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7.xml" ContentType="application/vnd.openxmlformats-officedocument.presentationml.notesSlide+xml"/>
  <Override PartName="/ppt/charts/chart2.xml" ContentType="application/vnd.openxmlformats-officedocument.drawingml.chart+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9" r:id="rId2"/>
    <p:sldMasterId id="2147483682" r:id="rId3"/>
  </p:sldMasterIdLst>
  <p:notesMasterIdLst>
    <p:notesMasterId r:id="rId49"/>
  </p:notesMasterIdLst>
  <p:handoutMasterIdLst>
    <p:handoutMasterId r:id="rId50"/>
  </p:handoutMasterIdLst>
  <p:sldIdLst>
    <p:sldId id="379" r:id="rId4"/>
    <p:sldId id="1729" r:id="rId5"/>
    <p:sldId id="1730" r:id="rId6"/>
    <p:sldId id="380" r:id="rId7"/>
    <p:sldId id="297" r:id="rId8"/>
    <p:sldId id="364" r:id="rId9"/>
    <p:sldId id="381" r:id="rId10"/>
    <p:sldId id="382" r:id="rId11"/>
    <p:sldId id="331" r:id="rId12"/>
    <p:sldId id="340" r:id="rId13"/>
    <p:sldId id="341" r:id="rId14"/>
    <p:sldId id="343" r:id="rId15"/>
    <p:sldId id="338" r:id="rId16"/>
    <p:sldId id="385" r:id="rId17"/>
    <p:sldId id="285" r:id="rId18"/>
    <p:sldId id="275" r:id="rId19"/>
    <p:sldId id="289" r:id="rId20"/>
    <p:sldId id="321" r:id="rId21"/>
    <p:sldId id="277" r:id="rId22"/>
    <p:sldId id="373" r:id="rId23"/>
    <p:sldId id="319" r:id="rId24"/>
    <p:sldId id="287" r:id="rId25"/>
    <p:sldId id="290" r:id="rId26"/>
    <p:sldId id="372" r:id="rId27"/>
    <p:sldId id="322" r:id="rId28"/>
    <p:sldId id="295" r:id="rId29"/>
    <p:sldId id="306" r:id="rId30"/>
    <p:sldId id="296" r:id="rId31"/>
    <p:sldId id="294" r:id="rId32"/>
    <p:sldId id="308" r:id="rId33"/>
    <p:sldId id="307" r:id="rId34"/>
    <p:sldId id="292" r:id="rId35"/>
    <p:sldId id="332" r:id="rId36"/>
    <p:sldId id="324" r:id="rId37"/>
    <p:sldId id="323" r:id="rId38"/>
    <p:sldId id="337" r:id="rId39"/>
    <p:sldId id="291" r:id="rId40"/>
    <p:sldId id="339" r:id="rId41"/>
    <p:sldId id="333" r:id="rId42"/>
    <p:sldId id="334" r:id="rId43"/>
    <p:sldId id="267" r:id="rId44"/>
    <p:sldId id="268" r:id="rId45"/>
    <p:sldId id="374" r:id="rId46"/>
    <p:sldId id="375" r:id="rId47"/>
    <p:sldId id="1731" r:id="rId4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模板内容" id="{9804FC60-C276-4DDC-85B9-A79768FDA6FD}">
          <p14:sldIdLst>
            <p14:sldId id="379"/>
            <p14:sldId id="1729"/>
            <p14:sldId id="1730"/>
            <p14:sldId id="380"/>
            <p14:sldId id="297"/>
            <p14:sldId id="364"/>
            <p14:sldId id="381"/>
            <p14:sldId id="382"/>
            <p14:sldId id="331"/>
            <p14:sldId id="340"/>
            <p14:sldId id="341"/>
            <p14:sldId id="343"/>
            <p14:sldId id="338"/>
            <p14:sldId id="385"/>
            <p14:sldId id="285"/>
            <p14:sldId id="275"/>
            <p14:sldId id="289"/>
            <p14:sldId id="321"/>
            <p14:sldId id="277"/>
            <p14:sldId id="373"/>
            <p14:sldId id="319"/>
            <p14:sldId id="287"/>
            <p14:sldId id="290"/>
            <p14:sldId id="372"/>
            <p14:sldId id="322"/>
            <p14:sldId id="295"/>
            <p14:sldId id="306"/>
            <p14:sldId id="296"/>
            <p14:sldId id="294"/>
            <p14:sldId id="308"/>
            <p14:sldId id="307"/>
            <p14:sldId id="292"/>
            <p14:sldId id="332"/>
            <p14:sldId id="324"/>
            <p14:sldId id="323"/>
            <p14:sldId id="337"/>
            <p14:sldId id="291"/>
          </p14:sldIdLst>
        </p14:section>
        <p14:section name="附赠" id="{9B03CF42-6B4B-4BDD-A86B-F3D44D1A1DAC}">
          <p14:sldIdLst>
            <p14:sldId id="339"/>
            <p14:sldId id="333"/>
            <p14:sldId id="334"/>
          </p14:sldIdLst>
        </p14:section>
        <p14:section name="规范" id="{6D25A3CE-9E35-41B5-9EEF-2391338D07A7}">
          <p14:sldIdLst>
            <p14:sldId id="267"/>
            <p14:sldId id="268"/>
          </p14:sldIdLst>
        </p14:section>
        <p14:section name="操作技巧" id="{A9536C36-AF02-4DE1-9982-D7094EBDF6CC}">
          <p14:sldIdLst>
            <p14:sldId id="374"/>
            <p14:sldId id="375"/>
            <p14:sldId id="1731"/>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5FBFF"/>
    <a:srgbClr val="FFFFFF"/>
    <a:srgbClr val="D5EEFA"/>
    <a:srgbClr val="CAE9FD"/>
    <a:srgbClr val="EFF0F5"/>
    <a:srgbClr val="5FA9F7"/>
    <a:srgbClr val="014F8E"/>
    <a:srgbClr val="D9D9D9"/>
    <a:srgbClr val="D1D4E2"/>
    <a:srgbClr val="E8511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35" autoAdjust="0"/>
    <p:restoredTop sz="94980" autoAdjust="0"/>
  </p:normalViewPr>
  <p:slideViewPr>
    <p:cSldViewPr snapToGrid="0" showGuides="1">
      <p:cViewPr varScale="1">
        <p:scale>
          <a:sx n="109" d="100"/>
          <a:sy n="109" d="100"/>
        </p:scale>
        <p:origin x="324" y="114"/>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howGuides="1">
      <p:cViewPr varScale="1">
        <p:scale>
          <a:sx n="59" d="100"/>
          <a:sy n="59" d="100"/>
        </p:scale>
        <p:origin x="2371" y="77"/>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handoutMaster" Target="handoutMasters/handoutMaster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theme" Target="theme/theme1.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8" Type="http://schemas.openxmlformats.org/officeDocument/2006/relationships/slide" Target="slides/slide5.xml"/><Relationship Id="rId5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0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dPt>
            <c:idx val="3"/>
            <c:invertIfNegative val="0"/>
            <c:bubble3D val="0"/>
            <c:spPr>
              <a:solidFill>
                <a:srgbClr val="E85110"/>
              </a:solidFill>
              <a:ln>
                <a:noFill/>
              </a:ln>
              <a:effectLst/>
            </c:spPr>
            <c:extLst xmlns:c16r2="http://schemas.microsoft.com/office/drawing/2015/06/chart">
              <c:ext xmlns:c16="http://schemas.microsoft.com/office/drawing/2014/chart" uri="{C3380CC4-5D6E-409C-BE32-E72D297353CC}">
                <c16:uniqueId val="{00000003-27BE-45A7-9E56-D12FA9D431E9}"/>
              </c:ext>
            </c:extLst>
          </c:dPt>
          <c:dLbls>
            <c:dLbl>
              <c:idx val="3"/>
              <c:layout>
                <c:manualLayout>
                  <c:x val="0"/>
                  <c:y val="-2.653927258570461E-3"/>
                </c:manualLayout>
              </c:layout>
              <c:spPr>
                <a:noFill/>
                <a:ln>
                  <a:noFill/>
                </a:ln>
                <a:effectLst/>
              </c:spPr>
              <c:txPr>
                <a:bodyPr rot="0" spcFirstLastPara="1" vertOverflow="ellipsis" vert="horz" wrap="square" lIns="38100" tIns="19050" rIns="38100" bIns="19050" anchor="ctr" anchorCtr="1">
                  <a:spAutoFit/>
                </a:bodyPr>
                <a:lstStyle/>
                <a:p>
                  <a:pPr>
                    <a:defRPr sz="2000" b="1" i="0" u="none" strike="noStrike" kern="1200" baseline="0">
                      <a:solidFill>
                        <a:srgbClr val="E85110"/>
                      </a:solidFill>
                      <a:latin typeface="+mn-lt"/>
                      <a:ea typeface="+mn-ea"/>
                      <a:cs typeface="+mn-cs"/>
                    </a:defRPr>
                  </a:pPr>
                  <a:endParaRPr lang="zh-CN"/>
                </a:p>
              </c:tx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27BE-45A7-9E56-D12FA9D431E9}"/>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E85110"/>
                    </a:solidFill>
                    <a:latin typeface="+mn-lt"/>
                    <a:ea typeface="+mn-ea"/>
                    <a:cs typeface="+mn-cs"/>
                  </a:defRPr>
                </a:pPr>
                <a:endParaRPr lang="zh-CN"/>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数据 1</c:v>
                </c:pt>
                <c:pt idx="1">
                  <c:v>数据 2</c:v>
                </c:pt>
                <c:pt idx="2">
                  <c:v>数据 3</c:v>
                </c:pt>
                <c:pt idx="3">
                  <c:v>数据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27BE-45A7-9E56-D12FA9D431E9}"/>
            </c:ext>
          </c:extLst>
        </c:ser>
        <c:ser>
          <c:idx val="1"/>
          <c:order val="1"/>
          <c:tx>
            <c:strRef>
              <c:f>Sheet1!$C$1</c:f>
              <c:strCache>
                <c:ptCount val="1"/>
                <c:pt idx="0">
                  <c:v>系列 2</c:v>
                </c:pt>
              </c:strCache>
            </c:strRef>
          </c:tx>
          <c:spPr>
            <a:solidFill>
              <a:schemeClr val="accent2"/>
            </a:solidFill>
            <a:ln>
              <a:noFill/>
            </a:ln>
            <a:effectLst/>
          </c:spPr>
          <c:invertIfNegative val="0"/>
          <c:dPt>
            <c:idx val="2"/>
            <c:invertIfNegative val="0"/>
            <c:bubble3D val="0"/>
            <c:extLst xmlns:c16r2="http://schemas.microsoft.com/office/drawing/2015/06/chart">
              <c:ext xmlns:c16="http://schemas.microsoft.com/office/drawing/2014/chart" uri="{C3380CC4-5D6E-409C-BE32-E72D297353CC}">
                <c16:uniqueId val="{00000000-2EEB-438F-A9B1-394C2EE63CD1}"/>
              </c:ext>
            </c:extLst>
          </c:dPt>
          <c:cat>
            <c:strRef>
              <c:f>Sheet1!$A$2:$A$5</c:f>
              <c:strCache>
                <c:ptCount val="4"/>
                <c:pt idx="0">
                  <c:v>数据 1</c:v>
                </c:pt>
                <c:pt idx="1">
                  <c:v>数据 2</c:v>
                </c:pt>
                <c:pt idx="2">
                  <c:v>数据 3</c:v>
                </c:pt>
                <c:pt idx="3">
                  <c:v>数据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27BE-45A7-9E56-D12FA9D431E9}"/>
            </c:ext>
          </c:extLst>
        </c:ser>
        <c:ser>
          <c:idx val="2"/>
          <c:order val="2"/>
          <c:tx>
            <c:strRef>
              <c:f>Sheet1!$D$1</c:f>
              <c:strCache>
                <c:ptCount val="1"/>
                <c:pt idx="0">
                  <c:v>系列3</c:v>
                </c:pt>
              </c:strCache>
            </c:strRef>
          </c:tx>
          <c:spPr>
            <a:solidFill>
              <a:schemeClr val="accent3"/>
            </a:solidFill>
            <a:ln>
              <a:noFill/>
            </a:ln>
            <a:effectLst/>
          </c:spPr>
          <c:invertIfNegative val="0"/>
          <c:cat>
            <c:strRef>
              <c:f>Sheet1!$A$2:$A$5</c:f>
              <c:strCache>
                <c:ptCount val="4"/>
                <c:pt idx="0">
                  <c:v>数据 1</c:v>
                </c:pt>
                <c:pt idx="1">
                  <c:v>数据 2</c:v>
                </c:pt>
                <c:pt idx="2">
                  <c:v>数据 3</c:v>
                </c:pt>
                <c:pt idx="3">
                  <c:v>数据 4</c:v>
                </c:pt>
              </c:strCache>
            </c:strRef>
          </c:cat>
          <c:val>
            <c:numRef>
              <c:f>Sheet1!$D$2:$D$5</c:f>
              <c:numCache>
                <c:formatCode>General</c:formatCode>
                <c:ptCount val="4"/>
                <c:pt idx="0">
                  <c:v>3.5</c:v>
                </c:pt>
                <c:pt idx="1">
                  <c:v>3.2</c:v>
                </c:pt>
                <c:pt idx="2">
                  <c:v>2.6</c:v>
                </c:pt>
                <c:pt idx="3">
                  <c:v>3.8</c:v>
                </c:pt>
              </c:numCache>
            </c:numRef>
          </c:val>
          <c:extLst xmlns:c16r2="http://schemas.microsoft.com/office/drawing/2015/06/chart">
            <c:ext xmlns:c16="http://schemas.microsoft.com/office/drawing/2014/chart" uri="{C3380CC4-5D6E-409C-BE32-E72D297353CC}">
              <c16:uniqueId val="{00000004-E1C3-4271-A65B-D932FDD3D2A7}"/>
            </c:ext>
          </c:extLst>
        </c:ser>
        <c:dLbls>
          <c:showLegendKey val="0"/>
          <c:showVal val="0"/>
          <c:showCatName val="0"/>
          <c:showSerName val="0"/>
          <c:showPercent val="0"/>
          <c:showBubbleSize val="0"/>
        </c:dLbls>
        <c:gapWidth val="219"/>
        <c:overlap val="-27"/>
        <c:axId val="1325837824"/>
        <c:axId val="1325842720"/>
      </c:barChart>
      <c:catAx>
        <c:axId val="13258378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25842720"/>
        <c:crosses val="autoZero"/>
        <c:auto val="1"/>
        <c:lblAlgn val="ctr"/>
        <c:lblOffset val="100"/>
        <c:noMultiLvlLbl val="0"/>
      </c:catAx>
      <c:valAx>
        <c:axId val="132584272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25837824"/>
        <c:crosses val="autoZero"/>
        <c:crossBetween val="between"/>
        <c:majorUnit val="1"/>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2078249007936508"/>
          <c:y val="1.8581222305827271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lineChart>
        <c:grouping val="standard"/>
        <c:varyColors val="0"/>
        <c:ser>
          <c:idx val="0"/>
          <c:order val="0"/>
          <c:tx>
            <c:strRef>
              <c:f>Sheet1!$B$1</c:f>
              <c:strCache>
                <c:ptCount val="1"/>
                <c:pt idx="0">
                  <c:v>系列 1</c:v>
                </c:pt>
              </c:strCache>
            </c:strRef>
          </c:tx>
          <c:spPr>
            <a:ln w="22225" cap="rnd">
              <a:solidFill>
                <a:schemeClr val="accent1"/>
              </a:solidFill>
              <a:round/>
            </a:ln>
            <a:effectLst/>
          </c:spPr>
          <c:marker>
            <c:symbol val="none"/>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xmlns:c16r2="http://schemas.microsoft.com/office/drawing/2015/06/chart">
            <c:ext xmlns:c16="http://schemas.microsoft.com/office/drawing/2014/chart" uri="{C3380CC4-5D6E-409C-BE32-E72D297353CC}">
              <c16:uniqueId val="{00000000-B279-4CD6-8C81-AB913FFE1288}"/>
            </c:ext>
          </c:extLst>
        </c:ser>
        <c:ser>
          <c:idx val="1"/>
          <c:order val="1"/>
          <c:tx>
            <c:strRef>
              <c:f>Sheet1!$C$1</c:f>
              <c:strCache>
                <c:ptCount val="1"/>
                <c:pt idx="0">
                  <c:v>系列 2</c:v>
                </c:pt>
              </c:strCache>
            </c:strRef>
          </c:tx>
          <c:spPr>
            <a:ln w="22225" cap="rnd">
              <a:solidFill>
                <a:schemeClr val="accent2"/>
              </a:solidFill>
              <a:round/>
            </a:ln>
            <a:effectLst/>
          </c:spPr>
          <c:marker>
            <c:symbol val="none"/>
          </c:marker>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xmlns:c16r2="http://schemas.microsoft.com/office/drawing/2015/06/chart">
            <c:ext xmlns:c16="http://schemas.microsoft.com/office/drawing/2014/chart" uri="{C3380CC4-5D6E-409C-BE32-E72D297353CC}">
              <c16:uniqueId val="{00000001-B279-4CD6-8C81-AB913FFE1288}"/>
            </c:ext>
          </c:extLst>
        </c:ser>
        <c:ser>
          <c:idx val="2"/>
          <c:order val="2"/>
          <c:tx>
            <c:strRef>
              <c:f>Sheet1!$D$1</c:f>
              <c:strCache>
                <c:ptCount val="1"/>
                <c:pt idx="0">
                  <c:v>系列 3</c:v>
                </c:pt>
              </c:strCache>
            </c:strRef>
          </c:tx>
          <c:dPt>
            <c:idx val="0"/>
            <c:bubble3D val="0"/>
            <c:extLst xmlns:c16r2="http://schemas.microsoft.com/office/drawing/2015/06/chart">
              <c:ext xmlns:c16="http://schemas.microsoft.com/office/drawing/2014/chart" uri="{C3380CC4-5D6E-409C-BE32-E72D297353CC}">
                <c16:uniqueId val="{00000005-B279-4CD6-8C81-AB913FFE1288}"/>
              </c:ext>
            </c:extLst>
          </c:dPt>
          <c:dPt>
            <c:idx val="1"/>
            <c:bubble3D val="0"/>
            <c:extLst xmlns:c16r2="http://schemas.microsoft.com/office/drawing/2015/06/chart">
              <c:ext xmlns:c16="http://schemas.microsoft.com/office/drawing/2014/chart" uri="{C3380CC4-5D6E-409C-BE32-E72D297353CC}">
                <c16:uniqueId val="{00000004-B279-4CD6-8C81-AB913FFE1288}"/>
              </c:ext>
            </c:extLst>
          </c:dPt>
          <c:dPt>
            <c:idx val="2"/>
            <c:bubble3D val="0"/>
            <c:extLst xmlns:c16r2="http://schemas.microsoft.com/office/drawing/2015/06/chart">
              <c:ext xmlns:c16="http://schemas.microsoft.com/office/drawing/2014/chart" uri="{C3380CC4-5D6E-409C-BE32-E72D297353CC}">
                <c16:uniqueId val="{00000003-B279-4CD6-8C81-AB913FFE1288}"/>
              </c:ext>
            </c:extLst>
          </c:dPt>
          <c:dPt>
            <c:idx val="3"/>
            <c:bubble3D val="0"/>
            <c:extLst xmlns:c16r2="http://schemas.microsoft.com/office/drawing/2015/06/chart">
              <c:ext xmlns:c16="http://schemas.microsoft.com/office/drawing/2014/chart" uri="{C3380CC4-5D6E-409C-BE32-E72D297353CC}">
                <c16:uniqueId val="{00000006-B279-4CD6-8C81-AB913FFE1288}"/>
              </c:ext>
            </c:extLst>
          </c:dPt>
          <c:dLbls>
            <c:dLbl>
              <c:idx val="3"/>
              <c:dLblPos val="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B279-4CD6-8C81-AB913FFE1288}"/>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rgbClr val="E85110"/>
                    </a:solidFill>
                    <a:latin typeface="+mn-lt"/>
                    <a:ea typeface="+mn-ea"/>
                    <a:cs typeface="+mn-cs"/>
                  </a:defRPr>
                </a:pPr>
                <a:endParaRPr lang="zh-CN"/>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15:showLeaderLines val="1"/>
              </c:ext>
            </c:extLst>
          </c:dLbls>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mooth val="1"/>
          <c:extLst xmlns:c16r2="http://schemas.microsoft.com/office/drawing/2015/06/chart">
            <c:ext xmlns:c16="http://schemas.microsoft.com/office/drawing/2014/chart" uri="{C3380CC4-5D6E-409C-BE32-E72D297353CC}">
              <c16:uniqueId val="{00000002-B279-4CD6-8C81-AB913FFE1288}"/>
            </c:ext>
          </c:extLst>
        </c:ser>
        <c:dLbls>
          <c:showLegendKey val="0"/>
          <c:showVal val="0"/>
          <c:showCatName val="0"/>
          <c:showSerName val="0"/>
          <c:showPercent val="0"/>
          <c:showBubbleSize val="0"/>
        </c:dLbls>
        <c:smooth val="0"/>
        <c:axId val="1325847072"/>
        <c:axId val="1325845440"/>
      </c:lineChart>
      <c:catAx>
        <c:axId val="132584707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25845440"/>
        <c:crosses val="autoZero"/>
        <c:auto val="1"/>
        <c:lblAlgn val="ctr"/>
        <c:lblOffset val="100"/>
        <c:noMultiLvlLbl val="0"/>
      </c:catAx>
      <c:valAx>
        <c:axId val="1325845440"/>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2584707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 xmlns:a16="http://schemas.microsoft.com/office/drawing/2014/main" id="{EBD56741-E719-411C-ABCF-658850548F7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3" name="日期占位符 2">
            <a:extLst>
              <a:ext uri="{FF2B5EF4-FFF2-40B4-BE49-F238E27FC236}">
                <a16:creationId xmlns="" xmlns:a16="http://schemas.microsoft.com/office/drawing/2014/main" id="{230EC3C7-2677-4E64-905B-021FC65DD218}"/>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EA1E709-2567-4835-8400-900E70BFC4A8}" type="datetimeFigureOut">
              <a:rPr lang="zh-CN" altLang="en-US" smtClean="0">
                <a:latin typeface="微软雅黑" panose="020B0503020204020204" pitchFamily="34" charset="-122"/>
                <a:ea typeface="微软雅黑" panose="020B0503020204020204" pitchFamily="34" charset="-122"/>
              </a:rPr>
              <a:t>2019/5/20</a:t>
            </a:fld>
            <a:endParaRPr lang="zh-CN" altLang="en-US" dirty="0">
              <a:latin typeface="微软雅黑" panose="020B0503020204020204" pitchFamily="34" charset="-122"/>
              <a:ea typeface="微软雅黑" panose="020B0503020204020204" pitchFamily="34" charset="-122"/>
            </a:endParaRPr>
          </a:p>
        </p:txBody>
      </p:sp>
      <p:sp>
        <p:nvSpPr>
          <p:cNvPr id="4" name="页脚占位符 3">
            <a:extLst>
              <a:ext uri="{FF2B5EF4-FFF2-40B4-BE49-F238E27FC236}">
                <a16:creationId xmlns="" xmlns:a16="http://schemas.microsoft.com/office/drawing/2014/main" id="{B182A4F9-AB68-4B57-9855-646C6BC89A1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微软雅黑" panose="020B0503020204020204" pitchFamily="34" charset="-122"/>
              <a:ea typeface="微软雅黑" panose="020B0503020204020204" pitchFamily="34" charset="-122"/>
            </a:endParaRPr>
          </a:p>
        </p:txBody>
      </p:sp>
      <p:sp>
        <p:nvSpPr>
          <p:cNvPr id="5" name="灯片编号占位符 4">
            <a:extLst>
              <a:ext uri="{FF2B5EF4-FFF2-40B4-BE49-F238E27FC236}">
                <a16:creationId xmlns="" xmlns:a16="http://schemas.microsoft.com/office/drawing/2014/main" id="{BF524BB2-ACE7-4474-8E27-222D6EB9955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A255188-9E36-4136-8011-56922E9C88F0}" type="slidenum">
              <a:rPr lang="zh-CN" altLang="en-US" smtClean="0">
                <a:latin typeface="微软雅黑" panose="020B0503020204020204" pitchFamily="34" charset="-122"/>
                <a:ea typeface="微软雅黑" panose="020B0503020204020204" pitchFamily="34" charset="-122"/>
              </a:rPr>
              <a:t>‹#›</a:t>
            </a:fld>
            <a:endParaRPr lang="zh-CN" altLang="en-US"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0406003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微软雅黑" panose="020B0503020204020204" pitchFamily="34" charset="-122"/>
                <a:ea typeface="微软雅黑" panose="020B0503020204020204" pitchFamily="34" charset="-122"/>
              </a:defRPr>
            </a:lvl1pPr>
          </a:lstStyle>
          <a:p>
            <a:fld id="{9CFA7FD1-3C7C-4416-900F-FB57C4B77C1E}" type="datetimeFigureOut">
              <a:rPr lang="zh-CN" altLang="en-US" smtClean="0"/>
              <a:pPr/>
              <a:t>2019/5/20</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微软雅黑" panose="020B0503020204020204" pitchFamily="34" charset="-122"/>
                <a:ea typeface="微软雅黑" panose="020B0503020204020204" pitchFamily="34"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微软雅黑" panose="020B0503020204020204" pitchFamily="34" charset="-122"/>
                <a:ea typeface="微软雅黑" panose="020B0503020204020204" pitchFamily="34" charset="-122"/>
              </a:defRPr>
            </a:lvl1pPr>
          </a:lstStyle>
          <a:p>
            <a:fld id="{40391C39-BCDE-46DD-85C7-F3FFF66F4E1A}" type="slidenum">
              <a:rPr lang="zh-CN" altLang="en-US" smtClean="0"/>
              <a:pPr/>
              <a:t>‹#›</a:t>
            </a:fld>
            <a:endParaRPr lang="zh-CN" altLang="en-US" dirty="0"/>
          </a:p>
        </p:txBody>
      </p:sp>
    </p:spTree>
    <p:extLst>
      <p:ext uri="{BB962C8B-B14F-4D97-AF65-F5344CB8AC3E}">
        <p14:creationId xmlns:p14="http://schemas.microsoft.com/office/powerpoint/2010/main" val="10814046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1pPr>
    <a:lvl2pPr marL="4572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2pPr>
    <a:lvl3pPr marL="9144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3pPr>
    <a:lvl4pPr marL="13716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4pPr>
    <a:lvl5pPr marL="1828800" algn="l" defTabSz="914400" rtl="0" eaLnBrk="1" latinLnBrk="0" hangingPunct="1">
      <a:defRPr sz="1200" kern="1200">
        <a:solidFill>
          <a:schemeClr val="tx1"/>
        </a:solidFill>
        <a:latin typeface="微软雅黑" panose="020B0503020204020204" pitchFamily="34" charset="-122"/>
        <a:ea typeface="微软雅黑" panose="020B0503020204020204"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1</a:t>
            </a:fld>
            <a:endParaRPr lang="zh-CN" altLang="en-US" dirty="0"/>
          </a:p>
        </p:txBody>
      </p:sp>
    </p:spTree>
    <p:extLst>
      <p:ext uri="{BB962C8B-B14F-4D97-AF65-F5344CB8AC3E}">
        <p14:creationId xmlns:p14="http://schemas.microsoft.com/office/powerpoint/2010/main" val="40410762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12</a:t>
            </a:fld>
            <a:endParaRPr lang="zh-CN" altLang="en-US" dirty="0"/>
          </a:p>
        </p:txBody>
      </p:sp>
    </p:spTree>
    <p:extLst>
      <p:ext uri="{BB962C8B-B14F-4D97-AF65-F5344CB8AC3E}">
        <p14:creationId xmlns:p14="http://schemas.microsoft.com/office/powerpoint/2010/main" val="21440424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13</a:t>
            </a:fld>
            <a:endParaRPr lang="zh-CN" altLang="en-US" dirty="0"/>
          </a:p>
        </p:txBody>
      </p:sp>
    </p:spTree>
    <p:extLst>
      <p:ext uri="{BB962C8B-B14F-4D97-AF65-F5344CB8AC3E}">
        <p14:creationId xmlns:p14="http://schemas.microsoft.com/office/powerpoint/2010/main" val="942066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14</a:t>
            </a:fld>
            <a:endParaRPr lang="zh-CN" altLang="en-US" dirty="0"/>
          </a:p>
        </p:txBody>
      </p:sp>
    </p:spTree>
    <p:extLst>
      <p:ext uri="{BB962C8B-B14F-4D97-AF65-F5344CB8AC3E}">
        <p14:creationId xmlns:p14="http://schemas.microsoft.com/office/powerpoint/2010/main" val="25338399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15</a:t>
            </a:fld>
            <a:endParaRPr lang="zh-CN" altLang="en-US" dirty="0"/>
          </a:p>
        </p:txBody>
      </p:sp>
    </p:spTree>
    <p:extLst>
      <p:ext uri="{BB962C8B-B14F-4D97-AF65-F5344CB8AC3E}">
        <p14:creationId xmlns:p14="http://schemas.microsoft.com/office/powerpoint/2010/main" val="15717909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16</a:t>
            </a:fld>
            <a:endParaRPr lang="zh-CN" altLang="en-US" dirty="0"/>
          </a:p>
        </p:txBody>
      </p:sp>
    </p:spTree>
    <p:extLst>
      <p:ext uri="{BB962C8B-B14F-4D97-AF65-F5344CB8AC3E}">
        <p14:creationId xmlns:p14="http://schemas.microsoft.com/office/powerpoint/2010/main" val="7901679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17</a:t>
            </a:fld>
            <a:endParaRPr lang="zh-CN" altLang="en-US" dirty="0"/>
          </a:p>
        </p:txBody>
      </p:sp>
    </p:spTree>
    <p:extLst>
      <p:ext uri="{BB962C8B-B14F-4D97-AF65-F5344CB8AC3E}">
        <p14:creationId xmlns:p14="http://schemas.microsoft.com/office/powerpoint/2010/main" val="12313372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0391C39-BCDE-46DD-85C7-F3FFF66F4E1A}" type="slidenum">
              <a:rPr lang="zh-CN" altLang="en-US" smtClean="0"/>
              <a:t>18</a:t>
            </a:fld>
            <a:endParaRPr lang="zh-CN" altLang="en-US"/>
          </a:p>
        </p:txBody>
      </p:sp>
    </p:spTree>
    <p:extLst>
      <p:ext uri="{BB962C8B-B14F-4D97-AF65-F5344CB8AC3E}">
        <p14:creationId xmlns:p14="http://schemas.microsoft.com/office/powerpoint/2010/main" val="39564584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19</a:t>
            </a:fld>
            <a:endParaRPr lang="zh-CN" altLang="en-US" dirty="0"/>
          </a:p>
        </p:txBody>
      </p:sp>
    </p:spTree>
    <p:extLst>
      <p:ext uri="{BB962C8B-B14F-4D97-AF65-F5344CB8AC3E}">
        <p14:creationId xmlns:p14="http://schemas.microsoft.com/office/powerpoint/2010/main" val="32090148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20</a:t>
            </a:fld>
            <a:endParaRPr lang="zh-CN" altLang="en-US" dirty="0"/>
          </a:p>
        </p:txBody>
      </p:sp>
    </p:spTree>
    <p:extLst>
      <p:ext uri="{BB962C8B-B14F-4D97-AF65-F5344CB8AC3E}">
        <p14:creationId xmlns:p14="http://schemas.microsoft.com/office/powerpoint/2010/main" val="40990933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21</a:t>
            </a:fld>
            <a:endParaRPr lang="zh-CN" altLang="en-US" dirty="0"/>
          </a:p>
        </p:txBody>
      </p:sp>
    </p:spTree>
    <p:extLst>
      <p:ext uri="{BB962C8B-B14F-4D97-AF65-F5344CB8AC3E}">
        <p14:creationId xmlns:p14="http://schemas.microsoft.com/office/powerpoint/2010/main" val="120081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4</a:t>
            </a:fld>
            <a:endParaRPr lang="zh-CN" altLang="en-US" dirty="0"/>
          </a:p>
        </p:txBody>
      </p:sp>
    </p:spTree>
    <p:extLst>
      <p:ext uri="{BB962C8B-B14F-4D97-AF65-F5344CB8AC3E}">
        <p14:creationId xmlns:p14="http://schemas.microsoft.com/office/powerpoint/2010/main" val="17999834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0391C39-BCDE-46DD-85C7-F3FFF66F4E1A}" type="slidenum">
              <a:rPr lang="zh-CN" altLang="en-US" smtClean="0"/>
              <a:t>22</a:t>
            </a:fld>
            <a:endParaRPr lang="zh-CN" altLang="en-US"/>
          </a:p>
        </p:txBody>
      </p:sp>
    </p:spTree>
    <p:extLst>
      <p:ext uri="{BB962C8B-B14F-4D97-AF65-F5344CB8AC3E}">
        <p14:creationId xmlns:p14="http://schemas.microsoft.com/office/powerpoint/2010/main" val="358960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23</a:t>
            </a:fld>
            <a:endParaRPr lang="zh-CN" altLang="en-US" dirty="0"/>
          </a:p>
        </p:txBody>
      </p:sp>
    </p:spTree>
    <p:extLst>
      <p:ext uri="{BB962C8B-B14F-4D97-AF65-F5344CB8AC3E}">
        <p14:creationId xmlns:p14="http://schemas.microsoft.com/office/powerpoint/2010/main" val="14924964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24</a:t>
            </a:fld>
            <a:endParaRPr lang="zh-CN" altLang="en-US" dirty="0"/>
          </a:p>
        </p:txBody>
      </p:sp>
    </p:spTree>
    <p:extLst>
      <p:ext uri="{BB962C8B-B14F-4D97-AF65-F5344CB8AC3E}">
        <p14:creationId xmlns:p14="http://schemas.microsoft.com/office/powerpoint/2010/main" val="30308006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0391C39-BCDE-46DD-85C7-F3FFF66F4E1A}" type="slidenum">
              <a:rPr lang="zh-CN" altLang="en-US" smtClean="0"/>
              <a:t>25</a:t>
            </a:fld>
            <a:endParaRPr lang="zh-CN" altLang="en-US"/>
          </a:p>
        </p:txBody>
      </p:sp>
    </p:spTree>
    <p:extLst>
      <p:ext uri="{BB962C8B-B14F-4D97-AF65-F5344CB8AC3E}">
        <p14:creationId xmlns:p14="http://schemas.microsoft.com/office/powerpoint/2010/main" val="20144639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26</a:t>
            </a:fld>
            <a:endParaRPr lang="zh-CN" altLang="en-US" dirty="0"/>
          </a:p>
        </p:txBody>
      </p:sp>
    </p:spTree>
    <p:extLst>
      <p:ext uri="{BB962C8B-B14F-4D97-AF65-F5344CB8AC3E}">
        <p14:creationId xmlns:p14="http://schemas.microsoft.com/office/powerpoint/2010/main" val="12997935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27</a:t>
            </a:fld>
            <a:endParaRPr lang="zh-CN" altLang="en-US" dirty="0"/>
          </a:p>
        </p:txBody>
      </p:sp>
    </p:spTree>
    <p:extLst>
      <p:ext uri="{BB962C8B-B14F-4D97-AF65-F5344CB8AC3E}">
        <p14:creationId xmlns:p14="http://schemas.microsoft.com/office/powerpoint/2010/main" val="23429332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28</a:t>
            </a:fld>
            <a:endParaRPr lang="zh-CN" altLang="en-US" dirty="0"/>
          </a:p>
        </p:txBody>
      </p:sp>
    </p:spTree>
    <p:extLst>
      <p:ext uri="{BB962C8B-B14F-4D97-AF65-F5344CB8AC3E}">
        <p14:creationId xmlns:p14="http://schemas.microsoft.com/office/powerpoint/2010/main" val="81976036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29</a:t>
            </a:fld>
            <a:endParaRPr lang="zh-CN" altLang="en-US" dirty="0"/>
          </a:p>
        </p:txBody>
      </p:sp>
    </p:spTree>
    <p:extLst>
      <p:ext uri="{BB962C8B-B14F-4D97-AF65-F5344CB8AC3E}">
        <p14:creationId xmlns:p14="http://schemas.microsoft.com/office/powerpoint/2010/main" val="42420059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0391C39-BCDE-46DD-85C7-F3FFF66F4E1A}" type="slidenum">
              <a:rPr lang="zh-CN" altLang="en-US" smtClean="0"/>
              <a:t>30</a:t>
            </a:fld>
            <a:endParaRPr lang="zh-CN" altLang="en-US"/>
          </a:p>
        </p:txBody>
      </p:sp>
    </p:spTree>
    <p:extLst>
      <p:ext uri="{BB962C8B-B14F-4D97-AF65-F5344CB8AC3E}">
        <p14:creationId xmlns:p14="http://schemas.microsoft.com/office/powerpoint/2010/main" val="27593210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31</a:t>
            </a:fld>
            <a:endParaRPr lang="zh-CN" altLang="en-US" dirty="0"/>
          </a:p>
        </p:txBody>
      </p:sp>
    </p:spTree>
    <p:extLst>
      <p:ext uri="{BB962C8B-B14F-4D97-AF65-F5344CB8AC3E}">
        <p14:creationId xmlns:p14="http://schemas.microsoft.com/office/powerpoint/2010/main" val="40451455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5</a:t>
            </a:fld>
            <a:endParaRPr lang="zh-CN" altLang="en-US" dirty="0"/>
          </a:p>
        </p:txBody>
      </p:sp>
    </p:spTree>
    <p:extLst>
      <p:ext uri="{BB962C8B-B14F-4D97-AF65-F5344CB8AC3E}">
        <p14:creationId xmlns:p14="http://schemas.microsoft.com/office/powerpoint/2010/main" val="222899443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32</a:t>
            </a:fld>
            <a:endParaRPr lang="zh-CN" altLang="en-US" dirty="0"/>
          </a:p>
        </p:txBody>
      </p:sp>
    </p:spTree>
    <p:extLst>
      <p:ext uri="{BB962C8B-B14F-4D97-AF65-F5344CB8AC3E}">
        <p14:creationId xmlns:p14="http://schemas.microsoft.com/office/powerpoint/2010/main" val="291328830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33</a:t>
            </a:fld>
            <a:endParaRPr lang="zh-CN" altLang="en-US" dirty="0"/>
          </a:p>
        </p:txBody>
      </p:sp>
    </p:spTree>
    <p:extLst>
      <p:ext uri="{BB962C8B-B14F-4D97-AF65-F5344CB8AC3E}">
        <p14:creationId xmlns:p14="http://schemas.microsoft.com/office/powerpoint/2010/main" val="202809237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34</a:t>
            </a:fld>
            <a:endParaRPr lang="zh-CN" altLang="en-US" dirty="0"/>
          </a:p>
        </p:txBody>
      </p:sp>
    </p:spTree>
    <p:extLst>
      <p:ext uri="{BB962C8B-B14F-4D97-AF65-F5344CB8AC3E}">
        <p14:creationId xmlns:p14="http://schemas.microsoft.com/office/powerpoint/2010/main" val="26700925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35</a:t>
            </a:fld>
            <a:endParaRPr lang="zh-CN" altLang="en-US" dirty="0"/>
          </a:p>
        </p:txBody>
      </p:sp>
    </p:spTree>
    <p:extLst>
      <p:ext uri="{BB962C8B-B14F-4D97-AF65-F5344CB8AC3E}">
        <p14:creationId xmlns:p14="http://schemas.microsoft.com/office/powerpoint/2010/main" val="289727529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36</a:t>
            </a:fld>
            <a:endParaRPr lang="zh-CN" altLang="en-US" dirty="0"/>
          </a:p>
        </p:txBody>
      </p:sp>
    </p:spTree>
    <p:extLst>
      <p:ext uri="{BB962C8B-B14F-4D97-AF65-F5344CB8AC3E}">
        <p14:creationId xmlns:p14="http://schemas.microsoft.com/office/powerpoint/2010/main" val="25159977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37</a:t>
            </a:fld>
            <a:endParaRPr lang="zh-CN" altLang="en-US" dirty="0"/>
          </a:p>
        </p:txBody>
      </p:sp>
    </p:spTree>
    <p:extLst>
      <p:ext uri="{BB962C8B-B14F-4D97-AF65-F5344CB8AC3E}">
        <p14:creationId xmlns:p14="http://schemas.microsoft.com/office/powerpoint/2010/main" val="6278573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38</a:t>
            </a:fld>
            <a:endParaRPr lang="zh-CN" altLang="en-US" dirty="0"/>
          </a:p>
        </p:txBody>
      </p:sp>
    </p:spTree>
    <p:extLst>
      <p:ext uri="{BB962C8B-B14F-4D97-AF65-F5344CB8AC3E}">
        <p14:creationId xmlns:p14="http://schemas.microsoft.com/office/powerpoint/2010/main" val="11909108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39</a:t>
            </a:fld>
            <a:endParaRPr lang="zh-CN" altLang="en-US" dirty="0"/>
          </a:p>
        </p:txBody>
      </p:sp>
    </p:spTree>
    <p:extLst>
      <p:ext uri="{BB962C8B-B14F-4D97-AF65-F5344CB8AC3E}">
        <p14:creationId xmlns:p14="http://schemas.microsoft.com/office/powerpoint/2010/main" val="297314240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40</a:t>
            </a:fld>
            <a:endParaRPr lang="zh-CN" altLang="en-US" dirty="0"/>
          </a:p>
        </p:txBody>
      </p:sp>
    </p:spTree>
    <p:extLst>
      <p:ext uri="{BB962C8B-B14F-4D97-AF65-F5344CB8AC3E}">
        <p14:creationId xmlns:p14="http://schemas.microsoft.com/office/powerpoint/2010/main" val="84463607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41</a:t>
            </a:fld>
            <a:endParaRPr lang="zh-CN" altLang="en-US" dirty="0"/>
          </a:p>
        </p:txBody>
      </p:sp>
    </p:spTree>
    <p:extLst>
      <p:ext uri="{BB962C8B-B14F-4D97-AF65-F5344CB8AC3E}">
        <p14:creationId xmlns:p14="http://schemas.microsoft.com/office/powerpoint/2010/main" val="30157095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6</a:t>
            </a:fld>
            <a:endParaRPr lang="zh-CN" altLang="en-US" dirty="0"/>
          </a:p>
        </p:txBody>
      </p:sp>
    </p:spTree>
    <p:extLst>
      <p:ext uri="{BB962C8B-B14F-4D97-AF65-F5344CB8AC3E}">
        <p14:creationId xmlns:p14="http://schemas.microsoft.com/office/powerpoint/2010/main" val="218701061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42</a:t>
            </a:fld>
            <a:endParaRPr lang="zh-CN" altLang="en-US" dirty="0"/>
          </a:p>
        </p:txBody>
      </p:sp>
    </p:spTree>
    <p:extLst>
      <p:ext uri="{BB962C8B-B14F-4D97-AF65-F5344CB8AC3E}">
        <p14:creationId xmlns:p14="http://schemas.microsoft.com/office/powerpoint/2010/main" val="112339200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43</a:t>
            </a:fld>
            <a:endParaRPr lang="zh-CN" altLang="en-US" dirty="0"/>
          </a:p>
        </p:txBody>
      </p:sp>
    </p:spTree>
    <p:extLst>
      <p:ext uri="{BB962C8B-B14F-4D97-AF65-F5344CB8AC3E}">
        <p14:creationId xmlns:p14="http://schemas.microsoft.com/office/powerpoint/2010/main" val="424622195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44</a:t>
            </a:fld>
            <a:endParaRPr lang="zh-CN" altLang="en-US" dirty="0"/>
          </a:p>
        </p:txBody>
      </p:sp>
    </p:spTree>
    <p:extLst>
      <p:ext uri="{BB962C8B-B14F-4D97-AF65-F5344CB8AC3E}">
        <p14:creationId xmlns:p14="http://schemas.microsoft.com/office/powerpoint/2010/main" val="24445774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7</a:t>
            </a:fld>
            <a:endParaRPr lang="zh-CN" altLang="en-US" dirty="0"/>
          </a:p>
        </p:txBody>
      </p:sp>
    </p:spTree>
    <p:extLst>
      <p:ext uri="{BB962C8B-B14F-4D97-AF65-F5344CB8AC3E}">
        <p14:creationId xmlns:p14="http://schemas.microsoft.com/office/powerpoint/2010/main" val="9560308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8</a:t>
            </a:fld>
            <a:endParaRPr lang="zh-CN" altLang="en-US" dirty="0"/>
          </a:p>
        </p:txBody>
      </p:sp>
    </p:spTree>
    <p:extLst>
      <p:ext uri="{BB962C8B-B14F-4D97-AF65-F5344CB8AC3E}">
        <p14:creationId xmlns:p14="http://schemas.microsoft.com/office/powerpoint/2010/main" val="22652844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9</a:t>
            </a:fld>
            <a:endParaRPr lang="zh-CN" altLang="en-US" dirty="0"/>
          </a:p>
        </p:txBody>
      </p:sp>
    </p:spTree>
    <p:extLst>
      <p:ext uri="{BB962C8B-B14F-4D97-AF65-F5344CB8AC3E}">
        <p14:creationId xmlns:p14="http://schemas.microsoft.com/office/powerpoint/2010/main" val="5377866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10</a:t>
            </a:fld>
            <a:endParaRPr lang="zh-CN" altLang="en-US" dirty="0"/>
          </a:p>
        </p:txBody>
      </p:sp>
    </p:spTree>
    <p:extLst>
      <p:ext uri="{BB962C8B-B14F-4D97-AF65-F5344CB8AC3E}">
        <p14:creationId xmlns:p14="http://schemas.microsoft.com/office/powerpoint/2010/main" val="14658484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灯片编号占位符 3"/>
          <p:cNvSpPr>
            <a:spLocks noGrp="1"/>
          </p:cNvSpPr>
          <p:nvPr>
            <p:ph type="sldNum" sz="quarter" idx="5"/>
          </p:nvPr>
        </p:nvSpPr>
        <p:spPr/>
        <p:txBody>
          <a:bodyPr/>
          <a:lstStyle/>
          <a:p>
            <a:fld id="{40391C39-BCDE-46DD-85C7-F3FFF66F4E1A}" type="slidenum">
              <a:rPr lang="zh-CN" altLang="en-US" smtClean="0"/>
              <a:pPr/>
              <a:t>11</a:t>
            </a:fld>
            <a:endParaRPr lang="zh-CN" altLang="en-US" dirty="0"/>
          </a:p>
        </p:txBody>
      </p:sp>
    </p:spTree>
    <p:extLst>
      <p:ext uri="{BB962C8B-B14F-4D97-AF65-F5344CB8AC3E}">
        <p14:creationId xmlns:p14="http://schemas.microsoft.com/office/powerpoint/2010/main" val="29227645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
    <p:spTree>
      <p:nvGrpSpPr>
        <p:cNvPr id="1" name=""/>
        <p:cNvGrpSpPr/>
        <p:nvPr/>
      </p:nvGrpSpPr>
      <p:grpSpPr>
        <a:xfrm>
          <a:off x="0" y="0"/>
          <a:ext cx="0" cy="0"/>
          <a:chOff x="0" y="0"/>
          <a:chExt cx="0" cy="0"/>
        </a:xfrm>
      </p:grpSpPr>
      <p:grpSp>
        <p:nvGrpSpPr>
          <p:cNvPr id="8" name="组合 7">
            <a:extLst>
              <a:ext uri="{FF2B5EF4-FFF2-40B4-BE49-F238E27FC236}">
                <a16:creationId xmlns="" xmlns:a16="http://schemas.microsoft.com/office/drawing/2014/main" id="{2693B604-82F5-433E-9731-76914D01E639}"/>
              </a:ext>
            </a:extLst>
          </p:cNvPr>
          <p:cNvGrpSpPr/>
          <p:nvPr userDrawn="1"/>
        </p:nvGrpSpPr>
        <p:grpSpPr>
          <a:xfrm>
            <a:off x="5127671" y="648285"/>
            <a:ext cx="1936659" cy="476347"/>
            <a:chOff x="5245391" y="1470840"/>
            <a:chExt cx="1701219" cy="418438"/>
          </a:xfrm>
          <a:solidFill>
            <a:schemeClr val="accent1"/>
          </a:solidFill>
        </p:grpSpPr>
        <p:sp>
          <p:nvSpPr>
            <p:cNvPr id="9" name="íŝlîḍe">
              <a:extLst>
                <a:ext uri="{FF2B5EF4-FFF2-40B4-BE49-F238E27FC236}">
                  <a16:creationId xmlns="" xmlns:a16="http://schemas.microsoft.com/office/drawing/2014/main" id="{C716754D-5F59-4A21-A3C0-05882C20E45A}"/>
                </a:ext>
              </a:extLst>
            </p:cNvPr>
            <p:cNvSpPr/>
            <p:nvPr/>
          </p:nvSpPr>
          <p:spPr bwMode="auto">
            <a:xfrm>
              <a:off x="5245391" y="1479479"/>
              <a:ext cx="410906" cy="409799"/>
            </a:xfrm>
            <a:custGeom>
              <a:avLst/>
              <a:gdLst>
                <a:gd name="T0" fmla="*/ 546 w 4879"/>
                <a:gd name="T1" fmla="*/ 2803 h 4873"/>
                <a:gd name="T2" fmla="*/ 4256 w 4879"/>
                <a:gd name="T3" fmla="*/ 1823 h 4873"/>
                <a:gd name="T4" fmla="*/ 4034 w 4879"/>
                <a:gd name="T5" fmla="*/ 1806 h 4873"/>
                <a:gd name="T6" fmla="*/ 4077 w 4879"/>
                <a:gd name="T7" fmla="*/ 1985 h 4873"/>
                <a:gd name="T8" fmla="*/ 4520 w 4879"/>
                <a:gd name="T9" fmla="*/ 1977 h 4873"/>
                <a:gd name="T10" fmla="*/ 4299 w 4879"/>
                <a:gd name="T11" fmla="*/ 1951 h 4873"/>
                <a:gd name="T12" fmla="*/ 4427 w 4879"/>
                <a:gd name="T13" fmla="*/ 2079 h 4873"/>
                <a:gd name="T14" fmla="*/ 3957 w 4879"/>
                <a:gd name="T15" fmla="*/ 1125 h 4873"/>
                <a:gd name="T16" fmla="*/ 3548 w 4879"/>
                <a:gd name="T17" fmla="*/ 1040 h 4873"/>
                <a:gd name="T18" fmla="*/ 2951 w 4879"/>
                <a:gd name="T19" fmla="*/ 537 h 4873"/>
                <a:gd name="T20" fmla="*/ 1902 w 4879"/>
                <a:gd name="T21" fmla="*/ 588 h 4873"/>
                <a:gd name="T22" fmla="*/ 1843 w 4879"/>
                <a:gd name="T23" fmla="*/ 793 h 4873"/>
                <a:gd name="T24" fmla="*/ 2047 w 4879"/>
                <a:gd name="T25" fmla="*/ 733 h 4873"/>
                <a:gd name="T26" fmla="*/ 1979 w 4879"/>
                <a:gd name="T27" fmla="*/ 460 h 4873"/>
                <a:gd name="T28" fmla="*/ 1101 w 4879"/>
                <a:gd name="T29" fmla="*/ 1082 h 4873"/>
                <a:gd name="T30" fmla="*/ 1135 w 4879"/>
                <a:gd name="T31" fmla="*/ 1065 h 4873"/>
                <a:gd name="T32" fmla="*/ 1194 w 4879"/>
                <a:gd name="T33" fmla="*/ 980 h 4873"/>
                <a:gd name="T34" fmla="*/ 1058 w 4879"/>
                <a:gd name="T35" fmla="*/ 1040 h 4873"/>
                <a:gd name="T36" fmla="*/ 879 w 4879"/>
                <a:gd name="T37" fmla="*/ 1951 h 4873"/>
                <a:gd name="T38" fmla="*/ 614 w 4879"/>
                <a:gd name="T39" fmla="*/ 1892 h 4873"/>
                <a:gd name="T40" fmla="*/ 427 w 4879"/>
                <a:gd name="T41" fmla="*/ 1653 h 4873"/>
                <a:gd name="T42" fmla="*/ 589 w 4879"/>
                <a:gd name="T43" fmla="*/ 2070 h 4873"/>
                <a:gd name="T44" fmla="*/ 1638 w 4879"/>
                <a:gd name="T45" fmla="*/ 3433 h 4873"/>
                <a:gd name="T46" fmla="*/ 2457 w 4879"/>
                <a:gd name="T47" fmla="*/ 2675 h 4873"/>
                <a:gd name="T48" fmla="*/ 2857 w 4879"/>
                <a:gd name="T49" fmla="*/ 3391 h 4873"/>
                <a:gd name="T50" fmla="*/ 3156 w 4879"/>
                <a:gd name="T51" fmla="*/ 3348 h 4873"/>
                <a:gd name="T52" fmla="*/ 3343 w 4879"/>
                <a:gd name="T53" fmla="*/ 3476 h 4873"/>
                <a:gd name="T54" fmla="*/ 162 w 4879"/>
                <a:gd name="T55" fmla="*/ 2437 h 4873"/>
                <a:gd name="T56" fmla="*/ 4273 w 4879"/>
                <a:gd name="T57" fmla="*/ 2633 h 4873"/>
                <a:gd name="T58" fmla="*/ 4299 w 4879"/>
                <a:gd name="T59" fmla="*/ 2863 h 4873"/>
                <a:gd name="T60" fmla="*/ 4307 w 4879"/>
                <a:gd name="T61" fmla="*/ 3169 h 4873"/>
                <a:gd name="T62" fmla="*/ 4196 w 4879"/>
                <a:gd name="T63" fmla="*/ 3297 h 4873"/>
                <a:gd name="T64" fmla="*/ 4247 w 4879"/>
                <a:gd name="T65" fmla="*/ 3357 h 4873"/>
                <a:gd name="T66" fmla="*/ 4102 w 4879"/>
                <a:gd name="T67" fmla="*/ 3553 h 4873"/>
                <a:gd name="T68" fmla="*/ 4009 w 4879"/>
                <a:gd name="T69" fmla="*/ 3442 h 4873"/>
                <a:gd name="T70" fmla="*/ 4026 w 4879"/>
                <a:gd name="T71" fmla="*/ 3587 h 4873"/>
                <a:gd name="T72" fmla="*/ 3855 w 4879"/>
                <a:gd name="T73" fmla="*/ 3817 h 4873"/>
                <a:gd name="T74" fmla="*/ 3710 w 4879"/>
                <a:gd name="T75" fmla="*/ 3979 h 4873"/>
                <a:gd name="T76" fmla="*/ 3386 w 4879"/>
                <a:gd name="T77" fmla="*/ 4234 h 4873"/>
                <a:gd name="T78" fmla="*/ 3386 w 4879"/>
                <a:gd name="T79" fmla="*/ 4004 h 4873"/>
                <a:gd name="T80" fmla="*/ 3565 w 4879"/>
                <a:gd name="T81" fmla="*/ 4115 h 4873"/>
                <a:gd name="T82" fmla="*/ 3122 w 4879"/>
                <a:gd name="T83" fmla="*/ 4354 h 4873"/>
                <a:gd name="T84" fmla="*/ 2909 w 4879"/>
                <a:gd name="T85" fmla="*/ 4234 h 4873"/>
                <a:gd name="T86" fmla="*/ 2806 w 4879"/>
                <a:gd name="T87" fmla="*/ 4439 h 4873"/>
                <a:gd name="T88" fmla="*/ 2482 w 4879"/>
                <a:gd name="T89" fmla="*/ 4277 h 4873"/>
                <a:gd name="T90" fmla="*/ 2474 w 4879"/>
                <a:gd name="T91" fmla="*/ 4464 h 4873"/>
                <a:gd name="T92" fmla="*/ 2201 w 4879"/>
                <a:gd name="T93" fmla="*/ 4354 h 4873"/>
                <a:gd name="T94" fmla="*/ 2005 w 4879"/>
                <a:gd name="T95" fmla="*/ 4302 h 4873"/>
                <a:gd name="T96" fmla="*/ 1945 w 4879"/>
                <a:gd name="T97" fmla="*/ 4209 h 4873"/>
                <a:gd name="T98" fmla="*/ 1740 w 4879"/>
                <a:gd name="T99" fmla="*/ 4200 h 4873"/>
                <a:gd name="T100" fmla="*/ 1749 w 4879"/>
                <a:gd name="T101" fmla="*/ 4124 h 4873"/>
                <a:gd name="T102" fmla="*/ 1322 w 4879"/>
                <a:gd name="T103" fmla="*/ 4115 h 4873"/>
                <a:gd name="T104" fmla="*/ 1348 w 4879"/>
                <a:gd name="T105" fmla="*/ 4030 h 4873"/>
                <a:gd name="T106" fmla="*/ 1177 w 4879"/>
                <a:gd name="T107" fmla="*/ 3757 h 4873"/>
                <a:gd name="T108" fmla="*/ 973 w 4879"/>
                <a:gd name="T109" fmla="*/ 3519 h 4873"/>
                <a:gd name="T110" fmla="*/ 819 w 4879"/>
                <a:gd name="T111" fmla="*/ 3646 h 4873"/>
                <a:gd name="T112" fmla="*/ 700 w 4879"/>
                <a:gd name="T113" fmla="*/ 3468 h 4873"/>
                <a:gd name="T114" fmla="*/ 742 w 4879"/>
                <a:gd name="T115" fmla="*/ 3391 h 4873"/>
                <a:gd name="T116" fmla="*/ 700 w 4879"/>
                <a:gd name="T117" fmla="*/ 3135 h 4873"/>
                <a:gd name="T118" fmla="*/ 597 w 4879"/>
                <a:gd name="T119" fmla="*/ 2973 h 4873"/>
                <a:gd name="T120" fmla="*/ 657 w 4879"/>
                <a:gd name="T121" fmla="*/ 2880 h 4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79" h="4873">
                  <a:moveTo>
                    <a:pt x="546" y="2735"/>
                  </a:moveTo>
                  <a:cubicBezTo>
                    <a:pt x="563" y="2803"/>
                    <a:pt x="563" y="2803"/>
                    <a:pt x="563" y="2803"/>
                  </a:cubicBezTo>
                  <a:cubicBezTo>
                    <a:pt x="614" y="2786"/>
                    <a:pt x="614" y="2786"/>
                    <a:pt x="614" y="2786"/>
                  </a:cubicBezTo>
                  <a:cubicBezTo>
                    <a:pt x="632" y="2786"/>
                    <a:pt x="640" y="2778"/>
                    <a:pt x="632" y="2760"/>
                  </a:cubicBezTo>
                  <a:cubicBezTo>
                    <a:pt x="640" y="2760"/>
                    <a:pt x="640" y="2760"/>
                    <a:pt x="640" y="2760"/>
                  </a:cubicBezTo>
                  <a:cubicBezTo>
                    <a:pt x="666" y="2863"/>
                    <a:pt x="666" y="2863"/>
                    <a:pt x="666" y="2863"/>
                  </a:cubicBezTo>
                  <a:cubicBezTo>
                    <a:pt x="649" y="2863"/>
                    <a:pt x="649" y="2863"/>
                    <a:pt x="649" y="2863"/>
                  </a:cubicBezTo>
                  <a:cubicBezTo>
                    <a:pt x="649" y="2846"/>
                    <a:pt x="640" y="2837"/>
                    <a:pt x="623" y="2837"/>
                  </a:cubicBezTo>
                  <a:cubicBezTo>
                    <a:pt x="487" y="2863"/>
                    <a:pt x="487" y="2863"/>
                    <a:pt x="487" y="2863"/>
                  </a:cubicBezTo>
                  <a:cubicBezTo>
                    <a:pt x="478" y="2863"/>
                    <a:pt x="469" y="2871"/>
                    <a:pt x="478" y="2897"/>
                  </a:cubicBezTo>
                  <a:cubicBezTo>
                    <a:pt x="461" y="2897"/>
                    <a:pt x="461" y="2897"/>
                    <a:pt x="461" y="2897"/>
                  </a:cubicBezTo>
                  <a:cubicBezTo>
                    <a:pt x="444" y="2795"/>
                    <a:pt x="444" y="2795"/>
                    <a:pt x="444" y="2795"/>
                  </a:cubicBezTo>
                  <a:cubicBezTo>
                    <a:pt x="461" y="2795"/>
                    <a:pt x="461" y="2795"/>
                    <a:pt x="461" y="2795"/>
                  </a:cubicBezTo>
                  <a:cubicBezTo>
                    <a:pt x="461" y="2812"/>
                    <a:pt x="469" y="2820"/>
                    <a:pt x="478" y="2812"/>
                  </a:cubicBezTo>
                  <a:cubicBezTo>
                    <a:pt x="546" y="2803"/>
                    <a:pt x="546" y="2803"/>
                    <a:pt x="546" y="2803"/>
                  </a:cubicBezTo>
                  <a:cubicBezTo>
                    <a:pt x="538" y="2735"/>
                    <a:pt x="538" y="2735"/>
                    <a:pt x="538" y="2735"/>
                  </a:cubicBezTo>
                  <a:cubicBezTo>
                    <a:pt x="469" y="2752"/>
                    <a:pt x="469" y="2752"/>
                    <a:pt x="469" y="2752"/>
                  </a:cubicBezTo>
                  <a:cubicBezTo>
                    <a:pt x="452" y="2752"/>
                    <a:pt x="452" y="2760"/>
                    <a:pt x="452" y="2778"/>
                  </a:cubicBezTo>
                  <a:cubicBezTo>
                    <a:pt x="444" y="2778"/>
                    <a:pt x="444" y="2778"/>
                    <a:pt x="444" y="2778"/>
                  </a:cubicBezTo>
                  <a:cubicBezTo>
                    <a:pt x="427" y="2684"/>
                    <a:pt x="427" y="2684"/>
                    <a:pt x="427" y="2684"/>
                  </a:cubicBezTo>
                  <a:cubicBezTo>
                    <a:pt x="435" y="2675"/>
                    <a:pt x="435" y="2675"/>
                    <a:pt x="435" y="2675"/>
                  </a:cubicBezTo>
                  <a:cubicBezTo>
                    <a:pt x="435" y="2701"/>
                    <a:pt x="444" y="2709"/>
                    <a:pt x="461" y="2701"/>
                  </a:cubicBezTo>
                  <a:cubicBezTo>
                    <a:pt x="597" y="2675"/>
                    <a:pt x="597" y="2675"/>
                    <a:pt x="597" y="2675"/>
                  </a:cubicBezTo>
                  <a:cubicBezTo>
                    <a:pt x="614" y="2675"/>
                    <a:pt x="614" y="2667"/>
                    <a:pt x="614" y="2650"/>
                  </a:cubicBezTo>
                  <a:cubicBezTo>
                    <a:pt x="623" y="2641"/>
                    <a:pt x="623" y="2641"/>
                    <a:pt x="623" y="2641"/>
                  </a:cubicBezTo>
                  <a:cubicBezTo>
                    <a:pt x="640" y="2743"/>
                    <a:pt x="640" y="2743"/>
                    <a:pt x="640" y="2743"/>
                  </a:cubicBezTo>
                  <a:cubicBezTo>
                    <a:pt x="632" y="2743"/>
                    <a:pt x="632" y="2743"/>
                    <a:pt x="632" y="2743"/>
                  </a:cubicBezTo>
                  <a:cubicBezTo>
                    <a:pt x="632" y="2726"/>
                    <a:pt x="623" y="2726"/>
                    <a:pt x="606" y="2726"/>
                  </a:cubicBezTo>
                  <a:lnTo>
                    <a:pt x="546" y="2735"/>
                  </a:lnTo>
                  <a:close/>
                  <a:moveTo>
                    <a:pt x="4256" y="1823"/>
                  </a:moveTo>
                  <a:cubicBezTo>
                    <a:pt x="4247" y="1832"/>
                    <a:pt x="4230" y="1849"/>
                    <a:pt x="4222" y="1849"/>
                  </a:cubicBezTo>
                  <a:cubicBezTo>
                    <a:pt x="4205" y="1849"/>
                    <a:pt x="4188" y="1875"/>
                    <a:pt x="4205" y="1875"/>
                  </a:cubicBezTo>
                  <a:cubicBezTo>
                    <a:pt x="4222" y="1883"/>
                    <a:pt x="4230" y="1883"/>
                    <a:pt x="4256" y="1858"/>
                  </a:cubicBezTo>
                  <a:cubicBezTo>
                    <a:pt x="4273" y="1840"/>
                    <a:pt x="4290" y="1798"/>
                    <a:pt x="4256" y="1823"/>
                  </a:cubicBezTo>
                  <a:close/>
                  <a:moveTo>
                    <a:pt x="4137" y="2011"/>
                  </a:moveTo>
                  <a:cubicBezTo>
                    <a:pt x="4145" y="2028"/>
                    <a:pt x="4162" y="2028"/>
                    <a:pt x="4171" y="2019"/>
                  </a:cubicBezTo>
                  <a:cubicBezTo>
                    <a:pt x="4188" y="2019"/>
                    <a:pt x="4188" y="2011"/>
                    <a:pt x="4188" y="2011"/>
                  </a:cubicBezTo>
                  <a:cubicBezTo>
                    <a:pt x="4188" y="2002"/>
                    <a:pt x="4205" y="1994"/>
                    <a:pt x="4230" y="2011"/>
                  </a:cubicBezTo>
                  <a:cubicBezTo>
                    <a:pt x="4247" y="2019"/>
                    <a:pt x="4247" y="2019"/>
                    <a:pt x="4247" y="2019"/>
                  </a:cubicBezTo>
                  <a:cubicBezTo>
                    <a:pt x="4256" y="2019"/>
                    <a:pt x="4247" y="2002"/>
                    <a:pt x="4213" y="1977"/>
                  </a:cubicBezTo>
                  <a:cubicBezTo>
                    <a:pt x="4188" y="1951"/>
                    <a:pt x="4171" y="1943"/>
                    <a:pt x="4128" y="1909"/>
                  </a:cubicBezTo>
                  <a:cubicBezTo>
                    <a:pt x="4077" y="1883"/>
                    <a:pt x="4051" y="1866"/>
                    <a:pt x="4017" y="1840"/>
                  </a:cubicBezTo>
                  <a:cubicBezTo>
                    <a:pt x="3992" y="1806"/>
                    <a:pt x="3992" y="1789"/>
                    <a:pt x="4017" y="1781"/>
                  </a:cubicBezTo>
                  <a:cubicBezTo>
                    <a:pt x="4043" y="1772"/>
                    <a:pt x="4060" y="1781"/>
                    <a:pt x="4051" y="1781"/>
                  </a:cubicBezTo>
                  <a:cubicBezTo>
                    <a:pt x="4043" y="1789"/>
                    <a:pt x="4026" y="1789"/>
                    <a:pt x="4034" y="1806"/>
                  </a:cubicBezTo>
                  <a:cubicBezTo>
                    <a:pt x="4043" y="1815"/>
                    <a:pt x="4068" y="1840"/>
                    <a:pt x="4137" y="1900"/>
                  </a:cubicBezTo>
                  <a:cubicBezTo>
                    <a:pt x="4213" y="1951"/>
                    <a:pt x="4264" y="1985"/>
                    <a:pt x="4299" y="2028"/>
                  </a:cubicBezTo>
                  <a:cubicBezTo>
                    <a:pt x="4324" y="2062"/>
                    <a:pt x="4307" y="2088"/>
                    <a:pt x="4299" y="2088"/>
                  </a:cubicBezTo>
                  <a:cubicBezTo>
                    <a:pt x="4290" y="2088"/>
                    <a:pt x="4247" y="2053"/>
                    <a:pt x="4222" y="2036"/>
                  </a:cubicBezTo>
                  <a:cubicBezTo>
                    <a:pt x="4196" y="2019"/>
                    <a:pt x="4205" y="2028"/>
                    <a:pt x="4196" y="2036"/>
                  </a:cubicBezTo>
                  <a:cubicBezTo>
                    <a:pt x="4188" y="2036"/>
                    <a:pt x="4179" y="2045"/>
                    <a:pt x="4171" y="2045"/>
                  </a:cubicBezTo>
                  <a:cubicBezTo>
                    <a:pt x="4162" y="2045"/>
                    <a:pt x="4154" y="2045"/>
                    <a:pt x="4162" y="2062"/>
                  </a:cubicBezTo>
                  <a:cubicBezTo>
                    <a:pt x="4162" y="2070"/>
                    <a:pt x="4162" y="2096"/>
                    <a:pt x="4145" y="2088"/>
                  </a:cubicBezTo>
                  <a:cubicBezTo>
                    <a:pt x="4128" y="2070"/>
                    <a:pt x="4137" y="2045"/>
                    <a:pt x="4111" y="2062"/>
                  </a:cubicBezTo>
                  <a:cubicBezTo>
                    <a:pt x="4085" y="2070"/>
                    <a:pt x="4068" y="2079"/>
                    <a:pt x="4051" y="2053"/>
                  </a:cubicBezTo>
                  <a:cubicBezTo>
                    <a:pt x="4034" y="2028"/>
                    <a:pt x="4034" y="2019"/>
                    <a:pt x="4043" y="2002"/>
                  </a:cubicBezTo>
                  <a:cubicBezTo>
                    <a:pt x="4043" y="1985"/>
                    <a:pt x="4043" y="1968"/>
                    <a:pt x="4034" y="1960"/>
                  </a:cubicBezTo>
                  <a:cubicBezTo>
                    <a:pt x="4026" y="1960"/>
                    <a:pt x="4017" y="1943"/>
                    <a:pt x="4043" y="1943"/>
                  </a:cubicBezTo>
                  <a:cubicBezTo>
                    <a:pt x="4060" y="1943"/>
                    <a:pt x="4068" y="1951"/>
                    <a:pt x="4137" y="2011"/>
                  </a:cubicBezTo>
                  <a:close/>
                  <a:moveTo>
                    <a:pt x="4077" y="1985"/>
                  </a:moveTo>
                  <a:cubicBezTo>
                    <a:pt x="4085" y="1994"/>
                    <a:pt x="4120" y="2019"/>
                    <a:pt x="4111" y="2028"/>
                  </a:cubicBezTo>
                  <a:cubicBezTo>
                    <a:pt x="4102" y="2036"/>
                    <a:pt x="4085" y="2053"/>
                    <a:pt x="4068" y="2036"/>
                  </a:cubicBezTo>
                  <a:cubicBezTo>
                    <a:pt x="4060" y="2019"/>
                    <a:pt x="4043" y="1960"/>
                    <a:pt x="4077" y="1985"/>
                  </a:cubicBezTo>
                  <a:close/>
                  <a:moveTo>
                    <a:pt x="4256" y="1875"/>
                  </a:moveTo>
                  <a:cubicBezTo>
                    <a:pt x="4264" y="1883"/>
                    <a:pt x="4273" y="1892"/>
                    <a:pt x="4290" y="1883"/>
                  </a:cubicBezTo>
                  <a:cubicBezTo>
                    <a:pt x="4299" y="1875"/>
                    <a:pt x="4324" y="1849"/>
                    <a:pt x="4324" y="1840"/>
                  </a:cubicBezTo>
                  <a:cubicBezTo>
                    <a:pt x="4333" y="1823"/>
                    <a:pt x="4341" y="1815"/>
                    <a:pt x="4341" y="1832"/>
                  </a:cubicBezTo>
                  <a:cubicBezTo>
                    <a:pt x="4341" y="1840"/>
                    <a:pt x="4341" y="1858"/>
                    <a:pt x="4324" y="1875"/>
                  </a:cubicBezTo>
                  <a:cubicBezTo>
                    <a:pt x="4316" y="1883"/>
                    <a:pt x="4307" y="1883"/>
                    <a:pt x="4316" y="1892"/>
                  </a:cubicBezTo>
                  <a:cubicBezTo>
                    <a:pt x="4324" y="1900"/>
                    <a:pt x="4341" y="1917"/>
                    <a:pt x="4341" y="1900"/>
                  </a:cubicBezTo>
                  <a:cubicBezTo>
                    <a:pt x="4341" y="1892"/>
                    <a:pt x="4324" y="1875"/>
                    <a:pt x="4333" y="1866"/>
                  </a:cubicBezTo>
                  <a:cubicBezTo>
                    <a:pt x="4341" y="1858"/>
                    <a:pt x="4358" y="1892"/>
                    <a:pt x="4375" y="1917"/>
                  </a:cubicBezTo>
                  <a:cubicBezTo>
                    <a:pt x="4384" y="1934"/>
                    <a:pt x="4392" y="1934"/>
                    <a:pt x="4409" y="1943"/>
                  </a:cubicBezTo>
                  <a:cubicBezTo>
                    <a:pt x="4427" y="1951"/>
                    <a:pt x="4478" y="1968"/>
                    <a:pt x="4495" y="1977"/>
                  </a:cubicBezTo>
                  <a:cubicBezTo>
                    <a:pt x="4512" y="1985"/>
                    <a:pt x="4520" y="1994"/>
                    <a:pt x="4520" y="1977"/>
                  </a:cubicBezTo>
                  <a:cubicBezTo>
                    <a:pt x="4529" y="1968"/>
                    <a:pt x="4546" y="1917"/>
                    <a:pt x="4554" y="1909"/>
                  </a:cubicBezTo>
                  <a:cubicBezTo>
                    <a:pt x="4554" y="1909"/>
                    <a:pt x="4563" y="1917"/>
                    <a:pt x="4554" y="1943"/>
                  </a:cubicBezTo>
                  <a:cubicBezTo>
                    <a:pt x="4546" y="1968"/>
                    <a:pt x="4537" y="2002"/>
                    <a:pt x="4529" y="2011"/>
                  </a:cubicBezTo>
                  <a:cubicBezTo>
                    <a:pt x="4520" y="2011"/>
                    <a:pt x="4512" y="2011"/>
                    <a:pt x="4495" y="1994"/>
                  </a:cubicBezTo>
                  <a:cubicBezTo>
                    <a:pt x="4478" y="1985"/>
                    <a:pt x="4444" y="1960"/>
                    <a:pt x="4418" y="1960"/>
                  </a:cubicBezTo>
                  <a:cubicBezTo>
                    <a:pt x="4401" y="1951"/>
                    <a:pt x="4401" y="1951"/>
                    <a:pt x="4409" y="1960"/>
                  </a:cubicBezTo>
                  <a:cubicBezTo>
                    <a:pt x="4409" y="1968"/>
                    <a:pt x="4409" y="1985"/>
                    <a:pt x="4401" y="1985"/>
                  </a:cubicBezTo>
                  <a:cubicBezTo>
                    <a:pt x="4392" y="1994"/>
                    <a:pt x="4401" y="1994"/>
                    <a:pt x="4409" y="2002"/>
                  </a:cubicBezTo>
                  <a:cubicBezTo>
                    <a:pt x="4418" y="2002"/>
                    <a:pt x="4469" y="2062"/>
                    <a:pt x="4469" y="2079"/>
                  </a:cubicBezTo>
                  <a:cubicBezTo>
                    <a:pt x="4469" y="2105"/>
                    <a:pt x="4461" y="2113"/>
                    <a:pt x="4409" y="2096"/>
                  </a:cubicBezTo>
                  <a:cubicBezTo>
                    <a:pt x="4358" y="2079"/>
                    <a:pt x="4341" y="2053"/>
                    <a:pt x="4341" y="2045"/>
                  </a:cubicBezTo>
                  <a:cubicBezTo>
                    <a:pt x="4333" y="2036"/>
                    <a:pt x="4307" y="2028"/>
                    <a:pt x="4290" y="2011"/>
                  </a:cubicBezTo>
                  <a:cubicBezTo>
                    <a:pt x="4282" y="2002"/>
                    <a:pt x="4256" y="1968"/>
                    <a:pt x="4273" y="1968"/>
                  </a:cubicBezTo>
                  <a:cubicBezTo>
                    <a:pt x="4282" y="1977"/>
                    <a:pt x="4299" y="2002"/>
                    <a:pt x="4299" y="1985"/>
                  </a:cubicBezTo>
                  <a:cubicBezTo>
                    <a:pt x="4307" y="1960"/>
                    <a:pt x="4299" y="1960"/>
                    <a:pt x="4299" y="1951"/>
                  </a:cubicBezTo>
                  <a:cubicBezTo>
                    <a:pt x="4290" y="1943"/>
                    <a:pt x="4290" y="1943"/>
                    <a:pt x="4299" y="1934"/>
                  </a:cubicBezTo>
                  <a:cubicBezTo>
                    <a:pt x="4307" y="1926"/>
                    <a:pt x="4307" y="1926"/>
                    <a:pt x="4324" y="1934"/>
                  </a:cubicBezTo>
                  <a:cubicBezTo>
                    <a:pt x="4341" y="1951"/>
                    <a:pt x="4350" y="1960"/>
                    <a:pt x="4358" y="1968"/>
                  </a:cubicBezTo>
                  <a:cubicBezTo>
                    <a:pt x="4375" y="1968"/>
                    <a:pt x="4384" y="1960"/>
                    <a:pt x="4375" y="1951"/>
                  </a:cubicBezTo>
                  <a:cubicBezTo>
                    <a:pt x="4367" y="1943"/>
                    <a:pt x="4333" y="1917"/>
                    <a:pt x="4324" y="1917"/>
                  </a:cubicBezTo>
                  <a:cubicBezTo>
                    <a:pt x="4307" y="1917"/>
                    <a:pt x="4307" y="1926"/>
                    <a:pt x="4299" y="1917"/>
                  </a:cubicBezTo>
                  <a:cubicBezTo>
                    <a:pt x="4299" y="1909"/>
                    <a:pt x="4282" y="1917"/>
                    <a:pt x="4273" y="1917"/>
                  </a:cubicBezTo>
                  <a:cubicBezTo>
                    <a:pt x="4264" y="1917"/>
                    <a:pt x="4256" y="1917"/>
                    <a:pt x="4247" y="1909"/>
                  </a:cubicBezTo>
                  <a:cubicBezTo>
                    <a:pt x="4247" y="1900"/>
                    <a:pt x="4256" y="1900"/>
                    <a:pt x="4256" y="1892"/>
                  </a:cubicBezTo>
                  <a:cubicBezTo>
                    <a:pt x="4247" y="1883"/>
                    <a:pt x="4247" y="1875"/>
                    <a:pt x="4256" y="1875"/>
                  </a:cubicBezTo>
                  <a:close/>
                  <a:moveTo>
                    <a:pt x="4358" y="2011"/>
                  </a:moveTo>
                  <a:cubicBezTo>
                    <a:pt x="4367" y="2002"/>
                    <a:pt x="4384" y="1994"/>
                    <a:pt x="4384" y="2011"/>
                  </a:cubicBezTo>
                  <a:cubicBezTo>
                    <a:pt x="4384" y="2019"/>
                    <a:pt x="4367" y="2028"/>
                    <a:pt x="4358" y="2036"/>
                  </a:cubicBezTo>
                  <a:cubicBezTo>
                    <a:pt x="4350" y="2036"/>
                    <a:pt x="4358" y="2045"/>
                    <a:pt x="4375" y="2062"/>
                  </a:cubicBezTo>
                  <a:cubicBezTo>
                    <a:pt x="4392" y="2070"/>
                    <a:pt x="4409" y="2079"/>
                    <a:pt x="4427" y="2079"/>
                  </a:cubicBezTo>
                  <a:cubicBezTo>
                    <a:pt x="4444" y="2079"/>
                    <a:pt x="4444" y="2079"/>
                    <a:pt x="4444" y="2062"/>
                  </a:cubicBezTo>
                  <a:cubicBezTo>
                    <a:pt x="4435" y="2053"/>
                    <a:pt x="4384" y="1994"/>
                    <a:pt x="4367" y="1985"/>
                  </a:cubicBezTo>
                  <a:cubicBezTo>
                    <a:pt x="4350" y="1977"/>
                    <a:pt x="4341" y="1977"/>
                    <a:pt x="4333" y="1985"/>
                  </a:cubicBezTo>
                  <a:cubicBezTo>
                    <a:pt x="4333" y="2002"/>
                    <a:pt x="4333" y="2019"/>
                    <a:pt x="4358" y="2011"/>
                  </a:cubicBezTo>
                  <a:close/>
                  <a:moveTo>
                    <a:pt x="3812" y="1185"/>
                  </a:moveTo>
                  <a:cubicBezTo>
                    <a:pt x="3804" y="1202"/>
                    <a:pt x="3812" y="1219"/>
                    <a:pt x="3804" y="1236"/>
                  </a:cubicBezTo>
                  <a:cubicBezTo>
                    <a:pt x="3795" y="1244"/>
                    <a:pt x="3778" y="1253"/>
                    <a:pt x="3761" y="1244"/>
                  </a:cubicBezTo>
                  <a:cubicBezTo>
                    <a:pt x="3736" y="1244"/>
                    <a:pt x="3710" y="1236"/>
                    <a:pt x="3719" y="1253"/>
                  </a:cubicBezTo>
                  <a:cubicBezTo>
                    <a:pt x="3719" y="1261"/>
                    <a:pt x="3744" y="1270"/>
                    <a:pt x="3753" y="1278"/>
                  </a:cubicBezTo>
                  <a:cubicBezTo>
                    <a:pt x="3770" y="1287"/>
                    <a:pt x="3787" y="1304"/>
                    <a:pt x="3795" y="1312"/>
                  </a:cubicBezTo>
                  <a:cubicBezTo>
                    <a:pt x="3804" y="1312"/>
                    <a:pt x="3821" y="1304"/>
                    <a:pt x="3830" y="1287"/>
                  </a:cubicBezTo>
                  <a:cubicBezTo>
                    <a:pt x="3830" y="1270"/>
                    <a:pt x="3830" y="1142"/>
                    <a:pt x="3812" y="1185"/>
                  </a:cubicBezTo>
                  <a:close/>
                  <a:moveTo>
                    <a:pt x="3855" y="1099"/>
                  </a:moveTo>
                  <a:cubicBezTo>
                    <a:pt x="3864" y="1108"/>
                    <a:pt x="3881" y="1108"/>
                    <a:pt x="3889" y="1116"/>
                  </a:cubicBezTo>
                  <a:cubicBezTo>
                    <a:pt x="3906" y="1116"/>
                    <a:pt x="3923" y="1116"/>
                    <a:pt x="3957" y="1125"/>
                  </a:cubicBezTo>
                  <a:cubicBezTo>
                    <a:pt x="3983" y="1142"/>
                    <a:pt x="3983" y="1133"/>
                    <a:pt x="3983" y="1125"/>
                  </a:cubicBezTo>
                  <a:cubicBezTo>
                    <a:pt x="3992" y="1116"/>
                    <a:pt x="3992" y="1108"/>
                    <a:pt x="3957" y="1091"/>
                  </a:cubicBezTo>
                  <a:cubicBezTo>
                    <a:pt x="3932" y="1074"/>
                    <a:pt x="3898" y="1091"/>
                    <a:pt x="3915" y="1082"/>
                  </a:cubicBezTo>
                  <a:cubicBezTo>
                    <a:pt x="3932" y="1065"/>
                    <a:pt x="3940" y="1074"/>
                    <a:pt x="3957" y="1040"/>
                  </a:cubicBezTo>
                  <a:cubicBezTo>
                    <a:pt x="3966" y="1006"/>
                    <a:pt x="3957" y="972"/>
                    <a:pt x="3949" y="946"/>
                  </a:cubicBezTo>
                  <a:cubicBezTo>
                    <a:pt x="3949" y="929"/>
                    <a:pt x="3940" y="937"/>
                    <a:pt x="3940" y="963"/>
                  </a:cubicBezTo>
                  <a:cubicBezTo>
                    <a:pt x="3932" y="997"/>
                    <a:pt x="3932" y="1023"/>
                    <a:pt x="3915" y="1031"/>
                  </a:cubicBezTo>
                  <a:cubicBezTo>
                    <a:pt x="3906" y="1040"/>
                    <a:pt x="3872" y="1057"/>
                    <a:pt x="3838" y="1048"/>
                  </a:cubicBezTo>
                  <a:cubicBezTo>
                    <a:pt x="3804" y="1040"/>
                    <a:pt x="3795" y="1031"/>
                    <a:pt x="3761" y="1006"/>
                  </a:cubicBezTo>
                  <a:cubicBezTo>
                    <a:pt x="3736" y="980"/>
                    <a:pt x="3719" y="955"/>
                    <a:pt x="3719" y="972"/>
                  </a:cubicBezTo>
                  <a:cubicBezTo>
                    <a:pt x="3727" y="989"/>
                    <a:pt x="3744" y="1014"/>
                    <a:pt x="3761" y="1031"/>
                  </a:cubicBezTo>
                  <a:cubicBezTo>
                    <a:pt x="3778" y="1057"/>
                    <a:pt x="3778" y="1057"/>
                    <a:pt x="3770" y="1057"/>
                  </a:cubicBezTo>
                  <a:cubicBezTo>
                    <a:pt x="3753" y="1057"/>
                    <a:pt x="3744" y="1065"/>
                    <a:pt x="3702" y="1065"/>
                  </a:cubicBezTo>
                  <a:cubicBezTo>
                    <a:pt x="3659" y="1065"/>
                    <a:pt x="3659" y="1057"/>
                    <a:pt x="3633" y="1057"/>
                  </a:cubicBezTo>
                  <a:cubicBezTo>
                    <a:pt x="3608" y="1065"/>
                    <a:pt x="3582" y="1057"/>
                    <a:pt x="3548" y="1040"/>
                  </a:cubicBezTo>
                  <a:cubicBezTo>
                    <a:pt x="3514" y="1031"/>
                    <a:pt x="3505" y="1040"/>
                    <a:pt x="3514" y="1048"/>
                  </a:cubicBezTo>
                  <a:cubicBezTo>
                    <a:pt x="3531" y="1057"/>
                    <a:pt x="3565" y="1082"/>
                    <a:pt x="3616" y="1091"/>
                  </a:cubicBezTo>
                  <a:cubicBezTo>
                    <a:pt x="3659" y="1091"/>
                    <a:pt x="3736" y="1091"/>
                    <a:pt x="3753" y="1091"/>
                  </a:cubicBezTo>
                  <a:cubicBezTo>
                    <a:pt x="3770" y="1082"/>
                    <a:pt x="3804" y="1074"/>
                    <a:pt x="3855" y="1099"/>
                  </a:cubicBezTo>
                  <a:close/>
                  <a:moveTo>
                    <a:pt x="2883" y="597"/>
                  </a:moveTo>
                  <a:cubicBezTo>
                    <a:pt x="2874" y="614"/>
                    <a:pt x="2866" y="622"/>
                    <a:pt x="2874" y="622"/>
                  </a:cubicBezTo>
                  <a:cubicBezTo>
                    <a:pt x="2874" y="631"/>
                    <a:pt x="2891" y="622"/>
                    <a:pt x="2909" y="614"/>
                  </a:cubicBezTo>
                  <a:cubicBezTo>
                    <a:pt x="2926" y="605"/>
                    <a:pt x="2968" y="580"/>
                    <a:pt x="2985" y="571"/>
                  </a:cubicBezTo>
                  <a:cubicBezTo>
                    <a:pt x="3002" y="571"/>
                    <a:pt x="3019" y="554"/>
                    <a:pt x="3028" y="546"/>
                  </a:cubicBezTo>
                  <a:cubicBezTo>
                    <a:pt x="3036" y="537"/>
                    <a:pt x="3054" y="537"/>
                    <a:pt x="3054" y="520"/>
                  </a:cubicBezTo>
                  <a:cubicBezTo>
                    <a:pt x="3054" y="503"/>
                    <a:pt x="3028" y="486"/>
                    <a:pt x="2994" y="495"/>
                  </a:cubicBezTo>
                  <a:cubicBezTo>
                    <a:pt x="2960" y="495"/>
                    <a:pt x="2934" y="503"/>
                    <a:pt x="2909" y="503"/>
                  </a:cubicBezTo>
                  <a:cubicBezTo>
                    <a:pt x="2874" y="503"/>
                    <a:pt x="2874" y="503"/>
                    <a:pt x="2883" y="520"/>
                  </a:cubicBezTo>
                  <a:cubicBezTo>
                    <a:pt x="2900" y="529"/>
                    <a:pt x="2917" y="537"/>
                    <a:pt x="2926" y="537"/>
                  </a:cubicBezTo>
                  <a:cubicBezTo>
                    <a:pt x="2943" y="529"/>
                    <a:pt x="2943" y="537"/>
                    <a:pt x="2951" y="537"/>
                  </a:cubicBezTo>
                  <a:cubicBezTo>
                    <a:pt x="2960" y="529"/>
                    <a:pt x="2977" y="529"/>
                    <a:pt x="2968" y="537"/>
                  </a:cubicBezTo>
                  <a:cubicBezTo>
                    <a:pt x="2968" y="546"/>
                    <a:pt x="2968" y="537"/>
                    <a:pt x="2943" y="554"/>
                  </a:cubicBezTo>
                  <a:cubicBezTo>
                    <a:pt x="2917" y="571"/>
                    <a:pt x="2926" y="571"/>
                    <a:pt x="2909" y="580"/>
                  </a:cubicBezTo>
                  <a:cubicBezTo>
                    <a:pt x="2900" y="588"/>
                    <a:pt x="2891" y="597"/>
                    <a:pt x="2883" y="597"/>
                  </a:cubicBezTo>
                  <a:close/>
                  <a:moveTo>
                    <a:pt x="2764" y="665"/>
                  </a:moveTo>
                  <a:cubicBezTo>
                    <a:pt x="2772" y="665"/>
                    <a:pt x="2789" y="648"/>
                    <a:pt x="2849" y="639"/>
                  </a:cubicBezTo>
                  <a:cubicBezTo>
                    <a:pt x="2909" y="631"/>
                    <a:pt x="2926" y="631"/>
                    <a:pt x="2951" y="639"/>
                  </a:cubicBezTo>
                  <a:cubicBezTo>
                    <a:pt x="2977" y="648"/>
                    <a:pt x="2994" y="665"/>
                    <a:pt x="2977" y="682"/>
                  </a:cubicBezTo>
                  <a:cubicBezTo>
                    <a:pt x="2968" y="690"/>
                    <a:pt x="2960" y="682"/>
                    <a:pt x="2934" y="690"/>
                  </a:cubicBezTo>
                  <a:cubicBezTo>
                    <a:pt x="2909" y="699"/>
                    <a:pt x="2874" y="707"/>
                    <a:pt x="2840" y="716"/>
                  </a:cubicBezTo>
                  <a:cubicBezTo>
                    <a:pt x="2806" y="716"/>
                    <a:pt x="2815" y="716"/>
                    <a:pt x="2806" y="716"/>
                  </a:cubicBezTo>
                  <a:cubicBezTo>
                    <a:pt x="2798" y="725"/>
                    <a:pt x="2798" y="725"/>
                    <a:pt x="2781" y="716"/>
                  </a:cubicBezTo>
                  <a:cubicBezTo>
                    <a:pt x="2772" y="707"/>
                    <a:pt x="2755" y="682"/>
                    <a:pt x="2755" y="682"/>
                  </a:cubicBezTo>
                  <a:cubicBezTo>
                    <a:pt x="2764" y="673"/>
                    <a:pt x="2755" y="656"/>
                    <a:pt x="2764" y="665"/>
                  </a:cubicBezTo>
                  <a:close/>
                  <a:moveTo>
                    <a:pt x="1902" y="588"/>
                  </a:moveTo>
                  <a:cubicBezTo>
                    <a:pt x="1902" y="605"/>
                    <a:pt x="1902" y="648"/>
                    <a:pt x="1894" y="673"/>
                  </a:cubicBezTo>
                  <a:cubicBezTo>
                    <a:pt x="1885" y="690"/>
                    <a:pt x="1885" y="707"/>
                    <a:pt x="1877" y="690"/>
                  </a:cubicBezTo>
                  <a:cubicBezTo>
                    <a:pt x="1877" y="673"/>
                    <a:pt x="1860" y="588"/>
                    <a:pt x="1860" y="580"/>
                  </a:cubicBezTo>
                  <a:cubicBezTo>
                    <a:pt x="1851" y="571"/>
                    <a:pt x="1851" y="571"/>
                    <a:pt x="1851" y="546"/>
                  </a:cubicBezTo>
                  <a:cubicBezTo>
                    <a:pt x="1851" y="520"/>
                    <a:pt x="1851" y="486"/>
                    <a:pt x="1834" y="477"/>
                  </a:cubicBezTo>
                  <a:cubicBezTo>
                    <a:pt x="1817" y="477"/>
                    <a:pt x="1800" y="495"/>
                    <a:pt x="1783" y="512"/>
                  </a:cubicBezTo>
                  <a:cubicBezTo>
                    <a:pt x="1766" y="520"/>
                    <a:pt x="1740" y="537"/>
                    <a:pt x="1740" y="554"/>
                  </a:cubicBezTo>
                  <a:cubicBezTo>
                    <a:pt x="1749" y="563"/>
                    <a:pt x="1791" y="537"/>
                    <a:pt x="1800" y="520"/>
                  </a:cubicBezTo>
                  <a:cubicBezTo>
                    <a:pt x="1808" y="512"/>
                    <a:pt x="1825" y="495"/>
                    <a:pt x="1825" y="503"/>
                  </a:cubicBezTo>
                  <a:cubicBezTo>
                    <a:pt x="1834" y="512"/>
                    <a:pt x="1834" y="520"/>
                    <a:pt x="1834" y="537"/>
                  </a:cubicBezTo>
                  <a:cubicBezTo>
                    <a:pt x="1834" y="563"/>
                    <a:pt x="1843" y="563"/>
                    <a:pt x="1825" y="571"/>
                  </a:cubicBezTo>
                  <a:cubicBezTo>
                    <a:pt x="1817" y="580"/>
                    <a:pt x="1808" y="597"/>
                    <a:pt x="1825" y="614"/>
                  </a:cubicBezTo>
                  <a:cubicBezTo>
                    <a:pt x="1843" y="639"/>
                    <a:pt x="1843" y="639"/>
                    <a:pt x="1843" y="656"/>
                  </a:cubicBezTo>
                  <a:cubicBezTo>
                    <a:pt x="1843" y="673"/>
                    <a:pt x="1843" y="716"/>
                    <a:pt x="1851" y="733"/>
                  </a:cubicBezTo>
                  <a:cubicBezTo>
                    <a:pt x="1851" y="742"/>
                    <a:pt x="1843" y="767"/>
                    <a:pt x="1843" y="793"/>
                  </a:cubicBezTo>
                  <a:cubicBezTo>
                    <a:pt x="1843" y="818"/>
                    <a:pt x="1843" y="835"/>
                    <a:pt x="1851" y="844"/>
                  </a:cubicBezTo>
                  <a:cubicBezTo>
                    <a:pt x="1860" y="852"/>
                    <a:pt x="1868" y="852"/>
                    <a:pt x="1868" y="835"/>
                  </a:cubicBezTo>
                  <a:cubicBezTo>
                    <a:pt x="1877" y="810"/>
                    <a:pt x="1885" y="810"/>
                    <a:pt x="1885" y="784"/>
                  </a:cubicBezTo>
                  <a:cubicBezTo>
                    <a:pt x="1885" y="767"/>
                    <a:pt x="1894" y="750"/>
                    <a:pt x="1902" y="742"/>
                  </a:cubicBezTo>
                  <a:cubicBezTo>
                    <a:pt x="1902" y="725"/>
                    <a:pt x="1894" y="707"/>
                    <a:pt x="1902" y="682"/>
                  </a:cubicBezTo>
                  <a:cubicBezTo>
                    <a:pt x="1911" y="656"/>
                    <a:pt x="1919" y="656"/>
                    <a:pt x="1919" y="622"/>
                  </a:cubicBezTo>
                  <a:cubicBezTo>
                    <a:pt x="1919" y="597"/>
                    <a:pt x="1902" y="563"/>
                    <a:pt x="1902" y="588"/>
                  </a:cubicBezTo>
                  <a:close/>
                  <a:moveTo>
                    <a:pt x="1902" y="537"/>
                  </a:moveTo>
                  <a:cubicBezTo>
                    <a:pt x="1919" y="520"/>
                    <a:pt x="1945" y="495"/>
                    <a:pt x="1953" y="486"/>
                  </a:cubicBezTo>
                  <a:cubicBezTo>
                    <a:pt x="1962" y="469"/>
                    <a:pt x="1962" y="469"/>
                    <a:pt x="1970" y="495"/>
                  </a:cubicBezTo>
                  <a:cubicBezTo>
                    <a:pt x="1979" y="529"/>
                    <a:pt x="1996" y="580"/>
                    <a:pt x="1996" y="597"/>
                  </a:cubicBezTo>
                  <a:cubicBezTo>
                    <a:pt x="1996" y="605"/>
                    <a:pt x="1987" y="614"/>
                    <a:pt x="1996" y="622"/>
                  </a:cubicBezTo>
                  <a:cubicBezTo>
                    <a:pt x="2005" y="639"/>
                    <a:pt x="2005" y="639"/>
                    <a:pt x="2013" y="639"/>
                  </a:cubicBezTo>
                  <a:cubicBezTo>
                    <a:pt x="2022" y="639"/>
                    <a:pt x="2030" y="656"/>
                    <a:pt x="2030" y="673"/>
                  </a:cubicBezTo>
                  <a:cubicBezTo>
                    <a:pt x="2030" y="682"/>
                    <a:pt x="2030" y="716"/>
                    <a:pt x="2047" y="733"/>
                  </a:cubicBezTo>
                  <a:cubicBezTo>
                    <a:pt x="2056" y="750"/>
                    <a:pt x="2073" y="750"/>
                    <a:pt x="2081" y="733"/>
                  </a:cubicBezTo>
                  <a:cubicBezTo>
                    <a:pt x="2090" y="716"/>
                    <a:pt x="2098" y="716"/>
                    <a:pt x="2107" y="699"/>
                  </a:cubicBezTo>
                  <a:cubicBezTo>
                    <a:pt x="2115" y="673"/>
                    <a:pt x="2124" y="673"/>
                    <a:pt x="2124" y="665"/>
                  </a:cubicBezTo>
                  <a:cubicBezTo>
                    <a:pt x="2124" y="656"/>
                    <a:pt x="2115" y="656"/>
                    <a:pt x="2098" y="673"/>
                  </a:cubicBezTo>
                  <a:cubicBezTo>
                    <a:pt x="2090" y="690"/>
                    <a:pt x="2073" y="716"/>
                    <a:pt x="2056" y="690"/>
                  </a:cubicBezTo>
                  <a:cubicBezTo>
                    <a:pt x="2047" y="665"/>
                    <a:pt x="2056" y="648"/>
                    <a:pt x="2039" y="622"/>
                  </a:cubicBezTo>
                  <a:cubicBezTo>
                    <a:pt x="2013" y="597"/>
                    <a:pt x="2022" y="597"/>
                    <a:pt x="2013" y="563"/>
                  </a:cubicBezTo>
                  <a:cubicBezTo>
                    <a:pt x="2013" y="520"/>
                    <a:pt x="1987" y="486"/>
                    <a:pt x="1996" y="477"/>
                  </a:cubicBezTo>
                  <a:cubicBezTo>
                    <a:pt x="2005" y="460"/>
                    <a:pt x="2030" y="418"/>
                    <a:pt x="2030" y="392"/>
                  </a:cubicBezTo>
                  <a:cubicBezTo>
                    <a:pt x="2022" y="375"/>
                    <a:pt x="2013" y="367"/>
                    <a:pt x="1987" y="392"/>
                  </a:cubicBezTo>
                  <a:cubicBezTo>
                    <a:pt x="1962" y="418"/>
                    <a:pt x="1953" y="435"/>
                    <a:pt x="1936" y="469"/>
                  </a:cubicBezTo>
                  <a:cubicBezTo>
                    <a:pt x="1911" y="503"/>
                    <a:pt x="1902" y="520"/>
                    <a:pt x="1894" y="529"/>
                  </a:cubicBezTo>
                  <a:cubicBezTo>
                    <a:pt x="1885" y="529"/>
                    <a:pt x="1894" y="546"/>
                    <a:pt x="1902" y="537"/>
                  </a:cubicBezTo>
                  <a:close/>
                  <a:moveTo>
                    <a:pt x="1970" y="443"/>
                  </a:moveTo>
                  <a:cubicBezTo>
                    <a:pt x="1970" y="452"/>
                    <a:pt x="1962" y="469"/>
                    <a:pt x="1979" y="460"/>
                  </a:cubicBezTo>
                  <a:cubicBezTo>
                    <a:pt x="1987" y="452"/>
                    <a:pt x="1996" y="443"/>
                    <a:pt x="1996" y="435"/>
                  </a:cubicBezTo>
                  <a:cubicBezTo>
                    <a:pt x="2005" y="418"/>
                    <a:pt x="2005" y="409"/>
                    <a:pt x="1996" y="409"/>
                  </a:cubicBezTo>
                  <a:cubicBezTo>
                    <a:pt x="1996" y="409"/>
                    <a:pt x="1979" y="426"/>
                    <a:pt x="1970" y="443"/>
                  </a:cubicBezTo>
                  <a:close/>
                  <a:moveTo>
                    <a:pt x="1092" y="1270"/>
                  </a:moveTo>
                  <a:cubicBezTo>
                    <a:pt x="1101" y="1278"/>
                    <a:pt x="1126" y="1295"/>
                    <a:pt x="1135" y="1304"/>
                  </a:cubicBezTo>
                  <a:cubicBezTo>
                    <a:pt x="1135" y="1321"/>
                    <a:pt x="1152" y="1321"/>
                    <a:pt x="1160" y="1312"/>
                  </a:cubicBezTo>
                  <a:cubicBezTo>
                    <a:pt x="1169" y="1304"/>
                    <a:pt x="1169" y="1304"/>
                    <a:pt x="1160" y="1287"/>
                  </a:cubicBezTo>
                  <a:cubicBezTo>
                    <a:pt x="1143" y="1278"/>
                    <a:pt x="1118" y="1270"/>
                    <a:pt x="1109" y="1261"/>
                  </a:cubicBezTo>
                  <a:cubicBezTo>
                    <a:pt x="1092" y="1253"/>
                    <a:pt x="1084" y="1261"/>
                    <a:pt x="1092" y="1270"/>
                  </a:cubicBezTo>
                  <a:close/>
                  <a:moveTo>
                    <a:pt x="1101" y="1210"/>
                  </a:moveTo>
                  <a:cubicBezTo>
                    <a:pt x="1109" y="1202"/>
                    <a:pt x="1101" y="1176"/>
                    <a:pt x="1101" y="1167"/>
                  </a:cubicBezTo>
                  <a:cubicBezTo>
                    <a:pt x="1101" y="1150"/>
                    <a:pt x="1101" y="1150"/>
                    <a:pt x="1109" y="1142"/>
                  </a:cubicBezTo>
                  <a:cubicBezTo>
                    <a:pt x="1126" y="1133"/>
                    <a:pt x="1126" y="1125"/>
                    <a:pt x="1118" y="1116"/>
                  </a:cubicBezTo>
                  <a:cubicBezTo>
                    <a:pt x="1109" y="1108"/>
                    <a:pt x="1109" y="1108"/>
                    <a:pt x="1109" y="1099"/>
                  </a:cubicBezTo>
                  <a:cubicBezTo>
                    <a:pt x="1109" y="1091"/>
                    <a:pt x="1109" y="1091"/>
                    <a:pt x="1101" y="1082"/>
                  </a:cubicBezTo>
                  <a:cubicBezTo>
                    <a:pt x="1092" y="1082"/>
                    <a:pt x="1092" y="1074"/>
                    <a:pt x="1092" y="1057"/>
                  </a:cubicBezTo>
                  <a:cubicBezTo>
                    <a:pt x="1092" y="1040"/>
                    <a:pt x="1092" y="1023"/>
                    <a:pt x="1101" y="1031"/>
                  </a:cubicBezTo>
                  <a:cubicBezTo>
                    <a:pt x="1109" y="1040"/>
                    <a:pt x="1109" y="1040"/>
                    <a:pt x="1118" y="1074"/>
                  </a:cubicBezTo>
                  <a:cubicBezTo>
                    <a:pt x="1126" y="1108"/>
                    <a:pt x="1126" y="1116"/>
                    <a:pt x="1143" y="1099"/>
                  </a:cubicBezTo>
                  <a:cubicBezTo>
                    <a:pt x="1152" y="1082"/>
                    <a:pt x="1152" y="1065"/>
                    <a:pt x="1160" y="1074"/>
                  </a:cubicBezTo>
                  <a:cubicBezTo>
                    <a:pt x="1169" y="1091"/>
                    <a:pt x="1169" y="1125"/>
                    <a:pt x="1160" y="1133"/>
                  </a:cubicBezTo>
                  <a:cubicBezTo>
                    <a:pt x="1160" y="1142"/>
                    <a:pt x="1160" y="1142"/>
                    <a:pt x="1160" y="1142"/>
                  </a:cubicBezTo>
                  <a:cubicBezTo>
                    <a:pt x="1169" y="1142"/>
                    <a:pt x="1194" y="1125"/>
                    <a:pt x="1194" y="1125"/>
                  </a:cubicBezTo>
                  <a:cubicBezTo>
                    <a:pt x="1194" y="1125"/>
                    <a:pt x="1186" y="1099"/>
                    <a:pt x="1194" y="1108"/>
                  </a:cubicBezTo>
                  <a:cubicBezTo>
                    <a:pt x="1203" y="1116"/>
                    <a:pt x="1203" y="1116"/>
                    <a:pt x="1211" y="1108"/>
                  </a:cubicBezTo>
                  <a:cubicBezTo>
                    <a:pt x="1211" y="1099"/>
                    <a:pt x="1203" y="1091"/>
                    <a:pt x="1194" y="1082"/>
                  </a:cubicBezTo>
                  <a:cubicBezTo>
                    <a:pt x="1186" y="1065"/>
                    <a:pt x="1186" y="1065"/>
                    <a:pt x="1186" y="1048"/>
                  </a:cubicBezTo>
                  <a:cubicBezTo>
                    <a:pt x="1186" y="1031"/>
                    <a:pt x="1160" y="997"/>
                    <a:pt x="1160" y="1023"/>
                  </a:cubicBezTo>
                  <a:cubicBezTo>
                    <a:pt x="1160" y="1048"/>
                    <a:pt x="1160" y="1040"/>
                    <a:pt x="1152" y="1048"/>
                  </a:cubicBezTo>
                  <a:cubicBezTo>
                    <a:pt x="1143" y="1048"/>
                    <a:pt x="1135" y="1057"/>
                    <a:pt x="1135" y="1065"/>
                  </a:cubicBezTo>
                  <a:cubicBezTo>
                    <a:pt x="1135" y="1065"/>
                    <a:pt x="1126" y="1065"/>
                    <a:pt x="1126" y="1048"/>
                  </a:cubicBezTo>
                  <a:cubicBezTo>
                    <a:pt x="1126" y="1040"/>
                    <a:pt x="1118" y="997"/>
                    <a:pt x="1109" y="1006"/>
                  </a:cubicBezTo>
                  <a:cubicBezTo>
                    <a:pt x="1101" y="1006"/>
                    <a:pt x="1101" y="1006"/>
                    <a:pt x="1101" y="1014"/>
                  </a:cubicBezTo>
                  <a:cubicBezTo>
                    <a:pt x="1092" y="1023"/>
                    <a:pt x="1092" y="1014"/>
                    <a:pt x="1092" y="997"/>
                  </a:cubicBezTo>
                  <a:cubicBezTo>
                    <a:pt x="1092" y="980"/>
                    <a:pt x="1084" y="955"/>
                    <a:pt x="1092" y="912"/>
                  </a:cubicBezTo>
                  <a:cubicBezTo>
                    <a:pt x="1092" y="869"/>
                    <a:pt x="1101" y="869"/>
                    <a:pt x="1118" y="903"/>
                  </a:cubicBezTo>
                  <a:cubicBezTo>
                    <a:pt x="1135" y="929"/>
                    <a:pt x="1169" y="972"/>
                    <a:pt x="1186" y="997"/>
                  </a:cubicBezTo>
                  <a:cubicBezTo>
                    <a:pt x="1211" y="1023"/>
                    <a:pt x="1271" y="1082"/>
                    <a:pt x="1280" y="1091"/>
                  </a:cubicBezTo>
                  <a:cubicBezTo>
                    <a:pt x="1288" y="1099"/>
                    <a:pt x="1288" y="1091"/>
                    <a:pt x="1271" y="1108"/>
                  </a:cubicBezTo>
                  <a:cubicBezTo>
                    <a:pt x="1254" y="1125"/>
                    <a:pt x="1246" y="1133"/>
                    <a:pt x="1220" y="1133"/>
                  </a:cubicBezTo>
                  <a:cubicBezTo>
                    <a:pt x="1203" y="1142"/>
                    <a:pt x="1186" y="1159"/>
                    <a:pt x="1194" y="1159"/>
                  </a:cubicBezTo>
                  <a:cubicBezTo>
                    <a:pt x="1211" y="1159"/>
                    <a:pt x="1263" y="1142"/>
                    <a:pt x="1288" y="1133"/>
                  </a:cubicBezTo>
                  <a:cubicBezTo>
                    <a:pt x="1314" y="1133"/>
                    <a:pt x="1331" y="1125"/>
                    <a:pt x="1322" y="1099"/>
                  </a:cubicBezTo>
                  <a:cubicBezTo>
                    <a:pt x="1305" y="1082"/>
                    <a:pt x="1271" y="1048"/>
                    <a:pt x="1246" y="1031"/>
                  </a:cubicBezTo>
                  <a:cubicBezTo>
                    <a:pt x="1220" y="1014"/>
                    <a:pt x="1211" y="997"/>
                    <a:pt x="1194" y="980"/>
                  </a:cubicBezTo>
                  <a:cubicBezTo>
                    <a:pt x="1177" y="955"/>
                    <a:pt x="1152" y="920"/>
                    <a:pt x="1135" y="886"/>
                  </a:cubicBezTo>
                  <a:cubicBezTo>
                    <a:pt x="1118" y="852"/>
                    <a:pt x="1109" y="844"/>
                    <a:pt x="1092" y="861"/>
                  </a:cubicBezTo>
                  <a:cubicBezTo>
                    <a:pt x="1084" y="878"/>
                    <a:pt x="1075" y="895"/>
                    <a:pt x="1075" y="955"/>
                  </a:cubicBezTo>
                  <a:cubicBezTo>
                    <a:pt x="1075" y="1014"/>
                    <a:pt x="1084" y="1023"/>
                    <a:pt x="1084" y="1040"/>
                  </a:cubicBezTo>
                  <a:cubicBezTo>
                    <a:pt x="1075" y="1057"/>
                    <a:pt x="1075" y="1048"/>
                    <a:pt x="1066" y="1031"/>
                  </a:cubicBezTo>
                  <a:cubicBezTo>
                    <a:pt x="1058" y="1014"/>
                    <a:pt x="1058" y="997"/>
                    <a:pt x="1058" y="980"/>
                  </a:cubicBezTo>
                  <a:cubicBezTo>
                    <a:pt x="1066" y="963"/>
                    <a:pt x="1058" y="929"/>
                    <a:pt x="1049" y="937"/>
                  </a:cubicBezTo>
                  <a:cubicBezTo>
                    <a:pt x="1041" y="937"/>
                    <a:pt x="1041" y="946"/>
                    <a:pt x="1041" y="955"/>
                  </a:cubicBezTo>
                  <a:cubicBezTo>
                    <a:pt x="1041" y="955"/>
                    <a:pt x="1032" y="929"/>
                    <a:pt x="1007" y="929"/>
                  </a:cubicBezTo>
                  <a:cubicBezTo>
                    <a:pt x="981" y="937"/>
                    <a:pt x="973" y="946"/>
                    <a:pt x="990" y="946"/>
                  </a:cubicBezTo>
                  <a:cubicBezTo>
                    <a:pt x="998" y="946"/>
                    <a:pt x="1041" y="989"/>
                    <a:pt x="1041" y="1006"/>
                  </a:cubicBezTo>
                  <a:cubicBezTo>
                    <a:pt x="1041" y="1031"/>
                    <a:pt x="1032" y="1040"/>
                    <a:pt x="1032" y="1057"/>
                  </a:cubicBezTo>
                  <a:cubicBezTo>
                    <a:pt x="1032" y="1082"/>
                    <a:pt x="1024" y="1099"/>
                    <a:pt x="1015" y="1108"/>
                  </a:cubicBezTo>
                  <a:cubicBezTo>
                    <a:pt x="1015" y="1116"/>
                    <a:pt x="1032" y="1099"/>
                    <a:pt x="1041" y="1082"/>
                  </a:cubicBezTo>
                  <a:cubicBezTo>
                    <a:pt x="1049" y="1065"/>
                    <a:pt x="1049" y="1023"/>
                    <a:pt x="1058" y="1040"/>
                  </a:cubicBezTo>
                  <a:cubicBezTo>
                    <a:pt x="1066" y="1057"/>
                    <a:pt x="1075" y="1065"/>
                    <a:pt x="1084" y="1125"/>
                  </a:cubicBezTo>
                  <a:cubicBezTo>
                    <a:pt x="1092" y="1176"/>
                    <a:pt x="1092" y="1244"/>
                    <a:pt x="1101" y="1210"/>
                  </a:cubicBezTo>
                  <a:close/>
                  <a:moveTo>
                    <a:pt x="325" y="2036"/>
                  </a:moveTo>
                  <a:cubicBezTo>
                    <a:pt x="325" y="2045"/>
                    <a:pt x="350" y="2036"/>
                    <a:pt x="367" y="2036"/>
                  </a:cubicBezTo>
                  <a:cubicBezTo>
                    <a:pt x="384" y="2045"/>
                    <a:pt x="384" y="2053"/>
                    <a:pt x="393" y="2036"/>
                  </a:cubicBezTo>
                  <a:cubicBezTo>
                    <a:pt x="393" y="2028"/>
                    <a:pt x="401" y="2011"/>
                    <a:pt x="393" y="2002"/>
                  </a:cubicBezTo>
                  <a:cubicBezTo>
                    <a:pt x="376" y="1994"/>
                    <a:pt x="359" y="2011"/>
                    <a:pt x="342" y="2019"/>
                  </a:cubicBezTo>
                  <a:cubicBezTo>
                    <a:pt x="325" y="2028"/>
                    <a:pt x="307" y="2045"/>
                    <a:pt x="325" y="2036"/>
                  </a:cubicBezTo>
                  <a:close/>
                  <a:moveTo>
                    <a:pt x="495" y="1721"/>
                  </a:moveTo>
                  <a:cubicBezTo>
                    <a:pt x="504" y="1721"/>
                    <a:pt x="546" y="1747"/>
                    <a:pt x="572" y="1764"/>
                  </a:cubicBezTo>
                  <a:cubicBezTo>
                    <a:pt x="589" y="1781"/>
                    <a:pt x="623" y="1815"/>
                    <a:pt x="666" y="1832"/>
                  </a:cubicBezTo>
                  <a:cubicBezTo>
                    <a:pt x="708" y="1849"/>
                    <a:pt x="742" y="1883"/>
                    <a:pt x="777" y="1892"/>
                  </a:cubicBezTo>
                  <a:cubicBezTo>
                    <a:pt x="811" y="1892"/>
                    <a:pt x="845" y="1900"/>
                    <a:pt x="853" y="1909"/>
                  </a:cubicBezTo>
                  <a:cubicBezTo>
                    <a:pt x="870" y="1917"/>
                    <a:pt x="862" y="1943"/>
                    <a:pt x="870" y="1951"/>
                  </a:cubicBezTo>
                  <a:cubicBezTo>
                    <a:pt x="879" y="1968"/>
                    <a:pt x="879" y="1968"/>
                    <a:pt x="879" y="1951"/>
                  </a:cubicBezTo>
                  <a:cubicBezTo>
                    <a:pt x="879" y="1934"/>
                    <a:pt x="887" y="1909"/>
                    <a:pt x="887" y="1900"/>
                  </a:cubicBezTo>
                  <a:cubicBezTo>
                    <a:pt x="896" y="1892"/>
                    <a:pt x="896" y="1883"/>
                    <a:pt x="879" y="1883"/>
                  </a:cubicBezTo>
                  <a:cubicBezTo>
                    <a:pt x="862" y="1883"/>
                    <a:pt x="819" y="1883"/>
                    <a:pt x="785" y="1866"/>
                  </a:cubicBezTo>
                  <a:cubicBezTo>
                    <a:pt x="759" y="1849"/>
                    <a:pt x="751" y="1840"/>
                    <a:pt x="717" y="1832"/>
                  </a:cubicBezTo>
                  <a:cubicBezTo>
                    <a:pt x="674" y="1823"/>
                    <a:pt x="640" y="1798"/>
                    <a:pt x="606" y="1764"/>
                  </a:cubicBezTo>
                  <a:cubicBezTo>
                    <a:pt x="572" y="1738"/>
                    <a:pt x="546" y="1721"/>
                    <a:pt x="529" y="1713"/>
                  </a:cubicBezTo>
                  <a:cubicBezTo>
                    <a:pt x="504" y="1696"/>
                    <a:pt x="478" y="1704"/>
                    <a:pt x="495" y="1721"/>
                  </a:cubicBezTo>
                  <a:close/>
                  <a:moveTo>
                    <a:pt x="487" y="1840"/>
                  </a:moveTo>
                  <a:cubicBezTo>
                    <a:pt x="487" y="1849"/>
                    <a:pt x="529" y="1909"/>
                    <a:pt x="546" y="1926"/>
                  </a:cubicBezTo>
                  <a:cubicBezTo>
                    <a:pt x="555" y="1943"/>
                    <a:pt x="563" y="1934"/>
                    <a:pt x="572" y="1926"/>
                  </a:cubicBezTo>
                  <a:cubicBezTo>
                    <a:pt x="572" y="1917"/>
                    <a:pt x="572" y="1917"/>
                    <a:pt x="563" y="1909"/>
                  </a:cubicBezTo>
                  <a:cubicBezTo>
                    <a:pt x="555" y="1900"/>
                    <a:pt x="555" y="1900"/>
                    <a:pt x="555" y="1883"/>
                  </a:cubicBezTo>
                  <a:cubicBezTo>
                    <a:pt x="555" y="1866"/>
                    <a:pt x="555" y="1849"/>
                    <a:pt x="555" y="1858"/>
                  </a:cubicBezTo>
                  <a:cubicBezTo>
                    <a:pt x="563" y="1866"/>
                    <a:pt x="580" y="1900"/>
                    <a:pt x="597" y="1900"/>
                  </a:cubicBezTo>
                  <a:cubicBezTo>
                    <a:pt x="614" y="1909"/>
                    <a:pt x="614" y="1900"/>
                    <a:pt x="614" y="1892"/>
                  </a:cubicBezTo>
                  <a:cubicBezTo>
                    <a:pt x="606" y="1875"/>
                    <a:pt x="589" y="1875"/>
                    <a:pt x="589" y="1840"/>
                  </a:cubicBezTo>
                  <a:cubicBezTo>
                    <a:pt x="580" y="1798"/>
                    <a:pt x="580" y="1789"/>
                    <a:pt x="563" y="1772"/>
                  </a:cubicBezTo>
                  <a:cubicBezTo>
                    <a:pt x="546" y="1764"/>
                    <a:pt x="546" y="1764"/>
                    <a:pt x="538" y="1764"/>
                  </a:cubicBezTo>
                  <a:cubicBezTo>
                    <a:pt x="538" y="1764"/>
                    <a:pt x="538" y="1772"/>
                    <a:pt x="546" y="1781"/>
                  </a:cubicBezTo>
                  <a:cubicBezTo>
                    <a:pt x="555" y="1789"/>
                    <a:pt x="563" y="1806"/>
                    <a:pt x="563" y="1815"/>
                  </a:cubicBezTo>
                  <a:cubicBezTo>
                    <a:pt x="563" y="1823"/>
                    <a:pt x="563" y="1823"/>
                    <a:pt x="555" y="1815"/>
                  </a:cubicBezTo>
                  <a:cubicBezTo>
                    <a:pt x="546" y="1806"/>
                    <a:pt x="538" y="1789"/>
                    <a:pt x="529" y="1798"/>
                  </a:cubicBezTo>
                  <a:cubicBezTo>
                    <a:pt x="529" y="1798"/>
                    <a:pt x="521" y="1823"/>
                    <a:pt x="529" y="1840"/>
                  </a:cubicBezTo>
                  <a:cubicBezTo>
                    <a:pt x="538" y="1858"/>
                    <a:pt x="538" y="1875"/>
                    <a:pt x="538" y="1883"/>
                  </a:cubicBezTo>
                  <a:cubicBezTo>
                    <a:pt x="538" y="1892"/>
                    <a:pt x="529" y="1883"/>
                    <a:pt x="521" y="1866"/>
                  </a:cubicBezTo>
                  <a:cubicBezTo>
                    <a:pt x="512" y="1849"/>
                    <a:pt x="504" y="1815"/>
                    <a:pt x="495" y="1789"/>
                  </a:cubicBezTo>
                  <a:cubicBezTo>
                    <a:pt x="478" y="1764"/>
                    <a:pt x="461" y="1747"/>
                    <a:pt x="461" y="1738"/>
                  </a:cubicBezTo>
                  <a:cubicBezTo>
                    <a:pt x="452" y="1738"/>
                    <a:pt x="452" y="1696"/>
                    <a:pt x="452" y="1670"/>
                  </a:cubicBezTo>
                  <a:cubicBezTo>
                    <a:pt x="444" y="1653"/>
                    <a:pt x="461" y="1636"/>
                    <a:pt x="452" y="1619"/>
                  </a:cubicBezTo>
                  <a:cubicBezTo>
                    <a:pt x="444" y="1602"/>
                    <a:pt x="427" y="1610"/>
                    <a:pt x="427" y="1653"/>
                  </a:cubicBezTo>
                  <a:cubicBezTo>
                    <a:pt x="418" y="1687"/>
                    <a:pt x="427" y="1789"/>
                    <a:pt x="435" y="1823"/>
                  </a:cubicBezTo>
                  <a:cubicBezTo>
                    <a:pt x="452" y="1858"/>
                    <a:pt x="444" y="1892"/>
                    <a:pt x="461" y="1909"/>
                  </a:cubicBezTo>
                  <a:cubicBezTo>
                    <a:pt x="469" y="1926"/>
                    <a:pt x="469" y="1909"/>
                    <a:pt x="469" y="1892"/>
                  </a:cubicBezTo>
                  <a:cubicBezTo>
                    <a:pt x="469" y="1875"/>
                    <a:pt x="478" y="1875"/>
                    <a:pt x="478" y="1858"/>
                  </a:cubicBezTo>
                  <a:cubicBezTo>
                    <a:pt x="478" y="1832"/>
                    <a:pt x="478" y="1832"/>
                    <a:pt x="487" y="1840"/>
                  </a:cubicBezTo>
                  <a:close/>
                  <a:moveTo>
                    <a:pt x="589" y="2070"/>
                  </a:moveTo>
                  <a:cubicBezTo>
                    <a:pt x="589" y="2070"/>
                    <a:pt x="614" y="2096"/>
                    <a:pt x="614" y="2105"/>
                  </a:cubicBezTo>
                  <a:cubicBezTo>
                    <a:pt x="614" y="2113"/>
                    <a:pt x="614" y="2122"/>
                    <a:pt x="580" y="2105"/>
                  </a:cubicBezTo>
                  <a:cubicBezTo>
                    <a:pt x="546" y="2088"/>
                    <a:pt x="546" y="2079"/>
                    <a:pt x="529" y="2088"/>
                  </a:cubicBezTo>
                  <a:cubicBezTo>
                    <a:pt x="504" y="2088"/>
                    <a:pt x="478" y="2105"/>
                    <a:pt x="487" y="2105"/>
                  </a:cubicBezTo>
                  <a:cubicBezTo>
                    <a:pt x="495" y="2113"/>
                    <a:pt x="504" y="2113"/>
                    <a:pt x="529" y="2113"/>
                  </a:cubicBezTo>
                  <a:cubicBezTo>
                    <a:pt x="555" y="2113"/>
                    <a:pt x="572" y="2122"/>
                    <a:pt x="589" y="2130"/>
                  </a:cubicBezTo>
                  <a:cubicBezTo>
                    <a:pt x="606" y="2139"/>
                    <a:pt x="640" y="2147"/>
                    <a:pt x="649" y="2130"/>
                  </a:cubicBezTo>
                  <a:cubicBezTo>
                    <a:pt x="657" y="2113"/>
                    <a:pt x="657" y="2113"/>
                    <a:pt x="640" y="2096"/>
                  </a:cubicBezTo>
                  <a:cubicBezTo>
                    <a:pt x="623" y="2088"/>
                    <a:pt x="580" y="2045"/>
                    <a:pt x="589" y="2070"/>
                  </a:cubicBezTo>
                  <a:close/>
                  <a:moveTo>
                    <a:pt x="2439" y="895"/>
                  </a:moveTo>
                  <a:cubicBezTo>
                    <a:pt x="3292" y="895"/>
                    <a:pt x="3983" y="1585"/>
                    <a:pt x="3983" y="2437"/>
                  </a:cubicBezTo>
                  <a:cubicBezTo>
                    <a:pt x="3983" y="3289"/>
                    <a:pt x="3292" y="3979"/>
                    <a:pt x="2439" y="3979"/>
                  </a:cubicBezTo>
                  <a:cubicBezTo>
                    <a:pt x="1587" y="3979"/>
                    <a:pt x="896" y="3289"/>
                    <a:pt x="896" y="2437"/>
                  </a:cubicBezTo>
                  <a:cubicBezTo>
                    <a:pt x="896" y="1585"/>
                    <a:pt x="1587" y="895"/>
                    <a:pt x="2439" y="895"/>
                  </a:cubicBezTo>
                  <a:close/>
                  <a:moveTo>
                    <a:pt x="2457" y="1772"/>
                  </a:moveTo>
                  <a:cubicBezTo>
                    <a:pt x="2141" y="1900"/>
                    <a:pt x="2141" y="1900"/>
                    <a:pt x="2141" y="1900"/>
                  </a:cubicBezTo>
                  <a:cubicBezTo>
                    <a:pt x="2141" y="2590"/>
                    <a:pt x="2141" y="2590"/>
                    <a:pt x="2141" y="2590"/>
                  </a:cubicBezTo>
                  <a:cubicBezTo>
                    <a:pt x="2081" y="2565"/>
                    <a:pt x="2022" y="2539"/>
                    <a:pt x="1953" y="2505"/>
                  </a:cubicBezTo>
                  <a:cubicBezTo>
                    <a:pt x="1953" y="1900"/>
                    <a:pt x="1953" y="1900"/>
                    <a:pt x="1953" y="1900"/>
                  </a:cubicBezTo>
                  <a:cubicBezTo>
                    <a:pt x="1638" y="1772"/>
                    <a:pt x="1638" y="1772"/>
                    <a:pt x="1638" y="1772"/>
                  </a:cubicBezTo>
                  <a:cubicBezTo>
                    <a:pt x="1638" y="2318"/>
                    <a:pt x="1638" y="2318"/>
                    <a:pt x="1638" y="2318"/>
                  </a:cubicBezTo>
                  <a:cubicBezTo>
                    <a:pt x="1536" y="2249"/>
                    <a:pt x="1416" y="2173"/>
                    <a:pt x="1280" y="2062"/>
                  </a:cubicBezTo>
                  <a:cubicBezTo>
                    <a:pt x="1280" y="2062"/>
                    <a:pt x="1425" y="2309"/>
                    <a:pt x="1638" y="2488"/>
                  </a:cubicBezTo>
                  <a:cubicBezTo>
                    <a:pt x="1638" y="3433"/>
                    <a:pt x="1638" y="3433"/>
                    <a:pt x="1638" y="3433"/>
                  </a:cubicBezTo>
                  <a:cubicBezTo>
                    <a:pt x="1953" y="3561"/>
                    <a:pt x="1953" y="3561"/>
                    <a:pt x="1953" y="3561"/>
                  </a:cubicBezTo>
                  <a:cubicBezTo>
                    <a:pt x="1953" y="2726"/>
                    <a:pt x="1953" y="2726"/>
                    <a:pt x="1953" y="2726"/>
                  </a:cubicBezTo>
                  <a:cubicBezTo>
                    <a:pt x="2022" y="2778"/>
                    <a:pt x="2090" y="2803"/>
                    <a:pt x="2141" y="2829"/>
                  </a:cubicBezTo>
                  <a:cubicBezTo>
                    <a:pt x="2141" y="3561"/>
                    <a:pt x="2141" y="3561"/>
                    <a:pt x="2141" y="3561"/>
                  </a:cubicBezTo>
                  <a:cubicBezTo>
                    <a:pt x="2457" y="3433"/>
                    <a:pt x="2457" y="3433"/>
                    <a:pt x="2457" y="3433"/>
                  </a:cubicBezTo>
                  <a:cubicBezTo>
                    <a:pt x="2457" y="2905"/>
                    <a:pt x="2457" y="2905"/>
                    <a:pt x="2457" y="2905"/>
                  </a:cubicBezTo>
                  <a:cubicBezTo>
                    <a:pt x="2584" y="2922"/>
                    <a:pt x="2746" y="2931"/>
                    <a:pt x="2917" y="2888"/>
                  </a:cubicBezTo>
                  <a:cubicBezTo>
                    <a:pt x="3275" y="2803"/>
                    <a:pt x="3454" y="2454"/>
                    <a:pt x="3403" y="2232"/>
                  </a:cubicBezTo>
                  <a:cubicBezTo>
                    <a:pt x="3352" y="2011"/>
                    <a:pt x="3216" y="1909"/>
                    <a:pt x="2866" y="1730"/>
                  </a:cubicBezTo>
                  <a:cubicBezTo>
                    <a:pt x="2516" y="1551"/>
                    <a:pt x="2286" y="1406"/>
                    <a:pt x="2457" y="1142"/>
                  </a:cubicBezTo>
                  <a:cubicBezTo>
                    <a:pt x="2457" y="1142"/>
                    <a:pt x="2329" y="1202"/>
                    <a:pt x="2286" y="1329"/>
                  </a:cubicBezTo>
                  <a:cubicBezTo>
                    <a:pt x="2243" y="1449"/>
                    <a:pt x="2277" y="1602"/>
                    <a:pt x="2448" y="1747"/>
                  </a:cubicBezTo>
                  <a:cubicBezTo>
                    <a:pt x="2627" y="1900"/>
                    <a:pt x="2721" y="1883"/>
                    <a:pt x="2874" y="2062"/>
                  </a:cubicBezTo>
                  <a:cubicBezTo>
                    <a:pt x="3028" y="2232"/>
                    <a:pt x="2985" y="2462"/>
                    <a:pt x="2900" y="2548"/>
                  </a:cubicBezTo>
                  <a:cubicBezTo>
                    <a:pt x="2823" y="2616"/>
                    <a:pt x="2670" y="2701"/>
                    <a:pt x="2457" y="2675"/>
                  </a:cubicBezTo>
                  <a:lnTo>
                    <a:pt x="2457" y="1772"/>
                  </a:lnTo>
                  <a:close/>
                  <a:moveTo>
                    <a:pt x="2644" y="3212"/>
                  </a:moveTo>
                  <a:cubicBezTo>
                    <a:pt x="2644" y="3476"/>
                    <a:pt x="2644" y="3476"/>
                    <a:pt x="2644" y="3476"/>
                  </a:cubicBezTo>
                  <a:cubicBezTo>
                    <a:pt x="2619" y="3476"/>
                    <a:pt x="2619" y="3476"/>
                    <a:pt x="2619" y="3476"/>
                  </a:cubicBezTo>
                  <a:cubicBezTo>
                    <a:pt x="2619" y="3289"/>
                    <a:pt x="2619" y="3289"/>
                    <a:pt x="2619" y="3289"/>
                  </a:cubicBezTo>
                  <a:cubicBezTo>
                    <a:pt x="2559" y="3289"/>
                    <a:pt x="2559" y="3289"/>
                    <a:pt x="2559" y="3289"/>
                  </a:cubicBezTo>
                  <a:cubicBezTo>
                    <a:pt x="2559" y="3263"/>
                    <a:pt x="2559" y="3263"/>
                    <a:pt x="2559" y="3263"/>
                  </a:cubicBezTo>
                  <a:cubicBezTo>
                    <a:pt x="2602" y="3263"/>
                    <a:pt x="2619" y="3246"/>
                    <a:pt x="2627" y="3212"/>
                  </a:cubicBezTo>
                  <a:lnTo>
                    <a:pt x="2644" y="3212"/>
                  </a:lnTo>
                  <a:close/>
                  <a:moveTo>
                    <a:pt x="2789" y="3416"/>
                  </a:moveTo>
                  <a:cubicBezTo>
                    <a:pt x="2815" y="3416"/>
                    <a:pt x="2815" y="3416"/>
                    <a:pt x="2815" y="3416"/>
                  </a:cubicBezTo>
                  <a:cubicBezTo>
                    <a:pt x="2823" y="3442"/>
                    <a:pt x="2832" y="3459"/>
                    <a:pt x="2857" y="3459"/>
                  </a:cubicBezTo>
                  <a:cubicBezTo>
                    <a:pt x="2883" y="3459"/>
                    <a:pt x="2900" y="3425"/>
                    <a:pt x="2909" y="3357"/>
                  </a:cubicBezTo>
                  <a:cubicBezTo>
                    <a:pt x="2909" y="3357"/>
                    <a:pt x="2909" y="3357"/>
                    <a:pt x="2909" y="3357"/>
                  </a:cubicBezTo>
                  <a:cubicBezTo>
                    <a:pt x="2900" y="3374"/>
                    <a:pt x="2883" y="3391"/>
                    <a:pt x="2857" y="3391"/>
                  </a:cubicBezTo>
                  <a:cubicBezTo>
                    <a:pt x="2815" y="3382"/>
                    <a:pt x="2789" y="3357"/>
                    <a:pt x="2789" y="3306"/>
                  </a:cubicBezTo>
                  <a:cubicBezTo>
                    <a:pt x="2789" y="3246"/>
                    <a:pt x="2815" y="3212"/>
                    <a:pt x="2857" y="3212"/>
                  </a:cubicBezTo>
                  <a:cubicBezTo>
                    <a:pt x="2909" y="3212"/>
                    <a:pt x="2943" y="3255"/>
                    <a:pt x="2943" y="3331"/>
                  </a:cubicBezTo>
                  <a:cubicBezTo>
                    <a:pt x="2934" y="3425"/>
                    <a:pt x="2909" y="3476"/>
                    <a:pt x="2857" y="3476"/>
                  </a:cubicBezTo>
                  <a:cubicBezTo>
                    <a:pt x="2815" y="3476"/>
                    <a:pt x="2789" y="3459"/>
                    <a:pt x="2789" y="3416"/>
                  </a:cubicBezTo>
                  <a:close/>
                  <a:moveTo>
                    <a:pt x="2866" y="3357"/>
                  </a:moveTo>
                  <a:cubicBezTo>
                    <a:pt x="2891" y="3357"/>
                    <a:pt x="2909" y="3340"/>
                    <a:pt x="2909" y="3297"/>
                  </a:cubicBezTo>
                  <a:cubicBezTo>
                    <a:pt x="2909" y="3263"/>
                    <a:pt x="2891" y="3246"/>
                    <a:pt x="2857" y="3246"/>
                  </a:cubicBezTo>
                  <a:cubicBezTo>
                    <a:pt x="2832" y="3246"/>
                    <a:pt x="2815" y="3263"/>
                    <a:pt x="2815" y="3306"/>
                  </a:cubicBezTo>
                  <a:cubicBezTo>
                    <a:pt x="2815" y="3340"/>
                    <a:pt x="2832" y="3357"/>
                    <a:pt x="2866" y="3357"/>
                  </a:cubicBezTo>
                  <a:close/>
                  <a:moveTo>
                    <a:pt x="3156" y="3348"/>
                  </a:moveTo>
                  <a:cubicBezTo>
                    <a:pt x="3156" y="3280"/>
                    <a:pt x="3139" y="3246"/>
                    <a:pt x="3105" y="3246"/>
                  </a:cubicBezTo>
                  <a:cubicBezTo>
                    <a:pt x="3071" y="3246"/>
                    <a:pt x="3054" y="3280"/>
                    <a:pt x="3054" y="3348"/>
                  </a:cubicBezTo>
                  <a:cubicBezTo>
                    <a:pt x="3054" y="3416"/>
                    <a:pt x="3071" y="3451"/>
                    <a:pt x="3105" y="3451"/>
                  </a:cubicBezTo>
                  <a:cubicBezTo>
                    <a:pt x="3139" y="3451"/>
                    <a:pt x="3156" y="3416"/>
                    <a:pt x="3156" y="3348"/>
                  </a:cubicBezTo>
                  <a:close/>
                  <a:moveTo>
                    <a:pt x="3181" y="3348"/>
                  </a:moveTo>
                  <a:cubicBezTo>
                    <a:pt x="3181" y="3433"/>
                    <a:pt x="3156" y="3476"/>
                    <a:pt x="3105" y="3476"/>
                  </a:cubicBezTo>
                  <a:cubicBezTo>
                    <a:pt x="3054" y="3476"/>
                    <a:pt x="3028" y="3433"/>
                    <a:pt x="3028" y="3348"/>
                  </a:cubicBezTo>
                  <a:cubicBezTo>
                    <a:pt x="3028" y="3255"/>
                    <a:pt x="3054" y="3212"/>
                    <a:pt x="3105" y="3212"/>
                  </a:cubicBezTo>
                  <a:cubicBezTo>
                    <a:pt x="3156" y="3212"/>
                    <a:pt x="3181" y="3263"/>
                    <a:pt x="3181" y="3348"/>
                  </a:cubicBezTo>
                  <a:close/>
                  <a:moveTo>
                    <a:pt x="3275" y="3416"/>
                  </a:moveTo>
                  <a:cubicBezTo>
                    <a:pt x="3301" y="3416"/>
                    <a:pt x="3301" y="3416"/>
                    <a:pt x="3301" y="3416"/>
                  </a:cubicBezTo>
                  <a:cubicBezTo>
                    <a:pt x="3301" y="3442"/>
                    <a:pt x="3318" y="3459"/>
                    <a:pt x="3343" y="3459"/>
                  </a:cubicBezTo>
                  <a:cubicBezTo>
                    <a:pt x="3369" y="3459"/>
                    <a:pt x="3386" y="3425"/>
                    <a:pt x="3395" y="3357"/>
                  </a:cubicBezTo>
                  <a:cubicBezTo>
                    <a:pt x="3395" y="3357"/>
                    <a:pt x="3395" y="3357"/>
                    <a:pt x="3395" y="3357"/>
                  </a:cubicBezTo>
                  <a:cubicBezTo>
                    <a:pt x="3386" y="3374"/>
                    <a:pt x="3369" y="3391"/>
                    <a:pt x="3343" y="3391"/>
                  </a:cubicBezTo>
                  <a:cubicBezTo>
                    <a:pt x="3292" y="3382"/>
                    <a:pt x="3275" y="3357"/>
                    <a:pt x="3267" y="3306"/>
                  </a:cubicBezTo>
                  <a:cubicBezTo>
                    <a:pt x="3275" y="3246"/>
                    <a:pt x="3301" y="3212"/>
                    <a:pt x="3343" y="3212"/>
                  </a:cubicBezTo>
                  <a:cubicBezTo>
                    <a:pt x="3395" y="3212"/>
                    <a:pt x="3420" y="3255"/>
                    <a:pt x="3420" y="3331"/>
                  </a:cubicBezTo>
                  <a:cubicBezTo>
                    <a:pt x="3420" y="3425"/>
                    <a:pt x="3395" y="3476"/>
                    <a:pt x="3343" y="3476"/>
                  </a:cubicBezTo>
                  <a:cubicBezTo>
                    <a:pt x="3301" y="3476"/>
                    <a:pt x="3275" y="3459"/>
                    <a:pt x="3275" y="3416"/>
                  </a:cubicBezTo>
                  <a:close/>
                  <a:moveTo>
                    <a:pt x="3343" y="3357"/>
                  </a:moveTo>
                  <a:cubicBezTo>
                    <a:pt x="3378" y="3357"/>
                    <a:pt x="3386" y="3340"/>
                    <a:pt x="3386" y="3297"/>
                  </a:cubicBezTo>
                  <a:cubicBezTo>
                    <a:pt x="3386" y="3263"/>
                    <a:pt x="3378" y="3246"/>
                    <a:pt x="3343" y="3246"/>
                  </a:cubicBezTo>
                  <a:cubicBezTo>
                    <a:pt x="3318" y="3246"/>
                    <a:pt x="3301" y="3263"/>
                    <a:pt x="3301" y="3306"/>
                  </a:cubicBezTo>
                  <a:cubicBezTo>
                    <a:pt x="3301" y="3340"/>
                    <a:pt x="3318" y="3357"/>
                    <a:pt x="3343" y="3357"/>
                  </a:cubicBezTo>
                  <a:close/>
                  <a:moveTo>
                    <a:pt x="2439" y="0"/>
                  </a:moveTo>
                  <a:cubicBezTo>
                    <a:pt x="3787" y="0"/>
                    <a:pt x="4879" y="1091"/>
                    <a:pt x="4879" y="2437"/>
                  </a:cubicBezTo>
                  <a:cubicBezTo>
                    <a:pt x="4879" y="3783"/>
                    <a:pt x="3787" y="4873"/>
                    <a:pt x="2439" y="4873"/>
                  </a:cubicBezTo>
                  <a:cubicBezTo>
                    <a:pt x="1092" y="4873"/>
                    <a:pt x="0" y="3783"/>
                    <a:pt x="0" y="2437"/>
                  </a:cubicBezTo>
                  <a:cubicBezTo>
                    <a:pt x="0" y="1091"/>
                    <a:pt x="1092" y="0"/>
                    <a:pt x="2439" y="0"/>
                  </a:cubicBezTo>
                  <a:close/>
                  <a:moveTo>
                    <a:pt x="2439" y="162"/>
                  </a:moveTo>
                  <a:cubicBezTo>
                    <a:pt x="3702" y="162"/>
                    <a:pt x="4716" y="1176"/>
                    <a:pt x="4716" y="2437"/>
                  </a:cubicBezTo>
                  <a:cubicBezTo>
                    <a:pt x="4716" y="3689"/>
                    <a:pt x="3702" y="4711"/>
                    <a:pt x="2439" y="4711"/>
                  </a:cubicBezTo>
                  <a:cubicBezTo>
                    <a:pt x="1186" y="4711"/>
                    <a:pt x="162" y="3689"/>
                    <a:pt x="162" y="2437"/>
                  </a:cubicBezTo>
                  <a:cubicBezTo>
                    <a:pt x="162" y="1176"/>
                    <a:pt x="1186" y="162"/>
                    <a:pt x="2439" y="162"/>
                  </a:cubicBezTo>
                  <a:close/>
                  <a:moveTo>
                    <a:pt x="4247" y="2820"/>
                  </a:moveTo>
                  <a:cubicBezTo>
                    <a:pt x="4230" y="2820"/>
                    <a:pt x="4230" y="2820"/>
                    <a:pt x="4230" y="2820"/>
                  </a:cubicBezTo>
                  <a:cubicBezTo>
                    <a:pt x="4247" y="2726"/>
                    <a:pt x="4247" y="2726"/>
                    <a:pt x="4247" y="2726"/>
                  </a:cubicBezTo>
                  <a:cubicBezTo>
                    <a:pt x="4256" y="2726"/>
                    <a:pt x="4256" y="2726"/>
                    <a:pt x="4256" y="2726"/>
                  </a:cubicBezTo>
                  <a:cubicBezTo>
                    <a:pt x="4256" y="2743"/>
                    <a:pt x="4256" y="2752"/>
                    <a:pt x="4264" y="2752"/>
                  </a:cubicBezTo>
                  <a:cubicBezTo>
                    <a:pt x="4264" y="2752"/>
                    <a:pt x="4273" y="2752"/>
                    <a:pt x="4282" y="2752"/>
                  </a:cubicBezTo>
                  <a:cubicBezTo>
                    <a:pt x="4282" y="2752"/>
                    <a:pt x="4282" y="2752"/>
                    <a:pt x="4282" y="2752"/>
                  </a:cubicBezTo>
                  <a:cubicBezTo>
                    <a:pt x="4341" y="2726"/>
                    <a:pt x="4341" y="2726"/>
                    <a:pt x="4341" y="2726"/>
                  </a:cubicBezTo>
                  <a:cubicBezTo>
                    <a:pt x="4299" y="2692"/>
                    <a:pt x="4299" y="2692"/>
                    <a:pt x="4299" y="2692"/>
                  </a:cubicBezTo>
                  <a:cubicBezTo>
                    <a:pt x="4290" y="2692"/>
                    <a:pt x="4282" y="2684"/>
                    <a:pt x="4282" y="2684"/>
                  </a:cubicBezTo>
                  <a:cubicBezTo>
                    <a:pt x="4273" y="2684"/>
                    <a:pt x="4264" y="2692"/>
                    <a:pt x="4264" y="2709"/>
                  </a:cubicBezTo>
                  <a:cubicBezTo>
                    <a:pt x="4256" y="2709"/>
                    <a:pt x="4256" y="2709"/>
                    <a:pt x="4256" y="2709"/>
                  </a:cubicBezTo>
                  <a:cubicBezTo>
                    <a:pt x="4264" y="2633"/>
                    <a:pt x="4264" y="2633"/>
                    <a:pt x="4264" y="2633"/>
                  </a:cubicBezTo>
                  <a:cubicBezTo>
                    <a:pt x="4273" y="2633"/>
                    <a:pt x="4273" y="2633"/>
                    <a:pt x="4273" y="2633"/>
                  </a:cubicBezTo>
                  <a:cubicBezTo>
                    <a:pt x="4273" y="2650"/>
                    <a:pt x="4282" y="2667"/>
                    <a:pt x="4290" y="2667"/>
                  </a:cubicBezTo>
                  <a:cubicBezTo>
                    <a:pt x="4367" y="2726"/>
                    <a:pt x="4367" y="2726"/>
                    <a:pt x="4367" y="2726"/>
                  </a:cubicBezTo>
                  <a:cubicBezTo>
                    <a:pt x="4418" y="2735"/>
                    <a:pt x="4418" y="2735"/>
                    <a:pt x="4418" y="2735"/>
                  </a:cubicBezTo>
                  <a:cubicBezTo>
                    <a:pt x="4435" y="2743"/>
                    <a:pt x="4444" y="2726"/>
                    <a:pt x="4444" y="2709"/>
                  </a:cubicBezTo>
                  <a:cubicBezTo>
                    <a:pt x="4461" y="2709"/>
                    <a:pt x="4461" y="2709"/>
                    <a:pt x="4461" y="2709"/>
                  </a:cubicBezTo>
                  <a:cubicBezTo>
                    <a:pt x="4435" y="2820"/>
                    <a:pt x="4435" y="2820"/>
                    <a:pt x="4435" y="2820"/>
                  </a:cubicBezTo>
                  <a:cubicBezTo>
                    <a:pt x="4427" y="2820"/>
                    <a:pt x="4427" y="2820"/>
                    <a:pt x="4427" y="2820"/>
                  </a:cubicBezTo>
                  <a:cubicBezTo>
                    <a:pt x="4427" y="2795"/>
                    <a:pt x="4427" y="2786"/>
                    <a:pt x="4409" y="2786"/>
                  </a:cubicBezTo>
                  <a:cubicBezTo>
                    <a:pt x="4358" y="2769"/>
                    <a:pt x="4358" y="2769"/>
                    <a:pt x="4358" y="2769"/>
                  </a:cubicBezTo>
                  <a:cubicBezTo>
                    <a:pt x="4282" y="2795"/>
                    <a:pt x="4282" y="2795"/>
                    <a:pt x="4282" y="2795"/>
                  </a:cubicBezTo>
                  <a:cubicBezTo>
                    <a:pt x="4256" y="2803"/>
                    <a:pt x="4247" y="2812"/>
                    <a:pt x="4247" y="2820"/>
                  </a:cubicBezTo>
                  <a:close/>
                  <a:moveTo>
                    <a:pt x="4179" y="3016"/>
                  </a:moveTo>
                  <a:cubicBezTo>
                    <a:pt x="4230" y="2837"/>
                    <a:pt x="4230" y="2837"/>
                    <a:pt x="4230" y="2837"/>
                  </a:cubicBezTo>
                  <a:cubicBezTo>
                    <a:pt x="4299" y="2854"/>
                    <a:pt x="4299" y="2854"/>
                    <a:pt x="4299" y="2854"/>
                  </a:cubicBezTo>
                  <a:cubicBezTo>
                    <a:pt x="4299" y="2863"/>
                    <a:pt x="4299" y="2863"/>
                    <a:pt x="4299" y="2863"/>
                  </a:cubicBezTo>
                  <a:cubicBezTo>
                    <a:pt x="4256" y="2863"/>
                    <a:pt x="4230" y="2880"/>
                    <a:pt x="4230" y="2905"/>
                  </a:cubicBezTo>
                  <a:cubicBezTo>
                    <a:pt x="4375" y="2948"/>
                    <a:pt x="4375" y="2948"/>
                    <a:pt x="4375" y="2948"/>
                  </a:cubicBezTo>
                  <a:cubicBezTo>
                    <a:pt x="4392" y="2948"/>
                    <a:pt x="4401" y="2939"/>
                    <a:pt x="4401" y="2922"/>
                  </a:cubicBezTo>
                  <a:cubicBezTo>
                    <a:pt x="4418" y="2922"/>
                    <a:pt x="4418" y="2922"/>
                    <a:pt x="4418" y="2922"/>
                  </a:cubicBezTo>
                  <a:cubicBezTo>
                    <a:pt x="4384" y="3033"/>
                    <a:pt x="4384" y="3033"/>
                    <a:pt x="4384" y="3033"/>
                  </a:cubicBezTo>
                  <a:cubicBezTo>
                    <a:pt x="4375" y="3033"/>
                    <a:pt x="4375" y="3033"/>
                    <a:pt x="4375" y="3033"/>
                  </a:cubicBezTo>
                  <a:cubicBezTo>
                    <a:pt x="4384" y="3008"/>
                    <a:pt x="4375" y="2991"/>
                    <a:pt x="4367" y="2991"/>
                  </a:cubicBezTo>
                  <a:cubicBezTo>
                    <a:pt x="4213" y="2956"/>
                    <a:pt x="4213" y="2956"/>
                    <a:pt x="4213" y="2956"/>
                  </a:cubicBezTo>
                  <a:cubicBezTo>
                    <a:pt x="4205" y="2982"/>
                    <a:pt x="4222" y="3008"/>
                    <a:pt x="4256" y="3025"/>
                  </a:cubicBezTo>
                  <a:cubicBezTo>
                    <a:pt x="4247" y="3033"/>
                    <a:pt x="4247" y="3033"/>
                    <a:pt x="4247" y="3033"/>
                  </a:cubicBezTo>
                  <a:lnTo>
                    <a:pt x="4179" y="3016"/>
                  </a:lnTo>
                  <a:close/>
                  <a:moveTo>
                    <a:pt x="4367" y="3110"/>
                  </a:moveTo>
                  <a:cubicBezTo>
                    <a:pt x="4324" y="3203"/>
                    <a:pt x="4324" y="3203"/>
                    <a:pt x="4324" y="3203"/>
                  </a:cubicBezTo>
                  <a:cubicBezTo>
                    <a:pt x="4316" y="3203"/>
                    <a:pt x="4316" y="3203"/>
                    <a:pt x="4316" y="3203"/>
                  </a:cubicBezTo>
                  <a:cubicBezTo>
                    <a:pt x="4324" y="3186"/>
                    <a:pt x="4316" y="3169"/>
                    <a:pt x="4307" y="3169"/>
                  </a:cubicBezTo>
                  <a:cubicBezTo>
                    <a:pt x="4179" y="3118"/>
                    <a:pt x="4179" y="3118"/>
                    <a:pt x="4179" y="3118"/>
                  </a:cubicBezTo>
                  <a:cubicBezTo>
                    <a:pt x="4162" y="3110"/>
                    <a:pt x="4154" y="3118"/>
                    <a:pt x="4145" y="3135"/>
                  </a:cubicBezTo>
                  <a:cubicBezTo>
                    <a:pt x="4137" y="3127"/>
                    <a:pt x="4137" y="3127"/>
                    <a:pt x="4137" y="3127"/>
                  </a:cubicBezTo>
                  <a:cubicBezTo>
                    <a:pt x="4179" y="3033"/>
                    <a:pt x="4179" y="3033"/>
                    <a:pt x="4179" y="3033"/>
                  </a:cubicBezTo>
                  <a:cubicBezTo>
                    <a:pt x="4188" y="3033"/>
                    <a:pt x="4188" y="3033"/>
                    <a:pt x="4188" y="3033"/>
                  </a:cubicBezTo>
                  <a:cubicBezTo>
                    <a:pt x="4179" y="3059"/>
                    <a:pt x="4179" y="3067"/>
                    <a:pt x="4196" y="3067"/>
                  </a:cubicBezTo>
                  <a:cubicBezTo>
                    <a:pt x="4324" y="3118"/>
                    <a:pt x="4324" y="3118"/>
                    <a:pt x="4324" y="3118"/>
                  </a:cubicBezTo>
                  <a:cubicBezTo>
                    <a:pt x="4333" y="3127"/>
                    <a:pt x="4350" y="3118"/>
                    <a:pt x="4350" y="3101"/>
                  </a:cubicBezTo>
                  <a:lnTo>
                    <a:pt x="4367" y="3110"/>
                  </a:lnTo>
                  <a:close/>
                  <a:moveTo>
                    <a:pt x="4239" y="3391"/>
                  </a:moveTo>
                  <a:cubicBezTo>
                    <a:pt x="4171" y="3357"/>
                    <a:pt x="4171" y="3357"/>
                    <a:pt x="4171" y="3357"/>
                  </a:cubicBezTo>
                  <a:cubicBezTo>
                    <a:pt x="4171" y="3340"/>
                    <a:pt x="4171" y="3340"/>
                    <a:pt x="4171" y="3340"/>
                  </a:cubicBezTo>
                  <a:cubicBezTo>
                    <a:pt x="4222" y="3348"/>
                    <a:pt x="4247" y="3340"/>
                    <a:pt x="4264" y="3314"/>
                  </a:cubicBezTo>
                  <a:cubicBezTo>
                    <a:pt x="4273" y="3289"/>
                    <a:pt x="4264" y="3280"/>
                    <a:pt x="4247" y="3263"/>
                  </a:cubicBezTo>
                  <a:cubicBezTo>
                    <a:pt x="4239" y="3263"/>
                    <a:pt x="4222" y="3272"/>
                    <a:pt x="4196" y="3297"/>
                  </a:cubicBezTo>
                  <a:cubicBezTo>
                    <a:pt x="4162" y="3323"/>
                    <a:pt x="4137" y="3340"/>
                    <a:pt x="4111" y="3323"/>
                  </a:cubicBezTo>
                  <a:cubicBezTo>
                    <a:pt x="4077" y="3306"/>
                    <a:pt x="4068" y="3280"/>
                    <a:pt x="4085" y="3238"/>
                  </a:cubicBezTo>
                  <a:cubicBezTo>
                    <a:pt x="4094" y="3221"/>
                    <a:pt x="4102" y="3212"/>
                    <a:pt x="4111" y="3203"/>
                  </a:cubicBezTo>
                  <a:cubicBezTo>
                    <a:pt x="4120" y="3203"/>
                    <a:pt x="4120" y="3195"/>
                    <a:pt x="4120" y="3195"/>
                  </a:cubicBezTo>
                  <a:cubicBezTo>
                    <a:pt x="4120" y="3186"/>
                    <a:pt x="4120" y="3186"/>
                    <a:pt x="4120" y="3186"/>
                  </a:cubicBezTo>
                  <a:cubicBezTo>
                    <a:pt x="4120" y="3186"/>
                    <a:pt x="4111" y="3186"/>
                    <a:pt x="4111" y="3178"/>
                  </a:cubicBezTo>
                  <a:cubicBezTo>
                    <a:pt x="4120" y="3169"/>
                    <a:pt x="4120" y="3169"/>
                    <a:pt x="4120" y="3169"/>
                  </a:cubicBezTo>
                  <a:cubicBezTo>
                    <a:pt x="4179" y="3203"/>
                    <a:pt x="4179" y="3203"/>
                    <a:pt x="4179" y="3203"/>
                  </a:cubicBezTo>
                  <a:cubicBezTo>
                    <a:pt x="4179" y="3212"/>
                    <a:pt x="4179" y="3212"/>
                    <a:pt x="4179" y="3212"/>
                  </a:cubicBezTo>
                  <a:cubicBezTo>
                    <a:pt x="4137" y="3203"/>
                    <a:pt x="4111" y="3212"/>
                    <a:pt x="4102" y="3238"/>
                  </a:cubicBezTo>
                  <a:cubicBezTo>
                    <a:pt x="4094" y="3255"/>
                    <a:pt x="4094" y="3272"/>
                    <a:pt x="4111" y="3280"/>
                  </a:cubicBezTo>
                  <a:cubicBezTo>
                    <a:pt x="4120" y="3289"/>
                    <a:pt x="4137" y="3280"/>
                    <a:pt x="4162" y="3255"/>
                  </a:cubicBezTo>
                  <a:cubicBezTo>
                    <a:pt x="4196" y="3221"/>
                    <a:pt x="4222" y="3212"/>
                    <a:pt x="4247" y="3221"/>
                  </a:cubicBezTo>
                  <a:cubicBezTo>
                    <a:pt x="4282" y="3238"/>
                    <a:pt x="4290" y="3272"/>
                    <a:pt x="4273" y="3314"/>
                  </a:cubicBezTo>
                  <a:cubicBezTo>
                    <a:pt x="4273" y="3331"/>
                    <a:pt x="4256" y="3340"/>
                    <a:pt x="4247" y="3357"/>
                  </a:cubicBezTo>
                  <a:cubicBezTo>
                    <a:pt x="4239" y="3357"/>
                    <a:pt x="4239" y="3357"/>
                    <a:pt x="4239" y="3365"/>
                  </a:cubicBezTo>
                  <a:cubicBezTo>
                    <a:pt x="4239" y="3374"/>
                    <a:pt x="4239" y="3374"/>
                    <a:pt x="4239" y="3374"/>
                  </a:cubicBezTo>
                  <a:cubicBezTo>
                    <a:pt x="4247" y="3374"/>
                    <a:pt x="4247" y="3374"/>
                    <a:pt x="4247" y="3374"/>
                  </a:cubicBezTo>
                  <a:lnTo>
                    <a:pt x="4239" y="3391"/>
                  </a:lnTo>
                  <a:close/>
                  <a:moveTo>
                    <a:pt x="4179" y="3416"/>
                  </a:moveTo>
                  <a:cubicBezTo>
                    <a:pt x="4179" y="3399"/>
                    <a:pt x="4179" y="3399"/>
                    <a:pt x="4179" y="3399"/>
                  </a:cubicBezTo>
                  <a:cubicBezTo>
                    <a:pt x="4205" y="3416"/>
                    <a:pt x="4213" y="3442"/>
                    <a:pt x="4196" y="3468"/>
                  </a:cubicBezTo>
                  <a:cubicBezTo>
                    <a:pt x="4179" y="3485"/>
                    <a:pt x="4162" y="3493"/>
                    <a:pt x="4137" y="3476"/>
                  </a:cubicBezTo>
                  <a:cubicBezTo>
                    <a:pt x="4102" y="3459"/>
                    <a:pt x="4085" y="3459"/>
                    <a:pt x="4077" y="3476"/>
                  </a:cubicBezTo>
                  <a:cubicBezTo>
                    <a:pt x="4128" y="3510"/>
                    <a:pt x="4128" y="3510"/>
                    <a:pt x="4128" y="3510"/>
                  </a:cubicBezTo>
                  <a:cubicBezTo>
                    <a:pt x="4137" y="3519"/>
                    <a:pt x="4154" y="3519"/>
                    <a:pt x="4162" y="3502"/>
                  </a:cubicBezTo>
                  <a:cubicBezTo>
                    <a:pt x="4171" y="3502"/>
                    <a:pt x="4171" y="3502"/>
                    <a:pt x="4171" y="3502"/>
                  </a:cubicBezTo>
                  <a:cubicBezTo>
                    <a:pt x="4111" y="3595"/>
                    <a:pt x="4111" y="3595"/>
                    <a:pt x="4111" y="3595"/>
                  </a:cubicBezTo>
                  <a:cubicBezTo>
                    <a:pt x="4102" y="3587"/>
                    <a:pt x="4102" y="3587"/>
                    <a:pt x="4102" y="3587"/>
                  </a:cubicBezTo>
                  <a:cubicBezTo>
                    <a:pt x="4120" y="3570"/>
                    <a:pt x="4120" y="3561"/>
                    <a:pt x="4102" y="3553"/>
                  </a:cubicBezTo>
                  <a:cubicBezTo>
                    <a:pt x="3983" y="3476"/>
                    <a:pt x="3983" y="3476"/>
                    <a:pt x="3983" y="3476"/>
                  </a:cubicBezTo>
                  <a:cubicBezTo>
                    <a:pt x="3975" y="3468"/>
                    <a:pt x="3966" y="3476"/>
                    <a:pt x="3957" y="3493"/>
                  </a:cubicBezTo>
                  <a:cubicBezTo>
                    <a:pt x="3940" y="3485"/>
                    <a:pt x="3940" y="3485"/>
                    <a:pt x="3940" y="3485"/>
                  </a:cubicBezTo>
                  <a:cubicBezTo>
                    <a:pt x="4000" y="3399"/>
                    <a:pt x="4000" y="3399"/>
                    <a:pt x="4000" y="3399"/>
                  </a:cubicBezTo>
                  <a:cubicBezTo>
                    <a:pt x="4026" y="3357"/>
                    <a:pt x="4051" y="3348"/>
                    <a:pt x="4085" y="3365"/>
                  </a:cubicBezTo>
                  <a:cubicBezTo>
                    <a:pt x="4111" y="3382"/>
                    <a:pt x="4111" y="3408"/>
                    <a:pt x="4085" y="3451"/>
                  </a:cubicBezTo>
                  <a:cubicBezTo>
                    <a:pt x="4085" y="3451"/>
                    <a:pt x="4085" y="3451"/>
                    <a:pt x="4085" y="3451"/>
                  </a:cubicBezTo>
                  <a:cubicBezTo>
                    <a:pt x="4102" y="3433"/>
                    <a:pt x="4128" y="3425"/>
                    <a:pt x="4154" y="3433"/>
                  </a:cubicBezTo>
                  <a:cubicBezTo>
                    <a:pt x="4179" y="3442"/>
                    <a:pt x="4188" y="3442"/>
                    <a:pt x="4188" y="3433"/>
                  </a:cubicBezTo>
                  <a:cubicBezTo>
                    <a:pt x="4196" y="3425"/>
                    <a:pt x="4188" y="3425"/>
                    <a:pt x="4179" y="3416"/>
                  </a:cubicBezTo>
                  <a:close/>
                  <a:moveTo>
                    <a:pt x="4009" y="3442"/>
                  </a:moveTo>
                  <a:cubicBezTo>
                    <a:pt x="4060" y="3476"/>
                    <a:pt x="4060" y="3476"/>
                    <a:pt x="4060" y="3476"/>
                  </a:cubicBezTo>
                  <a:cubicBezTo>
                    <a:pt x="4085" y="3442"/>
                    <a:pt x="4085" y="3425"/>
                    <a:pt x="4060" y="3408"/>
                  </a:cubicBezTo>
                  <a:cubicBezTo>
                    <a:pt x="4034" y="3399"/>
                    <a:pt x="4017" y="3399"/>
                    <a:pt x="4009" y="3416"/>
                  </a:cubicBezTo>
                  <a:cubicBezTo>
                    <a:pt x="4000" y="3425"/>
                    <a:pt x="4000" y="3433"/>
                    <a:pt x="4009" y="3442"/>
                  </a:cubicBezTo>
                  <a:close/>
                  <a:moveTo>
                    <a:pt x="3923" y="3519"/>
                  </a:moveTo>
                  <a:cubicBezTo>
                    <a:pt x="3975" y="3553"/>
                    <a:pt x="3975" y="3553"/>
                    <a:pt x="3975" y="3553"/>
                  </a:cubicBezTo>
                  <a:cubicBezTo>
                    <a:pt x="3975" y="3570"/>
                    <a:pt x="3975" y="3570"/>
                    <a:pt x="3975" y="3570"/>
                  </a:cubicBezTo>
                  <a:cubicBezTo>
                    <a:pt x="3932" y="3553"/>
                    <a:pt x="3906" y="3561"/>
                    <a:pt x="3881" y="3587"/>
                  </a:cubicBezTo>
                  <a:cubicBezTo>
                    <a:pt x="3872" y="3604"/>
                    <a:pt x="3872" y="3612"/>
                    <a:pt x="3881" y="3621"/>
                  </a:cubicBezTo>
                  <a:cubicBezTo>
                    <a:pt x="3932" y="3655"/>
                    <a:pt x="3932" y="3655"/>
                    <a:pt x="3932" y="3655"/>
                  </a:cubicBezTo>
                  <a:cubicBezTo>
                    <a:pt x="3949" y="3629"/>
                    <a:pt x="3949" y="3612"/>
                    <a:pt x="3932" y="3595"/>
                  </a:cubicBezTo>
                  <a:cubicBezTo>
                    <a:pt x="3932" y="3587"/>
                    <a:pt x="3932" y="3587"/>
                    <a:pt x="3932" y="3587"/>
                  </a:cubicBezTo>
                  <a:cubicBezTo>
                    <a:pt x="4000" y="3638"/>
                    <a:pt x="4000" y="3638"/>
                    <a:pt x="4000" y="3638"/>
                  </a:cubicBezTo>
                  <a:cubicBezTo>
                    <a:pt x="3992" y="3646"/>
                    <a:pt x="3992" y="3646"/>
                    <a:pt x="3992" y="3646"/>
                  </a:cubicBezTo>
                  <a:cubicBezTo>
                    <a:pt x="3975" y="3629"/>
                    <a:pt x="3949" y="3638"/>
                    <a:pt x="3940" y="3655"/>
                  </a:cubicBezTo>
                  <a:cubicBezTo>
                    <a:pt x="3992" y="3698"/>
                    <a:pt x="3992" y="3698"/>
                    <a:pt x="3992" y="3698"/>
                  </a:cubicBezTo>
                  <a:cubicBezTo>
                    <a:pt x="4000" y="3706"/>
                    <a:pt x="4009" y="3706"/>
                    <a:pt x="4026" y="3689"/>
                  </a:cubicBezTo>
                  <a:cubicBezTo>
                    <a:pt x="4043" y="3663"/>
                    <a:pt x="4043" y="3629"/>
                    <a:pt x="4017" y="3595"/>
                  </a:cubicBezTo>
                  <a:cubicBezTo>
                    <a:pt x="4026" y="3587"/>
                    <a:pt x="4026" y="3587"/>
                    <a:pt x="4026" y="3587"/>
                  </a:cubicBezTo>
                  <a:cubicBezTo>
                    <a:pt x="4085" y="3629"/>
                    <a:pt x="4085" y="3629"/>
                    <a:pt x="4085" y="3629"/>
                  </a:cubicBezTo>
                  <a:cubicBezTo>
                    <a:pt x="3975" y="3783"/>
                    <a:pt x="3975" y="3783"/>
                    <a:pt x="3975" y="3783"/>
                  </a:cubicBezTo>
                  <a:cubicBezTo>
                    <a:pt x="3966" y="3774"/>
                    <a:pt x="3966" y="3774"/>
                    <a:pt x="3966" y="3774"/>
                  </a:cubicBezTo>
                  <a:cubicBezTo>
                    <a:pt x="3975" y="3757"/>
                    <a:pt x="3975" y="3749"/>
                    <a:pt x="3966" y="3740"/>
                  </a:cubicBezTo>
                  <a:cubicBezTo>
                    <a:pt x="3855" y="3655"/>
                    <a:pt x="3855" y="3655"/>
                    <a:pt x="3855" y="3655"/>
                  </a:cubicBezTo>
                  <a:cubicBezTo>
                    <a:pt x="3847" y="3646"/>
                    <a:pt x="3830" y="3646"/>
                    <a:pt x="3821" y="3663"/>
                  </a:cubicBezTo>
                  <a:cubicBezTo>
                    <a:pt x="3812" y="3663"/>
                    <a:pt x="3812" y="3663"/>
                    <a:pt x="3812" y="3663"/>
                  </a:cubicBezTo>
                  <a:lnTo>
                    <a:pt x="3923" y="3519"/>
                  </a:lnTo>
                  <a:close/>
                  <a:moveTo>
                    <a:pt x="3685" y="3808"/>
                  </a:moveTo>
                  <a:cubicBezTo>
                    <a:pt x="3676" y="3800"/>
                    <a:pt x="3676" y="3800"/>
                    <a:pt x="3676" y="3800"/>
                  </a:cubicBezTo>
                  <a:cubicBezTo>
                    <a:pt x="3736" y="3723"/>
                    <a:pt x="3736" y="3723"/>
                    <a:pt x="3736" y="3723"/>
                  </a:cubicBezTo>
                  <a:cubicBezTo>
                    <a:pt x="3744" y="3732"/>
                    <a:pt x="3744" y="3732"/>
                    <a:pt x="3744" y="3732"/>
                  </a:cubicBezTo>
                  <a:cubicBezTo>
                    <a:pt x="3736" y="3749"/>
                    <a:pt x="3727" y="3757"/>
                    <a:pt x="3736" y="3766"/>
                  </a:cubicBezTo>
                  <a:cubicBezTo>
                    <a:pt x="3736" y="3766"/>
                    <a:pt x="3770" y="3783"/>
                    <a:pt x="3855" y="3817"/>
                  </a:cubicBezTo>
                  <a:cubicBezTo>
                    <a:pt x="3855" y="3817"/>
                    <a:pt x="3855" y="3817"/>
                    <a:pt x="3855" y="3817"/>
                  </a:cubicBezTo>
                  <a:cubicBezTo>
                    <a:pt x="3855" y="3817"/>
                    <a:pt x="3847" y="3808"/>
                    <a:pt x="3847" y="3800"/>
                  </a:cubicBezTo>
                  <a:cubicBezTo>
                    <a:pt x="3812" y="3732"/>
                    <a:pt x="3795" y="3698"/>
                    <a:pt x="3795" y="3706"/>
                  </a:cubicBezTo>
                  <a:cubicBezTo>
                    <a:pt x="3787" y="3698"/>
                    <a:pt x="3778" y="3698"/>
                    <a:pt x="3770" y="3715"/>
                  </a:cubicBezTo>
                  <a:cubicBezTo>
                    <a:pt x="3761" y="3706"/>
                    <a:pt x="3761" y="3706"/>
                    <a:pt x="3761" y="3706"/>
                  </a:cubicBezTo>
                  <a:cubicBezTo>
                    <a:pt x="3804" y="3655"/>
                    <a:pt x="3804" y="3655"/>
                    <a:pt x="3804" y="3655"/>
                  </a:cubicBezTo>
                  <a:cubicBezTo>
                    <a:pt x="3812" y="3663"/>
                    <a:pt x="3812" y="3663"/>
                    <a:pt x="3812" y="3663"/>
                  </a:cubicBezTo>
                  <a:cubicBezTo>
                    <a:pt x="3804" y="3672"/>
                    <a:pt x="3804" y="3689"/>
                    <a:pt x="3812" y="3698"/>
                  </a:cubicBezTo>
                  <a:cubicBezTo>
                    <a:pt x="3889" y="3859"/>
                    <a:pt x="3889" y="3859"/>
                    <a:pt x="3889" y="3859"/>
                  </a:cubicBezTo>
                  <a:cubicBezTo>
                    <a:pt x="3872" y="3876"/>
                    <a:pt x="3872" y="3876"/>
                    <a:pt x="3872" y="3876"/>
                  </a:cubicBezTo>
                  <a:cubicBezTo>
                    <a:pt x="3710" y="3800"/>
                    <a:pt x="3710" y="3800"/>
                    <a:pt x="3710" y="3800"/>
                  </a:cubicBezTo>
                  <a:cubicBezTo>
                    <a:pt x="3702" y="3791"/>
                    <a:pt x="3693" y="3791"/>
                    <a:pt x="3685" y="3808"/>
                  </a:cubicBezTo>
                  <a:close/>
                  <a:moveTo>
                    <a:pt x="3795" y="3953"/>
                  </a:moveTo>
                  <a:cubicBezTo>
                    <a:pt x="3710" y="4021"/>
                    <a:pt x="3710" y="4021"/>
                    <a:pt x="3710" y="4021"/>
                  </a:cubicBezTo>
                  <a:cubicBezTo>
                    <a:pt x="3702" y="4013"/>
                    <a:pt x="3702" y="4013"/>
                    <a:pt x="3702" y="4013"/>
                  </a:cubicBezTo>
                  <a:cubicBezTo>
                    <a:pt x="3719" y="4004"/>
                    <a:pt x="3719" y="3987"/>
                    <a:pt x="3710" y="3979"/>
                  </a:cubicBezTo>
                  <a:cubicBezTo>
                    <a:pt x="3625" y="3876"/>
                    <a:pt x="3625" y="3876"/>
                    <a:pt x="3625" y="3876"/>
                  </a:cubicBezTo>
                  <a:cubicBezTo>
                    <a:pt x="3616" y="3859"/>
                    <a:pt x="3599" y="3868"/>
                    <a:pt x="3582" y="3876"/>
                  </a:cubicBezTo>
                  <a:cubicBezTo>
                    <a:pt x="3582" y="3868"/>
                    <a:pt x="3582" y="3868"/>
                    <a:pt x="3582" y="3868"/>
                  </a:cubicBezTo>
                  <a:cubicBezTo>
                    <a:pt x="3659" y="3800"/>
                    <a:pt x="3659" y="3800"/>
                    <a:pt x="3659" y="3800"/>
                  </a:cubicBezTo>
                  <a:cubicBezTo>
                    <a:pt x="3668" y="3808"/>
                    <a:pt x="3668" y="3808"/>
                    <a:pt x="3668" y="3808"/>
                  </a:cubicBezTo>
                  <a:cubicBezTo>
                    <a:pt x="3650" y="3825"/>
                    <a:pt x="3650" y="3834"/>
                    <a:pt x="3659" y="3842"/>
                  </a:cubicBezTo>
                  <a:cubicBezTo>
                    <a:pt x="3753" y="3945"/>
                    <a:pt x="3753" y="3945"/>
                    <a:pt x="3753" y="3945"/>
                  </a:cubicBezTo>
                  <a:cubicBezTo>
                    <a:pt x="3761" y="3962"/>
                    <a:pt x="3770" y="3962"/>
                    <a:pt x="3787" y="3945"/>
                  </a:cubicBezTo>
                  <a:lnTo>
                    <a:pt x="3795" y="3953"/>
                  </a:lnTo>
                  <a:close/>
                  <a:moveTo>
                    <a:pt x="3395" y="4013"/>
                  </a:moveTo>
                  <a:cubicBezTo>
                    <a:pt x="3395" y="4013"/>
                    <a:pt x="3395" y="4013"/>
                    <a:pt x="3395" y="4013"/>
                  </a:cubicBezTo>
                  <a:cubicBezTo>
                    <a:pt x="3395" y="4013"/>
                    <a:pt x="3395" y="4013"/>
                    <a:pt x="3395" y="4013"/>
                  </a:cubicBezTo>
                  <a:cubicBezTo>
                    <a:pt x="3378" y="4030"/>
                    <a:pt x="3378" y="4038"/>
                    <a:pt x="3386" y="4047"/>
                  </a:cubicBezTo>
                  <a:cubicBezTo>
                    <a:pt x="3429" y="4141"/>
                    <a:pt x="3429" y="4141"/>
                    <a:pt x="3429" y="4141"/>
                  </a:cubicBezTo>
                  <a:cubicBezTo>
                    <a:pt x="3446" y="4183"/>
                    <a:pt x="3437" y="4209"/>
                    <a:pt x="3386" y="4234"/>
                  </a:cubicBezTo>
                  <a:cubicBezTo>
                    <a:pt x="3343" y="4251"/>
                    <a:pt x="3318" y="4251"/>
                    <a:pt x="3301" y="4217"/>
                  </a:cubicBezTo>
                  <a:cubicBezTo>
                    <a:pt x="3241" y="4115"/>
                    <a:pt x="3241" y="4115"/>
                    <a:pt x="3241" y="4115"/>
                  </a:cubicBezTo>
                  <a:cubicBezTo>
                    <a:pt x="3241" y="4098"/>
                    <a:pt x="3233" y="4098"/>
                    <a:pt x="3216" y="4106"/>
                  </a:cubicBezTo>
                  <a:cubicBezTo>
                    <a:pt x="3207" y="4098"/>
                    <a:pt x="3207" y="4098"/>
                    <a:pt x="3207" y="4098"/>
                  </a:cubicBezTo>
                  <a:cubicBezTo>
                    <a:pt x="3301" y="4055"/>
                    <a:pt x="3301" y="4055"/>
                    <a:pt x="3301" y="4055"/>
                  </a:cubicBezTo>
                  <a:cubicBezTo>
                    <a:pt x="3301" y="4064"/>
                    <a:pt x="3301" y="4064"/>
                    <a:pt x="3301" y="4064"/>
                  </a:cubicBezTo>
                  <a:cubicBezTo>
                    <a:pt x="3284" y="4072"/>
                    <a:pt x="3275" y="4081"/>
                    <a:pt x="3284" y="4098"/>
                  </a:cubicBezTo>
                  <a:cubicBezTo>
                    <a:pt x="3343" y="4200"/>
                    <a:pt x="3343" y="4200"/>
                    <a:pt x="3343" y="4200"/>
                  </a:cubicBezTo>
                  <a:cubicBezTo>
                    <a:pt x="3352" y="4226"/>
                    <a:pt x="3369" y="4226"/>
                    <a:pt x="3395" y="4217"/>
                  </a:cubicBezTo>
                  <a:cubicBezTo>
                    <a:pt x="3429" y="4200"/>
                    <a:pt x="3429" y="4183"/>
                    <a:pt x="3420" y="4149"/>
                  </a:cubicBezTo>
                  <a:cubicBezTo>
                    <a:pt x="3369" y="4055"/>
                    <a:pt x="3369" y="4055"/>
                    <a:pt x="3369" y="4055"/>
                  </a:cubicBezTo>
                  <a:cubicBezTo>
                    <a:pt x="3369" y="4047"/>
                    <a:pt x="3352" y="4038"/>
                    <a:pt x="3326" y="4047"/>
                  </a:cubicBezTo>
                  <a:cubicBezTo>
                    <a:pt x="3326" y="4038"/>
                    <a:pt x="3326" y="4038"/>
                    <a:pt x="3326" y="4038"/>
                  </a:cubicBezTo>
                  <a:cubicBezTo>
                    <a:pt x="3386" y="4004"/>
                    <a:pt x="3386" y="4004"/>
                    <a:pt x="3386" y="4004"/>
                  </a:cubicBezTo>
                  <a:cubicBezTo>
                    <a:pt x="3386" y="4004"/>
                    <a:pt x="3386" y="4004"/>
                    <a:pt x="3386" y="4004"/>
                  </a:cubicBezTo>
                  <a:cubicBezTo>
                    <a:pt x="3446" y="3962"/>
                    <a:pt x="3446" y="3962"/>
                    <a:pt x="3446" y="3962"/>
                  </a:cubicBezTo>
                  <a:cubicBezTo>
                    <a:pt x="3608" y="4021"/>
                    <a:pt x="3608" y="4021"/>
                    <a:pt x="3608" y="4021"/>
                  </a:cubicBezTo>
                  <a:cubicBezTo>
                    <a:pt x="3608" y="4021"/>
                    <a:pt x="3608" y="4021"/>
                    <a:pt x="3608" y="4021"/>
                  </a:cubicBezTo>
                  <a:cubicBezTo>
                    <a:pt x="3548" y="3936"/>
                    <a:pt x="3548" y="3936"/>
                    <a:pt x="3548" y="3936"/>
                  </a:cubicBezTo>
                  <a:cubicBezTo>
                    <a:pt x="3540" y="3919"/>
                    <a:pt x="3531" y="3919"/>
                    <a:pt x="3505" y="3936"/>
                  </a:cubicBezTo>
                  <a:cubicBezTo>
                    <a:pt x="3505" y="3928"/>
                    <a:pt x="3505" y="3928"/>
                    <a:pt x="3505" y="3928"/>
                  </a:cubicBezTo>
                  <a:cubicBezTo>
                    <a:pt x="3565" y="3885"/>
                    <a:pt x="3565" y="3885"/>
                    <a:pt x="3565" y="3885"/>
                  </a:cubicBezTo>
                  <a:cubicBezTo>
                    <a:pt x="3565" y="3893"/>
                    <a:pt x="3565" y="3893"/>
                    <a:pt x="3565" y="3893"/>
                  </a:cubicBezTo>
                  <a:cubicBezTo>
                    <a:pt x="3557" y="3902"/>
                    <a:pt x="3548" y="3919"/>
                    <a:pt x="3565" y="3928"/>
                  </a:cubicBezTo>
                  <a:cubicBezTo>
                    <a:pt x="3659" y="4055"/>
                    <a:pt x="3659" y="4055"/>
                    <a:pt x="3659" y="4055"/>
                  </a:cubicBezTo>
                  <a:cubicBezTo>
                    <a:pt x="3633" y="4072"/>
                    <a:pt x="3633" y="4072"/>
                    <a:pt x="3633" y="4072"/>
                  </a:cubicBezTo>
                  <a:cubicBezTo>
                    <a:pt x="3454" y="4013"/>
                    <a:pt x="3454" y="4013"/>
                    <a:pt x="3454" y="4013"/>
                  </a:cubicBezTo>
                  <a:cubicBezTo>
                    <a:pt x="3454" y="4013"/>
                    <a:pt x="3454" y="4013"/>
                    <a:pt x="3454" y="4013"/>
                  </a:cubicBezTo>
                  <a:cubicBezTo>
                    <a:pt x="3531" y="4115"/>
                    <a:pt x="3531" y="4115"/>
                    <a:pt x="3531" y="4115"/>
                  </a:cubicBezTo>
                  <a:cubicBezTo>
                    <a:pt x="3531" y="4132"/>
                    <a:pt x="3548" y="4132"/>
                    <a:pt x="3565" y="4115"/>
                  </a:cubicBezTo>
                  <a:cubicBezTo>
                    <a:pt x="3574" y="4124"/>
                    <a:pt x="3574" y="4124"/>
                    <a:pt x="3574" y="4124"/>
                  </a:cubicBezTo>
                  <a:cubicBezTo>
                    <a:pt x="3505" y="4166"/>
                    <a:pt x="3505" y="4166"/>
                    <a:pt x="3505" y="4166"/>
                  </a:cubicBezTo>
                  <a:cubicBezTo>
                    <a:pt x="3505" y="4158"/>
                    <a:pt x="3505" y="4158"/>
                    <a:pt x="3505" y="4158"/>
                  </a:cubicBezTo>
                  <a:cubicBezTo>
                    <a:pt x="3523" y="4149"/>
                    <a:pt x="3523" y="4141"/>
                    <a:pt x="3514" y="4124"/>
                  </a:cubicBezTo>
                  <a:cubicBezTo>
                    <a:pt x="3429" y="4013"/>
                    <a:pt x="3429" y="4013"/>
                    <a:pt x="3429" y="4013"/>
                  </a:cubicBezTo>
                  <a:cubicBezTo>
                    <a:pt x="3429" y="4004"/>
                    <a:pt x="3412" y="4004"/>
                    <a:pt x="3395" y="4013"/>
                  </a:cubicBezTo>
                  <a:close/>
                  <a:moveTo>
                    <a:pt x="3122" y="4132"/>
                  </a:moveTo>
                  <a:cubicBezTo>
                    <a:pt x="3147" y="4200"/>
                    <a:pt x="3147" y="4200"/>
                    <a:pt x="3147" y="4200"/>
                  </a:cubicBezTo>
                  <a:cubicBezTo>
                    <a:pt x="3139" y="4209"/>
                    <a:pt x="3139" y="4209"/>
                    <a:pt x="3139" y="4209"/>
                  </a:cubicBezTo>
                  <a:cubicBezTo>
                    <a:pt x="3113" y="4175"/>
                    <a:pt x="3079" y="4158"/>
                    <a:pt x="3054" y="4166"/>
                  </a:cubicBezTo>
                  <a:cubicBezTo>
                    <a:pt x="3019" y="4183"/>
                    <a:pt x="3019" y="4217"/>
                    <a:pt x="3036" y="4268"/>
                  </a:cubicBezTo>
                  <a:cubicBezTo>
                    <a:pt x="3054" y="4328"/>
                    <a:pt x="3088" y="4354"/>
                    <a:pt x="3122" y="4336"/>
                  </a:cubicBezTo>
                  <a:cubicBezTo>
                    <a:pt x="3156" y="4328"/>
                    <a:pt x="3173" y="4294"/>
                    <a:pt x="3156" y="4251"/>
                  </a:cubicBezTo>
                  <a:cubicBezTo>
                    <a:pt x="3173" y="4251"/>
                    <a:pt x="3173" y="4251"/>
                    <a:pt x="3173" y="4251"/>
                  </a:cubicBezTo>
                  <a:cubicBezTo>
                    <a:pt x="3190" y="4302"/>
                    <a:pt x="3173" y="4336"/>
                    <a:pt x="3122" y="4354"/>
                  </a:cubicBezTo>
                  <a:cubicBezTo>
                    <a:pt x="3054" y="4371"/>
                    <a:pt x="3011" y="4354"/>
                    <a:pt x="2985" y="4285"/>
                  </a:cubicBezTo>
                  <a:cubicBezTo>
                    <a:pt x="2968" y="4226"/>
                    <a:pt x="2994" y="4183"/>
                    <a:pt x="3045" y="4158"/>
                  </a:cubicBezTo>
                  <a:cubicBezTo>
                    <a:pt x="3062" y="4149"/>
                    <a:pt x="3088" y="4149"/>
                    <a:pt x="3105" y="4158"/>
                  </a:cubicBezTo>
                  <a:cubicBezTo>
                    <a:pt x="3113" y="4141"/>
                    <a:pt x="3113" y="4141"/>
                    <a:pt x="3113" y="4141"/>
                  </a:cubicBezTo>
                  <a:lnTo>
                    <a:pt x="3122" y="4132"/>
                  </a:lnTo>
                  <a:close/>
                  <a:moveTo>
                    <a:pt x="2977" y="4396"/>
                  </a:moveTo>
                  <a:cubicBezTo>
                    <a:pt x="2874" y="4422"/>
                    <a:pt x="2874" y="4422"/>
                    <a:pt x="2874" y="4422"/>
                  </a:cubicBezTo>
                  <a:cubicBezTo>
                    <a:pt x="2866" y="4405"/>
                    <a:pt x="2866" y="4405"/>
                    <a:pt x="2866" y="4405"/>
                  </a:cubicBezTo>
                  <a:cubicBezTo>
                    <a:pt x="2891" y="4405"/>
                    <a:pt x="2900" y="4396"/>
                    <a:pt x="2891" y="4379"/>
                  </a:cubicBezTo>
                  <a:cubicBezTo>
                    <a:pt x="2857" y="4243"/>
                    <a:pt x="2857" y="4243"/>
                    <a:pt x="2857" y="4243"/>
                  </a:cubicBezTo>
                  <a:cubicBezTo>
                    <a:pt x="2857" y="4234"/>
                    <a:pt x="2849" y="4226"/>
                    <a:pt x="2832" y="4234"/>
                  </a:cubicBezTo>
                  <a:cubicBezTo>
                    <a:pt x="2823" y="4226"/>
                    <a:pt x="2823" y="4226"/>
                    <a:pt x="2823" y="4226"/>
                  </a:cubicBezTo>
                  <a:cubicBezTo>
                    <a:pt x="2934" y="4200"/>
                    <a:pt x="2934" y="4200"/>
                    <a:pt x="2934" y="4200"/>
                  </a:cubicBezTo>
                  <a:cubicBezTo>
                    <a:pt x="2934" y="4209"/>
                    <a:pt x="2934" y="4209"/>
                    <a:pt x="2934" y="4209"/>
                  </a:cubicBezTo>
                  <a:cubicBezTo>
                    <a:pt x="2909" y="4217"/>
                    <a:pt x="2909" y="4226"/>
                    <a:pt x="2909" y="4234"/>
                  </a:cubicBezTo>
                  <a:cubicBezTo>
                    <a:pt x="2943" y="4371"/>
                    <a:pt x="2943" y="4371"/>
                    <a:pt x="2943" y="4371"/>
                  </a:cubicBezTo>
                  <a:cubicBezTo>
                    <a:pt x="2943" y="4388"/>
                    <a:pt x="2951" y="4388"/>
                    <a:pt x="2977" y="4388"/>
                  </a:cubicBezTo>
                  <a:lnTo>
                    <a:pt x="2977" y="4396"/>
                  </a:lnTo>
                  <a:close/>
                  <a:moveTo>
                    <a:pt x="2602" y="4268"/>
                  </a:moveTo>
                  <a:cubicBezTo>
                    <a:pt x="2602" y="4260"/>
                    <a:pt x="2602" y="4260"/>
                    <a:pt x="2602" y="4260"/>
                  </a:cubicBezTo>
                  <a:cubicBezTo>
                    <a:pt x="2670" y="4251"/>
                    <a:pt x="2670" y="4251"/>
                    <a:pt x="2670" y="4251"/>
                  </a:cubicBezTo>
                  <a:cubicBezTo>
                    <a:pt x="2781" y="4371"/>
                    <a:pt x="2781" y="4371"/>
                    <a:pt x="2781" y="4371"/>
                  </a:cubicBezTo>
                  <a:cubicBezTo>
                    <a:pt x="2789" y="4371"/>
                    <a:pt x="2789" y="4371"/>
                    <a:pt x="2789" y="4371"/>
                  </a:cubicBezTo>
                  <a:cubicBezTo>
                    <a:pt x="2772" y="4268"/>
                    <a:pt x="2772" y="4268"/>
                    <a:pt x="2772" y="4268"/>
                  </a:cubicBezTo>
                  <a:cubicBezTo>
                    <a:pt x="2772" y="4260"/>
                    <a:pt x="2764" y="4251"/>
                    <a:pt x="2738" y="4251"/>
                  </a:cubicBezTo>
                  <a:cubicBezTo>
                    <a:pt x="2738" y="4243"/>
                    <a:pt x="2738" y="4243"/>
                    <a:pt x="2738" y="4243"/>
                  </a:cubicBezTo>
                  <a:cubicBezTo>
                    <a:pt x="2806" y="4234"/>
                    <a:pt x="2806" y="4234"/>
                    <a:pt x="2806" y="4234"/>
                  </a:cubicBezTo>
                  <a:cubicBezTo>
                    <a:pt x="2815" y="4243"/>
                    <a:pt x="2815" y="4243"/>
                    <a:pt x="2815" y="4243"/>
                  </a:cubicBezTo>
                  <a:cubicBezTo>
                    <a:pt x="2789" y="4251"/>
                    <a:pt x="2789" y="4260"/>
                    <a:pt x="2789" y="4268"/>
                  </a:cubicBezTo>
                  <a:cubicBezTo>
                    <a:pt x="2806" y="4439"/>
                    <a:pt x="2806" y="4439"/>
                    <a:pt x="2806" y="4439"/>
                  </a:cubicBezTo>
                  <a:cubicBezTo>
                    <a:pt x="2781" y="4439"/>
                    <a:pt x="2781" y="4439"/>
                    <a:pt x="2781" y="4439"/>
                  </a:cubicBezTo>
                  <a:cubicBezTo>
                    <a:pt x="2653" y="4294"/>
                    <a:pt x="2653" y="4294"/>
                    <a:pt x="2653" y="4294"/>
                  </a:cubicBezTo>
                  <a:cubicBezTo>
                    <a:pt x="2653" y="4302"/>
                    <a:pt x="2653" y="4302"/>
                    <a:pt x="2653" y="4302"/>
                  </a:cubicBezTo>
                  <a:cubicBezTo>
                    <a:pt x="2661" y="4422"/>
                    <a:pt x="2661" y="4422"/>
                    <a:pt x="2661" y="4422"/>
                  </a:cubicBezTo>
                  <a:cubicBezTo>
                    <a:pt x="2661" y="4439"/>
                    <a:pt x="2678" y="4439"/>
                    <a:pt x="2704" y="4439"/>
                  </a:cubicBezTo>
                  <a:cubicBezTo>
                    <a:pt x="2704" y="4447"/>
                    <a:pt x="2704" y="4447"/>
                    <a:pt x="2704" y="4447"/>
                  </a:cubicBezTo>
                  <a:cubicBezTo>
                    <a:pt x="2627" y="4456"/>
                    <a:pt x="2627" y="4456"/>
                    <a:pt x="2627" y="4456"/>
                  </a:cubicBezTo>
                  <a:cubicBezTo>
                    <a:pt x="2627" y="4447"/>
                    <a:pt x="2627" y="4447"/>
                    <a:pt x="2627" y="4447"/>
                  </a:cubicBezTo>
                  <a:cubicBezTo>
                    <a:pt x="2644" y="4447"/>
                    <a:pt x="2653" y="4439"/>
                    <a:pt x="2653" y="4422"/>
                  </a:cubicBezTo>
                  <a:cubicBezTo>
                    <a:pt x="2636" y="4285"/>
                    <a:pt x="2636" y="4285"/>
                    <a:pt x="2636" y="4285"/>
                  </a:cubicBezTo>
                  <a:cubicBezTo>
                    <a:pt x="2636" y="4268"/>
                    <a:pt x="2619" y="4268"/>
                    <a:pt x="2602" y="4268"/>
                  </a:cubicBezTo>
                  <a:close/>
                  <a:moveTo>
                    <a:pt x="2439" y="4354"/>
                  </a:moveTo>
                  <a:cubicBezTo>
                    <a:pt x="2508" y="4354"/>
                    <a:pt x="2508" y="4354"/>
                    <a:pt x="2508" y="4354"/>
                  </a:cubicBezTo>
                  <a:cubicBezTo>
                    <a:pt x="2508" y="4294"/>
                    <a:pt x="2508" y="4294"/>
                    <a:pt x="2508" y="4294"/>
                  </a:cubicBezTo>
                  <a:cubicBezTo>
                    <a:pt x="2508" y="4277"/>
                    <a:pt x="2499" y="4277"/>
                    <a:pt x="2482" y="4277"/>
                  </a:cubicBezTo>
                  <a:cubicBezTo>
                    <a:pt x="2474" y="4260"/>
                    <a:pt x="2474" y="4260"/>
                    <a:pt x="2474" y="4260"/>
                  </a:cubicBezTo>
                  <a:cubicBezTo>
                    <a:pt x="2584" y="4260"/>
                    <a:pt x="2584" y="4260"/>
                    <a:pt x="2584" y="4260"/>
                  </a:cubicBezTo>
                  <a:cubicBezTo>
                    <a:pt x="2584" y="4268"/>
                    <a:pt x="2584" y="4268"/>
                    <a:pt x="2584" y="4268"/>
                  </a:cubicBezTo>
                  <a:cubicBezTo>
                    <a:pt x="2559" y="4268"/>
                    <a:pt x="2550" y="4277"/>
                    <a:pt x="2550" y="4294"/>
                  </a:cubicBezTo>
                  <a:cubicBezTo>
                    <a:pt x="2559" y="4430"/>
                    <a:pt x="2559" y="4430"/>
                    <a:pt x="2559" y="4430"/>
                  </a:cubicBezTo>
                  <a:cubicBezTo>
                    <a:pt x="2559" y="4447"/>
                    <a:pt x="2567" y="4447"/>
                    <a:pt x="2593" y="4447"/>
                  </a:cubicBezTo>
                  <a:cubicBezTo>
                    <a:pt x="2593" y="4456"/>
                    <a:pt x="2593" y="4456"/>
                    <a:pt x="2593" y="4456"/>
                  </a:cubicBezTo>
                  <a:cubicBezTo>
                    <a:pt x="2491" y="4464"/>
                    <a:pt x="2491" y="4464"/>
                    <a:pt x="2491" y="4464"/>
                  </a:cubicBezTo>
                  <a:cubicBezTo>
                    <a:pt x="2491" y="4456"/>
                    <a:pt x="2491" y="4456"/>
                    <a:pt x="2491" y="4456"/>
                  </a:cubicBezTo>
                  <a:cubicBezTo>
                    <a:pt x="2508" y="4456"/>
                    <a:pt x="2516" y="4447"/>
                    <a:pt x="2508" y="4430"/>
                  </a:cubicBezTo>
                  <a:cubicBezTo>
                    <a:pt x="2508" y="4362"/>
                    <a:pt x="2508" y="4362"/>
                    <a:pt x="2508" y="4362"/>
                  </a:cubicBezTo>
                  <a:cubicBezTo>
                    <a:pt x="2439" y="4371"/>
                    <a:pt x="2439" y="4371"/>
                    <a:pt x="2439" y="4371"/>
                  </a:cubicBezTo>
                  <a:cubicBezTo>
                    <a:pt x="2448" y="4439"/>
                    <a:pt x="2448" y="4439"/>
                    <a:pt x="2448" y="4439"/>
                  </a:cubicBezTo>
                  <a:cubicBezTo>
                    <a:pt x="2448" y="4447"/>
                    <a:pt x="2457" y="4456"/>
                    <a:pt x="2474" y="4456"/>
                  </a:cubicBezTo>
                  <a:cubicBezTo>
                    <a:pt x="2474" y="4464"/>
                    <a:pt x="2474" y="4464"/>
                    <a:pt x="2474" y="4464"/>
                  </a:cubicBezTo>
                  <a:cubicBezTo>
                    <a:pt x="2371" y="4473"/>
                    <a:pt x="2371" y="4473"/>
                    <a:pt x="2371" y="4473"/>
                  </a:cubicBezTo>
                  <a:cubicBezTo>
                    <a:pt x="2371" y="4456"/>
                    <a:pt x="2371" y="4456"/>
                    <a:pt x="2371" y="4456"/>
                  </a:cubicBezTo>
                  <a:cubicBezTo>
                    <a:pt x="2388" y="4456"/>
                    <a:pt x="2397" y="4456"/>
                    <a:pt x="2397" y="4439"/>
                  </a:cubicBezTo>
                  <a:cubicBezTo>
                    <a:pt x="2388" y="4302"/>
                    <a:pt x="2388" y="4302"/>
                    <a:pt x="2388" y="4302"/>
                  </a:cubicBezTo>
                  <a:cubicBezTo>
                    <a:pt x="2388" y="4285"/>
                    <a:pt x="2380" y="4277"/>
                    <a:pt x="2363" y="4277"/>
                  </a:cubicBezTo>
                  <a:cubicBezTo>
                    <a:pt x="2363" y="4268"/>
                    <a:pt x="2363" y="4268"/>
                    <a:pt x="2363" y="4268"/>
                  </a:cubicBezTo>
                  <a:cubicBezTo>
                    <a:pt x="2465" y="4260"/>
                    <a:pt x="2465" y="4260"/>
                    <a:pt x="2465" y="4260"/>
                  </a:cubicBezTo>
                  <a:cubicBezTo>
                    <a:pt x="2465" y="4277"/>
                    <a:pt x="2465" y="4277"/>
                    <a:pt x="2465" y="4277"/>
                  </a:cubicBezTo>
                  <a:cubicBezTo>
                    <a:pt x="2448" y="4277"/>
                    <a:pt x="2439" y="4285"/>
                    <a:pt x="2439" y="4294"/>
                  </a:cubicBezTo>
                  <a:lnTo>
                    <a:pt x="2439" y="4354"/>
                  </a:lnTo>
                  <a:close/>
                  <a:moveTo>
                    <a:pt x="2346" y="4268"/>
                  </a:moveTo>
                  <a:cubicBezTo>
                    <a:pt x="2337" y="4336"/>
                    <a:pt x="2337" y="4336"/>
                    <a:pt x="2337" y="4336"/>
                  </a:cubicBezTo>
                  <a:cubicBezTo>
                    <a:pt x="2329" y="4336"/>
                    <a:pt x="2329" y="4336"/>
                    <a:pt x="2329" y="4336"/>
                  </a:cubicBezTo>
                  <a:cubicBezTo>
                    <a:pt x="2312" y="4294"/>
                    <a:pt x="2295" y="4268"/>
                    <a:pt x="2269" y="4268"/>
                  </a:cubicBezTo>
                  <a:cubicBezTo>
                    <a:pt x="2235" y="4260"/>
                    <a:pt x="2209" y="4285"/>
                    <a:pt x="2201" y="4354"/>
                  </a:cubicBezTo>
                  <a:cubicBezTo>
                    <a:pt x="2201" y="4405"/>
                    <a:pt x="2209" y="4439"/>
                    <a:pt x="2252" y="4447"/>
                  </a:cubicBezTo>
                  <a:cubicBezTo>
                    <a:pt x="2295" y="4447"/>
                    <a:pt x="2312" y="4430"/>
                    <a:pt x="2320" y="4388"/>
                  </a:cubicBezTo>
                  <a:cubicBezTo>
                    <a:pt x="2337" y="4388"/>
                    <a:pt x="2337" y="4388"/>
                    <a:pt x="2337" y="4388"/>
                  </a:cubicBezTo>
                  <a:cubicBezTo>
                    <a:pt x="2329" y="4439"/>
                    <a:pt x="2295" y="4464"/>
                    <a:pt x="2243" y="4456"/>
                  </a:cubicBezTo>
                  <a:cubicBezTo>
                    <a:pt x="2175" y="4447"/>
                    <a:pt x="2150" y="4405"/>
                    <a:pt x="2150" y="4345"/>
                  </a:cubicBezTo>
                  <a:cubicBezTo>
                    <a:pt x="2167" y="4277"/>
                    <a:pt x="2201" y="4251"/>
                    <a:pt x="2269" y="4251"/>
                  </a:cubicBezTo>
                  <a:cubicBezTo>
                    <a:pt x="2286" y="4251"/>
                    <a:pt x="2303" y="4260"/>
                    <a:pt x="2320" y="4277"/>
                  </a:cubicBezTo>
                  <a:cubicBezTo>
                    <a:pt x="2337" y="4268"/>
                    <a:pt x="2337" y="4268"/>
                    <a:pt x="2337" y="4268"/>
                  </a:cubicBezTo>
                  <a:lnTo>
                    <a:pt x="2346" y="4268"/>
                  </a:lnTo>
                  <a:close/>
                  <a:moveTo>
                    <a:pt x="2124" y="4234"/>
                  </a:moveTo>
                  <a:cubicBezTo>
                    <a:pt x="2115" y="4311"/>
                    <a:pt x="2115" y="4311"/>
                    <a:pt x="2115" y="4311"/>
                  </a:cubicBezTo>
                  <a:cubicBezTo>
                    <a:pt x="2098" y="4302"/>
                    <a:pt x="2098" y="4302"/>
                    <a:pt x="2098" y="4302"/>
                  </a:cubicBezTo>
                  <a:cubicBezTo>
                    <a:pt x="2098" y="4268"/>
                    <a:pt x="2081" y="4243"/>
                    <a:pt x="2047" y="4234"/>
                  </a:cubicBezTo>
                  <a:cubicBezTo>
                    <a:pt x="2030" y="4226"/>
                    <a:pt x="2022" y="4234"/>
                    <a:pt x="2022" y="4243"/>
                  </a:cubicBezTo>
                  <a:cubicBezTo>
                    <a:pt x="2005" y="4302"/>
                    <a:pt x="2005" y="4302"/>
                    <a:pt x="2005" y="4302"/>
                  </a:cubicBezTo>
                  <a:cubicBezTo>
                    <a:pt x="2030" y="4311"/>
                    <a:pt x="2047" y="4302"/>
                    <a:pt x="2056" y="4277"/>
                  </a:cubicBezTo>
                  <a:cubicBezTo>
                    <a:pt x="2073" y="4277"/>
                    <a:pt x="2073" y="4277"/>
                    <a:pt x="2073" y="4277"/>
                  </a:cubicBezTo>
                  <a:cubicBezTo>
                    <a:pt x="2047" y="4362"/>
                    <a:pt x="2047" y="4362"/>
                    <a:pt x="2047" y="4362"/>
                  </a:cubicBezTo>
                  <a:cubicBezTo>
                    <a:pt x="2039" y="4354"/>
                    <a:pt x="2039" y="4354"/>
                    <a:pt x="2039" y="4354"/>
                  </a:cubicBezTo>
                  <a:cubicBezTo>
                    <a:pt x="2039" y="4328"/>
                    <a:pt x="2030" y="4319"/>
                    <a:pt x="2005" y="4311"/>
                  </a:cubicBezTo>
                  <a:cubicBezTo>
                    <a:pt x="1987" y="4379"/>
                    <a:pt x="1987" y="4379"/>
                    <a:pt x="1987" y="4379"/>
                  </a:cubicBezTo>
                  <a:cubicBezTo>
                    <a:pt x="1979" y="4388"/>
                    <a:pt x="1987" y="4396"/>
                    <a:pt x="2005" y="4405"/>
                  </a:cubicBezTo>
                  <a:cubicBezTo>
                    <a:pt x="2039" y="4413"/>
                    <a:pt x="2073" y="4396"/>
                    <a:pt x="2090" y="4362"/>
                  </a:cubicBezTo>
                  <a:cubicBezTo>
                    <a:pt x="2107" y="4362"/>
                    <a:pt x="2107" y="4362"/>
                    <a:pt x="2107" y="4362"/>
                  </a:cubicBezTo>
                  <a:cubicBezTo>
                    <a:pt x="2081" y="4439"/>
                    <a:pt x="2081" y="4439"/>
                    <a:pt x="2081" y="4439"/>
                  </a:cubicBezTo>
                  <a:cubicBezTo>
                    <a:pt x="1902" y="4388"/>
                    <a:pt x="1902" y="4388"/>
                    <a:pt x="1902" y="4388"/>
                  </a:cubicBezTo>
                  <a:cubicBezTo>
                    <a:pt x="1902" y="4379"/>
                    <a:pt x="1902" y="4379"/>
                    <a:pt x="1902" y="4379"/>
                  </a:cubicBezTo>
                  <a:cubicBezTo>
                    <a:pt x="1928" y="4388"/>
                    <a:pt x="1936" y="4379"/>
                    <a:pt x="1936" y="4371"/>
                  </a:cubicBezTo>
                  <a:cubicBezTo>
                    <a:pt x="1970" y="4234"/>
                    <a:pt x="1970" y="4234"/>
                    <a:pt x="1970" y="4234"/>
                  </a:cubicBezTo>
                  <a:cubicBezTo>
                    <a:pt x="1979" y="4217"/>
                    <a:pt x="1970" y="4209"/>
                    <a:pt x="1945" y="4209"/>
                  </a:cubicBezTo>
                  <a:cubicBezTo>
                    <a:pt x="1953" y="4192"/>
                    <a:pt x="1953" y="4192"/>
                    <a:pt x="1953" y="4192"/>
                  </a:cubicBezTo>
                  <a:lnTo>
                    <a:pt x="2124" y="4234"/>
                  </a:lnTo>
                  <a:close/>
                  <a:moveTo>
                    <a:pt x="1757" y="4132"/>
                  </a:moveTo>
                  <a:cubicBezTo>
                    <a:pt x="1936" y="4192"/>
                    <a:pt x="1936" y="4192"/>
                    <a:pt x="1936" y="4192"/>
                  </a:cubicBezTo>
                  <a:cubicBezTo>
                    <a:pt x="1911" y="4260"/>
                    <a:pt x="1911" y="4260"/>
                    <a:pt x="1911" y="4260"/>
                  </a:cubicBezTo>
                  <a:cubicBezTo>
                    <a:pt x="1902" y="4260"/>
                    <a:pt x="1902" y="4260"/>
                    <a:pt x="1902" y="4260"/>
                  </a:cubicBezTo>
                  <a:cubicBezTo>
                    <a:pt x="1902" y="4217"/>
                    <a:pt x="1894" y="4192"/>
                    <a:pt x="1860" y="4183"/>
                  </a:cubicBezTo>
                  <a:cubicBezTo>
                    <a:pt x="1808" y="4336"/>
                    <a:pt x="1808" y="4336"/>
                    <a:pt x="1808" y="4336"/>
                  </a:cubicBezTo>
                  <a:cubicBezTo>
                    <a:pt x="1808" y="4345"/>
                    <a:pt x="1817" y="4354"/>
                    <a:pt x="1834" y="4362"/>
                  </a:cubicBezTo>
                  <a:cubicBezTo>
                    <a:pt x="1834" y="4371"/>
                    <a:pt x="1834" y="4371"/>
                    <a:pt x="1834" y="4371"/>
                  </a:cubicBezTo>
                  <a:cubicBezTo>
                    <a:pt x="1723" y="4336"/>
                    <a:pt x="1723" y="4336"/>
                    <a:pt x="1723" y="4336"/>
                  </a:cubicBezTo>
                  <a:cubicBezTo>
                    <a:pt x="1732" y="4328"/>
                    <a:pt x="1732" y="4328"/>
                    <a:pt x="1732" y="4328"/>
                  </a:cubicBezTo>
                  <a:cubicBezTo>
                    <a:pt x="1749" y="4336"/>
                    <a:pt x="1766" y="4328"/>
                    <a:pt x="1766" y="4319"/>
                  </a:cubicBezTo>
                  <a:cubicBezTo>
                    <a:pt x="1817" y="4166"/>
                    <a:pt x="1817" y="4166"/>
                    <a:pt x="1817" y="4166"/>
                  </a:cubicBezTo>
                  <a:cubicBezTo>
                    <a:pt x="1791" y="4158"/>
                    <a:pt x="1766" y="4175"/>
                    <a:pt x="1740" y="4200"/>
                  </a:cubicBezTo>
                  <a:cubicBezTo>
                    <a:pt x="1732" y="4200"/>
                    <a:pt x="1732" y="4200"/>
                    <a:pt x="1732" y="4200"/>
                  </a:cubicBezTo>
                  <a:lnTo>
                    <a:pt x="1757" y="4132"/>
                  </a:lnTo>
                  <a:close/>
                  <a:moveTo>
                    <a:pt x="1570" y="4064"/>
                  </a:moveTo>
                  <a:cubicBezTo>
                    <a:pt x="1578" y="4047"/>
                    <a:pt x="1578" y="4047"/>
                    <a:pt x="1578" y="4047"/>
                  </a:cubicBezTo>
                  <a:cubicBezTo>
                    <a:pt x="1663" y="4089"/>
                    <a:pt x="1663" y="4089"/>
                    <a:pt x="1663" y="4089"/>
                  </a:cubicBezTo>
                  <a:cubicBezTo>
                    <a:pt x="1655" y="4098"/>
                    <a:pt x="1655" y="4098"/>
                    <a:pt x="1655" y="4098"/>
                  </a:cubicBezTo>
                  <a:cubicBezTo>
                    <a:pt x="1646" y="4089"/>
                    <a:pt x="1638" y="4089"/>
                    <a:pt x="1638" y="4098"/>
                  </a:cubicBezTo>
                  <a:cubicBezTo>
                    <a:pt x="1629" y="4098"/>
                    <a:pt x="1629" y="4106"/>
                    <a:pt x="1629" y="4115"/>
                  </a:cubicBezTo>
                  <a:cubicBezTo>
                    <a:pt x="1629" y="4115"/>
                    <a:pt x="1629" y="4115"/>
                    <a:pt x="1629" y="4115"/>
                  </a:cubicBezTo>
                  <a:cubicBezTo>
                    <a:pt x="1638" y="4183"/>
                    <a:pt x="1638" y="4183"/>
                    <a:pt x="1638" y="4183"/>
                  </a:cubicBezTo>
                  <a:cubicBezTo>
                    <a:pt x="1689" y="4141"/>
                    <a:pt x="1689" y="4141"/>
                    <a:pt x="1689" y="4141"/>
                  </a:cubicBezTo>
                  <a:cubicBezTo>
                    <a:pt x="1698" y="4132"/>
                    <a:pt x="1698" y="4132"/>
                    <a:pt x="1698" y="4132"/>
                  </a:cubicBezTo>
                  <a:cubicBezTo>
                    <a:pt x="1698" y="4124"/>
                    <a:pt x="1689" y="4115"/>
                    <a:pt x="1680" y="4106"/>
                  </a:cubicBezTo>
                  <a:cubicBezTo>
                    <a:pt x="1680" y="4098"/>
                    <a:pt x="1680" y="4098"/>
                    <a:pt x="1680" y="4098"/>
                  </a:cubicBezTo>
                  <a:cubicBezTo>
                    <a:pt x="1749" y="4124"/>
                    <a:pt x="1749" y="4124"/>
                    <a:pt x="1749" y="4124"/>
                  </a:cubicBezTo>
                  <a:cubicBezTo>
                    <a:pt x="1749" y="4141"/>
                    <a:pt x="1749" y="4141"/>
                    <a:pt x="1749" y="4141"/>
                  </a:cubicBezTo>
                  <a:cubicBezTo>
                    <a:pt x="1732" y="4132"/>
                    <a:pt x="1715" y="4132"/>
                    <a:pt x="1706" y="4141"/>
                  </a:cubicBezTo>
                  <a:cubicBezTo>
                    <a:pt x="1638" y="4209"/>
                    <a:pt x="1638" y="4209"/>
                    <a:pt x="1638" y="4209"/>
                  </a:cubicBezTo>
                  <a:cubicBezTo>
                    <a:pt x="1612" y="4251"/>
                    <a:pt x="1612" y="4251"/>
                    <a:pt x="1612" y="4251"/>
                  </a:cubicBezTo>
                  <a:cubicBezTo>
                    <a:pt x="1604" y="4268"/>
                    <a:pt x="1612" y="4277"/>
                    <a:pt x="1638" y="4285"/>
                  </a:cubicBezTo>
                  <a:cubicBezTo>
                    <a:pt x="1629" y="4294"/>
                    <a:pt x="1629" y="4294"/>
                    <a:pt x="1629" y="4294"/>
                  </a:cubicBezTo>
                  <a:cubicBezTo>
                    <a:pt x="1527" y="4251"/>
                    <a:pt x="1527" y="4251"/>
                    <a:pt x="1527" y="4251"/>
                  </a:cubicBezTo>
                  <a:cubicBezTo>
                    <a:pt x="1536" y="4234"/>
                    <a:pt x="1536" y="4234"/>
                    <a:pt x="1536" y="4234"/>
                  </a:cubicBezTo>
                  <a:cubicBezTo>
                    <a:pt x="1553" y="4251"/>
                    <a:pt x="1570" y="4251"/>
                    <a:pt x="1570" y="4234"/>
                  </a:cubicBezTo>
                  <a:cubicBezTo>
                    <a:pt x="1595" y="4183"/>
                    <a:pt x="1595" y="4183"/>
                    <a:pt x="1595" y="4183"/>
                  </a:cubicBezTo>
                  <a:cubicBezTo>
                    <a:pt x="1587" y="4106"/>
                    <a:pt x="1587" y="4106"/>
                    <a:pt x="1587" y="4106"/>
                  </a:cubicBezTo>
                  <a:cubicBezTo>
                    <a:pt x="1587" y="4081"/>
                    <a:pt x="1578" y="4064"/>
                    <a:pt x="1570" y="4064"/>
                  </a:cubicBezTo>
                  <a:close/>
                  <a:moveTo>
                    <a:pt x="1459" y="4217"/>
                  </a:moveTo>
                  <a:cubicBezTo>
                    <a:pt x="1322" y="4132"/>
                    <a:pt x="1322" y="4132"/>
                    <a:pt x="1322" y="4132"/>
                  </a:cubicBezTo>
                  <a:cubicBezTo>
                    <a:pt x="1322" y="4115"/>
                    <a:pt x="1322" y="4115"/>
                    <a:pt x="1322" y="4115"/>
                  </a:cubicBezTo>
                  <a:cubicBezTo>
                    <a:pt x="1339" y="4132"/>
                    <a:pt x="1356" y="4132"/>
                    <a:pt x="1356" y="4115"/>
                  </a:cubicBezTo>
                  <a:cubicBezTo>
                    <a:pt x="1433" y="3996"/>
                    <a:pt x="1433" y="3996"/>
                    <a:pt x="1433" y="3996"/>
                  </a:cubicBezTo>
                  <a:cubicBezTo>
                    <a:pt x="1442" y="3987"/>
                    <a:pt x="1433" y="3979"/>
                    <a:pt x="1416" y="3962"/>
                  </a:cubicBezTo>
                  <a:cubicBezTo>
                    <a:pt x="1425" y="3953"/>
                    <a:pt x="1425" y="3953"/>
                    <a:pt x="1425" y="3953"/>
                  </a:cubicBezTo>
                  <a:cubicBezTo>
                    <a:pt x="1510" y="4013"/>
                    <a:pt x="1510" y="4013"/>
                    <a:pt x="1510" y="4013"/>
                  </a:cubicBezTo>
                  <a:cubicBezTo>
                    <a:pt x="1510" y="4021"/>
                    <a:pt x="1510" y="4021"/>
                    <a:pt x="1510" y="4021"/>
                  </a:cubicBezTo>
                  <a:cubicBezTo>
                    <a:pt x="1493" y="4013"/>
                    <a:pt x="1476" y="4013"/>
                    <a:pt x="1476" y="4021"/>
                  </a:cubicBezTo>
                  <a:cubicBezTo>
                    <a:pt x="1399" y="4141"/>
                    <a:pt x="1399" y="4141"/>
                    <a:pt x="1399" y="4141"/>
                  </a:cubicBezTo>
                  <a:cubicBezTo>
                    <a:pt x="1391" y="4149"/>
                    <a:pt x="1399" y="4158"/>
                    <a:pt x="1408" y="4166"/>
                  </a:cubicBezTo>
                  <a:cubicBezTo>
                    <a:pt x="1433" y="4183"/>
                    <a:pt x="1467" y="4175"/>
                    <a:pt x="1493" y="4141"/>
                  </a:cubicBezTo>
                  <a:cubicBezTo>
                    <a:pt x="1501" y="4149"/>
                    <a:pt x="1501" y="4149"/>
                    <a:pt x="1501" y="4149"/>
                  </a:cubicBezTo>
                  <a:lnTo>
                    <a:pt x="1459" y="4217"/>
                  </a:lnTo>
                  <a:close/>
                  <a:moveTo>
                    <a:pt x="1186" y="3902"/>
                  </a:moveTo>
                  <a:cubicBezTo>
                    <a:pt x="1228" y="3851"/>
                    <a:pt x="1280" y="3851"/>
                    <a:pt x="1331" y="3885"/>
                  </a:cubicBezTo>
                  <a:cubicBezTo>
                    <a:pt x="1373" y="3928"/>
                    <a:pt x="1382" y="3970"/>
                    <a:pt x="1348" y="4030"/>
                  </a:cubicBezTo>
                  <a:cubicBezTo>
                    <a:pt x="1305" y="4072"/>
                    <a:pt x="1254" y="4081"/>
                    <a:pt x="1203" y="4047"/>
                  </a:cubicBezTo>
                  <a:cubicBezTo>
                    <a:pt x="1160" y="4004"/>
                    <a:pt x="1152" y="3953"/>
                    <a:pt x="1186" y="3902"/>
                  </a:cubicBezTo>
                  <a:close/>
                  <a:moveTo>
                    <a:pt x="1228" y="3936"/>
                  </a:moveTo>
                  <a:cubicBezTo>
                    <a:pt x="1194" y="3979"/>
                    <a:pt x="1186" y="4013"/>
                    <a:pt x="1211" y="4038"/>
                  </a:cubicBezTo>
                  <a:cubicBezTo>
                    <a:pt x="1237" y="4055"/>
                    <a:pt x="1263" y="4038"/>
                    <a:pt x="1305" y="3996"/>
                  </a:cubicBezTo>
                  <a:cubicBezTo>
                    <a:pt x="1339" y="3945"/>
                    <a:pt x="1348" y="3911"/>
                    <a:pt x="1322" y="3893"/>
                  </a:cubicBezTo>
                  <a:cubicBezTo>
                    <a:pt x="1297" y="3876"/>
                    <a:pt x="1263" y="3885"/>
                    <a:pt x="1228" y="3936"/>
                  </a:cubicBezTo>
                  <a:close/>
                  <a:moveTo>
                    <a:pt x="1041" y="3902"/>
                  </a:moveTo>
                  <a:cubicBezTo>
                    <a:pt x="964" y="3825"/>
                    <a:pt x="964" y="3825"/>
                    <a:pt x="964" y="3825"/>
                  </a:cubicBezTo>
                  <a:cubicBezTo>
                    <a:pt x="973" y="3817"/>
                    <a:pt x="973" y="3817"/>
                    <a:pt x="973" y="3817"/>
                  </a:cubicBezTo>
                  <a:cubicBezTo>
                    <a:pt x="981" y="3834"/>
                    <a:pt x="998" y="3834"/>
                    <a:pt x="1007" y="3825"/>
                  </a:cubicBezTo>
                  <a:cubicBezTo>
                    <a:pt x="1101" y="3723"/>
                    <a:pt x="1101" y="3723"/>
                    <a:pt x="1101" y="3723"/>
                  </a:cubicBezTo>
                  <a:cubicBezTo>
                    <a:pt x="1109" y="3715"/>
                    <a:pt x="1109" y="3706"/>
                    <a:pt x="1092" y="3689"/>
                  </a:cubicBezTo>
                  <a:cubicBezTo>
                    <a:pt x="1101" y="3681"/>
                    <a:pt x="1101" y="3681"/>
                    <a:pt x="1101" y="3681"/>
                  </a:cubicBezTo>
                  <a:cubicBezTo>
                    <a:pt x="1177" y="3757"/>
                    <a:pt x="1177" y="3757"/>
                    <a:pt x="1177" y="3757"/>
                  </a:cubicBezTo>
                  <a:cubicBezTo>
                    <a:pt x="1211" y="3791"/>
                    <a:pt x="1211" y="3817"/>
                    <a:pt x="1194" y="3842"/>
                  </a:cubicBezTo>
                  <a:cubicBezTo>
                    <a:pt x="1169" y="3868"/>
                    <a:pt x="1135" y="3868"/>
                    <a:pt x="1101" y="3834"/>
                  </a:cubicBezTo>
                  <a:cubicBezTo>
                    <a:pt x="1084" y="3808"/>
                    <a:pt x="1084" y="3808"/>
                    <a:pt x="1084" y="3808"/>
                  </a:cubicBezTo>
                  <a:cubicBezTo>
                    <a:pt x="1041" y="3851"/>
                    <a:pt x="1041" y="3851"/>
                    <a:pt x="1041" y="3851"/>
                  </a:cubicBezTo>
                  <a:cubicBezTo>
                    <a:pt x="1024" y="3868"/>
                    <a:pt x="1032" y="3876"/>
                    <a:pt x="1049" y="3893"/>
                  </a:cubicBezTo>
                  <a:lnTo>
                    <a:pt x="1041" y="3902"/>
                  </a:lnTo>
                  <a:close/>
                  <a:moveTo>
                    <a:pt x="1135" y="3757"/>
                  </a:moveTo>
                  <a:cubicBezTo>
                    <a:pt x="1092" y="3800"/>
                    <a:pt x="1092" y="3800"/>
                    <a:pt x="1092" y="3800"/>
                  </a:cubicBezTo>
                  <a:cubicBezTo>
                    <a:pt x="1101" y="3808"/>
                    <a:pt x="1101" y="3808"/>
                    <a:pt x="1101" y="3808"/>
                  </a:cubicBezTo>
                  <a:cubicBezTo>
                    <a:pt x="1118" y="3825"/>
                    <a:pt x="1135" y="3825"/>
                    <a:pt x="1152" y="3808"/>
                  </a:cubicBezTo>
                  <a:cubicBezTo>
                    <a:pt x="1169" y="3791"/>
                    <a:pt x="1177" y="3774"/>
                    <a:pt x="1160" y="3757"/>
                  </a:cubicBezTo>
                  <a:cubicBezTo>
                    <a:pt x="1152" y="3749"/>
                    <a:pt x="1143" y="3749"/>
                    <a:pt x="1135" y="3757"/>
                  </a:cubicBezTo>
                  <a:close/>
                  <a:moveTo>
                    <a:pt x="913" y="3468"/>
                  </a:moveTo>
                  <a:cubicBezTo>
                    <a:pt x="921" y="3459"/>
                    <a:pt x="921" y="3459"/>
                    <a:pt x="921" y="3459"/>
                  </a:cubicBezTo>
                  <a:cubicBezTo>
                    <a:pt x="973" y="3519"/>
                    <a:pt x="973" y="3519"/>
                    <a:pt x="973" y="3519"/>
                  </a:cubicBezTo>
                  <a:cubicBezTo>
                    <a:pt x="921" y="3681"/>
                    <a:pt x="921" y="3681"/>
                    <a:pt x="921" y="3681"/>
                  </a:cubicBezTo>
                  <a:cubicBezTo>
                    <a:pt x="921" y="3681"/>
                    <a:pt x="921" y="3681"/>
                    <a:pt x="921" y="3681"/>
                  </a:cubicBezTo>
                  <a:cubicBezTo>
                    <a:pt x="1007" y="3612"/>
                    <a:pt x="1007" y="3612"/>
                    <a:pt x="1007" y="3612"/>
                  </a:cubicBezTo>
                  <a:cubicBezTo>
                    <a:pt x="1015" y="3612"/>
                    <a:pt x="1015" y="3595"/>
                    <a:pt x="998" y="3578"/>
                  </a:cubicBezTo>
                  <a:cubicBezTo>
                    <a:pt x="1007" y="3570"/>
                    <a:pt x="1007" y="3570"/>
                    <a:pt x="1007" y="3570"/>
                  </a:cubicBezTo>
                  <a:cubicBezTo>
                    <a:pt x="1058" y="3629"/>
                    <a:pt x="1058" y="3629"/>
                    <a:pt x="1058" y="3629"/>
                  </a:cubicBezTo>
                  <a:cubicBezTo>
                    <a:pt x="1049" y="3638"/>
                    <a:pt x="1049" y="3638"/>
                    <a:pt x="1049" y="3638"/>
                  </a:cubicBezTo>
                  <a:cubicBezTo>
                    <a:pt x="1032" y="3621"/>
                    <a:pt x="1024" y="3621"/>
                    <a:pt x="1015" y="3629"/>
                  </a:cubicBezTo>
                  <a:cubicBezTo>
                    <a:pt x="879" y="3732"/>
                    <a:pt x="879" y="3732"/>
                    <a:pt x="879" y="3732"/>
                  </a:cubicBezTo>
                  <a:cubicBezTo>
                    <a:pt x="862" y="3706"/>
                    <a:pt x="862" y="3706"/>
                    <a:pt x="862" y="3706"/>
                  </a:cubicBezTo>
                  <a:cubicBezTo>
                    <a:pt x="921" y="3527"/>
                    <a:pt x="921" y="3527"/>
                    <a:pt x="921" y="3527"/>
                  </a:cubicBezTo>
                  <a:cubicBezTo>
                    <a:pt x="913" y="3527"/>
                    <a:pt x="913" y="3527"/>
                    <a:pt x="913" y="3527"/>
                  </a:cubicBezTo>
                  <a:cubicBezTo>
                    <a:pt x="819" y="3604"/>
                    <a:pt x="819" y="3604"/>
                    <a:pt x="819" y="3604"/>
                  </a:cubicBezTo>
                  <a:cubicBezTo>
                    <a:pt x="802" y="3604"/>
                    <a:pt x="811" y="3621"/>
                    <a:pt x="828" y="3638"/>
                  </a:cubicBezTo>
                  <a:cubicBezTo>
                    <a:pt x="819" y="3646"/>
                    <a:pt x="819" y="3646"/>
                    <a:pt x="819" y="3646"/>
                  </a:cubicBezTo>
                  <a:cubicBezTo>
                    <a:pt x="768" y="3587"/>
                    <a:pt x="768" y="3587"/>
                    <a:pt x="768" y="3587"/>
                  </a:cubicBezTo>
                  <a:cubicBezTo>
                    <a:pt x="777" y="3578"/>
                    <a:pt x="777" y="3578"/>
                    <a:pt x="777" y="3578"/>
                  </a:cubicBezTo>
                  <a:cubicBezTo>
                    <a:pt x="785" y="3595"/>
                    <a:pt x="802" y="3595"/>
                    <a:pt x="811" y="3587"/>
                  </a:cubicBezTo>
                  <a:cubicBezTo>
                    <a:pt x="921" y="3502"/>
                    <a:pt x="921" y="3502"/>
                    <a:pt x="921" y="3502"/>
                  </a:cubicBezTo>
                  <a:cubicBezTo>
                    <a:pt x="930" y="3493"/>
                    <a:pt x="930" y="3485"/>
                    <a:pt x="913" y="3468"/>
                  </a:cubicBezTo>
                  <a:close/>
                  <a:moveTo>
                    <a:pt x="683" y="3442"/>
                  </a:moveTo>
                  <a:cubicBezTo>
                    <a:pt x="640" y="3374"/>
                    <a:pt x="640" y="3374"/>
                    <a:pt x="640" y="3374"/>
                  </a:cubicBezTo>
                  <a:cubicBezTo>
                    <a:pt x="649" y="3365"/>
                    <a:pt x="649" y="3365"/>
                    <a:pt x="649" y="3365"/>
                  </a:cubicBezTo>
                  <a:cubicBezTo>
                    <a:pt x="657" y="3382"/>
                    <a:pt x="674" y="3382"/>
                    <a:pt x="700" y="3382"/>
                  </a:cubicBezTo>
                  <a:cubicBezTo>
                    <a:pt x="870" y="3357"/>
                    <a:pt x="870" y="3357"/>
                    <a:pt x="870" y="3357"/>
                  </a:cubicBezTo>
                  <a:cubicBezTo>
                    <a:pt x="879" y="3374"/>
                    <a:pt x="879" y="3374"/>
                    <a:pt x="879" y="3374"/>
                  </a:cubicBezTo>
                  <a:cubicBezTo>
                    <a:pt x="759" y="3527"/>
                    <a:pt x="759" y="3527"/>
                    <a:pt x="759" y="3527"/>
                  </a:cubicBezTo>
                  <a:cubicBezTo>
                    <a:pt x="751" y="3536"/>
                    <a:pt x="751" y="3544"/>
                    <a:pt x="759" y="3553"/>
                  </a:cubicBezTo>
                  <a:cubicBezTo>
                    <a:pt x="751" y="3561"/>
                    <a:pt x="751" y="3561"/>
                    <a:pt x="751" y="3561"/>
                  </a:cubicBezTo>
                  <a:cubicBezTo>
                    <a:pt x="700" y="3468"/>
                    <a:pt x="700" y="3468"/>
                    <a:pt x="700" y="3468"/>
                  </a:cubicBezTo>
                  <a:cubicBezTo>
                    <a:pt x="708" y="3468"/>
                    <a:pt x="708" y="3468"/>
                    <a:pt x="708" y="3468"/>
                  </a:cubicBezTo>
                  <a:cubicBezTo>
                    <a:pt x="708" y="3476"/>
                    <a:pt x="708" y="3476"/>
                    <a:pt x="708" y="3476"/>
                  </a:cubicBezTo>
                  <a:cubicBezTo>
                    <a:pt x="717" y="3485"/>
                    <a:pt x="725" y="3493"/>
                    <a:pt x="734" y="3485"/>
                  </a:cubicBezTo>
                  <a:cubicBezTo>
                    <a:pt x="734" y="3485"/>
                    <a:pt x="734" y="3485"/>
                    <a:pt x="734" y="3476"/>
                  </a:cubicBezTo>
                  <a:cubicBezTo>
                    <a:pt x="734" y="3485"/>
                    <a:pt x="734" y="3485"/>
                    <a:pt x="742" y="3476"/>
                  </a:cubicBezTo>
                  <a:cubicBezTo>
                    <a:pt x="759" y="3451"/>
                    <a:pt x="759" y="3451"/>
                    <a:pt x="759" y="3451"/>
                  </a:cubicBezTo>
                  <a:cubicBezTo>
                    <a:pt x="725" y="3391"/>
                    <a:pt x="725" y="3391"/>
                    <a:pt x="725" y="3391"/>
                  </a:cubicBezTo>
                  <a:cubicBezTo>
                    <a:pt x="700" y="3399"/>
                    <a:pt x="700" y="3399"/>
                    <a:pt x="700" y="3399"/>
                  </a:cubicBezTo>
                  <a:cubicBezTo>
                    <a:pt x="700" y="3399"/>
                    <a:pt x="691" y="3399"/>
                    <a:pt x="683" y="3399"/>
                  </a:cubicBezTo>
                  <a:cubicBezTo>
                    <a:pt x="674" y="3408"/>
                    <a:pt x="674" y="3416"/>
                    <a:pt x="683" y="3425"/>
                  </a:cubicBezTo>
                  <a:cubicBezTo>
                    <a:pt x="691" y="3433"/>
                    <a:pt x="691" y="3433"/>
                    <a:pt x="691" y="3433"/>
                  </a:cubicBezTo>
                  <a:lnTo>
                    <a:pt x="683" y="3442"/>
                  </a:lnTo>
                  <a:close/>
                  <a:moveTo>
                    <a:pt x="768" y="3433"/>
                  </a:moveTo>
                  <a:cubicBezTo>
                    <a:pt x="811" y="3382"/>
                    <a:pt x="811" y="3382"/>
                    <a:pt x="811" y="3382"/>
                  </a:cubicBezTo>
                  <a:cubicBezTo>
                    <a:pt x="742" y="3391"/>
                    <a:pt x="742" y="3391"/>
                    <a:pt x="742" y="3391"/>
                  </a:cubicBezTo>
                  <a:lnTo>
                    <a:pt x="768" y="3433"/>
                  </a:lnTo>
                  <a:close/>
                  <a:moveTo>
                    <a:pt x="717" y="3076"/>
                  </a:moveTo>
                  <a:cubicBezTo>
                    <a:pt x="725" y="3076"/>
                    <a:pt x="725" y="3076"/>
                    <a:pt x="725" y="3076"/>
                  </a:cubicBezTo>
                  <a:cubicBezTo>
                    <a:pt x="751" y="3135"/>
                    <a:pt x="751" y="3135"/>
                    <a:pt x="751" y="3135"/>
                  </a:cubicBezTo>
                  <a:cubicBezTo>
                    <a:pt x="666" y="3280"/>
                    <a:pt x="666" y="3280"/>
                    <a:pt x="666" y="3280"/>
                  </a:cubicBezTo>
                  <a:cubicBezTo>
                    <a:pt x="666" y="3280"/>
                    <a:pt x="666" y="3280"/>
                    <a:pt x="666" y="3280"/>
                  </a:cubicBezTo>
                  <a:cubicBezTo>
                    <a:pt x="759" y="3246"/>
                    <a:pt x="759" y="3246"/>
                    <a:pt x="759" y="3246"/>
                  </a:cubicBezTo>
                  <a:cubicBezTo>
                    <a:pt x="777" y="3238"/>
                    <a:pt x="777" y="3229"/>
                    <a:pt x="768" y="3203"/>
                  </a:cubicBezTo>
                  <a:cubicBezTo>
                    <a:pt x="785" y="3203"/>
                    <a:pt x="785" y="3203"/>
                    <a:pt x="785" y="3203"/>
                  </a:cubicBezTo>
                  <a:cubicBezTo>
                    <a:pt x="811" y="3263"/>
                    <a:pt x="811" y="3263"/>
                    <a:pt x="811" y="3263"/>
                  </a:cubicBezTo>
                  <a:cubicBezTo>
                    <a:pt x="802" y="3272"/>
                    <a:pt x="802" y="3272"/>
                    <a:pt x="802" y="3272"/>
                  </a:cubicBezTo>
                  <a:cubicBezTo>
                    <a:pt x="794" y="3255"/>
                    <a:pt x="785" y="3246"/>
                    <a:pt x="768" y="3255"/>
                  </a:cubicBezTo>
                  <a:cubicBezTo>
                    <a:pt x="614" y="3323"/>
                    <a:pt x="614" y="3323"/>
                    <a:pt x="614" y="3323"/>
                  </a:cubicBezTo>
                  <a:cubicBezTo>
                    <a:pt x="606" y="3297"/>
                    <a:pt x="606" y="3297"/>
                    <a:pt x="606" y="3297"/>
                  </a:cubicBezTo>
                  <a:cubicBezTo>
                    <a:pt x="700" y="3135"/>
                    <a:pt x="700" y="3135"/>
                    <a:pt x="700" y="3135"/>
                  </a:cubicBezTo>
                  <a:cubicBezTo>
                    <a:pt x="700" y="3135"/>
                    <a:pt x="700" y="3135"/>
                    <a:pt x="700" y="3135"/>
                  </a:cubicBezTo>
                  <a:cubicBezTo>
                    <a:pt x="589" y="3186"/>
                    <a:pt x="589" y="3186"/>
                    <a:pt x="589" y="3186"/>
                  </a:cubicBezTo>
                  <a:cubicBezTo>
                    <a:pt x="572" y="3186"/>
                    <a:pt x="572" y="3203"/>
                    <a:pt x="580" y="3221"/>
                  </a:cubicBezTo>
                  <a:cubicBezTo>
                    <a:pt x="572" y="3229"/>
                    <a:pt x="572" y="3229"/>
                    <a:pt x="572" y="3229"/>
                  </a:cubicBezTo>
                  <a:cubicBezTo>
                    <a:pt x="538" y="3152"/>
                    <a:pt x="538" y="3152"/>
                    <a:pt x="538" y="3152"/>
                  </a:cubicBezTo>
                  <a:cubicBezTo>
                    <a:pt x="555" y="3152"/>
                    <a:pt x="555" y="3152"/>
                    <a:pt x="555" y="3152"/>
                  </a:cubicBezTo>
                  <a:cubicBezTo>
                    <a:pt x="563" y="3169"/>
                    <a:pt x="572" y="3178"/>
                    <a:pt x="580" y="3169"/>
                  </a:cubicBezTo>
                  <a:cubicBezTo>
                    <a:pt x="708" y="3110"/>
                    <a:pt x="708" y="3110"/>
                    <a:pt x="708" y="3110"/>
                  </a:cubicBezTo>
                  <a:cubicBezTo>
                    <a:pt x="725" y="3110"/>
                    <a:pt x="725" y="3093"/>
                    <a:pt x="717" y="3076"/>
                  </a:cubicBezTo>
                  <a:close/>
                  <a:moveTo>
                    <a:pt x="717" y="3050"/>
                  </a:moveTo>
                  <a:cubicBezTo>
                    <a:pt x="649" y="3076"/>
                    <a:pt x="649" y="3076"/>
                    <a:pt x="649" y="3076"/>
                  </a:cubicBezTo>
                  <a:cubicBezTo>
                    <a:pt x="640" y="3059"/>
                    <a:pt x="640" y="3059"/>
                    <a:pt x="640" y="3059"/>
                  </a:cubicBezTo>
                  <a:cubicBezTo>
                    <a:pt x="674" y="3042"/>
                    <a:pt x="691" y="3016"/>
                    <a:pt x="683" y="2982"/>
                  </a:cubicBezTo>
                  <a:cubicBezTo>
                    <a:pt x="674" y="2965"/>
                    <a:pt x="666" y="2956"/>
                    <a:pt x="657" y="2965"/>
                  </a:cubicBezTo>
                  <a:cubicBezTo>
                    <a:pt x="597" y="2973"/>
                    <a:pt x="597" y="2973"/>
                    <a:pt x="597" y="2973"/>
                  </a:cubicBezTo>
                  <a:cubicBezTo>
                    <a:pt x="606" y="2999"/>
                    <a:pt x="623" y="3016"/>
                    <a:pt x="649" y="3008"/>
                  </a:cubicBezTo>
                  <a:cubicBezTo>
                    <a:pt x="649" y="3025"/>
                    <a:pt x="649" y="3025"/>
                    <a:pt x="649" y="3025"/>
                  </a:cubicBezTo>
                  <a:cubicBezTo>
                    <a:pt x="572" y="3042"/>
                    <a:pt x="572" y="3042"/>
                    <a:pt x="572" y="3042"/>
                  </a:cubicBezTo>
                  <a:cubicBezTo>
                    <a:pt x="572" y="3033"/>
                    <a:pt x="572" y="3033"/>
                    <a:pt x="572" y="3033"/>
                  </a:cubicBezTo>
                  <a:cubicBezTo>
                    <a:pt x="589" y="3025"/>
                    <a:pt x="597" y="2999"/>
                    <a:pt x="589" y="2982"/>
                  </a:cubicBezTo>
                  <a:cubicBezTo>
                    <a:pt x="521" y="2999"/>
                    <a:pt x="521" y="2999"/>
                    <a:pt x="521" y="2999"/>
                  </a:cubicBezTo>
                  <a:cubicBezTo>
                    <a:pt x="512" y="2999"/>
                    <a:pt x="504" y="3008"/>
                    <a:pt x="512" y="3025"/>
                  </a:cubicBezTo>
                  <a:cubicBezTo>
                    <a:pt x="521" y="3059"/>
                    <a:pt x="546" y="3076"/>
                    <a:pt x="589" y="3076"/>
                  </a:cubicBezTo>
                  <a:cubicBezTo>
                    <a:pt x="597" y="3093"/>
                    <a:pt x="597" y="3093"/>
                    <a:pt x="597" y="3093"/>
                  </a:cubicBezTo>
                  <a:cubicBezTo>
                    <a:pt x="521" y="3110"/>
                    <a:pt x="521" y="3110"/>
                    <a:pt x="521" y="3110"/>
                  </a:cubicBezTo>
                  <a:cubicBezTo>
                    <a:pt x="469" y="2931"/>
                    <a:pt x="469" y="2931"/>
                    <a:pt x="469" y="2931"/>
                  </a:cubicBezTo>
                  <a:cubicBezTo>
                    <a:pt x="487" y="2931"/>
                    <a:pt x="487" y="2931"/>
                    <a:pt x="487" y="2931"/>
                  </a:cubicBezTo>
                  <a:cubicBezTo>
                    <a:pt x="487" y="2948"/>
                    <a:pt x="495" y="2956"/>
                    <a:pt x="512" y="2948"/>
                  </a:cubicBezTo>
                  <a:cubicBezTo>
                    <a:pt x="649" y="2914"/>
                    <a:pt x="649" y="2914"/>
                    <a:pt x="649" y="2914"/>
                  </a:cubicBezTo>
                  <a:cubicBezTo>
                    <a:pt x="657" y="2914"/>
                    <a:pt x="666" y="2897"/>
                    <a:pt x="657" y="2880"/>
                  </a:cubicBezTo>
                  <a:cubicBezTo>
                    <a:pt x="666" y="2880"/>
                    <a:pt x="666" y="2880"/>
                    <a:pt x="666" y="2880"/>
                  </a:cubicBezTo>
                  <a:lnTo>
                    <a:pt x="717" y="30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10" name="íṡļídê">
              <a:extLst>
                <a:ext uri="{FF2B5EF4-FFF2-40B4-BE49-F238E27FC236}">
                  <a16:creationId xmlns="" xmlns:a16="http://schemas.microsoft.com/office/drawing/2014/main" id="{B4B75358-F857-44E3-B684-9F5CF0B51008}"/>
                </a:ext>
              </a:extLst>
            </p:cNvPr>
            <p:cNvSpPr/>
            <p:nvPr/>
          </p:nvSpPr>
          <p:spPr bwMode="auto">
            <a:xfrm>
              <a:off x="5743131" y="1800451"/>
              <a:ext cx="1203479" cy="47847"/>
            </a:xfrm>
            <a:custGeom>
              <a:avLst/>
              <a:gdLst>
                <a:gd name="T0" fmla="*/ 333 w 14293"/>
                <a:gd name="T1" fmla="*/ 8 h 571"/>
                <a:gd name="T2" fmla="*/ 111 w 14293"/>
                <a:gd name="T3" fmla="*/ 562 h 571"/>
                <a:gd name="T4" fmla="*/ 717 w 14293"/>
                <a:gd name="T5" fmla="*/ 102 h 571"/>
                <a:gd name="T6" fmla="*/ 1024 w 14293"/>
                <a:gd name="T7" fmla="*/ 468 h 571"/>
                <a:gd name="T8" fmla="*/ 1501 w 14293"/>
                <a:gd name="T9" fmla="*/ 375 h 571"/>
                <a:gd name="T10" fmla="*/ 1271 w 14293"/>
                <a:gd name="T11" fmla="*/ 562 h 571"/>
                <a:gd name="T12" fmla="*/ 1825 w 14293"/>
                <a:gd name="T13" fmla="*/ 562 h 571"/>
                <a:gd name="T14" fmla="*/ 1987 w 14293"/>
                <a:gd name="T15" fmla="*/ 136 h 571"/>
                <a:gd name="T16" fmla="*/ 2712 w 14293"/>
                <a:gd name="T17" fmla="*/ 375 h 571"/>
                <a:gd name="T18" fmla="*/ 2474 w 14293"/>
                <a:gd name="T19" fmla="*/ 562 h 571"/>
                <a:gd name="T20" fmla="*/ 3540 w 14293"/>
                <a:gd name="T21" fmla="*/ 68 h 571"/>
                <a:gd name="T22" fmla="*/ 3258 w 14293"/>
                <a:gd name="T23" fmla="*/ 349 h 571"/>
                <a:gd name="T24" fmla="*/ 3412 w 14293"/>
                <a:gd name="T25" fmla="*/ 247 h 571"/>
                <a:gd name="T26" fmla="*/ 3258 w 14293"/>
                <a:gd name="T27" fmla="*/ 102 h 571"/>
                <a:gd name="T28" fmla="*/ 4154 w 14293"/>
                <a:gd name="T29" fmla="*/ 76 h 571"/>
                <a:gd name="T30" fmla="*/ 3804 w 14293"/>
                <a:gd name="T31" fmla="*/ 281 h 571"/>
                <a:gd name="T32" fmla="*/ 3957 w 14293"/>
                <a:gd name="T33" fmla="*/ 94 h 571"/>
                <a:gd name="T34" fmla="*/ 4469 w 14293"/>
                <a:gd name="T35" fmla="*/ 468 h 571"/>
                <a:gd name="T36" fmla="*/ 4742 w 14293"/>
                <a:gd name="T37" fmla="*/ 8 h 571"/>
                <a:gd name="T38" fmla="*/ 5066 w 14293"/>
                <a:gd name="T39" fmla="*/ 562 h 571"/>
                <a:gd name="T40" fmla="*/ 5765 w 14293"/>
                <a:gd name="T41" fmla="*/ 8 h 571"/>
                <a:gd name="T42" fmla="*/ 5885 w 14293"/>
                <a:gd name="T43" fmla="*/ 8 h 571"/>
                <a:gd name="T44" fmla="*/ 6277 w 14293"/>
                <a:gd name="T45" fmla="*/ 315 h 571"/>
                <a:gd name="T46" fmla="*/ 6797 w 14293"/>
                <a:gd name="T47" fmla="*/ 358 h 571"/>
                <a:gd name="T48" fmla="*/ 6499 w 14293"/>
                <a:gd name="T49" fmla="*/ 76 h 571"/>
                <a:gd name="T50" fmla="*/ 6678 w 14293"/>
                <a:gd name="T51" fmla="*/ 94 h 571"/>
                <a:gd name="T52" fmla="*/ 6797 w 14293"/>
                <a:gd name="T53" fmla="*/ 358 h 571"/>
                <a:gd name="T54" fmla="*/ 7386 w 14293"/>
                <a:gd name="T55" fmla="*/ 8 h 571"/>
                <a:gd name="T56" fmla="*/ 7164 w 14293"/>
                <a:gd name="T57" fmla="*/ 562 h 571"/>
                <a:gd name="T58" fmla="*/ 7991 w 14293"/>
                <a:gd name="T59" fmla="*/ 8 h 571"/>
                <a:gd name="T60" fmla="*/ 7659 w 14293"/>
                <a:gd name="T61" fmla="*/ 562 h 571"/>
                <a:gd name="T62" fmla="*/ 8870 w 14293"/>
                <a:gd name="T63" fmla="*/ 358 h 571"/>
                <a:gd name="T64" fmla="*/ 8571 w 14293"/>
                <a:gd name="T65" fmla="*/ 76 h 571"/>
                <a:gd name="T66" fmla="*/ 8750 w 14293"/>
                <a:gd name="T67" fmla="*/ 94 h 571"/>
                <a:gd name="T68" fmla="*/ 8870 w 14293"/>
                <a:gd name="T69" fmla="*/ 358 h 571"/>
                <a:gd name="T70" fmla="*/ 9518 w 14293"/>
                <a:gd name="T71" fmla="*/ 477 h 571"/>
                <a:gd name="T72" fmla="*/ 9739 w 14293"/>
                <a:gd name="T73" fmla="*/ 298 h 571"/>
                <a:gd name="T74" fmla="*/ 9339 w 14293"/>
                <a:gd name="T75" fmla="*/ 502 h 571"/>
                <a:gd name="T76" fmla="*/ 10012 w 14293"/>
                <a:gd name="T77" fmla="*/ 8 h 571"/>
                <a:gd name="T78" fmla="*/ 10004 w 14293"/>
                <a:gd name="T79" fmla="*/ 196 h 571"/>
                <a:gd name="T80" fmla="*/ 10609 w 14293"/>
                <a:gd name="T81" fmla="*/ 562 h 571"/>
                <a:gd name="T82" fmla="*/ 11104 w 14293"/>
                <a:gd name="T83" fmla="*/ 8 h 571"/>
                <a:gd name="T84" fmla="*/ 11735 w 14293"/>
                <a:gd name="T85" fmla="*/ 8 h 571"/>
                <a:gd name="T86" fmla="*/ 11437 w 14293"/>
                <a:gd name="T87" fmla="*/ 315 h 571"/>
                <a:gd name="T88" fmla="*/ 11889 w 14293"/>
                <a:gd name="T89" fmla="*/ 8 h 571"/>
                <a:gd name="T90" fmla="*/ 12196 w 14293"/>
                <a:gd name="T91" fmla="*/ 315 h 571"/>
                <a:gd name="T92" fmla="*/ 12110 w 14293"/>
                <a:gd name="T93" fmla="*/ 358 h 571"/>
                <a:gd name="T94" fmla="*/ 11999 w 14293"/>
                <a:gd name="T95" fmla="*/ 238 h 571"/>
                <a:gd name="T96" fmla="*/ 12170 w 14293"/>
                <a:gd name="T97" fmla="*/ 102 h 571"/>
                <a:gd name="T98" fmla="*/ 12613 w 14293"/>
                <a:gd name="T99" fmla="*/ 451 h 571"/>
                <a:gd name="T100" fmla="*/ 12656 w 14293"/>
                <a:gd name="T101" fmla="*/ 315 h 571"/>
                <a:gd name="T102" fmla="*/ 12844 w 14293"/>
                <a:gd name="T103" fmla="*/ 42 h 571"/>
                <a:gd name="T104" fmla="*/ 12588 w 14293"/>
                <a:gd name="T105" fmla="*/ 145 h 571"/>
                <a:gd name="T106" fmla="*/ 12886 w 14293"/>
                <a:gd name="T107" fmla="*/ 494 h 571"/>
                <a:gd name="T108" fmla="*/ 13048 w 14293"/>
                <a:gd name="T109" fmla="*/ 8 h 571"/>
                <a:gd name="T110" fmla="*/ 13270 w 14293"/>
                <a:gd name="T111" fmla="*/ 102 h 571"/>
                <a:gd name="T112" fmla="*/ 13432 w 14293"/>
                <a:gd name="T113" fmla="*/ 562 h 571"/>
                <a:gd name="T114" fmla="*/ 14157 w 14293"/>
                <a:gd name="T115" fmla="*/ 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293" h="571">
                  <a:moveTo>
                    <a:pt x="0" y="562"/>
                  </a:moveTo>
                  <a:cubicBezTo>
                    <a:pt x="0" y="8"/>
                    <a:pt x="0" y="8"/>
                    <a:pt x="0" y="8"/>
                  </a:cubicBezTo>
                  <a:cubicBezTo>
                    <a:pt x="111" y="8"/>
                    <a:pt x="111" y="8"/>
                    <a:pt x="111" y="8"/>
                  </a:cubicBezTo>
                  <a:cubicBezTo>
                    <a:pt x="111" y="221"/>
                    <a:pt x="111" y="221"/>
                    <a:pt x="111" y="221"/>
                  </a:cubicBezTo>
                  <a:cubicBezTo>
                    <a:pt x="333" y="221"/>
                    <a:pt x="333" y="221"/>
                    <a:pt x="333" y="221"/>
                  </a:cubicBezTo>
                  <a:cubicBezTo>
                    <a:pt x="333" y="8"/>
                    <a:pt x="333" y="8"/>
                    <a:pt x="333" y="8"/>
                  </a:cubicBezTo>
                  <a:cubicBezTo>
                    <a:pt x="444" y="8"/>
                    <a:pt x="444" y="8"/>
                    <a:pt x="444" y="8"/>
                  </a:cubicBezTo>
                  <a:cubicBezTo>
                    <a:pt x="444" y="562"/>
                    <a:pt x="444" y="562"/>
                    <a:pt x="444" y="562"/>
                  </a:cubicBezTo>
                  <a:cubicBezTo>
                    <a:pt x="333" y="562"/>
                    <a:pt x="333" y="562"/>
                    <a:pt x="333" y="562"/>
                  </a:cubicBezTo>
                  <a:cubicBezTo>
                    <a:pt x="333" y="324"/>
                    <a:pt x="333" y="324"/>
                    <a:pt x="333" y="324"/>
                  </a:cubicBezTo>
                  <a:cubicBezTo>
                    <a:pt x="111" y="324"/>
                    <a:pt x="111" y="324"/>
                    <a:pt x="111" y="324"/>
                  </a:cubicBezTo>
                  <a:cubicBezTo>
                    <a:pt x="111" y="562"/>
                    <a:pt x="111" y="562"/>
                    <a:pt x="111" y="562"/>
                  </a:cubicBezTo>
                  <a:lnTo>
                    <a:pt x="0" y="562"/>
                  </a:lnTo>
                  <a:close/>
                  <a:moveTo>
                    <a:pt x="597" y="562"/>
                  </a:moveTo>
                  <a:cubicBezTo>
                    <a:pt x="597" y="8"/>
                    <a:pt x="597" y="8"/>
                    <a:pt x="597" y="8"/>
                  </a:cubicBezTo>
                  <a:cubicBezTo>
                    <a:pt x="1015" y="8"/>
                    <a:pt x="1015" y="8"/>
                    <a:pt x="1015" y="8"/>
                  </a:cubicBezTo>
                  <a:cubicBezTo>
                    <a:pt x="1015" y="102"/>
                    <a:pt x="1015" y="102"/>
                    <a:pt x="1015" y="102"/>
                  </a:cubicBezTo>
                  <a:cubicBezTo>
                    <a:pt x="717" y="102"/>
                    <a:pt x="717" y="102"/>
                    <a:pt x="717" y="102"/>
                  </a:cubicBezTo>
                  <a:cubicBezTo>
                    <a:pt x="717" y="221"/>
                    <a:pt x="717" y="221"/>
                    <a:pt x="717" y="221"/>
                  </a:cubicBezTo>
                  <a:cubicBezTo>
                    <a:pt x="990" y="221"/>
                    <a:pt x="990" y="221"/>
                    <a:pt x="990" y="221"/>
                  </a:cubicBezTo>
                  <a:cubicBezTo>
                    <a:pt x="990" y="315"/>
                    <a:pt x="990" y="315"/>
                    <a:pt x="990" y="315"/>
                  </a:cubicBezTo>
                  <a:cubicBezTo>
                    <a:pt x="717" y="315"/>
                    <a:pt x="717" y="315"/>
                    <a:pt x="717" y="315"/>
                  </a:cubicBezTo>
                  <a:cubicBezTo>
                    <a:pt x="717" y="468"/>
                    <a:pt x="717" y="468"/>
                    <a:pt x="717" y="468"/>
                  </a:cubicBezTo>
                  <a:cubicBezTo>
                    <a:pt x="1024" y="468"/>
                    <a:pt x="1024" y="468"/>
                    <a:pt x="1024" y="468"/>
                  </a:cubicBezTo>
                  <a:cubicBezTo>
                    <a:pt x="1024" y="562"/>
                    <a:pt x="1024" y="562"/>
                    <a:pt x="1024" y="562"/>
                  </a:cubicBezTo>
                  <a:lnTo>
                    <a:pt x="597" y="562"/>
                  </a:lnTo>
                  <a:close/>
                  <a:moveTo>
                    <a:pt x="1160" y="562"/>
                  </a:moveTo>
                  <a:cubicBezTo>
                    <a:pt x="1160" y="8"/>
                    <a:pt x="1160" y="8"/>
                    <a:pt x="1160" y="8"/>
                  </a:cubicBezTo>
                  <a:cubicBezTo>
                    <a:pt x="1271" y="8"/>
                    <a:pt x="1271" y="8"/>
                    <a:pt x="1271" y="8"/>
                  </a:cubicBezTo>
                  <a:cubicBezTo>
                    <a:pt x="1501" y="375"/>
                    <a:pt x="1501" y="375"/>
                    <a:pt x="1501" y="375"/>
                  </a:cubicBezTo>
                  <a:cubicBezTo>
                    <a:pt x="1501" y="8"/>
                    <a:pt x="1501" y="8"/>
                    <a:pt x="1501" y="8"/>
                  </a:cubicBezTo>
                  <a:cubicBezTo>
                    <a:pt x="1604" y="8"/>
                    <a:pt x="1604" y="8"/>
                    <a:pt x="1604" y="8"/>
                  </a:cubicBezTo>
                  <a:cubicBezTo>
                    <a:pt x="1604" y="562"/>
                    <a:pt x="1604" y="562"/>
                    <a:pt x="1604" y="562"/>
                  </a:cubicBezTo>
                  <a:cubicBezTo>
                    <a:pt x="1493" y="562"/>
                    <a:pt x="1493" y="562"/>
                    <a:pt x="1493" y="562"/>
                  </a:cubicBezTo>
                  <a:cubicBezTo>
                    <a:pt x="1271" y="196"/>
                    <a:pt x="1271" y="196"/>
                    <a:pt x="1271" y="196"/>
                  </a:cubicBezTo>
                  <a:cubicBezTo>
                    <a:pt x="1271" y="562"/>
                    <a:pt x="1271" y="562"/>
                    <a:pt x="1271" y="562"/>
                  </a:cubicBezTo>
                  <a:lnTo>
                    <a:pt x="1160" y="562"/>
                  </a:lnTo>
                  <a:close/>
                  <a:moveTo>
                    <a:pt x="2269" y="562"/>
                  </a:moveTo>
                  <a:cubicBezTo>
                    <a:pt x="2149" y="562"/>
                    <a:pt x="2149" y="562"/>
                    <a:pt x="2149" y="562"/>
                  </a:cubicBezTo>
                  <a:cubicBezTo>
                    <a:pt x="2098" y="434"/>
                    <a:pt x="2098" y="434"/>
                    <a:pt x="2098" y="434"/>
                  </a:cubicBezTo>
                  <a:cubicBezTo>
                    <a:pt x="1877" y="434"/>
                    <a:pt x="1877" y="434"/>
                    <a:pt x="1877" y="434"/>
                  </a:cubicBezTo>
                  <a:cubicBezTo>
                    <a:pt x="1825" y="562"/>
                    <a:pt x="1825" y="562"/>
                    <a:pt x="1825" y="562"/>
                  </a:cubicBezTo>
                  <a:cubicBezTo>
                    <a:pt x="1715" y="562"/>
                    <a:pt x="1715" y="562"/>
                    <a:pt x="1715" y="562"/>
                  </a:cubicBezTo>
                  <a:cubicBezTo>
                    <a:pt x="1928" y="8"/>
                    <a:pt x="1928" y="8"/>
                    <a:pt x="1928" y="8"/>
                  </a:cubicBezTo>
                  <a:cubicBezTo>
                    <a:pt x="2047" y="8"/>
                    <a:pt x="2047" y="8"/>
                    <a:pt x="2047" y="8"/>
                  </a:cubicBezTo>
                  <a:lnTo>
                    <a:pt x="2269" y="562"/>
                  </a:lnTo>
                  <a:close/>
                  <a:moveTo>
                    <a:pt x="2064" y="341"/>
                  </a:moveTo>
                  <a:cubicBezTo>
                    <a:pt x="1987" y="136"/>
                    <a:pt x="1987" y="136"/>
                    <a:pt x="1987" y="136"/>
                  </a:cubicBezTo>
                  <a:cubicBezTo>
                    <a:pt x="1911" y="341"/>
                    <a:pt x="1911" y="341"/>
                    <a:pt x="1911" y="341"/>
                  </a:cubicBezTo>
                  <a:lnTo>
                    <a:pt x="2064" y="341"/>
                  </a:lnTo>
                  <a:close/>
                  <a:moveTo>
                    <a:pt x="2371" y="562"/>
                  </a:moveTo>
                  <a:cubicBezTo>
                    <a:pt x="2371" y="8"/>
                    <a:pt x="2371" y="8"/>
                    <a:pt x="2371" y="8"/>
                  </a:cubicBezTo>
                  <a:cubicBezTo>
                    <a:pt x="2482" y="8"/>
                    <a:pt x="2482" y="8"/>
                    <a:pt x="2482" y="8"/>
                  </a:cubicBezTo>
                  <a:cubicBezTo>
                    <a:pt x="2712" y="375"/>
                    <a:pt x="2712" y="375"/>
                    <a:pt x="2712" y="375"/>
                  </a:cubicBezTo>
                  <a:cubicBezTo>
                    <a:pt x="2712" y="8"/>
                    <a:pt x="2712" y="8"/>
                    <a:pt x="2712" y="8"/>
                  </a:cubicBezTo>
                  <a:cubicBezTo>
                    <a:pt x="2815" y="8"/>
                    <a:pt x="2815" y="8"/>
                    <a:pt x="2815" y="8"/>
                  </a:cubicBezTo>
                  <a:cubicBezTo>
                    <a:pt x="2815" y="562"/>
                    <a:pt x="2815" y="562"/>
                    <a:pt x="2815" y="562"/>
                  </a:cubicBezTo>
                  <a:cubicBezTo>
                    <a:pt x="2704" y="562"/>
                    <a:pt x="2704" y="562"/>
                    <a:pt x="2704" y="562"/>
                  </a:cubicBezTo>
                  <a:cubicBezTo>
                    <a:pt x="2474" y="196"/>
                    <a:pt x="2474" y="196"/>
                    <a:pt x="2474" y="196"/>
                  </a:cubicBezTo>
                  <a:cubicBezTo>
                    <a:pt x="2474" y="562"/>
                    <a:pt x="2474" y="562"/>
                    <a:pt x="2474" y="562"/>
                  </a:cubicBezTo>
                  <a:lnTo>
                    <a:pt x="2371" y="562"/>
                  </a:lnTo>
                  <a:close/>
                  <a:moveTo>
                    <a:pt x="3147" y="562"/>
                  </a:moveTo>
                  <a:cubicBezTo>
                    <a:pt x="3147" y="8"/>
                    <a:pt x="3147" y="8"/>
                    <a:pt x="3147" y="8"/>
                  </a:cubicBezTo>
                  <a:cubicBezTo>
                    <a:pt x="3326" y="8"/>
                    <a:pt x="3326" y="8"/>
                    <a:pt x="3326" y="8"/>
                  </a:cubicBezTo>
                  <a:cubicBezTo>
                    <a:pt x="3395" y="8"/>
                    <a:pt x="3437" y="8"/>
                    <a:pt x="3463" y="17"/>
                  </a:cubicBezTo>
                  <a:cubicBezTo>
                    <a:pt x="3497" y="25"/>
                    <a:pt x="3523" y="42"/>
                    <a:pt x="3540" y="68"/>
                  </a:cubicBezTo>
                  <a:cubicBezTo>
                    <a:pt x="3565" y="94"/>
                    <a:pt x="3574" y="136"/>
                    <a:pt x="3574" y="179"/>
                  </a:cubicBezTo>
                  <a:cubicBezTo>
                    <a:pt x="3574" y="213"/>
                    <a:pt x="3565" y="238"/>
                    <a:pt x="3557" y="264"/>
                  </a:cubicBezTo>
                  <a:cubicBezTo>
                    <a:pt x="3540" y="289"/>
                    <a:pt x="3531" y="307"/>
                    <a:pt x="3505" y="315"/>
                  </a:cubicBezTo>
                  <a:cubicBezTo>
                    <a:pt x="3488" y="332"/>
                    <a:pt x="3471" y="341"/>
                    <a:pt x="3454" y="341"/>
                  </a:cubicBezTo>
                  <a:cubicBezTo>
                    <a:pt x="3420" y="349"/>
                    <a:pt x="3386" y="349"/>
                    <a:pt x="3335" y="349"/>
                  </a:cubicBezTo>
                  <a:cubicBezTo>
                    <a:pt x="3258" y="349"/>
                    <a:pt x="3258" y="349"/>
                    <a:pt x="3258" y="349"/>
                  </a:cubicBezTo>
                  <a:cubicBezTo>
                    <a:pt x="3258" y="562"/>
                    <a:pt x="3258" y="562"/>
                    <a:pt x="3258" y="562"/>
                  </a:cubicBezTo>
                  <a:lnTo>
                    <a:pt x="3147" y="562"/>
                  </a:lnTo>
                  <a:close/>
                  <a:moveTo>
                    <a:pt x="3258" y="102"/>
                  </a:moveTo>
                  <a:cubicBezTo>
                    <a:pt x="3258" y="255"/>
                    <a:pt x="3258" y="255"/>
                    <a:pt x="3258" y="255"/>
                  </a:cubicBezTo>
                  <a:cubicBezTo>
                    <a:pt x="3326" y="255"/>
                    <a:pt x="3326" y="255"/>
                    <a:pt x="3326" y="255"/>
                  </a:cubicBezTo>
                  <a:cubicBezTo>
                    <a:pt x="3369" y="255"/>
                    <a:pt x="3395" y="255"/>
                    <a:pt x="3412" y="247"/>
                  </a:cubicBezTo>
                  <a:cubicBezTo>
                    <a:pt x="3429" y="247"/>
                    <a:pt x="3437" y="238"/>
                    <a:pt x="3446" y="221"/>
                  </a:cubicBezTo>
                  <a:cubicBezTo>
                    <a:pt x="3454" y="213"/>
                    <a:pt x="3463" y="196"/>
                    <a:pt x="3463" y="179"/>
                  </a:cubicBezTo>
                  <a:cubicBezTo>
                    <a:pt x="3463" y="162"/>
                    <a:pt x="3454" y="145"/>
                    <a:pt x="3437" y="128"/>
                  </a:cubicBezTo>
                  <a:cubicBezTo>
                    <a:pt x="3429" y="119"/>
                    <a:pt x="3412" y="111"/>
                    <a:pt x="3395" y="102"/>
                  </a:cubicBezTo>
                  <a:cubicBezTo>
                    <a:pt x="3386" y="102"/>
                    <a:pt x="3352" y="102"/>
                    <a:pt x="3318" y="102"/>
                  </a:cubicBezTo>
                  <a:lnTo>
                    <a:pt x="3258" y="102"/>
                  </a:lnTo>
                  <a:close/>
                  <a:moveTo>
                    <a:pt x="3685" y="289"/>
                  </a:moveTo>
                  <a:cubicBezTo>
                    <a:pt x="3685" y="230"/>
                    <a:pt x="3693" y="187"/>
                    <a:pt x="3710" y="145"/>
                  </a:cubicBezTo>
                  <a:cubicBezTo>
                    <a:pt x="3727" y="119"/>
                    <a:pt x="3744" y="94"/>
                    <a:pt x="3761" y="68"/>
                  </a:cubicBezTo>
                  <a:cubicBezTo>
                    <a:pt x="3787" y="42"/>
                    <a:pt x="3812" y="34"/>
                    <a:pt x="3838" y="17"/>
                  </a:cubicBezTo>
                  <a:cubicBezTo>
                    <a:pt x="3872" y="8"/>
                    <a:pt x="3915" y="0"/>
                    <a:pt x="3957" y="0"/>
                  </a:cubicBezTo>
                  <a:cubicBezTo>
                    <a:pt x="4034" y="0"/>
                    <a:pt x="4102" y="25"/>
                    <a:pt x="4154" y="76"/>
                  </a:cubicBezTo>
                  <a:cubicBezTo>
                    <a:pt x="4205" y="128"/>
                    <a:pt x="4230" y="196"/>
                    <a:pt x="4230" y="281"/>
                  </a:cubicBezTo>
                  <a:cubicBezTo>
                    <a:pt x="4230" y="375"/>
                    <a:pt x="4205" y="443"/>
                    <a:pt x="4154" y="494"/>
                  </a:cubicBezTo>
                  <a:cubicBezTo>
                    <a:pt x="4102" y="545"/>
                    <a:pt x="4043" y="571"/>
                    <a:pt x="3957" y="571"/>
                  </a:cubicBezTo>
                  <a:cubicBezTo>
                    <a:pt x="3872" y="571"/>
                    <a:pt x="3812" y="545"/>
                    <a:pt x="3761" y="494"/>
                  </a:cubicBezTo>
                  <a:cubicBezTo>
                    <a:pt x="3710" y="443"/>
                    <a:pt x="3685" y="375"/>
                    <a:pt x="3685" y="289"/>
                  </a:cubicBezTo>
                  <a:close/>
                  <a:moveTo>
                    <a:pt x="3804" y="281"/>
                  </a:moveTo>
                  <a:cubicBezTo>
                    <a:pt x="3804" y="349"/>
                    <a:pt x="3821" y="392"/>
                    <a:pt x="3847" y="426"/>
                  </a:cubicBezTo>
                  <a:cubicBezTo>
                    <a:pt x="3872" y="460"/>
                    <a:pt x="3915" y="477"/>
                    <a:pt x="3957" y="477"/>
                  </a:cubicBezTo>
                  <a:cubicBezTo>
                    <a:pt x="4000" y="477"/>
                    <a:pt x="4043" y="460"/>
                    <a:pt x="4068" y="426"/>
                  </a:cubicBezTo>
                  <a:cubicBezTo>
                    <a:pt x="4094" y="392"/>
                    <a:pt x="4111" y="349"/>
                    <a:pt x="4111" y="281"/>
                  </a:cubicBezTo>
                  <a:cubicBezTo>
                    <a:pt x="4111" y="221"/>
                    <a:pt x="4094" y="170"/>
                    <a:pt x="4068" y="136"/>
                  </a:cubicBezTo>
                  <a:cubicBezTo>
                    <a:pt x="4043" y="111"/>
                    <a:pt x="4000" y="94"/>
                    <a:pt x="3957" y="94"/>
                  </a:cubicBezTo>
                  <a:cubicBezTo>
                    <a:pt x="3915" y="94"/>
                    <a:pt x="3872" y="111"/>
                    <a:pt x="3847" y="145"/>
                  </a:cubicBezTo>
                  <a:cubicBezTo>
                    <a:pt x="3821" y="170"/>
                    <a:pt x="3804" y="221"/>
                    <a:pt x="3804" y="281"/>
                  </a:cubicBezTo>
                  <a:close/>
                  <a:moveTo>
                    <a:pt x="4358" y="562"/>
                  </a:moveTo>
                  <a:cubicBezTo>
                    <a:pt x="4358" y="8"/>
                    <a:pt x="4358" y="8"/>
                    <a:pt x="4358" y="8"/>
                  </a:cubicBezTo>
                  <a:cubicBezTo>
                    <a:pt x="4469" y="8"/>
                    <a:pt x="4469" y="8"/>
                    <a:pt x="4469" y="8"/>
                  </a:cubicBezTo>
                  <a:cubicBezTo>
                    <a:pt x="4469" y="468"/>
                    <a:pt x="4469" y="468"/>
                    <a:pt x="4469" y="468"/>
                  </a:cubicBezTo>
                  <a:cubicBezTo>
                    <a:pt x="4751" y="468"/>
                    <a:pt x="4751" y="468"/>
                    <a:pt x="4751" y="468"/>
                  </a:cubicBezTo>
                  <a:cubicBezTo>
                    <a:pt x="4751" y="562"/>
                    <a:pt x="4751" y="562"/>
                    <a:pt x="4751" y="562"/>
                  </a:cubicBezTo>
                  <a:lnTo>
                    <a:pt x="4358" y="562"/>
                  </a:lnTo>
                  <a:close/>
                  <a:moveTo>
                    <a:pt x="4947" y="562"/>
                  </a:moveTo>
                  <a:cubicBezTo>
                    <a:pt x="4947" y="332"/>
                    <a:pt x="4947" y="332"/>
                    <a:pt x="4947" y="332"/>
                  </a:cubicBezTo>
                  <a:cubicBezTo>
                    <a:pt x="4742" y="8"/>
                    <a:pt x="4742" y="8"/>
                    <a:pt x="4742" y="8"/>
                  </a:cubicBezTo>
                  <a:cubicBezTo>
                    <a:pt x="4878" y="8"/>
                    <a:pt x="4878" y="8"/>
                    <a:pt x="4878" y="8"/>
                  </a:cubicBezTo>
                  <a:cubicBezTo>
                    <a:pt x="5006" y="230"/>
                    <a:pt x="5006" y="230"/>
                    <a:pt x="5006" y="230"/>
                  </a:cubicBezTo>
                  <a:cubicBezTo>
                    <a:pt x="5134" y="8"/>
                    <a:pt x="5134" y="8"/>
                    <a:pt x="5134" y="8"/>
                  </a:cubicBezTo>
                  <a:cubicBezTo>
                    <a:pt x="5262" y="8"/>
                    <a:pt x="5262" y="8"/>
                    <a:pt x="5262" y="8"/>
                  </a:cubicBezTo>
                  <a:cubicBezTo>
                    <a:pt x="5066" y="332"/>
                    <a:pt x="5066" y="332"/>
                    <a:pt x="5066" y="332"/>
                  </a:cubicBezTo>
                  <a:cubicBezTo>
                    <a:pt x="5066" y="562"/>
                    <a:pt x="5066" y="562"/>
                    <a:pt x="5066" y="562"/>
                  </a:cubicBezTo>
                  <a:lnTo>
                    <a:pt x="4947" y="562"/>
                  </a:lnTo>
                  <a:close/>
                  <a:moveTo>
                    <a:pt x="5492" y="562"/>
                  </a:moveTo>
                  <a:cubicBezTo>
                    <a:pt x="5492" y="102"/>
                    <a:pt x="5492" y="102"/>
                    <a:pt x="5492" y="102"/>
                  </a:cubicBezTo>
                  <a:cubicBezTo>
                    <a:pt x="5322" y="102"/>
                    <a:pt x="5322" y="102"/>
                    <a:pt x="5322" y="102"/>
                  </a:cubicBezTo>
                  <a:cubicBezTo>
                    <a:pt x="5322" y="8"/>
                    <a:pt x="5322" y="8"/>
                    <a:pt x="5322" y="8"/>
                  </a:cubicBezTo>
                  <a:cubicBezTo>
                    <a:pt x="5765" y="8"/>
                    <a:pt x="5765" y="8"/>
                    <a:pt x="5765" y="8"/>
                  </a:cubicBezTo>
                  <a:cubicBezTo>
                    <a:pt x="5765" y="102"/>
                    <a:pt x="5765" y="102"/>
                    <a:pt x="5765" y="102"/>
                  </a:cubicBezTo>
                  <a:cubicBezTo>
                    <a:pt x="5603" y="102"/>
                    <a:pt x="5603" y="102"/>
                    <a:pt x="5603" y="102"/>
                  </a:cubicBezTo>
                  <a:cubicBezTo>
                    <a:pt x="5603" y="562"/>
                    <a:pt x="5603" y="562"/>
                    <a:pt x="5603" y="562"/>
                  </a:cubicBezTo>
                  <a:lnTo>
                    <a:pt x="5492" y="562"/>
                  </a:lnTo>
                  <a:close/>
                  <a:moveTo>
                    <a:pt x="5885" y="562"/>
                  </a:moveTo>
                  <a:cubicBezTo>
                    <a:pt x="5885" y="8"/>
                    <a:pt x="5885" y="8"/>
                    <a:pt x="5885" y="8"/>
                  </a:cubicBezTo>
                  <a:cubicBezTo>
                    <a:pt x="6294" y="8"/>
                    <a:pt x="6294" y="8"/>
                    <a:pt x="6294" y="8"/>
                  </a:cubicBezTo>
                  <a:cubicBezTo>
                    <a:pt x="6294" y="102"/>
                    <a:pt x="6294" y="102"/>
                    <a:pt x="6294" y="102"/>
                  </a:cubicBezTo>
                  <a:cubicBezTo>
                    <a:pt x="5996" y="102"/>
                    <a:pt x="5996" y="102"/>
                    <a:pt x="5996" y="102"/>
                  </a:cubicBezTo>
                  <a:cubicBezTo>
                    <a:pt x="5996" y="221"/>
                    <a:pt x="5996" y="221"/>
                    <a:pt x="5996" y="221"/>
                  </a:cubicBezTo>
                  <a:cubicBezTo>
                    <a:pt x="6277" y="221"/>
                    <a:pt x="6277" y="221"/>
                    <a:pt x="6277" y="221"/>
                  </a:cubicBezTo>
                  <a:cubicBezTo>
                    <a:pt x="6277" y="315"/>
                    <a:pt x="6277" y="315"/>
                    <a:pt x="6277" y="315"/>
                  </a:cubicBezTo>
                  <a:cubicBezTo>
                    <a:pt x="5996" y="315"/>
                    <a:pt x="5996" y="315"/>
                    <a:pt x="5996" y="315"/>
                  </a:cubicBezTo>
                  <a:cubicBezTo>
                    <a:pt x="5996" y="468"/>
                    <a:pt x="5996" y="468"/>
                    <a:pt x="5996" y="468"/>
                  </a:cubicBezTo>
                  <a:cubicBezTo>
                    <a:pt x="6303" y="468"/>
                    <a:pt x="6303" y="468"/>
                    <a:pt x="6303" y="468"/>
                  </a:cubicBezTo>
                  <a:cubicBezTo>
                    <a:pt x="6303" y="562"/>
                    <a:pt x="6303" y="562"/>
                    <a:pt x="6303" y="562"/>
                  </a:cubicBezTo>
                  <a:lnTo>
                    <a:pt x="5885" y="562"/>
                  </a:lnTo>
                  <a:close/>
                  <a:moveTo>
                    <a:pt x="6797" y="358"/>
                  </a:moveTo>
                  <a:cubicBezTo>
                    <a:pt x="6908" y="392"/>
                    <a:pt x="6908" y="392"/>
                    <a:pt x="6908" y="392"/>
                  </a:cubicBezTo>
                  <a:cubicBezTo>
                    <a:pt x="6891" y="451"/>
                    <a:pt x="6866" y="494"/>
                    <a:pt x="6823" y="528"/>
                  </a:cubicBezTo>
                  <a:cubicBezTo>
                    <a:pt x="6789" y="554"/>
                    <a:pt x="6738" y="571"/>
                    <a:pt x="6678" y="571"/>
                  </a:cubicBezTo>
                  <a:cubicBezTo>
                    <a:pt x="6601" y="571"/>
                    <a:pt x="6541" y="545"/>
                    <a:pt x="6499" y="494"/>
                  </a:cubicBezTo>
                  <a:cubicBezTo>
                    <a:pt x="6448" y="443"/>
                    <a:pt x="6422" y="375"/>
                    <a:pt x="6422" y="289"/>
                  </a:cubicBezTo>
                  <a:cubicBezTo>
                    <a:pt x="6422" y="196"/>
                    <a:pt x="6448" y="128"/>
                    <a:pt x="6499" y="76"/>
                  </a:cubicBezTo>
                  <a:cubicBezTo>
                    <a:pt x="6541" y="25"/>
                    <a:pt x="6610" y="0"/>
                    <a:pt x="6686" y="0"/>
                  </a:cubicBezTo>
                  <a:cubicBezTo>
                    <a:pt x="6755" y="0"/>
                    <a:pt x="6806" y="17"/>
                    <a:pt x="6848" y="59"/>
                  </a:cubicBezTo>
                  <a:cubicBezTo>
                    <a:pt x="6874" y="85"/>
                    <a:pt x="6891" y="119"/>
                    <a:pt x="6908" y="162"/>
                  </a:cubicBezTo>
                  <a:cubicBezTo>
                    <a:pt x="6797" y="187"/>
                    <a:pt x="6797" y="187"/>
                    <a:pt x="6797" y="187"/>
                  </a:cubicBezTo>
                  <a:cubicBezTo>
                    <a:pt x="6789" y="162"/>
                    <a:pt x="6780" y="136"/>
                    <a:pt x="6755" y="119"/>
                  </a:cubicBezTo>
                  <a:cubicBezTo>
                    <a:pt x="6738" y="102"/>
                    <a:pt x="6712" y="94"/>
                    <a:pt x="6678" y="94"/>
                  </a:cubicBezTo>
                  <a:cubicBezTo>
                    <a:pt x="6635" y="94"/>
                    <a:pt x="6601" y="111"/>
                    <a:pt x="6576" y="136"/>
                  </a:cubicBezTo>
                  <a:cubicBezTo>
                    <a:pt x="6550" y="170"/>
                    <a:pt x="6541" y="213"/>
                    <a:pt x="6541" y="281"/>
                  </a:cubicBezTo>
                  <a:cubicBezTo>
                    <a:pt x="6541" y="349"/>
                    <a:pt x="6550" y="400"/>
                    <a:pt x="6576" y="434"/>
                  </a:cubicBezTo>
                  <a:cubicBezTo>
                    <a:pt x="6601" y="460"/>
                    <a:pt x="6635" y="477"/>
                    <a:pt x="6678" y="477"/>
                  </a:cubicBezTo>
                  <a:cubicBezTo>
                    <a:pt x="6703" y="477"/>
                    <a:pt x="6729" y="468"/>
                    <a:pt x="6755" y="451"/>
                  </a:cubicBezTo>
                  <a:cubicBezTo>
                    <a:pt x="6772" y="426"/>
                    <a:pt x="6789" y="400"/>
                    <a:pt x="6797" y="358"/>
                  </a:cubicBezTo>
                  <a:close/>
                  <a:moveTo>
                    <a:pt x="7053" y="562"/>
                  </a:moveTo>
                  <a:cubicBezTo>
                    <a:pt x="7053" y="8"/>
                    <a:pt x="7053" y="8"/>
                    <a:pt x="7053" y="8"/>
                  </a:cubicBezTo>
                  <a:cubicBezTo>
                    <a:pt x="7164" y="8"/>
                    <a:pt x="7164" y="8"/>
                    <a:pt x="7164" y="8"/>
                  </a:cubicBezTo>
                  <a:cubicBezTo>
                    <a:pt x="7164" y="221"/>
                    <a:pt x="7164" y="221"/>
                    <a:pt x="7164" y="221"/>
                  </a:cubicBezTo>
                  <a:cubicBezTo>
                    <a:pt x="7386" y="221"/>
                    <a:pt x="7386" y="221"/>
                    <a:pt x="7386" y="221"/>
                  </a:cubicBezTo>
                  <a:cubicBezTo>
                    <a:pt x="7386" y="8"/>
                    <a:pt x="7386" y="8"/>
                    <a:pt x="7386" y="8"/>
                  </a:cubicBezTo>
                  <a:cubicBezTo>
                    <a:pt x="7497" y="8"/>
                    <a:pt x="7497" y="8"/>
                    <a:pt x="7497" y="8"/>
                  </a:cubicBezTo>
                  <a:cubicBezTo>
                    <a:pt x="7497" y="562"/>
                    <a:pt x="7497" y="562"/>
                    <a:pt x="7497" y="562"/>
                  </a:cubicBezTo>
                  <a:cubicBezTo>
                    <a:pt x="7386" y="562"/>
                    <a:pt x="7386" y="562"/>
                    <a:pt x="7386" y="562"/>
                  </a:cubicBezTo>
                  <a:cubicBezTo>
                    <a:pt x="7386" y="324"/>
                    <a:pt x="7386" y="324"/>
                    <a:pt x="7386" y="324"/>
                  </a:cubicBezTo>
                  <a:cubicBezTo>
                    <a:pt x="7164" y="324"/>
                    <a:pt x="7164" y="324"/>
                    <a:pt x="7164" y="324"/>
                  </a:cubicBezTo>
                  <a:cubicBezTo>
                    <a:pt x="7164" y="562"/>
                    <a:pt x="7164" y="562"/>
                    <a:pt x="7164" y="562"/>
                  </a:cubicBezTo>
                  <a:lnTo>
                    <a:pt x="7053" y="562"/>
                  </a:lnTo>
                  <a:close/>
                  <a:moveTo>
                    <a:pt x="7659" y="562"/>
                  </a:moveTo>
                  <a:cubicBezTo>
                    <a:pt x="7659" y="8"/>
                    <a:pt x="7659" y="8"/>
                    <a:pt x="7659" y="8"/>
                  </a:cubicBezTo>
                  <a:cubicBezTo>
                    <a:pt x="7761" y="8"/>
                    <a:pt x="7761" y="8"/>
                    <a:pt x="7761" y="8"/>
                  </a:cubicBezTo>
                  <a:cubicBezTo>
                    <a:pt x="7991" y="375"/>
                    <a:pt x="7991" y="375"/>
                    <a:pt x="7991" y="375"/>
                  </a:cubicBezTo>
                  <a:cubicBezTo>
                    <a:pt x="7991" y="8"/>
                    <a:pt x="7991" y="8"/>
                    <a:pt x="7991" y="8"/>
                  </a:cubicBezTo>
                  <a:cubicBezTo>
                    <a:pt x="8094" y="8"/>
                    <a:pt x="8094" y="8"/>
                    <a:pt x="8094" y="8"/>
                  </a:cubicBezTo>
                  <a:cubicBezTo>
                    <a:pt x="8094" y="562"/>
                    <a:pt x="8094" y="562"/>
                    <a:pt x="8094" y="562"/>
                  </a:cubicBezTo>
                  <a:cubicBezTo>
                    <a:pt x="7983" y="562"/>
                    <a:pt x="7983" y="562"/>
                    <a:pt x="7983" y="562"/>
                  </a:cubicBezTo>
                  <a:cubicBezTo>
                    <a:pt x="7761" y="196"/>
                    <a:pt x="7761" y="196"/>
                    <a:pt x="7761" y="196"/>
                  </a:cubicBezTo>
                  <a:cubicBezTo>
                    <a:pt x="7761" y="562"/>
                    <a:pt x="7761" y="562"/>
                    <a:pt x="7761" y="562"/>
                  </a:cubicBezTo>
                  <a:lnTo>
                    <a:pt x="7659" y="562"/>
                  </a:lnTo>
                  <a:close/>
                  <a:moveTo>
                    <a:pt x="8256" y="562"/>
                  </a:moveTo>
                  <a:cubicBezTo>
                    <a:pt x="8256" y="8"/>
                    <a:pt x="8256" y="8"/>
                    <a:pt x="8256" y="8"/>
                  </a:cubicBezTo>
                  <a:cubicBezTo>
                    <a:pt x="8366" y="8"/>
                    <a:pt x="8366" y="8"/>
                    <a:pt x="8366" y="8"/>
                  </a:cubicBezTo>
                  <a:cubicBezTo>
                    <a:pt x="8366" y="562"/>
                    <a:pt x="8366" y="562"/>
                    <a:pt x="8366" y="562"/>
                  </a:cubicBezTo>
                  <a:lnTo>
                    <a:pt x="8256" y="562"/>
                  </a:lnTo>
                  <a:close/>
                  <a:moveTo>
                    <a:pt x="8870" y="358"/>
                  </a:moveTo>
                  <a:cubicBezTo>
                    <a:pt x="8980" y="392"/>
                    <a:pt x="8980" y="392"/>
                    <a:pt x="8980" y="392"/>
                  </a:cubicBezTo>
                  <a:cubicBezTo>
                    <a:pt x="8963" y="451"/>
                    <a:pt x="8938" y="494"/>
                    <a:pt x="8895" y="528"/>
                  </a:cubicBezTo>
                  <a:cubicBezTo>
                    <a:pt x="8861" y="554"/>
                    <a:pt x="8810" y="571"/>
                    <a:pt x="8750" y="571"/>
                  </a:cubicBezTo>
                  <a:cubicBezTo>
                    <a:pt x="8673" y="571"/>
                    <a:pt x="8614" y="545"/>
                    <a:pt x="8571" y="494"/>
                  </a:cubicBezTo>
                  <a:cubicBezTo>
                    <a:pt x="8520" y="443"/>
                    <a:pt x="8494" y="375"/>
                    <a:pt x="8494" y="289"/>
                  </a:cubicBezTo>
                  <a:cubicBezTo>
                    <a:pt x="8494" y="196"/>
                    <a:pt x="8520" y="128"/>
                    <a:pt x="8571" y="76"/>
                  </a:cubicBezTo>
                  <a:cubicBezTo>
                    <a:pt x="8614" y="25"/>
                    <a:pt x="8682" y="0"/>
                    <a:pt x="8759" y="0"/>
                  </a:cubicBezTo>
                  <a:cubicBezTo>
                    <a:pt x="8827" y="0"/>
                    <a:pt x="8878" y="17"/>
                    <a:pt x="8921" y="59"/>
                  </a:cubicBezTo>
                  <a:cubicBezTo>
                    <a:pt x="8946" y="85"/>
                    <a:pt x="8963" y="119"/>
                    <a:pt x="8980" y="162"/>
                  </a:cubicBezTo>
                  <a:cubicBezTo>
                    <a:pt x="8870" y="187"/>
                    <a:pt x="8870" y="187"/>
                    <a:pt x="8870" y="187"/>
                  </a:cubicBezTo>
                  <a:cubicBezTo>
                    <a:pt x="8861" y="162"/>
                    <a:pt x="8853" y="136"/>
                    <a:pt x="8827" y="119"/>
                  </a:cubicBezTo>
                  <a:cubicBezTo>
                    <a:pt x="8810" y="102"/>
                    <a:pt x="8784" y="94"/>
                    <a:pt x="8750" y="94"/>
                  </a:cubicBezTo>
                  <a:cubicBezTo>
                    <a:pt x="8708" y="94"/>
                    <a:pt x="8673" y="111"/>
                    <a:pt x="8648" y="136"/>
                  </a:cubicBezTo>
                  <a:cubicBezTo>
                    <a:pt x="8622" y="170"/>
                    <a:pt x="8614" y="213"/>
                    <a:pt x="8614" y="281"/>
                  </a:cubicBezTo>
                  <a:cubicBezTo>
                    <a:pt x="8614" y="349"/>
                    <a:pt x="8622" y="400"/>
                    <a:pt x="8648" y="434"/>
                  </a:cubicBezTo>
                  <a:cubicBezTo>
                    <a:pt x="8673" y="460"/>
                    <a:pt x="8708" y="477"/>
                    <a:pt x="8750" y="477"/>
                  </a:cubicBezTo>
                  <a:cubicBezTo>
                    <a:pt x="8776" y="477"/>
                    <a:pt x="8801" y="468"/>
                    <a:pt x="8827" y="451"/>
                  </a:cubicBezTo>
                  <a:cubicBezTo>
                    <a:pt x="8844" y="426"/>
                    <a:pt x="8861" y="400"/>
                    <a:pt x="8870" y="358"/>
                  </a:cubicBezTo>
                  <a:close/>
                  <a:moveTo>
                    <a:pt x="9296" y="8"/>
                  </a:moveTo>
                  <a:cubicBezTo>
                    <a:pt x="9407" y="8"/>
                    <a:pt x="9407" y="8"/>
                    <a:pt x="9407" y="8"/>
                  </a:cubicBezTo>
                  <a:cubicBezTo>
                    <a:pt x="9407" y="307"/>
                    <a:pt x="9407" y="307"/>
                    <a:pt x="9407" y="307"/>
                  </a:cubicBezTo>
                  <a:cubicBezTo>
                    <a:pt x="9407" y="358"/>
                    <a:pt x="9407" y="383"/>
                    <a:pt x="9407" y="400"/>
                  </a:cubicBezTo>
                  <a:cubicBezTo>
                    <a:pt x="9415" y="426"/>
                    <a:pt x="9424" y="443"/>
                    <a:pt x="9441" y="451"/>
                  </a:cubicBezTo>
                  <a:cubicBezTo>
                    <a:pt x="9458" y="468"/>
                    <a:pt x="9484" y="477"/>
                    <a:pt x="9518" y="477"/>
                  </a:cubicBezTo>
                  <a:cubicBezTo>
                    <a:pt x="9552" y="477"/>
                    <a:pt x="9577" y="468"/>
                    <a:pt x="9586" y="460"/>
                  </a:cubicBezTo>
                  <a:cubicBezTo>
                    <a:pt x="9603" y="443"/>
                    <a:pt x="9620" y="426"/>
                    <a:pt x="9620" y="409"/>
                  </a:cubicBezTo>
                  <a:cubicBezTo>
                    <a:pt x="9620" y="392"/>
                    <a:pt x="9620" y="358"/>
                    <a:pt x="9620" y="315"/>
                  </a:cubicBezTo>
                  <a:cubicBezTo>
                    <a:pt x="9620" y="8"/>
                    <a:pt x="9620" y="8"/>
                    <a:pt x="9620" y="8"/>
                  </a:cubicBezTo>
                  <a:cubicBezTo>
                    <a:pt x="9739" y="8"/>
                    <a:pt x="9739" y="8"/>
                    <a:pt x="9739" y="8"/>
                  </a:cubicBezTo>
                  <a:cubicBezTo>
                    <a:pt x="9739" y="298"/>
                    <a:pt x="9739" y="298"/>
                    <a:pt x="9739" y="298"/>
                  </a:cubicBezTo>
                  <a:cubicBezTo>
                    <a:pt x="9739" y="366"/>
                    <a:pt x="9731" y="409"/>
                    <a:pt x="9731" y="443"/>
                  </a:cubicBezTo>
                  <a:cubicBezTo>
                    <a:pt x="9722" y="468"/>
                    <a:pt x="9714" y="494"/>
                    <a:pt x="9697" y="511"/>
                  </a:cubicBezTo>
                  <a:cubicBezTo>
                    <a:pt x="9680" y="528"/>
                    <a:pt x="9654" y="545"/>
                    <a:pt x="9629" y="554"/>
                  </a:cubicBezTo>
                  <a:cubicBezTo>
                    <a:pt x="9603" y="562"/>
                    <a:pt x="9569" y="571"/>
                    <a:pt x="9518" y="571"/>
                  </a:cubicBezTo>
                  <a:cubicBezTo>
                    <a:pt x="9467" y="571"/>
                    <a:pt x="9424" y="562"/>
                    <a:pt x="9398" y="554"/>
                  </a:cubicBezTo>
                  <a:cubicBezTo>
                    <a:pt x="9373" y="545"/>
                    <a:pt x="9356" y="528"/>
                    <a:pt x="9339" y="502"/>
                  </a:cubicBezTo>
                  <a:cubicBezTo>
                    <a:pt x="9322" y="485"/>
                    <a:pt x="9313" y="468"/>
                    <a:pt x="9305" y="443"/>
                  </a:cubicBezTo>
                  <a:cubicBezTo>
                    <a:pt x="9296" y="409"/>
                    <a:pt x="9296" y="366"/>
                    <a:pt x="9296" y="307"/>
                  </a:cubicBezTo>
                  <a:lnTo>
                    <a:pt x="9296" y="8"/>
                  </a:lnTo>
                  <a:close/>
                  <a:moveTo>
                    <a:pt x="9901" y="562"/>
                  </a:moveTo>
                  <a:cubicBezTo>
                    <a:pt x="9901" y="8"/>
                    <a:pt x="9901" y="8"/>
                    <a:pt x="9901" y="8"/>
                  </a:cubicBezTo>
                  <a:cubicBezTo>
                    <a:pt x="10012" y="8"/>
                    <a:pt x="10012" y="8"/>
                    <a:pt x="10012" y="8"/>
                  </a:cubicBezTo>
                  <a:cubicBezTo>
                    <a:pt x="10234" y="375"/>
                    <a:pt x="10234" y="375"/>
                    <a:pt x="10234" y="375"/>
                  </a:cubicBezTo>
                  <a:cubicBezTo>
                    <a:pt x="10234" y="8"/>
                    <a:pt x="10234" y="8"/>
                    <a:pt x="10234" y="8"/>
                  </a:cubicBezTo>
                  <a:cubicBezTo>
                    <a:pt x="10336" y="8"/>
                    <a:pt x="10336" y="8"/>
                    <a:pt x="10336" y="8"/>
                  </a:cubicBezTo>
                  <a:cubicBezTo>
                    <a:pt x="10336" y="562"/>
                    <a:pt x="10336" y="562"/>
                    <a:pt x="10336" y="562"/>
                  </a:cubicBezTo>
                  <a:cubicBezTo>
                    <a:pt x="10226" y="562"/>
                    <a:pt x="10226" y="562"/>
                    <a:pt x="10226" y="562"/>
                  </a:cubicBezTo>
                  <a:cubicBezTo>
                    <a:pt x="10004" y="196"/>
                    <a:pt x="10004" y="196"/>
                    <a:pt x="10004" y="196"/>
                  </a:cubicBezTo>
                  <a:cubicBezTo>
                    <a:pt x="10004" y="562"/>
                    <a:pt x="10004" y="562"/>
                    <a:pt x="10004" y="562"/>
                  </a:cubicBezTo>
                  <a:lnTo>
                    <a:pt x="9901" y="562"/>
                  </a:lnTo>
                  <a:close/>
                  <a:moveTo>
                    <a:pt x="10498" y="562"/>
                  </a:moveTo>
                  <a:cubicBezTo>
                    <a:pt x="10498" y="8"/>
                    <a:pt x="10498" y="8"/>
                    <a:pt x="10498" y="8"/>
                  </a:cubicBezTo>
                  <a:cubicBezTo>
                    <a:pt x="10609" y="8"/>
                    <a:pt x="10609" y="8"/>
                    <a:pt x="10609" y="8"/>
                  </a:cubicBezTo>
                  <a:cubicBezTo>
                    <a:pt x="10609" y="562"/>
                    <a:pt x="10609" y="562"/>
                    <a:pt x="10609" y="562"/>
                  </a:cubicBezTo>
                  <a:lnTo>
                    <a:pt x="10498" y="562"/>
                  </a:lnTo>
                  <a:close/>
                  <a:moveTo>
                    <a:pt x="10899" y="562"/>
                  </a:moveTo>
                  <a:cubicBezTo>
                    <a:pt x="10703" y="8"/>
                    <a:pt x="10703" y="8"/>
                    <a:pt x="10703" y="8"/>
                  </a:cubicBezTo>
                  <a:cubicBezTo>
                    <a:pt x="10823" y="8"/>
                    <a:pt x="10823" y="8"/>
                    <a:pt x="10823" y="8"/>
                  </a:cubicBezTo>
                  <a:cubicBezTo>
                    <a:pt x="10968" y="417"/>
                    <a:pt x="10968" y="417"/>
                    <a:pt x="10968" y="417"/>
                  </a:cubicBezTo>
                  <a:cubicBezTo>
                    <a:pt x="11104" y="8"/>
                    <a:pt x="11104" y="8"/>
                    <a:pt x="11104" y="8"/>
                  </a:cubicBezTo>
                  <a:cubicBezTo>
                    <a:pt x="11223" y="8"/>
                    <a:pt x="11223" y="8"/>
                    <a:pt x="11223" y="8"/>
                  </a:cubicBezTo>
                  <a:cubicBezTo>
                    <a:pt x="11027" y="562"/>
                    <a:pt x="11027" y="562"/>
                    <a:pt x="11027" y="562"/>
                  </a:cubicBezTo>
                  <a:lnTo>
                    <a:pt x="10899" y="562"/>
                  </a:lnTo>
                  <a:close/>
                  <a:moveTo>
                    <a:pt x="11326" y="562"/>
                  </a:moveTo>
                  <a:cubicBezTo>
                    <a:pt x="11326" y="8"/>
                    <a:pt x="11326" y="8"/>
                    <a:pt x="11326" y="8"/>
                  </a:cubicBezTo>
                  <a:cubicBezTo>
                    <a:pt x="11735" y="8"/>
                    <a:pt x="11735" y="8"/>
                    <a:pt x="11735" y="8"/>
                  </a:cubicBezTo>
                  <a:cubicBezTo>
                    <a:pt x="11735" y="102"/>
                    <a:pt x="11735" y="102"/>
                    <a:pt x="11735" y="102"/>
                  </a:cubicBezTo>
                  <a:cubicBezTo>
                    <a:pt x="11437" y="102"/>
                    <a:pt x="11437" y="102"/>
                    <a:pt x="11437" y="102"/>
                  </a:cubicBezTo>
                  <a:cubicBezTo>
                    <a:pt x="11437" y="221"/>
                    <a:pt x="11437" y="221"/>
                    <a:pt x="11437" y="221"/>
                  </a:cubicBezTo>
                  <a:cubicBezTo>
                    <a:pt x="11718" y="221"/>
                    <a:pt x="11718" y="221"/>
                    <a:pt x="11718" y="221"/>
                  </a:cubicBezTo>
                  <a:cubicBezTo>
                    <a:pt x="11718" y="315"/>
                    <a:pt x="11718" y="315"/>
                    <a:pt x="11718" y="315"/>
                  </a:cubicBezTo>
                  <a:cubicBezTo>
                    <a:pt x="11437" y="315"/>
                    <a:pt x="11437" y="315"/>
                    <a:pt x="11437" y="315"/>
                  </a:cubicBezTo>
                  <a:cubicBezTo>
                    <a:pt x="11437" y="468"/>
                    <a:pt x="11437" y="468"/>
                    <a:pt x="11437" y="468"/>
                  </a:cubicBezTo>
                  <a:cubicBezTo>
                    <a:pt x="11744" y="468"/>
                    <a:pt x="11744" y="468"/>
                    <a:pt x="11744" y="468"/>
                  </a:cubicBezTo>
                  <a:cubicBezTo>
                    <a:pt x="11744" y="562"/>
                    <a:pt x="11744" y="562"/>
                    <a:pt x="11744" y="562"/>
                  </a:cubicBezTo>
                  <a:lnTo>
                    <a:pt x="11326" y="562"/>
                  </a:lnTo>
                  <a:close/>
                  <a:moveTo>
                    <a:pt x="11889" y="562"/>
                  </a:moveTo>
                  <a:cubicBezTo>
                    <a:pt x="11889" y="8"/>
                    <a:pt x="11889" y="8"/>
                    <a:pt x="11889" y="8"/>
                  </a:cubicBezTo>
                  <a:cubicBezTo>
                    <a:pt x="12119" y="8"/>
                    <a:pt x="12119" y="8"/>
                    <a:pt x="12119" y="8"/>
                  </a:cubicBezTo>
                  <a:cubicBezTo>
                    <a:pt x="12178" y="8"/>
                    <a:pt x="12221" y="8"/>
                    <a:pt x="12247" y="25"/>
                  </a:cubicBezTo>
                  <a:cubicBezTo>
                    <a:pt x="12281" y="34"/>
                    <a:pt x="12298" y="51"/>
                    <a:pt x="12315" y="76"/>
                  </a:cubicBezTo>
                  <a:cubicBezTo>
                    <a:pt x="12332" y="102"/>
                    <a:pt x="12341" y="128"/>
                    <a:pt x="12341" y="162"/>
                  </a:cubicBezTo>
                  <a:cubicBezTo>
                    <a:pt x="12341" y="204"/>
                    <a:pt x="12323" y="238"/>
                    <a:pt x="12306" y="264"/>
                  </a:cubicBezTo>
                  <a:cubicBezTo>
                    <a:pt x="12281" y="289"/>
                    <a:pt x="12238" y="307"/>
                    <a:pt x="12196" y="315"/>
                  </a:cubicBezTo>
                  <a:cubicBezTo>
                    <a:pt x="12221" y="332"/>
                    <a:pt x="12238" y="349"/>
                    <a:pt x="12255" y="366"/>
                  </a:cubicBezTo>
                  <a:cubicBezTo>
                    <a:pt x="12272" y="383"/>
                    <a:pt x="12289" y="409"/>
                    <a:pt x="12315" y="451"/>
                  </a:cubicBezTo>
                  <a:cubicBezTo>
                    <a:pt x="12383" y="562"/>
                    <a:pt x="12383" y="562"/>
                    <a:pt x="12383" y="562"/>
                  </a:cubicBezTo>
                  <a:cubicBezTo>
                    <a:pt x="12247" y="562"/>
                    <a:pt x="12247" y="562"/>
                    <a:pt x="12247" y="562"/>
                  </a:cubicBezTo>
                  <a:cubicBezTo>
                    <a:pt x="12170" y="443"/>
                    <a:pt x="12170" y="443"/>
                    <a:pt x="12170" y="443"/>
                  </a:cubicBezTo>
                  <a:cubicBezTo>
                    <a:pt x="12144" y="400"/>
                    <a:pt x="12119" y="375"/>
                    <a:pt x="12110" y="358"/>
                  </a:cubicBezTo>
                  <a:cubicBezTo>
                    <a:pt x="12102" y="349"/>
                    <a:pt x="12085" y="341"/>
                    <a:pt x="12076" y="341"/>
                  </a:cubicBezTo>
                  <a:cubicBezTo>
                    <a:pt x="12068" y="332"/>
                    <a:pt x="12042" y="332"/>
                    <a:pt x="12016" y="332"/>
                  </a:cubicBezTo>
                  <a:cubicBezTo>
                    <a:pt x="11999" y="332"/>
                    <a:pt x="11999" y="332"/>
                    <a:pt x="11999" y="332"/>
                  </a:cubicBezTo>
                  <a:cubicBezTo>
                    <a:pt x="11999" y="562"/>
                    <a:pt x="11999" y="562"/>
                    <a:pt x="11999" y="562"/>
                  </a:cubicBezTo>
                  <a:lnTo>
                    <a:pt x="11889" y="562"/>
                  </a:lnTo>
                  <a:close/>
                  <a:moveTo>
                    <a:pt x="11999" y="238"/>
                  </a:moveTo>
                  <a:cubicBezTo>
                    <a:pt x="12076" y="238"/>
                    <a:pt x="12076" y="238"/>
                    <a:pt x="12076" y="238"/>
                  </a:cubicBezTo>
                  <a:cubicBezTo>
                    <a:pt x="12136" y="238"/>
                    <a:pt x="12170" y="238"/>
                    <a:pt x="12178" y="238"/>
                  </a:cubicBezTo>
                  <a:cubicBezTo>
                    <a:pt x="12196" y="230"/>
                    <a:pt x="12204" y="221"/>
                    <a:pt x="12213" y="213"/>
                  </a:cubicBezTo>
                  <a:cubicBezTo>
                    <a:pt x="12221" y="204"/>
                    <a:pt x="12221" y="187"/>
                    <a:pt x="12221" y="170"/>
                  </a:cubicBezTo>
                  <a:cubicBezTo>
                    <a:pt x="12221" y="153"/>
                    <a:pt x="12221" y="136"/>
                    <a:pt x="12213" y="128"/>
                  </a:cubicBezTo>
                  <a:cubicBezTo>
                    <a:pt x="12196" y="111"/>
                    <a:pt x="12187" y="102"/>
                    <a:pt x="12170" y="102"/>
                  </a:cubicBezTo>
                  <a:cubicBezTo>
                    <a:pt x="12161" y="102"/>
                    <a:pt x="12127" y="102"/>
                    <a:pt x="12085" y="102"/>
                  </a:cubicBezTo>
                  <a:cubicBezTo>
                    <a:pt x="11999" y="102"/>
                    <a:pt x="11999" y="102"/>
                    <a:pt x="11999" y="102"/>
                  </a:cubicBezTo>
                  <a:lnTo>
                    <a:pt x="11999" y="238"/>
                  </a:lnTo>
                  <a:close/>
                  <a:moveTo>
                    <a:pt x="12460" y="383"/>
                  </a:moveTo>
                  <a:cubicBezTo>
                    <a:pt x="12571" y="375"/>
                    <a:pt x="12571" y="375"/>
                    <a:pt x="12571" y="375"/>
                  </a:cubicBezTo>
                  <a:cubicBezTo>
                    <a:pt x="12579" y="409"/>
                    <a:pt x="12588" y="434"/>
                    <a:pt x="12613" y="451"/>
                  </a:cubicBezTo>
                  <a:cubicBezTo>
                    <a:pt x="12630" y="468"/>
                    <a:pt x="12656" y="477"/>
                    <a:pt x="12690" y="477"/>
                  </a:cubicBezTo>
                  <a:cubicBezTo>
                    <a:pt x="12724" y="477"/>
                    <a:pt x="12758" y="468"/>
                    <a:pt x="12775" y="451"/>
                  </a:cubicBezTo>
                  <a:cubicBezTo>
                    <a:pt x="12793" y="443"/>
                    <a:pt x="12801" y="417"/>
                    <a:pt x="12801" y="400"/>
                  </a:cubicBezTo>
                  <a:cubicBezTo>
                    <a:pt x="12801" y="392"/>
                    <a:pt x="12793" y="375"/>
                    <a:pt x="12793" y="366"/>
                  </a:cubicBezTo>
                  <a:cubicBezTo>
                    <a:pt x="12784" y="358"/>
                    <a:pt x="12767" y="349"/>
                    <a:pt x="12750" y="341"/>
                  </a:cubicBezTo>
                  <a:cubicBezTo>
                    <a:pt x="12733" y="341"/>
                    <a:pt x="12707" y="332"/>
                    <a:pt x="12656" y="315"/>
                  </a:cubicBezTo>
                  <a:cubicBezTo>
                    <a:pt x="12596" y="307"/>
                    <a:pt x="12554" y="289"/>
                    <a:pt x="12528" y="264"/>
                  </a:cubicBezTo>
                  <a:cubicBezTo>
                    <a:pt x="12494" y="230"/>
                    <a:pt x="12477" y="196"/>
                    <a:pt x="12477" y="153"/>
                  </a:cubicBezTo>
                  <a:cubicBezTo>
                    <a:pt x="12477" y="128"/>
                    <a:pt x="12486" y="94"/>
                    <a:pt x="12503" y="76"/>
                  </a:cubicBezTo>
                  <a:cubicBezTo>
                    <a:pt x="12520" y="51"/>
                    <a:pt x="12545" y="25"/>
                    <a:pt x="12571" y="17"/>
                  </a:cubicBezTo>
                  <a:cubicBezTo>
                    <a:pt x="12605" y="0"/>
                    <a:pt x="12639" y="0"/>
                    <a:pt x="12682" y="0"/>
                  </a:cubicBezTo>
                  <a:cubicBezTo>
                    <a:pt x="12750" y="0"/>
                    <a:pt x="12810" y="8"/>
                    <a:pt x="12844" y="42"/>
                  </a:cubicBezTo>
                  <a:cubicBezTo>
                    <a:pt x="12878" y="76"/>
                    <a:pt x="12895" y="111"/>
                    <a:pt x="12895" y="162"/>
                  </a:cubicBezTo>
                  <a:cubicBezTo>
                    <a:pt x="12784" y="170"/>
                    <a:pt x="12784" y="170"/>
                    <a:pt x="12784" y="170"/>
                  </a:cubicBezTo>
                  <a:cubicBezTo>
                    <a:pt x="12775" y="145"/>
                    <a:pt x="12767" y="119"/>
                    <a:pt x="12750" y="111"/>
                  </a:cubicBezTo>
                  <a:cubicBezTo>
                    <a:pt x="12741" y="94"/>
                    <a:pt x="12716" y="94"/>
                    <a:pt x="12682" y="94"/>
                  </a:cubicBezTo>
                  <a:cubicBezTo>
                    <a:pt x="12648" y="94"/>
                    <a:pt x="12622" y="94"/>
                    <a:pt x="12605" y="111"/>
                  </a:cubicBezTo>
                  <a:cubicBezTo>
                    <a:pt x="12596" y="119"/>
                    <a:pt x="12588" y="128"/>
                    <a:pt x="12588" y="145"/>
                  </a:cubicBezTo>
                  <a:cubicBezTo>
                    <a:pt x="12588" y="162"/>
                    <a:pt x="12596" y="170"/>
                    <a:pt x="12605" y="179"/>
                  </a:cubicBezTo>
                  <a:cubicBezTo>
                    <a:pt x="12622" y="187"/>
                    <a:pt x="12656" y="204"/>
                    <a:pt x="12707" y="213"/>
                  </a:cubicBezTo>
                  <a:cubicBezTo>
                    <a:pt x="12758" y="230"/>
                    <a:pt x="12801" y="238"/>
                    <a:pt x="12827" y="255"/>
                  </a:cubicBezTo>
                  <a:cubicBezTo>
                    <a:pt x="12852" y="272"/>
                    <a:pt x="12878" y="289"/>
                    <a:pt x="12886" y="315"/>
                  </a:cubicBezTo>
                  <a:cubicBezTo>
                    <a:pt x="12903" y="332"/>
                    <a:pt x="12912" y="366"/>
                    <a:pt x="12912" y="400"/>
                  </a:cubicBezTo>
                  <a:cubicBezTo>
                    <a:pt x="12912" y="434"/>
                    <a:pt x="12903" y="460"/>
                    <a:pt x="12886" y="494"/>
                  </a:cubicBezTo>
                  <a:cubicBezTo>
                    <a:pt x="12869" y="519"/>
                    <a:pt x="12844" y="537"/>
                    <a:pt x="12810" y="554"/>
                  </a:cubicBezTo>
                  <a:cubicBezTo>
                    <a:pt x="12775" y="562"/>
                    <a:pt x="12741" y="571"/>
                    <a:pt x="12690" y="571"/>
                  </a:cubicBezTo>
                  <a:cubicBezTo>
                    <a:pt x="12622" y="571"/>
                    <a:pt x="12562" y="554"/>
                    <a:pt x="12528" y="519"/>
                  </a:cubicBezTo>
                  <a:cubicBezTo>
                    <a:pt x="12494" y="494"/>
                    <a:pt x="12468" y="443"/>
                    <a:pt x="12460" y="383"/>
                  </a:cubicBezTo>
                  <a:close/>
                  <a:moveTo>
                    <a:pt x="13048" y="562"/>
                  </a:moveTo>
                  <a:cubicBezTo>
                    <a:pt x="13048" y="8"/>
                    <a:pt x="13048" y="8"/>
                    <a:pt x="13048" y="8"/>
                  </a:cubicBezTo>
                  <a:cubicBezTo>
                    <a:pt x="13159" y="8"/>
                    <a:pt x="13159" y="8"/>
                    <a:pt x="13159" y="8"/>
                  </a:cubicBezTo>
                  <a:cubicBezTo>
                    <a:pt x="13159" y="562"/>
                    <a:pt x="13159" y="562"/>
                    <a:pt x="13159" y="562"/>
                  </a:cubicBezTo>
                  <a:lnTo>
                    <a:pt x="13048" y="562"/>
                  </a:lnTo>
                  <a:close/>
                  <a:moveTo>
                    <a:pt x="13432" y="562"/>
                  </a:moveTo>
                  <a:cubicBezTo>
                    <a:pt x="13432" y="102"/>
                    <a:pt x="13432" y="102"/>
                    <a:pt x="13432" y="102"/>
                  </a:cubicBezTo>
                  <a:cubicBezTo>
                    <a:pt x="13270" y="102"/>
                    <a:pt x="13270" y="102"/>
                    <a:pt x="13270" y="102"/>
                  </a:cubicBezTo>
                  <a:cubicBezTo>
                    <a:pt x="13270" y="8"/>
                    <a:pt x="13270" y="8"/>
                    <a:pt x="13270" y="8"/>
                  </a:cubicBezTo>
                  <a:cubicBezTo>
                    <a:pt x="13714" y="8"/>
                    <a:pt x="13714" y="8"/>
                    <a:pt x="13714" y="8"/>
                  </a:cubicBezTo>
                  <a:cubicBezTo>
                    <a:pt x="13714" y="102"/>
                    <a:pt x="13714" y="102"/>
                    <a:pt x="13714" y="102"/>
                  </a:cubicBezTo>
                  <a:cubicBezTo>
                    <a:pt x="13543" y="102"/>
                    <a:pt x="13543" y="102"/>
                    <a:pt x="13543" y="102"/>
                  </a:cubicBezTo>
                  <a:cubicBezTo>
                    <a:pt x="13543" y="562"/>
                    <a:pt x="13543" y="562"/>
                    <a:pt x="13543" y="562"/>
                  </a:cubicBezTo>
                  <a:lnTo>
                    <a:pt x="13432" y="562"/>
                  </a:lnTo>
                  <a:close/>
                  <a:moveTo>
                    <a:pt x="13969" y="562"/>
                  </a:moveTo>
                  <a:cubicBezTo>
                    <a:pt x="13969" y="332"/>
                    <a:pt x="13969" y="332"/>
                    <a:pt x="13969" y="332"/>
                  </a:cubicBezTo>
                  <a:cubicBezTo>
                    <a:pt x="13773" y="8"/>
                    <a:pt x="13773" y="8"/>
                    <a:pt x="13773" y="8"/>
                  </a:cubicBezTo>
                  <a:cubicBezTo>
                    <a:pt x="13901" y="8"/>
                    <a:pt x="13901" y="8"/>
                    <a:pt x="13901" y="8"/>
                  </a:cubicBezTo>
                  <a:cubicBezTo>
                    <a:pt x="14029" y="230"/>
                    <a:pt x="14029" y="230"/>
                    <a:pt x="14029" y="230"/>
                  </a:cubicBezTo>
                  <a:cubicBezTo>
                    <a:pt x="14157" y="8"/>
                    <a:pt x="14157" y="8"/>
                    <a:pt x="14157" y="8"/>
                  </a:cubicBezTo>
                  <a:cubicBezTo>
                    <a:pt x="14293" y="8"/>
                    <a:pt x="14293" y="8"/>
                    <a:pt x="14293" y="8"/>
                  </a:cubicBezTo>
                  <a:cubicBezTo>
                    <a:pt x="14089" y="332"/>
                    <a:pt x="14089" y="332"/>
                    <a:pt x="14089" y="332"/>
                  </a:cubicBezTo>
                  <a:cubicBezTo>
                    <a:pt x="14089" y="562"/>
                    <a:pt x="14089" y="562"/>
                    <a:pt x="14089" y="562"/>
                  </a:cubicBezTo>
                  <a:lnTo>
                    <a:pt x="13969"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11" name="í$ļîḍe">
              <a:extLst>
                <a:ext uri="{FF2B5EF4-FFF2-40B4-BE49-F238E27FC236}">
                  <a16:creationId xmlns="" xmlns:a16="http://schemas.microsoft.com/office/drawing/2014/main" id="{59B84B32-9A11-48D3-85A0-B1791FE60609}"/>
                </a:ext>
              </a:extLst>
            </p:cNvPr>
            <p:cNvSpPr/>
            <p:nvPr/>
          </p:nvSpPr>
          <p:spPr bwMode="auto">
            <a:xfrm>
              <a:off x="5746675" y="1490112"/>
              <a:ext cx="218412" cy="266480"/>
            </a:xfrm>
            <a:custGeom>
              <a:avLst/>
              <a:gdLst>
                <a:gd name="T0" fmla="*/ 34 w 2593"/>
                <a:gd name="T1" fmla="*/ 443 h 3169"/>
                <a:gd name="T2" fmla="*/ 136 w 2593"/>
                <a:gd name="T3" fmla="*/ 673 h 3169"/>
                <a:gd name="T4" fmla="*/ 196 w 2593"/>
                <a:gd name="T5" fmla="*/ 801 h 3169"/>
                <a:gd name="T6" fmla="*/ 375 w 2593"/>
                <a:gd name="T7" fmla="*/ 699 h 3169"/>
                <a:gd name="T8" fmla="*/ 188 w 2593"/>
                <a:gd name="T9" fmla="*/ 486 h 3169"/>
                <a:gd name="T10" fmla="*/ 34 w 2593"/>
                <a:gd name="T11" fmla="*/ 443 h 3169"/>
                <a:gd name="T12" fmla="*/ 2098 w 2593"/>
                <a:gd name="T13" fmla="*/ 605 h 3169"/>
                <a:gd name="T14" fmla="*/ 2013 w 2593"/>
                <a:gd name="T15" fmla="*/ 1082 h 3169"/>
                <a:gd name="T16" fmla="*/ 1902 w 2593"/>
                <a:gd name="T17" fmla="*/ 1738 h 3169"/>
                <a:gd name="T18" fmla="*/ 1859 w 2593"/>
                <a:gd name="T19" fmla="*/ 2445 h 3169"/>
                <a:gd name="T20" fmla="*/ 1919 w 2593"/>
                <a:gd name="T21" fmla="*/ 2888 h 3169"/>
                <a:gd name="T22" fmla="*/ 1731 w 2593"/>
                <a:gd name="T23" fmla="*/ 3075 h 3169"/>
                <a:gd name="T24" fmla="*/ 1774 w 2593"/>
                <a:gd name="T25" fmla="*/ 3118 h 3169"/>
                <a:gd name="T26" fmla="*/ 2047 w 2593"/>
                <a:gd name="T27" fmla="*/ 3058 h 3169"/>
                <a:gd name="T28" fmla="*/ 2106 w 2593"/>
                <a:gd name="T29" fmla="*/ 2956 h 3169"/>
                <a:gd name="T30" fmla="*/ 2004 w 2593"/>
                <a:gd name="T31" fmla="*/ 2454 h 3169"/>
                <a:gd name="T32" fmla="*/ 2013 w 2593"/>
                <a:gd name="T33" fmla="*/ 1977 h 3169"/>
                <a:gd name="T34" fmla="*/ 2089 w 2593"/>
                <a:gd name="T35" fmla="*/ 1278 h 3169"/>
                <a:gd name="T36" fmla="*/ 2200 w 2593"/>
                <a:gd name="T37" fmla="*/ 733 h 3169"/>
                <a:gd name="T38" fmla="*/ 2098 w 2593"/>
                <a:gd name="T39" fmla="*/ 605 h 3169"/>
                <a:gd name="T40" fmla="*/ 1433 w 2593"/>
                <a:gd name="T41" fmla="*/ 835 h 3169"/>
                <a:gd name="T42" fmla="*/ 1126 w 2593"/>
                <a:gd name="T43" fmla="*/ 1321 h 3169"/>
                <a:gd name="T44" fmla="*/ 1177 w 2593"/>
                <a:gd name="T45" fmla="*/ 1465 h 3169"/>
                <a:gd name="T46" fmla="*/ 1279 w 2593"/>
                <a:gd name="T47" fmla="*/ 1397 h 3169"/>
                <a:gd name="T48" fmla="*/ 1382 w 2593"/>
                <a:gd name="T49" fmla="*/ 1269 h 3169"/>
                <a:gd name="T50" fmla="*/ 1510 w 2593"/>
                <a:gd name="T51" fmla="*/ 1244 h 3169"/>
                <a:gd name="T52" fmla="*/ 1365 w 2593"/>
                <a:gd name="T53" fmla="*/ 1534 h 3169"/>
                <a:gd name="T54" fmla="*/ 1484 w 2593"/>
                <a:gd name="T55" fmla="*/ 1593 h 3169"/>
                <a:gd name="T56" fmla="*/ 1689 w 2593"/>
                <a:gd name="T57" fmla="*/ 1338 h 3169"/>
                <a:gd name="T58" fmla="*/ 1953 w 2593"/>
                <a:gd name="T59" fmla="*/ 1091 h 3169"/>
                <a:gd name="T60" fmla="*/ 1953 w 2593"/>
                <a:gd name="T61" fmla="*/ 937 h 3169"/>
                <a:gd name="T62" fmla="*/ 1893 w 2593"/>
                <a:gd name="T63" fmla="*/ 1014 h 3169"/>
                <a:gd name="T64" fmla="*/ 1757 w 2593"/>
                <a:gd name="T65" fmla="*/ 1167 h 3169"/>
                <a:gd name="T66" fmla="*/ 1714 w 2593"/>
                <a:gd name="T67" fmla="*/ 1133 h 3169"/>
                <a:gd name="T68" fmla="*/ 1782 w 2593"/>
                <a:gd name="T69" fmla="*/ 963 h 3169"/>
                <a:gd name="T70" fmla="*/ 1535 w 2593"/>
                <a:gd name="T71" fmla="*/ 1039 h 3169"/>
                <a:gd name="T72" fmla="*/ 1330 w 2593"/>
                <a:gd name="T73" fmla="*/ 1184 h 3169"/>
                <a:gd name="T74" fmla="*/ 1382 w 2593"/>
                <a:gd name="T75" fmla="*/ 1065 h 3169"/>
                <a:gd name="T76" fmla="*/ 1714 w 2593"/>
                <a:gd name="T77" fmla="*/ 741 h 3169"/>
                <a:gd name="T78" fmla="*/ 1893 w 2593"/>
                <a:gd name="T79" fmla="*/ 469 h 3169"/>
                <a:gd name="T80" fmla="*/ 2217 w 2593"/>
                <a:gd name="T81" fmla="*/ 256 h 3169"/>
                <a:gd name="T82" fmla="*/ 2507 w 2593"/>
                <a:gd name="T83" fmla="*/ 154 h 3169"/>
                <a:gd name="T84" fmla="*/ 2286 w 2593"/>
                <a:gd name="T85" fmla="*/ 77 h 3169"/>
                <a:gd name="T86" fmla="*/ 1399 w 2593"/>
                <a:gd name="T87" fmla="*/ 554 h 3169"/>
                <a:gd name="T88" fmla="*/ 1006 w 2593"/>
                <a:gd name="T89" fmla="*/ 861 h 3169"/>
                <a:gd name="T90" fmla="*/ 1143 w 2593"/>
                <a:gd name="T91" fmla="*/ 878 h 3169"/>
                <a:gd name="T92" fmla="*/ 1347 w 2593"/>
                <a:gd name="T93" fmla="*/ 827 h 3169"/>
                <a:gd name="T94" fmla="*/ 1433 w 2593"/>
                <a:gd name="T95" fmla="*/ 835 h 3169"/>
                <a:gd name="T96" fmla="*/ 503 w 2593"/>
                <a:gd name="T97" fmla="*/ 1883 h 3169"/>
                <a:gd name="T98" fmla="*/ 367 w 2593"/>
                <a:gd name="T99" fmla="*/ 2113 h 3169"/>
                <a:gd name="T100" fmla="*/ 290 w 2593"/>
                <a:gd name="T101" fmla="*/ 1925 h 3169"/>
                <a:gd name="T102" fmla="*/ 273 w 2593"/>
                <a:gd name="T103" fmla="*/ 1593 h 3169"/>
                <a:gd name="T104" fmla="*/ 68 w 2593"/>
                <a:gd name="T105" fmla="*/ 1448 h 3169"/>
                <a:gd name="T106" fmla="*/ 111 w 2593"/>
                <a:gd name="T107" fmla="*/ 1695 h 3169"/>
                <a:gd name="T108" fmla="*/ 179 w 2593"/>
                <a:gd name="T109" fmla="*/ 2028 h 3169"/>
                <a:gd name="T110" fmla="*/ 316 w 2593"/>
                <a:gd name="T111" fmla="*/ 2343 h 3169"/>
                <a:gd name="T112" fmla="*/ 452 w 2593"/>
                <a:gd name="T113" fmla="*/ 2207 h 3169"/>
                <a:gd name="T114" fmla="*/ 503 w 2593"/>
                <a:gd name="T115" fmla="*/ 1883 h 3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93" h="3169">
                  <a:moveTo>
                    <a:pt x="34" y="443"/>
                  </a:moveTo>
                  <a:cubicBezTo>
                    <a:pt x="26" y="477"/>
                    <a:pt x="128" y="579"/>
                    <a:pt x="136" y="673"/>
                  </a:cubicBezTo>
                  <a:cubicBezTo>
                    <a:pt x="136" y="767"/>
                    <a:pt x="119" y="801"/>
                    <a:pt x="196" y="801"/>
                  </a:cubicBezTo>
                  <a:cubicBezTo>
                    <a:pt x="273" y="792"/>
                    <a:pt x="350" y="784"/>
                    <a:pt x="375" y="699"/>
                  </a:cubicBezTo>
                  <a:cubicBezTo>
                    <a:pt x="392" y="614"/>
                    <a:pt x="290" y="562"/>
                    <a:pt x="188" y="486"/>
                  </a:cubicBezTo>
                  <a:cubicBezTo>
                    <a:pt x="94" y="409"/>
                    <a:pt x="0" y="384"/>
                    <a:pt x="34" y="443"/>
                  </a:cubicBezTo>
                  <a:close/>
                  <a:moveTo>
                    <a:pt x="2098" y="605"/>
                  </a:moveTo>
                  <a:cubicBezTo>
                    <a:pt x="2098" y="673"/>
                    <a:pt x="2055" y="912"/>
                    <a:pt x="2013" y="1082"/>
                  </a:cubicBezTo>
                  <a:cubicBezTo>
                    <a:pt x="1970" y="1252"/>
                    <a:pt x="1910" y="1491"/>
                    <a:pt x="1902" y="1738"/>
                  </a:cubicBezTo>
                  <a:cubicBezTo>
                    <a:pt x="1893" y="1977"/>
                    <a:pt x="1825" y="2266"/>
                    <a:pt x="1859" y="2445"/>
                  </a:cubicBezTo>
                  <a:cubicBezTo>
                    <a:pt x="1893" y="2624"/>
                    <a:pt x="1936" y="2803"/>
                    <a:pt x="1919" y="2888"/>
                  </a:cubicBezTo>
                  <a:cubicBezTo>
                    <a:pt x="1893" y="2982"/>
                    <a:pt x="1774" y="3016"/>
                    <a:pt x="1731" y="3075"/>
                  </a:cubicBezTo>
                  <a:cubicBezTo>
                    <a:pt x="1689" y="3144"/>
                    <a:pt x="1689" y="3169"/>
                    <a:pt x="1774" y="3118"/>
                  </a:cubicBezTo>
                  <a:cubicBezTo>
                    <a:pt x="1851" y="3067"/>
                    <a:pt x="1987" y="3058"/>
                    <a:pt x="2047" y="3058"/>
                  </a:cubicBezTo>
                  <a:cubicBezTo>
                    <a:pt x="2106" y="3067"/>
                    <a:pt x="2141" y="3024"/>
                    <a:pt x="2106" y="2956"/>
                  </a:cubicBezTo>
                  <a:cubicBezTo>
                    <a:pt x="2081" y="2888"/>
                    <a:pt x="1987" y="2650"/>
                    <a:pt x="2004" y="2454"/>
                  </a:cubicBezTo>
                  <a:cubicBezTo>
                    <a:pt x="2030" y="2249"/>
                    <a:pt x="2055" y="2190"/>
                    <a:pt x="2013" y="1977"/>
                  </a:cubicBezTo>
                  <a:cubicBezTo>
                    <a:pt x="1979" y="1772"/>
                    <a:pt x="2021" y="1517"/>
                    <a:pt x="2089" y="1278"/>
                  </a:cubicBezTo>
                  <a:cubicBezTo>
                    <a:pt x="2158" y="1031"/>
                    <a:pt x="2175" y="886"/>
                    <a:pt x="2200" y="733"/>
                  </a:cubicBezTo>
                  <a:cubicBezTo>
                    <a:pt x="2226" y="579"/>
                    <a:pt x="2124" y="486"/>
                    <a:pt x="2098" y="605"/>
                  </a:cubicBezTo>
                  <a:close/>
                  <a:moveTo>
                    <a:pt x="1433" y="835"/>
                  </a:moveTo>
                  <a:cubicBezTo>
                    <a:pt x="1390" y="878"/>
                    <a:pt x="1160" y="1210"/>
                    <a:pt x="1126" y="1321"/>
                  </a:cubicBezTo>
                  <a:cubicBezTo>
                    <a:pt x="1092" y="1431"/>
                    <a:pt x="1134" y="1457"/>
                    <a:pt x="1177" y="1465"/>
                  </a:cubicBezTo>
                  <a:cubicBezTo>
                    <a:pt x="1228" y="1474"/>
                    <a:pt x="1245" y="1465"/>
                    <a:pt x="1279" y="1397"/>
                  </a:cubicBezTo>
                  <a:cubicBezTo>
                    <a:pt x="1305" y="1329"/>
                    <a:pt x="1296" y="1321"/>
                    <a:pt x="1382" y="1269"/>
                  </a:cubicBezTo>
                  <a:cubicBezTo>
                    <a:pt x="1475" y="1227"/>
                    <a:pt x="1552" y="1201"/>
                    <a:pt x="1510" y="1244"/>
                  </a:cubicBezTo>
                  <a:cubicBezTo>
                    <a:pt x="1458" y="1287"/>
                    <a:pt x="1347" y="1440"/>
                    <a:pt x="1365" y="1534"/>
                  </a:cubicBezTo>
                  <a:cubicBezTo>
                    <a:pt x="1382" y="1627"/>
                    <a:pt x="1441" y="1644"/>
                    <a:pt x="1484" y="1593"/>
                  </a:cubicBezTo>
                  <a:cubicBezTo>
                    <a:pt x="1527" y="1534"/>
                    <a:pt x="1518" y="1448"/>
                    <a:pt x="1689" y="1338"/>
                  </a:cubicBezTo>
                  <a:cubicBezTo>
                    <a:pt x="1851" y="1235"/>
                    <a:pt x="1902" y="1201"/>
                    <a:pt x="1953" y="1091"/>
                  </a:cubicBezTo>
                  <a:cubicBezTo>
                    <a:pt x="1996" y="971"/>
                    <a:pt x="1979" y="954"/>
                    <a:pt x="1953" y="937"/>
                  </a:cubicBezTo>
                  <a:cubicBezTo>
                    <a:pt x="1927" y="920"/>
                    <a:pt x="1919" y="946"/>
                    <a:pt x="1893" y="1014"/>
                  </a:cubicBezTo>
                  <a:cubicBezTo>
                    <a:pt x="1868" y="1082"/>
                    <a:pt x="1808" y="1142"/>
                    <a:pt x="1757" y="1167"/>
                  </a:cubicBezTo>
                  <a:cubicBezTo>
                    <a:pt x="1697" y="1193"/>
                    <a:pt x="1680" y="1184"/>
                    <a:pt x="1714" y="1133"/>
                  </a:cubicBezTo>
                  <a:cubicBezTo>
                    <a:pt x="1748" y="1091"/>
                    <a:pt x="1842" y="971"/>
                    <a:pt x="1782" y="963"/>
                  </a:cubicBezTo>
                  <a:cubicBezTo>
                    <a:pt x="1731" y="954"/>
                    <a:pt x="1612" y="963"/>
                    <a:pt x="1535" y="1039"/>
                  </a:cubicBezTo>
                  <a:cubicBezTo>
                    <a:pt x="1450" y="1125"/>
                    <a:pt x="1365" y="1167"/>
                    <a:pt x="1330" y="1184"/>
                  </a:cubicBezTo>
                  <a:cubicBezTo>
                    <a:pt x="1305" y="1201"/>
                    <a:pt x="1313" y="1133"/>
                    <a:pt x="1382" y="1065"/>
                  </a:cubicBezTo>
                  <a:cubicBezTo>
                    <a:pt x="1441" y="997"/>
                    <a:pt x="1612" y="861"/>
                    <a:pt x="1714" y="741"/>
                  </a:cubicBezTo>
                  <a:cubicBezTo>
                    <a:pt x="1817" y="622"/>
                    <a:pt x="1876" y="503"/>
                    <a:pt x="1893" y="469"/>
                  </a:cubicBezTo>
                  <a:cubicBezTo>
                    <a:pt x="1902" y="435"/>
                    <a:pt x="2124" y="315"/>
                    <a:pt x="2217" y="256"/>
                  </a:cubicBezTo>
                  <a:cubicBezTo>
                    <a:pt x="2320" y="196"/>
                    <a:pt x="2422" y="213"/>
                    <a:pt x="2507" y="154"/>
                  </a:cubicBezTo>
                  <a:cubicBezTo>
                    <a:pt x="2593" y="85"/>
                    <a:pt x="2499" y="0"/>
                    <a:pt x="2286" y="77"/>
                  </a:cubicBezTo>
                  <a:cubicBezTo>
                    <a:pt x="2072" y="154"/>
                    <a:pt x="1552" y="418"/>
                    <a:pt x="1399" y="554"/>
                  </a:cubicBezTo>
                  <a:cubicBezTo>
                    <a:pt x="1254" y="690"/>
                    <a:pt x="1066" y="758"/>
                    <a:pt x="1006" y="861"/>
                  </a:cubicBezTo>
                  <a:cubicBezTo>
                    <a:pt x="947" y="954"/>
                    <a:pt x="1049" y="903"/>
                    <a:pt x="1143" y="878"/>
                  </a:cubicBezTo>
                  <a:cubicBezTo>
                    <a:pt x="1228" y="844"/>
                    <a:pt x="1237" y="869"/>
                    <a:pt x="1347" y="827"/>
                  </a:cubicBezTo>
                  <a:cubicBezTo>
                    <a:pt x="1458" y="775"/>
                    <a:pt x="1492" y="775"/>
                    <a:pt x="1433" y="835"/>
                  </a:cubicBezTo>
                  <a:close/>
                  <a:moveTo>
                    <a:pt x="503" y="1883"/>
                  </a:moveTo>
                  <a:cubicBezTo>
                    <a:pt x="478" y="1908"/>
                    <a:pt x="409" y="2096"/>
                    <a:pt x="367" y="2113"/>
                  </a:cubicBezTo>
                  <a:cubicBezTo>
                    <a:pt x="324" y="2130"/>
                    <a:pt x="299" y="2130"/>
                    <a:pt x="290" y="1925"/>
                  </a:cubicBezTo>
                  <a:cubicBezTo>
                    <a:pt x="290" y="1721"/>
                    <a:pt x="324" y="1678"/>
                    <a:pt x="273" y="1593"/>
                  </a:cubicBezTo>
                  <a:cubicBezTo>
                    <a:pt x="222" y="1500"/>
                    <a:pt x="60" y="1380"/>
                    <a:pt x="68" y="1448"/>
                  </a:cubicBezTo>
                  <a:cubicBezTo>
                    <a:pt x="77" y="1508"/>
                    <a:pt x="60" y="1568"/>
                    <a:pt x="111" y="1695"/>
                  </a:cubicBezTo>
                  <a:cubicBezTo>
                    <a:pt x="171" y="1815"/>
                    <a:pt x="196" y="1925"/>
                    <a:pt x="179" y="2028"/>
                  </a:cubicBezTo>
                  <a:cubicBezTo>
                    <a:pt x="162" y="2130"/>
                    <a:pt x="222" y="2317"/>
                    <a:pt x="316" y="2343"/>
                  </a:cubicBezTo>
                  <a:cubicBezTo>
                    <a:pt x="418" y="2360"/>
                    <a:pt x="418" y="2326"/>
                    <a:pt x="452" y="2207"/>
                  </a:cubicBezTo>
                  <a:cubicBezTo>
                    <a:pt x="486" y="2087"/>
                    <a:pt x="597" y="1781"/>
                    <a:pt x="503" y="18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12" name="ï$lïḋê">
              <a:extLst>
                <a:ext uri="{FF2B5EF4-FFF2-40B4-BE49-F238E27FC236}">
                  <a16:creationId xmlns="" xmlns:a16="http://schemas.microsoft.com/office/drawing/2014/main" id="{7B2DA07E-CD63-4535-AD75-1FD7837D15D0}"/>
                </a:ext>
              </a:extLst>
            </p:cNvPr>
            <p:cNvSpPr/>
            <p:nvPr/>
          </p:nvSpPr>
          <p:spPr bwMode="auto">
            <a:xfrm>
              <a:off x="5976605" y="1528212"/>
              <a:ext cx="171451" cy="185406"/>
            </a:xfrm>
            <a:custGeom>
              <a:avLst/>
              <a:gdLst>
                <a:gd name="T0" fmla="*/ 85 w 2038"/>
                <a:gd name="T1" fmla="*/ 1601 h 2206"/>
                <a:gd name="T2" fmla="*/ 34 w 2038"/>
                <a:gd name="T3" fmla="*/ 1899 h 2206"/>
                <a:gd name="T4" fmla="*/ 85 w 2038"/>
                <a:gd name="T5" fmla="*/ 2053 h 2206"/>
                <a:gd name="T6" fmla="*/ 196 w 2038"/>
                <a:gd name="T7" fmla="*/ 1959 h 2206"/>
                <a:gd name="T8" fmla="*/ 162 w 2038"/>
                <a:gd name="T9" fmla="*/ 1635 h 2206"/>
                <a:gd name="T10" fmla="*/ 85 w 2038"/>
                <a:gd name="T11" fmla="*/ 1601 h 2206"/>
                <a:gd name="T12" fmla="*/ 375 w 2038"/>
                <a:gd name="T13" fmla="*/ 1456 h 2206"/>
                <a:gd name="T14" fmla="*/ 580 w 2038"/>
                <a:gd name="T15" fmla="*/ 1303 h 2206"/>
                <a:gd name="T16" fmla="*/ 725 w 2038"/>
                <a:gd name="T17" fmla="*/ 1269 h 2206"/>
                <a:gd name="T18" fmla="*/ 827 w 2038"/>
                <a:gd name="T19" fmla="*/ 1209 h 2206"/>
                <a:gd name="T20" fmla="*/ 878 w 2038"/>
                <a:gd name="T21" fmla="*/ 1133 h 2206"/>
                <a:gd name="T22" fmla="*/ 930 w 2038"/>
                <a:gd name="T23" fmla="*/ 1048 h 2206"/>
                <a:gd name="T24" fmla="*/ 1032 w 2038"/>
                <a:gd name="T25" fmla="*/ 928 h 2206"/>
                <a:gd name="T26" fmla="*/ 1168 w 2038"/>
                <a:gd name="T27" fmla="*/ 869 h 2206"/>
                <a:gd name="T28" fmla="*/ 1032 w 2038"/>
                <a:gd name="T29" fmla="*/ 1099 h 2206"/>
                <a:gd name="T30" fmla="*/ 998 w 2038"/>
                <a:gd name="T31" fmla="*/ 1269 h 2206"/>
                <a:gd name="T32" fmla="*/ 1168 w 2038"/>
                <a:gd name="T33" fmla="*/ 1286 h 2206"/>
                <a:gd name="T34" fmla="*/ 921 w 2038"/>
                <a:gd name="T35" fmla="*/ 1473 h 2206"/>
                <a:gd name="T36" fmla="*/ 870 w 2038"/>
                <a:gd name="T37" fmla="*/ 1525 h 2206"/>
                <a:gd name="T38" fmla="*/ 1040 w 2038"/>
                <a:gd name="T39" fmla="*/ 1576 h 2206"/>
                <a:gd name="T40" fmla="*/ 1117 w 2038"/>
                <a:gd name="T41" fmla="*/ 1559 h 2206"/>
                <a:gd name="T42" fmla="*/ 1168 w 2038"/>
                <a:gd name="T43" fmla="*/ 1618 h 2206"/>
                <a:gd name="T44" fmla="*/ 1271 w 2038"/>
                <a:gd name="T45" fmla="*/ 1456 h 2206"/>
                <a:gd name="T46" fmla="*/ 1382 w 2038"/>
                <a:gd name="T47" fmla="*/ 1295 h 2206"/>
                <a:gd name="T48" fmla="*/ 1424 w 2038"/>
                <a:gd name="T49" fmla="*/ 1116 h 2206"/>
                <a:gd name="T50" fmla="*/ 1271 w 2038"/>
                <a:gd name="T51" fmla="*/ 1141 h 2206"/>
                <a:gd name="T52" fmla="*/ 1143 w 2038"/>
                <a:gd name="T53" fmla="*/ 1116 h 2206"/>
                <a:gd name="T54" fmla="*/ 1168 w 2038"/>
                <a:gd name="T55" fmla="*/ 1039 h 2206"/>
                <a:gd name="T56" fmla="*/ 1347 w 2038"/>
                <a:gd name="T57" fmla="*/ 826 h 2206"/>
                <a:gd name="T58" fmla="*/ 1245 w 2038"/>
                <a:gd name="T59" fmla="*/ 792 h 2206"/>
                <a:gd name="T60" fmla="*/ 1296 w 2038"/>
                <a:gd name="T61" fmla="*/ 707 h 2206"/>
                <a:gd name="T62" fmla="*/ 1697 w 2038"/>
                <a:gd name="T63" fmla="*/ 426 h 2206"/>
                <a:gd name="T64" fmla="*/ 1825 w 2038"/>
                <a:gd name="T65" fmla="*/ 519 h 2206"/>
                <a:gd name="T66" fmla="*/ 1620 w 2038"/>
                <a:gd name="T67" fmla="*/ 1158 h 2206"/>
                <a:gd name="T68" fmla="*/ 1484 w 2038"/>
                <a:gd name="T69" fmla="*/ 1840 h 2206"/>
                <a:gd name="T70" fmla="*/ 1373 w 2038"/>
                <a:gd name="T71" fmla="*/ 1882 h 2206"/>
                <a:gd name="T72" fmla="*/ 1092 w 2038"/>
                <a:gd name="T73" fmla="*/ 1763 h 2206"/>
                <a:gd name="T74" fmla="*/ 921 w 2038"/>
                <a:gd name="T75" fmla="*/ 1712 h 2206"/>
                <a:gd name="T76" fmla="*/ 1313 w 2038"/>
                <a:gd name="T77" fmla="*/ 2061 h 2206"/>
                <a:gd name="T78" fmla="*/ 1569 w 2038"/>
                <a:gd name="T79" fmla="*/ 2087 h 2206"/>
                <a:gd name="T80" fmla="*/ 1637 w 2038"/>
                <a:gd name="T81" fmla="*/ 1542 h 2206"/>
                <a:gd name="T82" fmla="*/ 1723 w 2038"/>
                <a:gd name="T83" fmla="*/ 1116 h 2206"/>
                <a:gd name="T84" fmla="*/ 1927 w 2038"/>
                <a:gd name="T85" fmla="*/ 570 h 2206"/>
                <a:gd name="T86" fmla="*/ 1936 w 2038"/>
                <a:gd name="T87" fmla="*/ 289 h 2206"/>
                <a:gd name="T88" fmla="*/ 1450 w 2038"/>
                <a:gd name="T89" fmla="*/ 511 h 2206"/>
                <a:gd name="T90" fmla="*/ 1058 w 2038"/>
                <a:gd name="T91" fmla="*/ 817 h 2206"/>
                <a:gd name="T92" fmla="*/ 1083 w 2038"/>
                <a:gd name="T93" fmla="*/ 724 h 2206"/>
                <a:gd name="T94" fmla="*/ 1288 w 2038"/>
                <a:gd name="T95" fmla="*/ 519 h 2206"/>
                <a:gd name="T96" fmla="*/ 1450 w 2038"/>
                <a:gd name="T97" fmla="*/ 332 h 2206"/>
                <a:gd name="T98" fmla="*/ 1347 w 2038"/>
                <a:gd name="T99" fmla="*/ 340 h 2206"/>
                <a:gd name="T100" fmla="*/ 1322 w 2038"/>
                <a:gd name="T101" fmla="*/ 110 h 2206"/>
                <a:gd name="T102" fmla="*/ 1211 w 2038"/>
                <a:gd name="T103" fmla="*/ 76 h 2206"/>
                <a:gd name="T104" fmla="*/ 1083 w 2038"/>
                <a:gd name="T105" fmla="*/ 536 h 2206"/>
                <a:gd name="T106" fmla="*/ 836 w 2038"/>
                <a:gd name="T107" fmla="*/ 647 h 2206"/>
                <a:gd name="T108" fmla="*/ 580 w 2038"/>
                <a:gd name="T109" fmla="*/ 741 h 2206"/>
                <a:gd name="T110" fmla="*/ 759 w 2038"/>
                <a:gd name="T111" fmla="*/ 775 h 2206"/>
                <a:gd name="T112" fmla="*/ 998 w 2038"/>
                <a:gd name="T113" fmla="*/ 724 h 2206"/>
                <a:gd name="T114" fmla="*/ 708 w 2038"/>
                <a:gd name="T115" fmla="*/ 1073 h 2206"/>
                <a:gd name="T116" fmla="*/ 375 w 2038"/>
                <a:gd name="T117" fmla="*/ 1456 h 2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38" h="2206">
                  <a:moveTo>
                    <a:pt x="85" y="1601"/>
                  </a:moveTo>
                  <a:cubicBezTo>
                    <a:pt x="77" y="1661"/>
                    <a:pt x="68" y="1831"/>
                    <a:pt x="34" y="1899"/>
                  </a:cubicBezTo>
                  <a:cubicBezTo>
                    <a:pt x="0" y="1968"/>
                    <a:pt x="17" y="2036"/>
                    <a:pt x="85" y="2053"/>
                  </a:cubicBezTo>
                  <a:cubicBezTo>
                    <a:pt x="154" y="2061"/>
                    <a:pt x="196" y="2061"/>
                    <a:pt x="196" y="1959"/>
                  </a:cubicBezTo>
                  <a:cubicBezTo>
                    <a:pt x="196" y="1848"/>
                    <a:pt x="162" y="1738"/>
                    <a:pt x="162" y="1635"/>
                  </a:cubicBezTo>
                  <a:cubicBezTo>
                    <a:pt x="154" y="1533"/>
                    <a:pt x="94" y="1533"/>
                    <a:pt x="85" y="1601"/>
                  </a:cubicBezTo>
                  <a:close/>
                  <a:moveTo>
                    <a:pt x="375" y="1456"/>
                  </a:moveTo>
                  <a:cubicBezTo>
                    <a:pt x="426" y="1448"/>
                    <a:pt x="512" y="1346"/>
                    <a:pt x="580" y="1303"/>
                  </a:cubicBezTo>
                  <a:cubicBezTo>
                    <a:pt x="648" y="1269"/>
                    <a:pt x="640" y="1260"/>
                    <a:pt x="725" y="1269"/>
                  </a:cubicBezTo>
                  <a:cubicBezTo>
                    <a:pt x="802" y="1286"/>
                    <a:pt x="819" y="1269"/>
                    <a:pt x="827" y="1209"/>
                  </a:cubicBezTo>
                  <a:cubicBezTo>
                    <a:pt x="836" y="1150"/>
                    <a:pt x="844" y="1158"/>
                    <a:pt x="878" y="1133"/>
                  </a:cubicBezTo>
                  <a:cubicBezTo>
                    <a:pt x="913" y="1107"/>
                    <a:pt x="921" y="1090"/>
                    <a:pt x="930" y="1048"/>
                  </a:cubicBezTo>
                  <a:cubicBezTo>
                    <a:pt x="930" y="996"/>
                    <a:pt x="964" y="979"/>
                    <a:pt x="1032" y="928"/>
                  </a:cubicBezTo>
                  <a:cubicBezTo>
                    <a:pt x="1109" y="877"/>
                    <a:pt x="1202" y="800"/>
                    <a:pt x="1168" y="869"/>
                  </a:cubicBezTo>
                  <a:cubicBezTo>
                    <a:pt x="1143" y="928"/>
                    <a:pt x="1160" y="954"/>
                    <a:pt x="1032" y="1099"/>
                  </a:cubicBezTo>
                  <a:cubicBezTo>
                    <a:pt x="895" y="1243"/>
                    <a:pt x="878" y="1278"/>
                    <a:pt x="998" y="1269"/>
                  </a:cubicBezTo>
                  <a:cubicBezTo>
                    <a:pt x="1109" y="1260"/>
                    <a:pt x="1185" y="1192"/>
                    <a:pt x="1168" y="1286"/>
                  </a:cubicBezTo>
                  <a:cubicBezTo>
                    <a:pt x="1151" y="1380"/>
                    <a:pt x="981" y="1473"/>
                    <a:pt x="921" y="1473"/>
                  </a:cubicBezTo>
                  <a:cubicBezTo>
                    <a:pt x="870" y="1473"/>
                    <a:pt x="853" y="1490"/>
                    <a:pt x="870" y="1525"/>
                  </a:cubicBezTo>
                  <a:cubicBezTo>
                    <a:pt x="895" y="1550"/>
                    <a:pt x="1023" y="1593"/>
                    <a:pt x="1040" y="1576"/>
                  </a:cubicBezTo>
                  <a:cubicBezTo>
                    <a:pt x="1058" y="1567"/>
                    <a:pt x="1134" y="1499"/>
                    <a:pt x="1117" y="1559"/>
                  </a:cubicBezTo>
                  <a:cubicBezTo>
                    <a:pt x="1109" y="1618"/>
                    <a:pt x="1109" y="1627"/>
                    <a:pt x="1168" y="1618"/>
                  </a:cubicBezTo>
                  <a:cubicBezTo>
                    <a:pt x="1220" y="1610"/>
                    <a:pt x="1254" y="1533"/>
                    <a:pt x="1271" y="1456"/>
                  </a:cubicBezTo>
                  <a:cubicBezTo>
                    <a:pt x="1288" y="1380"/>
                    <a:pt x="1296" y="1354"/>
                    <a:pt x="1382" y="1295"/>
                  </a:cubicBezTo>
                  <a:cubicBezTo>
                    <a:pt x="1458" y="1235"/>
                    <a:pt x="1544" y="1030"/>
                    <a:pt x="1424" y="1116"/>
                  </a:cubicBezTo>
                  <a:cubicBezTo>
                    <a:pt x="1305" y="1192"/>
                    <a:pt x="1313" y="1175"/>
                    <a:pt x="1271" y="1141"/>
                  </a:cubicBezTo>
                  <a:cubicBezTo>
                    <a:pt x="1237" y="1107"/>
                    <a:pt x="1177" y="1099"/>
                    <a:pt x="1143" y="1116"/>
                  </a:cubicBezTo>
                  <a:cubicBezTo>
                    <a:pt x="1109" y="1141"/>
                    <a:pt x="1100" y="1099"/>
                    <a:pt x="1168" y="1039"/>
                  </a:cubicBezTo>
                  <a:cubicBezTo>
                    <a:pt x="1228" y="979"/>
                    <a:pt x="1390" y="860"/>
                    <a:pt x="1347" y="826"/>
                  </a:cubicBezTo>
                  <a:cubicBezTo>
                    <a:pt x="1305" y="800"/>
                    <a:pt x="1279" y="792"/>
                    <a:pt x="1245" y="792"/>
                  </a:cubicBezTo>
                  <a:cubicBezTo>
                    <a:pt x="1211" y="800"/>
                    <a:pt x="1228" y="758"/>
                    <a:pt x="1296" y="707"/>
                  </a:cubicBezTo>
                  <a:cubicBezTo>
                    <a:pt x="1373" y="656"/>
                    <a:pt x="1484" y="536"/>
                    <a:pt x="1697" y="426"/>
                  </a:cubicBezTo>
                  <a:cubicBezTo>
                    <a:pt x="1902" y="306"/>
                    <a:pt x="1893" y="332"/>
                    <a:pt x="1825" y="519"/>
                  </a:cubicBezTo>
                  <a:cubicBezTo>
                    <a:pt x="1757" y="707"/>
                    <a:pt x="1654" y="971"/>
                    <a:pt x="1620" y="1158"/>
                  </a:cubicBezTo>
                  <a:cubicBezTo>
                    <a:pt x="1578" y="1354"/>
                    <a:pt x="1492" y="1780"/>
                    <a:pt x="1484" y="1840"/>
                  </a:cubicBezTo>
                  <a:cubicBezTo>
                    <a:pt x="1484" y="1908"/>
                    <a:pt x="1484" y="1908"/>
                    <a:pt x="1373" y="1882"/>
                  </a:cubicBezTo>
                  <a:cubicBezTo>
                    <a:pt x="1271" y="1857"/>
                    <a:pt x="1185" y="1831"/>
                    <a:pt x="1092" y="1763"/>
                  </a:cubicBezTo>
                  <a:cubicBezTo>
                    <a:pt x="998" y="1695"/>
                    <a:pt x="887" y="1661"/>
                    <a:pt x="921" y="1712"/>
                  </a:cubicBezTo>
                  <a:cubicBezTo>
                    <a:pt x="955" y="1772"/>
                    <a:pt x="1220" y="1968"/>
                    <a:pt x="1313" y="2061"/>
                  </a:cubicBezTo>
                  <a:cubicBezTo>
                    <a:pt x="1407" y="2155"/>
                    <a:pt x="1509" y="2206"/>
                    <a:pt x="1569" y="2087"/>
                  </a:cubicBezTo>
                  <a:cubicBezTo>
                    <a:pt x="1620" y="1959"/>
                    <a:pt x="1637" y="1703"/>
                    <a:pt x="1637" y="1542"/>
                  </a:cubicBezTo>
                  <a:cubicBezTo>
                    <a:pt x="1637" y="1371"/>
                    <a:pt x="1680" y="1278"/>
                    <a:pt x="1723" y="1116"/>
                  </a:cubicBezTo>
                  <a:cubicBezTo>
                    <a:pt x="1774" y="954"/>
                    <a:pt x="1825" y="749"/>
                    <a:pt x="1927" y="570"/>
                  </a:cubicBezTo>
                  <a:cubicBezTo>
                    <a:pt x="2030" y="400"/>
                    <a:pt x="2038" y="289"/>
                    <a:pt x="1936" y="289"/>
                  </a:cubicBezTo>
                  <a:cubicBezTo>
                    <a:pt x="1834" y="289"/>
                    <a:pt x="1706" y="315"/>
                    <a:pt x="1450" y="511"/>
                  </a:cubicBezTo>
                  <a:cubicBezTo>
                    <a:pt x="1185" y="715"/>
                    <a:pt x="1143" y="775"/>
                    <a:pt x="1058" y="817"/>
                  </a:cubicBezTo>
                  <a:cubicBezTo>
                    <a:pt x="972" y="860"/>
                    <a:pt x="1023" y="817"/>
                    <a:pt x="1083" y="724"/>
                  </a:cubicBezTo>
                  <a:cubicBezTo>
                    <a:pt x="1134" y="630"/>
                    <a:pt x="1202" y="562"/>
                    <a:pt x="1288" y="519"/>
                  </a:cubicBezTo>
                  <a:cubicBezTo>
                    <a:pt x="1373" y="477"/>
                    <a:pt x="1492" y="357"/>
                    <a:pt x="1450" y="332"/>
                  </a:cubicBezTo>
                  <a:cubicBezTo>
                    <a:pt x="1407" y="298"/>
                    <a:pt x="1373" y="323"/>
                    <a:pt x="1347" y="340"/>
                  </a:cubicBezTo>
                  <a:cubicBezTo>
                    <a:pt x="1330" y="357"/>
                    <a:pt x="1424" y="221"/>
                    <a:pt x="1322" y="110"/>
                  </a:cubicBezTo>
                  <a:cubicBezTo>
                    <a:pt x="1220" y="0"/>
                    <a:pt x="1177" y="25"/>
                    <a:pt x="1211" y="76"/>
                  </a:cubicBezTo>
                  <a:cubicBezTo>
                    <a:pt x="1237" y="136"/>
                    <a:pt x="1202" y="460"/>
                    <a:pt x="1083" y="536"/>
                  </a:cubicBezTo>
                  <a:cubicBezTo>
                    <a:pt x="964" y="613"/>
                    <a:pt x="930" y="596"/>
                    <a:pt x="836" y="647"/>
                  </a:cubicBezTo>
                  <a:cubicBezTo>
                    <a:pt x="742" y="707"/>
                    <a:pt x="640" y="741"/>
                    <a:pt x="580" y="741"/>
                  </a:cubicBezTo>
                  <a:cubicBezTo>
                    <a:pt x="512" y="741"/>
                    <a:pt x="640" y="792"/>
                    <a:pt x="759" y="775"/>
                  </a:cubicBezTo>
                  <a:cubicBezTo>
                    <a:pt x="878" y="758"/>
                    <a:pt x="1040" y="630"/>
                    <a:pt x="998" y="724"/>
                  </a:cubicBezTo>
                  <a:cubicBezTo>
                    <a:pt x="947" y="817"/>
                    <a:pt x="947" y="852"/>
                    <a:pt x="708" y="1073"/>
                  </a:cubicBezTo>
                  <a:cubicBezTo>
                    <a:pt x="469" y="1303"/>
                    <a:pt x="188" y="1499"/>
                    <a:pt x="375" y="14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13" name="íṧlidé">
              <a:extLst>
                <a:ext uri="{FF2B5EF4-FFF2-40B4-BE49-F238E27FC236}">
                  <a16:creationId xmlns="" xmlns:a16="http://schemas.microsoft.com/office/drawing/2014/main" id="{E96E11A4-D9AA-44E3-BB16-77E8FD60A7FF}"/>
                </a:ext>
              </a:extLst>
            </p:cNvPr>
            <p:cNvSpPr/>
            <p:nvPr/>
          </p:nvSpPr>
          <p:spPr bwMode="auto">
            <a:xfrm>
              <a:off x="6183276" y="1523117"/>
              <a:ext cx="179647" cy="183413"/>
            </a:xfrm>
            <a:custGeom>
              <a:avLst/>
              <a:gdLst>
                <a:gd name="T0" fmla="*/ 947 w 2132"/>
                <a:gd name="T1" fmla="*/ 912 h 2181"/>
                <a:gd name="T2" fmla="*/ 699 w 2132"/>
                <a:gd name="T3" fmla="*/ 1303 h 2181"/>
                <a:gd name="T4" fmla="*/ 580 w 2132"/>
                <a:gd name="T5" fmla="*/ 1363 h 2181"/>
                <a:gd name="T6" fmla="*/ 725 w 2132"/>
                <a:gd name="T7" fmla="*/ 758 h 2181"/>
                <a:gd name="T8" fmla="*/ 810 w 2132"/>
                <a:gd name="T9" fmla="*/ 545 h 2181"/>
                <a:gd name="T10" fmla="*/ 870 w 2132"/>
                <a:gd name="T11" fmla="*/ 153 h 2181"/>
                <a:gd name="T12" fmla="*/ 520 w 2132"/>
                <a:gd name="T13" fmla="*/ 187 h 2181"/>
                <a:gd name="T14" fmla="*/ 213 w 2132"/>
                <a:gd name="T15" fmla="*/ 290 h 2181"/>
                <a:gd name="T16" fmla="*/ 580 w 2132"/>
                <a:gd name="T17" fmla="*/ 298 h 2181"/>
                <a:gd name="T18" fmla="*/ 793 w 2132"/>
                <a:gd name="T19" fmla="*/ 264 h 2181"/>
                <a:gd name="T20" fmla="*/ 725 w 2132"/>
                <a:gd name="T21" fmla="*/ 477 h 2181"/>
                <a:gd name="T22" fmla="*/ 614 w 2132"/>
                <a:gd name="T23" fmla="*/ 613 h 2181"/>
                <a:gd name="T24" fmla="*/ 469 w 2132"/>
                <a:gd name="T25" fmla="*/ 852 h 2181"/>
                <a:gd name="T26" fmla="*/ 478 w 2132"/>
                <a:gd name="T27" fmla="*/ 1099 h 2181"/>
                <a:gd name="T28" fmla="*/ 316 w 2132"/>
                <a:gd name="T29" fmla="*/ 1499 h 2181"/>
                <a:gd name="T30" fmla="*/ 128 w 2132"/>
                <a:gd name="T31" fmla="*/ 1806 h 2181"/>
                <a:gd name="T32" fmla="*/ 43 w 2132"/>
                <a:gd name="T33" fmla="*/ 2104 h 2181"/>
                <a:gd name="T34" fmla="*/ 188 w 2132"/>
                <a:gd name="T35" fmla="*/ 2096 h 2181"/>
                <a:gd name="T36" fmla="*/ 375 w 2132"/>
                <a:gd name="T37" fmla="*/ 1900 h 2181"/>
                <a:gd name="T38" fmla="*/ 554 w 2132"/>
                <a:gd name="T39" fmla="*/ 1687 h 2181"/>
                <a:gd name="T40" fmla="*/ 725 w 2132"/>
                <a:gd name="T41" fmla="*/ 1414 h 2181"/>
                <a:gd name="T42" fmla="*/ 947 w 2132"/>
                <a:gd name="T43" fmla="*/ 1133 h 2181"/>
                <a:gd name="T44" fmla="*/ 947 w 2132"/>
                <a:gd name="T45" fmla="*/ 912 h 2181"/>
                <a:gd name="T46" fmla="*/ 1109 w 2132"/>
                <a:gd name="T47" fmla="*/ 622 h 2181"/>
                <a:gd name="T48" fmla="*/ 1501 w 2132"/>
                <a:gd name="T49" fmla="*/ 477 h 2181"/>
                <a:gd name="T50" fmla="*/ 1561 w 2132"/>
                <a:gd name="T51" fmla="*/ 596 h 2181"/>
                <a:gd name="T52" fmla="*/ 1433 w 2132"/>
                <a:gd name="T53" fmla="*/ 1159 h 2181"/>
                <a:gd name="T54" fmla="*/ 1365 w 2132"/>
                <a:gd name="T55" fmla="*/ 1329 h 2181"/>
                <a:gd name="T56" fmla="*/ 1407 w 2132"/>
                <a:gd name="T57" fmla="*/ 1448 h 2181"/>
                <a:gd name="T58" fmla="*/ 1433 w 2132"/>
                <a:gd name="T59" fmla="*/ 1653 h 2181"/>
                <a:gd name="T60" fmla="*/ 1330 w 2132"/>
                <a:gd name="T61" fmla="*/ 2028 h 2181"/>
                <a:gd name="T62" fmla="*/ 1527 w 2132"/>
                <a:gd name="T63" fmla="*/ 2113 h 2181"/>
                <a:gd name="T64" fmla="*/ 1765 w 2132"/>
                <a:gd name="T65" fmla="*/ 1993 h 2181"/>
                <a:gd name="T66" fmla="*/ 1919 w 2132"/>
                <a:gd name="T67" fmla="*/ 1857 h 2181"/>
                <a:gd name="T68" fmla="*/ 1765 w 2132"/>
                <a:gd name="T69" fmla="*/ 1866 h 2181"/>
                <a:gd name="T70" fmla="*/ 1518 w 2132"/>
                <a:gd name="T71" fmla="*/ 1849 h 2181"/>
                <a:gd name="T72" fmla="*/ 1561 w 2132"/>
                <a:gd name="T73" fmla="*/ 1423 h 2181"/>
                <a:gd name="T74" fmla="*/ 1620 w 2132"/>
                <a:gd name="T75" fmla="*/ 1022 h 2181"/>
                <a:gd name="T76" fmla="*/ 1757 w 2132"/>
                <a:gd name="T77" fmla="*/ 545 h 2181"/>
                <a:gd name="T78" fmla="*/ 2107 w 2132"/>
                <a:gd name="T79" fmla="*/ 196 h 2181"/>
                <a:gd name="T80" fmla="*/ 1893 w 2132"/>
                <a:gd name="T81" fmla="*/ 68 h 2181"/>
                <a:gd name="T82" fmla="*/ 1424 w 2132"/>
                <a:gd name="T83" fmla="*/ 358 h 2181"/>
                <a:gd name="T84" fmla="*/ 1075 w 2132"/>
                <a:gd name="T85" fmla="*/ 545 h 2181"/>
                <a:gd name="T86" fmla="*/ 1109 w 2132"/>
                <a:gd name="T87" fmla="*/ 622 h 2181"/>
                <a:gd name="T88" fmla="*/ 1689 w 2132"/>
                <a:gd name="T89" fmla="*/ 324 h 2181"/>
                <a:gd name="T90" fmla="*/ 1672 w 2132"/>
                <a:gd name="T91" fmla="*/ 409 h 2181"/>
                <a:gd name="T92" fmla="*/ 1868 w 2132"/>
                <a:gd name="T93" fmla="*/ 315 h 2181"/>
                <a:gd name="T94" fmla="*/ 1927 w 2132"/>
                <a:gd name="T95" fmla="*/ 205 h 2181"/>
                <a:gd name="T96" fmla="*/ 1689 w 2132"/>
                <a:gd name="T97" fmla="*/ 324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32" h="2181">
                  <a:moveTo>
                    <a:pt x="947" y="912"/>
                  </a:moveTo>
                  <a:cubicBezTo>
                    <a:pt x="921" y="988"/>
                    <a:pt x="802" y="1201"/>
                    <a:pt x="699" y="1303"/>
                  </a:cubicBezTo>
                  <a:cubicBezTo>
                    <a:pt x="606" y="1414"/>
                    <a:pt x="554" y="1465"/>
                    <a:pt x="580" y="1363"/>
                  </a:cubicBezTo>
                  <a:cubicBezTo>
                    <a:pt x="606" y="1261"/>
                    <a:pt x="734" y="809"/>
                    <a:pt x="725" y="758"/>
                  </a:cubicBezTo>
                  <a:cubicBezTo>
                    <a:pt x="725" y="699"/>
                    <a:pt x="751" y="690"/>
                    <a:pt x="810" y="545"/>
                  </a:cubicBezTo>
                  <a:cubicBezTo>
                    <a:pt x="870" y="400"/>
                    <a:pt x="964" y="230"/>
                    <a:pt x="870" y="153"/>
                  </a:cubicBezTo>
                  <a:cubicBezTo>
                    <a:pt x="785" y="85"/>
                    <a:pt x="657" y="170"/>
                    <a:pt x="520" y="187"/>
                  </a:cubicBezTo>
                  <a:cubicBezTo>
                    <a:pt x="392" y="205"/>
                    <a:pt x="213" y="222"/>
                    <a:pt x="213" y="290"/>
                  </a:cubicBezTo>
                  <a:cubicBezTo>
                    <a:pt x="213" y="358"/>
                    <a:pt x="495" y="332"/>
                    <a:pt x="580" y="298"/>
                  </a:cubicBezTo>
                  <a:cubicBezTo>
                    <a:pt x="674" y="256"/>
                    <a:pt x="785" y="187"/>
                    <a:pt x="793" y="264"/>
                  </a:cubicBezTo>
                  <a:cubicBezTo>
                    <a:pt x="793" y="341"/>
                    <a:pt x="793" y="375"/>
                    <a:pt x="725" y="477"/>
                  </a:cubicBezTo>
                  <a:cubicBezTo>
                    <a:pt x="665" y="588"/>
                    <a:pt x="699" y="588"/>
                    <a:pt x="614" y="613"/>
                  </a:cubicBezTo>
                  <a:cubicBezTo>
                    <a:pt x="537" y="647"/>
                    <a:pt x="444" y="690"/>
                    <a:pt x="469" y="852"/>
                  </a:cubicBezTo>
                  <a:cubicBezTo>
                    <a:pt x="495" y="1014"/>
                    <a:pt x="512" y="1005"/>
                    <a:pt x="478" y="1099"/>
                  </a:cubicBezTo>
                  <a:cubicBezTo>
                    <a:pt x="444" y="1184"/>
                    <a:pt x="341" y="1414"/>
                    <a:pt x="316" y="1499"/>
                  </a:cubicBezTo>
                  <a:cubicBezTo>
                    <a:pt x="299" y="1585"/>
                    <a:pt x="213" y="1687"/>
                    <a:pt x="128" y="1806"/>
                  </a:cubicBezTo>
                  <a:cubicBezTo>
                    <a:pt x="43" y="1925"/>
                    <a:pt x="0" y="2019"/>
                    <a:pt x="43" y="2104"/>
                  </a:cubicBezTo>
                  <a:cubicBezTo>
                    <a:pt x="85" y="2181"/>
                    <a:pt x="94" y="2181"/>
                    <a:pt x="188" y="2096"/>
                  </a:cubicBezTo>
                  <a:cubicBezTo>
                    <a:pt x="273" y="2019"/>
                    <a:pt x="316" y="2010"/>
                    <a:pt x="375" y="1900"/>
                  </a:cubicBezTo>
                  <a:cubicBezTo>
                    <a:pt x="444" y="1789"/>
                    <a:pt x="486" y="1729"/>
                    <a:pt x="554" y="1687"/>
                  </a:cubicBezTo>
                  <a:cubicBezTo>
                    <a:pt x="614" y="1644"/>
                    <a:pt x="614" y="1525"/>
                    <a:pt x="725" y="1414"/>
                  </a:cubicBezTo>
                  <a:cubicBezTo>
                    <a:pt x="836" y="1303"/>
                    <a:pt x="870" y="1278"/>
                    <a:pt x="947" y="1133"/>
                  </a:cubicBezTo>
                  <a:cubicBezTo>
                    <a:pt x="1023" y="988"/>
                    <a:pt x="1032" y="750"/>
                    <a:pt x="947" y="912"/>
                  </a:cubicBezTo>
                  <a:close/>
                  <a:moveTo>
                    <a:pt x="1109" y="622"/>
                  </a:moveTo>
                  <a:cubicBezTo>
                    <a:pt x="1211" y="605"/>
                    <a:pt x="1424" y="520"/>
                    <a:pt x="1501" y="477"/>
                  </a:cubicBezTo>
                  <a:cubicBezTo>
                    <a:pt x="1569" y="426"/>
                    <a:pt x="1595" y="417"/>
                    <a:pt x="1561" y="596"/>
                  </a:cubicBezTo>
                  <a:cubicBezTo>
                    <a:pt x="1535" y="775"/>
                    <a:pt x="1467" y="1099"/>
                    <a:pt x="1433" y="1159"/>
                  </a:cubicBezTo>
                  <a:cubicBezTo>
                    <a:pt x="1407" y="1218"/>
                    <a:pt x="1365" y="1235"/>
                    <a:pt x="1365" y="1329"/>
                  </a:cubicBezTo>
                  <a:cubicBezTo>
                    <a:pt x="1373" y="1423"/>
                    <a:pt x="1382" y="1414"/>
                    <a:pt x="1407" y="1448"/>
                  </a:cubicBezTo>
                  <a:cubicBezTo>
                    <a:pt x="1441" y="1474"/>
                    <a:pt x="1458" y="1568"/>
                    <a:pt x="1433" y="1653"/>
                  </a:cubicBezTo>
                  <a:cubicBezTo>
                    <a:pt x="1399" y="1738"/>
                    <a:pt x="1288" y="1900"/>
                    <a:pt x="1330" y="2028"/>
                  </a:cubicBezTo>
                  <a:cubicBezTo>
                    <a:pt x="1373" y="2147"/>
                    <a:pt x="1433" y="2155"/>
                    <a:pt x="1527" y="2113"/>
                  </a:cubicBezTo>
                  <a:cubicBezTo>
                    <a:pt x="1620" y="2062"/>
                    <a:pt x="1663" y="2079"/>
                    <a:pt x="1765" y="1993"/>
                  </a:cubicBezTo>
                  <a:cubicBezTo>
                    <a:pt x="1868" y="1908"/>
                    <a:pt x="1893" y="1908"/>
                    <a:pt x="1919" y="1857"/>
                  </a:cubicBezTo>
                  <a:cubicBezTo>
                    <a:pt x="1945" y="1798"/>
                    <a:pt x="1885" y="1806"/>
                    <a:pt x="1765" y="1866"/>
                  </a:cubicBezTo>
                  <a:cubicBezTo>
                    <a:pt x="1655" y="1917"/>
                    <a:pt x="1510" y="2010"/>
                    <a:pt x="1518" y="1849"/>
                  </a:cubicBezTo>
                  <a:cubicBezTo>
                    <a:pt x="1527" y="1678"/>
                    <a:pt x="1595" y="1602"/>
                    <a:pt x="1561" y="1423"/>
                  </a:cubicBezTo>
                  <a:cubicBezTo>
                    <a:pt x="1527" y="1244"/>
                    <a:pt x="1552" y="1218"/>
                    <a:pt x="1620" y="1022"/>
                  </a:cubicBezTo>
                  <a:cubicBezTo>
                    <a:pt x="1689" y="835"/>
                    <a:pt x="1680" y="579"/>
                    <a:pt x="1757" y="545"/>
                  </a:cubicBezTo>
                  <a:cubicBezTo>
                    <a:pt x="1825" y="511"/>
                    <a:pt x="2072" y="307"/>
                    <a:pt x="2107" y="196"/>
                  </a:cubicBezTo>
                  <a:cubicBezTo>
                    <a:pt x="2132" y="94"/>
                    <a:pt x="2098" y="0"/>
                    <a:pt x="1893" y="68"/>
                  </a:cubicBezTo>
                  <a:cubicBezTo>
                    <a:pt x="1689" y="145"/>
                    <a:pt x="1603" y="230"/>
                    <a:pt x="1424" y="358"/>
                  </a:cubicBezTo>
                  <a:cubicBezTo>
                    <a:pt x="1237" y="486"/>
                    <a:pt x="1117" y="528"/>
                    <a:pt x="1075" y="545"/>
                  </a:cubicBezTo>
                  <a:cubicBezTo>
                    <a:pt x="1032" y="562"/>
                    <a:pt x="1032" y="639"/>
                    <a:pt x="1109" y="622"/>
                  </a:cubicBezTo>
                  <a:close/>
                  <a:moveTo>
                    <a:pt x="1689" y="324"/>
                  </a:moveTo>
                  <a:cubicBezTo>
                    <a:pt x="1646" y="358"/>
                    <a:pt x="1586" y="409"/>
                    <a:pt x="1672" y="409"/>
                  </a:cubicBezTo>
                  <a:cubicBezTo>
                    <a:pt x="1757" y="409"/>
                    <a:pt x="1808" y="375"/>
                    <a:pt x="1868" y="315"/>
                  </a:cubicBezTo>
                  <a:cubicBezTo>
                    <a:pt x="1927" y="264"/>
                    <a:pt x="1953" y="230"/>
                    <a:pt x="1927" y="205"/>
                  </a:cubicBezTo>
                  <a:cubicBezTo>
                    <a:pt x="1902" y="170"/>
                    <a:pt x="1800" y="239"/>
                    <a:pt x="1689" y="3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14" name="iSḷíḋé">
              <a:extLst>
                <a:ext uri="{FF2B5EF4-FFF2-40B4-BE49-F238E27FC236}">
                  <a16:creationId xmlns="" xmlns:a16="http://schemas.microsoft.com/office/drawing/2014/main" id="{526F669A-D918-454F-AA8D-9CEA0F8D40A8}"/>
                </a:ext>
              </a:extLst>
            </p:cNvPr>
            <p:cNvSpPr/>
            <p:nvPr/>
          </p:nvSpPr>
          <p:spPr bwMode="auto">
            <a:xfrm>
              <a:off x="6402353" y="1566091"/>
              <a:ext cx="96358" cy="131800"/>
            </a:xfrm>
            <a:custGeom>
              <a:avLst/>
              <a:gdLst>
                <a:gd name="T0" fmla="*/ 478 w 1143"/>
                <a:gd name="T1" fmla="*/ 801 h 1568"/>
                <a:gd name="T2" fmla="*/ 461 w 1143"/>
                <a:gd name="T3" fmla="*/ 954 h 1568"/>
                <a:gd name="T4" fmla="*/ 614 w 1143"/>
                <a:gd name="T5" fmla="*/ 827 h 1568"/>
                <a:gd name="T6" fmla="*/ 904 w 1143"/>
                <a:gd name="T7" fmla="*/ 477 h 1568"/>
                <a:gd name="T8" fmla="*/ 1058 w 1143"/>
                <a:gd name="T9" fmla="*/ 264 h 1568"/>
                <a:gd name="T10" fmla="*/ 1109 w 1143"/>
                <a:gd name="T11" fmla="*/ 85 h 1568"/>
                <a:gd name="T12" fmla="*/ 759 w 1143"/>
                <a:gd name="T13" fmla="*/ 85 h 1568"/>
                <a:gd name="T14" fmla="*/ 375 w 1143"/>
                <a:gd name="T15" fmla="*/ 307 h 1568"/>
                <a:gd name="T16" fmla="*/ 316 w 1143"/>
                <a:gd name="T17" fmla="*/ 418 h 1568"/>
                <a:gd name="T18" fmla="*/ 537 w 1143"/>
                <a:gd name="T19" fmla="*/ 409 h 1568"/>
                <a:gd name="T20" fmla="*/ 665 w 1143"/>
                <a:gd name="T21" fmla="*/ 366 h 1568"/>
                <a:gd name="T22" fmla="*/ 751 w 1143"/>
                <a:gd name="T23" fmla="*/ 324 h 1568"/>
                <a:gd name="T24" fmla="*/ 648 w 1143"/>
                <a:gd name="T25" fmla="*/ 469 h 1568"/>
                <a:gd name="T26" fmla="*/ 563 w 1143"/>
                <a:gd name="T27" fmla="*/ 656 h 1568"/>
                <a:gd name="T28" fmla="*/ 478 w 1143"/>
                <a:gd name="T29" fmla="*/ 801 h 1568"/>
                <a:gd name="T30" fmla="*/ 34 w 1143"/>
                <a:gd name="T31" fmla="*/ 1338 h 1568"/>
                <a:gd name="T32" fmla="*/ 410 w 1143"/>
                <a:gd name="T33" fmla="*/ 1065 h 1568"/>
                <a:gd name="T34" fmla="*/ 870 w 1143"/>
                <a:gd name="T35" fmla="*/ 852 h 1568"/>
                <a:gd name="T36" fmla="*/ 1075 w 1143"/>
                <a:gd name="T37" fmla="*/ 988 h 1568"/>
                <a:gd name="T38" fmla="*/ 896 w 1143"/>
                <a:gd name="T39" fmla="*/ 1142 h 1568"/>
                <a:gd name="T40" fmla="*/ 503 w 1143"/>
                <a:gd name="T41" fmla="*/ 1431 h 1568"/>
                <a:gd name="T42" fmla="*/ 333 w 1143"/>
                <a:gd name="T43" fmla="*/ 1525 h 1568"/>
                <a:gd name="T44" fmla="*/ 230 w 1143"/>
                <a:gd name="T45" fmla="*/ 1542 h 1568"/>
                <a:gd name="T46" fmla="*/ 34 w 1143"/>
                <a:gd name="T47" fmla="*/ 1440 h 1568"/>
                <a:gd name="T48" fmla="*/ 34 w 1143"/>
                <a:gd name="T49" fmla="*/ 1338 h 1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3" h="1568">
                  <a:moveTo>
                    <a:pt x="478" y="801"/>
                  </a:moveTo>
                  <a:cubicBezTo>
                    <a:pt x="452" y="878"/>
                    <a:pt x="435" y="946"/>
                    <a:pt x="461" y="954"/>
                  </a:cubicBezTo>
                  <a:cubicBezTo>
                    <a:pt x="495" y="954"/>
                    <a:pt x="546" y="912"/>
                    <a:pt x="614" y="827"/>
                  </a:cubicBezTo>
                  <a:cubicBezTo>
                    <a:pt x="674" y="733"/>
                    <a:pt x="836" y="537"/>
                    <a:pt x="904" y="477"/>
                  </a:cubicBezTo>
                  <a:cubicBezTo>
                    <a:pt x="972" y="418"/>
                    <a:pt x="1032" y="332"/>
                    <a:pt x="1058" y="264"/>
                  </a:cubicBezTo>
                  <a:cubicBezTo>
                    <a:pt x="1075" y="196"/>
                    <a:pt x="1143" y="154"/>
                    <a:pt x="1109" y="85"/>
                  </a:cubicBezTo>
                  <a:cubicBezTo>
                    <a:pt x="1075" y="9"/>
                    <a:pt x="921" y="0"/>
                    <a:pt x="759" y="85"/>
                  </a:cubicBezTo>
                  <a:cubicBezTo>
                    <a:pt x="606" y="171"/>
                    <a:pt x="495" y="247"/>
                    <a:pt x="375" y="307"/>
                  </a:cubicBezTo>
                  <a:cubicBezTo>
                    <a:pt x="247" y="375"/>
                    <a:pt x="213" y="384"/>
                    <a:pt x="316" y="418"/>
                  </a:cubicBezTo>
                  <a:cubicBezTo>
                    <a:pt x="418" y="443"/>
                    <a:pt x="478" y="452"/>
                    <a:pt x="537" y="409"/>
                  </a:cubicBezTo>
                  <a:cubicBezTo>
                    <a:pt x="597" y="366"/>
                    <a:pt x="631" y="401"/>
                    <a:pt x="665" y="366"/>
                  </a:cubicBezTo>
                  <a:cubicBezTo>
                    <a:pt x="691" y="332"/>
                    <a:pt x="751" y="290"/>
                    <a:pt x="751" y="324"/>
                  </a:cubicBezTo>
                  <a:cubicBezTo>
                    <a:pt x="751" y="366"/>
                    <a:pt x="717" y="341"/>
                    <a:pt x="648" y="469"/>
                  </a:cubicBezTo>
                  <a:cubicBezTo>
                    <a:pt x="580" y="605"/>
                    <a:pt x="614" y="571"/>
                    <a:pt x="563" y="656"/>
                  </a:cubicBezTo>
                  <a:cubicBezTo>
                    <a:pt x="512" y="733"/>
                    <a:pt x="495" y="758"/>
                    <a:pt x="478" y="801"/>
                  </a:cubicBezTo>
                  <a:close/>
                  <a:moveTo>
                    <a:pt x="34" y="1338"/>
                  </a:moveTo>
                  <a:cubicBezTo>
                    <a:pt x="85" y="1321"/>
                    <a:pt x="137" y="1218"/>
                    <a:pt x="410" y="1065"/>
                  </a:cubicBezTo>
                  <a:cubicBezTo>
                    <a:pt x="674" y="912"/>
                    <a:pt x="717" y="869"/>
                    <a:pt x="870" y="852"/>
                  </a:cubicBezTo>
                  <a:cubicBezTo>
                    <a:pt x="1024" y="844"/>
                    <a:pt x="1100" y="903"/>
                    <a:pt x="1075" y="988"/>
                  </a:cubicBezTo>
                  <a:cubicBezTo>
                    <a:pt x="1041" y="1074"/>
                    <a:pt x="1015" y="1048"/>
                    <a:pt x="896" y="1142"/>
                  </a:cubicBezTo>
                  <a:cubicBezTo>
                    <a:pt x="768" y="1227"/>
                    <a:pt x="665" y="1338"/>
                    <a:pt x="503" y="1431"/>
                  </a:cubicBezTo>
                  <a:cubicBezTo>
                    <a:pt x="350" y="1525"/>
                    <a:pt x="367" y="1491"/>
                    <a:pt x="333" y="1525"/>
                  </a:cubicBezTo>
                  <a:cubicBezTo>
                    <a:pt x="290" y="1568"/>
                    <a:pt x="299" y="1559"/>
                    <a:pt x="230" y="1542"/>
                  </a:cubicBezTo>
                  <a:cubicBezTo>
                    <a:pt x="162" y="1525"/>
                    <a:pt x="26" y="1465"/>
                    <a:pt x="34" y="1440"/>
                  </a:cubicBezTo>
                  <a:cubicBezTo>
                    <a:pt x="43" y="1406"/>
                    <a:pt x="0" y="1346"/>
                    <a:pt x="34" y="13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15" name="iṣlîḍé">
              <a:extLst>
                <a:ext uri="{FF2B5EF4-FFF2-40B4-BE49-F238E27FC236}">
                  <a16:creationId xmlns="" xmlns:a16="http://schemas.microsoft.com/office/drawing/2014/main" id="{457417D3-4DDC-448E-B330-0832290FC9EE}"/>
                </a:ext>
              </a:extLst>
            </p:cNvPr>
            <p:cNvSpPr/>
            <p:nvPr/>
          </p:nvSpPr>
          <p:spPr bwMode="auto">
            <a:xfrm>
              <a:off x="6538140" y="1523117"/>
              <a:ext cx="172337" cy="187622"/>
            </a:xfrm>
            <a:custGeom>
              <a:avLst/>
              <a:gdLst>
                <a:gd name="T0" fmla="*/ 1492 w 2047"/>
                <a:gd name="T1" fmla="*/ 1286 h 2232"/>
                <a:gd name="T2" fmla="*/ 1654 w 2047"/>
                <a:gd name="T3" fmla="*/ 1457 h 2232"/>
                <a:gd name="T4" fmla="*/ 1620 w 2047"/>
                <a:gd name="T5" fmla="*/ 1687 h 2232"/>
                <a:gd name="T6" fmla="*/ 1509 w 2047"/>
                <a:gd name="T7" fmla="*/ 1883 h 2232"/>
                <a:gd name="T8" fmla="*/ 1740 w 2047"/>
                <a:gd name="T9" fmla="*/ 1780 h 2232"/>
                <a:gd name="T10" fmla="*/ 1979 w 2047"/>
                <a:gd name="T11" fmla="*/ 1687 h 2232"/>
                <a:gd name="T12" fmla="*/ 1987 w 2047"/>
                <a:gd name="T13" fmla="*/ 1491 h 2232"/>
                <a:gd name="T14" fmla="*/ 1492 w 2047"/>
                <a:gd name="T15" fmla="*/ 1286 h 2232"/>
                <a:gd name="T16" fmla="*/ 1202 w 2047"/>
                <a:gd name="T17" fmla="*/ 869 h 2232"/>
                <a:gd name="T18" fmla="*/ 1382 w 2047"/>
                <a:gd name="T19" fmla="*/ 733 h 2232"/>
                <a:gd name="T20" fmla="*/ 1620 w 2047"/>
                <a:gd name="T21" fmla="*/ 511 h 2232"/>
                <a:gd name="T22" fmla="*/ 1689 w 2047"/>
                <a:gd name="T23" fmla="*/ 358 h 2232"/>
                <a:gd name="T24" fmla="*/ 1458 w 2047"/>
                <a:gd name="T25" fmla="*/ 375 h 2232"/>
                <a:gd name="T26" fmla="*/ 1296 w 2047"/>
                <a:gd name="T27" fmla="*/ 554 h 2232"/>
                <a:gd name="T28" fmla="*/ 1228 w 2047"/>
                <a:gd name="T29" fmla="*/ 273 h 2232"/>
                <a:gd name="T30" fmla="*/ 827 w 2047"/>
                <a:gd name="T31" fmla="*/ 26 h 2232"/>
                <a:gd name="T32" fmla="*/ 861 w 2047"/>
                <a:gd name="T33" fmla="*/ 136 h 2232"/>
                <a:gd name="T34" fmla="*/ 1109 w 2047"/>
                <a:gd name="T35" fmla="*/ 417 h 2232"/>
                <a:gd name="T36" fmla="*/ 955 w 2047"/>
                <a:gd name="T37" fmla="*/ 792 h 2232"/>
                <a:gd name="T38" fmla="*/ 563 w 2047"/>
                <a:gd name="T39" fmla="*/ 997 h 2232"/>
                <a:gd name="T40" fmla="*/ 316 w 2047"/>
                <a:gd name="T41" fmla="*/ 1108 h 2232"/>
                <a:gd name="T42" fmla="*/ 691 w 2047"/>
                <a:gd name="T43" fmla="*/ 1090 h 2232"/>
                <a:gd name="T44" fmla="*/ 802 w 2047"/>
                <a:gd name="T45" fmla="*/ 1133 h 2232"/>
                <a:gd name="T46" fmla="*/ 657 w 2047"/>
                <a:gd name="T47" fmla="*/ 1448 h 2232"/>
                <a:gd name="T48" fmla="*/ 460 w 2047"/>
                <a:gd name="T49" fmla="*/ 1729 h 2232"/>
                <a:gd name="T50" fmla="*/ 136 w 2047"/>
                <a:gd name="T51" fmla="*/ 2062 h 2232"/>
                <a:gd name="T52" fmla="*/ 85 w 2047"/>
                <a:gd name="T53" fmla="*/ 2206 h 2232"/>
                <a:gd name="T54" fmla="*/ 512 w 2047"/>
                <a:gd name="T55" fmla="*/ 1891 h 2232"/>
                <a:gd name="T56" fmla="*/ 904 w 2047"/>
                <a:gd name="T57" fmla="*/ 1278 h 2232"/>
                <a:gd name="T58" fmla="*/ 1202 w 2047"/>
                <a:gd name="T59" fmla="*/ 869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47" h="2232">
                  <a:moveTo>
                    <a:pt x="1492" y="1286"/>
                  </a:moveTo>
                  <a:cubicBezTo>
                    <a:pt x="1535" y="1338"/>
                    <a:pt x="1629" y="1397"/>
                    <a:pt x="1654" y="1457"/>
                  </a:cubicBezTo>
                  <a:cubicBezTo>
                    <a:pt x="1680" y="1525"/>
                    <a:pt x="1689" y="1610"/>
                    <a:pt x="1620" y="1687"/>
                  </a:cubicBezTo>
                  <a:cubicBezTo>
                    <a:pt x="1544" y="1763"/>
                    <a:pt x="1433" y="1883"/>
                    <a:pt x="1509" y="1883"/>
                  </a:cubicBezTo>
                  <a:cubicBezTo>
                    <a:pt x="1586" y="1891"/>
                    <a:pt x="1689" y="1823"/>
                    <a:pt x="1740" y="1780"/>
                  </a:cubicBezTo>
                  <a:cubicBezTo>
                    <a:pt x="1799" y="1746"/>
                    <a:pt x="1953" y="1729"/>
                    <a:pt x="1979" y="1687"/>
                  </a:cubicBezTo>
                  <a:cubicBezTo>
                    <a:pt x="2013" y="1653"/>
                    <a:pt x="2047" y="1550"/>
                    <a:pt x="1987" y="1491"/>
                  </a:cubicBezTo>
                  <a:cubicBezTo>
                    <a:pt x="1927" y="1431"/>
                    <a:pt x="1364" y="1099"/>
                    <a:pt x="1492" y="1286"/>
                  </a:cubicBezTo>
                  <a:close/>
                  <a:moveTo>
                    <a:pt x="1202" y="869"/>
                  </a:moveTo>
                  <a:cubicBezTo>
                    <a:pt x="1288" y="826"/>
                    <a:pt x="1339" y="792"/>
                    <a:pt x="1382" y="733"/>
                  </a:cubicBezTo>
                  <a:cubicBezTo>
                    <a:pt x="1433" y="673"/>
                    <a:pt x="1501" y="613"/>
                    <a:pt x="1620" y="511"/>
                  </a:cubicBezTo>
                  <a:cubicBezTo>
                    <a:pt x="1740" y="400"/>
                    <a:pt x="1706" y="409"/>
                    <a:pt x="1689" y="358"/>
                  </a:cubicBezTo>
                  <a:cubicBezTo>
                    <a:pt x="1680" y="307"/>
                    <a:pt x="1603" y="298"/>
                    <a:pt x="1458" y="375"/>
                  </a:cubicBezTo>
                  <a:cubicBezTo>
                    <a:pt x="1322" y="452"/>
                    <a:pt x="1296" y="647"/>
                    <a:pt x="1296" y="554"/>
                  </a:cubicBezTo>
                  <a:cubicBezTo>
                    <a:pt x="1296" y="452"/>
                    <a:pt x="1347" y="409"/>
                    <a:pt x="1228" y="273"/>
                  </a:cubicBezTo>
                  <a:cubicBezTo>
                    <a:pt x="1117" y="128"/>
                    <a:pt x="938" y="51"/>
                    <a:pt x="827" y="26"/>
                  </a:cubicBezTo>
                  <a:cubicBezTo>
                    <a:pt x="716" y="0"/>
                    <a:pt x="733" y="43"/>
                    <a:pt x="861" y="136"/>
                  </a:cubicBezTo>
                  <a:cubicBezTo>
                    <a:pt x="989" y="230"/>
                    <a:pt x="1109" y="332"/>
                    <a:pt x="1109" y="417"/>
                  </a:cubicBezTo>
                  <a:cubicBezTo>
                    <a:pt x="1100" y="503"/>
                    <a:pt x="1092" y="682"/>
                    <a:pt x="955" y="792"/>
                  </a:cubicBezTo>
                  <a:cubicBezTo>
                    <a:pt x="819" y="903"/>
                    <a:pt x="742" y="937"/>
                    <a:pt x="563" y="997"/>
                  </a:cubicBezTo>
                  <a:cubicBezTo>
                    <a:pt x="375" y="1048"/>
                    <a:pt x="222" y="1073"/>
                    <a:pt x="316" y="1108"/>
                  </a:cubicBezTo>
                  <a:cubicBezTo>
                    <a:pt x="401" y="1142"/>
                    <a:pt x="537" y="1116"/>
                    <a:pt x="691" y="1090"/>
                  </a:cubicBezTo>
                  <a:cubicBezTo>
                    <a:pt x="836" y="1065"/>
                    <a:pt x="827" y="1073"/>
                    <a:pt x="802" y="1133"/>
                  </a:cubicBezTo>
                  <a:cubicBezTo>
                    <a:pt x="768" y="1201"/>
                    <a:pt x="768" y="1244"/>
                    <a:pt x="657" y="1448"/>
                  </a:cubicBezTo>
                  <a:cubicBezTo>
                    <a:pt x="537" y="1644"/>
                    <a:pt x="520" y="1619"/>
                    <a:pt x="460" y="1729"/>
                  </a:cubicBezTo>
                  <a:cubicBezTo>
                    <a:pt x="392" y="1840"/>
                    <a:pt x="273" y="1951"/>
                    <a:pt x="136" y="2062"/>
                  </a:cubicBezTo>
                  <a:cubicBezTo>
                    <a:pt x="9" y="2181"/>
                    <a:pt x="0" y="2232"/>
                    <a:pt x="85" y="2206"/>
                  </a:cubicBezTo>
                  <a:cubicBezTo>
                    <a:pt x="171" y="2172"/>
                    <a:pt x="392" y="2079"/>
                    <a:pt x="512" y="1891"/>
                  </a:cubicBezTo>
                  <a:cubicBezTo>
                    <a:pt x="631" y="1704"/>
                    <a:pt x="878" y="1372"/>
                    <a:pt x="904" y="1278"/>
                  </a:cubicBezTo>
                  <a:cubicBezTo>
                    <a:pt x="930" y="1176"/>
                    <a:pt x="972" y="1005"/>
                    <a:pt x="1202" y="8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16" name="íṧļidé">
              <a:extLst>
                <a:ext uri="{FF2B5EF4-FFF2-40B4-BE49-F238E27FC236}">
                  <a16:creationId xmlns="" xmlns:a16="http://schemas.microsoft.com/office/drawing/2014/main" id="{FD603409-1611-4652-A9BD-6038C1CE12E8}"/>
                </a:ext>
              </a:extLst>
            </p:cNvPr>
            <p:cNvSpPr/>
            <p:nvPr/>
          </p:nvSpPr>
          <p:spPr bwMode="auto">
            <a:xfrm>
              <a:off x="6737723" y="1470840"/>
              <a:ext cx="204014" cy="256512"/>
            </a:xfrm>
            <a:custGeom>
              <a:avLst/>
              <a:gdLst>
                <a:gd name="T0" fmla="*/ 648 w 2422"/>
                <a:gd name="T1" fmla="*/ 1806 h 3050"/>
                <a:gd name="T2" fmla="*/ 759 w 2422"/>
                <a:gd name="T3" fmla="*/ 1627 h 3050"/>
                <a:gd name="T4" fmla="*/ 1450 w 2422"/>
                <a:gd name="T5" fmla="*/ 2471 h 3050"/>
                <a:gd name="T6" fmla="*/ 1475 w 2422"/>
                <a:gd name="T7" fmla="*/ 2155 h 3050"/>
                <a:gd name="T8" fmla="*/ 1637 w 2422"/>
                <a:gd name="T9" fmla="*/ 1840 h 3050"/>
                <a:gd name="T10" fmla="*/ 870 w 2422"/>
                <a:gd name="T11" fmla="*/ 2394 h 3050"/>
                <a:gd name="T12" fmla="*/ 25 w 2422"/>
                <a:gd name="T13" fmla="*/ 2820 h 3050"/>
                <a:gd name="T14" fmla="*/ 179 w 2422"/>
                <a:gd name="T15" fmla="*/ 2752 h 3050"/>
                <a:gd name="T16" fmla="*/ 1705 w 2422"/>
                <a:gd name="T17" fmla="*/ 1602 h 3050"/>
                <a:gd name="T18" fmla="*/ 1688 w 2422"/>
                <a:gd name="T19" fmla="*/ 2002 h 3050"/>
                <a:gd name="T20" fmla="*/ 1646 w 2422"/>
                <a:gd name="T21" fmla="*/ 2317 h 3050"/>
                <a:gd name="T22" fmla="*/ 1842 w 2422"/>
                <a:gd name="T23" fmla="*/ 2496 h 3050"/>
                <a:gd name="T24" fmla="*/ 1552 w 2422"/>
                <a:gd name="T25" fmla="*/ 2973 h 3050"/>
                <a:gd name="T26" fmla="*/ 1040 w 2422"/>
                <a:gd name="T27" fmla="*/ 2965 h 3050"/>
                <a:gd name="T28" fmla="*/ 1450 w 2422"/>
                <a:gd name="T29" fmla="*/ 2471 h 3050"/>
                <a:gd name="T30" fmla="*/ 1501 w 2422"/>
                <a:gd name="T31" fmla="*/ 2615 h 3050"/>
                <a:gd name="T32" fmla="*/ 1219 w 2422"/>
                <a:gd name="T33" fmla="*/ 2760 h 3050"/>
                <a:gd name="T34" fmla="*/ 929 w 2422"/>
                <a:gd name="T35" fmla="*/ 1457 h 3050"/>
                <a:gd name="T36" fmla="*/ 699 w 2422"/>
                <a:gd name="T37" fmla="*/ 1091 h 3050"/>
                <a:gd name="T38" fmla="*/ 1015 w 2422"/>
                <a:gd name="T39" fmla="*/ 1321 h 3050"/>
                <a:gd name="T40" fmla="*/ 912 w 2422"/>
                <a:gd name="T41" fmla="*/ 1193 h 3050"/>
                <a:gd name="T42" fmla="*/ 1390 w 2422"/>
                <a:gd name="T43" fmla="*/ 878 h 3050"/>
                <a:gd name="T44" fmla="*/ 1748 w 2422"/>
                <a:gd name="T45" fmla="*/ 298 h 3050"/>
                <a:gd name="T46" fmla="*/ 1586 w 2422"/>
                <a:gd name="T47" fmla="*/ 77 h 3050"/>
                <a:gd name="T48" fmla="*/ 1799 w 2422"/>
                <a:gd name="T49" fmla="*/ 486 h 3050"/>
                <a:gd name="T50" fmla="*/ 1492 w 2422"/>
                <a:gd name="T51" fmla="*/ 920 h 3050"/>
                <a:gd name="T52" fmla="*/ 1714 w 2422"/>
                <a:gd name="T53" fmla="*/ 954 h 3050"/>
                <a:gd name="T54" fmla="*/ 2251 w 2422"/>
                <a:gd name="T55" fmla="*/ 1082 h 3050"/>
                <a:gd name="T56" fmla="*/ 1637 w 2422"/>
                <a:gd name="T57" fmla="*/ 1610 h 3050"/>
                <a:gd name="T58" fmla="*/ 1484 w 2422"/>
                <a:gd name="T59" fmla="*/ 1508 h 3050"/>
                <a:gd name="T60" fmla="*/ 1211 w 2422"/>
                <a:gd name="T61" fmla="*/ 1474 h 3050"/>
                <a:gd name="T62" fmla="*/ 1458 w 2422"/>
                <a:gd name="T63" fmla="*/ 1184 h 3050"/>
                <a:gd name="T64" fmla="*/ 1151 w 2422"/>
                <a:gd name="T65" fmla="*/ 1329 h 3050"/>
                <a:gd name="T66" fmla="*/ 1091 w 2422"/>
                <a:gd name="T67" fmla="*/ 1576 h 3050"/>
                <a:gd name="T68" fmla="*/ 921 w 2422"/>
                <a:gd name="T69" fmla="*/ 1670 h 3050"/>
                <a:gd name="T70" fmla="*/ 1697 w 2422"/>
                <a:gd name="T71" fmla="*/ 1244 h 3050"/>
                <a:gd name="T72" fmla="*/ 1842 w 2422"/>
                <a:gd name="T73" fmla="*/ 1269 h 3050"/>
                <a:gd name="T74" fmla="*/ 2166 w 2422"/>
                <a:gd name="T75" fmla="*/ 937 h 3050"/>
                <a:gd name="T76" fmla="*/ 1577 w 2422"/>
                <a:gd name="T77" fmla="*/ 1150 h 3050"/>
                <a:gd name="T78" fmla="*/ 1697 w 2422"/>
                <a:gd name="T79" fmla="*/ 1244 h 3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22" h="3050">
                  <a:moveTo>
                    <a:pt x="554" y="1534"/>
                  </a:moveTo>
                  <a:cubicBezTo>
                    <a:pt x="597" y="1644"/>
                    <a:pt x="656" y="1721"/>
                    <a:pt x="648" y="1806"/>
                  </a:cubicBezTo>
                  <a:cubicBezTo>
                    <a:pt x="639" y="1883"/>
                    <a:pt x="742" y="1985"/>
                    <a:pt x="801" y="1908"/>
                  </a:cubicBezTo>
                  <a:cubicBezTo>
                    <a:pt x="861" y="1832"/>
                    <a:pt x="861" y="1772"/>
                    <a:pt x="759" y="1627"/>
                  </a:cubicBezTo>
                  <a:cubicBezTo>
                    <a:pt x="665" y="1491"/>
                    <a:pt x="469" y="1363"/>
                    <a:pt x="554" y="1534"/>
                  </a:cubicBezTo>
                  <a:close/>
                  <a:moveTo>
                    <a:pt x="1450" y="2471"/>
                  </a:moveTo>
                  <a:cubicBezTo>
                    <a:pt x="1526" y="2420"/>
                    <a:pt x="1552" y="2334"/>
                    <a:pt x="1543" y="2266"/>
                  </a:cubicBezTo>
                  <a:cubicBezTo>
                    <a:pt x="1543" y="2190"/>
                    <a:pt x="1518" y="2172"/>
                    <a:pt x="1475" y="2155"/>
                  </a:cubicBezTo>
                  <a:cubicBezTo>
                    <a:pt x="1441" y="2138"/>
                    <a:pt x="1441" y="2036"/>
                    <a:pt x="1526" y="1951"/>
                  </a:cubicBezTo>
                  <a:cubicBezTo>
                    <a:pt x="1612" y="1874"/>
                    <a:pt x="1646" y="1866"/>
                    <a:pt x="1637" y="1840"/>
                  </a:cubicBezTo>
                  <a:cubicBezTo>
                    <a:pt x="1637" y="1806"/>
                    <a:pt x="1518" y="1849"/>
                    <a:pt x="1347" y="1977"/>
                  </a:cubicBezTo>
                  <a:cubicBezTo>
                    <a:pt x="1177" y="2113"/>
                    <a:pt x="1100" y="2164"/>
                    <a:pt x="870" y="2394"/>
                  </a:cubicBezTo>
                  <a:cubicBezTo>
                    <a:pt x="639" y="2624"/>
                    <a:pt x="537" y="2752"/>
                    <a:pt x="332" y="2871"/>
                  </a:cubicBezTo>
                  <a:cubicBezTo>
                    <a:pt x="136" y="2990"/>
                    <a:pt x="59" y="2982"/>
                    <a:pt x="25" y="2820"/>
                  </a:cubicBezTo>
                  <a:cubicBezTo>
                    <a:pt x="0" y="2650"/>
                    <a:pt x="77" y="2581"/>
                    <a:pt x="94" y="2624"/>
                  </a:cubicBezTo>
                  <a:cubicBezTo>
                    <a:pt x="111" y="2667"/>
                    <a:pt x="94" y="2794"/>
                    <a:pt x="179" y="2752"/>
                  </a:cubicBezTo>
                  <a:cubicBezTo>
                    <a:pt x="256" y="2718"/>
                    <a:pt x="435" y="2624"/>
                    <a:pt x="810" y="2300"/>
                  </a:cubicBezTo>
                  <a:cubicBezTo>
                    <a:pt x="1185" y="1977"/>
                    <a:pt x="1441" y="1730"/>
                    <a:pt x="1705" y="1602"/>
                  </a:cubicBezTo>
                  <a:cubicBezTo>
                    <a:pt x="1970" y="1482"/>
                    <a:pt x="2064" y="1610"/>
                    <a:pt x="2055" y="1661"/>
                  </a:cubicBezTo>
                  <a:cubicBezTo>
                    <a:pt x="2047" y="1712"/>
                    <a:pt x="1816" y="1891"/>
                    <a:pt x="1688" y="2002"/>
                  </a:cubicBezTo>
                  <a:cubicBezTo>
                    <a:pt x="1552" y="2113"/>
                    <a:pt x="1629" y="2104"/>
                    <a:pt x="1646" y="2147"/>
                  </a:cubicBezTo>
                  <a:cubicBezTo>
                    <a:pt x="1654" y="2190"/>
                    <a:pt x="1654" y="2275"/>
                    <a:pt x="1646" y="2317"/>
                  </a:cubicBezTo>
                  <a:cubicBezTo>
                    <a:pt x="1637" y="2360"/>
                    <a:pt x="1663" y="2385"/>
                    <a:pt x="1731" y="2385"/>
                  </a:cubicBezTo>
                  <a:cubicBezTo>
                    <a:pt x="1808" y="2385"/>
                    <a:pt x="1936" y="2420"/>
                    <a:pt x="1842" y="2496"/>
                  </a:cubicBezTo>
                  <a:cubicBezTo>
                    <a:pt x="1748" y="2573"/>
                    <a:pt x="1637" y="2513"/>
                    <a:pt x="1663" y="2650"/>
                  </a:cubicBezTo>
                  <a:cubicBezTo>
                    <a:pt x="1688" y="2794"/>
                    <a:pt x="1714" y="2888"/>
                    <a:pt x="1552" y="2973"/>
                  </a:cubicBezTo>
                  <a:cubicBezTo>
                    <a:pt x="1390" y="3050"/>
                    <a:pt x="1347" y="3007"/>
                    <a:pt x="1262" y="2965"/>
                  </a:cubicBezTo>
                  <a:cubicBezTo>
                    <a:pt x="1185" y="2914"/>
                    <a:pt x="1091" y="2922"/>
                    <a:pt x="1040" y="2965"/>
                  </a:cubicBezTo>
                  <a:cubicBezTo>
                    <a:pt x="998" y="3007"/>
                    <a:pt x="895" y="2999"/>
                    <a:pt x="938" y="2888"/>
                  </a:cubicBezTo>
                  <a:cubicBezTo>
                    <a:pt x="981" y="2777"/>
                    <a:pt x="1049" y="2726"/>
                    <a:pt x="1450" y="2471"/>
                  </a:cubicBezTo>
                  <a:close/>
                  <a:moveTo>
                    <a:pt x="1219" y="2760"/>
                  </a:moveTo>
                  <a:cubicBezTo>
                    <a:pt x="1270" y="2718"/>
                    <a:pt x="1450" y="2573"/>
                    <a:pt x="1501" y="2615"/>
                  </a:cubicBezTo>
                  <a:cubicBezTo>
                    <a:pt x="1543" y="2650"/>
                    <a:pt x="1595" y="2794"/>
                    <a:pt x="1484" y="2837"/>
                  </a:cubicBezTo>
                  <a:cubicBezTo>
                    <a:pt x="1373" y="2880"/>
                    <a:pt x="1049" y="2905"/>
                    <a:pt x="1219" y="2760"/>
                  </a:cubicBezTo>
                  <a:close/>
                  <a:moveTo>
                    <a:pt x="861" y="1627"/>
                  </a:moveTo>
                  <a:cubicBezTo>
                    <a:pt x="895" y="1568"/>
                    <a:pt x="972" y="1542"/>
                    <a:pt x="929" y="1457"/>
                  </a:cubicBezTo>
                  <a:cubicBezTo>
                    <a:pt x="887" y="1372"/>
                    <a:pt x="801" y="1252"/>
                    <a:pt x="733" y="1193"/>
                  </a:cubicBezTo>
                  <a:cubicBezTo>
                    <a:pt x="665" y="1133"/>
                    <a:pt x="639" y="1074"/>
                    <a:pt x="699" y="1091"/>
                  </a:cubicBezTo>
                  <a:cubicBezTo>
                    <a:pt x="759" y="1116"/>
                    <a:pt x="870" y="1167"/>
                    <a:pt x="912" y="1252"/>
                  </a:cubicBezTo>
                  <a:cubicBezTo>
                    <a:pt x="963" y="1338"/>
                    <a:pt x="963" y="1355"/>
                    <a:pt x="1015" y="1321"/>
                  </a:cubicBezTo>
                  <a:cubicBezTo>
                    <a:pt x="1066" y="1295"/>
                    <a:pt x="1160" y="1227"/>
                    <a:pt x="1091" y="1210"/>
                  </a:cubicBezTo>
                  <a:cubicBezTo>
                    <a:pt x="1032" y="1201"/>
                    <a:pt x="955" y="1235"/>
                    <a:pt x="912" y="1193"/>
                  </a:cubicBezTo>
                  <a:cubicBezTo>
                    <a:pt x="878" y="1142"/>
                    <a:pt x="1066" y="1108"/>
                    <a:pt x="1202" y="1048"/>
                  </a:cubicBezTo>
                  <a:cubicBezTo>
                    <a:pt x="1330" y="988"/>
                    <a:pt x="1330" y="971"/>
                    <a:pt x="1390" y="878"/>
                  </a:cubicBezTo>
                  <a:cubicBezTo>
                    <a:pt x="1458" y="775"/>
                    <a:pt x="1620" y="554"/>
                    <a:pt x="1688" y="469"/>
                  </a:cubicBezTo>
                  <a:cubicBezTo>
                    <a:pt x="1748" y="375"/>
                    <a:pt x="1808" y="332"/>
                    <a:pt x="1748" y="298"/>
                  </a:cubicBezTo>
                  <a:cubicBezTo>
                    <a:pt x="1680" y="256"/>
                    <a:pt x="1433" y="111"/>
                    <a:pt x="1407" y="68"/>
                  </a:cubicBezTo>
                  <a:cubicBezTo>
                    <a:pt x="1390" y="26"/>
                    <a:pt x="1450" y="0"/>
                    <a:pt x="1586" y="77"/>
                  </a:cubicBezTo>
                  <a:cubicBezTo>
                    <a:pt x="1714" y="154"/>
                    <a:pt x="1884" y="264"/>
                    <a:pt x="1910" y="324"/>
                  </a:cubicBezTo>
                  <a:cubicBezTo>
                    <a:pt x="1936" y="375"/>
                    <a:pt x="1884" y="418"/>
                    <a:pt x="1799" y="486"/>
                  </a:cubicBezTo>
                  <a:cubicBezTo>
                    <a:pt x="1714" y="545"/>
                    <a:pt x="1543" y="733"/>
                    <a:pt x="1501" y="835"/>
                  </a:cubicBezTo>
                  <a:cubicBezTo>
                    <a:pt x="1458" y="929"/>
                    <a:pt x="1450" y="946"/>
                    <a:pt x="1492" y="920"/>
                  </a:cubicBezTo>
                  <a:cubicBezTo>
                    <a:pt x="1543" y="895"/>
                    <a:pt x="1612" y="937"/>
                    <a:pt x="1629" y="971"/>
                  </a:cubicBezTo>
                  <a:cubicBezTo>
                    <a:pt x="1654" y="1005"/>
                    <a:pt x="1663" y="988"/>
                    <a:pt x="1714" y="954"/>
                  </a:cubicBezTo>
                  <a:cubicBezTo>
                    <a:pt x="1757" y="920"/>
                    <a:pt x="2115" y="707"/>
                    <a:pt x="2226" y="733"/>
                  </a:cubicBezTo>
                  <a:cubicBezTo>
                    <a:pt x="2345" y="758"/>
                    <a:pt x="2422" y="809"/>
                    <a:pt x="2251" y="1082"/>
                  </a:cubicBezTo>
                  <a:cubicBezTo>
                    <a:pt x="2072" y="1346"/>
                    <a:pt x="1936" y="1389"/>
                    <a:pt x="1867" y="1389"/>
                  </a:cubicBezTo>
                  <a:cubicBezTo>
                    <a:pt x="1808" y="1389"/>
                    <a:pt x="1722" y="1551"/>
                    <a:pt x="1637" y="1610"/>
                  </a:cubicBezTo>
                  <a:cubicBezTo>
                    <a:pt x="1552" y="1661"/>
                    <a:pt x="1339" y="1730"/>
                    <a:pt x="1390" y="1661"/>
                  </a:cubicBezTo>
                  <a:cubicBezTo>
                    <a:pt x="1441" y="1602"/>
                    <a:pt x="1595" y="1551"/>
                    <a:pt x="1484" y="1508"/>
                  </a:cubicBezTo>
                  <a:cubicBezTo>
                    <a:pt x="1381" y="1465"/>
                    <a:pt x="1347" y="1482"/>
                    <a:pt x="1305" y="1517"/>
                  </a:cubicBezTo>
                  <a:cubicBezTo>
                    <a:pt x="1262" y="1542"/>
                    <a:pt x="1236" y="1534"/>
                    <a:pt x="1211" y="1474"/>
                  </a:cubicBezTo>
                  <a:cubicBezTo>
                    <a:pt x="1185" y="1414"/>
                    <a:pt x="1168" y="1397"/>
                    <a:pt x="1262" y="1338"/>
                  </a:cubicBezTo>
                  <a:cubicBezTo>
                    <a:pt x="1356" y="1269"/>
                    <a:pt x="1433" y="1252"/>
                    <a:pt x="1458" y="1184"/>
                  </a:cubicBezTo>
                  <a:cubicBezTo>
                    <a:pt x="1484" y="1116"/>
                    <a:pt x="1475" y="1039"/>
                    <a:pt x="1424" y="1082"/>
                  </a:cubicBezTo>
                  <a:cubicBezTo>
                    <a:pt x="1364" y="1125"/>
                    <a:pt x="1160" y="1278"/>
                    <a:pt x="1151" y="1329"/>
                  </a:cubicBezTo>
                  <a:cubicBezTo>
                    <a:pt x="1143" y="1389"/>
                    <a:pt x="1177" y="1397"/>
                    <a:pt x="1134" y="1423"/>
                  </a:cubicBezTo>
                  <a:cubicBezTo>
                    <a:pt x="1083" y="1457"/>
                    <a:pt x="1083" y="1542"/>
                    <a:pt x="1091" y="1576"/>
                  </a:cubicBezTo>
                  <a:cubicBezTo>
                    <a:pt x="1100" y="1619"/>
                    <a:pt x="1057" y="1687"/>
                    <a:pt x="1006" y="1695"/>
                  </a:cubicBezTo>
                  <a:cubicBezTo>
                    <a:pt x="955" y="1704"/>
                    <a:pt x="955" y="1661"/>
                    <a:pt x="921" y="1670"/>
                  </a:cubicBezTo>
                  <a:cubicBezTo>
                    <a:pt x="887" y="1670"/>
                    <a:pt x="844" y="1670"/>
                    <a:pt x="861" y="1627"/>
                  </a:cubicBezTo>
                  <a:close/>
                  <a:moveTo>
                    <a:pt x="1697" y="1244"/>
                  </a:moveTo>
                  <a:cubicBezTo>
                    <a:pt x="1688" y="1193"/>
                    <a:pt x="1671" y="1082"/>
                    <a:pt x="1740" y="1091"/>
                  </a:cubicBezTo>
                  <a:cubicBezTo>
                    <a:pt x="1799" y="1108"/>
                    <a:pt x="1816" y="1218"/>
                    <a:pt x="1842" y="1269"/>
                  </a:cubicBezTo>
                  <a:cubicBezTo>
                    <a:pt x="1867" y="1321"/>
                    <a:pt x="1919" y="1295"/>
                    <a:pt x="1995" y="1201"/>
                  </a:cubicBezTo>
                  <a:cubicBezTo>
                    <a:pt x="2081" y="1108"/>
                    <a:pt x="2132" y="1031"/>
                    <a:pt x="2166" y="937"/>
                  </a:cubicBezTo>
                  <a:cubicBezTo>
                    <a:pt x="2200" y="852"/>
                    <a:pt x="2192" y="844"/>
                    <a:pt x="2115" y="861"/>
                  </a:cubicBezTo>
                  <a:cubicBezTo>
                    <a:pt x="2038" y="878"/>
                    <a:pt x="1637" y="1065"/>
                    <a:pt x="1577" y="1150"/>
                  </a:cubicBezTo>
                  <a:cubicBezTo>
                    <a:pt x="1518" y="1227"/>
                    <a:pt x="1518" y="1304"/>
                    <a:pt x="1569" y="1338"/>
                  </a:cubicBezTo>
                  <a:cubicBezTo>
                    <a:pt x="1620" y="1380"/>
                    <a:pt x="1714" y="1363"/>
                    <a:pt x="1697" y="1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grpSp>
      <p:sp>
        <p:nvSpPr>
          <p:cNvPr id="17" name="文本占位符 2">
            <a:extLst>
              <a:ext uri="{FF2B5EF4-FFF2-40B4-BE49-F238E27FC236}">
                <a16:creationId xmlns="" xmlns:a16="http://schemas.microsoft.com/office/drawing/2014/main" id="{FAC44D3B-CFD9-4C74-A0E2-DAC3C77E8FA0}"/>
              </a:ext>
            </a:extLst>
          </p:cNvPr>
          <p:cNvSpPr>
            <a:spLocks noGrp="1"/>
          </p:cNvSpPr>
          <p:nvPr>
            <p:ph type="body" sz="quarter" idx="11"/>
          </p:nvPr>
        </p:nvSpPr>
        <p:spPr>
          <a:xfrm>
            <a:off x="2016125" y="1502171"/>
            <a:ext cx="8159750" cy="1523905"/>
          </a:xfrm>
        </p:spPr>
        <p:txBody>
          <a:bodyPr>
            <a:noAutofit/>
          </a:bodyPr>
          <a:lstStyle>
            <a:lvl1pPr marL="0" indent="0" algn="ctr">
              <a:buFontTx/>
              <a:buNone/>
              <a:defRPr sz="5400" b="0">
                <a:latin typeface="+mj-ea"/>
                <a:ea typeface="+mj-ea"/>
              </a:defRPr>
            </a:lvl1pPr>
          </a:lstStyle>
          <a:p>
            <a:r>
              <a:rPr lang="zh-CN" altLang="en-US" dirty="0"/>
              <a:t>毕业课题</a:t>
            </a:r>
            <a:r>
              <a:rPr lang="zh-CN" altLang="en-US" b="1" dirty="0">
                <a:solidFill>
                  <a:schemeClr val="accent1"/>
                </a:solidFill>
              </a:rPr>
              <a:t/>
            </a:r>
            <a:br>
              <a:rPr lang="zh-CN" altLang="en-US" b="1" dirty="0">
                <a:solidFill>
                  <a:schemeClr val="accent1"/>
                </a:solidFill>
              </a:rPr>
            </a:br>
            <a:r>
              <a:rPr lang="zh-CN" altLang="en-US" b="1" dirty="0">
                <a:solidFill>
                  <a:schemeClr val="accent1"/>
                </a:solidFill>
              </a:rPr>
              <a:t>论文答辩</a:t>
            </a:r>
            <a:r>
              <a:rPr lang="en-US" altLang="zh-CN" b="1" dirty="0">
                <a:solidFill>
                  <a:schemeClr val="accent1"/>
                </a:solidFill>
              </a:rPr>
              <a:t>PPT</a:t>
            </a:r>
            <a:r>
              <a:rPr lang="zh-CN" altLang="en-US" b="1" dirty="0">
                <a:solidFill>
                  <a:schemeClr val="accent1"/>
                </a:solidFill>
              </a:rPr>
              <a:t>模板</a:t>
            </a:r>
          </a:p>
        </p:txBody>
      </p:sp>
      <p:sp>
        <p:nvSpPr>
          <p:cNvPr id="18" name="文本占位符 3">
            <a:extLst>
              <a:ext uri="{FF2B5EF4-FFF2-40B4-BE49-F238E27FC236}">
                <a16:creationId xmlns="" xmlns:a16="http://schemas.microsoft.com/office/drawing/2014/main" id="{6B2638C7-1F57-4FA6-B8CE-5773F6147421}"/>
              </a:ext>
            </a:extLst>
          </p:cNvPr>
          <p:cNvSpPr>
            <a:spLocks noGrp="1"/>
          </p:cNvSpPr>
          <p:nvPr>
            <p:ph type="body" sz="quarter" idx="12"/>
          </p:nvPr>
        </p:nvSpPr>
        <p:spPr>
          <a:xfrm>
            <a:off x="2853214" y="3245845"/>
            <a:ext cx="6485572" cy="372719"/>
          </a:xfrm>
        </p:spPr>
        <p:txBody>
          <a:bodyPr>
            <a:normAutofit/>
          </a:bodyPr>
          <a:lstStyle>
            <a:lvl1pPr marL="0" indent="0" algn="ctr">
              <a:buFontTx/>
              <a:buNone/>
              <a:defRPr/>
            </a:lvl1pPr>
          </a:lstStyle>
          <a:p>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Graduation Project Thesis Defense PPT Template</a:t>
            </a:r>
            <a:endParaRPr lang="zh-CN" altLang="en-US"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23" name="图片占位符 22">
            <a:extLst>
              <a:ext uri="{FF2B5EF4-FFF2-40B4-BE49-F238E27FC236}">
                <a16:creationId xmlns="" xmlns:a16="http://schemas.microsoft.com/office/drawing/2014/main" id="{6BBD6645-2394-4336-B169-EECD0A947139}"/>
              </a:ext>
            </a:extLst>
          </p:cNvPr>
          <p:cNvSpPr>
            <a:spLocks noGrp="1"/>
          </p:cNvSpPr>
          <p:nvPr>
            <p:ph type="pic" sz="quarter" idx="13"/>
          </p:nvPr>
        </p:nvSpPr>
        <p:spPr>
          <a:xfrm>
            <a:off x="0" y="3108325"/>
            <a:ext cx="12192000" cy="3749675"/>
          </a:xfrm>
        </p:spPr>
        <p:txBody>
          <a:bodyPr/>
          <a:lstStyle/>
          <a:p>
            <a:endParaRPr lang="zh-CN" altLang="en-US"/>
          </a:p>
        </p:txBody>
      </p:sp>
    </p:spTree>
    <p:extLst>
      <p:ext uri="{BB962C8B-B14F-4D97-AF65-F5344CB8AC3E}">
        <p14:creationId xmlns:p14="http://schemas.microsoft.com/office/powerpoint/2010/main" val="34096338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项目时间进度规划">
    <p:spTree>
      <p:nvGrpSpPr>
        <p:cNvPr id="1" name=""/>
        <p:cNvGrpSpPr/>
        <p:nvPr/>
      </p:nvGrpSpPr>
      <p:grpSpPr>
        <a:xfrm>
          <a:off x="0" y="0"/>
          <a:ext cx="0" cy="0"/>
          <a:chOff x="0" y="0"/>
          <a:chExt cx="0" cy="0"/>
        </a:xfrm>
      </p:grpSpPr>
      <p:sp>
        <p:nvSpPr>
          <p:cNvPr id="4" name="图片占位符 3">
            <a:extLst>
              <a:ext uri="{FF2B5EF4-FFF2-40B4-BE49-F238E27FC236}">
                <a16:creationId xmlns="" xmlns:a16="http://schemas.microsoft.com/office/drawing/2014/main" id="{A999D033-6224-4EF6-AD34-94DBE5701412}"/>
              </a:ext>
            </a:extLst>
          </p:cNvPr>
          <p:cNvSpPr>
            <a:spLocks noGrp="1"/>
          </p:cNvSpPr>
          <p:nvPr>
            <p:ph type="pic" sz="quarter" idx="10"/>
          </p:nvPr>
        </p:nvSpPr>
        <p:spPr>
          <a:xfrm>
            <a:off x="695325" y="1033532"/>
            <a:ext cx="10801350" cy="2819680"/>
          </a:xfrm>
        </p:spPr>
        <p:txBody>
          <a:bodyPr/>
          <a:lstStyle/>
          <a:p>
            <a:endParaRPr lang="zh-CN" altLang="en-US"/>
          </a:p>
        </p:txBody>
      </p:sp>
      <p:sp>
        <p:nvSpPr>
          <p:cNvPr id="20" name="íŝlîḍe">
            <a:extLst>
              <a:ext uri="{FF2B5EF4-FFF2-40B4-BE49-F238E27FC236}">
                <a16:creationId xmlns="" xmlns:a16="http://schemas.microsoft.com/office/drawing/2014/main" id="{52424C1A-7E10-4896-9931-03F46B4CEEDD}"/>
              </a:ext>
            </a:extLst>
          </p:cNvPr>
          <p:cNvSpPr/>
          <p:nvPr userDrawn="1"/>
        </p:nvSpPr>
        <p:spPr bwMode="auto">
          <a:xfrm>
            <a:off x="6378697" y="-109959"/>
            <a:ext cx="7077600" cy="7077918"/>
          </a:xfrm>
          <a:custGeom>
            <a:avLst/>
            <a:gdLst>
              <a:gd name="T0" fmla="*/ 546 w 4879"/>
              <a:gd name="T1" fmla="*/ 2803 h 4873"/>
              <a:gd name="T2" fmla="*/ 4256 w 4879"/>
              <a:gd name="T3" fmla="*/ 1823 h 4873"/>
              <a:gd name="T4" fmla="*/ 4034 w 4879"/>
              <a:gd name="T5" fmla="*/ 1806 h 4873"/>
              <a:gd name="T6" fmla="*/ 4077 w 4879"/>
              <a:gd name="T7" fmla="*/ 1985 h 4873"/>
              <a:gd name="T8" fmla="*/ 4520 w 4879"/>
              <a:gd name="T9" fmla="*/ 1977 h 4873"/>
              <a:gd name="T10" fmla="*/ 4299 w 4879"/>
              <a:gd name="T11" fmla="*/ 1951 h 4873"/>
              <a:gd name="T12" fmla="*/ 4427 w 4879"/>
              <a:gd name="T13" fmla="*/ 2079 h 4873"/>
              <a:gd name="T14" fmla="*/ 3957 w 4879"/>
              <a:gd name="T15" fmla="*/ 1125 h 4873"/>
              <a:gd name="T16" fmla="*/ 3548 w 4879"/>
              <a:gd name="T17" fmla="*/ 1040 h 4873"/>
              <a:gd name="T18" fmla="*/ 2951 w 4879"/>
              <a:gd name="T19" fmla="*/ 537 h 4873"/>
              <a:gd name="T20" fmla="*/ 1902 w 4879"/>
              <a:gd name="T21" fmla="*/ 588 h 4873"/>
              <a:gd name="T22" fmla="*/ 1843 w 4879"/>
              <a:gd name="T23" fmla="*/ 793 h 4873"/>
              <a:gd name="T24" fmla="*/ 2047 w 4879"/>
              <a:gd name="T25" fmla="*/ 733 h 4873"/>
              <a:gd name="T26" fmla="*/ 1979 w 4879"/>
              <a:gd name="T27" fmla="*/ 460 h 4873"/>
              <a:gd name="T28" fmla="*/ 1101 w 4879"/>
              <a:gd name="T29" fmla="*/ 1082 h 4873"/>
              <a:gd name="T30" fmla="*/ 1135 w 4879"/>
              <a:gd name="T31" fmla="*/ 1065 h 4873"/>
              <a:gd name="T32" fmla="*/ 1194 w 4879"/>
              <a:gd name="T33" fmla="*/ 980 h 4873"/>
              <a:gd name="T34" fmla="*/ 1058 w 4879"/>
              <a:gd name="T35" fmla="*/ 1040 h 4873"/>
              <a:gd name="T36" fmla="*/ 879 w 4879"/>
              <a:gd name="T37" fmla="*/ 1951 h 4873"/>
              <a:gd name="T38" fmla="*/ 614 w 4879"/>
              <a:gd name="T39" fmla="*/ 1892 h 4873"/>
              <a:gd name="T40" fmla="*/ 427 w 4879"/>
              <a:gd name="T41" fmla="*/ 1653 h 4873"/>
              <a:gd name="T42" fmla="*/ 589 w 4879"/>
              <a:gd name="T43" fmla="*/ 2070 h 4873"/>
              <a:gd name="T44" fmla="*/ 1638 w 4879"/>
              <a:gd name="T45" fmla="*/ 3433 h 4873"/>
              <a:gd name="T46" fmla="*/ 2457 w 4879"/>
              <a:gd name="T47" fmla="*/ 2675 h 4873"/>
              <a:gd name="T48" fmla="*/ 2857 w 4879"/>
              <a:gd name="T49" fmla="*/ 3391 h 4873"/>
              <a:gd name="T50" fmla="*/ 3156 w 4879"/>
              <a:gd name="T51" fmla="*/ 3348 h 4873"/>
              <a:gd name="T52" fmla="*/ 3343 w 4879"/>
              <a:gd name="T53" fmla="*/ 3476 h 4873"/>
              <a:gd name="T54" fmla="*/ 162 w 4879"/>
              <a:gd name="T55" fmla="*/ 2437 h 4873"/>
              <a:gd name="T56" fmla="*/ 4273 w 4879"/>
              <a:gd name="T57" fmla="*/ 2633 h 4873"/>
              <a:gd name="T58" fmla="*/ 4299 w 4879"/>
              <a:gd name="T59" fmla="*/ 2863 h 4873"/>
              <a:gd name="T60" fmla="*/ 4307 w 4879"/>
              <a:gd name="T61" fmla="*/ 3169 h 4873"/>
              <a:gd name="T62" fmla="*/ 4196 w 4879"/>
              <a:gd name="T63" fmla="*/ 3297 h 4873"/>
              <a:gd name="T64" fmla="*/ 4247 w 4879"/>
              <a:gd name="T65" fmla="*/ 3357 h 4873"/>
              <a:gd name="T66" fmla="*/ 4102 w 4879"/>
              <a:gd name="T67" fmla="*/ 3553 h 4873"/>
              <a:gd name="T68" fmla="*/ 4009 w 4879"/>
              <a:gd name="T69" fmla="*/ 3442 h 4873"/>
              <a:gd name="T70" fmla="*/ 4026 w 4879"/>
              <a:gd name="T71" fmla="*/ 3587 h 4873"/>
              <a:gd name="T72" fmla="*/ 3855 w 4879"/>
              <a:gd name="T73" fmla="*/ 3817 h 4873"/>
              <a:gd name="T74" fmla="*/ 3710 w 4879"/>
              <a:gd name="T75" fmla="*/ 3979 h 4873"/>
              <a:gd name="T76" fmla="*/ 3386 w 4879"/>
              <a:gd name="T77" fmla="*/ 4234 h 4873"/>
              <a:gd name="T78" fmla="*/ 3386 w 4879"/>
              <a:gd name="T79" fmla="*/ 4004 h 4873"/>
              <a:gd name="T80" fmla="*/ 3565 w 4879"/>
              <a:gd name="T81" fmla="*/ 4115 h 4873"/>
              <a:gd name="T82" fmla="*/ 3122 w 4879"/>
              <a:gd name="T83" fmla="*/ 4354 h 4873"/>
              <a:gd name="T84" fmla="*/ 2909 w 4879"/>
              <a:gd name="T85" fmla="*/ 4234 h 4873"/>
              <a:gd name="T86" fmla="*/ 2806 w 4879"/>
              <a:gd name="T87" fmla="*/ 4439 h 4873"/>
              <a:gd name="T88" fmla="*/ 2482 w 4879"/>
              <a:gd name="T89" fmla="*/ 4277 h 4873"/>
              <a:gd name="T90" fmla="*/ 2474 w 4879"/>
              <a:gd name="T91" fmla="*/ 4464 h 4873"/>
              <a:gd name="T92" fmla="*/ 2201 w 4879"/>
              <a:gd name="T93" fmla="*/ 4354 h 4873"/>
              <a:gd name="T94" fmla="*/ 2005 w 4879"/>
              <a:gd name="T95" fmla="*/ 4302 h 4873"/>
              <a:gd name="T96" fmla="*/ 1945 w 4879"/>
              <a:gd name="T97" fmla="*/ 4209 h 4873"/>
              <a:gd name="T98" fmla="*/ 1740 w 4879"/>
              <a:gd name="T99" fmla="*/ 4200 h 4873"/>
              <a:gd name="T100" fmla="*/ 1749 w 4879"/>
              <a:gd name="T101" fmla="*/ 4124 h 4873"/>
              <a:gd name="T102" fmla="*/ 1322 w 4879"/>
              <a:gd name="T103" fmla="*/ 4115 h 4873"/>
              <a:gd name="T104" fmla="*/ 1348 w 4879"/>
              <a:gd name="T105" fmla="*/ 4030 h 4873"/>
              <a:gd name="T106" fmla="*/ 1177 w 4879"/>
              <a:gd name="T107" fmla="*/ 3757 h 4873"/>
              <a:gd name="T108" fmla="*/ 973 w 4879"/>
              <a:gd name="T109" fmla="*/ 3519 h 4873"/>
              <a:gd name="T110" fmla="*/ 819 w 4879"/>
              <a:gd name="T111" fmla="*/ 3646 h 4873"/>
              <a:gd name="T112" fmla="*/ 700 w 4879"/>
              <a:gd name="T113" fmla="*/ 3468 h 4873"/>
              <a:gd name="T114" fmla="*/ 742 w 4879"/>
              <a:gd name="T115" fmla="*/ 3391 h 4873"/>
              <a:gd name="T116" fmla="*/ 700 w 4879"/>
              <a:gd name="T117" fmla="*/ 3135 h 4873"/>
              <a:gd name="T118" fmla="*/ 597 w 4879"/>
              <a:gd name="T119" fmla="*/ 2973 h 4873"/>
              <a:gd name="T120" fmla="*/ 657 w 4879"/>
              <a:gd name="T121" fmla="*/ 2880 h 4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79" h="4873">
                <a:moveTo>
                  <a:pt x="546" y="2735"/>
                </a:moveTo>
                <a:cubicBezTo>
                  <a:pt x="563" y="2803"/>
                  <a:pt x="563" y="2803"/>
                  <a:pt x="563" y="2803"/>
                </a:cubicBezTo>
                <a:cubicBezTo>
                  <a:pt x="614" y="2786"/>
                  <a:pt x="614" y="2786"/>
                  <a:pt x="614" y="2786"/>
                </a:cubicBezTo>
                <a:cubicBezTo>
                  <a:pt x="632" y="2786"/>
                  <a:pt x="640" y="2778"/>
                  <a:pt x="632" y="2760"/>
                </a:cubicBezTo>
                <a:cubicBezTo>
                  <a:pt x="640" y="2760"/>
                  <a:pt x="640" y="2760"/>
                  <a:pt x="640" y="2760"/>
                </a:cubicBezTo>
                <a:cubicBezTo>
                  <a:pt x="666" y="2863"/>
                  <a:pt x="666" y="2863"/>
                  <a:pt x="666" y="2863"/>
                </a:cubicBezTo>
                <a:cubicBezTo>
                  <a:pt x="649" y="2863"/>
                  <a:pt x="649" y="2863"/>
                  <a:pt x="649" y="2863"/>
                </a:cubicBezTo>
                <a:cubicBezTo>
                  <a:pt x="649" y="2846"/>
                  <a:pt x="640" y="2837"/>
                  <a:pt x="623" y="2837"/>
                </a:cubicBezTo>
                <a:cubicBezTo>
                  <a:pt x="487" y="2863"/>
                  <a:pt x="487" y="2863"/>
                  <a:pt x="487" y="2863"/>
                </a:cubicBezTo>
                <a:cubicBezTo>
                  <a:pt x="478" y="2863"/>
                  <a:pt x="469" y="2871"/>
                  <a:pt x="478" y="2897"/>
                </a:cubicBezTo>
                <a:cubicBezTo>
                  <a:pt x="461" y="2897"/>
                  <a:pt x="461" y="2897"/>
                  <a:pt x="461" y="2897"/>
                </a:cubicBezTo>
                <a:cubicBezTo>
                  <a:pt x="444" y="2795"/>
                  <a:pt x="444" y="2795"/>
                  <a:pt x="444" y="2795"/>
                </a:cubicBezTo>
                <a:cubicBezTo>
                  <a:pt x="461" y="2795"/>
                  <a:pt x="461" y="2795"/>
                  <a:pt x="461" y="2795"/>
                </a:cubicBezTo>
                <a:cubicBezTo>
                  <a:pt x="461" y="2812"/>
                  <a:pt x="469" y="2820"/>
                  <a:pt x="478" y="2812"/>
                </a:cubicBezTo>
                <a:cubicBezTo>
                  <a:pt x="546" y="2803"/>
                  <a:pt x="546" y="2803"/>
                  <a:pt x="546" y="2803"/>
                </a:cubicBezTo>
                <a:cubicBezTo>
                  <a:pt x="538" y="2735"/>
                  <a:pt x="538" y="2735"/>
                  <a:pt x="538" y="2735"/>
                </a:cubicBezTo>
                <a:cubicBezTo>
                  <a:pt x="469" y="2752"/>
                  <a:pt x="469" y="2752"/>
                  <a:pt x="469" y="2752"/>
                </a:cubicBezTo>
                <a:cubicBezTo>
                  <a:pt x="452" y="2752"/>
                  <a:pt x="452" y="2760"/>
                  <a:pt x="452" y="2778"/>
                </a:cubicBezTo>
                <a:cubicBezTo>
                  <a:pt x="444" y="2778"/>
                  <a:pt x="444" y="2778"/>
                  <a:pt x="444" y="2778"/>
                </a:cubicBezTo>
                <a:cubicBezTo>
                  <a:pt x="427" y="2684"/>
                  <a:pt x="427" y="2684"/>
                  <a:pt x="427" y="2684"/>
                </a:cubicBezTo>
                <a:cubicBezTo>
                  <a:pt x="435" y="2675"/>
                  <a:pt x="435" y="2675"/>
                  <a:pt x="435" y="2675"/>
                </a:cubicBezTo>
                <a:cubicBezTo>
                  <a:pt x="435" y="2701"/>
                  <a:pt x="444" y="2709"/>
                  <a:pt x="461" y="2701"/>
                </a:cubicBezTo>
                <a:cubicBezTo>
                  <a:pt x="597" y="2675"/>
                  <a:pt x="597" y="2675"/>
                  <a:pt x="597" y="2675"/>
                </a:cubicBezTo>
                <a:cubicBezTo>
                  <a:pt x="614" y="2675"/>
                  <a:pt x="614" y="2667"/>
                  <a:pt x="614" y="2650"/>
                </a:cubicBezTo>
                <a:cubicBezTo>
                  <a:pt x="623" y="2641"/>
                  <a:pt x="623" y="2641"/>
                  <a:pt x="623" y="2641"/>
                </a:cubicBezTo>
                <a:cubicBezTo>
                  <a:pt x="640" y="2743"/>
                  <a:pt x="640" y="2743"/>
                  <a:pt x="640" y="2743"/>
                </a:cubicBezTo>
                <a:cubicBezTo>
                  <a:pt x="632" y="2743"/>
                  <a:pt x="632" y="2743"/>
                  <a:pt x="632" y="2743"/>
                </a:cubicBezTo>
                <a:cubicBezTo>
                  <a:pt x="632" y="2726"/>
                  <a:pt x="623" y="2726"/>
                  <a:pt x="606" y="2726"/>
                </a:cubicBezTo>
                <a:lnTo>
                  <a:pt x="546" y="2735"/>
                </a:lnTo>
                <a:close/>
                <a:moveTo>
                  <a:pt x="4256" y="1823"/>
                </a:moveTo>
                <a:cubicBezTo>
                  <a:pt x="4247" y="1832"/>
                  <a:pt x="4230" y="1849"/>
                  <a:pt x="4222" y="1849"/>
                </a:cubicBezTo>
                <a:cubicBezTo>
                  <a:pt x="4205" y="1849"/>
                  <a:pt x="4188" y="1875"/>
                  <a:pt x="4205" y="1875"/>
                </a:cubicBezTo>
                <a:cubicBezTo>
                  <a:pt x="4222" y="1883"/>
                  <a:pt x="4230" y="1883"/>
                  <a:pt x="4256" y="1858"/>
                </a:cubicBezTo>
                <a:cubicBezTo>
                  <a:pt x="4273" y="1840"/>
                  <a:pt x="4290" y="1798"/>
                  <a:pt x="4256" y="1823"/>
                </a:cubicBezTo>
                <a:close/>
                <a:moveTo>
                  <a:pt x="4137" y="2011"/>
                </a:moveTo>
                <a:cubicBezTo>
                  <a:pt x="4145" y="2028"/>
                  <a:pt x="4162" y="2028"/>
                  <a:pt x="4171" y="2019"/>
                </a:cubicBezTo>
                <a:cubicBezTo>
                  <a:pt x="4188" y="2019"/>
                  <a:pt x="4188" y="2011"/>
                  <a:pt x="4188" y="2011"/>
                </a:cubicBezTo>
                <a:cubicBezTo>
                  <a:pt x="4188" y="2002"/>
                  <a:pt x="4205" y="1994"/>
                  <a:pt x="4230" y="2011"/>
                </a:cubicBezTo>
                <a:cubicBezTo>
                  <a:pt x="4247" y="2019"/>
                  <a:pt x="4247" y="2019"/>
                  <a:pt x="4247" y="2019"/>
                </a:cubicBezTo>
                <a:cubicBezTo>
                  <a:pt x="4256" y="2019"/>
                  <a:pt x="4247" y="2002"/>
                  <a:pt x="4213" y="1977"/>
                </a:cubicBezTo>
                <a:cubicBezTo>
                  <a:pt x="4188" y="1951"/>
                  <a:pt x="4171" y="1943"/>
                  <a:pt x="4128" y="1909"/>
                </a:cubicBezTo>
                <a:cubicBezTo>
                  <a:pt x="4077" y="1883"/>
                  <a:pt x="4051" y="1866"/>
                  <a:pt x="4017" y="1840"/>
                </a:cubicBezTo>
                <a:cubicBezTo>
                  <a:pt x="3992" y="1806"/>
                  <a:pt x="3992" y="1789"/>
                  <a:pt x="4017" y="1781"/>
                </a:cubicBezTo>
                <a:cubicBezTo>
                  <a:pt x="4043" y="1772"/>
                  <a:pt x="4060" y="1781"/>
                  <a:pt x="4051" y="1781"/>
                </a:cubicBezTo>
                <a:cubicBezTo>
                  <a:pt x="4043" y="1789"/>
                  <a:pt x="4026" y="1789"/>
                  <a:pt x="4034" y="1806"/>
                </a:cubicBezTo>
                <a:cubicBezTo>
                  <a:pt x="4043" y="1815"/>
                  <a:pt x="4068" y="1840"/>
                  <a:pt x="4137" y="1900"/>
                </a:cubicBezTo>
                <a:cubicBezTo>
                  <a:pt x="4213" y="1951"/>
                  <a:pt x="4264" y="1985"/>
                  <a:pt x="4299" y="2028"/>
                </a:cubicBezTo>
                <a:cubicBezTo>
                  <a:pt x="4324" y="2062"/>
                  <a:pt x="4307" y="2088"/>
                  <a:pt x="4299" y="2088"/>
                </a:cubicBezTo>
                <a:cubicBezTo>
                  <a:pt x="4290" y="2088"/>
                  <a:pt x="4247" y="2053"/>
                  <a:pt x="4222" y="2036"/>
                </a:cubicBezTo>
                <a:cubicBezTo>
                  <a:pt x="4196" y="2019"/>
                  <a:pt x="4205" y="2028"/>
                  <a:pt x="4196" y="2036"/>
                </a:cubicBezTo>
                <a:cubicBezTo>
                  <a:pt x="4188" y="2036"/>
                  <a:pt x="4179" y="2045"/>
                  <a:pt x="4171" y="2045"/>
                </a:cubicBezTo>
                <a:cubicBezTo>
                  <a:pt x="4162" y="2045"/>
                  <a:pt x="4154" y="2045"/>
                  <a:pt x="4162" y="2062"/>
                </a:cubicBezTo>
                <a:cubicBezTo>
                  <a:pt x="4162" y="2070"/>
                  <a:pt x="4162" y="2096"/>
                  <a:pt x="4145" y="2088"/>
                </a:cubicBezTo>
                <a:cubicBezTo>
                  <a:pt x="4128" y="2070"/>
                  <a:pt x="4137" y="2045"/>
                  <a:pt x="4111" y="2062"/>
                </a:cubicBezTo>
                <a:cubicBezTo>
                  <a:pt x="4085" y="2070"/>
                  <a:pt x="4068" y="2079"/>
                  <a:pt x="4051" y="2053"/>
                </a:cubicBezTo>
                <a:cubicBezTo>
                  <a:pt x="4034" y="2028"/>
                  <a:pt x="4034" y="2019"/>
                  <a:pt x="4043" y="2002"/>
                </a:cubicBezTo>
                <a:cubicBezTo>
                  <a:pt x="4043" y="1985"/>
                  <a:pt x="4043" y="1968"/>
                  <a:pt x="4034" y="1960"/>
                </a:cubicBezTo>
                <a:cubicBezTo>
                  <a:pt x="4026" y="1960"/>
                  <a:pt x="4017" y="1943"/>
                  <a:pt x="4043" y="1943"/>
                </a:cubicBezTo>
                <a:cubicBezTo>
                  <a:pt x="4060" y="1943"/>
                  <a:pt x="4068" y="1951"/>
                  <a:pt x="4137" y="2011"/>
                </a:cubicBezTo>
                <a:close/>
                <a:moveTo>
                  <a:pt x="4077" y="1985"/>
                </a:moveTo>
                <a:cubicBezTo>
                  <a:pt x="4085" y="1994"/>
                  <a:pt x="4120" y="2019"/>
                  <a:pt x="4111" y="2028"/>
                </a:cubicBezTo>
                <a:cubicBezTo>
                  <a:pt x="4102" y="2036"/>
                  <a:pt x="4085" y="2053"/>
                  <a:pt x="4068" y="2036"/>
                </a:cubicBezTo>
                <a:cubicBezTo>
                  <a:pt x="4060" y="2019"/>
                  <a:pt x="4043" y="1960"/>
                  <a:pt x="4077" y="1985"/>
                </a:cubicBezTo>
                <a:close/>
                <a:moveTo>
                  <a:pt x="4256" y="1875"/>
                </a:moveTo>
                <a:cubicBezTo>
                  <a:pt x="4264" y="1883"/>
                  <a:pt x="4273" y="1892"/>
                  <a:pt x="4290" y="1883"/>
                </a:cubicBezTo>
                <a:cubicBezTo>
                  <a:pt x="4299" y="1875"/>
                  <a:pt x="4324" y="1849"/>
                  <a:pt x="4324" y="1840"/>
                </a:cubicBezTo>
                <a:cubicBezTo>
                  <a:pt x="4333" y="1823"/>
                  <a:pt x="4341" y="1815"/>
                  <a:pt x="4341" y="1832"/>
                </a:cubicBezTo>
                <a:cubicBezTo>
                  <a:pt x="4341" y="1840"/>
                  <a:pt x="4341" y="1858"/>
                  <a:pt x="4324" y="1875"/>
                </a:cubicBezTo>
                <a:cubicBezTo>
                  <a:pt x="4316" y="1883"/>
                  <a:pt x="4307" y="1883"/>
                  <a:pt x="4316" y="1892"/>
                </a:cubicBezTo>
                <a:cubicBezTo>
                  <a:pt x="4324" y="1900"/>
                  <a:pt x="4341" y="1917"/>
                  <a:pt x="4341" y="1900"/>
                </a:cubicBezTo>
                <a:cubicBezTo>
                  <a:pt x="4341" y="1892"/>
                  <a:pt x="4324" y="1875"/>
                  <a:pt x="4333" y="1866"/>
                </a:cubicBezTo>
                <a:cubicBezTo>
                  <a:pt x="4341" y="1858"/>
                  <a:pt x="4358" y="1892"/>
                  <a:pt x="4375" y="1917"/>
                </a:cubicBezTo>
                <a:cubicBezTo>
                  <a:pt x="4384" y="1934"/>
                  <a:pt x="4392" y="1934"/>
                  <a:pt x="4409" y="1943"/>
                </a:cubicBezTo>
                <a:cubicBezTo>
                  <a:pt x="4427" y="1951"/>
                  <a:pt x="4478" y="1968"/>
                  <a:pt x="4495" y="1977"/>
                </a:cubicBezTo>
                <a:cubicBezTo>
                  <a:pt x="4512" y="1985"/>
                  <a:pt x="4520" y="1994"/>
                  <a:pt x="4520" y="1977"/>
                </a:cubicBezTo>
                <a:cubicBezTo>
                  <a:pt x="4529" y="1968"/>
                  <a:pt x="4546" y="1917"/>
                  <a:pt x="4554" y="1909"/>
                </a:cubicBezTo>
                <a:cubicBezTo>
                  <a:pt x="4554" y="1909"/>
                  <a:pt x="4563" y="1917"/>
                  <a:pt x="4554" y="1943"/>
                </a:cubicBezTo>
                <a:cubicBezTo>
                  <a:pt x="4546" y="1968"/>
                  <a:pt x="4537" y="2002"/>
                  <a:pt x="4529" y="2011"/>
                </a:cubicBezTo>
                <a:cubicBezTo>
                  <a:pt x="4520" y="2011"/>
                  <a:pt x="4512" y="2011"/>
                  <a:pt x="4495" y="1994"/>
                </a:cubicBezTo>
                <a:cubicBezTo>
                  <a:pt x="4478" y="1985"/>
                  <a:pt x="4444" y="1960"/>
                  <a:pt x="4418" y="1960"/>
                </a:cubicBezTo>
                <a:cubicBezTo>
                  <a:pt x="4401" y="1951"/>
                  <a:pt x="4401" y="1951"/>
                  <a:pt x="4409" y="1960"/>
                </a:cubicBezTo>
                <a:cubicBezTo>
                  <a:pt x="4409" y="1968"/>
                  <a:pt x="4409" y="1985"/>
                  <a:pt x="4401" y="1985"/>
                </a:cubicBezTo>
                <a:cubicBezTo>
                  <a:pt x="4392" y="1994"/>
                  <a:pt x="4401" y="1994"/>
                  <a:pt x="4409" y="2002"/>
                </a:cubicBezTo>
                <a:cubicBezTo>
                  <a:pt x="4418" y="2002"/>
                  <a:pt x="4469" y="2062"/>
                  <a:pt x="4469" y="2079"/>
                </a:cubicBezTo>
                <a:cubicBezTo>
                  <a:pt x="4469" y="2105"/>
                  <a:pt x="4461" y="2113"/>
                  <a:pt x="4409" y="2096"/>
                </a:cubicBezTo>
                <a:cubicBezTo>
                  <a:pt x="4358" y="2079"/>
                  <a:pt x="4341" y="2053"/>
                  <a:pt x="4341" y="2045"/>
                </a:cubicBezTo>
                <a:cubicBezTo>
                  <a:pt x="4333" y="2036"/>
                  <a:pt x="4307" y="2028"/>
                  <a:pt x="4290" y="2011"/>
                </a:cubicBezTo>
                <a:cubicBezTo>
                  <a:pt x="4282" y="2002"/>
                  <a:pt x="4256" y="1968"/>
                  <a:pt x="4273" y="1968"/>
                </a:cubicBezTo>
                <a:cubicBezTo>
                  <a:pt x="4282" y="1977"/>
                  <a:pt x="4299" y="2002"/>
                  <a:pt x="4299" y="1985"/>
                </a:cubicBezTo>
                <a:cubicBezTo>
                  <a:pt x="4307" y="1960"/>
                  <a:pt x="4299" y="1960"/>
                  <a:pt x="4299" y="1951"/>
                </a:cubicBezTo>
                <a:cubicBezTo>
                  <a:pt x="4290" y="1943"/>
                  <a:pt x="4290" y="1943"/>
                  <a:pt x="4299" y="1934"/>
                </a:cubicBezTo>
                <a:cubicBezTo>
                  <a:pt x="4307" y="1926"/>
                  <a:pt x="4307" y="1926"/>
                  <a:pt x="4324" y="1934"/>
                </a:cubicBezTo>
                <a:cubicBezTo>
                  <a:pt x="4341" y="1951"/>
                  <a:pt x="4350" y="1960"/>
                  <a:pt x="4358" y="1968"/>
                </a:cubicBezTo>
                <a:cubicBezTo>
                  <a:pt x="4375" y="1968"/>
                  <a:pt x="4384" y="1960"/>
                  <a:pt x="4375" y="1951"/>
                </a:cubicBezTo>
                <a:cubicBezTo>
                  <a:pt x="4367" y="1943"/>
                  <a:pt x="4333" y="1917"/>
                  <a:pt x="4324" y="1917"/>
                </a:cubicBezTo>
                <a:cubicBezTo>
                  <a:pt x="4307" y="1917"/>
                  <a:pt x="4307" y="1926"/>
                  <a:pt x="4299" y="1917"/>
                </a:cubicBezTo>
                <a:cubicBezTo>
                  <a:pt x="4299" y="1909"/>
                  <a:pt x="4282" y="1917"/>
                  <a:pt x="4273" y="1917"/>
                </a:cubicBezTo>
                <a:cubicBezTo>
                  <a:pt x="4264" y="1917"/>
                  <a:pt x="4256" y="1917"/>
                  <a:pt x="4247" y="1909"/>
                </a:cubicBezTo>
                <a:cubicBezTo>
                  <a:pt x="4247" y="1900"/>
                  <a:pt x="4256" y="1900"/>
                  <a:pt x="4256" y="1892"/>
                </a:cubicBezTo>
                <a:cubicBezTo>
                  <a:pt x="4247" y="1883"/>
                  <a:pt x="4247" y="1875"/>
                  <a:pt x="4256" y="1875"/>
                </a:cubicBezTo>
                <a:close/>
                <a:moveTo>
                  <a:pt x="4358" y="2011"/>
                </a:moveTo>
                <a:cubicBezTo>
                  <a:pt x="4367" y="2002"/>
                  <a:pt x="4384" y="1994"/>
                  <a:pt x="4384" y="2011"/>
                </a:cubicBezTo>
                <a:cubicBezTo>
                  <a:pt x="4384" y="2019"/>
                  <a:pt x="4367" y="2028"/>
                  <a:pt x="4358" y="2036"/>
                </a:cubicBezTo>
                <a:cubicBezTo>
                  <a:pt x="4350" y="2036"/>
                  <a:pt x="4358" y="2045"/>
                  <a:pt x="4375" y="2062"/>
                </a:cubicBezTo>
                <a:cubicBezTo>
                  <a:pt x="4392" y="2070"/>
                  <a:pt x="4409" y="2079"/>
                  <a:pt x="4427" y="2079"/>
                </a:cubicBezTo>
                <a:cubicBezTo>
                  <a:pt x="4444" y="2079"/>
                  <a:pt x="4444" y="2079"/>
                  <a:pt x="4444" y="2062"/>
                </a:cubicBezTo>
                <a:cubicBezTo>
                  <a:pt x="4435" y="2053"/>
                  <a:pt x="4384" y="1994"/>
                  <a:pt x="4367" y="1985"/>
                </a:cubicBezTo>
                <a:cubicBezTo>
                  <a:pt x="4350" y="1977"/>
                  <a:pt x="4341" y="1977"/>
                  <a:pt x="4333" y="1985"/>
                </a:cubicBezTo>
                <a:cubicBezTo>
                  <a:pt x="4333" y="2002"/>
                  <a:pt x="4333" y="2019"/>
                  <a:pt x="4358" y="2011"/>
                </a:cubicBezTo>
                <a:close/>
                <a:moveTo>
                  <a:pt x="3812" y="1185"/>
                </a:moveTo>
                <a:cubicBezTo>
                  <a:pt x="3804" y="1202"/>
                  <a:pt x="3812" y="1219"/>
                  <a:pt x="3804" y="1236"/>
                </a:cubicBezTo>
                <a:cubicBezTo>
                  <a:pt x="3795" y="1244"/>
                  <a:pt x="3778" y="1253"/>
                  <a:pt x="3761" y="1244"/>
                </a:cubicBezTo>
                <a:cubicBezTo>
                  <a:pt x="3736" y="1244"/>
                  <a:pt x="3710" y="1236"/>
                  <a:pt x="3719" y="1253"/>
                </a:cubicBezTo>
                <a:cubicBezTo>
                  <a:pt x="3719" y="1261"/>
                  <a:pt x="3744" y="1270"/>
                  <a:pt x="3753" y="1278"/>
                </a:cubicBezTo>
                <a:cubicBezTo>
                  <a:pt x="3770" y="1287"/>
                  <a:pt x="3787" y="1304"/>
                  <a:pt x="3795" y="1312"/>
                </a:cubicBezTo>
                <a:cubicBezTo>
                  <a:pt x="3804" y="1312"/>
                  <a:pt x="3821" y="1304"/>
                  <a:pt x="3830" y="1287"/>
                </a:cubicBezTo>
                <a:cubicBezTo>
                  <a:pt x="3830" y="1270"/>
                  <a:pt x="3830" y="1142"/>
                  <a:pt x="3812" y="1185"/>
                </a:cubicBezTo>
                <a:close/>
                <a:moveTo>
                  <a:pt x="3855" y="1099"/>
                </a:moveTo>
                <a:cubicBezTo>
                  <a:pt x="3864" y="1108"/>
                  <a:pt x="3881" y="1108"/>
                  <a:pt x="3889" y="1116"/>
                </a:cubicBezTo>
                <a:cubicBezTo>
                  <a:pt x="3906" y="1116"/>
                  <a:pt x="3923" y="1116"/>
                  <a:pt x="3957" y="1125"/>
                </a:cubicBezTo>
                <a:cubicBezTo>
                  <a:pt x="3983" y="1142"/>
                  <a:pt x="3983" y="1133"/>
                  <a:pt x="3983" y="1125"/>
                </a:cubicBezTo>
                <a:cubicBezTo>
                  <a:pt x="3992" y="1116"/>
                  <a:pt x="3992" y="1108"/>
                  <a:pt x="3957" y="1091"/>
                </a:cubicBezTo>
                <a:cubicBezTo>
                  <a:pt x="3932" y="1074"/>
                  <a:pt x="3898" y="1091"/>
                  <a:pt x="3915" y="1082"/>
                </a:cubicBezTo>
                <a:cubicBezTo>
                  <a:pt x="3932" y="1065"/>
                  <a:pt x="3940" y="1074"/>
                  <a:pt x="3957" y="1040"/>
                </a:cubicBezTo>
                <a:cubicBezTo>
                  <a:pt x="3966" y="1006"/>
                  <a:pt x="3957" y="972"/>
                  <a:pt x="3949" y="946"/>
                </a:cubicBezTo>
                <a:cubicBezTo>
                  <a:pt x="3949" y="929"/>
                  <a:pt x="3940" y="937"/>
                  <a:pt x="3940" y="963"/>
                </a:cubicBezTo>
                <a:cubicBezTo>
                  <a:pt x="3932" y="997"/>
                  <a:pt x="3932" y="1023"/>
                  <a:pt x="3915" y="1031"/>
                </a:cubicBezTo>
                <a:cubicBezTo>
                  <a:pt x="3906" y="1040"/>
                  <a:pt x="3872" y="1057"/>
                  <a:pt x="3838" y="1048"/>
                </a:cubicBezTo>
                <a:cubicBezTo>
                  <a:pt x="3804" y="1040"/>
                  <a:pt x="3795" y="1031"/>
                  <a:pt x="3761" y="1006"/>
                </a:cubicBezTo>
                <a:cubicBezTo>
                  <a:pt x="3736" y="980"/>
                  <a:pt x="3719" y="955"/>
                  <a:pt x="3719" y="972"/>
                </a:cubicBezTo>
                <a:cubicBezTo>
                  <a:pt x="3727" y="989"/>
                  <a:pt x="3744" y="1014"/>
                  <a:pt x="3761" y="1031"/>
                </a:cubicBezTo>
                <a:cubicBezTo>
                  <a:pt x="3778" y="1057"/>
                  <a:pt x="3778" y="1057"/>
                  <a:pt x="3770" y="1057"/>
                </a:cubicBezTo>
                <a:cubicBezTo>
                  <a:pt x="3753" y="1057"/>
                  <a:pt x="3744" y="1065"/>
                  <a:pt x="3702" y="1065"/>
                </a:cubicBezTo>
                <a:cubicBezTo>
                  <a:pt x="3659" y="1065"/>
                  <a:pt x="3659" y="1057"/>
                  <a:pt x="3633" y="1057"/>
                </a:cubicBezTo>
                <a:cubicBezTo>
                  <a:pt x="3608" y="1065"/>
                  <a:pt x="3582" y="1057"/>
                  <a:pt x="3548" y="1040"/>
                </a:cubicBezTo>
                <a:cubicBezTo>
                  <a:pt x="3514" y="1031"/>
                  <a:pt x="3505" y="1040"/>
                  <a:pt x="3514" y="1048"/>
                </a:cubicBezTo>
                <a:cubicBezTo>
                  <a:pt x="3531" y="1057"/>
                  <a:pt x="3565" y="1082"/>
                  <a:pt x="3616" y="1091"/>
                </a:cubicBezTo>
                <a:cubicBezTo>
                  <a:pt x="3659" y="1091"/>
                  <a:pt x="3736" y="1091"/>
                  <a:pt x="3753" y="1091"/>
                </a:cubicBezTo>
                <a:cubicBezTo>
                  <a:pt x="3770" y="1082"/>
                  <a:pt x="3804" y="1074"/>
                  <a:pt x="3855" y="1099"/>
                </a:cubicBezTo>
                <a:close/>
                <a:moveTo>
                  <a:pt x="2883" y="597"/>
                </a:moveTo>
                <a:cubicBezTo>
                  <a:pt x="2874" y="614"/>
                  <a:pt x="2866" y="622"/>
                  <a:pt x="2874" y="622"/>
                </a:cubicBezTo>
                <a:cubicBezTo>
                  <a:pt x="2874" y="631"/>
                  <a:pt x="2891" y="622"/>
                  <a:pt x="2909" y="614"/>
                </a:cubicBezTo>
                <a:cubicBezTo>
                  <a:pt x="2926" y="605"/>
                  <a:pt x="2968" y="580"/>
                  <a:pt x="2985" y="571"/>
                </a:cubicBezTo>
                <a:cubicBezTo>
                  <a:pt x="3002" y="571"/>
                  <a:pt x="3019" y="554"/>
                  <a:pt x="3028" y="546"/>
                </a:cubicBezTo>
                <a:cubicBezTo>
                  <a:pt x="3036" y="537"/>
                  <a:pt x="3054" y="537"/>
                  <a:pt x="3054" y="520"/>
                </a:cubicBezTo>
                <a:cubicBezTo>
                  <a:pt x="3054" y="503"/>
                  <a:pt x="3028" y="486"/>
                  <a:pt x="2994" y="495"/>
                </a:cubicBezTo>
                <a:cubicBezTo>
                  <a:pt x="2960" y="495"/>
                  <a:pt x="2934" y="503"/>
                  <a:pt x="2909" y="503"/>
                </a:cubicBezTo>
                <a:cubicBezTo>
                  <a:pt x="2874" y="503"/>
                  <a:pt x="2874" y="503"/>
                  <a:pt x="2883" y="520"/>
                </a:cubicBezTo>
                <a:cubicBezTo>
                  <a:pt x="2900" y="529"/>
                  <a:pt x="2917" y="537"/>
                  <a:pt x="2926" y="537"/>
                </a:cubicBezTo>
                <a:cubicBezTo>
                  <a:pt x="2943" y="529"/>
                  <a:pt x="2943" y="537"/>
                  <a:pt x="2951" y="537"/>
                </a:cubicBezTo>
                <a:cubicBezTo>
                  <a:pt x="2960" y="529"/>
                  <a:pt x="2977" y="529"/>
                  <a:pt x="2968" y="537"/>
                </a:cubicBezTo>
                <a:cubicBezTo>
                  <a:pt x="2968" y="546"/>
                  <a:pt x="2968" y="537"/>
                  <a:pt x="2943" y="554"/>
                </a:cubicBezTo>
                <a:cubicBezTo>
                  <a:pt x="2917" y="571"/>
                  <a:pt x="2926" y="571"/>
                  <a:pt x="2909" y="580"/>
                </a:cubicBezTo>
                <a:cubicBezTo>
                  <a:pt x="2900" y="588"/>
                  <a:pt x="2891" y="597"/>
                  <a:pt x="2883" y="597"/>
                </a:cubicBezTo>
                <a:close/>
                <a:moveTo>
                  <a:pt x="2764" y="665"/>
                </a:moveTo>
                <a:cubicBezTo>
                  <a:pt x="2772" y="665"/>
                  <a:pt x="2789" y="648"/>
                  <a:pt x="2849" y="639"/>
                </a:cubicBezTo>
                <a:cubicBezTo>
                  <a:pt x="2909" y="631"/>
                  <a:pt x="2926" y="631"/>
                  <a:pt x="2951" y="639"/>
                </a:cubicBezTo>
                <a:cubicBezTo>
                  <a:pt x="2977" y="648"/>
                  <a:pt x="2994" y="665"/>
                  <a:pt x="2977" y="682"/>
                </a:cubicBezTo>
                <a:cubicBezTo>
                  <a:pt x="2968" y="690"/>
                  <a:pt x="2960" y="682"/>
                  <a:pt x="2934" y="690"/>
                </a:cubicBezTo>
                <a:cubicBezTo>
                  <a:pt x="2909" y="699"/>
                  <a:pt x="2874" y="707"/>
                  <a:pt x="2840" y="716"/>
                </a:cubicBezTo>
                <a:cubicBezTo>
                  <a:pt x="2806" y="716"/>
                  <a:pt x="2815" y="716"/>
                  <a:pt x="2806" y="716"/>
                </a:cubicBezTo>
                <a:cubicBezTo>
                  <a:pt x="2798" y="725"/>
                  <a:pt x="2798" y="725"/>
                  <a:pt x="2781" y="716"/>
                </a:cubicBezTo>
                <a:cubicBezTo>
                  <a:pt x="2772" y="707"/>
                  <a:pt x="2755" y="682"/>
                  <a:pt x="2755" y="682"/>
                </a:cubicBezTo>
                <a:cubicBezTo>
                  <a:pt x="2764" y="673"/>
                  <a:pt x="2755" y="656"/>
                  <a:pt x="2764" y="665"/>
                </a:cubicBezTo>
                <a:close/>
                <a:moveTo>
                  <a:pt x="1902" y="588"/>
                </a:moveTo>
                <a:cubicBezTo>
                  <a:pt x="1902" y="605"/>
                  <a:pt x="1902" y="648"/>
                  <a:pt x="1894" y="673"/>
                </a:cubicBezTo>
                <a:cubicBezTo>
                  <a:pt x="1885" y="690"/>
                  <a:pt x="1885" y="707"/>
                  <a:pt x="1877" y="690"/>
                </a:cubicBezTo>
                <a:cubicBezTo>
                  <a:pt x="1877" y="673"/>
                  <a:pt x="1860" y="588"/>
                  <a:pt x="1860" y="580"/>
                </a:cubicBezTo>
                <a:cubicBezTo>
                  <a:pt x="1851" y="571"/>
                  <a:pt x="1851" y="571"/>
                  <a:pt x="1851" y="546"/>
                </a:cubicBezTo>
                <a:cubicBezTo>
                  <a:pt x="1851" y="520"/>
                  <a:pt x="1851" y="486"/>
                  <a:pt x="1834" y="477"/>
                </a:cubicBezTo>
                <a:cubicBezTo>
                  <a:pt x="1817" y="477"/>
                  <a:pt x="1800" y="495"/>
                  <a:pt x="1783" y="512"/>
                </a:cubicBezTo>
                <a:cubicBezTo>
                  <a:pt x="1766" y="520"/>
                  <a:pt x="1740" y="537"/>
                  <a:pt x="1740" y="554"/>
                </a:cubicBezTo>
                <a:cubicBezTo>
                  <a:pt x="1749" y="563"/>
                  <a:pt x="1791" y="537"/>
                  <a:pt x="1800" y="520"/>
                </a:cubicBezTo>
                <a:cubicBezTo>
                  <a:pt x="1808" y="512"/>
                  <a:pt x="1825" y="495"/>
                  <a:pt x="1825" y="503"/>
                </a:cubicBezTo>
                <a:cubicBezTo>
                  <a:pt x="1834" y="512"/>
                  <a:pt x="1834" y="520"/>
                  <a:pt x="1834" y="537"/>
                </a:cubicBezTo>
                <a:cubicBezTo>
                  <a:pt x="1834" y="563"/>
                  <a:pt x="1843" y="563"/>
                  <a:pt x="1825" y="571"/>
                </a:cubicBezTo>
                <a:cubicBezTo>
                  <a:pt x="1817" y="580"/>
                  <a:pt x="1808" y="597"/>
                  <a:pt x="1825" y="614"/>
                </a:cubicBezTo>
                <a:cubicBezTo>
                  <a:pt x="1843" y="639"/>
                  <a:pt x="1843" y="639"/>
                  <a:pt x="1843" y="656"/>
                </a:cubicBezTo>
                <a:cubicBezTo>
                  <a:pt x="1843" y="673"/>
                  <a:pt x="1843" y="716"/>
                  <a:pt x="1851" y="733"/>
                </a:cubicBezTo>
                <a:cubicBezTo>
                  <a:pt x="1851" y="742"/>
                  <a:pt x="1843" y="767"/>
                  <a:pt x="1843" y="793"/>
                </a:cubicBezTo>
                <a:cubicBezTo>
                  <a:pt x="1843" y="818"/>
                  <a:pt x="1843" y="835"/>
                  <a:pt x="1851" y="844"/>
                </a:cubicBezTo>
                <a:cubicBezTo>
                  <a:pt x="1860" y="852"/>
                  <a:pt x="1868" y="852"/>
                  <a:pt x="1868" y="835"/>
                </a:cubicBezTo>
                <a:cubicBezTo>
                  <a:pt x="1877" y="810"/>
                  <a:pt x="1885" y="810"/>
                  <a:pt x="1885" y="784"/>
                </a:cubicBezTo>
                <a:cubicBezTo>
                  <a:pt x="1885" y="767"/>
                  <a:pt x="1894" y="750"/>
                  <a:pt x="1902" y="742"/>
                </a:cubicBezTo>
                <a:cubicBezTo>
                  <a:pt x="1902" y="725"/>
                  <a:pt x="1894" y="707"/>
                  <a:pt x="1902" y="682"/>
                </a:cubicBezTo>
                <a:cubicBezTo>
                  <a:pt x="1911" y="656"/>
                  <a:pt x="1919" y="656"/>
                  <a:pt x="1919" y="622"/>
                </a:cubicBezTo>
                <a:cubicBezTo>
                  <a:pt x="1919" y="597"/>
                  <a:pt x="1902" y="563"/>
                  <a:pt x="1902" y="588"/>
                </a:cubicBezTo>
                <a:close/>
                <a:moveTo>
                  <a:pt x="1902" y="537"/>
                </a:moveTo>
                <a:cubicBezTo>
                  <a:pt x="1919" y="520"/>
                  <a:pt x="1945" y="495"/>
                  <a:pt x="1953" y="486"/>
                </a:cubicBezTo>
                <a:cubicBezTo>
                  <a:pt x="1962" y="469"/>
                  <a:pt x="1962" y="469"/>
                  <a:pt x="1970" y="495"/>
                </a:cubicBezTo>
                <a:cubicBezTo>
                  <a:pt x="1979" y="529"/>
                  <a:pt x="1996" y="580"/>
                  <a:pt x="1996" y="597"/>
                </a:cubicBezTo>
                <a:cubicBezTo>
                  <a:pt x="1996" y="605"/>
                  <a:pt x="1987" y="614"/>
                  <a:pt x="1996" y="622"/>
                </a:cubicBezTo>
                <a:cubicBezTo>
                  <a:pt x="2005" y="639"/>
                  <a:pt x="2005" y="639"/>
                  <a:pt x="2013" y="639"/>
                </a:cubicBezTo>
                <a:cubicBezTo>
                  <a:pt x="2022" y="639"/>
                  <a:pt x="2030" y="656"/>
                  <a:pt x="2030" y="673"/>
                </a:cubicBezTo>
                <a:cubicBezTo>
                  <a:pt x="2030" y="682"/>
                  <a:pt x="2030" y="716"/>
                  <a:pt x="2047" y="733"/>
                </a:cubicBezTo>
                <a:cubicBezTo>
                  <a:pt x="2056" y="750"/>
                  <a:pt x="2073" y="750"/>
                  <a:pt x="2081" y="733"/>
                </a:cubicBezTo>
                <a:cubicBezTo>
                  <a:pt x="2090" y="716"/>
                  <a:pt x="2098" y="716"/>
                  <a:pt x="2107" y="699"/>
                </a:cubicBezTo>
                <a:cubicBezTo>
                  <a:pt x="2115" y="673"/>
                  <a:pt x="2124" y="673"/>
                  <a:pt x="2124" y="665"/>
                </a:cubicBezTo>
                <a:cubicBezTo>
                  <a:pt x="2124" y="656"/>
                  <a:pt x="2115" y="656"/>
                  <a:pt x="2098" y="673"/>
                </a:cubicBezTo>
                <a:cubicBezTo>
                  <a:pt x="2090" y="690"/>
                  <a:pt x="2073" y="716"/>
                  <a:pt x="2056" y="690"/>
                </a:cubicBezTo>
                <a:cubicBezTo>
                  <a:pt x="2047" y="665"/>
                  <a:pt x="2056" y="648"/>
                  <a:pt x="2039" y="622"/>
                </a:cubicBezTo>
                <a:cubicBezTo>
                  <a:pt x="2013" y="597"/>
                  <a:pt x="2022" y="597"/>
                  <a:pt x="2013" y="563"/>
                </a:cubicBezTo>
                <a:cubicBezTo>
                  <a:pt x="2013" y="520"/>
                  <a:pt x="1987" y="486"/>
                  <a:pt x="1996" y="477"/>
                </a:cubicBezTo>
                <a:cubicBezTo>
                  <a:pt x="2005" y="460"/>
                  <a:pt x="2030" y="418"/>
                  <a:pt x="2030" y="392"/>
                </a:cubicBezTo>
                <a:cubicBezTo>
                  <a:pt x="2022" y="375"/>
                  <a:pt x="2013" y="367"/>
                  <a:pt x="1987" y="392"/>
                </a:cubicBezTo>
                <a:cubicBezTo>
                  <a:pt x="1962" y="418"/>
                  <a:pt x="1953" y="435"/>
                  <a:pt x="1936" y="469"/>
                </a:cubicBezTo>
                <a:cubicBezTo>
                  <a:pt x="1911" y="503"/>
                  <a:pt x="1902" y="520"/>
                  <a:pt x="1894" y="529"/>
                </a:cubicBezTo>
                <a:cubicBezTo>
                  <a:pt x="1885" y="529"/>
                  <a:pt x="1894" y="546"/>
                  <a:pt x="1902" y="537"/>
                </a:cubicBezTo>
                <a:close/>
                <a:moveTo>
                  <a:pt x="1970" y="443"/>
                </a:moveTo>
                <a:cubicBezTo>
                  <a:pt x="1970" y="452"/>
                  <a:pt x="1962" y="469"/>
                  <a:pt x="1979" y="460"/>
                </a:cubicBezTo>
                <a:cubicBezTo>
                  <a:pt x="1987" y="452"/>
                  <a:pt x="1996" y="443"/>
                  <a:pt x="1996" y="435"/>
                </a:cubicBezTo>
                <a:cubicBezTo>
                  <a:pt x="2005" y="418"/>
                  <a:pt x="2005" y="409"/>
                  <a:pt x="1996" y="409"/>
                </a:cubicBezTo>
                <a:cubicBezTo>
                  <a:pt x="1996" y="409"/>
                  <a:pt x="1979" y="426"/>
                  <a:pt x="1970" y="443"/>
                </a:cubicBezTo>
                <a:close/>
                <a:moveTo>
                  <a:pt x="1092" y="1270"/>
                </a:moveTo>
                <a:cubicBezTo>
                  <a:pt x="1101" y="1278"/>
                  <a:pt x="1126" y="1295"/>
                  <a:pt x="1135" y="1304"/>
                </a:cubicBezTo>
                <a:cubicBezTo>
                  <a:pt x="1135" y="1321"/>
                  <a:pt x="1152" y="1321"/>
                  <a:pt x="1160" y="1312"/>
                </a:cubicBezTo>
                <a:cubicBezTo>
                  <a:pt x="1169" y="1304"/>
                  <a:pt x="1169" y="1304"/>
                  <a:pt x="1160" y="1287"/>
                </a:cubicBezTo>
                <a:cubicBezTo>
                  <a:pt x="1143" y="1278"/>
                  <a:pt x="1118" y="1270"/>
                  <a:pt x="1109" y="1261"/>
                </a:cubicBezTo>
                <a:cubicBezTo>
                  <a:pt x="1092" y="1253"/>
                  <a:pt x="1084" y="1261"/>
                  <a:pt x="1092" y="1270"/>
                </a:cubicBezTo>
                <a:close/>
                <a:moveTo>
                  <a:pt x="1101" y="1210"/>
                </a:moveTo>
                <a:cubicBezTo>
                  <a:pt x="1109" y="1202"/>
                  <a:pt x="1101" y="1176"/>
                  <a:pt x="1101" y="1167"/>
                </a:cubicBezTo>
                <a:cubicBezTo>
                  <a:pt x="1101" y="1150"/>
                  <a:pt x="1101" y="1150"/>
                  <a:pt x="1109" y="1142"/>
                </a:cubicBezTo>
                <a:cubicBezTo>
                  <a:pt x="1126" y="1133"/>
                  <a:pt x="1126" y="1125"/>
                  <a:pt x="1118" y="1116"/>
                </a:cubicBezTo>
                <a:cubicBezTo>
                  <a:pt x="1109" y="1108"/>
                  <a:pt x="1109" y="1108"/>
                  <a:pt x="1109" y="1099"/>
                </a:cubicBezTo>
                <a:cubicBezTo>
                  <a:pt x="1109" y="1091"/>
                  <a:pt x="1109" y="1091"/>
                  <a:pt x="1101" y="1082"/>
                </a:cubicBezTo>
                <a:cubicBezTo>
                  <a:pt x="1092" y="1082"/>
                  <a:pt x="1092" y="1074"/>
                  <a:pt x="1092" y="1057"/>
                </a:cubicBezTo>
                <a:cubicBezTo>
                  <a:pt x="1092" y="1040"/>
                  <a:pt x="1092" y="1023"/>
                  <a:pt x="1101" y="1031"/>
                </a:cubicBezTo>
                <a:cubicBezTo>
                  <a:pt x="1109" y="1040"/>
                  <a:pt x="1109" y="1040"/>
                  <a:pt x="1118" y="1074"/>
                </a:cubicBezTo>
                <a:cubicBezTo>
                  <a:pt x="1126" y="1108"/>
                  <a:pt x="1126" y="1116"/>
                  <a:pt x="1143" y="1099"/>
                </a:cubicBezTo>
                <a:cubicBezTo>
                  <a:pt x="1152" y="1082"/>
                  <a:pt x="1152" y="1065"/>
                  <a:pt x="1160" y="1074"/>
                </a:cubicBezTo>
                <a:cubicBezTo>
                  <a:pt x="1169" y="1091"/>
                  <a:pt x="1169" y="1125"/>
                  <a:pt x="1160" y="1133"/>
                </a:cubicBezTo>
                <a:cubicBezTo>
                  <a:pt x="1160" y="1142"/>
                  <a:pt x="1160" y="1142"/>
                  <a:pt x="1160" y="1142"/>
                </a:cubicBezTo>
                <a:cubicBezTo>
                  <a:pt x="1169" y="1142"/>
                  <a:pt x="1194" y="1125"/>
                  <a:pt x="1194" y="1125"/>
                </a:cubicBezTo>
                <a:cubicBezTo>
                  <a:pt x="1194" y="1125"/>
                  <a:pt x="1186" y="1099"/>
                  <a:pt x="1194" y="1108"/>
                </a:cubicBezTo>
                <a:cubicBezTo>
                  <a:pt x="1203" y="1116"/>
                  <a:pt x="1203" y="1116"/>
                  <a:pt x="1211" y="1108"/>
                </a:cubicBezTo>
                <a:cubicBezTo>
                  <a:pt x="1211" y="1099"/>
                  <a:pt x="1203" y="1091"/>
                  <a:pt x="1194" y="1082"/>
                </a:cubicBezTo>
                <a:cubicBezTo>
                  <a:pt x="1186" y="1065"/>
                  <a:pt x="1186" y="1065"/>
                  <a:pt x="1186" y="1048"/>
                </a:cubicBezTo>
                <a:cubicBezTo>
                  <a:pt x="1186" y="1031"/>
                  <a:pt x="1160" y="997"/>
                  <a:pt x="1160" y="1023"/>
                </a:cubicBezTo>
                <a:cubicBezTo>
                  <a:pt x="1160" y="1048"/>
                  <a:pt x="1160" y="1040"/>
                  <a:pt x="1152" y="1048"/>
                </a:cubicBezTo>
                <a:cubicBezTo>
                  <a:pt x="1143" y="1048"/>
                  <a:pt x="1135" y="1057"/>
                  <a:pt x="1135" y="1065"/>
                </a:cubicBezTo>
                <a:cubicBezTo>
                  <a:pt x="1135" y="1065"/>
                  <a:pt x="1126" y="1065"/>
                  <a:pt x="1126" y="1048"/>
                </a:cubicBezTo>
                <a:cubicBezTo>
                  <a:pt x="1126" y="1040"/>
                  <a:pt x="1118" y="997"/>
                  <a:pt x="1109" y="1006"/>
                </a:cubicBezTo>
                <a:cubicBezTo>
                  <a:pt x="1101" y="1006"/>
                  <a:pt x="1101" y="1006"/>
                  <a:pt x="1101" y="1014"/>
                </a:cubicBezTo>
                <a:cubicBezTo>
                  <a:pt x="1092" y="1023"/>
                  <a:pt x="1092" y="1014"/>
                  <a:pt x="1092" y="997"/>
                </a:cubicBezTo>
                <a:cubicBezTo>
                  <a:pt x="1092" y="980"/>
                  <a:pt x="1084" y="955"/>
                  <a:pt x="1092" y="912"/>
                </a:cubicBezTo>
                <a:cubicBezTo>
                  <a:pt x="1092" y="869"/>
                  <a:pt x="1101" y="869"/>
                  <a:pt x="1118" y="903"/>
                </a:cubicBezTo>
                <a:cubicBezTo>
                  <a:pt x="1135" y="929"/>
                  <a:pt x="1169" y="972"/>
                  <a:pt x="1186" y="997"/>
                </a:cubicBezTo>
                <a:cubicBezTo>
                  <a:pt x="1211" y="1023"/>
                  <a:pt x="1271" y="1082"/>
                  <a:pt x="1280" y="1091"/>
                </a:cubicBezTo>
                <a:cubicBezTo>
                  <a:pt x="1288" y="1099"/>
                  <a:pt x="1288" y="1091"/>
                  <a:pt x="1271" y="1108"/>
                </a:cubicBezTo>
                <a:cubicBezTo>
                  <a:pt x="1254" y="1125"/>
                  <a:pt x="1246" y="1133"/>
                  <a:pt x="1220" y="1133"/>
                </a:cubicBezTo>
                <a:cubicBezTo>
                  <a:pt x="1203" y="1142"/>
                  <a:pt x="1186" y="1159"/>
                  <a:pt x="1194" y="1159"/>
                </a:cubicBezTo>
                <a:cubicBezTo>
                  <a:pt x="1211" y="1159"/>
                  <a:pt x="1263" y="1142"/>
                  <a:pt x="1288" y="1133"/>
                </a:cubicBezTo>
                <a:cubicBezTo>
                  <a:pt x="1314" y="1133"/>
                  <a:pt x="1331" y="1125"/>
                  <a:pt x="1322" y="1099"/>
                </a:cubicBezTo>
                <a:cubicBezTo>
                  <a:pt x="1305" y="1082"/>
                  <a:pt x="1271" y="1048"/>
                  <a:pt x="1246" y="1031"/>
                </a:cubicBezTo>
                <a:cubicBezTo>
                  <a:pt x="1220" y="1014"/>
                  <a:pt x="1211" y="997"/>
                  <a:pt x="1194" y="980"/>
                </a:cubicBezTo>
                <a:cubicBezTo>
                  <a:pt x="1177" y="955"/>
                  <a:pt x="1152" y="920"/>
                  <a:pt x="1135" y="886"/>
                </a:cubicBezTo>
                <a:cubicBezTo>
                  <a:pt x="1118" y="852"/>
                  <a:pt x="1109" y="844"/>
                  <a:pt x="1092" y="861"/>
                </a:cubicBezTo>
                <a:cubicBezTo>
                  <a:pt x="1084" y="878"/>
                  <a:pt x="1075" y="895"/>
                  <a:pt x="1075" y="955"/>
                </a:cubicBezTo>
                <a:cubicBezTo>
                  <a:pt x="1075" y="1014"/>
                  <a:pt x="1084" y="1023"/>
                  <a:pt x="1084" y="1040"/>
                </a:cubicBezTo>
                <a:cubicBezTo>
                  <a:pt x="1075" y="1057"/>
                  <a:pt x="1075" y="1048"/>
                  <a:pt x="1066" y="1031"/>
                </a:cubicBezTo>
                <a:cubicBezTo>
                  <a:pt x="1058" y="1014"/>
                  <a:pt x="1058" y="997"/>
                  <a:pt x="1058" y="980"/>
                </a:cubicBezTo>
                <a:cubicBezTo>
                  <a:pt x="1066" y="963"/>
                  <a:pt x="1058" y="929"/>
                  <a:pt x="1049" y="937"/>
                </a:cubicBezTo>
                <a:cubicBezTo>
                  <a:pt x="1041" y="937"/>
                  <a:pt x="1041" y="946"/>
                  <a:pt x="1041" y="955"/>
                </a:cubicBezTo>
                <a:cubicBezTo>
                  <a:pt x="1041" y="955"/>
                  <a:pt x="1032" y="929"/>
                  <a:pt x="1007" y="929"/>
                </a:cubicBezTo>
                <a:cubicBezTo>
                  <a:pt x="981" y="937"/>
                  <a:pt x="973" y="946"/>
                  <a:pt x="990" y="946"/>
                </a:cubicBezTo>
                <a:cubicBezTo>
                  <a:pt x="998" y="946"/>
                  <a:pt x="1041" y="989"/>
                  <a:pt x="1041" y="1006"/>
                </a:cubicBezTo>
                <a:cubicBezTo>
                  <a:pt x="1041" y="1031"/>
                  <a:pt x="1032" y="1040"/>
                  <a:pt x="1032" y="1057"/>
                </a:cubicBezTo>
                <a:cubicBezTo>
                  <a:pt x="1032" y="1082"/>
                  <a:pt x="1024" y="1099"/>
                  <a:pt x="1015" y="1108"/>
                </a:cubicBezTo>
                <a:cubicBezTo>
                  <a:pt x="1015" y="1116"/>
                  <a:pt x="1032" y="1099"/>
                  <a:pt x="1041" y="1082"/>
                </a:cubicBezTo>
                <a:cubicBezTo>
                  <a:pt x="1049" y="1065"/>
                  <a:pt x="1049" y="1023"/>
                  <a:pt x="1058" y="1040"/>
                </a:cubicBezTo>
                <a:cubicBezTo>
                  <a:pt x="1066" y="1057"/>
                  <a:pt x="1075" y="1065"/>
                  <a:pt x="1084" y="1125"/>
                </a:cubicBezTo>
                <a:cubicBezTo>
                  <a:pt x="1092" y="1176"/>
                  <a:pt x="1092" y="1244"/>
                  <a:pt x="1101" y="1210"/>
                </a:cubicBezTo>
                <a:close/>
                <a:moveTo>
                  <a:pt x="325" y="2036"/>
                </a:moveTo>
                <a:cubicBezTo>
                  <a:pt x="325" y="2045"/>
                  <a:pt x="350" y="2036"/>
                  <a:pt x="367" y="2036"/>
                </a:cubicBezTo>
                <a:cubicBezTo>
                  <a:pt x="384" y="2045"/>
                  <a:pt x="384" y="2053"/>
                  <a:pt x="393" y="2036"/>
                </a:cubicBezTo>
                <a:cubicBezTo>
                  <a:pt x="393" y="2028"/>
                  <a:pt x="401" y="2011"/>
                  <a:pt x="393" y="2002"/>
                </a:cubicBezTo>
                <a:cubicBezTo>
                  <a:pt x="376" y="1994"/>
                  <a:pt x="359" y="2011"/>
                  <a:pt x="342" y="2019"/>
                </a:cubicBezTo>
                <a:cubicBezTo>
                  <a:pt x="325" y="2028"/>
                  <a:pt x="307" y="2045"/>
                  <a:pt x="325" y="2036"/>
                </a:cubicBezTo>
                <a:close/>
                <a:moveTo>
                  <a:pt x="495" y="1721"/>
                </a:moveTo>
                <a:cubicBezTo>
                  <a:pt x="504" y="1721"/>
                  <a:pt x="546" y="1747"/>
                  <a:pt x="572" y="1764"/>
                </a:cubicBezTo>
                <a:cubicBezTo>
                  <a:pt x="589" y="1781"/>
                  <a:pt x="623" y="1815"/>
                  <a:pt x="666" y="1832"/>
                </a:cubicBezTo>
                <a:cubicBezTo>
                  <a:pt x="708" y="1849"/>
                  <a:pt x="742" y="1883"/>
                  <a:pt x="777" y="1892"/>
                </a:cubicBezTo>
                <a:cubicBezTo>
                  <a:pt x="811" y="1892"/>
                  <a:pt x="845" y="1900"/>
                  <a:pt x="853" y="1909"/>
                </a:cubicBezTo>
                <a:cubicBezTo>
                  <a:pt x="870" y="1917"/>
                  <a:pt x="862" y="1943"/>
                  <a:pt x="870" y="1951"/>
                </a:cubicBezTo>
                <a:cubicBezTo>
                  <a:pt x="879" y="1968"/>
                  <a:pt x="879" y="1968"/>
                  <a:pt x="879" y="1951"/>
                </a:cubicBezTo>
                <a:cubicBezTo>
                  <a:pt x="879" y="1934"/>
                  <a:pt x="887" y="1909"/>
                  <a:pt x="887" y="1900"/>
                </a:cubicBezTo>
                <a:cubicBezTo>
                  <a:pt x="896" y="1892"/>
                  <a:pt x="896" y="1883"/>
                  <a:pt x="879" y="1883"/>
                </a:cubicBezTo>
                <a:cubicBezTo>
                  <a:pt x="862" y="1883"/>
                  <a:pt x="819" y="1883"/>
                  <a:pt x="785" y="1866"/>
                </a:cubicBezTo>
                <a:cubicBezTo>
                  <a:pt x="759" y="1849"/>
                  <a:pt x="751" y="1840"/>
                  <a:pt x="717" y="1832"/>
                </a:cubicBezTo>
                <a:cubicBezTo>
                  <a:pt x="674" y="1823"/>
                  <a:pt x="640" y="1798"/>
                  <a:pt x="606" y="1764"/>
                </a:cubicBezTo>
                <a:cubicBezTo>
                  <a:pt x="572" y="1738"/>
                  <a:pt x="546" y="1721"/>
                  <a:pt x="529" y="1713"/>
                </a:cubicBezTo>
                <a:cubicBezTo>
                  <a:pt x="504" y="1696"/>
                  <a:pt x="478" y="1704"/>
                  <a:pt x="495" y="1721"/>
                </a:cubicBezTo>
                <a:close/>
                <a:moveTo>
                  <a:pt x="487" y="1840"/>
                </a:moveTo>
                <a:cubicBezTo>
                  <a:pt x="487" y="1849"/>
                  <a:pt x="529" y="1909"/>
                  <a:pt x="546" y="1926"/>
                </a:cubicBezTo>
                <a:cubicBezTo>
                  <a:pt x="555" y="1943"/>
                  <a:pt x="563" y="1934"/>
                  <a:pt x="572" y="1926"/>
                </a:cubicBezTo>
                <a:cubicBezTo>
                  <a:pt x="572" y="1917"/>
                  <a:pt x="572" y="1917"/>
                  <a:pt x="563" y="1909"/>
                </a:cubicBezTo>
                <a:cubicBezTo>
                  <a:pt x="555" y="1900"/>
                  <a:pt x="555" y="1900"/>
                  <a:pt x="555" y="1883"/>
                </a:cubicBezTo>
                <a:cubicBezTo>
                  <a:pt x="555" y="1866"/>
                  <a:pt x="555" y="1849"/>
                  <a:pt x="555" y="1858"/>
                </a:cubicBezTo>
                <a:cubicBezTo>
                  <a:pt x="563" y="1866"/>
                  <a:pt x="580" y="1900"/>
                  <a:pt x="597" y="1900"/>
                </a:cubicBezTo>
                <a:cubicBezTo>
                  <a:pt x="614" y="1909"/>
                  <a:pt x="614" y="1900"/>
                  <a:pt x="614" y="1892"/>
                </a:cubicBezTo>
                <a:cubicBezTo>
                  <a:pt x="606" y="1875"/>
                  <a:pt x="589" y="1875"/>
                  <a:pt x="589" y="1840"/>
                </a:cubicBezTo>
                <a:cubicBezTo>
                  <a:pt x="580" y="1798"/>
                  <a:pt x="580" y="1789"/>
                  <a:pt x="563" y="1772"/>
                </a:cubicBezTo>
                <a:cubicBezTo>
                  <a:pt x="546" y="1764"/>
                  <a:pt x="546" y="1764"/>
                  <a:pt x="538" y="1764"/>
                </a:cubicBezTo>
                <a:cubicBezTo>
                  <a:pt x="538" y="1764"/>
                  <a:pt x="538" y="1772"/>
                  <a:pt x="546" y="1781"/>
                </a:cubicBezTo>
                <a:cubicBezTo>
                  <a:pt x="555" y="1789"/>
                  <a:pt x="563" y="1806"/>
                  <a:pt x="563" y="1815"/>
                </a:cubicBezTo>
                <a:cubicBezTo>
                  <a:pt x="563" y="1823"/>
                  <a:pt x="563" y="1823"/>
                  <a:pt x="555" y="1815"/>
                </a:cubicBezTo>
                <a:cubicBezTo>
                  <a:pt x="546" y="1806"/>
                  <a:pt x="538" y="1789"/>
                  <a:pt x="529" y="1798"/>
                </a:cubicBezTo>
                <a:cubicBezTo>
                  <a:pt x="529" y="1798"/>
                  <a:pt x="521" y="1823"/>
                  <a:pt x="529" y="1840"/>
                </a:cubicBezTo>
                <a:cubicBezTo>
                  <a:pt x="538" y="1858"/>
                  <a:pt x="538" y="1875"/>
                  <a:pt x="538" y="1883"/>
                </a:cubicBezTo>
                <a:cubicBezTo>
                  <a:pt x="538" y="1892"/>
                  <a:pt x="529" y="1883"/>
                  <a:pt x="521" y="1866"/>
                </a:cubicBezTo>
                <a:cubicBezTo>
                  <a:pt x="512" y="1849"/>
                  <a:pt x="504" y="1815"/>
                  <a:pt x="495" y="1789"/>
                </a:cubicBezTo>
                <a:cubicBezTo>
                  <a:pt x="478" y="1764"/>
                  <a:pt x="461" y="1747"/>
                  <a:pt x="461" y="1738"/>
                </a:cubicBezTo>
                <a:cubicBezTo>
                  <a:pt x="452" y="1738"/>
                  <a:pt x="452" y="1696"/>
                  <a:pt x="452" y="1670"/>
                </a:cubicBezTo>
                <a:cubicBezTo>
                  <a:pt x="444" y="1653"/>
                  <a:pt x="461" y="1636"/>
                  <a:pt x="452" y="1619"/>
                </a:cubicBezTo>
                <a:cubicBezTo>
                  <a:pt x="444" y="1602"/>
                  <a:pt x="427" y="1610"/>
                  <a:pt x="427" y="1653"/>
                </a:cubicBezTo>
                <a:cubicBezTo>
                  <a:pt x="418" y="1687"/>
                  <a:pt x="427" y="1789"/>
                  <a:pt x="435" y="1823"/>
                </a:cubicBezTo>
                <a:cubicBezTo>
                  <a:pt x="452" y="1858"/>
                  <a:pt x="444" y="1892"/>
                  <a:pt x="461" y="1909"/>
                </a:cubicBezTo>
                <a:cubicBezTo>
                  <a:pt x="469" y="1926"/>
                  <a:pt x="469" y="1909"/>
                  <a:pt x="469" y="1892"/>
                </a:cubicBezTo>
                <a:cubicBezTo>
                  <a:pt x="469" y="1875"/>
                  <a:pt x="478" y="1875"/>
                  <a:pt x="478" y="1858"/>
                </a:cubicBezTo>
                <a:cubicBezTo>
                  <a:pt x="478" y="1832"/>
                  <a:pt x="478" y="1832"/>
                  <a:pt x="487" y="1840"/>
                </a:cubicBezTo>
                <a:close/>
                <a:moveTo>
                  <a:pt x="589" y="2070"/>
                </a:moveTo>
                <a:cubicBezTo>
                  <a:pt x="589" y="2070"/>
                  <a:pt x="614" y="2096"/>
                  <a:pt x="614" y="2105"/>
                </a:cubicBezTo>
                <a:cubicBezTo>
                  <a:pt x="614" y="2113"/>
                  <a:pt x="614" y="2122"/>
                  <a:pt x="580" y="2105"/>
                </a:cubicBezTo>
                <a:cubicBezTo>
                  <a:pt x="546" y="2088"/>
                  <a:pt x="546" y="2079"/>
                  <a:pt x="529" y="2088"/>
                </a:cubicBezTo>
                <a:cubicBezTo>
                  <a:pt x="504" y="2088"/>
                  <a:pt x="478" y="2105"/>
                  <a:pt x="487" y="2105"/>
                </a:cubicBezTo>
                <a:cubicBezTo>
                  <a:pt x="495" y="2113"/>
                  <a:pt x="504" y="2113"/>
                  <a:pt x="529" y="2113"/>
                </a:cubicBezTo>
                <a:cubicBezTo>
                  <a:pt x="555" y="2113"/>
                  <a:pt x="572" y="2122"/>
                  <a:pt x="589" y="2130"/>
                </a:cubicBezTo>
                <a:cubicBezTo>
                  <a:pt x="606" y="2139"/>
                  <a:pt x="640" y="2147"/>
                  <a:pt x="649" y="2130"/>
                </a:cubicBezTo>
                <a:cubicBezTo>
                  <a:pt x="657" y="2113"/>
                  <a:pt x="657" y="2113"/>
                  <a:pt x="640" y="2096"/>
                </a:cubicBezTo>
                <a:cubicBezTo>
                  <a:pt x="623" y="2088"/>
                  <a:pt x="580" y="2045"/>
                  <a:pt x="589" y="2070"/>
                </a:cubicBezTo>
                <a:close/>
                <a:moveTo>
                  <a:pt x="2439" y="895"/>
                </a:moveTo>
                <a:cubicBezTo>
                  <a:pt x="3292" y="895"/>
                  <a:pt x="3983" y="1585"/>
                  <a:pt x="3983" y="2437"/>
                </a:cubicBezTo>
                <a:cubicBezTo>
                  <a:pt x="3983" y="3289"/>
                  <a:pt x="3292" y="3979"/>
                  <a:pt x="2439" y="3979"/>
                </a:cubicBezTo>
                <a:cubicBezTo>
                  <a:pt x="1587" y="3979"/>
                  <a:pt x="896" y="3289"/>
                  <a:pt x="896" y="2437"/>
                </a:cubicBezTo>
                <a:cubicBezTo>
                  <a:pt x="896" y="1585"/>
                  <a:pt x="1587" y="895"/>
                  <a:pt x="2439" y="895"/>
                </a:cubicBezTo>
                <a:close/>
                <a:moveTo>
                  <a:pt x="2457" y="1772"/>
                </a:moveTo>
                <a:cubicBezTo>
                  <a:pt x="2141" y="1900"/>
                  <a:pt x="2141" y="1900"/>
                  <a:pt x="2141" y="1900"/>
                </a:cubicBezTo>
                <a:cubicBezTo>
                  <a:pt x="2141" y="2590"/>
                  <a:pt x="2141" y="2590"/>
                  <a:pt x="2141" y="2590"/>
                </a:cubicBezTo>
                <a:cubicBezTo>
                  <a:pt x="2081" y="2565"/>
                  <a:pt x="2022" y="2539"/>
                  <a:pt x="1953" y="2505"/>
                </a:cubicBezTo>
                <a:cubicBezTo>
                  <a:pt x="1953" y="1900"/>
                  <a:pt x="1953" y="1900"/>
                  <a:pt x="1953" y="1900"/>
                </a:cubicBezTo>
                <a:cubicBezTo>
                  <a:pt x="1638" y="1772"/>
                  <a:pt x="1638" y="1772"/>
                  <a:pt x="1638" y="1772"/>
                </a:cubicBezTo>
                <a:cubicBezTo>
                  <a:pt x="1638" y="2318"/>
                  <a:pt x="1638" y="2318"/>
                  <a:pt x="1638" y="2318"/>
                </a:cubicBezTo>
                <a:cubicBezTo>
                  <a:pt x="1536" y="2249"/>
                  <a:pt x="1416" y="2173"/>
                  <a:pt x="1280" y="2062"/>
                </a:cubicBezTo>
                <a:cubicBezTo>
                  <a:pt x="1280" y="2062"/>
                  <a:pt x="1425" y="2309"/>
                  <a:pt x="1638" y="2488"/>
                </a:cubicBezTo>
                <a:cubicBezTo>
                  <a:pt x="1638" y="3433"/>
                  <a:pt x="1638" y="3433"/>
                  <a:pt x="1638" y="3433"/>
                </a:cubicBezTo>
                <a:cubicBezTo>
                  <a:pt x="1953" y="3561"/>
                  <a:pt x="1953" y="3561"/>
                  <a:pt x="1953" y="3561"/>
                </a:cubicBezTo>
                <a:cubicBezTo>
                  <a:pt x="1953" y="2726"/>
                  <a:pt x="1953" y="2726"/>
                  <a:pt x="1953" y="2726"/>
                </a:cubicBezTo>
                <a:cubicBezTo>
                  <a:pt x="2022" y="2778"/>
                  <a:pt x="2090" y="2803"/>
                  <a:pt x="2141" y="2829"/>
                </a:cubicBezTo>
                <a:cubicBezTo>
                  <a:pt x="2141" y="3561"/>
                  <a:pt x="2141" y="3561"/>
                  <a:pt x="2141" y="3561"/>
                </a:cubicBezTo>
                <a:cubicBezTo>
                  <a:pt x="2457" y="3433"/>
                  <a:pt x="2457" y="3433"/>
                  <a:pt x="2457" y="3433"/>
                </a:cubicBezTo>
                <a:cubicBezTo>
                  <a:pt x="2457" y="2905"/>
                  <a:pt x="2457" y="2905"/>
                  <a:pt x="2457" y="2905"/>
                </a:cubicBezTo>
                <a:cubicBezTo>
                  <a:pt x="2584" y="2922"/>
                  <a:pt x="2746" y="2931"/>
                  <a:pt x="2917" y="2888"/>
                </a:cubicBezTo>
                <a:cubicBezTo>
                  <a:pt x="3275" y="2803"/>
                  <a:pt x="3454" y="2454"/>
                  <a:pt x="3403" y="2232"/>
                </a:cubicBezTo>
                <a:cubicBezTo>
                  <a:pt x="3352" y="2011"/>
                  <a:pt x="3216" y="1909"/>
                  <a:pt x="2866" y="1730"/>
                </a:cubicBezTo>
                <a:cubicBezTo>
                  <a:pt x="2516" y="1551"/>
                  <a:pt x="2286" y="1406"/>
                  <a:pt x="2457" y="1142"/>
                </a:cubicBezTo>
                <a:cubicBezTo>
                  <a:pt x="2457" y="1142"/>
                  <a:pt x="2329" y="1202"/>
                  <a:pt x="2286" y="1329"/>
                </a:cubicBezTo>
                <a:cubicBezTo>
                  <a:pt x="2243" y="1449"/>
                  <a:pt x="2277" y="1602"/>
                  <a:pt x="2448" y="1747"/>
                </a:cubicBezTo>
                <a:cubicBezTo>
                  <a:pt x="2627" y="1900"/>
                  <a:pt x="2721" y="1883"/>
                  <a:pt x="2874" y="2062"/>
                </a:cubicBezTo>
                <a:cubicBezTo>
                  <a:pt x="3028" y="2232"/>
                  <a:pt x="2985" y="2462"/>
                  <a:pt x="2900" y="2548"/>
                </a:cubicBezTo>
                <a:cubicBezTo>
                  <a:pt x="2823" y="2616"/>
                  <a:pt x="2670" y="2701"/>
                  <a:pt x="2457" y="2675"/>
                </a:cubicBezTo>
                <a:lnTo>
                  <a:pt x="2457" y="1772"/>
                </a:lnTo>
                <a:close/>
                <a:moveTo>
                  <a:pt x="2644" y="3212"/>
                </a:moveTo>
                <a:cubicBezTo>
                  <a:pt x="2644" y="3476"/>
                  <a:pt x="2644" y="3476"/>
                  <a:pt x="2644" y="3476"/>
                </a:cubicBezTo>
                <a:cubicBezTo>
                  <a:pt x="2619" y="3476"/>
                  <a:pt x="2619" y="3476"/>
                  <a:pt x="2619" y="3476"/>
                </a:cubicBezTo>
                <a:cubicBezTo>
                  <a:pt x="2619" y="3289"/>
                  <a:pt x="2619" y="3289"/>
                  <a:pt x="2619" y="3289"/>
                </a:cubicBezTo>
                <a:cubicBezTo>
                  <a:pt x="2559" y="3289"/>
                  <a:pt x="2559" y="3289"/>
                  <a:pt x="2559" y="3289"/>
                </a:cubicBezTo>
                <a:cubicBezTo>
                  <a:pt x="2559" y="3263"/>
                  <a:pt x="2559" y="3263"/>
                  <a:pt x="2559" y="3263"/>
                </a:cubicBezTo>
                <a:cubicBezTo>
                  <a:pt x="2602" y="3263"/>
                  <a:pt x="2619" y="3246"/>
                  <a:pt x="2627" y="3212"/>
                </a:cubicBezTo>
                <a:lnTo>
                  <a:pt x="2644" y="3212"/>
                </a:lnTo>
                <a:close/>
                <a:moveTo>
                  <a:pt x="2789" y="3416"/>
                </a:moveTo>
                <a:cubicBezTo>
                  <a:pt x="2815" y="3416"/>
                  <a:pt x="2815" y="3416"/>
                  <a:pt x="2815" y="3416"/>
                </a:cubicBezTo>
                <a:cubicBezTo>
                  <a:pt x="2823" y="3442"/>
                  <a:pt x="2832" y="3459"/>
                  <a:pt x="2857" y="3459"/>
                </a:cubicBezTo>
                <a:cubicBezTo>
                  <a:pt x="2883" y="3459"/>
                  <a:pt x="2900" y="3425"/>
                  <a:pt x="2909" y="3357"/>
                </a:cubicBezTo>
                <a:cubicBezTo>
                  <a:pt x="2909" y="3357"/>
                  <a:pt x="2909" y="3357"/>
                  <a:pt x="2909" y="3357"/>
                </a:cubicBezTo>
                <a:cubicBezTo>
                  <a:pt x="2900" y="3374"/>
                  <a:pt x="2883" y="3391"/>
                  <a:pt x="2857" y="3391"/>
                </a:cubicBezTo>
                <a:cubicBezTo>
                  <a:pt x="2815" y="3382"/>
                  <a:pt x="2789" y="3357"/>
                  <a:pt x="2789" y="3306"/>
                </a:cubicBezTo>
                <a:cubicBezTo>
                  <a:pt x="2789" y="3246"/>
                  <a:pt x="2815" y="3212"/>
                  <a:pt x="2857" y="3212"/>
                </a:cubicBezTo>
                <a:cubicBezTo>
                  <a:pt x="2909" y="3212"/>
                  <a:pt x="2943" y="3255"/>
                  <a:pt x="2943" y="3331"/>
                </a:cubicBezTo>
                <a:cubicBezTo>
                  <a:pt x="2934" y="3425"/>
                  <a:pt x="2909" y="3476"/>
                  <a:pt x="2857" y="3476"/>
                </a:cubicBezTo>
                <a:cubicBezTo>
                  <a:pt x="2815" y="3476"/>
                  <a:pt x="2789" y="3459"/>
                  <a:pt x="2789" y="3416"/>
                </a:cubicBezTo>
                <a:close/>
                <a:moveTo>
                  <a:pt x="2866" y="3357"/>
                </a:moveTo>
                <a:cubicBezTo>
                  <a:pt x="2891" y="3357"/>
                  <a:pt x="2909" y="3340"/>
                  <a:pt x="2909" y="3297"/>
                </a:cubicBezTo>
                <a:cubicBezTo>
                  <a:pt x="2909" y="3263"/>
                  <a:pt x="2891" y="3246"/>
                  <a:pt x="2857" y="3246"/>
                </a:cubicBezTo>
                <a:cubicBezTo>
                  <a:pt x="2832" y="3246"/>
                  <a:pt x="2815" y="3263"/>
                  <a:pt x="2815" y="3306"/>
                </a:cubicBezTo>
                <a:cubicBezTo>
                  <a:pt x="2815" y="3340"/>
                  <a:pt x="2832" y="3357"/>
                  <a:pt x="2866" y="3357"/>
                </a:cubicBezTo>
                <a:close/>
                <a:moveTo>
                  <a:pt x="3156" y="3348"/>
                </a:moveTo>
                <a:cubicBezTo>
                  <a:pt x="3156" y="3280"/>
                  <a:pt x="3139" y="3246"/>
                  <a:pt x="3105" y="3246"/>
                </a:cubicBezTo>
                <a:cubicBezTo>
                  <a:pt x="3071" y="3246"/>
                  <a:pt x="3054" y="3280"/>
                  <a:pt x="3054" y="3348"/>
                </a:cubicBezTo>
                <a:cubicBezTo>
                  <a:pt x="3054" y="3416"/>
                  <a:pt x="3071" y="3451"/>
                  <a:pt x="3105" y="3451"/>
                </a:cubicBezTo>
                <a:cubicBezTo>
                  <a:pt x="3139" y="3451"/>
                  <a:pt x="3156" y="3416"/>
                  <a:pt x="3156" y="3348"/>
                </a:cubicBezTo>
                <a:close/>
                <a:moveTo>
                  <a:pt x="3181" y="3348"/>
                </a:moveTo>
                <a:cubicBezTo>
                  <a:pt x="3181" y="3433"/>
                  <a:pt x="3156" y="3476"/>
                  <a:pt x="3105" y="3476"/>
                </a:cubicBezTo>
                <a:cubicBezTo>
                  <a:pt x="3054" y="3476"/>
                  <a:pt x="3028" y="3433"/>
                  <a:pt x="3028" y="3348"/>
                </a:cubicBezTo>
                <a:cubicBezTo>
                  <a:pt x="3028" y="3255"/>
                  <a:pt x="3054" y="3212"/>
                  <a:pt x="3105" y="3212"/>
                </a:cubicBezTo>
                <a:cubicBezTo>
                  <a:pt x="3156" y="3212"/>
                  <a:pt x="3181" y="3263"/>
                  <a:pt x="3181" y="3348"/>
                </a:cubicBezTo>
                <a:close/>
                <a:moveTo>
                  <a:pt x="3275" y="3416"/>
                </a:moveTo>
                <a:cubicBezTo>
                  <a:pt x="3301" y="3416"/>
                  <a:pt x="3301" y="3416"/>
                  <a:pt x="3301" y="3416"/>
                </a:cubicBezTo>
                <a:cubicBezTo>
                  <a:pt x="3301" y="3442"/>
                  <a:pt x="3318" y="3459"/>
                  <a:pt x="3343" y="3459"/>
                </a:cubicBezTo>
                <a:cubicBezTo>
                  <a:pt x="3369" y="3459"/>
                  <a:pt x="3386" y="3425"/>
                  <a:pt x="3395" y="3357"/>
                </a:cubicBezTo>
                <a:cubicBezTo>
                  <a:pt x="3395" y="3357"/>
                  <a:pt x="3395" y="3357"/>
                  <a:pt x="3395" y="3357"/>
                </a:cubicBezTo>
                <a:cubicBezTo>
                  <a:pt x="3386" y="3374"/>
                  <a:pt x="3369" y="3391"/>
                  <a:pt x="3343" y="3391"/>
                </a:cubicBezTo>
                <a:cubicBezTo>
                  <a:pt x="3292" y="3382"/>
                  <a:pt x="3275" y="3357"/>
                  <a:pt x="3267" y="3306"/>
                </a:cubicBezTo>
                <a:cubicBezTo>
                  <a:pt x="3275" y="3246"/>
                  <a:pt x="3301" y="3212"/>
                  <a:pt x="3343" y="3212"/>
                </a:cubicBezTo>
                <a:cubicBezTo>
                  <a:pt x="3395" y="3212"/>
                  <a:pt x="3420" y="3255"/>
                  <a:pt x="3420" y="3331"/>
                </a:cubicBezTo>
                <a:cubicBezTo>
                  <a:pt x="3420" y="3425"/>
                  <a:pt x="3395" y="3476"/>
                  <a:pt x="3343" y="3476"/>
                </a:cubicBezTo>
                <a:cubicBezTo>
                  <a:pt x="3301" y="3476"/>
                  <a:pt x="3275" y="3459"/>
                  <a:pt x="3275" y="3416"/>
                </a:cubicBezTo>
                <a:close/>
                <a:moveTo>
                  <a:pt x="3343" y="3357"/>
                </a:moveTo>
                <a:cubicBezTo>
                  <a:pt x="3378" y="3357"/>
                  <a:pt x="3386" y="3340"/>
                  <a:pt x="3386" y="3297"/>
                </a:cubicBezTo>
                <a:cubicBezTo>
                  <a:pt x="3386" y="3263"/>
                  <a:pt x="3378" y="3246"/>
                  <a:pt x="3343" y="3246"/>
                </a:cubicBezTo>
                <a:cubicBezTo>
                  <a:pt x="3318" y="3246"/>
                  <a:pt x="3301" y="3263"/>
                  <a:pt x="3301" y="3306"/>
                </a:cubicBezTo>
                <a:cubicBezTo>
                  <a:pt x="3301" y="3340"/>
                  <a:pt x="3318" y="3357"/>
                  <a:pt x="3343" y="3357"/>
                </a:cubicBezTo>
                <a:close/>
                <a:moveTo>
                  <a:pt x="2439" y="0"/>
                </a:moveTo>
                <a:cubicBezTo>
                  <a:pt x="3787" y="0"/>
                  <a:pt x="4879" y="1091"/>
                  <a:pt x="4879" y="2437"/>
                </a:cubicBezTo>
                <a:cubicBezTo>
                  <a:pt x="4879" y="3783"/>
                  <a:pt x="3787" y="4873"/>
                  <a:pt x="2439" y="4873"/>
                </a:cubicBezTo>
                <a:cubicBezTo>
                  <a:pt x="1092" y="4873"/>
                  <a:pt x="0" y="3783"/>
                  <a:pt x="0" y="2437"/>
                </a:cubicBezTo>
                <a:cubicBezTo>
                  <a:pt x="0" y="1091"/>
                  <a:pt x="1092" y="0"/>
                  <a:pt x="2439" y="0"/>
                </a:cubicBezTo>
                <a:close/>
                <a:moveTo>
                  <a:pt x="2439" y="162"/>
                </a:moveTo>
                <a:cubicBezTo>
                  <a:pt x="3702" y="162"/>
                  <a:pt x="4716" y="1176"/>
                  <a:pt x="4716" y="2437"/>
                </a:cubicBezTo>
                <a:cubicBezTo>
                  <a:pt x="4716" y="3689"/>
                  <a:pt x="3702" y="4711"/>
                  <a:pt x="2439" y="4711"/>
                </a:cubicBezTo>
                <a:cubicBezTo>
                  <a:pt x="1186" y="4711"/>
                  <a:pt x="162" y="3689"/>
                  <a:pt x="162" y="2437"/>
                </a:cubicBezTo>
                <a:cubicBezTo>
                  <a:pt x="162" y="1176"/>
                  <a:pt x="1186" y="162"/>
                  <a:pt x="2439" y="162"/>
                </a:cubicBezTo>
                <a:close/>
                <a:moveTo>
                  <a:pt x="4247" y="2820"/>
                </a:moveTo>
                <a:cubicBezTo>
                  <a:pt x="4230" y="2820"/>
                  <a:pt x="4230" y="2820"/>
                  <a:pt x="4230" y="2820"/>
                </a:cubicBezTo>
                <a:cubicBezTo>
                  <a:pt x="4247" y="2726"/>
                  <a:pt x="4247" y="2726"/>
                  <a:pt x="4247" y="2726"/>
                </a:cubicBezTo>
                <a:cubicBezTo>
                  <a:pt x="4256" y="2726"/>
                  <a:pt x="4256" y="2726"/>
                  <a:pt x="4256" y="2726"/>
                </a:cubicBezTo>
                <a:cubicBezTo>
                  <a:pt x="4256" y="2743"/>
                  <a:pt x="4256" y="2752"/>
                  <a:pt x="4264" y="2752"/>
                </a:cubicBezTo>
                <a:cubicBezTo>
                  <a:pt x="4264" y="2752"/>
                  <a:pt x="4273" y="2752"/>
                  <a:pt x="4282" y="2752"/>
                </a:cubicBezTo>
                <a:cubicBezTo>
                  <a:pt x="4282" y="2752"/>
                  <a:pt x="4282" y="2752"/>
                  <a:pt x="4282" y="2752"/>
                </a:cubicBezTo>
                <a:cubicBezTo>
                  <a:pt x="4341" y="2726"/>
                  <a:pt x="4341" y="2726"/>
                  <a:pt x="4341" y="2726"/>
                </a:cubicBezTo>
                <a:cubicBezTo>
                  <a:pt x="4299" y="2692"/>
                  <a:pt x="4299" y="2692"/>
                  <a:pt x="4299" y="2692"/>
                </a:cubicBezTo>
                <a:cubicBezTo>
                  <a:pt x="4290" y="2692"/>
                  <a:pt x="4282" y="2684"/>
                  <a:pt x="4282" y="2684"/>
                </a:cubicBezTo>
                <a:cubicBezTo>
                  <a:pt x="4273" y="2684"/>
                  <a:pt x="4264" y="2692"/>
                  <a:pt x="4264" y="2709"/>
                </a:cubicBezTo>
                <a:cubicBezTo>
                  <a:pt x="4256" y="2709"/>
                  <a:pt x="4256" y="2709"/>
                  <a:pt x="4256" y="2709"/>
                </a:cubicBezTo>
                <a:cubicBezTo>
                  <a:pt x="4264" y="2633"/>
                  <a:pt x="4264" y="2633"/>
                  <a:pt x="4264" y="2633"/>
                </a:cubicBezTo>
                <a:cubicBezTo>
                  <a:pt x="4273" y="2633"/>
                  <a:pt x="4273" y="2633"/>
                  <a:pt x="4273" y="2633"/>
                </a:cubicBezTo>
                <a:cubicBezTo>
                  <a:pt x="4273" y="2650"/>
                  <a:pt x="4282" y="2667"/>
                  <a:pt x="4290" y="2667"/>
                </a:cubicBezTo>
                <a:cubicBezTo>
                  <a:pt x="4367" y="2726"/>
                  <a:pt x="4367" y="2726"/>
                  <a:pt x="4367" y="2726"/>
                </a:cubicBezTo>
                <a:cubicBezTo>
                  <a:pt x="4418" y="2735"/>
                  <a:pt x="4418" y="2735"/>
                  <a:pt x="4418" y="2735"/>
                </a:cubicBezTo>
                <a:cubicBezTo>
                  <a:pt x="4435" y="2743"/>
                  <a:pt x="4444" y="2726"/>
                  <a:pt x="4444" y="2709"/>
                </a:cubicBezTo>
                <a:cubicBezTo>
                  <a:pt x="4461" y="2709"/>
                  <a:pt x="4461" y="2709"/>
                  <a:pt x="4461" y="2709"/>
                </a:cubicBezTo>
                <a:cubicBezTo>
                  <a:pt x="4435" y="2820"/>
                  <a:pt x="4435" y="2820"/>
                  <a:pt x="4435" y="2820"/>
                </a:cubicBezTo>
                <a:cubicBezTo>
                  <a:pt x="4427" y="2820"/>
                  <a:pt x="4427" y="2820"/>
                  <a:pt x="4427" y="2820"/>
                </a:cubicBezTo>
                <a:cubicBezTo>
                  <a:pt x="4427" y="2795"/>
                  <a:pt x="4427" y="2786"/>
                  <a:pt x="4409" y="2786"/>
                </a:cubicBezTo>
                <a:cubicBezTo>
                  <a:pt x="4358" y="2769"/>
                  <a:pt x="4358" y="2769"/>
                  <a:pt x="4358" y="2769"/>
                </a:cubicBezTo>
                <a:cubicBezTo>
                  <a:pt x="4282" y="2795"/>
                  <a:pt x="4282" y="2795"/>
                  <a:pt x="4282" y="2795"/>
                </a:cubicBezTo>
                <a:cubicBezTo>
                  <a:pt x="4256" y="2803"/>
                  <a:pt x="4247" y="2812"/>
                  <a:pt x="4247" y="2820"/>
                </a:cubicBezTo>
                <a:close/>
                <a:moveTo>
                  <a:pt x="4179" y="3016"/>
                </a:moveTo>
                <a:cubicBezTo>
                  <a:pt x="4230" y="2837"/>
                  <a:pt x="4230" y="2837"/>
                  <a:pt x="4230" y="2837"/>
                </a:cubicBezTo>
                <a:cubicBezTo>
                  <a:pt x="4299" y="2854"/>
                  <a:pt x="4299" y="2854"/>
                  <a:pt x="4299" y="2854"/>
                </a:cubicBezTo>
                <a:cubicBezTo>
                  <a:pt x="4299" y="2863"/>
                  <a:pt x="4299" y="2863"/>
                  <a:pt x="4299" y="2863"/>
                </a:cubicBezTo>
                <a:cubicBezTo>
                  <a:pt x="4256" y="2863"/>
                  <a:pt x="4230" y="2880"/>
                  <a:pt x="4230" y="2905"/>
                </a:cubicBezTo>
                <a:cubicBezTo>
                  <a:pt x="4375" y="2948"/>
                  <a:pt x="4375" y="2948"/>
                  <a:pt x="4375" y="2948"/>
                </a:cubicBezTo>
                <a:cubicBezTo>
                  <a:pt x="4392" y="2948"/>
                  <a:pt x="4401" y="2939"/>
                  <a:pt x="4401" y="2922"/>
                </a:cubicBezTo>
                <a:cubicBezTo>
                  <a:pt x="4418" y="2922"/>
                  <a:pt x="4418" y="2922"/>
                  <a:pt x="4418" y="2922"/>
                </a:cubicBezTo>
                <a:cubicBezTo>
                  <a:pt x="4384" y="3033"/>
                  <a:pt x="4384" y="3033"/>
                  <a:pt x="4384" y="3033"/>
                </a:cubicBezTo>
                <a:cubicBezTo>
                  <a:pt x="4375" y="3033"/>
                  <a:pt x="4375" y="3033"/>
                  <a:pt x="4375" y="3033"/>
                </a:cubicBezTo>
                <a:cubicBezTo>
                  <a:pt x="4384" y="3008"/>
                  <a:pt x="4375" y="2991"/>
                  <a:pt x="4367" y="2991"/>
                </a:cubicBezTo>
                <a:cubicBezTo>
                  <a:pt x="4213" y="2956"/>
                  <a:pt x="4213" y="2956"/>
                  <a:pt x="4213" y="2956"/>
                </a:cubicBezTo>
                <a:cubicBezTo>
                  <a:pt x="4205" y="2982"/>
                  <a:pt x="4222" y="3008"/>
                  <a:pt x="4256" y="3025"/>
                </a:cubicBezTo>
                <a:cubicBezTo>
                  <a:pt x="4247" y="3033"/>
                  <a:pt x="4247" y="3033"/>
                  <a:pt x="4247" y="3033"/>
                </a:cubicBezTo>
                <a:lnTo>
                  <a:pt x="4179" y="3016"/>
                </a:lnTo>
                <a:close/>
                <a:moveTo>
                  <a:pt x="4367" y="3110"/>
                </a:moveTo>
                <a:cubicBezTo>
                  <a:pt x="4324" y="3203"/>
                  <a:pt x="4324" y="3203"/>
                  <a:pt x="4324" y="3203"/>
                </a:cubicBezTo>
                <a:cubicBezTo>
                  <a:pt x="4316" y="3203"/>
                  <a:pt x="4316" y="3203"/>
                  <a:pt x="4316" y="3203"/>
                </a:cubicBezTo>
                <a:cubicBezTo>
                  <a:pt x="4324" y="3186"/>
                  <a:pt x="4316" y="3169"/>
                  <a:pt x="4307" y="3169"/>
                </a:cubicBezTo>
                <a:cubicBezTo>
                  <a:pt x="4179" y="3118"/>
                  <a:pt x="4179" y="3118"/>
                  <a:pt x="4179" y="3118"/>
                </a:cubicBezTo>
                <a:cubicBezTo>
                  <a:pt x="4162" y="3110"/>
                  <a:pt x="4154" y="3118"/>
                  <a:pt x="4145" y="3135"/>
                </a:cubicBezTo>
                <a:cubicBezTo>
                  <a:pt x="4137" y="3127"/>
                  <a:pt x="4137" y="3127"/>
                  <a:pt x="4137" y="3127"/>
                </a:cubicBezTo>
                <a:cubicBezTo>
                  <a:pt x="4179" y="3033"/>
                  <a:pt x="4179" y="3033"/>
                  <a:pt x="4179" y="3033"/>
                </a:cubicBezTo>
                <a:cubicBezTo>
                  <a:pt x="4188" y="3033"/>
                  <a:pt x="4188" y="3033"/>
                  <a:pt x="4188" y="3033"/>
                </a:cubicBezTo>
                <a:cubicBezTo>
                  <a:pt x="4179" y="3059"/>
                  <a:pt x="4179" y="3067"/>
                  <a:pt x="4196" y="3067"/>
                </a:cubicBezTo>
                <a:cubicBezTo>
                  <a:pt x="4324" y="3118"/>
                  <a:pt x="4324" y="3118"/>
                  <a:pt x="4324" y="3118"/>
                </a:cubicBezTo>
                <a:cubicBezTo>
                  <a:pt x="4333" y="3127"/>
                  <a:pt x="4350" y="3118"/>
                  <a:pt x="4350" y="3101"/>
                </a:cubicBezTo>
                <a:lnTo>
                  <a:pt x="4367" y="3110"/>
                </a:lnTo>
                <a:close/>
                <a:moveTo>
                  <a:pt x="4239" y="3391"/>
                </a:moveTo>
                <a:cubicBezTo>
                  <a:pt x="4171" y="3357"/>
                  <a:pt x="4171" y="3357"/>
                  <a:pt x="4171" y="3357"/>
                </a:cubicBezTo>
                <a:cubicBezTo>
                  <a:pt x="4171" y="3340"/>
                  <a:pt x="4171" y="3340"/>
                  <a:pt x="4171" y="3340"/>
                </a:cubicBezTo>
                <a:cubicBezTo>
                  <a:pt x="4222" y="3348"/>
                  <a:pt x="4247" y="3340"/>
                  <a:pt x="4264" y="3314"/>
                </a:cubicBezTo>
                <a:cubicBezTo>
                  <a:pt x="4273" y="3289"/>
                  <a:pt x="4264" y="3280"/>
                  <a:pt x="4247" y="3263"/>
                </a:cubicBezTo>
                <a:cubicBezTo>
                  <a:pt x="4239" y="3263"/>
                  <a:pt x="4222" y="3272"/>
                  <a:pt x="4196" y="3297"/>
                </a:cubicBezTo>
                <a:cubicBezTo>
                  <a:pt x="4162" y="3323"/>
                  <a:pt x="4137" y="3340"/>
                  <a:pt x="4111" y="3323"/>
                </a:cubicBezTo>
                <a:cubicBezTo>
                  <a:pt x="4077" y="3306"/>
                  <a:pt x="4068" y="3280"/>
                  <a:pt x="4085" y="3238"/>
                </a:cubicBezTo>
                <a:cubicBezTo>
                  <a:pt x="4094" y="3221"/>
                  <a:pt x="4102" y="3212"/>
                  <a:pt x="4111" y="3203"/>
                </a:cubicBezTo>
                <a:cubicBezTo>
                  <a:pt x="4120" y="3203"/>
                  <a:pt x="4120" y="3195"/>
                  <a:pt x="4120" y="3195"/>
                </a:cubicBezTo>
                <a:cubicBezTo>
                  <a:pt x="4120" y="3186"/>
                  <a:pt x="4120" y="3186"/>
                  <a:pt x="4120" y="3186"/>
                </a:cubicBezTo>
                <a:cubicBezTo>
                  <a:pt x="4120" y="3186"/>
                  <a:pt x="4111" y="3186"/>
                  <a:pt x="4111" y="3178"/>
                </a:cubicBezTo>
                <a:cubicBezTo>
                  <a:pt x="4120" y="3169"/>
                  <a:pt x="4120" y="3169"/>
                  <a:pt x="4120" y="3169"/>
                </a:cubicBezTo>
                <a:cubicBezTo>
                  <a:pt x="4179" y="3203"/>
                  <a:pt x="4179" y="3203"/>
                  <a:pt x="4179" y="3203"/>
                </a:cubicBezTo>
                <a:cubicBezTo>
                  <a:pt x="4179" y="3212"/>
                  <a:pt x="4179" y="3212"/>
                  <a:pt x="4179" y="3212"/>
                </a:cubicBezTo>
                <a:cubicBezTo>
                  <a:pt x="4137" y="3203"/>
                  <a:pt x="4111" y="3212"/>
                  <a:pt x="4102" y="3238"/>
                </a:cubicBezTo>
                <a:cubicBezTo>
                  <a:pt x="4094" y="3255"/>
                  <a:pt x="4094" y="3272"/>
                  <a:pt x="4111" y="3280"/>
                </a:cubicBezTo>
                <a:cubicBezTo>
                  <a:pt x="4120" y="3289"/>
                  <a:pt x="4137" y="3280"/>
                  <a:pt x="4162" y="3255"/>
                </a:cubicBezTo>
                <a:cubicBezTo>
                  <a:pt x="4196" y="3221"/>
                  <a:pt x="4222" y="3212"/>
                  <a:pt x="4247" y="3221"/>
                </a:cubicBezTo>
                <a:cubicBezTo>
                  <a:pt x="4282" y="3238"/>
                  <a:pt x="4290" y="3272"/>
                  <a:pt x="4273" y="3314"/>
                </a:cubicBezTo>
                <a:cubicBezTo>
                  <a:pt x="4273" y="3331"/>
                  <a:pt x="4256" y="3340"/>
                  <a:pt x="4247" y="3357"/>
                </a:cubicBezTo>
                <a:cubicBezTo>
                  <a:pt x="4239" y="3357"/>
                  <a:pt x="4239" y="3357"/>
                  <a:pt x="4239" y="3365"/>
                </a:cubicBezTo>
                <a:cubicBezTo>
                  <a:pt x="4239" y="3374"/>
                  <a:pt x="4239" y="3374"/>
                  <a:pt x="4239" y="3374"/>
                </a:cubicBezTo>
                <a:cubicBezTo>
                  <a:pt x="4247" y="3374"/>
                  <a:pt x="4247" y="3374"/>
                  <a:pt x="4247" y="3374"/>
                </a:cubicBezTo>
                <a:lnTo>
                  <a:pt x="4239" y="3391"/>
                </a:lnTo>
                <a:close/>
                <a:moveTo>
                  <a:pt x="4179" y="3416"/>
                </a:moveTo>
                <a:cubicBezTo>
                  <a:pt x="4179" y="3399"/>
                  <a:pt x="4179" y="3399"/>
                  <a:pt x="4179" y="3399"/>
                </a:cubicBezTo>
                <a:cubicBezTo>
                  <a:pt x="4205" y="3416"/>
                  <a:pt x="4213" y="3442"/>
                  <a:pt x="4196" y="3468"/>
                </a:cubicBezTo>
                <a:cubicBezTo>
                  <a:pt x="4179" y="3485"/>
                  <a:pt x="4162" y="3493"/>
                  <a:pt x="4137" y="3476"/>
                </a:cubicBezTo>
                <a:cubicBezTo>
                  <a:pt x="4102" y="3459"/>
                  <a:pt x="4085" y="3459"/>
                  <a:pt x="4077" y="3476"/>
                </a:cubicBezTo>
                <a:cubicBezTo>
                  <a:pt x="4128" y="3510"/>
                  <a:pt x="4128" y="3510"/>
                  <a:pt x="4128" y="3510"/>
                </a:cubicBezTo>
                <a:cubicBezTo>
                  <a:pt x="4137" y="3519"/>
                  <a:pt x="4154" y="3519"/>
                  <a:pt x="4162" y="3502"/>
                </a:cubicBezTo>
                <a:cubicBezTo>
                  <a:pt x="4171" y="3502"/>
                  <a:pt x="4171" y="3502"/>
                  <a:pt x="4171" y="3502"/>
                </a:cubicBezTo>
                <a:cubicBezTo>
                  <a:pt x="4111" y="3595"/>
                  <a:pt x="4111" y="3595"/>
                  <a:pt x="4111" y="3595"/>
                </a:cubicBezTo>
                <a:cubicBezTo>
                  <a:pt x="4102" y="3587"/>
                  <a:pt x="4102" y="3587"/>
                  <a:pt x="4102" y="3587"/>
                </a:cubicBezTo>
                <a:cubicBezTo>
                  <a:pt x="4120" y="3570"/>
                  <a:pt x="4120" y="3561"/>
                  <a:pt x="4102" y="3553"/>
                </a:cubicBezTo>
                <a:cubicBezTo>
                  <a:pt x="3983" y="3476"/>
                  <a:pt x="3983" y="3476"/>
                  <a:pt x="3983" y="3476"/>
                </a:cubicBezTo>
                <a:cubicBezTo>
                  <a:pt x="3975" y="3468"/>
                  <a:pt x="3966" y="3476"/>
                  <a:pt x="3957" y="3493"/>
                </a:cubicBezTo>
                <a:cubicBezTo>
                  <a:pt x="3940" y="3485"/>
                  <a:pt x="3940" y="3485"/>
                  <a:pt x="3940" y="3485"/>
                </a:cubicBezTo>
                <a:cubicBezTo>
                  <a:pt x="4000" y="3399"/>
                  <a:pt x="4000" y="3399"/>
                  <a:pt x="4000" y="3399"/>
                </a:cubicBezTo>
                <a:cubicBezTo>
                  <a:pt x="4026" y="3357"/>
                  <a:pt x="4051" y="3348"/>
                  <a:pt x="4085" y="3365"/>
                </a:cubicBezTo>
                <a:cubicBezTo>
                  <a:pt x="4111" y="3382"/>
                  <a:pt x="4111" y="3408"/>
                  <a:pt x="4085" y="3451"/>
                </a:cubicBezTo>
                <a:cubicBezTo>
                  <a:pt x="4085" y="3451"/>
                  <a:pt x="4085" y="3451"/>
                  <a:pt x="4085" y="3451"/>
                </a:cubicBezTo>
                <a:cubicBezTo>
                  <a:pt x="4102" y="3433"/>
                  <a:pt x="4128" y="3425"/>
                  <a:pt x="4154" y="3433"/>
                </a:cubicBezTo>
                <a:cubicBezTo>
                  <a:pt x="4179" y="3442"/>
                  <a:pt x="4188" y="3442"/>
                  <a:pt x="4188" y="3433"/>
                </a:cubicBezTo>
                <a:cubicBezTo>
                  <a:pt x="4196" y="3425"/>
                  <a:pt x="4188" y="3425"/>
                  <a:pt x="4179" y="3416"/>
                </a:cubicBezTo>
                <a:close/>
                <a:moveTo>
                  <a:pt x="4009" y="3442"/>
                </a:moveTo>
                <a:cubicBezTo>
                  <a:pt x="4060" y="3476"/>
                  <a:pt x="4060" y="3476"/>
                  <a:pt x="4060" y="3476"/>
                </a:cubicBezTo>
                <a:cubicBezTo>
                  <a:pt x="4085" y="3442"/>
                  <a:pt x="4085" y="3425"/>
                  <a:pt x="4060" y="3408"/>
                </a:cubicBezTo>
                <a:cubicBezTo>
                  <a:pt x="4034" y="3399"/>
                  <a:pt x="4017" y="3399"/>
                  <a:pt x="4009" y="3416"/>
                </a:cubicBezTo>
                <a:cubicBezTo>
                  <a:pt x="4000" y="3425"/>
                  <a:pt x="4000" y="3433"/>
                  <a:pt x="4009" y="3442"/>
                </a:cubicBezTo>
                <a:close/>
                <a:moveTo>
                  <a:pt x="3923" y="3519"/>
                </a:moveTo>
                <a:cubicBezTo>
                  <a:pt x="3975" y="3553"/>
                  <a:pt x="3975" y="3553"/>
                  <a:pt x="3975" y="3553"/>
                </a:cubicBezTo>
                <a:cubicBezTo>
                  <a:pt x="3975" y="3570"/>
                  <a:pt x="3975" y="3570"/>
                  <a:pt x="3975" y="3570"/>
                </a:cubicBezTo>
                <a:cubicBezTo>
                  <a:pt x="3932" y="3553"/>
                  <a:pt x="3906" y="3561"/>
                  <a:pt x="3881" y="3587"/>
                </a:cubicBezTo>
                <a:cubicBezTo>
                  <a:pt x="3872" y="3604"/>
                  <a:pt x="3872" y="3612"/>
                  <a:pt x="3881" y="3621"/>
                </a:cubicBezTo>
                <a:cubicBezTo>
                  <a:pt x="3932" y="3655"/>
                  <a:pt x="3932" y="3655"/>
                  <a:pt x="3932" y="3655"/>
                </a:cubicBezTo>
                <a:cubicBezTo>
                  <a:pt x="3949" y="3629"/>
                  <a:pt x="3949" y="3612"/>
                  <a:pt x="3932" y="3595"/>
                </a:cubicBezTo>
                <a:cubicBezTo>
                  <a:pt x="3932" y="3587"/>
                  <a:pt x="3932" y="3587"/>
                  <a:pt x="3932" y="3587"/>
                </a:cubicBezTo>
                <a:cubicBezTo>
                  <a:pt x="4000" y="3638"/>
                  <a:pt x="4000" y="3638"/>
                  <a:pt x="4000" y="3638"/>
                </a:cubicBezTo>
                <a:cubicBezTo>
                  <a:pt x="3992" y="3646"/>
                  <a:pt x="3992" y="3646"/>
                  <a:pt x="3992" y="3646"/>
                </a:cubicBezTo>
                <a:cubicBezTo>
                  <a:pt x="3975" y="3629"/>
                  <a:pt x="3949" y="3638"/>
                  <a:pt x="3940" y="3655"/>
                </a:cubicBezTo>
                <a:cubicBezTo>
                  <a:pt x="3992" y="3698"/>
                  <a:pt x="3992" y="3698"/>
                  <a:pt x="3992" y="3698"/>
                </a:cubicBezTo>
                <a:cubicBezTo>
                  <a:pt x="4000" y="3706"/>
                  <a:pt x="4009" y="3706"/>
                  <a:pt x="4026" y="3689"/>
                </a:cubicBezTo>
                <a:cubicBezTo>
                  <a:pt x="4043" y="3663"/>
                  <a:pt x="4043" y="3629"/>
                  <a:pt x="4017" y="3595"/>
                </a:cubicBezTo>
                <a:cubicBezTo>
                  <a:pt x="4026" y="3587"/>
                  <a:pt x="4026" y="3587"/>
                  <a:pt x="4026" y="3587"/>
                </a:cubicBezTo>
                <a:cubicBezTo>
                  <a:pt x="4085" y="3629"/>
                  <a:pt x="4085" y="3629"/>
                  <a:pt x="4085" y="3629"/>
                </a:cubicBezTo>
                <a:cubicBezTo>
                  <a:pt x="3975" y="3783"/>
                  <a:pt x="3975" y="3783"/>
                  <a:pt x="3975" y="3783"/>
                </a:cubicBezTo>
                <a:cubicBezTo>
                  <a:pt x="3966" y="3774"/>
                  <a:pt x="3966" y="3774"/>
                  <a:pt x="3966" y="3774"/>
                </a:cubicBezTo>
                <a:cubicBezTo>
                  <a:pt x="3975" y="3757"/>
                  <a:pt x="3975" y="3749"/>
                  <a:pt x="3966" y="3740"/>
                </a:cubicBezTo>
                <a:cubicBezTo>
                  <a:pt x="3855" y="3655"/>
                  <a:pt x="3855" y="3655"/>
                  <a:pt x="3855" y="3655"/>
                </a:cubicBezTo>
                <a:cubicBezTo>
                  <a:pt x="3847" y="3646"/>
                  <a:pt x="3830" y="3646"/>
                  <a:pt x="3821" y="3663"/>
                </a:cubicBezTo>
                <a:cubicBezTo>
                  <a:pt x="3812" y="3663"/>
                  <a:pt x="3812" y="3663"/>
                  <a:pt x="3812" y="3663"/>
                </a:cubicBezTo>
                <a:lnTo>
                  <a:pt x="3923" y="3519"/>
                </a:lnTo>
                <a:close/>
                <a:moveTo>
                  <a:pt x="3685" y="3808"/>
                </a:moveTo>
                <a:cubicBezTo>
                  <a:pt x="3676" y="3800"/>
                  <a:pt x="3676" y="3800"/>
                  <a:pt x="3676" y="3800"/>
                </a:cubicBezTo>
                <a:cubicBezTo>
                  <a:pt x="3736" y="3723"/>
                  <a:pt x="3736" y="3723"/>
                  <a:pt x="3736" y="3723"/>
                </a:cubicBezTo>
                <a:cubicBezTo>
                  <a:pt x="3744" y="3732"/>
                  <a:pt x="3744" y="3732"/>
                  <a:pt x="3744" y="3732"/>
                </a:cubicBezTo>
                <a:cubicBezTo>
                  <a:pt x="3736" y="3749"/>
                  <a:pt x="3727" y="3757"/>
                  <a:pt x="3736" y="3766"/>
                </a:cubicBezTo>
                <a:cubicBezTo>
                  <a:pt x="3736" y="3766"/>
                  <a:pt x="3770" y="3783"/>
                  <a:pt x="3855" y="3817"/>
                </a:cubicBezTo>
                <a:cubicBezTo>
                  <a:pt x="3855" y="3817"/>
                  <a:pt x="3855" y="3817"/>
                  <a:pt x="3855" y="3817"/>
                </a:cubicBezTo>
                <a:cubicBezTo>
                  <a:pt x="3855" y="3817"/>
                  <a:pt x="3847" y="3808"/>
                  <a:pt x="3847" y="3800"/>
                </a:cubicBezTo>
                <a:cubicBezTo>
                  <a:pt x="3812" y="3732"/>
                  <a:pt x="3795" y="3698"/>
                  <a:pt x="3795" y="3706"/>
                </a:cubicBezTo>
                <a:cubicBezTo>
                  <a:pt x="3787" y="3698"/>
                  <a:pt x="3778" y="3698"/>
                  <a:pt x="3770" y="3715"/>
                </a:cubicBezTo>
                <a:cubicBezTo>
                  <a:pt x="3761" y="3706"/>
                  <a:pt x="3761" y="3706"/>
                  <a:pt x="3761" y="3706"/>
                </a:cubicBezTo>
                <a:cubicBezTo>
                  <a:pt x="3804" y="3655"/>
                  <a:pt x="3804" y="3655"/>
                  <a:pt x="3804" y="3655"/>
                </a:cubicBezTo>
                <a:cubicBezTo>
                  <a:pt x="3812" y="3663"/>
                  <a:pt x="3812" y="3663"/>
                  <a:pt x="3812" y="3663"/>
                </a:cubicBezTo>
                <a:cubicBezTo>
                  <a:pt x="3804" y="3672"/>
                  <a:pt x="3804" y="3689"/>
                  <a:pt x="3812" y="3698"/>
                </a:cubicBezTo>
                <a:cubicBezTo>
                  <a:pt x="3889" y="3859"/>
                  <a:pt x="3889" y="3859"/>
                  <a:pt x="3889" y="3859"/>
                </a:cubicBezTo>
                <a:cubicBezTo>
                  <a:pt x="3872" y="3876"/>
                  <a:pt x="3872" y="3876"/>
                  <a:pt x="3872" y="3876"/>
                </a:cubicBezTo>
                <a:cubicBezTo>
                  <a:pt x="3710" y="3800"/>
                  <a:pt x="3710" y="3800"/>
                  <a:pt x="3710" y="3800"/>
                </a:cubicBezTo>
                <a:cubicBezTo>
                  <a:pt x="3702" y="3791"/>
                  <a:pt x="3693" y="3791"/>
                  <a:pt x="3685" y="3808"/>
                </a:cubicBezTo>
                <a:close/>
                <a:moveTo>
                  <a:pt x="3795" y="3953"/>
                </a:moveTo>
                <a:cubicBezTo>
                  <a:pt x="3710" y="4021"/>
                  <a:pt x="3710" y="4021"/>
                  <a:pt x="3710" y="4021"/>
                </a:cubicBezTo>
                <a:cubicBezTo>
                  <a:pt x="3702" y="4013"/>
                  <a:pt x="3702" y="4013"/>
                  <a:pt x="3702" y="4013"/>
                </a:cubicBezTo>
                <a:cubicBezTo>
                  <a:pt x="3719" y="4004"/>
                  <a:pt x="3719" y="3987"/>
                  <a:pt x="3710" y="3979"/>
                </a:cubicBezTo>
                <a:cubicBezTo>
                  <a:pt x="3625" y="3876"/>
                  <a:pt x="3625" y="3876"/>
                  <a:pt x="3625" y="3876"/>
                </a:cubicBezTo>
                <a:cubicBezTo>
                  <a:pt x="3616" y="3859"/>
                  <a:pt x="3599" y="3868"/>
                  <a:pt x="3582" y="3876"/>
                </a:cubicBezTo>
                <a:cubicBezTo>
                  <a:pt x="3582" y="3868"/>
                  <a:pt x="3582" y="3868"/>
                  <a:pt x="3582" y="3868"/>
                </a:cubicBezTo>
                <a:cubicBezTo>
                  <a:pt x="3659" y="3800"/>
                  <a:pt x="3659" y="3800"/>
                  <a:pt x="3659" y="3800"/>
                </a:cubicBezTo>
                <a:cubicBezTo>
                  <a:pt x="3668" y="3808"/>
                  <a:pt x="3668" y="3808"/>
                  <a:pt x="3668" y="3808"/>
                </a:cubicBezTo>
                <a:cubicBezTo>
                  <a:pt x="3650" y="3825"/>
                  <a:pt x="3650" y="3834"/>
                  <a:pt x="3659" y="3842"/>
                </a:cubicBezTo>
                <a:cubicBezTo>
                  <a:pt x="3753" y="3945"/>
                  <a:pt x="3753" y="3945"/>
                  <a:pt x="3753" y="3945"/>
                </a:cubicBezTo>
                <a:cubicBezTo>
                  <a:pt x="3761" y="3962"/>
                  <a:pt x="3770" y="3962"/>
                  <a:pt x="3787" y="3945"/>
                </a:cubicBezTo>
                <a:lnTo>
                  <a:pt x="3795" y="3953"/>
                </a:lnTo>
                <a:close/>
                <a:moveTo>
                  <a:pt x="3395" y="4013"/>
                </a:moveTo>
                <a:cubicBezTo>
                  <a:pt x="3395" y="4013"/>
                  <a:pt x="3395" y="4013"/>
                  <a:pt x="3395" y="4013"/>
                </a:cubicBezTo>
                <a:cubicBezTo>
                  <a:pt x="3395" y="4013"/>
                  <a:pt x="3395" y="4013"/>
                  <a:pt x="3395" y="4013"/>
                </a:cubicBezTo>
                <a:cubicBezTo>
                  <a:pt x="3378" y="4030"/>
                  <a:pt x="3378" y="4038"/>
                  <a:pt x="3386" y="4047"/>
                </a:cubicBezTo>
                <a:cubicBezTo>
                  <a:pt x="3429" y="4141"/>
                  <a:pt x="3429" y="4141"/>
                  <a:pt x="3429" y="4141"/>
                </a:cubicBezTo>
                <a:cubicBezTo>
                  <a:pt x="3446" y="4183"/>
                  <a:pt x="3437" y="4209"/>
                  <a:pt x="3386" y="4234"/>
                </a:cubicBezTo>
                <a:cubicBezTo>
                  <a:pt x="3343" y="4251"/>
                  <a:pt x="3318" y="4251"/>
                  <a:pt x="3301" y="4217"/>
                </a:cubicBezTo>
                <a:cubicBezTo>
                  <a:pt x="3241" y="4115"/>
                  <a:pt x="3241" y="4115"/>
                  <a:pt x="3241" y="4115"/>
                </a:cubicBezTo>
                <a:cubicBezTo>
                  <a:pt x="3241" y="4098"/>
                  <a:pt x="3233" y="4098"/>
                  <a:pt x="3216" y="4106"/>
                </a:cubicBezTo>
                <a:cubicBezTo>
                  <a:pt x="3207" y="4098"/>
                  <a:pt x="3207" y="4098"/>
                  <a:pt x="3207" y="4098"/>
                </a:cubicBezTo>
                <a:cubicBezTo>
                  <a:pt x="3301" y="4055"/>
                  <a:pt x="3301" y="4055"/>
                  <a:pt x="3301" y="4055"/>
                </a:cubicBezTo>
                <a:cubicBezTo>
                  <a:pt x="3301" y="4064"/>
                  <a:pt x="3301" y="4064"/>
                  <a:pt x="3301" y="4064"/>
                </a:cubicBezTo>
                <a:cubicBezTo>
                  <a:pt x="3284" y="4072"/>
                  <a:pt x="3275" y="4081"/>
                  <a:pt x="3284" y="4098"/>
                </a:cubicBezTo>
                <a:cubicBezTo>
                  <a:pt x="3343" y="4200"/>
                  <a:pt x="3343" y="4200"/>
                  <a:pt x="3343" y="4200"/>
                </a:cubicBezTo>
                <a:cubicBezTo>
                  <a:pt x="3352" y="4226"/>
                  <a:pt x="3369" y="4226"/>
                  <a:pt x="3395" y="4217"/>
                </a:cubicBezTo>
                <a:cubicBezTo>
                  <a:pt x="3429" y="4200"/>
                  <a:pt x="3429" y="4183"/>
                  <a:pt x="3420" y="4149"/>
                </a:cubicBezTo>
                <a:cubicBezTo>
                  <a:pt x="3369" y="4055"/>
                  <a:pt x="3369" y="4055"/>
                  <a:pt x="3369" y="4055"/>
                </a:cubicBezTo>
                <a:cubicBezTo>
                  <a:pt x="3369" y="4047"/>
                  <a:pt x="3352" y="4038"/>
                  <a:pt x="3326" y="4047"/>
                </a:cubicBezTo>
                <a:cubicBezTo>
                  <a:pt x="3326" y="4038"/>
                  <a:pt x="3326" y="4038"/>
                  <a:pt x="3326" y="4038"/>
                </a:cubicBezTo>
                <a:cubicBezTo>
                  <a:pt x="3386" y="4004"/>
                  <a:pt x="3386" y="4004"/>
                  <a:pt x="3386" y="4004"/>
                </a:cubicBezTo>
                <a:cubicBezTo>
                  <a:pt x="3386" y="4004"/>
                  <a:pt x="3386" y="4004"/>
                  <a:pt x="3386" y="4004"/>
                </a:cubicBezTo>
                <a:cubicBezTo>
                  <a:pt x="3446" y="3962"/>
                  <a:pt x="3446" y="3962"/>
                  <a:pt x="3446" y="3962"/>
                </a:cubicBezTo>
                <a:cubicBezTo>
                  <a:pt x="3608" y="4021"/>
                  <a:pt x="3608" y="4021"/>
                  <a:pt x="3608" y="4021"/>
                </a:cubicBezTo>
                <a:cubicBezTo>
                  <a:pt x="3608" y="4021"/>
                  <a:pt x="3608" y="4021"/>
                  <a:pt x="3608" y="4021"/>
                </a:cubicBezTo>
                <a:cubicBezTo>
                  <a:pt x="3548" y="3936"/>
                  <a:pt x="3548" y="3936"/>
                  <a:pt x="3548" y="3936"/>
                </a:cubicBezTo>
                <a:cubicBezTo>
                  <a:pt x="3540" y="3919"/>
                  <a:pt x="3531" y="3919"/>
                  <a:pt x="3505" y="3936"/>
                </a:cubicBezTo>
                <a:cubicBezTo>
                  <a:pt x="3505" y="3928"/>
                  <a:pt x="3505" y="3928"/>
                  <a:pt x="3505" y="3928"/>
                </a:cubicBezTo>
                <a:cubicBezTo>
                  <a:pt x="3565" y="3885"/>
                  <a:pt x="3565" y="3885"/>
                  <a:pt x="3565" y="3885"/>
                </a:cubicBezTo>
                <a:cubicBezTo>
                  <a:pt x="3565" y="3893"/>
                  <a:pt x="3565" y="3893"/>
                  <a:pt x="3565" y="3893"/>
                </a:cubicBezTo>
                <a:cubicBezTo>
                  <a:pt x="3557" y="3902"/>
                  <a:pt x="3548" y="3919"/>
                  <a:pt x="3565" y="3928"/>
                </a:cubicBezTo>
                <a:cubicBezTo>
                  <a:pt x="3659" y="4055"/>
                  <a:pt x="3659" y="4055"/>
                  <a:pt x="3659" y="4055"/>
                </a:cubicBezTo>
                <a:cubicBezTo>
                  <a:pt x="3633" y="4072"/>
                  <a:pt x="3633" y="4072"/>
                  <a:pt x="3633" y="4072"/>
                </a:cubicBezTo>
                <a:cubicBezTo>
                  <a:pt x="3454" y="4013"/>
                  <a:pt x="3454" y="4013"/>
                  <a:pt x="3454" y="4013"/>
                </a:cubicBezTo>
                <a:cubicBezTo>
                  <a:pt x="3454" y="4013"/>
                  <a:pt x="3454" y="4013"/>
                  <a:pt x="3454" y="4013"/>
                </a:cubicBezTo>
                <a:cubicBezTo>
                  <a:pt x="3531" y="4115"/>
                  <a:pt x="3531" y="4115"/>
                  <a:pt x="3531" y="4115"/>
                </a:cubicBezTo>
                <a:cubicBezTo>
                  <a:pt x="3531" y="4132"/>
                  <a:pt x="3548" y="4132"/>
                  <a:pt x="3565" y="4115"/>
                </a:cubicBezTo>
                <a:cubicBezTo>
                  <a:pt x="3574" y="4124"/>
                  <a:pt x="3574" y="4124"/>
                  <a:pt x="3574" y="4124"/>
                </a:cubicBezTo>
                <a:cubicBezTo>
                  <a:pt x="3505" y="4166"/>
                  <a:pt x="3505" y="4166"/>
                  <a:pt x="3505" y="4166"/>
                </a:cubicBezTo>
                <a:cubicBezTo>
                  <a:pt x="3505" y="4158"/>
                  <a:pt x="3505" y="4158"/>
                  <a:pt x="3505" y="4158"/>
                </a:cubicBezTo>
                <a:cubicBezTo>
                  <a:pt x="3523" y="4149"/>
                  <a:pt x="3523" y="4141"/>
                  <a:pt x="3514" y="4124"/>
                </a:cubicBezTo>
                <a:cubicBezTo>
                  <a:pt x="3429" y="4013"/>
                  <a:pt x="3429" y="4013"/>
                  <a:pt x="3429" y="4013"/>
                </a:cubicBezTo>
                <a:cubicBezTo>
                  <a:pt x="3429" y="4004"/>
                  <a:pt x="3412" y="4004"/>
                  <a:pt x="3395" y="4013"/>
                </a:cubicBezTo>
                <a:close/>
                <a:moveTo>
                  <a:pt x="3122" y="4132"/>
                </a:moveTo>
                <a:cubicBezTo>
                  <a:pt x="3147" y="4200"/>
                  <a:pt x="3147" y="4200"/>
                  <a:pt x="3147" y="4200"/>
                </a:cubicBezTo>
                <a:cubicBezTo>
                  <a:pt x="3139" y="4209"/>
                  <a:pt x="3139" y="4209"/>
                  <a:pt x="3139" y="4209"/>
                </a:cubicBezTo>
                <a:cubicBezTo>
                  <a:pt x="3113" y="4175"/>
                  <a:pt x="3079" y="4158"/>
                  <a:pt x="3054" y="4166"/>
                </a:cubicBezTo>
                <a:cubicBezTo>
                  <a:pt x="3019" y="4183"/>
                  <a:pt x="3019" y="4217"/>
                  <a:pt x="3036" y="4268"/>
                </a:cubicBezTo>
                <a:cubicBezTo>
                  <a:pt x="3054" y="4328"/>
                  <a:pt x="3088" y="4354"/>
                  <a:pt x="3122" y="4336"/>
                </a:cubicBezTo>
                <a:cubicBezTo>
                  <a:pt x="3156" y="4328"/>
                  <a:pt x="3173" y="4294"/>
                  <a:pt x="3156" y="4251"/>
                </a:cubicBezTo>
                <a:cubicBezTo>
                  <a:pt x="3173" y="4251"/>
                  <a:pt x="3173" y="4251"/>
                  <a:pt x="3173" y="4251"/>
                </a:cubicBezTo>
                <a:cubicBezTo>
                  <a:pt x="3190" y="4302"/>
                  <a:pt x="3173" y="4336"/>
                  <a:pt x="3122" y="4354"/>
                </a:cubicBezTo>
                <a:cubicBezTo>
                  <a:pt x="3054" y="4371"/>
                  <a:pt x="3011" y="4354"/>
                  <a:pt x="2985" y="4285"/>
                </a:cubicBezTo>
                <a:cubicBezTo>
                  <a:pt x="2968" y="4226"/>
                  <a:pt x="2994" y="4183"/>
                  <a:pt x="3045" y="4158"/>
                </a:cubicBezTo>
                <a:cubicBezTo>
                  <a:pt x="3062" y="4149"/>
                  <a:pt x="3088" y="4149"/>
                  <a:pt x="3105" y="4158"/>
                </a:cubicBezTo>
                <a:cubicBezTo>
                  <a:pt x="3113" y="4141"/>
                  <a:pt x="3113" y="4141"/>
                  <a:pt x="3113" y="4141"/>
                </a:cubicBezTo>
                <a:lnTo>
                  <a:pt x="3122" y="4132"/>
                </a:lnTo>
                <a:close/>
                <a:moveTo>
                  <a:pt x="2977" y="4396"/>
                </a:moveTo>
                <a:cubicBezTo>
                  <a:pt x="2874" y="4422"/>
                  <a:pt x="2874" y="4422"/>
                  <a:pt x="2874" y="4422"/>
                </a:cubicBezTo>
                <a:cubicBezTo>
                  <a:pt x="2866" y="4405"/>
                  <a:pt x="2866" y="4405"/>
                  <a:pt x="2866" y="4405"/>
                </a:cubicBezTo>
                <a:cubicBezTo>
                  <a:pt x="2891" y="4405"/>
                  <a:pt x="2900" y="4396"/>
                  <a:pt x="2891" y="4379"/>
                </a:cubicBezTo>
                <a:cubicBezTo>
                  <a:pt x="2857" y="4243"/>
                  <a:pt x="2857" y="4243"/>
                  <a:pt x="2857" y="4243"/>
                </a:cubicBezTo>
                <a:cubicBezTo>
                  <a:pt x="2857" y="4234"/>
                  <a:pt x="2849" y="4226"/>
                  <a:pt x="2832" y="4234"/>
                </a:cubicBezTo>
                <a:cubicBezTo>
                  <a:pt x="2823" y="4226"/>
                  <a:pt x="2823" y="4226"/>
                  <a:pt x="2823" y="4226"/>
                </a:cubicBezTo>
                <a:cubicBezTo>
                  <a:pt x="2934" y="4200"/>
                  <a:pt x="2934" y="4200"/>
                  <a:pt x="2934" y="4200"/>
                </a:cubicBezTo>
                <a:cubicBezTo>
                  <a:pt x="2934" y="4209"/>
                  <a:pt x="2934" y="4209"/>
                  <a:pt x="2934" y="4209"/>
                </a:cubicBezTo>
                <a:cubicBezTo>
                  <a:pt x="2909" y="4217"/>
                  <a:pt x="2909" y="4226"/>
                  <a:pt x="2909" y="4234"/>
                </a:cubicBezTo>
                <a:cubicBezTo>
                  <a:pt x="2943" y="4371"/>
                  <a:pt x="2943" y="4371"/>
                  <a:pt x="2943" y="4371"/>
                </a:cubicBezTo>
                <a:cubicBezTo>
                  <a:pt x="2943" y="4388"/>
                  <a:pt x="2951" y="4388"/>
                  <a:pt x="2977" y="4388"/>
                </a:cubicBezTo>
                <a:lnTo>
                  <a:pt x="2977" y="4396"/>
                </a:lnTo>
                <a:close/>
                <a:moveTo>
                  <a:pt x="2602" y="4268"/>
                </a:moveTo>
                <a:cubicBezTo>
                  <a:pt x="2602" y="4260"/>
                  <a:pt x="2602" y="4260"/>
                  <a:pt x="2602" y="4260"/>
                </a:cubicBezTo>
                <a:cubicBezTo>
                  <a:pt x="2670" y="4251"/>
                  <a:pt x="2670" y="4251"/>
                  <a:pt x="2670" y="4251"/>
                </a:cubicBezTo>
                <a:cubicBezTo>
                  <a:pt x="2781" y="4371"/>
                  <a:pt x="2781" y="4371"/>
                  <a:pt x="2781" y="4371"/>
                </a:cubicBezTo>
                <a:cubicBezTo>
                  <a:pt x="2789" y="4371"/>
                  <a:pt x="2789" y="4371"/>
                  <a:pt x="2789" y="4371"/>
                </a:cubicBezTo>
                <a:cubicBezTo>
                  <a:pt x="2772" y="4268"/>
                  <a:pt x="2772" y="4268"/>
                  <a:pt x="2772" y="4268"/>
                </a:cubicBezTo>
                <a:cubicBezTo>
                  <a:pt x="2772" y="4260"/>
                  <a:pt x="2764" y="4251"/>
                  <a:pt x="2738" y="4251"/>
                </a:cubicBezTo>
                <a:cubicBezTo>
                  <a:pt x="2738" y="4243"/>
                  <a:pt x="2738" y="4243"/>
                  <a:pt x="2738" y="4243"/>
                </a:cubicBezTo>
                <a:cubicBezTo>
                  <a:pt x="2806" y="4234"/>
                  <a:pt x="2806" y="4234"/>
                  <a:pt x="2806" y="4234"/>
                </a:cubicBezTo>
                <a:cubicBezTo>
                  <a:pt x="2815" y="4243"/>
                  <a:pt x="2815" y="4243"/>
                  <a:pt x="2815" y="4243"/>
                </a:cubicBezTo>
                <a:cubicBezTo>
                  <a:pt x="2789" y="4251"/>
                  <a:pt x="2789" y="4260"/>
                  <a:pt x="2789" y="4268"/>
                </a:cubicBezTo>
                <a:cubicBezTo>
                  <a:pt x="2806" y="4439"/>
                  <a:pt x="2806" y="4439"/>
                  <a:pt x="2806" y="4439"/>
                </a:cubicBezTo>
                <a:cubicBezTo>
                  <a:pt x="2781" y="4439"/>
                  <a:pt x="2781" y="4439"/>
                  <a:pt x="2781" y="4439"/>
                </a:cubicBezTo>
                <a:cubicBezTo>
                  <a:pt x="2653" y="4294"/>
                  <a:pt x="2653" y="4294"/>
                  <a:pt x="2653" y="4294"/>
                </a:cubicBezTo>
                <a:cubicBezTo>
                  <a:pt x="2653" y="4302"/>
                  <a:pt x="2653" y="4302"/>
                  <a:pt x="2653" y="4302"/>
                </a:cubicBezTo>
                <a:cubicBezTo>
                  <a:pt x="2661" y="4422"/>
                  <a:pt x="2661" y="4422"/>
                  <a:pt x="2661" y="4422"/>
                </a:cubicBezTo>
                <a:cubicBezTo>
                  <a:pt x="2661" y="4439"/>
                  <a:pt x="2678" y="4439"/>
                  <a:pt x="2704" y="4439"/>
                </a:cubicBezTo>
                <a:cubicBezTo>
                  <a:pt x="2704" y="4447"/>
                  <a:pt x="2704" y="4447"/>
                  <a:pt x="2704" y="4447"/>
                </a:cubicBezTo>
                <a:cubicBezTo>
                  <a:pt x="2627" y="4456"/>
                  <a:pt x="2627" y="4456"/>
                  <a:pt x="2627" y="4456"/>
                </a:cubicBezTo>
                <a:cubicBezTo>
                  <a:pt x="2627" y="4447"/>
                  <a:pt x="2627" y="4447"/>
                  <a:pt x="2627" y="4447"/>
                </a:cubicBezTo>
                <a:cubicBezTo>
                  <a:pt x="2644" y="4447"/>
                  <a:pt x="2653" y="4439"/>
                  <a:pt x="2653" y="4422"/>
                </a:cubicBezTo>
                <a:cubicBezTo>
                  <a:pt x="2636" y="4285"/>
                  <a:pt x="2636" y="4285"/>
                  <a:pt x="2636" y="4285"/>
                </a:cubicBezTo>
                <a:cubicBezTo>
                  <a:pt x="2636" y="4268"/>
                  <a:pt x="2619" y="4268"/>
                  <a:pt x="2602" y="4268"/>
                </a:cubicBezTo>
                <a:close/>
                <a:moveTo>
                  <a:pt x="2439" y="4354"/>
                </a:moveTo>
                <a:cubicBezTo>
                  <a:pt x="2508" y="4354"/>
                  <a:pt x="2508" y="4354"/>
                  <a:pt x="2508" y="4354"/>
                </a:cubicBezTo>
                <a:cubicBezTo>
                  <a:pt x="2508" y="4294"/>
                  <a:pt x="2508" y="4294"/>
                  <a:pt x="2508" y="4294"/>
                </a:cubicBezTo>
                <a:cubicBezTo>
                  <a:pt x="2508" y="4277"/>
                  <a:pt x="2499" y="4277"/>
                  <a:pt x="2482" y="4277"/>
                </a:cubicBezTo>
                <a:cubicBezTo>
                  <a:pt x="2474" y="4260"/>
                  <a:pt x="2474" y="4260"/>
                  <a:pt x="2474" y="4260"/>
                </a:cubicBezTo>
                <a:cubicBezTo>
                  <a:pt x="2584" y="4260"/>
                  <a:pt x="2584" y="4260"/>
                  <a:pt x="2584" y="4260"/>
                </a:cubicBezTo>
                <a:cubicBezTo>
                  <a:pt x="2584" y="4268"/>
                  <a:pt x="2584" y="4268"/>
                  <a:pt x="2584" y="4268"/>
                </a:cubicBezTo>
                <a:cubicBezTo>
                  <a:pt x="2559" y="4268"/>
                  <a:pt x="2550" y="4277"/>
                  <a:pt x="2550" y="4294"/>
                </a:cubicBezTo>
                <a:cubicBezTo>
                  <a:pt x="2559" y="4430"/>
                  <a:pt x="2559" y="4430"/>
                  <a:pt x="2559" y="4430"/>
                </a:cubicBezTo>
                <a:cubicBezTo>
                  <a:pt x="2559" y="4447"/>
                  <a:pt x="2567" y="4447"/>
                  <a:pt x="2593" y="4447"/>
                </a:cubicBezTo>
                <a:cubicBezTo>
                  <a:pt x="2593" y="4456"/>
                  <a:pt x="2593" y="4456"/>
                  <a:pt x="2593" y="4456"/>
                </a:cubicBezTo>
                <a:cubicBezTo>
                  <a:pt x="2491" y="4464"/>
                  <a:pt x="2491" y="4464"/>
                  <a:pt x="2491" y="4464"/>
                </a:cubicBezTo>
                <a:cubicBezTo>
                  <a:pt x="2491" y="4456"/>
                  <a:pt x="2491" y="4456"/>
                  <a:pt x="2491" y="4456"/>
                </a:cubicBezTo>
                <a:cubicBezTo>
                  <a:pt x="2508" y="4456"/>
                  <a:pt x="2516" y="4447"/>
                  <a:pt x="2508" y="4430"/>
                </a:cubicBezTo>
                <a:cubicBezTo>
                  <a:pt x="2508" y="4362"/>
                  <a:pt x="2508" y="4362"/>
                  <a:pt x="2508" y="4362"/>
                </a:cubicBezTo>
                <a:cubicBezTo>
                  <a:pt x="2439" y="4371"/>
                  <a:pt x="2439" y="4371"/>
                  <a:pt x="2439" y="4371"/>
                </a:cubicBezTo>
                <a:cubicBezTo>
                  <a:pt x="2448" y="4439"/>
                  <a:pt x="2448" y="4439"/>
                  <a:pt x="2448" y="4439"/>
                </a:cubicBezTo>
                <a:cubicBezTo>
                  <a:pt x="2448" y="4447"/>
                  <a:pt x="2457" y="4456"/>
                  <a:pt x="2474" y="4456"/>
                </a:cubicBezTo>
                <a:cubicBezTo>
                  <a:pt x="2474" y="4464"/>
                  <a:pt x="2474" y="4464"/>
                  <a:pt x="2474" y="4464"/>
                </a:cubicBezTo>
                <a:cubicBezTo>
                  <a:pt x="2371" y="4473"/>
                  <a:pt x="2371" y="4473"/>
                  <a:pt x="2371" y="4473"/>
                </a:cubicBezTo>
                <a:cubicBezTo>
                  <a:pt x="2371" y="4456"/>
                  <a:pt x="2371" y="4456"/>
                  <a:pt x="2371" y="4456"/>
                </a:cubicBezTo>
                <a:cubicBezTo>
                  <a:pt x="2388" y="4456"/>
                  <a:pt x="2397" y="4456"/>
                  <a:pt x="2397" y="4439"/>
                </a:cubicBezTo>
                <a:cubicBezTo>
                  <a:pt x="2388" y="4302"/>
                  <a:pt x="2388" y="4302"/>
                  <a:pt x="2388" y="4302"/>
                </a:cubicBezTo>
                <a:cubicBezTo>
                  <a:pt x="2388" y="4285"/>
                  <a:pt x="2380" y="4277"/>
                  <a:pt x="2363" y="4277"/>
                </a:cubicBezTo>
                <a:cubicBezTo>
                  <a:pt x="2363" y="4268"/>
                  <a:pt x="2363" y="4268"/>
                  <a:pt x="2363" y="4268"/>
                </a:cubicBezTo>
                <a:cubicBezTo>
                  <a:pt x="2465" y="4260"/>
                  <a:pt x="2465" y="4260"/>
                  <a:pt x="2465" y="4260"/>
                </a:cubicBezTo>
                <a:cubicBezTo>
                  <a:pt x="2465" y="4277"/>
                  <a:pt x="2465" y="4277"/>
                  <a:pt x="2465" y="4277"/>
                </a:cubicBezTo>
                <a:cubicBezTo>
                  <a:pt x="2448" y="4277"/>
                  <a:pt x="2439" y="4285"/>
                  <a:pt x="2439" y="4294"/>
                </a:cubicBezTo>
                <a:lnTo>
                  <a:pt x="2439" y="4354"/>
                </a:lnTo>
                <a:close/>
                <a:moveTo>
                  <a:pt x="2346" y="4268"/>
                </a:moveTo>
                <a:cubicBezTo>
                  <a:pt x="2337" y="4336"/>
                  <a:pt x="2337" y="4336"/>
                  <a:pt x="2337" y="4336"/>
                </a:cubicBezTo>
                <a:cubicBezTo>
                  <a:pt x="2329" y="4336"/>
                  <a:pt x="2329" y="4336"/>
                  <a:pt x="2329" y="4336"/>
                </a:cubicBezTo>
                <a:cubicBezTo>
                  <a:pt x="2312" y="4294"/>
                  <a:pt x="2295" y="4268"/>
                  <a:pt x="2269" y="4268"/>
                </a:cubicBezTo>
                <a:cubicBezTo>
                  <a:pt x="2235" y="4260"/>
                  <a:pt x="2209" y="4285"/>
                  <a:pt x="2201" y="4354"/>
                </a:cubicBezTo>
                <a:cubicBezTo>
                  <a:pt x="2201" y="4405"/>
                  <a:pt x="2209" y="4439"/>
                  <a:pt x="2252" y="4447"/>
                </a:cubicBezTo>
                <a:cubicBezTo>
                  <a:pt x="2295" y="4447"/>
                  <a:pt x="2312" y="4430"/>
                  <a:pt x="2320" y="4388"/>
                </a:cubicBezTo>
                <a:cubicBezTo>
                  <a:pt x="2337" y="4388"/>
                  <a:pt x="2337" y="4388"/>
                  <a:pt x="2337" y="4388"/>
                </a:cubicBezTo>
                <a:cubicBezTo>
                  <a:pt x="2329" y="4439"/>
                  <a:pt x="2295" y="4464"/>
                  <a:pt x="2243" y="4456"/>
                </a:cubicBezTo>
                <a:cubicBezTo>
                  <a:pt x="2175" y="4447"/>
                  <a:pt x="2150" y="4405"/>
                  <a:pt x="2150" y="4345"/>
                </a:cubicBezTo>
                <a:cubicBezTo>
                  <a:pt x="2167" y="4277"/>
                  <a:pt x="2201" y="4251"/>
                  <a:pt x="2269" y="4251"/>
                </a:cubicBezTo>
                <a:cubicBezTo>
                  <a:pt x="2286" y="4251"/>
                  <a:pt x="2303" y="4260"/>
                  <a:pt x="2320" y="4277"/>
                </a:cubicBezTo>
                <a:cubicBezTo>
                  <a:pt x="2337" y="4268"/>
                  <a:pt x="2337" y="4268"/>
                  <a:pt x="2337" y="4268"/>
                </a:cubicBezTo>
                <a:lnTo>
                  <a:pt x="2346" y="4268"/>
                </a:lnTo>
                <a:close/>
                <a:moveTo>
                  <a:pt x="2124" y="4234"/>
                </a:moveTo>
                <a:cubicBezTo>
                  <a:pt x="2115" y="4311"/>
                  <a:pt x="2115" y="4311"/>
                  <a:pt x="2115" y="4311"/>
                </a:cubicBezTo>
                <a:cubicBezTo>
                  <a:pt x="2098" y="4302"/>
                  <a:pt x="2098" y="4302"/>
                  <a:pt x="2098" y="4302"/>
                </a:cubicBezTo>
                <a:cubicBezTo>
                  <a:pt x="2098" y="4268"/>
                  <a:pt x="2081" y="4243"/>
                  <a:pt x="2047" y="4234"/>
                </a:cubicBezTo>
                <a:cubicBezTo>
                  <a:pt x="2030" y="4226"/>
                  <a:pt x="2022" y="4234"/>
                  <a:pt x="2022" y="4243"/>
                </a:cubicBezTo>
                <a:cubicBezTo>
                  <a:pt x="2005" y="4302"/>
                  <a:pt x="2005" y="4302"/>
                  <a:pt x="2005" y="4302"/>
                </a:cubicBezTo>
                <a:cubicBezTo>
                  <a:pt x="2030" y="4311"/>
                  <a:pt x="2047" y="4302"/>
                  <a:pt x="2056" y="4277"/>
                </a:cubicBezTo>
                <a:cubicBezTo>
                  <a:pt x="2073" y="4277"/>
                  <a:pt x="2073" y="4277"/>
                  <a:pt x="2073" y="4277"/>
                </a:cubicBezTo>
                <a:cubicBezTo>
                  <a:pt x="2047" y="4362"/>
                  <a:pt x="2047" y="4362"/>
                  <a:pt x="2047" y="4362"/>
                </a:cubicBezTo>
                <a:cubicBezTo>
                  <a:pt x="2039" y="4354"/>
                  <a:pt x="2039" y="4354"/>
                  <a:pt x="2039" y="4354"/>
                </a:cubicBezTo>
                <a:cubicBezTo>
                  <a:pt x="2039" y="4328"/>
                  <a:pt x="2030" y="4319"/>
                  <a:pt x="2005" y="4311"/>
                </a:cubicBezTo>
                <a:cubicBezTo>
                  <a:pt x="1987" y="4379"/>
                  <a:pt x="1987" y="4379"/>
                  <a:pt x="1987" y="4379"/>
                </a:cubicBezTo>
                <a:cubicBezTo>
                  <a:pt x="1979" y="4388"/>
                  <a:pt x="1987" y="4396"/>
                  <a:pt x="2005" y="4405"/>
                </a:cubicBezTo>
                <a:cubicBezTo>
                  <a:pt x="2039" y="4413"/>
                  <a:pt x="2073" y="4396"/>
                  <a:pt x="2090" y="4362"/>
                </a:cubicBezTo>
                <a:cubicBezTo>
                  <a:pt x="2107" y="4362"/>
                  <a:pt x="2107" y="4362"/>
                  <a:pt x="2107" y="4362"/>
                </a:cubicBezTo>
                <a:cubicBezTo>
                  <a:pt x="2081" y="4439"/>
                  <a:pt x="2081" y="4439"/>
                  <a:pt x="2081" y="4439"/>
                </a:cubicBezTo>
                <a:cubicBezTo>
                  <a:pt x="1902" y="4388"/>
                  <a:pt x="1902" y="4388"/>
                  <a:pt x="1902" y="4388"/>
                </a:cubicBezTo>
                <a:cubicBezTo>
                  <a:pt x="1902" y="4379"/>
                  <a:pt x="1902" y="4379"/>
                  <a:pt x="1902" y="4379"/>
                </a:cubicBezTo>
                <a:cubicBezTo>
                  <a:pt x="1928" y="4388"/>
                  <a:pt x="1936" y="4379"/>
                  <a:pt x="1936" y="4371"/>
                </a:cubicBezTo>
                <a:cubicBezTo>
                  <a:pt x="1970" y="4234"/>
                  <a:pt x="1970" y="4234"/>
                  <a:pt x="1970" y="4234"/>
                </a:cubicBezTo>
                <a:cubicBezTo>
                  <a:pt x="1979" y="4217"/>
                  <a:pt x="1970" y="4209"/>
                  <a:pt x="1945" y="4209"/>
                </a:cubicBezTo>
                <a:cubicBezTo>
                  <a:pt x="1953" y="4192"/>
                  <a:pt x="1953" y="4192"/>
                  <a:pt x="1953" y="4192"/>
                </a:cubicBezTo>
                <a:lnTo>
                  <a:pt x="2124" y="4234"/>
                </a:lnTo>
                <a:close/>
                <a:moveTo>
                  <a:pt x="1757" y="4132"/>
                </a:moveTo>
                <a:cubicBezTo>
                  <a:pt x="1936" y="4192"/>
                  <a:pt x="1936" y="4192"/>
                  <a:pt x="1936" y="4192"/>
                </a:cubicBezTo>
                <a:cubicBezTo>
                  <a:pt x="1911" y="4260"/>
                  <a:pt x="1911" y="4260"/>
                  <a:pt x="1911" y="4260"/>
                </a:cubicBezTo>
                <a:cubicBezTo>
                  <a:pt x="1902" y="4260"/>
                  <a:pt x="1902" y="4260"/>
                  <a:pt x="1902" y="4260"/>
                </a:cubicBezTo>
                <a:cubicBezTo>
                  <a:pt x="1902" y="4217"/>
                  <a:pt x="1894" y="4192"/>
                  <a:pt x="1860" y="4183"/>
                </a:cubicBezTo>
                <a:cubicBezTo>
                  <a:pt x="1808" y="4336"/>
                  <a:pt x="1808" y="4336"/>
                  <a:pt x="1808" y="4336"/>
                </a:cubicBezTo>
                <a:cubicBezTo>
                  <a:pt x="1808" y="4345"/>
                  <a:pt x="1817" y="4354"/>
                  <a:pt x="1834" y="4362"/>
                </a:cubicBezTo>
                <a:cubicBezTo>
                  <a:pt x="1834" y="4371"/>
                  <a:pt x="1834" y="4371"/>
                  <a:pt x="1834" y="4371"/>
                </a:cubicBezTo>
                <a:cubicBezTo>
                  <a:pt x="1723" y="4336"/>
                  <a:pt x="1723" y="4336"/>
                  <a:pt x="1723" y="4336"/>
                </a:cubicBezTo>
                <a:cubicBezTo>
                  <a:pt x="1732" y="4328"/>
                  <a:pt x="1732" y="4328"/>
                  <a:pt x="1732" y="4328"/>
                </a:cubicBezTo>
                <a:cubicBezTo>
                  <a:pt x="1749" y="4336"/>
                  <a:pt x="1766" y="4328"/>
                  <a:pt x="1766" y="4319"/>
                </a:cubicBezTo>
                <a:cubicBezTo>
                  <a:pt x="1817" y="4166"/>
                  <a:pt x="1817" y="4166"/>
                  <a:pt x="1817" y="4166"/>
                </a:cubicBezTo>
                <a:cubicBezTo>
                  <a:pt x="1791" y="4158"/>
                  <a:pt x="1766" y="4175"/>
                  <a:pt x="1740" y="4200"/>
                </a:cubicBezTo>
                <a:cubicBezTo>
                  <a:pt x="1732" y="4200"/>
                  <a:pt x="1732" y="4200"/>
                  <a:pt x="1732" y="4200"/>
                </a:cubicBezTo>
                <a:lnTo>
                  <a:pt x="1757" y="4132"/>
                </a:lnTo>
                <a:close/>
                <a:moveTo>
                  <a:pt x="1570" y="4064"/>
                </a:moveTo>
                <a:cubicBezTo>
                  <a:pt x="1578" y="4047"/>
                  <a:pt x="1578" y="4047"/>
                  <a:pt x="1578" y="4047"/>
                </a:cubicBezTo>
                <a:cubicBezTo>
                  <a:pt x="1663" y="4089"/>
                  <a:pt x="1663" y="4089"/>
                  <a:pt x="1663" y="4089"/>
                </a:cubicBezTo>
                <a:cubicBezTo>
                  <a:pt x="1655" y="4098"/>
                  <a:pt x="1655" y="4098"/>
                  <a:pt x="1655" y="4098"/>
                </a:cubicBezTo>
                <a:cubicBezTo>
                  <a:pt x="1646" y="4089"/>
                  <a:pt x="1638" y="4089"/>
                  <a:pt x="1638" y="4098"/>
                </a:cubicBezTo>
                <a:cubicBezTo>
                  <a:pt x="1629" y="4098"/>
                  <a:pt x="1629" y="4106"/>
                  <a:pt x="1629" y="4115"/>
                </a:cubicBezTo>
                <a:cubicBezTo>
                  <a:pt x="1629" y="4115"/>
                  <a:pt x="1629" y="4115"/>
                  <a:pt x="1629" y="4115"/>
                </a:cubicBezTo>
                <a:cubicBezTo>
                  <a:pt x="1638" y="4183"/>
                  <a:pt x="1638" y="4183"/>
                  <a:pt x="1638" y="4183"/>
                </a:cubicBezTo>
                <a:cubicBezTo>
                  <a:pt x="1689" y="4141"/>
                  <a:pt x="1689" y="4141"/>
                  <a:pt x="1689" y="4141"/>
                </a:cubicBezTo>
                <a:cubicBezTo>
                  <a:pt x="1698" y="4132"/>
                  <a:pt x="1698" y="4132"/>
                  <a:pt x="1698" y="4132"/>
                </a:cubicBezTo>
                <a:cubicBezTo>
                  <a:pt x="1698" y="4124"/>
                  <a:pt x="1689" y="4115"/>
                  <a:pt x="1680" y="4106"/>
                </a:cubicBezTo>
                <a:cubicBezTo>
                  <a:pt x="1680" y="4098"/>
                  <a:pt x="1680" y="4098"/>
                  <a:pt x="1680" y="4098"/>
                </a:cubicBezTo>
                <a:cubicBezTo>
                  <a:pt x="1749" y="4124"/>
                  <a:pt x="1749" y="4124"/>
                  <a:pt x="1749" y="4124"/>
                </a:cubicBezTo>
                <a:cubicBezTo>
                  <a:pt x="1749" y="4141"/>
                  <a:pt x="1749" y="4141"/>
                  <a:pt x="1749" y="4141"/>
                </a:cubicBezTo>
                <a:cubicBezTo>
                  <a:pt x="1732" y="4132"/>
                  <a:pt x="1715" y="4132"/>
                  <a:pt x="1706" y="4141"/>
                </a:cubicBezTo>
                <a:cubicBezTo>
                  <a:pt x="1638" y="4209"/>
                  <a:pt x="1638" y="4209"/>
                  <a:pt x="1638" y="4209"/>
                </a:cubicBezTo>
                <a:cubicBezTo>
                  <a:pt x="1612" y="4251"/>
                  <a:pt x="1612" y="4251"/>
                  <a:pt x="1612" y="4251"/>
                </a:cubicBezTo>
                <a:cubicBezTo>
                  <a:pt x="1604" y="4268"/>
                  <a:pt x="1612" y="4277"/>
                  <a:pt x="1638" y="4285"/>
                </a:cubicBezTo>
                <a:cubicBezTo>
                  <a:pt x="1629" y="4294"/>
                  <a:pt x="1629" y="4294"/>
                  <a:pt x="1629" y="4294"/>
                </a:cubicBezTo>
                <a:cubicBezTo>
                  <a:pt x="1527" y="4251"/>
                  <a:pt x="1527" y="4251"/>
                  <a:pt x="1527" y="4251"/>
                </a:cubicBezTo>
                <a:cubicBezTo>
                  <a:pt x="1536" y="4234"/>
                  <a:pt x="1536" y="4234"/>
                  <a:pt x="1536" y="4234"/>
                </a:cubicBezTo>
                <a:cubicBezTo>
                  <a:pt x="1553" y="4251"/>
                  <a:pt x="1570" y="4251"/>
                  <a:pt x="1570" y="4234"/>
                </a:cubicBezTo>
                <a:cubicBezTo>
                  <a:pt x="1595" y="4183"/>
                  <a:pt x="1595" y="4183"/>
                  <a:pt x="1595" y="4183"/>
                </a:cubicBezTo>
                <a:cubicBezTo>
                  <a:pt x="1587" y="4106"/>
                  <a:pt x="1587" y="4106"/>
                  <a:pt x="1587" y="4106"/>
                </a:cubicBezTo>
                <a:cubicBezTo>
                  <a:pt x="1587" y="4081"/>
                  <a:pt x="1578" y="4064"/>
                  <a:pt x="1570" y="4064"/>
                </a:cubicBezTo>
                <a:close/>
                <a:moveTo>
                  <a:pt x="1459" y="4217"/>
                </a:moveTo>
                <a:cubicBezTo>
                  <a:pt x="1322" y="4132"/>
                  <a:pt x="1322" y="4132"/>
                  <a:pt x="1322" y="4132"/>
                </a:cubicBezTo>
                <a:cubicBezTo>
                  <a:pt x="1322" y="4115"/>
                  <a:pt x="1322" y="4115"/>
                  <a:pt x="1322" y="4115"/>
                </a:cubicBezTo>
                <a:cubicBezTo>
                  <a:pt x="1339" y="4132"/>
                  <a:pt x="1356" y="4132"/>
                  <a:pt x="1356" y="4115"/>
                </a:cubicBezTo>
                <a:cubicBezTo>
                  <a:pt x="1433" y="3996"/>
                  <a:pt x="1433" y="3996"/>
                  <a:pt x="1433" y="3996"/>
                </a:cubicBezTo>
                <a:cubicBezTo>
                  <a:pt x="1442" y="3987"/>
                  <a:pt x="1433" y="3979"/>
                  <a:pt x="1416" y="3962"/>
                </a:cubicBezTo>
                <a:cubicBezTo>
                  <a:pt x="1425" y="3953"/>
                  <a:pt x="1425" y="3953"/>
                  <a:pt x="1425" y="3953"/>
                </a:cubicBezTo>
                <a:cubicBezTo>
                  <a:pt x="1510" y="4013"/>
                  <a:pt x="1510" y="4013"/>
                  <a:pt x="1510" y="4013"/>
                </a:cubicBezTo>
                <a:cubicBezTo>
                  <a:pt x="1510" y="4021"/>
                  <a:pt x="1510" y="4021"/>
                  <a:pt x="1510" y="4021"/>
                </a:cubicBezTo>
                <a:cubicBezTo>
                  <a:pt x="1493" y="4013"/>
                  <a:pt x="1476" y="4013"/>
                  <a:pt x="1476" y="4021"/>
                </a:cubicBezTo>
                <a:cubicBezTo>
                  <a:pt x="1399" y="4141"/>
                  <a:pt x="1399" y="4141"/>
                  <a:pt x="1399" y="4141"/>
                </a:cubicBezTo>
                <a:cubicBezTo>
                  <a:pt x="1391" y="4149"/>
                  <a:pt x="1399" y="4158"/>
                  <a:pt x="1408" y="4166"/>
                </a:cubicBezTo>
                <a:cubicBezTo>
                  <a:pt x="1433" y="4183"/>
                  <a:pt x="1467" y="4175"/>
                  <a:pt x="1493" y="4141"/>
                </a:cubicBezTo>
                <a:cubicBezTo>
                  <a:pt x="1501" y="4149"/>
                  <a:pt x="1501" y="4149"/>
                  <a:pt x="1501" y="4149"/>
                </a:cubicBezTo>
                <a:lnTo>
                  <a:pt x="1459" y="4217"/>
                </a:lnTo>
                <a:close/>
                <a:moveTo>
                  <a:pt x="1186" y="3902"/>
                </a:moveTo>
                <a:cubicBezTo>
                  <a:pt x="1228" y="3851"/>
                  <a:pt x="1280" y="3851"/>
                  <a:pt x="1331" y="3885"/>
                </a:cubicBezTo>
                <a:cubicBezTo>
                  <a:pt x="1373" y="3928"/>
                  <a:pt x="1382" y="3970"/>
                  <a:pt x="1348" y="4030"/>
                </a:cubicBezTo>
                <a:cubicBezTo>
                  <a:pt x="1305" y="4072"/>
                  <a:pt x="1254" y="4081"/>
                  <a:pt x="1203" y="4047"/>
                </a:cubicBezTo>
                <a:cubicBezTo>
                  <a:pt x="1160" y="4004"/>
                  <a:pt x="1152" y="3953"/>
                  <a:pt x="1186" y="3902"/>
                </a:cubicBezTo>
                <a:close/>
                <a:moveTo>
                  <a:pt x="1228" y="3936"/>
                </a:moveTo>
                <a:cubicBezTo>
                  <a:pt x="1194" y="3979"/>
                  <a:pt x="1186" y="4013"/>
                  <a:pt x="1211" y="4038"/>
                </a:cubicBezTo>
                <a:cubicBezTo>
                  <a:pt x="1237" y="4055"/>
                  <a:pt x="1263" y="4038"/>
                  <a:pt x="1305" y="3996"/>
                </a:cubicBezTo>
                <a:cubicBezTo>
                  <a:pt x="1339" y="3945"/>
                  <a:pt x="1348" y="3911"/>
                  <a:pt x="1322" y="3893"/>
                </a:cubicBezTo>
                <a:cubicBezTo>
                  <a:pt x="1297" y="3876"/>
                  <a:pt x="1263" y="3885"/>
                  <a:pt x="1228" y="3936"/>
                </a:cubicBezTo>
                <a:close/>
                <a:moveTo>
                  <a:pt x="1041" y="3902"/>
                </a:moveTo>
                <a:cubicBezTo>
                  <a:pt x="964" y="3825"/>
                  <a:pt x="964" y="3825"/>
                  <a:pt x="964" y="3825"/>
                </a:cubicBezTo>
                <a:cubicBezTo>
                  <a:pt x="973" y="3817"/>
                  <a:pt x="973" y="3817"/>
                  <a:pt x="973" y="3817"/>
                </a:cubicBezTo>
                <a:cubicBezTo>
                  <a:pt x="981" y="3834"/>
                  <a:pt x="998" y="3834"/>
                  <a:pt x="1007" y="3825"/>
                </a:cubicBezTo>
                <a:cubicBezTo>
                  <a:pt x="1101" y="3723"/>
                  <a:pt x="1101" y="3723"/>
                  <a:pt x="1101" y="3723"/>
                </a:cubicBezTo>
                <a:cubicBezTo>
                  <a:pt x="1109" y="3715"/>
                  <a:pt x="1109" y="3706"/>
                  <a:pt x="1092" y="3689"/>
                </a:cubicBezTo>
                <a:cubicBezTo>
                  <a:pt x="1101" y="3681"/>
                  <a:pt x="1101" y="3681"/>
                  <a:pt x="1101" y="3681"/>
                </a:cubicBezTo>
                <a:cubicBezTo>
                  <a:pt x="1177" y="3757"/>
                  <a:pt x="1177" y="3757"/>
                  <a:pt x="1177" y="3757"/>
                </a:cubicBezTo>
                <a:cubicBezTo>
                  <a:pt x="1211" y="3791"/>
                  <a:pt x="1211" y="3817"/>
                  <a:pt x="1194" y="3842"/>
                </a:cubicBezTo>
                <a:cubicBezTo>
                  <a:pt x="1169" y="3868"/>
                  <a:pt x="1135" y="3868"/>
                  <a:pt x="1101" y="3834"/>
                </a:cubicBezTo>
                <a:cubicBezTo>
                  <a:pt x="1084" y="3808"/>
                  <a:pt x="1084" y="3808"/>
                  <a:pt x="1084" y="3808"/>
                </a:cubicBezTo>
                <a:cubicBezTo>
                  <a:pt x="1041" y="3851"/>
                  <a:pt x="1041" y="3851"/>
                  <a:pt x="1041" y="3851"/>
                </a:cubicBezTo>
                <a:cubicBezTo>
                  <a:pt x="1024" y="3868"/>
                  <a:pt x="1032" y="3876"/>
                  <a:pt x="1049" y="3893"/>
                </a:cubicBezTo>
                <a:lnTo>
                  <a:pt x="1041" y="3902"/>
                </a:lnTo>
                <a:close/>
                <a:moveTo>
                  <a:pt x="1135" y="3757"/>
                </a:moveTo>
                <a:cubicBezTo>
                  <a:pt x="1092" y="3800"/>
                  <a:pt x="1092" y="3800"/>
                  <a:pt x="1092" y="3800"/>
                </a:cubicBezTo>
                <a:cubicBezTo>
                  <a:pt x="1101" y="3808"/>
                  <a:pt x="1101" y="3808"/>
                  <a:pt x="1101" y="3808"/>
                </a:cubicBezTo>
                <a:cubicBezTo>
                  <a:pt x="1118" y="3825"/>
                  <a:pt x="1135" y="3825"/>
                  <a:pt x="1152" y="3808"/>
                </a:cubicBezTo>
                <a:cubicBezTo>
                  <a:pt x="1169" y="3791"/>
                  <a:pt x="1177" y="3774"/>
                  <a:pt x="1160" y="3757"/>
                </a:cubicBezTo>
                <a:cubicBezTo>
                  <a:pt x="1152" y="3749"/>
                  <a:pt x="1143" y="3749"/>
                  <a:pt x="1135" y="3757"/>
                </a:cubicBezTo>
                <a:close/>
                <a:moveTo>
                  <a:pt x="913" y="3468"/>
                </a:moveTo>
                <a:cubicBezTo>
                  <a:pt x="921" y="3459"/>
                  <a:pt x="921" y="3459"/>
                  <a:pt x="921" y="3459"/>
                </a:cubicBezTo>
                <a:cubicBezTo>
                  <a:pt x="973" y="3519"/>
                  <a:pt x="973" y="3519"/>
                  <a:pt x="973" y="3519"/>
                </a:cubicBezTo>
                <a:cubicBezTo>
                  <a:pt x="921" y="3681"/>
                  <a:pt x="921" y="3681"/>
                  <a:pt x="921" y="3681"/>
                </a:cubicBezTo>
                <a:cubicBezTo>
                  <a:pt x="921" y="3681"/>
                  <a:pt x="921" y="3681"/>
                  <a:pt x="921" y="3681"/>
                </a:cubicBezTo>
                <a:cubicBezTo>
                  <a:pt x="1007" y="3612"/>
                  <a:pt x="1007" y="3612"/>
                  <a:pt x="1007" y="3612"/>
                </a:cubicBezTo>
                <a:cubicBezTo>
                  <a:pt x="1015" y="3612"/>
                  <a:pt x="1015" y="3595"/>
                  <a:pt x="998" y="3578"/>
                </a:cubicBezTo>
                <a:cubicBezTo>
                  <a:pt x="1007" y="3570"/>
                  <a:pt x="1007" y="3570"/>
                  <a:pt x="1007" y="3570"/>
                </a:cubicBezTo>
                <a:cubicBezTo>
                  <a:pt x="1058" y="3629"/>
                  <a:pt x="1058" y="3629"/>
                  <a:pt x="1058" y="3629"/>
                </a:cubicBezTo>
                <a:cubicBezTo>
                  <a:pt x="1049" y="3638"/>
                  <a:pt x="1049" y="3638"/>
                  <a:pt x="1049" y="3638"/>
                </a:cubicBezTo>
                <a:cubicBezTo>
                  <a:pt x="1032" y="3621"/>
                  <a:pt x="1024" y="3621"/>
                  <a:pt x="1015" y="3629"/>
                </a:cubicBezTo>
                <a:cubicBezTo>
                  <a:pt x="879" y="3732"/>
                  <a:pt x="879" y="3732"/>
                  <a:pt x="879" y="3732"/>
                </a:cubicBezTo>
                <a:cubicBezTo>
                  <a:pt x="862" y="3706"/>
                  <a:pt x="862" y="3706"/>
                  <a:pt x="862" y="3706"/>
                </a:cubicBezTo>
                <a:cubicBezTo>
                  <a:pt x="921" y="3527"/>
                  <a:pt x="921" y="3527"/>
                  <a:pt x="921" y="3527"/>
                </a:cubicBezTo>
                <a:cubicBezTo>
                  <a:pt x="913" y="3527"/>
                  <a:pt x="913" y="3527"/>
                  <a:pt x="913" y="3527"/>
                </a:cubicBezTo>
                <a:cubicBezTo>
                  <a:pt x="819" y="3604"/>
                  <a:pt x="819" y="3604"/>
                  <a:pt x="819" y="3604"/>
                </a:cubicBezTo>
                <a:cubicBezTo>
                  <a:pt x="802" y="3604"/>
                  <a:pt x="811" y="3621"/>
                  <a:pt x="828" y="3638"/>
                </a:cubicBezTo>
                <a:cubicBezTo>
                  <a:pt x="819" y="3646"/>
                  <a:pt x="819" y="3646"/>
                  <a:pt x="819" y="3646"/>
                </a:cubicBezTo>
                <a:cubicBezTo>
                  <a:pt x="768" y="3587"/>
                  <a:pt x="768" y="3587"/>
                  <a:pt x="768" y="3587"/>
                </a:cubicBezTo>
                <a:cubicBezTo>
                  <a:pt x="777" y="3578"/>
                  <a:pt x="777" y="3578"/>
                  <a:pt x="777" y="3578"/>
                </a:cubicBezTo>
                <a:cubicBezTo>
                  <a:pt x="785" y="3595"/>
                  <a:pt x="802" y="3595"/>
                  <a:pt x="811" y="3587"/>
                </a:cubicBezTo>
                <a:cubicBezTo>
                  <a:pt x="921" y="3502"/>
                  <a:pt x="921" y="3502"/>
                  <a:pt x="921" y="3502"/>
                </a:cubicBezTo>
                <a:cubicBezTo>
                  <a:pt x="930" y="3493"/>
                  <a:pt x="930" y="3485"/>
                  <a:pt x="913" y="3468"/>
                </a:cubicBezTo>
                <a:close/>
                <a:moveTo>
                  <a:pt x="683" y="3442"/>
                </a:moveTo>
                <a:cubicBezTo>
                  <a:pt x="640" y="3374"/>
                  <a:pt x="640" y="3374"/>
                  <a:pt x="640" y="3374"/>
                </a:cubicBezTo>
                <a:cubicBezTo>
                  <a:pt x="649" y="3365"/>
                  <a:pt x="649" y="3365"/>
                  <a:pt x="649" y="3365"/>
                </a:cubicBezTo>
                <a:cubicBezTo>
                  <a:pt x="657" y="3382"/>
                  <a:pt x="674" y="3382"/>
                  <a:pt x="700" y="3382"/>
                </a:cubicBezTo>
                <a:cubicBezTo>
                  <a:pt x="870" y="3357"/>
                  <a:pt x="870" y="3357"/>
                  <a:pt x="870" y="3357"/>
                </a:cubicBezTo>
                <a:cubicBezTo>
                  <a:pt x="879" y="3374"/>
                  <a:pt x="879" y="3374"/>
                  <a:pt x="879" y="3374"/>
                </a:cubicBezTo>
                <a:cubicBezTo>
                  <a:pt x="759" y="3527"/>
                  <a:pt x="759" y="3527"/>
                  <a:pt x="759" y="3527"/>
                </a:cubicBezTo>
                <a:cubicBezTo>
                  <a:pt x="751" y="3536"/>
                  <a:pt x="751" y="3544"/>
                  <a:pt x="759" y="3553"/>
                </a:cubicBezTo>
                <a:cubicBezTo>
                  <a:pt x="751" y="3561"/>
                  <a:pt x="751" y="3561"/>
                  <a:pt x="751" y="3561"/>
                </a:cubicBezTo>
                <a:cubicBezTo>
                  <a:pt x="700" y="3468"/>
                  <a:pt x="700" y="3468"/>
                  <a:pt x="700" y="3468"/>
                </a:cubicBezTo>
                <a:cubicBezTo>
                  <a:pt x="708" y="3468"/>
                  <a:pt x="708" y="3468"/>
                  <a:pt x="708" y="3468"/>
                </a:cubicBezTo>
                <a:cubicBezTo>
                  <a:pt x="708" y="3476"/>
                  <a:pt x="708" y="3476"/>
                  <a:pt x="708" y="3476"/>
                </a:cubicBezTo>
                <a:cubicBezTo>
                  <a:pt x="717" y="3485"/>
                  <a:pt x="725" y="3493"/>
                  <a:pt x="734" y="3485"/>
                </a:cubicBezTo>
                <a:cubicBezTo>
                  <a:pt x="734" y="3485"/>
                  <a:pt x="734" y="3485"/>
                  <a:pt x="734" y="3476"/>
                </a:cubicBezTo>
                <a:cubicBezTo>
                  <a:pt x="734" y="3485"/>
                  <a:pt x="734" y="3485"/>
                  <a:pt x="742" y="3476"/>
                </a:cubicBezTo>
                <a:cubicBezTo>
                  <a:pt x="759" y="3451"/>
                  <a:pt x="759" y="3451"/>
                  <a:pt x="759" y="3451"/>
                </a:cubicBezTo>
                <a:cubicBezTo>
                  <a:pt x="725" y="3391"/>
                  <a:pt x="725" y="3391"/>
                  <a:pt x="725" y="3391"/>
                </a:cubicBezTo>
                <a:cubicBezTo>
                  <a:pt x="700" y="3399"/>
                  <a:pt x="700" y="3399"/>
                  <a:pt x="700" y="3399"/>
                </a:cubicBezTo>
                <a:cubicBezTo>
                  <a:pt x="700" y="3399"/>
                  <a:pt x="691" y="3399"/>
                  <a:pt x="683" y="3399"/>
                </a:cubicBezTo>
                <a:cubicBezTo>
                  <a:pt x="674" y="3408"/>
                  <a:pt x="674" y="3416"/>
                  <a:pt x="683" y="3425"/>
                </a:cubicBezTo>
                <a:cubicBezTo>
                  <a:pt x="691" y="3433"/>
                  <a:pt x="691" y="3433"/>
                  <a:pt x="691" y="3433"/>
                </a:cubicBezTo>
                <a:lnTo>
                  <a:pt x="683" y="3442"/>
                </a:lnTo>
                <a:close/>
                <a:moveTo>
                  <a:pt x="768" y="3433"/>
                </a:moveTo>
                <a:cubicBezTo>
                  <a:pt x="811" y="3382"/>
                  <a:pt x="811" y="3382"/>
                  <a:pt x="811" y="3382"/>
                </a:cubicBezTo>
                <a:cubicBezTo>
                  <a:pt x="742" y="3391"/>
                  <a:pt x="742" y="3391"/>
                  <a:pt x="742" y="3391"/>
                </a:cubicBezTo>
                <a:lnTo>
                  <a:pt x="768" y="3433"/>
                </a:lnTo>
                <a:close/>
                <a:moveTo>
                  <a:pt x="717" y="3076"/>
                </a:moveTo>
                <a:cubicBezTo>
                  <a:pt x="725" y="3076"/>
                  <a:pt x="725" y="3076"/>
                  <a:pt x="725" y="3076"/>
                </a:cubicBezTo>
                <a:cubicBezTo>
                  <a:pt x="751" y="3135"/>
                  <a:pt x="751" y="3135"/>
                  <a:pt x="751" y="3135"/>
                </a:cubicBezTo>
                <a:cubicBezTo>
                  <a:pt x="666" y="3280"/>
                  <a:pt x="666" y="3280"/>
                  <a:pt x="666" y="3280"/>
                </a:cubicBezTo>
                <a:cubicBezTo>
                  <a:pt x="666" y="3280"/>
                  <a:pt x="666" y="3280"/>
                  <a:pt x="666" y="3280"/>
                </a:cubicBezTo>
                <a:cubicBezTo>
                  <a:pt x="759" y="3246"/>
                  <a:pt x="759" y="3246"/>
                  <a:pt x="759" y="3246"/>
                </a:cubicBezTo>
                <a:cubicBezTo>
                  <a:pt x="777" y="3238"/>
                  <a:pt x="777" y="3229"/>
                  <a:pt x="768" y="3203"/>
                </a:cubicBezTo>
                <a:cubicBezTo>
                  <a:pt x="785" y="3203"/>
                  <a:pt x="785" y="3203"/>
                  <a:pt x="785" y="3203"/>
                </a:cubicBezTo>
                <a:cubicBezTo>
                  <a:pt x="811" y="3263"/>
                  <a:pt x="811" y="3263"/>
                  <a:pt x="811" y="3263"/>
                </a:cubicBezTo>
                <a:cubicBezTo>
                  <a:pt x="802" y="3272"/>
                  <a:pt x="802" y="3272"/>
                  <a:pt x="802" y="3272"/>
                </a:cubicBezTo>
                <a:cubicBezTo>
                  <a:pt x="794" y="3255"/>
                  <a:pt x="785" y="3246"/>
                  <a:pt x="768" y="3255"/>
                </a:cubicBezTo>
                <a:cubicBezTo>
                  <a:pt x="614" y="3323"/>
                  <a:pt x="614" y="3323"/>
                  <a:pt x="614" y="3323"/>
                </a:cubicBezTo>
                <a:cubicBezTo>
                  <a:pt x="606" y="3297"/>
                  <a:pt x="606" y="3297"/>
                  <a:pt x="606" y="3297"/>
                </a:cubicBezTo>
                <a:cubicBezTo>
                  <a:pt x="700" y="3135"/>
                  <a:pt x="700" y="3135"/>
                  <a:pt x="700" y="3135"/>
                </a:cubicBezTo>
                <a:cubicBezTo>
                  <a:pt x="700" y="3135"/>
                  <a:pt x="700" y="3135"/>
                  <a:pt x="700" y="3135"/>
                </a:cubicBezTo>
                <a:cubicBezTo>
                  <a:pt x="589" y="3186"/>
                  <a:pt x="589" y="3186"/>
                  <a:pt x="589" y="3186"/>
                </a:cubicBezTo>
                <a:cubicBezTo>
                  <a:pt x="572" y="3186"/>
                  <a:pt x="572" y="3203"/>
                  <a:pt x="580" y="3221"/>
                </a:cubicBezTo>
                <a:cubicBezTo>
                  <a:pt x="572" y="3229"/>
                  <a:pt x="572" y="3229"/>
                  <a:pt x="572" y="3229"/>
                </a:cubicBezTo>
                <a:cubicBezTo>
                  <a:pt x="538" y="3152"/>
                  <a:pt x="538" y="3152"/>
                  <a:pt x="538" y="3152"/>
                </a:cubicBezTo>
                <a:cubicBezTo>
                  <a:pt x="555" y="3152"/>
                  <a:pt x="555" y="3152"/>
                  <a:pt x="555" y="3152"/>
                </a:cubicBezTo>
                <a:cubicBezTo>
                  <a:pt x="563" y="3169"/>
                  <a:pt x="572" y="3178"/>
                  <a:pt x="580" y="3169"/>
                </a:cubicBezTo>
                <a:cubicBezTo>
                  <a:pt x="708" y="3110"/>
                  <a:pt x="708" y="3110"/>
                  <a:pt x="708" y="3110"/>
                </a:cubicBezTo>
                <a:cubicBezTo>
                  <a:pt x="725" y="3110"/>
                  <a:pt x="725" y="3093"/>
                  <a:pt x="717" y="3076"/>
                </a:cubicBezTo>
                <a:close/>
                <a:moveTo>
                  <a:pt x="717" y="3050"/>
                </a:moveTo>
                <a:cubicBezTo>
                  <a:pt x="649" y="3076"/>
                  <a:pt x="649" y="3076"/>
                  <a:pt x="649" y="3076"/>
                </a:cubicBezTo>
                <a:cubicBezTo>
                  <a:pt x="640" y="3059"/>
                  <a:pt x="640" y="3059"/>
                  <a:pt x="640" y="3059"/>
                </a:cubicBezTo>
                <a:cubicBezTo>
                  <a:pt x="674" y="3042"/>
                  <a:pt x="691" y="3016"/>
                  <a:pt x="683" y="2982"/>
                </a:cubicBezTo>
                <a:cubicBezTo>
                  <a:pt x="674" y="2965"/>
                  <a:pt x="666" y="2956"/>
                  <a:pt x="657" y="2965"/>
                </a:cubicBezTo>
                <a:cubicBezTo>
                  <a:pt x="597" y="2973"/>
                  <a:pt x="597" y="2973"/>
                  <a:pt x="597" y="2973"/>
                </a:cubicBezTo>
                <a:cubicBezTo>
                  <a:pt x="606" y="2999"/>
                  <a:pt x="623" y="3016"/>
                  <a:pt x="649" y="3008"/>
                </a:cubicBezTo>
                <a:cubicBezTo>
                  <a:pt x="649" y="3025"/>
                  <a:pt x="649" y="3025"/>
                  <a:pt x="649" y="3025"/>
                </a:cubicBezTo>
                <a:cubicBezTo>
                  <a:pt x="572" y="3042"/>
                  <a:pt x="572" y="3042"/>
                  <a:pt x="572" y="3042"/>
                </a:cubicBezTo>
                <a:cubicBezTo>
                  <a:pt x="572" y="3033"/>
                  <a:pt x="572" y="3033"/>
                  <a:pt x="572" y="3033"/>
                </a:cubicBezTo>
                <a:cubicBezTo>
                  <a:pt x="589" y="3025"/>
                  <a:pt x="597" y="2999"/>
                  <a:pt x="589" y="2982"/>
                </a:cubicBezTo>
                <a:cubicBezTo>
                  <a:pt x="521" y="2999"/>
                  <a:pt x="521" y="2999"/>
                  <a:pt x="521" y="2999"/>
                </a:cubicBezTo>
                <a:cubicBezTo>
                  <a:pt x="512" y="2999"/>
                  <a:pt x="504" y="3008"/>
                  <a:pt x="512" y="3025"/>
                </a:cubicBezTo>
                <a:cubicBezTo>
                  <a:pt x="521" y="3059"/>
                  <a:pt x="546" y="3076"/>
                  <a:pt x="589" y="3076"/>
                </a:cubicBezTo>
                <a:cubicBezTo>
                  <a:pt x="597" y="3093"/>
                  <a:pt x="597" y="3093"/>
                  <a:pt x="597" y="3093"/>
                </a:cubicBezTo>
                <a:cubicBezTo>
                  <a:pt x="521" y="3110"/>
                  <a:pt x="521" y="3110"/>
                  <a:pt x="521" y="3110"/>
                </a:cubicBezTo>
                <a:cubicBezTo>
                  <a:pt x="469" y="2931"/>
                  <a:pt x="469" y="2931"/>
                  <a:pt x="469" y="2931"/>
                </a:cubicBezTo>
                <a:cubicBezTo>
                  <a:pt x="487" y="2931"/>
                  <a:pt x="487" y="2931"/>
                  <a:pt x="487" y="2931"/>
                </a:cubicBezTo>
                <a:cubicBezTo>
                  <a:pt x="487" y="2948"/>
                  <a:pt x="495" y="2956"/>
                  <a:pt x="512" y="2948"/>
                </a:cubicBezTo>
                <a:cubicBezTo>
                  <a:pt x="649" y="2914"/>
                  <a:pt x="649" y="2914"/>
                  <a:pt x="649" y="2914"/>
                </a:cubicBezTo>
                <a:cubicBezTo>
                  <a:pt x="657" y="2914"/>
                  <a:pt x="666" y="2897"/>
                  <a:pt x="657" y="2880"/>
                </a:cubicBezTo>
                <a:cubicBezTo>
                  <a:pt x="666" y="2880"/>
                  <a:pt x="666" y="2880"/>
                  <a:pt x="666" y="2880"/>
                </a:cubicBezTo>
                <a:lnTo>
                  <a:pt x="717" y="3050"/>
                </a:lnTo>
                <a:close/>
              </a:path>
            </a:pathLst>
          </a:custGeom>
          <a:solidFill>
            <a:srgbClr val="014F8E">
              <a:alpha val="3000"/>
            </a:srgb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grpSp>
        <p:nvGrpSpPr>
          <p:cNvPr id="25" name="组合 24">
            <a:extLst>
              <a:ext uri="{FF2B5EF4-FFF2-40B4-BE49-F238E27FC236}">
                <a16:creationId xmlns="" xmlns:a16="http://schemas.microsoft.com/office/drawing/2014/main" id="{EFE4A9BB-8D5E-4216-B030-8B7736713BAF}"/>
              </a:ext>
            </a:extLst>
          </p:cNvPr>
          <p:cNvGrpSpPr/>
          <p:nvPr userDrawn="1"/>
        </p:nvGrpSpPr>
        <p:grpSpPr>
          <a:xfrm>
            <a:off x="9818325" y="379089"/>
            <a:ext cx="1678350" cy="412813"/>
            <a:chOff x="2191473" y="2468629"/>
            <a:chExt cx="7809054" cy="1920742"/>
          </a:xfrm>
          <a:solidFill>
            <a:srgbClr val="014F8E"/>
          </a:solidFill>
        </p:grpSpPr>
        <p:sp>
          <p:nvSpPr>
            <p:cNvPr id="28" name="íŝlîḍe">
              <a:extLst>
                <a:ext uri="{FF2B5EF4-FFF2-40B4-BE49-F238E27FC236}">
                  <a16:creationId xmlns="" xmlns:a16="http://schemas.microsoft.com/office/drawing/2014/main" id="{76083272-D490-4D4F-9AEA-F941D4F965BE}"/>
                </a:ext>
              </a:extLst>
            </p:cNvPr>
            <p:cNvSpPr/>
            <p:nvPr/>
          </p:nvSpPr>
          <p:spPr bwMode="auto">
            <a:xfrm>
              <a:off x="2191473" y="2508284"/>
              <a:ext cx="1886171" cy="1881087"/>
            </a:xfrm>
            <a:custGeom>
              <a:avLst/>
              <a:gdLst>
                <a:gd name="T0" fmla="*/ 546 w 4879"/>
                <a:gd name="T1" fmla="*/ 2803 h 4873"/>
                <a:gd name="T2" fmla="*/ 4256 w 4879"/>
                <a:gd name="T3" fmla="*/ 1823 h 4873"/>
                <a:gd name="T4" fmla="*/ 4034 w 4879"/>
                <a:gd name="T5" fmla="*/ 1806 h 4873"/>
                <a:gd name="T6" fmla="*/ 4077 w 4879"/>
                <a:gd name="T7" fmla="*/ 1985 h 4873"/>
                <a:gd name="T8" fmla="*/ 4520 w 4879"/>
                <a:gd name="T9" fmla="*/ 1977 h 4873"/>
                <a:gd name="T10" fmla="*/ 4299 w 4879"/>
                <a:gd name="T11" fmla="*/ 1951 h 4873"/>
                <a:gd name="T12" fmla="*/ 4427 w 4879"/>
                <a:gd name="T13" fmla="*/ 2079 h 4873"/>
                <a:gd name="T14" fmla="*/ 3957 w 4879"/>
                <a:gd name="T15" fmla="*/ 1125 h 4873"/>
                <a:gd name="T16" fmla="*/ 3548 w 4879"/>
                <a:gd name="T17" fmla="*/ 1040 h 4873"/>
                <a:gd name="T18" fmla="*/ 2951 w 4879"/>
                <a:gd name="T19" fmla="*/ 537 h 4873"/>
                <a:gd name="T20" fmla="*/ 1902 w 4879"/>
                <a:gd name="T21" fmla="*/ 588 h 4873"/>
                <a:gd name="T22" fmla="*/ 1843 w 4879"/>
                <a:gd name="T23" fmla="*/ 793 h 4873"/>
                <a:gd name="T24" fmla="*/ 2047 w 4879"/>
                <a:gd name="T25" fmla="*/ 733 h 4873"/>
                <a:gd name="T26" fmla="*/ 1979 w 4879"/>
                <a:gd name="T27" fmla="*/ 460 h 4873"/>
                <a:gd name="T28" fmla="*/ 1101 w 4879"/>
                <a:gd name="T29" fmla="*/ 1082 h 4873"/>
                <a:gd name="T30" fmla="*/ 1135 w 4879"/>
                <a:gd name="T31" fmla="*/ 1065 h 4873"/>
                <a:gd name="T32" fmla="*/ 1194 w 4879"/>
                <a:gd name="T33" fmla="*/ 980 h 4873"/>
                <a:gd name="T34" fmla="*/ 1058 w 4879"/>
                <a:gd name="T35" fmla="*/ 1040 h 4873"/>
                <a:gd name="T36" fmla="*/ 879 w 4879"/>
                <a:gd name="T37" fmla="*/ 1951 h 4873"/>
                <a:gd name="T38" fmla="*/ 614 w 4879"/>
                <a:gd name="T39" fmla="*/ 1892 h 4873"/>
                <a:gd name="T40" fmla="*/ 427 w 4879"/>
                <a:gd name="T41" fmla="*/ 1653 h 4873"/>
                <a:gd name="T42" fmla="*/ 589 w 4879"/>
                <a:gd name="T43" fmla="*/ 2070 h 4873"/>
                <a:gd name="T44" fmla="*/ 1638 w 4879"/>
                <a:gd name="T45" fmla="*/ 3433 h 4873"/>
                <a:gd name="T46" fmla="*/ 2457 w 4879"/>
                <a:gd name="T47" fmla="*/ 2675 h 4873"/>
                <a:gd name="T48" fmla="*/ 2857 w 4879"/>
                <a:gd name="T49" fmla="*/ 3391 h 4873"/>
                <a:gd name="T50" fmla="*/ 3156 w 4879"/>
                <a:gd name="T51" fmla="*/ 3348 h 4873"/>
                <a:gd name="T52" fmla="*/ 3343 w 4879"/>
                <a:gd name="T53" fmla="*/ 3476 h 4873"/>
                <a:gd name="T54" fmla="*/ 162 w 4879"/>
                <a:gd name="T55" fmla="*/ 2437 h 4873"/>
                <a:gd name="T56" fmla="*/ 4273 w 4879"/>
                <a:gd name="T57" fmla="*/ 2633 h 4873"/>
                <a:gd name="T58" fmla="*/ 4299 w 4879"/>
                <a:gd name="T59" fmla="*/ 2863 h 4873"/>
                <a:gd name="T60" fmla="*/ 4307 w 4879"/>
                <a:gd name="T61" fmla="*/ 3169 h 4873"/>
                <a:gd name="T62" fmla="*/ 4196 w 4879"/>
                <a:gd name="T63" fmla="*/ 3297 h 4873"/>
                <a:gd name="T64" fmla="*/ 4247 w 4879"/>
                <a:gd name="T65" fmla="*/ 3357 h 4873"/>
                <a:gd name="T66" fmla="*/ 4102 w 4879"/>
                <a:gd name="T67" fmla="*/ 3553 h 4873"/>
                <a:gd name="T68" fmla="*/ 4009 w 4879"/>
                <a:gd name="T69" fmla="*/ 3442 h 4873"/>
                <a:gd name="T70" fmla="*/ 4026 w 4879"/>
                <a:gd name="T71" fmla="*/ 3587 h 4873"/>
                <a:gd name="T72" fmla="*/ 3855 w 4879"/>
                <a:gd name="T73" fmla="*/ 3817 h 4873"/>
                <a:gd name="T74" fmla="*/ 3710 w 4879"/>
                <a:gd name="T75" fmla="*/ 3979 h 4873"/>
                <a:gd name="T76" fmla="*/ 3386 w 4879"/>
                <a:gd name="T77" fmla="*/ 4234 h 4873"/>
                <a:gd name="T78" fmla="*/ 3386 w 4879"/>
                <a:gd name="T79" fmla="*/ 4004 h 4873"/>
                <a:gd name="T80" fmla="*/ 3565 w 4879"/>
                <a:gd name="T81" fmla="*/ 4115 h 4873"/>
                <a:gd name="T82" fmla="*/ 3122 w 4879"/>
                <a:gd name="T83" fmla="*/ 4354 h 4873"/>
                <a:gd name="T84" fmla="*/ 2909 w 4879"/>
                <a:gd name="T85" fmla="*/ 4234 h 4873"/>
                <a:gd name="T86" fmla="*/ 2806 w 4879"/>
                <a:gd name="T87" fmla="*/ 4439 h 4873"/>
                <a:gd name="T88" fmla="*/ 2482 w 4879"/>
                <a:gd name="T89" fmla="*/ 4277 h 4873"/>
                <a:gd name="T90" fmla="*/ 2474 w 4879"/>
                <a:gd name="T91" fmla="*/ 4464 h 4873"/>
                <a:gd name="T92" fmla="*/ 2201 w 4879"/>
                <a:gd name="T93" fmla="*/ 4354 h 4873"/>
                <a:gd name="T94" fmla="*/ 2005 w 4879"/>
                <a:gd name="T95" fmla="*/ 4302 h 4873"/>
                <a:gd name="T96" fmla="*/ 1945 w 4879"/>
                <a:gd name="T97" fmla="*/ 4209 h 4873"/>
                <a:gd name="T98" fmla="*/ 1740 w 4879"/>
                <a:gd name="T99" fmla="*/ 4200 h 4873"/>
                <a:gd name="T100" fmla="*/ 1749 w 4879"/>
                <a:gd name="T101" fmla="*/ 4124 h 4873"/>
                <a:gd name="T102" fmla="*/ 1322 w 4879"/>
                <a:gd name="T103" fmla="*/ 4115 h 4873"/>
                <a:gd name="T104" fmla="*/ 1348 w 4879"/>
                <a:gd name="T105" fmla="*/ 4030 h 4873"/>
                <a:gd name="T106" fmla="*/ 1177 w 4879"/>
                <a:gd name="T107" fmla="*/ 3757 h 4873"/>
                <a:gd name="T108" fmla="*/ 973 w 4879"/>
                <a:gd name="T109" fmla="*/ 3519 h 4873"/>
                <a:gd name="T110" fmla="*/ 819 w 4879"/>
                <a:gd name="T111" fmla="*/ 3646 h 4873"/>
                <a:gd name="T112" fmla="*/ 700 w 4879"/>
                <a:gd name="T113" fmla="*/ 3468 h 4873"/>
                <a:gd name="T114" fmla="*/ 742 w 4879"/>
                <a:gd name="T115" fmla="*/ 3391 h 4873"/>
                <a:gd name="T116" fmla="*/ 700 w 4879"/>
                <a:gd name="T117" fmla="*/ 3135 h 4873"/>
                <a:gd name="T118" fmla="*/ 597 w 4879"/>
                <a:gd name="T119" fmla="*/ 2973 h 4873"/>
                <a:gd name="T120" fmla="*/ 657 w 4879"/>
                <a:gd name="T121" fmla="*/ 2880 h 4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79" h="4873">
                  <a:moveTo>
                    <a:pt x="546" y="2735"/>
                  </a:moveTo>
                  <a:cubicBezTo>
                    <a:pt x="563" y="2803"/>
                    <a:pt x="563" y="2803"/>
                    <a:pt x="563" y="2803"/>
                  </a:cubicBezTo>
                  <a:cubicBezTo>
                    <a:pt x="614" y="2786"/>
                    <a:pt x="614" y="2786"/>
                    <a:pt x="614" y="2786"/>
                  </a:cubicBezTo>
                  <a:cubicBezTo>
                    <a:pt x="632" y="2786"/>
                    <a:pt x="640" y="2778"/>
                    <a:pt x="632" y="2760"/>
                  </a:cubicBezTo>
                  <a:cubicBezTo>
                    <a:pt x="640" y="2760"/>
                    <a:pt x="640" y="2760"/>
                    <a:pt x="640" y="2760"/>
                  </a:cubicBezTo>
                  <a:cubicBezTo>
                    <a:pt x="666" y="2863"/>
                    <a:pt x="666" y="2863"/>
                    <a:pt x="666" y="2863"/>
                  </a:cubicBezTo>
                  <a:cubicBezTo>
                    <a:pt x="649" y="2863"/>
                    <a:pt x="649" y="2863"/>
                    <a:pt x="649" y="2863"/>
                  </a:cubicBezTo>
                  <a:cubicBezTo>
                    <a:pt x="649" y="2846"/>
                    <a:pt x="640" y="2837"/>
                    <a:pt x="623" y="2837"/>
                  </a:cubicBezTo>
                  <a:cubicBezTo>
                    <a:pt x="487" y="2863"/>
                    <a:pt x="487" y="2863"/>
                    <a:pt x="487" y="2863"/>
                  </a:cubicBezTo>
                  <a:cubicBezTo>
                    <a:pt x="478" y="2863"/>
                    <a:pt x="469" y="2871"/>
                    <a:pt x="478" y="2897"/>
                  </a:cubicBezTo>
                  <a:cubicBezTo>
                    <a:pt x="461" y="2897"/>
                    <a:pt x="461" y="2897"/>
                    <a:pt x="461" y="2897"/>
                  </a:cubicBezTo>
                  <a:cubicBezTo>
                    <a:pt x="444" y="2795"/>
                    <a:pt x="444" y="2795"/>
                    <a:pt x="444" y="2795"/>
                  </a:cubicBezTo>
                  <a:cubicBezTo>
                    <a:pt x="461" y="2795"/>
                    <a:pt x="461" y="2795"/>
                    <a:pt x="461" y="2795"/>
                  </a:cubicBezTo>
                  <a:cubicBezTo>
                    <a:pt x="461" y="2812"/>
                    <a:pt x="469" y="2820"/>
                    <a:pt x="478" y="2812"/>
                  </a:cubicBezTo>
                  <a:cubicBezTo>
                    <a:pt x="546" y="2803"/>
                    <a:pt x="546" y="2803"/>
                    <a:pt x="546" y="2803"/>
                  </a:cubicBezTo>
                  <a:cubicBezTo>
                    <a:pt x="538" y="2735"/>
                    <a:pt x="538" y="2735"/>
                    <a:pt x="538" y="2735"/>
                  </a:cubicBezTo>
                  <a:cubicBezTo>
                    <a:pt x="469" y="2752"/>
                    <a:pt x="469" y="2752"/>
                    <a:pt x="469" y="2752"/>
                  </a:cubicBezTo>
                  <a:cubicBezTo>
                    <a:pt x="452" y="2752"/>
                    <a:pt x="452" y="2760"/>
                    <a:pt x="452" y="2778"/>
                  </a:cubicBezTo>
                  <a:cubicBezTo>
                    <a:pt x="444" y="2778"/>
                    <a:pt x="444" y="2778"/>
                    <a:pt x="444" y="2778"/>
                  </a:cubicBezTo>
                  <a:cubicBezTo>
                    <a:pt x="427" y="2684"/>
                    <a:pt x="427" y="2684"/>
                    <a:pt x="427" y="2684"/>
                  </a:cubicBezTo>
                  <a:cubicBezTo>
                    <a:pt x="435" y="2675"/>
                    <a:pt x="435" y="2675"/>
                    <a:pt x="435" y="2675"/>
                  </a:cubicBezTo>
                  <a:cubicBezTo>
                    <a:pt x="435" y="2701"/>
                    <a:pt x="444" y="2709"/>
                    <a:pt x="461" y="2701"/>
                  </a:cubicBezTo>
                  <a:cubicBezTo>
                    <a:pt x="597" y="2675"/>
                    <a:pt x="597" y="2675"/>
                    <a:pt x="597" y="2675"/>
                  </a:cubicBezTo>
                  <a:cubicBezTo>
                    <a:pt x="614" y="2675"/>
                    <a:pt x="614" y="2667"/>
                    <a:pt x="614" y="2650"/>
                  </a:cubicBezTo>
                  <a:cubicBezTo>
                    <a:pt x="623" y="2641"/>
                    <a:pt x="623" y="2641"/>
                    <a:pt x="623" y="2641"/>
                  </a:cubicBezTo>
                  <a:cubicBezTo>
                    <a:pt x="640" y="2743"/>
                    <a:pt x="640" y="2743"/>
                    <a:pt x="640" y="2743"/>
                  </a:cubicBezTo>
                  <a:cubicBezTo>
                    <a:pt x="632" y="2743"/>
                    <a:pt x="632" y="2743"/>
                    <a:pt x="632" y="2743"/>
                  </a:cubicBezTo>
                  <a:cubicBezTo>
                    <a:pt x="632" y="2726"/>
                    <a:pt x="623" y="2726"/>
                    <a:pt x="606" y="2726"/>
                  </a:cubicBezTo>
                  <a:lnTo>
                    <a:pt x="546" y="2735"/>
                  </a:lnTo>
                  <a:close/>
                  <a:moveTo>
                    <a:pt x="4256" y="1823"/>
                  </a:moveTo>
                  <a:cubicBezTo>
                    <a:pt x="4247" y="1832"/>
                    <a:pt x="4230" y="1849"/>
                    <a:pt x="4222" y="1849"/>
                  </a:cubicBezTo>
                  <a:cubicBezTo>
                    <a:pt x="4205" y="1849"/>
                    <a:pt x="4188" y="1875"/>
                    <a:pt x="4205" y="1875"/>
                  </a:cubicBezTo>
                  <a:cubicBezTo>
                    <a:pt x="4222" y="1883"/>
                    <a:pt x="4230" y="1883"/>
                    <a:pt x="4256" y="1858"/>
                  </a:cubicBezTo>
                  <a:cubicBezTo>
                    <a:pt x="4273" y="1840"/>
                    <a:pt x="4290" y="1798"/>
                    <a:pt x="4256" y="1823"/>
                  </a:cubicBezTo>
                  <a:close/>
                  <a:moveTo>
                    <a:pt x="4137" y="2011"/>
                  </a:moveTo>
                  <a:cubicBezTo>
                    <a:pt x="4145" y="2028"/>
                    <a:pt x="4162" y="2028"/>
                    <a:pt x="4171" y="2019"/>
                  </a:cubicBezTo>
                  <a:cubicBezTo>
                    <a:pt x="4188" y="2019"/>
                    <a:pt x="4188" y="2011"/>
                    <a:pt x="4188" y="2011"/>
                  </a:cubicBezTo>
                  <a:cubicBezTo>
                    <a:pt x="4188" y="2002"/>
                    <a:pt x="4205" y="1994"/>
                    <a:pt x="4230" y="2011"/>
                  </a:cubicBezTo>
                  <a:cubicBezTo>
                    <a:pt x="4247" y="2019"/>
                    <a:pt x="4247" y="2019"/>
                    <a:pt x="4247" y="2019"/>
                  </a:cubicBezTo>
                  <a:cubicBezTo>
                    <a:pt x="4256" y="2019"/>
                    <a:pt x="4247" y="2002"/>
                    <a:pt x="4213" y="1977"/>
                  </a:cubicBezTo>
                  <a:cubicBezTo>
                    <a:pt x="4188" y="1951"/>
                    <a:pt x="4171" y="1943"/>
                    <a:pt x="4128" y="1909"/>
                  </a:cubicBezTo>
                  <a:cubicBezTo>
                    <a:pt x="4077" y="1883"/>
                    <a:pt x="4051" y="1866"/>
                    <a:pt x="4017" y="1840"/>
                  </a:cubicBezTo>
                  <a:cubicBezTo>
                    <a:pt x="3992" y="1806"/>
                    <a:pt x="3992" y="1789"/>
                    <a:pt x="4017" y="1781"/>
                  </a:cubicBezTo>
                  <a:cubicBezTo>
                    <a:pt x="4043" y="1772"/>
                    <a:pt x="4060" y="1781"/>
                    <a:pt x="4051" y="1781"/>
                  </a:cubicBezTo>
                  <a:cubicBezTo>
                    <a:pt x="4043" y="1789"/>
                    <a:pt x="4026" y="1789"/>
                    <a:pt x="4034" y="1806"/>
                  </a:cubicBezTo>
                  <a:cubicBezTo>
                    <a:pt x="4043" y="1815"/>
                    <a:pt x="4068" y="1840"/>
                    <a:pt x="4137" y="1900"/>
                  </a:cubicBezTo>
                  <a:cubicBezTo>
                    <a:pt x="4213" y="1951"/>
                    <a:pt x="4264" y="1985"/>
                    <a:pt x="4299" y="2028"/>
                  </a:cubicBezTo>
                  <a:cubicBezTo>
                    <a:pt x="4324" y="2062"/>
                    <a:pt x="4307" y="2088"/>
                    <a:pt x="4299" y="2088"/>
                  </a:cubicBezTo>
                  <a:cubicBezTo>
                    <a:pt x="4290" y="2088"/>
                    <a:pt x="4247" y="2053"/>
                    <a:pt x="4222" y="2036"/>
                  </a:cubicBezTo>
                  <a:cubicBezTo>
                    <a:pt x="4196" y="2019"/>
                    <a:pt x="4205" y="2028"/>
                    <a:pt x="4196" y="2036"/>
                  </a:cubicBezTo>
                  <a:cubicBezTo>
                    <a:pt x="4188" y="2036"/>
                    <a:pt x="4179" y="2045"/>
                    <a:pt x="4171" y="2045"/>
                  </a:cubicBezTo>
                  <a:cubicBezTo>
                    <a:pt x="4162" y="2045"/>
                    <a:pt x="4154" y="2045"/>
                    <a:pt x="4162" y="2062"/>
                  </a:cubicBezTo>
                  <a:cubicBezTo>
                    <a:pt x="4162" y="2070"/>
                    <a:pt x="4162" y="2096"/>
                    <a:pt x="4145" y="2088"/>
                  </a:cubicBezTo>
                  <a:cubicBezTo>
                    <a:pt x="4128" y="2070"/>
                    <a:pt x="4137" y="2045"/>
                    <a:pt x="4111" y="2062"/>
                  </a:cubicBezTo>
                  <a:cubicBezTo>
                    <a:pt x="4085" y="2070"/>
                    <a:pt x="4068" y="2079"/>
                    <a:pt x="4051" y="2053"/>
                  </a:cubicBezTo>
                  <a:cubicBezTo>
                    <a:pt x="4034" y="2028"/>
                    <a:pt x="4034" y="2019"/>
                    <a:pt x="4043" y="2002"/>
                  </a:cubicBezTo>
                  <a:cubicBezTo>
                    <a:pt x="4043" y="1985"/>
                    <a:pt x="4043" y="1968"/>
                    <a:pt x="4034" y="1960"/>
                  </a:cubicBezTo>
                  <a:cubicBezTo>
                    <a:pt x="4026" y="1960"/>
                    <a:pt x="4017" y="1943"/>
                    <a:pt x="4043" y="1943"/>
                  </a:cubicBezTo>
                  <a:cubicBezTo>
                    <a:pt x="4060" y="1943"/>
                    <a:pt x="4068" y="1951"/>
                    <a:pt x="4137" y="2011"/>
                  </a:cubicBezTo>
                  <a:close/>
                  <a:moveTo>
                    <a:pt x="4077" y="1985"/>
                  </a:moveTo>
                  <a:cubicBezTo>
                    <a:pt x="4085" y="1994"/>
                    <a:pt x="4120" y="2019"/>
                    <a:pt x="4111" y="2028"/>
                  </a:cubicBezTo>
                  <a:cubicBezTo>
                    <a:pt x="4102" y="2036"/>
                    <a:pt x="4085" y="2053"/>
                    <a:pt x="4068" y="2036"/>
                  </a:cubicBezTo>
                  <a:cubicBezTo>
                    <a:pt x="4060" y="2019"/>
                    <a:pt x="4043" y="1960"/>
                    <a:pt x="4077" y="1985"/>
                  </a:cubicBezTo>
                  <a:close/>
                  <a:moveTo>
                    <a:pt x="4256" y="1875"/>
                  </a:moveTo>
                  <a:cubicBezTo>
                    <a:pt x="4264" y="1883"/>
                    <a:pt x="4273" y="1892"/>
                    <a:pt x="4290" y="1883"/>
                  </a:cubicBezTo>
                  <a:cubicBezTo>
                    <a:pt x="4299" y="1875"/>
                    <a:pt x="4324" y="1849"/>
                    <a:pt x="4324" y="1840"/>
                  </a:cubicBezTo>
                  <a:cubicBezTo>
                    <a:pt x="4333" y="1823"/>
                    <a:pt x="4341" y="1815"/>
                    <a:pt x="4341" y="1832"/>
                  </a:cubicBezTo>
                  <a:cubicBezTo>
                    <a:pt x="4341" y="1840"/>
                    <a:pt x="4341" y="1858"/>
                    <a:pt x="4324" y="1875"/>
                  </a:cubicBezTo>
                  <a:cubicBezTo>
                    <a:pt x="4316" y="1883"/>
                    <a:pt x="4307" y="1883"/>
                    <a:pt x="4316" y="1892"/>
                  </a:cubicBezTo>
                  <a:cubicBezTo>
                    <a:pt x="4324" y="1900"/>
                    <a:pt x="4341" y="1917"/>
                    <a:pt x="4341" y="1900"/>
                  </a:cubicBezTo>
                  <a:cubicBezTo>
                    <a:pt x="4341" y="1892"/>
                    <a:pt x="4324" y="1875"/>
                    <a:pt x="4333" y="1866"/>
                  </a:cubicBezTo>
                  <a:cubicBezTo>
                    <a:pt x="4341" y="1858"/>
                    <a:pt x="4358" y="1892"/>
                    <a:pt x="4375" y="1917"/>
                  </a:cubicBezTo>
                  <a:cubicBezTo>
                    <a:pt x="4384" y="1934"/>
                    <a:pt x="4392" y="1934"/>
                    <a:pt x="4409" y="1943"/>
                  </a:cubicBezTo>
                  <a:cubicBezTo>
                    <a:pt x="4427" y="1951"/>
                    <a:pt x="4478" y="1968"/>
                    <a:pt x="4495" y="1977"/>
                  </a:cubicBezTo>
                  <a:cubicBezTo>
                    <a:pt x="4512" y="1985"/>
                    <a:pt x="4520" y="1994"/>
                    <a:pt x="4520" y="1977"/>
                  </a:cubicBezTo>
                  <a:cubicBezTo>
                    <a:pt x="4529" y="1968"/>
                    <a:pt x="4546" y="1917"/>
                    <a:pt x="4554" y="1909"/>
                  </a:cubicBezTo>
                  <a:cubicBezTo>
                    <a:pt x="4554" y="1909"/>
                    <a:pt x="4563" y="1917"/>
                    <a:pt x="4554" y="1943"/>
                  </a:cubicBezTo>
                  <a:cubicBezTo>
                    <a:pt x="4546" y="1968"/>
                    <a:pt x="4537" y="2002"/>
                    <a:pt x="4529" y="2011"/>
                  </a:cubicBezTo>
                  <a:cubicBezTo>
                    <a:pt x="4520" y="2011"/>
                    <a:pt x="4512" y="2011"/>
                    <a:pt x="4495" y="1994"/>
                  </a:cubicBezTo>
                  <a:cubicBezTo>
                    <a:pt x="4478" y="1985"/>
                    <a:pt x="4444" y="1960"/>
                    <a:pt x="4418" y="1960"/>
                  </a:cubicBezTo>
                  <a:cubicBezTo>
                    <a:pt x="4401" y="1951"/>
                    <a:pt x="4401" y="1951"/>
                    <a:pt x="4409" y="1960"/>
                  </a:cubicBezTo>
                  <a:cubicBezTo>
                    <a:pt x="4409" y="1968"/>
                    <a:pt x="4409" y="1985"/>
                    <a:pt x="4401" y="1985"/>
                  </a:cubicBezTo>
                  <a:cubicBezTo>
                    <a:pt x="4392" y="1994"/>
                    <a:pt x="4401" y="1994"/>
                    <a:pt x="4409" y="2002"/>
                  </a:cubicBezTo>
                  <a:cubicBezTo>
                    <a:pt x="4418" y="2002"/>
                    <a:pt x="4469" y="2062"/>
                    <a:pt x="4469" y="2079"/>
                  </a:cubicBezTo>
                  <a:cubicBezTo>
                    <a:pt x="4469" y="2105"/>
                    <a:pt x="4461" y="2113"/>
                    <a:pt x="4409" y="2096"/>
                  </a:cubicBezTo>
                  <a:cubicBezTo>
                    <a:pt x="4358" y="2079"/>
                    <a:pt x="4341" y="2053"/>
                    <a:pt x="4341" y="2045"/>
                  </a:cubicBezTo>
                  <a:cubicBezTo>
                    <a:pt x="4333" y="2036"/>
                    <a:pt x="4307" y="2028"/>
                    <a:pt x="4290" y="2011"/>
                  </a:cubicBezTo>
                  <a:cubicBezTo>
                    <a:pt x="4282" y="2002"/>
                    <a:pt x="4256" y="1968"/>
                    <a:pt x="4273" y="1968"/>
                  </a:cubicBezTo>
                  <a:cubicBezTo>
                    <a:pt x="4282" y="1977"/>
                    <a:pt x="4299" y="2002"/>
                    <a:pt x="4299" y="1985"/>
                  </a:cubicBezTo>
                  <a:cubicBezTo>
                    <a:pt x="4307" y="1960"/>
                    <a:pt x="4299" y="1960"/>
                    <a:pt x="4299" y="1951"/>
                  </a:cubicBezTo>
                  <a:cubicBezTo>
                    <a:pt x="4290" y="1943"/>
                    <a:pt x="4290" y="1943"/>
                    <a:pt x="4299" y="1934"/>
                  </a:cubicBezTo>
                  <a:cubicBezTo>
                    <a:pt x="4307" y="1926"/>
                    <a:pt x="4307" y="1926"/>
                    <a:pt x="4324" y="1934"/>
                  </a:cubicBezTo>
                  <a:cubicBezTo>
                    <a:pt x="4341" y="1951"/>
                    <a:pt x="4350" y="1960"/>
                    <a:pt x="4358" y="1968"/>
                  </a:cubicBezTo>
                  <a:cubicBezTo>
                    <a:pt x="4375" y="1968"/>
                    <a:pt x="4384" y="1960"/>
                    <a:pt x="4375" y="1951"/>
                  </a:cubicBezTo>
                  <a:cubicBezTo>
                    <a:pt x="4367" y="1943"/>
                    <a:pt x="4333" y="1917"/>
                    <a:pt x="4324" y="1917"/>
                  </a:cubicBezTo>
                  <a:cubicBezTo>
                    <a:pt x="4307" y="1917"/>
                    <a:pt x="4307" y="1926"/>
                    <a:pt x="4299" y="1917"/>
                  </a:cubicBezTo>
                  <a:cubicBezTo>
                    <a:pt x="4299" y="1909"/>
                    <a:pt x="4282" y="1917"/>
                    <a:pt x="4273" y="1917"/>
                  </a:cubicBezTo>
                  <a:cubicBezTo>
                    <a:pt x="4264" y="1917"/>
                    <a:pt x="4256" y="1917"/>
                    <a:pt x="4247" y="1909"/>
                  </a:cubicBezTo>
                  <a:cubicBezTo>
                    <a:pt x="4247" y="1900"/>
                    <a:pt x="4256" y="1900"/>
                    <a:pt x="4256" y="1892"/>
                  </a:cubicBezTo>
                  <a:cubicBezTo>
                    <a:pt x="4247" y="1883"/>
                    <a:pt x="4247" y="1875"/>
                    <a:pt x="4256" y="1875"/>
                  </a:cubicBezTo>
                  <a:close/>
                  <a:moveTo>
                    <a:pt x="4358" y="2011"/>
                  </a:moveTo>
                  <a:cubicBezTo>
                    <a:pt x="4367" y="2002"/>
                    <a:pt x="4384" y="1994"/>
                    <a:pt x="4384" y="2011"/>
                  </a:cubicBezTo>
                  <a:cubicBezTo>
                    <a:pt x="4384" y="2019"/>
                    <a:pt x="4367" y="2028"/>
                    <a:pt x="4358" y="2036"/>
                  </a:cubicBezTo>
                  <a:cubicBezTo>
                    <a:pt x="4350" y="2036"/>
                    <a:pt x="4358" y="2045"/>
                    <a:pt x="4375" y="2062"/>
                  </a:cubicBezTo>
                  <a:cubicBezTo>
                    <a:pt x="4392" y="2070"/>
                    <a:pt x="4409" y="2079"/>
                    <a:pt x="4427" y="2079"/>
                  </a:cubicBezTo>
                  <a:cubicBezTo>
                    <a:pt x="4444" y="2079"/>
                    <a:pt x="4444" y="2079"/>
                    <a:pt x="4444" y="2062"/>
                  </a:cubicBezTo>
                  <a:cubicBezTo>
                    <a:pt x="4435" y="2053"/>
                    <a:pt x="4384" y="1994"/>
                    <a:pt x="4367" y="1985"/>
                  </a:cubicBezTo>
                  <a:cubicBezTo>
                    <a:pt x="4350" y="1977"/>
                    <a:pt x="4341" y="1977"/>
                    <a:pt x="4333" y="1985"/>
                  </a:cubicBezTo>
                  <a:cubicBezTo>
                    <a:pt x="4333" y="2002"/>
                    <a:pt x="4333" y="2019"/>
                    <a:pt x="4358" y="2011"/>
                  </a:cubicBezTo>
                  <a:close/>
                  <a:moveTo>
                    <a:pt x="3812" y="1185"/>
                  </a:moveTo>
                  <a:cubicBezTo>
                    <a:pt x="3804" y="1202"/>
                    <a:pt x="3812" y="1219"/>
                    <a:pt x="3804" y="1236"/>
                  </a:cubicBezTo>
                  <a:cubicBezTo>
                    <a:pt x="3795" y="1244"/>
                    <a:pt x="3778" y="1253"/>
                    <a:pt x="3761" y="1244"/>
                  </a:cubicBezTo>
                  <a:cubicBezTo>
                    <a:pt x="3736" y="1244"/>
                    <a:pt x="3710" y="1236"/>
                    <a:pt x="3719" y="1253"/>
                  </a:cubicBezTo>
                  <a:cubicBezTo>
                    <a:pt x="3719" y="1261"/>
                    <a:pt x="3744" y="1270"/>
                    <a:pt x="3753" y="1278"/>
                  </a:cubicBezTo>
                  <a:cubicBezTo>
                    <a:pt x="3770" y="1287"/>
                    <a:pt x="3787" y="1304"/>
                    <a:pt x="3795" y="1312"/>
                  </a:cubicBezTo>
                  <a:cubicBezTo>
                    <a:pt x="3804" y="1312"/>
                    <a:pt x="3821" y="1304"/>
                    <a:pt x="3830" y="1287"/>
                  </a:cubicBezTo>
                  <a:cubicBezTo>
                    <a:pt x="3830" y="1270"/>
                    <a:pt x="3830" y="1142"/>
                    <a:pt x="3812" y="1185"/>
                  </a:cubicBezTo>
                  <a:close/>
                  <a:moveTo>
                    <a:pt x="3855" y="1099"/>
                  </a:moveTo>
                  <a:cubicBezTo>
                    <a:pt x="3864" y="1108"/>
                    <a:pt x="3881" y="1108"/>
                    <a:pt x="3889" y="1116"/>
                  </a:cubicBezTo>
                  <a:cubicBezTo>
                    <a:pt x="3906" y="1116"/>
                    <a:pt x="3923" y="1116"/>
                    <a:pt x="3957" y="1125"/>
                  </a:cubicBezTo>
                  <a:cubicBezTo>
                    <a:pt x="3983" y="1142"/>
                    <a:pt x="3983" y="1133"/>
                    <a:pt x="3983" y="1125"/>
                  </a:cubicBezTo>
                  <a:cubicBezTo>
                    <a:pt x="3992" y="1116"/>
                    <a:pt x="3992" y="1108"/>
                    <a:pt x="3957" y="1091"/>
                  </a:cubicBezTo>
                  <a:cubicBezTo>
                    <a:pt x="3932" y="1074"/>
                    <a:pt x="3898" y="1091"/>
                    <a:pt x="3915" y="1082"/>
                  </a:cubicBezTo>
                  <a:cubicBezTo>
                    <a:pt x="3932" y="1065"/>
                    <a:pt x="3940" y="1074"/>
                    <a:pt x="3957" y="1040"/>
                  </a:cubicBezTo>
                  <a:cubicBezTo>
                    <a:pt x="3966" y="1006"/>
                    <a:pt x="3957" y="972"/>
                    <a:pt x="3949" y="946"/>
                  </a:cubicBezTo>
                  <a:cubicBezTo>
                    <a:pt x="3949" y="929"/>
                    <a:pt x="3940" y="937"/>
                    <a:pt x="3940" y="963"/>
                  </a:cubicBezTo>
                  <a:cubicBezTo>
                    <a:pt x="3932" y="997"/>
                    <a:pt x="3932" y="1023"/>
                    <a:pt x="3915" y="1031"/>
                  </a:cubicBezTo>
                  <a:cubicBezTo>
                    <a:pt x="3906" y="1040"/>
                    <a:pt x="3872" y="1057"/>
                    <a:pt x="3838" y="1048"/>
                  </a:cubicBezTo>
                  <a:cubicBezTo>
                    <a:pt x="3804" y="1040"/>
                    <a:pt x="3795" y="1031"/>
                    <a:pt x="3761" y="1006"/>
                  </a:cubicBezTo>
                  <a:cubicBezTo>
                    <a:pt x="3736" y="980"/>
                    <a:pt x="3719" y="955"/>
                    <a:pt x="3719" y="972"/>
                  </a:cubicBezTo>
                  <a:cubicBezTo>
                    <a:pt x="3727" y="989"/>
                    <a:pt x="3744" y="1014"/>
                    <a:pt x="3761" y="1031"/>
                  </a:cubicBezTo>
                  <a:cubicBezTo>
                    <a:pt x="3778" y="1057"/>
                    <a:pt x="3778" y="1057"/>
                    <a:pt x="3770" y="1057"/>
                  </a:cubicBezTo>
                  <a:cubicBezTo>
                    <a:pt x="3753" y="1057"/>
                    <a:pt x="3744" y="1065"/>
                    <a:pt x="3702" y="1065"/>
                  </a:cubicBezTo>
                  <a:cubicBezTo>
                    <a:pt x="3659" y="1065"/>
                    <a:pt x="3659" y="1057"/>
                    <a:pt x="3633" y="1057"/>
                  </a:cubicBezTo>
                  <a:cubicBezTo>
                    <a:pt x="3608" y="1065"/>
                    <a:pt x="3582" y="1057"/>
                    <a:pt x="3548" y="1040"/>
                  </a:cubicBezTo>
                  <a:cubicBezTo>
                    <a:pt x="3514" y="1031"/>
                    <a:pt x="3505" y="1040"/>
                    <a:pt x="3514" y="1048"/>
                  </a:cubicBezTo>
                  <a:cubicBezTo>
                    <a:pt x="3531" y="1057"/>
                    <a:pt x="3565" y="1082"/>
                    <a:pt x="3616" y="1091"/>
                  </a:cubicBezTo>
                  <a:cubicBezTo>
                    <a:pt x="3659" y="1091"/>
                    <a:pt x="3736" y="1091"/>
                    <a:pt x="3753" y="1091"/>
                  </a:cubicBezTo>
                  <a:cubicBezTo>
                    <a:pt x="3770" y="1082"/>
                    <a:pt x="3804" y="1074"/>
                    <a:pt x="3855" y="1099"/>
                  </a:cubicBezTo>
                  <a:close/>
                  <a:moveTo>
                    <a:pt x="2883" y="597"/>
                  </a:moveTo>
                  <a:cubicBezTo>
                    <a:pt x="2874" y="614"/>
                    <a:pt x="2866" y="622"/>
                    <a:pt x="2874" y="622"/>
                  </a:cubicBezTo>
                  <a:cubicBezTo>
                    <a:pt x="2874" y="631"/>
                    <a:pt x="2891" y="622"/>
                    <a:pt x="2909" y="614"/>
                  </a:cubicBezTo>
                  <a:cubicBezTo>
                    <a:pt x="2926" y="605"/>
                    <a:pt x="2968" y="580"/>
                    <a:pt x="2985" y="571"/>
                  </a:cubicBezTo>
                  <a:cubicBezTo>
                    <a:pt x="3002" y="571"/>
                    <a:pt x="3019" y="554"/>
                    <a:pt x="3028" y="546"/>
                  </a:cubicBezTo>
                  <a:cubicBezTo>
                    <a:pt x="3036" y="537"/>
                    <a:pt x="3054" y="537"/>
                    <a:pt x="3054" y="520"/>
                  </a:cubicBezTo>
                  <a:cubicBezTo>
                    <a:pt x="3054" y="503"/>
                    <a:pt x="3028" y="486"/>
                    <a:pt x="2994" y="495"/>
                  </a:cubicBezTo>
                  <a:cubicBezTo>
                    <a:pt x="2960" y="495"/>
                    <a:pt x="2934" y="503"/>
                    <a:pt x="2909" y="503"/>
                  </a:cubicBezTo>
                  <a:cubicBezTo>
                    <a:pt x="2874" y="503"/>
                    <a:pt x="2874" y="503"/>
                    <a:pt x="2883" y="520"/>
                  </a:cubicBezTo>
                  <a:cubicBezTo>
                    <a:pt x="2900" y="529"/>
                    <a:pt x="2917" y="537"/>
                    <a:pt x="2926" y="537"/>
                  </a:cubicBezTo>
                  <a:cubicBezTo>
                    <a:pt x="2943" y="529"/>
                    <a:pt x="2943" y="537"/>
                    <a:pt x="2951" y="537"/>
                  </a:cubicBezTo>
                  <a:cubicBezTo>
                    <a:pt x="2960" y="529"/>
                    <a:pt x="2977" y="529"/>
                    <a:pt x="2968" y="537"/>
                  </a:cubicBezTo>
                  <a:cubicBezTo>
                    <a:pt x="2968" y="546"/>
                    <a:pt x="2968" y="537"/>
                    <a:pt x="2943" y="554"/>
                  </a:cubicBezTo>
                  <a:cubicBezTo>
                    <a:pt x="2917" y="571"/>
                    <a:pt x="2926" y="571"/>
                    <a:pt x="2909" y="580"/>
                  </a:cubicBezTo>
                  <a:cubicBezTo>
                    <a:pt x="2900" y="588"/>
                    <a:pt x="2891" y="597"/>
                    <a:pt x="2883" y="597"/>
                  </a:cubicBezTo>
                  <a:close/>
                  <a:moveTo>
                    <a:pt x="2764" y="665"/>
                  </a:moveTo>
                  <a:cubicBezTo>
                    <a:pt x="2772" y="665"/>
                    <a:pt x="2789" y="648"/>
                    <a:pt x="2849" y="639"/>
                  </a:cubicBezTo>
                  <a:cubicBezTo>
                    <a:pt x="2909" y="631"/>
                    <a:pt x="2926" y="631"/>
                    <a:pt x="2951" y="639"/>
                  </a:cubicBezTo>
                  <a:cubicBezTo>
                    <a:pt x="2977" y="648"/>
                    <a:pt x="2994" y="665"/>
                    <a:pt x="2977" y="682"/>
                  </a:cubicBezTo>
                  <a:cubicBezTo>
                    <a:pt x="2968" y="690"/>
                    <a:pt x="2960" y="682"/>
                    <a:pt x="2934" y="690"/>
                  </a:cubicBezTo>
                  <a:cubicBezTo>
                    <a:pt x="2909" y="699"/>
                    <a:pt x="2874" y="707"/>
                    <a:pt x="2840" y="716"/>
                  </a:cubicBezTo>
                  <a:cubicBezTo>
                    <a:pt x="2806" y="716"/>
                    <a:pt x="2815" y="716"/>
                    <a:pt x="2806" y="716"/>
                  </a:cubicBezTo>
                  <a:cubicBezTo>
                    <a:pt x="2798" y="725"/>
                    <a:pt x="2798" y="725"/>
                    <a:pt x="2781" y="716"/>
                  </a:cubicBezTo>
                  <a:cubicBezTo>
                    <a:pt x="2772" y="707"/>
                    <a:pt x="2755" y="682"/>
                    <a:pt x="2755" y="682"/>
                  </a:cubicBezTo>
                  <a:cubicBezTo>
                    <a:pt x="2764" y="673"/>
                    <a:pt x="2755" y="656"/>
                    <a:pt x="2764" y="665"/>
                  </a:cubicBezTo>
                  <a:close/>
                  <a:moveTo>
                    <a:pt x="1902" y="588"/>
                  </a:moveTo>
                  <a:cubicBezTo>
                    <a:pt x="1902" y="605"/>
                    <a:pt x="1902" y="648"/>
                    <a:pt x="1894" y="673"/>
                  </a:cubicBezTo>
                  <a:cubicBezTo>
                    <a:pt x="1885" y="690"/>
                    <a:pt x="1885" y="707"/>
                    <a:pt x="1877" y="690"/>
                  </a:cubicBezTo>
                  <a:cubicBezTo>
                    <a:pt x="1877" y="673"/>
                    <a:pt x="1860" y="588"/>
                    <a:pt x="1860" y="580"/>
                  </a:cubicBezTo>
                  <a:cubicBezTo>
                    <a:pt x="1851" y="571"/>
                    <a:pt x="1851" y="571"/>
                    <a:pt x="1851" y="546"/>
                  </a:cubicBezTo>
                  <a:cubicBezTo>
                    <a:pt x="1851" y="520"/>
                    <a:pt x="1851" y="486"/>
                    <a:pt x="1834" y="477"/>
                  </a:cubicBezTo>
                  <a:cubicBezTo>
                    <a:pt x="1817" y="477"/>
                    <a:pt x="1800" y="495"/>
                    <a:pt x="1783" y="512"/>
                  </a:cubicBezTo>
                  <a:cubicBezTo>
                    <a:pt x="1766" y="520"/>
                    <a:pt x="1740" y="537"/>
                    <a:pt x="1740" y="554"/>
                  </a:cubicBezTo>
                  <a:cubicBezTo>
                    <a:pt x="1749" y="563"/>
                    <a:pt x="1791" y="537"/>
                    <a:pt x="1800" y="520"/>
                  </a:cubicBezTo>
                  <a:cubicBezTo>
                    <a:pt x="1808" y="512"/>
                    <a:pt x="1825" y="495"/>
                    <a:pt x="1825" y="503"/>
                  </a:cubicBezTo>
                  <a:cubicBezTo>
                    <a:pt x="1834" y="512"/>
                    <a:pt x="1834" y="520"/>
                    <a:pt x="1834" y="537"/>
                  </a:cubicBezTo>
                  <a:cubicBezTo>
                    <a:pt x="1834" y="563"/>
                    <a:pt x="1843" y="563"/>
                    <a:pt x="1825" y="571"/>
                  </a:cubicBezTo>
                  <a:cubicBezTo>
                    <a:pt x="1817" y="580"/>
                    <a:pt x="1808" y="597"/>
                    <a:pt x="1825" y="614"/>
                  </a:cubicBezTo>
                  <a:cubicBezTo>
                    <a:pt x="1843" y="639"/>
                    <a:pt x="1843" y="639"/>
                    <a:pt x="1843" y="656"/>
                  </a:cubicBezTo>
                  <a:cubicBezTo>
                    <a:pt x="1843" y="673"/>
                    <a:pt x="1843" y="716"/>
                    <a:pt x="1851" y="733"/>
                  </a:cubicBezTo>
                  <a:cubicBezTo>
                    <a:pt x="1851" y="742"/>
                    <a:pt x="1843" y="767"/>
                    <a:pt x="1843" y="793"/>
                  </a:cubicBezTo>
                  <a:cubicBezTo>
                    <a:pt x="1843" y="818"/>
                    <a:pt x="1843" y="835"/>
                    <a:pt x="1851" y="844"/>
                  </a:cubicBezTo>
                  <a:cubicBezTo>
                    <a:pt x="1860" y="852"/>
                    <a:pt x="1868" y="852"/>
                    <a:pt x="1868" y="835"/>
                  </a:cubicBezTo>
                  <a:cubicBezTo>
                    <a:pt x="1877" y="810"/>
                    <a:pt x="1885" y="810"/>
                    <a:pt x="1885" y="784"/>
                  </a:cubicBezTo>
                  <a:cubicBezTo>
                    <a:pt x="1885" y="767"/>
                    <a:pt x="1894" y="750"/>
                    <a:pt x="1902" y="742"/>
                  </a:cubicBezTo>
                  <a:cubicBezTo>
                    <a:pt x="1902" y="725"/>
                    <a:pt x="1894" y="707"/>
                    <a:pt x="1902" y="682"/>
                  </a:cubicBezTo>
                  <a:cubicBezTo>
                    <a:pt x="1911" y="656"/>
                    <a:pt x="1919" y="656"/>
                    <a:pt x="1919" y="622"/>
                  </a:cubicBezTo>
                  <a:cubicBezTo>
                    <a:pt x="1919" y="597"/>
                    <a:pt x="1902" y="563"/>
                    <a:pt x="1902" y="588"/>
                  </a:cubicBezTo>
                  <a:close/>
                  <a:moveTo>
                    <a:pt x="1902" y="537"/>
                  </a:moveTo>
                  <a:cubicBezTo>
                    <a:pt x="1919" y="520"/>
                    <a:pt x="1945" y="495"/>
                    <a:pt x="1953" y="486"/>
                  </a:cubicBezTo>
                  <a:cubicBezTo>
                    <a:pt x="1962" y="469"/>
                    <a:pt x="1962" y="469"/>
                    <a:pt x="1970" y="495"/>
                  </a:cubicBezTo>
                  <a:cubicBezTo>
                    <a:pt x="1979" y="529"/>
                    <a:pt x="1996" y="580"/>
                    <a:pt x="1996" y="597"/>
                  </a:cubicBezTo>
                  <a:cubicBezTo>
                    <a:pt x="1996" y="605"/>
                    <a:pt x="1987" y="614"/>
                    <a:pt x="1996" y="622"/>
                  </a:cubicBezTo>
                  <a:cubicBezTo>
                    <a:pt x="2005" y="639"/>
                    <a:pt x="2005" y="639"/>
                    <a:pt x="2013" y="639"/>
                  </a:cubicBezTo>
                  <a:cubicBezTo>
                    <a:pt x="2022" y="639"/>
                    <a:pt x="2030" y="656"/>
                    <a:pt x="2030" y="673"/>
                  </a:cubicBezTo>
                  <a:cubicBezTo>
                    <a:pt x="2030" y="682"/>
                    <a:pt x="2030" y="716"/>
                    <a:pt x="2047" y="733"/>
                  </a:cubicBezTo>
                  <a:cubicBezTo>
                    <a:pt x="2056" y="750"/>
                    <a:pt x="2073" y="750"/>
                    <a:pt x="2081" y="733"/>
                  </a:cubicBezTo>
                  <a:cubicBezTo>
                    <a:pt x="2090" y="716"/>
                    <a:pt x="2098" y="716"/>
                    <a:pt x="2107" y="699"/>
                  </a:cubicBezTo>
                  <a:cubicBezTo>
                    <a:pt x="2115" y="673"/>
                    <a:pt x="2124" y="673"/>
                    <a:pt x="2124" y="665"/>
                  </a:cubicBezTo>
                  <a:cubicBezTo>
                    <a:pt x="2124" y="656"/>
                    <a:pt x="2115" y="656"/>
                    <a:pt x="2098" y="673"/>
                  </a:cubicBezTo>
                  <a:cubicBezTo>
                    <a:pt x="2090" y="690"/>
                    <a:pt x="2073" y="716"/>
                    <a:pt x="2056" y="690"/>
                  </a:cubicBezTo>
                  <a:cubicBezTo>
                    <a:pt x="2047" y="665"/>
                    <a:pt x="2056" y="648"/>
                    <a:pt x="2039" y="622"/>
                  </a:cubicBezTo>
                  <a:cubicBezTo>
                    <a:pt x="2013" y="597"/>
                    <a:pt x="2022" y="597"/>
                    <a:pt x="2013" y="563"/>
                  </a:cubicBezTo>
                  <a:cubicBezTo>
                    <a:pt x="2013" y="520"/>
                    <a:pt x="1987" y="486"/>
                    <a:pt x="1996" y="477"/>
                  </a:cubicBezTo>
                  <a:cubicBezTo>
                    <a:pt x="2005" y="460"/>
                    <a:pt x="2030" y="418"/>
                    <a:pt x="2030" y="392"/>
                  </a:cubicBezTo>
                  <a:cubicBezTo>
                    <a:pt x="2022" y="375"/>
                    <a:pt x="2013" y="367"/>
                    <a:pt x="1987" y="392"/>
                  </a:cubicBezTo>
                  <a:cubicBezTo>
                    <a:pt x="1962" y="418"/>
                    <a:pt x="1953" y="435"/>
                    <a:pt x="1936" y="469"/>
                  </a:cubicBezTo>
                  <a:cubicBezTo>
                    <a:pt x="1911" y="503"/>
                    <a:pt x="1902" y="520"/>
                    <a:pt x="1894" y="529"/>
                  </a:cubicBezTo>
                  <a:cubicBezTo>
                    <a:pt x="1885" y="529"/>
                    <a:pt x="1894" y="546"/>
                    <a:pt x="1902" y="537"/>
                  </a:cubicBezTo>
                  <a:close/>
                  <a:moveTo>
                    <a:pt x="1970" y="443"/>
                  </a:moveTo>
                  <a:cubicBezTo>
                    <a:pt x="1970" y="452"/>
                    <a:pt x="1962" y="469"/>
                    <a:pt x="1979" y="460"/>
                  </a:cubicBezTo>
                  <a:cubicBezTo>
                    <a:pt x="1987" y="452"/>
                    <a:pt x="1996" y="443"/>
                    <a:pt x="1996" y="435"/>
                  </a:cubicBezTo>
                  <a:cubicBezTo>
                    <a:pt x="2005" y="418"/>
                    <a:pt x="2005" y="409"/>
                    <a:pt x="1996" y="409"/>
                  </a:cubicBezTo>
                  <a:cubicBezTo>
                    <a:pt x="1996" y="409"/>
                    <a:pt x="1979" y="426"/>
                    <a:pt x="1970" y="443"/>
                  </a:cubicBezTo>
                  <a:close/>
                  <a:moveTo>
                    <a:pt x="1092" y="1270"/>
                  </a:moveTo>
                  <a:cubicBezTo>
                    <a:pt x="1101" y="1278"/>
                    <a:pt x="1126" y="1295"/>
                    <a:pt x="1135" y="1304"/>
                  </a:cubicBezTo>
                  <a:cubicBezTo>
                    <a:pt x="1135" y="1321"/>
                    <a:pt x="1152" y="1321"/>
                    <a:pt x="1160" y="1312"/>
                  </a:cubicBezTo>
                  <a:cubicBezTo>
                    <a:pt x="1169" y="1304"/>
                    <a:pt x="1169" y="1304"/>
                    <a:pt x="1160" y="1287"/>
                  </a:cubicBezTo>
                  <a:cubicBezTo>
                    <a:pt x="1143" y="1278"/>
                    <a:pt x="1118" y="1270"/>
                    <a:pt x="1109" y="1261"/>
                  </a:cubicBezTo>
                  <a:cubicBezTo>
                    <a:pt x="1092" y="1253"/>
                    <a:pt x="1084" y="1261"/>
                    <a:pt x="1092" y="1270"/>
                  </a:cubicBezTo>
                  <a:close/>
                  <a:moveTo>
                    <a:pt x="1101" y="1210"/>
                  </a:moveTo>
                  <a:cubicBezTo>
                    <a:pt x="1109" y="1202"/>
                    <a:pt x="1101" y="1176"/>
                    <a:pt x="1101" y="1167"/>
                  </a:cubicBezTo>
                  <a:cubicBezTo>
                    <a:pt x="1101" y="1150"/>
                    <a:pt x="1101" y="1150"/>
                    <a:pt x="1109" y="1142"/>
                  </a:cubicBezTo>
                  <a:cubicBezTo>
                    <a:pt x="1126" y="1133"/>
                    <a:pt x="1126" y="1125"/>
                    <a:pt x="1118" y="1116"/>
                  </a:cubicBezTo>
                  <a:cubicBezTo>
                    <a:pt x="1109" y="1108"/>
                    <a:pt x="1109" y="1108"/>
                    <a:pt x="1109" y="1099"/>
                  </a:cubicBezTo>
                  <a:cubicBezTo>
                    <a:pt x="1109" y="1091"/>
                    <a:pt x="1109" y="1091"/>
                    <a:pt x="1101" y="1082"/>
                  </a:cubicBezTo>
                  <a:cubicBezTo>
                    <a:pt x="1092" y="1082"/>
                    <a:pt x="1092" y="1074"/>
                    <a:pt x="1092" y="1057"/>
                  </a:cubicBezTo>
                  <a:cubicBezTo>
                    <a:pt x="1092" y="1040"/>
                    <a:pt x="1092" y="1023"/>
                    <a:pt x="1101" y="1031"/>
                  </a:cubicBezTo>
                  <a:cubicBezTo>
                    <a:pt x="1109" y="1040"/>
                    <a:pt x="1109" y="1040"/>
                    <a:pt x="1118" y="1074"/>
                  </a:cubicBezTo>
                  <a:cubicBezTo>
                    <a:pt x="1126" y="1108"/>
                    <a:pt x="1126" y="1116"/>
                    <a:pt x="1143" y="1099"/>
                  </a:cubicBezTo>
                  <a:cubicBezTo>
                    <a:pt x="1152" y="1082"/>
                    <a:pt x="1152" y="1065"/>
                    <a:pt x="1160" y="1074"/>
                  </a:cubicBezTo>
                  <a:cubicBezTo>
                    <a:pt x="1169" y="1091"/>
                    <a:pt x="1169" y="1125"/>
                    <a:pt x="1160" y="1133"/>
                  </a:cubicBezTo>
                  <a:cubicBezTo>
                    <a:pt x="1160" y="1142"/>
                    <a:pt x="1160" y="1142"/>
                    <a:pt x="1160" y="1142"/>
                  </a:cubicBezTo>
                  <a:cubicBezTo>
                    <a:pt x="1169" y="1142"/>
                    <a:pt x="1194" y="1125"/>
                    <a:pt x="1194" y="1125"/>
                  </a:cubicBezTo>
                  <a:cubicBezTo>
                    <a:pt x="1194" y="1125"/>
                    <a:pt x="1186" y="1099"/>
                    <a:pt x="1194" y="1108"/>
                  </a:cubicBezTo>
                  <a:cubicBezTo>
                    <a:pt x="1203" y="1116"/>
                    <a:pt x="1203" y="1116"/>
                    <a:pt x="1211" y="1108"/>
                  </a:cubicBezTo>
                  <a:cubicBezTo>
                    <a:pt x="1211" y="1099"/>
                    <a:pt x="1203" y="1091"/>
                    <a:pt x="1194" y="1082"/>
                  </a:cubicBezTo>
                  <a:cubicBezTo>
                    <a:pt x="1186" y="1065"/>
                    <a:pt x="1186" y="1065"/>
                    <a:pt x="1186" y="1048"/>
                  </a:cubicBezTo>
                  <a:cubicBezTo>
                    <a:pt x="1186" y="1031"/>
                    <a:pt x="1160" y="997"/>
                    <a:pt x="1160" y="1023"/>
                  </a:cubicBezTo>
                  <a:cubicBezTo>
                    <a:pt x="1160" y="1048"/>
                    <a:pt x="1160" y="1040"/>
                    <a:pt x="1152" y="1048"/>
                  </a:cubicBezTo>
                  <a:cubicBezTo>
                    <a:pt x="1143" y="1048"/>
                    <a:pt x="1135" y="1057"/>
                    <a:pt x="1135" y="1065"/>
                  </a:cubicBezTo>
                  <a:cubicBezTo>
                    <a:pt x="1135" y="1065"/>
                    <a:pt x="1126" y="1065"/>
                    <a:pt x="1126" y="1048"/>
                  </a:cubicBezTo>
                  <a:cubicBezTo>
                    <a:pt x="1126" y="1040"/>
                    <a:pt x="1118" y="997"/>
                    <a:pt x="1109" y="1006"/>
                  </a:cubicBezTo>
                  <a:cubicBezTo>
                    <a:pt x="1101" y="1006"/>
                    <a:pt x="1101" y="1006"/>
                    <a:pt x="1101" y="1014"/>
                  </a:cubicBezTo>
                  <a:cubicBezTo>
                    <a:pt x="1092" y="1023"/>
                    <a:pt x="1092" y="1014"/>
                    <a:pt x="1092" y="997"/>
                  </a:cubicBezTo>
                  <a:cubicBezTo>
                    <a:pt x="1092" y="980"/>
                    <a:pt x="1084" y="955"/>
                    <a:pt x="1092" y="912"/>
                  </a:cubicBezTo>
                  <a:cubicBezTo>
                    <a:pt x="1092" y="869"/>
                    <a:pt x="1101" y="869"/>
                    <a:pt x="1118" y="903"/>
                  </a:cubicBezTo>
                  <a:cubicBezTo>
                    <a:pt x="1135" y="929"/>
                    <a:pt x="1169" y="972"/>
                    <a:pt x="1186" y="997"/>
                  </a:cubicBezTo>
                  <a:cubicBezTo>
                    <a:pt x="1211" y="1023"/>
                    <a:pt x="1271" y="1082"/>
                    <a:pt x="1280" y="1091"/>
                  </a:cubicBezTo>
                  <a:cubicBezTo>
                    <a:pt x="1288" y="1099"/>
                    <a:pt x="1288" y="1091"/>
                    <a:pt x="1271" y="1108"/>
                  </a:cubicBezTo>
                  <a:cubicBezTo>
                    <a:pt x="1254" y="1125"/>
                    <a:pt x="1246" y="1133"/>
                    <a:pt x="1220" y="1133"/>
                  </a:cubicBezTo>
                  <a:cubicBezTo>
                    <a:pt x="1203" y="1142"/>
                    <a:pt x="1186" y="1159"/>
                    <a:pt x="1194" y="1159"/>
                  </a:cubicBezTo>
                  <a:cubicBezTo>
                    <a:pt x="1211" y="1159"/>
                    <a:pt x="1263" y="1142"/>
                    <a:pt x="1288" y="1133"/>
                  </a:cubicBezTo>
                  <a:cubicBezTo>
                    <a:pt x="1314" y="1133"/>
                    <a:pt x="1331" y="1125"/>
                    <a:pt x="1322" y="1099"/>
                  </a:cubicBezTo>
                  <a:cubicBezTo>
                    <a:pt x="1305" y="1082"/>
                    <a:pt x="1271" y="1048"/>
                    <a:pt x="1246" y="1031"/>
                  </a:cubicBezTo>
                  <a:cubicBezTo>
                    <a:pt x="1220" y="1014"/>
                    <a:pt x="1211" y="997"/>
                    <a:pt x="1194" y="980"/>
                  </a:cubicBezTo>
                  <a:cubicBezTo>
                    <a:pt x="1177" y="955"/>
                    <a:pt x="1152" y="920"/>
                    <a:pt x="1135" y="886"/>
                  </a:cubicBezTo>
                  <a:cubicBezTo>
                    <a:pt x="1118" y="852"/>
                    <a:pt x="1109" y="844"/>
                    <a:pt x="1092" y="861"/>
                  </a:cubicBezTo>
                  <a:cubicBezTo>
                    <a:pt x="1084" y="878"/>
                    <a:pt x="1075" y="895"/>
                    <a:pt x="1075" y="955"/>
                  </a:cubicBezTo>
                  <a:cubicBezTo>
                    <a:pt x="1075" y="1014"/>
                    <a:pt x="1084" y="1023"/>
                    <a:pt x="1084" y="1040"/>
                  </a:cubicBezTo>
                  <a:cubicBezTo>
                    <a:pt x="1075" y="1057"/>
                    <a:pt x="1075" y="1048"/>
                    <a:pt x="1066" y="1031"/>
                  </a:cubicBezTo>
                  <a:cubicBezTo>
                    <a:pt x="1058" y="1014"/>
                    <a:pt x="1058" y="997"/>
                    <a:pt x="1058" y="980"/>
                  </a:cubicBezTo>
                  <a:cubicBezTo>
                    <a:pt x="1066" y="963"/>
                    <a:pt x="1058" y="929"/>
                    <a:pt x="1049" y="937"/>
                  </a:cubicBezTo>
                  <a:cubicBezTo>
                    <a:pt x="1041" y="937"/>
                    <a:pt x="1041" y="946"/>
                    <a:pt x="1041" y="955"/>
                  </a:cubicBezTo>
                  <a:cubicBezTo>
                    <a:pt x="1041" y="955"/>
                    <a:pt x="1032" y="929"/>
                    <a:pt x="1007" y="929"/>
                  </a:cubicBezTo>
                  <a:cubicBezTo>
                    <a:pt x="981" y="937"/>
                    <a:pt x="973" y="946"/>
                    <a:pt x="990" y="946"/>
                  </a:cubicBezTo>
                  <a:cubicBezTo>
                    <a:pt x="998" y="946"/>
                    <a:pt x="1041" y="989"/>
                    <a:pt x="1041" y="1006"/>
                  </a:cubicBezTo>
                  <a:cubicBezTo>
                    <a:pt x="1041" y="1031"/>
                    <a:pt x="1032" y="1040"/>
                    <a:pt x="1032" y="1057"/>
                  </a:cubicBezTo>
                  <a:cubicBezTo>
                    <a:pt x="1032" y="1082"/>
                    <a:pt x="1024" y="1099"/>
                    <a:pt x="1015" y="1108"/>
                  </a:cubicBezTo>
                  <a:cubicBezTo>
                    <a:pt x="1015" y="1116"/>
                    <a:pt x="1032" y="1099"/>
                    <a:pt x="1041" y="1082"/>
                  </a:cubicBezTo>
                  <a:cubicBezTo>
                    <a:pt x="1049" y="1065"/>
                    <a:pt x="1049" y="1023"/>
                    <a:pt x="1058" y="1040"/>
                  </a:cubicBezTo>
                  <a:cubicBezTo>
                    <a:pt x="1066" y="1057"/>
                    <a:pt x="1075" y="1065"/>
                    <a:pt x="1084" y="1125"/>
                  </a:cubicBezTo>
                  <a:cubicBezTo>
                    <a:pt x="1092" y="1176"/>
                    <a:pt x="1092" y="1244"/>
                    <a:pt x="1101" y="1210"/>
                  </a:cubicBezTo>
                  <a:close/>
                  <a:moveTo>
                    <a:pt x="325" y="2036"/>
                  </a:moveTo>
                  <a:cubicBezTo>
                    <a:pt x="325" y="2045"/>
                    <a:pt x="350" y="2036"/>
                    <a:pt x="367" y="2036"/>
                  </a:cubicBezTo>
                  <a:cubicBezTo>
                    <a:pt x="384" y="2045"/>
                    <a:pt x="384" y="2053"/>
                    <a:pt x="393" y="2036"/>
                  </a:cubicBezTo>
                  <a:cubicBezTo>
                    <a:pt x="393" y="2028"/>
                    <a:pt x="401" y="2011"/>
                    <a:pt x="393" y="2002"/>
                  </a:cubicBezTo>
                  <a:cubicBezTo>
                    <a:pt x="376" y="1994"/>
                    <a:pt x="359" y="2011"/>
                    <a:pt x="342" y="2019"/>
                  </a:cubicBezTo>
                  <a:cubicBezTo>
                    <a:pt x="325" y="2028"/>
                    <a:pt x="307" y="2045"/>
                    <a:pt x="325" y="2036"/>
                  </a:cubicBezTo>
                  <a:close/>
                  <a:moveTo>
                    <a:pt x="495" y="1721"/>
                  </a:moveTo>
                  <a:cubicBezTo>
                    <a:pt x="504" y="1721"/>
                    <a:pt x="546" y="1747"/>
                    <a:pt x="572" y="1764"/>
                  </a:cubicBezTo>
                  <a:cubicBezTo>
                    <a:pt x="589" y="1781"/>
                    <a:pt x="623" y="1815"/>
                    <a:pt x="666" y="1832"/>
                  </a:cubicBezTo>
                  <a:cubicBezTo>
                    <a:pt x="708" y="1849"/>
                    <a:pt x="742" y="1883"/>
                    <a:pt x="777" y="1892"/>
                  </a:cubicBezTo>
                  <a:cubicBezTo>
                    <a:pt x="811" y="1892"/>
                    <a:pt x="845" y="1900"/>
                    <a:pt x="853" y="1909"/>
                  </a:cubicBezTo>
                  <a:cubicBezTo>
                    <a:pt x="870" y="1917"/>
                    <a:pt x="862" y="1943"/>
                    <a:pt x="870" y="1951"/>
                  </a:cubicBezTo>
                  <a:cubicBezTo>
                    <a:pt x="879" y="1968"/>
                    <a:pt x="879" y="1968"/>
                    <a:pt x="879" y="1951"/>
                  </a:cubicBezTo>
                  <a:cubicBezTo>
                    <a:pt x="879" y="1934"/>
                    <a:pt x="887" y="1909"/>
                    <a:pt x="887" y="1900"/>
                  </a:cubicBezTo>
                  <a:cubicBezTo>
                    <a:pt x="896" y="1892"/>
                    <a:pt x="896" y="1883"/>
                    <a:pt x="879" y="1883"/>
                  </a:cubicBezTo>
                  <a:cubicBezTo>
                    <a:pt x="862" y="1883"/>
                    <a:pt x="819" y="1883"/>
                    <a:pt x="785" y="1866"/>
                  </a:cubicBezTo>
                  <a:cubicBezTo>
                    <a:pt x="759" y="1849"/>
                    <a:pt x="751" y="1840"/>
                    <a:pt x="717" y="1832"/>
                  </a:cubicBezTo>
                  <a:cubicBezTo>
                    <a:pt x="674" y="1823"/>
                    <a:pt x="640" y="1798"/>
                    <a:pt x="606" y="1764"/>
                  </a:cubicBezTo>
                  <a:cubicBezTo>
                    <a:pt x="572" y="1738"/>
                    <a:pt x="546" y="1721"/>
                    <a:pt x="529" y="1713"/>
                  </a:cubicBezTo>
                  <a:cubicBezTo>
                    <a:pt x="504" y="1696"/>
                    <a:pt x="478" y="1704"/>
                    <a:pt x="495" y="1721"/>
                  </a:cubicBezTo>
                  <a:close/>
                  <a:moveTo>
                    <a:pt x="487" y="1840"/>
                  </a:moveTo>
                  <a:cubicBezTo>
                    <a:pt x="487" y="1849"/>
                    <a:pt x="529" y="1909"/>
                    <a:pt x="546" y="1926"/>
                  </a:cubicBezTo>
                  <a:cubicBezTo>
                    <a:pt x="555" y="1943"/>
                    <a:pt x="563" y="1934"/>
                    <a:pt x="572" y="1926"/>
                  </a:cubicBezTo>
                  <a:cubicBezTo>
                    <a:pt x="572" y="1917"/>
                    <a:pt x="572" y="1917"/>
                    <a:pt x="563" y="1909"/>
                  </a:cubicBezTo>
                  <a:cubicBezTo>
                    <a:pt x="555" y="1900"/>
                    <a:pt x="555" y="1900"/>
                    <a:pt x="555" y="1883"/>
                  </a:cubicBezTo>
                  <a:cubicBezTo>
                    <a:pt x="555" y="1866"/>
                    <a:pt x="555" y="1849"/>
                    <a:pt x="555" y="1858"/>
                  </a:cubicBezTo>
                  <a:cubicBezTo>
                    <a:pt x="563" y="1866"/>
                    <a:pt x="580" y="1900"/>
                    <a:pt x="597" y="1900"/>
                  </a:cubicBezTo>
                  <a:cubicBezTo>
                    <a:pt x="614" y="1909"/>
                    <a:pt x="614" y="1900"/>
                    <a:pt x="614" y="1892"/>
                  </a:cubicBezTo>
                  <a:cubicBezTo>
                    <a:pt x="606" y="1875"/>
                    <a:pt x="589" y="1875"/>
                    <a:pt x="589" y="1840"/>
                  </a:cubicBezTo>
                  <a:cubicBezTo>
                    <a:pt x="580" y="1798"/>
                    <a:pt x="580" y="1789"/>
                    <a:pt x="563" y="1772"/>
                  </a:cubicBezTo>
                  <a:cubicBezTo>
                    <a:pt x="546" y="1764"/>
                    <a:pt x="546" y="1764"/>
                    <a:pt x="538" y="1764"/>
                  </a:cubicBezTo>
                  <a:cubicBezTo>
                    <a:pt x="538" y="1764"/>
                    <a:pt x="538" y="1772"/>
                    <a:pt x="546" y="1781"/>
                  </a:cubicBezTo>
                  <a:cubicBezTo>
                    <a:pt x="555" y="1789"/>
                    <a:pt x="563" y="1806"/>
                    <a:pt x="563" y="1815"/>
                  </a:cubicBezTo>
                  <a:cubicBezTo>
                    <a:pt x="563" y="1823"/>
                    <a:pt x="563" y="1823"/>
                    <a:pt x="555" y="1815"/>
                  </a:cubicBezTo>
                  <a:cubicBezTo>
                    <a:pt x="546" y="1806"/>
                    <a:pt x="538" y="1789"/>
                    <a:pt x="529" y="1798"/>
                  </a:cubicBezTo>
                  <a:cubicBezTo>
                    <a:pt x="529" y="1798"/>
                    <a:pt x="521" y="1823"/>
                    <a:pt x="529" y="1840"/>
                  </a:cubicBezTo>
                  <a:cubicBezTo>
                    <a:pt x="538" y="1858"/>
                    <a:pt x="538" y="1875"/>
                    <a:pt x="538" y="1883"/>
                  </a:cubicBezTo>
                  <a:cubicBezTo>
                    <a:pt x="538" y="1892"/>
                    <a:pt x="529" y="1883"/>
                    <a:pt x="521" y="1866"/>
                  </a:cubicBezTo>
                  <a:cubicBezTo>
                    <a:pt x="512" y="1849"/>
                    <a:pt x="504" y="1815"/>
                    <a:pt x="495" y="1789"/>
                  </a:cubicBezTo>
                  <a:cubicBezTo>
                    <a:pt x="478" y="1764"/>
                    <a:pt x="461" y="1747"/>
                    <a:pt x="461" y="1738"/>
                  </a:cubicBezTo>
                  <a:cubicBezTo>
                    <a:pt x="452" y="1738"/>
                    <a:pt x="452" y="1696"/>
                    <a:pt x="452" y="1670"/>
                  </a:cubicBezTo>
                  <a:cubicBezTo>
                    <a:pt x="444" y="1653"/>
                    <a:pt x="461" y="1636"/>
                    <a:pt x="452" y="1619"/>
                  </a:cubicBezTo>
                  <a:cubicBezTo>
                    <a:pt x="444" y="1602"/>
                    <a:pt x="427" y="1610"/>
                    <a:pt x="427" y="1653"/>
                  </a:cubicBezTo>
                  <a:cubicBezTo>
                    <a:pt x="418" y="1687"/>
                    <a:pt x="427" y="1789"/>
                    <a:pt x="435" y="1823"/>
                  </a:cubicBezTo>
                  <a:cubicBezTo>
                    <a:pt x="452" y="1858"/>
                    <a:pt x="444" y="1892"/>
                    <a:pt x="461" y="1909"/>
                  </a:cubicBezTo>
                  <a:cubicBezTo>
                    <a:pt x="469" y="1926"/>
                    <a:pt x="469" y="1909"/>
                    <a:pt x="469" y="1892"/>
                  </a:cubicBezTo>
                  <a:cubicBezTo>
                    <a:pt x="469" y="1875"/>
                    <a:pt x="478" y="1875"/>
                    <a:pt x="478" y="1858"/>
                  </a:cubicBezTo>
                  <a:cubicBezTo>
                    <a:pt x="478" y="1832"/>
                    <a:pt x="478" y="1832"/>
                    <a:pt x="487" y="1840"/>
                  </a:cubicBezTo>
                  <a:close/>
                  <a:moveTo>
                    <a:pt x="589" y="2070"/>
                  </a:moveTo>
                  <a:cubicBezTo>
                    <a:pt x="589" y="2070"/>
                    <a:pt x="614" y="2096"/>
                    <a:pt x="614" y="2105"/>
                  </a:cubicBezTo>
                  <a:cubicBezTo>
                    <a:pt x="614" y="2113"/>
                    <a:pt x="614" y="2122"/>
                    <a:pt x="580" y="2105"/>
                  </a:cubicBezTo>
                  <a:cubicBezTo>
                    <a:pt x="546" y="2088"/>
                    <a:pt x="546" y="2079"/>
                    <a:pt x="529" y="2088"/>
                  </a:cubicBezTo>
                  <a:cubicBezTo>
                    <a:pt x="504" y="2088"/>
                    <a:pt x="478" y="2105"/>
                    <a:pt x="487" y="2105"/>
                  </a:cubicBezTo>
                  <a:cubicBezTo>
                    <a:pt x="495" y="2113"/>
                    <a:pt x="504" y="2113"/>
                    <a:pt x="529" y="2113"/>
                  </a:cubicBezTo>
                  <a:cubicBezTo>
                    <a:pt x="555" y="2113"/>
                    <a:pt x="572" y="2122"/>
                    <a:pt x="589" y="2130"/>
                  </a:cubicBezTo>
                  <a:cubicBezTo>
                    <a:pt x="606" y="2139"/>
                    <a:pt x="640" y="2147"/>
                    <a:pt x="649" y="2130"/>
                  </a:cubicBezTo>
                  <a:cubicBezTo>
                    <a:pt x="657" y="2113"/>
                    <a:pt x="657" y="2113"/>
                    <a:pt x="640" y="2096"/>
                  </a:cubicBezTo>
                  <a:cubicBezTo>
                    <a:pt x="623" y="2088"/>
                    <a:pt x="580" y="2045"/>
                    <a:pt x="589" y="2070"/>
                  </a:cubicBezTo>
                  <a:close/>
                  <a:moveTo>
                    <a:pt x="2439" y="895"/>
                  </a:moveTo>
                  <a:cubicBezTo>
                    <a:pt x="3292" y="895"/>
                    <a:pt x="3983" y="1585"/>
                    <a:pt x="3983" y="2437"/>
                  </a:cubicBezTo>
                  <a:cubicBezTo>
                    <a:pt x="3983" y="3289"/>
                    <a:pt x="3292" y="3979"/>
                    <a:pt x="2439" y="3979"/>
                  </a:cubicBezTo>
                  <a:cubicBezTo>
                    <a:pt x="1587" y="3979"/>
                    <a:pt x="896" y="3289"/>
                    <a:pt x="896" y="2437"/>
                  </a:cubicBezTo>
                  <a:cubicBezTo>
                    <a:pt x="896" y="1585"/>
                    <a:pt x="1587" y="895"/>
                    <a:pt x="2439" y="895"/>
                  </a:cubicBezTo>
                  <a:close/>
                  <a:moveTo>
                    <a:pt x="2457" y="1772"/>
                  </a:moveTo>
                  <a:cubicBezTo>
                    <a:pt x="2141" y="1900"/>
                    <a:pt x="2141" y="1900"/>
                    <a:pt x="2141" y="1900"/>
                  </a:cubicBezTo>
                  <a:cubicBezTo>
                    <a:pt x="2141" y="2590"/>
                    <a:pt x="2141" y="2590"/>
                    <a:pt x="2141" y="2590"/>
                  </a:cubicBezTo>
                  <a:cubicBezTo>
                    <a:pt x="2081" y="2565"/>
                    <a:pt x="2022" y="2539"/>
                    <a:pt x="1953" y="2505"/>
                  </a:cubicBezTo>
                  <a:cubicBezTo>
                    <a:pt x="1953" y="1900"/>
                    <a:pt x="1953" y="1900"/>
                    <a:pt x="1953" y="1900"/>
                  </a:cubicBezTo>
                  <a:cubicBezTo>
                    <a:pt x="1638" y="1772"/>
                    <a:pt x="1638" y="1772"/>
                    <a:pt x="1638" y="1772"/>
                  </a:cubicBezTo>
                  <a:cubicBezTo>
                    <a:pt x="1638" y="2318"/>
                    <a:pt x="1638" y="2318"/>
                    <a:pt x="1638" y="2318"/>
                  </a:cubicBezTo>
                  <a:cubicBezTo>
                    <a:pt x="1536" y="2249"/>
                    <a:pt x="1416" y="2173"/>
                    <a:pt x="1280" y="2062"/>
                  </a:cubicBezTo>
                  <a:cubicBezTo>
                    <a:pt x="1280" y="2062"/>
                    <a:pt x="1425" y="2309"/>
                    <a:pt x="1638" y="2488"/>
                  </a:cubicBezTo>
                  <a:cubicBezTo>
                    <a:pt x="1638" y="3433"/>
                    <a:pt x="1638" y="3433"/>
                    <a:pt x="1638" y="3433"/>
                  </a:cubicBezTo>
                  <a:cubicBezTo>
                    <a:pt x="1953" y="3561"/>
                    <a:pt x="1953" y="3561"/>
                    <a:pt x="1953" y="3561"/>
                  </a:cubicBezTo>
                  <a:cubicBezTo>
                    <a:pt x="1953" y="2726"/>
                    <a:pt x="1953" y="2726"/>
                    <a:pt x="1953" y="2726"/>
                  </a:cubicBezTo>
                  <a:cubicBezTo>
                    <a:pt x="2022" y="2778"/>
                    <a:pt x="2090" y="2803"/>
                    <a:pt x="2141" y="2829"/>
                  </a:cubicBezTo>
                  <a:cubicBezTo>
                    <a:pt x="2141" y="3561"/>
                    <a:pt x="2141" y="3561"/>
                    <a:pt x="2141" y="3561"/>
                  </a:cubicBezTo>
                  <a:cubicBezTo>
                    <a:pt x="2457" y="3433"/>
                    <a:pt x="2457" y="3433"/>
                    <a:pt x="2457" y="3433"/>
                  </a:cubicBezTo>
                  <a:cubicBezTo>
                    <a:pt x="2457" y="2905"/>
                    <a:pt x="2457" y="2905"/>
                    <a:pt x="2457" y="2905"/>
                  </a:cubicBezTo>
                  <a:cubicBezTo>
                    <a:pt x="2584" y="2922"/>
                    <a:pt x="2746" y="2931"/>
                    <a:pt x="2917" y="2888"/>
                  </a:cubicBezTo>
                  <a:cubicBezTo>
                    <a:pt x="3275" y="2803"/>
                    <a:pt x="3454" y="2454"/>
                    <a:pt x="3403" y="2232"/>
                  </a:cubicBezTo>
                  <a:cubicBezTo>
                    <a:pt x="3352" y="2011"/>
                    <a:pt x="3216" y="1909"/>
                    <a:pt x="2866" y="1730"/>
                  </a:cubicBezTo>
                  <a:cubicBezTo>
                    <a:pt x="2516" y="1551"/>
                    <a:pt x="2286" y="1406"/>
                    <a:pt x="2457" y="1142"/>
                  </a:cubicBezTo>
                  <a:cubicBezTo>
                    <a:pt x="2457" y="1142"/>
                    <a:pt x="2329" y="1202"/>
                    <a:pt x="2286" y="1329"/>
                  </a:cubicBezTo>
                  <a:cubicBezTo>
                    <a:pt x="2243" y="1449"/>
                    <a:pt x="2277" y="1602"/>
                    <a:pt x="2448" y="1747"/>
                  </a:cubicBezTo>
                  <a:cubicBezTo>
                    <a:pt x="2627" y="1900"/>
                    <a:pt x="2721" y="1883"/>
                    <a:pt x="2874" y="2062"/>
                  </a:cubicBezTo>
                  <a:cubicBezTo>
                    <a:pt x="3028" y="2232"/>
                    <a:pt x="2985" y="2462"/>
                    <a:pt x="2900" y="2548"/>
                  </a:cubicBezTo>
                  <a:cubicBezTo>
                    <a:pt x="2823" y="2616"/>
                    <a:pt x="2670" y="2701"/>
                    <a:pt x="2457" y="2675"/>
                  </a:cubicBezTo>
                  <a:lnTo>
                    <a:pt x="2457" y="1772"/>
                  </a:lnTo>
                  <a:close/>
                  <a:moveTo>
                    <a:pt x="2644" y="3212"/>
                  </a:moveTo>
                  <a:cubicBezTo>
                    <a:pt x="2644" y="3476"/>
                    <a:pt x="2644" y="3476"/>
                    <a:pt x="2644" y="3476"/>
                  </a:cubicBezTo>
                  <a:cubicBezTo>
                    <a:pt x="2619" y="3476"/>
                    <a:pt x="2619" y="3476"/>
                    <a:pt x="2619" y="3476"/>
                  </a:cubicBezTo>
                  <a:cubicBezTo>
                    <a:pt x="2619" y="3289"/>
                    <a:pt x="2619" y="3289"/>
                    <a:pt x="2619" y="3289"/>
                  </a:cubicBezTo>
                  <a:cubicBezTo>
                    <a:pt x="2559" y="3289"/>
                    <a:pt x="2559" y="3289"/>
                    <a:pt x="2559" y="3289"/>
                  </a:cubicBezTo>
                  <a:cubicBezTo>
                    <a:pt x="2559" y="3263"/>
                    <a:pt x="2559" y="3263"/>
                    <a:pt x="2559" y="3263"/>
                  </a:cubicBezTo>
                  <a:cubicBezTo>
                    <a:pt x="2602" y="3263"/>
                    <a:pt x="2619" y="3246"/>
                    <a:pt x="2627" y="3212"/>
                  </a:cubicBezTo>
                  <a:lnTo>
                    <a:pt x="2644" y="3212"/>
                  </a:lnTo>
                  <a:close/>
                  <a:moveTo>
                    <a:pt x="2789" y="3416"/>
                  </a:moveTo>
                  <a:cubicBezTo>
                    <a:pt x="2815" y="3416"/>
                    <a:pt x="2815" y="3416"/>
                    <a:pt x="2815" y="3416"/>
                  </a:cubicBezTo>
                  <a:cubicBezTo>
                    <a:pt x="2823" y="3442"/>
                    <a:pt x="2832" y="3459"/>
                    <a:pt x="2857" y="3459"/>
                  </a:cubicBezTo>
                  <a:cubicBezTo>
                    <a:pt x="2883" y="3459"/>
                    <a:pt x="2900" y="3425"/>
                    <a:pt x="2909" y="3357"/>
                  </a:cubicBezTo>
                  <a:cubicBezTo>
                    <a:pt x="2909" y="3357"/>
                    <a:pt x="2909" y="3357"/>
                    <a:pt x="2909" y="3357"/>
                  </a:cubicBezTo>
                  <a:cubicBezTo>
                    <a:pt x="2900" y="3374"/>
                    <a:pt x="2883" y="3391"/>
                    <a:pt x="2857" y="3391"/>
                  </a:cubicBezTo>
                  <a:cubicBezTo>
                    <a:pt x="2815" y="3382"/>
                    <a:pt x="2789" y="3357"/>
                    <a:pt x="2789" y="3306"/>
                  </a:cubicBezTo>
                  <a:cubicBezTo>
                    <a:pt x="2789" y="3246"/>
                    <a:pt x="2815" y="3212"/>
                    <a:pt x="2857" y="3212"/>
                  </a:cubicBezTo>
                  <a:cubicBezTo>
                    <a:pt x="2909" y="3212"/>
                    <a:pt x="2943" y="3255"/>
                    <a:pt x="2943" y="3331"/>
                  </a:cubicBezTo>
                  <a:cubicBezTo>
                    <a:pt x="2934" y="3425"/>
                    <a:pt x="2909" y="3476"/>
                    <a:pt x="2857" y="3476"/>
                  </a:cubicBezTo>
                  <a:cubicBezTo>
                    <a:pt x="2815" y="3476"/>
                    <a:pt x="2789" y="3459"/>
                    <a:pt x="2789" y="3416"/>
                  </a:cubicBezTo>
                  <a:close/>
                  <a:moveTo>
                    <a:pt x="2866" y="3357"/>
                  </a:moveTo>
                  <a:cubicBezTo>
                    <a:pt x="2891" y="3357"/>
                    <a:pt x="2909" y="3340"/>
                    <a:pt x="2909" y="3297"/>
                  </a:cubicBezTo>
                  <a:cubicBezTo>
                    <a:pt x="2909" y="3263"/>
                    <a:pt x="2891" y="3246"/>
                    <a:pt x="2857" y="3246"/>
                  </a:cubicBezTo>
                  <a:cubicBezTo>
                    <a:pt x="2832" y="3246"/>
                    <a:pt x="2815" y="3263"/>
                    <a:pt x="2815" y="3306"/>
                  </a:cubicBezTo>
                  <a:cubicBezTo>
                    <a:pt x="2815" y="3340"/>
                    <a:pt x="2832" y="3357"/>
                    <a:pt x="2866" y="3357"/>
                  </a:cubicBezTo>
                  <a:close/>
                  <a:moveTo>
                    <a:pt x="3156" y="3348"/>
                  </a:moveTo>
                  <a:cubicBezTo>
                    <a:pt x="3156" y="3280"/>
                    <a:pt x="3139" y="3246"/>
                    <a:pt x="3105" y="3246"/>
                  </a:cubicBezTo>
                  <a:cubicBezTo>
                    <a:pt x="3071" y="3246"/>
                    <a:pt x="3054" y="3280"/>
                    <a:pt x="3054" y="3348"/>
                  </a:cubicBezTo>
                  <a:cubicBezTo>
                    <a:pt x="3054" y="3416"/>
                    <a:pt x="3071" y="3451"/>
                    <a:pt x="3105" y="3451"/>
                  </a:cubicBezTo>
                  <a:cubicBezTo>
                    <a:pt x="3139" y="3451"/>
                    <a:pt x="3156" y="3416"/>
                    <a:pt x="3156" y="3348"/>
                  </a:cubicBezTo>
                  <a:close/>
                  <a:moveTo>
                    <a:pt x="3181" y="3348"/>
                  </a:moveTo>
                  <a:cubicBezTo>
                    <a:pt x="3181" y="3433"/>
                    <a:pt x="3156" y="3476"/>
                    <a:pt x="3105" y="3476"/>
                  </a:cubicBezTo>
                  <a:cubicBezTo>
                    <a:pt x="3054" y="3476"/>
                    <a:pt x="3028" y="3433"/>
                    <a:pt x="3028" y="3348"/>
                  </a:cubicBezTo>
                  <a:cubicBezTo>
                    <a:pt x="3028" y="3255"/>
                    <a:pt x="3054" y="3212"/>
                    <a:pt x="3105" y="3212"/>
                  </a:cubicBezTo>
                  <a:cubicBezTo>
                    <a:pt x="3156" y="3212"/>
                    <a:pt x="3181" y="3263"/>
                    <a:pt x="3181" y="3348"/>
                  </a:cubicBezTo>
                  <a:close/>
                  <a:moveTo>
                    <a:pt x="3275" y="3416"/>
                  </a:moveTo>
                  <a:cubicBezTo>
                    <a:pt x="3301" y="3416"/>
                    <a:pt x="3301" y="3416"/>
                    <a:pt x="3301" y="3416"/>
                  </a:cubicBezTo>
                  <a:cubicBezTo>
                    <a:pt x="3301" y="3442"/>
                    <a:pt x="3318" y="3459"/>
                    <a:pt x="3343" y="3459"/>
                  </a:cubicBezTo>
                  <a:cubicBezTo>
                    <a:pt x="3369" y="3459"/>
                    <a:pt x="3386" y="3425"/>
                    <a:pt x="3395" y="3357"/>
                  </a:cubicBezTo>
                  <a:cubicBezTo>
                    <a:pt x="3395" y="3357"/>
                    <a:pt x="3395" y="3357"/>
                    <a:pt x="3395" y="3357"/>
                  </a:cubicBezTo>
                  <a:cubicBezTo>
                    <a:pt x="3386" y="3374"/>
                    <a:pt x="3369" y="3391"/>
                    <a:pt x="3343" y="3391"/>
                  </a:cubicBezTo>
                  <a:cubicBezTo>
                    <a:pt x="3292" y="3382"/>
                    <a:pt x="3275" y="3357"/>
                    <a:pt x="3267" y="3306"/>
                  </a:cubicBezTo>
                  <a:cubicBezTo>
                    <a:pt x="3275" y="3246"/>
                    <a:pt x="3301" y="3212"/>
                    <a:pt x="3343" y="3212"/>
                  </a:cubicBezTo>
                  <a:cubicBezTo>
                    <a:pt x="3395" y="3212"/>
                    <a:pt x="3420" y="3255"/>
                    <a:pt x="3420" y="3331"/>
                  </a:cubicBezTo>
                  <a:cubicBezTo>
                    <a:pt x="3420" y="3425"/>
                    <a:pt x="3395" y="3476"/>
                    <a:pt x="3343" y="3476"/>
                  </a:cubicBezTo>
                  <a:cubicBezTo>
                    <a:pt x="3301" y="3476"/>
                    <a:pt x="3275" y="3459"/>
                    <a:pt x="3275" y="3416"/>
                  </a:cubicBezTo>
                  <a:close/>
                  <a:moveTo>
                    <a:pt x="3343" y="3357"/>
                  </a:moveTo>
                  <a:cubicBezTo>
                    <a:pt x="3378" y="3357"/>
                    <a:pt x="3386" y="3340"/>
                    <a:pt x="3386" y="3297"/>
                  </a:cubicBezTo>
                  <a:cubicBezTo>
                    <a:pt x="3386" y="3263"/>
                    <a:pt x="3378" y="3246"/>
                    <a:pt x="3343" y="3246"/>
                  </a:cubicBezTo>
                  <a:cubicBezTo>
                    <a:pt x="3318" y="3246"/>
                    <a:pt x="3301" y="3263"/>
                    <a:pt x="3301" y="3306"/>
                  </a:cubicBezTo>
                  <a:cubicBezTo>
                    <a:pt x="3301" y="3340"/>
                    <a:pt x="3318" y="3357"/>
                    <a:pt x="3343" y="3357"/>
                  </a:cubicBezTo>
                  <a:close/>
                  <a:moveTo>
                    <a:pt x="2439" y="0"/>
                  </a:moveTo>
                  <a:cubicBezTo>
                    <a:pt x="3787" y="0"/>
                    <a:pt x="4879" y="1091"/>
                    <a:pt x="4879" y="2437"/>
                  </a:cubicBezTo>
                  <a:cubicBezTo>
                    <a:pt x="4879" y="3783"/>
                    <a:pt x="3787" y="4873"/>
                    <a:pt x="2439" y="4873"/>
                  </a:cubicBezTo>
                  <a:cubicBezTo>
                    <a:pt x="1092" y="4873"/>
                    <a:pt x="0" y="3783"/>
                    <a:pt x="0" y="2437"/>
                  </a:cubicBezTo>
                  <a:cubicBezTo>
                    <a:pt x="0" y="1091"/>
                    <a:pt x="1092" y="0"/>
                    <a:pt x="2439" y="0"/>
                  </a:cubicBezTo>
                  <a:close/>
                  <a:moveTo>
                    <a:pt x="2439" y="162"/>
                  </a:moveTo>
                  <a:cubicBezTo>
                    <a:pt x="3702" y="162"/>
                    <a:pt x="4716" y="1176"/>
                    <a:pt x="4716" y="2437"/>
                  </a:cubicBezTo>
                  <a:cubicBezTo>
                    <a:pt x="4716" y="3689"/>
                    <a:pt x="3702" y="4711"/>
                    <a:pt x="2439" y="4711"/>
                  </a:cubicBezTo>
                  <a:cubicBezTo>
                    <a:pt x="1186" y="4711"/>
                    <a:pt x="162" y="3689"/>
                    <a:pt x="162" y="2437"/>
                  </a:cubicBezTo>
                  <a:cubicBezTo>
                    <a:pt x="162" y="1176"/>
                    <a:pt x="1186" y="162"/>
                    <a:pt x="2439" y="162"/>
                  </a:cubicBezTo>
                  <a:close/>
                  <a:moveTo>
                    <a:pt x="4247" y="2820"/>
                  </a:moveTo>
                  <a:cubicBezTo>
                    <a:pt x="4230" y="2820"/>
                    <a:pt x="4230" y="2820"/>
                    <a:pt x="4230" y="2820"/>
                  </a:cubicBezTo>
                  <a:cubicBezTo>
                    <a:pt x="4247" y="2726"/>
                    <a:pt x="4247" y="2726"/>
                    <a:pt x="4247" y="2726"/>
                  </a:cubicBezTo>
                  <a:cubicBezTo>
                    <a:pt x="4256" y="2726"/>
                    <a:pt x="4256" y="2726"/>
                    <a:pt x="4256" y="2726"/>
                  </a:cubicBezTo>
                  <a:cubicBezTo>
                    <a:pt x="4256" y="2743"/>
                    <a:pt x="4256" y="2752"/>
                    <a:pt x="4264" y="2752"/>
                  </a:cubicBezTo>
                  <a:cubicBezTo>
                    <a:pt x="4264" y="2752"/>
                    <a:pt x="4273" y="2752"/>
                    <a:pt x="4282" y="2752"/>
                  </a:cubicBezTo>
                  <a:cubicBezTo>
                    <a:pt x="4282" y="2752"/>
                    <a:pt x="4282" y="2752"/>
                    <a:pt x="4282" y="2752"/>
                  </a:cubicBezTo>
                  <a:cubicBezTo>
                    <a:pt x="4341" y="2726"/>
                    <a:pt x="4341" y="2726"/>
                    <a:pt x="4341" y="2726"/>
                  </a:cubicBezTo>
                  <a:cubicBezTo>
                    <a:pt x="4299" y="2692"/>
                    <a:pt x="4299" y="2692"/>
                    <a:pt x="4299" y="2692"/>
                  </a:cubicBezTo>
                  <a:cubicBezTo>
                    <a:pt x="4290" y="2692"/>
                    <a:pt x="4282" y="2684"/>
                    <a:pt x="4282" y="2684"/>
                  </a:cubicBezTo>
                  <a:cubicBezTo>
                    <a:pt x="4273" y="2684"/>
                    <a:pt x="4264" y="2692"/>
                    <a:pt x="4264" y="2709"/>
                  </a:cubicBezTo>
                  <a:cubicBezTo>
                    <a:pt x="4256" y="2709"/>
                    <a:pt x="4256" y="2709"/>
                    <a:pt x="4256" y="2709"/>
                  </a:cubicBezTo>
                  <a:cubicBezTo>
                    <a:pt x="4264" y="2633"/>
                    <a:pt x="4264" y="2633"/>
                    <a:pt x="4264" y="2633"/>
                  </a:cubicBezTo>
                  <a:cubicBezTo>
                    <a:pt x="4273" y="2633"/>
                    <a:pt x="4273" y="2633"/>
                    <a:pt x="4273" y="2633"/>
                  </a:cubicBezTo>
                  <a:cubicBezTo>
                    <a:pt x="4273" y="2650"/>
                    <a:pt x="4282" y="2667"/>
                    <a:pt x="4290" y="2667"/>
                  </a:cubicBezTo>
                  <a:cubicBezTo>
                    <a:pt x="4367" y="2726"/>
                    <a:pt x="4367" y="2726"/>
                    <a:pt x="4367" y="2726"/>
                  </a:cubicBezTo>
                  <a:cubicBezTo>
                    <a:pt x="4418" y="2735"/>
                    <a:pt x="4418" y="2735"/>
                    <a:pt x="4418" y="2735"/>
                  </a:cubicBezTo>
                  <a:cubicBezTo>
                    <a:pt x="4435" y="2743"/>
                    <a:pt x="4444" y="2726"/>
                    <a:pt x="4444" y="2709"/>
                  </a:cubicBezTo>
                  <a:cubicBezTo>
                    <a:pt x="4461" y="2709"/>
                    <a:pt x="4461" y="2709"/>
                    <a:pt x="4461" y="2709"/>
                  </a:cubicBezTo>
                  <a:cubicBezTo>
                    <a:pt x="4435" y="2820"/>
                    <a:pt x="4435" y="2820"/>
                    <a:pt x="4435" y="2820"/>
                  </a:cubicBezTo>
                  <a:cubicBezTo>
                    <a:pt x="4427" y="2820"/>
                    <a:pt x="4427" y="2820"/>
                    <a:pt x="4427" y="2820"/>
                  </a:cubicBezTo>
                  <a:cubicBezTo>
                    <a:pt x="4427" y="2795"/>
                    <a:pt x="4427" y="2786"/>
                    <a:pt x="4409" y="2786"/>
                  </a:cubicBezTo>
                  <a:cubicBezTo>
                    <a:pt x="4358" y="2769"/>
                    <a:pt x="4358" y="2769"/>
                    <a:pt x="4358" y="2769"/>
                  </a:cubicBezTo>
                  <a:cubicBezTo>
                    <a:pt x="4282" y="2795"/>
                    <a:pt x="4282" y="2795"/>
                    <a:pt x="4282" y="2795"/>
                  </a:cubicBezTo>
                  <a:cubicBezTo>
                    <a:pt x="4256" y="2803"/>
                    <a:pt x="4247" y="2812"/>
                    <a:pt x="4247" y="2820"/>
                  </a:cubicBezTo>
                  <a:close/>
                  <a:moveTo>
                    <a:pt x="4179" y="3016"/>
                  </a:moveTo>
                  <a:cubicBezTo>
                    <a:pt x="4230" y="2837"/>
                    <a:pt x="4230" y="2837"/>
                    <a:pt x="4230" y="2837"/>
                  </a:cubicBezTo>
                  <a:cubicBezTo>
                    <a:pt x="4299" y="2854"/>
                    <a:pt x="4299" y="2854"/>
                    <a:pt x="4299" y="2854"/>
                  </a:cubicBezTo>
                  <a:cubicBezTo>
                    <a:pt x="4299" y="2863"/>
                    <a:pt x="4299" y="2863"/>
                    <a:pt x="4299" y="2863"/>
                  </a:cubicBezTo>
                  <a:cubicBezTo>
                    <a:pt x="4256" y="2863"/>
                    <a:pt x="4230" y="2880"/>
                    <a:pt x="4230" y="2905"/>
                  </a:cubicBezTo>
                  <a:cubicBezTo>
                    <a:pt x="4375" y="2948"/>
                    <a:pt x="4375" y="2948"/>
                    <a:pt x="4375" y="2948"/>
                  </a:cubicBezTo>
                  <a:cubicBezTo>
                    <a:pt x="4392" y="2948"/>
                    <a:pt x="4401" y="2939"/>
                    <a:pt x="4401" y="2922"/>
                  </a:cubicBezTo>
                  <a:cubicBezTo>
                    <a:pt x="4418" y="2922"/>
                    <a:pt x="4418" y="2922"/>
                    <a:pt x="4418" y="2922"/>
                  </a:cubicBezTo>
                  <a:cubicBezTo>
                    <a:pt x="4384" y="3033"/>
                    <a:pt x="4384" y="3033"/>
                    <a:pt x="4384" y="3033"/>
                  </a:cubicBezTo>
                  <a:cubicBezTo>
                    <a:pt x="4375" y="3033"/>
                    <a:pt x="4375" y="3033"/>
                    <a:pt x="4375" y="3033"/>
                  </a:cubicBezTo>
                  <a:cubicBezTo>
                    <a:pt x="4384" y="3008"/>
                    <a:pt x="4375" y="2991"/>
                    <a:pt x="4367" y="2991"/>
                  </a:cubicBezTo>
                  <a:cubicBezTo>
                    <a:pt x="4213" y="2956"/>
                    <a:pt x="4213" y="2956"/>
                    <a:pt x="4213" y="2956"/>
                  </a:cubicBezTo>
                  <a:cubicBezTo>
                    <a:pt x="4205" y="2982"/>
                    <a:pt x="4222" y="3008"/>
                    <a:pt x="4256" y="3025"/>
                  </a:cubicBezTo>
                  <a:cubicBezTo>
                    <a:pt x="4247" y="3033"/>
                    <a:pt x="4247" y="3033"/>
                    <a:pt x="4247" y="3033"/>
                  </a:cubicBezTo>
                  <a:lnTo>
                    <a:pt x="4179" y="3016"/>
                  </a:lnTo>
                  <a:close/>
                  <a:moveTo>
                    <a:pt x="4367" y="3110"/>
                  </a:moveTo>
                  <a:cubicBezTo>
                    <a:pt x="4324" y="3203"/>
                    <a:pt x="4324" y="3203"/>
                    <a:pt x="4324" y="3203"/>
                  </a:cubicBezTo>
                  <a:cubicBezTo>
                    <a:pt x="4316" y="3203"/>
                    <a:pt x="4316" y="3203"/>
                    <a:pt x="4316" y="3203"/>
                  </a:cubicBezTo>
                  <a:cubicBezTo>
                    <a:pt x="4324" y="3186"/>
                    <a:pt x="4316" y="3169"/>
                    <a:pt x="4307" y="3169"/>
                  </a:cubicBezTo>
                  <a:cubicBezTo>
                    <a:pt x="4179" y="3118"/>
                    <a:pt x="4179" y="3118"/>
                    <a:pt x="4179" y="3118"/>
                  </a:cubicBezTo>
                  <a:cubicBezTo>
                    <a:pt x="4162" y="3110"/>
                    <a:pt x="4154" y="3118"/>
                    <a:pt x="4145" y="3135"/>
                  </a:cubicBezTo>
                  <a:cubicBezTo>
                    <a:pt x="4137" y="3127"/>
                    <a:pt x="4137" y="3127"/>
                    <a:pt x="4137" y="3127"/>
                  </a:cubicBezTo>
                  <a:cubicBezTo>
                    <a:pt x="4179" y="3033"/>
                    <a:pt x="4179" y="3033"/>
                    <a:pt x="4179" y="3033"/>
                  </a:cubicBezTo>
                  <a:cubicBezTo>
                    <a:pt x="4188" y="3033"/>
                    <a:pt x="4188" y="3033"/>
                    <a:pt x="4188" y="3033"/>
                  </a:cubicBezTo>
                  <a:cubicBezTo>
                    <a:pt x="4179" y="3059"/>
                    <a:pt x="4179" y="3067"/>
                    <a:pt x="4196" y="3067"/>
                  </a:cubicBezTo>
                  <a:cubicBezTo>
                    <a:pt x="4324" y="3118"/>
                    <a:pt x="4324" y="3118"/>
                    <a:pt x="4324" y="3118"/>
                  </a:cubicBezTo>
                  <a:cubicBezTo>
                    <a:pt x="4333" y="3127"/>
                    <a:pt x="4350" y="3118"/>
                    <a:pt x="4350" y="3101"/>
                  </a:cubicBezTo>
                  <a:lnTo>
                    <a:pt x="4367" y="3110"/>
                  </a:lnTo>
                  <a:close/>
                  <a:moveTo>
                    <a:pt x="4239" y="3391"/>
                  </a:moveTo>
                  <a:cubicBezTo>
                    <a:pt x="4171" y="3357"/>
                    <a:pt x="4171" y="3357"/>
                    <a:pt x="4171" y="3357"/>
                  </a:cubicBezTo>
                  <a:cubicBezTo>
                    <a:pt x="4171" y="3340"/>
                    <a:pt x="4171" y="3340"/>
                    <a:pt x="4171" y="3340"/>
                  </a:cubicBezTo>
                  <a:cubicBezTo>
                    <a:pt x="4222" y="3348"/>
                    <a:pt x="4247" y="3340"/>
                    <a:pt x="4264" y="3314"/>
                  </a:cubicBezTo>
                  <a:cubicBezTo>
                    <a:pt x="4273" y="3289"/>
                    <a:pt x="4264" y="3280"/>
                    <a:pt x="4247" y="3263"/>
                  </a:cubicBezTo>
                  <a:cubicBezTo>
                    <a:pt x="4239" y="3263"/>
                    <a:pt x="4222" y="3272"/>
                    <a:pt x="4196" y="3297"/>
                  </a:cubicBezTo>
                  <a:cubicBezTo>
                    <a:pt x="4162" y="3323"/>
                    <a:pt x="4137" y="3340"/>
                    <a:pt x="4111" y="3323"/>
                  </a:cubicBezTo>
                  <a:cubicBezTo>
                    <a:pt x="4077" y="3306"/>
                    <a:pt x="4068" y="3280"/>
                    <a:pt x="4085" y="3238"/>
                  </a:cubicBezTo>
                  <a:cubicBezTo>
                    <a:pt x="4094" y="3221"/>
                    <a:pt x="4102" y="3212"/>
                    <a:pt x="4111" y="3203"/>
                  </a:cubicBezTo>
                  <a:cubicBezTo>
                    <a:pt x="4120" y="3203"/>
                    <a:pt x="4120" y="3195"/>
                    <a:pt x="4120" y="3195"/>
                  </a:cubicBezTo>
                  <a:cubicBezTo>
                    <a:pt x="4120" y="3186"/>
                    <a:pt x="4120" y="3186"/>
                    <a:pt x="4120" y="3186"/>
                  </a:cubicBezTo>
                  <a:cubicBezTo>
                    <a:pt x="4120" y="3186"/>
                    <a:pt x="4111" y="3186"/>
                    <a:pt x="4111" y="3178"/>
                  </a:cubicBezTo>
                  <a:cubicBezTo>
                    <a:pt x="4120" y="3169"/>
                    <a:pt x="4120" y="3169"/>
                    <a:pt x="4120" y="3169"/>
                  </a:cubicBezTo>
                  <a:cubicBezTo>
                    <a:pt x="4179" y="3203"/>
                    <a:pt x="4179" y="3203"/>
                    <a:pt x="4179" y="3203"/>
                  </a:cubicBezTo>
                  <a:cubicBezTo>
                    <a:pt x="4179" y="3212"/>
                    <a:pt x="4179" y="3212"/>
                    <a:pt x="4179" y="3212"/>
                  </a:cubicBezTo>
                  <a:cubicBezTo>
                    <a:pt x="4137" y="3203"/>
                    <a:pt x="4111" y="3212"/>
                    <a:pt x="4102" y="3238"/>
                  </a:cubicBezTo>
                  <a:cubicBezTo>
                    <a:pt x="4094" y="3255"/>
                    <a:pt x="4094" y="3272"/>
                    <a:pt x="4111" y="3280"/>
                  </a:cubicBezTo>
                  <a:cubicBezTo>
                    <a:pt x="4120" y="3289"/>
                    <a:pt x="4137" y="3280"/>
                    <a:pt x="4162" y="3255"/>
                  </a:cubicBezTo>
                  <a:cubicBezTo>
                    <a:pt x="4196" y="3221"/>
                    <a:pt x="4222" y="3212"/>
                    <a:pt x="4247" y="3221"/>
                  </a:cubicBezTo>
                  <a:cubicBezTo>
                    <a:pt x="4282" y="3238"/>
                    <a:pt x="4290" y="3272"/>
                    <a:pt x="4273" y="3314"/>
                  </a:cubicBezTo>
                  <a:cubicBezTo>
                    <a:pt x="4273" y="3331"/>
                    <a:pt x="4256" y="3340"/>
                    <a:pt x="4247" y="3357"/>
                  </a:cubicBezTo>
                  <a:cubicBezTo>
                    <a:pt x="4239" y="3357"/>
                    <a:pt x="4239" y="3357"/>
                    <a:pt x="4239" y="3365"/>
                  </a:cubicBezTo>
                  <a:cubicBezTo>
                    <a:pt x="4239" y="3374"/>
                    <a:pt x="4239" y="3374"/>
                    <a:pt x="4239" y="3374"/>
                  </a:cubicBezTo>
                  <a:cubicBezTo>
                    <a:pt x="4247" y="3374"/>
                    <a:pt x="4247" y="3374"/>
                    <a:pt x="4247" y="3374"/>
                  </a:cubicBezTo>
                  <a:lnTo>
                    <a:pt x="4239" y="3391"/>
                  </a:lnTo>
                  <a:close/>
                  <a:moveTo>
                    <a:pt x="4179" y="3416"/>
                  </a:moveTo>
                  <a:cubicBezTo>
                    <a:pt x="4179" y="3399"/>
                    <a:pt x="4179" y="3399"/>
                    <a:pt x="4179" y="3399"/>
                  </a:cubicBezTo>
                  <a:cubicBezTo>
                    <a:pt x="4205" y="3416"/>
                    <a:pt x="4213" y="3442"/>
                    <a:pt x="4196" y="3468"/>
                  </a:cubicBezTo>
                  <a:cubicBezTo>
                    <a:pt x="4179" y="3485"/>
                    <a:pt x="4162" y="3493"/>
                    <a:pt x="4137" y="3476"/>
                  </a:cubicBezTo>
                  <a:cubicBezTo>
                    <a:pt x="4102" y="3459"/>
                    <a:pt x="4085" y="3459"/>
                    <a:pt x="4077" y="3476"/>
                  </a:cubicBezTo>
                  <a:cubicBezTo>
                    <a:pt x="4128" y="3510"/>
                    <a:pt x="4128" y="3510"/>
                    <a:pt x="4128" y="3510"/>
                  </a:cubicBezTo>
                  <a:cubicBezTo>
                    <a:pt x="4137" y="3519"/>
                    <a:pt x="4154" y="3519"/>
                    <a:pt x="4162" y="3502"/>
                  </a:cubicBezTo>
                  <a:cubicBezTo>
                    <a:pt x="4171" y="3502"/>
                    <a:pt x="4171" y="3502"/>
                    <a:pt x="4171" y="3502"/>
                  </a:cubicBezTo>
                  <a:cubicBezTo>
                    <a:pt x="4111" y="3595"/>
                    <a:pt x="4111" y="3595"/>
                    <a:pt x="4111" y="3595"/>
                  </a:cubicBezTo>
                  <a:cubicBezTo>
                    <a:pt x="4102" y="3587"/>
                    <a:pt x="4102" y="3587"/>
                    <a:pt x="4102" y="3587"/>
                  </a:cubicBezTo>
                  <a:cubicBezTo>
                    <a:pt x="4120" y="3570"/>
                    <a:pt x="4120" y="3561"/>
                    <a:pt x="4102" y="3553"/>
                  </a:cubicBezTo>
                  <a:cubicBezTo>
                    <a:pt x="3983" y="3476"/>
                    <a:pt x="3983" y="3476"/>
                    <a:pt x="3983" y="3476"/>
                  </a:cubicBezTo>
                  <a:cubicBezTo>
                    <a:pt x="3975" y="3468"/>
                    <a:pt x="3966" y="3476"/>
                    <a:pt x="3957" y="3493"/>
                  </a:cubicBezTo>
                  <a:cubicBezTo>
                    <a:pt x="3940" y="3485"/>
                    <a:pt x="3940" y="3485"/>
                    <a:pt x="3940" y="3485"/>
                  </a:cubicBezTo>
                  <a:cubicBezTo>
                    <a:pt x="4000" y="3399"/>
                    <a:pt x="4000" y="3399"/>
                    <a:pt x="4000" y="3399"/>
                  </a:cubicBezTo>
                  <a:cubicBezTo>
                    <a:pt x="4026" y="3357"/>
                    <a:pt x="4051" y="3348"/>
                    <a:pt x="4085" y="3365"/>
                  </a:cubicBezTo>
                  <a:cubicBezTo>
                    <a:pt x="4111" y="3382"/>
                    <a:pt x="4111" y="3408"/>
                    <a:pt x="4085" y="3451"/>
                  </a:cubicBezTo>
                  <a:cubicBezTo>
                    <a:pt x="4085" y="3451"/>
                    <a:pt x="4085" y="3451"/>
                    <a:pt x="4085" y="3451"/>
                  </a:cubicBezTo>
                  <a:cubicBezTo>
                    <a:pt x="4102" y="3433"/>
                    <a:pt x="4128" y="3425"/>
                    <a:pt x="4154" y="3433"/>
                  </a:cubicBezTo>
                  <a:cubicBezTo>
                    <a:pt x="4179" y="3442"/>
                    <a:pt x="4188" y="3442"/>
                    <a:pt x="4188" y="3433"/>
                  </a:cubicBezTo>
                  <a:cubicBezTo>
                    <a:pt x="4196" y="3425"/>
                    <a:pt x="4188" y="3425"/>
                    <a:pt x="4179" y="3416"/>
                  </a:cubicBezTo>
                  <a:close/>
                  <a:moveTo>
                    <a:pt x="4009" y="3442"/>
                  </a:moveTo>
                  <a:cubicBezTo>
                    <a:pt x="4060" y="3476"/>
                    <a:pt x="4060" y="3476"/>
                    <a:pt x="4060" y="3476"/>
                  </a:cubicBezTo>
                  <a:cubicBezTo>
                    <a:pt x="4085" y="3442"/>
                    <a:pt x="4085" y="3425"/>
                    <a:pt x="4060" y="3408"/>
                  </a:cubicBezTo>
                  <a:cubicBezTo>
                    <a:pt x="4034" y="3399"/>
                    <a:pt x="4017" y="3399"/>
                    <a:pt x="4009" y="3416"/>
                  </a:cubicBezTo>
                  <a:cubicBezTo>
                    <a:pt x="4000" y="3425"/>
                    <a:pt x="4000" y="3433"/>
                    <a:pt x="4009" y="3442"/>
                  </a:cubicBezTo>
                  <a:close/>
                  <a:moveTo>
                    <a:pt x="3923" y="3519"/>
                  </a:moveTo>
                  <a:cubicBezTo>
                    <a:pt x="3975" y="3553"/>
                    <a:pt x="3975" y="3553"/>
                    <a:pt x="3975" y="3553"/>
                  </a:cubicBezTo>
                  <a:cubicBezTo>
                    <a:pt x="3975" y="3570"/>
                    <a:pt x="3975" y="3570"/>
                    <a:pt x="3975" y="3570"/>
                  </a:cubicBezTo>
                  <a:cubicBezTo>
                    <a:pt x="3932" y="3553"/>
                    <a:pt x="3906" y="3561"/>
                    <a:pt x="3881" y="3587"/>
                  </a:cubicBezTo>
                  <a:cubicBezTo>
                    <a:pt x="3872" y="3604"/>
                    <a:pt x="3872" y="3612"/>
                    <a:pt x="3881" y="3621"/>
                  </a:cubicBezTo>
                  <a:cubicBezTo>
                    <a:pt x="3932" y="3655"/>
                    <a:pt x="3932" y="3655"/>
                    <a:pt x="3932" y="3655"/>
                  </a:cubicBezTo>
                  <a:cubicBezTo>
                    <a:pt x="3949" y="3629"/>
                    <a:pt x="3949" y="3612"/>
                    <a:pt x="3932" y="3595"/>
                  </a:cubicBezTo>
                  <a:cubicBezTo>
                    <a:pt x="3932" y="3587"/>
                    <a:pt x="3932" y="3587"/>
                    <a:pt x="3932" y="3587"/>
                  </a:cubicBezTo>
                  <a:cubicBezTo>
                    <a:pt x="4000" y="3638"/>
                    <a:pt x="4000" y="3638"/>
                    <a:pt x="4000" y="3638"/>
                  </a:cubicBezTo>
                  <a:cubicBezTo>
                    <a:pt x="3992" y="3646"/>
                    <a:pt x="3992" y="3646"/>
                    <a:pt x="3992" y="3646"/>
                  </a:cubicBezTo>
                  <a:cubicBezTo>
                    <a:pt x="3975" y="3629"/>
                    <a:pt x="3949" y="3638"/>
                    <a:pt x="3940" y="3655"/>
                  </a:cubicBezTo>
                  <a:cubicBezTo>
                    <a:pt x="3992" y="3698"/>
                    <a:pt x="3992" y="3698"/>
                    <a:pt x="3992" y="3698"/>
                  </a:cubicBezTo>
                  <a:cubicBezTo>
                    <a:pt x="4000" y="3706"/>
                    <a:pt x="4009" y="3706"/>
                    <a:pt x="4026" y="3689"/>
                  </a:cubicBezTo>
                  <a:cubicBezTo>
                    <a:pt x="4043" y="3663"/>
                    <a:pt x="4043" y="3629"/>
                    <a:pt x="4017" y="3595"/>
                  </a:cubicBezTo>
                  <a:cubicBezTo>
                    <a:pt x="4026" y="3587"/>
                    <a:pt x="4026" y="3587"/>
                    <a:pt x="4026" y="3587"/>
                  </a:cubicBezTo>
                  <a:cubicBezTo>
                    <a:pt x="4085" y="3629"/>
                    <a:pt x="4085" y="3629"/>
                    <a:pt x="4085" y="3629"/>
                  </a:cubicBezTo>
                  <a:cubicBezTo>
                    <a:pt x="3975" y="3783"/>
                    <a:pt x="3975" y="3783"/>
                    <a:pt x="3975" y="3783"/>
                  </a:cubicBezTo>
                  <a:cubicBezTo>
                    <a:pt x="3966" y="3774"/>
                    <a:pt x="3966" y="3774"/>
                    <a:pt x="3966" y="3774"/>
                  </a:cubicBezTo>
                  <a:cubicBezTo>
                    <a:pt x="3975" y="3757"/>
                    <a:pt x="3975" y="3749"/>
                    <a:pt x="3966" y="3740"/>
                  </a:cubicBezTo>
                  <a:cubicBezTo>
                    <a:pt x="3855" y="3655"/>
                    <a:pt x="3855" y="3655"/>
                    <a:pt x="3855" y="3655"/>
                  </a:cubicBezTo>
                  <a:cubicBezTo>
                    <a:pt x="3847" y="3646"/>
                    <a:pt x="3830" y="3646"/>
                    <a:pt x="3821" y="3663"/>
                  </a:cubicBezTo>
                  <a:cubicBezTo>
                    <a:pt x="3812" y="3663"/>
                    <a:pt x="3812" y="3663"/>
                    <a:pt x="3812" y="3663"/>
                  </a:cubicBezTo>
                  <a:lnTo>
                    <a:pt x="3923" y="3519"/>
                  </a:lnTo>
                  <a:close/>
                  <a:moveTo>
                    <a:pt x="3685" y="3808"/>
                  </a:moveTo>
                  <a:cubicBezTo>
                    <a:pt x="3676" y="3800"/>
                    <a:pt x="3676" y="3800"/>
                    <a:pt x="3676" y="3800"/>
                  </a:cubicBezTo>
                  <a:cubicBezTo>
                    <a:pt x="3736" y="3723"/>
                    <a:pt x="3736" y="3723"/>
                    <a:pt x="3736" y="3723"/>
                  </a:cubicBezTo>
                  <a:cubicBezTo>
                    <a:pt x="3744" y="3732"/>
                    <a:pt x="3744" y="3732"/>
                    <a:pt x="3744" y="3732"/>
                  </a:cubicBezTo>
                  <a:cubicBezTo>
                    <a:pt x="3736" y="3749"/>
                    <a:pt x="3727" y="3757"/>
                    <a:pt x="3736" y="3766"/>
                  </a:cubicBezTo>
                  <a:cubicBezTo>
                    <a:pt x="3736" y="3766"/>
                    <a:pt x="3770" y="3783"/>
                    <a:pt x="3855" y="3817"/>
                  </a:cubicBezTo>
                  <a:cubicBezTo>
                    <a:pt x="3855" y="3817"/>
                    <a:pt x="3855" y="3817"/>
                    <a:pt x="3855" y="3817"/>
                  </a:cubicBezTo>
                  <a:cubicBezTo>
                    <a:pt x="3855" y="3817"/>
                    <a:pt x="3847" y="3808"/>
                    <a:pt x="3847" y="3800"/>
                  </a:cubicBezTo>
                  <a:cubicBezTo>
                    <a:pt x="3812" y="3732"/>
                    <a:pt x="3795" y="3698"/>
                    <a:pt x="3795" y="3706"/>
                  </a:cubicBezTo>
                  <a:cubicBezTo>
                    <a:pt x="3787" y="3698"/>
                    <a:pt x="3778" y="3698"/>
                    <a:pt x="3770" y="3715"/>
                  </a:cubicBezTo>
                  <a:cubicBezTo>
                    <a:pt x="3761" y="3706"/>
                    <a:pt x="3761" y="3706"/>
                    <a:pt x="3761" y="3706"/>
                  </a:cubicBezTo>
                  <a:cubicBezTo>
                    <a:pt x="3804" y="3655"/>
                    <a:pt x="3804" y="3655"/>
                    <a:pt x="3804" y="3655"/>
                  </a:cubicBezTo>
                  <a:cubicBezTo>
                    <a:pt x="3812" y="3663"/>
                    <a:pt x="3812" y="3663"/>
                    <a:pt x="3812" y="3663"/>
                  </a:cubicBezTo>
                  <a:cubicBezTo>
                    <a:pt x="3804" y="3672"/>
                    <a:pt x="3804" y="3689"/>
                    <a:pt x="3812" y="3698"/>
                  </a:cubicBezTo>
                  <a:cubicBezTo>
                    <a:pt x="3889" y="3859"/>
                    <a:pt x="3889" y="3859"/>
                    <a:pt x="3889" y="3859"/>
                  </a:cubicBezTo>
                  <a:cubicBezTo>
                    <a:pt x="3872" y="3876"/>
                    <a:pt x="3872" y="3876"/>
                    <a:pt x="3872" y="3876"/>
                  </a:cubicBezTo>
                  <a:cubicBezTo>
                    <a:pt x="3710" y="3800"/>
                    <a:pt x="3710" y="3800"/>
                    <a:pt x="3710" y="3800"/>
                  </a:cubicBezTo>
                  <a:cubicBezTo>
                    <a:pt x="3702" y="3791"/>
                    <a:pt x="3693" y="3791"/>
                    <a:pt x="3685" y="3808"/>
                  </a:cubicBezTo>
                  <a:close/>
                  <a:moveTo>
                    <a:pt x="3795" y="3953"/>
                  </a:moveTo>
                  <a:cubicBezTo>
                    <a:pt x="3710" y="4021"/>
                    <a:pt x="3710" y="4021"/>
                    <a:pt x="3710" y="4021"/>
                  </a:cubicBezTo>
                  <a:cubicBezTo>
                    <a:pt x="3702" y="4013"/>
                    <a:pt x="3702" y="4013"/>
                    <a:pt x="3702" y="4013"/>
                  </a:cubicBezTo>
                  <a:cubicBezTo>
                    <a:pt x="3719" y="4004"/>
                    <a:pt x="3719" y="3987"/>
                    <a:pt x="3710" y="3979"/>
                  </a:cubicBezTo>
                  <a:cubicBezTo>
                    <a:pt x="3625" y="3876"/>
                    <a:pt x="3625" y="3876"/>
                    <a:pt x="3625" y="3876"/>
                  </a:cubicBezTo>
                  <a:cubicBezTo>
                    <a:pt x="3616" y="3859"/>
                    <a:pt x="3599" y="3868"/>
                    <a:pt x="3582" y="3876"/>
                  </a:cubicBezTo>
                  <a:cubicBezTo>
                    <a:pt x="3582" y="3868"/>
                    <a:pt x="3582" y="3868"/>
                    <a:pt x="3582" y="3868"/>
                  </a:cubicBezTo>
                  <a:cubicBezTo>
                    <a:pt x="3659" y="3800"/>
                    <a:pt x="3659" y="3800"/>
                    <a:pt x="3659" y="3800"/>
                  </a:cubicBezTo>
                  <a:cubicBezTo>
                    <a:pt x="3668" y="3808"/>
                    <a:pt x="3668" y="3808"/>
                    <a:pt x="3668" y="3808"/>
                  </a:cubicBezTo>
                  <a:cubicBezTo>
                    <a:pt x="3650" y="3825"/>
                    <a:pt x="3650" y="3834"/>
                    <a:pt x="3659" y="3842"/>
                  </a:cubicBezTo>
                  <a:cubicBezTo>
                    <a:pt x="3753" y="3945"/>
                    <a:pt x="3753" y="3945"/>
                    <a:pt x="3753" y="3945"/>
                  </a:cubicBezTo>
                  <a:cubicBezTo>
                    <a:pt x="3761" y="3962"/>
                    <a:pt x="3770" y="3962"/>
                    <a:pt x="3787" y="3945"/>
                  </a:cubicBezTo>
                  <a:lnTo>
                    <a:pt x="3795" y="3953"/>
                  </a:lnTo>
                  <a:close/>
                  <a:moveTo>
                    <a:pt x="3395" y="4013"/>
                  </a:moveTo>
                  <a:cubicBezTo>
                    <a:pt x="3395" y="4013"/>
                    <a:pt x="3395" y="4013"/>
                    <a:pt x="3395" y="4013"/>
                  </a:cubicBezTo>
                  <a:cubicBezTo>
                    <a:pt x="3395" y="4013"/>
                    <a:pt x="3395" y="4013"/>
                    <a:pt x="3395" y="4013"/>
                  </a:cubicBezTo>
                  <a:cubicBezTo>
                    <a:pt x="3378" y="4030"/>
                    <a:pt x="3378" y="4038"/>
                    <a:pt x="3386" y="4047"/>
                  </a:cubicBezTo>
                  <a:cubicBezTo>
                    <a:pt x="3429" y="4141"/>
                    <a:pt x="3429" y="4141"/>
                    <a:pt x="3429" y="4141"/>
                  </a:cubicBezTo>
                  <a:cubicBezTo>
                    <a:pt x="3446" y="4183"/>
                    <a:pt x="3437" y="4209"/>
                    <a:pt x="3386" y="4234"/>
                  </a:cubicBezTo>
                  <a:cubicBezTo>
                    <a:pt x="3343" y="4251"/>
                    <a:pt x="3318" y="4251"/>
                    <a:pt x="3301" y="4217"/>
                  </a:cubicBezTo>
                  <a:cubicBezTo>
                    <a:pt x="3241" y="4115"/>
                    <a:pt x="3241" y="4115"/>
                    <a:pt x="3241" y="4115"/>
                  </a:cubicBezTo>
                  <a:cubicBezTo>
                    <a:pt x="3241" y="4098"/>
                    <a:pt x="3233" y="4098"/>
                    <a:pt x="3216" y="4106"/>
                  </a:cubicBezTo>
                  <a:cubicBezTo>
                    <a:pt x="3207" y="4098"/>
                    <a:pt x="3207" y="4098"/>
                    <a:pt x="3207" y="4098"/>
                  </a:cubicBezTo>
                  <a:cubicBezTo>
                    <a:pt x="3301" y="4055"/>
                    <a:pt x="3301" y="4055"/>
                    <a:pt x="3301" y="4055"/>
                  </a:cubicBezTo>
                  <a:cubicBezTo>
                    <a:pt x="3301" y="4064"/>
                    <a:pt x="3301" y="4064"/>
                    <a:pt x="3301" y="4064"/>
                  </a:cubicBezTo>
                  <a:cubicBezTo>
                    <a:pt x="3284" y="4072"/>
                    <a:pt x="3275" y="4081"/>
                    <a:pt x="3284" y="4098"/>
                  </a:cubicBezTo>
                  <a:cubicBezTo>
                    <a:pt x="3343" y="4200"/>
                    <a:pt x="3343" y="4200"/>
                    <a:pt x="3343" y="4200"/>
                  </a:cubicBezTo>
                  <a:cubicBezTo>
                    <a:pt x="3352" y="4226"/>
                    <a:pt x="3369" y="4226"/>
                    <a:pt x="3395" y="4217"/>
                  </a:cubicBezTo>
                  <a:cubicBezTo>
                    <a:pt x="3429" y="4200"/>
                    <a:pt x="3429" y="4183"/>
                    <a:pt x="3420" y="4149"/>
                  </a:cubicBezTo>
                  <a:cubicBezTo>
                    <a:pt x="3369" y="4055"/>
                    <a:pt x="3369" y="4055"/>
                    <a:pt x="3369" y="4055"/>
                  </a:cubicBezTo>
                  <a:cubicBezTo>
                    <a:pt x="3369" y="4047"/>
                    <a:pt x="3352" y="4038"/>
                    <a:pt x="3326" y="4047"/>
                  </a:cubicBezTo>
                  <a:cubicBezTo>
                    <a:pt x="3326" y="4038"/>
                    <a:pt x="3326" y="4038"/>
                    <a:pt x="3326" y="4038"/>
                  </a:cubicBezTo>
                  <a:cubicBezTo>
                    <a:pt x="3386" y="4004"/>
                    <a:pt x="3386" y="4004"/>
                    <a:pt x="3386" y="4004"/>
                  </a:cubicBezTo>
                  <a:cubicBezTo>
                    <a:pt x="3386" y="4004"/>
                    <a:pt x="3386" y="4004"/>
                    <a:pt x="3386" y="4004"/>
                  </a:cubicBezTo>
                  <a:cubicBezTo>
                    <a:pt x="3446" y="3962"/>
                    <a:pt x="3446" y="3962"/>
                    <a:pt x="3446" y="3962"/>
                  </a:cubicBezTo>
                  <a:cubicBezTo>
                    <a:pt x="3608" y="4021"/>
                    <a:pt x="3608" y="4021"/>
                    <a:pt x="3608" y="4021"/>
                  </a:cubicBezTo>
                  <a:cubicBezTo>
                    <a:pt x="3608" y="4021"/>
                    <a:pt x="3608" y="4021"/>
                    <a:pt x="3608" y="4021"/>
                  </a:cubicBezTo>
                  <a:cubicBezTo>
                    <a:pt x="3548" y="3936"/>
                    <a:pt x="3548" y="3936"/>
                    <a:pt x="3548" y="3936"/>
                  </a:cubicBezTo>
                  <a:cubicBezTo>
                    <a:pt x="3540" y="3919"/>
                    <a:pt x="3531" y="3919"/>
                    <a:pt x="3505" y="3936"/>
                  </a:cubicBezTo>
                  <a:cubicBezTo>
                    <a:pt x="3505" y="3928"/>
                    <a:pt x="3505" y="3928"/>
                    <a:pt x="3505" y="3928"/>
                  </a:cubicBezTo>
                  <a:cubicBezTo>
                    <a:pt x="3565" y="3885"/>
                    <a:pt x="3565" y="3885"/>
                    <a:pt x="3565" y="3885"/>
                  </a:cubicBezTo>
                  <a:cubicBezTo>
                    <a:pt x="3565" y="3893"/>
                    <a:pt x="3565" y="3893"/>
                    <a:pt x="3565" y="3893"/>
                  </a:cubicBezTo>
                  <a:cubicBezTo>
                    <a:pt x="3557" y="3902"/>
                    <a:pt x="3548" y="3919"/>
                    <a:pt x="3565" y="3928"/>
                  </a:cubicBezTo>
                  <a:cubicBezTo>
                    <a:pt x="3659" y="4055"/>
                    <a:pt x="3659" y="4055"/>
                    <a:pt x="3659" y="4055"/>
                  </a:cubicBezTo>
                  <a:cubicBezTo>
                    <a:pt x="3633" y="4072"/>
                    <a:pt x="3633" y="4072"/>
                    <a:pt x="3633" y="4072"/>
                  </a:cubicBezTo>
                  <a:cubicBezTo>
                    <a:pt x="3454" y="4013"/>
                    <a:pt x="3454" y="4013"/>
                    <a:pt x="3454" y="4013"/>
                  </a:cubicBezTo>
                  <a:cubicBezTo>
                    <a:pt x="3454" y="4013"/>
                    <a:pt x="3454" y="4013"/>
                    <a:pt x="3454" y="4013"/>
                  </a:cubicBezTo>
                  <a:cubicBezTo>
                    <a:pt x="3531" y="4115"/>
                    <a:pt x="3531" y="4115"/>
                    <a:pt x="3531" y="4115"/>
                  </a:cubicBezTo>
                  <a:cubicBezTo>
                    <a:pt x="3531" y="4132"/>
                    <a:pt x="3548" y="4132"/>
                    <a:pt x="3565" y="4115"/>
                  </a:cubicBezTo>
                  <a:cubicBezTo>
                    <a:pt x="3574" y="4124"/>
                    <a:pt x="3574" y="4124"/>
                    <a:pt x="3574" y="4124"/>
                  </a:cubicBezTo>
                  <a:cubicBezTo>
                    <a:pt x="3505" y="4166"/>
                    <a:pt x="3505" y="4166"/>
                    <a:pt x="3505" y="4166"/>
                  </a:cubicBezTo>
                  <a:cubicBezTo>
                    <a:pt x="3505" y="4158"/>
                    <a:pt x="3505" y="4158"/>
                    <a:pt x="3505" y="4158"/>
                  </a:cubicBezTo>
                  <a:cubicBezTo>
                    <a:pt x="3523" y="4149"/>
                    <a:pt x="3523" y="4141"/>
                    <a:pt x="3514" y="4124"/>
                  </a:cubicBezTo>
                  <a:cubicBezTo>
                    <a:pt x="3429" y="4013"/>
                    <a:pt x="3429" y="4013"/>
                    <a:pt x="3429" y="4013"/>
                  </a:cubicBezTo>
                  <a:cubicBezTo>
                    <a:pt x="3429" y="4004"/>
                    <a:pt x="3412" y="4004"/>
                    <a:pt x="3395" y="4013"/>
                  </a:cubicBezTo>
                  <a:close/>
                  <a:moveTo>
                    <a:pt x="3122" y="4132"/>
                  </a:moveTo>
                  <a:cubicBezTo>
                    <a:pt x="3147" y="4200"/>
                    <a:pt x="3147" y="4200"/>
                    <a:pt x="3147" y="4200"/>
                  </a:cubicBezTo>
                  <a:cubicBezTo>
                    <a:pt x="3139" y="4209"/>
                    <a:pt x="3139" y="4209"/>
                    <a:pt x="3139" y="4209"/>
                  </a:cubicBezTo>
                  <a:cubicBezTo>
                    <a:pt x="3113" y="4175"/>
                    <a:pt x="3079" y="4158"/>
                    <a:pt x="3054" y="4166"/>
                  </a:cubicBezTo>
                  <a:cubicBezTo>
                    <a:pt x="3019" y="4183"/>
                    <a:pt x="3019" y="4217"/>
                    <a:pt x="3036" y="4268"/>
                  </a:cubicBezTo>
                  <a:cubicBezTo>
                    <a:pt x="3054" y="4328"/>
                    <a:pt x="3088" y="4354"/>
                    <a:pt x="3122" y="4336"/>
                  </a:cubicBezTo>
                  <a:cubicBezTo>
                    <a:pt x="3156" y="4328"/>
                    <a:pt x="3173" y="4294"/>
                    <a:pt x="3156" y="4251"/>
                  </a:cubicBezTo>
                  <a:cubicBezTo>
                    <a:pt x="3173" y="4251"/>
                    <a:pt x="3173" y="4251"/>
                    <a:pt x="3173" y="4251"/>
                  </a:cubicBezTo>
                  <a:cubicBezTo>
                    <a:pt x="3190" y="4302"/>
                    <a:pt x="3173" y="4336"/>
                    <a:pt x="3122" y="4354"/>
                  </a:cubicBezTo>
                  <a:cubicBezTo>
                    <a:pt x="3054" y="4371"/>
                    <a:pt x="3011" y="4354"/>
                    <a:pt x="2985" y="4285"/>
                  </a:cubicBezTo>
                  <a:cubicBezTo>
                    <a:pt x="2968" y="4226"/>
                    <a:pt x="2994" y="4183"/>
                    <a:pt x="3045" y="4158"/>
                  </a:cubicBezTo>
                  <a:cubicBezTo>
                    <a:pt x="3062" y="4149"/>
                    <a:pt x="3088" y="4149"/>
                    <a:pt x="3105" y="4158"/>
                  </a:cubicBezTo>
                  <a:cubicBezTo>
                    <a:pt x="3113" y="4141"/>
                    <a:pt x="3113" y="4141"/>
                    <a:pt x="3113" y="4141"/>
                  </a:cubicBezTo>
                  <a:lnTo>
                    <a:pt x="3122" y="4132"/>
                  </a:lnTo>
                  <a:close/>
                  <a:moveTo>
                    <a:pt x="2977" y="4396"/>
                  </a:moveTo>
                  <a:cubicBezTo>
                    <a:pt x="2874" y="4422"/>
                    <a:pt x="2874" y="4422"/>
                    <a:pt x="2874" y="4422"/>
                  </a:cubicBezTo>
                  <a:cubicBezTo>
                    <a:pt x="2866" y="4405"/>
                    <a:pt x="2866" y="4405"/>
                    <a:pt x="2866" y="4405"/>
                  </a:cubicBezTo>
                  <a:cubicBezTo>
                    <a:pt x="2891" y="4405"/>
                    <a:pt x="2900" y="4396"/>
                    <a:pt x="2891" y="4379"/>
                  </a:cubicBezTo>
                  <a:cubicBezTo>
                    <a:pt x="2857" y="4243"/>
                    <a:pt x="2857" y="4243"/>
                    <a:pt x="2857" y="4243"/>
                  </a:cubicBezTo>
                  <a:cubicBezTo>
                    <a:pt x="2857" y="4234"/>
                    <a:pt x="2849" y="4226"/>
                    <a:pt x="2832" y="4234"/>
                  </a:cubicBezTo>
                  <a:cubicBezTo>
                    <a:pt x="2823" y="4226"/>
                    <a:pt x="2823" y="4226"/>
                    <a:pt x="2823" y="4226"/>
                  </a:cubicBezTo>
                  <a:cubicBezTo>
                    <a:pt x="2934" y="4200"/>
                    <a:pt x="2934" y="4200"/>
                    <a:pt x="2934" y="4200"/>
                  </a:cubicBezTo>
                  <a:cubicBezTo>
                    <a:pt x="2934" y="4209"/>
                    <a:pt x="2934" y="4209"/>
                    <a:pt x="2934" y="4209"/>
                  </a:cubicBezTo>
                  <a:cubicBezTo>
                    <a:pt x="2909" y="4217"/>
                    <a:pt x="2909" y="4226"/>
                    <a:pt x="2909" y="4234"/>
                  </a:cubicBezTo>
                  <a:cubicBezTo>
                    <a:pt x="2943" y="4371"/>
                    <a:pt x="2943" y="4371"/>
                    <a:pt x="2943" y="4371"/>
                  </a:cubicBezTo>
                  <a:cubicBezTo>
                    <a:pt x="2943" y="4388"/>
                    <a:pt x="2951" y="4388"/>
                    <a:pt x="2977" y="4388"/>
                  </a:cubicBezTo>
                  <a:lnTo>
                    <a:pt x="2977" y="4396"/>
                  </a:lnTo>
                  <a:close/>
                  <a:moveTo>
                    <a:pt x="2602" y="4268"/>
                  </a:moveTo>
                  <a:cubicBezTo>
                    <a:pt x="2602" y="4260"/>
                    <a:pt x="2602" y="4260"/>
                    <a:pt x="2602" y="4260"/>
                  </a:cubicBezTo>
                  <a:cubicBezTo>
                    <a:pt x="2670" y="4251"/>
                    <a:pt x="2670" y="4251"/>
                    <a:pt x="2670" y="4251"/>
                  </a:cubicBezTo>
                  <a:cubicBezTo>
                    <a:pt x="2781" y="4371"/>
                    <a:pt x="2781" y="4371"/>
                    <a:pt x="2781" y="4371"/>
                  </a:cubicBezTo>
                  <a:cubicBezTo>
                    <a:pt x="2789" y="4371"/>
                    <a:pt x="2789" y="4371"/>
                    <a:pt x="2789" y="4371"/>
                  </a:cubicBezTo>
                  <a:cubicBezTo>
                    <a:pt x="2772" y="4268"/>
                    <a:pt x="2772" y="4268"/>
                    <a:pt x="2772" y="4268"/>
                  </a:cubicBezTo>
                  <a:cubicBezTo>
                    <a:pt x="2772" y="4260"/>
                    <a:pt x="2764" y="4251"/>
                    <a:pt x="2738" y="4251"/>
                  </a:cubicBezTo>
                  <a:cubicBezTo>
                    <a:pt x="2738" y="4243"/>
                    <a:pt x="2738" y="4243"/>
                    <a:pt x="2738" y="4243"/>
                  </a:cubicBezTo>
                  <a:cubicBezTo>
                    <a:pt x="2806" y="4234"/>
                    <a:pt x="2806" y="4234"/>
                    <a:pt x="2806" y="4234"/>
                  </a:cubicBezTo>
                  <a:cubicBezTo>
                    <a:pt x="2815" y="4243"/>
                    <a:pt x="2815" y="4243"/>
                    <a:pt x="2815" y="4243"/>
                  </a:cubicBezTo>
                  <a:cubicBezTo>
                    <a:pt x="2789" y="4251"/>
                    <a:pt x="2789" y="4260"/>
                    <a:pt x="2789" y="4268"/>
                  </a:cubicBezTo>
                  <a:cubicBezTo>
                    <a:pt x="2806" y="4439"/>
                    <a:pt x="2806" y="4439"/>
                    <a:pt x="2806" y="4439"/>
                  </a:cubicBezTo>
                  <a:cubicBezTo>
                    <a:pt x="2781" y="4439"/>
                    <a:pt x="2781" y="4439"/>
                    <a:pt x="2781" y="4439"/>
                  </a:cubicBezTo>
                  <a:cubicBezTo>
                    <a:pt x="2653" y="4294"/>
                    <a:pt x="2653" y="4294"/>
                    <a:pt x="2653" y="4294"/>
                  </a:cubicBezTo>
                  <a:cubicBezTo>
                    <a:pt x="2653" y="4302"/>
                    <a:pt x="2653" y="4302"/>
                    <a:pt x="2653" y="4302"/>
                  </a:cubicBezTo>
                  <a:cubicBezTo>
                    <a:pt x="2661" y="4422"/>
                    <a:pt x="2661" y="4422"/>
                    <a:pt x="2661" y="4422"/>
                  </a:cubicBezTo>
                  <a:cubicBezTo>
                    <a:pt x="2661" y="4439"/>
                    <a:pt x="2678" y="4439"/>
                    <a:pt x="2704" y="4439"/>
                  </a:cubicBezTo>
                  <a:cubicBezTo>
                    <a:pt x="2704" y="4447"/>
                    <a:pt x="2704" y="4447"/>
                    <a:pt x="2704" y="4447"/>
                  </a:cubicBezTo>
                  <a:cubicBezTo>
                    <a:pt x="2627" y="4456"/>
                    <a:pt x="2627" y="4456"/>
                    <a:pt x="2627" y="4456"/>
                  </a:cubicBezTo>
                  <a:cubicBezTo>
                    <a:pt x="2627" y="4447"/>
                    <a:pt x="2627" y="4447"/>
                    <a:pt x="2627" y="4447"/>
                  </a:cubicBezTo>
                  <a:cubicBezTo>
                    <a:pt x="2644" y="4447"/>
                    <a:pt x="2653" y="4439"/>
                    <a:pt x="2653" y="4422"/>
                  </a:cubicBezTo>
                  <a:cubicBezTo>
                    <a:pt x="2636" y="4285"/>
                    <a:pt x="2636" y="4285"/>
                    <a:pt x="2636" y="4285"/>
                  </a:cubicBezTo>
                  <a:cubicBezTo>
                    <a:pt x="2636" y="4268"/>
                    <a:pt x="2619" y="4268"/>
                    <a:pt x="2602" y="4268"/>
                  </a:cubicBezTo>
                  <a:close/>
                  <a:moveTo>
                    <a:pt x="2439" y="4354"/>
                  </a:moveTo>
                  <a:cubicBezTo>
                    <a:pt x="2508" y="4354"/>
                    <a:pt x="2508" y="4354"/>
                    <a:pt x="2508" y="4354"/>
                  </a:cubicBezTo>
                  <a:cubicBezTo>
                    <a:pt x="2508" y="4294"/>
                    <a:pt x="2508" y="4294"/>
                    <a:pt x="2508" y="4294"/>
                  </a:cubicBezTo>
                  <a:cubicBezTo>
                    <a:pt x="2508" y="4277"/>
                    <a:pt x="2499" y="4277"/>
                    <a:pt x="2482" y="4277"/>
                  </a:cubicBezTo>
                  <a:cubicBezTo>
                    <a:pt x="2474" y="4260"/>
                    <a:pt x="2474" y="4260"/>
                    <a:pt x="2474" y="4260"/>
                  </a:cubicBezTo>
                  <a:cubicBezTo>
                    <a:pt x="2584" y="4260"/>
                    <a:pt x="2584" y="4260"/>
                    <a:pt x="2584" y="4260"/>
                  </a:cubicBezTo>
                  <a:cubicBezTo>
                    <a:pt x="2584" y="4268"/>
                    <a:pt x="2584" y="4268"/>
                    <a:pt x="2584" y="4268"/>
                  </a:cubicBezTo>
                  <a:cubicBezTo>
                    <a:pt x="2559" y="4268"/>
                    <a:pt x="2550" y="4277"/>
                    <a:pt x="2550" y="4294"/>
                  </a:cubicBezTo>
                  <a:cubicBezTo>
                    <a:pt x="2559" y="4430"/>
                    <a:pt x="2559" y="4430"/>
                    <a:pt x="2559" y="4430"/>
                  </a:cubicBezTo>
                  <a:cubicBezTo>
                    <a:pt x="2559" y="4447"/>
                    <a:pt x="2567" y="4447"/>
                    <a:pt x="2593" y="4447"/>
                  </a:cubicBezTo>
                  <a:cubicBezTo>
                    <a:pt x="2593" y="4456"/>
                    <a:pt x="2593" y="4456"/>
                    <a:pt x="2593" y="4456"/>
                  </a:cubicBezTo>
                  <a:cubicBezTo>
                    <a:pt x="2491" y="4464"/>
                    <a:pt x="2491" y="4464"/>
                    <a:pt x="2491" y="4464"/>
                  </a:cubicBezTo>
                  <a:cubicBezTo>
                    <a:pt x="2491" y="4456"/>
                    <a:pt x="2491" y="4456"/>
                    <a:pt x="2491" y="4456"/>
                  </a:cubicBezTo>
                  <a:cubicBezTo>
                    <a:pt x="2508" y="4456"/>
                    <a:pt x="2516" y="4447"/>
                    <a:pt x="2508" y="4430"/>
                  </a:cubicBezTo>
                  <a:cubicBezTo>
                    <a:pt x="2508" y="4362"/>
                    <a:pt x="2508" y="4362"/>
                    <a:pt x="2508" y="4362"/>
                  </a:cubicBezTo>
                  <a:cubicBezTo>
                    <a:pt x="2439" y="4371"/>
                    <a:pt x="2439" y="4371"/>
                    <a:pt x="2439" y="4371"/>
                  </a:cubicBezTo>
                  <a:cubicBezTo>
                    <a:pt x="2448" y="4439"/>
                    <a:pt x="2448" y="4439"/>
                    <a:pt x="2448" y="4439"/>
                  </a:cubicBezTo>
                  <a:cubicBezTo>
                    <a:pt x="2448" y="4447"/>
                    <a:pt x="2457" y="4456"/>
                    <a:pt x="2474" y="4456"/>
                  </a:cubicBezTo>
                  <a:cubicBezTo>
                    <a:pt x="2474" y="4464"/>
                    <a:pt x="2474" y="4464"/>
                    <a:pt x="2474" y="4464"/>
                  </a:cubicBezTo>
                  <a:cubicBezTo>
                    <a:pt x="2371" y="4473"/>
                    <a:pt x="2371" y="4473"/>
                    <a:pt x="2371" y="4473"/>
                  </a:cubicBezTo>
                  <a:cubicBezTo>
                    <a:pt x="2371" y="4456"/>
                    <a:pt x="2371" y="4456"/>
                    <a:pt x="2371" y="4456"/>
                  </a:cubicBezTo>
                  <a:cubicBezTo>
                    <a:pt x="2388" y="4456"/>
                    <a:pt x="2397" y="4456"/>
                    <a:pt x="2397" y="4439"/>
                  </a:cubicBezTo>
                  <a:cubicBezTo>
                    <a:pt x="2388" y="4302"/>
                    <a:pt x="2388" y="4302"/>
                    <a:pt x="2388" y="4302"/>
                  </a:cubicBezTo>
                  <a:cubicBezTo>
                    <a:pt x="2388" y="4285"/>
                    <a:pt x="2380" y="4277"/>
                    <a:pt x="2363" y="4277"/>
                  </a:cubicBezTo>
                  <a:cubicBezTo>
                    <a:pt x="2363" y="4268"/>
                    <a:pt x="2363" y="4268"/>
                    <a:pt x="2363" y="4268"/>
                  </a:cubicBezTo>
                  <a:cubicBezTo>
                    <a:pt x="2465" y="4260"/>
                    <a:pt x="2465" y="4260"/>
                    <a:pt x="2465" y="4260"/>
                  </a:cubicBezTo>
                  <a:cubicBezTo>
                    <a:pt x="2465" y="4277"/>
                    <a:pt x="2465" y="4277"/>
                    <a:pt x="2465" y="4277"/>
                  </a:cubicBezTo>
                  <a:cubicBezTo>
                    <a:pt x="2448" y="4277"/>
                    <a:pt x="2439" y="4285"/>
                    <a:pt x="2439" y="4294"/>
                  </a:cubicBezTo>
                  <a:lnTo>
                    <a:pt x="2439" y="4354"/>
                  </a:lnTo>
                  <a:close/>
                  <a:moveTo>
                    <a:pt x="2346" y="4268"/>
                  </a:moveTo>
                  <a:cubicBezTo>
                    <a:pt x="2337" y="4336"/>
                    <a:pt x="2337" y="4336"/>
                    <a:pt x="2337" y="4336"/>
                  </a:cubicBezTo>
                  <a:cubicBezTo>
                    <a:pt x="2329" y="4336"/>
                    <a:pt x="2329" y="4336"/>
                    <a:pt x="2329" y="4336"/>
                  </a:cubicBezTo>
                  <a:cubicBezTo>
                    <a:pt x="2312" y="4294"/>
                    <a:pt x="2295" y="4268"/>
                    <a:pt x="2269" y="4268"/>
                  </a:cubicBezTo>
                  <a:cubicBezTo>
                    <a:pt x="2235" y="4260"/>
                    <a:pt x="2209" y="4285"/>
                    <a:pt x="2201" y="4354"/>
                  </a:cubicBezTo>
                  <a:cubicBezTo>
                    <a:pt x="2201" y="4405"/>
                    <a:pt x="2209" y="4439"/>
                    <a:pt x="2252" y="4447"/>
                  </a:cubicBezTo>
                  <a:cubicBezTo>
                    <a:pt x="2295" y="4447"/>
                    <a:pt x="2312" y="4430"/>
                    <a:pt x="2320" y="4388"/>
                  </a:cubicBezTo>
                  <a:cubicBezTo>
                    <a:pt x="2337" y="4388"/>
                    <a:pt x="2337" y="4388"/>
                    <a:pt x="2337" y="4388"/>
                  </a:cubicBezTo>
                  <a:cubicBezTo>
                    <a:pt x="2329" y="4439"/>
                    <a:pt x="2295" y="4464"/>
                    <a:pt x="2243" y="4456"/>
                  </a:cubicBezTo>
                  <a:cubicBezTo>
                    <a:pt x="2175" y="4447"/>
                    <a:pt x="2150" y="4405"/>
                    <a:pt x="2150" y="4345"/>
                  </a:cubicBezTo>
                  <a:cubicBezTo>
                    <a:pt x="2167" y="4277"/>
                    <a:pt x="2201" y="4251"/>
                    <a:pt x="2269" y="4251"/>
                  </a:cubicBezTo>
                  <a:cubicBezTo>
                    <a:pt x="2286" y="4251"/>
                    <a:pt x="2303" y="4260"/>
                    <a:pt x="2320" y="4277"/>
                  </a:cubicBezTo>
                  <a:cubicBezTo>
                    <a:pt x="2337" y="4268"/>
                    <a:pt x="2337" y="4268"/>
                    <a:pt x="2337" y="4268"/>
                  </a:cubicBezTo>
                  <a:lnTo>
                    <a:pt x="2346" y="4268"/>
                  </a:lnTo>
                  <a:close/>
                  <a:moveTo>
                    <a:pt x="2124" y="4234"/>
                  </a:moveTo>
                  <a:cubicBezTo>
                    <a:pt x="2115" y="4311"/>
                    <a:pt x="2115" y="4311"/>
                    <a:pt x="2115" y="4311"/>
                  </a:cubicBezTo>
                  <a:cubicBezTo>
                    <a:pt x="2098" y="4302"/>
                    <a:pt x="2098" y="4302"/>
                    <a:pt x="2098" y="4302"/>
                  </a:cubicBezTo>
                  <a:cubicBezTo>
                    <a:pt x="2098" y="4268"/>
                    <a:pt x="2081" y="4243"/>
                    <a:pt x="2047" y="4234"/>
                  </a:cubicBezTo>
                  <a:cubicBezTo>
                    <a:pt x="2030" y="4226"/>
                    <a:pt x="2022" y="4234"/>
                    <a:pt x="2022" y="4243"/>
                  </a:cubicBezTo>
                  <a:cubicBezTo>
                    <a:pt x="2005" y="4302"/>
                    <a:pt x="2005" y="4302"/>
                    <a:pt x="2005" y="4302"/>
                  </a:cubicBezTo>
                  <a:cubicBezTo>
                    <a:pt x="2030" y="4311"/>
                    <a:pt x="2047" y="4302"/>
                    <a:pt x="2056" y="4277"/>
                  </a:cubicBezTo>
                  <a:cubicBezTo>
                    <a:pt x="2073" y="4277"/>
                    <a:pt x="2073" y="4277"/>
                    <a:pt x="2073" y="4277"/>
                  </a:cubicBezTo>
                  <a:cubicBezTo>
                    <a:pt x="2047" y="4362"/>
                    <a:pt x="2047" y="4362"/>
                    <a:pt x="2047" y="4362"/>
                  </a:cubicBezTo>
                  <a:cubicBezTo>
                    <a:pt x="2039" y="4354"/>
                    <a:pt x="2039" y="4354"/>
                    <a:pt x="2039" y="4354"/>
                  </a:cubicBezTo>
                  <a:cubicBezTo>
                    <a:pt x="2039" y="4328"/>
                    <a:pt x="2030" y="4319"/>
                    <a:pt x="2005" y="4311"/>
                  </a:cubicBezTo>
                  <a:cubicBezTo>
                    <a:pt x="1987" y="4379"/>
                    <a:pt x="1987" y="4379"/>
                    <a:pt x="1987" y="4379"/>
                  </a:cubicBezTo>
                  <a:cubicBezTo>
                    <a:pt x="1979" y="4388"/>
                    <a:pt x="1987" y="4396"/>
                    <a:pt x="2005" y="4405"/>
                  </a:cubicBezTo>
                  <a:cubicBezTo>
                    <a:pt x="2039" y="4413"/>
                    <a:pt x="2073" y="4396"/>
                    <a:pt x="2090" y="4362"/>
                  </a:cubicBezTo>
                  <a:cubicBezTo>
                    <a:pt x="2107" y="4362"/>
                    <a:pt x="2107" y="4362"/>
                    <a:pt x="2107" y="4362"/>
                  </a:cubicBezTo>
                  <a:cubicBezTo>
                    <a:pt x="2081" y="4439"/>
                    <a:pt x="2081" y="4439"/>
                    <a:pt x="2081" y="4439"/>
                  </a:cubicBezTo>
                  <a:cubicBezTo>
                    <a:pt x="1902" y="4388"/>
                    <a:pt x="1902" y="4388"/>
                    <a:pt x="1902" y="4388"/>
                  </a:cubicBezTo>
                  <a:cubicBezTo>
                    <a:pt x="1902" y="4379"/>
                    <a:pt x="1902" y="4379"/>
                    <a:pt x="1902" y="4379"/>
                  </a:cubicBezTo>
                  <a:cubicBezTo>
                    <a:pt x="1928" y="4388"/>
                    <a:pt x="1936" y="4379"/>
                    <a:pt x="1936" y="4371"/>
                  </a:cubicBezTo>
                  <a:cubicBezTo>
                    <a:pt x="1970" y="4234"/>
                    <a:pt x="1970" y="4234"/>
                    <a:pt x="1970" y="4234"/>
                  </a:cubicBezTo>
                  <a:cubicBezTo>
                    <a:pt x="1979" y="4217"/>
                    <a:pt x="1970" y="4209"/>
                    <a:pt x="1945" y="4209"/>
                  </a:cubicBezTo>
                  <a:cubicBezTo>
                    <a:pt x="1953" y="4192"/>
                    <a:pt x="1953" y="4192"/>
                    <a:pt x="1953" y="4192"/>
                  </a:cubicBezTo>
                  <a:lnTo>
                    <a:pt x="2124" y="4234"/>
                  </a:lnTo>
                  <a:close/>
                  <a:moveTo>
                    <a:pt x="1757" y="4132"/>
                  </a:moveTo>
                  <a:cubicBezTo>
                    <a:pt x="1936" y="4192"/>
                    <a:pt x="1936" y="4192"/>
                    <a:pt x="1936" y="4192"/>
                  </a:cubicBezTo>
                  <a:cubicBezTo>
                    <a:pt x="1911" y="4260"/>
                    <a:pt x="1911" y="4260"/>
                    <a:pt x="1911" y="4260"/>
                  </a:cubicBezTo>
                  <a:cubicBezTo>
                    <a:pt x="1902" y="4260"/>
                    <a:pt x="1902" y="4260"/>
                    <a:pt x="1902" y="4260"/>
                  </a:cubicBezTo>
                  <a:cubicBezTo>
                    <a:pt x="1902" y="4217"/>
                    <a:pt x="1894" y="4192"/>
                    <a:pt x="1860" y="4183"/>
                  </a:cubicBezTo>
                  <a:cubicBezTo>
                    <a:pt x="1808" y="4336"/>
                    <a:pt x="1808" y="4336"/>
                    <a:pt x="1808" y="4336"/>
                  </a:cubicBezTo>
                  <a:cubicBezTo>
                    <a:pt x="1808" y="4345"/>
                    <a:pt x="1817" y="4354"/>
                    <a:pt x="1834" y="4362"/>
                  </a:cubicBezTo>
                  <a:cubicBezTo>
                    <a:pt x="1834" y="4371"/>
                    <a:pt x="1834" y="4371"/>
                    <a:pt x="1834" y="4371"/>
                  </a:cubicBezTo>
                  <a:cubicBezTo>
                    <a:pt x="1723" y="4336"/>
                    <a:pt x="1723" y="4336"/>
                    <a:pt x="1723" y="4336"/>
                  </a:cubicBezTo>
                  <a:cubicBezTo>
                    <a:pt x="1732" y="4328"/>
                    <a:pt x="1732" y="4328"/>
                    <a:pt x="1732" y="4328"/>
                  </a:cubicBezTo>
                  <a:cubicBezTo>
                    <a:pt x="1749" y="4336"/>
                    <a:pt x="1766" y="4328"/>
                    <a:pt x="1766" y="4319"/>
                  </a:cubicBezTo>
                  <a:cubicBezTo>
                    <a:pt x="1817" y="4166"/>
                    <a:pt x="1817" y="4166"/>
                    <a:pt x="1817" y="4166"/>
                  </a:cubicBezTo>
                  <a:cubicBezTo>
                    <a:pt x="1791" y="4158"/>
                    <a:pt x="1766" y="4175"/>
                    <a:pt x="1740" y="4200"/>
                  </a:cubicBezTo>
                  <a:cubicBezTo>
                    <a:pt x="1732" y="4200"/>
                    <a:pt x="1732" y="4200"/>
                    <a:pt x="1732" y="4200"/>
                  </a:cubicBezTo>
                  <a:lnTo>
                    <a:pt x="1757" y="4132"/>
                  </a:lnTo>
                  <a:close/>
                  <a:moveTo>
                    <a:pt x="1570" y="4064"/>
                  </a:moveTo>
                  <a:cubicBezTo>
                    <a:pt x="1578" y="4047"/>
                    <a:pt x="1578" y="4047"/>
                    <a:pt x="1578" y="4047"/>
                  </a:cubicBezTo>
                  <a:cubicBezTo>
                    <a:pt x="1663" y="4089"/>
                    <a:pt x="1663" y="4089"/>
                    <a:pt x="1663" y="4089"/>
                  </a:cubicBezTo>
                  <a:cubicBezTo>
                    <a:pt x="1655" y="4098"/>
                    <a:pt x="1655" y="4098"/>
                    <a:pt x="1655" y="4098"/>
                  </a:cubicBezTo>
                  <a:cubicBezTo>
                    <a:pt x="1646" y="4089"/>
                    <a:pt x="1638" y="4089"/>
                    <a:pt x="1638" y="4098"/>
                  </a:cubicBezTo>
                  <a:cubicBezTo>
                    <a:pt x="1629" y="4098"/>
                    <a:pt x="1629" y="4106"/>
                    <a:pt x="1629" y="4115"/>
                  </a:cubicBezTo>
                  <a:cubicBezTo>
                    <a:pt x="1629" y="4115"/>
                    <a:pt x="1629" y="4115"/>
                    <a:pt x="1629" y="4115"/>
                  </a:cubicBezTo>
                  <a:cubicBezTo>
                    <a:pt x="1638" y="4183"/>
                    <a:pt x="1638" y="4183"/>
                    <a:pt x="1638" y="4183"/>
                  </a:cubicBezTo>
                  <a:cubicBezTo>
                    <a:pt x="1689" y="4141"/>
                    <a:pt x="1689" y="4141"/>
                    <a:pt x="1689" y="4141"/>
                  </a:cubicBezTo>
                  <a:cubicBezTo>
                    <a:pt x="1698" y="4132"/>
                    <a:pt x="1698" y="4132"/>
                    <a:pt x="1698" y="4132"/>
                  </a:cubicBezTo>
                  <a:cubicBezTo>
                    <a:pt x="1698" y="4124"/>
                    <a:pt x="1689" y="4115"/>
                    <a:pt x="1680" y="4106"/>
                  </a:cubicBezTo>
                  <a:cubicBezTo>
                    <a:pt x="1680" y="4098"/>
                    <a:pt x="1680" y="4098"/>
                    <a:pt x="1680" y="4098"/>
                  </a:cubicBezTo>
                  <a:cubicBezTo>
                    <a:pt x="1749" y="4124"/>
                    <a:pt x="1749" y="4124"/>
                    <a:pt x="1749" y="4124"/>
                  </a:cubicBezTo>
                  <a:cubicBezTo>
                    <a:pt x="1749" y="4141"/>
                    <a:pt x="1749" y="4141"/>
                    <a:pt x="1749" y="4141"/>
                  </a:cubicBezTo>
                  <a:cubicBezTo>
                    <a:pt x="1732" y="4132"/>
                    <a:pt x="1715" y="4132"/>
                    <a:pt x="1706" y="4141"/>
                  </a:cubicBezTo>
                  <a:cubicBezTo>
                    <a:pt x="1638" y="4209"/>
                    <a:pt x="1638" y="4209"/>
                    <a:pt x="1638" y="4209"/>
                  </a:cubicBezTo>
                  <a:cubicBezTo>
                    <a:pt x="1612" y="4251"/>
                    <a:pt x="1612" y="4251"/>
                    <a:pt x="1612" y="4251"/>
                  </a:cubicBezTo>
                  <a:cubicBezTo>
                    <a:pt x="1604" y="4268"/>
                    <a:pt x="1612" y="4277"/>
                    <a:pt x="1638" y="4285"/>
                  </a:cubicBezTo>
                  <a:cubicBezTo>
                    <a:pt x="1629" y="4294"/>
                    <a:pt x="1629" y="4294"/>
                    <a:pt x="1629" y="4294"/>
                  </a:cubicBezTo>
                  <a:cubicBezTo>
                    <a:pt x="1527" y="4251"/>
                    <a:pt x="1527" y="4251"/>
                    <a:pt x="1527" y="4251"/>
                  </a:cubicBezTo>
                  <a:cubicBezTo>
                    <a:pt x="1536" y="4234"/>
                    <a:pt x="1536" y="4234"/>
                    <a:pt x="1536" y="4234"/>
                  </a:cubicBezTo>
                  <a:cubicBezTo>
                    <a:pt x="1553" y="4251"/>
                    <a:pt x="1570" y="4251"/>
                    <a:pt x="1570" y="4234"/>
                  </a:cubicBezTo>
                  <a:cubicBezTo>
                    <a:pt x="1595" y="4183"/>
                    <a:pt x="1595" y="4183"/>
                    <a:pt x="1595" y="4183"/>
                  </a:cubicBezTo>
                  <a:cubicBezTo>
                    <a:pt x="1587" y="4106"/>
                    <a:pt x="1587" y="4106"/>
                    <a:pt x="1587" y="4106"/>
                  </a:cubicBezTo>
                  <a:cubicBezTo>
                    <a:pt x="1587" y="4081"/>
                    <a:pt x="1578" y="4064"/>
                    <a:pt x="1570" y="4064"/>
                  </a:cubicBezTo>
                  <a:close/>
                  <a:moveTo>
                    <a:pt x="1459" y="4217"/>
                  </a:moveTo>
                  <a:cubicBezTo>
                    <a:pt x="1322" y="4132"/>
                    <a:pt x="1322" y="4132"/>
                    <a:pt x="1322" y="4132"/>
                  </a:cubicBezTo>
                  <a:cubicBezTo>
                    <a:pt x="1322" y="4115"/>
                    <a:pt x="1322" y="4115"/>
                    <a:pt x="1322" y="4115"/>
                  </a:cubicBezTo>
                  <a:cubicBezTo>
                    <a:pt x="1339" y="4132"/>
                    <a:pt x="1356" y="4132"/>
                    <a:pt x="1356" y="4115"/>
                  </a:cubicBezTo>
                  <a:cubicBezTo>
                    <a:pt x="1433" y="3996"/>
                    <a:pt x="1433" y="3996"/>
                    <a:pt x="1433" y="3996"/>
                  </a:cubicBezTo>
                  <a:cubicBezTo>
                    <a:pt x="1442" y="3987"/>
                    <a:pt x="1433" y="3979"/>
                    <a:pt x="1416" y="3962"/>
                  </a:cubicBezTo>
                  <a:cubicBezTo>
                    <a:pt x="1425" y="3953"/>
                    <a:pt x="1425" y="3953"/>
                    <a:pt x="1425" y="3953"/>
                  </a:cubicBezTo>
                  <a:cubicBezTo>
                    <a:pt x="1510" y="4013"/>
                    <a:pt x="1510" y="4013"/>
                    <a:pt x="1510" y="4013"/>
                  </a:cubicBezTo>
                  <a:cubicBezTo>
                    <a:pt x="1510" y="4021"/>
                    <a:pt x="1510" y="4021"/>
                    <a:pt x="1510" y="4021"/>
                  </a:cubicBezTo>
                  <a:cubicBezTo>
                    <a:pt x="1493" y="4013"/>
                    <a:pt x="1476" y="4013"/>
                    <a:pt x="1476" y="4021"/>
                  </a:cubicBezTo>
                  <a:cubicBezTo>
                    <a:pt x="1399" y="4141"/>
                    <a:pt x="1399" y="4141"/>
                    <a:pt x="1399" y="4141"/>
                  </a:cubicBezTo>
                  <a:cubicBezTo>
                    <a:pt x="1391" y="4149"/>
                    <a:pt x="1399" y="4158"/>
                    <a:pt x="1408" y="4166"/>
                  </a:cubicBezTo>
                  <a:cubicBezTo>
                    <a:pt x="1433" y="4183"/>
                    <a:pt x="1467" y="4175"/>
                    <a:pt x="1493" y="4141"/>
                  </a:cubicBezTo>
                  <a:cubicBezTo>
                    <a:pt x="1501" y="4149"/>
                    <a:pt x="1501" y="4149"/>
                    <a:pt x="1501" y="4149"/>
                  </a:cubicBezTo>
                  <a:lnTo>
                    <a:pt x="1459" y="4217"/>
                  </a:lnTo>
                  <a:close/>
                  <a:moveTo>
                    <a:pt x="1186" y="3902"/>
                  </a:moveTo>
                  <a:cubicBezTo>
                    <a:pt x="1228" y="3851"/>
                    <a:pt x="1280" y="3851"/>
                    <a:pt x="1331" y="3885"/>
                  </a:cubicBezTo>
                  <a:cubicBezTo>
                    <a:pt x="1373" y="3928"/>
                    <a:pt x="1382" y="3970"/>
                    <a:pt x="1348" y="4030"/>
                  </a:cubicBezTo>
                  <a:cubicBezTo>
                    <a:pt x="1305" y="4072"/>
                    <a:pt x="1254" y="4081"/>
                    <a:pt x="1203" y="4047"/>
                  </a:cubicBezTo>
                  <a:cubicBezTo>
                    <a:pt x="1160" y="4004"/>
                    <a:pt x="1152" y="3953"/>
                    <a:pt x="1186" y="3902"/>
                  </a:cubicBezTo>
                  <a:close/>
                  <a:moveTo>
                    <a:pt x="1228" y="3936"/>
                  </a:moveTo>
                  <a:cubicBezTo>
                    <a:pt x="1194" y="3979"/>
                    <a:pt x="1186" y="4013"/>
                    <a:pt x="1211" y="4038"/>
                  </a:cubicBezTo>
                  <a:cubicBezTo>
                    <a:pt x="1237" y="4055"/>
                    <a:pt x="1263" y="4038"/>
                    <a:pt x="1305" y="3996"/>
                  </a:cubicBezTo>
                  <a:cubicBezTo>
                    <a:pt x="1339" y="3945"/>
                    <a:pt x="1348" y="3911"/>
                    <a:pt x="1322" y="3893"/>
                  </a:cubicBezTo>
                  <a:cubicBezTo>
                    <a:pt x="1297" y="3876"/>
                    <a:pt x="1263" y="3885"/>
                    <a:pt x="1228" y="3936"/>
                  </a:cubicBezTo>
                  <a:close/>
                  <a:moveTo>
                    <a:pt x="1041" y="3902"/>
                  </a:moveTo>
                  <a:cubicBezTo>
                    <a:pt x="964" y="3825"/>
                    <a:pt x="964" y="3825"/>
                    <a:pt x="964" y="3825"/>
                  </a:cubicBezTo>
                  <a:cubicBezTo>
                    <a:pt x="973" y="3817"/>
                    <a:pt x="973" y="3817"/>
                    <a:pt x="973" y="3817"/>
                  </a:cubicBezTo>
                  <a:cubicBezTo>
                    <a:pt x="981" y="3834"/>
                    <a:pt x="998" y="3834"/>
                    <a:pt x="1007" y="3825"/>
                  </a:cubicBezTo>
                  <a:cubicBezTo>
                    <a:pt x="1101" y="3723"/>
                    <a:pt x="1101" y="3723"/>
                    <a:pt x="1101" y="3723"/>
                  </a:cubicBezTo>
                  <a:cubicBezTo>
                    <a:pt x="1109" y="3715"/>
                    <a:pt x="1109" y="3706"/>
                    <a:pt x="1092" y="3689"/>
                  </a:cubicBezTo>
                  <a:cubicBezTo>
                    <a:pt x="1101" y="3681"/>
                    <a:pt x="1101" y="3681"/>
                    <a:pt x="1101" y="3681"/>
                  </a:cubicBezTo>
                  <a:cubicBezTo>
                    <a:pt x="1177" y="3757"/>
                    <a:pt x="1177" y="3757"/>
                    <a:pt x="1177" y="3757"/>
                  </a:cubicBezTo>
                  <a:cubicBezTo>
                    <a:pt x="1211" y="3791"/>
                    <a:pt x="1211" y="3817"/>
                    <a:pt x="1194" y="3842"/>
                  </a:cubicBezTo>
                  <a:cubicBezTo>
                    <a:pt x="1169" y="3868"/>
                    <a:pt x="1135" y="3868"/>
                    <a:pt x="1101" y="3834"/>
                  </a:cubicBezTo>
                  <a:cubicBezTo>
                    <a:pt x="1084" y="3808"/>
                    <a:pt x="1084" y="3808"/>
                    <a:pt x="1084" y="3808"/>
                  </a:cubicBezTo>
                  <a:cubicBezTo>
                    <a:pt x="1041" y="3851"/>
                    <a:pt x="1041" y="3851"/>
                    <a:pt x="1041" y="3851"/>
                  </a:cubicBezTo>
                  <a:cubicBezTo>
                    <a:pt x="1024" y="3868"/>
                    <a:pt x="1032" y="3876"/>
                    <a:pt x="1049" y="3893"/>
                  </a:cubicBezTo>
                  <a:lnTo>
                    <a:pt x="1041" y="3902"/>
                  </a:lnTo>
                  <a:close/>
                  <a:moveTo>
                    <a:pt x="1135" y="3757"/>
                  </a:moveTo>
                  <a:cubicBezTo>
                    <a:pt x="1092" y="3800"/>
                    <a:pt x="1092" y="3800"/>
                    <a:pt x="1092" y="3800"/>
                  </a:cubicBezTo>
                  <a:cubicBezTo>
                    <a:pt x="1101" y="3808"/>
                    <a:pt x="1101" y="3808"/>
                    <a:pt x="1101" y="3808"/>
                  </a:cubicBezTo>
                  <a:cubicBezTo>
                    <a:pt x="1118" y="3825"/>
                    <a:pt x="1135" y="3825"/>
                    <a:pt x="1152" y="3808"/>
                  </a:cubicBezTo>
                  <a:cubicBezTo>
                    <a:pt x="1169" y="3791"/>
                    <a:pt x="1177" y="3774"/>
                    <a:pt x="1160" y="3757"/>
                  </a:cubicBezTo>
                  <a:cubicBezTo>
                    <a:pt x="1152" y="3749"/>
                    <a:pt x="1143" y="3749"/>
                    <a:pt x="1135" y="3757"/>
                  </a:cubicBezTo>
                  <a:close/>
                  <a:moveTo>
                    <a:pt x="913" y="3468"/>
                  </a:moveTo>
                  <a:cubicBezTo>
                    <a:pt x="921" y="3459"/>
                    <a:pt x="921" y="3459"/>
                    <a:pt x="921" y="3459"/>
                  </a:cubicBezTo>
                  <a:cubicBezTo>
                    <a:pt x="973" y="3519"/>
                    <a:pt x="973" y="3519"/>
                    <a:pt x="973" y="3519"/>
                  </a:cubicBezTo>
                  <a:cubicBezTo>
                    <a:pt x="921" y="3681"/>
                    <a:pt x="921" y="3681"/>
                    <a:pt x="921" y="3681"/>
                  </a:cubicBezTo>
                  <a:cubicBezTo>
                    <a:pt x="921" y="3681"/>
                    <a:pt x="921" y="3681"/>
                    <a:pt x="921" y="3681"/>
                  </a:cubicBezTo>
                  <a:cubicBezTo>
                    <a:pt x="1007" y="3612"/>
                    <a:pt x="1007" y="3612"/>
                    <a:pt x="1007" y="3612"/>
                  </a:cubicBezTo>
                  <a:cubicBezTo>
                    <a:pt x="1015" y="3612"/>
                    <a:pt x="1015" y="3595"/>
                    <a:pt x="998" y="3578"/>
                  </a:cubicBezTo>
                  <a:cubicBezTo>
                    <a:pt x="1007" y="3570"/>
                    <a:pt x="1007" y="3570"/>
                    <a:pt x="1007" y="3570"/>
                  </a:cubicBezTo>
                  <a:cubicBezTo>
                    <a:pt x="1058" y="3629"/>
                    <a:pt x="1058" y="3629"/>
                    <a:pt x="1058" y="3629"/>
                  </a:cubicBezTo>
                  <a:cubicBezTo>
                    <a:pt x="1049" y="3638"/>
                    <a:pt x="1049" y="3638"/>
                    <a:pt x="1049" y="3638"/>
                  </a:cubicBezTo>
                  <a:cubicBezTo>
                    <a:pt x="1032" y="3621"/>
                    <a:pt x="1024" y="3621"/>
                    <a:pt x="1015" y="3629"/>
                  </a:cubicBezTo>
                  <a:cubicBezTo>
                    <a:pt x="879" y="3732"/>
                    <a:pt x="879" y="3732"/>
                    <a:pt x="879" y="3732"/>
                  </a:cubicBezTo>
                  <a:cubicBezTo>
                    <a:pt x="862" y="3706"/>
                    <a:pt x="862" y="3706"/>
                    <a:pt x="862" y="3706"/>
                  </a:cubicBezTo>
                  <a:cubicBezTo>
                    <a:pt x="921" y="3527"/>
                    <a:pt x="921" y="3527"/>
                    <a:pt x="921" y="3527"/>
                  </a:cubicBezTo>
                  <a:cubicBezTo>
                    <a:pt x="913" y="3527"/>
                    <a:pt x="913" y="3527"/>
                    <a:pt x="913" y="3527"/>
                  </a:cubicBezTo>
                  <a:cubicBezTo>
                    <a:pt x="819" y="3604"/>
                    <a:pt x="819" y="3604"/>
                    <a:pt x="819" y="3604"/>
                  </a:cubicBezTo>
                  <a:cubicBezTo>
                    <a:pt x="802" y="3604"/>
                    <a:pt x="811" y="3621"/>
                    <a:pt x="828" y="3638"/>
                  </a:cubicBezTo>
                  <a:cubicBezTo>
                    <a:pt x="819" y="3646"/>
                    <a:pt x="819" y="3646"/>
                    <a:pt x="819" y="3646"/>
                  </a:cubicBezTo>
                  <a:cubicBezTo>
                    <a:pt x="768" y="3587"/>
                    <a:pt x="768" y="3587"/>
                    <a:pt x="768" y="3587"/>
                  </a:cubicBezTo>
                  <a:cubicBezTo>
                    <a:pt x="777" y="3578"/>
                    <a:pt x="777" y="3578"/>
                    <a:pt x="777" y="3578"/>
                  </a:cubicBezTo>
                  <a:cubicBezTo>
                    <a:pt x="785" y="3595"/>
                    <a:pt x="802" y="3595"/>
                    <a:pt x="811" y="3587"/>
                  </a:cubicBezTo>
                  <a:cubicBezTo>
                    <a:pt x="921" y="3502"/>
                    <a:pt x="921" y="3502"/>
                    <a:pt x="921" y="3502"/>
                  </a:cubicBezTo>
                  <a:cubicBezTo>
                    <a:pt x="930" y="3493"/>
                    <a:pt x="930" y="3485"/>
                    <a:pt x="913" y="3468"/>
                  </a:cubicBezTo>
                  <a:close/>
                  <a:moveTo>
                    <a:pt x="683" y="3442"/>
                  </a:moveTo>
                  <a:cubicBezTo>
                    <a:pt x="640" y="3374"/>
                    <a:pt x="640" y="3374"/>
                    <a:pt x="640" y="3374"/>
                  </a:cubicBezTo>
                  <a:cubicBezTo>
                    <a:pt x="649" y="3365"/>
                    <a:pt x="649" y="3365"/>
                    <a:pt x="649" y="3365"/>
                  </a:cubicBezTo>
                  <a:cubicBezTo>
                    <a:pt x="657" y="3382"/>
                    <a:pt x="674" y="3382"/>
                    <a:pt x="700" y="3382"/>
                  </a:cubicBezTo>
                  <a:cubicBezTo>
                    <a:pt x="870" y="3357"/>
                    <a:pt x="870" y="3357"/>
                    <a:pt x="870" y="3357"/>
                  </a:cubicBezTo>
                  <a:cubicBezTo>
                    <a:pt x="879" y="3374"/>
                    <a:pt x="879" y="3374"/>
                    <a:pt x="879" y="3374"/>
                  </a:cubicBezTo>
                  <a:cubicBezTo>
                    <a:pt x="759" y="3527"/>
                    <a:pt x="759" y="3527"/>
                    <a:pt x="759" y="3527"/>
                  </a:cubicBezTo>
                  <a:cubicBezTo>
                    <a:pt x="751" y="3536"/>
                    <a:pt x="751" y="3544"/>
                    <a:pt x="759" y="3553"/>
                  </a:cubicBezTo>
                  <a:cubicBezTo>
                    <a:pt x="751" y="3561"/>
                    <a:pt x="751" y="3561"/>
                    <a:pt x="751" y="3561"/>
                  </a:cubicBezTo>
                  <a:cubicBezTo>
                    <a:pt x="700" y="3468"/>
                    <a:pt x="700" y="3468"/>
                    <a:pt x="700" y="3468"/>
                  </a:cubicBezTo>
                  <a:cubicBezTo>
                    <a:pt x="708" y="3468"/>
                    <a:pt x="708" y="3468"/>
                    <a:pt x="708" y="3468"/>
                  </a:cubicBezTo>
                  <a:cubicBezTo>
                    <a:pt x="708" y="3476"/>
                    <a:pt x="708" y="3476"/>
                    <a:pt x="708" y="3476"/>
                  </a:cubicBezTo>
                  <a:cubicBezTo>
                    <a:pt x="717" y="3485"/>
                    <a:pt x="725" y="3493"/>
                    <a:pt x="734" y="3485"/>
                  </a:cubicBezTo>
                  <a:cubicBezTo>
                    <a:pt x="734" y="3485"/>
                    <a:pt x="734" y="3485"/>
                    <a:pt x="734" y="3476"/>
                  </a:cubicBezTo>
                  <a:cubicBezTo>
                    <a:pt x="734" y="3485"/>
                    <a:pt x="734" y="3485"/>
                    <a:pt x="742" y="3476"/>
                  </a:cubicBezTo>
                  <a:cubicBezTo>
                    <a:pt x="759" y="3451"/>
                    <a:pt x="759" y="3451"/>
                    <a:pt x="759" y="3451"/>
                  </a:cubicBezTo>
                  <a:cubicBezTo>
                    <a:pt x="725" y="3391"/>
                    <a:pt x="725" y="3391"/>
                    <a:pt x="725" y="3391"/>
                  </a:cubicBezTo>
                  <a:cubicBezTo>
                    <a:pt x="700" y="3399"/>
                    <a:pt x="700" y="3399"/>
                    <a:pt x="700" y="3399"/>
                  </a:cubicBezTo>
                  <a:cubicBezTo>
                    <a:pt x="700" y="3399"/>
                    <a:pt x="691" y="3399"/>
                    <a:pt x="683" y="3399"/>
                  </a:cubicBezTo>
                  <a:cubicBezTo>
                    <a:pt x="674" y="3408"/>
                    <a:pt x="674" y="3416"/>
                    <a:pt x="683" y="3425"/>
                  </a:cubicBezTo>
                  <a:cubicBezTo>
                    <a:pt x="691" y="3433"/>
                    <a:pt x="691" y="3433"/>
                    <a:pt x="691" y="3433"/>
                  </a:cubicBezTo>
                  <a:lnTo>
                    <a:pt x="683" y="3442"/>
                  </a:lnTo>
                  <a:close/>
                  <a:moveTo>
                    <a:pt x="768" y="3433"/>
                  </a:moveTo>
                  <a:cubicBezTo>
                    <a:pt x="811" y="3382"/>
                    <a:pt x="811" y="3382"/>
                    <a:pt x="811" y="3382"/>
                  </a:cubicBezTo>
                  <a:cubicBezTo>
                    <a:pt x="742" y="3391"/>
                    <a:pt x="742" y="3391"/>
                    <a:pt x="742" y="3391"/>
                  </a:cubicBezTo>
                  <a:lnTo>
                    <a:pt x="768" y="3433"/>
                  </a:lnTo>
                  <a:close/>
                  <a:moveTo>
                    <a:pt x="717" y="3076"/>
                  </a:moveTo>
                  <a:cubicBezTo>
                    <a:pt x="725" y="3076"/>
                    <a:pt x="725" y="3076"/>
                    <a:pt x="725" y="3076"/>
                  </a:cubicBezTo>
                  <a:cubicBezTo>
                    <a:pt x="751" y="3135"/>
                    <a:pt x="751" y="3135"/>
                    <a:pt x="751" y="3135"/>
                  </a:cubicBezTo>
                  <a:cubicBezTo>
                    <a:pt x="666" y="3280"/>
                    <a:pt x="666" y="3280"/>
                    <a:pt x="666" y="3280"/>
                  </a:cubicBezTo>
                  <a:cubicBezTo>
                    <a:pt x="666" y="3280"/>
                    <a:pt x="666" y="3280"/>
                    <a:pt x="666" y="3280"/>
                  </a:cubicBezTo>
                  <a:cubicBezTo>
                    <a:pt x="759" y="3246"/>
                    <a:pt x="759" y="3246"/>
                    <a:pt x="759" y="3246"/>
                  </a:cubicBezTo>
                  <a:cubicBezTo>
                    <a:pt x="777" y="3238"/>
                    <a:pt x="777" y="3229"/>
                    <a:pt x="768" y="3203"/>
                  </a:cubicBezTo>
                  <a:cubicBezTo>
                    <a:pt x="785" y="3203"/>
                    <a:pt x="785" y="3203"/>
                    <a:pt x="785" y="3203"/>
                  </a:cubicBezTo>
                  <a:cubicBezTo>
                    <a:pt x="811" y="3263"/>
                    <a:pt x="811" y="3263"/>
                    <a:pt x="811" y="3263"/>
                  </a:cubicBezTo>
                  <a:cubicBezTo>
                    <a:pt x="802" y="3272"/>
                    <a:pt x="802" y="3272"/>
                    <a:pt x="802" y="3272"/>
                  </a:cubicBezTo>
                  <a:cubicBezTo>
                    <a:pt x="794" y="3255"/>
                    <a:pt x="785" y="3246"/>
                    <a:pt x="768" y="3255"/>
                  </a:cubicBezTo>
                  <a:cubicBezTo>
                    <a:pt x="614" y="3323"/>
                    <a:pt x="614" y="3323"/>
                    <a:pt x="614" y="3323"/>
                  </a:cubicBezTo>
                  <a:cubicBezTo>
                    <a:pt x="606" y="3297"/>
                    <a:pt x="606" y="3297"/>
                    <a:pt x="606" y="3297"/>
                  </a:cubicBezTo>
                  <a:cubicBezTo>
                    <a:pt x="700" y="3135"/>
                    <a:pt x="700" y="3135"/>
                    <a:pt x="700" y="3135"/>
                  </a:cubicBezTo>
                  <a:cubicBezTo>
                    <a:pt x="700" y="3135"/>
                    <a:pt x="700" y="3135"/>
                    <a:pt x="700" y="3135"/>
                  </a:cubicBezTo>
                  <a:cubicBezTo>
                    <a:pt x="589" y="3186"/>
                    <a:pt x="589" y="3186"/>
                    <a:pt x="589" y="3186"/>
                  </a:cubicBezTo>
                  <a:cubicBezTo>
                    <a:pt x="572" y="3186"/>
                    <a:pt x="572" y="3203"/>
                    <a:pt x="580" y="3221"/>
                  </a:cubicBezTo>
                  <a:cubicBezTo>
                    <a:pt x="572" y="3229"/>
                    <a:pt x="572" y="3229"/>
                    <a:pt x="572" y="3229"/>
                  </a:cubicBezTo>
                  <a:cubicBezTo>
                    <a:pt x="538" y="3152"/>
                    <a:pt x="538" y="3152"/>
                    <a:pt x="538" y="3152"/>
                  </a:cubicBezTo>
                  <a:cubicBezTo>
                    <a:pt x="555" y="3152"/>
                    <a:pt x="555" y="3152"/>
                    <a:pt x="555" y="3152"/>
                  </a:cubicBezTo>
                  <a:cubicBezTo>
                    <a:pt x="563" y="3169"/>
                    <a:pt x="572" y="3178"/>
                    <a:pt x="580" y="3169"/>
                  </a:cubicBezTo>
                  <a:cubicBezTo>
                    <a:pt x="708" y="3110"/>
                    <a:pt x="708" y="3110"/>
                    <a:pt x="708" y="3110"/>
                  </a:cubicBezTo>
                  <a:cubicBezTo>
                    <a:pt x="725" y="3110"/>
                    <a:pt x="725" y="3093"/>
                    <a:pt x="717" y="3076"/>
                  </a:cubicBezTo>
                  <a:close/>
                  <a:moveTo>
                    <a:pt x="717" y="3050"/>
                  </a:moveTo>
                  <a:cubicBezTo>
                    <a:pt x="649" y="3076"/>
                    <a:pt x="649" y="3076"/>
                    <a:pt x="649" y="3076"/>
                  </a:cubicBezTo>
                  <a:cubicBezTo>
                    <a:pt x="640" y="3059"/>
                    <a:pt x="640" y="3059"/>
                    <a:pt x="640" y="3059"/>
                  </a:cubicBezTo>
                  <a:cubicBezTo>
                    <a:pt x="674" y="3042"/>
                    <a:pt x="691" y="3016"/>
                    <a:pt x="683" y="2982"/>
                  </a:cubicBezTo>
                  <a:cubicBezTo>
                    <a:pt x="674" y="2965"/>
                    <a:pt x="666" y="2956"/>
                    <a:pt x="657" y="2965"/>
                  </a:cubicBezTo>
                  <a:cubicBezTo>
                    <a:pt x="597" y="2973"/>
                    <a:pt x="597" y="2973"/>
                    <a:pt x="597" y="2973"/>
                  </a:cubicBezTo>
                  <a:cubicBezTo>
                    <a:pt x="606" y="2999"/>
                    <a:pt x="623" y="3016"/>
                    <a:pt x="649" y="3008"/>
                  </a:cubicBezTo>
                  <a:cubicBezTo>
                    <a:pt x="649" y="3025"/>
                    <a:pt x="649" y="3025"/>
                    <a:pt x="649" y="3025"/>
                  </a:cubicBezTo>
                  <a:cubicBezTo>
                    <a:pt x="572" y="3042"/>
                    <a:pt x="572" y="3042"/>
                    <a:pt x="572" y="3042"/>
                  </a:cubicBezTo>
                  <a:cubicBezTo>
                    <a:pt x="572" y="3033"/>
                    <a:pt x="572" y="3033"/>
                    <a:pt x="572" y="3033"/>
                  </a:cubicBezTo>
                  <a:cubicBezTo>
                    <a:pt x="589" y="3025"/>
                    <a:pt x="597" y="2999"/>
                    <a:pt x="589" y="2982"/>
                  </a:cubicBezTo>
                  <a:cubicBezTo>
                    <a:pt x="521" y="2999"/>
                    <a:pt x="521" y="2999"/>
                    <a:pt x="521" y="2999"/>
                  </a:cubicBezTo>
                  <a:cubicBezTo>
                    <a:pt x="512" y="2999"/>
                    <a:pt x="504" y="3008"/>
                    <a:pt x="512" y="3025"/>
                  </a:cubicBezTo>
                  <a:cubicBezTo>
                    <a:pt x="521" y="3059"/>
                    <a:pt x="546" y="3076"/>
                    <a:pt x="589" y="3076"/>
                  </a:cubicBezTo>
                  <a:cubicBezTo>
                    <a:pt x="597" y="3093"/>
                    <a:pt x="597" y="3093"/>
                    <a:pt x="597" y="3093"/>
                  </a:cubicBezTo>
                  <a:cubicBezTo>
                    <a:pt x="521" y="3110"/>
                    <a:pt x="521" y="3110"/>
                    <a:pt x="521" y="3110"/>
                  </a:cubicBezTo>
                  <a:cubicBezTo>
                    <a:pt x="469" y="2931"/>
                    <a:pt x="469" y="2931"/>
                    <a:pt x="469" y="2931"/>
                  </a:cubicBezTo>
                  <a:cubicBezTo>
                    <a:pt x="487" y="2931"/>
                    <a:pt x="487" y="2931"/>
                    <a:pt x="487" y="2931"/>
                  </a:cubicBezTo>
                  <a:cubicBezTo>
                    <a:pt x="487" y="2948"/>
                    <a:pt x="495" y="2956"/>
                    <a:pt x="512" y="2948"/>
                  </a:cubicBezTo>
                  <a:cubicBezTo>
                    <a:pt x="649" y="2914"/>
                    <a:pt x="649" y="2914"/>
                    <a:pt x="649" y="2914"/>
                  </a:cubicBezTo>
                  <a:cubicBezTo>
                    <a:pt x="657" y="2914"/>
                    <a:pt x="666" y="2897"/>
                    <a:pt x="657" y="2880"/>
                  </a:cubicBezTo>
                  <a:cubicBezTo>
                    <a:pt x="666" y="2880"/>
                    <a:pt x="666" y="2880"/>
                    <a:pt x="666" y="2880"/>
                  </a:cubicBezTo>
                  <a:lnTo>
                    <a:pt x="717" y="30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9" name="íṡļídê">
              <a:extLst>
                <a:ext uri="{FF2B5EF4-FFF2-40B4-BE49-F238E27FC236}">
                  <a16:creationId xmlns="" xmlns:a16="http://schemas.microsoft.com/office/drawing/2014/main" id="{7F07F0CD-CB75-4285-9924-CAF52674C452}"/>
                </a:ext>
              </a:extLst>
            </p:cNvPr>
            <p:cNvSpPr/>
            <p:nvPr/>
          </p:nvSpPr>
          <p:spPr bwMode="auto">
            <a:xfrm>
              <a:off x="4476232" y="3981633"/>
              <a:ext cx="5524295" cy="219630"/>
            </a:xfrm>
            <a:custGeom>
              <a:avLst/>
              <a:gdLst>
                <a:gd name="T0" fmla="*/ 333 w 14293"/>
                <a:gd name="T1" fmla="*/ 8 h 571"/>
                <a:gd name="T2" fmla="*/ 111 w 14293"/>
                <a:gd name="T3" fmla="*/ 562 h 571"/>
                <a:gd name="T4" fmla="*/ 717 w 14293"/>
                <a:gd name="T5" fmla="*/ 102 h 571"/>
                <a:gd name="T6" fmla="*/ 1024 w 14293"/>
                <a:gd name="T7" fmla="*/ 468 h 571"/>
                <a:gd name="T8" fmla="*/ 1501 w 14293"/>
                <a:gd name="T9" fmla="*/ 375 h 571"/>
                <a:gd name="T10" fmla="*/ 1271 w 14293"/>
                <a:gd name="T11" fmla="*/ 562 h 571"/>
                <a:gd name="T12" fmla="*/ 1825 w 14293"/>
                <a:gd name="T13" fmla="*/ 562 h 571"/>
                <a:gd name="T14" fmla="*/ 1987 w 14293"/>
                <a:gd name="T15" fmla="*/ 136 h 571"/>
                <a:gd name="T16" fmla="*/ 2712 w 14293"/>
                <a:gd name="T17" fmla="*/ 375 h 571"/>
                <a:gd name="T18" fmla="*/ 2474 w 14293"/>
                <a:gd name="T19" fmla="*/ 562 h 571"/>
                <a:gd name="T20" fmla="*/ 3540 w 14293"/>
                <a:gd name="T21" fmla="*/ 68 h 571"/>
                <a:gd name="T22" fmla="*/ 3258 w 14293"/>
                <a:gd name="T23" fmla="*/ 349 h 571"/>
                <a:gd name="T24" fmla="*/ 3412 w 14293"/>
                <a:gd name="T25" fmla="*/ 247 h 571"/>
                <a:gd name="T26" fmla="*/ 3258 w 14293"/>
                <a:gd name="T27" fmla="*/ 102 h 571"/>
                <a:gd name="T28" fmla="*/ 4154 w 14293"/>
                <a:gd name="T29" fmla="*/ 76 h 571"/>
                <a:gd name="T30" fmla="*/ 3804 w 14293"/>
                <a:gd name="T31" fmla="*/ 281 h 571"/>
                <a:gd name="T32" fmla="*/ 3957 w 14293"/>
                <a:gd name="T33" fmla="*/ 94 h 571"/>
                <a:gd name="T34" fmla="*/ 4469 w 14293"/>
                <a:gd name="T35" fmla="*/ 468 h 571"/>
                <a:gd name="T36" fmla="*/ 4742 w 14293"/>
                <a:gd name="T37" fmla="*/ 8 h 571"/>
                <a:gd name="T38" fmla="*/ 5066 w 14293"/>
                <a:gd name="T39" fmla="*/ 562 h 571"/>
                <a:gd name="T40" fmla="*/ 5765 w 14293"/>
                <a:gd name="T41" fmla="*/ 8 h 571"/>
                <a:gd name="T42" fmla="*/ 5885 w 14293"/>
                <a:gd name="T43" fmla="*/ 8 h 571"/>
                <a:gd name="T44" fmla="*/ 6277 w 14293"/>
                <a:gd name="T45" fmla="*/ 315 h 571"/>
                <a:gd name="T46" fmla="*/ 6797 w 14293"/>
                <a:gd name="T47" fmla="*/ 358 h 571"/>
                <a:gd name="T48" fmla="*/ 6499 w 14293"/>
                <a:gd name="T49" fmla="*/ 76 h 571"/>
                <a:gd name="T50" fmla="*/ 6678 w 14293"/>
                <a:gd name="T51" fmla="*/ 94 h 571"/>
                <a:gd name="T52" fmla="*/ 6797 w 14293"/>
                <a:gd name="T53" fmla="*/ 358 h 571"/>
                <a:gd name="T54" fmla="*/ 7386 w 14293"/>
                <a:gd name="T55" fmla="*/ 8 h 571"/>
                <a:gd name="T56" fmla="*/ 7164 w 14293"/>
                <a:gd name="T57" fmla="*/ 562 h 571"/>
                <a:gd name="T58" fmla="*/ 7991 w 14293"/>
                <a:gd name="T59" fmla="*/ 8 h 571"/>
                <a:gd name="T60" fmla="*/ 7659 w 14293"/>
                <a:gd name="T61" fmla="*/ 562 h 571"/>
                <a:gd name="T62" fmla="*/ 8870 w 14293"/>
                <a:gd name="T63" fmla="*/ 358 h 571"/>
                <a:gd name="T64" fmla="*/ 8571 w 14293"/>
                <a:gd name="T65" fmla="*/ 76 h 571"/>
                <a:gd name="T66" fmla="*/ 8750 w 14293"/>
                <a:gd name="T67" fmla="*/ 94 h 571"/>
                <a:gd name="T68" fmla="*/ 8870 w 14293"/>
                <a:gd name="T69" fmla="*/ 358 h 571"/>
                <a:gd name="T70" fmla="*/ 9518 w 14293"/>
                <a:gd name="T71" fmla="*/ 477 h 571"/>
                <a:gd name="T72" fmla="*/ 9739 w 14293"/>
                <a:gd name="T73" fmla="*/ 298 h 571"/>
                <a:gd name="T74" fmla="*/ 9339 w 14293"/>
                <a:gd name="T75" fmla="*/ 502 h 571"/>
                <a:gd name="T76" fmla="*/ 10012 w 14293"/>
                <a:gd name="T77" fmla="*/ 8 h 571"/>
                <a:gd name="T78" fmla="*/ 10004 w 14293"/>
                <a:gd name="T79" fmla="*/ 196 h 571"/>
                <a:gd name="T80" fmla="*/ 10609 w 14293"/>
                <a:gd name="T81" fmla="*/ 562 h 571"/>
                <a:gd name="T82" fmla="*/ 11104 w 14293"/>
                <a:gd name="T83" fmla="*/ 8 h 571"/>
                <a:gd name="T84" fmla="*/ 11735 w 14293"/>
                <a:gd name="T85" fmla="*/ 8 h 571"/>
                <a:gd name="T86" fmla="*/ 11437 w 14293"/>
                <a:gd name="T87" fmla="*/ 315 h 571"/>
                <a:gd name="T88" fmla="*/ 11889 w 14293"/>
                <a:gd name="T89" fmla="*/ 8 h 571"/>
                <a:gd name="T90" fmla="*/ 12196 w 14293"/>
                <a:gd name="T91" fmla="*/ 315 h 571"/>
                <a:gd name="T92" fmla="*/ 12110 w 14293"/>
                <a:gd name="T93" fmla="*/ 358 h 571"/>
                <a:gd name="T94" fmla="*/ 11999 w 14293"/>
                <a:gd name="T95" fmla="*/ 238 h 571"/>
                <a:gd name="T96" fmla="*/ 12170 w 14293"/>
                <a:gd name="T97" fmla="*/ 102 h 571"/>
                <a:gd name="T98" fmla="*/ 12613 w 14293"/>
                <a:gd name="T99" fmla="*/ 451 h 571"/>
                <a:gd name="T100" fmla="*/ 12656 w 14293"/>
                <a:gd name="T101" fmla="*/ 315 h 571"/>
                <a:gd name="T102" fmla="*/ 12844 w 14293"/>
                <a:gd name="T103" fmla="*/ 42 h 571"/>
                <a:gd name="T104" fmla="*/ 12588 w 14293"/>
                <a:gd name="T105" fmla="*/ 145 h 571"/>
                <a:gd name="T106" fmla="*/ 12886 w 14293"/>
                <a:gd name="T107" fmla="*/ 494 h 571"/>
                <a:gd name="T108" fmla="*/ 13048 w 14293"/>
                <a:gd name="T109" fmla="*/ 8 h 571"/>
                <a:gd name="T110" fmla="*/ 13270 w 14293"/>
                <a:gd name="T111" fmla="*/ 102 h 571"/>
                <a:gd name="T112" fmla="*/ 13432 w 14293"/>
                <a:gd name="T113" fmla="*/ 562 h 571"/>
                <a:gd name="T114" fmla="*/ 14157 w 14293"/>
                <a:gd name="T115" fmla="*/ 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293" h="571">
                  <a:moveTo>
                    <a:pt x="0" y="562"/>
                  </a:moveTo>
                  <a:cubicBezTo>
                    <a:pt x="0" y="8"/>
                    <a:pt x="0" y="8"/>
                    <a:pt x="0" y="8"/>
                  </a:cubicBezTo>
                  <a:cubicBezTo>
                    <a:pt x="111" y="8"/>
                    <a:pt x="111" y="8"/>
                    <a:pt x="111" y="8"/>
                  </a:cubicBezTo>
                  <a:cubicBezTo>
                    <a:pt x="111" y="221"/>
                    <a:pt x="111" y="221"/>
                    <a:pt x="111" y="221"/>
                  </a:cubicBezTo>
                  <a:cubicBezTo>
                    <a:pt x="333" y="221"/>
                    <a:pt x="333" y="221"/>
                    <a:pt x="333" y="221"/>
                  </a:cubicBezTo>
                  <a:cubicBezTo>
                    <a:pt x="333" y="8"/>
                    <a:pt x="333" y="8"/>
                    <a:pt x="333" y="8"/>
                  </a:cubicBezTo>
                  <a:cubicBezTo>
                    <a:pt x="444" y="8"/>
                    <a:pt x="444" y="8"/>
                    <a:pt x="444" y="8"/>
                  </a:cubicBezTo>
                  <a:cubicBezTo>
                    <a:pt x="444" y="562"/>
                    <a:pt x="444" y="562"/>
                    <a:pt x="444" y="562"/>
                  </a:cubicBezTo>
                  <a:cubicBezTo>
                    <a:pt x="333" y="562"/>
                    <a:pt x="333" y="562"/>
                    <a:pt x="333" y="562"/>
                  </a:cubicBezTo>
                  <a:cubicBezTo>
                    <a:pt x="333" y="324"/>
                    <a:pt x="333" y="324"/>
                    <a:pt x="333" y="324"/>
                  </a:cubicBezTo>
                  <a:cubicBezTo>
                    <a:pt x="111" y="324"/>
                    <a:pt x="111" y="324"/>
                    <a:pt x="111" y="324"/>
                  </a:cubicBezTo>
                  <a:cubicBezTo>
                    <a:pt x="111" y="562"/>
                    <a:pt x="111" y="562"/>
                    <a:pt x="111" y="562"/>
                  </a:cubicBezTo>
                  <a:lnTo>
                    <a:pt x="0" y="562"/>
                  </a:lnTo>
                  <a:close/>
                  <a:moveTo>
                    <a:pt x="597" y="562"/>
                  </a:moveTo>
                  <a:cubicBezTo>
                    <a:pt x="597" y="8"/>
                    <a:pt x="597" y="8"/>
                    <a:pt x="597" y="8"/>
                  </a:cubicBezTo>
                  <a:cubicBezTo>
                    <a:pt x="1015" y="8"/>
                    <a:pt x="1015" y="8"/>
                    <a:pt x="1015" y="8"/>
                  </a:cubicBezTo>
                  <a:cubicBezTo>
                    <a:pt x="1015" y="102"/>
                    <a:pt x="1015" y="102"/>
                    <a:pt x="1015" y="102"/>
                  </a:cubicBezTo>
                  <a:cubicBezTo>
                    <a:pt x="717" y="102"/>
                    <a:pt x="717" y="102"/>
                    <a:pt x="717" y="102"/>
                  </a:cubicBezTo>
                  <a:cubicBezTo>
                    <a:pt x="717" y="221"/>
                    <a:pt x="717" y="221"/>
                    <a:pt x="717" y="221"/>
                  </a:cubicBezTo>
                  <a:cubicBezTo>
                    <a:pt x="990" y="221"/>
                    <a:pt x="990" y="221"/>
                    <a:pt x="990" y="221"/>
                  </a:cubicBezTo>
                  <a:cubicBezTo>
                    <a:pt x="990" y="315"/>
                    <a:pt x="990" y="315"/>
                    <a:pt x="990" y="315"/>
                  </a:cubicBezTo>
                  <a:cubicBezTo>
                    <a:pt x="717" y="315"/>
                    <a:pt x="717" y="315"/>
                    <a:pt x="717" y="315"/>
                  </a:cubicBezTo>
                  <a:cubicBezTo>
                    <a:pt x="717" y="468"/>
                    <a:pt x="717" y="468"/>
                    <a:pt x="717" y="468"/>
                  </a:cubicBezTo>
                  <a:cubicBezTo>
                    <a:pt x="1024" y="468"/>
                    <a:pt x="1024" y="468"/>
                    <a:pt x="1024" y="468"/>
                  </a:cubicBezTo>
                  <a:cubicBezTo>
                    <a:pt x="1024" y="562"/>
                    <a:pt x="1024" y="562"/>
                    <a:pt x="1024" y="562"/>
                  </a:cubicBezTo>
                  <a:lnTo>
                    <a:pt x="597" y="562"/>
                  </a:lnTo>
                  <a:close/>
                  <a:moveTo>
                    <a:pt x="1160" y="562"/>
                  </a:moveTo>
                  <a:cubicBezTo>
                    <a:pt x="1160" y="8"/>
                    <a:pt x="1160" y="8"/>
                    <a:pt x="1160" y="8"/>
                  </a:cubicBezTo>
                  <a:cubicBezTo>
                    <a:pt x="1271" y="8"/>
                    <a:pt x="1271" y="8"/>
                    <a:pt x="1271" y="8"/>
                  </a:cubicBezTo>
                  <a:cubicBezTo>
                    <a:pt x="1501" y="375"/>
                    <a:pt x="1501" y="375"/>
                    <a:pt x="1501" y="375"/>
                  </a:cubicBezTo>
                  <a:cubicBezTo>
                    <a:pt x="1501" y="8"/>
                    <a:pt x="1501" y="8"/>
                    <a:pt x="1501" y="8"/>
                  </a:cubicBezTo>
                  <a:cubicBezTo>
                    <a:pt x="1604" y="8"/>
                    <a:pt x="1604" y="8"/>
                    <a:pt x="1604" y="8"/>
                  </a:cubicBezTo>
                  <a:cubicBezTo>
                    <a:pt x="1604" y="562"/>
                    <a:pt x="1604" y="562"/>
                    <a:pt x="1604" y="562"/>
                  </a:cubicBezTo>
                  <a:cubicBezTo>
                    <a:pt x="1493" y="562"/>
                    <a:pt x="1493" y="562"/>
                    <a:pt x="1493" y="562"/>
                  </a:cubicBezTo>
                  <a:cubicBezTo>
                    <a:pt x="1271" y="196"/>
                    <a:pt x="1271" y="196"/>
                    <a:pt x="1271" y="196"/>
                  </a:cubicBezTo>
                  <a:cubicBezTo>
                    <a:pt x="1271" y="562"/>
                    <a:pt x="1271" y="562"/>
                    <a:pt x="1271" y="562"/>
                  </a:cubicBezTo>
                  <a:lnTo>
                    <a:pt x="1160" y="562"/>
                  </a:lnTo>
                  <a:close/>
                  <a:moveTo>
                    <a:pt x="2269" y="562"/>
                  </a:moveTo>
                  <a:cubicBezTo>
                    <a:pt x="2149" y="562"/>
                    <a:pt x="2149" y="562"/>
                    <a:pt x="2149" y="562"/>
                  </a:cubicBezTo>
                  <a:cubicBezTo>
                    <a:pt x="2098" y="434"/>
                    <a:pt x="2098" y="434"/>
                    <a:pt x="2098" y="434"/>
                  </a:cubicBezTo>
                  <a:cubicBezTo>
                    <a:pt x="1877" y="434"/>
                    <a:pt x="1877" y="434"/>
                    <a:pt x="1877" y="434"/>
                  </a:cubicBezTo>
                  <a:cubicBezTo>
                    <a:pt x="1825" y="562"/>
                    <a:pt x="1825" y="562"/>
                    <a:pt x="1825" y="562"/>
                  </a:cubicBezTo>
                  <a:cubicBezTo>
                    <a:pt x="1715" y="562"/>
                    <a:pt x="1715" y="562"/>
                    <a:pt x="1715" y="562"/>
                  </a:cubicBezTo>
                  <a:cubicBezTo>
                    <a:pt x="1928" y="8"/>
                    <a:pt x="1928" y="8"/>
                    <a:pt x="1928" y="8"/>
                  </a:cubicBezTo>
                  <a:cubicBezTo>
                    <a:pt x="2047" y="8"/>
                    <a:pt x="2047" y="8"/>
                    <a:pt x="2047" y="8"/>
                  </a:cubicBezTo>
                  <a:lnTo>
                    <a:pt x="2269" y="562"/>
                  </a:lnTo>
                  <a:close/>
                  <a:moveTo>
                    <a:pt x="2064" y="341"/>
                  </a:moveTo>
                  <a:cubicBezTo>
                    <a:pt x="1987" y="136"/>
                    <a:pt x="1987" y="136"/>
                    <a:pt x="1987" y="136"/>
                  </a:cubicBezTo>
                  <a:cubicBezTo>
                    <a:pt x="1911" y="341"/>
                    <a:pt x="1911" y="341"/>
                    <a:pt x="1911" y="341"/>
                  </a:cubicBezTo>
                  <a:lnTo>
                    <a:pt x="2064" y="341"/>
                  </a:lnTo>
                  <a:close/>
                  <a:moveTo>
                    <a:pt x="2371" y="562"/>
                  </a:moveTo>
                  <a:cubicBezTo>
                    <a:pt x="2371" y="8"/>
                    <a:pt x="2371" y="8"/>
                    <a:pt x="2371" y="8"/>
                  </a:cubicBezTo>
                  <a:cubicBezTo>
                    <a:pt x="2482" y="8"/>
                    <a:pt x="2482" y="8"/>
                    <a:pt x="2482" y="8"/>
                  </a:cubicBezTo>
                  <a:cubicBezTo>
                    <a:pt x="2712" y="375"/>
                    <a:pt x="2712" y="375"/>
                    <a:pt x="2712" y="375"/>
                  </a:cubicBezTo>
                  <a:cubicBezTo>
                    <a:pt x="2712" y="8"/>
                    <a:pt x="2712" y="8"/>
                    <a:pt x="2712" y="8"/>
                  </a:cubicBezTo>
                  <a:cubicBezTo>
                    <a:pt x="2815" y="8"/>
                    <a:pt x="2815" y="8"/>
                    <a:pt x="2815" y="8"/>
                  </a:cubicBezTo>
                  <a:cubicBezTo>
                    <a:pt x="2815" y="562"/>
                    <a:pt x="2815" y="562"/>
                    <a:pt x="2815" y="562"/>
                  </a:cubicBezTo>
                  <a:cubicBezTo>
                    <a:pt x="2704" y="562"/>
                    <a:pt x="2704" y="562"/>
                    <a:pt x="2704" y="562"/>
                  </a:cubicBezTo>
                  <a:cubicBezTo>
                    <a:pt x="2474" y="196"/>
                    <a:pt x="2474" y="196"/>
                    <a:pt x="2474" y="196"/>
                  </a:cubicBezTo>
                  <a:cubicBezTo>
                    <a:pt x="2474" y="562"/>
                    <a:pt x="2474" y="562"/>
                    <a:pt x="2474" y="562"/>
                  </a:cubicBezTo>
                  <a:lnTo>
                    <a:pt x="2371" y="562"/>
                  </a:lnTo>
                  <a:close/>
                  <a:moveTo>
                    <a:pt x="3147" y="562"/>
                  </a:moveTo>
                  <a:cubicBezTo>
                    <a:pt x="3147" y="8"/>
                    <a:pt x="3147" y="8"/>
                    <a:pt x="3147" y="8"/>
                  </a:cubicBezTo>
                  <a:cubicBezTo>
                    <a:pt x="3326" y="8"/>
                    <a:pt x="3326" y="8"/>
                    <a:pt x="3326" y="8"/>
                  </a:cubicBezTo>
                  <a:cubicBezTo>
                    <a:pt x="3395" y="8"/>
                    <a:pt x="3437" y="8"/>
                    <a:pt x="3463" y="17"/>
                  </a:cubicBezTo>
                  <a:cubicBezTo>
                    <a:pt x="3497" y="25"/>
                    <a:pt x="3523" y="42"/>
                    <a:pt x="3540" y="68"/>
                  </a:cubicBezTo>
                  <a:cubicBezTo>
                    <a:pt x="3565" y="94"/>
                    <a:pt x="3574" y="136"/>
                    <a:pt x="3574" y="179"/>
                  </a:cubicBezTo>
                  <a:cubicBezTo>
                    <a:pt x="3574" y="213"/>
                    <a:pt x="3565" y="238"/>
                    <a:pt x="3557" y="264"/>
                  </a:cubicBezTo>
                  <a:cubicBezTo>
                    <a:pt x="3540" y="289"/>
                    <a:pt x="3531" y="307"/>
                    <a:pt x="3505" y="315"/>
                  </a:cubicBezTo>
                  <a:cubicBezTo>
                    <a:pt x="3488" y="332"/>
                    <a:pt x="3471" y="341"/>
                    <a:pt x="3454" y="341"/>
                  </a:cubicBezTo>
                  <a:cubicBezTo>
                    <a:pt x="3420" y="349"/>
                    <a:pt x="3386" y="349"/>
                    <a:pt x="3335" y="349"/>
                  </a:cubicBezTo>
                  <a:cubicBezTo>
                    <a:pt x="3258" y="349"/>
                    <a:pt x="3258" y="349"/>
                    <a:pt x="3258" y="349"/>
                  </a:cubicBezTo>
                  <a:cubicBezTo>
                    <a:pt x="3258" y="562"/>
                    <a:pt x="3258" y="562"/>
                    <a:pt x="3258" y="562"/>
                  </a:cubicBezTo>
                  <a:lnTo>
                    <a:pt x="3147" y="562"/>
                  </a:lnTo>
                  <a:close/>
                  <a:moveTo>
                    <a:pt x="3258" y="102"/>
                  </a:moveTo>
                  <a:cubicBezTo>
                    <a:pt x="3258" y="255"/>
                    <a:pt x="3258" y="255"/>
                    <a:pt x="3258" y="255"/>
                  </a:cubicBezTo>
                  <a:cubicBezTo>
                    <a:pt x="3326" y="255"/>
                    <a:pt x="3326" y="255"/>
                    <a:pt x="3326" y="255"/>
                  </a:cubicBezTo>
                  <a:cubicBezTo>
                    <a:pt x="3369" y="255"/>
                    <a:pt x="3395" y="255"/>
                    <a:pt x="3412" y="247"/>
                  </a:cubicBezTo>
                  <a:cubicBezTo>
                    <a:pt x="3429" y="247"/>
                    <a:pt x="3437" y="238"/>
                    <a:pt x="3446" y="221"/>
                  </a:cubicBezTo>
                  <a:cubicBezTo>
                    <a:pt x="3454" y="213"/>
                    <a:pt x="3463" y="196"/>
                    <a:pt x="3463" y="179"/>
                  </a:cubicBezTo>
                  <a:cubicBezTo>
                    <a:pt x="3463" y="162"/>
                    <a:pt x="3454" y="145"/>
                    <a:pt x="3437" y="128"/>
                  </a:cubicBezTo>
                  <a:cubicBezTo>
                    <a:pt x="3429" y="119"/>
                    <a:pt x="3412" y="111"/>
                    <a:pt x="3395" y="102"/>
                  </a:cubicBezTo>
                  <a:cubicBezTo>
                    <a:pt x="3386" y="102"/>
                    <a:pt x="3352" y="102"/>
                    <a:pt x="3318" y="102"/>
                  </a:cubicBezTo>
                  <a:lnTo>
                    <a:pt x="3258" y="102"/>
                  </a:lnTo>
                  <a:close/>
                  <a:moveTo>
                    <a:pt x="3685" y="289"/>
                  </a:moveTo>
                  <a:cubicBezTo>
                    <a:pt x="3685" y="230"/>
                    <a:pt x="3693" y="187"/>
                    <a:pt x="3710" y="145"/>
                  </a:cubicBezTo>
                  <a:cubicBezTo>
                    <a:pt x="3727" y="119"/>
                    <a:pt x="3744" y="94"/>
                    <a:pt x="3761" y="68"/>
                  </a:cubicBezTo>
                  <a:cubicBezTo>
                    <a:pt x="3787" y="42"/>
                    <a:pt x="3812" y="34"/>
                    <a:pt x="3838" y="17"/>
                  </a:cubicBezTo>
                  <a:cubicBezTo>
                    <a:pt x="3872" y="8"/>
                    <a:pt x="3915" y="0"/>
                    <a:pt x="3957" y="0"/>
                  </a:cubicBezTo>
                  <a:cubicBezTo>
                    <a:pt x="4034" y="0"/>
                    <a:pt x="4102" y="25"/>
                    <a:pt x="4154" y="76"/>
                  </a:cubicBezTo>
                  <a:cubicBezTo>
                    <a:pt x="4205" y="128"/>
                    <a:pt x="4230" y="196"/>
                    <a:pt x="4230" y="281"/>
                  </a:cubicBezTo>
                  <a:cubicBezTo>
                    <a:pt x="4230" y="375"/>
                    <a:pt x="4205" y="443"/>
                    <a:pt x="4154" y="494"/>
                  </a:cubicBezTo>
                  <a:cubicBezTo>
                    <a:pt x="4102" y="545"/>
                    <a:pt x="4043" y="571"/>
                    <a:pt x="3957" y="571"/>
                  </a:cubicBezTo>
                  <a:cubicBezTo>
                    <a:pt x="3872" y="571"/>
                    <a:pt x="3812" y="545"/>
                    <a:pt x="3761" y="494"/>
                  </a:cubicBezTo>
                  <a:cubicBezTo>
                    <a:pt x="3710" y="443"/>
                    <a:pt x="3685" y="375"/>
                    <a:pt x="3685" y="289"/>
                  </a:cubicBezTo>
                  <a:close/>
                  <a:moveTo>
                    <a:pt x="3804" y="281"/>
                  </a:moveTo>
                  <a:cubicBezTo>
                    <a:pt x="3804" y="349"/>
                    <a:pt x="3821" y="392"/>
                    <a:pt x="3847" y="426"/>
                  </a:cubicBezTo>
                  <a:cubicBezTo>
                    <a:pt x="3872" y="460"/>
                    <a:pt x="3915" y="477"/>
                    <a:pt x="3957" y="477"/>
                  </a:cubicBezTo>
                  <a:cubicBezTo>
                    <a:pt x="4000" y="477"/>
                    <a:pt x="4043" y="460"/>
                    <a:pt x="4068" y="426"/>
                  </a:cubicBezTo>
                  <a:cubicBezTo>
                    <a:pt x="4094" y="392"/>
                    <a:pt x="4111" y="349"/>
                    <a:pt x="4111" y="281"/>
                  </a:cubicBezTo>
                  <a:cubicBezTo>
                    <a:pt x="4111" y="221"/>
                    <a:pt x="4094" y="170"/>
                    <a:pt x="4068" y="136"/>
                  </a:cubicBezTo>
                  <a:cubicBezTo>
                    <a:pt x="4043" y="111"/>
                    <a:pt x="4000" y="94"/>
                    <a:pt x="3957" y="94"/>
                  </a:cubicBezTo>
                  <a:cubicBezTo>
                    <a:pt x="3915" y="94"/>
                    <a:pt x="3872" y="111"/>
                    <a:pt x="3847" y="145"/>
                  </a:cubicBezTo>
                  <a:cubicBezTo>
                    <a:pt x="3821" y="170"/>
                    <a:pt x="3804" y="221"/>
                    <a:pt x="3804" y="281"/>
                  </a:cubicBezTo>
                  <a:close/>
                  <a:moveTo>
                    <a:pt x="4358" y="562"/>
                  </a:moveTo>
                  <a:cubicBezTo>
                    <a:pt x="4358" y="8"/>
                    <a:pt x="4358" y="8"/>
                    <a:pt x="4358" y="8"/>
                  </a:cubicBezTo>
                  <a:cubicBezTo>
                    <a:pt x="4469" y="8"/>
                    <a:pt x="4469" y="8"/>
                    <a:pt x="4469" y="8"/>
                  </a:cubicBezTo>
                  <a:cubicBezTo>
                    <a:pt x="4469" y="468"/>
                    <a:pt x="4469" y="468"/>
                    <a:pt x="4469" y="468"/>
                  </a:cubicBezTo>
                  <a:cubicBezTo>
                    <a:pt x="4751" y="468"/>
                    <a:pt x="4751" y="468"/>
                    <a:pt x="4751" y="468"/>
                  </a:cubicBezTo>
                  <a:cubicBezTo>
                    <a:pt x="4751" y="562"/>
                    <a:pt x="4751" y="562"/>
                    <a:pt x="4751" y="562"/>
                  </a:cubicBezTo>
                  <a:lnTo>
                    <a:pt x="4358" y="562"/>
                  </a:lnTo>
                  <a:close/>
                  <a:moveTo>
                    <a:pt x="4947" y="562"/>
                  </a:moveTo>
                  <a:cubicBezTo>
                    <a:pt x="4947" y="332"/>
                    <a:pt x="4947" y="332"/>
                    <a:pt x="4947" y="332"/>
                  </a:cubicBezTo>
                  <a:cubicBezTo>
                    <a:pt x="4742" y="8"/>
                    <a:pt x="4742" y="8"/>
                    <a:pt x="4742" y="8"/>
                  </a:cubicBezTo>
                  <a:cubicBezTo>
                    <a:pt x="4878" y="8"/>
                    <a:pt x="4878" y="8"/>
                    <a:pt x="4878" y="8"/>
                  </a:cubicBezTo>
                  <a:cubicBezTo>
                    <a:pt x="5006" y="230"/>
                    <a:pt x="5006" y="230"/>
                    <a:pt x="5006" y="230"/>
                  </a:cubicBezTo>
                  <a:cubicBezTo>
                    <a:pt x="5134" y="8"/>
                    <a:pt x="5134" y="8"/>
                    <a:pt x="5134" y="8"/>
                  </a:cubicBezTo>
                  <a:cubicBezTo>
                    <a:pt x="5262" y="8"/>
                    <a:pt x="5262" y="8"/>
                    <a:pt x="5262" y="8"/>
                  </a:cubicBezTo>
                  <a:cubicBezTo>
                    <a:pt x="5066" y="332"/>
                    <a:pt x="5066" y="332"/>
                    <a:pt x="5066" y="332"/>
                  </a:cubicBezTo>
                  <a:cubicBezTo>
                    <a:pt x="5066" y="562"/>
                    <a:pt x="5066" y="562"/>
                    <a:pt x="5066" y="562"/>
                  </a:cubicBezTo>
                  <a:lnTo>
                    <a:pt x="4947" y="562"/>
                  </a:lnTo>
                  <a:close/>
                  <a:moveTo>
                    <a:pt x="5492" y="562"/>
                  </a:moveTo>
                  <a:cubicBezTo>
                    <a:pt x="5492" y="102"/>
                    <a:pt x="5492" y="102"/>
                    <a:pt x="5492" y="102"/>
                  </a:cubicBezTo>
                  <a:cubicBezTo>
                    <a:pt x="5322" y="102"/>
                    <a:pt x="5322" y="102"/>
                    <a:pt x="5322" y="102"/>
                  </a:cubicBezTo>
                  <a:cubicBezTo>
                    <a:pt x="5322" y="8"/>
                    <a:pt x="5322" y="8"/>
                    <a:pt x="5322" y="8"/>
                  </a:cubicBezTo>
                  <a:cubicBezTo>
                    <a:pt x="5765" y="8"/>
                    <a:pt x="5765" y="8"/>
                    <a:pt x="5765" y="8"/>
                  </a:cubicBezTo>
                  <a:cubicBezTo>
                    <a:pt x="5765" y="102"/>
                    <a:pt x="5765" y="102"/>
                    <a:pt x="5765" y="102"/>
                  </a:cubicBezTo>
                  <a:cubicBezTo>
                    <a:pt x="5603" y="102"/>
                    <a:pt x="5603" y="102"/>
                    <a:pt x="5603" y="102"/>
                  </a:cubicBezTo>
                  <a:cubicBezTo>
                    <a:pt x="5603" y="562"/>
                    <a:pt x="5603" y="562"/>
                    <a:pt x="5603" y="562"/>
                  </a:cubicBezTo>
                  <a:lnTo>
                    <a:pt x="5492" y="562"/>
                  </a:lnTo>
                  <a:close/>
                  <a:moveTo>
                    <a:pt x="5885" y="562"/>
                  </a:moveTo>
                  <a:cubicBezTo>
                    <a:pt x="5885" y="8"/>
                    <a:pt x="5885" y="8"/>
                    <a:pt x="5885" y="8"/>
                  </a:cubicBezTo>
                  <a:cubicBezTo>
                    <a:pt x="6294" y="8"/>
                    <a:pt x="6294" y="8"/>
                    <a:pt x="6294" y="8"/>
                  </a:cubicBezTo>
                  <a:cubicBezTo>
                    <a:pt x="6294" y="102"/>
                    <a:pt x="6294" y="102"/>
                    <a:pt x="6294" y="102"/>
                  </a:cubicBezTo>
                  <a:cubicBezTo>
                    <a:pt x="5996" y="102"/>
                    <a:pt x="5996" y="102"/>
                    <a:pt x="5996" y="102"/>
                  </a:cubicBezTo>
                  <a:cubicBezTo>
                    <a:pt x="5996" y="221"/>
                    <a:pt x="5996" y="221"/>
                    <a:pt x="5996" y="221"/>
                  </a:cubicBezTo>
                  <a:cubicBezTo>
                    <a:pt x="6277" y="221"/>
                    <a:pt x="6277" y="221"/>
                    <a:pt x="6277" y="221"/>
                  </a:cubicBezTo>
                  <a:cubicBezTo>
                    <a:pt x="6277" y="315"/>
                    <a:pt x="6277" y="315"/>
                    <a:pt x="6277" y="315"/>
                  </a:cubicBezTo>
                  <a:cubicBezTo>
                    <a:pt x="5996" y="315"/>
                    <a:pt x="5996" y="315"/>
                    <a:pt x="5996" y="315"/>
                  </a:cubicBezTo>
                  <a:cubicBezTo>
                    <a:pt x="5996" y="468"/>
                    <a:pt x="5996" y="468"/>
                    <a:pt x="5996" y="468"/>
                  </a:cubicBezTo>
                  <a:cubicBezTo>
                    <a:pt x="6303" y="468"/>
                    <a:pt x="6303" y="468"/>
                    <a:pt x="6303" y="468"/>
                  </a:cubicBezTo>
                  <a:cubicBezTo>
                    <a:pt x="6303" y="562"/>
                    <a:pt x="6303" y="562"/>
                    <a:pt x="6303" y="562"/>
                  </a:cubicBezTo>
                  <a:lnTo>
                    <a:pt x="5885" y="562"/>
                  </a:lnTo>
                  <a:close/>
                  <a:moveTo>
                    <a:pt x="6797" y="358"/>
                  </a:moveTo>
                  <a:cubicBezTo>
                    <a:pt x="6908" y="392"/>
                    <a:pt x="6908" y="392"/>
                    <a:pt x="6908" y="392"/>
                  </a:cubicBezTo>
                  <a:cubicBezTo>
                    <a:pt x="6891" y="451"/>
                    <a:pt x="6866" y="494"/>
                    <a:pt x="6823" y="528"/>
                  </a:cubicBezTo>
                  <a:cubicBezTo>
                    <a:pt x="6789" y="554"/>
                    <a:pt x="6738" y="571"/>
                    <a:pt x="6678" y="571"/>
                  </a:cubicBezTo>
                  <a:cubicBezTo>
                    <a:pt x="6601" y="571"/>
                    <a:pt x="6541" y="545"/>
                    <a:pt x="6499" y="494"/>
                  </a:cubicBezTo>
                  <a:cubicBezTo>
                    <a:pt x="6448" y="443"/>
                    <a:pt x="6422" y="375"/>
                    <a:pt x="6422" y="289"/>
                  </a:cubicBezTo>
                  <a:cubicBezTo>
                    <a:pt x="6422" y="196"/>
                    <a:pt x="6448" y="128"/>
                    <a:pt x="6499" y="76"/>
                  </a:cubicBezTo>
                  <a:cubicBezTo>
                    <a:pt x="6541" y="25"/>
                    <a:pt x="6610" y="0"/>
                    <a:pt x="6686" y="0"/>
                  </a:cubicBezTo>
                  <a:cubicBezTo>
                    <a:pt x="6755" y="0"/>
                    <a:pt x="6806" y="17"/>
                    <a:pt x="6848" y="59"/>
                  </a:cubicBezTo>
                  <a:cubicBezTo>
                    <a:pt x="6874" y="85"/>
                    <a:pt x="6891" y="119"/>
                    <a:pt x="6908" y="162"/>
                  </a:cubicBezTo>
                  <a:cubicBezTo>
                    <a:pt x="6797" y="187"/>
                    <a:pt x="6797" y="187"/>
                    <a:pt x="6797" y="187"/>
                  </a:cubicBezTo>
                  <a:cubicBezTo>
                    <a:pt x="6789" y="162"/>
                    <a:pt x="6780" y="136"/>
                    <a:pt x="6755" y="119"/>
                  </a:cubicBezTo>
                  <a:cubicBezTo>
                    <a:pt x="6738" y="102"/>
                    <a:pt x="6712" y="94"/>
                    <a:pt x="6678" y="94"/>
                  </a:cubicBezTo>
                  <a:cubicBezTo>
                    <a:pt x="6635" y="94"/>
                    <a:pt x="6601" y="111"/>
                    <a:pt x="6576" y="136"/>
                  </a:cubicBezTo>
                  <a:cubicBezTo>
                    <a:pt x="6550" y="170"/>
                    <a:pt x="6541" y="213"/>
                    <a:pt x="6541" y="281"/>
                  </a:cubicBezTo>
                  <a:cubicBezTo>
                    <a:pt x="6541" y="349"/>
                    <a:pt x="6550" y="400"/>
                    <a:pt x="6576" y="434"/>
                  </a:cubicBezTo>
                  <a:cubicBezTo>
                    <a:pt x="6601" y="460"/>
                    <a:pt x="6635" y="477"/>
                    <a:pt x="6678" y="477"/>
                  </a:cubicBezTo>
                  <a:cubicBezTo>
                    <a:pt x="6703" y="477"/>
                    <a:pt x="6729" y="468"/>
                    <a:pt x="6755" y="451"/>
                  </a:cubicBezTo>
                  <a:cubicBezTo>
                    <a:pt x="6772" y="426"/>
                    <a:pt x="6789" y="400"/>
                    <a:pt x="6797" y="358"/>
                  </a:cubicBezTo>
                  <a:close/>
                  <a:moveTo>
                    <a:pt x="7053" y="562"/>
                  </a:moveTo>
                  <a:cubicBezTo>
                    <a:pt x="7053" y="8"/>
                    <a:pt x="7053" y="8"/>
                    <a:pt x="7053" y="8"/>
                  </a:cubicBezTo>
                  <a:cubicBezTo>
                    <a:pt x="7164" y="8"/>
                    <a:pt x="7164" y="8"/>
                    <a:pt x="7164" y="8"/>
                  </a:cubicBezTo>
                  <a:cubicBezTo>
                    <a:pt x="7164" y="221"/>
                    <a:pt x="7164" y="221"/>
                    <a:pt x="7164" y="221"/>
                  </a:cubicBezTo>
                  <a:cubicBezTo>
                    <a:pt x="7386" y="221"/>
                    <a:pt x="7386" y="221"/>
                    <a:pt x="7386" y="221"/>
                  </a:cubicBezTo>
                  <a:cubicBezTo>
                    <a:pt x="7386" y="8"/>
                    <a:pt x="7386" y="8"/>
                    <a:pt x="7386" y="8"/>
                  </a:cubicBezTo>
                  <a:cubicBezTo>
                    <a:pt x="7497" y="8"/>
                    <a:pt x="7497" y="8"/>
                    <a:pt x="7497" y="8"/>
                  </a:cubicBezTo>
                  <a:cubicBezTo>
                    <a:pt x="7497" y="562"/>
                    <a:pt x="7497" y="562"/>
                    <a:pt x="7497" y="562"/>
                  </a:cubicBezTo>
                  <a:cubicBezTo>
                    <a:pt x="7386" y="562"/>
                    <a:pt x="7386" y="562"/>
                    <a:pt x="7386" y="562"/>
                  </a:cubicBezTo>
                  <a:cubicBezTo>
                    <a:pt x="7386" y="324"/>
                    <a:pt x="7386" y="324"/>
                    <a:pt x="7386" y="324"/>
                  </a:cubicBezTo>
                  <a:cubicBezTo>
                    <a:pt x="7164" y="324"/>
                    <a:pt x="7164" y="324"/>
                    <a:pt x="7164" y="324"/>
                  </a:cubicBezTo>
                  <a:cubicBezTo>
                    <a:pt x="7164" y="562"/>
                    <a:pt x="7164" y="562"/>
                    <a:pt x="7164" y="562"/>
                  </a:cubicBezTo>
                  <a:lnTo>
                    <a:pt x="7053" y="562"/>
                  </a:lnTo>
                  <a:close/>
                  <a:moveTo>
                    <a:pt x="7659" y="562"/>
                  </a:moveTo>
                  <a:cubicBezTo>
                    <a:pt x="7659" y="8"/>
                    <a:pt x="7659" y="8"/>
                    <a:pt x="7659" y="8"/>
                  </a:cubicBezTo>
                  <a:cubicBezTo>
                    <a:pt x="7761" y="8"/>
                    <a:pt x="7761" y="8"/>
                    <a:pt x="7761" y="8"/>
                  </a:cubicBezTo>
                  <a:cubicBezTo>
                    <a:pt x="7991" y="375"/>
                    <a:pt x="7991" y="375"/>
                    <a:pt x="7991" y="375"/>
                  </a:cubicBezTo>
                  <a:cubicBezTo>
                    <a:pt x="7991" y="8"/>
                    <a:pt x="7991" y="8"/>
                    <a:pt x="7991" y="8"/>
                  </a:cubicBezTo>
                  <a:cubicBezTo>
                    <a:pt x="8094" y="8"/>
                    <a:pt x="8094" y="8"/>
                    <a:pt x="8094" y="8"/>
                  </a:cubicBezTo>
                  <a:cubicBezTo>
                    <a:pt x="8094" y="562"/>
                    <a:pt x="8094" y="562"/>
                    <a:pt x="8094" y="562"/>
                  </a:cubicBezTo>
                  <a:cubicBezTo>
                    <a:pt x="7983" y="562"/>
                    <a:pt x="7983" y="562"/>
                    <a:pt x="7983" y="562"/>
                  </a:cubicBezTo>
                  <a:cubicBezTo>
                    <a:pt x="7761" y="196"/>
                    <a:pt x="7761" y="196"/>
                    <a:pt x="7761" y="196"/>
                  </a:cubicBezTo>
                  <a:cubicBezTo>
                    <a:pt x="7761" y="562"/>
                    <a:pt x="7761" y="562"/>
                    <a:pt x="7761" y="562"/>
                  </a:cubicBezTo>
                  <a:lnTo>
                    <a:pt x="7659" y="562"/>
                  </a:lnTo>
                  <a:close/>
                  <a:moveTo>
                    <a:pt x="8256" y="562"/>
                  </a:moveTo>
                  <a:cubicBezTo>
                    <a:pt x="8256" y="8"/>
                    <a:pt x="8256" y="8"/>
                    <a:pt x="8256" y="8"/>
                  </a:cubicBezTo>
                  <a:cubicBezTo>
                    <a:pt x="8366" y="8"/>
                    <a:pt x="8366" y="8"/>
                    <a:pt x="8366" y="8"/>
                  </a:cubicBezTo>
                  <a:cubicBezTo>
                    <a:pt x="8366" y="562"/>
                    <a:pt x="8366" y="562"/>
                    <a:pt x="8366" y="562"/>
                  </a:cubicBezTo>
                  <a:lnTo>
                    <a:pt x="8256" y="562"/>
                  </a:lnTo>
                  <a:close/>
                  <a:moveTo>
                    <a:pt x="8870" y="358"/>
                  </a:moveTo>
                  <a:cubicBezTo>
                    <a:pt x="8980" y="392"/>
                    <a:pt x="8980" y="392"/>
                    <a:pt x="8980" y="392"/>
                  </a:cubicBezTo>
                  <a:cubicBezTo>
                    <a:pt x="8963" y="451"/>
                    <a:pt x="8938" y="494"/>
                    <a:pt x="8895" y="528"/>
                  </a:cubicBezTo>
                  <a:cubicBezTo>
                    <a:pt x="8861" y="554"/>
                    <a:pt x="8810" y="571"/>
                    <a:pt x="8750" y="571"/>
                  </a:cubicBezTo>
                  <a:cubicBezTo>
                    <a:pt x="8673" y="571"/>
                    <a:pt x="8614" y="545"/>
                    <a:pt x="8571" y="494"/>
                  </a:cubicBezTo>
                  <a:cubicBezTo>
                    <a:pt x="8520" y="443"/>
                    <a:pt x="8494" y="375"/>
                    <a:pt x="8494" y="289"/>
                  </a:cubicBezTo>
                  <a:cubicBezTo>
                    <a:pt x="8494" y="196"/>
                    <a:pt x="8520" y="128"/>
                    <a:pt x="8571" y="76"/>
                  </a:cubicBezTo>
                  <a:cubicBezTo>
                    <a:pt x="8614" y="25"/>
                    <a:pt x="8682" y="0"/>
                    <a:pt x="8759" y="0"/>
                  </a:cubicBezTo>
                  <a:cubicBezTo>
                    <a:pt x="8827" y="0"/>
                    <a:pt x="8878" y="17"/>
                    <a:pt x="8921" y="59"/>
                  </a:cubicBezTo>
                  <a:cubicBezTo>
                    <a:pt x="8946" y="85"/>
                    <a:pt x="8963" y="119"/>
                    <a:pt x="8980" y="162"/>
                  </a:cubicBezTo>
                  <a:cubicBezTo>
                    <a:pt x="8870" y="187"/>
                    <a:pt x="8870" y="187"/>
                    <a:pt x="8870" y="187"/>
                  </a:cubicBezTo>
                  <a:cubicBezTo>
                    <a:pt x="8861" y="162"/>
                    <a:pt x="8853" y="136"/>
                    <a:pt x="8827" y="119"/>
                  </a:cubicBezTo>
                  <a:cubicBezTo>
                    <a:pt x="8810" y="102"/>
                    <a:pt x="8784" y="94"/>
                    <a:pt x="8750" y="94"/>
                  </a:cubicBezTo>
                  <a:cubicBezTo>
                    <a:pt x="8708" y="94"/>
                    <a:pt x="8673" y="111"/>
                    <a:pt x="8648" y="136"/>
                  </a:cubicBezTo>
                  <a:cubicBezTo>
                    <a:pt x="8622" y="170"/>
                    <a:pt x="8614" y="213"/>
                    <a:pt x="8614" y="281"/>
                  </a:cubicBezTo>
                  <a:cubicBezTo>
                    <a:pt x="8614" y="349"/>
                    <a:pt x="8622" y="400"/>
                    <a:pt x="8648" y="434"/>
                  </a:cubicBezTo>
                  <a:cubicBezTo>
                    <a:pt x="8673" y="460"/>
                    <a:pt x="8708" y="477"/>
                    <a:pt x="8750" y="477"/>
                  </a:cubicBezTo>
                  <a:cubicBezTo>
                    <a:pt x="8776" y="477"/>
                    <a:pt x="8801" y="468"/>
                    <a:pt x="8827" y="451"/>
                  </a:cubicBezTo>
                  <a:cubicBezTo>
                    <a:pt x="8844" y="426"/>
                    <a:pt x="8861" y="400"/>
                    <a:pt x="8870" y="358"/>
                  </a:cubicBezTo>
                  <a:close/>
                  <a:moveTo>
                    <a:pt x="9296" y="8"/>
                  </a:moveTo>
                  <a:cubicBezTo>
                    <a:pt x="9407" y="8"/>
                    <a:pt x="9407" y="8"/>
                    <a:pt x="9407" y="8"/>
                  </a:cubicBezTo>
                  <a:cubicBezTo>
                    <a:pt x="9407" y="307"/>
                    <a:pt x="9407" y="307"/>
                    <a:pt x="9407" y="307"/>
                  </a:cubicBezTo>
                  <a:cubicBezTo>
                    <a:pt x="9407" y="358"/>
                    <a:pt x="9407" y="383"/>
                    <a:pt x="9407" y="400"/>
                  </a:cubicBezTo>
                  <a:cubicBezTo>
                    <a:pt x="9415" y="426"/>
                    <a:pt x="9424" y="443"/>
                    <a:pt x="9441" y="451"/>
                  </a:cubicBezTo>
                  <a:cubicBezTo>
                    <a:pt x="9458" y="468"/>
                    <a:pt x="9484" y="477"/>
                    <a:pt x="9518" y="477"/>
                  </a:cubicBezTo>
                  <a:cubicBezTo>
                    <a:pt x="9552" y="477"/>
                    <a:pt x="9577" y="468"/>
                    <a:pt x="9586" y="460"/>
                  </a:cubicBezTo>
                  <a:cubicBezTo>
                    <a:pt x="9603" y="443"/>
                    <a:pt x="9620" y="426"/>
                    <a:pt x="9620" y="409"/>
                  </a:cubicBezTo>
                  <a:cubicBezTo>
                    <a:pt x="9620" y="392"/>
                    <a:pt x="9620" y="358"/>
                    <a:pt x="9620" y="315"/>
                  </a:cubicBezTo>
                  <a:cubicBezTo>
                    <a:pt x="9620" y="8"/>
                    <a:pt x="9620" y="8"/>
                    <a:pt x="9620" y="8"/>
                  </a:cubicBezTo>
                  <a:cubicBezTo>
                    <a:pt x="9739" y="8"/>
                    <a:pt x="9739" y="8"/>
                    <a:pt x="9739" y="8"/>
                  </a:cubicBezTo>
                  <a:cubicBezTo>
                    <a:pt x="9739" y="298"/>
                    <a:pt x="9739" y="298"/>
                    <a:pt x="9739" y="298"/>
                  </a:cubicBezTo>
                  <a:cubicBezTo>
                    <a:pt x="9739" y="366"/>
                    <a:pt x="9731" y="409"/>
                    <a:pt x="9731" y="443"/>
                  </a:cubicBezTo>
                  <a:cubicBezTo>
                    <a:pt x="9722" y="468"/>
                    <a:pt x="9714" y="494"/>
                    <a:pt x="9697" y="511"/>
                  </a:cubicBezTo>
                  <a:cubicBezTo>
                    <a:pt x="9680" y="528"/>
                    <a:pt x="9654" y="545"/>
                    <a:pt x="9629" y="554"/>
                  </a:cubicBezTo>
                  <a:cubicBezTo>
                    <a:pt x="9603" y="562"/>
                    <a:pt x="9569" y="571"/>
                    <a:pt x="9518" y="571"/>
                  </a:cubicBezTo>
                  <a:cubicBezTo>
                    <a:pt x="9467" y="571"/>
                    <a:pt x="9424" y="562"/>
                    <a:pt x="9398" y="554"/>
                  </a:cubicBezTo>
                  <a:cubicBezTo>
                    <a:pt x="9373" y="545"/>
                    <a:pt x="9356" y="528"/>
                    <a:pt x="9339" y="502"/>
                  </a:cubicBezTo>
                  <a:cubicBezTo>
                    <a:pt x="9322" y="485"/>
                    <a:pt x="9313" y="468"/>
                    <a:pt x="9305" y="443"/>
                  </a:cubicBezTo>
                  <a:cubicBezTo>
                    <a:pt x="9296" y="409"/>
                    <a:pt x="9296" y="366"/>
                    <a:pt x="9296" y="307"/>
                  </a:cubicBezTo>
                  <a:lnTo>
                    <a:pt x="9296" y="8"/>
                  </a:lnTo>
                  <a:close/>
                  <a:moveTo>
                    <a:pt x="9901" y="562"/>
                  </a:moveTo>
                  <a:cubicBezTo>
                    <a:pt x="9901" y="8"/>
                    <a:pt x="9901" y="8"/>
                    <a:pt x="9901" y="8"/>
                  </a:cubicBezTo>
                  <a:cubicBezTo>
                    <a:pt x="10012" y="8"/>
                    <a:pt x="10012" y="8"/>
                    <a:pt x="10012" y="8"/>
                  </a:cubicBezTo>
                  <a:cubicBezTo>
                    <a:pt x="10234" y="375"/>
                    <a:pt x="10234" y="375"/>
                    <a:pt x="10234" y="375"/>
                  </a:cubicBezTo>
                  <a:cubicBezTo>
                    <a:pt x="10234" y="8"/>
                    <a:pt x="10234" y="8"/>
                    <a:pt x="10234" y="8"/>
                  </a:cubicBezTo>
                  <a:cubicBezTo>
                    <a:pt x="10336" y="8"/>
                    <a:pt x="10336" y="8"/>
                    <a:pt x="10336" y="8"/>
                  </a:cubicBezTo>
                  <a:cubicBezTo>
                    <a:pt x="10336" y="562"/>
                    <a:pt x="10336" y="562"/>
                    <a:pt x="10336" y="562"/>
                  </a:cubicBezTo>
                  <a:cubicBezTo>
                    <a:pt x="10226" y="562"/>
                    <a:pt x="10226" y="562"/>
                    <a:pt x="10226" y="562"/>
                  </a:cubicBezTo>
                  <a:cubicBezTo>
                    <a:pt x="10004" y="196"/>
                    <a:pt x="10004" y="196"/>
                    <a:pt x="10004" y="196"/>
                  </a:cubicBezTo>
                  <a:cubicBezTo>
                    <a:pt x="10004" y="562"/>
                    <a:pt x="10004" y="562"/>
                    <a:pt x="10004" y="562"/>
                  </a:cubicBezTo>
                  <a:lnTo>
                    <a:pt x="9901" y="562"/>
                  </a:lnTo>
                  <a:close/>
                  <a:moveTo>
                    <a:pt x="10498" y="562"/>
                  </a:moveTo>
                  <a:cubicBezTo>
                    <a:pt x="10498" y="8"/>
                    <a:pt x="10498" y="8"/>
                    <a:pt x="10498" y="8"/>
                  </a:cubicBezTo>
                  <a:cubicBezTo>
                    <a:pt x="10609" y="8"/>
                    <a:pt x="10609" y="8"/>
                    <a:pt x="10609" y="8"/>
                  </a:cubicBezTo>
                  <a:cubicBezTo>
                    <a:pt x="10609" y="562"/>
                    <a:pt x="10609" y="562"/>
                    <a:pt x="10609" y="562"/>
                  </a:cubicBezTo>
                  <a:lnTo>
                    <a:pt x="10498" y="562"/>
                  </a:lnTo>
                  <a:close/>
                  <a:moveTo>
                    <a:pt x="10899" y="562"/>
                  </a:moveTo>
                  <a:cubicBezTo>
                    <a:pt x="10703" y="8"/>
                    <a:pt x="10703" y="8"/>
                    <a:pt x="10703" y="8"/>
                  </a:cubicBezTo>
                  <a:cubicBezTo>
                    <a:pt x="10823" y="8"/>
                    <a:pt x="10823" y="8"/>
                    <a:pt x="10823" y="8"/>
                  </a:cubicBezTo>
                  <a:cubicBezTo>
                    <a:pt x="10968" y="417"/>
                    <a:pt x="10968" y="417"/>
                    <a:pt x="10968" y="417"/>
                  </a:cubicBezTo>
                  <a:cubicBezTo>
                    <a:pt x="11104" y="8"/>
                    <a:pt x="11104" y="8"/>
                    <a:pt x="11104" y="8"/>
                  </a:cubicBezTo>
                  <a:cubicBezTo>
                    <a:pt x="11223" y="8"/>
                    <a:pt x="11223" y="8"/>
                    <a:pt x="11223" y="8"/>
                  </a:cubicBezTo>
                  <a:cubicBezTo>
                    <a:pt x="11027" y="562"/>
                    <a:pt x="11027" y="562"/>
                    <a:pt x="11027" y="562"/>
                  </a:cubicBezTo>
                  <a:lnTo>
                    <a:pt x="10899" y="562"/>
                  </a:lnTo>
                  <a:close/>
                  <a:moveTo>
                    <a:pt x="11326" y="562"/>
                  </a:moveTo>
                  <a:cubicBezTo>
                    <a:pt x="11326" y="8"/>
                    <a:pt x="11326" y="8"/>
                    <a:pt x="11326" y="8"/>
                  </a:cubicBezTo>
                  <a:cubicBezTo>
                    <a:pt x="11735" y="8"/>
                    <a:pt x="11735" y="8"/>
                    <a:pt x="11735" y="8"/>
                  </a:cubicBezTo>
                  <a:cubicBezTo>
                    <a:pt x="11735" y="102"/>
                    <a:pt x="11735" y="102"/>
                    <a:pt x="11735" y="102"/>
                  </a:cubicBezTo>
                  <a:cubicBezTo>
                    <a:pt x="11437" y="102"/>
                    <a:pt x="11437" y="102"/>
                    <a:pt x="11437" y="102"/>
                  </a:cubicBezTo>
                  <a:cubicBezTo>
                    <a:pt x="11437" y="221"/>
                    <a:pt x="11437" y="221"/>
                    <a:pt x="11437" y="221"/>
                  </a:cubicBezTo>
                  <a:cubicBezTo>
                    <a:pt x="11718" y="221"/>
                    <a:pt x="11718" y="221"/>
                    <a:pt x="11718" y="221"/>
                  </a:cubicBezTo>
                  <a:cubicBezTo>
                    <a:pt x="11718" y="315"/>
                    <a:pt x="11718" y="315"/>
                    <a:pt x="11718" y="315"/>
                  </a:cubicBezTo>
                  <a:cubicBezTo>
                    <a:pt x="11437" y="315"/>
                    <a:pt x="11437" y="315"/>
                    <a:pt x="11437" y="315"/>
                  </a:cubicBezTo>
                  <a:cubicBezTo>
                    <a:pt x="11437" y="468"/>
                    <a:pt x="11437" y="468"/>
                    <a:pt x="11437" y="468"/>
                  </a:cubicBezTo>
                  <a:cubicBezTo>
                    <a:pt x="11744" y="468"/>
                    <a:pt x="11744" y="468"/>
                    <a:pt x="11744" y="468"/>
                  </a:cubicBezTo>
                  <a:cubicBezTo>
                    <a:pt x="11744" y="562"/>
                    <a:pt x="11744" y="562"/>
                    <a:pt x="11744" y="562"/>
                  </a:cubicBezTo>
                  <a:lnTo>
                    <a:pt x="11326" y="562"/>
                  </a:lnTo>
                  <a:close/>
                  <a:moveTo>
                    <a:pt x="11889" y="562"/>
                  </a:moveTo>
                  <a:cubicBezTo>
                    <a:pt x="11889" y="8"/>
                    <a:pt x="11889" y="8"/>
                    <a:pt x="11889" y="8"/>
                  </a:cubicBezTo>
                  <a:cubicBezTo>
                    <a:pt x="12119" y="8"/>
                    <a:pt x="12119" y="8"/>
                    <a:pt x="12119" y="8"/>
                  </a:cubicBezTo>
                  <a:cubicBezTo>
                    <a:pt x="12178" y="8"/>
                    <a:pt x="12221" y="8"/>
                    <a:pt x="12247" y="25"/>
                  </a:cubicBezTo>
                  <a:cubicBezTo>
                    <a:pt x="12281" y="34"/>
                    <a:pt x="12298" y="51"/>
                    <a:pt x="12315" y="76"/>
                  </a:cubicBezTo>
                  <a:cubicBezTo>
                    <a:pt x="12332" y="102"/>
                    <a:pt x="12341" y="128"/>
                    <a:pt x="12341" y="162"/>
                  </a:cubicBezTo>
                  <a:cubicBezTo>
                    <a:pt x="12341" y="204"/>
                    <a:pt x="12323" y="238"/>
                    <a:pt x="12306" y="264"/>
                  </a:cubicBezTo>
                  <a:cubicBezTo>
                    <a:pt x="12281" y="289"/>
                    <a:pt x="12238" y="307"/>
                    <a:pt x="12196" y="315"/>
                  </a:cubicBezTo>
                  <a:cubicBezTo>
                    <a:pt x="12221" y="332"/>
                    <a:pt x="12238" y="349"/>
                    <a:pt x="12255" y="366"/>
                  </a:cubicBezTo>
                  <a:cubicBezTo>
                    <a:pt x="12272" y="383"/>
                    <a:pt x="12289" y="409"/>
                    <a:pt x="12315" y="451"/>
                  </a:cubicBezTo>
                  <a:cubicBezTo>
                    <a:pt x="12383" y="562"/>
                    <a:pt x="12383" y="562"/>
                    <a:pt x="12383" y="562"/>
                  </a:cubicBezTo>
                  <a:cubicBezTo>
                    <a:pt x="12247" y="562"/>
                    <a:pt x="12247" y="562"/>
                    <a:pt x="12247" y="562"/>
                  </a:cubicBezTo>
                  <a:cubicBezTo>
                    <a:pt x="12170" y="443"/>
                    <a:pt x="12170" y="443"/>
                    <a:pt x="12170" y="443"/>
                  </a:cubicBezTo>
                  <a:cubicBezTo>
                    <a:pt x="12144" y="400"/>
                    <a:pt x="12119" y="375"/>
                    <a:pt x="12110" y="358"/>
                  </a:cubicBezTo>
                  <a:cubicBezTo>
                    <a:pt x="12102" y="349"/>
                    <a:pt x="12085" y="341"/>
                    <a:pt x="12076" y="341"/>
                  </a:cubicBezTo>
                  <a:cubicBezTo>
                    <a:pt x="12068" y="332"/>
                    <a:pt x="12042" y="332"/>
                    <a:pt x="12016" y="332"/>
                  </a:cubicBezTo>
                  <a:cubicBezTo>
                    <a:pt x="11999" y="332"/>
                    <a:pt x="11999" y="332"/>
                    <a:pt x="11999" y="332"/>
                  </a:cubicBezTo>
                  <a:cubicBezTo>
                    <a:pt x="11999" y="562"/>
                    <a:pt x="11999" y="562"/>
                    <a:pt x="11999" y="562"/>
                  </a:cubicBezTo>
                  <a:lnTo>
                    <a:pt x="11889" y="562"/>
                  </a:lnTo>
                  <a:close/>
                  <a:moveTo>
                    <a:pt x="11999" y="238"/>
                  </a:moveTo>
                  <a:cubicBezTo>
                    <a:pt x="12076" y="238"/>
                    <a:pt x="12076" y="238"/>
                    <a:pt x="12076" y="238"/>
                  </a:cubicBezTo>
                  <a:cubicBezTo>
                    <a:pt x="12136" y="238"/>
                    <a:pt x="12170" y="238"/>
                    <a:pt x="12178" y="238"/>
                  </a:cubicBezTo>
                  <a:cubicBezTo>
                    <a:pt x="12196" y="230"/>
                    <a:pt x="12204" y="221"/>
                    <a:pt x="12213" y="213"/>
                  </a:cubicBezTo>
                  <a:cubicBezTo>
                    <a:pt x="12221" y="204"/>
                    <a:pt x="12221" y="187"/>
                    <a:pt x="12221" y="170"/>
                  </a:cubicBezTo>
                  <a:cubicBezTo>
                    <a:pt x="12221" y="153"/>
                    <a:pt x="12221" y="136"/>
                    <a:pt x="12213" y="128"/>
                  </a:cubicBezTo>
                  <a:cubicBezTo>
                    <a:pt x="12196" y="111"/>
                    <a:pt x="12187" y="102"/>
                    <a:pt x="12170" y="102"/>
                  </a:cubicBezTo>
                  <a:cubicBezTo>
                    <a:pt x="12161" y="102"/>
                    <a:pt x="12127" y="102"/>
                    <a:pt x="12085" y="102"/>
                  </a:cubicBezTo>
                  <a:cubicBezTo>
                    <a:pt x="11999" y="102"/>
                    <a:pt x="11999" y="102"/>
                    <a:pt x="11999" y="102"/>
                  </a:cubicBezTo>
                  <a:lnTo>
                    <a:pt x="11999" y="238"/>
                  </a:lnTo>
                  <a:close/>
                  <a:moveTo>
                    <a:pt x="12460" y="383"/>
                  </a:moveTo>
                  <a:cubicBezTo>
                    <a:pt x="12571" y="375"/>
                    <a:pt x="12571" y="375"/>
                    <a:pt x="12571" y="375"/>
                  </a:cubicBezTo>
                  <a:cubicBezTo>
                    <a:pt x="12579" y="409"/>
                    <a:pt x="12588" y="434"/>
                    <a:pt x="12613" y="451"/>
                  </a:cubicBezTo>
                  <a:cubicBezTo>
                    <a:pt x="12630" y="468"/>
                    <a:pt x="12656" y="477"/>
                    <a:pt x="12690" y="477"/>
                  </a:cubicBezTo>
                  <a:cubicBezTo>
                    <a:pt x="12724" y="477"/>
                    <a:pt x="12758" y="468"/>
                    <a:pt x="12775" y="451"/>
                  </a:cubicBezTo>
                  <a:cubicBezTo>
                    <a:pt x="12793" y="443"/>
                    <a:pt x="12801" y="417"/>
                    <a:pt x="12801" y="400"/>
                  </a:cubicBezTo>
                  <a:cubicBezTo>
                    <a:pt x="12801" y="392"/>
                    <a:pt x="12793" y="375"/>
                    <a:pt x="12793" y="366"/>
                  </a:cubicBezTo>
                  <a:cubicBezTo>
                    <a:pt x="12784" y="358"/>
                    <a:pt x="12767" y="349"/>
                    <a:pt x="12750" y="341"/>
                  </a:cubicBezTo>
                  <a:cubicBezTo>
                    <a:pt x="12733" y="341"/>
                    <a:pt x="12707" y="332"/>
                    <a:pt x="12656" y="315"/>
                  </a:cubicBezTo>
                  <a:cubicBezTo>
                    <a:pt x="12596" y="307"/>
                    <a:pt x="12554" y="289"/>
                    <a:pt x="12528" y="264"/>
                  </a:cubicBezTo>
                  <a:cubicBezTo>
                    <a:pt x="12494" y="230"/>
                    <a:pt x="12477" y="196"/>
                    <a:pt x="12477" y="153"/>
                  </a:cubicBezTo>
                  <a:cubicBezTo>
                    <a:pt x="12477" y="128"/>
                    <a:pt x="12486" y="94"/>
                    <a:pt x="12503" y="76"/>
                  </a:cubicBezTo>
                  <a:cubicBezTo>
                    <a:pt x="12520" y="51"/>
                    <a:pt x="12545" y="25"/>
                    <a:pt x="12571" y="17"/>
                  </a:cubicBezTo>
                  <a:cubicBezTo>
                    <a:pt x="12605" y="0"/>
                    <a:pt x="12639" y="0"/>
                    <a:pt x="12682" y="0"/>
                  </a:cubicBezTo>
                  <a:cubicBezTo>
                    <a:pt x="12750" y="0"/>
                    <a:pt x="12810" y="8"/>
                    <a:pt x="12844" y="42"/>
                  </a:cubicBezTo>
                  <a:cubicBezTo>
                    <a:pt x="12878" y="76"/>
                    <a:pt x="12895" y="111"/>
                    <a:pt x="12895" y="162"/>
                  </a:cubicBezTo>
                  <a:cubicBezTo>
                    <a:pt x="12784" y="170"/>
                    <a:pt x="12784" y="170"/>
                    <a:pt x="12784" y="170"/>
                  </a:cubicBezTo>
                  <a:cubicBezTo>
                    <a:pt x="12775" y="145"/>
                    <a:pt x="12767" y="119"/>
                    <a:pt x="12750" y="111"/>
                  </a:cubicBezTo>
                  <a:cubicBezTo>
                    <a:pt x="12741" y="94"/>
                    <a:pt x="12716" y="94"/>
                    <a:pt x="12682" y="94"/>
                  </a:cubicBezTo>
                  <a:cubicBezTo>
                    <a:pt x="12648" y="94"/>
                    <a:pt x="12622" y="94"/>
                    <a:pt x="12605" y="111"/>
                  </a:cubicBezTo>
                  <a:cubicBezTo>
                    <a:pt x="12596" y="119"/>
                    <a:pt x="12588" y="128"/>
                    <a:pt x="12588" y="145"/>
                  </a:cubicBezTo>
                  <a:cubicBezTo>
                    <a:pt x="12588" y="162"/>
                    <a:pt x="12596" y="170"/>
                    <a:pt x="12605" y="179"/>
                  </a:cubicBezTo>
                  <a:cubicBezTo>
                    <a:pt x="12622" y="187"/>
                    <a:pt x="12656" y="204"/>
                    <a:pt x="12707" y="213"/>
                  </a:cubicBezTo>
                  <a:cubicBezTo>
                    <a:pt x="12758" y="230"/>
                    <a:pt x="12801" y="238"/>
                    <a:pt x="12827" y="255"/>
                  </a:cubicBezTo>
                  <a:cubicBezTo>
                    <a:pt x="12852" y="272"/>
                    <a:pt x="12878" y="289"/>
                    <a:pt x="12886" y="315"/>
                  </a:cubicBezTo>
                  <a:cubicBezTo>
                    <a:pt x="12903" y="332"/>
                    <a:pt x="12912" y="366"/>
                    <a:pt x="12912" y="400"/>
                  </a:cubicBezTo>
                  <a:cubicBezTo>
                    <a:pt x="12912" y="434"/>
                    <a:pt x="12903" y="460"/>
                    <a:pt x="12886" y="494"/>
                  </a:cubicBezTo>
                  <a:cubicBezTo>
                    <a:pt x="12869" y="519"/>
                    <a:pt x="12844" y="537"/>
                    <a:pt x="12810" y="554"/>
                  </a:cubicBezTo>
                  <a:cubicBezTo>
                    <a:pt x="12775" y="562"/>
                    <a:pt x="12741" y="571"/>
                    <a:pt x="12690" y="571"/>
                  </a:cubicBezTo>
                  <a:cubicBezTo>
                    <a:pt x="12622" y="571"/>
                    <a:pt x="12562" y="554"/>
                    <a:pt x="12528" y="519"/>
                  </a:cubicBezTo>
                  <a:cubicBezTo>
                    <a:pt x="12494" y="494"/>
                    <a:pt x="12468" y="443"/>
                    <a:pt x="12460" y="383"/>
                  </a:cubicBezTo>
                  <a:close/>
                  <a:moveTo>
                    <a:pt x="13048" y="562"/>
                  </a:moveTo>
                  <a:cubicBezTo>
                    <a:pt x="13048" y="8"/>
                    <a:pt x="13048" y="8"/>
                    <a:pt x="13048" y="8"/>
                  </a:cubicBezTo>
                  <a:cubicBezTo>
                    <a:pt x="13159" y="8"/>
                    <a:pt x="13159" y="8"/>
                    <a:pt x="13159" y="8"/>
                  </a:cubicBezTo>
                  <a:cubicBezTo>
                    <a:pt x="13159" y="562"/>
                    <a:pt x="13159" y="562"/>
                    <a:pt x="13159" y="562"/>
                  </a:cubicBezTo>
                  <a:lnTo>
                    <a:pt x="13048" y="562"/>
                  </a:lnTo>
                  <a:close/>
                  <a:moveTo>
                    <a:pt x="13432" y="562"/>
                  </a:moveTo>
                  <a:cubicBezTo>
                    <a:pt x="13432" y="102"/>
                    <a:pt x="13432" y="102"/>
                    <a:pt x="13432" y="102"/>
                  </a:cubicBezTo>
                  <a:cubicBezTo>
                    <a:pt x="13270" y="102"/>
                    <a:pt x="13270" y="102"/>
                    <a:pt x="13270" y="102"/>
                  </a:cubicBezTo>
                  <a:cubicBezTo>
                    <a:pt x="13270" y="8"/>
                    <a:pt x="13270" y="8"/>
                    <a:pt x="13270" y="8"/>
                  </a:cubicBezTo>
                  <a:cubicBezTo>
                    <a:pt x="13714" y="8"/>
                    <a:pt x="13714" y="8"/>
                    <a:pt x="13714" y="8"/>
                  </a:cubicBezTo>
                  <a:cubicBezTo>
                    <a:pt x="13714" y="102"/>
                    <a:pt x="13714" y="102"/>
                    <a:pt x="13714" y="102"/>
                  </a:cubicBezTo>
                  <a:cubicBezTo>
                    <a:pt x="13543" y="102"/>
                    <a:pt x="13543" y="102"/>
                    <a:pt x="13543" y="102"/>
                  </a:cubicBezTo>
                  <a:cubicBezTo>
                    <a:pt x="13543" y="562"/>
                    <a:pt x="13543" y="562"/>
                    <a:pt x="13543" y="562"/>
                  </a:cubicBezTo>
                  <a:lnTo>
                    <a:pt x="13432" y="562"/>
                  </a:lnTo>
                  <a:close/>
                  <a:moveTo>
                    <a:pt x="13969" y="562"/>
                  </a:moveTo>
                  <a:cubicBezTo>
                    <a:pt x="13969" y="332"/>
                    <a:pt x="13969" y="332"/>
                    <a:pt x="13969" y="332"/>
                  </a:cubicBezTo>
                  <a:cubicBezTo>
                    <a:pt x="13773" y="8"/>
                    <a:pt x="13773" y="8"/>
                    <a:pt x="13773" y="8"/>
                  </a:cubicBezTo>
                  <a:cubicBezTo>
                    <a:pt x="13901" y="8"/>
                    <a:pt x="13901" y="8"/>
                    <a:pt x="13901" y="8"/>
                  </a:cubicBezTo>
                  <a:cubicBezTo>
                    <a:pt x="14029" y="230"/>
                    <a:pt x="14029" y="230"/>
                    <a:pt x="14029" y="230"/>
                  </a:cubicBezTo>
                  <a:cubicBezTo>
                    <a:pt x="14157" y="8"/>
                    <a:pt x="14157" y="8"/>
                    <a:pt x="14157" y="8"/>
                  </a:cubicBezTo>
                  <a:cubicBezTo>
                    <a:pt x="14293" y="8"/>
                    <a:pt x="14293" y="8"/>
                    <a:pt x="14293" y="8"/>
                  </a:cubicBezTo>
                  <a:cubicBezTo>
                    <a:pt x="14089" y="332"/>
                    <a:pt x="14089" y="332"/>
                    <a:pt x="14089" y="332"/>
                  </a:cubicBezTo>
                  <a:cubicBezTo>
                    <a:pt x="14089" y="562"/>
                    <a:pt x="14089" y="562"/>
                    <a:pt x="14089" y="562"/>
                  </a:cubicBezTo>
                  <a:lnTo>
                    <a:pt x="13969"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0" name="í$ļîḍe">
              <a:extLst>
                <a:ext uri="{FF2B5EF4-FFF2-40B4-BE49-F238E27FC236}">
                  <a16:creationId xmlns="" xmlns:a16="http://schemas.microsoft.com/office/drawing/2014/main" id="{E90128A1-B633-4843-8A62-C849F9009539}"/>
                </a:ext>
              </a:extLst>
            </p:cNvPr>
            <p:cNvSpPr/>
            <p:nvPr/>
          </p:nvSpPr>
          <p:spPr bwMode="auto">
            <a:xfrm>
              <a:off x="4492500" y="2557091"/>
              <a:ext cx="1002569" cy="1223215"/>
            </a:xfrm>
            <a:custGeom>
              <a:avLst/>
              <a:gdLst>
                <a:gd name="T0" fmla="*/ 34 w 2593"/>
                <a:gd name="T1" fmla="*/ 443 h 3169"/>
                <a:gd name="T2" fmla="*/ 136 w 2593"/>
                <a:gd name="T3" fmla="*/ 673 h 3169"/>
                <a:gd name="T4" fmla="*/ 196 w 2593"/>
                <a:gd name="T5" fmla="*/ 801 h 3169"/>
                <a:gd name="T6" fmla="*/ 375 w 2593"/>
                <a:gd name="T7" fmla="*/ 699 h 3169"/>
                <a:gd name="T8" fmla="*/ 188 w 2593"/>
                <a:gd name="T9" fmla="*/ 486 h 3169"/>
                <a:gd name="T10" fmla="*/ 34 w 2593"/>
                <a:gd name="T11" fmla="*/ 443 h 3169"/>
                <a:gd name="T12" fmla="*/ 2098 w 2593"/>
                <a:gd name="T13" fmla="*/ 605 h 3169"/>
                <a:gd name="T14" fmla="*/ 2013 w 2593"/>
                <a:gd name="T15" fmla="*/ 1082 h 3169"/>
                <a:gd name="T16" fmla="*/ 1902 w 2593"/>
                <a:gd name="T17" fmla="*/ 1738 h 3169"/>
                <a:gd name="T18" fmla="*/ 1859 w 2593"/>
                <a:gd name="T19" fmla="*/ 2445 h 3169"/>
                <a:gd name="T20" fmla="*/ 1919 w 2593"/>
                <a:gd name="T21" fmla="*/ 2888 h 3169"/>
                <a:gd name="T22" fmla="*/ 1731 w 2593"/>
                <a:gd name="T23" fmla="*/ 3075 h 3169"/>
                <a:gd name="T24" fmla="*/ 1774 w 2593"/>
                <a:gd name="T25" fmla="*/ 3118 h 3169"/>
                <a:gd name="T26" fmla="*/ 2047 w 2593"/>
                <a:gd name="T27" fmla="*/ 3058 h 3169"/>
                <a:gd name="T28" fmla="*/ 2106 w 2593"/>
                <a:gd name="T29" fmla="*/ 2956 h 3169"/>
                <a:gd name="T30" fmla="*/ 2004 w 2593"/>
                <a:gd name="T31" fmla="*/ 2454 h 3169"/>
                <a:gd name="T32" fmla="*/ 2013 w 2593"/>
                <a:gd name="T33" fmla="*/ 1977 h 3169"/>
                <a:gd name="T34" fmla="*/ 2089 w 2593"/>
                <a:gd name="T35" fmla="*/ 1278 h 3169"/>
                <a:gd name="T36" fmla="*/ 2200 w 2593"/>
                <a:gd name="T37" fmla="*/ 733 h 3169"/>
                <a:gd name="T38" fmla="*/ 2098 w 2593"/>
                <a:gd name="T39" fmla="*/ 605 h 3169"/>
                <a:gd name="T40" fmla="*/ 1433 w 2593"/>
                <a:gd name="T41" fmla="*/ 835 h 3169"/>
                <a:gd name="T42" fmla="*/ 1126 w 2593"/>
                <a:gd name="T43" fmla="*/ 1321 h 3169"/>
                <a:gd name="T44" fmla="*/ 1177 w 2593"/>
                <a:gd name="T45" fmla="*/ 1465 h 3169"/>
                <a:gd name="T46" fmla="*/ 1279 w 2593"/>
                <a:gd name="T47" fmla="*/ 1397 h 3169"/>
                <a:gd name="T48" fmla="*/ 1382 w 2593"/>
                <a:gd name="T49" fmla="*/ 1269 h 3169"/>
                <a:gd name="T50" fmla="*/ 1510 w 2593"/>
                <a:gd name="T51" fmla="*/ 1244 h 3169"/>
                <a:gd name="T52" fmla="*/ 1365 w 2593"/>
                <a:gd name="T53" fmla="*/ 1534 h 3169"/>
                <a:gd name="T54" fmla="*/ 1484 w 2593"/>
                <a:gd name="T55" fmla="*/ 1593 h 3169"/>
                <a:gd name="T56" fmla="*/ 1689 w 2593"/>
                <a:gd name="T57" fmla="*/ 1338 h 3169"/>
                <a:gd name="T58" fmla="*/ 1953 w 2593"/>
                <a:gd name="T59" fmla="*/ 1091 h 3169"/>
                <a:gd name="T60" fmla="*/ 1953 w 2593"/>
                <a:gd name="T61" fmla="*/ 937 h 3169"/>
                <a:gd name="T62" fmla="*/ 1893 w 2593"/>
                <a:gd name="T63" fmla="*/ 1014 h 3169"/>
                <a:gd name="T64" fmla="*/ 1757 w 2593"/>
                <a:gd name="T65" fmla="*/ 1167 h 3169"/>
                <a:gd name="T66" fmla="*/ 1714 w 2593"/>
                <a:gd name="T67" fmla="*/ 1133 h 3169"/>
                <a:gd name="T68" fmla="*/ 1782 w 2593"/>
                <a:gd name="T69" fmla="*/ 963 h 3169"/>
                <a:gd name="T70" fmla="*/ 1535 w 2593"/>
                <a:gd name="T71" fmla="*/ 1039 h 3169"/>
                <a:gd name="T72" fmla="*/ 1330 w 2593"/>
                <a:gd name="T73" fmla="*/ 1184 h 3169"/>
                <a:gd name="T74" fmla="*/ 1382 w 2593"/>
                <a:gd name="T75" fmla="*/ 1065 h 3169"/>
                <a:gd name="T76" fmla="*/ 1714 w 2593"/>
                <a:gd name="T77" fmla="*/ 741 h 3169"/>
                <a:gd name="T78" fmla="*/ 1893 w 2593"/>
                <a:gd name="T79" fmla="*/ 469 h 3169"/>
                <a:gd name="T80" fmla="*/ 2217 w 2593"/>
                <a:gd name="T81" fmla="*/ 256 h 3169"/>
                <a:gd name="T82" fmla="*/ 2507 w 2593"/>
                <a:gd name="T83" fmla="*/ 154 h 3169"/>
                <a:gd name="T84" fmla="*/ 2286 w 2593"/>
                <a:gd name="T85" fmla="*/ 77 h 3169"/>
                <a:gd name="T86" fmla="*/ 1399 w 2593"/>
                <a:gd name="T87" fmla="*/ 554 h 3169"/>
                <a:gd name="T88" fmla="*/ 1006 w 2593"/>
                <a:gd name="T89" fmla="*/ 861 h 3169"/>
                <a:gd name="T90" fmla="*/ 1143 w 2593"/>
                <a:gd name="T91" fmla="*/ 878 h 3169"/>
                <a:gd name="T92" fmla="*/ 1347 w 2593"/>
                <a:gd name="T93" fmla="*/ 827 h 3169"/>
                <a:gd name="T94" fmla="*/ 1433 w 2593"/>
                <a:gd name="T95" fmla="*/ 835 h 3169"/>
                <a:gd name="T96" fmla="*/ 503 w 2593"/>
                <a:gd name="T97" fmla="*/ 1883 h 3169"/>
                <a:gd name="T98" fmla="*/ 367 w 2593"/>
                <a:gd name="T99" fmla="*/ 2113 h 3169"/>
                <a:gd name="T100" fmla="*/ 290 w 2593"/>
                <a:gd name="T101" fmla="*/ 1925 h 3169"/>
                <a:gd name="T102" fmla="*/ 273 w 2593"/>
                <a:gd name="T103" fmla="*/ 1593 h 3169"/>
                <a:gd name="T104" fmla="*/ 68 w 2593"/>
                <a:gd name="T105" fmla="*/ 1448 h 3169"/>
                <a:gd name="T106" fmla="*/ 111 w 2593"/>
                <a:gd name="T107" fmla="*/ 1695 h 3169"/>
                <a:gd name="T108" fmla="*/ 179 w 2593"/>
                <a:gd name="T109" fmla="*/ 2028 h 3169"/>
                <a:gd name="T110" fmla="*/ 316 w 2593"/>
                <a:gd name="T111" fmla="*/ 2343 h 3169"/>
                <a:gd name="T112" fmla="*/ 452 w 2593"/>
                <a:gd name="T113" fmla="*/ 2207 h 3169"/>
                <a:gd name="T114" fmla="*/ 503 w 2593"/>
                <a:gd name="T115" fmla="*/ 1883 h 3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93" h="3169">
                  <a:moveTo>
                    <a:pt x="34" y="443"/>
                  </a:moveTo>
                  <a:cubicBezTo>
                    <a:pt x="26" y="477"/>
                    <a:pt x="128" y="579"/>
                    <a:pt x="136" y="673"/>
                  </a:cubicBezTo>
                  <a:cubicBezTo>
                    <a:pt x="136" y="767"/>
                    <a:pt x="119" y="801"/>
                    <a:pt x="196" y="801"/>
                  </a:cubicBezTo>
                  <a:cubicBezTo>
                    <a:pt x="273" y="792"/>
                    <a:pt x="350" y="784"/>
                    <a:pt x="375" y="699"/>
                  </a:cubicBezTo>
                  <a:cubicBezTo>
                    <a:pt x="392" y="614"/>
                    <a:pt x="290" y="562"/>
                    <a:pt x="188" y="486"/>
                  </a:cubicBezTo>
                  <a:cubicBezTo>
                    <a:pt x="94" y="409"/>
                    <a:pt x="0" y="384"/>
                    <a:pt x="34" y="443"/>
                  </a:cubicBezTo>
                  <a:close/>
                  <a:moveTo>
                    <a:pt x="2098" y="605"/>
                  </a:moveTo>
                  <a:cubicBezTo>
                    <a:pt x="2098" y="673"/>
                    <a:pt x="2055" y="912"/>
                    <a:pt x="2013" y="1082"/>
                  </a:cubicBezTo>
                  <a:cubicBezTo>
                    <a:pt x="1970" y="1252"/>
                    <a:pt x="1910" y="1491"/>
                    <a:pt x="1902" y="1738"/>
                  </a:cubicBezTo>
                  <a:cubicBezTo>
                    <a:pt x="1893" y="1977"/>
                    <a:pt x="1825" y="2266"/>
                    <a:pt x="1859" y="2445"/>
                  </a:cubicBezTo>
                  <a:cubicBezTo>
                    <a:pt x="1893" y="2624"/>
                    <a:pt x="1936" y="2803"/>
                    <a:pt x="1919" y="2888"/>
                  </a:cubicBezTo>
                  <a:cubicBezTo>
                    <a:pt x="1893" y="2982"/>
                    <a:pt x="1774" y="3016"/>
                    <a:pt x="1731" y="3075"/>
                  </a:cubicBezTo>
                  <a:cubicBezTo>
                    <a:pt x="1689" y="3144"/>
                    <a:pt x="1689" y="3169"/>
                    <a:pt x="1774" y="3118"/>
                  </a:cubicBezTo>
                  <a:cubicBezTo>
                    <a:pt x="1851" y="3067"/>
                    <a:pt x="1987" y="3058"/>
                    <a:pt x="2047" y="3058"/>
                  </a:cubicBezTo>
                  <a:cubicBezTo>
                    <a:pt x="2106" y="3067"/>
                    <a:pt x="2141" y="3024"/>
                    <a:pt x="2106" y="2956"/>
                  </a:cubicBezTo>
                  <a:cubicBezTo>
                    <a:pt x="2081" y="2888"/>
                    <a:pt x="1987" y="2650"/>
                    <a:pt x="2004" y="2454"/>
                  </a:cubicBezTo>
                  <a:cubicBezTo>
                    <a:pt x="2030" y="2249"/>
                    <a:pt x="2055" y="2190"/>
                    <a:pt x="2013" y="1977"/>
                  </a:cubicBezTo>
                  <a:cubicBezTo>
                    <a:pt x="1979" y="1772"/>
                    <a:pt x="2021" y="1517"/>
                    <a:pt x="2089" y="1278"/>
                  </a:cubicBezTo>
                  <a:cubicBezTo>
                    <a:pt x="2158" y="1031"/>
                    <a:pt x="2175" y="886"/>
                    <a:pt x="2200" y="733"/>
                  </a:cubicBezTo>
                  <a:cubicBezTo>
                    <a:pt x="2226" y="579"/>
                    <a:pt x="2124" y="486"/>
                    <a:pt x="2098" y="605"/>
                  </a:cubicBezTo>
                  <a:close/>
                  <a:moveTo>
                    <a:pt x="1433" y="835"/>
                  </a:moveTo>
                  <a:cubicBezTo>
                    <a:pt x="1390" y="878"/>
                    <a:pt x="1160" y="1210"/>
                    <a:pt x="1126" y="1321"/>
                  </a:cubicBezTo>
                  <a:cubicBezTo>
                    <a:pt x="1092" y="1431"/>
                    <a:pt x="1134" y="1457"/>
                    <a:pt x="1177" y="1465"/>
                  </a:cubicBezTo>
                  <a:cubicBezTo>
                    <a:pt x="1228" y="1474"/>
                    <a:pt x="1245" y="1465"/>
                    <a:pt x="1279" y="1397"/>
                  </a:cubicBezTo>
                  <a:cubicBezTo>
                    <a:pt x="1305" y="1329"/>
                    <a:pt x="1296" y="1321"/>
                    <a:pt x="1382" y="1269"/>
                  </a:cubicBezTo>
                  <a:cubicBezTo>
                    <a:pt x="1475" y="1227"/>
                    <a:pt x="1552" y="1201"/>
                    <a:pt x="1510" y="1244"/>
                  </a:cubicBezTo>
                  <a:cubicBezTo>
                    <a:pt x="1458" y="1287"/>
                    <a:pt x="1347" y="1440"/>
                    <a:pt x="1365" y="1534"/>
                  </a:cubicBezTo>
                  <a:cubicBezTo>
                    <a:pt x="1382" y="1627"/>
                    <a:pt x="1441" y="1644"/>
                    <a:pt x="1484" y="1593"/>
                  </a:cubicBezTo>
                  <a:cubicBezTo>
                    <a:pt x="1527" y="1534"/>
                    <a:pt x="1518" y="1448"/>
                    <a:pt x="1689" y="1338"/>
                  </a:cubicBezTo>
                  <a:cubicBezTo>
                    <a:pt x="1851" y="1235"/>
                    <a:pt x="1902" y="1201"/>
                    <a:pt x="1953" y="1091"/>
                  </a:cubicBezTo>
                  <a:cubicBezTo>
                    <a:pt x="1996" y="971"/>
                    <a:pt x="1979" y="954"/>
                    <a:pt x="1953" y="937"/>
                  </a:cubicBezTo>
                  <a:cubicBezTo>
                    <a:pt x="1927" y="920"/>
                    <a:pt x="1919" y="946"/>
                    <a:pt x="1893" y="1014"/>
                  </a:cubicBezTo>
                  <a:cubicBezTo>
                    <a:pt x="1868" y="1082"/>
                    <a:pt x="1808" y="1142"/>
                    <a:pt x="1757" y="1167"/>
                  </a:cubicBezTo>
                  <a:cubicBezTo>
                    <a:pt x="1697" y="1193"/>
                    <a:pt x="1680" y="1184"/>
                    <a:pt x="1714" y="1133"/>
                  </a:cubicBezTo>
                  <a:cubicBezTo>
                    <a:pt x="1748" y="1091"/>
                    <a:pt x="1842" y="971"/>
                    <a:pt x="1782" y="963"/>
                  </a:cubicBezTo>
                  <a:cubicBezTo>
                    <a:pt x="1731" y="954"/>
                    <a:pt x="1612" y="963"/>
                    <a:pt x="1535" y="1039"/>
                  </a:cubicBezTo>
                  <a:cubicBezTo>
                    <a:pt x="1450" y="1125"/>
                    <a:pt x="1365" y="1167"/>
                    <a:pt x="1330" y="1184"/>
                  </a:cubicBezTo>
                  <a:cubicBezTo>
                    <a:pt x="1305" y="1201"/>
                    <a:pt x="1313" y="1133"/>
                    <a:pt x="1382" y="1065"/>
                  </a:cubicBezTo>
                  <a:cubicBezTo>
                    <a:pt x="1441" y="997"/>
                    <a:pt x="1612" y="861"/>
                    <a:pt x="1714" y="741"/>
                  </a:cubicBezTo>
                  <a:cubicBezTo>
                    <a:pt x="1817" y="622"/>
                    <a:pt x="1876" y="503"/>
                    <a:pt x="1893" y="469"/>
                  </a:cubicBezTo>
                  <a:cubicBezTo>
                    <a:pt x="1902" y="435"/>
                    <a:pt x="2124" y="315"/>
                    <a:pt x="2217" y="256"/>
                  </a:cubicBezTo>
                  <a:cubicBezTo>
                    <a:pt x="2320" y="196"/>
                    <a:pt x="2422" y="213"/>
                    <a:pt x="2507" y="154"/>
                  </a:cubicBezTo>
                  <a:cubicBezTo>
                    <a:pt x="2593" y="85"/>
                    <a:pt x="2499" y="0"/>
                    <a:pt x="2286" y="77"/>
                  </a:cubicBezTo>
                  <a:cubicBezTo>
                    <a:pt x="2072" y="154"/>
                    <a:pt x="1552" y="418"/>
                    <a:pt x="1399" y="554"/>
                  </a:cubicBezTo>
                  <a:cubicBezTo>
                    <a:pt x="1254" y="690"/>
                    <a:pt x="1066" y="758"/>
                    <a:pt x="1006" y="861"/>
                  </a:cubicBezTo>
                  <a:cubicBezTo>
                    <a:pt x="947" y="954"/>
                    <a:pt x="1049" y="903"/>
                    <a:pt x="1143" y="878"/>
                  </a:cubicBezTo>
                  <a:cubicBezTo>
                    <a:pt x="1228" y="844"/>
                    <a:pt x="1237" y="869"/>
                    <a:pt x="1347" y="827"/>
                  </a:cubicBezTo>
                  <a:cubicBezTo>
                    <a:pt x="1458" y="775"/>
                    <a:pt x="1492" y="775"/>
                    <a:pt x="1433" y="835"/>
                  </a:cubicBezTo>
                  <a:close/>
                  <a:moveTo>
                    <a:pt x="503" y="1883"/>
                  </a:moveTo>
                  <a:cubicBezTo>
                    <a:pt x="478" y="1908"/>
                    <a:pt x="409" y="2096"/>
                    <a:pt x="367" y="2113"/>
                  </a:cubicBezTo>
                  <a:cubicBezTo>
                    <a:pt x="324" y="2130"/>
                    <a:pt x="299" y="2130"/>
                    <a:pt x="290" y="1925"/>
                  </a:cubicBezTo>
                  <a:cubicBezTo>
                    <a:pt x="290" y="1721"/>
                    <a:pt x="324" y="1678"/>
                    <a:pt x="273" y="1593"/>
                  </a:cubicBezTo>
                  <a:cubicBezTo>
                    <a:pt x="222" y="1500"/>
                    <a:pt x="60" y="1380"/>
                    <a:pt x="68" y="1448"/>
                  </a:cubicBezTo>
                  <a:cubicBezTo>
                    <a:pt x="77" y="1508"/>
                    <a:pt x="60" y="1568"/>
                    <a:pt x="111" y="1695"/>
                  </a:cubicBezTo>
                  <a:cubicBezTo>
                    <a:pt x="171" y="1815"/>
                    <a:pt x="196" y="1925"/>
                    <a:pt x="179" y="2028"/>
                  </a:cubicBezTo>
                  <a:cubicBezTo>
                    <a:pt x="162" y="2130"/>
                    <a:pt x="222" y="2317"/>
                    <a:pt x="316" y="2343"/>
                  </a:cubicBezTo>
                  <a:cubicBezTo>
                    <a:pt x="418" y="2360"/>
                    <a:pt x="418" y="2326"/>
                    <a:pt x="452" y="2207"/>
                  </a:cubicBezTo>
                  <a:cubicBezTo>
                    <a:pt x="486" y="2087"/>
                    <a:pt x="597" y="1781"/>
                    <a:pt x="503" y="18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1" name="ï$lïḋê">
              <a:extLst>
                <a:ext uri="{FF2B5EF4-FFF2-40B4-BE49-F238E27FC236}">
                  <a16:creationId xmlns="" xmlns:a16="http://schemas.microsoft.com/office/drawing/2014/main" id="{7D6CD058-3266-4551-8A24-EC8BE6746AD4}"/>
                </a:ext>
              </a:extLst>
            </p:cNvPr>
            <p:cNvSpPr/>
            <p:nvPr/>
          </p:nvSpPr>
          <p:spPr bwMode="auto">
            <a:xfrm>
              <a:off x="5547943" y="2731981"/>
              <a:ext cx="787006" cy="851065"/>
            </a:xfrm>
            <a:custGeom>
              <a:avLst/>
              <a:gdLst>
                <a:gd name="T0" fmla="*/ 85 w 2038"/>
                <a:gd name="T1" fmla="*/ 1601 h 2206"/>
                <a:gd name="T2" fmla="*/ 34 w 2038"/>
                <a:gd name="T3" fmla="*/ 1899 h 2206"/>
                <a:gd name="T4" fmla="*/ 85 w 2038"/>
                <a:gd name="T5" fmla="*/ 2053 h 2206"/>
                <a:gd name="T6" fmla="*/ 196 w 2038"/>
                <a:gd name="T7" fmla="*/ 1959 h 2206"/>
                <a:gd name="T8" fmla="*/ 162 w 2038"/>
                <a:gd name="T9" fmla="*/ 1635 h 2206"/>
                <a:gd name="T10" fmla="*/ 85 w 2038"/>
                <a:gd name="T11" fmla="*/ 1601 h 2206"/>
                <a:gd name="T12" fmla="*/ 375 w 2038"/>
                <a:gd name="T13" fmla="*/ 1456 h 2206"/>
                <a:gd name="T14" fmla="*/ 580 w 2038"/>
                <a:gd name="T15" fmla="*/ 1303 h 2206"/>
                <a:gd name="T16" fmla="*/ 725 w 2038"/>
                <a:gd name="T17" fmla="*/ 1269 h 2206"/>
                <a:gd name="T18" fmla="*/ 827 w 2038"/>
                <a:gd name="T19" fmla="*/ 1209 h 2206"/>
                <a:gd name="T20" fmla="*/ 878 w 2038"/>
                <a:gd name="T21" fmla="*/ 1133 h 2206"/>
                <a:gd name="T22" fmla="*/ 930 w 2038"/>
                <a:gd name="T23" fmla="*/ 1048 h 2206"/>
                <a:gd name="T24" fmla="*/ 1032 w 2038"/>
                <a:gd name="T25" fmla="*/ 928 h 2206"/>
                <a:gd name="T26" fmla="*/ 1168 w 2038"/>
                <a:gd name="T27" fmla="*/ 869 h 2206"/>
                <a:gd name="T28" fmla="*/ 1032 w 2038"/>
                <a:gd name="T29" fmla="*/ 1099 h 2206"/>
                <a:gd name="T30" fmla="*/ 998 w 2038"/>
                <a:gd name="T31" fmla="*/ 1269 h 2206"/>
                <a:gd name="T32" fmla="*/ 1168 w 2038"/>
                <a:gd name="T33" fmla="*/ 1286 h 2206"/>
                <a:gd name="T34" fmla="*/ 921 w 2038"/>
                <a:gd name="T35" fmla="*/ 1473 h 2206"/>
                <a:gd name="T36" fmla="*/ 870 w 2038"/>
                <a:gd name="T37" fmla="*/ 1525 h 2206"/>
                <a:gd name="T38" fmla="*/ 1040 w 2038"/>
                <a:gd name="T39" fmla="*/ 1576 h 2206"/>
                <a:gd name="T40" fmla="*/ 1117 w 2038"/>
                <a:gd name="T41" fmla="*/ 1559 h 2206"/>
                <a:gd name="T42" fmla="*/ 1168 w 2038"/>
                <a:gd name="T43" fmla="*/ 1618 h 2206"/>
                <a:gd name="T44" fmla="*/ 1271 w 2038"/>
                <a:gd name="T45" fmla="*/ 1456 h 2206"/>
                <a:gd name="T46" fmla="*/ 1382 w 2038"/>
                <a:gd name="T47" fmla="*/ 1295 h 2206"/>
                <a:gd name="T48" fmla="*/ 1424 w 2038"/>
                <a:gd name="T49" fmla="*/ 1116 h 2206"/>
                <a:gd name="T50" fmla="*/ 1271 w 2038"/>
                <a:gd name="T51" fmla="*/ 1141 h 2206"/>
                <a:gd name="T52" fmla="*/ 1143 w 2038"/>
                <a:gd name="T53" fmla="*/ 1116 h 2206"/>
                <a:gd name="T54" fmla="*/ 1168 w 2038"/>
                <a:gd name="T55" fmla="*/ 1039 h 2206"/>
                <a:gd name="T56" fmla="*/ 1347 w 2038"/>
                <a:gd name="T57" fmla="*/ 826 h 2206"/>
                <a:gd name="T58" fmla="*/ 1245 w 2038"/>
                <a:gd name="T59" fmla="*/ 792 h 2206"/>
                <a:gd name="T60" fmla="*/ 1296 w 2038"/>
                <a:gd name="T61" fmla="*/ 707 h 2206"/>
                <a:gd name="T62" fmla="*/ 1697 w 2038"/>
                <a:gd name="T63" fmla="*/ 426 h 2206"/>
                <a:gd name="T64" fmla="*/ 1825 w 2038"/>
                <a:gd name="T65" fmla="*/ 519 h 2206"/>
                <a:gd name="T66" fmla="*/ 1620 w 2038"/>
                <a:gd name="T67" fmla="*/ 1158 h 2206"/>
                <a:gd name="T68" fmla="*/ 1484 w 2038"/>
                <a:gd name="T69" fmla="*/ 1840 h 2206"/>
                <a:gd name="T70" fmla="*/ 1373 w 2038"/>
                <a:gd name="T71" fmla="*/ 1882 h 2206"/>
                <a:gd name="T72" fmla="*/ 1092 w 2038"/>
                <a:gd name="T73" fmla="*/ 1763 h 2206"/>
                <a:gd name="T74" fmla="*/ 921 w 2038"/>
                <a:gd name="T75" fmla="*/ 1712 h 2206"/>
                <a:gd name="T76" fmla="*/ 1313 w 2038"/>
                <a:gd name="T77" fmla="*/ 2061 h 2206"/>
                <a:gd name="T78" fmla="*/ 1569 w 2038"/>
                <a:gd name="T79" fmla="*/ 2087 h 2206"/>
                <a:gd name="T80" fmla="*/ 1637 w 2038"/>
                <a:gd name="T81" fmla="*/ 1542 h 2206"/>
                <a:gd name="T82" fmla="*/ 1723 w 2038"/>
                <a:gd name="T83" fmla="*/ 1116 h 2206"/>
                <a:gd name="T84" fmla="*/ 1927 w 2038"/>
                <a:gd name="T85" fmla="*/ 570 h 2206"/>
                <a:gd name="T86" fmla="*/ 1936 w 2038"/>
                <a:gd name="T87" fmla="*/ 289 h 2206"/>
                <a:gd name="T88" fmla="*/ 1450 w 2038"/>
                <a:gd name="T89" fmla="*/ 511 h 2206"/>
                <a:gd name="T90" fmla="*/ 1058 w 2038"/>
                <a:gd name="T91" fmla="*/ 817 h 2206"/>
                <a:gd name="T92" fmla="*/ 1083 w 2038"/>
                <a:gd name="T93" fmla="*/ 724 h 2206"/>
                <a:gd name="T94" fmla="*/ 1288 w 2038"/>
                <a:gd name="T95" fmla="*/ 519 h 2206"/>
                <a:gd name="T96" fmla="*/ 1450 w 2038"/>
                <a:gd name="T97" fmla="*/ 332 h 2206"/>
                <a:gd name="T98" fmla="*/ 1347 w 2038"/>
                <a:gd name="T99" fmla="*/ 340 h 2206"/>
                <a:gd name="T100" fmla="*/ 1322 w 2038"/>
                <a:gd name="T101" fmla="*/ 110 h 2206"/>
                <a:gd name="T102" fmla="*/ 1211 w 2038"/>
                <a:gd name="T103" fmla="*/ 76 h 2206"/>
                <a:gd name="T104" fmla="*/ 1083 w 2038"/>
                <a:gd name="T105" fmla="*/ 536 h 2206"/>
                <a:gd name="T106" fmla="*/ 836 w 2038"/>
                <a:gd name="T107" fmla="*/ 647 h 2206"/>
                <a:gd name="T108" fmla="*/ 580 w 2038"/>
                <a:gd name="T109" fmla="*/ 741 h 2206"/>
                <a:gd name="T110" fmla="*/ 759 w 2038"/>
                <a:gd name="T111" fmla="*/ 775 h 2206"/>
                <a:gd name="T112" fmla="*/ 998 w 2038"/>
                <a:gd name="T113" fmla="*/ 724 h 2206"/>
                <a:gd name="T114" fmla="*/ 708 w 2038"/>
                <a:gd name="T115" fmla="*/ 1073 h 2206"/>
                <a:gd name="T116" fmla="*/ 375 w 2038"/>
                <a:gd name="T117" fmla="*/ 1456 h 2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38" h="2206">
                  <a:moveTo>
                    <a:pt x="85" y="1601"/>
                  </a:moveTo>
                  <a:cubicBezTo>
                    <a:pt x="77" y="1661"/>
                    <a:pt x="68" y="1831"/>
                    <a:pt x="34" y="1899"/>
                  </a:cubicBezTo>
                  <a:cubicBezTo>
                    <a:pt x="0" y="1968"/>
                    <a:pt x="17" y="2036"/>
                    <a:pt x="85" y="2053"/>
                  </a:cubicBezTo>
                  <a:cubicBezTo>
                    <a:pt x="154" y="2061"/>
                    <a:pt x="196" y="2061"/>
                    <a:pt x="196" y="1959"/>
                  </a:cubicBezTo>
                  <a:cubicBezTo>
                    <a:pt x="196" y="1848"/>
                    <a:pt x="162" y="1738"/>
                    <a:pt x="162" y="1635"/>
                  </a:cubicBezTo>
                  <a:cubicBezTo>
                    <a:pt x="154" y="1533"/>
                    <a:pt x="94" y="1533"/>
                    <a:pt x="85" y="1601"/>
                  </a:cubicBezTo>
                  <a:close/>
                  <a:moveTo>
                    <a:pt x="375" y="1456"/>
                  </a:moveTo>
                  <a:cubicBezTo>
                    <a:pt x="426" y="1448"/>
                    <a:pt x="512" y="1346"/>
                    <a:pt x="580" y="1303"/>
                  </a:cubicBezTo>
                  <a:cubicBezTo>
                    <a:pt x="648" y="1269"/>
                    <a:pt x="640" y="1260"/>
                    <a:pt x="725" y="1269"/>
                  </a:cubicBezTo>
                  <a:cubicBezTo>
                    <a:pt x="802" y="1286"/>
                    <a:pt x="819" y="1269"/>
                    <a:pt x="827" y="1209"/>
                  </a:cubicBezTo>
                  <a:cubicBezTo>
                    <a:pt x="836" y="1150"/>
                    <a:pt x="844" y="1158"/>
                    <a:pt x="878" y="1133"/>
                  </a:cubicBezTo>
                  <a:cubicBezTo>
                    <a:pt x="913" y="1107"/>
                    <a:pt x="921" y="1090"/>
                    <a:pt x="930" y="1048"/>
                  </a:cubicBezTo>
                  <a:cubicBezTo>
                    <a:pt x="930" y="996"/>
                    <a:pt x="964" y="979"/>
                    <a:pt x="1032" y="928"/>
                  </a:cubicBezTo>
                  <a:cubicBezTo>
                    <a:pt x="1109" y="877"/>
                    <a:pt x="1202" y="800"/>
                    <a:pt x="1168" y="869"/>
                  </a:cubicBezTo>
                  <a:cubicBezTo>
                    <a:pt x="1143" y="928"/>
                    <a:pt x="1160" y="954"/>
                    <a:pt x="1032" y="1099"/>
                  </a:cubicBezTo>
                  <a:cubicBezTo>
                    <a:pt x="895" y="1243"/>
                    <a:pt x="878" y="1278"/>
                    <a:pt x="998" y="1269"/>
                  </a:cubicBezTo>
                  <a:cubicBezTo>
                    <a:pt x="1109" y="1260"/>
                    <a:pt x="1185" y="1192"/>
                    <a:pt x="1168" y="1286"/>
                  </a:cubicBezTo>
                  <a:cubicBezTo>
                    <a:pt x="1151" y="1380"/>
                    <a:pt x="981" y="1473"/>
                    <a:pt x="921" y="1473"/>
                  </a:cubicBezTo>
                  <a:cubicBezTo>
                    <a:pt x="870" y="1473"/>
                    <a:pt x="853" y="1490"/>
                    <a:pt x="870" y="1525"/>
                  </a:cubicBezTo>
                  <a:cubicBezTo>
                    <a:pt x="895" y="1550"/>
                    <a:pt x="1023" y="1593"/>
                    <a:pt x="1040" y="1576"/>
                  </a:cubicBezTo>
                  <a:cubicBezTo>
                    <a:pt x="1058" y="1567"/>
                    <a:pt x="1134" y="1499"/>
                    <a:pt x="1117" y="1559"/>
                  </a:cubicBezTo>
                  <a:cubicBezTo>
                    <a:pt x="1109" y="1618"/>
                    <a:pt x="1109" y="1627"/>
                    <a:pt x="1168" y="1618"/>
                  </a:cubicBezTo>
                  <a:cubicBezTo>
                    <a:pt x="1220" y="1610"/>
                    <a:pt x="1254" y="1533"/>
                    <a:pt x="1271" y="1456"/>
                  </a:cubicBezTo>
                  <a:cubicBezTo>
                    <a:pt x="1288" y="1380"/>
                    <a:pt x="1296" y="1354"/>
                    <a:pt x="1382" y="1295"/>
                  </a:cubicBezTo>
                  <a:cubicBezTo>
                    <a:pt x="1458" y="1235"/>
                    <a:pt x="1544" y="1030"/>
                    <a:pt x="1424" y="1116"/>
                  </a:cubicBezTo>
                  <a:cubicBezTo>
                    <a:pt x="1305" y="1192"/>
                    <a:pt x="1313" y="1175"/>
                    <a:pt x="1271" y="1141"/>
                  </a:cubicBezTo>
                  <a:cubicBezTo>
                    <a:pt x="1237" y="1107"/>
                    <a:pt x="1177" y="1099"/>
                    <a:pt x="1143" y="1116"/>
                  </a:cubicBezTo>
                  <a:cubicBezTo>
                    <a:pt x="1109" y="1141"/>
                    <a:pt x="1100" y="1099"/>
                    <a:pt x="1168" y="1039"/>
                  </a:cubicBezTo>
                  <a:cubicBezTo>
                    <a:pt x="1228" y="979"/>
                    <a:pt x="1390" y="860"/>
                    <a:pt x="1347" y="826"/>
                  </a:cubicBezTo>
                  <a:cubicBezTo>
                    <a:pt x="1305" y="800"/>
                    <a:pt x="1279" y="792"/>
                    <a:pt x="1245" y="792"/>
                  </a:cubicBezTo>
                  <a:cubicBezTo>
                    <a:pt x="1211" y="800"/>
                    <a:pt x="1228" y="758"/>
                    <a:pt x="1296" y="707"/>
                  </a:cubicBezTo>
                  <a:cubicBezTo>
                    <a:pt x="1373" y="656"/>
                    <a:pt x="1484" y="536"/>
                    <a:pt x="1697" y="426"/>
                  </a:cubicBezTo>
                  <a:cubicBezTo>
                    <a:pt x="1902" y="306"/>
                    <a:pt x="1893" y="332"/>
                    <a:pt x="1825" y="519"/>
                  </a:cubicBezTo>
                  <a:cubicBezTo>
                    <a:pt x="1757" y="707"/>
                    <a:pt x="1654" y="971"/>
                    <a:pt x="1620" y="1158"/>
                  </a:cubicBezTo>
                  <a:cubicBezTo>
                    <a:pt x="1578" y="1354"/>
                    <a:pt x="1492" y="1780"/>
                    <a:pt x="1484" y="1840"/>
                  </a:cubicBezTo>
                  <a:cubicBezTo>
                    <a:pt x="1484" y="1908"/>
                    <a:pt x="1484" y="1908"/>
                    <a:pt x="1373" y="1882"/>
                  </a:cubicBezTo>
                  <a:cubicBezTo>
                    <a:pt x="1271" y="1857"/>
                    <a:pt x="1185" y="1831"/>
                    <a:pt x="1092" y="1763"/>
                  </a:cubicBezTo>
                  <a:cubicBezTo>
                    <a:pt x="998" y="1695"/>
                    <a:pt x="887" y="1661"/>
                    <a:pt x="921" y="1712"/>
                  </a:cubicBezTo>
                  <a:cubicBezTo>
                    <a:pt x="955" y="1772"/>
                    <a:pt x="1220" y="1968"/>
                    <a:pt x="1313" y="2061"/>
                  </a:cubicBezTo>
                  <a:cubicBezTo>
                    <a:pt x="1407" y="2155"/>
                    <a:pt x="1509" y="2206"/>
                    <a:pt x="1569" y="2087"/>
                  </a:cubicBezTo>
                  <a:cubicBezTo>
                    <a:pt x="1620" y="1959"/>
                    <a:pt x="1637" y="1703"/>
                    <a:pt x="1637" y="1542"/>
                  </a:cubicBezTo>
                  <a:cubicBezTo>
                    <a:pt x="1637" y="1371"/>
                    <a:pt x="1680" y="1278"/>
                    <a:pt x="1723" y="1116"/>
                  </a:cubicBezTo>
                  <a:cubicBezTo>
                    <a:pt x="1774" y="954"/>
                    <a:pt x="1825" y="749"/>
                    <a:pt x="1927" y="570"/>
                  </a:cubicBezTo>
                  <a:cubicBezTo>
                    <a:pt x="2030" y="400"/>
                    <a:pt x="2038" y="289"/>
                    <a:pt x="1936" y="289"/>
                  </a:cubicBezTo>
                  <a:cubicBezTo>
                    <a:pt x="1834" y="289"/>
                    <a:pt x="1706" y="315"/>
                    <a:pt x="1450" y="511"/>
                  </a:cubicBezTo>
                  <a:cubicBezTo>
                    <a:pt x="1185" y="715"/>
                    <a:pt x="1143" y="775"/>
                    <a:pt x="1058" y="817"/>
                  </a:cubicBezTo>
                  <a:cubicBezTo>
                    <a:pt x="972" y="860"/>
                    <a:pt x="1023" y="817"/>
                    <a:pt x="1083" y="724"/>
                  </a:cubicBezTo>
                  <a:cubicBezTo>
                    <a:pt x="1134" y="630"/>
                    <a:pt x="1202" y="562"/>
                    <a:pt x="1288" y="519"/>
                  </a:cubicBezTo>
                  <a:cubicBezTo>
                    <a:pt x="1373" y="477"/>
                    <a:pt x="1492" y="357"/>
                    <a:pt x="1450" y="332"/>
                  </a:cubicBezTo>
                  <a:cubicBezTo>
                    <a:pt x="1407" y="298"/>
                    <a:pt x="1373" y="323"/>
                    <a:pt x="1347" y="340"/>
                  </a:cubicBezTo>
                  <a:cubicBezTo>
                    <a:pt x="1330" y="357"/>
                    <a:pt x="1424" y="221"/>
                    <a:pt x="1322" y="110"/>
                  </a:cubicBezTo>
                  <a:cubicBezTo>
                    <a:pt x="1220" y="0"/>
                    <a:pt x="1177" y="25"/>
                    <a:pt x="1211" y="76"/>
                  </a:cubicBezTo>
                  <a:cubicBezTo>
                    <a:pt x="1237" y="136"/>
                    <a:pt x="1202" y="460"/>
                    <a:pt x="1083" y="536"/>
                  </a:cubicBezTo>
                  <a:cubicBezTo>
                    <a:pt x="964" y="613"/>
                    <a:pt x="930" y="596"/>
                    <a:pt x="836" y="647"/>
                  </a:cubicBezTo>
                  <a:cubicBezTo>
                    <a:pt x="742" y="707"/>
                    <a:pt x="640" y="741"/>
                    <a:pt x="580" y="741"/>
                  </a:cubicBezTo>
                  <a:cubicBezTo>
                    <a:pt x="512" y="741"/>
                    <a:pt x="640" y="792"/>
                    <a:pt x="759" y="775"/>
                  </a:cubicBezTo>
                  <a:cubicBezTo>
                    <a:pt x="878" y="758"/>
                    <a:pt x="1040" y="630"/>
                    <a:pt x="998" y="724"/>
                  </a:cubicBezTo>
                  <a:cubicBezTo>
                    <a:pt x="947" y="817"/>
                    <a:pt x="947" y="852"/>
                    <a:pt x="708" y="1073"/>
                  </a:cubicBezTo>
                  <a:cubicBezTo>
                    <a:pt x="469" y="1303"/>
                    <a:pt x="188" y="1499"/>
                    <a:pt x="375" y="14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2" name="íṧlidé">
              <a:extLst>
                <a:ext uri="{FF2B5EF4-FFF2-40B4-BE49-F238E27FC236}">
                  <a16:creationId xmlns="" xmlns:a16="http://schemas.microsoft.com/office/drawing/2014/main" id="{45426591-C496-4632-A91B-E1AF5CED2625}"/>
                </a:ext>
              </a:extLst>
            </p:cNvPr>
            <p:cNvSpPr/>
            <p:nvPr/>
          </p:nvSpPr>
          <p:spPr bwMode="auto">
            <a:xfrm>
              <a:off x="6496620" y="2708595"/>
              <a:ext cx="824628" cy="841914"/>
            </a:xfrm>
            <a:custGeom>
              <a:avLst/>
              <a:gdLst>
                <a:gd name="T0" fmla="*/ 947 w 2132"/>
                <a:gd name="T1" fmla="*/ 912 h 2181"/>
                <a:gd name="T2" fmla="*/ 699 w 2132"/>
                <a:gd name="T3" fmla="*/ 1303 h 2181"/>
                <a:gd name="T4" fmla="*/ 580 w 2132"/>
                <a:gd name="T5" fmla="*/ 1363 h 2181"/>
                <a:gd name="T6" fmla="*/ 725 w 2132"/>
                <a:gd name="T7" fmla="*/ 758 h 2181"/>
                <a:gd name="T8" fmla="*/ 810 w 2132"/>
                <a:gd name="T9" fmla="*/ 545 h 2181"/>
                <a:gd name="T10" fmla="*/ 870 w 2132"/>
                <a:gd name="T11" fmla="*/ 153 h 2181"/>
                <a:gd name="T12" fmla="*/ 520 w 2132"/>
                <a:gd name="T13" fmla="*/ 187 h 2181"/>
                <a:gd name="T14" fmla="*/ 213 w 2132"/>
                <a:gd name="T15" fmla="*/ 290 h 2181"/>
                <a:gd name="T16" fmla="*/ 580 w 2132"/>
                <a:gd name="T17" fmla="*/ 298 h 2181"/>
                <a:gd name="T18" fmla="*/ 793 w 2132"/>
                <a:gd name="T19" fmla="*/ 264 h 2181"/>
                <a:gd name="T20" fmla="*/ 725 w 2132"/>
                <a:gd name="T21" fmla="*/ 477 h 2181"/>
                <a:gd name="T22" fmla="*/ 614 w 2132"/>
                <a:gd name="T23" fmla="*/ 613 h 2181"/>
                <a:gd name="T24" fmla="*/ 469 w 2132"/>
                <a:gd name="T25" fmla="*/ 852 h 2181"/>
                <a:gd name="T26" fmla="*/ 478 w 2132"/>
                <a:gd name="T27" fmla="*/ 1099 h 2181"/>
                <a:gd name="T28" fmla="*/ 316 w 2132"/>
                <a:gd name="T29" fmla="*/ 1499 h 2181"/>
                <a:gd name="T30" fmla="*/ 128 w 2132"/>
                <a:gd name="T31" fmla="*/ 1806 h 2181"/>
                <a:gd name="T32" fmla="*/ 43 w 2132"/>
                <a:gd name="T33" fmla="*/ 2104 h 2181"/>
                <a:gd name="T34" fmla="*/ 188 w 2132"/>
                <a:gd name="T35" fmla="*/ 2096 h 2181"/>
                <a:gd name="T36" fmla="*/ 375 w 2132"/>
                <a:gd name="T37" fmla="*/ 1900 h 2181"/>
                <a:gd name="T38" fmla="*/ 554 w 2132"/>
                <a:gd name="T39" fmla="*/ 1687 h 2181"/>
                <a:gd name="T40" fmla="*/ 725 w 2132"/>
                <a:gd name="T41" fmla="*/ 1414 h 2181"/>
                <a:gd name="T42" fmla="*/ 947 w 2132"/>
                <a:gd name="T43" fmla="*/ 1133 h 2181"/>
                <a:gd name="T44" fmla="*/ 947 w 2132"/>
                <a:gd name="T45" fmla="*/ 912 h 2181"/>
                <a:gd name="T46" fmla="*/ 1109 w 2132"/>
                <a:gd name="T47" fmla="*/ 622 h 2181"/>
                <a:gd name="T48" fmla="*/ 1501 w 2132"/>
                <a:gd name="T49" fmla="*/ 477 h 2181"/>
                <a:gd name="T50" fmla="*/ 1561 w 2132"/>
                <a:gd name="T51" fmla="*/ 596 h 2181"/>
                <a:gd name="T52" fmla="*/ 1433 w 2132"/>
                <a:gd name="T53" fmla="*/ 1159 h 2181"/>
                <a:gd name="T54" fmla="*/ 1365 w 2132"/>
                <a:gd name="T55" fmla="*/ 1329 h 2181"/>
                <a:gd name="T56" fmla="*/ 1407 w 2132"/>
                <a:gd name="T57" fmla="*/ 1448 h 2181"/>
                <a:gd name="T58" fmla="*/ 1433 w 2132"/>
                <a:gd name="T59" fmla="*/ 1653 h 2181"/>
                <a:gd name="T60" fmla="*/ 1330 w 2132"/>
                <a:gd name="T61" fmla="*/ 2028 h 2181"/>
                <a:gd name="T62" fmla="*/ 1527 w 2132"/>
                <a:gd name="T63" fmla="*/ 2113 h 2181"/>
                <a:gd name="T64" fmla="*/ 1765 w 2132"/>
                <a:gd name="T65" fmla="*/ 1993 h 2181"/>
                <a:gd name="T66" fmla="*/ 1919 w 2132"/>
                <a:gd name="T67" fmla="*/ 1857 h 2181"/>
                <a:gd name="T68" fmla="*/ 1765 w 2132"/>
                <a:gd name="T69" fmla="*/ 1866 h 2181"/>
                <a:gd name="T70" fmla="*/ 1518 w 2132"/>
                <a:gd name="T71" fmla="*/ 1849 h 2181"/>
                <a:gd name="T72" fmla="*/ 1561 w 2132"/>
                <a:gd name="T73" fmla="*/ 1423 h 2181"/>
                <a:gd name="T74" fmla="*/ 1620 w 2132"/>
                <a:gd name="T75" fmla="*/ 1022 h 2181"/>
                <a:gd name="T76" fmla="*/ 1757 w 2132"/>
                <a:gd name="T77" fmla="*/ 545 h 2181"/>
                <a:gd name="T78" fmla="*/ 2107 w 2132"/>
                <a:gd name="T79" fmla="*/ 196 h 2181"/>
                <a:gd name="T80" fmla="*/ 1893 w 2132"/>
                <a:gd name="T81" fmla="*/ 68 h 2181"/>
                <a:gd name="T82" fmla="*/ 1424 w 2132"/>
                <a:gd name="T83" fmla="*/ 358 h 2181"/>
                <a:gd name="T84" fmla="*/ 1075 w 2132"/>
                <a:gd name="T85" fmla="*/ 545 h 2181"/>
                <a:gd name="T86" fmla="*/ 1109 w 2132"/>
                <a:gd name="T87" fmla="*/ 622 h 2181"/>
                <a:gd name="T88" fmla="*/ 1689 w 2132"/>
                <a:gd name="T89" fmla="*/ 324 h 2181"/>
                <a:gd name="T90" fmla="*/ 1672 w 2132"/>
                <a:gd name="T91" fmla="*/ 409 h 2181"/>
                <a:gd name="T92" fmla="*/ 1868 w 2132"/>
                <a:gd name="T93" fmla="*/ 315 h 2181"/>
                <a:gd name="T94" fmla="*/ 1927 w 2132"/>
                <a:gd name="T95" fmla="*/ 205 h 2181"/>
                <a:gd name="T96" fmla="*/ 1689 w 2132"/>
                <a:gd name="T97" fmla="*/ 324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32" h="2181">
                  <a:moveTo>
                    <a:pt x="947" y="912"/>
                  </a:moveTo>
                  <a:cubicBezTo>
                    <a:pt x="921" y="988"/>
                    <a:pt x="802" y="1201"/>
                    <a:pt x="699" y="1303"/>
                  </a:cubicBezTo>
                  <a:cubicBezTo>
                    <a:pt x="606" y="1414"/>
                    <a:pt x="554" y="1465"/>
                    <a:pt x="580" y="1363"/>
                  </a:cubicBezTo>
                  <a:cubicBezTo>
                    <a:pt x="606" y="1261"/>
                    <a:pt x="734" y="809"/>
                    <a:pt x="725" y="758"/>
                  </a:cubicBezTo>
                  <a:cubicBezTo>
                    <a:pt x="725" y="699"/>
                    <a:pt x="751" y="690"/>
                    <a:pt x="810" y="545"/>
                  </a:cubicBezTo>
                  <a:cubicBezTo>
                    <a:pt x="870" y="400"/>
                    <a:pt x="964" y="230"/>
                    <a:pt x="870" y="153"/>
                  </a:cubicBezTo>
                  <a:cubicBezTo>
                    <a:pt x="785" y="85"/>
                    <a:pt x="657" y="170"/>
                    <a:pt x="520" y="187"/>
                  </a:cubicBezTo>
                  <a:cubicBezTo>
                    <a:pt x="392" y="205"/>
                    <a:pt x="213" y="222"/>
                    <a:pt x="213" y="290"/>
                  </a:cubicBezTo>
                  <a:cubicBezTo>
                    <a:pt x="213" y="358"/>
                    <a:pt x="495" y="332"/>
                    <a:pt x="580" y="298"/>
                  </a:cubicBezTo>
                  <a:cubicBezTo>
                    <a:pt x="674" y="256"/>
                    <a:pt x="785" y="187"/>
                    <a:pt x="793" y="264"/>
                  </a:cubicBezTo>
                  <a:cubicBezTo>
                    <a:pt x="793" y="341"/>
                    <a:pt x="793" y="375"/>
                    <a:pt x="725" y="477"/>
                  </a:cubicBezTo>
                  <a:cubicBezTo>
                    <a:pt x="665" y="588"/>
                    <a:pt x="699" y="588"/>
                    <a:pt x="614" y="613"/>
                  </a:cubicBezTo>
                  <a:cubicBezTo>
                    <a:pt x="537" y="647"/>
                    <a:pt x="444" y="690"/>
                    <a:pt x="469" y="852"/>
                  </a:cubicBezTo>
                  <a:cubicBezTo>
                    <a:pt x="495" y="1014"/>
                    <a:pt x="512" y="1005"/>
                    <a:pt x="478" y="1099"/>
                  </a:cubicBezTo>
                  <a:cubicBezTo>
                    <a:pt x="444" y="1184"/>
                    <a:pt x="341" y="1414"/>
                    <a:pt x="316" y="1499"/>
                  </a:cubicBezTo>
                  <a:cubicBezTo>
                    <a:pt x="299" y="1585"/>
                    <a:pt x="213" y="1687"/>
                    <a:pt x="128" y="1806"/>
                  </a:cubicBezTo>
                  <a:cubicBezTo>
                    <a:pt x="43" y="1925"/>
                    <a:pt x="0" y="2019"/>
                    <a:pt x="43" y="2104"/>
                  </a:cubicBezTo>
                  <a:cubicBezTo>
                    <a:pt x="85" y="2181"/>
                    <a:pt x="94" y="2181"/>
                    <a:pt x="188" y="2096"/>
                  </a:cubicBezTo>
                  <a:cubicBezTo>
                    <a:pt x="273" y="2019"/>
                    <a:pt x="316" y="2010"/>
                    <a:pt x="375" y="1900"/>
                  </a:cubicBezTo>
                  <a:cubicBezTo>
                    <a:pt x="444" y="1789"/>
                    <a:pt x="486" y="1729"/>
                    <a:pt x="554" y="1687"/>
                  </a:cubicBezTo>
                  <a:cubicBezTo>
                    <a:pt x="614" y="1644"/>
                    <a:pt x="614" y="1525"/>
                    <a:pt x="725" y="1414"/>
                  </a:cubicBezTo>
                  <a:cubicBezTo>
                    <a:pt x="836" y="1303"/>
                    <a:pt x="870" y="1278"/>
                    <a:pt x="947" y="1133"/>
                  </a:cubicBezTo>
                  <a:cubicBezTo>
                    <a:pt x="1023" y="988"/>
                    <a:pt x="1032" y="750"/>
                    <a:pt x="947" y="912"/>
                  </a:cubicBezTo>
                  <a:close/>
                  <a:moveTo>
                    <a:pt x="1109" y="622"/>
                  </a:moveTo>
                  <a:cubicBezTo>
                    <a:pt x="1211" y="605"/>
                    <a:pt x="1424" y="520"/>
                    <a:pt x="1501" y="477"/>
                  </a:cubicBezTo>
                  <a:cubicBezTo>
                    <a:pt x="1569" y="426"/>
                    <a:pt x="1595" y="417"/>
                    <a:pt x="1561" y="596"/>
                  </a:cubicBezTo>
                  <a:cubicBezTo>
                    <a:pt x="1535" y="775"/>
                    <a:pt x="1467" y="1099"/>
                    <a:pt x="1433" y="1159"/>
                  </a:cubicBezTo>
                  <a:cubicBezTo>
                    <a:pt x="1407" y="1218"/>
                    <a:pt x="1365" y="1235"/>
                    <a:pt x="1365" y="1329"/>
                  </a:cubicBezTo>
                  <a:cubicBezTo>
                    <a:pt x="1373" y="1423"/>
                    <a:pt x="1382" y="1414"/>
                    <a:pt x="1407" y="1448"/>
                  </a:cubicBezTo>
                  <a:cubicBezTo>
                    <a:pt x="1441" y="1474"/>
                    <a:pt x="1458" y="1568"/>
                    <a:pt x="1433" y="1653"/>
                  </a:cubicBezTo>
                  <a:cubicBezTo>
                    <a:pt x="1399" y="1738"/>
                    <a:pt x="1288" y="1900"/>
                    <a:pt x="1330" y="2028"/>
                  </a:cubicBezTo>
                  <a:cubicBezTo>
                    <a:pt x="1373" y="2147"/>
                    <a:pt x="1433" y="2155"/>
                    <a:pt x="1527" y="2113"/>
                  </a:cubicBezTo>
                  <a:cubicBezTo>
                    <a:pt x="1620" y="2062"/>
                    <a:pt x="1663" y="2079"/>
                    <a:pt x="1765" y="1993"/>
                  </a:cubicBezTo>
                  <a:cubicBezTo>
                    <a:pt x="1868" y="1908"/>
                    <a:pt x="1893" y="1908"/>
                    <a:pt x="1919" y="1857"/>
                  </a:cubicBezTo>
                  <a:cubicBezTo>
                    <a:pt x="1945" y="1798"/>
                    <a:pt x="1885" y="1806"/>
                    <a:pt x="1765" y="1866"/>
                  </a:cubicBezTo>
                  <a:cubicBezTo>
                    <a:pt x="1655" y="1917"/>
                    <a:pt x="1510" y="2010"/>
                    <a:pt x="1518" y="1849"/>
                  </a:cubicBezTo>
                  <a:cubicBezTo>
                    <a:pt x="1527" y="1678"/>
                    <a:pt x="1595" y="1602"/>
                    <a:pt x="1561" y="1423"/>
                  </a:cubicBezTo>
                  <a:cubicBezTo>
                    <a:pt x="1527" y="1244"/>
                    <a:pt x="1552" y="1218"/>
                    <a:pt x="1620" y="1022"/>
                  </a:cubicBezTo>
                  <a:cubicBezTo>
                    <a:pt x="1689" y="835"/>
                    <a:pt x="1680" y="579"/>
                    <a:pt x="1757" y="545"/>
                  </a:cubicBezTo>
                  <a:cubicBezTo>
                    <a:pt x="1825" y="511"/>
                    <a:pt x="2072" y="307"/>
                    <a:pt x="2107" y="196"/>
                  </a:cubicBezTo>
                  <a:cubicBezTo>
                    <a:pt x="2132" y="94"/>
                    <a:pt x="2098" y="0"/>
                    <a:pt x="1893" y="68"/>
                  </a:cubicBezTo>
                  <a:cubicBezTo>
                    <a:pt x="1689" y="145"/>
                    <a:pt x="1603" y="230"/>
                    <a:pt x="1424" y="358"/>
                  </a:cubicBezTo>
                  <a:cubicBezTo>
                    <a:pt x="1237" y="486"/>
                    <a:pt x="1117" y="528"/>
                    <a:pt x="1075" y="545"/>
                  </a:cubicBezTo>
                  <a:cubicBezTo>
                    <a:pt x="1032" y="562"/>
                    <a:pt x="1032" y="639"/>
                    <a:pt x="1109" y="622"/>
                  </a:cubicBezTo>
                  <a:close/>
                  <a:moveTo>
                    <a:pt x="1689" y="324"/>
                  </a:moveTo>
                  <a:cubicBezTo>
                    <a:pt x="1646" y="358"/>
                    <a:pt x="1586" y="409"/>
                    <a:pt x="1672" y="409"/>
                  </a:cubicBezTo>
                  <a:cubicBezTo>
                    <a:pt x="1757" y="409"/>
                    <a:pt x="1808" y="375"/>
                    <a:pt x="1868" y="315"/>
                  </a:cubicBezTo>
                  <a:cubicBezTo>
                    <a:pt x="1927" y="264"/>
                    <a:pt x="1953" y="230"/>
                    <a:pt x="1927" y="205"/>
                  </a:cubicBezTo>
                  <a:cubicBezTo>
                    <a:pt x="1902" y="170"/>
                    <a:pt x="1800" y="239"/>
                    <a:pt x="1689" y="3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3" name="iSḷíḋé">
              <a:extLst>
                <a:ext uri="{FF2B5EF4-FFF2-40B4-BE49-F238E27FC236}">
                  <a16:creationId xmlns="" xmlns:a16="http://schemas.microsoft.com/office/drawing/2014/main" id="{00AA85FF-79B1-4304-8692-38E4FEA84CD7}"/>
                </a:ext>
              </a:extLst>
            </p:cNvPr>
            <p:cNvSpPr/>
            <p:nvPr/>
          </p:nvSpPr>
          <p:spPr bwMode="auto">
            <a:xfrm>
              <a:off x="7502240" y="2905855"/>
              <a:ext cx="442310" cy="604999"/>
            </a:xfrm>
            <a:custGeom>
              <a:avLst/>
              <a:gdLst>
                <a:gd name="T0" fmla="*/ 478 w 1143"/>
                <a:gd name="T1" fmla="*/ 801 h 1568"/>
                <a:gd name="T2" fmla="*/ 461 w 1143"/>
                <a:gd name="T3" fmla="*/ 954 h 1568"/>
                <a:gd name="T4" fmla="*/ 614 w 1143"/>
                <a:gd name="T5" fmla="*/ 827 h 1568"/>
                <a:gd name="T6" fmla="*/ 904 w 1143"/>
                <a:gd name="T7" fmla="*/ 477 h 1568"/>
                <a:gd name="T8" fmla="*/ 1058 w 1143"/>
                <a:gd name="T9" fmla="*/ 264 h 1568"/>
                <a:gd name="T10" fmla="*/ 1109 w 1143"/>
                <a:gd name="T11" fmla="*/ 85 h 1568"/>
                <a:gd name="T12" fmla="*/ 759 w 1143"/>
                <a:gd name="T13" fmla="*/ 85 h 1568"/>
                <a:gd name="T14" fmla="*/ 375 w 1143"/>
                <a:gd name="T15" fmla="*/ 307 h 1568"/>
                <a:gd name="T16" fmla="*/ 316 w 1143"/>
                <a:gd name="T17" fmla="*/ 418 h 1568"/>
                <a:gd name="T18" fmla="*/ 537 w 1143"/>
                <a:gd name="T19" fmla="*/ 409 h 1568"/>
                <a:gd name="T20" fmla="*/ 665 w 1143"/>
                <a:gd name="T21" fmla="*/ 366 h 1568"/>
                <a:gd name="T22" fmla="*/ 751 w 1143"/>
                <a:gd name="T23" fmla="*/ 324 h 1568"/>
                <a:gd name="T24" fmla="*/ 648 w 1143"/>
                <a:gd name="T25" fmla="*/ 469 h 1568"/>
                <a:gd name="T26" fmla="*/ 563 w 1143"/>
                <a:gd name="T27" fmla="*/ 656 h 1568"/>
                <a:gd name="T28" fmla="*/ 478 w 1143"/>
                <a:gd name="T29" fmla="*/ 801 h 1568"/>
                <a:gd name="T30" fmla="*/ 34 w 1143"/>
                <a:gd name="T31" fmla="*/ 1338 h 1568"/>
                <a:gd name="T32" fmla="*/ 410 w 1143"/>
                <a:gd name="T33" fmla="*/ 1065 h 1568"/>
                <a:gd name="T34" fmla="*/ 870 w 1143"/>
                <a:gd name="T35" fmla="*/ 852 h 1568"/>
                <a:gd name="T36" fmla="*/ 1075 w 1143"/>
                <a:gd name="T37" fmla="*/ 988 h 1568"/>
                <a:gd name="T38" fmla="*/ 896 w 1143"/>
                <a:gd name="T39" fmla="*/ 1142 h 1568"/>
                <a:gd name="T40" fmla="*/ 503 w 1143"/>
                <a:gd name="T41" fmla="*/ 1431 h 1568"/>
                <a:gd name="T42" fmla="*/ 333 w 1143"/>
                <a:gd name="T43" fmla="*/ 1525 h 1568"/>
                <a:gd name="T44" fmla="*/ 230 w 1143"/>
                <a:gd name="T45" fmla="*/ 1542 h 1568"/>
                <a:gd name="T46" fmla="*/ 34 w 1143"/>
                <a:gd name="T47" fmla="*/ 1440 h 1568"/>
                <a:gd name="T48" fmla="*/ 34 w 1143"/>
                <a:gd name="T49" fmla="*/ 1338 h 1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3" h="1568">
                  <a:moveTo>
                    <a:pt x="478" y="801"/>
                  </a:moveTo>
                  <a:cubicBezTo>
                    <a:pt x="452" y="878"/>
                    <a:pt x="435" y="946"/>
                    <a:pt x="461" y="954"/>
                  </a:cubicBezTo>
                  <a:cubicBezTo>
                    <a:pt x="495" y="954"/>
                    <a:pt x="546" y="912"/>
                    <a:pt x="614" y="827"/>
                  </a:cubicBezTo>
                  <a:cubicBezTo>
                    <a:pt x="674" y="733"/>
                    <a:pt x="836" y="537"/>
                    <a:pt x="904" y="477"/>
                  </a:cubicBezTo>
                  <a:cubicBezTo>
                    <a:pt x="972" y="418"/>
                    <a:pt x="1032" y="332"/>
                    <a:pt x="1058" y="264"/>
                  </a:cubicBezTo>
                  <a:cubicBezTo>
                    <a:pt x="1075" y="196"/>
                    <a:pt x="1143" y="154"/>
                    <a:pt x="1109" y="85"/>
                  </a:cubicBezTo>
                  <a:cubicBezTo>
                    <a:pt x="1075" y="9"/>
                    <a:pt x="921" y="0"/>
                    <a:pt x="759" y="85"/>
                  </a:cubicBezTo>
                  <a:cubicBezTo>
                    <a:pt x="606" y="171"/>
                    <a:pt x="495" y="247"/>
                    <a:pt x="375" y="307"/>
                  </a:cubicBezTo>
                  <a:cubicBezTo>
                    <a:pt x="247" y="375"/>
                    <a:pt x="213" y="384"/>
                    <a:pt x="316" y="418"/>
                  </a:cubicBezTo>
                  <a:cubicBezTo>
                    <a:pt x="418" y="443"/>
                    <a:pt x="478" y="452"/>
                    <a:pt x="537" y="409"/>
                  </a:cubicBezTo>
                  <a:cubicBezTo>
                    <a:pt x="597" y="366"/>
                    <a:pt x="631" y="401"/>
                    <a:pt x="665" y="366"/>
                  </a:cubicBezTo>
                  <a:cubicBezTo>
                    <a:pt x="691" y="332"/>
                    <a:pt x="751" y="290"/>
                    <a:pt x="751" y="324"/>
                  </a:cubicBezTo>
                  <a:cubicBezTo>
                    <a:pt x="751" y="366"/>
                    <a:pt x="717" y="341"/>
                    <a:pt x="648" y="469"/>
                  </a:cubicBezTo>
                  <a:cubicBezTo>
                    <a:pt x="580" y="605"/>
                    <a:pt x="614" y="571"/>
                    <a:pt x="563" y="656"/>
                  </a:cubicBezTo>
                  <a:cubicBezTo>
                    <a:pt x="512" y="733"/>
                    <a:pt x="495" y="758"/>
                    <a:pt x="478" y="801"/>
                  </a:cubicBezTo>
                  <a:close/>
                  <a:moveTo>
                    <a:pt x="34" y="1338"/>
                  </a:moveTo>
                  <a:cubicBezTo>
                    <a:pt x="85" y="1321"/>
                    <a:pt x="137" y="1218"/>
                    <a:pt x="410" y="1065"/>
                  </a:cubicBezTo>
                  <a:cubicBezTo>
                    <a:pt x="674" y="912"/>
                    <a:pt x="717" y="869"/>
                    <a:pt x="870" y="852"/>
                  </a:cubicBezTo>
                  <a:cubicBezTo>
                    <a:pt x="1024" y="844"/>
                    <a:pt x="1100" y="903"/>
                    <a:pt x="1075" y="988"/>
                  </a:cubicBezTo>
                  <a:cubicBezTo>
                    <a:pt x="1041" y="1074"/>
                    <a:pt x="1015" y="1048"/>
                    <a:pt x="896" y="1142"/>
                  </a:cubicBezTo>
                  <a:cubicBezTo>
                    <a:pt x="768" y="1227"/>
                    <a:pt x="665" y="1338"/>
                    <a:pt x="503" y="1431"/>
                  </a:cubicBezTo>
                  <a:cubicBezTo>
                    <a:pt x="350" y="1525"/>
                    <a:pt x="367" y="1491"/>
                    <a:pt x="333" y="1525"/>
                  </a:cubicBezTo>
                  <a:cubicBezTo>
                    <a:pt x="290" y="1568"/>
                    <a:pt x="299" y="1559"/>
                    <a:pt x="230" y="1542"/>
                  </a:cubicBezTo>
                  <a:cubicBezTo>
                    <a:pt x="162" y="1525"/>
                    <a:pt x="26" y="1465"/>
                    <a:pt x="34" y="1440"/>
                  </a:cubicBezTo>
                  <a:cubicBezTo>
                    <a:pt x="43" y="1406"/>
                    <a:pt x="0" y="1346"/>
                    <a:pt x="34" y="13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4" name="iṣlîḍé">
              <a:extLst>
                <a:ext uri="{FF2B5EF4-FFF2-40B4-BE49-F238E27FC236}">
                  <a16:creationId xmlns="" xmlns:a16="http://schemas.microsoft.com/office/drawing/2014/main" id="{C3AB9627-24B5-4DEA-B9B9-EEAAB4546C25}"/>
                </a:ext>
              </a:extLst>
            </p:cNvPr>
            <p:cNvSpPr/>
            <p:nvPr/>
          </p:nvSpPr>
          <p:spPr bwMode="auto">
            <a:xfrm>
              <a:off x="8125540" y="2708595"/>
              <a:ext cx="791073" cy="861233"/>
            </a:xfrm>
            <a:custGeom>
              <a:avLst/>
              <a:gdLst>
                <a:gd name="T0" fmla="*/ 1492 w 2047"/>
                <a:gd name="T1" fmla="*/ 1286 h 2232"/>
                <a:gd name="T2" fmla="*/ 1654 w 2047"/>
                <a:gd name="T3" fmla="*/ 1457 h 2232"/>
                <a:gd name="T4" fmla="*/ 1620 w 2047"/>
                <a:gd name="T5" fmla="*/ 1687 h 2232"/>
                <a:gd name="T6" fmla="*/ 1509 w 2047"/>
                <a:gd name="T7" fmla="*/ 1883 h 2232"/>
                <a:gd name="T8" fmla="*/ 1740 w 2047"/>
                <a:gd name="T9" fmla="*/ 1780 h 2232"/>
                <a:gd name="T10" fmla="*/ 1979 w 2047"/>
                <a:gd name="T11" fmla="*/ 1687 h 2232"/>
                <a:gd name="T12" fmla="*/ 1987 w 2047"/>
                <a:gd name="T13" fmla="*/ 1491 h 2232"/>
                <a:gd name="T14" fmla="*/ 1492 w 2047"/>
                <a:gd name="T15" fmla="*/ 1286 h 2232"/>
                <a:gd name="T16" fmla="*/ 1202 w 2047"/>
                <a:gd name="T17" fmla="*/ 869 h 2232"/>
                <a:gd name="T18" fmla="*/ 1382 w 2047"/>
                <a:gd name="T19" fmla="*/ 733 h 2232"/>
                <a:gd name="T20" fmla="*/ 1620 w 2047"/>
                <a:gd name="T21" fmla="*/ 511 h 2232"/>
                <a:gd name="T22" fmla="*/ 1689 w 2047"/>
                <a:gd name="T23" fmla="*/ 358 h 2232"/>
                <a:gd name="T24" fmla="*/ 1458 w 2047"/>
                <a:gd name="T25" fmla="*/ 375 h 2232"/>
                <a:gd name="T26" fmla="*/ 1296 w 2047"/>
                <a:gd name="T27" fmla="*/ 554 h 2232"/>
                <a:gd name="T28" fmla="*/ 1228 w 2047"/>
                <a:gd name="T29" fmla="*/ 273 h 2232"/>
                <a:gd name="T30" fmla="*/ 827 w 2047"/>
                <a:gd name="T31" fmla="*/ 26 h 2232"/>
                <a:gd name="T32" fmla="*/ 861 w 2047"/>
                <a:gd name="T33" fmla="*/ 136 h 2232"/>
                <a:gd name="T34" fmla="*/ 1109 w 2047"/>
                <a:gd name="T35" fmla="*/ 417 h 2232"/>
                <a:gd name="T36" fmla="*/ 955 w 2047"/>
                <a:gd name="T37" fmla="*/ 792 h 2232"/>
                <a:gd name="T38" fmla="*/ 563 w 2047"/>
                <a:gd name="T39" fmla="*/ 997 h 2232"/>
                <a:gd name="T40" fmla="*/ 316 w 2047"/>
                <a:gd name="T41" fmla="*/ 1108 h 2232"/>
                <a:gd name="T42" fmla="*/ 691 w 2047"/>
                <a:gd name="T43" fmla="*/ 1090 h 2232"/>
                <a:gd name="T44" fmla="*/ 802 w 2047"/>
                <a:gd name="T45" fmla="*/ 1133 h 2232"/>
                <a:gd name="T46" fmla="*/ 657 w 2047"/>
                <a:gd name="T47" fmla="*/ 1448 h 2232"/>
                <a:gd name="T48" fmla="*/ 460 w 2047"/>
                <a:gd name="T49" fmla="*/ 1729 h 2232"/>
                <a:gd name="T50" fmla="*/ 136 w 2047"/>
                <a:gd name="T51" fmla="*/ 2062 h 2232"/>
                <a:gd name="T52" fmla="*/ 85 w 2047"/>
                <a:gd name="T53" fmla="*/ 2206 h 2232"/>
                <a:gd name="T54" fmla="*/ 512 w 2047"/>
                <a:gd name="T55" fmla="*/ 1891 h 2232"/>
                <a:gd name="T56" fmla="*/ 904 w 2047"/>
                <a:gd name="T57" fmla="*/ 1278 h 2232"/>
                <a:gd name="T58" fmla="*/ 1202 w 2047"/>
                <a:gd name="T59" fmla="*/ 869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47" h="2232">
                  <a:moveTo>
                    <a:pt x="1492" y="1286"/>
                  </a:moveTo>
                  <a:cubicBezTo>
                    <a:pt x="1535" y="1338"/>
                    <a:pt x="1629" y="1397"/>
                    <a:pt x="1654" y="1457"/>
                  </a:cubicBezTo>
                  <a:cubicBezTo>
                    <a:pt x="1680" y="1525"/>
                    <a:pt x="1689" y="1610"/>
                    <a:pt x="1620" y="1687"/>
                  </a:cubicBezTo>
                  <a:cubicBezTo>
                    <a:pt x="1544" y="1763"/>
                    <a:pt x="1433" y="1883"/>
                    <a:pt x="1509" y="1883"/>
                  </a:cubicBezTo>
                  <a:cubicBezTo>
                    <a:pt x="1586" y="1891"/>
                    <a:pt x="1689" y="1823"/>
                    <a:pt x="1740" y="1780"/>
                  </a:cubicBezTo>
                  <a:cubicBezTo>
                    <a:pt x="1799" y="1746"/>
                    <a:pt x="1953" y="1729"/>
                    <a:pt x="1979" y="1687"/>
                  </a:cubicBezTo>
                  <a:cubicBezTo>
                    <a:pt x="2013" y="1653"/>
                    <a:pt x="2047" y="1550"/>
                    <a:pt x="1987" y="1491"/>
                  </a:cubicBezTo>
                  <a:cubicBezTo>
                    <a:pt x="1927" y="1431"/>
                    <a:pt x="1364" y="1099"/>
                    <a:pt x="1492" y="1286"/>
                  </a:cubicBezTo>
                  <a:close/>
                  <a:moveTo>
                    <a:pt x="1202" y="869"/>
                  </a:moveTo>
                  <a:cubicBezTo>
                    <a:pt x="1288" y="826"/>
                    <a:pt x="1339" y="792"/>
                    <a:pt x="1382" y="733"/>
                  </a:cubicBezTo>
                  <a:cubicBezTo>
                    <a:pt x="1433" y="673"/>
                    <a:pt x="1501" y="613"/>
                    <a:pt x="1620" y="511"/>
                  </a:cubicBezTo>
                  <a:cubicBezTo>
                    <a:pt x="1740" y="400"/>
                    <a:pt x="1706" y="409"/>
                    <a:pt x="1689" y="358"/>
                  </a:cubicBezTo>
                  <a:cubicBezTo>
                    <a:pt x="1680" y="307"/>
                    <a:pt x="1603" y="298"/>
                    <a:pt x="1458" y="375"/>
                  </a:cubicBezTo>
                  <a:cubicBezTo>
                    <a:pt x="1322" y="452"/>
                    <a:pt x="1296" y="647"/>
                    <a:pt x="1296" y="554"/>
                  </a:cubicBezTo>
                  <a:cubicBezTo>
                    <a:pt x="1296" y="452"/>
                    <a:pt x="1347" y="409"/>
                    <a:pt x="1228" y="273"/>
                  </a:cubicBezTo>
                  <a:cubicBezTo>
                    <a:pt x="1117" y="128"/>
                    <a:pt x="938" y="51"/>
                    <a:pt x="827" y="26"/>
                  </a:cubicBezTo>
                  <a:cubicBezTo>
                    <a:pt x="716" y="0"/>
                    <a:pt x="733" y="43"/>
                    <a:pt x="861" y="136"/>
                  </a:cubicBezTo>
                  <a:cubicBezTo>
                    <a:pt x="989" y="230"/>
                    <a:pt x="1109" y="332"/>
                    <a:pt x="1109" y="417"/>
                  </a:cubicBezTo>
                  <a:cubicBezTo>
                    <a:pt x="1100" y="503"/>
                    <a:pt x="1092" y="682"/>
                    <a:pt x="955" y="792"/>
                  </a:cubicBezTo>
                  <a:cubicBezTo>
                    <a:pt x="819" y="903"/>
                    <a:pt x="742" y="937"/>
                    <a:pt x="563" y="997"/>
                  </a:cubicBezTo>
                  <a:cubicBezTo>
                    <a:pt x="375" y="1048"/>
                    <a:pt x="222" y="1073"/>
                    <a:pt x="316" y="1108"/>
                  </a:cubicBezTo>
                  <a:cubicBezTo>
                    <a:pt x="401" y="1142"/>
                    <a:pt x="537" y="1116"/>
                    <a:pt x="691" y="1090"/>
                  </a:cubicBezTo>
                  <a:cubicBezTo>
                    <a:pt x="836" y="1065"/>
                    <a:pt x="827" y="1073"/>
                    <a:pt x="802" y="1133"/>
                  </a:cubicBezTo>
                  <a:cubicBezTo>
                    <a:pt x="768" y="1201"/>
                    <a:pt x="768" y="1244"/>
                    <a:pt x="657" y="1448"/>
                  </a:cubicBezTo>
                  <a:cubicBezTo>
                    <a:pt x="537" y="1644"/>
                    <a:pt x="520" y="1619"/>
                    <a:pt x="460" y="1729"/>
                  </a:cubicBezTo>
                  <a:cubicBezTo>
                    <a:pt x="392" y="1840"/>
                    <a:pt x="273" y="1951"/>
                    <a:pt x="136" y="2062"/>
                  </a:cubicBezTo>
                  <a:cubicBezTo>
                    <a:pt x="9" y="2181"/>
                    <a:pt x="0" y="2232"/>
                    <a:pt x="85" y="2206"/>
                  </a:cubicBezTo>
                  <a:cubicBezTo>
                    <a:pt x="171" y="2172"/>
                    <a:pt x="392" y="2079"/>
                    <a:pt x="512" y="1891"/>
                  </a:cubicBezTo>
                  <a:cubicBezTo>
                    <a:pt x="631" y="1704"/>
                    <a:pt x="878" y="1372"/>
                    <a:pt x="904" y="1278"/>
                  </a:cubicBezTo>
                  <a:cubicBezTo>
                    <a:pt x="930" y="1176"/>
                    <a:pt x="972" y="1005"/>
                    <a:pt x="1202" y="8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5" name="íṧļidé">
              <a:extLst>
                <a:ext uri="{FF2B5EF4-FFF2-40B4-BE49-F238E27FC236}">
                  <a16:creationId xmlns="" xmlns:a16="http://schemas.microsoft.com/office/drawing/2014/main" id="{39CAED77-046D-49BD-A881-8CF93AE6B81C}"/>
                </a:ext>
              </a:extLst>
            </p:cNvPr>
            <p:cNvSpPr/>
            <p:nvPr/>
          </p:nvSpPr>
          <p:spPr bwMode="auto">
            <a:xfrm>
              <a:off x="9041681" y="2468629"/>
              <a:ext cx="936477" cy="1177459"/>
            </a:xfrm>
            <a:custGeom>
              <a:avLst/>
              <a:gdLst>
                <a:gd name="T0" fmla="*/ 648 w 2422"/>
                <a:gd name="T1" fmla="*/ 1806 h 3050"/>
                <a:gd name="T2" fmla="*/ 759 w 2422"/>
                <a:gd name="T3" fmla="*/ 1627 h 3050"/>
                <a:gd name="T4" fmla="*/ 1450 w 2422"/>
                <a:gd name="T5" fmla="*/ 2471 h 3050"/>
                <a:gd name="T6" fmla="*/ 1475 w 2422"/>
                <a:gd name="T7" fmla="*/ 2155 h 3050"/>
                <a:gd name="T8" fmla="*/ 1637 w 2422"/>
                <a:gd name="T9" fmla="*/ 1840 h 3050"/>
                <a:gd name="T10" fmla="*/ 870 w 2422"/>
                <a:gd name="T11" fmla="*/ 2394 h 3050"/>
                <a:gd name="T12" fmla="*/ 25 w 2422"/>
                <a:gd name="T13" fmla="*/ 2820 h 3050"/>
                <a:gd name="T14" fmla="*/ 179 w 2422"/>
                <a:gd name="T15" fmla="*/ 2752 h 3050"/>
                <a:gd name="T16" fmla="*/ 1705 w 2422"/>
                <a:gd name="T17" fmla="*/ 1602 h 3050"/>
                <a:gd name="T18" fmla="*/ 1688 w 2422"/>
                <a:gd name="T19" fmla="*/ 2002 h 3050"/>
                <a:gd name="T20" fmla="*/ 1646 w 2422"/>
                <a:gd name="T21" fmla="*/ 2317 h 3050"/>
                <a:gd name="T22" fmla="*/ 1842 w 2422"/>
                <a:gd name="T23" fmla="*/ 2496 h 3050"/>
                <a:gd name="T24" fmla="*/ 1552 w 2422"/>
                <a:gd name="T25" fmla="*/ 2973 h 3050"/>
                <a:gd name="T26" fmla="*/ 1040 w 2422"/>
                <a:gd name="T27" fmla="*/ 2965 h 3050"/>
                <a:gd name="T28" fmla="*/ 1450 w 2422"/>
                <a:gd name="T29" fmla="*/ 2471 h 3050"/>
                <a:gd name="T30" fmla="*/ 1501 w 2422"/>
                <a:gd name="T31" fmla="*/ 2615 h 3050"/>
                <a:gd name="T32" fmla="*/ 1219 w 2422"/>
                <a:gd name="T33" fmla="*/ 2760 h 3050"/>
                <a:gd name="T34" fmla="*/ 929 w 2422"/>
                <a:gd name="T35" fmla="*/ 1457 h 3050"/>
                <a:gd name="T36" fmla="*/ 699 w 2422"/>
                <a:gd name="T37" fmla="*/ 1091 h 3050"/>
                <a:gd name="T38" fmla="*/ 1015 w 2422"/>
                <a:gd name="T39" fmla="*/ 1321 h 3050"/>
                <a:gd name="T40" fmla="*/ 912 w 2422"/>
                <a:gd name="T41" fmla="*/ 1193 h 3050"/>
                <a:gd name="T42" fmla="*/ 1390 w 2422"/>
                <a:gd name="T43" fmla="*/ 878 h 3050"/>
                <a:gd name="T44" fmla="*/ 1748 w 2422"/>
                <a:gd name="T45" fmla="*/ 298 h 3050"/>
                <a:gd name="T46" fmla="*/ 1586 w 2422"/>
                <a:gd name="T47" fmla="*/ 77 h 3050"/>
                <a:gd name="T48" fmla="*/ 1799 w 2422"/>
                <a:gd name="T49" fmla="*/ 486 h 3050"/>
                <a:gd name="T50" fmla="*/ 1492 w 2422"/>
                <a:gd name="T51" fmla="*/ 920 h 3050"/>
                <a:gd name="T52" fmla="*/ 1714 w 2422"/>
                <a:gd name="T53" fmla="*/ 954 h 3050"/>
                <a:gd name="T54" fmla="*/ 2251 w 2422"/>
                <a:gd name="T55" fmla="*/ 1082 h 3050"/>
                <a:gd name="T56" fmla="*/ 1637 w 2422"/>
                <a:gd name="T57" fmla="*/ 1610 h 3050"/>
                <a:gd name="T58" fmla="*/ 1484 w 2422"/>
                <a:gd name="T59" fmla="*/ 1508 h 3050"/>
                <a:gd name="T60" fmla="*/ 1211 w 2422"/>
                <a:gd name="T61" fmla="*/ 1474 h 3050"/>
                <a:gd name="T62" fmla="*/ 1458 w 2422"/>
                <a:gd name="T63" fmla="*/ 1184 h 3050"/>
                <a:gd name="T64" fmla="*/ 1151 w 2422"/>
                <a:gd name="T65" fmla="*/ 1329 h 3050"/>
                <a:gd name="T66" fmla="*/ 1091 w 2422"/>
                <a:gd name="T67" fmla="*/ 1576 h 3050"/>
                <a:gd name="T68" fmla="*/ 921 w 2422"/>
                <a:gd name="T69" fmla="*/ 1670 h 3050"/>
                <a:gd name="T70" fmla="*/ 1697 w 2422"/>
                <a:gd name="T71" fmla="*/ 1244 h 3050"/>
                <a:gd name="T72" fmla="*/ 1842 w 2422"/>
                <a:gd name="T73" fmla="*/ 1269 h 3050"/>
                <a:gd name="T74" fmla="*/ 2166 w 2422"/>
                <a:gd name="T75" fmla="*/ 937 h 3050"/>
                <a:gd name="T76" fmla="*/ 1577 w 2422"/>
                <a:gd name="T77" fmla="*/ 1150 h 3050"/>
                <a:gd name="T78" fmla="*/ 1697 w 2422"/>
                <a:gd name="T79" fmla="*/ 1244 h 3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22" h="3050">
                  <a:moveTo>
                    <a:pt x="554" y="1534"/>
                  </a:moveTo>
                  <a:cubicBezTo>
                    <a:pt x="597" y="1644"/>
                    <a:pt x="656" y="1721"/>
                    <a:pt x="648" y="1806"/>
                  </a:cubicBezTo>
                  <a:cubicBezTo>
                    <a:pt x="639" y="1883"/>
                    <a:pt x="742" y="1985"/>
                    <a:pt x="801" y="1908"/>
                  </a:cubicBezTo>
                  <a:cubicBezTo>
                    <a:pt x="861" y="1832"/>
                    <a:pt x="861" y="1772"/>
                    <a:pt x="759" y="1627"/>
                  </a:cubicBezTo>
                  <a:cubicBezTo>
                    <a:pt x="665" y="1491"/>
                    <a:pt x="469" y="1363"/>
                    <a:pt x="554" y="1534"/>
                  </a:cubicBezTo>
                  <a:close/>
                  <a:moveTo>
                    <a:pt x="1450" y="2471"/>
                  </a:moveTo>
                  <a:cubicBezTo>
                    <a:pt x="1526" y="2420"/>
                    <a:pt x="1552" y="2334"/>
                    <a:pt x="1543" y="2266"/>
                  </a:cubicBezTo>
                  <a:cubicBezTo>
                    <a:pt x="1543" y="2190"/>
                    <a:pt x="1518" y="2172"/>
                    <a:pt x="1475" y="2155"/>
                  </a:cubicBezTo>
                  <a:cubicBezTo>
                    <a:pt x="1441" y="2138"/>
                    <a:pt x="1441" y="2036"/>
                    <a:pt x="1526" y="1951"/>
                  </a:cubicBezTo>
                  <a:cubicBezTo>
                    <a:pt x="1612" y="1874"/>
                    <a:pt x="1646" y="1866"/>
                    <a:pt x="1637" y="1840"/>
                  </a:cubicBezTo>
                  <a:cubicBezTo>
                    <a:pt x="1637" y="1806"/>
                    <a:pt x="1518" y="1849"/>
                    <a:pt x="1347" y="1977"/>
                  </a:cubicBezTo>
                  <a:cubicBezTo>
                    <a:pt x="1177" y="2113"/>
                    <a:pt x="1100" y="2164"/>
                    <a:pt x="870" y="2394"/>
                  </a:cubicBezTo>
                  <a:cubicBezTo>
                    <a:pt x="639" y="2624"/>
                    <a:pt x="537" y="2752"/>
                    <a:pt x="332" y="2871"/>
                  </a:cubicBezTo>
                  <a:cubicBezTo>
                    <a:pt x="136" y="2990"/>
                    <a:pt x="59" y="2982"/>
                    <a:pt x="25" y="2820"/>
                  </a:cubicBezTo>
                  <a:cubicBezTo>
                    <a:pt x="0" y="2650"/>
                    <a:pt x="77" y="2581"/>
                    <a:pt x="94" y="2624"/>
                  </a:cubicBezTo>
                  <a:cubicBezTo>
                    <a:pt x="111" y="2667"/>
                    <a:pt x="94" y="2794"/>
                    <a:pt x="179" y="2752"/>
                  </a:cubicBezTo>
                  <a:cubicBezTo>
                    <a:pt x="256" y="2718"/>
                    <a:pt x="435" y="2624"/>
                    <a:pt x="810" y="2300"/>
                  </a:cubicBezTo>
                  <a:cubicBezTo>
                    <a:pt x="1185" y="1977"/>
                    <a:pt x="1441" y="1730"/>
                    <a:pt x="1705" y="1602"/>
                  </a:cubicBezTo>
                  <a:cubicBezTo>
                    <a:pt x="1970" y="1482"/>
                    <a:pt x="2064" y="1610"/>
                    <a:pt x="2055" y="1661"/>
                  </a:cubicBezTo>
                  <a:cubicBezTo>
                    <a:pt x="2047" y="1712"/>
                    <a:pt x="1816" y="1891"/>
                    <a:pt x="1688" y="2002"/>
                  </a:cubicBezTo>
                  <a:cubicBezTo>
                    <a:pt x="1552" y="2113"/>
                    <a:pt x="1629" y="2104"/>
                    <a:pt x="1646" y="2147"/>
                  </a:cubicBezTo>
                  <a:cubicBezTo>
                    <a:pt x="1654" y="2190"/>
                    <a:pt x="1654" y="2275"/>
                    <a:pt x="1646" y="2317"/>
                  </a:cubicBezTo>
                  <a:cubicBezTo>
                    <a:pt x="1637" y="2360"/>
                    <a:pt x="1663" y="2385"/>
                    <a:pt x="1731" y="2385"/>
                  </a:cubicBezTo>
                  <a:cubicBezTo>
                    <a:pt x="1808" y="2385"/>
                    <a:pt x="1936" y="2420"/>
                    <a:pt x="1842" y="2496"/>
                  </a:cubicBezTo>
                  <a:cubicBezTo>
                    <a:pt x="1748" y="2573"/>
                    <a:pt x="1637" y="2513"/>
                    <a:pt x="1663" y="2650"/>
                  </a:cubicBezTo>
                  <a:cubicBezTo>
                    <a:pt x="1688" y="2794"/>
                    <a:pt x="1714" y="2888"/>
                    <a:pt x="1552" y="2973"/>
                  </a:cubicBezTo>
                  <a:cubicBezTo>
                    <a:pt x="1390" y="3050"/>
                    <a:pt x="1347" y="3007"/>
                    <a:pt x="1262" y="2965"/>
                  </a:cubicBezTo>
                  <a:cubicBezTo>
                    <a:pt x="1185" y="2914"/>
                    <a:pt x="1091" y="2922"/>
                    <a:pt x="1040" y="2965"/>
                  </a:cubicBezTo>
                  <a:cubicBezTo>
                    <a:pt x="998" y="3007"/>
                    <a:pt x="895" y="2999"/>
                    <a:pt x="938" y="2888"/>
                  </a:cubicBezTo>
                  <a:cubicBezTo>
                    <a:pt x="981" y="2777"/>
                    <a:pt x="1049" y="2726"/>
                    <a:pt x="1450" y="2471"/>
                  </a:cubicBezTo>
                  <a:close/>
                  <a:moveTo>
                    <a:pt x="1219" y="2760"/>
                  </a:moveTo>
                  <a:cubicBezTo>
                    <a:pt x="1270" y="2718"/>
                    <a:pt x="1450" y="2573"/>
                    <a:pt x="1501" y="2615"/>
                  </a:cubicBezTo>
                  <a:cubicBezTo>
                    <a:pt x="1543" y="2650"/>
                    <a:pt x="1595" y="2794"/>
                    <a:pt x="1484" y="2837"/>
                  </a:cubicBezTo>
                  <a:cubicBezTo>
                    <a:pt x="1373" y="2880"/>
                    <a:pt x="1049" y="2905"/>
                    <a:pt x="1219" y="2760"/>
                  </a:cubicBezTo>
                  <a:close/>
                  <a:moveTo>
                    <a:pt x="861" y="1627"/>
                  </a:moveTo>
                  <a:cubicBezTo>
                    <a:pt x="895" y="1568"/>
                    <a:pt x="972" y="1542"/>
                    <a:pt x="929" y="1457"/>
                  </a:cubicBezTo>
                  <a:cubicBezTo>
                    <a:pt x="887" y="1372"/>
                    <a:pt x="801" y="1252"/>
                    <a:pt x="733" y="1193"/>
                  </a:cubicBezTo>
                  <a:cubicBezTo>
                    <a:pt x="665" y="1133"/>
                    <a:pt x="639" y="1074"/>
                    <a:pt x="699" y="1091"/>
                  </a:cubicBezTo>
                  <a:cubicBezTo>
                    <a:pt x="759" y="1116"/>
                    <a:pt x="870" y="1167"/>
                    <a:pt x="912" y="1252"/>
                  </a:cubicBezTo>
                  <a:cubicBezTo>
                    <a:pt x="963" y="1338"/>
                    <a:pt x="963" y="1355"/>
                    <a:pt x="1015" y="1321"/>
                  </a:cubicBezTo>
                  <a:cubicBezTo>
                    <a:pt x="1066" y="1295"/>
                    <a:pt x="1160" y="1227"/>
                    <a:pt x="1091" y="1210"/>
                  </a:cubicBezTo>
                  <a:cubicBezTo>
                    <a:pt x="1032" y="1201"/>
                    <a:pt x="955" y="1235"/>
                    <a:pt x="912" y="1193"/>
                  </a:cubicBezTo>
                  <a:cubicBezTo>
                    <a:pt x="878" y="1142"/>
                    <a:pt x="1066" y="1108"/>
                    <a:pt x="1202" y="1048"/>
                  </a:cubicBezTo>
                  <a:cubicBezTo>
                    <a:pt x="1330" y="988"/>
                    <a:pt x="1330" y="971"/>
                    <a:pt x="1390" y="878"/>
                  </a:cubicBezTo>
                  <a:cubicBezTo>
                    <a:pt x="1458" y="775"/>
                    <a:pt x="1620" y="554"/>
                    <a:pt x="1688" y="469"/>
                  </a:cubicBezTo>
                  <a:cubicBezTo>
                    <a:pt x="1748" y="375"/>
                    <a:pt x="1808" y="332"/>
                    <a:pt x="1748" y="298"/>
                  </a:cubicBezTo>
                  <a:cubicBezTo>
                    <a:pt x="1680" y="256"/>
                    <a:pt x="1433" y="111"/>
                    <a:pt x="1407" y="68"/>
                  </a:cubicBezTo>
                  <a:cubicBezTo>
                    <a:pt x="1390" y="26"/>
                    <a:pt x="1450" y="0"/>
                    <a:pt x="1586" y="77"/>
                  </a:cubicBezTo>
                  <a:cubicBezTo>
                    <a:pt x="1714" y="154"/>
                    <a:pt x="1884" y="264"/>
                    <a:pt x="1910" y="324"/>
                  </a:cubicBezTo>
                  <a:cubicBezTo>
                    <a:pt x="1936" y="375"/>
                    <a:pt x="1884" y="418"/>
                    <a:pt x="1799" y="486"/>
                  </a:cubicBezTo>
                  <a:cubicBezTo>
                    <a:pt x="1714" y="545"/>
                    <a:pt x="1543" y="733"/>
                    <a:pt x="1501" y="835"/>
                  </a:cubicBezTo>
                  <a:cubicBezTo>
                    <a:pt x="1458" y="929"/>
                    <a:pt x="1450" y="946"/>
                    <a:pt x="1492" y="920"/>
                  </a:cubicBezTo>
                  <a:cubicBezTo>
                    <a:pt x="1543" y="895"/>
                    <a:pt x="1612" y="937"/>
                    <a:pt x="1629" y="971"/>
                  </a:cubicBezTo>
                  <a:cubicBezTo>
                    <a:pt x="1654" y="1005"/>
                    <a:pt x="1663" y="988"/>
                    <a:pt x="1714" y="954"/>
                  </a:cubicBezTo>
                  <a:cubicBezTo>
                    <a:pt x="1757" y="920"/>
                    <a:pt x="2115" y="707"/>
                    <a:pt x="2226" y="733"/>
                  </a:cubicBezTo>
                  <a:cubicBezTo>
                    <a:pt x="2345" y="758"/>
                    <a:pt x="2422" y="809"/>
                    <a:pt x="2251" y="1082"/>
                  </a:cubicBezTo>
                  <a:cubicBezTo>
                    <a:pt x="2072" y="1346"/>
                    <a:pt x="1936" y="1389"/>
                    <a:pt x="1867" y="1389"/>
                  </a:cubicBezTo>
                  <a:cubicBezTo>
                    <a:pt x="1808" y="1389"/>
                    <a:pt x="1722" y="1551"/>
                    <a:pt x="1637" y="1610"/>
                  </a:cubicBezTo>
                  <a:cubicBezTo>
                    <a:pt x="1552" y="1661"/>
                    <a:pt x="1339" y="1730"/>
                    <a:pt x="1390" y="1661"/>
                  </a:cubicBezTo>
                  <a:cubicBezTo>
                    <a:pt x="1441" y="1602"/>
                    <a:pt x="1595" y="1551"/>
                    <a:pt x="1484" y="1508"/>
                  </a:cubicBezTo>
                  <a:cubicBezTo>
                    <a:pt x="1381" y="1465"/>
                    <a:pt x="1347" y="1482"/>
                    <a:pt x="1305" y="1517"/>
                  </a:cubicBezTo>
                  <a:cubicBezTo>
                    <a:pt x="1262" y="1542"/>
                    <a:pt x="1236" y="1534"/>
                    <a:pt x="1211" y="1474"/>
                  </a:cubicBezTo>
                  <a:cubicBezTo>
                    <a:pt x="1185" y="1414"/>
                    <a:pt x="1168" y="1397"/>
                    <a:pt x="1262" y="1338"/>
                  </a:cubicBezTo>
                  <a:cubicBezTo>
                    <a:pt x="1356" y="1269"/>
                    <a:pt x="1433" y="1252"/>
                    <a:pt x="1458" y="1184"/>
                  </a:cubicBezTo>
                  <a:cubicBezTo>
                    <a:pt x="1484" y="1116"/>
                    <a:pt x="1475" y="1039"/>
                    <a:pt x="1424" y="1082"/>
                  </a:cubicBezTo>
                  <a:cubicBezTo>
                    <a:pt x="1364" y="1125"/>
                    <a:pt x="1160" y="1278"/>
                    <a:pt x="1151" y="1329"/>
                  </a:cubicBezTo>
                  <a:cubicBezTo>
                    <a:pt x="1143" y="1389"/>
                    <a:pt x="1177" y="1397"/>
                    <a:pt x="1134" y="1423"/>
                  </a:cubicBezTo>
                  <a:cubicBezTo>
                    <a:pt x="1083" y="1457"/>
                    <a:pt x="1083" y="1542"/>
                    <a:pt x="1091" y="1576"/>
                  </a:cubicBezTo>
                  <a:cubicBezTo>
                    <a:pt x="1100" y="1619"/>
                    <a:pt x="1057" y="1687"/>
                    <a:pt x="1006" y="1695"/>
                  </a:cubicBezTo>
                  <a:cubicBezTo>
                    <a:pt x="955" y="1704"/>
                    <a:pt x="955" y="1661"/>
                    <a:pt x="921" y="1670"/>
                  </a:cubicBezTo>
                  <a:cubicBezTo>
                    <a:pt x="887" y="1670"/>
                    <a:pt x="844" y="1670"/>
                    <a:pt x="861" y="1627"/>
                  </a:cubicBezTo>
                  <a:close/>
                  <a:moveTo>
                    <a:pt x="1697" y="1244"/>
                  </a:moveTo>
                  <a:cubicBezTo>
                    <a:pt x="1688" y="1193"/>
                    <a:pt x="1671" y="1082"/>
                    <a:pt x="1740" y="1091"/>
                  </a:cubicBezTo>
                  <a:cubicBezTo>
                    <a:pt x="1799" y="1108"/>
                    <a:pt x="1816" y="1218"/>
                    <a:pt x="1842" y="1269"/>
                  </a:cubicBezTo>
                  <a:cubicBezTo>
                    <a:pt x="1867" y="1321"/>
                    <a:pt x="1919" y="1295"/>
                    <a:pt x="1995" y="1201"/>
                  </a:cubicBezTo>
                  <a:cubicBezTo>
                    <a:pt x="2081" y="1108"/>
                    <a:pt x="2132" y="1031"/>
                    <a:pt x="2166" y="937"/>
                  </a:cubicBezTo>
                  <a:cubicBezTo>
                    <a:pt x="2200" y="852"/>
                    <a:pt x="2192" y="844"/>
                    <a:pt x="2115" y="861"/>
                  </a:cubicBezTo>
                  <a:cubicBezTo>
                    <a:pt x="2038" y="878"/>
                    <a:pt x="1637" y="1065"/>
                    <a:pt x="1577" y="1150"/>
                  </a:cubicBezTo>
                  <a:cubicBezTo>
                    <a:pt x="1518" y="1227"/>
                    <a:pt x="1518" y="1304"/>
                    <a:pt x="1569" y="1338"/>
                  </a:cubicBezTo>
                  <a:cubicBezTo>
                    <a:pt x="1620" y="1380"/>
                    <a:pt x="1714" y="1363"/>
                    <a:pt x="1697" y="1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sp>
        <p:nvSpPr>
          <p:cNvPr id="36" name="标题 1">
            <a:extLst>
              <a:ext uri="{FF2B5EF4-FFF2-40B4-BE49-F238E27FC236}">
                <a16:creationId xmlns="" xmlns:a16="http://schemas.microsoft.com/office/drawing/2014/main" id="{BA94DF50-1A2E-452A-BB10-8E58329E915D}"/>
              </a:ext>
            </a:extLst>
          </p:cNvPr>
          <p:cNvSpPr>
            <a:spLocks noGrp="1"/>
          </p:cNvSpPr>
          <p:nvPr>
            <p:ph type="title" hasCustomPrompt="1"/>
          </p:nvPr>
        </p:nvSpPr>
        <p:spPr>
          <a:xfrm>
            <a:off x="695325" y="364917"/>
            <a:ext cx="9305200" cy="548640"/>
          </a:xfrm>
          <a:prstGeom prst="rect">
            <a:avLst/>
          </a:prstGeom>
        </p:spPr>
        <p:txBody>
          <a:bodyPr lIns="0" anchor="b">
            <a:normAutofit/>
          </a:bodyPr>
          <a:lstStyle>
            <a:lvl1pPr>
              <a:defRPr sz="3200" b="1"/>
            </a:lvl1pPr>
          </a:lstStyle>
          <a:p>
            <a:r>
              <a:rPr lang="zh-CN" altLang="en-US" dirty="0"/>
              <a:t>项目时间进度规划</a:t>
            </a:r>
          </a:p>
        </p:txBody>
      </p:sp>
      <p:sp>
        <p:nvSpPr>
          <p:cNvPr id="37" name="矩形 36">
            <a:extLst>
              <a:ext uri="{FF2B5EF4-FFF2-40B4-BE49-F238E27FC236}">
                <a16:creationId xmlns="" xmlns:a16="http://schemas.microsoft.com/office/drawing/2014/main" id="{493DC123-4A98-4BBC-AC1A-7B1715CAF46C}"/>
              </a:ext>
            </a:extLst>
          </p:cNvPr>
          <p:cNvSpPr/>
          <p:nvPr userDrawn="1"/>
        </p:nvSpPr>
        <p:spPr>
          <a:xfrm>
            <a:off x="0" y="370088"/>
            <a:ext cx="342614" cy="4636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a:extLst>
              <a:ext uri="{FF2B5EF4-FFF2-40B4-BE49-F238E27FC236}">
                <a16:creationId xmlns="" xmlns:a16="http://schemas.microsoft.com/office/drawing/2014/main" id="{42980E25-3B8C-42BC-830C-4A2DEDE7234C}"/>
              </a:ext>
            </a:extLst>
          </p:cNvPr>
          <p:cNvCxnSpPr>
            <a:cxnSpLocks/>
          </p:cNvCxnSpPr>
          <p:nvPr userDrawn="1"/>
        </p:nvCxnSpPr>
        <p:spPr>
          <a:xfrm flipH="1">
            <a:off x="695326" y="871448"/>
            <a:ext cx="1080134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矩形 39">
            <a:extLst>
              <a:ext uri="{FF2B5EF4-FFF2-40B4-BE49-F238E27FC236}">
                <a16:creationId xmlns="" xmlns:a16="http://schemas.microsoft.com/office/drawing/2014/main" id="{F4E6220F-ACDE-4343-A45D-A2CD348CAE01}"/>
              </a:ext>
            </a:extLst>
          </p:cNvPr>
          <p:cNvSpPr/>
          <p:nvPr userDrawn="1"/>
        </p:nvSpPr>
        <p:spPr>
          <a:xfrm>
            <a:off x="419820" y="370088"/>
            <a:ext cx="128763" cy="4636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a:extLst>
              <a:ext uri="{FF2B5EF4-FFF2-40B4-BE49-F238E27FC236}">
                <a16:creationId xmlns="" xmlns:a16="http://schemas.microsoft.com/office/drawing/2014/main" id="{3AD4B1A3-7A82-46FC-A286-9B57551A3681}"/>
              </a:ext>
            </a:extLst>
          </p:cNvPr>
          <p:cNvCxnSpPr>
            <a:cxnSpLocks/>
          </p:cNvCxnSpPr>
          <p:nvPr userDrawn="1"/>
        </p:nvCxnSpPr>
        <p:spPr>
          <a:xfrm flipH="1">
            <a:off x="695326" y="6479197"/>
            <a:ext cx="1080134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 xmlns:a16="http://schemas.microsoft.com/office/drawing/2014/main" id="{49D16B73-115D-4C40-91B5-0948FAA56737}"/>
              </a:ext>
            </a:extLst>
          </p:cNvPr>
          <p:cNvSpPr txBox="1"/>
          <p:nvPr userDrawn="1"/>
        </p:nvSpPr>
        <p:spPr>
          <a:xfrm>
            <a:off x="614278" y="6468889"/>
            <a:ext cx="2463948" cy="307777"/>
          </a:xfrm>
          <a:prstGeom prst="rect">
            <a:avLst/>
          </a:prstGeom>
          <a:noFill/>
        </p:spPr>
        <p:txBody>
          <a:bodyPr wrap="square" rtlCol="0">
            <a:spAutoFit/>
          </a:bodyPr>
          <a:lstStyle/>
          <a:p>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明德任责</a:t>
            </a:r>
            <a:r>
              <a:rPr lang="zh-CN" altLang="en-US" sz="1200" dirty="0">
                <a:solidFill>
                  <a:schemeClr val="bg1">
                    <a:lumMod val="50000"/>
                  </a:schemeClr>
                </a:solidFill>
                <a:latin typeface="微软雅黑 Light" panose="020B0502040204020203" pitchFamily="34" charset="-122"/>
                <a:ea typeface="微软雅黑 Light" panose="020B0502040204020203" pitchFamily="34" charset="-122"/>
              </a:rPr>
              <a:t>▕  </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好学力行</a:t>
            </a:r>
          </a:p>
        </p:txBody>
      </p:sp>
      <p:sp>
        <p:nvSpPr>
          <p:cNvPr id="26" name="文本框 25">
            <a:extLst>
              <a:ext uri="{FF2B5EF4-FFF2-40B4-BE49-F238E27FC236}">
                <a16:creationId xmlns="" xmlns:a16="http://schemas.microsoft.com/office/drawing/2014/main" id="{0BF4C000-D839-4720-8CBE-D454A0689B44}"/>
              </a:ext>
            </a:extLst>
          </p:cNvPr>
          <p:cNvSpPr txBox="1"/>
          <p:nvPr userDrawn="1"/>
        </p:nvSpPr>
        <p:spPr>
          <a:xfrm>
            <a:off x="9938278" y="6444183"/>
            <a:ext cx="1553589" cy="314039"/>
          </a:xfrm>
          <a:prstGeom prst="rect">
            <a:avLst/>
          </a:prstGeom>
          <a:noFill/>
        </p:spPr>
        <p:txBody>
          <a:bodyPr wrap="square" rIns="0" rtlCol="0">
            <a:spAutoFit/>
          </a:bodyPr>
          <a:lstStyle/>
          <a:p>
            <a:pPr algn="dist"/>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www.hpu.edu.cn</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447711327"/>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研究方法的使用">
    <p:spTree>
      <p:nvGrpSpPr>
        <p:cNvPr id="1" name=""/>
        <p:cNvGrpSpPr/>
        <p:nvPr/>
      </p:nvGrpSpPr>
      <p:grpSpPr>
        <a:xfrm>
          <a:off x="0" y="0"/>
          <a:ext cx="0" cy="0"/>
          <a:chOff x="0" y="0"/>
          <a:chExt cx="0" cy="0"/>
        </a:xfrm>
      </p:grpSpPr>
      <p:sp>
        <p:nvSpPr>
          <p:cNvPr id="44" name="图片占位符 3">
            <a:extLst>
              <a:ext uri="{FF2B5EF4-FFF2-40B4-BE49-F238E27FC236}">
                <a16:creationId xmlns="" xmlns:a16="http://schemas.microsoft.com/office/drawing/2014/main" id="{96AFEDBD-7CC9-417B-90C6-D6A5FDC3366D}"/>
              </a:ext>
            </a:extLst>
          </p:cNvPr>
          <p:cNvSpPr>
            <a:spLocks noGrp="1"/>
          </p:cNvSpPr>
          <p:nvPr>
            <p:ph type="pic" sz="quarter" idx="13"/>
          </p:nvPr>
        </p:nvSpPr>
        <p:spPr>
          <a:xfrm>
            <a:off x="9222035" y="1805489"/>
            <a:ext cx="2231995" cy="2231995"/>
          </a:xfrm>
          <a:prstGeom prst="ellipse">
            <a:avLst/>
          </a:prstGeom>
        </p:spPr>
        <p:txBody>
          <a:bodyPr/>
          <a:lstStyle/>
          <a:p>
            <a:endParaRPr lang="zh-CN" altLang="en-US"/>
          </a:p>
        </p:txBody>
      </p:sp>
      <p:sp>
        <p:nvSpPr>
          <p:cNvPr id="20" name="íŝlîḍe">
            <a:extLst>
              <a:ext uri="{FF2B5EF4-FFF2-40B4-BE49-F238E27FC236}">
                <a16:creationId xmlns="" xmlns:a16="http://schemas.microsoft.com/office/drawing/2014/main" id="{52424C1A-7E10-4896-9931-03F46B4CEEDD}"/>
              </a:ext>
            </a:extLst>
          </p:cNvPr>
          <p:cNvSpPr/>
          <p:nvPr userDrawn="1"/>
        </p:nvSpPr>
        <p:spPr bwMode="auto">
          <a:xfrm>
            <a:off x="6378697" y="-109959"/>
            <a:ext cx="7077600" cy="7077918"/>
          </a:xfrm>
          <a:custGeom>
            <a:avLst/>
            <a:gdLst>
              <a:gd name="T0" fmla="*/ 546 w 4879"/>
              <a:gd name="T1" fmla="*/ 2803 h 4873"/>
              <a:gd name="T2" fmla="*/ 4256 w 4879"/>
              <a:gd name="T3" fmla="*/ 1823 h 4873"/>
              <a:gd name="T4" fmla="*/ 4034 w 4879"/>
              <a:gd name="T5" fmla="*/ 1806 h 4873"/>
              <a:gd name="T6" fmla="*/ 4077 w 4879"/>
              <a:gd name="T7" fmla="*/ 1985 h 4873"/>
              <a:gd name="T8" fmla="*/ 4520 w 4879"/>
              <a:gd name="T9" fmla="*/ 1977 h 4873"/>
              <a:gd name="T10" fmla="*/ 4299 w 4879"/>
              <a:gd name="T11" fmla="*/ 1951 h 4873"/>
              <a:gd name="T12" fmla="*/ 4427 w 4879"/>
              <a:gd name="T13" fmla="*/ 2079 h 4873"/>
              <a:gd name="T14" fmla="*/ 3957 w 4879"/>
              <a:gd name="T15" fmla="*/ 1125 h 4873"/>
              <a:gd name="T16" fmla="*/ 3548 w 4879"/>
              <a:gd name="T17" fmla="*/ 1040 h 4873"/>
              <a:gd name="T18" fmla="*/ 2951 w 4879"/>
              <a:gd name="T19" fmla="*/ 537 h 4873"/>
              <a:gd name="T20" fmla="*/ 1902 w 4879"/>
              <a:gd name="T21" fmla="*/ 588 h 4873"/>
              <a:gd name="T22" fmla="*/ 1843 w 4879"/>
              <a:gd name="T23" fmla="*/ 793 h 4873"/>
              <a:gd name="T24" fmla="*/ 2047 w 4879"/>
              <a:gd name="T25" fmla="*/ 733 h 4873"/>
              <a:gd name="T26" fmla="*/ 1979 w 4879"/>
              <a:gd name="T27" fmla="*/ 460 h 4873"/>
              <a:gd name="T28" fmla="*/ 1101 w 4879"/>
              <a:gd name="T29" fmla="*/ 1082 h 4873"/>
              <a:gd name="T30" fmla="*/ 1135 w 4879"/>
              <a:gd name="T31" fmla="*/ 1065 h 4873"/>
              <a:gd name="T32" fmla="*/ 1194 w 4879"/>
              <a:gd name="T33" fmla="*/ 980 h 4873"/>
              <a:gd name="T34" fmla="*/ 1058 w 4879"/>
              <a:gd name="T35" fmla="*/ 1040 h 4873"/>
              <a:gd name="T36" fmla="*/ 879 w 4879"/>
              <a:gd name="T37" fmla="*/ 1951 h 4873"/>
              <a:gd name="T38" fmla="*/ 614 w 4879"/>
              <a:gd name="T39" fmla="*/ 1892 h 4873"/>
              <a:gd name="T40" fmla="*/ 427 w 4879"/>
              <a:gd name="T41" fmla="*/ 1653 h 4873"/>
              <a:gd name="T42" fmla="*/ 589 w 4879"/>
              <a:gd name="T43" fmla="*/ 2070 h 4873"/>
              <a:gd name="T44" fmla="*/ 1638 w 4879"/>
              <a:gd name="T45" fmla="*/ 3433 h 4873"/>
              <a:gd name="T46" fmla="*/ 2457 w 4879"/>
              <a:gd name="T47" fmla="*/ 2675 h 4873"/>
              <a:gd name="T48" fmla="*/ 2857 w 4879"/>
              <a:gd name="T49" fmla="*/ 3391 h 4873"/>
              <a:gd name="T50" fmla="*/ 3156 w 4879"/>
              <a:gd name="T51" fmla="*/ 3348 h 4873"/>
              <a:gd name="T52" fmla="*/ 3343 w 4879"/>
              <a:gd name="T53" fmla="*/ 3476 h 4873"/>
              <a:gd name="T54" fmla="*/ 162 w 4879"/>
              <a:gd name="T55" fmla="*/ 2437 h 4873"/>
              <a:gd name="T56" fmla="*/ 4273 w 4879"/>
              <a:gd name="T57" fmla="*/ 2633 h 4873"/>
              <a:gd name="T58" fmla="*/ 4299 w 4879"/>
              <a:gd name="T59" fmla="*/ 2863 h 4873"/>
              <a:gd name="T60" fmla="*/ 4307 w 4879"/>
              <a:gd name="T61" fmla="*/ 3169 h 4873"/>
              <a:gd name="T62" fmla="*/ 4196 w 4879"/>
              <a:gd name="T63" fmla="*/ 3297 h 4873"/>
              <a:gd name="T64" fmla="*/ 4247 w 4879"/>
              <a:gd name="T65" fmla="*/ 3357 h 4873"/>
              <a:gd name="T66" fmla="*/ 4102 w 4879"/>
              <a:gd name="T67" fmla="*/ 3553 h 4873"/>
              <a:gd name="T68" fmla="*/ 4009 w 4879"/>
              <a:gd name="T69" fmla="*/ 3442 h 4873"/>
              <a:gd name="T70" fmla="*/ 4026 w 4879"/>
              <a:gd name="T71" fmla="*/ 3587 h 4873"/>
              <a:gd name="T72" fmla="*/ 3855 w 4879"/>
              <a:gd name="T73" fmla="*/ 3817 h 4873"/>
              <a:gd name="T74" fmla="*/ 3710 w 4879"/>
              <a:gd name="T75" fmla="*/ 3979 h 4873"/>
              <a:gd name="T76" fmla="*/ 3386 w 4879"/>
              <a:gd name="T77" fmla="*/ 4234 h 4873"/>
              <a:gd name="T78" fmla="*/ 3386 w 4879"/>
              <a:gd name="T79" fmla="*/ 4004 h 4873"/>
              <a:gd name="T80" fmla="*/ 3565 w 4879"/>
              <a:gd name="T81" fmla="*/ 4115 h 4873"/>
              <a:gd name="T82" fmla="*/ 3122 w 4879"/>
              <a:gd name="T83" fmla="*/ 4354 h 4873"/>
              <a:gd name="T84" fmla="*/ 2909 w 4879"/>
              <a:gd name="T85" fmla="*/ 4234 h 4873"/>
              <a:gd name="T86" fmla="*/ 2806 w 4879"/>
              <a:gd name="T87" fmla="*/ 4439 h 4873"/>
              <a:gd name="T88" fmla="*/ 2482 w 4879"/>
              <a:gd name="T89" fmla="*/ 4277 h 4873"/>
              <a:gd name="T90" fmla="*/ 2474 w 4879"/>
              <a:gd name="T91" fmla="*/ 4464 h 4873"/>
              <a:gd name="T92" fmla="*/ 2201 w 4879"/>
              <a:gd name="T93" fmla="*/ 4354 h 4873"/>
              <a:gd name="T94" fmla="*/ 2005 w 4879"/>
              <a:gd name="T95" fmla="*/ 4302 h 4873"/>
              <a:gd name="T96" fmla="*/ 1945 w 4879"/>
              <a:gd name="T97" fmla="*/ 4209 h 4873"/>
              <a:gd name="T98" fmla="*/ 1740 w 4879"/>
              <a:gd name="T99" fmla="*/ 4200 h 4873"/>
              <a:gd name="T100" fmla="*/ 1749 w 4879"/>
              <a:gd name="T101" fmla="*/ 4124 h 4873"/>
              <a:gd name="T102" fmla="*/ 1322 w 4879"/>
              <a:gd name="T103" fmla="*/ 4115 h 4873"/>
              <a:gd name="T104" fmla="*/ 1348 w 4879"/>
              <a:gd name="T105" fmla="*/ 4030 h 4873"/>
              <a:gd name="T106" fmla="*/ 1177 w 4879"/>
              <a:gd name="T107" fmla="*/ 3757 h 4873"/>
              <a:gd name="T108" fmla="*/ 973 w 4879"/>
              <a:gd name="T109" fmla="*/ 3519 h 4873"/>
              <a:gd name="T110" fmla="*/ 819 w 4879"/>
              <a:gd name="T111" fmla="*/ 3646 h 4873"/>
              <a:gd name="T112" fmla="*/ 700 w 4879"/>
              <a:gd name="T113" fmla="*/ 3468 h 4873"/>
              <a:gd name="T114" fmla="*/ 742 w 4879"/>
              <a:gd name="T115" fmla="*/ 3391 h 4873"/>
              <a:gd name="T116" fmla="*/ 700 w 4879"/>
              <a:gd name="T117" fmla="*/ 3135 h 4873"/>
              <a:gd name="T118" fmla="*/ 597 w 4879"/>
              <a:gd name="T119" fmla="*/ 2973 h 4873"/>
              <a:gd name="T120" fmla="*/ 657 w 4879"/>
              <a:gd name="T121" fmla="*/ 2880 h 4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79" h="4873">
                <a:moveTo>
                  <a:pt x="546" y="2735"/>
                </a:moveTo>
                <a:cubicBezTo>
                  <a:pt x="563" y="2803"/>
                  <a:pt x="563" y="2803"/>
                  <a:pt x="563" y="2803"/>
                </a:cubicBezTo>
                <a:cubicBezTo>
                  <a:pt x="614" y="2786"/>
                  <a:pt x="614" y="2786"/>
                  <a:pt x="614" y="2786"/>
                </a:cubicBezTo>
                <a:cubicBezTo>
                  <a:pt x="632" y="2786"/>
                  <a:pt x="640" y="2778"/>
                  <a:pt x="632" y="2760"/>
                </a:cubicBezTo>
                <a:cubicBezTo>
                  <a:pt x="640" y="2760"/>
                  <a:pt x="640" y="2760"/>
                  <a:pt x="640" y="2760"/>
                </a:cubicBezTo>
                <a:cubicBezTo>
                  <a:pt x="666" y="2863"/>
                  <a:pt x="666" y="2863"/>
                  <a:pt x="666" y="2863"/>
                </a:cubicBezTo>
                <a:cubicBezTo>
                  <a:pt x="649" y="2863"/>
                  <a:pt x="649" y="2863"/>
                  <a:pt x="649" y="2863"/>
                </a:cubicBezTo>
                <a:cubicBezTo>
                  <a:pt x="649" y="2846"/>
                  <a:pt x="640" y="2837"/>
                  <a:pt x="623" y="2837"/>
                </a:cubicBezTo>
                <a:cubicBezTo>
                  <a:pt x="487" y="2863"/>
                  <a:pt x="487" y="2863"/>
                  <a:pt x="487" y="2863"/>
                </a:cubicBezTo>
                <a:cubicBezTo>
                  <a:pt x="478" y="2863"/>
                  <a:pt x="469" y="2871"/>
                  <a:pt x="478" y="2897"/>
                </a:cubicBezTo>
                <a:cubicBezTo>
                  <a:pt x="461" y="2897"/>
                  <a:pt x="461" y="2897"/>
                  <a:pt x="461" y="2897"/>
                </a:cubicBezTo>
                <a:cubicBezTo>
                  <a:pt x="444" y="2795"/>
                  <a:pt x="444" y="2795"/>
                  <a:pt x="444" y="2795"/>
                </a:cubicBezTo>
                <a:cubicBezTo>
                  <a:pt x="461" y="2795"/>
                  <a:pt x="461" y="2795"/>
                  <a:pt x="461" y="2795"/>
                </a:cubicBezTo>
                <a:cubicBezTo>
                  <a:pt x="461" y="2812"/>
                  <a:pt x="469" y="2820"/>
                  <a:pt x="478" y="2812"/>
                </a:cubicBezTo>
                <a:cubicBezTo>
                  <a:pt x="546" y="2803"/>
                  <a:pt x="546" y="2803"/>
                  <a:pt x="546" y="2803"/>
                </a:cubicBezTo>
                <a:cubicBezTo>
                  <a:pt x="538" y="2735"/>
                  <a:pt x="538" y="2735"/>
                  <a:pt x="538" y="2735"/>
                </a:cubicBezTo>
                <a:cubicBezTo>
                  <a:pt x="469" y="2752"/>
                  <a:pt x="469" y="2752"/>
                  <a:pt x="469" y="2752"/>
                </a:cubicBezTo>
                <a:cubicBezTo>
                  <a:pt x="452" y="2752"/>
                  <a:pt x="452" y="2760"/>
                  <a:pt x="452" y="2778"/>
                </a:cubicBezTo>
                <a:cubicBezTo>
                  <a:pt x="444" y="2778"/>
                  <a:pt x="444" y="2778"/>
                  <a:pt x="444" y="2778"/>
                </a:cubicBezTo>
                <a:cubicBezTo>
                  <a:pt x="427" y="2684"/>
                  <a:pt x="427" y="2684"/>
                  <a:pt x="427" y="2684"/>
                </a:cubicBezTo>
                <a:cubicBezTo>
                  <a:pt x="435" y="2675"/>
                  <a:pt x="435" y="2675"/>
                  <a:pt x="435" y="2675"/>
                </a:cubicBezTo>
                <a:cubicBezTo>
                  <a:pt x="435" y="2701"/>
                  <a:pt x="444" y="2709"/>
                  <a:pt x="461" y="2701"/>
                </a:cubicBezTo>
                <a:cubicBezTo>
                  <a:pt x="597" y="2675"/>
                  <a:pt x="597" y="2675"/>
                  <a:pt x="597" y="2675"/>
                </a:cubicBezTo>
                <a:cubicBezTo>
                  <a:pt x="614" y="2675"/>
                  <a:pt x="614" y="2667"/>
                  <a:pt x="614" y="2650"/>
                </a:cubicBezTo>
                <a:cubicBezTo>
                  <a:pt x="623" y="2641"/>
                  <a:pt x="623" y="2641"/>
                  <a:pt x="623" y="2641"/>
                </a:cubicBezTo>
                <a:cubicBezTo>
                  <a:pt x="640" y="2743"/>
                  <a:pt x="640" y="2743"/>
                  <a:pt x="640" y="2743"/>
                </a:cubicBezTo>
                <a:cubicBezTo>
                  <a:pt x="632" y="2743"/>
                  <a:pt x="632" y="2743"/>
                  <a:pt x="632" y="2743"/>
                </a:cubicBezTo>
                <a:cubicBezTo>
                  <a:pt x="632" y="2726"/>
                  <a:pt x="623" y="2726"/>
                  <a:pt x="606" y="2726"/>
                </a:cubicBezTo>
                <a:lnTo>
                  <a:pt x="546" y="2735"/>
                </a:lnTo>
                <a:close/>
                <a:moveTo>
                  <a:pt x="4256" y="1823"/>
                </a:moveTo>
                <a:cubicBezTo>
                  <a:pt x="4247" y="1832"/>
                  <a:pt x="4230" y="1849"/>
                  <a:pt x="4222" y="1849"/>
                </a:cubicBezTo>
                <a:cubicBezTo>
                  <a:pt x="4205" y="1849"/>
                  <a:pt x="4188" y="1875"/>
                  <a:pt x="4205" y="1875"/>
                </a:cubicBezTo>
                <a:cubicBezTo>
                  <a:pt x="4222" y="1883"/>
                  <a:pt x="4230" y="1883"/>
                  <a:pt x="4256" y="1858"/>
                </a:cubicBezTo>
                <a:cubicBezTo>
                  <a:pt x="4273" y="1840"/>
                  <a:pt x="4290" y="1798"/>
                  <a:pt x="4256" y="1823"/>
                </a:cubicBezTo>
                <a:close/>
                <a:moveTo>
                  <a:pt x="4137" y="2011"/>
                </a:moveTo>
                <a:cubicBezTo>
                  <a:pt x="4145" y="2028"/>
                  <a:pt x="4162" y="2028"/>
                  <a:pt x="4171" y="2019"/>
                </a:cubicBezTo>
                <a:cubicBezTo>
                  <a:pt x="4188" y="2019"/>
                  <a:pt x="4188" y="2011"/>
                  <a:pt x="4188" y="2011"/>
                </a:cubicBezTo>
                <a:cubicBezTo>
                  <a:pt x="4188" y="2002"/>
                  <a:pt x="4205" y="1994"/>
                  <a:pt x="4230" y="2011"/>
                </a:cubicBezTo>
                <a:cubicBezTo>
                  <a:pt x="4247" y="2019"/>
                  <a:pt x="4247" y="2019"/>
                  <a:pt x="4247" y="2019"/>
                </a:cubicBezTo>
                <a:cubicBezTo>
                  <a:pt x="4256" y="2019"/>
                  <a:pt x="4247" y="2002"/>
                  <a:pt x="4213" y="1977"/>
                </a:cubicBezTo>
                <a:cubicBezTo>
                  <a:pt x="4188" y="1951"/>
                  <a:pt x="4171" y="1943"/>
                  <a:pt x="4128" y="1909"/>
                </a:cubicBezTo>
                <a:cubicBezTo>
                  <a:pt x="4077" y="1883"/>
                  <a:pt x="4051" y="1866"/>
                  <a:pt x="4017" y="1840"/>
                </a:cubicBezTo>
                <a:cubicBezTo>
                  <a:pt x="3992" y="1806"/>
                  <a:pt x="3992" y="1789"/>
                  <a:pt x="4017" y="1781"/>
                </a:cubicBezTo>
                <a:cubicBezTo>
                  <a:pt x="4043" y="1772"/>
                  <a:pt x="4060" y="1781"/>
                  <a:pt x="4051" y="1781"/>
                </a:cubicBezTo>
                <a:cubicBezTo>
                  <a:pt x="4043" y="1789"/>
                  <a:pt x="4026" y="1789"/>
                  <a:pt x="4034" y="1806"/>
                </a:cubicBezTo>
                <a:cubicBezTo>
                  <a:pt x="4043" y="1815"/>
                  <a:pt x="4068" y="1840"/>
                  <a:pt x="4137" y="1900"/>
                </a:cubicBezTo>
                <a:cubicBezTo>
                  <a:pt x="4213" y="1951"/>
                  <a:pt x="4264" y="1985"/>
                  <a:pt x="4299" y="2028"/>
                </a:cubicBezTo>
                <a:cubicBezTo>
                  <a:pt x="4324" y="2062"/>
                  <a:pt x="4307" y="2088"/>
                  <a:pt x="4299" y="2088"/>
                </a:cubicBezTo>
                <a:cubicBezTo>
                  <a:pt x="4290" y="2088"/>
                  <a:pt x="4247" y="2053"/>
                  <a:pt x="4222" y="2036"/>
                </a:cubicBezTo>
                <a:cubicBezTo>
                  <a:pt x="4196" y="2019"/>
                  <a:pt x="4205" y="2028"/>
                  <a:pt x="4196" y="2036"/>
                </a:cubicBezTo>
                <a:cubicBezTo>
                  <a:pt x="4188" y="2036"/>
                  <a:pt x="4179" y="2045"/>
                  <a:pt x="4171" y="2045"/>
                </a:cubicBezTo>
                <a:cubicBezTo>
                  <a:pt x="4162" y="2045"/>
                  <a:pt x="4154" y="2045"/>
                  <a:pt x="4162" y="2062"/>
                </a:cubicBezTo>
                <a:cubicBezTo>
                  <a:pt x="4162" y="2070"/>
                  <a:pt x="4162" y="2096"/>
                  <a:pt x="4145" y="2088"/>
                </a:cubicBezTo>
                <a:cubicBezTo>
                  <a:pt x="4128" y="2070"/>
                  <a:pt x="4137" y="2045"/>
                  <a:pt x="4111" y="2062"/>
                </a:cubicBezTo>
                <a:cubicBezTo>
                  <a:pt x="4085" y="2070"/>
                  <a:pt x="4068" y="2079"/>
                  <a:pt x="4051" y="2053"/>
                </a:cubicBezTo>
                <a:cubicBezTo>
                  <a:pt x="4034" y="2028"/>
                  <a:pt x="4034" y="2019"/>
                  <a:pt x="4043" y="2002"/>
                </a:cubicBezTo>
                <a:cubicBezTo>
                  <a:pt x="4043" y="1985"/>
                  <a:pt x="4043" y="1968"/>
                  <a:pt x="4034" y="1960"/>
                </a:cubicBezTo>
                <a:cubicBezTo>
                  <a:pt x="4026" y="1960"/>
                  <a:pt x="4017" y="1943"/>
                  <a:pt x="4043" y="1943"/>
                </a:cubicBezTo>
                <a:cubicBezTo>
                  <a:pt x="4060" y="1943"/>
                  <a:pt x="4068" y="1951"/>
                  <a:pt x="4137" y="2011"/>
                </a:cubicBezTo>
                <a:close/>
                <a:moveTo>
                  <a:pt x="4077" y="1985"/>
                </a:moveTo>
                <a:cubicBezTo>
                  <a:pt x="4085" y="1994"/>
                  <a:pt x="4120" y="2019"/>
                  <a:pt x="4111" y="2028"/>
                </a:cubicBezTo>
                <a:cubicBezTo>
                  <a:pt x="4102" y="2036"/>
                  <a:pt x="4085" y="2053"/>
                  <a:pt x="4068" y="2036"/>
                </a:cubicBezTo>
                <a:cubicBezTo>
                  <a:pt x="4060" y="2019"/>
                  <a:pt x="4043" y="1960"/>
                  <a:pt x="4077" y="1985"/>
                </a:cubicBezTo>
                <a:close/>
                <a:moveTo>
                  <a:pt x="4256" y="1875"/>
                </a:moveTo>
                <a:cubicBezTo>
                  <a:pt x="4264" y="1883"/>
                  <a:pt x="4273" y="1892"/>
                  <a:pt x="4290" y="1883"/>
                </a:cubicBezTo>
                <a:cubicBezTo>
                  <a:pt x="4299" y="1875"/>
                  <a:pt x="4324" y="1849"/>
                  <a:pt x="4324" y="1840"/>
                </a:cubicBezTo>
                <a:cubicBezTo>
                  <a:pt x="4333" y="1823"/>
                  <a:pt x="4341" y="1815"/>
                  <a:pt x="4341" y="1832"/>
                </a:cubicBezTo>
                <a:cubicBezTo>
                  <a:pt x="4341" y="1840"/>
                  <a:pt x="4341" y="1858"/>
                  <a:pt x="4324" y="1875"/>
                </a:cubicBezTo>
                <a:cubicBezTo>
                  <a:pt x="4316" y="1883"/>
                  <a:pt x="4307" y="1883"/>
                  <a:pt x="4316" y="1892"/>
                </a:cubicBezTo>
                <a:cubicBezTo>
                  <a:pt x="4324" y="1900"/>
                  <a:pt x="4341" y="1917"/>
                  <a:pt x="4341" y="1900"/>
                </a:cubicBezTo>
                <a:cubicBezTo>
                  <a:pt x="4341" y="1892"/>
                  <a:pt x="4324" y="1875"/>
                  <a:pt x="4333" y="1866"/>
                </a:cubicBezTo>
                <a:cubicBezTo>
                  <a:pt x="4341" y="1858"/>
                  <a:pt x="4358" y="1892"/>
                  <a:pt x="4375" y="1917"/>
                </a:cubicBezTo>
                <a:cubicBezTo>
                  <a:pt x="4384" y="1934"/>
                  <a:pt x="4392" y="1934"/>
                  <a:pt x="4409" y="1943"/>
                </a:cubicBezTo>
                <a:cubicBezTo>
                  <a:pt x="4427" y="1951"/>
                  <a:pt x="4478" y="1968"/>
                  <a:pt x="4495" y="1977"/>
                </a:cubicBezTo>
                <a:cubicBezTo>
                  <a:pt x="4512" y="1985"/>
                  <a:pt x="4520" y="1994"/>
                  <a:pt x="4520" y="1977"/>
                </a:cubicBezTo>
                <a:cubicBezTo>
                  <a:pt x="4529" y="1968"/>
                  <a:pt x="4546" y="1917"/>
                  <a:pt x="4554" y="1909"/>
                </a:cubicBezTo>
                <a:cubicBezTo>
                  <a:pt x="4554" y="1909"/>
                  <a:pt x="4563" y="1917"/>
                  <a:pt x="4554" y="1943"/>
                </a:cubicBezTo>
                <a:cubicBezTo>
                  <a:pt x="4546" y="1968"/>
                  <a:pt x="4537" y="2002"/>
                  <a:pt x="4529" y="2011"/>
                </a:cubicBezTo>
                <a:cubicBezTo>
                  <a:pt x="4520" y="2011"/>
                  <a:pt x="4512" y="2011"/>
                  <a:pt x="4495" y="1994"/>
                </a:cubicBezTo>
                <a:cubicBezTo>
                  <a:pt x="4478" y="1985"/>
                  <a:pt x="4444" y="1960"/>
                  <a:pt x="4418" y="1960"/>
                </a:cubicBezTo>
                <a:cubicBezTo>
                  <a:pt x="4401" y="1951"/>
                  <a:pt x="4401" y="1951"/>
                  <a:pt x="4409" y="1960"/>
                </a:cubicBezTo>
                <a:cubicBezTo>
                  <a:pt x="4409" y="1968"/>
                  <a:pt x="4409" y="1985"/>
                  <a:pt x="4401" y="1985"/>
                </a:cubicBezTo>
                <a:cubicBezTo>
                  <a:pt x="4392" y="1994"/>
                  <a:pt x="4401" y="1994"/>
                  <a:pt x="4409" y="2002"/>
                </a:cubicBezTo>
                <a:cubicBezTo>
                  <a:pt x="4418" y="2002"/>
                  <a:pt x="4469" y="2062"/>
                  <a:pt x="4469" y="2079"/>
                </a:cubicBezTo>
                <a:cubicBezTo>
                  <a:pt x="4469" y="2105"/>
                  <a:pt x="4461" y="2113"/>
                  <a:pt x="4409" y="2096"/>
                </a:cubicBezTo>
                <a:cubicBezTo>
                  <a:pt x="4358" y="2079"/>
                  <a:pt x="4341" y="2053"/>
                  <a:pt x="4341" y="2045"/>
                </a:cubicBezTo>
                <a:cubicBezTo>
                  <a:pt x="4333" y="2036"/>
                  <a:pt x="4307" y="2028"/>
                  <a:pt x="4290" y="2011"/>
                </a:cubicBezTo>
                <a:cubicBezTo>
                  <a:pt x="4282" y="2002"/>
                  <a:pt x="4256" y="1968"/>
                  <a:pt x="4273" y="1968"/>
                </a:cubicBezTo>
                <a:cubicBezTo>
                  <a:pt x="4282" y="1977"/>
                  <a:pt x="4299" y="2002"/>
                  <a:pt x="4299" y="1985"/>
                </a:cubicBezTo>
                <a:cubicBezTo>
                  <a:pt x="4307" y="1960"/>
                  <a:pt x="4299" y="1960"/>
                  <a:pt x="4299" y="1951"/>
                </a:cubicBezTo>
                <a:cubicBezTo>
                  <a:pt x="4290" y="1943"/>
                  <a:pt x="4290" y="1943"/>
                  <a:pt x="4299" y="1934"/>
                </a:cubicBezTo>
                <a:cubicBezTo>
                  <a:pt x="4307" y="1926"/>
                  <a:pt x="4307" y="1926"/>
                  <a:pt x="4324" y="1934"/>
                </a:cubicBezTo>
                <a:cubicBezTo>
                  <a:pt x="4341" y="1951"/>
                  <a:pt x="4350" y="1960"/>
                  <a:pt x="4358" y="1968"/>
                </a:cubicBezTo>
                <a:cubicBezTo>
                  <a:pt x="4375" y="1968"/>
                  <a:pt x="4384" y="1960"/>
                  <a:pt x="4375" y="1951"/>
                </a:cubicBezTo>
                <a:cubicBezTo>
                  <a:pt x="4367" y="1943"/>
                  <a:pt x="4333" y="1917"/>
                  <a:pt x="4324" y="1917"/>
                </a:cubicBezTo>
                <a:cubicBezTo>
                  <a:pt x="4307" y="1917"/>
                  <a:pt x="4307" y="1926"/>
                  <a:pt x="4299" y="1917"/>
                </a:cubicBezTo>
                <a:cubicBezTo>
                  <a:pt x="4299" y="1909"/>
                  <a:pt x="4282" y="1917"/>
                  <a:pt x="4273" y="1917"/>
                </a:cubicBezTo>
                <a:cubicBezTo>
                  <a:pt x="4264" y="1917"/>
                  <a:pt x="4256" y="1917"/>
                  <a:pt x="4247" y="1909"/>
                </a:cubicBezTo>
                <a:cubicBezTo>
                  <a:pt x="4247" y="1900"/>
                  <a:pt x="4256" y="1900"/>
                  <a:pt x="4256" y="1892"/>
                </a:cubicBezTo>
                <a:cubicBezTo>
                  <a:pt x="4247" y="1883"/>
                  <a:pt x="4247" y="1875"/>
                  <a:pt x="4256" y="1875"/>
                </a:cubicBezTo>
                <a:close/>
                <a:moveTo>
                  <a:pt x="4358" y="2011"/>
                </a:moveTo>
                <a:cubicBezTo>
                  <a:pt x="4367" y="2002"/>
                  <a:pt x="4384" y="1994"/>
                  <a:pt x="4384" y="2011"/>
                </a:cubicBezTo>
                <a:cubicBezTo>
                  <a:pt x="4384" y="2019"/>
                  <a:pt x="4367" y="2028"/>
                  <a:pt x="4358" y="2036"/>
                </a:cubicBezTo>
                <a:cubicBezTo>
                  <a:pt x="4350" y="2036"/>
                  <a:pt x="4358" y="2045"/>
                  <a:pt x="4375" y="2062"/>
                </a:cubicBezTo>
                <a:cubicBezTo>
                  <a:pt x="4392" y="2070"/>
                  <a:pt x="4409" y="2079"/>
                  <a:pt x="4427" y="2079"/>
                </a:cubicBezTo>
                <a:cubicBezTo>
                  <a:pt x="4444" y="2079"/>
                  <a:pt x="4444" y="2079"/>
                  <a:pt x="4444" y="2062"/>
                </a:cubicBezTo>
                <a:cubicBezTo>
                  <a:pt x="4435" y="2053"/>
                  <a:pt x="4384" y="1994"/>
                  <a:pt x="4367" y="1985"/>
                </a:cubicBezTo>
                <a:cubicBezTo>
                  <a:pt x="4350" y="1977"/>
                  <a:pt x="4341" y="1977"/>
                  <a:pt x="4333" y="1985"/>
                </a:cubicBezTo>
                <a:cubicBezTo>
                  <a:pt x="4333" y="2002"/>
                  <a:pt x="4333" y="2019"/>
                  <a:pt x="4358" y="2011"/>
                </a:cubicBezTo>
                <a:close/>
                <a:moveTo>
                  <a:pt x="3812" y="1185"/>
                </a:moveTo>
                <a:cubicBezTo>
                  <a:pt x="3804" y="1202"/>
                  <a:pt x="3812" y="1219"/>
                  <a:pt x="3804" y="1236"/>
                </a:cubicBezTo>
                <a:cubicBezTo>
                  <a:pt x="3795" y="1244"/>
                  <a:pt x="3778" y="1253"/>
                  <a:pt x="3761" y="1244"/>
                </a:cubicBezTo>
                <a:cubicBezTo>
                  <a:pt x="3736" y="1244"/>
                  <a:pt x="3710" y="1236"/>
                  <a:pt x="3719" y="1253"/>
                </a:cubicBezTo>
                <a:cubicBezTo>
                  <a:pt x="3719" y="1261"/>
                  <a:pt x="3744" y="1270"/>
                  <a:pt x="3753" y="1278"/>
                </a:cubicBezTo>
                <a:cubicBezTo>
                  <a:pt x="3770" y="1287"/>
                  <a:pt x="3787" y="1304"/>
                  <a:pt x="3795" y="1312"/>
                </a:cubicBezTo>
                <a:cubicBezTo>
                  <a:pt x="3804" y="1312"/>
                  <a:pt x="3821" y="1304"/>
                  <a:pt x="3830" y="1287"/>
                </a:cubicBezTo>
                <a:cubicBezTo>
                  <a:pt x="3830" y="1270"/>
                  <a:pt x="3830" y="1142"/>
                  <a:pt x="3812" y="1185"/>
                </a:cubicBezTo>
                <a:close/>
                <a:moveTo>
                  <a:pt x="3855" y="1099"/>
                </a:moveTo>
                <a:cubicBezTo>
                  <a:pt x="3864" y="1108"/>
                  <a:pt x="3881" y="1108"/>
                  <a:pt x="3889" y="1116"/>
                </a:cubicBezTo>
                <a:cubicBezTo>
                  <a:pt x="3906" y="1116"/>
                  <a:pt x="3923" y="1116"/>
                  <a:pt x="3957" y="1125"/>
                </a:cubicBezTo>
                <a:cubicBezTo>
                  <a:pt x="3983" y="1142"/>
                  <a:pt x="3983" y="1133"/>
                  <a:pt x="3983" y="1125"/>
                </a:cubicBezTo>
                <a:cubicBezTo>
                  <a:pt x="3992" y="1116"/>
                  <a:pt x="3992" y="1108"/>
                  <a:pt x="3957" y="1091"/>
                </a:cubicBezTo>
                <a:cubicBezTo>
                  <a:pt x="3932" y="1074"/>
                  <a:pt x="3898" y="1091"/>
                  <a:pt x="3915" y="1082"/>
                </a:cubicBezTo>
                <a:cubicBezTo>
                  <a:pt x="3932" y="1065"/>
                  <a:pt x="3940" y="1074"/>
                  <a:pt x="3957" y="1040"/>
                </a:cubicBezTo>
                <a:cubicBezTo>
                  <a:pt x="3966" y="1006"/>
                  <a:pt x="3957" y="972"/>
                  <a:pt x="3949" y="946"/>
                </a:cubicBezTo>
                <a:cubicBezTo>
                  <a:pt x="3949" y="929"/>
                  <a:pt x="3940" y="937"/>
                  <a:pt x="3940" y="963"/>
                </a:cubicBezTo>
                <a:cubicBezTo>
                  <a:pt x="3932" y="997"/>
                  <a:pt x="3932" y="1023"/>
                  <a:pt x="3915" y="1031"/>
                </a:cubicBezTo>
                <a:cubicBezTo>
                  <a:pt x="3906" y="1040"/>
                  <a:pt x="3872" y="1057"/>
                  <a:pt x="3838" y="1048"/>
                </a:cubicBezTo>
                <a:cubicBezTo>
                  <a:pt x="3804" y="1040"/>
                  <a:pt x="3795" y="1031"/>
                  <a:pt x="3761" y="1006"/>
                </a:cubicBezTo>
                <a:cubicBezTo>
                  <a:pt x="3736" y="980"/>
                  <a:pt x="3719" y="955"/>
                  <a:pt x="3719" y="972"/>
                </a:cubicBezTo>
                <a:cubicBezTo>
                  <a:pt x="3727" y="989"/>
                  <a:pt x="3744" y="1014"/>
                  <a:pt x="3761" y="1031"/>
                </a:cubicBezTo>
                <a:cubicBezTo>
                  <a:pt x="3778" y="1057"/>
                  <a:pt x="3778" y="1057"/>
                  <a:pt x="3770" y="1057"/>
                </a:cubicBezTo>
                <a:cubicBezTo>
                  <a:pt x="3753" y="1057"/>
                  <a:pt x="3744" y="1065"/>
                  <a:pt x="3702" y="1065"/>
                </a:cubicBezTo>
                <a:cubicBezTo>
                  <a:pt x="3659" y="1065"/>
                  <a:pt x="3659" y="1057"/>
                  <a:pt x="3633" y="1057"/>
                </a:cubicBezTo>
                <a:cubicBezTo>
                  <a:pt x="3608" y="1065"/>
                  <a:pt x="3582" y="1057"/>
                  <a:pt x="3548" y="1040"/>
                </a:cubicBezTo>
                <a:cubicBezTo>
                  <a:pt x="3514" y="1031"/>
                  <a:pt x="3505" y="1040"/>
                  <a:pt x="3514" y="1048"/>
                </a:cubicBezTo>
                <a:cubicBezTo>
                  <a:pt x="3531" y="1057"/>
                  <a:pt x="3565" y="1082"/>
                  <a:pt x="3616" y="1091"/>
                </a:cubicBezTo>
                <a:cubicBezTo>
                  <a:pt x="3659" y="1091"/>
                  <a:pt x="3736" y="1091"/>
                  <a:pt x="3753" y="1091"/>
                </a:cubicBezTo>
                <a:cubicBezTo>
                  <a:pt x="3770" y="1082"/>
                  <a:pt x="3804" y="1074"/>
                  <a:pt x="3855" y="1099"/>
                </a:cubicBezTo>
                <a:close/>
                <a:moveTo>
                  <a:pt x="2883" y="597"/>
                </a:moveTo>
                <a:cubicBezTo>
                  <a:pt x="2874" y="614"/>
                  <a:pt x="2866" y="622"/>
                  <a:pt x="2874" y="622"/>
                </a:cubicBezTo>
                <a:cubicBezTo>
                  <a:pt x="2874" y="631"/>
                  <a:pt x="2891" y="622"/>
                  <a:pt x="2909" y="614"/>
                </a:cubicBezTo>
                <a:cubicBezTo>
                  <a:pt x="2926" y="605"/>
                  <a:pt x="2968" y="580"/>
                  <a:pt x="2985" y="571"/>
                </a:cubicBezTo>
                <a:cubicBezTo>
                  <a:pt x="3002" y="571"/>
                  <a:pt x="3019" y="554"/>
                  <a:pt x="3028" y="546"/>
                </a:cubicBezTo>
                <a:cubicBezTo>
                  <a:pt x="3036" y="537"/>
                  <a:pt x="3054" y="537"/>
                  <a:pt x="3054" y="520"/>
                </a:cubicBezTo>
                <a:cubicBezTo>
                  <a:pt x="3054" y="503"/>
                  <a:pt x="3028" y="486"/>
                  <a:pt x="2994" y="495"/>
                </a:cubicBezTo>
                <a:cubicBezTo>
                  <a:pt x="2960" y="495"/>
                  <a:pt x="2934" y="503"/>
                  <a:pt x="2909" y="503"/>
                </a:cubicBezTo>
                <a:cubicBezTo>
                  <a:pt x="2874" y="503"/>
                  <a:pt x="2874" y="503"/>
                  <a:pt x="2883" y="520"/>
                </a:cubicBezTo>
                <a:cubicBezTo>
                  <a:pt x="2900" y="529"/>
                  <a:pt x="2917" y="537"/>
                  <a:pt x="2926" y="537"/>
                </a:cubicBezTo>
                <a:cubicBezTo>
                  <a:pt x="2943" y="529"/>
                  <a:pt x="2943" y="537"/>
                  <a:pt x="2951" y="537"/>
                </a:cubicBezTo>
                <a:cubicBezTo>
                  <a:pt x="2960" y="529"/>
                  <a:pt x="2977" y="529"/>
                  <a:pt x="2968" y="537"/>
                </a:cubicBezTo>
                <a:cubicBezTo>
                  <a:pt x="2968" y="546"/>
                  <a:pt x="2968" y="537"/>
                  <a:pt x="2943" y="554"/>
                </a:cubicBezTo>
                <a:cubicBezTo>
                  <a:pt x="2917" y="571"/>
                  <a:pt x="2926" y="571"/>
                  <a:pt x="2909" y="580"/>
                </a:cubicBezTo>
                <a:cubicBezTo>
                  <a:pt x="2900" y="588"/>
                  <a:pt x="2891" y="597"/>
                  <a:pt x="2883" y="597"/>
                </a:cubicBezTo>
                <a:close/>
                <a:moveTo>
                  <a:pt x="2764" y="665"/>
                </a:moveTo>
                <a:cubicBezTo>
                  <a:pt x="2772" y="665"/>
                  <a:pt x="2789" y="648"/>
                  <a:pt x="2849" y="639"/>
                </a:cubicBezTo>
                <a:cubicBezTo>
                  <a:pt x="2909" y="631"/>
                  <a:pt x="2926" y="631"/>
                  <a:pt x="2951" y="639"/>
                </a:cubicBezTo>
                <a:cubicBezTo>
                  <a:pt x="2977" y="648"/>
                  <a:pt x="2994" y="665"/>
                  <a:pt x="2977" y="682"/>
                </a:cubicBezTo>
                <a:cubicBezTo>
                  <a:pt x="2968" y="690"/>
                  <a:pt x="2960" y="682"/>
                  <a:pt x="2934" y="690"/>
                </a:cubicBezTo>
                <a:cubicBezTo>
                  <a:pt x="2909" y="699"/>
                  <a:pt x="2874" y="707"/>
                  <a:pt x="2840" y="716"/>
                </a:cubicBezTo>
                <a:cubicBezTo>
                  <a:pt x="2806" y="716"/>
                  <a:pt x="2815" y="716"/>
                  <a:pt x="2806" y="716"/>
                </a:cubicBezTo>
                <a:cubicBezTo>
                  <a:pt x="2798" y="725"/>
                  <a:pt x="2798" y="725"/>
                  <a:pt x="2781" y="716"/>
                </a:cubicBezTo>
                <a:cubicBezTo>
                  <a:pt x="2772" y="707"/>
                  <a:pt x="2755" y="682"/>
                  <a:pt x="2755" y="682"/>
                </a:cubicBezTo>
                <a:cubicBezTo>
                  <a:pt x="2764" y="673"/>
                  <a:pt x="2755" y="656"/>
                  <a:pt x="2764" y="665"/>
                </a:cubicBezTo>
                <a:close/>
                <a:moveTo>
                  <a:pt x="1902" y="588"/>
                </a:moveTo>
                <a:cubicBezTo>
                  <a:pt x="1902" y="605"/>
                  <a:pt x="1902" y="648"/>
                  <a:pt x="1894" y="673"/>
                </a:cubicBezTo>
                <a:cubicBezTo>
                  <a:pt x="1885" y="690"/>
                  <a:pt x="1885" y="707"/>
                  <a:pt x="1877" y="690"/>
                </a:cubicBezTo>
                <a:cubicBezTo>
                  <a:pt x="1877" y="673"/>
                  <a:pt x="1860" y="588"/>
                  <a:pt x="1860" y="580"/>
                </a:cubicBezTo>
                <a:cubicBezTo>
                  <a:pt x="1851" y="571"/>
                  <a:pt x="1851" y="571"/>
                  <a:pt x="1851" y="546"/>
                </a:cubicBezTo>
                <a:cubicBezTo>
                  <a:pt x="1851" y="520"/>
                  <a:pt x="1851" y="486"/>
                  <a:pt x="1834" y="477"/>
                </a:cubicBezTo>
                <a:cubicBezTo>
                  <a:pt x="1817" y="477"/>
                  <a:pt x="1800" y="495"/>
                  <a:pt x="1783" y="512"/>
                </a:cubicBezTo>
                <a:cubicBezTo>
                  <a:pt x="1766" y="520"/>
                  <a:pt x="1740" y="537"/>
                  <a:pt x="1740" y="554"/>
                </a:cubicBezTo>
                <a:cubicBezTo>
                  <a:pt x="1749" y="563"/>
                  <a:pt x="1791" y="537"/>
                  <a:pt x="1800" y="520"/>
                </a:cubicBezTo>
                <a:cubicBezTo>
                  <a:pt x="1808" y="512"/>
                  <a:pt x="1825" y="495"/>
                  <a:pt x="1825" y="503"/>
                </a:cubicBezTo>
                <a:cubicBezTo>
                  <a:pt x="1834" y="512"/>
                  <a:pt x="1834" y="520"/>
                  <a:pt x="1834" y="537"/>
                </a:cubicBezTo>
                <a:cubicBezTo>
                  <a:pt x="1834" y="563"/>
                  <a:pt x="1843" y="563"/>
                  <a:pt x="1825" y="571"/>
                </a:cubicBezTo>
                <a:cubicBezTo>
                  <a:pt x="1817" y="580"/>
                  <a:pt x="1808" y="597"/>
                  <a:pt x="1825" y="614"/>
                </a:cubicBezTo>
                <a:cubicBezTo>
                  <a:pt x="1843" y="639"/>
                  <a:pt x="1843" y="639"/>
                  <a:pt x="1843" y="656"/>
                </a:cubicBezTo>
                <a:cubicBezTo>
                  <a:pt x="1843" y="673"/>
                  <a:pt x="1843" y="716"/>
                  <a:pt x="1851" y="733"/>
                </a:cubicBezTo>
                <a:cubicBezTo>
                  <a:pt x="1851" y="742"/>
                  <a:pt x="1843" y="767"/>
                  <a:pt x="1843" y="793"/>
                </a:cubicBezTo>
                <a:cubicBezTo>
                  <a:pt x="1843" y="818"/>
                  <a:pt x="1843" y="835"/>
                  <a:pt x="1851" y="844"/>
                </a:cubicBezTo>
                <a:cubicBezTo>
                  <a:pt x="1860" y="852"/>
                  <a:pt x="1868" y="852"/>
                  <a:pt x="1868" y="835"/>
                </a:cubicBezTo>
                <a:cubicBezTo>
                  <a:pt x="1877" y="810"/>
                  <a:pt x="1885" y="810"/>
                  <a:pt x="1885" y="784"/>
                </a:cubicBezTo>
                <a:cubicBezTo>
                  <a:pt x="1885" y="767"/>
                  <a:pt x="1894" y="750"/>
                  <a:pt x="1902" y="742"/>
                </a:cubicBezTo>
                <a:cubicBezTo>
                  <a:pt x="1902" y="725"/>
                  <a:pt x="1894" y="707"/>
                  <a:pt x="1902" y="682"/>
                </a:cubicBezTo>
                <a:cubicBezTo>
                  <a:pt x="1911" y="656"/>
                  <a:pt x="1919" y="656"/>
                  <a:pt x="1919" y="622"/>
                </a:cubicBezTo>
                <a:cubicBezTo>
                  <a:pt x="1919" y="597"/>
                  <a:pt x="1902" y="563"/>
                  <a:pt x="1902" y="588"/>
                </a:cubicBezTo>
                <a:close/>
                <a:moveTo>
                  <a:pt x="1902" y="537"/>
                </a:moveTo>
                <a:cubicBezTo>
                  <a:pt x="1919" y="520"/>
                  <a:pt x="1945" y="495"/>
                  <a:pt x="1953" y="486"/>
                </a:cubicBezTo>
                <a:cubicBezTo>
                  <a:pt x="1962" y="469"/>
                  <a:pt x="1962" y="469"/>
                  <a:pt x="1970" y="495"/>
                </a:cubicBezTo>
                <a:cubicBezTo>
                  <a:pt x="1979" y="529"/>
                  <a:pt x="1996" y="580"/>
                  <a:pt x="1996" y="597"/>
                </a:cubicBezTo>
                <a:cubicBezTo>
                  <a:pt x="1996" y="605"/>
                  <a:pt x="1987" y="614"/>
                  <a:pt x="1996" y="622"/>
                </a:cubicBezTo>
                <a:cubicBezTo>
                  <a:pt x="2005" y="639"/>
                  <a:pt x="2005" y="639"/>
                  <a:pt x="2013" y="639"/>
                </a:cubicBezTo>
                <a:cubicBezTo>
                  <a:pt x="2022" y="639"/>
                  <a:pt x="2030" y="656"/>
                  <a:pt x="2030" y="673"/>
                </a:cubicBezTo>
                <a:cubicBezTo>
                  <a:pt x="2030" y="682"/>
                  <a:pt x="2030" y="716"/>
                  <a:pt x="2047" y="733"/>
                </a:cubicBezTo>
                <a:cubicBezTo>
                  <a:pt x="2056" y="750"/>
                  <a:pt x="2073" y="750"/>
                  <a:pt x="2081" y="733"/>
                </a:cubicBezTo>
                <a:cubicBezTo>
                  <a:pt x="2090" y="716"/>
                  <a:pt x="2098" y="716"/>
                  <a:pt x="2107" y="699"/>
                </a:cubicBezTo>
                <a:cubicBezTo>
                  <a:pt x="2115" y="673"/>
                  <a:pt x="2124" y="673"/>
                  <a:pt x="2124" y="665"/>
                </a:cubicBezTo>
                <a:cubicBezTo>
                  <a:pt x="2124" y="656"/>
                  <a:pt x="2115" y="656"/>
                  <a:pt x="2098" y="673"/>
                </a:cubicBezTo>
                <a:cubicBezTo>
                  <a:pt x="2090" y="690"/>
                  <a:pt x="2073" y="716"/>
                  <a:pt x="2056" y="690"/>
                </a:cubicBezTo>
                <a:cubicBezTo>
                  <a:pt x="2047" y="665"/>
                  <a:pt x="2056" y="648"/>
                  <a:pt x="2039" y="622"/>
                </a:cubicBezTo>
                <a:cubicBezTo>
                  <a:pt x="2013" y="597"/>
                  <a:pt x="2022" y="597"/>
                  <a:pt x="2013" y="563"/>
                </a:cubicBezTo>
                <a:cubicBezTo>
                  <a:pt x="2013" y="520"/>
                  <a:pt x="1987" y="486"/>
                  <a:pt x="1996" y="477"/>
                </a:cubicBezTo>
                <a:cubicBezTo>
                  <a:pt x="2005" y="460"/>
                  <a:pt x="2030" y="418"/>
                  <a:pt x="2030" y="392"/>
                </a:cubicBezTo>
                <a:cubicBezTo>
                  <a:pt x="2022" y="375"/>
                  <a:pt x="2013" y="367"/>
                  <a:pt x="1987" y="392"/>
                </a:cubicBezTo>
                <a:cubicBezTo>
                  <a:pt x="1962" y="418"/>
                  <a:pt x="1953" y="435"/>
                  <a:pt x="1936" y="469"/>
                </a:cubicBezTo>
                <a:cubicBezTo>
                  <a:pt x="1911" y="503"/>
                  <a:pt x="1902" y="520"/>
                  <a:pt x="1894" y="529"/>
                </a:cubicBezTo>
                <a:cubicBezTo>
                  <a:pt x="1885" y="529"/>
                  <a:pt x="1894" y="546"/>
                  <a:pt x="1902" y="537"/>
                </a:cubicBezTo>
                <a:close/>
                <a:moveTo>
                  <a:pt x="1970" y="443"/>
                </a:moveTo>
                <a:cubicBezTo>
                  <a:pt x="1970" y="452"/>
                  <a:pt x="1962" y="469"/>
                  <a:pt x="1979" y="460"/>
                </a:cubicBezTo>
                <a:cubicBezTo>
                  <a:pt x="1987" y="452"/>
                  <a:pt x="1996" y="443"/>
                  <a:pt x="1996" y="435"/>
                </a:cubicBezTo>
                <a:cubicBezTo>
                  <a:pt x="2005" y="418"/>
                  <a:pt x="2005" y="409"/>
                  <a:pt x="1996" y="409"/>
                </a:cubicBezTo>
                <a:cubicBezTo>
                  <a:pt x="1996" y="409"/>
                  <a:pt x="1979" y="426"/>
                  <a:pt x="1970" y="443"/>
                </a:cubicBezTo>
                <a:close/>
                <a:moveTo>
                  <a:pt x="1092" y="1270"/>
                </a:moveTo>
                <a:cubicBezTo>
                  <a:pt x="1101" y="1278"/>
                  <a:pt x="1126" y="1295"/>
                  <a:pt x="1135" y="1304"/>
                </a:cubicBezTo>
                <a:cubicBezTo>
                  <a:pt x="1135" y="1321"/>
                  <a:pt x="1152" y="1321"/>
                  <a:pt x="1160" y="1312"/>
                </a:cubicBezTo>
                <a:cubicBezTo>
                  <a:pt x="1169" y="1304"/>
                  <a:pt x="1169" y="1304"/>
                  <a:pt x="1160" y="1287"/>
                </a:cubicBezTo>
                <a:cubicBezTo>
                  <a:pt x="1143" y="1278"/>
                  <a:pt x="1118" y="1270"/>
                  <a:pt x="1109" y="1261"/>
                </a:cubicBezTo>
                <a:cubicBezTo>
                  <a:pt x="1092" y="1253"/>
                  <a:pt x="1084" y="1261"/>
                  <a:pt x="1092" y="1270"/>
                </a:cubicBezTo>
                <a:close/>
                <a:moveTo>
                  <a:pt x="1101" y="1210"/>
                </a:moveTo>
                <a:cubicBezTo>
                  <a:pt x="1109" y="1202"/>
                  <a:pt x="1101" y="1176"/>
                  <a:pt x="1101" y="1167"/>
                </a:cubicBezTo>
                <a:cubicBezTo>
                  <a:pt x="1101" y="1150"/>
                  <a:pt x="1101" y="1150"/>
                  <a:pt x="1109" y="1142"/>
                </a:cubicBezTo>
                <a:cubicBezTo>
                  <a:pt x="1126" y="1133"/>
                  <a:pt x="1126" y="1125"/>
                  <a:pt x="1118" y="1116"/>
                </a:cubicBezTo>
                <a:cubicBezTo>
                  <a:pt x="1109" y="1108"/>
                  <a:pt x="1109" y="1108"/>
                  <a:pt x="1109" y="1099"/>
                </a:cubicBezTo>
                <a:cubicBezTo>
                  <a:pt x="1109" y="1091"/>
                  <a:pt x="1109" y="1091"/>
                  <a:pt x="1101" y="1082"/>
                </a:cubicBezTo>
                <a:cubicBezTo>
                  <a:pt x="1092" y="1082"/>
                  <a:pt x="1092" y="1074"/>
                  <a:pt x="1092" y="1057"/>
                </a:cubicBezTo>
                <a:cubicBezTo>
                  <a:pt x="1092" y="1040"/>
                  <a:pt x="1092" y="1023"/>
                  <a:pt x="1101" y="1031"/>
                </a:cubicBezTo>
                <a:cubicBezTo>
                  <a:pt x="1109" y="1040"/>
                  <a:pt x="1109" y="1040"/>
                  <a:pt x="1118" y="1074"/>
                </a:cubicBezTo>
                <a:cubicBezTo>
                  <a:pt x="1126" y="1108"/>
                  <a:pt x="1126" y="1116"/>
                  <a:pt x="1143" y="1099"/>
                </a:cubicBezTo>
                <a:cubicBezTo>
                  <a:pt x="1152" y="1082"/>
                  <a:pt x="1152" y="1065"/>
                  <a:pt x="1160" y="1074"/>
                </a:cubicBezTo>
                <a:cubicBezTo>
                  <a:pt x="1169" y="1091"/>
                  <a:pt x="1169" y="1125"/>
                  <a:pt x="1160" y="1133"/>
                </a:cubicBezTo>
                <a:cubicBezTo>
                  <a:pt x="1160" y="1142"/>
                  <a:pt x="1160" y="1142"/>
                  <a:pt x="1160" y="1142"/>
                </a:cubicBezTo>
                <a:cubicBezTo>
                  <a:pt x="1169" y="1142"/>
                  <a:pt x="1194" y="1125"/>
                  <a:pt x="1194" y="1125"/>
                </a:cubicBezTo>
                <a:cubicBezTo>
                  <a:pt x="1194" y="1125"/>
                  <a:pt x="1186" y="1099"/>
                  <a:pt x="1194" y="1108"/>
                </a:cubicBezTo>
                <a:cubicBezTo>
                  <a:pt x="1203" y="1116"/>
                  <a:pt x="1203" y="1116"/>
                  <a:pt x="1211" y="1108"/>
                </a:cubicBezTo>
                <a:cubicBezTo>
                  <a:pt x="1211" y="1099"/>
                  <a:pt x="1203" y="1091"/>
                  <a:pt x="1194" y="1082"/>
                </a:cubicBezTo>
                <a:cubicBezTo>
                  <a:pt x="1186" y="1065"/>
                  <a:pt x="1186" y="1065"/>
                  <a:pt x="1186" y="1048"/>
                </a:cubicBezTo>
                <a:cubicBezTo>
                  <a:pt x="1186" y="1031"/>
                  <a:pt x="1160" y="997"/>
                  <a:pt x="1160" y="1023"/>
                </a:cubicBezTo>
                <a:cubicBezTo>
                  <a:pt x="1160" y="1048"/>
                  <a:pt x="1160" y="1040"/>
                  <a:pt x="1152" y="1048"/>
                </a:cubicBezTo>
                <a:cubicBezTo>
                  <a:pt x="1143" y="1048"/>
                  <a:pt x="1135" y="1057"/>
                  <a:pt x="1135" y="1065"/>
                </a:cubicBezTo>
                <a:cubicBezTo>
                  <a:pt x="1135" y="1065"/>
                  <a:pt x="1126" y="1065"/>
                  <a:pt x="1126" y="1048"/>
                </a:cubicBezTo>
                <a:cubicBezTo>
                  <a:pt x="1126" y="1040"/>
                  <a:pt x="1118" y="997"/>
                  <a:pt x="1109" y="1006"/>
                </a:cubicBezTo>
                <a:cubicBezTo>
                  <a:pt x="1101" y="1006"/>
                  <a:pt x="1101" y="1006"/>
                  <a:pt x="1101" y="1014"/>
                </a:cubicBezTo>
                <a:cubicBezTo>
                  <a:pt x="1092" y="1023"/>
                  <a:pt x="1092" y="1014"/>
                  <a:pt x="1092" y="997"/>
                </a:cubicBezTo>
                <a:cubicBezTo>
                  <a:pt x="1092" y="980"/>
                  <a:pt x="1084" y="955"/>
                  <a:pt x="1092" y="912"/>
                </a:cubicBezTo>
                <a:cubicBezTo>
                  <a:pt x="1092" y="869"/>
                  <a:pt x="1101" y="869"/>
                  <a:pt x="1118" y="903"/>
                </a:cubicBezTo>
                <a:cubicBezTo>
                  <a:pt x="1135" y="929"/>
                  <a:pt x="1169" y="972"/>
                  <a:pt x="1186" y="997"/>
                </a:cubicBezTo>
                <a:cubicBezTo>
                  <a:pt x="1211" y="1023"/>
                  <a:pt x="1271" y="1082"/>
                  <a:pt x="1280" y="1091"/>
                </a:cubicBezTo>
                <a:cubicBezTo>
                  <a:pt x="1288" y="1099"/>
                  <a:pt x="1288" y="1091"/>
                  <a:pt x="1271" y="1108"/>
                </a:cubicBezTo>
                <a:cubicBezTo>
                  <a:pt x="1254" y="1125"/>
                  <a:pt x="1246" y="1133"/>
                  <a:pt x="1220" y="1133"/>
                </a:cubicBezTo>
                <a:cubicBezTo>
                  <a:pt x="1203" y="1142"/>
                  <a:pt x="1186" y="1159"/>
                  <a:pt x="1194" y="1159"/>
                </a:cubicBezTo>
                <a:cubicBezTo>
                  <a:pt x="1211" y="1159"/>
                  <a:pt x="1263" y="1142"/>
                  <a:pt x="1288" y="1133"/>
                </a:cubicBezTo>
                <a:cubicBezTo>
                  <a:pt x="1314" y="1133"/>
                  <a:pt x="1331" y="1125"/>
                  <a:pt x="1322" y="1099"/>
                </a:cubicBezTo>
                <a:cubicBezTo>
                  <a:pt x="1305" y="1082"/>
                  <a:pt x="1271" y="1048"/>
                  <a:pt x="1246" y="1031"/>
                </a:cubicBezTo>
                <a:cubicBezTo>
                  <a:pt x="1220" y="1014"/>
                  <a:pt x="1211" y="997"/>
                  <a:pt x="1194" y="980"/>
                </a:cubicBezTo>
                <a:cubicBezTo>
                  <a:pt x="1177" y="955"/>
                  <a:pt x="1152" y="920"/>
                  <a:pt x="1135" y="886"/>
                </a:cubicBezTo>
                <a:cubicBezTo>
                  <a:pt x="1118" y="852"/>
                  <a:pt x="1109" y="844"/>
                  <a:pt x="1092" y="861"/>
                </a:cubicBezTo>
                <a:cubicBezTo>
                  <a:pt x="1084" y="878"/>
                  <a:pt x="1075" y="895"/>
                  <a:pt x="1075" y="955"/>
                </a:cubicBezTo>
                <a:cubicBezTo>
                  <a:pt x="1075" y="1014"/>
                  <a:pt x="1084" y="1023"/>
                  <a:pt x="1084" y="1040"/>
                </a:cubicBezTo>
                <a:cubicBezTo>
                  <a:pt x="1075" y="1057"/>
                  <a:pt x="1075" y="1048"/>
                  <a:pt x="1066" y="1031"/>
                </a:cubicBezTo>
                <a:cubicBezTo>
                  <a:pt x="1058" y="1014"/>
                  <a:pt x="1058" y="997"/>
                  <a:pt x="1058" y="980"/>
                </a:cubicBezTo>
                <a:cubicBezTo>
                  <a:pt x="1066" y="963"/>
                  <a:pt x="1058" y="929"/>
                  <a:pt x="1049" y="937"/>
                </a:cubicBezTo>
                <a:cubicBezTo>
                  <a:pt x="1041" y="937"/>
                  <a:pt x="1041" y="946"/>
                  <a:pt x="1041" y="955"/>
                </a:cubicBezTo>
                <a:cubicBezTo>
                  <a:pt x="1041" y="955"/>
                  <a:pt x="1032" y="929"/>
                  <a:pt x="1007" y="929"/>
                </a:cubicBezTo>
                <a:cubicBezTo>
                  <a:pt x="981" y="937"/>
                  <a:pt x="973" y="946"/>
                  <a:pt x="990" y="946"/>
                </a:cubicBezTo>
                <a:cubicBezTo>
                  <a:pt x="998" y="946"/>
                  <a:pt x="1041" y="989"/>
                  <a:pt x="1041" y="1006"/>
                </a:cubicBezTo>
                <a:cubicBezTo>
                  <a:pt x="1041" y="1031"/>
                  <a:pt x="1032" y="1040"/>
                  <a:pt x="1032" y="1057"/>
                </a:cubicBezTo>
                <a:cubicBezTo>
                  <a:pt x="1032" y="1082"/>
                  <a:pt x="1024" y="1099"/>
                  <a:pt x="1015" y="1108"/>
                </a:cubicBezTo>
                <a:cubicBezTo>
                  <a:pt x="1015" y="1116"/>
                  <a:pt x="1032" y="1099"/>
                  <a:pt x="1041" y="1082"/>
                </a:cubicBezTo>
                <a:cubicBezTo>
                  <a:pt x="1049" y="1065"/>
                  <a:pt x="1049" y="1023"/>
                  <a:pt x="1058" y="1040"/>
                </a:cubicBezTo>
                <a:cubicBezTo>
                  <a:pt x="1066" y="1057"/>
                  <a:pt x="1075" y="1065"/>
                  <a:pt x="1084" y="1125"/>
                </a:cubicBezTo>
                <a:cubicBezTo>
                  <a:pt x="1092" y="1176"/>
                  <a:pt x="1092" y="1244"/>
                  <a:pt x="1101" y="1210"/>
                </a:cubicBezTo>
                <a:close/>
                <a:moveTo>
                  <a:pt x="325" y="2036"/>
                </a:moveTo>
                <a:cubicBezTo>
                  <a:pt x="325" y="2045"/>
                  <a:pt x="350" y="2036"/>
                  <a:pt x="367" y="2036"/>
                </a:cubicBezTo>
                <a:cubicBezTo>
                  <a:pt x="384" y="2045"/>
                  <a:pt x="384" y="2053"/>
                  <a:pt x="393" y="2036"/>
                </a:cubicBezTo>
                <a:cubicBezTo>
                  <a:pt x="393" y="2028"/>
                  <a:pt x="401" y="2011"/>
                  <a:pt x="393" y="2002"/>
                </a:cubicBezTo>
                <a:cubicBezTo>
                  <a:pt x="376" y="1994"/>
                  <a:pt x="359" y="2011"/>
                  <a:pt x="342" y="2019"/>
                </a:cubicBezTo>
                <a:cubicBezTo>
                  <a:pt x="325" y="2028"/>
                  <a:pt x="307" y="2045"/>
                  <a:pt x="325" y="2036"/>
                </a:cubicBezTo>
                <a:close/>
                <a:moveTo>
                  <a:pt x="495" y="1721"/>
                </a:moveTo>
                <a:cubicBezTo>
                  <a:pt x="504" y="1721"/>
                  <a:pt x="546" y="1747"/>
                  <a:pt x="572" y="1764"/>
                </a:cubicBezTo>
                <a:cubicBezTo>
                  <a:pt x="589" y="1781"/>
                  <a:pt x="623" y="1815"/>
                  <a:pt x="666" y="1832"/>
                </a:cubicBezTo>
                <a:cubicBezTo>
                  <a:pt x="708" y="1849"/>
                  <a:pt x="742" y="1883"/>
                  <a:pt x="777" y="1892"/>
                </a:cubicBezTo>
                <a:cubicBezTo>
                  <a:pt x="811" y="1892"/>
                  <a:pt x="845" y="1900"/>
                  <a:pt x="853" y="1909"/>
                </a:cubicBezTo>
                <a:cubicBezTo>
                  <a:pt x="870" y="1917"/>
                  <a:pt x="862" y="1943"/>
                  <a:pt x="870" y="1951"/>
                </a:cubicBezTo>
                <a:cubicBezTo>
                  <a:pt x="879" y="1968"/>
                  <a:pt x="879" y="1968"/>
                  <a:pt x="879" y="1951"/>
                </a:cubicBezTo>
                <a:cubicBezTo>
                  <a:pt x="879" y="1934"/>
                  <a:pt x="887" y="1909"/>
                  <a:pt x="887" y="1900"/>
                </a:cubicBezTo>
                <a:cubicBezTo>
                  <a:pt x="896" y="1892"/>
                  <a:pt x="896" y="1883"/>
                  <a:pt x="879" y="1883"/>
                </a:cubicBezTo>
                <a:cubicBezTo>
                  <a:pt x="862" y="1883"/>
                  <a:pt x="819" y="1883"/>
                  <a:pt x="785" y="1866"/>
                </a:cubicBezTo>
                <a:cubicBezTo>
                  <a:pt x="759" y="1849"/>
                  <a:pt x="751" y="1840"/>
                  <a:pt x="717" y="1832"/>
                </a:cubicBezTo>
                <a:cubicBezTo>
                  <a:pt x="674" y="1823"/>
                  <a:pt x="640" y="1798"/>
                  <a:pt x="606" y="1764"/>
                </a:cubicBezTo>
                <a:cubicBezTo>
                  <a:pt x="572" y="1738"/>
                  <a:pt x="546" y="1721"/>
                  <a:pt x="529" y="1713"/>
                </a:cubicBezTo>
                <a:cubicBezTo>
                  <a:pt x="504" y="1696"/>
                  <a:pt x="478" y="1704"/>
                  <a:pt x="495" y="1721"/>
                </a:cubicBezTo>
                <a:close/>
                <a:moveTo>
                  <a:pt x="487" y="1840"/>
                </a:moveTo>
                <a:cubicBezTo>
                  <a:pt x="487" y="1849"/>
                  <a:pt x="529" y="1909"/>
                  <a:pt x="546" y="1926"/>
                </a:cubicBezTo>
                <a:cubicBezTo>
                  <a:pt x="555" y="1943"/>
                  <a:pt x="563" y="1934"/>
                  <a:pt x="572" y="1926"/>
                </a:cubicBezTo>
                <a:cubicBezTo>
                  <a:pt x="572" y="1917"/>
                  <a:pt x="572" y="1917"/>
                  <a:pt x="563" y="1909"/>
                </a:cubicBezTo>
                <a:cubicBezTo>
                  <a:pt x="555" y="1900"/>
                  <a:pt x="555" y="1900"/>
                  <a:pt x="555" y="1883"/>
                </a:cubicBezTo>
                <a:cubicBezTo>
                  <a:pt x="555" y="1866"/>
                  <a:pt x="555" y="1849"/>
                  <a:pt x="555" y="1858"/>
                </a:cubicBezTo>
                <a:cubicBezTo>
                  <a:pt x="563" y="1866"/>
                  <a:pt x="580" y="1900"/>
                  <a:pt x="597" y="1900"/>
                </a:cubicBezTo>
                <a:cubicBezTo>
                  <a:pt x="614" y="1909"/>
                  <a:pt x="614" y="1900"/>
                  <a:pt x="614" y="1892"/>
                </a:cubicBezTo>
                <a:cubicBezTo>
                  <a:pt x="606" y="1875"/>
                  <a:pt x="589" y="1875"/>
                  <a:pt x="589" y="1840"/>
                </a:cubicBezTo>
                <a:cubicBezTo>
                  <a:pt x="580" y="1798"/>
                  <a:pt x="580" y="1789"/>
                  <a:pt x="563" y="1772"/>
                </a:cubicBezTo>
                <a:cubicBezTo>
                  <a:pt x="546" y="1764"/>
                  <a:pt x="546" y="1764"/>
                  <a:pt x="538" y="1764"/>
                </a:cubicBezTo>
                <a:cubicBezTo>
                  <a:pt x="538" y="1764"/>
                  <a:pt x="538" y="1772"/>
                  <a:pt x="546" y="1781"/>
                </a:cubicBezTo>
                <a:cubicBezTo>
                  <a:pt x="555" y="1789"/>
                  <a:pt x="563" y="1806"/>
                  <a:pt x="563" y="1815"/>
                </a:cubicBezTo>
                <a:cubicBezTo>
                  <a:pt x="563" y="1823"/>
                  <a:pt x="563" y="1823"/>
                  <a:pt x="555" y="1815"/>
                </a:cubicBezTo>
                <a:cubicBezTo>
                  <a:pt x="546" y="1806"/>
                  <a:pt x="538" y="1789"/>
                  <a:pt x="529" y="1798"/>
                </a:cubicBezTo>
                <a:cubicBezTo>
                  <a:pt x="529" y="1798"/>
                  <a:pt x="521" y="1823"/>
                  <a:pt x="529" y="1840"/>
                </a:cubicBezTo>
                <a:cubicBezTo>
                  <a:pt x="538" y="1858"/>
                  <a:pt x="538" y="1875"/>
                  <a:pt x="538" y="1883"/>
                </a:cubicBezTo>
                <a:cubicBezTo>
                  <a:pt x="538" y="1892"/>
                  <a:pt x="529" y="1883"/>
                  <a:pt x="521" y="1866"/>
                </a:cubicBezTo>
                <a:cubicBezTo>
                  <a:pt x="512" y="1849"/>
                  <a:pt x="504" y="1815"/>
                  <a:pt x="495" y="1789"/>
                </a:cubicBezTo>
                <a:cubicBezTo>
                  <a:pt x="478" y="1764"/>
                  <a:pt x="461" y="1747"/>
                  <a:pt x="461" y="1738"/>
                </a:cubicBezTo>
                <a:cubicBezTo>
                  <a:pt x="452" y="1738"/>
                  <a:pt x="452" y="1696"/>
                  <a:pt x="452" y="1670"/>
                </a:cubicBezTo>
                <a:cubicBezTo>
                  <a:pt x="444" y="1653"/>
                  <a:pt x="461" y="1636"/>
                  <a:pt x="452" y="1619"/>
                </a:cubicBezTo>
                <a:cubicBezTo>
                  <a:pt x="444" y="1602"/>
                  <a:pt x="427" y="1610"/>
                  <a:pt x="427" y="1653"/>
                </a:cubicBezTo>
                <a:cubicBezTo>
                  <a:pt x="418" y="1687"/>
                  <a:pt x="427" y="1789"/>
                  <a:pt x="435" y="1823"/>
                </a:cubicBezTo>
                <a:cubicBezTo>
                  <a:pt x="452" y="1858"/>
                  <a:pt x="444" y="1892"/>
                  <a:pt x="461" y="1909"/>
                </a:cubicBezTo>
                <a:cubicBezTo>
                  <a:pt x="469" y="1926"/>
                  <a:pt x="469" y="1909"/>
                  <a:pt x="469" y="1892"/>
                </a:cubicBezTo>
                <a:cubicBezTo>
                  <a:pt x="469" y="1875"/>
                  <a:pt x="478" y="1875"/>
                  <a:pt x="478" y="1858"/>
                </a:cubicBezTo>
                <a:cubicBezTo>
                  <a:pt x="478" y="1832"/>
                  <a:pt x="478" y="1832"/>
                  <a:pt x="487" y="1840"/>
                </a:cubicBezTo>
                <a:close/>
                <a:moveTo>
                  <a:pt x="589" y="2070"/>
                </a:moveTo>
                <a:cubicBezTo>
                  <a:pt x="589" y="2070"/>
                  <a:pt x="614" y="2096"/>
                  <a:pt x="614" y="2105"/>
                </a:cubicBezTo>
                <a:cubicBezTo>
                  <a:pt x="614" y="2113"/>
                  <a:pt x="614" y="2122"/>
                  <a:pt x="580" y="2105"/>
                </a:cubicBezTo>
                <a:cubicBezTo>
                  <a:pt x="546" y="2088"/>
                  <a:pt x="546" y="2079"/>
                  <a:pt x="529" y="2088"/>
                </a:cubicBezTo>
                <a:cubicBezTo>
                  <a:pt x="504" y="2088"/>
                  <a:pt x="478" y="2105"/>
                  <a:pt x="487" y="2105"/>
                </a:cubicBezTo>
                <a:cubicBezTo>
                  <a:pt x="495" y="2113"/>
                  <a:pt x="504" y="2113"/>
                  <a:pt x="529" y="2113"/>
                </a:cubicBezTo>
                <a:cubicBezTo>
                  <a:pt x="555" y="2113"/>
                  <a:pt x="572" y="2122"/>
                  <a:pt x="589" y="2130"/>
                </a:cubicBezTo>
                <a:cubicBezTo>
                  <a:pt x="606" y="2139"/>
                  <a:pt x="640" y="2147"/>
                  <a:pt x="649" y="2130"/>
                </a:cubicBezTo>
                <a:cubicBezTo>
                  <a:pt x="657" y="2113"/>
                  <a:pt x="657" y="2113"/>
                  <a:pt x="640" y="2096"/>
                </a:cubicBezTo>
                <a:cubicBezTo>
                  <a:pt x="623" y="2088"/>
                  <a:pt x="580" y="2045"/>
                  <a:pt x="589" y="2070"/>
                </a:cubicBezTo>
                <a:close/>
                <a:moveTo>
                  <a:pt x="2439" y="895"/>
                </a:moveTo>
                <a:cubicBezTo>
                  <a:pt x="3292" y="895"/>
                  <a:pt x="3983" y="1585"/>
                  <a:pt x="3983" y="2437"/>
                </a:cubicBezTo>
                <a:cubicBezTo>
                  <a:pt x="3983" y="3289"/>
                  <a:pt x="3292" y="3979"/>
                  <a:pt x="2439" y="3979"/>
                </a:cubicBezTo>
                <a:cubicBezTo>
                  <a:pt x="1587" y="3979"/>
                  <a:pt x="896" y="3289"/>
                  <a:pt x="896" y="2437"/>
                </a:cubicBezTo>
                <a:cubicBezTo>
                  <a:pt x="896" y="1585"/>
                  <a:pt x="1587" y="895"/>
                  <a:pt x="2439" y="895"/>
                </a:cubicBezTo>
                <a:close/>
                <a:moveTo>
                  <a:pt x="2457" y="1772"/>
                </a:moveTo>
                <a:cubicBezTo>
                  <a:pt x="2141" y="1900"/>
                  <a:pt x="2141" y="1900"/>
                  <a:pt x="2141" y="1900"/>
                </a:cubicBezTo>
                <a:cubicBezTo>
                  <a:pt x="2141" y="2590"/>
                  <a:pt x="2141" y="2590"/>
                  <a:pt x="2141" y="2590"/>
                </a:cubicBezTo>
                <a:cubicBezTo>
                  <a:pt x="2081" y="2565"/>
                  <a:pt x="2022" y="2539"/>
                  <a:pt x="1953" y="2505"/>
                </a:cubicBezTo>
                <a:cubicBezTo>
                  <a:pt x="1953" y="1900"/>
                  <a:pt x="1953" y="1900"/>
                  <a:pt x="1953" y="1900"/>
                </a:cubicBezTo>
                <a:cubicBezTo>
                  <a:pt x="1638" y="1772"/>
                  <a:pt x="1638" y="1772"/>
                  <a:pt x="1638" y="1772"/>
                </a:cubicBezTo>
                <a:cubicBezTo>
                  <a:pt x="1638" y="2318"/>
                  <a:pt x="1638" y="2318"/>
                  <a:pt x="1638" y="2318"/>
                </a:cubicBezTo>
                <a:cubicBezTo>
                  <a:pt x="1536" y="2249"/>
                  <a:pt x="1416" y="2173"/>
                  <a:pt x="1280" y="2062"/>
                </a:cubicBezTo>
                <a:cubicBezTo>
                  <a:pt x="1280" y="2062"/>
                  <a:pt x="1425" y="2309"/>
                  <a:pt x="1638" y="2488"/>
                </a:cubicBezTo>
                <a:cubicBezTo>
                  <a:pt x="1638" y="3433"/>
                  <a:pt x="1638" y="3433"/>
                  <a:pt x="1638" y="3433"/>
                </a:cubicBezTo>
                <a:cubicBezTo>
                  <a:pt x="1953" y="3561"/>
                  <a:pt x="1953" y="3561"/>
                  <a:pt x="1953" y="3561"/>
                </a:cubicBezTo>
                <a:cubicBezTo>
                  <a:pt x="1953" y="2726"/>
                  <a:pt x="1953" y="2726"/>
                  <a:pt x="1953" y="2726"/>
                </a:cubicBezTo>
                <a:cubicBezTo>
                  <a:pt x="2022" y="2778"/>
                  <a:pt x="2090" y="2803"/>
                  <a:pt x="2141" y="2829"/>
                </a:cubicBezTo>
                <a:cubicBezTo>
                  <a:pt x="2141" y="3561"/>
                  <a:pt x="2141" y="3561"/>
                  <a:pt x="2141" y="3561"/>
                </a:cubicBezTo>
                <a:cubicBezTo>
                  <a:pt x="2457" y="3433"/>
                  <a:pt x="2457" y="3433"/>
                  <a:pt x="2457" y="3433"/>
                </a:cubicBezTo>
                <a:cubicBezTo>
                  <a:pt x="2457" y="2905"/>
                  <a:pt x="2457" y="2905"/>
                  <a:pt x="2457" y="2905"/>
                </a:cubicBezTo>
                <a:cubicBezTo>
                  <a:pt x="2584" y="2922"/>
                  <a:pt x="2746" y="2931"/>
                  <a:pt x="2917" y="2888"/>
                </a:cubicBezTo>
                <a:cubicBezTo>
                  <a:pt x="3275" y="2803"/>
                  <a:pt x="3454" y="2454"/>
                  <a:pt x="3403" y="2232"/>
                </a:cubicBezTo>
                <a:cubicBezTo>
                  <a:pt x="3352" y="2011"/>
                  <a:pt x="3216" y="1909"/>
                  <a:pt x="2866" y="1730"/>
                </a:cubicBezTo>
                <a:cubicBezTo>
                  <a:pt x="2516" y="1551"/>
                  <a:pt x="2286" y="1406"/>
                  <a:pt x="2457" y="1142"/>
                </a:cubicBezTo>
                <a:cubicBezTo>
                  <a:pt x="2457" y="1142"/>
                  <a:pt x="2329" y="1202"/>
                  <a:pt x="2286" y="1329"/>
                </a:cubicBezTo>
                <a:cubicBezTo>
                  <a:pt x="2243" y="1449"/>
                  <a:pt x="2277" y="1602"/>
                  <a:pt x="2448" y="1747"/>
                </a:cubicBezTo>
                <a:cubicBezTo>
                  <a:pt x="2627" y="1900"/>
                  <a:pt x="2721" y="1883"/>
                  <a:pt x="2874" y="2062"/>
                </a:cubicBezTo>
                <a:cubicBezTo>
                  <a:pt x="3028" y="2232"/>
                  <a:pt x="2985" y="2462"/>
                  <a:pt x="2900" y="2548"/>
                </a:cubicBezTo>
                <a:cubicBezTo>
                  <a:pt x="2823" y="2616"/>
                  <a:pt x="2670" y="2701"/>
                  <a:pt x="2457" y="2675"/>
                </a:cubicBezTo>
                <a:lnTo>
                  <a:pt x="2457" y="1772"/>
                </a:lnTo>
                <a:close/>
                <a:moveTo>
                  <a:pt x="2644" y="3212"/>
                </a:moveTo>
                <a:cubicBezTo>
                  <a:pt x="2644" y="3476"/>
                  <a:pt x="2644" y="3476"/>
                  <a:pt x="2644" y="3476"/>
                </a:cubicBezTo>
                <a:cubicBezTo>
                  <a:pt x="2619" y="3476"/>
                  <a:pt x="2619" y="3476"/>
                  <a:pt x="2619" y="3476"/>
                </a:cubicBezTo>
                <a:cubicBezTo>
                  <a:pt x="2619" y="3289"/>
                  <a:pt x="2619" y="3289"/>
                  <a:pt x="2619" y="3289"/>
                </a:cubicBezTo>
                <a:cubicBezTo>
                  <a:pt x="2559" y="3289"/>
                  <a:pt x="2559" y="3289"/>
                  <a:pt x="2559" y="3289"/>
                </a:cubicBezTo>
                <a:cubicBezTo>
                  <a:pt x="2559" y="3263"/>
                  <a:pt x="2559" y="3263"/>
                  <a:pt x="2559" y="3263"/>
                </a:cubicBezTo>
                <a:cubicBezTo>
                  <a:pt x="2602" y="3263"/>
                  <a:pt x="2619" y="3246"/>
                  <a:pt x="2627" y="3212"/>
                </a:cubicBezTo>
                <a:lnTo>
                  <a:pt x="2644" y="3212"/>
                </a:lnTo>
                <a:close/>
                <a:moveTo>
                  <a:pt x="2789" y="3416"/>
                </a:moveTo>
                <a:cubicBezTo>
                  <a:pt x="2815" y="3416"/>
                  <a:pt x="2815" y="3416"/>
                  <a:pt x="2815" y="3416"/>
                </a:cubicBezTo>
                <a:cubicBezTo>
                  <a:pt x="2823" y="3442"/>
                  <a:pt x="2832" y="3459"/>
                  <a:pt x="2857" y="3459"/>
                </a:cubicBezTo>
                <a:cubicBezTo>
                  <a:pt x="2883" y="3459"/>
                  <a:pt x="2900" y="3425"/>
                  <a:pt x="2909" y="3357"/>
                </a:cubicBezTo>
                <a:cubicBezTo>
                  <a:pt x="2909" y="3357"/>
                  <a:pt x="2909" y="3357"/>
                  <a:pt x="2909" y="3357"/>
                </a:cubicBezTo>
                <a:cubicBezTo>
                  <a:pt x="2900" y="3374"/>
                  <a:pt x="2883" y="3391"/>
                  <a:pt x="2857" y="3391"/>
                </a:cubicBezTo>
                <a:cubicBezTo>
                  <a:pt x="2815" y="3382"/>
                  <a:pt x="2789" y="3357"/>
                  <a:pt x="2789" y="3306"/>
                </a:cubicBezTo>
                <a:cubicBezTo>
                  <a:pt x="2789" y="3246"/>
                  <a:pt x="2815" y="3212"/>
                  <a:pt x="2857" y="3212"/>
                </a:cubicBezTo>
                <a:cubicBezTo>
                  <a:pt x="2909" y="3212"/>
                  <a:pt x="2943" y="3255"/>
                  <a:pt x="2943" y="3331"/>
                </a:cubicBezTo>
                <a:cubicBezTo>
                  <a:pt x="2934" y="3425"/>
                  <a:pt x="2909" y="3476"/>
                  <a:pt x="2857" y="3476"/>
                </a:cubicBezTo>
                <a:cubicBezTo>
                  <a:pt x="2815" y="3476"/>
                  <a:pt x="2789" y="3459"/>
                  <a:pt x="2789" y="3416"/>
                </a:cubicBezTo>
                <a:close/>
                <a:moveTo>
                  <a:pt x="2866" y="3357"/>
                </a:moveTo>
                <a:cubicBezTo>
                  <a:pt x="2891" y="3357"/>
                  <a:pt x="2909" y="3340"/>
                  <a:pt x="2909" y="3297"/>
                </a:cubicBezTo>
                <a:cubicBezTo>
                  <a:pt x="2909" y="3263"/>
                  <a:pt x="2891" y="3246"/>
                  <a:pt x="2857" y="3246"/>
                </a:cubicBezTo>
                <a:cubicBezTo>
                  <a:pt x="2832" y="3246"/>
                  <a:pt x="2815" y="3263"/>
                  <a:pt x="2815" y="3306"/>
                </a:cubicBezTo>
                <a:cubicBezTo>
                  <a:pt x="2815" y="3340"/>
                  <a:pt x="2832" y="3357"/>
                  <a:pt x="2866" y="3357"/>
                </a:cubicBezTo>
                <a:close/>
                <a:moveTo>
                  <a:pt x="3156" y="3348"/>
                </a:moveTo>
                <a:cubicBezTo>
                  <a:pt x="3156" y="3280"/>
                  <a:pt x="3139" y="3246"/>
                  <a:pt x="3105" y="3246"/>
                </a:cubicBezTo>
                <a:cubicBezTo>
                  <a:pt x="3071" y="3246"/>
                  <a:pt x="3054" y="3280"/>
                  <a:pt x="3054" y="3348"/>
                </a:cubicBezTo>
                <a:cubicBezTo>
                  <a:pt x="3054" y="3416"/>
                  <a:pt x="3071" y="3451"/>
                  <a:pt x="3105" y="3451"/>
                </a:cubicBezTo>
                <a:cubicBezTo>
                  <a:pt x="3139" y="3451"/>
                  <a:pt x="3156" y="3416"/>
                  <a:pt x="3156" y="3348"/>
                </a:cubicBezTo>
                <a:close/>
                <a:moveTo>
                  <a:pt x="3181" y="3348"/>
                </a:moveTo>
                <a:cubicBezTo>
                  <a:pt x="3181" y="3433"/>
                  <a:pt x="3156" y="3476"/>
                  <a:pt x="3105" y="3476"/>
                </a:cubicBezTo>
                <a:cubicBezTo>
                  <a:pt x="3054" y="3476"/>
                  <a:pt x="3028" y="3433"/>
                  <a:pt x="3028" y="3348"/>
                </a:cubicBezTo>
                <a:cubicBezTo>
                  <a:pt x="3028" y="3255"/>
                  <a:pt x="3054" y="3212"/>
                  <a:pt x="3105" y="3212"/>
                </a:cubicBezTo>
                <a:cubicBezTo>
                  <a:pt x="3156" y="3212"/>
                  <a:pt x="3181" y="3263"/>
                  <a:pt x="3181" y="3348"/>
                </a:cubicBezTo>
                <a:close/>
                <a:moveTo>
                  <a:pt x="3275" y="3416"/>
                </a:moveTo>
                <a:cubicBezTo>
                  <a:pt x="3301" y="3416"/>
                  <a:pt x="3301" y="3416"/>
                  <a:pt x="3301" y="3416"/>
                </a:cubicBezTo>
                <a:cubicBezTo>
                  <a:pt x="3301" y="3442"/>
                  <a:pt x="3318" y="3459"/>
                  <a:pt x="3343" y="3459"/>
                </a:cubicBezTo>
                <a:cubicBezTo>
                  <a:pt x="3369" y="3459"/>
                  <a:pt x="3386" y="3425"/>
                  <a:pt x="3395" y="3357"/>
                </a:cubicBezTo>
                <a:cubicBezTo>
                  <a:pt x="3395" y="3357"/>
                  <a:pt x="3395" y="3357"/>
                  <a:pt x="3395" y="3357"/>
                </a:cubicBezTo>
                <a:cubicBezTo>
                  <a:pt x="3386" y="3374"/>
                  <a:pt x="3369" y="3391"/>
                  <a:pt x="3343" y="3391"/>
                </a:cubicBezTo>
                <a:cubicBezTo>
                  <a:pt x="3292" y="3382"/>
                  <a:pt x="3275" y="3357"/>
                  <a:pt x="3267" y="3306"/>
                </a:cubicBezTo>
                <a:cubicBezTo>
                  <a:pt x="3275" y="3246"/>
                  <a:pt x="3301" y="3212"/>
                  <a:pt x="3343" y="3212"/>
                </a:cubicBezTo>
                <a:cubicBezTo>
                  <a:pt x="3395" y="3212"/>
                  <a:pt x="3420" y="3255"/>
                  <a:pt x="3420" y="3331"/>
                </a:cubicBezTo>
                <a:cubicBezTo>
                  <a:pt x="3420" y="3425"/>
                  <a:pt x="3395" y="3476"/>
                  <a:pt x="3343" y="3476"/>
                </a:cubicBezTo>
                <a:cubicBezTo>
                  <a:pt x="3301" y="3476"/>
                  <a:pt x="3275" y="3459"/>
                  <a:pt x="3275" y="3416"/>
                </a:cubicBezTo>
                <a:close/>
                <a:moveTo>
                  <a:pt x="3343" y="3357"/>
                </a:moveTo>
                <a:cubicBezTo>
                  <a:pt x="3378" y="3357"/>
                  <a:pt x="3386" y="3340"/>
                  <a:pt x="3386" y="3297"/>
                </a:cubicBezTo>
                <a:cubicBezTo>
                  <a:pt x="3386" y="3263"/>
                  <a:pt x="3378" y="3246"/>
                  <a:pt x="3343" y="3246"/>
                </a:cubicBezTo>
                <a:cubicBezTo>
                  <a:pt x="3318" y="3246"/>
                  <a:pt x="3301" y="3263"/>
                  <a:pt x="3301" y="3306"/>
                </a:cubicBezTo>
                <a:cubicBezTo>
                  <a:pt x="3301" y="3340"/>
                  <a:pt x="3318" y="3357"/>
                  <a:pt x="3343" y="3357"/>
                </a:cubicBezTo>
                <a:close/>
                <a:moveTo>
                  <a:pt x="2439" y="0"/>
                </a:moveTo>
                <a:cubicBezTo>
                  <a:pt x="3787" y="0"/>
                  <a:pt x="4879" y="1091"/>
                  <a:pt x="4879" y="2437"/>
                </a:cubicBezTo>
                <a:cubicBezTo>
                  <a:pt x="4879" y="3783"/>
                  <a:pt x="3787" y="4873"/>
                  <a:pt x="2439" y="4873"/>
                </a:cubicBezTo>
                <a:cubicBezTo>
                  <a:pt x="1092" y="4873"/>
                  <a:pt x="0" y="3783"/>
                  <a:pt x="0" y="2437"/>
                </a:cubicBezTo>
                <a:cubicBezTo>
                  <a:pt x="0" y="1091"/>
                  <a:pt x="1092" y="0"/>
                  <a:pt x="2439" y="0"/>
                </a:cubicBezTo>
                <a:close/>
                <a:moveTo>
                  <a:pt x="2439" y="162"/>
                </a:moveTo>
                <a:cubicBezTo>
                  <a:pt x="3702" y="162"/>
                  <a:pt x="4716" y="1176"/>
                  <a:pt x="4716" y="2437"/>
                </a:cubicBezTo>
                <a:cubicBezTo>
                  <a:pt x="4716" y="3689"/>
                  <a:pt x="3702" y="4711"/>
                  <a:pt x="2439" y="4711"/>
                </a:cubicBezTo>
                <a:cubicBezTo>
                  <a:pt x="1186" y="4711"/>
                  <a:pt x="162" y="3689"/>
                  <a:pt x="162" y="2437"/>
                </a:cubicBezTo>
                <a:cubicBezTo>
                  <a:pt x="162" y="1176"/>
                  <a:pt x="1186" y="162"/>
                  <a:pt x="2439" y="162"/>
                </a:cubicBezTo>
                <a:close/>
                <a:moveTo>
                  <a:pt x="4247" y="2820"/>
                </a:moveTo>
                <a:cubicBezTo>
                  <a:pt x="4230" y="2820"/>
                  <a:pt x="4230" y="2820"/>
                  <a:pt x="4230" y="2820"/>
                </a:cubicBezTo>
                <a:cubicBezTo>
                  <a:pt x="4247" y="2726"/>
                  <a:pt x="4247" y="2726"/>
                  <a:pt x="4247" y="2726"/>
                </a:cubicBezTo>
                <a:cubicBezTo>
                  <a:pt x="4256" y="2726"/>
                  <a:pt x="4256" y="2726"/>
                  <a:pt x="4256" y="2726"/>
                </a:cubicBezTo>
                <a:cubicBezTo>
                  <a:pt x="4256" y="2743"/>
                  <a:pt x="4256" y="2752"/>
                  <a:pt x="4264" y="2752"/>
                </a:cubicBezTo>
                <a:cubicBezTo>
                  <a:pt x="4264" y="2752"/>
                  <a:pt x="4273" y="2752"/>
                  <a:pt x="4282" y="2752"/>
                </a:cubicBezTo>
                <a:cubicBezTo>
                  <a:pt x="4282" y="2752"/>
                  <a:pt x="4282" y="2752"/>
                  <a:pt x="4282" y="2752"/>
                </a:cubicBezTo>
                <a:cubicBezTo>
                  <a:pt x="4341" y="2726"/>
                  <a:pt x="4341" y="2726"/>
                  <a:pt x="4341" y="2726"/>
                </a:cubicBezTo>
                <a:cubicBezTo>
                  <a:pt x="4299" y="2692"/>
                  <a:pt x="4299" y="2692"/>
                  <a:pt x="4299" y="2692"/>
                </a:cubicBezTo>
                <a:cubicBezTo>
                  <a:pt x="4290" y="2692"/>
                  <a:pt x="4282" y="2684"/>
                  <a:pt x="4282" y="2684"/>
                </a:cubicBezTo>
                <a:cubicBezTo>
                  <a:pt x="4273" y="2684"/>
                  <a:pt x="4264" y="2692"/>
                  <a:pt x="4264" y="2709"/>
                </a:cubicBezTo>
                <a:cubicBezTo>
                  <a:pt x="4256" y="2709"/>
                  <a:pt x="4256" y="2709"/>
                  <a:pt x="4256" y="2709"/>
                </a:cubicBezTo>
                <a:cubicBezTo>
                  <a:pt x="4264" y="2633"/>
                  <a:pt x="4264" y="2633"/>
                  <a:pt x="4264" y="2633"/>
                </a:cubicBezTo>
                <a:cubicBezTo>
                  <a:pt x="4273" y="2633"/>
                  <a:pt x="4273" y="2633"/>
                  <a:pt x="4273" y="2633"/>
                </a:cubicBezTo>
                <a:cubicBezTo>
                  <a:pt x="4273" y="2650"/>
                  <a:pt x="4282" y="2667"/>
                  <a:pt x="4290" y="2667"/>
                </a:cubicBezTo>
                <a:cubicBezTo>
                  <a:pt x="4367" y="2726"/>
                  <a:pt x="4367" y="2726"/>
                  <a:pt x="4367" y="2726"/>
                </a:cubicBezTo>
                <a:cubicBezTo>
                  <a:pt x="4418" y="2735"/>
                  <a:pt x="4418" y="2735"/>
                  <a:pt x="4418" y="2735"/>
                </a:cubicBezTo>
                <a:cubicBezTo>
                  <a:pt x="4435" y="2743"/>
                  <a:pt x="4444" y="2726"/>
                  <a:pt x="4444" y="2709"/>
                </a:cubicBezTo>
                <a:cubicBezTo>
                  <a:pt x="4461" y="2709"/>
                  <a:pt x="4461" y="2709"/>
                  <a:pt x="4461" y="2709"/>
                </a:cubicBezTo>
                <a:cubicBezTo>
                  <a:pt x="4435" y="2820"/>
                  <a:pt x="4435" y="2820"/>
                  <a:pt x="4435" y="2820"/>
                </a:cubicBezTo>
                <a:cubicBezTo>
                  <a:pt x="4427" y="2820"/>
                  <a:pt x="4427" y="2820"/>
                  <a:pt x="4427" y="2820"/>
                </a:cubicBezTo>
                <a:cubicBezTo>
                  <a:pt x="4427" y="2795"/>
                  <a:pt x="4427" y="2786"/>
                  <a:pt x="4409" y="2786"/>
                </a:cubicBezTo>
                <a:cubicBezTo>
                  <a:pt x="4358" y="2769"/>
                  <a:pt x="4358" y="2769"/>
                  <a:pt x="4358" y="2769"/>
                </a:cubicBezTo>
                <a:cubicBezTo>
                  <a:pt x="4282" y="2795"/>
                  <a:pt x="4282" y="2795"/>
                  <a:pt x="4282" y="2795"/>
                </a:cubicBezTo>
                <a:cubicBezTo>
                  <a:pt x="4256" y="2803"/>
                  <a:pt x="4247" y="2812"/>
                  <a:pt x="4247" y="2820"/>
                </a:cubicBezTo>
                <a:close/>
                <a:moveTo>
                  <a:pt x="4179" y="3016"/>
                </a:moveTo>
                <a:cubicBezTo>
                  <a:pt x="4230" y="2837"/>
                  <a:pt x="4230" y="2837"/>
                  <a:pt x="4230" y="2837"/>
                </a:cubicBezTo>
                <a:cubicBezTo>
                  <a:pt x="4299" y="2854"/>
                  <a:pt x="4299" y="2854"/>
                  <a:pt x="4299" y="2854"/>
                </a:cubicBezTo>
                <a:cubicBezTo>
                  <a:pt x="4299" y="2863"/>
                  <a:pt x="4299" y="2863"/>
                  <a:pt x="4299" y="2863"/>
                </a:cubicBezTo>
                <a:cubicBezTo>
                  <a:pt x="4256" y="2863"/>
                  <a:pt x="4230" y="2880"/>
                  <a:pt x="4230" y="2905"/>
                </a:cubicBezTo>
                <a:cubicBezTo>
                  <a:pt x="4375" y="2948"/>
                  <a:pt x="4375" y="2948"/>
                  <a:pt x="4375" y="2948"/>
                </a:cubicBezTo>
                <a:cubicBezTo>
                  <a:pt x="4392" y="2948"/>
                  <a:pt x="4401" y="2939"/>
                  <a:pt x="4401" y="2922"/>
                </a:cubicBezTo>
                <a:cubicBezTo>
                  <a:pt x="4418" y="2922"/>
                  <a:pt x="4418" y="2922"/>
                  <a:pt x="4418" y="2922"/>
                </a:cubicBezTo>
                <a:cubicBezTo>
                  <a:pt x="4384" y="3033"/>
                  <a:pt x="4384" y="3033"/>
                  <a:pt x="4384" y="3033"/>
                </a:cubicBezTo>
                <a:cubicBezTo>
                  <a:pt x="4375" y="3033"/>
                  <a:pt x="4375" y="3033"/>
                  <a:pt x="4375" y="3033"/>
                </a:cubicBezTo>
                <a:cubicBezTo>
                  <a:pt x="4384" y="3008"/>
                  <a:pt x="4375" y="2991"/>
                  <a:pt x="4367" y="2991"/>
                </a:cubicBezTo>
                <a:cubicBezTo>
                  <a:pt x="4213" y="2956"/>
                  <a:pt x="4213" y="2956"/>
                  <a:pt x="4213" y="2956"/>
                </a:cubicBezTo>
                <a:cubicBezTo>
                  <a:pt x="4205" y="2982"/>
                  <a:pt x="4222" y="3008"/>
                  <a:pt x="4256" y="3025"/>
                </a:cubicBezTo>
                <a:cubicBezTo>
                  <a:pt x="4247" y="3033"/>
                  <a:pt x="4247" y="3033"/>
                  <a:pt x="4247" y="3033"/>
                </a:cubicBezTo>
                <a:lnTo>
                  <a:pt x="4179" y="3016"/>
                </a:lnTo>
                <a:close/>
                <a:moveTo>
                  <a:pt x="4367" y="3110"/>
                </a:moveTo>
                <a:cubicBezTo>
                  <a:pt x="4324" y="3203"/>
                  <a:pt x="4324" y="3203"/>
                  <a:pt x="4324" y="3203"/>
                </a:cubicBezTo>
                <a:cubicBezTo>
                  <a:pt x="4316" y="3203"/>
                  <a:pt x="4316" y="3203"/>
                  <a:pt x="4316" y="3203"/>
                </a:cubicBezTo>
                <a:cubicBezTo>
                  <a:pt x="4324" y="3186"/>
                  <a:pt x="4316" y="3169"/>
                  <a:pt x="4307" y="3169"/>
                </a:cubicBezTo>
                <a:cubicBezTo>
                  <a:pt x="4179" y="3118"/>
                  <a:pt x="4179" y="3118"/>
                  <a:pt x="4179" y="3118"/>
                </a:cubicBezTo>
                <a:cubicBezTo>
                  <a:pt x="4162" y="3110"/>
                  <a:pt x="4154" y="3118"/>
                  <a:pt x="4145" y="3135"/>
                </a:cubicBezTo>
                <a:cubicBezTo>
                  <a:pt x="4137" y="3127"/>
                  <a:pt x="4137" y="3127"/>
                  <a:pt x="4137" y="3127"/>
                </a:cubicBezTo>
                <a:cubicBezTo>
                  <a:pt x="4179" y="3033"/>
                  <a:pt x="4179" y="3033"/>
                  <a:pt x="4179" y="3033"/>
                </a:cubicBezTo>
                <a:cubicBezTo>
                  <a:pt x="4188" y="3033"/>
                  <a:pt x="4188" y="3033"/>
                  <a:pt x="4188" y="3033"/>
                </a:cubicBezTo>
                <a:cubicBezTo>
                  <a:pt x="4179" y="3059"/>
                  <a:pt x="4179" y="3067"/>
                  <a:pt x="4196" y="3067"/>
                </a:cubicBezTo>
                <a:cubicBezTo>
                  <a:pt x="4324" y="3118"/>
                  <a:pt x="4324" y="3118"/>
                  <a:pt x="4324" y="3118"/>
                </a:cubicBezTo>
                <a:cubicBezTo>
                  <a:pt x="4333" y="3127"/>
                  <a:pt x="4350" y="3118"/>
                  <a:pt x="4350" y="3101"/>
                </a:cubicBezTo>
                <a:lnTo>
                  <a:pt x="4367" y="3110"/>
                </a:lnTo>
                <a:close/>
                <a:moveTo>
                  <a:pt x="4239" y="3391"/>
                </a:moveTo>
                <a:cubicBezTo>
                  <a:pt x="4171" y="3357"/>
                  <a:pt x="4171" y="3357"/>
                  <a:pt x="4171" y="3357"/>
                </a:cubicBezTo>
                <a:cubicBezTo>
                  <a:pt x="4171" y="3340"/>
                  <a:pt x="4171" y="3340"/>
                  <a:pt x="4171" y="3340"/>
                </a:cubicBezTo>
                <a:cubicBezTo>
                  <a:pt x="4222" y="3348"/>
                  <a:pt x="4247" y="3340"/>
                  <a:pt x="4264" y="3314"/>
                </a:cubicBezTo>
                <a:cubicBezTo>
                  <a:pt x="4273" y="3289"/>
                  <a:pt x="4264" y="3280"/>
                  <a:pt x="4247" y="3263"/>
                </a:cubicBezTo>
                <a:cubicBezTo>
                  <a:pt x="4239" y="3263"/>
                  <a:pt x="4222" y="3272"/>
                  <a:pt x="4196" y="3297"/>
                </a:cubicBezTo>
                <a:cubicBezTo>
                  <a:pt x="4162" y="3323"/>
                  <a:pt x="4137" y="3340"/>
                  <a:pt x="4111" y="3323"/>
                </a:cubicBezTo>
                <a:cubicBezTo>
                  <a:pt x="4077" y="3306"/>
                  <a:pt x="4068" y="3280"/>
                  <a:pt x="4085" y="3238"/>
                </a:cubicBezTo>
                <a:cubicBezTo>
                  <a:pt x="4094" y="3221"/>
                  <a:pt x="4102" y="3212"/>
                  <a:pt x="4111" y="3203"/>
                </a:cubicBezTo>
                <a:cubicBezTo>
                  <a:pt x="4120" y="3203"/>
                  <a:pt x="4120" y="3195"/>
                  <a:pt x="4120" y="3195"/>
                </a:cubicBezTo>
                <a:cubicBezTo>
                  <a:pt x="4120" y="3186"/>
                  <a:pt x="4120" y="3186"/>
                  <a:pt x="4120" y="3186"/>
                </a:cubicBezTo>
                <a:cubicBezTo>
                  <a:pt x="4120" y="3186"/>
                  <a:pt x="4111" y="3186"/>
                  <a:pt x="4111" y="3178"/>
                </a:cubicBezTo>
                <a:cubicBezTo>
                  <a:pt x="4120" y="3169"/>
                  <a:pt x="4120" y="3169"/>
                  <a:pt x="4120" y="3169"/>
                </a:cubicBezTo>
                <a:cubicBezTo>
                  <a:pt x="4179" y="3203"/>
                  <a:pt x="4179" y="3203"/>
                  <a:pt x="4179" y="3203"/>
                </a:cubicBezTo>
                <a:cubicBezTo>
                  <a:pt x="4179" y="3212"/>
                  <a:pt x="4179" y="3212"/>
                  <a:pt x="4179" y="3212"/>
                </a:cubicBezTo>
                <a:cubicBezTo>
                  <a:pt x="4137" y="3203"/>
                  <a:pt x="4111" y="3212"/>
                  <a:pt x="4102" y="3238"/>
                </a:cubicBezTo>
                <a:cubicBezTo>
                  <a:pt x="4094" y="3255"/>
                  <a:pt x="4094" y="3272"/>
                  <a:pt x="4111" y="3280"/>
                </a:cubicBezTo>
                <a:cubicBezTo>
                  <a:pt x="4120" y="3289"/>
                  <a:pt x="4137" y="3280"/>
                  <a:pt x="4162" y="3255"/>
                </a:cubicBezTo>
                <a:cubicBezTo>
                  <a:pt x="4196" y="3221"/>
                  <a:pt x="4222" y="3212"/>
                  <a:pt x="4247" y="3221"/>
                </a:cubicBezTo>
                <a:cubicBezTo>
                  <a:pt x="4282" y="3238"/>
                  <a:pt x="4290" y="3272"/>
                  <a:pt x="4273" y="3314"/>
                </a:cubicBezTo>
                <a:cubicBezTo>
                  <a:pt x="4273" y="3331"/>
                  <a:pt x="4256" y="3340"/>
                  <a:pt x="4247" y="3357"/>
                </a:cubicBezTo>
                <a:cubicBezTo>
                  <a:pt x="4239" y="3357"/>
                  <a:pt x="4239" y="3357"/>
                  <a:pt x="4239" y="3365"/>
                </a:cubicBezTo>
                <a:cubicBezTo>
                  <a:pt x="4239" y="3374"/>
                  <a:pt x="4239" y="3374"/>
                  <a:pt x="4239" y="3374"/>
                </a:cubicBezTo>
                <a:cubicBezTo>
                  <a:pt x="4247" y="3374"/>
                  <a:pt x="4247" y="3374"/>
                  <a:pt x="4247" y="3374"/>
                </a:cubicBezTo>
                <a:lnTo>
                  <a:pt x="4239" y="3391"/>
                </a:lnTo>
                <a:close/>
                <a:moveTo>
                  <a:pt x="4179" y="3416"/>
                </a:moveTo>
                <a:cubicBezTo>
                  <a:pt x="4179" y="3399"/>
                  <a:pt x="4179" y="3399"/>
                  <a:pt x="4179" y="3399"/>
                </a:cubicBezTo>
                <a:cubicBezTo>
                  <a:pt x="4205" y="3416"/>
                  <a:pt x="4213" y="3442"/>
                  <a:pt x="4196" y="3468"/>
                </a:cubicBezTo>
                <a:cubicBezTo>
                  <a:pt x="4179" y="3485"/>
                  <a:pt x="4162" y="3493"/>
                  <a:pt x="4137" y="3476"/>
                </a:cubicBezTo>
                <a:cubicBezTo>
                  <a:pt x="4102" y="3459"/>
                  <a:pt x="4085" y="3459"/>
                  <a:pt x="4077" y="3476"/>
                </a:cubicBezTo>
                <a:cubicBezTo>
                  <a:pt x="4128" y="3510"/>
                  <a:pt x="4128" y="3510"/>
                  <a:pt x="4128" y="3510"/>
                </a:cubicBezTo>
                <a:cubicBezTo>
                  <a:pt x="4137" y="3519"/>
                  <a:pt x="4154" y="3519"/>
                  <a:pt x="4162" y="3502"/>
                </a:cubicBezTo>
                <a:cubicBezTo>
                  <a:pt x="4171" y="3502"/>
                  <a:pt x="4171" y="3502"/>
                  <a:pt x="4171" y="3502"/>
                </a:cubicBezTo>
                <a:cubicBezTo>
                  <a:pt x="4111" y="3595"/>
                  <a:pt x="4111" y="3595"/>
                  <a:pt x="4111" y="3595"/>
                </a:cubicBezTo>
                <a:cubicBezTo>
                  <a:pt x="4102" y="3587"/>
                  <a:pt x="4102" y="3587"/>
                  <a:pt x="4102" y="3587"/>
                </a:cubicBezTo>
                <a:cubicBezTo>
                  <a:pt x="4120" y="3570"/>
                  <a:pt x="4120" y="3561"/>
                  <a:pt x="4102" y="3553"/>
                </a:cubicBezTo>
                <a:cubicBezTo>
                  <a:pt x="3983" y="3476"/>
                  <a:pt x="3983" y="3476"/>
                  <a:pt x="3983" y="3476"/>
                </a:cubicBezTo>
                <a:cubicBezTo>
                  <a:pt x="3975" y="3468"/>
                  <a:pt x="3966" y="3476"/>
                  <a:pt x="3957" y="3493"/>
                </a:cubicBezTo>
                <a:cubicBezTo>
                  <a:pt x="3940" y="3485"/>
                  <a:pt x="3940" y="3485"/>
                  <a:pt x="3940" y="3485"/>
                </a:cubicBezTo>
                <a:cubicBezTo>
                  <a:pt x="4000" y="3399"/>
                  <a:pt x="4000" y="3399"/>
                  <a:pt x="4000" y="3399"/>
                </a:cubicBezTo>
                <a:cubicBezTo>
                  <a:pt x="4026" y="3357"/>
                  <a:pt x="4051" y="3348"/>
                  <a:pt x="4085" y="3365"/>
                </a:cubicBezTo>
                <a:cubicBezTo>
                  <a:pt x="4111" y="3382"/>
                  <a:pt x="4111" y="3408"/>
                  <a:pt x="4085" y="3451"/>
                </a:cubicBezTo>
                <a:cubicBezTo>
                  <a:pt x="4085" y="3451"/>
                  <a:pt x="4085" y="3451"/>
                  <a:pt x="4085" y="3451"/>
                </a:cubicBezTo>
                <a:cubicBezTo>
                  <a:pt x="4102" y="3433"/>
                  <a:pt x="4128" y="3425"/>
                  <a:pt x="4154" y="3433"/>
                </a:cubicBezTo>
                <a:cubicBezTo>
                  <a:pt x="4179" y="3442"/>
                  <a:pt x="4188" y="3442"/>
                  <a:pt x="4188" y="3433"/>
                </a:cubicBezTo>
                <a:cubicBezTo>
                  <a:pt x="4196" y="3425"/>
                  <a:pt x="4188" y="3425"/>
                  <a:pt x="4179" y="3416"/>
                </a:cubicBezTo>
                <a:close/>
                <a:moveTo>
                  <a:pt x="4009" y="3442"/>
                </a:moveTo>
                <a:cubicBezTo>
                  <a:pt x="4060" y="3476"/>
                  <a:pt x="4060" y="3476"/>
                  <a:pt x="4060" y="3476"/>
                </a:cubicBezTo>
                <a:cubicBezTo>
                  <a:pt x="4085" y="3442"/>
                  <a:pt x="4085" y="3425"/>
                  <a:pt x="4060" y="3408"/>
                </a:cubicBezTo>
                <a:cubicBezTo>
                  <a:pt x="4034" y="3399"/>
                  <a:pt x="4017" y="3399"/>
                  <a:pt x="4009" y="3416"/>
                </a:cubicBezTo>
                <a:cubicBezTo>
                  <a:pt x="4000" y="3425"/>
                  <a:pt x="4000" y="3433"/>
                  <a:pt x="4009" y="3442"/>
                </a:cubicBezTo>
                <a:close/>
                <a:moveTo>
                  <a:pt x="3923" y="3519"/>
                </a:moveTo>
                <a:cubicBezTo>
                  <a:pt x="3975" y="3553"/>
                  <a:pt x="3975" y="3553"/>
                  <a:pt x="3975" y="3553"/>
                </a:cubicBezTo>
                <a:cubicBezTo>
                  <a:pt x="3975" y="3570"/>
                  <a:pt x="3975" y="3570"/>
                  <a:pt x="3975" y="3570"/>
                </a:cubicBezTo>
                <a:cubicBezTo>
                  <a:pt x="3932" y="3553"/>
                  <a:pt x="3906" y="3561"/>
                  <a:pt x="3881" y="3587"/>
                </a:cubicBezTo>
                <a:cubicBezTo>
                  <a:pt x="3872" y="3604"/>
                  <a:pt x="3872" y="3612"/>
                  <a:pt x="3881" y="3621"/>
                </a:cubicBezTo>
                <a:cubicBezTo>
                  <a:pt x="3932" y="3655"/>
                  <a:pt x="3932" y="3655"/>
                  <a:pt x="3932" y="3655"/>
                </a:cubicBezTo>
                <a:cubicBezTo>
                  <a:pt x="3949" y="3629"/>
                  <a:pt x="3949" y="3612"/>
                  <a:pt x="3932" y="3595"/>
                </a:cubicBezTo>
                <a:cubicBezTo>
                  <a:pt x="3932" y="3587"/>
                  <a:pt x="3932" y="3587"/>
                  <a:pt x="3932" y="3587"/>
                </a:cubicBezTo>
                <a:cubicBezTo>
                  <a:pt x="4000" y="3638"/>
                  <a:pt x="4000" y="3638"/>
                  <a:pt x="4000" y="3638"/>
                </a:cubicBezTo>
                <a:cubicBezTo>
                  <a:pt x="3992" y="3646"/>
                  <a:pt x="3992" y="3646"/>
                  <a:pt x="3992" y="3646"/>
                </a:cubicBezTo>
                <a:cubicBezTo>
                  <a:pt x="3975" y="3629"/>
                  <a:pt x="3949" y="3638"/>
                  <a:pt x="3940" y="3655"/>
                </a:cubicBezTo>
                <a:cubicBezTo>
                  <a:pt x="3992" y="3698"/>
                  <a:pt x="3992" y="3698"/>
                  <a:pt x="3992" y="3698"/>
                </a:cubicBezTo>
                <a:cubicBezTo>
                  <a:pt x="4000" y="3706"/>
                  <a:pt x="4009" y="3706"/>
                  <a:pt x="4026" y="3689"/>
                </a:cubicBezTo>
                <a:cubicBezTo>
                  <a:pt x="4043" y="3663"/>
                  <a:pt x="4043" y="3629"/>
                  <a:pt x="4017" y="3595"/>
                </a:cubicBezTo>
                <a:cubicBezTo>
                  <a:pt x="4026" y="3587"/>
                  <a:pt x="4026" y="3587"/>
                  <a:pt x="4026" y="3587"/>
                </a:cubicBezTo>
                <a:cubicBezTo>
                  <a:pt x="4085" y="3629"/>
                  <a:pt x="4085" y="3629"/>
                  <a:pt x="4085" y="3629"/>
                </a:cubicBezTo>
                <a:cubicBezTo>
                  <a:pt x="3975" y="3783"/>
                  <a:pt x="3975" y="3783"/>
                  <a:pt x="3975" y="3783"/>
                </a:cubicBezTo>
                <a:cubicBezTo>
                  <a:pt x="3966" y="3774"/>
                  <a:pt x="3966" y="3774"/>
                  <a:pt x="3966" y="3774"/>
                </a:cubicBezTo>
                <a:cubicBezTo>
                  <a:pt x="3975" y="3757"/>
                  <a:pt x="3975" y="3749"/>
                  <a:pt x="3966" y="3740"/>
                </a:cubicBezTo>
                <a:cubicBezTo>
                  <a:pt x="3855" y="3655"/>
                  <a:pt x="3855" y="3655"/>
                  <a:pt x="3855" y="3655"/>
                </a:cubicBezTo>
                <a:cubicBezTo>
                  <a:pt x="3847" y="3646"/>
                  <a:pt x="3830" y="3646"/>
                  <a:pt x="3821" y="3663"/>
                </a:cubicBezTo>
                <a:cubicBezTo>
                  <a:pt x="3812" y="3663"/>
                  <a:pt x="3812" y="3663"/>
                  <a:pt x="3812" y="3663"/>
                </a:cubicBezTo>
                <a:lnTo>
                  <a:pt x="3923" y="3519"/>
                </a:lnTo>
                <a:close/>
                <a:moveTo>
                  <a:pt x="3685" y="3808"/>
                </a:moveTo>
                <a:cubicBezTo>
                  <a:pt x="3676" y="3800"/>
                  <a:pt x="3676" y="3800"/>
                  <a:pt x="3676" y="3800"/>
                </a:cubicBezTo>
                <a:cubicBezTo>
                  <a:pt x="3736" y="3723"/>
                  <a:pt x="3736" y="3723"/>
                  <a:pt x="3736" y="3723"/>
                </a:cubicBezTo>
                <a:cubicBezTo>
                  <a:pt x="3744" y="3732"/>
                  <a:pt x="3744" y="3732"/>
                  <a:pt x="3744" y="3732"/>
                </a:cubicBezTo>
                <a:cubicBezTo>
                  <a:pt x="3736" y="3749"/>
                  <a:pt x="3727" y="3757"/>
                  <a:pt x="3736" y="3766"/>
                </a:cubicBezTo>
                <a:cubicBezTo>
                  <a:pt x="3736" y="3766"/>
                  <a:pt x="3770" y="3783"/>
                  <a:pt x="3855" y="3817"/>
                </a:cubicBezTo>
                <a:cubicBezTo>
                  <a:pt x="3855" y="3817"/>
                  <a:pt x="3855" y="3817"/>
                  <a:pt x="3855" y="3817"/>
                </a:cubicBezTo>
                <a:cubicBezTo>
                  <a:pt x="3855" y="3817"/>
                  <a:pt x="3847" y="3808"/>
                  <a:pt x="3847" y="3800"/>
                </a:cubicBezTo>
                <a:cubicBezTo>
                  <a:pt x="3812" y="3732"/>
                  <a:pt x="3795" y="3698"/>
                  <a:pt x="3795" y="3706"/>
                </a:cubicBezTo>
                <a:cubicBezTo>
                  <a:pt x="3787" y="3698"/>
                  <a:pt x="3778" y="3698"/>
                  <a:pt x="3770" y="3715"/>
                </a:cubicBezTo>
                <a:cubicBezTo>
                  <a:pt x="3761" y="3706"/>
                  <a:pt x="3761" y="3706"/>
                  <a:pt x="3761" y="3706"/>
                </a:cubicBezTo>
                <a:cubicBezTo>
                  <a:pt x="3804" y="3655"/>
                  <a:pt x="3804" y="3655"/>
                  <a:pt x="3804" y="3655"/>
                </a:cubicBezTo>
                <a:cubicBezTo>
                  <a:pt x="3812" y="3663"/>
                  <a:pt x="3812" y="3663"/>
                  <a:pt x="3812" y="3663"/>
                </a:cubicBezTo>
                <a:cubicBezTo>
                  <a:pt x="3804" y="3672"/>
                  <a:pt x="3804" y="3689"/>
                  <a:pt x="3812" y="3698"/>
                </a:cubicBezTo>
                <a:cubicBezTo>
                  <a:pt x="3889" y="3859"/>
                  <a:pt x="3889" y="3859"/>
                  <a:pt x="3889" y="3859"/>
                </a:cubicBezTo>
                <a:cubicBezTo>
                  <a:pt x="3872" y="3876"/>
                  <a:pt x="3872" y="3876"/>
                  <a:pt x="3872" y="3876"/>
                </a:cubicBezTo>
                <a:cubicBezTo>
                  <a:pt x="3710" y="3800"/>
                  <a:pt x="3710" y="3800"/>
                  <a:pt x="3710" y="3800"/>
                </a:cubicBezTo>
                <a:cubicBezTo>
                  <a:pt x="3702" y="3791"/>
                  <a:pt x="3693" y="3791"/>
                  <a:pt x="3685" y="3808"/>
                </a:cubicBezTo>
                <a:close/>
                <a:moveTo>
                  <a:pt x="3795" y="3953"/>
                </a:moveTo>
                <a:cubicBezTo>
                  <a:pt x="3710" y="4021"/>
                  <a:pt x="3710" y="4021"/>
                  <a:pt x="3710" y="4021"/>
                </a:cubicBezTo>
                <a:cubicBezTo>
                  <a:pt x="3702" y="4013"/>
                  <a:pt x="3702" y="4013"/>
                  <a:pt x="3702" y="4013"/>
                </a:cubicBezTo>
                <a:cubicBezTo>
                  <a:pt x="3719" y="4004"/>
                  <a:pt x="3719" y="3987"/>
                  <a:pt x="3710" y="3979"/>
                </a:cubicBezTo>
                <a:cubicBezTo>
                  <a:pt x="3625" y="3876"/>
                  <a:pt x="3625" y="3876"/>
                  <a:pt x="3625" y="3876"/>
                </a:cubicBezTo>
                <a:cubicBezTo>
                  <a:pt x="3616" y="3859"/>
                  <a:pt x="3599" y="3868"/>
                  <a:pt x="3582" y="3876"/>
                </a:cubicBezTo>
                <a:cubicBezTo>
                  <a:pt x="3582" y="3868"/>
                  <a:pt x="3582" y="3868"/>
                  <a:pt x="3582" y="3868"/>
                </a:cubicBezTo>
                <a:cubicBezTo>
                  <a:pt x="3659" y="3800"/>
                  <a:pt x="3659" y="3800"/>
                  <a:pt x="3659" y="3800"/>
                </a:cubicBezTo>
                <a:cubicBezTo>
                  <a:pt x="3668" y="3808"/>
                  <a:pt x="3668" y="3808"/>
                  <a:pt x="3668" y="3808"/>
                </a:cubicBezTo>
                <a:cubicBezTo>
                  <a:pt x="3650" y="3825"/>
                  <a:pt x="3650" y="3834"/>
                  <a:pt x="3659" y="3842"/>
                </a:cubicBezTo>
                <a:cubicBezTo>
                  <a:pt x="3753" y="3945"/>
                  <a:pt x="3753" y="3945"/>
                  <a:pt x="3753" y="3945"/>
                </a:cubicBezTo>
                <a:cubicBezTo>
                  <a:pt x="3761" y="3962"/>
                  <a:pt x="3770" y="3962"/>
                  <a:pt x="3787" y="3945"/>
                </a:cubicBezTo>
                <a:lnTo>
                  <a:pt x="3795" y="3953"/>
                </a:lnTo>
                <a:close/>
                <a:moveTo>
                  <a:pt x="3395" y="4013"/>
                </a:moveTo>
                <a:cubicBezTo>
                  <a:pt x="3395" y="4013"/>
                  <a:pt x="3395" y="4013"/>
                  <a:pt x="3395" y="4013"/>
                </a:cubicBezTo>
                <a:cubicBezTo>
                  <a:pt x="3395" y="4013"/>
                  <a:pt x="3395" y="4013"/>
                  <a:pt x="3395" y="4013"/>
                </a:cubicBezTo>
                <a:cubicBezTo>
                  <a:pt x="3378" y="4030"/>
                  <a:pt x="3378" y="4038"/>
                  <a:pt x="3386" y="4047"/>
                </a:cubicBezTo>
                <a:cubicBezTo>
                  <a:pt x="3429" y="4141"/>
                  <a:pt x="3429" y="4141"/>
                  <a:pt x="3429" y="4141"/>
                </a:cubicBezTo>
                <a:cubicBezTo>
                  <a:pt x="3446" y="4183"/>
                  <a:pt x="3437" y="4209"/>
                  <a:pt x="3386" y="4234"/>
                </a:cubicBezTo>
                <a:cubicBezTo>
                  <a:pt x="3343" y="4251"/>
                  <a:pt x="3318" y="4251"/>
                  <a:pt x="3301" y="4217"/>
                </a:cubicBezTo>
                <a:cubicBezTo>
                  <a:pt x="3241" y="4115"/>
                  <a:pt x="3241" y="4115"/>
                  <a:pt x="3241" y="4115"/>
                </a:cubicBezTo>
                <a:cubicBezTo>
                  <a:pt x="3241" y="4098"/>
                  <a:pt x="3233" y="4098"/>
                  <a:pt x="3216" y="4106"/>
                </a:cubicBezTo>
                <a:cubicBezTo>
                  <a:pt x="3207" y="4098"/>
                  <a:pt x="3207" y="4098"/>
                  <a:pt x="3207" y="4098"/>
                </a:cubicBezTo>
                <a:cubicBezTo>
                  <a:pt x="3301" y="4055"/>
                  <a:pt x="3301" y="4055"/>
                  <a:pt x="3301" y="4055"/>
                </a:cubicBezTo>
                <a:cubicBezTo>
                  <a:pt x="3301" y="4064"/>
                  <a:pt x="3301" y="4064"/>
                  <a:pt x="3301" y="4064"/>
                </a:cubicBezTo>
                <a:cubicBezTo>
                  <a:pt x="3284" y="4072"/>
                  <a:pt x="3275" y="4081"/>
                  <a:pt x="3284" y="4098"/>
                </a:cubicBezTo>
                <a:cubicBezTo>
                  <a:pt x="3343" y="4200"/>
                  <a:pt x="3343" y="4200"/>
                  <a:pt x="3343" y="4200"/>
                </a:cubicBezTo>
                <a:cubicBezTo>
                  <a:pt x="3352" y="4226"/>
                  <a:pt x="3369" y="4226"/>
                  <a:pt x="3395" y="4217"/>
                </a:cubicBezTo>
                <a:cubicBezTo>
                  <a:pt x="3429" y="4200"/>
                  <a:pt x="3429" y="4183"/>
                  <a:pt x="3420" y="4149"/>
                </a:cubicBezTo>
                <a:cubicBezTo>
                  <a:pt x="3369" y="4055"/>
                  <a:pt x="3369" y="4055"/>
                  <a:pt x="3369" y="4055"/>
                </a:cubicBezTo>
                <a:cubicBezTo>
                  <a:pt x="3369" y="4047"/>
                  <a:pt x="3352" y="4038"/>
                  <a:pt x="3326" y="4047"/>
                </a:cubicBezTo>
                <a:cubicBezTo>
                  <a:pt x="3326" y="4038"/>
                  <a:pt x="3326" y="4038"/>
                  <a:pt x="3326" y="4038"/>
                </a:cubicBezTo>
                <a:cubicBezTo>
                  <a:pt x="3386" y="4004"/>
                  <a:pt x="3386" y="4004"/>
                  <a:pt x="3386" y="4004"/>
                </a:cubicBezTo>
                <a:cubicBezTo>
                  <a:pt x="3386" y="4004"/>
                  <a:pt x="3386" y="4004"/>
                  <a:pt x="3386" y="4004"/>
                </a:cubicBezTo>
                <a:cubicBezTo>
                  <a:pt x="3446" y="3962"/>
                  <a:pt x="3446" y="3962"/>
                  <a:pt x="3446" y="3962"/>
                </a:cubicBezTo>
                <a:cubicBezTo>
                  <a:pt x="3608" y="4021"/>
                  <a:pt x="3608" y="4021"/>
                  <a:pt x="3608" y="4021"/>
                </a:cubicBezTo>
                <a:cubicBezTo>
                  <a:pt x="3608" y="4021"/>
                  <a:pt x="3608" y="4021"/>
                  <a:pt x="3608" y="4021"/>
                </a:cubicBezTo>
                <a:cubicBezTo>
                  <a:pt x="3548" y="3936"/>
                  <a:pt x="3548" y="3936"/>
                  <a:pt x="3548" y="3936"/>
                </a:cubicBezTo>
                <a:cubicBezTo>
                  <a:pt x="3540" y="3919"/>
                  <a:pt x="3531" y="3919"/>
                  <a:pt x="3505" y="3936"/>
                </a:cubicBezTo>
                <a:cubicBezTo>
                  <a:pt x="3505" y="3928"/>
                  <a:pt x="3505" y="3928"/>
                  <a:pt x="3505" y="3928"/>
                </a:cubicBezTo>
                <a:cubicBezTo>
                  <a:pt x="3565" y="3885"/>
                  <a:pt x="3565" y="3885"/>
                  <a:pt x="3565" y="3885"/>
                </a:cubicBezTo>
                <a:cubicBezTo>
                  <a:pt x="3565" y="3893"/>
                  <a:pt x="3565" y="3893"/>
                  <a:pt x="3565" y="3893"/>
                </a:cubicBezTo>
                <a:cubicBezTo>
                  <a:pt x="3557" y="3902"/>
                  <a:pt x="3548" y="3919"/>
                  <a:pt x="3565" y="3928"/>
                </a:cubicBezTo>
                <a:cubicBezTo>
                  <a:pt x="3659" y="4055"/>
                  <a:pt x="3659" y="4055"/>
                  <a:pt x="3659" y="4055"/>
                </a:cubicBezTo>
                <a:cubicBezTo>
                  <a:pt x="3633" y="4072"/>
                  <a:pt x="3633" y="4072"/>
                  <a:pt x="3633" y="4072"/>
                </a:cubicBezTo>
                <a:cubicBezTo>
                  <a:pt x="3454" y="4013"/>
                  <a:pt x="3454" y="4013"/>
                  <a:pt x="3454" y="4013"/>
                </a:cubicBezTo>
                <a:cubicBezTo>
                  <a:pt x="3454" y="4013"/>
                  <a:pt x="3454" y="4013"/>
                  <a:pt x="3454" y="4013"/>
                </a:cubicBezTo>
                <a:cubicBezTo>
                  <a:pt x="3531" y="4115"/>
                  <a:pt x="3531" y="4115"/>
                  <a:pt x="3531" y="4115"/>
                </a:cubicBezTo>
                <a:cubicBezTo>
                  <a:pt x="3531" y="4132"/>
                  <a:pt x="3548" y="4132"/>
                  <a:pt x="3565" y="4115"/>
                </a:cubicBezTo>
                <a:cubicBezTo>
                  <a:pt x="3574" y="4124"/>
                  <a:pt x="3574" y="4124"/>
                  <a:pt x="3574" y="4124"/>
                </a:cubicBezTo>
                <a:cubicBezTo>
                  <a:pt x="3505" y="4166"/>
                  <a:pt x="3505" y="4166"/>
                  <a:pt x="3505" y="4166"/>
                </a:cubicBezTo>
                <a:cubicBezTo>
                  <a:pt x="3505" y="4158"/>
                  <a:pt x="3505" y="4158"/>
                  <a:pt x="3505" y="4158"/>
                </a:cubicBezTo>
                <a:cubicBezTo>
                  <a:pt x="3523" y="4149"/>
                  <a:pt x="3523" y="4141"/>
                  <a:pt x="3514" y="4124"/>
                </a:cubicBezTo>
                <a:cubicBezTo>
                  <a:pt x="3429" y="4013"/>
                  <a:pt x="3429" y="4013"/>
                  <a:pt x="3429" y="4013"/>
                </a:cubicBezTo>
                <a:cubicBezTo>
                  <a:pt x="3429" y="4004"/>
                  <a:pt x="3412" y="4004"/>
                  <a:pt x="3395" y="4013"/>
                </a:cubicBezTo>
                <a:close/>
                <a:moveTo>
                  <a:pt x="3122" y="4132"/>
                </a:moveTo>
                <a:cubicBezTo>
                  <a:pt x="3147" y="4200"/>
                  <a:pt x="3147" y="4200"/>
                  <a:pt x="3147" y="4200"/>
                </a:cubicBezTo>
                <a:cubicBezTo>
                  <a:pt x="3139" y="4209"/>
                  <a:pt x="3139" y="4209"/>
                  <a:pt x="3139" y="4209"/>
                </a:cubicBezTo>
                <a:cubicBezTo>
                  <a:pt x="3113" y="4175"/>
                  <a:pt x="3079" y="4158"/>
                  <a:pt x="3054" y="4166"/>
                </a:cubicBezTo>
                <a:cubicBezTo>
                  <a:pt x="3019" y="4183"/>
                  <a:pt x="3019" y="4217"/>
                  <a:pt x="3036" y="4268"/>
                </a:cubicBezTo>
                <a:cubicBezTo>
                  <a:pt x="3054" y="4328"/>
                  <a:pt x="3088" y="4354"/>
                  <a:pt x="3122" y="4336"/>
                </a:cubicBezTo>
                <a:cubicBezTo>
                  <a:pt x="3156" y="4328"/>
                  <a:pt x="3173" y="4294"/>
                  <a:pt x="3156" y="4251"/>
                </a:cubicBezTo>
                <a:cubicBezTo>
                  <a:pt x="3173" y="4251"/>
                  <a:pt x="3173" y="4251"/>
                  <a:pt x="3173" y="4251"/>
                </a:cubicBezTo>
                <a:cubicBezTo>
                  <a:pt x="3190" y="4302"/>
                  <a:pt x="3173" y="4336"/>
                  <a:pt x="3122" y="4354"/>
                </a:cubicBezTo>
                <a:cubicBezTo>
                  <a:pt x="3054" y="4371"/>
                  <a:pt x="3011" y="4354"/>
                  <a:pt x="2985" y="4285"/>
                </a:cubicBezTo>
                <a:cubicBezTo>
                  <a:pt x="2968" y="4226"/>
                  <a:pt x="2994" y="4183"/>
                  <a:pt x="3045" y="4158"/>
                </a:cubicBezTo>
                <a:cubicBezTo>
                  <a:pt x="3062" y="4149"/>
                  <a:pt x="3088" y="4149"/>
                  <a:pt x="3105" y="4158"/>
                </a:cubicBezTo>
                <a:cubicBezTo>
                  <a:pt x="3113" y="4141"/>
                  <a:pt x="3113" y="4141"/>
                  <a:pt x="3113" y="4141"/>
                </a:cubicBezTo>
                <a:lnTo>
                  <a:pt x="3122" y="4132"/>
                </a:lnTo>
                <a:close/>
                <a:moveTo>
                  <a:pt x="2977" y="4396"/>
                </a:moveTo>
                <a:cubicBezTo>
                  <a:pt x="2874" y="4422"/>
                  <a:pt x="2874" y="4422"/>
                  <a:pt x="2874" y="4422"/>
                </a:cubicBezTo>
                <a:cubicBezTo>
                  <a:pt x="2866" y="4405"/>
                  <a:pt x="2866" y="4405"/>
                  <a:pt x="2866" y="4405"/>
                </a:cubicBezTo>
                <a:cubicBezTo>
                  <a:pt x="2891" y="4405"/>
                  <a:pt x="2900" y="4396"/>
                  <a:pt x="2891" y="4379"/>
                </a:cubicBezTo>
                <a:cubicBezTo>
                  <a:pt x="2857" y="4243"/>
                  <a:pt x="2857" y="4243"/>
                  <a:pt x="2857" y="4243"/>
                </a:cubicBezTo>
                <a:cubicBezTo>
                  <a:pt x="2857" y="4234"/>
                  <a:pt x="2849" y="4226"/>
                  <a:pt x="2832" y="4234"/>
                </a:cubicBezTo>
                <a:cubicBezTo>
                  <a:pt x="2823" y="4226"/>
                  <a:pt x="2823" y="4226"/>
                  <a:pt x="2823" y="4226"/>
                </a:cubicBezTo>
                <a:cubicBezTo>
                  <a:pt x="2934" y="4200"/>
                  <a:pt x="2934" y="4200"/>
                  <a:pt x="2934" y="4200"/>
                </a:cubicBezTo>
                <a:cubicBezTo>
                  <a:pt x="2934" y="4209"/>
                  <a:pt x="2934" y="4209"/>
                  <a:pt x="2934" y="4209"/>
                </a:cubicBezTo>
                <a:cubicBezTo>
                  <a:pt x="2909" y="4217"/>
                  <a:pt x="2909" y="4226"/>
                  <a:pt x="2909" y="4234"/>
                </a:cubicBezTo>
                <a:cubicBezTo>
                  <a:pt x="2943" y="4371"/>
                  <a:pt x="2943" y="4371"/>
                  <a:pt x="2943" y="4371"/>
                </a:cubicBezTo>
                <a:cubicBezTo>
                  <a:pt x="2943" y="4388"/>
                  <a:pt x="2951" y="4388"/>
                  <a:pt x="2977" y="4388"/>
                </a:cubicBezTo>
                <a:lnTo>
                  <a:pt x="2977" y="4396"/>
                </a:lnTo>
                <a:close/>
                <a:moveTo>
                  <a:pt x="2602" y="4268"/>
                </a:moveTo>
                <a:cubicBezTo>
                  <a:pt x="2602" y="4260"/>
                  <a:pt x="2602" y="4260"/>
                  <a:pt x="2602" y="4260"/>
                </a:cubicBezTo>
                <a:cubicBezTo>
                  <a:pt x="2670" y="4251"/>
                  <a:pt x="2670" y="4251"/>
                  <a:pt x="2670" y="4251"/>
                </a:cubicBezTo>
                <a:cubicBezTo>
                  <a:pt x="2781" y="4371"/>
                  <a:pt x="2781" y="4371"/>
                  <a:pt x="2781" y="4371"/>
                </a:cubicBezTo>
                <a:cubicBezTo>
                  <a:pt x="2789" y="4371"/>
                  <a:pt x="2789" y="4371"/>
                  <a:pt x="2789" y="4371"/>
                </a:cubicBezTo>
                <a:cubicBezTo>
                  <a:pt x="2772" y="4268"/>
                  <a:pt x="2772" y="4268"/>
                  <a:pt x="2772" y="4268"/>
                </a:cubicBezTo>
                <a:cubicBezTo>
                  <a:pt x="2772" y="4260"/>
                  <a:pt x="2764" y="4251"/>
                  <a:pt x="2738" y="4251"/>
                </a:cubicBezTo>
                <a:cubicBezTo>
                  <a:pt x="2738" y="4243"/>
                  <a:pt x="2738" y="4243"/>
                  <a:pt x="2738" y="4243"/>
                </a:cubicBezTo>
                <a:cubicBezTo>
                  <a:pt x="2806" y="4234"/>
                  <a:pt x="2806" y="4234"/>
                  <a:pt x="2806" y="4234"/>
                </a:cubicBezTo>
                <a:cubicBezTo>
                  <a:pt x="2815" y="4243"/>
                  <a:pt x="2815" y="4243"/>
                  <a:pt x="2815" y="4243"/>
                </a:cubicBezTo>
                <a:cubicBezTo>
                  <a:pt x="2789" y="4251"/>
                  <a:pt x="2789" y="4260"/>
                  <a:pt x="2789" y="4268"/>
                </a:cubicBezTo>
                <a:cubicBezTo>
                  <a:pt x="2806" y="4439"/>
                  <a:pt x="2806" y="4439"/>
                  <a:pt x="2806" y="4439"/>
                </a:cubicBezTo>
                <a:cubicBezTo>
                  <a:pt x="2781" y="4439"/>
                  <a:pt x="2781" y="4439"/>
                  <a:pt x="2781" y="4439"/>
                </a:cubicBezTo>
                <a:cubicBezTo>
                  <a:pt x="2653" y="4294"/>
                  <a:pt x="2653" y="4294"/>
                  <a:pt x="2653" y="4294"/>
                </a:cubicBezTo>
                <a:cubicBezTo>
                  <a:pt x="2653" y="4302"/>
                  <a:pt x="2653" y="4302"/>
                  <a:pt x="2653" y="4302"/>
                </a:cubicBezTo>
                <a:cubicBezTo>
                  <a:pt x="2661" y="4422"/>
                  <a:pt x="2661" y="4422"/>
                  <a:pt x="2661" y="4422"/>
                </a:cubicBezTo>
                <a:cubicBezTo>
                  <a:pt x="2661" y="4439"/>
                  <a:pt x="2678" y="4439"/>
                  <a:pt x="2704" y="4439"/>
                </a:cubicBezTo>
                <a:cubicBezTo>
                  <a:pt x="2704" y="4447"/>
                  <a:pt x="2704" y="4447"/>
                  <a:pt x="2704" y="4447"/>
                </a:cubicBezTo>
                <a:cubicBezTo>
                  <a:pt x="2627" y="4456"/>
                  <a:pt x="2627" y="4456"/>
                  <a:pt x="2627" y="4456"/>
                </a:cubicBezTo>
                <a:cubicBezTo>
                  <a:pt x="2627" y="4447"/>
                  <a:pt x="2627" y="4447"/>
                  <a:pt x="2627" y="4447"/>
                </a:cubicBezTo>
                <a:cubicBezTo>
                  <a:pt x="2644" y="4447"/>
                  <a:pt x="2653" y="4439"/>
                  <a:pt x="2653" y="4422"/>
                </a:cubicBezTo>
                <a:cubicBezTo>
                  <a:pt x="2636" y="4285"/>
                  <a:pt x="2636" y="4285"/>
                  <a:pt x="2636" y="4285"/>
                </a:cubicBezTo>
                <a:cubicBezTo>
                  <a:pt x="2636" y="4268"/>
                  <a:pt x="2619" y="4268"/>
                  <a:pt x="2602" y="4268"/>
                </a:cubicBezTo>
                <a:close/>
                <a:moveTo>
                  <a:pt x="2439" y="4354"/>
                </a:moveTo>
                <a:cubicBezTo>
                  <a:pt x="2508" y="4354"/>
                  <a:pt x="2508" y="4354"/>
                  <a:pt x="2508" y="4354"/>
                </a:cubicBezTo>
                <a:cubicBezTo>
                  <a:pt x="2508" y="4294"/>
                  <a:pt x="2508" y="4294"/>
                  <a:pt x="2508" y="4294"/>
                </a:cubicBezTo>
                <a:cubicBezTo>
                  <a:pt x="2508" y="4277"/>
                  <a:pt x="2499" y="4277"/>
                  <a:pt x="2482" y="4277"/>
                </a:cubicBezTo>
                <a:cubicBezTo>
                  <a:pt x="2474" y="4260"/>
                  <a:pt x="2474" y="4260"/>
                  <a:pt x="2474" y="4260"/>
                </a:cubicBezTo>
                <a:cubicBezTo>
                  <a:pt x="2584" y="4260"/>
                  <a:pt x="2584" y="4260"/>
                  <a:pt x="2584" y="4260"/>
                </a:cubicBezTo>
                <a:cubicBezTo>
                  <a:pt x="2584" y="4268"/>
                  <a:pt x="2584" y="4268"/>
                  <a:pt x="2584" y="4268"/>
                </a:cubicBezTo>
                <a:cubicBezTo>
                  <a:pt x="2559" y="4268"/>
                  <a:pt x="2550" y="4277"/>
                  <a:pt x="2550" y="4294"/>
                </a:cubicBezTo>
                <a:cubicBezTo>
                  <a:pt x="2559" y="4430"/>
                  <a:pt x="2559" y="4430"/>
                  <a:pt x="2559" y="4430"/>
                </a:cubicBezTo>
                <a:cubicBezTo>
                  <a:pt x="2559" y="4447"/>
                  <a:pt x="2567" y="4447"/>
                  <a:pt x="2593" y="4447"/>
                </a:cubicBezTo>
                <a:cubicBezTo>
                  <a:pt x="2593" y="4456"/>
                  <a:pt x="2593" y="4456"/>
                  <a:pt x="2593" y="4456"/>
                </a:cubicBezTo>
                <a:cubicBezTo>
                  <a:pt x="2491" y="4464"/>
                  <a:pt x="2491" y="4464"/>
                  <a:pt x="2491" y="4464"/>
                </a:cubicBezTo>
                <a:cubicBezTo>
                  <a:pt x="2491" y="4456"/>
                  <a:pt x="2491" y="4456"/>
                  <a:pt x="2491" y="4456"/>
                </a:cubicBezTo>
                <a:cubicBezTo>
                  <a:pt x="2508" y="4456"/>
                  <a:pt x="2516" y="4447"/>
                  <a:pt x="2508" y="4430"/>
                </a:cubicBezTo>
                <a:cubicBezTo>
                  <a:pt x="2508" y="4362"/>
                  <a:pt x="2508" y="4362"/>
                  <a:pt x="2508" y="4362"/>
                </a:cubicBezTo>
                <a:cubicBezTo>
                  <a:pt x="2439" y="4371"/>
                  <a:pt x="2439" y="4371"/>
                  <a:pt x="2439" y="4371"/>
                </a:cubicBezTo>
                <a:cubicBezTo>
                  <a:pt x="2448" y="4439"/>
                  <a:pt x="2448" y="4439"/>
                  <a:pt x="2448" y="4439"/>
                </a:cubicBezTo>
                <a:cubicBezTo>
                  <a:pt x="2448" y="4447"/>
                  <a:pt x="2457" y="4456"/>
                  <a:pt x="2474" y="4456"/>
                </a:cubicBezTo>
                <a:cubicBezTo>
                  <a:pt x="2474" y="4464"/>
                  <a:pt x="2474" y="4464"/>
                  <a:pt x="2474" y="4464"/>
                </a:cubicBezTo>
                <a:cubicBezTo>
                  <a:pt x="2371" y="4473"/>
                  <a:pt x="2371" y="4473"/>
                  <a:pt x="2371" y="4473"/>
                </a:cubicBezTo>
                <a:cubicBezTo>
                  <a:pt x="2371" y="4456"/>
                  <a:pt x="2371" y="4456"/>
                  <a:pt x="2371" y="4456"/>
                </a:cubicBezTo>
                <a:cubicBezTo>
                  <a:pt x="2388" y="4456"/>
                  <a:pt x="2397" y="4456"/>
                  <a:pt x="2397" y="4439"/>
                </a:cubicBezTo>
                <a:cubicBezTo>
                  <a:pt x="2388" y="4302"/>
                  <a:pt x="2388" y="4302"/>
                  <a:pt x="2388" y="4302"/>
                </a:cubicBezTo>
                <a:cubicBezTo>
                  <a:pt x="2388" y="4285"/>
                  <a:pt x="2380" y="4277"/>
                  <a:pt x="2363" y="4277"/>
                </a:cubicBezTo>
                <a:cubicBezTo>
                  <a:pt x="2363" y="4268"/>
                  <a:pt x="2363" y="4268"/>
                  <a:pt x="2363" y="4268"/>
                </a:cubicBezTo>
                <a:cubicBezTo>
                  <a:pt x="2465" y="4260"/>
                  <a:pt x="2465" y="4260"/>
                  <a:pt x="2465" y="4260"/>
                </a:cubicBezTo>
                <a:cubicBezTo>
                  <a:pt x="2465" y="4277"/>
                  <a:pt x="2465" y="4277"/>
                  <a:pt x="2465" y="4277"/>
                </a:cubicBezTo>
                <a:cubicBezTo>
                  <a:pt x="2448" y="4277"/>
                  <a:pt x="2439" y="4285"/>
                  <a:pt x="2439" y="4294"/>
                </a:cubicBezTo>
                <a:lnTo>
                  <a:pt x="2439" y="4354"/>
                </a:lnTo>
                <a:close/>
                <a:moveTo>
                  <a:pt x="2346" y="4268"/>
                </a:moveTo>
                <a:cubicBezTo>
                  <a:pt x="2337" y="4336"/>
                  <a:pt x="2337" y="4336"/>
                  <a:pt x="2337" y="4336"/>
                </a:cubicBezTo>
                <a:cubicBezTo>
                  <a:pt x="2329" y="4336"/>
                  <a:pt x="2329" y="4336"/>
                  <a:pt x="2329" y="4336"/>
                </a:cubicBezTo>
                <a:cubicBezTo>
                  <a:pt x="2312" y="4294"/>
                  <a:pt x="2295" y="4268"/>
                  <a:pt x="2269" y="4268"/>
                </a:cubicBezTo>
                <a:cubicBezTo>
                  <a:pt x="2235" y="4260"/>
                  <a:pt x="2209" y="4285"/>
                  <a:pt x="2201" y="4354"/>
                </a:cubicBezTo>
                <a:cubicBezTo>
                  <a:pt x="2201" y="4405"/>
                  <a:pt x="2209" y="4439"/>
                  <a:pt x="2252" y="4447"/>
                </a:cubicBezTo>
                <a:cubicBezTo>
                  <a:pt x="2295" y="4447"/>
                  <a:pt x="2312" y="4430"/>
                  <a:pt x="2320" y="4388"/>
                </a:cubicBezTo>
                <a:cubicBezTo>
                  <a:pt x="2337" y="4388"/>
                  <a:pt x="2337" y="4388"/>
                  <a:pt x="2337" y="4388"/>
                </a:cubicBezTo>
                <a:cubicBezTo>
                  <a:pt x="2329" y="4439"/>
                  <a:pt x="2295" y="4464"/>
                  <a:pt x="2243" y="4456"/>
                </a:cubicBezTo>
                <a:cubicBezTo>
                  <a:pt x="2175" y="4447"/>
                  <a:pt x="2150" y="4405"/>
                  <a:pt x="2150" y="4345"/>
                </a:cubicBezTo>
                <a:cubicBezTo>
                  <a:pt x="2167" y="4277"/>
                  <a:pt x="2201" y="4251"/>
                  <a:pt x="2269" y="4251"/>
                </a:cubicBezTo>
                <a:cubicBezTo>
                  <a:pt x="2286" y="4251"/>
                  <a:pt x="2303" y="4260"/>
                  <a:pt x="2320" y="4277"/>
                </a:cubicBezTo>
                <a:cubicBezTo>
                  <a:pt x="2337" y="4268"/>
                  <a:pt x="2337" y="4268"/>
                  <a:pt x="2337" y="4268"/>
                </a:cubicBezTo>
                <a:lnTo>
                  <a:pt x="2346" y="4268"/>
                </a:lnTo>
                <a:close/>
                <a:moveTo>
                  <a:pt x="2124" y="4234"/>
                </a:moveTo>
                <a:cubicBezTo>
                  <a:pt x="2115" y="4311"/>
                  <a:pt x="2115" y="4311"/>
                  <a:pt x="2115" y="4311"/>
                </a:cubicBezTo>
                <a:cubicBezTo>
                  <a:pt x="2098" y="4302"/>
                  <a:pt x="2098" y="4302"/>
                  <a:pt x="2098" y="4302"/>
                </a:cubicBezTo>
                <a:cubicBezTo>
                  <a:pt x="2098" y="4268"/>
                  <a:pt x="2081" y="4243"/>
                  <a:pt x="2047" y="4234"/>
                </a:cubicBezTo>
                <a:cubicBezTo>
                  <a:pt x="2030" y="4226"/>
                  <a:pt x="2022" y="4234"/>
                  <a:pt x="2022" y="4243"/>
                </a:cubicBezTo>
                <a:cubicBezTo>
                  <a:pt x="2005" y="4302"/>
                  <a:pt x="2005" y="4302"/>
                  <a:pt x="2005" y="4302"/>
                </a:cubicBezTo>
                <a:cubicBezTo>
                  <a:pt x="2030" y="4311"/>
                  <a:pt x="2047" y="4302"/>
                  <a:pt x="2056" y="4277"/>
                </a:cubicBezTo>
                <a:cubicBezTo>
                  <a:pt x="2073" y="4277"/>
                  <a:pt x="2073" y="4277"/>
                  <a:pt x="2073" y="4277"/>
                </a:cubicBezTo>
                <a:cubicBezTo>
                  <a:pt x="2047" y="4362"/>
                  <a:pt x="2047" y="4362"/>
                  <a:pt x="2047" y="4362"/>
                </a:cubicBezTo>
                <a:cubicBezTo>
                  <a:pt x="2039" y="4354"/>
                  <a:pt x="2039" y="4354"/>
                  <a:pt x="2039" y="4354"/>
                </a:cubicBezTo>
                <a:cubicBezTo>
                  <a:pt x="2039" y="4328"/>
                  <a:pt x="2030" y="4319"/>
                  <a:pt x="2005" y="4311"/>
                </a:cubicBezTo>
                <a:cubicBezTo>
                  <a:pt x="1987" y="4379"/>
                  <a:pt x="1987" y="4379"/>
                  <a:pt x="1987" y="4379"/>
                </a:cubicBezTo>
                <a:cubicBezTo>
                  <a:pt x="1979" y="4388"/>
                  <a:pt x="1987" y="4396"/>
                  <a:pt x="2005" y="4405"/>
                </a:cubicBezTo>
                <a:cubicBezTo>
                  <a:pt x="2039" y="4413"/>
                  <a:pt x="2073" y="4396"/>
                  <a:pt x="2090" y="4362"/>
                </a:cubicBezTo>
                <a:cubicBezTo>
                  <a:pt x="2107" y="4362"/>
                  <a:pt x="2107" y="4362"/>
                  <a:pt x="2107" y="4362"/>
                </a:cubicBezTo>
                <a:cubicBezTo>
                  <a:pt x="2081" y="4439"/>
                  <a:pt x="2081" y="4439"/>
                  <a:pt x="2081" y="4439"/>
                </a:cubicBezTo>
                <a:cubicBezTo>
                  <a:pt x="1902" y="4388"/>
                  <a:pt x="1902" y="4388"/>
                  <a:pt x="1902" y="4388"/>
                </a:cubicBezTo>
                <a:cubicBezTo>
                  <a:pt x="1902" y="4379"/>
                  <a:pt x="1902" y="4379"/>
                  <a:pt x="1902" y="4379"/>
                </a:cubicBezTo>
                <a:cubicBezTo>
                  <a:pt x="1928" y="4388"/>
                  <a:pt x="1936" y="4379"/>
                  <a:pt x="1936" y="4371"/>
                </a:cubicBezTo>
                <a:cubicBezTo>
                  <a:pt x="1970" y="4234"/>
                  <a:pt x="1970" y="4234"/>
                  <a:pt x="1970" y="4234"/>
                </a:cubicBezTo>
                <a:cubicBezTo>
                  <a:pt x="1979" y="4217"/>
                  <a:pt x="1970" y="4209"/>
                  <a:pt x="1945" y="4209"/>
                </a:cubicBezTo>
                <a:cubicBezTo>
                  <a:pt x="1953" y="4192"/>
                  <a:pt x="1953" y="4192"/>
                  <a:pt x="1953" y="4192"/>
                </a:cubicBezTo>
                <a:lnTo>
                  <a:pt x="2124" y="4234"/>
                </a:lnTo>
                <a:close/>
                <a:moveTo>
                  <a:pt x="1757" y="4132"/>
                </a:moveTo>
                <a:cubicBezTo>
                  <a:pt x="1936" y="4192"/>
                  <a:pt x="1936" y="4192"/>
                  <a:pt x="1936" y="4192"/>
                </a:cubicBezTo>
                <a:cubicBezTo>
                  <a:pt x="1911" y="4260"/>
                  <a:pt x="1911" y="4260"/>
                  <a:pt x="1911" y="4260"/>
                </a:cubicBezTo>
                <a:cubicBezTo>
                  <a:pt x="1902" y="4260"/>
                  <a:pt x="1902" y="4260"/>
                  <a:pt x="1902" y="4260"/>
                </a:cubicBezTo>
                <a:cubicBezTo>
                  <a:pt x="1902" y="4217"/>
                  <a:pt x="1894" y="4192"/>
                  <a:pt x="1860" y="4183"/>
                </a:cubicBezTo>
                <a:cubicBezTo>
                  <a:pt x="1808" y="4336"/>
                  <a:pt x="1808" y="4336"/>
                  <a:pt x="1808" y="4336"/>
                </a:cubicBezTo>
                <a:cubicBezTo>
                  <a:pt x="1808" y="4345"/>
                  <a:pt x="1817" y="4354"/>
                  <a:pt x="1834" y="4362"/>
                </a:cubicBezTo>
                <a:cubicBezTo>
                  <a:pt x="1834" y="4371"/>
                  <a:pt x="1834" y="4371"/>
                  <a:pt x="1834" y="4371"/>
                </a:cubicBezTo>
                <a:cubicBezTo>
                  <a:pt x="1723" y="4336"/>
                  <a:pt x="1723" y="4336"/>
                  <a:pt x="1723" y="4336"/>
                </a:cubicBezTo>
                <a:cubicBezTo>
                  <a:pt x="1732" y="4328"/>
                  <a:pt x="1732" y="4328"/>
                  <a:pt x="1732" y="4328"/>
                </a:cubicBezTo>
                <a:cubicBezTo>
                  <a:pt x="1749" y="4336"/>
                  <a:pt x="1766" y="4328"/>
                  <a:pt x="1766" y="4319"/>
                </a:cubicBezTo>
                <a:cubicBezTo>
                  <a:pt x="1817" y="4166"/>
                  <a:pt x="1817" y="4166"/>
                  <a:pt x="1817" y="4166"/>
                </a:cubicBezTo>
                <a:cubicBezTo>
                  <a:pt x="1791" y="4158"/>
                  <a:pt x="1766" y="4175"/>
                  <a:pt x="1740" y="4200"/>
                </a:cubicBezTo>
                <a:cubicBezTo>
                  <a:pt x="1732" y="4200"/>
                  <a:pt x="1732" y="4200"/>
                  <a:pt x="1732" y="4200"/>
                </a:cubicBezTo>
                <a:lnTo>
                  <a:pt x="1757" y="4132"/>
                </a:lnTo>
                <a:close/>
                <a:moveTo>
                  <a:pt x="1570" y="4064"/>
                </a:moveTo>
                <a:cubicBezTo>
                  <a:pt x="1578" y="4047"/>
                  <a:pt x="1578" y="4047"/>
                  <a:pt x="1578" y="4047"/>
                </a:cubicBezTo>
                <a:cubicBezTo>
                  <a:pt x="1663" y="4089"/>
                  <a:pt x="1663" y="4089"/>
                  <a:pt x="1663" y="4089"/>
                </a:cubicBezTo>
                <a:cubicBezTo>
                  <a:pt x="1655" y="4098"/>
                  <a:pt x="1655" y="4098"/>
                  <a:pt x="1655" y="4098"/>
                </a:cubicBezTo>
                <a:cubicBezTo>
                  <a:pt x="1646" y="4089"/>
                  <a:pt x="1638" y="4089"/>
                  <a:pt x="1638" y="4098"/>
                </a:cubicBezTo>
                <a:cubicBezTo>
                  <a:pt x="1629" y="4098"/>
                  <a:pt x="1629" y="4106"/>
                  <a:pt x="1629" y="4115"/>
                </a:cubicBezTo>
                <a:cubicBezTo>
                  <a:pt x="1629" y="4115"/>
                  <a:pt x="1629" y="4115"/>
                  <a:pt x="1629" y="4115"/>
                </a:cubicBezTo>
                <a:cubicBezTo>
                  <a:pt x="1638" y="4183"/>
                  <a:pt x="1638" y="4183"/>
                  <a:pt x="1638" y="4183"/>
                </a:cubicBezTo>
                <a:cubicBezTo>
                  <a:pt x="1689" y="4141"/>
                  <a:pt x="1689" y="4141"/>
                  <a:pt x="1689" y="4141"/>
                </a:cubicBezTo>
                <a:cubicBezTo>
                  <a:pt x="1698" y="4132"/>
                  <a:pt x="1698" y="4132"/>
                  <a:pt x="1698" y="4132"/>
                </a:cubicBezTo>
                <a:cubicBezTo>
                  <a:pt x="1698" y="4124"/>
                  <a:pt x="1689" y="4115"/>
                  <a:pt x="1680" y="4106"/>
                </a:cubicBezTo>
                <a:cubicBezTo>
                  <a:pt x="1680" y="4098"/>
                  <a:pt x="1680" y="4098"/>
                  <a:pt x="1680" y="4098"/>
                </a:cubicBezTo>
                <a:cubicBezTo>
                  <a:pt x="1749" y="4124"/>
                  <a:pt x="1749" y="4124"/>
                  <a:pt x="1749" y="4124"/>
                </a:cubicBezTo>
                <a:cubicBezTo>
                  <a:pt x="1749" y="4141"/>
                  <a:pt x="1749" y="4141"/>
                  <a:pt x="1749" y="4141"/>
                </a:cubicBezTo>
                <a:cubicBezTo>
                  <a:pt x="1732" y="4132"/>
                  <a:pt x="1715" y="4132"/>
                  <a:pt x="1706" y="4141"/>
                </a:cubicBezTo>
                <a:cubicBezTo>
                  <a:pt x="1638" y="4209"/>
                  <a:pt x="1638" y="4209"/>
                  <a:pt x="1638" y="4209"/>
                </a:cubicBezTo>
                <a:cubicBezTo>
                  <a:pt x="1612" y="4251"/>
                  <a:pt x="1612" y="4251"/>
                  <a:pt x="1612" y="4251"/>
                </a:cubicBezTo>
                <a:cubicBezTo>
                  <a:pt x="1604" y="4268"/>
                  <a:pt x="1612" y="4277"/>
                  <a:pt x="1638" y="4285"/>
                </a:cubicBezTo>
                <a:cubicBezTo>
                  <a:pt x="1629" y="4294"/>
                  <a:pt x="1629" y="4294"/>
                  <a:pt x="1629" y="4294"/>
                </a:cubicBezTo>
                <a:cubicBezTo>
                  <a:pt x="1527" y="4251"/>
                  <a:pt x="1527" y="4251"/>
                  <a:pt x="1527" y="4251"/>
                </a:cubicBezTo>
                <a:cubicBezTo>
                  <a:pt x="1536" y="4234"/>
                  <a:pt x="1536" y="4234"/>
                  <a:pt x="1536" y="4234"/>
                </a:cubicBezTo>
                <a:cubicBezTo>
                  <a:pt x="1553" y="4251"/>
                  <a:pt x="1570" y="4251"/>
                  <a:pt x="1570" y="4234"/>
                </a:cubicBezTo>
                <a:cubicBezTo>
                  <a:pt x="1595" y="4183"/>
                  <a:pt x="1595" y="4183"/>
                  <a:pt x="1595" y="4183"/>
                </a:cubicBezTo>
                <a:cubicBezTo>
                  <a:pt x="1587" y="4106"/>
                  <a:pt x="1587" y="4106"/>
                  <a:pt x="1587" y="4106"/>
                </a:cubicBezTo>
                <a:cubicBezTo>
                  <a:pt x="1587" y="4081"/>
                  <a:pt x="1578" y="4064"/>
                  <a:pt x="1570" y="4064"/>
                </a:cubicBezTo>
                <a:close/>
                <a:moveTo>
                  <a:pt x="1459" y="4217"/>
                </a:moveTo>
                <a:cubicBezTo>
                  <a:pt x="1322" y="4132"/>
                  <a:pt x="1322" y="4132"/>
                  <a:pt x="1322" y="4132"/>
                </a:cubicBezTo>
                <a:cubicBezTo>
                  <a:pt x="1322" y="4115"/>
                  <a:pt x="1322" y="4115"/>
                  <a:pt x="1322" y="4115"/>
                </a:cubicBezTo>
                <a:cubicBezTo>
                  <a:pt x="1339" y="4132"/>
                  <a:pt x="1356" y="4132"/>
                  <a:pt x="1356" y="4115"/>
                </a:cubicBezTo>
                <a:cubicBezTo>
                  <a:pt x="1433" y="3996"/>
                  <a:pt x="1433" y="3996"/>
                  <a:pt x="1433" y="3996"/>
                </a:cubicBezTo>
                <a:cubicBezTo>
                  <a:pt x="1442" y="3987"/>
                  <a:pt x="1433" y="3979"/>
                  <a:pt x="1416" y="3962"/>
                </a:cubicBezTo>
                <a:cubicBezTo>
                  <a:pt x="1425" y="3953"/>
                  <a:pt x="1425" y="3953"/>
                  <a:pt x="1425" y="3953"/>
                </a:cubicBezTo>
                <a:cubicBezTo>
                  <a:pt x="1510" y="4013"/>
                  <a:pt x="1510" y="4013"/>
                  <a:pt x="1510" y="4013"/>
                </a:cubicBezTo>
                <a:cubicBezTo>
                  <a:pt x="1510" y="4021"/>
                  <a:pt x="1510" y="4021"/>
                  <a:pt x="1510" y="4021"/>
                </a:cubicBezTo>
                <a:cubicBezTo>
                  <a:pt x="1493" y="4013"/>
                  <a:pt x="1476" y="4013"/>
                  <a:pt x="1476" y="4021"/>
                </a:cubicBezTo>
                <a:cubicBezTo>
                  <a:pt x="1399" y="4141"/>
                  <a:pt x="1399" y="4141"/>
                  <a:pt x="1399" y="4141"/>
                </a:cubicBezTo>
                <a:cubicBezTo>
                  <a:pt x="1391" y="4149"/>
                  <a:pt x="1399" y="4158"/>
                  <a:pt x="1408" y="4166"/>
                </a:cubicBezTo>
                <a:cubicBezTo>
                  <a:pt x="1433" y="4183"/>
                  <a:pt x="1467" y="4175"/>
                  <a:pt x="1493" y="4141"/>
                </a:cubicBezTo>
                <a:cubicBezTo>
                  <a:pt x="1501" y="4149"/>
                  <a:pt x="1501" y="4149"/>
                  <a:pt x="1501" y="4149"/>
                </a:cubicBezTo>
                <a:lnTo>
                  <a:pt x="1459" y="4217"/>
                </a:lnTo>
                <a:close/>
                <a:moveTo>
                  <a:pt x="1186" y="3902"/>
                </a:moveTo>
                <a:cubicBezTo>
                  <a:pt x="1228" y="3851"/>
                  <a:pt x="1280" y="3851"/>
                  <a:pt x="1331" y="3885"/>
                </a:cubicBezTo>
                <a:cubicBezTo>
                  <a:pt x="1373" y="3928"/>
                  <a:pt x="1382" y="3970"/>
                  <a:pt x="1348" y="4030"/>
                </a:cubicBezTo>
                <a:cubicBezTo>
                  <a:pt x="1305" y="4072"/>
                  <a:pt x="1254" y="4081"/>
                  <a:pt x="1203" y="4047"/>
                </a:cubicBezTo>
                <a:cubicBezTo>
                  <a:pt x="1160" y="4004"/>
                  <a:pt x="1152" y="3953"/>
                  <a:pt x="1186" y="3902"/>
                </a:cubicBezTo>
                <a:close/>
                <a:moveTo>
                  <a:pt x="1228" y="3936"/>
                </a:moveTo>
                <a:cubicBezTo>
                  <a:pt x="1194" y="3979"/>
                  <a:pt x="1186" y="4013"/>
                  <a:pt x="1211" y="4038"/>
                </a:cubicBezTo>
                <a:cubicBezTo>
                  <a:pt x="1237" y="4055"/>
                  <a:pt x="1263" y="4038"/>
                  <a:pt x="1305" y="3996"/>
                </a:cubicBezTo>
                <a:cubicBezTo>
                  <a:pt x="1339" y="3945"/>
                  <a:pt x="1348" y="3911"/>
                  <a:pt x="1322" y="3893"/>
                </a:cubicBezTo>
                <a:cubicBezTo>
                  <a:pt x="1297" y="3876"/>
                  <a:pt x="1263" y="3885"/>
                  <a:pt x="1228" y="3936"/>
                </a:cubicBezTo>
                <a:close/>
                <a:moveTo>
                  <a:pt x="1041" y="3902"/>
                </a:moveTo>
                <a:cubicBezTo>
                  <a:pt x="964" y="3825"/>
                  <a:pt x="964" y="3825"/>
                  <a:pt x="964" y="3825"/>
                </a:cubicBezTo>
                <a:cubicBezTo>
                  <a:pt x="973" y="3817"/>
                  <a:pt x="973" y="3817"/>
                  <a:pt x="973" y="3817"/>
                </a:cubicBezTo>
                <a:cubicBezTo>
                  <a:pt x="981" y="3834"/>
                  <a:pt x="998" y="3834"/>
                  <a:pt x="1007" y="3825"/>
                </a:cubicBezTo>
                <a:cubicBezTo>
                  <a:pt x="1101" y="3723"/>
                  <a:pt x="1101" y="3723"/>
                  <a:pt x="1101" y="3723"/>
                </a:cubicBezTo>
                <a:cubicBezTo>
                  <a:pt x="1109" y="3715"/>
                  <a:pt x="1109" y="3706"/>
                  <a:pt x="1092" y="3689"/>
                </a:cubicBezTo>
                <a:cubicBezTo>
                  <a:pt x="1101" y="3681"/>
                  <a:pt x="1101" y="3681"/>
                  <a:pt x="1101" y="3681"/>
                </a:cubicBezTo>
                <a:cubicBezTo>
                  <a:pt x="1177" y="3757"/>
                  <a:pt x="1177" y="3757"/>
                  <a:pt x="1177" y="3757"/>
                </a:cubicBezTo>
                <a:cubicBezTo>
                  <a:pt x="1211" y="3791"/>
                  <a:pt x="1211" y="3817"/>
                  <a:pt x="1194" y="3842"/>
                </a:cubicBezTo>
                <a:cubicBezTo>
                  <a:pt x="1169" y="3868"/>
                  <a:pt x="1135" y="3868"/>
                  <a:pt x="1101" y="3834"/>
                </a:cubicBezTo>
                <a:cubicBezTo>
                  <a:pt x="1084" y="3808"/>
                  <a:pt x="1084" y="3808"/>
                  <a:pt x="1084" y="3808"/>
                </a:cubicBezTo>
                <a:cubicBezTo>
                  <a:pt x="1041" y="3851"/>
                  <a:pt x="1041" y="3851"/>
                  <a:pt x="1041" y="3851"/>
                </a:cubicBezTo>
                <a:cubicBezTo>
                  <a:pt x="1024" y="3868"/>
                  <a:pt x="1032" y="3876"/>
                  <a:pt x="1049" y="3893"/>
                </a:cubicBezTo>
                <a:lnTo>
                  <a:pt x="1041" y="3902"/>
                </a:lnTo>
                <a:close/>
                <a:moveTo>
                  <a:pt x="1135" y="3757"/>
                </a:moveTo>
                <a:cubicBezTo>
                  <a:pt x="1092" y="3800"/>
                  <a:pt x="1092" y="3800"/>
                  <a:pt x="1092" y="3800"/>
                </a:cubicBezTo>
                <a:cubicBezTo>
                  <a:pt x="1101" y="3808"/>
                  <a:pt x="1101" y="3808"/>
                  <a:pt x="1101" y="3808"/>
                </a:cubicBezTo>
                <a:cubicBezTo>
                  <a:pt x="1118" y="3825"/>
                  <a:pt x="1135" y="3825"/>
                  <a:pt x="1152" y="3808"/>
                </a:cubicBezTo>
                <a:cubicBezTo>
                  <a:pt x="1169" y="3791"/>
                  <a:pt x="1177" y="3774"/>
                  <a:pt x="1160" y="3757"/>
                </a:cubicBezTo>
                <a:cubicBezTo>
                  <a:pt x="1152" y="3749"/>
                  <a:pt x="1143" y="3749"/>
                  <a:pt x="1135" y="3757"/>
                </a:cubicBezTo>
                <a:close/>
                <a:moveTo>
                  <a:pt x="913" y="3468"/>
                </a:moveTo>
                <a:cubicBezTo>
                  <a:pt x="921" y="3459"/>
                  <a:pt x="921" y="3459"/>
                  <a:pt x="921" y="3459"/>
                </a:cubicBezTo>
                <a:cubicBezTo>
                  <a:pt x="973" y="3519"/>
                  <a:pt x="973" y="3519"/>
                  <a:pt x="973" y="3519"/>
                </a:cubicBezTo>
                <a:cubicBezTo>
                  <a:pt x="921" y="3681"/>
                  <a:pt x="921" y="3681"/>
                  <a:pt x="921" y="3681"/>
                </a:cubicBezTo>
                <a:cubicBezTo>
                  <a:pt x="921" y="3681"/>
                  <a:pt x="921" y="3681"/>
                  <a:pt x="921" y="3681"/>
                </a:cubicBezTo>
                <a:cubicBezTo>
                  <a:pt x="1007" y="3612"/>
                  <a:pt x="1007" y="3612"/>
                  <a:pt x="1007" y="3612"/>
                </a:cubicBezTo>
                <a:cubicBezTo>
                  <a:pt x="1015" y="3612"/>
                  <a:pt x="1015" y="3595"/>
                  <a:pt x="998" y="3578"/>
                </a:cubicBezTo>
                <a:cubicBezTo>
                  <a:pt x="1007" y="3570"/>
                  <a:pt x="1007" y="3570"/>
                  <a:pt x="1007" y="3570"/>
                </a:cubicBezTo>
                <a:cubicBezTo>
                  <a:pt x="1058" y="3629"/>
                  <a:pt x="1058" y="3629"/>
                  <a:pt x="1058" y="3629"/>
                </a:cubicBezTo>
                <a:cubicBezTo>
                  <a:pt x="1049" y="3638"/>
                  <a:pt x="1049" y="3638"/>
                  <a:pt x="1049" y="3638"/>
                </a:cubicBezTo>
                <a:cubicBezTo>
                  <a:pt x="1032" y="3621"/>
                  <a:pt x="1024" y="3621"/>
                  <a:pt x="1015" y="3629"/>
                </a:cubicBezTo>
                <a:cubicBezTo>
                  <a:pt x="879" y="3732"/>
                  <a:pt x="879" y="3732"/>
                  <a:pt x="879" y="3732"/>
                </a:cubicBezTo>
                <a:cubicBezTo>
                  <a:pt x="862" y="3706"/>
                  <a:pt x="862" y="3706"/>
                  <a:pt x="862" y="3706"/>
                </a:cubicBezTo>
                <a:cubicBezTo>
                  <a:pt x="921" y="3527"/>
                  <a:pt x="921" y="3527"/>
                  <a:pt x="921" y="3527"/>
                </a:cubicBezTo>
                <a:cubicBezTo>
                  <a:pt x="913" y="3527"/>
                  <a:pt x="913" y="3527"/>
                  <a:pt x="913" y="3527"/>
                </a:cubicBezTo>
                <a:cubicBezTo>
                  <a:pt x="819" y="3604"/>
                  <a:pt x="819" y="3604"/>
                  <a:pt x="819" y="3604"/>
                </a:cubicBezTo>
                <a:cubicBezTo>
                  <a:pt x="802" y="3604"/>
                  <a:pt x="811" y="3621"/>
                  <a:pt x="828" y="3638"/>
                </a:cubicBezTo>
                <a:cubicBezTo>
                  <a:pt x="819" y="3646"/>
                  <a:pt x="819" y="3646"/>
                  <a:pt x="819" y="3646"/>
                </a:cubicBezTo>
                <a:cubicBezTo>
                  <a:pt x="768" y="3587"/>
                  <a:pt x="768" y="3587"/>
                  <a:pt x="768" y="3587"/>
                </a:cubicBezTo>
                <a:cubicBezTo>
                  <a:pt x="777" y="3578"/>
                  <a:pt x="777" y="3578"/>
                  <a:pt x="777" y="3578"/>
                </a:cubicBezTo>
                <a:cubicBezTo>
                  <a:pt x="785" y="3595"/>
                  <a:pt x="802" y="3595"/>
                  <a:pt x="811" y="3587"/>
                </a:cubicBezTo>
                <a:cubicBezTo>
                  <a:pt x="921" y="3502"/>
                  <a:pt x="921" y="3502"/>
                  <a:pt x="921" y="3502"/>
                </a:cubicBezTo>
                <a:cubicBezTo>
                  <a:pt x="930" y="3493"/>
                  <a:pt x="930" y="3485"/>
                  <a:pt x="913" y="3468"/>
                </a:cubicBezTo>
                <a:close/>
                <a:moveTo>
                  <a:pt x="683" y="3442"/>
                </a:moveTo>
                <a:cubicBezTo>
                  <a:pt x="640" y="3374"/>
                  <a:pt x="640" y="3374"/>
                  <a:pt x="640" y="3374"/>
                </a:cubicBezTo>
                <a:cubicBezTo>
                  <a:pt x="649" y="3365"/>
                  <a:pt x="649" y="3365"/>
                  <a:pt x="649" y="3365"/>
                </a:cubicBezTo>
                <a:cubicBezTo>
                  <a:pt x="657" y="3382"/>
                  <a:pt x="674" y="3382"/>
                  <a:pt x="700" y="3382"/>
                </a:cubicBezTo>
                <a:cubicBezTo>
                  <a:pt x="870" y="3357"/>
                  <a:pt x="870" y="3357"/>
                  <a:pt x="870" y="3357"/>
                </a:cubicBezTo>
                <a:cubicBezTo>
                  <a:pt x="879" y="3374"/>
                  <a:pt x="879" y="3374"/>
                  <a:pt x="879" y="3374"/>
                </a:cubicBezTo>
                <a:cubicBezTo>
                  <a:pt x="759" y="3527"/>
                  <a:pt x="759" y="3527"/>
                  <a:pt x="759" y="3527"/>
                </a:cubicBezTo>
                <a:cubicBezTo>
                  <a:pt x="751" y="3536"/>
                  <a:pt x="751" y="3544"/>
                  <a:pt x="759" y="3553"/>
                </a:cubicBezTo>
                <a:cubicBezTo>
                  <a:pt x="751" y="3561"/>
                  <a:pt x="751" y="3561"/>
                  <a:pt x="751" y="3561"/>
                </a:cubicBezTo>
                <a:cubicBezTo>
                  <a:pt x="700" y="3468"/>
                  <a:pt x="700" y="3468"/>
                  <a:pt x="700" y="3468"/>
                </a:cubicBezTo>
                <a:cubicBezTo>
                  <a:pt x="708" y="3468"/>
                  <a:pt x="708" y="3468"/>
                  <a:pt x="708" y="3468"/>
                </a:cubicBezTo>
                <a:cubicBezTo>
                  <a:pt x="708" y="3476"/>
                  <a:pt x="708" y="3476"/>
                  <a:pt x="708" y="3476"/>
                </a:cubicBezTo>
                <a:cubicBezTo>
                  <a:pt x="717" y="3485"/>
                  <a:pt x="725" y="3493"/>
                  <a:pt x="734" y="3485"/>
                </a:cubicBezTo>
                <a:cubicBezTo>
                  <a:pt x="734" y="3485"/>
                  <a:pt x="734" y="3485"/>
                  <a:pt x="734" y="3476"/>
                </a:cubicBezTo>
                <a:cubicBezTo>
                  <a:pt x="734" y="3485"/>
                  <a:pt x="734" y="3485"/>
                  <a:pt x="742" y="3476"/>
                </a:cubicBezTo>
                <a:cubicBezTo>
                  <a:pt x="759" y="3451"/>
                  <a:pt x="759" y="3451"/>
                  <a:pt x="759" y="3451"/>
                </a:cubicBezTo>
                <a:cubicBezTo>
                  <a:pt x="725" y="3391"/>
                  <a:pt x="725" y="3391"/>
                  <a:pt x="725" y="3391"/>
                </a:cubicBezTo>
                <a:cubicBezTo>
                  <a:pt x="700" y="3399"/>
                  <a:pt x="700" y="3399"/>
                  <a:pt x="700" y="3399"/>
                </a:cubicBezTo>
                <a:cubicBezTo>
                  <a:pt x="700" y="3399"/>
                  <a:pt x="691" y="3399"/>
                  <a:pt x="683" y="3399"/>
                </a:cubicBezTo>
                <a:cubicBezTo>
                  <a:pt x="674" y="3408"/>
                  <a:pt x="674" y="3416"/>
                  <a:pt x="683" y="3425"/>
                </a:cubicBezTo>
                <a:cubicBezTo>
                  <a:pt x="691" y="3433"/>
                  <a:pt x="691" y="3433"/>
                  <a:pt x="691" y="3433"/>
                </a:cubicBezTo>
                <a:lnTo>
                  <a:pt x="683" y="3442"/>
                </a:lnTo>
                <a:close/>
                <a:moveTo>
                  <a:pt x="768" y="3433"/>
                </a:moveTo>
                <a:cubicBezTo>
                  <a:pt x="811" y="3382"/>
                  <a:pt x="811" y="3382"/>
                  <a:pt x="811" y="3382"/>
                </a:cubicBezTo>
                <a:cubicBezTo>
                  <a:pt x="742" y="3391"/>
                  <a:pt x="742" y="3391"/>
                  <a:pt x="742" y="3391"/>
                </a:cubicBezTo>
                <a:lnTo>
                  <a:pt x="768" y="3433"/>
                </a:lnTo>
                <a:close/>
                <a:moveTo>
                  <a:pt x="717" y="3076"/>
                </a:moveTo>
                <a:cubicBezTo>
                  <a:pt x="725" y="3076"/>
                  <a:pt x="725" y="3076"/>
                  <a:pt x="725" y="3076"/>
                </a:cubicBezTo>
                <a:cubicBezTo>
                  <a:pt x="751" y="3135"/>
                  <a:pt x="751" y="3135"/>
                  <a:pt x="751" y="3135"/>
                </a:cubicBezTo>
                <a:cubicBezTo>
                  <a:pt x="666" y="3280"/>
                  <a:pt x="666" y="3280"/>
                  <a:pt x="666" y="3280"/>
                </a:cubicBezTo>
                <a:cubicBezTo>
                  <a:pt x="666" y="3280"/>
                  <a:pt x="666" y="3280"/>
                  <a:pt x="666" y="3280"/>
                </a:cubicBezTo>
                <a:cubicBezTo>
                  <a:pt x="759" y="3246"/>
                  <a:pt x="759" y="3246"/>
                  <a:pt x="759" y="3246"/>
                </a:cubicBezTo>
                <a:cubicBezTo>
                  <a:pt x="777" y="3238"/>
                  <a:pt x="777" y="3229"/>
                  <a:pt x="768" y="3203"/>
                </a:cubicBezTo>
                <a:cubicBezTo>
                  <a:pt x="785" y="3203"/>
                  <a:pt x="785" y="3203"/>
                  <a:pt x="785" y="3203"/>
                </a:cubicBezTo>
                <a:cubicBezTo>
                  <a:pt x="811" y="3263"/>
                  <a:pt x="811" y="3263"/>
                  <a:pt x="811" y="3263"/>
                </a:cubicBezTo>
                <a:cubicBezTo>
                  <a:pt x="802" y="3272"/>
                  <a:pt x="802" y="3272"/>
                  <a:pt x="802" y="3272"/>
                </a:cubicBezTo>
                <a:cubicBezTo>
                  <a:pt x="794" y="3255"/>
                  <a:pt x="785" y="3246"/>
                  <a:pt x="768" y="3255"/>
                </a:cubicBezTo>
                <a:cubicBezTo>
                  <a:pt x="614" y="3323"/>
                  <a:pt x="614" y="3323"/>
                  <a:pt x="614" y="3323"/>
                </a:cubicBezTo>
                <a:cubicBezTo>
                  <a:pt x="606" y="3297"/>
                  <a:pt x="606" y="3297"/>
                  <a:pt x="606" y="3297"/>
                </a:cubicBezTo>
                <a:cubicBezTo>
                  <a:pt x="700" y="3135"/>
                  <a:pt x="700" y="3135"/>
                  <a:pt x="700" y="3135"/>
                </a:cubicBezTo>
                <a:cubicBezTo>
                  <a:pt x="700" y="3135"/>
                  <a:pt x="700" y="3135"/>
                  <a:pt x="700" y="3135"/>
                </a:cubicBezTo>
                <a:cubicBezTo>
                  <a:pt x="589" y="3186"/>
                  <a:pt x="589" y="3186"/>
                  <a:pt x="589" y="3186"/>
                </a:cubicBezTo>
                <a:cubicBezTo>
                  <a:pt x="572" y="3186"/>
                  <a:pt x="572" y="3203"/>
                  <a:pt x="580" y="3221"/>
                </a:cubicBezTo>
                <a:cubicBezTo>
                  <a:pt x="572" y="3229"/>
                  <a:pt x="572" y="3229"/>
                  <a:pt x="572" y="3229"/>
                </a:cubicBezTo>
                <a:cubicBezTo>
                  <a:pt x="538" y="3152"/>
                  <a:pt x="538" y="3152"/>
                  <a:pt x="538" y="3152"/>
                </a:cubicBezTo>
                <a:cubicBezTo>
                  <a:pt x="555" y="3152"/>
                  <a:pt x="555" y="3152"/>
                  <a:pt x="555" y="3152"/>
                </a:cubicBezTo>
                <a:cubicBezTo>
                  <a:pt x="563" y="3169"/>
                  <a:pt x="572" y="3178"/>
                  <a:pt x="580" y="3169"/>
                </a:cubicBezTo>
                <a:cubicBezTo>
                  <a:pt x="708" y="3110"/>
                  <a:pt x="708" y="3110"/>
                  <a:pt x="708" y="3110"/>
                </a:cubicBezTo>
                <a:cubicBezTo>
                  <a:pt x="725" y="3110"/>
                  <a:pt x="725" y="3093"/>
                  <a:pt x="717" y="3076"/>
                </a:cubicBezTo>
                <a:close/>
                <a:moveTo>
                  <a:pt x="717" y="3050"/>
                </a:moveTo>
                <a:cubicBezTo>
                  <a:pt x="649" y="3076"/>
                  <a:pt x="649" y="3076"/>
                  <a:pt x="649" y="3076"/>
                </a:cubicBezTo>
                <a:cubicBezTo>
                  <a:pt x="640" y="3059"/>
                  <a:pt x="640" y="3059"/>
                  <a:pt x="640" y="3059"/>
                </a:cubicBezTo>
                <a:cubicBezTo>
                  <a:pt x="674" y="3042"/>
                  <a:pt x="691" y="3016"/>
                  <a:pt x="683" y="2982"/>
                </a:cubicBezTo>
                <a:cubicBezTo>
                  <a:pt x="674" y="2965"/>
                  <a:pt x="666" y="2956"/>
                  <a:pt x="657" y="2965"/>
                </a:cubicBezTo>
                <a:cubicBezTo>
                  <a:pt x="597" y="2973"/>
                  <a:pt x="597" y="2973"/>
                  <a:pt x="597" y="2973"/>
                </a:cubicBezTo>
                <a:cubicBezTo>
                  <a:pt x="606" y="2999"/>
                  <a:pt x="623" y="3016"/>
                  <a:pt x="649" y="3008"/>
                </a:cubicBezTo>
                <a:cubicBezTo>
                  <a:pt x="649" y="3025"/>
                  <a:pt x="649" y="3025"/>
                  <a:pt x="649" y="3025"/>
                </a:cubicBezTo>
                <a:cubicBezTo>
                  <a:pt x="572" y="3042"/>
                  <a:pt x="572" y="3042"/>
                  <a:pt x="572" y="3042"/>
                </a:cubicBezTo>
                <a:cubicBezTo>
                  <a:pt x="572" y="3033"/>
                  <a:pt x="572" y="3033"/>
                  <a:pt x="572" y="3033"/>
                </a:cubicBezTo>
                <a:cubicBezTo>
                  <a:pt x="589" y="3025"/>
                  <a:pt x="597" y="2999"/>
                  <a:pt x="589" y="2982"/>
                </a:cubicBezTo>
                <a:cubicBezTo>
                  <a:pt x="521" y="2999"/>
                  <a:pt x="521" y="2999"/>
                  <a:pt x="521" y="2999"/>
                </a:cubicBezTo>
                <a:cubicBezTo>
                  <a:pt x="512" y="2999"/>
                  <a:pt x="504" y="3008"/>
                  <a:pt x="512" y="3025"/>
                </a:cubicBezTo>
                <a:cubicBezTo>
                  <a:pt x="521" y="3059"/>
                  <a:pt x="546" y="3076"/>
                  <a:pt x="589" y="3076"/>
                </a:cubicBezTo>
                <a:cubicBezTo>
                  <a:pt x="597" y="3093"/>
                  <a:pt x="597" y="3093"/>
                  <a:pt x="597" y="3093"/>
                </a:cubicBezTo>
                <a:cubicBezTo>
                  <a:pt x="521" y="3110"/>
                  <a:pt x="521" y="3110"/>
                  <a:pt x="521" y="3110"/>
                </a:cubicBezTo>
                <a:cubicBezTo>
                  <a:pt x="469" y="2931"/>
                  <a:pt x="469" y="2931"/>
                  <a:pt x="469" y="2931"/>
                </a:cubicBezTo>
                <a:cubicBezTo>
                  <a:pt x="487" y="2931"/>
                  <a:pt x="487" y="2931"/>
                  <a:pt x="487" y="2931"/>
                </a:cubicBezTo>
                <a:cubicBezTo>
                  <a:pt x="487" y="2948"/>
                  <a:pt x="495" y="2956"/>
                  <a:pt x="512" y="2948"/>
                </a:cubicBezTo>
                <a:cubicBezTo>
                  <a:pt x="649" y="2914"/>
                  <a:pt x="649" y="2914"/>
                  <a:pt x="649" y="2914"/>
                </a:cubicBezTo>
                <a:cubicBezTo>
                  <a:pt x="657" y="2914"/>
                  <a:pt x="666" y="2897"/>
                  <a:pt x="657" y="2880"/>
                </a:cubicBezTo>
                <a:cubicBezTo>
                  <a:pt x="666" y="2880"/>
                  <a:pt x="666" y="2880"/>
                  <a:pt x="666" y="2880"/>
                </a:cubicBezTo>
                <a:lnTo>
                  <a:pt x="717" y="3050"/>
                </a:lnTo>
                <a:close/>
              </a:path>
            </a:pathLst>
          </a:custGeom>
          <a:solidFill>
            <a:srgbClr val="014F8E">
              <a:alpha val="3000"/>
            </a:srgb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grpSp>
        <p:nvGrpSpPr>
          <p:cNvPr id="25" name="组合 24">
            <a:extLst>
              <a:ext uri="{FF2B5EF4-FFF2-40B4-BE49-F238E27FC236}">
                <a16:creationId xmlns="" xmlns:a16="http://schemas.microsoft.com/office/drawing/2014/main" id="{EFE4A9BB-8D5E-4216-B030-8B7736713BAF}"/>
              </a:ext>
            </a:extLst>
          </p:cNvPr>
          <p:cNvGrpSpPr/>
          <p:nvPr userDrawn="1"/>
        </p:nvGrpSpPr>
        <p:grpSpPr>
          <a:xfrm>
            <a:off x="9818325" y="379089"/>
            <a:ext cx="1678350" cy="412813"/>
            <a:chOff x="2191473" y="2468629"/>
            <a:chExt cx="7809054" cy="1920742"/>
          </a:xfrm>
          <a:solidFill>
            <a:srgbClr val="014F8E"/>
          </a:solidFill>
        </p:grpSpPr>
        <p:sp>
          <p:nvSpPr>
            <p:cNvPr id="28" name="íŝlîḍe">
              <a:extLst>
                <a:ext uri="{FF2B5EF4-FFF2-40B4-BE49-F238E27FC236}">
                  <a16:creationId xmlns="" xmlns:a16="http://schemas.microsoft.com/office/drawing/2014/main" id="{76083272-D490-4D4F-9AEA-F941D4F965BE}"/>
                </a:ext>
              </a:extLst>
            </p:cNvPr>
            <p:cNvSpPr/>
            <p:nvPr/>
          </p:nvSpPr>
          <p:spPr bwMode="auto">
            <a:xfrm>
              <a:off x="2191473" y="2508284"/>
              <a:ext cx="1886171" cy="1881087"/>
            </a:xfrm>
            <a:custGeom>
              <a:avLst/>
              <a:gdLst>
                <a:gd name="T0" fmla="*/ 546 w 4879"/>
                <a:gd name="T1" fmla="*/ 2803 h 4873"/>
                <a:gd name="T2" fmla="*/ 4256 w 4879"/>
                <a:gd name="T3" fmla="*/ 1823 h 4873"/>
                <a:gd name="T4" fmla="*/ 4034 w 4879"/>
                <a:gd name="T5" fmla="*/ 1806 h 4873"/>
                <a:gd name="T6" fmla="*/ 4077 w 4879"/>
                <a:gd name="T7" fmla="*/ 1985 h 4873"/>
                <a:gd name="T8" fmla="*/ 4520 w 4879"/>
                <a:gd name="T9" fmla="*/ 1977 h 4873"/>
                <a:gd name="T10" fmla="*/ 4299 w 4879"/>
                <a:gd name="T11" fmla="*/ 1951 h 4873"/>
                <a:gd name="T12" fmla="*/ 4427 w 4879"/>
                <a:gd name="T13" fmla="*/ 2079 h 4873"/>
                <a:gd name="T14" fmla="*/ 3957 w 4879"/>
                <a:gd name="T15" fmla="*/ 1125 h 4873"/>
                <a:gd name="T16" fmla="*/ 3548 w 4879"/>
                <a:gd name="T17" fmla="*/ 1040 h 4873"/>
                <a:gd name="T18" fmla="*/ 2951 w 4879"/>
                <a:gd name="T19" fmla="*/ 537 h 4873"/>
                <a:gd name="T20" fmla="*/ 1902 w 4879"/>
                <a:gd name="T21" fmla="*/ 588 h 4873"/>
                <a:gd name="T22" fmla="*/ 1843 w 4879"/>
                <a:gd name="T23" fmla="*/ 793 h 4873"/>
                <a:gd name="T24" fmla="*/ 2047 w 4879"/>
                <a:gd name="T25" fmla="*/ 733 h 4873"/>
                <a:gd name="T26" fmla="*/ 1979 w 4879"/>
                <a:gd name="T27" fmla="*/ 460 h 4873"/>
                <a:gd name="T28" fmla="*/ 1101 w 4879"/>
                <a:gd name="T29" fmla="*/ 1082 h 4873"/>
                <a:gd name="T30" fmla="*/ 1135 w 4879"/>
                <a:gd name="T31" fmla="*/ 1065 h 4873"/>
                <a:gd name="T32" fmla="*/ 1194 w 4879"/>
                <a:gd name="T33" fmla="*/ 980 h 4873"/>
                <a:gd name="T34" fmla="*/ 1058 w 4879"/>
                <a:gd name="T35" fmla="*/ 1040 h 4873"/>
                <a:gd name="T36" fmla="*/ 879 w 4879"/>
                <a:gd name="T37" fmla="*/ 1951 h 4873"/>
                <a:gd name="T38" fmla="*/ 614 w 4879"/>
                <a:gd name="T39" fmla="*/ 1892 h 4873"/>
                <a:gd name="T40" fmla="*/ 427 w 4879"/>
                <a:gd name="T41" fmla="*/ 1653 h 4873"/>
                <a:gd name="T42" fmla="*/ 589 w 4879"/>
                <a:gd name="T43" fmla="*/ 2070 h 4873"/>
                <a:gd name="T44" fmla="*/ 1638 w 4879"/>
                <a:gd name="T45" fmla="*/ 3433 h 4873"/>
                <a:gd name="T46" fmla="*/ 2457 w 4879"/>
                <a:gd name="T47" fmla="*/ 2675 h 4873"/>
                <a:gd name="T48" fmla="*/ 2857 w 4879"/>
                <a:gd name="T49" fmla="*/ 3391 h 4873"/>
                <a:gd name="T50" fmla="*/ 3156 w 4879"/>
                <a:gd name="T51" fmla="*/ 3348 h 4873"/>
                <a:gd name="T52" fmla="*/ 3343 w 4879"/>
                <a:gd name="T53" fmla="*/ 3476 h 4873"/>
                <a:gd name="T54" fmla="*/ 162 w 4879"/>
                <a:gd name="T55" fmla="*/ 2437 h 4873"/>
                <a:gd name="T56" fmla="*/ 4273 w 4879"/>
                <a:gd name="T57" fmla="*/ 2633 h 4873"/>
                <a:gd name="T58" fmla="*/ 4299 w 4879"/>
                <a:gd name="T59" fmla="*/ 2863 h 4873"/>
                <a:gd name="T60" fmla="*/ 4307 w 4879"/>
                <a:gd name="T61" fmla="*/ 3169 h 4873"/>
                <a:gd name="T62" fmla="*/ 4196 w 4879"/>
                <a:gd name="T63" fmla="*/ 3297 h 4873"/>
                <a:gd name="T64" fmla="*/ 4247 w 4879"/>
                <a:gd name="T65" fmla="*/ 3357 h 4873"/>
                <a:gd name="T66" fmla="*/ 4102 w 4879"/>
                <a:gd name="T67" fmla="*/ 3553 h 4873"/>
                <a:gd name="T68" fmla="*/ 4009 w 4879"/>
                <a:gd name="T69" fmla="*/ 3442 h 4873"/>
                <a:gd name="T70" fmla="*/ 4026 w 4879"/>
                <a:gd name="T71" fmla="*/ 3587 h 4873"/>
                <a:gd name="T72" fmla="*/ 3855 w 4879"/>
                <a:gd name="T73" fmla="*/ 3817 h 4873"/>
                <a:gd name="T74" fmla="*/ 3710 w 4879"/>
                <a:gd name="T75" fmla="*/ 3979 h 4873"/>
                <a:gd name="T76" fmla="*/ 3386 w 4879"/>
                <a:gd name="T77" fmla="*/ 4234 h 4873"/>
                <a:gd name="T78" fmla="*/ 3386 w 4879"/>
                <a:gd name="T79" fmla="*/ 4004 h 4873"/>
                <a:gd name="T80" fmla="*/ 3565 w 4879"/>
                <a:gd name="T81" fmla="*/ 4115 h 4873"/>
                <a:gd name="T82" fmla="*/ 3122 w 4879"/>
                <a:gd name="T83" fmla="*/ 4354 h 4873"/>
                <a:gd name="T84" fmla="*/ 2909 w 4879"/>
                <a:gd name="T85" fmla="*/ 4234 h 4873"/>
                <a:gd name="T86" fmla="*/ 2806 w 4879"/>
                <a:gd name="T87" fmla="*/ 4439 h 4873"/>
                <a:gd name="T88" fmla="*/ 2482 w 4879"/>
                <a:gd name="T89" fmla="*/ 4277 h 4873"/>
                <a:gd name="T90" fmla="*/ 2474 w 4879"/>
                <a:gd name="T91" fmla="*/ 4464 h 4873"/>
                <a:gd name="T92" fmla="*/ 2201 w 4879"/>
                <a:gd name="T93" fmla="*/ 4354 h 4873"/>
                <a:gd name="T94" fmla="*/ 2005 w 4879"/>
                <a:gd name="T95" fmla="*/ 4302 h 4873"/>
                <a:gd name="T96" fmla="*/ 1945 w 4879"/>
                <a:gd name="T97" fmla="*/ 4209 h 4873"/>
                <a:gd name="T98" fmla="*/ 1740 w 4879"/>
                <a:gd name="T99" fmla="*/ 4200 h 4873"/>
                <a:gd name="T100" fmla="*/ 1749 w 4879"/>
                <a:gd name="T101" fmla="*/ 4124 h 4873"/>
                <a:gd name="T102" fmla="*/ 1322 w 4879"/>
                <a:gd name="T103" fmla="*/ 4115 h 4873"/>
                <a:gd name="T104" fmla="*/ 1348 w 4879"/>
                <a:gd name="T105" fmla="*/ 4030 h 4873"/>
                <a:gd name="T106" fmla="*/ 1177 w 4879"/>
                <a:gd name="T107" fmla="*/ 3757 h 4873"/>
                <a:gd name="T108" fmla="*/ 973 w 4879"/>
                <a:gd name="T109" fmla="*/ 3519 h 4873"/>
                <a:gd name="T110" fmla="*/ 819 w 4879"/>
                <a:gd name="T111" fmla="*/ 3646 h 4873"/>
                <a:gd name="T112" fmla="*/ 700 w 4879"/>
                <a:gd name="T113" fmla="*/ 3468 h 4873"/>
                <a:gd name="T114" fmla="*/ 742 w 4879"/>
                <a:gd name="T115" fmla="*/ 3391 h 4873"/>
                <a:gd name="T116" fmla="*/ 700 w 4879"/>
                <a:gd name="T117" fmla="*/ 3135 h 4873"/>
                <a:gd name="T118" fmla="*/ 597 w 4879"/>
                <a:gd name="T119" fmla="*/ 2973 h 4873"/>
                <a:gd name="T120" fmla="*/ 657 w 4879"/>
                <a:gd name="T121" fmla="*/ 2880 h 4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79" h="4873">
                  <a:moveTo>
                    <a:pt x="546" y="2735"/>
                  </a:moveTo>
                  <a:cubicBezTo>
                    <a:pt x="563" y="2803"/>
                    <a:pt x="563" y="2803"/>
                    <a:pt x="563" y="2803"/>
                  </a:cubicBezTo>
                  <a:cubicBezTo>
                    <a:pt x="614" y="2786"/>
                    <a:pt x="614" y="2786"/>
                    <a:pt x="614" y="2786"/>
                  </a:cubicBezTo>
                  <a:cubicBezTo>
                    <a:pt x="632" y="2786"/>
                    <a:pt x="640" y="2778"/>
                    <a:pt x="632" y="2760"/>
                  </a:cubicBezTo>
                  <a:cubicBezTo>
                    <a:pt x="640" y="2760"/>
                    <a:pt x="640" y="2760"/>
                    <a:pt x="640" y="2760"/>
                  </a:cubicBezTo>
                  <a:cubicBezTo>
                    <a:pt x="666" y="2863"/>
                    <a:pt x="666" y="2863"/>
                    <a:pt x="666" y="2863"/>
                  </a:cubicBezTo>
                  <a:cubicBezTo>
                    <a:pt x="649" y="2863"/>
                    <a:pt x="649" y="2863"/>
                    <a:pt x="649" y="2863"/>
                  </a:cubicBezTo>
                  <a:cubicBezTo>
                    <a:pt x="649" y="2846"/>
                    <a:pt x="640" y="2837"/>
                    <a:pt x="623" y="2837"/>
                  </a:cubicBezTo>
                  <a:cubicBezTo>
                    <a:pt x="487" y="2863"/>
                    <a:pt x="487" y="2863"/>
                    <a:pt x="487" y="2863"/>
                  </a:cubicBezTo>
                  <a:cubicBezTo>
                    <a:pt x="478" y="2863"/>
                    <a:pt x="469" y="2871"/>
                    <a:pt x="478" y="2897"/>
                  </a:cubicBezTo>
                  <a:cubicBezTo>
                    <a:pt x="461" y="2897"/>
                    <a:pt x="461" y="2897"/>
                    <a:pt x="461" y="2897"/>
                  </a:cubicBezTo>
                  <a:cubicBezTo>
                    <a:pt x="444" y="2795"/>
                    <a:pt x="444" y="2795"/>
                    <a:pt x="444" y="2795"/>
                  </a:cubicBezTo>
                  <a:cubicBezTo>
                    <a:pt x="461" y="2795"/>
                    <a:pt x="461" y="2795"/>
                    <a:pt x="461" y="2795"/>
                  </a:cubicBezTo>
                  <a:cubicBezTo>
                    <a:pt x="461" y="2812"/>
                    <a:pt x="469" y="2820"/>
                    <a:pt x="478" y="2812"/>
                  </a:cubicBezTo>
                  <a:cubicBezTo>
                    <a:pt x="546" y="2803"/>
                    <a:pt x="546" y="2803"/>
                    <a:pt x="546" y="2803"/>
                  </a:cubicBezTo>
                  <a:cubicBezTo>
                    <a:pt x="538" y="2735"/>
                    <a:pt x="538" y="2735"/>
                    <a:pt x="538" y="2735"/>
                  </a:cubicBezTo>
                  <a:cubicBezTo>
                    <a:pt x="469" y="2752"/>
                    <a:pt x="469" y="2752"/>
                    <a:pt x="469" y="2752"/>
                  </a:cubicBezTo>
                  <a:cubicBezTo>
                    <a:pt x="452" y="2752"/>
                    <a:pt x="452" y="2760"/>
                    <a:pt x="452" y="2778"/>
                  </a:cubicBezTo>
                  <a:cubicBezTo>
                    <a:pt x="444" y="2778"/>
                    <a:pt x="444" y="2778"/>
                    <a:pt x="444" y="2778"/>
                  </a:cubicBezTo>
                  <a:cubicBezTo>
                    <a:pt x="427" y="2684"/>
                    <a:pt x="427" y="2684"/>
                    <a:pt x="427" y="2684"/>
                  </a:cubicBezTo>
                  <a:cubicBezTo>
                    <a:pt x="435" y="2675"/>
                    <a:pt x="435" y="2675"/>
                    <a:pt x="435" y="2675"/>
                  </a:cubicBezTo>
                  <a:cubicBezTo>
                    <a:pt x="435" y="2701"/>
                    <a:pt x="444" y="2709"/>
                    <a:pt x="461" y="2701"/>
                  </a:cubicBezTo>
                  <a:cubicBezTo>
                    <a:pt x="597" y="2675"/>
                    <a:pt x="597" y="2675"/>
                    <a:pt x="597" y="2675"/>
                  </a:cubicBezTo>
                  <a:cubicBezTo>
                    <a:pt x="614" y="2675"/>
                    <a:pt x="614" y="2667"/>
                    <a:pt x="614" y="2650"/>
                  </a:cubicBezTo>
                  <a:cubicBezTo>
                    <a:pt x="623" y="2641"/>
                    <a:pt x="623" y="2641"/>
                    <a:pt x="623" y="2641"/>
                  </a:cubicBezTo>
                  <a:cubicBezTo>
                    <a:pt x="640" y="2743"/>
                    <a:pt x="640" y="2743"/>
                    <a:pt x="640" y="2743"/>
                  </a:cubicBezTo>
                  <a:cubicBezTo>
                    <a:pt x="632" y="2743"/>
                    <a:pt x="632" y="2743"/>
                    <a:pt x="632" y="2743"/>
                  </a:cubicBezTo>
                  <a:cubicBezTo>
                    <a:pt x="632" y="2726"/>
                    <a:pt x="623" y="2726"/>
                    <a:pt x="606" y="2726"/>
                  </a:cubicBezTo>
                  <a:lnTo>
                    <a:pt x="546" y="2735"/>
                  </a:lnTo>
                  <a:close/>
                  <a:moveTo>
                    <a:pt x="4256" y="1823"/>
                  </a:moveTo>
                  <a:cubicBezTo>
                    <a:pt x="4247" y="1832"/>
                    <a:pt x="4230" y="1849"/>
                    <a:pt x="4222" y="1849"/>
                  </a:cubicBezTo>
                  <a:cubicBezTo>
                    <a:pt x="4205" y="1849"/>
                    <a:pt x="4188" y="1875"/>
                    <a:pt x="4205" y="1875"/>
                  </a:cubicBezTo>
                  <a:cubicBezTo>
                    <a:pt x="4222" y="1883"/>
                    <a:pt x="4230" y="1883"/>
                    <a:pt x="4256" y="1858"/>
                  </a:cubicBezTo>
                  <a:cubicBezTo>
                    <a:pt x="4273" y="1840"/>
                    <a:pt x="4290" y="1798"/>
                    <a:pt x="4256" y="1823"/>
                  </a:cubicBezTo>
                  <a:close/>
                  <a:moveTo>
                    <a:pt x="4137" y="2011"/>
                  </a:moveTo>
                  <a:cubicBezTo>
                    <a:pt x="4145" y="2028"/>
                    <a:pt x="4162" y="2028"/>
                    <a:pt x="4171" y="2019"/>
                  </a:cubicBezTo>
                  <a:cubicBezTo>
                    <a:pt x="4188" y="2019"/>
                    <a:pt x="4188" y="2011"/>
                    <a:pt x="4188" y="2011"/>
                  </a:cubicBezTo>
                  <a:cubicBezTo>
                    <a:pt x="4188" y="2002"/>
                    <a:pt x="4205" y="1994"/>
                    <a:pt x="4230" y="2011"/>
                  </a:cubicBezTo>
                  <a:cubicBezTo>
                    <a:pt x="4247" y="2019"/>
                    <a:pt x="4247" y="2019"/>
                    <a:pt x="4247" y="2019"/>
                  </a:cubicBezTo>
                  <a:cubicBezTo>
                    <a:pt x="4256" y="2019"/>
                    <a:pt x="4247" y="2002"/>
                    <a:pt x="4213" y="1977"/>
                  </a:cubicBezTo>
                  <a:cubicBezTo>
                    <a:pt x="4188" y="1951"/>
                    <a:pt x="4171" y="1943"/>
                    <a:pt x="4128" y="1909"/>
                  </a:cubicBezTo>
                  <a:cubicBezTo>
                    <a:pt x="4077" y="1883"/>
                    <a:pt x="4051" y="1866"/>
                    <a:pt x="4017" y="1840"/>
                  </a:cubicBezTo>
                  <a:cubicBezTo>
                    <a:pt x="3992" y="1806"/>
                    <a:pt x="3992" y="1789"/>
                    <a:pt x="4017" y="1781"/>
                  </a:cubicBezTo>
                  <a:cubicBezTo>
                    <a:pt x="4043" y="1772"/>
                    <a:pt x="4060" y="1781"/>
                    <a:pt x="4051" y="1781"/>
                  </a:cubicBezTo>
                  <a:cubicBezTo>
                    <a:pt x="4043" y="1789"/>
                    <a:pt x="4026" y="1789"/>
                    <a:pt x="4034" y="1806"/>
                  </a:cubicBezTo>
                  <a:cubicBezTo>
                    <a:pt x="4043" y="1815"/>
                    <a:pt x="4068" y="1840"/>
                    <a:pt x="4137" y="1900"/>
                  </a:cubicBezTo>
                  <a:cubicBezTo>
                    <a:pt x="4213" y="1951"/>
                    <a:pt x="4264" y="1985"/>
                    <a:pt x="4299" y="2028"/>
                  </a:cubicBezTo>
                  <a:cubicBezTo>
                    <a:pt x="4324" y="2062"/>
                    <a:pt x="4307" y="2088"/>
                    <a:pt x="4299" y="2088"/>
                  </a:cubicBezTo>
                  <a:cubicBezTo>
                    <a:pt x="4290" y="2088"/>
                    <a:pt x="4247" y="2053"/>
                    <a:pt x="4222" y="2036"/>
                  </a:cubicBezTo>
                  <a:cubicBezTo>
                    <a:pt x="4196" y="2019"/>
                    <a:pt x="4205" y="2028"/>
                    <a:pt x="4196" y="2036"/>
                  </a:cubicBezTo>
                  <a:cubicBezTo>
                    <a:pt x="4188" y="2036"/>
                    <a:pt x="4179" y="2045"/>
                    <a:pt x="4171" y="2045"/>
                  </a:cubicBezTo>
                  <a:cubicBezTo>
                    <a:pt x="4162" y="2045"/>
                    <a:pt x="4154" y="2045"/>
                    <a:pt x="4162" y="2062"/>
                  </a:cubicBezTo>
                  <a:cubicBezTo>
                    <a:pt x="4162" y="2070"/>
                    <a:pt x="4162" y="2096"/>
                    <a:pt x="4145" y="2088"/>
                  </a:cubicBezTo>
                  <a:cubicBezTo>
                    <a:pt x="4128" y="2070"/>
                    <a:pt x="4137" y="2045"/>
                    <a:pt x="4111" y="2062"/>
                  </a:cubicBezTo>
                  <a:cubicBezTo>
                    <a:pt x="4085" y="2070"/>
                    <a:pt x="4068" y="2079"/>
                    <a:pt x="4051" y="2053"/>
                  </a:cubicBezTo>
                  <a:cubicBezTo>
                    <a:pt x="4034" y="2028"/>
                    <a:pt x="4034" y="2019"/>
                    <a:pt x="4043" y="2002"/>
                  </a:cubicBezTo>
                  <a:cubicBezTo>
                    <a:pt x="4043" y="1985"/>
                    <a:pt x="4043" y="1968"/>
                    <a:pt x="4034" y="1960"/>
                  </a:cubicBezTo>
                  <a:cubicBezTo>
                    <a:pt x="4026" y="1960"/>
                    <a:pt x="4017" y="1943"/>
                    <a:pt x="4043" y="1943"/>
                  </a:cubicBezTo>
                  <a:cubicBezTo>
                    <a:pt x="4060" y="1943"/>
                    <a:pt x="4068" y="1951"/>
                    <a:pt x="4137" y="2011"/>
                  </a:cubicBezTo>
                  <a:close/>
                  <a:moveTo>
                    <a:pt x="4077" y="1985"/>
                  </a:moveTo>
                  <a:cubicBezTo>
                    <a:pt x="4085" y="1994"/>
                    <a:pt x="4120" y="2019"/>
                    <a:pt x="4111" y="2028"/>
                  </a:cubicBezTo>
                  <a:cubicBezTo>
                    <a:pt x="4102" y="2036"/>
                    <a:pt x="4085" y="2053"/>
                    <a:pt x="4068" y="2036"/>
                  </a:cubicBezTo>
                  <a:cubicBezTo>
                    <a:pt x="4060" y="2019"/>
                    <a:pt x="4043" y="1960"/>
                    <a:pt x="4077" y="1985"/>
                  </a:cubicBezTo>
                  <a:close/>
                  <a:moveTo>
                    <a:pt x="4256" y="1875"/>
                  </a:moveTo>
                  <a:cubicBezTo>
                    <a:pt x="4264" y="1883"/>
                    <a:pt x="4273" y="1892"/>
                    <a:pt x="4290" y="1883"/>
                  </a:cubicBezTo>
                  <a:cubicBezTo>
                    <a:pt x="4299" y="1875"/>
                    <a:pt x="4324" y="1849"/>
                    <a:pt x="4324" y="1840"/>
                  </a:cubicBezTo>
                  <a:cubicBezTo>
                    <a:pt x="4333" y="1823"/>
                    <a:pt x="4341" y="1815"/>
                    <a:pt x="4341" y="1832"/>
                  </a:cubicBezTo>
                  <a:cubicBezTo>
                    <a:pt x="4341" y="1840"/>
                    <a:pt x="4341" y="1858"/>
                    <a:pt x="4324" y="1875"/>
                  </a:cubicBezTo>
                  <a:cubicBezTo>
                    <a:pt x="4316" y="1883"/>
                    <a:pt x="4307" y="1883"/>
                    <a:pt x="4316" y="1892"/>
                  </a:cubicBezTo>
                  <a:cubicBezTo>
                    <a:pt x="4324" y="1900"/>
                    <a:pt x="4341" y="1917"/>
                    <a:pt x="4341" y="1900"/>
                  </a:cubicBezTo>
                  <a:cubicBezTo>
                    <a:pt x="4341" y="1892"/>
                    <a:pt x="4324" y="1875"/>
                    <a:pt x="4333" y="1866"/>
                  </a:cubicBezTo>
                  <a:cubicBezTo>
                    <a:pt x="4341" y="1858"/>
                    <a:pt x="4358" y="1892"/>
                    <a:pt x="4375" y="1917"/>
                  </a:cubicBezTo>
                  <a:cubicBezTo>
                    <a:pt x="4384" y="1934"/>
                    <a:pt x="4392" y="1934"/>
                    <a:pt x="4409" y="1943"/>
                  </a:cubicBezTo>
                  <a:cubicBezTo>
                    <a:pt x="4427" y="1951"/>
                    <a:pt x="4478" y="1968"/>
                    <a:pt x="4495" y="1977"/>
                  </a:cubicBezTo>
                  <a:cubicBezTo>
                    <a:pt x="4512" y="1985"/>
                    <a:pt x="4520" y="1994"/>
                    <a:pt x="4520" y="1977"/>
                  </a:cubicBezTo>
                  <a:cubicBezTo>
                    <a:pt x="4529" y="1968"/>
                    <a:pt x="4546" y="1917"/>
                    <a:pt x="4554" y="1909"/>
                  </a:cubicBezTo>
                  <a:cubicBezTo>
                    <a:pt x="4554" y="1909"/>
                    <a:pt x="4563" y="1917"/>
                    <a:pt x="4554" y="1943"/>
                  </a:cubicBezTo>
                  <a:cubicBezTo>
                    <a:pt x="4546" y="1968"/>
                    <a:pt x="4537" y="2002"/>
                    <a:pt x="4529" y="2011"/>
                  </a:cubicBezTo>
                  <a:cubicBezTo>
                    <a:pt x="4520" y="2011"/>
                    <a:pt x="4512" y="2011"/>
                    <a:pt x="4495" y="1994"/>
                  </a:cubicBezTo>
                  <a:cubicBezTo>
                    <a:pt x="4478" y="1985"/>
                    <a:pt x="4444" y="1960"/>
                    <a:pt x="4418" y="1960"/>
                  </a:cubicBezTo>
                  <a:cubicBezTo>
                    <a:pt x="4401" y="1951"/>
                    <a:pt x="4401" y="1951"/>
                    <a:pt x="4409" y="1960"/>
                  </a:cubicBezTo>
                  <a:cubicBezTo>
                    <a:pt x="4409" y="1968"/>
                    <a:pt x="4409" y="1985"/>
                    <a:pt x="4401" y="1985"/>
                  </a:cubicBezTo>
                  <a:cubicBezTo>
                    <a:pt x="4392" y="1994"/>
                    <a:pt x="4401" y="1994"/>
                    <a:pt x="4409" y="2002"/>
                  </a:cubicBezTo>
                  <a:cubicBezTo>
                    <a:pt x="4418" y="2002"/>
                    <a:pt x="4469" y="2062"/>
                    <a:pt x="4469" y="2079"/>
                  </a:cubicBezTo>
                  <a:cubicBezTo>
                    <a:pt x="4469" y="2105"/>
                    <a:pt x="4461" y="2113"/>
                    <a:pt x="4409" y="2096"/>
                  </a:cubicBezTo>
                  <a:cubicBezTo>
                    <a:pt x="4358" y="2079"/>
                    <a:pt x="4341" y="2053"/>
                    <a:pt x="4341" y="2045"/>
                  </a:cubicBezTo>
                  <a:cubicBezTo>
                    <a:pt x="4333" y="2036"/>
                    <a:pt x="4307" y="2028"/>
                    <a:pt x="4290" y="2011"/>
                  </a:cubicBezTo>
                  <a:cubicBezTo>
                    <a:pt x="4282" y="2002"/>
                    <a:pt x="4256" y="1968"/>
                    <a:pt x="4273" y="1968"/>
                  </a:cubicBezTo>
                  <a:cubicBezTo>
                    <a:pt x="4282" y="1977"/>
                    <a:pt x="4299" y="2002"/>
                    <a:pt x="4299" y="1985"/>
                  </a:cubicBezTo>
                  <a:cubicBezTo>
                    <a:pt x="4307" y="1960"/>
                    <a:pt x="4299" y="1960"/>
                    <a:pt x="4299" y="1951"/>
                  </a:cubicBezTo>
                  <a:cubicBezTo>
                    <a:pt x="4290" y="1943"/>
                    <a:pt x="4290" y="1943"/>
                    <a:pt x="4299" y="1934"/>
                  </a:cubicBezTo>
                  <a:cubicBezTo>
                    <a:pt x="4307" y="1926"/>
                    <a:pt x="4307" y="1926"/>
                    <a:pt x="4324" y="1934"/>
                  </a:cubicBezTo>
                  <a:cubicBezTo>
                    <a:pt x="4341" y="1951"/>
                    <a:pt x="4350" y="1960"/>
                    <a:pt x="4358" y="1968"/>
                  </a:cubicBezTo>
                  <a:cubicBezTo>
                    <a:pt x="4375" y="1968"/>
                    <a:pt x="4384" y="1960"/>
                    <a:pt x="4375" y="1951"/>
                  </a:cubicBezTo>
                  <a:cubicBezTo>
                    <a:pt x="4367" y="1943"/>
                    <a:pt x="4333" y="1917"/>
                    <a:pt x="4324" y="1917"/>
                  </a:cubicBezTo>
                  <a:cubicBezTo>
                    <a:pt x="4307" y="1917"/>
                    <a:pt x="4307" y="1926"/>
                    <a:pt x="4299" y="1917"/>
                  </a:cubicBezTo>
                  <a:cubicBezTo>
                    <a:pt x="4299" y="1909"/>
                    <a:pt x="4282" y="1917"/>
                    <a:pt x="4273" y="1917"/>
                  </a:cubicBezTo>
                  <a:cubicBezTo>
                    <a:pt x="4264" y="1917"/>
                    <a:pt x="4256" y="1917"/>
                    <a:pt x="4247" y="1909"/>
                  </a:cubicBezTo>
                  <a:cubicBezTo>
                    <a:pt x="4247" y="1900"/>
                    <a:pt x="4256" y="1900"/>
                    <a:pt x="4256" y="1892"/>
                  </a:cubicBezTo>
                  <a:cubicBezTo>
                    <a:pt x="4247" y="1883"/>
                    <a:pt x="4247" y="1875"/>
                    <a:pt x="4256" y="1875"/>
                  </a:cubicBezTo>
                  <a:close/>
                  <a:moveTo>
                    <a:pt x="4358" y="2011"/>
                  </a:moveTo>
                  <a:cubicBezTo>
                    <a:pt x="4367" y="2002"/>
                    <a:pt x="4384" y="1994"/>
                    <a:pt x="4384" y="2011"/>
                  </a:cubicBezTo>
                  <a:cubicBezTo>
                    <a:pt x="4384" y="2019"/>
                    <a:pt x="4367" y="2028"/>
                    <a:pt x="4358" y="2036"/>
                  </a:cubicBezTo>
                  <a:cubicBezTo>
                    <a:pt x="4350" y="2036"/>
                    <a:pt x="4358" y="2045"/>
                    <a:pt x="4375" y="2062"/>
                  </a:cubicBezTo>
                  <a:cubicBezTo>
                    <a:pt x="4392" y="2070"/>
                    <a:pt x="4409" y="2079"/>
                    <a:pt x="4427" y="2079"/>
                  </a:cubicBezTo>
                  <a:cubicBezTo>
                    <a:pt x="4444" y="2079"/>
                    <a:pt x="4444" y="2079"/>
                    <a:pt x="4444" y="2062"/>
                  </a:cubicBezTo>
                  <a:cubicBezTo>
                    <a:pt x="4435" y="2053"/>
                    <a:pt x="4384" y="1994"/>
                    <a:pt x="4367" y="1985"/>
                  </a:cubicBezTo>
                  <a:cubicBezTo>
                    <a:pt x="4350" y="1977"/>
                    <a:pt x="4341" y="1977"/>
                    <a:pt x="4333" y="1985"/>
                  </a:cubicBezTo>
                  <a:cubicBezTo>
                    <a:pt x="4333" y="2002"/>
                    <a:pt x="4333" y="2019"/>
                    <a:pt x="4358" y="2011"/>
                  </a:cubicBezTo>
                  <a:close/>
                  <a:moveTo>
                    <a:pt x="3812" y="1185"/>
                  </a:moveTo>
                  <a:cubicBezTo>
                    <a:pt x="3804" y="1202"/>
                    <a:pt x="3812" y="1219"/>
                    <a:pt x="3804" y="1236"/>
                  </a:cubicBezTo>
                  <a:cubicBezTo>
                    <a:pt x="3795" y="1244"/>
                    <a:pt x="3778" y="1253"/>
                    <a:pt x="3761" y="1244"/>
                  </a:cubicBezTo>
                  <a:cubicBezTo>
                    <a:pt x="3736" y="1244"/>
                    <a:pt x="3710" y="1236"/>
                    <a:pt x="3719" y="1253"/>
                  </a:cubicBezTo>
                  <a:cubicBezTo>
                    <a:pt x="3719" y="1261"/>
                    <a:pt x="3744" y="1270"/>
                    <a:pt x="3753" y="1278"/>
                  </a:cubicBezTo>
                  <a:cubicBezTo>
                    <a:pt x="3770" y="1287"/>
                    <a:pt x="3787" y="1304"/>
                    <a:pt x="3795" y="1312"/>
                  </a:cubicBezTo>
                  <a:cubicBezTo>
                    <a:pt x="3804" y="1312"/>
                    <a:pt x="3821" y="1304"/>
                    <a:pt x="3830" y="1287"/>
                  </a:cubicBezTo>
                  <a:cubicBezTo>
                    <a:pt x="3830" y="1270"/>
                    <a:pt x="3830" y="1142"/>
                    <a:pt x="3812" y="1185"/>
                  </a:cubicBezTo>
                  <a:close/>
                  <a:moveTo>
                    <a:pt x="3855" y="1099"/>
                  </a:moveTo>
                  <a:cubicBezTo>
                    <a:pt x="3864" y="1108"/>
                    <a:pt x="3881" y="1108"/>
                    <a:pt x="3889" y="1116"/>
                  </a:cubicBezTo>
                  <a:cubicBezTo>
                    <a:pt x="3906" y="1116"/>
                    <a:pt x="3923" y="1116"/>
                    <a:pt x="3957" y="1125"/>
                  </a:cubicBezTo>
                  <a:cubicBezTo>
                    <a:pt x="3983" y="1142"/>
                    <a:pt x="3983" y="1133"/>
                    <a:pt x="3983" y="1125"/>
                  </a:cubicBezTo>
                  <a:cubicBezTo>
                    <a:pt x="3992" y="1116"/>
                    <a:pt x="3992" y="1108"/>
                    <a:pt x="3957" y="1091"/>
                  </a:cubicBezTo>
                  <a:cubicBezTo>
                    <a:pt x="3932" y="1074"/>
                    <a:pt x="3898" y="1091"/>
                    <a:pt x="3915" y="1082"/>
                  </a:cubicBezTo>
                  <a:cubicBezTo>
                    <a:pt x="3932" y="1065"/>
                    <a:pt x="3940" y="1074"/>
                    <a:pt x="3957" y="1040"/>
                  </a:cubicBezTo>
                  <a:cubicBezTo>
                    <a:pt x="3966" y="1006"/>
                    <a:pt x="3957" y="972"/>
                    <a:pt x="3949" y="946"/>
                  </a:cubicBezTo>
                  <a:cubicBezTo>
                    <a:pt x="3949" y="929"/>
                    <a:pt x="3940" y="937"/>
                    <a:pt x="3940" y="963"/>
                  </a:cubicBezTo>
                  <a:cubicBezTo>
                    <a:pt x="3932" y="997"/>
                    <a:pt x="3932" y="1023"/>
                    <a:pt x="3915" y="1031"/>
                  </a:cubicBezTo>
                  <a:cubicBezTo>
                    <a:pt x="3906" y="1040"/>
                    <a:pt x="3872" y="1057"/>
                    <a:pt x="3838" y="1048"/>
                  </a:cubicBezTo>
                  <a:cubicBezTo>
                    <a:pt x="3804" y="1040"/>
                    <a:pt x="3795" y="1031"/>
                    <a:pt x="3761" y="1006"/>
                  </a:cubicBezTo>
                  <a:cubicBezTo>
                    <a:pt x="3736" y="980"/>
                    <a:pt x="3719" y="955"/>
                    <a:pt x="3719" y="972"/>
                  </a:cubicBezTo>
                  <a:cubicBezTo>
                    <a:pt x="3727" y="989"/>
                    <a:pt x="3744" y="1014"/>
                    <a:pt x="3761" y="1031"/>
                  </a:cubicBezTo>
                  <a:cubicBezTo>
                    <a:pt x="3778" y="1057"/>
                    <a:pt x="3778" y="1057"/>
                    <a:pt x="3770" y="1057"/>
                  </a:cubicBezTo>
                  <a:cubicBezTo>
                    <a:pt x="3753" y="1057"/>
                    <a:pt x="3744" y="1065"/>
                    <a:pt x="3702" y="1065"/>
                  </a:cubicBezTo>
                  <a:cubicBezTo>
                    <a:pt x="3659" y="1065"/>
                    <a:pt x="3659" y="1057"/>
                    <a:pt x="3633" y="1057"/>
                  </a:cubicBezTo>
                  <a:cubicBezTo>
                    <a:pt x="3608" y="1065"/>
                    <a:pt x="3582" y="1057"/>
                    <a:pt x="3548" y="1040"/>
                  </a:cubicBezTo>
                  <a:cubicBezTo>
                    <a:pt x="3514" y="1031"/>
                    <a:pt x="3505" y="1040"/>
                    <a:pt x="3514" y="1048"/>
                  </a:cubicBezTo>
                  <a:cubicBezTo>
                    <a:pt x="3531" y="1057"/>
                    <a:pt x="3565" y="1082"/>
                    <a:pt x="3616" y="1091"/>
                  </a:cubicBezTo>
                  <a:cubicBezTo>
                    <a:pt x="3659" y="1091"/>
                    <a:pt x="3736" y="1091"/>
                    <a:pt x="3753" y="1091"/>
                  </a:cubicBezTo>
                  <a:cubicBezTo>
                    <a:pt x="3770" y="1082"/>
                    <a:pt x="3804" y="1074"/>
                    <a:pt x="3855" y="1099"/>
                  </a:cubicBezTo>
                  <a:close/>
                  <a:moveTo>
                    <a:pt x="2883" y="597"/>
                  </a:moveTo>
                  <a:cubicBezTo>
                    <a:pt x="2874" y="614"/>
                    <a:pt x="2866" y="622"/>
                    <a:pt x="2874" y="622"/>
                  </a:cubicBezTo>
                  <a:cubicBezTo>
                    <a:pt x="2874" y="631"/>
                    <a:pt x="2891" y="622"/>
                    <a:pt x="2909" y="614"/>
                  </a:cubicBezTo>
                  <a:cubicBezTo>
                    <a:pt x="2926" y="605"/>
                    <a:pt x="2968" y="580"/>
                    <a:pt x="2985" y="571"/>
                  </a:cubicBezTo>
                  <a:cubicBezTo>
                    <a:pt x="3002" y="571"/>
                    <a:pt x="3019" y="554"/>
                    <a:pt x="3028" y="546"/>
                  </a:cubicBezTo>
                  <a:cubicBezTo>
                    <a:pt x="3036" y="537"/>
                    <a:pt x="3054" y="537"/>
                    <a:pt x="3054" y="520"/>
                  </a:cubicBezTo>
                  <a:cubicBezTo>
                    <a:pt x="3054" y="503"/>
                    <a:pt x="3028" y="486"/>
                    <a:pt x="2994" y="495"/>
                  </a:cubicBezTo>
                  <a:cubicBezTo>
                    <a:pt x="2960" y="495"/>
                    <a:pt x="2934" y="503"/>
                    <a:pt x="2909" y="503"/>
                  </a:cubicBezTo>
                  <a:cubicBezTo>
                    <a:pt x="2874" y="503"/>
                    <a:pt x="2874" y="503"/>
                    <a:pt x="2883" y="520"/>
                  </a:cubicBezTo>
                  <a:cubicBezTo>
                    <a:pt x="2900" y="529"/>
                    <a:pt x="2917" y="537"/>
                    <a:pt x="2926" y="537"/>
                  </a:cubicBezTo>
                  <a:cubicBezTo>
                    <a:pt x="2943" y="529"/>
                    <a:pt x="2943" y="537"/>
                    <a:pt x="2951" y="537"/>
                  </a:cubicBezTo>
                  <a:cubicBezTo>
                    <a:pt x="2960" y="529"/>
                    <a:pt x="2977" y="529"/>
                    <a:pt x="2968" y="537"/>
                  </a:cubicBezTo>
                  <a:cubicBezTo>
                    <a:pt x="2968" y="546"/>
                    <a:pt x="2968" y="537"/>
                    <a:pt x="2943" y="554"/>
                  </a:cubicBezTo>
                  <a:cubicBezTo>
                    <a:pt x="2917" y="571"/>
                    <a:pt x="2926" y="571"/>
                    <a:pt x="2909" y="580"/>
                  </a:cubicBezTo>
                  <a:cubicBezTo>
                    <a:pt x="2900" y="588"/>
                    <a:pt x="2891" y="597"/>
                    <a:pt x="2883" y="597"/>
                  </a:cubicBezTo>
                  <a:close/>
                  <a:moveTo>
                    <a:pt x="2764" y="665"/>
                  </a:moveTo>
                  <a:cubicBezTo>
                    <a:pt x="2772" y="665"/>
                    <a:pt x="2789" y="648"/>
                    <a:pt x="2849" y="639"/>
                  </a:cubicBezTo>
                  <a:cubicBezTo>
                    <a:pt x="2909" y="631"/>
                    <a:pt x="2926" y="631"/>
                    <a:pt x="2951" y="639"/>
                  </a:cubicBezTo>
                  <a:cubicBezTo>
                    <a:pt x="2977" y="648"/>
                    <a:pt x="2994" y="665"/>
                    <a:pt x="2977" y="682"/>
                  </a:cubicBezTo>
                  <a:cubicBezTo>
                    <a:pt x="2968" y="690"/>
                    <a:pt x="2960" y="682"/>
                    <a:pt x="2934" y="690"/>
                  </a:cubicBezTo>
                  <a:cubicBezTo>
                    <a:pt x="2909" y="699"/>
                    <a:pt x="2874" y="707"/>
                    <a:pt x="2840" y="716"/>
                  </a:cubicBezTo>
                  <a:cubicBezTo>
                    <a:pt x="2806" y="716"/>
                    <a:pt x="2815" y="716"/>
                    <a:pt x="2806" y="716"/>
                  </a:cubicBezTo>
                  <a:cubicBezTo>
                    <a:pt x="2798" y="725"/>
                    <a:pt x="2798" y="725"/>
                    <a:pt x="2781" y="716"/>
                  </a:cubicBezTo>
                  <a:cubicBezTo>
                    <a:pt x="2772" y="707"/>
                    <a:pt x="2755" y="682"/>
                    <a:pt x="2755" y="682"/>
                  </a:cubicBezTo>
                  <a:cubicBezTo>
                    <a:pt x="2764" y="673"/>
                    <a:pt x="2755" y="656"/>
                    <a:pt x="2764" y="665"/>
                  </a:cubicBezTo>
                  <a:close/>
                  <a:moveTo>
                    <a:pt x="1902" y="588"/>
                  </a:moveTo>
                  <a:cubicBezTo>
                    <a:pt x="1902" y="605"/>
                    <a:pt x="1902" y="648"/>
                    <a:pt x="1894" y="673"/>
                  </a:cubicBezTo>
                  <a:cubicBezTo>
                    <a:pt x="1885" y="690"/>
                    <a:pt x="1885" y="707"/>
                    <a:pt x="1877" y="690"/>
                  </a:cubicBezTo>
                  <a:cubicBezTo>
                    <a:pt x="1877" y="673"/>
                    <a:pt x="1860" y="588"/>
                    <a:pt x="1860" y="580"/>
                  </a:cubicBezTo>
                  <a:cubicBezTo>
                    <a:pt x="1851" y="571"/>
                    <a:pt x="1851" y="571"/>
                    <a:pt x="1851" y="546"/>
                  </a:cubicBezTo>
                  <a:cubicBezTo>
                    <a:pt x="1851" y="520"/>
                    <a:pt x="1851" y="486"/>
                    <a:pt x="1834" y="477"/>
                  </a:cubicBezTo>
                  <a:cubicBezTo>
                    <a:pt x="1817" y="477"/>
                    <a:pt x="1800" y="495"/>
                    <a:pt x="1783" y="512"/>
                  </a:cubicBezTo>
                  <a:cubicBezTo>
                    <a:pt x="1766" y="520"/>
                    <a:pt x="1740" y="537"/>
                    <a:pt x="1740" y="554"/>
                  </a:cubicBezTo>
                  <a:cubicBezTo>
                    <a:pt x="1749" y="563"/>
                    <a:pt x="1791" y="537"/>
                    <a:pt x="1800" y="520"/>
                  </a:cubicBezTo>
                  <a:cubicBezTo>
                    <a:pt x="1808" y="512"/>
                    <a:pt x="1825" y="495"/>
                    <a:pt x="1825" y="503"/>
                  </a:cubicBezTo>
                  <a:cubicBezTo>
                    <a:pt x="1834" y="512"/>
                    <a:pt x="1834" y="520"/>
                    <a:pt x="1834" y="537"/>
                  </a:cubicBezTo>
                  <a:cubicBezTo>
                    <a:pt x="1834" y="563"/>
                    <a:pt x="1843" y="563"/>
                    <a:pt x="1825" y="571"/>
                  </a:cubicBezTo>
                  <a:cubicBezTo>
                    <a:pt x="1817" y="580"/>
                    <a:pt x="1808" y="597"/>
                    <a:pt x="1825" y="614"/>
                  </a:cubicBezTo>
                  <a:cubicBezTo>
                    <a:pt x="1843" y="639"/>
                    <a:pt x="1843" y="639"/>
                    <a:pt x="1843" y="656"/>
                  </a:cubicBezTo>
                  <a:cubicBezTo>
                    <a:pt x="1843" y="673"/>
                    <a:pt x="1843" y="716"/>
                    <a:pt x="1851" y="733"/>
                  </a:cubicBezTo>
                  <a:cubicBezTo>
                    <a:pt x="1851" y="742"/>
                    <a:pt x="1843" y="767"/>
                    <a:pt x="1843" y="793"/>
                  </a:cubicBezTo>
                  <a:cubicBezTo>
                    <a:pt x="1843" y="818"/>
                    <a:pt x="1843" y="835"/>
                    <a:pt x="1851" y="844"/>
                  </a:cubicBezTo>
                  <a:cubicBezTo>
                    <a:pt x="1860" y="852"/>
                    <a:pt x="1868" y="852"/>
                    <a:pt x="1868" y="835"/>
                  </a:cubicBezTo>
                  <a:cubicBezTo>
                    <a:pt x="1877" y="810"/>
                    <a:pt x="1885" y="810"/>
                    <a:pt x="1885" y="784"/>
                  </a:cubicBezTo>
                  <a:cubicBezTo>
                    <a:pt x="1885" y="767"/>
                    <a:pt x="1894" y="750"/>
                    <a:pt x="1902" y="742"/>
                  </a:cubicBezTo>
                  <a:cubicBezTo>
                    <a:pt x="1902" y="725"/>
                    <a:pt x="1894" y="707"/>
                    <a:pt x="1902" y="682"/>
                  </a:cubicBezTo>
                  <a:cubicBezTo>
                    <a:pt x="1911" y="656"/>
                    <a:pt x="1919" y="656"/>
                    <a:pt x="1919" y="622"/>
                  </a:cubicBezTo>
                  <a:cubicBezTo>
                    <a:pt x="1919" y="597"/>
                    <a:pt x="1902" y="563"/>
                    <a:pt x="1902" y="588"/>
                  </a:cubicBezTo>
                  <a:close/>
                  <a:moveTo>
                    <a:pt x="1902" y="537"/>
                  </a:moveTo>
                  <a:cubicBezTo>
                    <a:pt x="1919" y="520"/>
                    <a:pt x="1945" y="495"/>
                    <a:pt x="1953" y="486"/>
                  </a:cubicBezTo>
                  <a:cubicBezTo>
                    <a:pt x="1962" y="469"/>
                    <a:pt x="1962" y="469"/>
                    <a:pt x="1970" y="495"/>
                  </a:cubicBezTo>
                  <a:cubicBezTo>
                    <a:pt x="1979" y="529"/>
                    <a:pt x="1996" y="580"/>
                    <a:pt x="1996" y="597"/>
                  </a:cubicBezTo>
                  <a:cubicBezTo>
                    <a:pt x="1996" y="605"/>
                    <a:pt x="1987" y="614"/>
                    <a:pt x="1996" y="622"/>
                  </a:cubicBezTo>
                  <a:cubicBezTo>
                    <a:pt x="2005" y="639"/>
                    <a:pt x="2005" y="639"/>
                    <a:pt x="2013" y="639"/>
                  </a:cubicBezTo>
                  <a:cubicBezTo>
                    <a:pt x="2022" y="639"/>
                    <a:pt x="2030" y="656"/>
                    <a:pt x="2030" y="673"/>
                  </a:cubicBezTo>
                  <a:cubicBezTo>
                    <a:pt x="2030" y="682"/>
                    <a:pt x="2030" y="716"/>
                    <a:pt x="2047" y="733"/>
                  </a:cubicBezTo>
                  <a:cubicBezTo>
                    <a:pt x="2056" y="750"/>
                    <a:pt x="2073" y="750"/>
                    <a:pt x="2081" y="733"/>
                  </a:cubicBezTo>
                  <a:cubicBezTo>
                    <a:pt x="2090" y="716"/>
                    <a:pt x="2098" y="716"/>
                    <a:pt x="2107" y="699"/>
                  </a:cubicBezTo>
                  <a:cubicBezTo>
                    <a:pt x="2115" y="673"/>
                    <a:pt x="2124" y="673"/>
                    <a:pt x="2124" y="665"/>
                  </a:cubicBezTo>
                  <a:cubicBezTo>
                    <a:pt x="2124" y="656"/>
                    <a:pt x="2115" y="656"/>
                    <a:pt x="2098" y="673"/>
                  </a:cubicBezTo>
                  <a:cubicBezTo>
                    <a:pt x="2090" y="690"/>
                    <a:pt x="2073" y="716"/>
                    <a:pt x="2056" y="690"/>
                  </a:cubicBezTo>
                  <a:cubicBezTo>
                    <a:pt x="2047" y="665"/>
                    <a:pt x="2056" y="648"/>
                    <a:pt x="2039" y="622"/>
                  </a:cubicBezTo>
                  <a:cubicBezTo>
                    <a:pt x="2013" y="597"/>
                    <a:pt x="2022" y="597"/>
                    <a:pt x="2013" y="563"/>
                  </a:cubicBezTo>
                  <a:cubicBezTo>
                    <a:pt x="2013" y="520"/>
                    <a:pt x="1987" y="486"/>
                    <a:pt x="1996" y="477"/>
                  </a:cubicBezTo>
                  <a:cubicBezTo>
                    <a:pt x="2005" y="460"/>
                    <a:pt x="2030" y="418"/>
                    <a:pt x="2030" y="392"/>
                  </a:cubicBezTo>
                  <a:cubicBezTo>
                    <a:pt x="2022" y="375"/>
                    <a:pt x="2013" y="367"/>
                    <a:pt x="1987" y="392"/>
                  </a:cubicBezTo>
                  <a:cubicBezTo>
                    <a:pt x="1962" y="418"/>
                    <a:pt x="1953" y="435"/>
                    <a:pt x="1936" y="469"/>
                  </a:cubicBezTo>
                  <a:cubicBezTo>
                    <a:pt x="1911" y="503"/>
                    <a:pt x="1902" y="520"/>
                    <a:pt x="1894" y="529"/>
                  </a:cubicBezTo>
                  <a:cubicBezTo>
                    <a:pt x="1885" y="529"/>
                    <a:pt x="1894" y="546"/>
                    <a:pt x="1902" y="537"/>
                  </a:cubicBezTo>
                  <a:close/>
                  <a:moveTo>
                    <a:pt x="1970" y="443"/>
                  </a:moveTo>
                  <a:cubicBezTo>
                    <a:pt x="1970" y="452"/>
                    <a:pt x="1962" y="469"/>
                    <a:pt x="1979" y="460"/>
                  </a:cubicBezTo>
                  <a:cubicBezTo>
                    <a:pt x="1987" y="452"/>
                    <a:pt x="1996" y="443"/>
                    <a:pt x="1996" y="435"/>
                  </a:cubicBezTo>
                  <a:cubicBezTo>
                    <a:pt x="2005" y="418"/>
                    <a:pt x="2005" y="409"/>
                    <a:pt x="1996" y="409"/>
                  </a:cubicBezTo>
                  <a:cubicBezTo>
                    <a:pt x="1996" y="409"/>
                    <a:pt x="1979" y="426"/>
                    <a:pt x="1970" y="443"/>
                  </a:cubicBezTo>
                  <a:close/>
                  <a:moveTo>
                    <a:pt x="1092" y="1270"/>
                  </a:moveTo>
                  <a:cubicBezTo>
                    <a:pt x="1101" y="1278"/>
                    <a:pt x="1126" y="1295"/>
                    <a:pt x="1135" y="1304"/>
                  </a:cubicBezTo>
                  <a:cubicBezTo>
                    <a:pt x="1135" y="1321"/>
                    <a:pt x="1152" y="1321"/>
                    <a:pt x="1160" y="1312"/>
                  </a:cubicBezTo>
                  <a:cubicBezTo>
                    <a:pt x="1169" y="1304"/>
                    <a:pt x="1169" y="1304"/>
                    <a:pt x="1160" y="1287"/>
                  </a:cubicBezTo>
                  <a:cubicBezTo>
                    <a:pt x="1143" y="1278"/>
                    <a:pt x="1118" y="1270"/>
                    <a:pt x="1109" y="1261"/>
                  </a:cubicBezTo>
                  <a:cubicBezTo>
                    <a:pt x="1092" y="1253"/>
                    <a:pt x="1084" y="1261"/>
                    <a:pt x="1092" y="1270"/>
                  </a:cubicBezTo>
                  <a:close/>
                  <a:moveTo>
                    <a:pt x="1101" y="1210"/>
                  </a:moveTo>
                  <a:cubicBezTo>
                    <a:pt x="1109" y="1202"/>
                    <a:pt x="1101" y="1176"/>
                    <a:pt x="1101" y="1167"/>
                  </a:cubicBezTo>
                  <a:cubicBezTo>
                    <a:pt x="1101" y="1150"/>
                    <a:pt x="1101" y="1150"/>
                    <a:pt x="1109" y="1142"/>
                  </a:cubicBezTo>
                  <a:cubicBezTo>
                    <a:pt x="1126" y="1133"/>
                    <a:pt x="1126" y="1125"/>
                    <a:pt x="1118" y="1116"/>
                  </a:cubicBezTo>
                  <a:cubicBezTo>
                    <a:pt x="1109" y="1108"/>
                    <a:pt x="1109" y="1108"/>
                    <a:pt x="1109" y="1099"/>
                  </a:cubicBezTo>
                  <a:cubicBezTo>
                    <a:pt x="1109" y="1091"/>
                    <a:pt x="1109" y="1091"/>
                    <a:pt x="1101" y="1082"/>
                  </a:cubicBezTo>
                  <a:cubicBezTo>
                    <a:pt x="1092" y="1082"/>
                    <a:pt x="1092" y="1074"/>
                    <a:pt x="1092" y="1057"/>
                  </a:cubicBezTo>
                  <a:cubicBezTo>
                    <a:pt x="1092" y="1040"/>
                    <a:pt x="1092" y="1023"/>
                    <a:pt x="1101" y="1031"/>
                  </a:cubicBezTo>
                  <a:cubicBezTo>
                    <a:pt x="1109" y="1040"/>
                    <a:pt x="1109" y="1040"/>
                    <a:pt x="1118" y="1074"/>
                  </a:cubicBezTo>
                  <a:cubicBezTo>
                    <a:pt x="1126" y="1108"/>
                    <a:pt x="1126" y="1116"/>
                    <a:pt x="1143" y="1099"/>
                  </a:cubicBezTo>
                  <a:cubicBezTo>
                    <a:pt x="1152" y="1082"/>
                    <a:pt x="1152" y="1065"/>
                    <a:pt x="1160" y="1074"/>
                  </a:cubicBezTo>
                  <a:cubicBezTo>
                    <a:pt x="1169" y="1091"/>
                    <a:pt x="1169" y="1125"/>
                    <a:pt x="1160" y="1133"/>
                  </a:cubicBezTo>
                  <a:cubicBezTo>
                    <a:pt x="1160" y="1142"/>
                    <a:pt x="1160" y="1142"/>
                    <a:pt x="1160" y="1142"/>
                  </a:cubicBezTo>
                  <a:cubicBezTo>
                    <a:pt x="1169" y="1142"/>
                    <a:pt x="1194" y="1125"/>
                    <a:pt x="1194" y="1125"/>
                  </a:cubicBezTo>
                  <a:cubicBezTo>
                    <a:pt x="1194" y="1125"/>
                    <a:pt x="1186" y="1099"/>
                    <a:pt x="1194" y="1108"/>
                  </a:cubicBezTo>
                  <a:cubicBezTo>
                    <a:pt x="1203" y="1116"/>
                    <a:pt x="1203" y="1116"/>
                    <a:pt x="1211" y="1108"/>
                  </a:cubicBezTo>
                  <a:cubicBezTo>
                    <a:pt x="1211" y="1099"/>
                    <a:pt x="1203" y="1091"/>
                    <a:pt x="1194" y="1082"/>
                  </a:cubicBezTo>
                  <a:cubicBezTo>
                    <a:pt x="1186" y="1065"/>
                    <a:pt x="1186" y="1065"/>
                    <a:pt x="1186" y="1048"/>
                  </a:cubicBezTo>
                  <a:cubicBezTo>
                    <a:pt x="1186" y="1031"/>
                    <a:pt x="1160" y="997"/>
                    <a:pt x="1160" y="1023"/>
                  </a:cubicBezTo>
                  <a:cubicBezTo>
                    <a:pt x="1160" y="1048"/>
                    <a:pt x="1160" y="1040"/>
                    <a:pt x="1152" y="1048"/>
                  </a:cubicBezTo>
                  <a:cubicBezTo>
                    <a:pt x="1143" y="1048"/>
                    <a:pt x="1135" y="1057"/>
                    <a:pt x="1135" y="1065"/>
                  </a:cubicBezTo>
                  <a:cubicBezTo>
                    <a:pt x="1135" y="1065"/>
                    <a:pt x="1126" y="1065"/>
                    <a:pt x="1126" y="1048"/>
                  </a:cubicBezTo>
                  <a:cubicBezTo>
                    <a:pt x="1126" y="1040"/>
                    <a:pt x="1118" y="997"/>
                    <a:pt x="1109" y="1006"/>
                  </a:cubicBezTo>
                  <a:cubicBezTo>
                    <a:pt x="1101" y="1006"/>
                    <a:pt x="1101" y="1006"/>
                    <a:pt x="1101" y="1014"/>
                  </a:cubicBezTo>
                  <a:cubicBezTo>
                    <a:pt x="1092" y="1023"/>
                    <a:pt x="1092" y="1014"/>
                    <a:pt x="1092" y="997"/>
                  </a:cubicBezTo>
                  <a:cubicBezTo>
                    <a:pt x="1092" y="980"/>
                    <a:pt x="1084" y="955"/>
                    <a:pt x="1092" y="912"/>
                  </a:cubicBezTo>
                  <a:cubicBezTo>
                    <a:pt x="1092" y="869"/>
                    <a:pt x="1101" y="869"/>
                    <a:pt x="1118" y="903"/>
                  </a:cubicBezTo>
                  <a:cubicBezTo>
                    <a:pt x="1135" y="929"/>
                    <a:pt x="1169" y="972"/>
                    <a:pt x="1186" y="997"/>
                  </a:cubicBezTo>
                  <a:cubicBezTo>
                    <a:pt x="1211" y="1023"/>
                    <a:pt x="1271" y="1082"/>
                    <a:pt x="1280" y="1091"/>
                  </a:cubicBezTo>
                  <a:cubicBezTo>
                    <a:pt x="1288" y="1099"/>
                    <a:pt x="1288" y="1091"/>
                    <a:pt x="1271" y="1108"/>
                  </a:cubicBezTo>
                  <a:cubicBezTo>
                    <a:pt x="1254" y="1125"/>
                    <a:pt x="1246" y="1133"/>
                    <a:pt x="1220" y="1133"/>
                  </a:cubicBezTo>
                  <a:cubicBezTo>
                    <a:pt x="1203" y="1142"/>
                    <a:pt x="1186" y="1159"/>
                    <a:pt x="1194" y="1159"/>
                  </a:cubicBezTo>
                  <a:cubicBezTo>
                    <a:pt x="1211" y="1159"/>
                    <a:pt x="1263" y="1142"/>
                    <a:pt x="1288" y="1133"/>
                  </a:cubicBezTo>
                  <a:cubicBezTo>
                    <a:pt x="1314" y="1133"/>
                    <a:pt x="1331" y="1125"/>
                    <a:pt x="1322" y="1099"/>
                  </a:cubicBezTo>
                  <a:cubicBezTo>
                    <a:pt x="1305" y="1082"/>
                    <a:pt x="1271" y="1048"/>
                    <a:pt x="1246" y="1031"/>
                  </a:cubicBezTo>
                  <a:cubicBezTo>
                    <a:pt x="1220" y="1014"/>
                    <a:pt x="1211" y="997"/>
                    <a:pt x="1194" y="980"/>
                  </a:cubicBezTo>
                  <a:cubicBezTo>
                    <a:pt x="1177" y="955"/>
                    <a:pt x="1152" y="920"/>
                    <a:pt x="1135" y="886"/>
                  </a:cubicBezTo>
                  <a:cubicBezTo>
                    <a:pt x="1118" y="852"/>
                    <a:pt x="1109" y="844"/>
                    <a:pt x="1092" y="861"/>
                  </a:cubicBezTo>
                  <a:cubicBezTo>
                    <a:pt x="1084" y="878"/>
                    <a:pt x="1075" y="895"/>
                    <a:pt x="1075" y="955"/>
                  </a:cubicBezTo>
                  <a:cubicBezTo>
                    <a:pt x="1075" y="1014"/>
                    <a:pt x="1084" y="1023"/>
                    <a:pt x="1084" y="1040"/>
                  </a:cubicBezTo>
                  <a:cubicBezTo>
                    <a:pt x="1075" y="1057"/>
                    <a:pt x="1075" y="1048"/>
                    <a:pt x="1066" y="1031"/>
                  </a:cubicBezTo>
                  <a:cubicBezTo>
                    <a:pt x="1058" y="1014"/>
                    <a:pt x="1058" y="997"/>
                    <a:pt x="1058" y="980"/>
                  </a:cubicBezTo>
                  <a:cubicBezTo>
                    <a:pt x="1066" y="963"/>
                    <a:pt x="1058" y="929"/>
                    <a:pt x="1049" y="937"/>
                  </a:cubicBezTo>
                  <a:cubicBezTo>
                    <a:pt x="1041" y="937"/>
                    <a:pt x="1041" y="946"/>
                    <a:pt x="1041" y="955"/>
                  </a:cubicBezTo>
                  <a:cubicBezTo>
                    <a:pt x="1041" y="955"/>
                    <a:pt x="1032" y="929"/>
                    <a:pt x="1007" y="929"/>
                  </a:cubicBezTo>
                  <a:cubicBezTo>
                    <a:pt x="981" y="937"/>
                    <a:pt x="973" y="946"/>
                    <a:pt x="990" y="946"/>
                  </a:cubicBezTo>
                  <a:cubicBezTo>
                    <a:pt x="998" y="946"/>
                    <a:pt x="1041" y="989"/>
                    <a:pt x="1041" y="1006"/>
                  </a:cubicBezTo>
                  <a:cubicBezTo>
                    <a:pt x="1041" y="1031"/>
                    <a:pt x="1032" y="1040"/>
                    <a:pt x="1032" y="1057"/>
                  </a:cubicBezTo>
                  <a:cubicBezTo>
                    <a:pt x="1032" y="1082"/>
                    <a:pt x="1024" y="1099"/>
                    <a:pt x="1015" y="1108"/>
                  </a:cubicBezTo>
                  <a:cubicBezTo>
                    <a:pt x="1015" y="1116"/>
                    <a:pt x="1032" y="1099"/>
                    <a:pt x="1041" y="1082"/>
                  </a:cubicBezTo>
                  <a:cubicBezTo>
                    <a:pt x="1049" y="1065"/>
                    <a:pt x="1049" y="1023"/>
                    <a:pt x="1058" y="1040"/>
                  </a:cubicBezTo>
                  <a:cubicBezTo>
                    <a:pt x="1066" y="1057"/>
                    <a:pt x="1075" y="1065"/>
                    <a:pt x="1084" y="1125"/>
                  </a:cubicBezTo>
                  <a:cubicBezTo>
                    <a:pt x="1092" y="1176"/>
                    <a:pt x="1092" y="1244"/>
                    <a:pt x="1101" y="1210"/>
                  </a:cubicBezTo>
                  <a:close/>
                  <a:moveTo>
                    <a:pt x="325" y="2036"/>
                  </a:moveTo>
                  <a:cubicBezTo>
                    <a:pt x="325" y="2045"/>
                    <a:pt x="350" y="2036"/>
                    <a:pt x="367" y="2036"/>
                  </a:cubicBezTo>
                  <a:cubicBezTo>
                    <a:pt x="384" y="2045"/>
                    <a:pt x="384" y="2053"/>
                    <a:pt x="393" y="2036"/>
                  </a:cubicBezTo>
                  <a:cubicBezTo>
                    <a:pt x="393" y="2028"/>
                    <a:pt x="401" y="2011"/>
                    <a:pt x="393" y="2002"/>
                  </a:cubicBezTo>
                  <a:cubicBezTo>
                    <a:pt x="376" y="1994"/>
                    <a:pt x="359" y="2011"/>
                    <a:pt x="342" y="2019"/>
                  </a:cubicBezTo>
                  <a:cubicBezTo>
                    <a:pt x="325" y="2028"/>
                    <a:pt x="307" y="2045"/>
                    <a:pt x="325" y="2036"/>
                  </a:cubicBezTo>
                  <a:close/>
                  <a:moveTo>
                    <a:pt x="495" y="1721"/>
                  </a:moveTo>
                  <a:cubicBezTo>
                    <a:pt x="504" y="1721"/>
                    <a:pt x="546" y="1747"/>
                    <a:pt x="572" y="1764"/>
                  </a:cubicBezTo>
                  <a:cubicBezTo>
                    <a:pt x="589" y="1781"/>
                    <a:pt x="623" y="1815"/>
                    <a:pt x="666" y="1832"/>
                  </a:cubicBezTo>
                  <a:cubicBezTo>
                    <a:pt x="708" y="1849"/>
                    <a:pt x="742" y="1883"/>
                    <a:pt x="777" y="1892"/>
                  </a:cubicBezTo>
                  <a:cubicBezTo>
                    <a:pt x="811" y="1892"/>
                    <a:pt x="845" y="1900"/>
                    <a:pt x="853" y="1909"/>
                  </a:cubicBezTo>
                  <a:cubicBezTo>
                    <a:pt x="870" y="1917"/>
                    <a:pt x="862" y="1943"/>
                    <a:pt x="870" y="1951"/>
                  </a:cubicBezTo>
                  <a:cubicBezTo>
                    <a:pt x="879" y="1968"/>
                    <a:pt x="879" y="1968"/>
                    <a:pt x="879" y="1951"/>
                  </a:cubicBezTo>
                  <a:cubicBezTo>
                    <a:pt x="879" y="1934"/>
                    <a:pt x="887" y="1909"/>
                    <a:pt x="887" y="1900"/>
                  </a:cubicBezTo>
                  <a:cubicBezTo>
                    <a:pt x="896" y="1892"/>
                    <a:pt x="896" y="1883"/>
                    <a:pt x="879" y="1883"/>
                  </a:cubicBezTo>
                  <a:cubicBezTo>
                    <a:pt x="862" y="1883"/>
                    <a:pt x="819" y="1883"/>
                    <a:pt x="785" y="1866"/>
                  </a:cubicBezTo>
                  <a:cubicBezTo>
                    <a:pt x="759" y="1849"/>
                    <a:pt x="751" y="1840"/>
                    <a:pt x="717" y="1832"/>
                  </a:cubicBezTo>
                  <a:cubicBezTo>
                    <a:pt x="674" y="1823"/>
                    <a:pt x="640" y="1798"/>
                    <a:pt x="606" y="1764"/>
                  </a:cubicBezTo>
                  <a:cubicBezTo>
                    <a:pt x="572" y="1738"/>
                    <a:pt x="546" y="1721"/>
                    <a:pt x="529" y="1713"/>
                  </a:cubicBezTo>
                  <a:cubicBezTo>
                    <a:pt x="504" y="1696"/>
                    <a:pt x="478" y="1704"/>
                    <a:pt x="495" y="1721"/>
                  </a:cubicBezTo>
                  <a:close/>
                  <a:moveTo>
                    <a:pt x="487" y="1840"/>
                  </a:moveTo>
                  <a:cubicBezTo>
                    <a:pt x="487" y="1849"/>
                    <a:pt x="529" y="1909"/>
                    <a:pt x="546" y="1926"/>
                  </a:cubicBezTo>
                  <a:cubicBezTo>
                    <a:pt x="555" y="1943"/>
                    <a:pt x="563" y="1934"/>
                    <a:pt x="572" y="1926"/>
                  </a:cubicBezTo>
                  <a:cubicBezTo>
                    <a:pt x="572" y="1917"/>
                    <a:pt x="572" y="1917"/>
                    <a:pt x="563" y="1909"/>
                  </a:cubicBezTo>
                  <a:cubicBezTo>
                    <a:pt x="555" y="1900"/>
                    <a:pt x="555" y="1900"/>
                    <a:pt x="555" y="1883"/>
                  </a:cubicBezTo>
                  <a:cubicBezTo>
                    <a:pt x="555" y="1866"/>
                    <a:pt x="555" y="1849"/>
                    <a:pt x="555" y="1858"/>
                  </a:cubicBezTo>
                  <a:cubicBezTo>
                    <a:pt x="563" y="1866"/>
                    <a:pt x="580" y="1900"/>
                    <a:pt x="597" y="1900"/>
                  </a:cubicBezTo>
                  <a:cubicBezTo>
                    <a:pt x="614" y="1909"/>
                    <a:pt x="614" y="1900"/>
                    <a:pt x="614" y="1892"/>
                  </a:cubicBezTo>
                  <a:cubicBezTo>
                    <a:pt x="606" y="1875"/>
                    <a:pt x="589" y="1875"/>
                    <a:pt x="589" y="1840"/>
                  </a:cubicBezTo>
                  <a:cubicBezTo>
                    <a:pt x="580" y="1798"/>
                    <a:pt x="580" y="1789"/>
                    <a:pt x="563" y="1772"/>
                  </a:cubicBezTo>
                  <a:cubicBezTo>
                    <a:pt x="546" y="1764"/>
                    <a:pt x="546" y="1764"/>
                    <a:pt x="538" y="1764"/>
                  </a:cubicBezTo>
                  <a:cubicBezTo>
                    <a:pt x="538" y="1764"/>
                    <a:pt x="538" y="1772"/>
                    <a:pt x="546" y="1781"/>
                  </a:cubicBezTo>
                  <a:cubicBezTo>
                    <a:pt x="555" y="1789"/>
                    <a:pt x="563" y="1806"/>
                    <a:pt x="563" y="1815"/>
                  </a:cubicBezTo>
                  <a:cubicBezTo>
                    <a:pt x="563" y="1823"/>
                    <a:pt x="563" y="1823"/>
                    <a:pt x="555" y="1815"/>
                  </a:cubicBezTo>
                  <a:cubicBezTo>
                    <a:pt x="546" y="1806"/>
                    <a:pt x="538" y="1789"/>
                    <a:pt x="529" y="1798"/>
                  </a:cubicBezTo>
                  <a:cubicBezTo>
                    <a:pt x="529" y="1798"/>
                    <a:pt x="521" y="1823"/>
                    <a:pt x="529" y="1840"/>
                  </a:cubicBezTo>
                  <a:cubicBezTo>
                    <a:pt x="538" y="1858"/>
                    <a:pt x="538" y="1875"/>
                    <a:pt x="538" y="1883"/>
                  </a:cubicBezTo>
                  <a:cubicBezTo>
                    <a:pt x="538" y="1892"/>
                    <a:pt x="529" y="1883"/>
                    <a:pt x="521" y="1866"/>
                  </a:cubicBezTo>
                  <a:cubicBezTo>
                    <a:pt x="512" y="1849"/>
                    <a:pt x="504" y="1815"/>
                    <a:pt x="495" y="1789"/>
                  </a:cubicBezTo>
                  <a:cubicBezTo>
                    <a:pt x="478" y="1764"/>
                    <a:pt x="461" y="1747"/>
                    <a:pt x="461" y="1738"/>
                  </a:cubicBezTo>
                  <a:cubicBezTo>
                    <a:pt x="452" y="1738"/>
                    <a:pt x="452" y="1696"/>
                    <a:pt x="452" y="1670"/>
                  </a:cubicBezTo>
                  <a:cubicBezTo>
                    <a:pt x="444" y="1653"/>
                    <a:pt x="461" y="1636"/>
                    <a:pt x="452" y="1619"/>
                  </a:cubicBezTo>
                  <a:cubicBezTo>
                    <a:pt x="444" y="1602"/>
                    <a:pt x="427" y="1610"/>
                    <a:pt x="427" y="1653"/>
                  </a:cubicBezTo>
                  <a:cubicBezTo>
                    <a:pt x="418" y="1687"/>
                    <a:pt x="427" y="1789"/>
                    <a:pt x="435" y="1823"/>
                  </a:cubicBezTo>
                  <a:cubicBezTo>
                    <a:pt x="452" y="1858"/>
                    <a:pt x="444" y="1892"/>
                    <a:pt x="461" y="1909"/>
                  </a:cubicBezTo>
                  <a:cubicBezTo>
                    <a:pt x="469" y="1926"/>
                    <a:pt x="469" y="1909"/>
                    <a:pt x="469" y="1892"/>
                  </a:cubicBezTo>
                  <a:cubicBezTo>
                    <a:pt x="469" y="1875"/>
                    <a:pt x="478" y="1875"/>
                    <a:pt x="478" y="1858"/>
                  </a:cubicBezTo>
                  <a:cubicBezTo>
                    <a:pt x="478" y="1832"/>
                    <a:pt x="478" y="1832"/>
                    <a:pt x="487" y="1840"/>
                  </a:cubicBezTo>
                  <a:close/>
                  <a:moveTo>
                    <a:pt x="589" y="2070"/>
                  </a:moveTo>
                  <a:cubicBezTo>
                    <a:pt x="589" y="2070"/>
                    <a:pt x="614" y="2096"/>
                    <a:pt x="614" y="2105"/>
                  </a:cubicBezTo>
                  <a:cubicBezTo>
                    <a:pt x="614" y="2113"/>
                    <a:pt x="614" y="2122"/>
                    <a:pt x="580" y="2105"/>
                  </a:cubicBezTo>
                  <a:cubicBezTo>
                    <a:pt x="546" y="2088"/>
                    <a:pt x="546" y="2079"/>
                    <a:pt x="529" y="2088"/>
                  </a:cubicBezTo>
                  <a:cubicBezTo>
                    <a:pt x="504" y="2088"/>
                    <a:pt x="478" y="2105"/>
                    <a:pt x="487" y="2105"/>
                  </a:cubicBezTo>
                  <a:cubicBezTo>
                    <a:pt x="495" y="2113"/>
                    <a:pt x="504" y="2113"/>
                    <a:pt x="529" y="2113"/>
                  </a:cubicBezTo>
                  <a:cubicBezTo>
                    <a:pt x="555" y="2113"/>
                    <a:pt x="572" y="2122"/>
                    <a:pt x="589" y="2130"/>
                  </a:cubicBezTo>
                  <a:cubicBezTo>
                    <a:pt x="606" y="2139"/>
                    <a:pt x="640" y="2147"/>
                    <a:pt x="649" y="2130"/>
                  </a:cubicBezTo>
                  <a:cubicBezTo>
                    <a:pt x="657" y="2113"/>
                    <a:pt x="657" y="2113"/>
                    <a:pt x="640" y="2096"/>
                  </a:cubicBezTo>
                  <a:cubicBezTo>
                    <a:pt x="623" y="2088"/>
                    <a:pt x="580" y="2045"/>
                    <a:pt x="589" y="2070"/>
                  </a:cubicBezTo>
                  <a:close/>
                  <a:moveTo>
                    <a:pt x="2439" y="895"/>
                  </a:moveTo>
                  <a:cubicBezTo>
                    <a:pt x="3292" y="895"/>
                    <a:pt x="3983" y="1585"/>
                    <a:pt x="3983" y="2437"/>
                  </a:cubicBezTo>
                  <a:cubicBezTo>
                    <a:pt x="3983" y="3289"/>
                    <a:pt x="3292" y="3979"/>
                    <a:pt x="2439" y="3979"/>
                  </a:cubicBezTo>
                  <a:cubicBezTo>
                    <a:pt x="1587" y="3979"/>
                    <a:pt x="896" y="3289"/>
                    <a:pt x="896" y="2437"/>
                  </a:cubicBezTo>
                  <a:cubicBezTo>
                    <a:pt x="896" y="1585"/>
                    <a:pt x="1587" y="895"/>
                    <a:pt x="2439" y="895"/>
                  </a:cubicBezTo>
                  <a:close/>
                  <a:moveTo>
                    <a:pt x="2457" y="1772"/>
                  </a:moveTo>
                  <a:cubicBezTo>
                    <a:pt x="2141" y="1900"/>
                    <a:pt x="2141" y="1900"/>
                    <a:pt x="2141" y="1900"/>
                  </a:cubicBezTo>
                  <a:cubicBezTo>
                    <a:pt x="2141" y="2590"/>
                    <a:pt x="2141" y="2590"/>
                    <a:pt x="2141" y="2590"/>
                  </a:cubicBezTo>
                  <a:cubicBezTo>
                    <a:pt x="2081" y="2565"/>
                    <a:pt x="2022" y="2539"/>
                    <a:pt x="1953" y="2505"/>
                  </a:cubicBezTo>
                  <a:cubicBezTo>
                    <a:pt x="1953" y="1900"/>
                    <a:pt x="1953" y="1900"/>
                    <a:pt x="1953" y="1900"/>
                  </a:cubicBezTo>
                  <a:cubicBezTo>
                    <a:pt x="1638" y="1772"/>
                    <a:pt x="1638" y="1772"/>
                    <a:pt x="1638" y="1772"/>
                  </a:cubicBezTo>
                  <a:cubicBezTo>
                    <a:pt x="1638" y="2318"/>
                    <a:pt x="1638" y="2318"/>
                    <a:pt x="1638" y="2318"/>
                  </a:cubicBezTo>
                  <a:cubicBezTo>
                    <a:pt x="1536" y="2249"/>
                    <a:pt x="1416" y="2173"/>
                    <a:pt x="1280" y="2062"/>
                  </a:cubicBezTo>
                  <a:cubicBezTo>
                    <a:pt x="1280" y="2062"/>
                    <a:pt x="1425" y="2309"/>
                    <a:pt x="1638" y="2488"/>
                  </a:cubicBezTo>
                  <a:cubicBezTo>
                    <a:pt x="1638" y="3433"/>
                    <a:pt x="1638" y="3433"/>
                    <a:pt x="1638" y="3433"/>
                  </a:cubicBezTo>
                  <a:cubicBezTo>
                    <a:pt x="1953" y="3561"/>
                    <a:pt x="1953" y="3561"/>
                    <a:pt x="1953" y="3561"/>
                  </a:cubicBezTo>
                  <a:cubicBezTo>
                    <a:pt x="1953" y="2726"/>
                    <a:pt x="1953" y="2726"/>
                    <a:pt x="1953" y="2726"/>
                  </a:cubicBezTo>
                  <a:cubicBezTo>
                    <a:pt x="2022" y="2778"/>
                    <a:pt x="2090" y="2803"/>
                    <a:pt x="2141" y="2829"/>
                  </a:cubicBezTo>
                  <a:cubicBezTo>
                    <a:pt x="2141" y="3561"/>
                    <a:pt x="2141" y="3561"/>
                    <a:pt x="2141" y="3561"/>
                  </a:cubicBezTo>
                  <a:cubicBezTo>
                    <a:pt x="2457" y="3433"/>
                    <a:pt x="2457" y="3433"/>
                    <a:pt x="2457" y="3433"/>
                  </a:cubicBezTo>
                  <a:cubicBezTo>
                    <a:pt x="2457" y="2905"/>
                    <a:pt x="2457" y="2905"/>
                    <a:pt x="2457" y="2905"/>
                  </a:cubicBezTo>
                  <a:cubicBezTo>
                    <a:pt x="2584" y="2922"/>
                    <a:pt x="2746" y="2931"/>
                    <a:pt x="2917" y="2888"/>
                  </a:cubicBezTo>
                  <a:cubicBezTo>
                    <a:pt x="3275" y="2803"/>
                    <a:pt x="3454" y="2454"/>
                    <a:pt x="3403" y="2232"/>
                  </a:cubicBezTo>
                  <a:cubicBezTo>
                    <a:pt x="3352" y="2011"/>
                    <a:pt x="3216" y="1909"/>
                    <a:pt x="2866" y="1730"/>
                  </a:cubicBezTo>
                  <a:cubicBezTo>
                    <a:pt x="2516" y="1551"/>
                    <a:pt x="2286" y="1406"/>
                    <a:pt x="2457" y="1142"/>
                  </a:cubicBezTo>
                  <a:cubicBezTo>
                    <a:pt x="2457" y="1142"/>
                    <a:pt x="2329" y="1202"/>
                    <a:pt x="2286" y="1329"/>
                  </a:cubicBezTo>
                  <a:cubicBezTo>
                    <a:pt x="2243" y="1449"/>
                    <a:pt x="2277" y="1602"/>
                    <a:pt x="2448" y="1747"/>
                  </a:cubicBezTo>
                  <a:cubicBezTo>
                    <a:pt x="2627" y="1900"/>
                    <a:pt x="2721" y="1883"/>
                    <a:pt x="2874" y="2062"/>
                  </a:cubicBezTo>
                  <a:cubicBezTo>
                    <a:pt x="3028" y="2232"/>
                    <a:pt x="2985" y="2462"/>
                    <a:pt x="2900" y="2548"/>
                  </a:cubicBezTo>
                  <a:cubicBezTo>
                    <a:pt x="2823" y="2616"/>
                    <a:pt x="2670" y="2701"/>
                    <a:pt x="2457" y="2675"/>
                  </a:cubicBezTo>
                  <a:lnTo>
                    <a:pt x="2457" y="1772"/>
                  </a:lnTo>
                  <a:close/>
                  <a:moveTo>
                    <a:pt x="2644" y="3212"/>
                  </a:moveTo>
                  <a:cubicBezTo>
                    <a:pt x="2644" y="3476"/>
                    <a:pt x="2644" y="3476"/>
                    <a:pt x="2644" y="3476"/>
                  </a:cubicBezTo>
                  <a:cubicBezTo>
                    <a:pt x="2619" y="3476"/>
                    <a:pt x="2619" y="3476"/>
                    <a:pt x="2619" y="3476"/>
                  </a:cubicBezTo>
                  <a:cubicBezTo>
                    <a:pt x="2619" y="3289"/>
                    <a:pt x="2619" y="3289"/>
                    <a:pt x="2619" y="3289"/>
                  </a:cubicBezTo>
                  <a:cubicBezTo>
                    <a:pt x="2559" y="3289"/>
                    <a:pt x="2559" y="3289"/>
                    <a:pt x="2559" y="3289"/>
                  </a:cubicBezTo>
                  <a:cubicBezTo>
                    <a:pt x="2559" y="3263"/>
                    <a:pt x="2559" y="3263"/>
                    <a:pt x="2559" y="3263"/>
                  </a:cubicBezTo>
                  <a:cubicBezTo>
                    <a:pt x="2602" y="3263"/>
                    <a:pt x="2619" y="3246"/>
                    <a:pt x="2627" y="3212"/>
                  </a:cubicBezTo>
                  <a:lnTo>
                    <a:pt x="2644" y="3212"/>
                  </a:lnTo>
                  <a:close/>
                  <a:moveTo>
                    <a:pt x="2789" y="3416"/>
                  </a:moveTo>
                  <a:cubicBezTo>
                    <a:pt x="2815" y="3416"/>
                    <a:pt x="2815" y="3416"/>
                    <a:pt x="2815" y="3416"/>
                  </a:cubicBezTo>
                  <a:cubicBezTo>
                    <a:pt x="2823" y="3442"/>
                    <a:pt x="2832" y="3459"/>
                    <a:pt x="2857" y="3459"/>
                  </a:cubicBezTo>
                  <a:cubicBezTo>
                    <a:pt x="2883" y="3459"/>
                    <a:pt x="2900" y="3425"/>
                    <a:pt x="2909" y="3357"/>
                  </a:cubicBezTo>
                  <a:cubicBezTo>
                    <a:pt x="2909" y="3357"/>
                    <a:pt x="2909" y="3357"/>
                    <a:pt x="2909" y="3357"/>
                  </a:cubicBezTo>
                  <a:cubicBezTo>
                    <a:pt x="2900" y="3374"/>
                    <a:pt x="2883" y="3391"/>
                    <a:pt x="2857" y="3391"/>
                  </a:cubicBezTo>
                  <a:cubicBezTo>
                    <a:pt x="2815" y="3382"/>
                    <a:pt x="2789" y="3357"/>
                    <a:pt x="2789" y="3306"/>
                  </a:cubicBezTo>
                  <a:cubicBezTo>
                    <a:pt x="2789" y="3246"/>
                    <a:pt x="2815" y="3212"/>
                    <a:pt x="2857" y="3212"/>
                  </a:cubicBezTo>
                  <a:cubicBezTo>
                    <a:pt x="2909" y="3212"/>
                    <a:pt x="2943" y="3255"/>
                    <a:pt x="2943" y="3331"/>
                  </a:cubicBezTo>
                  <a:cubicBezTo>
                    <a:pt x="2934" y="3425"/>
                    <a:pt x="2909" y="3476"/>
                    <a:pt x="2857" y="3476"/>
                  </a:cubicBezTo>
                  <a:cubicBezTo>
                    <a:pt x="2815" y="3476"/>
                    <a:pt x="2789" y="3459"/>
                    <a:pt x="2789" y="3416"/>
                  </a:cubicBezTo>
                  <a:close/>
                  <a:moveTo>
                    <a:pt x="2866" y="3357"/>
                  </a:moveTo>
                  <a:cubicBezTo>
                    <a:pt x="2891" y="3357"/>
                    <a:pt x="2909" y="3340"/>
                    <a:pt x="2909" y="3297"/>
                  </a:cubicBezTo>
                  <a:cubicBezTo>
                    <a:pt x="2909" y="3263"/>
                    <a:pt x="2891" y="3246"/>
                    <a:pt x="2857" y="3246"/>
                  </a:cubicBezTo>
                  <a:cubicBezTo>
                    <a:pt x="2832" y="3246"/>
                    <a:pt x="2815" y="3263"/>
                    <a:pt x="2815" y="3306"/>
                  </a:cubicBezTo>
                  <a:cubicBezTo>
                    <a:pt x="2815" y="3340"/>
                    <a:pt x="2832" y="3357"/>
                    <a:pt x="2866" y="3357"/>
                  </a:cubicBezTo>
                  <a:close/>
                  <a:moveTo>
                    <a:pt x="3156" y="3348"/>
                  </a:moveTo>
                  <a:cubicBezTo>
                    <a:pt x="3156" y="3280"/>
                    <a:pt x="3139" y="3246"/>
                    <a:pt x="3105" y="3246"/>
                  </a:cubicBezTo>
                  <a:cubicBezTo>
                    <a:pt x="3071" y="3246"/>
                    <a:pt x="3054" y="3280"/>
                    <a:pt x="3054" y="3348"/>
                  </a:cubicBezTo>
                  <a:cubicBezTo>
                    <a:pt x="3054" y="3416"/>
                    <a:pt x="3071" y="3451"/>
                    <a:pt x="3105" y="3451"/>
                  </a:cubicBezTo>
                  <a:cubicBezTo>
                    <a:pt x="3139" y="3451"/>
                    <a:pt x="3156" y="3416"/>
                    <a:pt x="3156" y="3348"/>
                  </a:cubicBezTo>
                  <a:close/>
                  <a:moveTo>
                    <a:pt x="3181" y="3348"/>
                  </a:moveTo>
                  <a:cubicBezTo>
                    <a:pt x="3181" y="3433"/>
                    <a:pt x="3156" y="3476"/>
                    <a:pt x="3105" y="3476"/>
                  </a:cubicBezTo>
                  <a:cubicBezTo>
                    <a:pt x="3054" y="3476"/>
                    <a:pt x="3028" y="3433"/>
                    <a:pt x="3028" y="3348"/>
                  </a:cubicBezTo>
                  <a:cubicBezTo>
                    <a:pt x="3028" y="3255"/>
                    <a:pt x="3054" y="3212"/>
                    <a:pt x="3105" y="3212"/>
                  </a:cubicBezTo>
                  <a:cubicBezTo>
                    <a:pt x="3156" y="3212"/>
                    <a:pt x="3181" y="3263"/>
                    <a:pt x="3181" y="3348"/>
                  </a:cubicBezTo>
                  <a:close/>
                  <a:moveTo>
                    <a:pt x="3275" y="3416"/>
                  </a:moveTo>
                  <a:cubicBezTo>
                    <a:pt x="3301" y="3416"/>
                    <a:pt x="3301" y="3416"/>
                    <a:pt x="3301" y="3416"/>
                  </a:cubicBezTo>
                  <a:cubicBezTo>
                    <a:pt x="3301" y="3442"/>
                    <a:pt x="3318" y="3459"/>
                    <a:pt x="3343" y="3459"/>
                  </a:cubicBezTo>
                  <a:cubicBezTo>
                    <a:pt x="3369" y="3459"/>
                    <a:pt x="3386" y="3425"/>
                    <a:pt x="3395" y="3357"/>
                  </a:cubicBezTo>
                  <a:cubicBezTo>
                    <a:pt x="3395" y="3357"/>
                    <a:pt x="3395" y="3357"/>
                    <a:pt x="3395" y="3357"/>
                  </a:cubicBezTo>
                  <a:cubicBezTo>
                    <a:pt x="3386" y="3374"/>
                    <a:pt x="3369" y="3391"/>
                    <a:pt x="3343" y="3391"/>
                  </a:cubicBezTo>
                  <a:cubicBezTo>
                    <a:pt x="3292" y="3382"/>
                    <a:pt x="3275" y="3357"/>
                    <a:pt x="3267" y="3306"/>
                  </a:cubicBezTo>
                  <a:cubicBezTo>
                    <a:pt x="3275" y="3246"/>
                    <a:pt x="3301" y="3212"/>
                    <a:pt x="3343" y="3212"/>
                  </a:cubicBezTo>
                  <a:cubicBezTo>
                    <a:pt x="3395" y="3212"/>
                    <a:pt x="3420" y="3255"/>
                    <a:pt x="3420" y="3331"/>
                  </a:cubicBezTo>
                  <a:cubicBezTo>
                    <a:pt x="3420" y="3425"/>
                    <a:pt x="3395" y="3476"/>
                    <a:pt x="3343" y="3476"/>
                  </a:cubicBezTo>
                  <a:cubicBezTo>
                    <a:pt x="3301" y="3476"/>
                    <a:pt x="3275" y="3459"/>
                    <a:pt x="3275" y="3416"/>
                  </a:cubicBezTo>
                  <a:close/>
                  <a:moveTo>
                    <a:pt x="3343" y="3357"/>
                  </a:moveTo>
                  <a:cubicBezTo>
                    <a:pt x="3378" y="3357"/>
                    <a:pt x="3386" y="3340"/>
                    <a:pt x="3386" y="3297"/>
                  </a:cubicBezTo>
                  <a:cubicBezTo>
                    <a:pt x="3386" y="3263"/>
                    <a:pt x="3378" y="3246"/>
                    <a:pt x="3343" y="3246"/>
                  </a:cubicBezTo>
                  <a:cubicBezTo>
                    <a:pt x="3318" y="3246"/>
                    <a:pt x="3301" y="3263"/>
                    <a:pt x="3301" y="3306"/>
                  </a:cubicBezTo>
                  <a:cubicBezTo>
                    <a:pt x="3301" y="3340"/>
                    <a:pt x="3318" y="3357"/>
                    <a:pt x="3343" y="3357"/>
                  </a:cubicBezTo>
                  <a:close/>
                  <a:moveTo>
                    <a:pt x="2439" y="0"/>
                  </a:moveTo>
                  <a:cubicBezTo>
                    <a:pt x="3787" y="0"/>
                    <a:pt x="4879" y="1091"/>
                    <a:pt x="4879" y="2437"/>
                  </a:cubicBezTo>
                  <a:cubicBezTo>
                    <a:pt x="4879" y="3783"/>
                    <a:pt x="3787" y="4873"/>
                    <a:pt x="2439" y="4873"/>
                  </a:cubicBezTo>
                  <a:cubicBezTo>
                    <a:pt x="1092" y="4873"/>
                    <a:pt x="0" y="3783"/>
                    <a:pt x="0" y="2437"/>
                  </a:cubicBezTo>
                  <a:cubicBezTo>
                    <a:pt x="0" y="1091"/>
                    <a:pt x="1092" y="0"/>
                    <a:pt x="2439" y="0"/>
                  </a:cubicBezTo>
                  <a:close/>
                  <a:moveTo>
                    <a:pt x="2439" y="162"/>
                  </a:moveTo>
                  <a:cubicBezTo>
                    <a:pt x="3702" y="162"/>
                    <a:pt x="4716" y="1176"/>
                    <a:pt x="4716" y="2437"/>
                  </a:cubicBezTo>
                  <a:cubicBezTo>
                    <a:pt x="4716" y="3689"/>
                    <a:pt x="3702" y="4711"/>
                    <a:pt x="2439" y="4711"/>
                  </a:cubicBezTo>
                  <a:cubicBezTo>
                    <a:pt x="1186" y="4711"/>
                    <a:pt x="162" y="3689"/>
                    <a:pt x="162" y="2437"/>
                  </a:cubicBezTo>
                  <a:cubicBezTo>
                    <a:pt x="162" y="1176"/>
                    <a:pt x="1186" y="162"/>
                    <a:pt x="2439" y="162"/>
                  </a:cubicBezTo>
                  <a:close/>
                  <a:moveTo>
                    <a:pt x="4247" y="2820"/>
                  </a:moveTo>
                  <a:cubicBezTo>
                    <a:pt x="4230" y="2820"/>
                    <a:pt x="4230" y="2820"/>
                    <a:pt x="4230" y="2820"/>
                  </a:cubicBezTo>
                  <a:cubicBezTo>
                    <a:pt x="4247" y="2726"/>
                    <a:pt x="4247" y="2726"/>
                    <a:pt x="4247" y="2726"/>
                  </a:cubicBezTo>
                  <a:cubicBezTo>
                    <a:pt x="4256" y="2726"/>
                    <a:pt x="4256" y="2726"/>
                    <a:pt x="4256" y="2726"/>
                  </a:cubicBezTo>
                  <a:cubicBezTo>
                    <a:pt x="4256" y="2743"/>
                    <a:pt x="4256" y="2752"/>
                    <a:pt x="4264" y="2752"/>
                  </a:cubicBezTo>
                  <a:cubicBezTo>
                    <a:pt x="4264" y="2752"/>
                    <a:pt x="4273" y="2752"/>
                    <a:pt x="4282" y="2752"/>
                  </a:cubicBezTo>
                  <a:cubicBezTo>
                    <a:pt x="4282" y="2752"/>
                    <a:pt x="4282" y="2752"/>
                    <a:pt x="4282" y="2752"/>
                  </a:cubicBezTo>
                  <a:cubicBezTo>
                    <a:pt x="4341" y="2726"/>
                    <a:pt x="4341" y="2726"/>
                    <a:pt x="4341" y="2726"/>
                  </a:cubicBezTo>
                  <a:cubicBezTo>
                    <a:pt x="4299" y="2692"/>
                    <a:pt x="4299" y="2692"/>
                    <a:pt x="4299" y="2692"/>
                  </a:cubicBezTo>
                  <a:cubicBezTo>
                    <a:pt x="4290" y="2692"/>
                    <a:pt x="4282" y="2684"/>
                    <a:pt x="4282" y="2684"/>
                  </a:cubicBezTo>
                  <a:cubicBezTo>
                    <a:pt x="4273" y="2684"/>
                    <a:pt x="4264" y="2692"/>
                    <a:pt x="4264" y="2709"/>
                  </a:cubicBezTo>
                  <a:cubicBezTo>
                    <a:pt x="4256" y="2709"/>
                    <a:pt x="4256" y="2709"/>
                    <a:pt x="4256" y="2709"/>
                  </a:cubicBezTo>
                  <a:cubicBezTo>
                    <a:pt x="4264" y="2633"/>
                    <a:pt x="4264" y="2633"/>
                    <a:pt x="4264" y="2633"/>
                  </a:cubicBezTo>
                  <a:cubicBezTo>
                    <a:pt x="4273" y="2633"/>
                    <a:pt x="4273" y="2633"/>
                    <a:pt x="4273" y="2633"/>
                  </a:cubicBezTo>
                  <a:cubicBezTo>
                    <a:pt x="4273" y="2650"/>
                    <a:pt x="4282" y="2667"/>
                    <a:pt x="4290" y="2667"/>
                  </a:cubicBezTo>
                  <a:cubicBezTo>
                    <a:pt x="4367" y="2726"/>
                    <a:pt x="4367" y="2726"/>
                    <a:pt x="4367" y="2726"/>
                  </a:cubicBezTo>
                  <a:cubicBezTo>
                    <a:pt x="4418" y="2735"/>
                    <a:pt x="4418" y="2735"/>
                    <a:pt x="4418" y="2735"/>
                  </a:cubicBezTo>
                  <a:cubicBezTo>
                    <a:pt x="4435" y="2743"/>
                    <a:pt x="4444" y="2726"/>
                    <a:pt x="4444" y="2709"/>
                  </a:cubicBezTo>
                  <a:cubicBezTo>
                    <a:pt x="4461" y="2709"/>
                    <a:pt x="4461" y="2709"/>
                    <a:pt x="4461" y="2709"/>
                  </a:cubicBezTo>
                  <a:cubicBezTo>
                    <a:pt x="4435" y="2820"/>
                    <a:pt x="4435" y="2820"/>
                    <a:pt x="4435" y="2820"/>
                  </a:cubicBezTo>
                  <a:cubicBezTo>
                    <a:pt x="4427" y="2820"/>
                    <a:pt x="4427" y="2820"/>
                    <a:pt x="4427" y="2820"/>
                  </a:cubicBezTo>
                  <a:cubicBezTo>
                    <a:pt x="4427" y="2795"/>
                    <a:pt x="4427" y="2786"/>
                    <a:pt x="4409" y="2786"/>
                  </a:cubicBezTo>
                  <a:cubicBezTo>
                    <a:pt x="4358" y="2769"/>
                    <a:pt x="4358" y="2769"/>
                    <a:pt x="4358" y="2769"/>
                  </a:cubicBezTo>
                  <a:cubicBezTo>
                    <a:pt x="4282" y="2795"/>
                    <a:pt x="4282" y="2795"/>
                    <a:pt x="4282" y="2795"/>
                  </a:cubicBezTo>
                  <a:cubicBezTo>
                    <a:pt x="4256" y="2803"/>
                    <a:pt x="4247" y="2812"/>
                    <a:pt x="4247" y="2820"/>
                  </a:cubicBezTo>
                  <a:close/>
                  <a:moveTo>
                    <a:pt x="4179" y="3016"/>
                  </a:moveTo>
                  <a:cubicBezTo>
                    <a:pt x="4230" y="2837"/>
                    <a:pt x="4230" y="2837"/>
                    <a:pt x="4230" y="2837"/>
                  </a:cubicBezTo>
                  <a:cubicBezTo>
                    <a:pt x="4299" y="2854"/>
                    <a:pt x="4299" y="2854"/>
                    <a:pt x="4299" y="2854"/>
                  </a:cubicBezTo>
                  <a:cubicBezTo>
                    <a:pt x="4299" y="2863"/>
                    <a:pt x="4299" y="2863"/>
                    <a:pt x="4299" y="2863"/>
                  </a:cubicBezTo>
                  <a:cubicBezTo>
                    <a:pt x="4256" y="2863"/>
                    <a:pt x="4230" y="2880"/>
                    <a:pt x="4230" y="2905"/>
                  </a:cubicBezTo>
                  <a:cubicBezTo>
                    <a:pt x="4375" y="2948"/>
                    <a:pt x="4375" y="2948"/>
                    <a:pt x="4375" y="2948"/>
                  </a:cubicBezTo>
                  <a:cubicBezTo>
                    <a:pt x="4392" y="2948"/>
                    <a:pt x="4401" y="2939"/>
                    <a:pt x="4401" y="2922"/>
                  </a:cubicBezTo>
                  <a:cubicBezTo>
                    <a:pt x="4418" y="2922"/>
                    <a:pt x="4418" y="2922"/>
                    <a:pt x="4418" y="2922"/>
                  </a:cubicBezTo>
                  <a:cubicBezTo>
                    <a:pt x="4384" y="3033"/>
                    <a:pt x="4384" y="3033"/>
                    <a:pt x="4384" y="3033"/>
                  </a:cubicBezTo>
                  <a:cubicBezTo>
                    <a:pt x="4375" y="3033"/>
                    <a:pt x="4375" y="3033"/>
                    <a:pt x="4375" y="3033"/>
                  </a:cubicBezTo>
                  <a:cubicBezTo>
                    <a:pt x="4384" y="3008"/>
                    <a:pt x="4375" y="2991"/>
                    <a:pt x="4367" y="2991"/>
                  </a:cubicBezTo>
                  <a:cubicBezTo>
                    <a:pt x="4213" y="2956"/>
                    <a:pt x="4213" y="2956"/>
                    <a:pt x="4213" y="2956"/>
                  </a:cubicBezTo>
                  <a:cubicBezTo>
                    <a:pt x="4205" y="2982"/>
                    <a:pt x="4222" y="3008"/>
                    <a:pt x="4256" y="3025"/>
                  </a:cubicBezTo>
                  <a:cubicBezTo>
                    <a:pt x="4247" y="3033"/>
                    <a:pt x="4247" y="3033"/>
                    <a:pt x="4247" y="3033"/>
                  </a:cubicBezTo>
                  <a:lnTo>
                    <a:pt x="4179" y="3016"/>
                  </a:lnTo>
                  <a:close/>
                  <a:moveTo>
                    <a:pt x="4367" y="3110"/>
                  </a:moveTo>
                  <a:cubicBezTo>
                    <a:pt x="4324" y="3203"/>
                    <a:pt x="4324" y="3203"/>
                    <a:pt x="4324" y="3203"/>
                  </a:cubicBezTo>
                  <a:cubicBezTo>
                    <a:pt x="4316" y="3203"/>
                    <a:pt x="4316" y="3203"/>
                    <a:pt x="4316" y="3203"/>
                  </a:cubicBezTo>
                  <a:cubicBezTo>
                    <a:pt x="4324" y="3186"/>
                    <a:pt x="4316" y="3169"/>
                    <a:pt x="4307" y="3169"/>
                  </a:cubicBezTo>
                  <a:cubicBezTo>
                    <a:pt x="4179" y="3118"/>
                    <a:pt x="4179" y="3118"/>
                    <a:pt x="4179" y="3118"/>
                  </a:cubicBezTo>
                  <a:cubicBezTo>
                    <a:pt x="4162" y="3110"/>
                    <a:pt x="4154" y="3118"/>
                    <a:pt x="4145" y="3135"/>
                  </a:cubicBezTo>
                  <a:cubicBezTo>
                    <a:pt x="4137" y="3127"/>
                    <a:pt x="4137" y="3127"/>
                    <a:pt x="4137" y="3127"/>
                  </a:cubicBezTo>
                  <a:cubicBezTo>
                    <a:pt x="4179" y="3033"/>
                    <a:pt x="4179" y="3033"/>
                    <a:pt x="4179" y="3033"/>
                  </a:cubicBezTo>
                  <a:cubicBezTo>
                    <a:pt x="4188" y="3033"/>
                    <a:pt x="4188" y="3033"/>
                    <a:pt x="4188" y="3033"/>
                  </a:cubicBezTo>
                  <a:cubicBezTo>
                    <a:pt x="4179" y="3059"/>
                    <a:pt x="4179" y="3067"/>
                    <a:pt x="4196" y="3067"/>
                  </a:cubicBezTo>
                  <a:cubicBezTo>
                    <a:pt x="4324" y="3118"/>
                    <a:pt x="4324" y="3118"/>
                    <a:pt x="4324" y="3118"/>
                  </a:cubicBezTo>
                  <a:cubicBezTo>
                    <a:pt x="4333" y="3127"/>
                    <a:pt x="4350" y="3118"/>
                    <a:pt x="4350" y="3101"/>
                  </a:cubicBezTo>
                  <a:lnTo>
                    <a:pt x="4367" y="3110"/>
                  </a:lnTo>
                  <a:close/>
                  <a:moveTo>
                    <a:pt x="4239" y="3391"/>
                  </a:moveTo>
                  <a:cubicBezTo>
                    <a:pt x="4171" y="3357"/>
                    <a:pt x="4171" y="3357"/>
                    <a:pt x="4171" y="3357"/>
                  </a:cubicBezTo>
                  <a:cubicBezTo>
                    <a:pt x="4171" y="3340"/>
                    <a:pt x="4171" y="3340"/>
                    <a:pt x="4171" y="3340"/>
                  </a:cubicBezTo>
                  <a:cubicBezTo>
                    <a:pt x="4222" y="3348"/>
                    <a:pt x="4247" y="3340"/>
                    <a:pt x="4264" y="3314"/>
                  </a:cubicBezTo>
                  <a:cubicBezTo>
                    <a:pt x="4273" y="3289"/>
                    <a:pt x="4264" y="3280"/>
                    <a:pt x="4247" y="3263"/>
                  </a:cubicBezTo>
                  <a:cubicBezTo>
                    <a:pt x="4239" y="3263"/>
                    <a:pt x="4222" y="3272"/>
                    <a:pt x="4196" y="3297"/>
                  </a:cubicBezTo>
                  <a:cubicBezTo>
                    <a:pt x="4162" y="3323"/>
                    <a:pt x="4137" y="3340"/>
                    <a:pt x="4111" y="3323"/>
                  </a:cubicBezTo>
                  <a:cubicBezTo>
                    <a:pt x="4077" y="3306"/>
                    <a:pt x="4068" y="3280"/>
                    <a:pt x="4085" y="3238"/>
                  </a:cubicBezTo>
                  <a:cubicBezTo>
                    <a:pt x="4094" y="3221"/>
                    <a:pt x="4102" y="3212"/>
                    <a:pt x="4111" y="3203"/>
                  </a:cubicBezTo>
                  <a:cubicBezTo>
                    <a:pt x="4120" y="3203"/>
                    <a:pt x="4120" y="3195"/>
                    <a:pt x="4120" y="3195"/>
                  </a:cubicBezTo>
                  <a:cubicBezTo>
                    <a:pt x="4120" y="3186"/>
                    <a:pt x="4120" y="3186"/>
                    <a:pt x="4120" y="3186"/>
                  </a:cubicBezTo>
                  <a:cubicBezTo>
                    <a:pt x="4120" y="3186"/>
                    <a:pt x="4111" y="3186"/>
                    <a:pt x="4111" y="3178"/>
                  </a:cubicBezTo>
                  <a:cubicBezTo>
                    <a:pt x="4120" y="3169"/>
                    <a:pt x="4120" y="3169"/>
                    <a:pt x="4120" y="3169"/>
                  </a:cubicBezTo>
                  <a:cubicBezTo>
                    <a:pt x="4179" y="3203"/>
                    <a:pt x="4179" y="3203"/>
                    <a:pt x="4179" y="3203"/>
                  </a:cubicBezTo>
                  <a:cubicBezTo>
                    <a:pt x="4179" y="3212"/>
                    <a:pt x="4179" y="3212"/>
                    <a:pt x="4179" y="3212"/>
                  </a:cubicBezTo>
                  <a:cubicBezTo>
                    <a:pt x="4137" y="3203"/>
                    <a:pt x="4111" y="3212"/>
                    <a:pt x="4102" y="3238"/>
                  </a:cubicBezTo>
                  <a:cubicBezTo>
                    <a:pt x="4094" y="3255"/>
                    <a:pt x="4094" y="3272"/>
                    <a:pt x="4111" y="3280"/>
                  </a:cubicBezTo>
                  <a:cubicBezTo>
                    <a:pt x="4120" y="3289"/>
                    <a:pt x="4137" y="3280"/>
                    <a:pt x="4162" y="3255"/>
                  </a:cubicBezTo>
                  <a:cubicBezTo>
                    <a:pt x="4196" y="3221"/>
                    <a:pt x="4222" y="3212"/>
                    <a:pt x="4247" y="3221"/>
                  </a:cubicBezTo>
                  <a:cubicBezTo>
                    <a:pt x="4282" y="3238"/>
                    <a:pt x="4290" y="3272"/>
                    <a:pt x="4273" y="3314"/>
                  </a:cubicBezTo>
                  <a:cubicBezTo>
                    <a:pt x="4273" y="3331"/>
                    <a:pt x="4256" y="3340"/>
                    <a:pt x="4247" y="3357"/>
                  </a:cubicBezTo>
                  <a:cubicBezTo>
                    <a:pt x="4239" y="3357"/>
                    <a:pt x="4239" y="3357"/>
                    <a:pt x="4239" y="3365"/>
                  </a:cubicBezTo>
                  <a:cubicBezTo>
                    <a:pt x="4239" y="3374"/>
                    <a:pt x="4239" y="3374"/>
                    <a:pt x="4239" y="3374"/>
                  </a:cubicBezTo>
                  <a:cubicBezTo>
                    <a:pt x="4247" y="3374"/>
                    <a:pt x="4247" y="3374"/>
                    <a:pt x="4247" y="3374"/>
                  </a:cubicBezTo>
                  <a:lnTo>
                    <a:pt x="4239" y="3391"/>
                  </a:lnTo>
                  <a:close/>
                  <a:moveTo>
                    <a:pt x="4179" y="3416"/>
                  </a:moveTo>
                  <a:cubicBezTo>
                    <a:pt x="4179" y="3399"/>
                    <a:pt x="4179" y="3399"/>
                    <a:pt x="4179" y="3399"/>
                  </a:cubicBezTo>
                  <a:cubicBezTo>
                    <a:pt x="4205" y="3416"/>
                    <a:pt x="4213" y="3442"/>
                    <a:pt x="4196" y="3468"/>
                  </a:cubicBezTo>
                  <a:cubicBezTo>
                    <a:pt x="4179" y="3485"/>
                    <a:pt x="4162" y="3493"/>
                    <a:pt x="4137" y="3476"/>
                  </a:cubicBezTo>
                  <a:cubicBezTo>
                    <a:pt x="4102" y="3459"/>
                    <a:pt x="4085" y="3459"/>
                    <a:pt x="4077" y="3476"/>
                  </a:cubicBezTo>
                  <a:cubicBezTo>
                    <a:pt x="4128" y="3510"/>
                    <a:pt x="4128" y="3510"/>
                    <a:pt x="4128" y="3510"/>
                  </a:cubicBezTo>
                  <a:cubicBezTo>
                    <a:pt x="4137" y="3519"/>
                    <a:pt x="4154" y="3519"/>
                    <a:pt x="4162" y="3502"/>
                  </a:cubicBezTo>
                  <a:cubicBezTo>
                    <a:pt x="4171" y="3502"/>
                    <a:pt x="4171" y="3502"/>
                    <a:pt x="4171" y="3502"/>
                  </a:cubicBezTo>
                  <a:cubicBezTo>
                    <a:pt x="4111" y="3595"/>
                    <a:pt x="4111" y="3595"/>
                    <a:pt x="4111" y="3595"/>
                  </a:cubicBezTo>
                  <a:cubicBezTo>
                    <a:pt x="4102" y="3587"/>
                    <a:pt x="4102" y="3587"/>
                    <a:pt x="4102" y="3587"/>
                  </a:cubicBezTo>
                  <a:cubicBezTo>
                    <a:pt x="4120" y="3570"/>
                    <a:pt x="4120" y="3561"/>
                    <a:pt x="4102" y="3553"/>
                  </a:cubicBezTo>
                  <a:cubicBezTo>
                    <a:pt x="3983" y="3476"/>
                    <a:pt x="3983" y="3476"/>
                    <a:pt x="3983" y="3476"/>
                  </a:cubicBezTo>
                  <a:cubicBezTo>
                    <a:pt x="3975" y="3468"/>
                    <a:pt x="3966" y="3476"/>
                    <a:pt x="3957" y="3493"/>
                  </a:cubicBezTo>
                  <a:cubicBezTo>
                    <a:pt x="3940" y="3485"/>
                    <a:pt x="3940" y="3485"/>
                    <a:pt x="3940" y="3485"/>
                  </a:cubicBezTo>
                  <a:cubicBezTo>
                    <a:pt x="4000" y="3399"/>
                    <a:pt x="4000" y="3399"/>
                    <a:pt x="4000" y="3399"/>
                  </a:cubicBezTo>
                  <a:cubicBezTo>
                    <a:pt x="4026" y="3357"/>
                    <a:pt x="4051" y="3348"/>
                    <a:pt x="4085" y="3365"/>
                  </a:cubicBezTo>
                  <a:cubicBezTo>
                    <a:pt x="4111" y="3382"/>
                    <a:pt x="4111" y="3408"/>
                    <a:pt x="4085" y="3451"/>
                  </a:cubicBezTo>
                  <a:cubicBezTo>
                    <a:pt x="4085" y="3451"/>
                    <a:pt x="4085" y="3451"/>
                    <a:pt x="4085" y="3451"/>
                  </a:cubicBezTo>
                  <a:cubicBezTo>
                    <a:pt x="4102" y="3433"/>
                    <a:pt x="4128" y="3425"/>
                    <a:pt x="4154" y="3433"/>
                  </a:cubicBezTo>
                  <a:cubicBezTo>
                    <a:pt x="4179" y="3442"/>
                    <a:pt x="4188" y="3442"/>
                    <a:pt x="4188" y="3433"/>
                  </a:cubicBezTo>
                  <a:cubicBezTo>
                    <a:pt x="4196" y="3425"/>
                    <a:pt x="4188" y="3425"/>
                    <a:pt x="4179" y="3416"/>
                  </a:cubicBezTo>
                  <a:close/>
                  <a:moveTo>
                    <a:pt x="4009" y="3442"/>
                  </a:moveTo>
                  <a:cubicBezTo>
                    <a:pt x="4060" y="3476"/>
                    <a:pt x="4060" y="3476"/>
                    <a:pt x="4060" y="3476"/>
                  </a:cubicBezTo>
                  <a:cubicBezTo>
                    <a:pt x="4085" y="3442"/>
                    <a:pt x="4085" y="3425"/>
                    <a:pt x="4060" y="3408"/>
                  </a:cubicBezTo>
                  <a:cubicBezTo>
                    <a:pt x="4034" y="3399"/>
                    <a:pt x="4017" y="3399"/>
                    <a:pt x="4009" y="3416"/>
                  </a:cubicBezTo>
                  <a:cubicBezTo>
                    <a:pt x="4000" y="3425"/>
                    <a:pt x="4000" y="3433"/>
                    <a:pt x="4009" y="3442"/>
                  </a:cubicBezTo>
                  <a:close/>
                  <a:moveTo>
                    <a:pt x="3923" y="3519"/>
                  </a:moveTo>
                  <a:cubicBezTo>
                    <a:pt x="3975" y="3553"/>
                    <a:pt x="3975" y="3553"/>
                    <a:pt x="3975" y="3553"/>
                  </a:cubicBezTo>
                  <a:cubicBezTo>
                    <a:pt x="3975" y="3570"/>
                    <a:pt x="3975" y="3570"/>
                    <a:pt x="3975" y="3570"/>
                  </a:cubicBezTo>
                  <a:cubicBezTo>
                    <a:pt x="3932" y="3553"/>
                    <a:pt x="3906" y="3561"/>
                    <a:pt x="3881" y="3587"/>
                  </a:cubicBezTo>
                  <a:cubicBezTo>
                    <a:pt x="3872" y="3604"/>
                    <a:pt x="3872" y="3612"/>
                    <a:pt x="3881" y="3621"/>
                  </a:cubicBezTo>
                  <a:cubicBezTo>
                    <a:pt x="3932" y="3655"/>
                    <a:pt x="3932" y="3655"/>
                    <a:pt x="3932" y="3655"/>
                  </a:cubicBezTo>
                  <a:cubicBezTo>
                    <a:pt x="3949" y="3629"/>
                    <a:pt x="3949" y="3612"/>
                    <a:pt x="3932" y="3595"/>
                  </a:cubicBezTo>
                  <a:cubicBezTo>
                    <a:pt x="3932" y="3587"/>
                    <a:pt x="3932" y="3587"/>
                    <a:pt x="3932" y="3587"/>
                  </a:cubicBezTo>
                  <a:cubicBezTo>
                    <a:pt x="4000" y="3638"/>
                    <a:pt x="4000" y="3638"/>
                    <a:pt x="4000" y="3638"/>
                  </a:cubicBezTo>
                  <a:cubicBezTo>
                    <a:pt x="3992" y="3646"/>
                    <a:pt x="3992" y="3646"/>
                    <a:pt x="3992" y="3646"/>
                  </a:cubicBezTo>
                  <a:cubicBezTo>
                    <a:pt x="3975" y="3629"/>
                    <a:pt x="3949" y="3638"/>
                    <a:pt x="3940" y="3655"/>
                  </a:cubicBezTo>
                  <a:cubicBezTo>
                    <a:pt x="3992" y="3698"/>
                    <a:pt x="3992" y="3698"/>
                    <a:pt x="3992" y="3698"/>
                  </a:cubicBezTo>
                  <a:cubicBezTo>
                    <a:pt x="4000" y="3706"/>
                    <a:pt x="4009" y="3706"/>
                    <a:pt x="4026" y="3689"/>
                  </a:cubicBezTo>
                  <a:cubicBezTo>
                    <a:pt x="4043" y="3663"/>
                    <a:pt x="4043" y="3629"/>
                    <a:pt x="4017" y="3595"/>
                  </a:cubicBezTo>
                  <a:cubicBezTo>
                    <a:pt x="4026" y="3587"/>
                    <a:pt x="4026" y="3587"/>
                    <a:pt x="4026" y="3587"/>
                  </a:cubicBezTo>
                  <a:cubicBezTo>
                    <a:pt x="4085" y="3629"/>
                    <a:pt x="4085" y="3629"/>
                    <a:pt x="4085" y="3629"/>
                  </a:cubicBezTo>
                  <a:cubicBezTo>
                    <a:pt x="3975" y="3783"/>
                    <a:pt x="3975" y="3783"/>
                    <a:pt x="3975" y="3783"/>
                  </a:cubicBezTo>
                  <a:cubicBezTo>
                    <a:pt x="3966" y="3774"/>
                    <a:pt x="3966" y="3774"/>
                    <a:pt x="3966" y="3774"/>
                  </a:cubicBezTo>
                  <a:cubicBezTo>
                    <a:pt x="3975" y="3757"/>
                    <a:pt x="3975" y="3749"/>
                    <a:pt x="3966" y="3740"/>
                  </a:cubicBezTo>
                  <a:cubicBezTo>
                    <a:pt x="3855" y="3655"/>
                    <a:pt x="3855" y="3655"/>
                    <a:pt x="3855" y="3655"/>
                  </a:cubicBezTo>
                  <a:cubicBezTo>
                    <a:pt x="3847" y="3646"/>
                    <a:pt x="3830" y="3646"/>
                    <a:pt x="3821" y="3663"/>
                  </a:cubicBezTo>
                  <a:cubicBezTo>
                    <a:pt x="3812" y="3663"/>
                    <a:pt x="3812" y="3663"/>
                    <a:pt x="3812" y="3663"/>
                  </a:cubicBezTo>
                  <a:lnTo>
                    <a:pt x="3923" y="3519"/>
                  </a:lnTo>
                  <a:close/>
                  <a:moveTo>
                    <a:pt x="3685" y="3808"/>
                  </a:moveTo>
                  <a:cubicBezTo>
                    <a:pt x="3676" y="3800"/>
                    <a:pt x="3676" y="3800"/>
                    <a:pt x="3676" y="3800"/>
                  </a:cubicBezTo>
                  <a:cubicBezTo>
                    <a:pt x="3736" y="3723"/>
                    <a:pt x="3736" y="3723"/>
                    <a:pt x="3736" y="3723"/>
                  </a:cubicBezTo>
                  <a:cubicBezTo>
                    <a:pt x="3744" y="3732"/>
                    <a:pt x="3744" y="3732"/>
                    <a:pt x="3744" y="3732"/>
                  </a:cubicBezTo>
                  <a:cubicBezTo>
                    <a:pt x="3736" y="3749"/>
                    <a:pt x="3727" y="3757"/>
                    <a:pt x="3736" y="3766"/>
                  </a:cubicBezTo>
                  <a:cubicBezTo>
                    <a:pt x="3736" y="3766"/>
                    <a:pt x="3770" y="3783"/>
                    <a:pt x="3855" y="3817"/>
                  </a:cubicBezTo>
                  <a:cubicBezTo>
                    <a:pt x="3855" y="3817"/>
                    <a:pt x="3855" y="3817"/>
                    <a:pt x="3855" y="3817"/>
                  </a:cubicBezTo>
                  <a:cubicBezTo>
                    <a:pt x="3855" y="3817"/>
                    <a:pt x="3847" y="3808"/>
                    <a:pt x="3847" y="3800"/>
                  </a:cubicBezTo>
                  <a:cubicBezTo>
                    <a:pt x="3812" y="3732"/>
                    <a:pt x="3795" y="3698"/>
                    <a:pt x="3795" y="3706"/>
                  </a:cubicBezTo>
                  <a:cubicBezTo>
                    <a:pt x="3787" y="3698"/>
                    <a:pt x="3778" y="3698"/>
                    <a:pt x="3770" y="3715"/>
                  </a:cubicBezTo>
                  <a:cubicBezTo>
                    <a:pt x="3761" y="3706"/>
                    <a:pt x="3761" y="3706"/>
                    <a:pt x="3761" y="3706"/>
                  </a:cubicBezTo>
                  <a:cubicBezTo>
                    <a:pt x="3804" y="3655"/>
                    <a:pt x="3804" y="3655"/>
                    <a:pt x="3804" y="3655"/>
                  </a:cubicBezTo>
                  <a:cubicBezTo>
                    <a:pt x="3812" y="3663"/>
                    <a:pt x="3812" y="3663"/>
                    <a:pt x="3812" y="3663"/>
                  </a:cubicBezTo>
                  <a:cubicBezTo>
                    <a:pt x="3804" y="3672"/>
                    <a:pt x="3804" y="3689"/>
                    <a:pt x="3812" y="3698"/>
                  </a:cubicBezTo>
                  <a:cubicBezTo>
                    <a:pt x="3889" y="3859"/>
                    <a:pt x="3889" y="3859"/>
                    <a:pt x="3889" y="3859"/>
                  </a:cubicBezTo>
                  <a:cubicBezTo>
                    <a:pt x="3872" y="3876"/>
                    <a:pt x="3872" y="3876"/>
                    <a:pt x="3872" y="3876"/>
                  </a:cubicBezTo>
                  <a:cubicBezTo>
                    <a:pt x="3710" y="3800"/>
                    <a:pt x="3710" y="3800"/>
                    <a:pt x="3710" y="3800"/>
                  </a:cubicBezTo>
                  <a:cubicBezTo>
                    <a:pt x="3702" y="3791"/>
                    <a:pt x="3693" y="3791"/>
                    <a:pt x="3685" y="3808"/>
                  </a:cubicBezTo>
                  <a:close/>
                  <a:moveTo>
                    <a:pt x="3795" y="3953"/>
                  </a:moveTo>
                  <a:cubicBezTo>
                    <a:pt x="3710" y="4021"/>
                    <a:pt x="3710" y="4021"/>
                    <a:pt x="3710" y="4021"/>
                  </a:cubicBezTo>
                  <a:cubicBezTo>
                    <a:pt x="3702" y="4013"/>
                    <a:pt x="3702" y="4013"/>
                    <a:pt x="3702" y="4013"/>
                  </a:cubicBezTo>
                  <a:cubicBezTo>
                    <a:pt x="3719" y="4004"/>
                    <a:pt x="3719" y="3987"/>
                    <a:pt x="3710" y="3979"/>
                  </a:cubicBezTo>
                  <a:cubicBezTo>
                    <a:pt x="3625" y="3876"/>
                    <a:pt x="3625" y="3876"/>
                    <a:pt x="3625" y="3876"/>
                  </a:cubicBezTo>
                  <a:cubicBezTo>
                    <a:pt x="3616" y="3859"/>
                    <a:pt x="3599" y="3868"/>
                    <a:pt x="3582" y="3876"/>
                  </a:cubicBezTo>
                  <a:cubicBezTo>
                    <a:pt x="3582" y="3868"/>
                    <a:pt x="3582" y="3868"/>
                    <a:pt x="3582" y="3868"/>
                  </a:cubicBezTo>
                  <a:cubicBezTo>
                    <a:pt x="3659" y="3800"/>
                    <a:pt x="3659" y="3800"/>
                    <a:pt x="3659" y="3800"/>
                  </a:cubicBezTo>
                  <a:cubicBezTo>
                    <a:pt x="3668" y="3808"/>
                    <a:pt x="3668" y="3808"/>
                    <a:pt x="3668" y="3808"/>
                  </a:cubicBezTo>
                  <a:cubicBezTo>
                    <a:pt x="3650" y="3825"/>
                    <a:pt x="3650" y="3834"/>
                    <a:pt x="3659" y="3842"/>
                  </a:cubicBezTo>
                  <a:cubicBezTo>
                    <a:pt x="3753" y="3945"/>
                    <a:pt x="3753" y="3945"/>
                    <a:pt x="3753" y="3945"/>
                  </a:cubicBezTo>
                  <a:cubicBezTo>
                    <a:pt x="3761" y="3962"/>
                    <a:pt x="3770" y="3962"/>
                    <a:pt x="3787" y="3945"/>
                  </a:cubicBezTo>
                  <a:lnTo>
                    <a:pt x="3795" y="3953"/>
                  </a:lnTo>
                  <a:close/>
                  <a:moveTo>
                    <a:pt x="3395" y="4013"/>
                  </a:moveTo>
                  <a:cubicBezTo>
                    <a:pt x="3395" y="4013"/>
                    <a:pt x="3395" y="4013"/>
                    <a:pt x="3395" y="4013"/>
                  </a:cubicBezTo>
                  <a:cubicBezTo>
                    <a:pt x="3395" y="4013"/>
                    <a:pt x="3395" y="4013"/>
                    <a:pt x="3395" y="4013"/>
                  </a:cubicBezTo>
                  <a:cubicBezTo>
                    <a:pt x="3378" y="4030"/>
                    <a:pt x="3378" y="4038"/>
                    <a:pt x="3386" y="4047"/>
                  </a:cubicBezTo>
                  <a:cubicBezTo>
                    <a:pt x="3429" y="4141"/>
                    <a:pt x="3429" y="4141"/>
                    <a:pt x="3429" y="4141"/>
                  </a:cubicBezTo>
                  <a:cubicBezTo>
                    <a:pt x="3446" y="4183"/>
                    <a:pt x="3437" y="4209"/>
                    <a:pt x="3386" y="4234"/>
                  </a:cubicBezTo>
                  <a:cubicBezTo>
                    <a:pt x="3343" y="4251"/>
                    <a:pt x="3318" y="4251"/>
                    <a:pt x="3301" y="4217"/>
                  </a:cubicBezTo>
                  <a:cubicBezTo>
                    <a:pt x="3241" y="4115"/>
                    <a:pt x="3241" y="4115"/>
                    <a:pt x="3241" y="4115"/>
                  </a:cubicBezTo>
                  <a:cubicBezTo>
                    <a:pt x="3241" y="4098"/>
                    <a:pt x="3233" y="4098"/>
                    <a:pt x="3216" y="4106"/>
                  </a:cubicBezTo>
                  <a:cubicBezTo>
                    <a:pt x="3207" y="4098"/>
                    <a:pt x="3207" y="4098"/>
                    <a:pt x="3207" y="4098"/>
                  </a:cubicBezTo>
                  <a:cubicBezTo>
                    <a:pt x="3301" y="4055"/>
                    <a:pt x="3301" y="4055"/>
                    <a:pt x="3301" y="4055"/>
                  </a:cubicBezTo>
                  <a:cubicBezTo>
                    <a:pt x="3301" y="4064"/>
                    <a:pt x="3301" y="4064"/>
                    <a:pt x="3301" y="4064"/>
                  </a:cubicBezTo>
                  <a:cubicBezTo>
                    <a:pt x="3284" y="4072"/>
                    <a:pt x="3275" y="4081"/>
                    <a:pt x="3284" y="4098"/>
                  </a:cubicBezTo>
                  <a:cubicBezTo>
                    <a:pt x="3343" y="4200"/>
                    <a:pt x="3343" y="4200"/>
                    <a:pt x="3343" y="4200"/>
                  </a:cubicBezTo>
                  <a:cubicBezTo>
                    <a:pt x="3352" y="4226"/>
                    <a:pt x="3369" y="4226"/>
                    <a:pt x="3395" y="4217"/>
                  </a:cubicBezTo>
                  <a:cubicBezTo>
                    <a:pt x="3429" y="4200"/>
                    <a:pt x="3429" y="4183"/>
                    <a:pt x="3420" y="4149"/>
                  </a:cubicBezTo>
                  <a:cubicBezTo>
                    <a:pt x="3369" y="4055"/>
                    <a:pt x="3369" y="4055"/>
                    <a:pt x="3369" y="4055"/>
                  </a:cubicBezTo>
                  <a:cubicBezTo>
                    <a:pt x="3369" y="4047"/>
                    <a:pt x="3352" y="4038"/>
                    <a:pt x="3326" y="4047"/>
                  </a:cubicBezTo>
                  <a:cubicBezTo>
                    <a:pt x="3326" y="4038"/>
                    <a:pt x="3326" y="4038"/>
                    <a:pt x="3326" y="4038"/>
                  </a:cubicBezTo>
                  <a:cubicBezTo>
                    <a:pt x="3386" y="4004"/>
                    <a:pt x="3386" y="4004"/>
                    <a:pt x="3386" y="4004"/>
                  </a:cubicBezTo>
                  <a:cubicBezTo>
                    <a:pt x="3386" y="4004"/>
                    <a:pt x="3386" y="4004"/>
                    <a:pt x="3386" y="4004"/>
                  </a:cubicBezTo>
                  <a:cubicBezTo>
                    <a:pt x="3446" y="3962"/>
                    <a:pt x="3446" y="3962"/>
                    <a:pt x="3446" y="3962"/>
                  </a:cubicBezTo>
                  <a:cubicBezTo>
                    <a:pt x="3608" y="4021"/>
                    <a:pt x="3608" y="4021"/>
                    <a:pt x="3608" y="4021"/>
                  </a:cubicBezTo>
                  <a:cubicBezTo>
                    <a:pt x="3608" y="4021"/>
                    <a:pt x="3608" y="4021"/>
                    <a:pt x="3608" y="4021"/>
                  </a:cubicBezTo>
                  <a:cubicBezTo>
                    <a:pt x="3548" y="3936"/>
                    <a:pt x="3548" y="3936"/>
                    <a:pt x="3548" y="3936"/>
                  </a:cubicBezTo>
                  <a:cubicBezTo>
                    <a:pt x="3540" y="3919"/>
                    <a:pt x="3531" y="3919"/>
                    <a:pt x="3505" y="3936"/>
                  </a:cubicBezTo>
                  <a:cubicBezTo>
                    <a:pt x="3505" y="3928"/>
                    <a:pt x="3505" y="3928"/>
                    <a:pt x="3505" y="3928"/>
                  </a:cubicBezTo>
                  <a:cubicBezTo>
                    <a:pt x="3565" y="3885"/>
                    <a:pt x="3565" y="3885"/>
                    <a:pt x="3565" y="3885"/>
                  </a:cubicBezTo>
                  <a:cubicBezTo>
                    <a:pt x="3565" y="3893"/>
                    <a:pt x="3565" y="3893"/>
                    <a:pt x="3565" y="3893"/>
                  </a:cubicBezTo>
                  <a:cubicBezTo>
                    <a:pt x="3557" y="3902"/>
                    <a:pt x="3548" y="3919"/>
                    <a:pt x="3565" y="3928"/>
                  </a:cubicBezTo>
                  <a:cubicBezTo>
                    <a:pt x="3659" y="4055"/>
                    <a:pt x="3659" y="4055"/>
                    <a:pt x="3659" y="4055"/>
                  </a:cubicBezTo>
                  <a:cubicBezTo>
                    <a:pt x="3633" y="4072"/>
                    <a:pt x="3633" y="4072"/>
                    <a:pt x="3633" y="4072"/>
                  </a:cubicBezTo>
                  <a:cubicBezTo>
                    <a:pt x="3454" y="4013"/>
                    <a:pt x="3454" y="4013"/>
                    <a:pt x="3454" y="4013"/>
                  </a:cubicBezTo>
                  <a:cubicBezTo>
                    <a:pt x="3454" y="4013"/>
                    <a:pt x="3454" y="4013"/>
                    <a:pt x="3454" y="4013"/>
                  </a:cubicBezTo>
                  <a:cubicBezTo>
                    <a:pt x="3531" y="4115"/>
                    <a:pt x="3531" y="4115"/>
                    <a:pt x="3531" y="4115"/>
                  </a:cubicBezTo>
                  <a:cubicBezTo>
                    <a:pt x="3531" y="4132"/>
                    <a:pt x="3548" y="4132"/>
                    <a:pt x="3565" y="4115"/>
                  </a:cubicBezTo>
                  <a:cubicBezTo>
                    <a:pt x="3574" y="4124"/>
                    <a:pt x="3574" y="4124"/>
                    <a:pt x="3574" y="4124"/>
                  </a:cubicBezTo>
                  <a:cubicBezTo>
                    <a:pt x="3505" y="4166"/>
                    <a:pt x="3505" y="4166"/>
                    <a:pt x="3505" y="4166"/>
                  </a:cubicBezTo>
                  <a:cubicBezTo>
                    <a:pt x="3505" y="4158"/>
                    <a:pt x="3505" y="4158"/>
                    <a:pt x="3505" y="4158"/>
                  </a:cubicBezTo>
                  <a:cubicBezTo>
                    <a:pt x="3523" y="4149"/>
                    <a:pt x="3523" y="4141"/>
                    <a:pt x="3514" y="4124"/>
                  </a:cubicBezTo>
                  <a:cubicBezTo>
                    <a:pt x="3429" y="4013"/>
                    <a:pt x="3429" y="4013"/>
                    <a:pt x="3429" y="4013"/>
                  </a:cubicBezTo>
                  <a:cubicBezTo>
                    <a:pt x="3429" y="4004"/>
                    <a:pt x="3412" y="4004"/>
                    <a:pt x="3395" y="4013"/>
                  </a:cubicBezTo>
                  <a:close/>
                  <a:moveTo>
                    <a:pt x="3122" y="4132"/>
                  </a:moveTo>
                  <a:cubicBezTo>
                    <a:pt x="3147" y="4200"/>
                    <a:pt x="3147" y="4200"/>
                    <a:pt x="3147" y="4200"/>
                  </a:cubicBezTo>
                  <a:cubicBezTo>
                    <a:pt x="3139" y="4209"/>
                    <a:pt x="3139" y="4209"/>
                    <a:pt x="3139" y="4209"/>
                  </a:cubicBezTo>
                  <a:cubicBezTo>
                    <a:pt x="3113" y="4175"/>
                    <a:pt x="3079" y="4158"/>
                    <a:pt x="3054" y="4166"/>
                  </a:cubicBezTo>
                  <a:cubicBezTo>
                    <a:pt x="3019" y="4183"/>
                    <a:pt x="3019" y="4217"/>
                    <a:pt x="3036" y="4268"/>
                  </a:cubicBezTo>
                  <a:cubicBezTo>
                    <a:pt x="3054" y="4328"/>
                    <a:pt x="3088" y="4354"/>
                    <a:pt x="3122" y="4336"/>
                  </a:cubicBezTo>
                  <a:cubicBezTo>
                    <a:pt x="3156" y="4328"/>
                    <a:pt x="3173" y="4294"/>
                    <a:pt x="3156" y="4251"/>
                  </a:cubicBezTo>
                  <a:cubicBezTo>
                    <a:pt x="3173" y="4251"/>
                    <a:pt x="3173" y="4251"/>
                    <a:pt x="3173" y="4251"/>
                  </a:cubicBezTo>
                  <a:cubicBezTo>
                    <a:pt x="3190" y="4302"/>
                    <a:pt x="3173" y="4336"/>
                    <a:pt x="3122" y="4354"/>
                  </a:cubicBezTo>
                  <a:cubicBezTo>
                    <a:pt x="3054" y="4371"/>
                    <a:pt x="3011" y="4354"/>
                    <a:pt x="2985" y="4285"/>
                  </a:cubicBezTo>
                  <a:cubicBezTo>
                    <a:pt x="2968" y="4226"/>
                    <a:pt x="2994" y="4183"/>
                    <a:pt x="3045" y="4158"/>
                  </a:cubicBezTo>
                  <a:cubicBezTo>
                    <a:pt x="3062" y="4149"/>
                    <a:pt x="3088" y="4149"/>
                    <a:pt x="3105" y="4158"/>
                  </a:cubicBezTo>
                  <a:cubicBezTo>
                    <a:pt x="3113" y="4141"/>
                    <a:pt x="3113" y="4141"/>
                    <a:pt x="3113" y="4141"/>
                  </a:cubicBezTo>
                  <a:lnTo>
                    <a:pt x="3122" y="4132"/>
                  </a:lnTo>
                  <a:close/>
                  <a:moveTo>
                    <a:pt x="2977" y="4396"/>
                  </a:moveTo>
                  <a:cubicBezTo>
                    <a:pt x="2874" y="4422"/>
                    <a:pt x="2874" y="4422"/>
                    <a:pt x="2874" y="4422"/>
                  </a:cubicBezTo>
                  <a:cubicBezTo>
                    <a:pt x="2866" y="4405"/>
                    <a:pt x="2866" y="4405"/>
                    <a:pt x="2866" y="4405"/>
                  </a:cubicBezTo>
                  <a:cubicBezTo>
                    <a:pt x="2891" y="4405"/>
                    <a:pt x="2900" y="4396"/>
                    <a:pt x="2891" y="4379"/>
                  </a:cubicBezTo>
                  <a:cubicBezTo>
                    <a:pt x="2857" y="4243"/>
                    <a:pt x="2857" y="4243"/>
                    <a:pt x="2857" y="4243"/>
                  </a:cubicBezTo>
                  <a:cubicBezTo>
                    <a:pt x="2857" y="4234"/>
                    <a:pt x="2849" y="4226"/>
                    <a:pt x="2832" y="4234"/>
                  </a:cubicBezTo>
                  <a:cubicBezTo>
                    <a:pt x="2823" y="4226"/>
                    <a:pt x="2823" y="4226"/>
                    <a:pt x="2823" y="4226"/>
                  </a:cubicBezTo>
                  <a:cubicBezTo>
                    <a:pt x="2934" y="4200"/>
                    <a:pt x="2934" y="4200"/>
                    <a:pt x="2934" y="4200"/>
                  </a:cubicBezTo>
                  <a:cubicBezTo>
                    <a:pt x="2934" y="4209"/>
                    <a:pt x="2934" y="4209"/>
                    <a:pt x="2934" y="4209"/>
                  </a:cubicBezTo>
                  <a:cubicBezTo>
                    <a:pt x="2909" y="4217"/>
                    <a:pt x="2909" y="4226"/>
                    <a:pt x="2909" y="4234"/>
                  </a:cubicBezTo>
                  <a:cubicBezTo>
                    <a:pt x="2943" y="4371"/>
                    <a:pt x="2943" y="4371"/>
                    <a:pt x="2943" y="4371"/>
                  </a:cubicBezTo>
                  <a:cubicBezTo>
                    <a:pt x="2943" y="4388"/>
                    <a:pt x="2951" y="4388"/>
                    <a:pt x="2977" y="4388"/>
                  </a:cubicBezTo>
                  <a:lnTo>
                    <a:pt x="2977" y="4396"/>
                  </a:lnTo>
                  <a:close/>
                  <a:moveTo>
                    <a:pt x="2602" y="4268"/>
                  </a:moveTo>
                  <a:cubicBezTo>
                    <a:pt x="2602" y="4260"/>
                    <a:pt x="2602" y="4260"/>
                    <a:pt x="2602" y="4260"/>
                  </a:cubicBezTo>
                  <a:cubicBezTo>
                    <a:pt x="2670" y="4251"/>
                    <a:pt x="2670" y="4251"/>
                    <a:pt x="2670" y="4251"/>
                  </a:cubicBezTo>
                  <a:cubicBezTo>
                    <a:pt x="2781" y="4371"/>
                    <a:pt x="2781" y="4371"/>
                    <a:pt x="2781" y="4371"/>
                  </a:cubicBezTo>
                  <a:cubicBezTo>
                    <a:pt x="2789" y="4371"/>
                    <a:pt x="2789" y="4371"/>
                    <a:pt x="2789" y="4371"/>
                  </a:cubicBezTo>
                  <a:cubicBezTo>
                    <a:pt x="2772" y="4268"/>
                    <a:pt x="2772" y="4268"/>
                    <a:pt x="2772" y="4268"/>
                  </a:cubicBezTo>
                  <a:cubicBezTo>
                    <a:pt x="2772" y="4260"/>
                    <a:pt x="2764" y="4251"/>
                    <a:pt x="2738" y="4251"/>
                  </a:cubicBezTo>
                  <a:cubicBezTo>
                    <a:pt x="2738" y="4243"/>
                    <a:pt x="2738" y="4243"/>
                    <a:pt x="2738" y="4243"/>
                  </a:cubicBezTo>
                  <a:cubicBezTo>
                    <a:pt x="2806" y="4234"/>
                    <a:pt x="2806" y="4234"/>
                    <a:pt x="2806" y="4234"/>
                  </a:cubicBezTo>
                  <a:cubicBezTo>
                    <a:pt x="2815" y="4243"/>
                    <a:pt x="2815" y="4243"/>
                    <a:pt x="2815" y="4243"/>
                  </a:cubicBezTo>
                  <a:cubicBezTo>
                    <a:pt x="2789" y="4251"/>
                    <a:pt x="2789" y="4260"/>
                    <a:pt x="2789" y="4268"/>
                  </a:cubicBezTo>
                  <a:cubicBezTo>
                    <a:pt x="2806" y="4439"/>
                    <a:pt x="2806" y="4439"/>
                    <a:pt x="2806" y="4439"/>
                  </a:cubicBezTo>
                  <a:cubicBezTo>
                    <a:pt x="2781" y="4439"/>
                    <a:pt x="2781" y="4439"/>
                    <a:pt x="2781" y="4439"/>
                  </a:cubicBezTo>
                  <a:cubicBezTo>
                    <a:pt x="2653" y="4294"/>
                    <a:pt x="2653" y="4294"/>
                    <a:pt x="2653" y="4294"/>
                  </a:cubicBezTo>
                  <a:cubicBezTo>
                    <a:pt x="2653" y="4302"/>
                    <a:pt x="2653" y="4302"/>
                    <a:pt x="2653" y="4302"/>
                  </a:cubicBezTo>
                  <a:cubicBezTo>
                    <a:pt x="2661" y="4422"/>
                    <a:pt x="2661" y="4422"/>
                    <a:pt x="2661" y="4422"/>
                  </a:cubicBezTo>
                  <a:cubicBezTo>
                    <a:pt x="2661" y="4439"/>
                    <a:pt x="2678" y="4439"/>
                    <a:pt x="2704" y="4439"/>
                  </a:cubicBezTo>
                  <a:cubicBezTo>
                    <a:pt x="2704" y="4447"/>
                    <a:pt x="2704" y="4447"/>
                    <a:pt x="2704" y="4447"/>
                  </a:cubicBezTo>
                  <a:cubicBezTo>
                    <a:pt x="2627" y="4456"/>
                    <a:pt x="2627" y="4456"/>
                    <a:pt x="2627" y="4456"/>
                  </a:cubicBezTo>
                  <a:cubicBezTo>
                    <a:pt x="2627" y="4447"/>
                    <a:pt x="2627" y="4447"/>
                    <a:pt x="2627" y="4447"/>
                  </a:cubicBezTo>
                  <a:cubicBezTo>
                    <a:pt x="2644" y="4447"/>
                    <a:pt x="2653" y="4439"/>
                    <a:pt x="2653" y="4422"/>
                  </a:cubicBezTo>
                  <a:cubicBezTo>
                    <a:pt x="2636" y="4285"/>
                    <a:pt x="2636" y="4285"/>
                    <a:pt x="2636" y="4285"/>
                  </a:cubicBezTo>
                  <a:cubicBezTo>
                    <a:pt x="2636" y="4268"/>
                    <a:pt x="2619" y="4268"/>
                    <a:pt x="2602" y="4268"/>
                  </a:cubicBezTo>
                  <a:close/>
                  <a:moveTo>
                    <a:pt x="2439" y="4354"/>
                  </a:moveTo>
                  <a:cubicBezTo>
                    <a:pt x="2508" y="4354"/>
                    <a:pt x="2508" y="4354"/>
                    <a:pt x="2508" y="4354"/>
                  </a:cubicBezTo>
                  <a:cubicBezTo>
                    <a:pt x="2508" y="4294"/>
                    <a:pt x="2508" y="4294"/>
                    <a:pt x="2508" y="4294"/>
                  </a:cubicBezTo>
                  <a:cubicBezTo>
                    <a:pt x="2508" y="4277"/>
                    <a:pt x="2499" y="4277"/>
                    <a:pt x="2482" y="4277"/>
                  </a:cubicBezTo>
                  <a:cubicBezTo>
                    <a:pt x="2474" y="4260"/>
                    <a:pt x="2474" y="4260"/>
                    <a:pt x="2474" y="4260"/>
                  </a:cubicBezTo>
                  <a:cubicBezTo>
                    <a:pt x="2584" y="4260"/>
                    <a:pt x="2584" y="4260"/>
                    <a:pt x="2584" y="4260"/>
                  </a:cubicBezTo>
                  <a:cubicBezTo>
                    <a:pt x="2584" y="4268"/>
                    <a:pt x="2584" y="4268"/>
                    <a:pt x="2584" y="4268"/>
                  </a:cubicBezTo>
                  <a:cubicBezTo>
                    <a:pt x="2559" y="4268"/>
                    <a:pt x="2550" y="4277"/>
                    <a:pt x="2550" y="4294"/>
                  </a:cubicBezTo>
                  <a:cubicBezTo>
                    <a:pt x="2559" y="4430"/>
                    <a:pt x="2559" y="4430"/>
                    <a:pt x="2559" y="4430"/>
                  </a:cubicBezTo>
                  <a:cubicBezTo>
                    <a:pt x="2559" y="4447"/>
                    <a:pt x="2567" y="4447"/>
                    <a:pt x="2593" y="4447"/>
                  </a:cubicBezTo>
                  <a:cubicBezTo>
                    <a:pt x="2593" y="4456"/>
                    <a:pt x="2593" y="4456"/>
                    <a:pt x="2593" y="4456"/>
                  </a:cubicBezTo>
                  <a:cubicBezTo>
                    <a:pt x="2491" y="4464"/>
                    <a:pt x="2491" y="4464"/>
                    <a:pt x="2491" y="4464"/>
                  </a:cubicBezTo>
                  <a:cubicBezTo>
                    <a:pt x="2491" y="4456"/>
                    <a:pt x="2491" y="4456"/>
                    <a:pt x="2491" y="4456"/>
                  </a:cubicBezTo>
                  <a:cubicBezTo>
                    <a:pt x="2508" y="4456"/>
                    <a:pt x="2516" y="4447"/>
                    <a:pt x="2508" y="4430"/>
                  </a:cubicBezTo>
                  <a:cubicBezTo>
                    <a:pt x="2508" y="4362"/>
                    <a:pt x="2508" y="4362"/>
                    <a:pt x="2508" y="4362"/>
                  </a:cubicBezTo>
                  <a:cubicBezTo>
                    <a:pt x="2439" y="4371"/>
                    <a:pt x="2439" y="4371"/>
                    <a:pt x="2439" y="4371"/>
                  </a:cubicBezTo>
                  <a:cubicBezTo>
                    <a:pt x="2448" y="4439"/>
                    <a:pt x="2448" y="4439"/>
                    <a:pt x="2448" y="4439"/>
                  </a:cubicBezTo>
                  <a:cubicBezTo>
                    <a:pt x="2448" y="4447"/>
                    <a:pt x="2457" y="4456"/>
                    <a:pt x="2474" y="4456"/>
                  </a:cubicBezTo>
                  <a:cubicBezTo>
                    <a:pt x="2474" y="4464"/>
                    <a:pt x="2474" y="4464"/>
                    <a:pt x="2474" y="4464"/>
                  </a:cubicBezTo>
                  <a:cubicBezTo>
                    <a:pt x="2371" y="4473"/>
                    <a:pt x="2371" y="4473"/>
                    <a:pt x="2371" y="4473"/>
                  </a:cubicBezTo>
                  <a:cubicBezTo>
                    <a:pt x="2371" y="4456"/>
                    <a:pt x="2371" y="4456"/>
                    <a:pt x="2371" y="4456"/>
                  </a:cubicBezTo>
                  <a:cubicBezTo>
                    <a:pt x="2388" y="4456"/>
                    <a:pt x="2397" y="4456"/>
                    <a:pt x="2397" y="4439"/>
                  </a:cubicBezTo>
                  <a:cubicBezTo>
                    <a:pt x="2388" y="4302"/>
                    <a:pt x="2388" y="4302"/>
                    <a:pt x="2388" y="4302"/>
                  </a:cubicBezTo>
                  <a:cubicBezTo>
                    <a:pt x="2388" y="4285"/>
                    <a:pt x="2380" y="4277"/>
                    <a:pt x="2363" y="4277"/>
                  </a:cubicBezTo>
                  <a:cubicBezTo>
                    <a:pt x="2363" y="4268"/>
                    <a:pt x="2363" y="4268"/>
                    <a:pt x="2363" y="4268"/>
                  </a:cubicBezTo>
                  <a:cubicBezTo>
                    <a:pt x="2465" y="4260"/>
                    <a:pt x="2465" y="4260"/>
                    <a:pt x="2465" y="4260"/>
                  </a:cubicBezTo>
                  <a:cubicBezTo>
                    <a:pt x="2465" y="4277"/>
                    <a:pt x="2465" y="4277"/>
                    <a:pt x="2465" y="4277"/>
                  </a:cubicBezTo>
                  <a:cubicBezTo>
                    <a:pt x="2448" y="4277"/>
                    <a:pt x="2439" y="4285"/>
                    <a:pt x="2439" y="4294"/>
                  </a:cubicBezTo>
                  <a:lnTo>
                    <a:pt x="2439" y="4354"/>
                  </a:lnTo>
                  <a:close/>
                  <a:moveTo>
                    <a:pt x="2346" y="4268"/>
                  </a:moveTo>
                  <a:cubicBezTo>
                    <a:pt x="2337" y="4336"/>
                    <a:pt x="2337" y="4336"/>
                    <a:pt x="2337" y="4336"/>
                  </a:cubicBezTo>
                  <a:cubicBezTo>
                    <a:pt x="2329" y="4336"/>
                    <a:pt x="2329" y="4336"/>
                    <a:pt x="2329" y="4336"/>
                  </a:cubicBezTo>
                  <a:cubicBezTo>
                    <a:pt x="2312" y="4294"/>
                    <a:pt x="2295" y="4268"/>
                    <a:pt x="2269" y="4268"/>
                  </a:cubicBezTo>
                  <a:cubicBezTo>
                    <a:pt x="2235" y="4260"/>
                    <a:pt x="2209" y="4285"/>
                    <a:pt x="2201" y="4354"/>
                  </a:cubicBezTo>
                  <a:cubicBezTo>
                    <a:pt x="2201" y="4405"/>
                    <a:pt x="2209" y="4439"/>
                    <a:pt x="2252" y="4447"/>
                  </a:cubicBezTo>
                  <a:cubicBezTo>
                    <a:pt x="2295" y="4447"/>
                    <a:pt x="2312" y="4430"/>
                    <a:pt x="2320" y="4388"/>
                  </a:cubicBezTo>
                  <a:cubicBezTo>
                    <a:pt x="2337" y="4388"/>
                    <a:pt x="2337" y="4388"/>
                    <a:pt x="2337" y="4388"/>
                  </a:cubicBezTo>
                  <a:cubicBezTo>
                    <a:pt x="2329" y="4439"/>
                    <a:pt x="2295" y="4464"/>
                    <a:pt x="2243" y="4456"/>
                  </a:cubicBezTo>
                  <a:cubicBezTo>
                    <a:pt x="2175" y="4447"/>
                    <a:pt x="2150" y="4405"/>
                    <a:pt x="2150" y="4345"/>
                  </a:cubicBezTo>
                  <a:cubicBezTo>
                    <a:pt x="2167" y="4277"/>
                    <a:pt x="2201" y="4251"/>
                    <a:pt x="2269" y="4251"/>
                  </a:cubicBezTo>
                  <a:cubicBezTo>
                    <a:pt x="2286" y="4251"/>
                    <a:pt x="2303" y="4260"/>
                    <a:pt x="2320" y="4277"/>
                  </a:cubicBezTo>
                  <a:cubicBezTo>
                    <a:pt x="2337" y="4268"/>
                    <a:pt x="2337" y="4268"/>
                    <a:pt x="2337" y="4268"/>
                  </a:cubicBezTo>
                  <a:lnTo>
                    <a:pt x="2346" y="4268"/>
                  </a:lnTo>
                  <a:close/>
                  <a:moveTo>
                    <a:pt x="2124" y="4234"/>
                  </a:moveTo>
                  <a:cubicBezTo>
                    <a:pt x="2115" y="4311"/>
                    <a:pt x="2115" y="4311"/>
                    <a:pt x="2115" y="4311"/>
                  </a:cubicBezTo>
                  <a:cubicBezTo>
                    <a:pt x="2098" y="4302"/>
                    <a:pt x="2098" y="4302"/>
                    <a:pt x="2098" y="4302"/>
                  </a:cubicBezTo>
                  <a:cubicBezTo>
                    <a:pt x="2098" y="4268"/>
                    <a:pt x="2081" y="4243"/>
                    <a:pt x="2047" y="4234"/>
                  </a:cubicBezTo>
                  <a:cubicBezTo>
                    <a:pt x="2030" y="4226"/>
                    <a:pt x="2022" y="4234"/>
                    <a:pt x="2022" y="4243"/>
                  </a:cubicBezTo>
                  <a:cubicBezTo>
                    <a:pt x="2005" y="4302"/>
                    <a:pt x="2005" y="4302"/>
                    <a:pt x="2005" y="4302"/>
                  </a:cubicBezTo>
                  <a:cubicBezTo>
                    <a:pt x="2030" y="4311"/>
                    <a:pt x="2047" y="4302"/>
                    <a:pt x="2056" y="4277"/>
                  </a:cubicBezTo>
                  <a:cubicBezTo>
                    <a:pt x="2073" y="4277"/>
                    <a:pt x="2073" y="4277"/>
                    <a:pt x="2073" y="4277"/>
                  </a:cubicBezTo>
                  <a:cubicBezTo>
                    <a:pt x="2047" y="4362"/>
                    <a:pt x="2047" y="4362"/>
                    <a:pt x="2047" y="4362"/>
                  </a:cubicBezTo>
                  <a:cubicBezTo>
                    <a:pt x="2039" y="4354"/>
                    <a:pt x="2039" y="4354"/>
                    <a:pt x="2039" y="4354"/>
                  </a:cubicBezTo>
                  <a:cubicBezTo>
                    <a:pt x="2039" y="4328"/>
                    <a:pt x="2030" y="4319"/>
                    <a:pt x="2005" y="4311"/>
                  </a:cubicBezTo>
                  <a:cubicBezTo>
                    <a:pt x="1987" y="4379"/>
                    <a:pt x="1987" y="4379"/>
                    <a:pt x="1987" y="4379"/>
                  </a:cubicBezTo>
                  <a:cubicBezTo>
                    <a:pt x="1979" y="4388"/>
                    <a:pt x="1987" y="4396"/>
                    <a:pt x="2005" y="4405"/>
                  </a:cubicBezTo>
                  <a:cubicBezTo>
                    <a:pt x="2039" y="4413"/>
                    <a:pt x="2073" y="4396"/>
                    <a:pt x="2090" y="4362"/>
                  </a:cubicBezTo>
                  <a:cubicBezTo>
                    <a:pt x="2107" y="4362"/>
                    <a:pt x="2107" y="4362"/>
                    <a:pt x="2107" y="4362"/>
                  </a:cubicBezTo>
                  <a:cubicBezTo>
                    <a:pt x="2081" y="4439"/>
                    <a:pt x="2081" y="4439"/>
                    <a:pt x="2081" y="4439"/>
                  </a:cubicBezTo>
                  <a:cubicBezTo>
                    <a:pt x="1902" y="4388"/>
                    <a:pt x="1902" y="4388"/>
                    <a:pt x="1902" y="4388"/>
                  </a:cubicBezTo>
                  <a:cubicBezTo>
                    <a:pt x="1902" y="4379"/>
                    <a:pt x="1902" y="4379"/>
                    <a:pt x="1902" y="4379"/>
                  </a:cubicBezTo>
                  <a:cubicBezTo>
                    <a:pt x="1928" y="4388"/>
                    <a:pt x="1936" y="4379"/>
                    <a:pt x="1936" y="4371"/>
                  </a:cubicBezTo>
                  <a:cubicBezTo>
                    <a:pt x="1970" y="4234"/>
                    <a:pt x="1970" y="4234"/>
                    <a:pt x="1970" y="4234"/>
                  </a:cubicBezTo>
                  <a:cubicBezTo>
                    <a:pt x="1979" y="4217"/>
                    <a:pt x="1970" y="4209"/>
                    <a:pt x="1945" y="4209"/>
                  </a:cubicBezTo>
                  <a:cubicBezTo>
                    <a:pt x="1953" y="4192"/>
                    <a:pt x="1953" y="4192"/>
                    <a:pt x="1953" y="4192"/>
                  </a:cubicBezTo>
                  <a:lnTo>
                    <a:pt x="2124" y="4234"/>
                  </a:lnTo>
                  <a:close/>
                  <a:moveTo>
                    <a:pt x="1757" y="4132"/>
                  </a:moveTo>
                  <a:cubicBezTo>
                    <a:pt x="1936" y="4192"/>
                    <a:pt x="1936" y="4192"/>
                    <a:pt x="1936" y="4192"/>
                  </a:cubicBezTo>
                  <a:cubicBezTo>
                    <a:pt x="1911" y="4260"/>
                    <a:pt x="1911" y="4260"/>
                    <a:pt x="1911" y="4260"/>
                  </a:cubicBezTo>
                  <a:cubicBezTo>
                    <a:pt x="1902" y="4260"/>
                    <a:pt x="1902" y="4260"/>
                    <a:pt x="1902" y="4260"/>
                  </a:cubicBezTo>
                  <a:cubicBezTo>
                    <a:pt x="1902" y="4217"/>
                    <a:pt x="1894" y="4192"/>
                    <a:pt x="1860" y="4183"/>
                  </a:cubicBezTo>
                  <a:cubicBezTo>
                    <a:pt x="1808" y="4336"/>
                    <a:pt x="1808" y="4336"/>
                    <a:pt x="1808" y="4336"/>
                  </a:cubicBezTo>
                  <a:cubicBezTo>
                    <a:pt x="1808" y="4345"/>
                    <a:pt x="1817" y="4354"/>
                    <a:pt x="1834" y="4362"/>
                  </a:cubicBezTo>
                  <a:cubicBezTo>
                    <a:pt x="1834" y="4371"/>
                    <a:pt x="1834" y="4371"/>
                    <a:pt x="1834" y="4371"/>
                  </a:cubicBezTo>
                  <a:cubicBezTo>
                    <a:pt x="1723" y="4336"/>
                    <a:pt x="1723" y="4336"/>
                    <a:pt x="1723" y="4336"/>
                  </a:cubicBezTo>
                  <a:cubicBezTo>
                    <a:pt x="1732" y="4328"/>
                    <a:pt x="1732" y="4328"/>
                    <a:pt x="1732" y="4328"/>
                  </a:cubicBezTo>
                  <a:cubicBezTo>
                    <a:pt x="1749" y="4336"/>
                    <a:pt x="1766" y="4328"/>
                    <a:pt x="1766" y="4319"/>
                  </a:cubicBezTo>
                  <a:cubicBezTo>
                    <a:pt x="1817" y="4166"/>
                    <a:pt x="1817" y="4166"/>
                    <a:pt x="1817" y="4166"/>
                  </a:cubicBezTo>
                  <a:cubicBezTo>
                    <a:pt x="1791" y="4158"/>
                    <a:pt x="1766" y="4175"/>
                    <a:pt x="1740" y="4200"/>
                  </a:cubicBezTo>
                  <a:cubicBezTo>
                    <a:pt x="1732" y="4200"/>
                    <a:pt x="1732" y="4200"/>
                    <a:pt x="1732" y="4200"/>
                  </a:cubicBezTo>
                  <a:lnTo>
                    <a:pt x="1757" y="4132"/>
                  </a:lnTo>
                  <a:close/>
                  <a:moveTo>
                    <a:pt x="1570" y="4064"/>
                  </a:moveTo>
                  <a:cubicBezTo>
                    <a:pt x="1578" y="4047"/>
                    <a:pt x="1578" y="4047"/>
                    <a:pt x="1578" y="4047"/>
                  </a:cubicBezTo>
                  <a:cubicBezTo>
                    <a:pt x="1663" y="4089"/>
                    <a:pt x="1663" y="4089"/>
                    <a:pt x="1663" y="4089"/>
                  </a:cubicBezTo>
                  <a:cubicBezTo>
                    <a:pt x="1655" y="4098"/>
                    <a:pt x="1655" y="4098"/>
                    <a:pt x="1655" y="4098"/>
                  </a:cubicBezTo>
                  <a:cubicBezTo>
                    <a:pt x="1646" y="4089"/>
                    <a:pt x="1638" y="4089"/>
                    <a:pt x="1638" y="4098"/>
                  </a:cubicBezTo>
                  <a:cubicBezTo>
                    <a:pt x="1629" y="4098"/>
                    <a:pt x="1629" y="4106"/>
                    <a:pt x="1629" y="4115"/>
                  </a:cubicBezTo>
                  <a:cubicBezTo>
                    <a:pt x="1629" y="4115"/>
                    <a:pt x="1629" y="4115"/>
                    <a:pt x="1629" y="4115"/>
                  </a:cubicBezTo>
                  <a:cubicBezTo>
                    <a:pt x="1638" y="4183"/>
                    <a:pt x="1638" y="4183"/>
                    <a:pt x="1638" y="4183"/>
                  </a:cubicBezTo>
                  <a:cubicBezTo>
                    <a:pt x="1689" y="4141"/>
                    <a:pt x="1689" y="4141"/>
                    <a:pt x="1689" y="4141"/>
                  </a:cubicBezTo>
                  <a:cubicBezTo>
                    <a:pt x="1698" y="4132"/>
                    <a:pt x="1698" y="4132"/>
                    <a:pt x="1698" y="4132"/>
                  </a:cubicBezTo>
                  <a:cubicBezTo>
                    <a:pt x="1698" y="4124"/>
                    <a:pt x="1689" y="4115"/>
                    <a:pt x="1680" y="4106"/>
                  </a:cubicBezTo>
                  <a:cubicBezTo>
                    <a:pt x="1680" y="4098"/>
                    <a:pt x="1680" y="4098"/>
                    <a:pt x="1680" y="4098"/>
                  </a:cubicBezTo>
                  <a:cubicBezTo>
                    <a:pt x="1749" y="4124"/>
                    <a:pt x="1749" y="4124"/>
                    <a:pt x="1749" y="4124"/>
                  </a:cubicBezTo>
                  <a:cubicBezTo>
                    <a:pt x="1749" y="4141"/>
                    <a:pt x="1749" y="4141"/>
                    <a:pt x="1749" y="4141"/>
                  </a:cubicBezTo>
                  <a:cubicBezTo>
                    <a:pt x="1732" y="4132"/>
                    <a:pt x="1715" y="4132"/>
                    <a:pt x="1706" y="4141"/>
                  </a:cubicBezTo>
                  <a:cubicBezTo>
                    <a:pt x="1638" y="4209"/>
                    <a:pt x="1638" y="4209"/>
                    <a:pt x="1638" y="4209"/>
                  </a:cubicBezTo>
                  <a:cubicBezTo>
                    <a:pt x="1612" y="4251"/>
                    <a:pt x="1612" y="4251"/>
                    <a:pt x="1612" y="4251"/>
                  </a:cubicBezTo>
                  <a:cubicBezTo>
                    <a:pt x="1604" y="4268"/>
                    <a:pt x="1612" y="4277"/>
                    <a:pt x="1638" y="4285"/>
                  </a:cubicBezTo>
                  <a:cubicBezTo>
                    <a:pt x="1629" y="4294"/>
                    <a:pt x="1629" y="4294"/>
                    <a:pt x="1629" y="4294"/>
                  </a:cubicBezTo>
                  <a:cubicBezTo>
                    <a:pt x="1527" y="4251"/>
                    <a:pt x="1527" y="4251"/>
                    <a:pt x="1527" y="4251"/>
                  </a:cubicBezTo>
                  <a:cubicBezTo>
                    <a:pt x="1536" y="4234"/>
                    <a:pt x="1536" y="4234"/>
                    <a:pt x="1536" y="4234"/>
                  </a:cubicBezTo>
                  <a:cubicBezTo>
                    <a:pt x="1553" y="4251"/>
                    <a:pt x="1570" y="4251"/>
                    <a:pt x="1570" y="4234"/>
                  </a:cubicBezTo>
                  <a:cubicBezTo>
                    <a:pt x="1595" y="4183"/>
                    <a:pt x="1595" y="4183"/>
                    <a:pt x="1595" y="4183"/>
                  </a:cubicBezTo>
                  <a:cubicBezTo>
                    <a:pt x="1587" y="4106"/>
                    <a:pt x="1587" y="4106"/>
                    <a:pt x="1587" y="4106"/>
                  </a:cubicBezTo>
                  <a:cubicBezTo>
                    <a:pt x="1587" y="4081"/>
                    <a:pt x="1578" y="4064"/>
                    <a:pt x="1570" y="4064"/>
                  </a:cubicBezTo>
                  <a:close/>
                  <a:moveTo>
                    <a:pt x="1459" y="4217"/>
                  </a:moveTo>
                  <a:cubicBezTo>
                    <a:pt x="1322" y="4132"/>
                    <a:pt x="1322" y="4132"/>
                    <a:pt x="1322" y="4132"/>
                  </a:cubicBezTo>
                  <a:cubicBezTo>
                    <a:pt x="1322" y="4115"/>
                    <a:pt x="1322" y="4115"/>
                    <a:pt x="1322" y="4115"/>
                  </a:cubicBezTo>
                  <a:cubicBezTo>
                    <a:pt x="1339" y="4132"/>
                    <a:pt x="1356" y="4132"/>
                    <a:pt x="1356" y="4115"/>
                  </a:cubicBezTo>
                  <a:cubicBezTo>
                    <a:pt x="1433" y="3996"/>
                    <a:pt x="1433" y="3996"/>
                    <a:pt x="1433" y="3996"/>
                  </a:cubicBezTo>
                  <a:cubicBezTo>
                    <a:pt x="1442" y="3987"/>
                    <a:pt x="1433" y="3979"/>
                    <a:pt x="1416" y="3962"/>
                  </a:cubicBezTo>
                  <a:cubicBezTo>
                    <a:pt x="1425" y="3953"/>
                    <a:pt x="1425" y="3953"/>
                    <a:pt x="1425" y="3953"/>
                  </a:cubicBezTo>
                  <a:cubicBezTo>
                    <a:pt x="1510" y="4013"/>
                    <a:pt x="1510" y="4013"/>
                    <a:pt x="1510" y="4013"/>
                  </a:cubicBezTo>
                  <a:cubicBezTo>
                    <a:pt x="1510" y="4021"/>
                    <a:pt x="1510" y="4021"/>
                    <a:pt x="1510" y="4021"/>
                  </a:cubicBezTo>
                  <a:cubicBezTo>
                    <a:pt x="1493" y="4013"/>
                    <a:pt x="1476" y="4013"/>
                    <a:pt x="1476" y="4021"/>
                  </a:cubicBezTo>
                  <a:cubicBezTo>
                    <a:pt x="1399" y="4141"/>
                    <a:pt x="1399" y="4141"/>
                    <a:pt x="1399" y="4141"/>
                  </a:cubicBezTo>
                  <a:cubicBezTo>
                    <a:pt x="1391" y="4149"/>
                    <a:pt x="1399" y="4158"/>
                    <a:pt x="1408" y="4166"/>
                  </a:cubicBezTo>
                  <a:cubicBezTo>
                    <a:pt x="1433" y="4183"/>
                    <a:pt x="1467" y="4175"/>
                    <a:pt x="1493" y="4141"/>
                  </a:cubicBezTo>
                  <a:cubicBezTo>
                    <a:pt x="1501" y="4149"/>
                    <a:pt x="1501" y="4149"/>
                    <a:pt x="1501" y="4149"/>
                  </a:cubicBezTo>
                  <a:lnTo>
                    <a:pt x="1459" y="4217"/>
                  </a:lnTo>
                  <a:close/>
                  <a:moveTo>
                    <a:pt x="1186" y="3902"/>
                  </a:moveTo>
                  <a:cubicBezTo>
                    <a:pt x="1228" y="3851"/>
                    <a:pt x="1280" y="3851"/>
                    <a:pt x="1331" y="3885"/>
                  </a:cubicBezTo>
                  <a:cubicBezTo>
                    <a:pt x="1373" y="3928"/>
                    <a:pt x="1382" y="3970"/>
                    <a:pt x="1348" y="4030"/>
                  </a:cubicBezTo>
                  <a:cubicBezTo>
                    <a:pt x="1305" y="4072"/>
                    <a:pt x="1254" y="4081"/>
                    <a:pt x="1203" y="4047"/>
                  </a:cubicBezTo>
                  <a:cubicBezTo>
                    <a:pt x="1160" y="4004"/>
                    <a:pt x="1152" y="3953"/>
                    <a:pt x="1186" y="3902"/>
                  </a:cubicBezTo>
                  <a:close/>
                  <a:moveTo>
                    <a:pt x="1228" y="3936"/>
                  </a:moveTo>
                  <a:cubicBezTo>
                    <a:pt x="1194" y="3979"/>
                    <a:pt x="1186" y="4013"/>
                    <a:pt x="1211" y="4038"/>
                  </a:cubicBezTo>
                  <a:cubicBezTo>
                    <a:pt x="1237" y="4055"/>
                    <a:pt x="1263" y="4038"/>
                    <a:pt x="1305" y="3996"/>
                  </a:cubicBezTo>
                  <a:cubicBezTo>
                    <a:pt x="1339" y="3945"/>
                    <a:pt x="1348" y="3911"/>
                    <a:pt x="1322" y="3893"/>
                  </a:cubicBezTo>
                  <a:cubicBezTo>
                    <a:pt x="1297" y="3876"/>
                    <a:pt x="1263" y="3885"/>
                    <a:pt x="1228" y="3936"/>
                  </a:cubicBezTo>
                  <a:close/>
                  <a:moveTo>
                    <a:pt x="1041" y="3902"/>
                  </a:moveTo>
                  <a:cubicBezTo>
                    <a:pt x="964" y="3825"/>
                    <a:pt x="964" y="3825"/>
                    <a:pt x="964" y="3825"/>
                  </a:cubicBezTo>
                  <a:cubicBezTo>
                    <a:pt x="973" y="3817"/>
                    <a:pt x="973" y="3817"/>
                    <a:pt x="973" y="3817"/>
                  </a:cubicBezTo>
                  <a:cubicBezTo>
                    <a:pt x="981" y="3834"/>
                    <a:pt x="998" y="3834"/>
                    <a:pt x="1007" y="3825"/>
                  </a:cubicBezTo>
                  <a:cubicBezTo>
                    <a:pt x="1101" y="3723"/>
                    <a:pt x="1101" y="3723"/>
                    <a:pt x="1101" y="3723"/>
                  </a:cubicBezTo>
                  <a:cubicBezTo>
                    <a:pt x="1109" y="3715"/>
                    <a:pt x="1109" y="3706"/>
                    <a:pt x="1092" y="3689"/>
                  </a:cubicBezTo>
                  <a:cubicBezTo>
                    <a:pt x="1101" y="3681"/>
                    <a:pt x="1101" y="3681"/>
                    <a:pt x="1101" y="3681"/>
                  </a:cubicBezTo>
                  <a:cubicBezTo>
                    <a:pt x="1177" y="3757"/>
                    <a:pt x="1177" y="3757"/>
                    <a:pt x="1177" y="3757"/>
                  </a:cubicBezTo>
                  <a:cubicBezTo>
                    <a:pt x="1211" y="3791"/>
                    <a:pt x="1211" y="3817"/>
                    <a:pt x="1194" y="3842"/>
                  </a:cubicBezTo>
                  <a:cubicBezTo>
                    <a:pt x="1169" y="3868"/>
                    <a:pt x="1135" y="3868"/>
                    <a:pt x="1101" y="3834"/>
                  </a:cubicBezTo>
                  <a:cubicBezTo>
                    <a:pt x="1084" y="3808"/>
                    <a:pt x="1084" y="3808"/>
                    <a:pt x="1084" y="3808"/>
                  </a:cubicBezTo>
                  <a:cubicBezTo>
                    <a:pt x="1041" y="3851"/>
                    <a:pt x="1041" y="3851"/>
                    <a:pt x="1041" y="3851"/>
                  </a:cubicBezTo>
                  <a:cubicBezTo>
                    <a:pt x="1024" y="3868"/>
                    <a:pt x="1032" y="3876"/>
                    <a:pt x="1049" y="3893"/>
                  </a:cubicBezTo>
                  <a:lnTo>
                    <a:pt x="1041" y="3902"/>
                  </a:lnTo>
                  <a:close/>
                  <a:moveTo>
                    <a:pt x="1135" y="3757"/>
                  </a:moveTo>
                  <a:cubicBezTo>
                    <a:pt x="1092" y="3800"/>
                    <a:pt x="1092" y="3800"/>
                    <a:pt x="1092" y="3800"/>
                  </a:cubicBezTo>
                  <a:cubicBezTo>
                    <a:pt x="1101" y="3808"/>
                    <a:pt x="1101" y="3808"/>
                    <a:pt x="1101" y="3808"/>
                  </a:cubicBezTo>
                  <a:cubicBezTo>
                    <a:pt x="1118" y="3825"/>
                    <a:pt x="1135" y="3825"/>
                    <a:pt x="1152" y="3808"/>
                  </a:cubicBezTo>
                  <a:cubicBezTo>
                    <a:pt x="1169" y="3791"/>
                    <a:pt x="1177" y="3774"/>
                    <a:pt x="1160" y="3757"/>
                  </a:cubicBezTo>
                  <a:cubicBezTo>
                    <a:pt x="1152" y="3749"/>
                    <a:pt x="1143" y="3749"/>
                    <a:pt x="1135" y="3757"/>
                  </a:cubicBezTo>
                  <a:close/>
                  <a:moveTo>
                    <a:pt x="913" y="3468"/>
                  </a:moveTo>
                  <a:cubicBezTo>
                    <a:pt x="921" y="3459"/>
                    <a:pt x="921" y="3459"/>
                    <a:pt x="921" y="3459"/>
                  </a:cubicBezTo>
                  <a:cubicBezTo>
                    <a:pt x="973" y="3519"/>
                    <a:pt x="973" y="3519"/>
                    <a:pt x="973" y="3519"/>
                  </a:cubicBezTo>
                  <a:cubicBezTo>
                    <a:pt x="921" y="3681"/>
                    <a:pt x="921" y="3681"/>
                    <a:pt x="921" y="3681"/>
                  </a:cubicBezTo>
                  <a:cubicBezTo>
                    <a:pt x="921" y="3681"/>
                    <a:pt x="921" y="3681"/>
                    <a:pt x="921" y="3681"/>
                  </a:cubicBezTo>
                  <a:cubicBezTo>
                    <a:pt x="1007" y="3612"/>
                    <a:pt x="1007" y="3612"/>
                    <a:pt x="1007" y="3612"/>
                  </a:cubicBezTo>
                  <a:cubicBezTo>
                    <a:pt x="1015" y="3612"/>
                    <a:pt x="1015" y="3595"/>
                    <a:pt x="998" y="3578"/>
                  </a:cubicBezTo>
                  <a:cubicBezTo>
                    <a:pt x="1007" y="3570"/>
                    <a:pt x="1007" y="3570"/>
                    <a:pt x="1007" y="3570"/>
                  </a:cubicBezTo>
                  <a:cubicBezTo>
                    <a:pt x="1058" y="3629"/>
                    <a:pt x="1058" y="3629"/>
                    <a:pt x="1058" y="3629"/>
                  </a:cubicBezTo>
                  <a:cubicBezTo>
                    <a:pt x="1049" y="3638"/>
                    <a:pt x="1049" y="3638"/>
                    <a:pt x="1049" y="3638"/>
                  </a:cubicBezTo>
                  <a:cubicBezTo>
                    <a:pt x="1032" y="3621"/>
                    <a:pt x="1024" y="3621"/>
                    <a:pt x="1015" y="3629"/>
                  </a:cubicBezTo>
                  <a:cubicBezTo>
                    <a:pt x="879" y="3732"/>
                    <a:pt x="879" y="3732"/>
                    <a:pt x="879" y="3732"/>
                  </a:cubicBezTo>
                  <a:cubicBezTo>
                    <a:pt x="862" y="3706"/>
                    <a:pt x="862" y="3706"/>
                    <a:pt x="862" y="3706"/>
                  </a:cubicBezTo>
                  <a:cubicBezTo>
                    <a:pt x="921" y="3527"/>
                    <a:pt x="921" y="3527"/>
                    <a:pt x="921" y="3527"/>
                  </a:cubicBezTo>
                  <a:cubicBezTo>
                    <a:pt x="913" y="3527"/>
                    <a:pt x="913" y="3527"/>
                    <a:pt x="913" y="3527"/>
                  </a:cubicBezTo>
                  <a:cubicBezTo>
                    <a:pt x="819" y="3604"/>
                    <a:pt x="819" y="3604"/>
                    <a:pt x="819" y="3604"/>
                  </a:cubicBezTo>
                  <a:cubicBezTo>
                    <a:pt x="802" y="3604"/>
                    <a:pt x="811" y="3621"/>
                    <a:pt x="828" y="3638"/>
                  </a:cubicBezTo>
                  <a:cubicBezTo>
                    <a:pt x="819" y="3646"/>
                    <a:pt x="819" y="3646"/>
                    <a:pt x="819" y="3646"/>
                  </a:cubicBezTo>
                  <a:cubicBezTo>
                    <a:pt x="768" y="3587"/>
                    <a:pt x="768" y="3587"/>
                    <a:pt x="768" y="3587"/>
                  </a:cubicBezTo>
                  <a:cubicBezTo>
                    <a:pt x="777" y="3578"/>
                    <a:pt x="777" y="3578"/>
                    <a:pt x="777" y="3578"/>
                  </a:cubicBezTo>
                  <a:cubicBezTo>
                    <a:pt x="785" y="3595"/>
                    <a:pt x="802" y="3595"/>
                    <a:pt x="811" y="3587"/>
                  </a:cubicBezTo>
                  <a:cubicBezTo>
                    <a:pt x="921" y="3502"/>
                    <a:pt x="921" y="3502"/>
                    <a:pt x="921" y="3502"/>
                  </a:cubicBezTo>
                  <a:cubicBezTo>
                    <a:pt x="930" y="3493"/>
                    <a:pt x="930" y="3485"/>
                    <a:pt x="913" y="3468"/>
                  </a:cubicBezTo>
                  <a:close/>
                  <a:moveTo>
                    <a:pt x="683" y="3442"/>
                  </a:moveTo>
                  <a:cubicBezTo>
                    <a:pt x="640" y="3374"/>
                    <a:pt x="640" y="3374"/>
                    <a:pt x="640" y="3374"/>
                  </a:cubicBezTo>
                  <a:cubicBezTo>
                    <a:pt x="649" y="3365"/>
                    <a:pt x="649" y="3365"/>
                    <a:pt x="649" y="3365"/>
                  </a:cubicBezTo>
                  <a:cubicBezTo>
                    <a:pt x="657" y="3382"/>
                    <a:pt x="674" y="3382"/>
                    <a:pt x="700" y="3382"/>
                  </a:cubicBezTo>
                  <a:cubicBezTo>
                    <a:pt x="870" y="3357"/>
                    <a:pt x="870" y="3357"/>
                    <a:pt x="870" y="3357"/>
                  </a:cubicBezTo>
                  <a:cubicBezTo>
                    <a:pt x="879" y="3374"/>
                    <a:pt x="879" y="3374"/>
                    <a:pt x="879" y="3374"/>
                  </a:cubicBezTo>
                  <a:cubicBezTo>
                    <a:pt x="759" y="3527"/>
                    <a:pt x="759" y="3527"/>
                    <a:pt x="759" y="3527"/>
                  </a:cubicBezTo>
                  <a:cubicBezTo>
                    <a:pt x="751" y="3536"/>
                    <a:pt x="751" y="3544"/>
                    <a:pt x="759" y="3553"/>
                  </a:cubicBezTo>
                  <a:cubicBezTo>
                    <a:pt x="751" y="3561"/>
                    <a:pt x="751" y="3561"/>
                    <a:pt x="751" y="3561"/>
                  </a:cubicBezTo>
                  <a:cubicBezTo>
                    <a:pt x="700" y="3468"/>
                    <a:pt x="700" y="3468"/>
                    <a:pt x="700" y="3468"/>
                  </a:cubicBezTo>
                  <a:cubicBezTo>
                    <a:pt x="708" y="3468"/>
                    <a:pt x="708" y="3468"/>
                    <a:pt x="708" y="3468"/>
                  </a:cubicBezTo>
                  <a:cubicBezTo>
                    <a:pt x="708" y="3476"/>
                    <a:pt x="708" y="3476"/>
                    <a:pt x="708" y="3476"/>
                  </a:cubicBezTo>
                  <a:cubicBezTo>
                    <a:pt x="717" y="3485"/>
                    <a:pt x="725" y="3493"/>
                    <a:pt x="734" y="3485"/>
                  </a:cubicBezTo>
                  <a:cubicBezTo>
                    <a:pt x="734" y="3485"/>
                    <a:pt x="734" y="3485"/>
                    <a:pt x="734" y="3476"/>
                  </a:cubicBezTo>
                  <a:cubicBezTo>
                    <a:pt x="734" y="3485"/>
                    <a:pt x="734" y="3485"/>
                    <a:pt x="742" y="3476"/>
                  </a:cubicBezTo>
                  <a:cubicBezTo>
                    <a:pt x="759" y="3451"/>
                    <a:pt x="759" y="3451"/>
                    <a:pt x="759" y="3451"/>
                  </a:cubicBezTo>
                  <a:cubicBezTo>
                    <a:pt x="725" y="3391"/>
                    <a:pt x="725" y="3391"/>
                    <a:pt x="725" y="3391"/>
                  </a:cubicBezTo>
                  <a:cubicBezTo>
                    <a:pt x="700" y="3399"/>
                    <a:pt x="700" y="3399"/>
                    <a:pt x="700" y="3399"/>
                  </a:cubicBezTo>
                  <a:cubicBezTo>
                    <a:pt x="700" y="3399"/>
                    <a:pt x="691" y="3399"/>
                    <a:pt x="683" y="3399"/>
                  </a:cubicBezTo>
                  <a:cubicBezTo>
                    <a:pt x="674" y="3408"/>
                    <a:pt x="674" y="3416"/>
                    <a:pt x="683" y="3425"/>
                  </a:cubicBezTo>
                  <a:cubicBezTo>
                    <a:pt x="691" y="3433"/>
                    <a:pt x="691" y="3433"/>
                    <a:pt x="691" y="3433"/>
                  </a:cubicBezTo>
                  <a:lnTo>
                    <a:pt x="683" y="3442"/>
                  </a:lnTo>
                  <a:close/>
                  <a:moveTo>
                    <a:pt x="768" y="3433"/>
                  </a:moveTo>
                  <a:cubicBezTo>
                    <a:pt x="811" y="3382"/>
                    <a:pt x="811" y="3382"/>
                    <a:pt x="811" y="3382"/>
                  </a:cubicBezTo>
                  <a:cubicBezTo>
                    <a:pt x="742" y="3391"/>
                    <a:pt x="742" y="3391"/>
                    <a:pt x="742" y="3391"/>
                  </a:cubicBezTo>
                  <a:lnTo>
                    <a:pt x="768" y="3433"/>
                  </a:lnTo>
                  <a:close/>
                  <a:moveTo>
                    <a:pt x="717" y="3076"/>
                  </a:moveTo>
                  <a:cubicBezTo>
                    <a:pt x="725" y="3076"/>
                    <a:pt x="725" y="3076"/>
                    <a:pt x="725" y="3076"/>
                  </a:cubicBezTo>
                  <a:cubicBezTo>
                    <a:pt x="751" y="3135"/>
                    <a:pt x="751" y="3135"/>
                    <a:pt x="751" y="3135"/>
                  </a:cubicBezTo>
                  <a:cubicBezTo>
                    <a:pt x="666" y="3280"/>
                    <a:pt x="666" y="3280"/>
                    <a:pt x="666" y="3280"/>
                  </a:cubicBezTo>
                  <a:cubicBezTo>
                    <a:pt x="666" y="3280"/>
                    <a:pt x="666" y="3280"/>
                    <a:pt x="666" y="3280"/>
                  </a:cubicBezTo>
                  <a:cubicBezTo>
                    <a:pt x="759" y="3246"/>
                    <a:pt x="759" y="3246"/>
                    <a:pt x="759" y="3246"/>
                  </a:cubicBezTo>
                  <a:cubicBezTo>
                    <a:pt x="777" y="3238"/>
                    <a:pt x="777" y="3229"/>
                    <a:pt x="768" y="3203"/>
                  </a:cubicBezTo>
                  <a:cubicBezTo>
                    <a:pt x="785" y="3203"/>
                    <a:pt x="785" y="3203"/>
                    <a:pt x="785" y="3203"/>
                  </a:cubicBezTo>
                  <a:cubicBezTo>
                    <a:pt x="811" y="3263"/>
                    <a:pt x="811" y="3263"/>
                    <a:pt x="811" y="3263"/>
                  </a:cubicBezTo>
                  <a:cubicBezTo>
                    <a:pt x="802" y="3272"/>
                    <a:pt x="802" y="3272"/>
                    <a:pt x="802" y="3272"/>
                  </a:cubicBezTo>
                  <a:cubicBezTo>
                    <a:pt x="794" y="3255"/>
                    <a:pt x="785" y="3246"/>
                    <a:pt x="768" y="3255"/>
                  </a:cubicBezTo>
                  <a:cubicBezTo>
                    <a:pt x="614" y="3323"/>
                    <a:pt x="614" y="3323"/>
                    <a:pt x="614" y="3323"/>
                  </a:cubicBezTo>
                  <a:cubicBezTo>
                    <a:pt x="606" y="3297"/>
                    <a:pt x="606" y="3297"/>
                    <a:pt x="606" y="3297"/>
                  </a:cubicBezTo>
                  <a:cubicBezTo>
                    <a:pt x="700" y="3135"/>
                    <a:pt x="700" y="3135"/>
                    <a:pt x="700" y="3135"/>
                  </a:cubicBezTo>
                  <a:cubicBezTo>
                    <a:pt x="700" y="3135"/>
                    <a:pt x="700" y="3135"/>
                    <a:pt x="700" y="3135"/>
                  </a:cubicBezTo>
                  <a:cubicBezTo>
                    <a:pt x="589" y="3186"/>
                    <a:pt x="589" y="3186"/>
                    <a:pt x="589" y="3186"/>
                  </a:cubicBezTo>
                  <a:cubicBezTo>
                    <a:pt x="572" y="3186"/>
                    <a:pt x="572" y="3203"/>
                    <a:pt x="580" y="3221"/>
                  </a:cubicBezTo>
                  <a:cubicBezTo>
                    <a:pt x="572" y="3229"/>
                    <a:pt x="572" y="3229"/>
                    <a:pt x="572" y="3229"/>
                  </a:cubicBezTo>
                  <a:cubicBezTo>
                    <a:pt x="538" y="3152"/>
                    <a:pt x="538" y="3152"/>
                    <a:pt x="538" y="3152"/>
                  </a:cubicBezTo>
                  <a:cubicBezTo>
                    <a:pt x="555" y="3152"/>
                    <a:pt x="555" y="3152"/>
                    <a:pt x="555" y="3152"/>
                  </a:cubicBezTo>
                  <a:cubicBezTo>
                    <a:pt x="563" y="3169"/>
                    <a:pt x="572" y="3178"/>
                    <a:pt x="580" y="3169"/>
                  </a:cubicBezTo>
                  <a:cubicBezTo>
                    <a:pt x="708" y="3110"/>
                    <a:pt x="708" y="3110"/>
                    <a:pt x="708" y="3110"/>
                  </a:cubicBezTo>
                  <a:cubicBezTo>
                    <a:pt x="725" y="3110"/>
                    <a:pt x="725" y="3093"/>
                    <a:pt x="717" y="3076"/>
                  </a:cubicBezTo>
                  <a:close/>
                  <a:moveTo>
                    <a:pt x="717" y="3050"/>
                  </a:moveTo>
                  <a:cubicBezTo>
                    <a:pt x="649" y="3076"/>
                    <a:pt x="649" y="3076"/>
                    <a:pt x="649" y="3076"/>
                  </a:cubicBezTo>
                  <a:cubicBezTo>
                    <a:pt x="640" y="3059"/>
                    <a:pt x="640" y="3059"/>
                    <a:pt x="640" y="3059"/>
                  </a:cubicBezTo>
                  <a:cubicBezTo>
                    <a:pt x="674" y="3042"/>
                    <a:pt x="691" y="3016"/>
                    <a:pt x="683" y="2982"/>
                  </a:cubicBezTo>
                  <a:cubicBezTo>
                    <a:pt x="674" y="2965"/>
                    <a:pt x="666" y="2956"/>
                    <a:pt x="657" y="2965"/>
                  </a:cubicBezTo>
                  <a:cubicBezTo>
                    <a:pt x="597" y="2973"/>
                    <a:pt x="597" y="2973"/>
                    <a:pt x="597" y="2973"/>
                  </a:cubicBezTo>
                  <a:cubicBezTo>
                    <a:pt x="606" y="2999"/>
                    <a:pt x="623" y="3016"/>
                    <a:pt x="649" y="3008"/>
                  </a:cubicBezTo>
                  <a:cubicBezTo>
                    <a:pt x="649" y="3025"/>
                    <a:pt x="649" y="3025"/>
                    <a:pt x="649" y="3025"/>
                  </a:cubicBezTo>
                  <a:cubicBezTo>
                    <a:pt x="572" y="3042"/>
                    <a:pt x="572" y="3042"/>
                    <a:pt x="572" y="3042"/>
                  </a:cubicBezTo>
                  <a:cubicBezTo>
                    <a:pt x="572" y="3033"/>
                    <a:pt x="572" y="3033"/>
                    <a:pt x="572" y="3033"/>
                  </a:cubicBezTo>
                  <a:cubicBezTo>
                    <a:pt x="589" y="3025"/>
                    <a:pt x="597" y="2999"/>
                    <a:pt x="589" y="2982"/>
                  </a:cubicBezTo>
                  <a:cubicBezTo>
                    <a:pt x="521" y="2999"/>
                    <a:pt x="521" y="2999"/>
                    <a:pt x="521" y="2999"/>
                  </a:cubicBezTo>
                  <a:cubicBezTo>
                    <a:pt x="512" y="2999"/>
                    <a:pt x="504" y="3008"/>
                    <a:pt x="512" y="3025"/>
                  </a:cubicBezTo>
                  <a:cubicBezTo>
                    <a:pt x="521" y="3059"/>
                    <a:pt x="546" y="3076"/>
                    <a:pt x="589" y="3076"/>
                  </a:cubicBezTo>
                  <a:cubicBezTo>
                    <a:pt x="597" y="3093"/>
                    <a:pt x="597" y="3093"/>
                    <a:pt x="597" y="3093"/>
                  </a:cubicBezTo>
                  <a:cubicBezTo>
                    <a:pt x="521" y="3110"/>
                    <a:pt x="521" y="3110"/>
                    <a:pt x="521" y="3110"/>
                  </a:cubicBezTo>
                  <a:cubicBezTo>
                    <a:pt x="469" y="2931"/>
                    <a:pt x="469" y="2931"/>
                    <a:pt x="469" y="2931"/>
                  </a:cubicBezTo>
                  <a:cubicBezTo>
                    <a:pt x="487" y="2931"/>
                    <a:pt x="487" y="2931"/>
                    <a:pt x="487" y="2931"/>
                  </a:cubicBezTo>
                  <a:cubicBezTo>
                    <a:pt x="487" y="2948"/>
                    <a:pt x="495" y="2956"/>
                    <a:pt x="512" y="2948"/>
                  </a:cubicBezTo>
                  <a:cubicBezTo>
                    <a:pt x="649" y="2914"/>
                    <a:pt x="649" y="2914"/>
                    <a:pt x="649" y="2914"/>
                  </a:cubicBezTo>
                  <a:cubicBezTo>
                    <a:pt x="657" y="2914"/>
                    <a:pt x="666" y="2897"/>
                    <a:pt x="657" y="2880"/>
                  </a:cubicBezTo>
                  <a:cubicBezTo>
                    <a:pt x="666" y="2880"/>
                    <a:pt x="666" y="2880"/>
                    <a:pt x="666" y="2880"/>
                  </a:cubicBezTo>
                  <a:lnTo>
                    <a:pt x="717" y="30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9" name="íṡļídê">
              <a:extLst>
                <a:ext uri="{FF2B5EF4-FFF2-40B4-BE49-F238E27FC236}">
                  <a16:creationId xmlns="" xmlns:a16="http://schemas.microsoft.com/office/drawing/2014/main" id="{7F07F0CD-CB75-4285-9924-CAF52674C452}"/>
                </a:ext>
              </a:extLst>
            </p:cNvPr>
            <p:cNvSpPr/>
            <p:nvPr/>
          </p:nvSpPr>
          <p:spPr bwMode="auto">
            <a:xfrm>
              <a:off x="4476232" y="3981633"/>
              <a:ext cx="5524295" cy="219630"/>
            </a:xfrm>
            <a:custGeom>
              <a:avLst/>
              <a:gdLst>
                <a:gd name="T0" fmla="*/ 333 w 14293"/>
                <a:gd name="T1" fmla="*/ 8 h 571"/>
                <a:gd name="T2" fmla="*/ 111 w 14293"/>
                <a:gd name="T3" fmla="*/ 562 h 571"/>
                <a:gd name="T4" fmla="*/ 717 w 14293"/>
                <a:gd name="T5" fmla="*/ 102 h 571"/>
                <a:gd name="T6" fmla="*/ 1024 w 14293"/>
                <a:gd name="T7" fmla="*/ 468 h 571"/>
                <a:gd name="T8" fmla="*/ 1501 w 14293"/>
                <a:gd name="T9" fmla="*/ 375 h 571"/>
                <a:gd name="T10" fmla="*/ 1271 w 14293"/>
                <a:gd name="T11" fmla="*/ 562 h 571"/>
                <a:gd name="T12" fmla="*/ 1825 w 14293"/>
                <a:gd name="T13" fmla="*/ 562 h 571"/>
                <a:gd name="T14" fmla="*/ 1987 w 14293"/>
                <a:gd name="T15" fmla="*/ 136 h 571"/>
                <a:gd name="T16" fmla="*/ 2712 w 14293"/>
                <a:gd name="T17" fmla="*/ 375 h 571"/>
                <a:gd name="T18" fmla="*/ 2474 w 14293"/>
                <a:gd name="T19" fmla="*/ 562 h 571"/>
                <a:gd name="T20" fmla="*/ 3540 w 14293"/>
                <a:gd name="T21" fmla="*/ 68 h 571"/>
                <a:gd name="T22" fmla="*/ 3258 w 14293"/>
                <a:gd name="T23" fmla="*/ 349 h 571"/>
                <a:gd name="T24" fmla="*/ 3412 w 14293"/>
                <a:gd name="T25" fmla="*/ 247 h 571"/>
                <a:gd name="T26" fmla="*/ 3258 w 14293"/>
                <a:gd name="T27" fmla="*/ 102 h 571"/>
                <a:gd name="T28" fmla="*/ 4154 w 14293"/>
                <a:gd name="T29" fmla="*/ 76 h 571"/>
                <a:gd name="T30" fmla="*/ 3804 w 14293"/>
                <a:gd name="T31" fmla="*/ 281 h 571"/>
                <a:gd name="T32" fmla="*/ 3957 w 14293"/>
                <a:gd name="T33" fmla="*/ 94 h 571"/>
                <a:gd name="T34" fmla="*/ 4469 w 14293"/>
                <a:gd name="T35" fmla="*/ 468 h 571"/>
                <a:gd name="T36" fmla="*/ 4742 w 14293"/>
                <a:gd name="T37" fmla="*/ 8 h 571"/>
                <a:gd name="T38" fmla="*/ 5066 w 14293"/>
                <a:gd name="T39" fmla="*/ 562 h 571"/>
                <a:gd name="T40" fmla="*/ 5765 w 14293"/>
                <a:gd name="T41" fmla="*/ 8 h 571"/>
                <a:gd name="T42" fmla="*/ 5885 w 14293"/>
                <a:gd name="T43" fmla="*/ 8 h 571"/>
                <a:gd name="T44" fmla="*/ 6277 w 14293"/>
                <a:gd name="T45" fmla="*/ 315 h 571"/>
                <a:gd name="T46" fmla="*/ 6797 w 14293"/>
                <a:gd name="T47" fmla="*/ 358 h 571"/>
                <a:gd name="T48" fmla="*/ 6499 w 14293"/>
                <a:gd name="T49" fmla="*/ 76 h 571"/>
                <a:gd name="T50" fmla="*/ 6678 w 14293"/>
                <a:gd name="T51" fmla="*/ 94 h 571"/>
                <a:gd name="T52" fmla="*/ 6797 w 14293"/>
                <a:gd name="T53" fmla="*/ 358 h 571"/>
                <a:gd name="T54" fmla="*/ 7386 w 14293"/>
                <a:gd name="T55" fmla="*/ 8 h 571"/>
                <a:gd name="T56" fmla="*/ 7164 w 14293"/>
                <a:gd name="T57" fmla="*/ 562 h 571"/>
                <a:gd name="T58" fmla="*/ 7991 w 14293"/>
                <a:gd name="T59" fmla="*/ 8 h 571"/>
                <a:gd name="T60" fmla="*/ 7659 w 14293"/>
                <a:gd name="T61" fmla="*/ 562 h 571"/>
                <a:gd name="T62" fmla="*/ 8870 w 14293"/>
                <a:gd name="T63" fmla="*/ 358 h 571"/>
                <a:gd name="T64" fmla="*/ 8571 w 14293"/>
                <a:gd name="T65" fmla="*/ 76 h 571"/>
                <a:gd name="T66" fmla="*/ 8750 w 14293"/>
                <a:gd name="T67" fmla="*/ 94 h 571"/>
                <a:gd name="T68" fmla="*/ 8870 w 14293"/>
                <a:gd name="T69" fmla="*/ 358 h 571"/>
                <a:gd name="T70" fmla="*/ 9518 w 14293"/>
                <a:gd name="T71" fmla="*/ 477 h 571"/>
                <a:gd name="T72" fmla="*/ 9739 w 14293"/>
                <a:gd name="T73" fmla="*/ 298 h 571"/>
                <a:gd name="T74" fmla="*/ 9339 w 14293"/>
                <a:gd name="T75" fmla="*/ 502 h 571"/>
                <a:gd name="T76" fmla="*/ 10012 w 14293"/>
                <a:gd name="T77" fmla="*/ 8 h 571"/>
                <a:gd name="T78" fmla="*/ 10004 w 14293"/>
                <a:gd name="T79" fmla="*/ 196 h 571"/>
                <a:gd name="T80" fmla="*/ 10609 w 14293"/>
                <a:gd name="T81" fmla="*/ 562 h 571"/>
                <a:gd name="T82" fmla="*/ 11104 w 14293"/>
                <a:gd name="T83" fmla="*/ 8 h 571"/>
                <a:gd name="T84" fmla="*/ 11735 w 14293"/>
                <a:gd name="T85" fmla="*/ 8 h 571"/>
                <a:gd name="T86" fmla="*/ 11437 w 14293"/>
                <a:gd name="T87" fmla="*/ 315 h 571"/>
                <a:gd name="T88" fmla="*/ 11889 w 14293"/>
                <a:gd name="T89" fmla="*/ 8 h 571"/>
                <a:gd name="T90" fmla="*/ 12196 w 14293"/>
                <a:gd name="T91" fmla="*/ 315 h 571"/>
                <a:gd name="T92" fmla="*/ 12110 w 14293"/>
                <a:gd name="T93" fmla="*/ 358 h 571"/>
                <a:gd name="T94" fmla="*/ 11999 w 14293"/>
                <a:gd name="T95" fmla="*/ 238 h 571"/>
                <a:gd name="T96" fmla="*/ 12170 w 14293"/>
                <a:gd name="T97" fmla="*/ 102 h 571"/>
                <a:gd name="T98" fmla="*/ 12613 w 14293"/>
                <a:gd name="T99" fmla="*/ 451 h 571"/>
                <a:gd name="T100" fmla="*/ 12656 w 14293"/>
                <a:gd name="T101" fmla="*/ 315 h 571"/>
                <a:gd name="T102" fmla="*/ 12844 w 14293"/>
                <a:gd name="T103" fmla="*/ 42 h 571"/>
                <a:gd name="T104" fmla="*/ 12588 w 14293"/>
                <a:gd name="T105" fmla="*/ 145 h 571"/>
                <a:gd name="T106" fmla="*/ 12886 w 14293"/>
                <a:gd name="T107" fmla="*/ 494 h 571"/>
                <a:gd name="T108" fmla="*/ 13048 w 14293"/>
                <a:gd name="T109" fmla="*/ 8 h 571"/>
                <a:gd name="T110" fmla="*/ 13270 w 14293"/>
                <a:gd name="T111" fmla="*/ 102 h 571"/>
                <a:gd name="T112" fmla="*/ 13432 w 14293"/>
                <a:gd name="T113" fmla="*/ 562 h 571"/>
                <a:gd name="T114" fmla="*/ 14157 w 14293"/>
                <a:gd name="T115" fmla="*/ 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293" h="571">
                  <a:moveTo>
                    <a:pt x="0" y="562"/>
                  </a:moveTo>
                  <a:cubicBezTo>
                    <a:pt x="0" y="8"/>
                    <a:pt x="0" y="8"/>
                    <a:pt x="0" y="8"/>
                  </a:cubicBezTo>
                  <a:cubicBezTo>
                    <a:pt x="111" y="8"/>
                    <a:pt x="111" y="8"/>
                    <a:pt x="111" y="8"/>
                  </a:cubicBezTo>
                  <a:cubicBezTo>
                    <a:pt x="111" y="221"/>
                    <a:pt x="111" y="221"/>
                    <a:pt x="111" y="221"/>
                  </a:cubicBezTo>
                  <a:cubicBezTo>
                    <a:pt x="333" y="221"/>
                    <a:pt x="333" y="221"/>
                    <a:pt x="333" y="221"/>
                  </a:cubicBezTo>
                  <a:cubicBezTo>
                    <a:pt x="333" y="8"/>
                    <a:pt x="333" y="8"/>
                    <a:pt x="333" y="8"/>
                  </a:cubicBezTo>
                  <a:cubicBezTo>
                    <a:pt x="444" y="8"/>
                    <a:pt x="444" y="8"/>
                    <a:pt x="444" y="8"/>
                  </a:cubicBezTo>
                  <a:cubicBezTo>
                    <a:pt x="444" y="562"/>
                    <a:pt x="444" y="562"/>
                    <a:pt x="444" y="562"/>
                  </a:cubicBezTo>
                  <a:cubicBezTo>
                    <a:pt x="333" y="562"/>
                    <a:pt x="333" y="562"/>
                    <a:pt x="333" y="562"/>
                  </a:cubicBezTo>
                  <a:cubicBezTo>
                    <a:pt x="333" y="324"/>
                    <a:pt x="333" y="324"/>
                    <a:pt x="333" y="324"/>
                  </a:cubicBezTo>
                  <a:cubicBezTo>
                    <a:pt x="111" y="324"/>
                    <a:pt x="111" y="324"/>
                    <a:pt x="111" y="324"/>
                  </a:cubicBezTo>
                  <a:cubicBezTo>
                    <a:pt x="111" y="562"/>
                    <a:pt x="111" y="562"/>
                    <a:pt x="111" y="562"/>
                  </a:cubicBezTo>
                  <a:lnTo>
                    <a:pt x="0" y="562"/>
                  </a:lnTo>
                  <a:close/>
                  <a:moveTo>
                    <a:pt x="597" y="562"/>
                  </a:moveTo>
                  <a:cubicBezTo>
                    <a:pt x="597" y="8"/>
                    <a:pt x="597" y="8"/>
                    <a:pt x="597" y="8"/>
                  </a:cubicBezTo>
                  <a:cubicBezTo>
                    <a:pt x="1015" y="8"/>
                    <a:pt x="1015" y="8"/>
                    <a:pt x="1015" y="8"/>
                  </a:cubicBezTo>
                  <a:cubicBezTo>
                    <a:pt x="1015" y="102"/>
                    <a:pt x="1015" y="102"/>
                    <a:pt x="1015" y="102"/>
                  </a:cubicBezTo>
                  <a:cubicBezTo>
                    <a:pt x="717" y="102"/>
                    <a:pt x="717" y="102"/>
                    <a:pt x="717" y="102"/>
                  </a:cubicBezTo>
                  <a:cubicBezTo>
                    <a:pt x="717" y="221"/>
                    <a:pt x="717" y="221"/>
                    <a:pt x="717" y="221"/>
                  </a:cubicBezTo>
                  <a:cubicBezTo>
                    <a:pt x="990" y="221"/>
                    <a:pt x="990" y="221"/>
                    <a:pt x="990" y="221"/>
                  </a:cubicBezTo>
                  <a:cubicBezTo>
                    <a:pt x="990" y="315"/>
                    <a:pt x="990" y="315"/>
                    <a:pt x="990" y="315"/>
                  </a:cubicBezTo>
                  <a:cubicBezTo>
                    <a:pt x="717" y="315"/>
                    <a:pt x="717" y="315"/>
                    <a:pt x="717" y="315"/>
                  </a:cubicBezTo>
                  <a:cubicBezTo>
                    <a:pt x="717" y="468"/>
                    <a:pt x="717" y="468"/>
                    <a:pt x="717" y="468"/>
                  </a:cubicBezTo>
                  <a:cubicBezTo>
                    <a:pt x="1024" y="468"/>
                    <a:pt x="1024" y="468"/>
                    <a:pt x="1024" y="468"/>
                  </a:cubicBezTo>
                  <a:cubicBezTo>
                    <a:pt x="1024" y="562"/>
                    <a:pt x="1024" y="562"/>
                    <a:pt x="1024" y="562"/>
                  </a:cubicBezTo>
                  <a:lnTo>
                    <a:pt x="597" y="562"/>
                  </a:lnTo>
                  <a:close/>
                  <a:moveTo>
                    <a:pt x="1160" y="562"/>
                  </a:moveTo>
                  <a:cubicBezTo>
                    <a:pt x="1160" y="8"/>
                    <a:pt x="1160" y="8"/>
                    <a:pt x="1160" y="8"/>
                  </a:cubicBezTo>
                  <a:cubicBezTo>
                    <a:pt x="1271" y="8"/>
                    <a:pt x="1271" y="8"/>
                    <a:pt x="1271" y="8"/>
                  </a:cubicBezTo>
                  <a:cubicBezTo>
                    <a:pt x="1501" y="375"/>
                    <a:pt x="1501" y="375"/>
                    <a:pt x="1501" y="375"/>
                  </a:cubicBezTo>
                  <a:cubicBezTo>
                    <a:pt x="1501" y="8"/>
                    <a:pt x="1501" y="8"/>
                    <a:pt x="1501" y="8"/>
                  </a:cubicBezTo>
                  <a:cubicBezTo>
                    <a:pt x="1604" y="8"/>
                    <a:pt x="1604" y="8"/>
                    <a:pt x="1604" y="8"/>
                  </a:cubicBezTo>
                  <a:cubicBezTo>
                    <a:pt x="1604" y="562"/>
                    <a:pt x="1604" y="562"/>
                    <a:pt x="1604" y="562"/>
                  </a:cubicBezTo>
                  <a:cubicBezTo>
                    <a:pt x="1493" y="562"/>
                    <a:pt x="1493" y="562"/>
                    <a:pt x="1493" y="562"/>
                  </a:cubicBezTo>
                  <a:cubicBezTo>
                    <a:pt x="1271" y="196"/>
                    <a:pt x="1271" y="196"/>
                    <a:pt x="1271" y="196"/>
                  </a:cubicBezTo>
                  <a:cubicBezTo>
                    <a:pt x="1271" y="562"/>
                    <a:pt x="1271" y="562"/>
                    <a:pt x="1271" y="562"/>
                  </a:cubicBezTo>
                  <a:lnTo>
                    <a:pt x="1160" y="562"/>
                  </a:lnTo>
                  <a:close/>
                  <a:moveTo>
                    <a:pt x="2269" y="562"/>
                  </a:moveTo>
                  <a:cubicBezTo>
                    <a:pt x="2149" y="562"/>
                    <a:pt x="2149" y="562"/>
                    <a:pt x="2149" y="562"/>
                  </a:cubicBezTo>
                  <a:cubicBezTo>
                    <a:pt x="2098" y="434"/>
                    <a:pt x="2098" y="434"/>
                    <a:pt x="2098" y="434"/>
                  </a:cubicBezTo>
                  <a:cubicBezTo>
                    <a:pt x="1877" y="434"/>
                    <a:pt x="1877" y="434"/>
                    <a:pt x="1877" y="434"/>
                  </a:cubicBezTo>
                  <a:cubicBezTo>
                    <a:pt x="1825" y="562"/>
                    <a:pt x="1825" y="562"/>
                    <a:pt x="1825" y="562"/>
                  </a:cubicBezTo>
                  <a:cubicBezTo>
                    <a:pt x="1715" y="562"/>
                    <a:pt x="1715" y="562"/>
                    <a:pt x="1715" y="562"/>
                  </a:cubicBezTo>
                  <a:cubicBezTo>
                    <a:pt x="1928" y="8"/>
                    <a:pt x="1928" y="8"/>
                    <a:pt x="1928" y="8"/>
                  </a:cubicBezTo>
                  <a:cubicBezTo>
                    <a:pt x="2047" y="8"/>
                    <a:pt x="2047" y="8"/>
                    <a:pt x="2047" y="8"/>
                  </a:cubicBezTo>
                  <a:lnTo>
                    <a:pt x="2269" y="562"/>
                  </a:lnTo>
                  <a:close/>
                  <a:moveTo>
                    <a:pt x="2064" y="341"/>
                  </a:moveTo>
                  <a:cubicBezTo>
                    <a:pt x="1987" y="136"/>
                    <a:pt x="1987" y="136"/>
                    <a:pt x="1987" y="136"/>
                  </a:cubicBezTo>
                  <a:cubicBezTo>
                    <a:pt x="1911" y="341"/>
                    <a:pt x="1911" y="341"/>
                    <a:pt x="1911" y="341"/>
                  </a:cubicBezTo>
                  <a:lnTo>
                    <a:pt x="2064" y="341"/>
                  </a:lnTo>
                  <a:close/>
                  <a:moveTo>
                    <a:pt x="2371" y="562"/>
                  </a:moveTo>
                  <a:cubicBezTo>
                    <a:pt x="2371" y="8"/>
                    <a:pt x="2371" y="8"/>
                    <a:pt x="2371" y="8"/>
                  </a:cubicBezTo>
                  <a:cubicBezTo>
                    <a:pt x="2482" y="8"/>
                    <a:pt x="2482" y="8"/>
                    <a:pt x="2482" y="8"/>
                  </a:cubicBezTo>
                  <a:cubicBezTo>
                    <a:pt x="2712" y="375"/>
                    <a:pt x="2712" y="375"/>
                    <a:pt x="2712" y="375"/>
                  </a:cubicBezTo>
                  <a:cubicBezTo>
                    <a:pt x="2712" y="8"/>
                    <a:pt x="2712" y="8"/>
                    <a:pt x="2712" y="8"/>
                  </a:cubicBezTo>
                  <a:cubicBezTo>
                    <a:pt x="2815" y="8"/>
                    <a:pt x="2815" y="8"/>
                    <a:pt x="2815" y="8"/>
                  </a:cubicBezTo>
                  <a:cubicBezTo>
                    <a:pt x="2815" y="562"/>
                    <a:pt x="2815" y="562"/>
                    <a:pt x="2815" y="562"/>
                  </a:cubicBezTo>
                  <a:cubicBezTo>
                    <a:pt x="2704" y="562"/>
                    <a:pt x="2704" y="562"/>
                    <a:pt x="2704" y="562"/>
                  </a:cubicBezTo>
                  <a:cubicBezTo>
                    <a:pt x="2474" y="196"/>
                    <a:pt x="2474" y="196"/>
                    <a:pt x="2474" y="196"/>
                  </a:cubicBezTo>
                  <a:cubicBezTo>
                    <a:pt x="2474" y="562"/>
                    <a:pt x="2474" y="562"/>
                    <a:pt x="2474" y="562"/>
                  </a:cubicBezTo>
                  <a:lnTo>
                    <a:pt x="2371" y="562"/>
                  </a:lnTo>
                  <a:close/>
                  <a:moveTo>
                    <a:pt x="3147" y="562"/>
                  </a:moveTo>
                  <a:cubicBezTo>
                    <a:pt x="3147" y="8"/>
                    <a:pt x="3147" y="8"/>
                    <a:pt x="3147" y="8"/>
                  </a:cubicBezTo>
                  <a:cubicBezTo>
                    <a:pt x="3326" y="8"/>
                    <a:pt x="3326" y="8"/>
                    <a:pt x="3326" y="8"/>
                  </a:cubicBezTo>
                  <a:cubicBezTo>
                    <a:pt x="3395" y="8"/>
                    <a:pt x="3437" y="8"/>
                    <a:pt x="3463" y="17"/>
                  </a:cubicBezTo>
                  <a:cubicBezTo>
                    <a:pt x="3497" y="25"/>
                    <a:pt x="3523" y="42"/>
                    <a:pt x="3540" y="68"/>
                  </a:cubicBezTo>
                  <a:cubicBezTo>
                    <a:pt x="3565" y="94"/>
                    <a:pt x="3574" y="136"/>
                    <a:pt x="3574" y="179"/>
                  </a:cubicBezTo>
                  <a:cubicBezTo>
                    <a:pt x="3574" y="213"/>
                    <a:pt x="3565" y="238"/>
                    <a:pt x="3557" y="264"/>
                  </a:cubicBezTo>
                  <a:cubicBezTo>
                    <a:pt x="3540" y="289"/>
                    <a:pt x="3531" y="307"/>
                    <a:pt x="3505" y="315"/>
                  </a:cubicBezTo>
                  <a:cubicBezTo>
                    <a:pt x="3488" y="332"/>
                    <a:pt x="3471" y="341"/>
                    <a:pt x="3454" y="341"/>
                  </a:cubicBezTo>
                  <a:cubicBezTo>
                    <a:pt x="3420" y="349"/>
                    <a:pt x="3386" y="349"/>
                    <a:pt x="3335" y="349"/>
                  </a:cubicBezTo>
                  <a:cubicBezTo>
                    <a:pt x="3258" y="349"/>
                    <a:pt x="3258" y="349"/>
                    <a:pt x="3258" y="349"/>
                  </a:cubicBezTo>
                  <a:cubicBezTo>
                    <a:pt x="3258" y="562"/>
                    <a:pt x="3258" y="562"/>
                    <a:pt x="3258" y="562"/>
                  </a:cubicBezTo>
                  <a:lnTo>
                    <a:pt x="3147" y="562"/>
                  </a:lnTo>
                  <a:close/>
                  <a:moveTo>
                    <a:pt x="3258" y="102"/>
                  </a:moveTo>
                  <a:cubicBezTo>
                    <a:pt x="3258" y="255"/>
                    <a:pt x="3258" y="255"/>
                    <a:pt x="3258" y="255"/>
                  </a:cubicBezTo>
                  <a:cubicBezTo>
                    <a:pt x="3326" y="255"/>
                    <a:pt x="3326" y="255"/>
                    <a:pt x="3326" y="255"/>
                  </a:cubicBezTo>
                  <a:cubicBezTo>
                    <a:pt x="3369" y="255"/>
                    <a:pt x="3395" y="255"/>
                    <a:pt x="3412" y="247"/>
                  </a:cubicBezTo>
                  <a:cubicBezTo>
                    <a:pt x="3429" y="247"/>
                    <a:pt x="3437" y="238"/>
                    <a:pt x="3446" y="221"/>
                  </a:cubicBezTo>
                  <a:cubicBezTo>
                    <a:pt x="3454" y="213"/>
                    <a:pt x="3463" y="196"/>
                    <a:pt x="3463" y="179"/>
                  </a:cubicBezTo>
                  <a:cubicBezTo>
                    <a:pt x="3463" y="162"/>
                    <a:pt x="3454" y="145"/>
                    <a:pt x="3437" y="128"/>
                  </a:cubicBezTo>
                  <a:cubicBezTo>
                    <a:pt x="3429" y="119"/>
                    <a:pt x="3412" y="111"/>
                    <a:pt x="3395" y="102"/>
                  </a:cubicBezTo>
                  <a:cubicBezTo>
                    <a:pt x="3386" y="102"/>
                    <a:pt x="3352" y="102"/>
                    <a:pt x="3318" y="102"/>
                  </a:cubicBezTo>
                  <a:lnTo>
                    <a:pt x="3258" y="102"/>
                  </a:lnTo>
                  <a:close/>
                  <a:moveTo>
                    <a:pt x="3685" y="289"/>
                  </a:moveTo>
                  <a:cubicBezTo>
                    <a:pt x="3685" y="230"/>
                    <a:pt x="3693" y="187"/>
                    <a:pt x="3710" y="145"/>
                  </a:cubicBezTo>
                  <a:cubicBezTo>
                    <a:pt x="3727" y="119"/>
                    <a:pt x="3744" y="94"/>
                    <a:pt x="3761" y="68"/>
                  </a:cubicBezTo>
                  <a:cubicBezTo>
                    <a:pt x="3787" y="42"/>
                    <a:pt x="3812" y="34"/>
                    <a:pt x="3838" y="17"/>
                  </a:cubicBezTo>
                  <a:cubicBezTo>
                    <a:pt x="3872" y="8"/>
                    <a:pt x="3915" y="0"/>
                    <a:pt x="3957" y="0"/>
                  </a:cubicBezTo>
                  <a:cubicBezTo>
                    <a:pt x="4034" y="0"/>
                    <a:pt x="4102" y="25"/>
                    <a:pt x="4154" y="76"/>
                  </a:cubicBezTo>
                  <a:cubicBezTo>
                    <a:pt x="4205" y="128"/>
                    <a:pt x="4230" y="196"/>
                    <a:pt x="4230" y="281"/>
                  </a:cubicBezTo>
                  <a:cubicBezTo>
                    <a:pt x="4230" y="375"/>
                    <a:pt x="4205" y="443"/>
                    <a:pt x="4154" y="494"/>
                  </a:cubicBezTo>
                  <a:cubicBezTo>
                    <a:pt x="4102" y="545"/>
                    <a:pt x="4043" y="571"/>
                    <a:pt x="3957" y="571"/>
                  </a:cubicBezTo>
                  <a:cubicBezTo>
                    <a:pt x="3872" y="571"/>
                    <a:pt x="3812" y="545"/>
                    <a:pt x="3761" y="494"/>
                  </a:cubicBezTo>
                  <a:cubicBezTo>
                    <a:pt x="3710" y="443"/>
                    <a:pt x="3685" y="375"/>
                    <a:pt x="3685" y="289"/>
                  </a:cubicBezTo>
                  <a:close/>
                  <a:moveTo>
                    <a:pt x="3804" y="281"/>
                  </a:moveTo>
                  <a:cubicBezTo>
                    <a:pt x="3804" y="349"/>
                    <a:pt x="3821" y="392"/>
                    <a:pt x="3847" y="426"/>
                  </a:cubicBezTo>
                  <a:cubicBezTo>
                    <a:pt x="3872" y="460"/>
                    <a:pt x="3915" y="477"/>
                    <a:pt x="3957" y="477"/>
                  </a:cubicBezTo>
                  <a:cubicBezTo>
                    <a:pt x="4000" y="477"/>
                    <a:pt x="4043" y="460"/>
                    <a:pt x="4068" y="426"/>
                  </a:cubicBezTo>
                  <a:cubicBezTo>
                    <a:pt x="4094" y="392"/>
                    <a:pt x="4111" y="349"/>
                    <a:pt x="4111" y="281"/>
                  </a:cubicBezTo>
                  <a:cubicBezTo>
                    <a:pt x="4111" y="221"/>
                    <a:pt x="4094" y="170"/>
                    <a:pt x="4068" y="136"/>
                  </a:cubicBezTo>
                  <a:cubicBezTo>
                    <a:pt x="4043" y="111"/>
                    <a:pt x="4000" y="94"/>
                    <a:pt x="3957" y="94"/>
                  </a:cubicBezTo>
                  <a:cubicBezTo>
                    <a:pt x="3915" y="94"/>
                    <a:pt x="3872" y="111"/>
                    <a:pt x="3847" y="145"/>
                  </a:cubicBezTo>
                  <a:cubicBezTo>
                    <a:pt x="3821" y="170"/>
                    <a:pt x="3804" y="221"/>
                    <a:pt x="3804" y="281"/>
                  </a:cubicBezTo>
                  <a:close/>
                  <a:moveTo>
                    <a:pt x="4358" y="562"/>
                  </a:moveTo>
                  <a:cubicBezTo>
                    <a:pt x="4358" y="8"/>
                    <a:pt x="4358" y="8"/>
                    <a:pt x="4358" y="8"/>
                  </a:cubicBezTo>
                  <a:cubicBezTo>
                    <a:pt x="4469" y="8"/>
                    <a:pt x="4469" y="8"/>
                    <a:pt x="4469" y="8"/>
                  </a:cubicBezTo>
                  <a:cubicBezTo>
                    <a:pt x="4469" y="468"/>
                    <a:pt x="4469" y="468"/>
                    <a:pt x="4469" y="468"/>
                  </a:cubicBezTo>
                  <a:cubicBezTo>
                    <a:pt x="4751" y="468"/>
                    <a:pt x="4751" y="468"/>
                    <a:pt x="4751" y="468"/>
                  </a:cubicBezTo>
                  <a:cubicBezTo>
                    <a:pt x="4751" y="562"/>
                    <a:pt x="4751" y="562"/>
                    <a:pt x="4751" y="562"/>
                  </a:cubicBezTo>
                  <a:lnTo>
                    <a:pt x="4358" y="562"/>
                  </a:lnTo>
                  <a:close/>
                  <a:moveTo>
                    <a:pt x="4947" y="562"/>
                  </a:moveTo>
                  <a:cubicBezTo>
                    <a:pt x="4947" y="332"/>
                    <a:pt x="4947" y="332"/>
                    <a:pt x="4947" y="332"/>
                  </a:cubicBezTo>
                  <a:cubicBezTo>
                    <a:pt x="4742" y="8"/>
                    <a:pt x="4742" y="8"/>
                    <a:pt x="4742" y="8"/>
                  </a:cubicBezTo>
                  <a:cubicBezTo>
                    <a:pt x="4878" y="8"/>
                    <a:pt x="4878" y="8"/>
                    <a:pt x="4878" y="8"/>
                  </a:cubicBezTo>
                  <a:cubicBezTo>
                    <a:pt x="5006" y="230"/>
                    <a:pt x="5006" y="230"/>
                    <a:pt x="5006" y="230"/>
                  </a:cubicBezTo>
                  <a:cubicBezTo>
                    <a:pt x="5134" y="8"/>
                    <a:pt x="5134" y="8"/>
                    <a:pt x="5134" y="8"/>
                  </a:cubicBezTo>
                  <a:cubicBezTo>
                    <a:pt x="5262" y="8"/>
                    <a:pt x="5262" y="8"/>
                    <a:pt x="5262" y="8"/>
                  </a:cubicBezTo>
                  <a:cubicBezTo>
                    <a:pt x="5066" y="332"/>
                    <a:pt x="5066" y="332"/>
                    <a:pt x="5066" y="332"/>
                  </a:cubicBezTo>
                  <a:cubicBezTo>
                    <a:pt x="5066" y="562"/>
                    <a:pt x="5066" y="562"/>
                    <a:pt x="5066" y="562"/>
                  </a:cubicBezTo>
                  <a:lnTo>
                    <a:pt x="4947" y="562"/>
                  </a:lnTo>
                  <a:close/>
                  <a:moveTo>
                    <a:pt x="5492" y="562"/>
                  </a:moveTo>
                  <a:cubicBezTo>
                    <a:pt x="5492" y="102"/>
                    <a:pt x="5492" y="102"/>
                    <a:pt x="5492" y="102"/>
                  </a:cubicBezTo>
                  <a:cubicBezTo>
                    <a:pt x="5322" y="102"/>
                    <a:pt x="5322" y="102"/>
                    <a:pt x="5322" y="102"/>
                  </a:cubicBezTo>
                  <a:cubicBezTo>
                    <a:pt x="5322" y="8"/>
                    <a:pt x="5322" y="8"/>
                    <a:pt x="5322" y="8"/>
                  </a:cubicBezTo>
                  <a:cubicBezTo>
                    <a:pt x="5765" y="8"/>
                    <a:pt x="5765" y="8"/>
                    <a:pt x="5765" y="8"/>
                  </a:cubicBezTo>
                  <a:cubicBezTo>
                    <a:pt x="5765" y="102"/>
                    <a:pt x="5765" y="102"/>
                    <a:pt x="5765" y="102"/>
                  </a:cubicBezTo>
                  <a:cubicBezTo>
                    <a:pt x="5603" y="102"/>
                    <a:pt x="5603" y="102"/>
                    <a:pt x="5603" y="102"/>
                  </a:cubicBezTo>
                  <a:cubicBezTo>
                    <a:pt x="5603" y="562"/>
                    <a:pt x="5603" y="562"/>
                    <a:pt x="5603" y="562"/>
                  </a:cubicBezTo>
                  <a:lnTo>
                    <a:pt x="5492" y="562"/>
                  </a:lnTo>
                  <a:close/>
                  <a:moveTo>
                    <a:pt x="5885" y="562"/>
                  </a:moveTo>
                  <a:cubicBezTo>
                    <a:pt x="5885" y="8"/>
                    <a:pt x="5885" y="8"/>
                    <a:pt x="5885" y="8"/>
                  </a:cubicBezTo>
                  <a:cubicBezTo>
                    <a:pt x="6294" y="8"/>
                    <a:pt x="6294" y="8"/>
                    <a:pt x="6294" y="8"/>
                  </a:cubicBezTo>
                  <a:cubicBezTo>
                    <a:pt x="6294" y="102"/>
                    <a:pt x="6294" y="102"/>
                    <a:pt x="6294" y="102"/>
                  </a:cubicBezTo>
                  <a:cubicBezTo>
                    <a:pt x="5996" y="102"/>
                    <a:pt x="5996" y="102"/>
                    <a:pt x="5996" y="102"/>
                  </a:cubicBezTo>
                  <a:cubicBezTo>
                    <a:pt x="5996" y="221"/>
                    <a:pt x="5996" y="221"/>
                    <a:pt x="5996" y="221"/>
                  </a:cubicBezTo>
                  <a:cubicBezTo>
                    <a:pt x="6277" y="221"/>
                    <a:pt x="6277" y="221"/>
                    <a:pt x="6277" y="221"/>
                  </a:cubicBezTo>
                  <a:cubicBezTo>
                    <a:pt x="6277" y="315"/>
                    <a:pt x="6277" y="315"/>
                    <a:pt x="6277" y="315"/>
                  </a:cubicBezTo>
                  <a:cubicBezTo>
                    <a:pt x="5996" y="315"/>
                    <a:pt x="5996" y="315"/>
                    <a:pt x="5996" y="315"/>
                  </a:cubicBezTo>
                  <a:cubicBezTo>
                    <a:pt x="5996" y="468"/>
                    <a:pt x="5996" y="468"/>
                    <a:pt x="5996" y="468"/>
                  </a:cubicBezTo>
                  <a:cubicBezTo>
                    <a:pt x="6303" y="468"/>
                    <a:pt x="6303" y="468"/>
                    <a:pt x="6303" y="468"/>
                  </a:cubicBezTo>
                  <a:cubicBezTo>
                    <a:pt x="6303" y="562"/>
                    <a:pt x="6303" y="562"/>
                    <a:pt x="6303" y="562"/>
                  </a:cubicBezTo>
                  <a:lnTo>
                    <a:pt x="5885" y="562"/>
                  </a:lnTo>
                  <a:close/>
                  <a:moveTo>
                    <a:pt x="6797" y="358"/>
                  </a:moveTo>
                  <a:cubicBezTo>
                    <a:pt x="6908" y="392"/>
                    <a:pt x="6908" y="392"/>
                    <a:pt x="6908" y="392"/>
                  </a:cubicBezTo>
                  <a:cubicBezTo>
                    <a:pt x="6891" y="451"/>
                    <a:pt x="6866" y="494"/>
                    <a:pt x="6823" y="528"/>
                  </a:cubicBezTo>
                  <a:cubicBezTo>
                    <a:pt x="6789" y="554"/>
                    <a:pt x="6738" y="571"/>
                    <a:pt x="6678" y="571"/>
                  </a:cubicBezTo>
                  <a:cubicBezTo>
                    <a:pt x="6601" y="571"/>
                    <a:pt x="6541" y="545"/>
                    <a:pt x="6499" y="494"/>
                  </a:cubicBezTo>
                  <a:cubicBezTo>
                    <a:pt x="6448" y="443"/>
                    <a:pt x="6422" y="375"/>
                    <a:pt x="6422" y="289"/>
                  </a:cubicBezTo>
                  <a:cubicBezTo>
                    <a:pt x="6422" y="196"/>
                    <a:pt x="6448" y="128"/>
                    <a:pt x="6499" y="76"/>
                  </a:cubicBezTo>
                  <a:cubicBezTo>
                    <a:pt x="6541" y="25"/>
                    <a:pt x="6610" y="0"/>
                    <a:pt x="6686" y="0"/>
                  </a:cubicBezTo>
                  <a:cubicBezTo>
                    <a:pt x="6755" y="0"/>
                    <a:pt x="6806" y="17"/>
                    <a:pt x="6848" y="59"/>
                  </a:cubicBezTo>
                  <a:cubicBezTo>
                    <a:pt x="6874" y="85"/>
                    <a:pt x="6891" y="119"/>
                    <a:pt x="6908" y="162"/>
                  </a:cubicBezTo>
                  <a:cubicBezTo>
                    <a:pt x="6797" y="187"/>
                    <a:pt x="6797" y="187"/>
                    <a:pt x="6797" y="187"/>
                  </a:cubicBezTo>
                  <a:cubicBezTo>
                    <a:pt x="6789" y="162"/>
                    <a:pt x="6780" y="136"/>
                    <a:pt x="6755" y="119"/>
                  </a:cubicBezTo>
                  <a:cubicBezTo>
                    <a:pt x="6738" y="102"/>
                    <a:pt x="6712" y="94"/>
                    <a:pt x="6678" y="94"/>
                  </a:cubicBezTo>
                  <a:cubicBezTo>
                    <a:pt x="6635" y="94"/>
                    <a:pt x="6601" y="111"/>
                    <a:pt x="6576" y="136"/>
                  </a:cubicBezTo>
                  <a:cubicBezTo>
                    <a:pt x="6550" y="170"/>
                    <a:pt x="6541" y="213"/>
                    <a:pt x="6541" y="281"/>
                  </a:cubicBezTo>
                  <a:cubicBezTo>
                    <a:pt x="6541" y="349"/>
                    <a:pt x="6550" y="400"/>
                    <a:pt x="6576" y="434"/>
                  </a:cubicBezTo>
                  <a:cubicBezTo>
                    <a:pt x="6601" y="460"/>
                    <a:pt x="6635" y="477"/>
                    <a:pt x="6678" y="477"/>
                  </a:cubicBezTo>
                  <a:cubicBezTo>
                    <a:pt x="6703" y="477"/>
                    <a:pt x="6729" y="468"/>
                    <a:pt x="6755" y="451"/>
                  </a:cubicBezTo>
                  <a:cubicBezTo>
                    <a:pt x="6772" y="426"/>
                    <a:pt x="6789" y="400"/>
                    <a:pt x="6797" y="358"/>
                  </a:cubicBezTo>
                  <a:close/>
                  <a:moveTo>
                    <a:pt x="7053" y="562"/>
                  </a:moveTo>
                  <a:cubicBezTo>
                    <a:pt x="7053" y="8"/>
                    <a:pt x="7053" y="8"/>
                    <a:pt x="7053" y="8"/>
                  </a:cubicBezTo>
                  <a:cubicBezTo>
                    <a:pt x="7164" y="8"/>
                    <a:pt x="7164" y="8"/>
                    <a:pt x="7164" y="8"/>
                  </a:cubicBezTo>
                  <a:cubicBezTo>
                    <a:pt x="7164" y="221"/>
                    <a:pt x="7164" y="221"/>
                    <a:pt x="7164" y="221"/>
                  </a:cubicBezTo>
                  <a:cubicBezTo>
                    <a:pt x="7386" y="221"/>
                    <a:pt x="7386" y="221"/>
                    <a:pt x="7386" y="221"/>
                  </a:cubicBezTo>
                  <a:cubicBezTo>
                    <a:pt x="7386" y="8"/>
                    <a:pt x="7386" y="8"/>
                    <a:pt x="7386" y="8"/>
                  </a:cubicBezTo>
                  <a:cubicBezTo>
                    <a:pt x="7497" y="8"/>
                    <a:pt x="7497" y="8"/>
                    <a:pt x="7497" y="8"/>
                  </a:cubicBezTo>
                  <a:cubicBezTo>
                    <a:pt x="7497" y="562"/>
                    <a:pt x="7497" y="562"/>
                    <a:pt x="7497" y="562"/>
                  </a:cubicBezTo>
                  <a:cubicBezTo>
                    <a:pt x="7386" y="562"/>
                    <a:pt x="7386" y="562"/>
                    <a:pt x="7386" y="562"/>
                  </a:cubicBezTo>
                  <a:cubicBezTo>
                    <a:pt x="7386" y="324"/>
                    <a:pt x="7386" y="324"/>
                    <a:pt x="7386" y="324"/>
                  </a:cubicBezTo>
                  <a:cubicBezTo>
                    <a:pt x="7164" y="324"/>
                    <a:pt x="7164" y="324"/>
                    <a:pt x="7164" y="324"/>
                  </a:cubicBezTo>
                  <a:cubicBezTo>
                    <a:pt x="7164" y="562"/>
                    <a:pt x="7164" y="562"/>
                    <a:pt x="7164" y="562"/>
                  </a:cubicBezTo>
                  <a:lnTo>
                    <a:pt x="7053" y="562"/>
                  </a:lnTo>
                  <a:close/>
                  <a:moveTo>
                    <a:pt x="7659" y="562"/>
                  </a:moveTo>
                  <a:cubicBezTo>
                    <a:pt x="7659" y="8"/>
                    <a:pt x="7659" y="8"/>
                    <a:pt x="7659" y="8"/>
                  </a:cubicBezTo>
                  <a:cubicBezTo>
                    <a:pt x="7761" y="8"/>
                    <a:pt x="7761" y="8"/>
                    <a:pt x="7761" y="8"/>
                  </a:cubicBezTo>
                  <a:cubicBezTo>
                    <a:pt x="7991" y="375"/>
                    <a:pt x="7991" y="375"/>
                    <a:pt x="7991" y="375"/>
                  </a:cubicBezTo>
                  <a:cubicBezTo>
                    <a:pt x="7991" y="8"/>
                    <a:pt x="7991" y="8"/>
                    <a:pt x="7991" y="8"/>
                  </a:cubicBezTo>
                  <a:cubicBezTo>
                    <a:pt x="8094" y="8"/>
                    <a:pt x="8094" y="8"/>
                    <a:pt x="8094" y="8"/>
                  </a:cubicBezTo>
                  <a:cubicBezTo>
                    <a:pt x="8094" y="562"/>
                    <a:pt x="8094" y="562"/>
                    <a:pt x="8094" y="562"/>
                  </a:cubicBezTo>
                  <a:cubicBezTo>
                    <a:pt x="7983" y="562"/>
                    <a:pt x="7983" y="562"/>
                    <a:pt x="7983" y="562"/>
                  </a:cubicBezTo>
                  <a:cubicBezTo>
                    <a:pt x="7761" y="196"/>
                    <a:pt x="7761" y="196"/>
                    <a:pt x="7761" y="196"/>
                  </a:cubicBezTo>
                  <a:cubicBezTo>
                    <a:pt x="7761" y="562"/>
                    <a:pt x="7761" y="562"/>
                    <a:pt x="7761" y="562"/>
                  </a:cubicBezTo>
                  <a:lnTo>
                    <a:pt x="7659" y="562"/>
                  </a:lnTo>
                  <a:close/>
                  <a:moveTo>
                    <a:pt x="8256" y="562"/>
                  </a:moveTo>
                  <a:cubicBezTo>
                    <a:pt x="8256" y="8"/>
                    <a:pt x="8256" y="8"/>
                    <a:pt x="8256" y="8"/>
                  </a:cubicBezTo>
                  <a:cubicBezTo>
                    <a:pt x="8366" y="8"/>
                    <a:pt x="8366" y="8"/>
                    <a:pt x="8366" y="8"/>
                  </a:cubicBezTo>
                  <a:cubicBezTo>
                    <a:pt x="8366" y="562"/>
                    <a:pt x="8366" y="562"/>
                    <a:pt x="8366" y="562"/>
                  </a:cubicBezTo>
                  <a:lnTo>
                    <a:pt x="8256" y="562"/>
                  </a:lnTo>
                  <a:close/>
                  <a:moveTo>
                    <a:pt x="8870" y="358"/>
                  </a:moveTo>
                  <a:cubicBezTo>
                    <a:pt x="8980" y="392"/>
                    <a:pt x="8980" y="392"/>
                    <a:pt x="8980" y="392"/>
                  </a:cubicBezTo>
                  <a:cubicBezTo>
                    <a:pt x="8963" y="451"/>
                    <a:pt x="8938" y="494"/>
                    <a:pt x="8895" y="528"/>
                  </a:cubicBezTo>
                  <a:cubicBezTo>
                    <a:pt x="8861" y="554"/>
                    <a:pt x="8810" y="571"/>
                    <a:pt x="8750" y="571"/>
                  </a:cubicBezTo>
                  <a:cubicBezTo>
                    <a:pt x="8673" y="571"/>
                    <a:pt x="8614" y="545"/>
                    <a:pt x="8571" y="494"/>
                  </a:cubicBezTo>
                  <a:cubicBezTo>
                    <a:pt x="8520" y="443"/>
                    <a:pt x="8494" y="375"/>
                    <a:pt x="8494" y="289"/>
                  </a:cubicBezTo>
                  <a:cubicBezTo>
                    <a:pt x="8494" y="196"/>
                    <a:pt x="8520" y="128"/>
                    <a:pt x="8571" y="76"/>
                  </a:cubicBezTo>
                  <a:cubicBezTo>
                    <a:pt x="8614" y="25"/>
                    <a:pt x="8682" y="0"/>
                    <a:pt x="8759" y="0"/>
                  </a:cubicBezTo>
                  <a:cubicBezTo>
                    <a:pt x="8827" y="0"/>
                    <a:pt x="8878" y="17"/>
                    <a:pt x="8921" y="59"/>
                  </a:cubicBezTo>
                  <a:cubicBezTo>
                    <a:pt x="8946" y="85"/>
                    <a:pt x="8963" y="119"/>
                    <a:pt x="8980" y="162"/>
                  </a:cubicBezTo>
                  <a:cubicBezTo>
                    <a:pt x="8870" y="187"/>
                    <a:pt x="8870" y="187"/>
                    <a:pt x="8870" y="187"/>
                  </a:cubicBezTo>
                  <a:cubicBezTo>
                    <a:pt x="8861" y="162"/>
                    <a:pt x="8853" y="136"/>
                    <a:pt x="8827" y="119"/>
                  </a:cubicBezTo>
                  <a:cubicBezTo>
                    <a:pt x="8810" y="102"/>
                    <a:pt x="8784" y="94"/>
                    <a:pt x="8750" y="94"/>
                  </a:cubicBezTo>
                  <a:cubicBezTo>
                    <a:pt x="8708" y="94"/>
                    <a:pt x="8673" y="111"/>
                    <a:pt x="8648" y="136"/>
                  </a:cubicBezTo>
                  <a:cubicBezTo>
                    <a:pt x="8622" y="170"/>
                    <a:pt x="8614" y="213"/>
                    <a:pt x="8614" y="281"/>
                  </a:cubicBezTo>
                  <a:cubicBezTo>
                    <a:pt x="8614" y="349"/>
                    <a:pt x="8622" y="400"/>
                    <a:pt x="8648" y="434"/>
                  </a:cubicBezTo>
                  <a:cubicBezTo>
                    <a:pt x="8673" y="460"/>
                    <a:pt x="8708" y="477"/>
                    <a:pt x="8750" y="477"/>
                  </a:cubicBezTo>
                  <a:cubicBezTo>
                    <a:pt x="8776" y="477"/>
                    <a:pt x="8801" y="468"/>
                    <a:pt x="8827" y="451"/>
                  </a:cubicBezTo>
                  <a:cubicBezTo>
                    <a:pt x="8844" y="426"/>
                    <a:pt x="8861" y="400"/>
                    <a:pt x="8870" y="358"/>
                  </a:cubicBezTo>
                  <a:close/>
                  <a:moveTo>
                    <a:pt x="9296" y="8"/>
                  </a:moveTo>
                  <a:cubicBezTo>
                    <a:pt x="9407" y="8"/>
                    <a:pt x="9407" y="8"/>
                    <a:pt x="9407" y="8"/>
                  </a:cubicBezTo>
                  <a:cubicBezTo>
                    <a:pt x="9407" y="307"/>
                    <a:pt x="9407" y="307"/>
                    <a:pt x="9407" y="307"/>
                  </a:cubicBezTo>
                  <a:cubicBezTo>
                    <a:pt x="9407" y="358"/>
                    <a:pt x="9407" y="383"/>
                    <a:pt x="9407" y="400"/>
                  </a:cubicBezTo>
                  <a:cubicBezTo>
                    <a:pt x="9415" y="426"/>
                    <a:pt x="9424" y="443"/>
                    <a:pt x="9441" y="451"/>
                  </a:cubicBezTo>
                  <a:cubicBezTo>
                    <a:pt x="9458" y="468"/>
                    <a:pt x="9484" y="477"/>
                    <a:pt x="9518" y="477"/>
                  </a:cubicBezTo>
                  <a:cubicBezTo>
                    <a:pt x="9552" y="477"/>
                    <a:pt x="9577" y="468"/>
                    <a:pt x="9586" y="460"/>
                  </a:cubicBezTo>
                  <a:cubicBezTo>
                    <a:pt x="9603" y="443"/>
                    <a:pt x="9620" y="426"/>
                    <a:pt x="9620" y="409"/>
                  </a:cubicBezTo>
                  <a:cubicBezTo>
                    <a:pt x="9620" y="392"/>
                    <a:pt x="9620" y="358"/>
                    <a:pt x="9620" y="315"/>
                  </a:cubicBezTo>
                  <a:cubicBezTo>
                    <a:pt x="9620" y="8"/>
                    <a:pt x="9620" y="8"/>
                    <a:pt x="9620" y="8"/>
                  </a:cubicBezTo>
                  <a:cubicBezTo>
                    <a:pt x="9739" y="8"/>
                    <a:pt x="9739" y="8"/>
                    <a:pt x="9739" y="8"/>
                  </a:cubicBezTo>
                  <a:cubicBezTo>
                    <a:pt x="9739" y="298"/>
                    <a:pt x="9739" y="298"/>
                    <a:pt x="9739" y="298"/>
                  </a:cubicBezTo>
                  <a:cubicBezTo>
                    <a:pt x="9739" y="366"/>
                    <a:pt x="9731" y="409"/>
                    <a:pt x="9731" y="443"/>
                  </a:cubicBezTo>
                  <a:cubicBezTo>
                    <a:pt x="9722" y="468"/>
                    <a:pt x="9714" y="494"/>
                    <a:pt x="9697" y="511"/>
                  </a:cubicBezTo>
                  <a:cubicBezTo>
                    <a:pt x="9680" y="528"/>
                    <a:pt x="9654" y="545"/>
                    <a:pt x="9629" y="554"/>
                  </a:cubicBezTo>
                  <a:cubicBezTo>
                    <a:pt x="9603" y="562"/>
                    <a:pt x="9569" y="571"/>
                    <a:pt x="9518" y="571"/>
                  </a:cubicBezTo>
                  <a:cubicBezTo>
                    <a:pt x="9467" y="571"/>
                    <a:pt x="9424" y="562"/>
                    <a:pt x="9398" y="554"/>
                  </a:cubicBezTo>
                  <a:cubicBezTo>
                    <a:pt x="9373" y="545"/>
                    <a:pt x="9356" y="528"/>
                    <a:pt x="9339" y="502"/>
                  </a:cubicBezTo>
                  <a:cubicBezTo>
                    <a:pt x="9322" y="485"/>
                    <a:pt x="9313" y="468"/>
                    <a:pt x="9305" y="443"/>
                  </a:cubicBezTo>
                  <a:cubicBezTo>
                    <a:pt x="9296" y="409"/>
                    <a:pt x="9296" y="366"/>
                    <a:pt x="9296" y="307"/>
                  </a:cubicBezTo>
                  <a:lnTo>
                    <a:pt x="9296" y="8"/>
                  </a:lnTo>
                  <a:close/>
                  <a:moveTo>
                    <a:pt x="9901" y="562"/>
                  </a:moveTo>
                  <a:cubicBezTo>
                    <a:pt x="9901" y="8"/>
                    <a:pt x="9901" y="8"/>
                    <a:pt x="9901" y="8"/>
                  </a:cubicBezTo>
                  <a:cubicBezTo>
                    <a:pt x="10012" y="8"/>
                    <a:pt x="10012" y="8"/>
                    <a:pt x="10012" y="8"/>
                  </a:cubicBezTo>
                  <a:cubicBezTo>
                    <a:pt x="10234" y="375"/>
                    <a:pt x="10234" y="375"/>
                    <a:pt x="10234" y="375"/>
                  </a:cubicBezTo>
                  <a:cubicBezTo>
                    <a:pt x="10234" y="8"/>
                    <a:pt x="10234" y="8"/>
                    <a:pt x="10234" y="8"/>
                  </a:cubicBezTo>
                  <a:cubicBezTo>
                    <a:pt x="10336" y="8"/>
                    <a:pt x="10336" y="8"/>
                    <a:pt x="10336" y="8"/>
                  </a:cubicBezTo>
                  <a:cubicBezTo>
                    <a:pt x="10336" y="562"/>
                    <a:pt x="10336" y="562"/>
                    <a:pt x="10336" y="562"/>
                  </a:cubicBezTo>
                  <a:cubicBezTo>
                    <a:pt x="10226" y="562"/>
                    <a:pt x="10226" y="562"/>
                    <a:pt x="10226" y="562"/>
                  </a:cubicBezTo>
                  <a:cubicBezTo>
                    <a:pt x="10004" y="196"/>
                    <a:pt x="10004" y="196"/>
                    <a:pt x="10004" y="196"/>
                  </a:cubicBezTo>
                  <a:cubicBezTo>
                    <a:pt x="10004" y="562"/>
                    <a:pt x="10004" y="562"/>
                    <a:pt x="10004" y="562"/>
                  </a:cubicBezTo>
                  <a:lnTo>
                    <a:pt x="9901" y="562"/>
                  </a:lnTo>
                  <a:close/>
                  <a:moveTo>
                    <a:pt x="10498" y="562"/>
                  </a:moveTo>
                  <a:cubicBezTo>
                    <a:pt x="10498" y="8"/>
                    <a:pt x="10498" y="8"/>
                    <a:pt x="10498" y="8"/>
                  </a:cubicBezTo>
                  <a:cubicBezTo>
                    <a:pt x="10609" y="8"/>
                    <a:pt x="10609" y="8"/>
                    <a:pt x="10609" y="8"/>
                  </a:cubicBezTo>
                  <a:cubicBezTo>
                    <a:pt x="10609" y="562"/>
                    <a:pt x="10609" y="562"/>
                    <a:pt x="10609" y="562"/>
                  </a:cubicBezTo>
                  <a:lnTo>
                    <a:pt x="10498" y="562"/>
                  </a:lnTo>
                  <a:close/>
                  <a:moveTo>
                    <a:pt x="10899" y="562"/>
                  </a:moveTo>
                  <a:cubicBezTo>
                    <a:pt x="10703" y="8"/>
                    <a:pt x="10703" y="8"/>
                    <a:pt x="10703" y="8"/>
                  </a:cubicBezTo>
                  <a:cubicBezTo>
                    <a:pt x="10823" y="8"/>
                    <a:pt x="10823" y="8"/>
                    <a:pt x="10823" y="8"/>
                  </a:cubicBezTo>
                  <a:cubicBezTo>
                    <a:pt x="10968" y="417"/>
                    <a:pt x="10968" y="417"/>
                    <a:pt x="10968" y="417"/>
                  </a:cubicBezTo>
                  <a:cubicBezTo>
                    <a:pt x="11104" y="8"/>
                    <a:pt x="11104" y="8"/>
                    <a:pt x="11104" y="8"/>
                  </a:cubicBezTo>
                  <a:cubicBezTo>
                    <a:pt x="11223" y="8"/>
                    <a:pt x="11223" y="8"/>
                    <a:pt x="11223" y="8"/>
                  </a:cubicBezTo>
                  <a:cubicBezTo>
                    <a:pt x="11027" y="562"/>
                    <a:pt x="11027" y="562"/>
                    <a:pt x="11027" y="562"/>
                  </a:cubicBezTo>
                  <a:lnTo>
                    <a:pt x="10899" y="562"/>
                  </a:lnTo>
                  <a:close/>
                  <a:moveTo>
                    <a:pt x="11326" y="562"/>
                  </a:moveTo>
                  <a:cubicBezTo>
                    <a:pt x="11326" y="8"/>
                    <a:pt x="11326" y="8"/>
                    <a:pt x="11326" y="8"/>
                  </a:cubicBezTo>
                  <a:cubicBezTo>
                    <a:pt x="11735" y="8"/>
                    <a:pt x="11735" y="8"/>
                    <a:pt x="11735" y="8"/>
                  </a:cubicBezTo>
                  <a:cubicBezTo>
                    <a:pt x="11735" y="102"/>
                    <a:pt x="11735" y="102"/>
                    <a:pt x="11735" y="102"/>
                  </a:cubicBezTo>
                  <a:cubicBezTo>
                    <a:pt x="11437" y="102"/>
                    <a:pt x="11437" y="102"/>
                    <a:pt x="11437" y="102"/>
                  </a:cubicBezTo>
                  <a:cubicBezTo>
                    <a:pt x="11437" y="221"/>
                    <a:pt x="11437" y="221"/>
                    <a:pt x="11437" y="221"/>
                  </a:cubicBezTo>
                  <a:cubicBezTo>
                    <a:pt x="11718" y="221"/>
                    <a:pt x="11718" y="221"/>
                    <a:pt x="11718" y="221"/>
                  </a:cubicBezTo>
                  <a:cubicBezTo>
                    <a:pt x="11718" y="315"/>
                    <a:pt x="11718" y="315"/>
                    <a:pt x="11718" y="315"/>
                  </a:cubicBezTo>
                  <a:cubicBezTo>
                    <a:pt x="11437" y="315"/>
                    <a:pt x="11437" y="315"/>
                    <a:pt x="11437" y="315"/>
                  </a:cubicBezTo>
                  <a:cubicBezTo>
                    <a:pt x="11437" y="468"/>
                    <a:pt x="11437" y="468"/>
                    <a:pt x="11437" y="468"/>
                  </a:cubicBezTo>
                  <a:cubicBezTo>
                    <a:pt x="11744" y="468"/>
                    <a:pt x="11744" y="468"/>
                    <a:pt x="11744" y="468"/>
                  </a:cubicBezTo>
                  <a:cubicBezTo>
                    <a:pt x="11744" y="562"/>
                    <a:pt x="11744" y="562"/>
                    <a:pt x="11744" y="562"/>
                  </a:cubicBezTo>
                  <a:lnTo>
                    <a:pt x="11326" y="562"/>
                  </a:lnTo>
                  <a:close/>
                  <a:moveTo>
                    <a:pt x="11889" y="562"/>
                  </a:moveTo>
                  <a:cubicBezTo>
                    <a:pt x="11889" y="8"/>
                    <a:pt x="11889" y="8"/>
                    <a:pt x="11889" y="8"/>
                  </a:cubicBezTo>
                  <a:cubicBezTo>
                    <a:pt x="12119" y="8"/>
                    <a:pt x="12119" y="8"/>
                    <a:pt x="12119" y="8"/>
                  </a:cubicBezTo>
                  <a:cubicBezTo>
                    <a:pt x="12178" y="8"/>
                    <a:pt x="12221" y="8"/>
                    <a:pt x="12247" y="25"/>
                  </a:cubicBezTo>
                  <a:cubicBezTo>
                    <a:pt x="12281" y="34"/>
                    <a:pt x="12298" y="51"/>
                    <a:pt x="12315" y="76"/>
                  </a:cubicBezTo>
                  <a:cubicBezTo>
                    <a:pt x="12332" y="102"/>
                    <a:pt x="12341" y="128"/>
                    <a:pt x="12341" y="162"/>
                  </a:cubicBezTo>
                  <a:cubicBezTo>
                    <a:pt x="12341" y="204"/>
                    <a:pt x="12323" y="238"/>
                    <a:pt x="12306" y="264"/>
                  </a:cubicBezTo>
                  <a:cubicBezTo>
                    <a:pt x="12281" y="289"/>
                    <a:pt x="12238" y="307"/>
                    <a:pt x="12196" y="315"/>
                  </a:cubicBezTo>
                  <a:cubicBezTo>
                    <a:pt x="12221" y="332"/>
                    <a:pt x="12238" y="349"/>
                    <a:pt x="12255" y="366"/>
                  </a:cubicBezTo>
                  <a:cubicBezTo>
                    <a:pt x="12272" y="383"/>
                    <a:pt x="12289" y="409"/>
                    <a:pt x="12315" y="451"/>
                  </a:cubicBezTo>
                  <a:cubicBezTo>
                    <a:pt x="12383" y="562"/>
                    <a:pt x="12383" y="562"/>
                    <a:pt x="12383" y="562"/>
                  </a:cubicBezTo>
                  <a:cubicBezTo>
                    <a:pt x="12247" y="562"/>
                    <a:pt x="12247" y="562"/>
                    <a:pt x="12247" y="562"/>
                  </a:cubicBezTo>
                  <a:cubicBezTo>
                    <a:pt x="12170" y="443"/>
                    <a:pt x="12170" y="443"/>
                    <a:pt x="12170" y="443"/>
                  </a:cubicBezTo>
                  <a:cubicBezTo>
                    <a:pt x="12144" y="400"/>
                    <a:pt x="12119" y="375"/>
                    <a:pt x="12110" y="358"/>
                  </a:cubicBezTo>
                  <a:cubicBezTo>
                    <a:pt x="12102" y="349"/>
                    <a:pt x="12085" y="341"/>
                    <a:pt x="12076" y="341"/>
                  </a:cubicBezTo>
                  <a:cubicBezTo>
                    <a:pt x="12068" y="332"/>
                    <a:pt x="12042" y="332"/>
                    <a:pt x="12016" y="332"/>
                  </a:cubicBezTo>
                  <a:cubicBezTo>
                    <a:pt x="11999" y="332"/>
                    <a:pt x="11999" y="332"/>
                    <a:pt x="11999" y="332"/>
                  </a:cubicBezTo>
                  <a:cubicBezTo>
                    <a:pt x="11999" y="562"/>
                    <a:pt x="11999" y="562"/>
                    <a:pt x="11999" y="562"/>
                  </a:cubicBezTo>
                  <a:lnTo>
                    <a:pt x="11889" y="562"/>
                  </a:lnTo>
                  <a:close/>
                  <a:moveTo>
                    <a:pt x="11999" y="238"/>
                  </a:moveTo>
                  <a:cubicBezTo>
                    <a:pt x="12076" y="238"/>
                    <a:pt x="12076" y="238"/>
                    <a:pt x="12076" y="238"/>
                  </a:cubicBezTo>
                  <a:cubicBezTo>
                    <a:pt x="12136" y="238"/>
                    <a:pt x="12170" y="238"/>
                    <a:pt x="12178" y="238"/>
                  </a:cubicBezTo>
                  <a:cubicBezTo>
                    <a:pt x="12196" y="230"/>
                    <a:pt x="12204" y="221"/>
                    <a:pt x="12213" y="213"/>
                  </a:cubicBezTo>
                  <a:cubicBezTo>
                    <a:pt x="12221" y="204"/>
                    <a:pt x="12221" y="187"/>
                    <a:pt x="12221" y="170"/>
                  </a:cubicBezTo>
                  <a:cubicBezTo>
                    <a:pt x="12221" y="153"/>
                    <a:pt x="12221" y="136"/>
                    <a:pt x="12213" y="128"/>
                  </a:cubicBezTo>
                  <a:cubicBezTo>
                    <a:pt x="12196" y="111"/>
                    <a:pt x="12187" y="102"/>
                    <a:pt x="12170" y="102"/>
                  </a:cubicBezTo>
                  <a:cubicBezTo>
                    <a:pt x="12161" y="102"/>
                    <a:pt x="12127" y="102"/>
                    <a:pt x="12085" y="102"/>
                  </a:cubicBezTo>
                  <a:cubicBezTo>
                    <a:pt x="11999" y="102"/>
                    <a:pt x="11999" y="102"/>
                    <a:pt x="11999" y="102"/>
                  </a:cubicBezTo>
                  <a:lnTo>
                    <a:pt x="11999" y="238"/>
                  </a:lnTo>
                  <a:close/>
                  <a:moveTo>
                    <a:pt x="12460" y="383"/>
                  </a:moveTo>
                  <a:cubicBezTo>
                    <a:pt x="12571" y="375"/>
                    <a:pt x="12571" y="375"/>
                    <a:pt x="12571" y="375"/>
                  </a:cubicBezTo>
                  <a:cubicBezTo>
                    <a:pt x="12579" y="409"/>
                    <a:pt x="12588" y="434"/>
                    <a:pt x="12613" y="451"/>
                  </a:cubicBezTo>
                  <a:cubicBezTo>
                    <a:pt x="12630" y="468"/>
                    <a:pt x="12656" y="477"/>
                    <a:pt x="12690" y="477"/>
                  </a:cubicBezTo>
                  <a:cubicBezTo>
                    <a:pt x="12724" y="477"/>
                    <a:pt x="12758" y="468"/>
                    <a:pt x="12775" y="451"/>
                  </a:cubicBezTo>
                  <a:cubicBezTo>
                    <a:pt x="12793" y="443"/>
                    <a:pt x="12801" y="417"/>
                    <a:pt x="12801" y="400"/>
                  </a:cubicBezTo>
                  <a:cubicBezTo>
                    <a:pt x="12801" y="392"/>
                    <a:pt x="12793" y="375"/>
                    <a:pt x="12793" y="366"/>
                  </a:cubicBezTo>
                  <a:cubicBezTo>
                    <a:pt x="12784" y="358"/>
                    <a:pt x="12767" y="349"/>
                    <a:pt x="12750" y="341"/>
                  </a:cubicBezTo>
                  <a:cubicBezTo>
                    <a:pt x="12733" y="341"/>
                    <a:pt x="12707" y="332"/>
                    <a:pt x="12656" y="315"/>
                  </a:cubicBezTo>
                  <a:cubicBezTo>
                    <a:pt x="12596" y="307"/>
                    <a:pt x="12554" y="289"/>
                    <a:pt x="12528" y="264"/>
                  </a:cubicBezTo>
                  <a:cubicBezTo>
                    <a:pt x="12494" y="230"/>
                    <a:pt x="12477" y="196"/>
                    <a:pt x="12477" y="153"/>
                  </a:cubicBezTo>
                  <a:cubicBezTo>
                    <a:pt x="12477" y="128"/>
                    <a:pt x="12486" y="94"/>
                    <a:pt x="12503" y="76"/>
                  </a:cubicBezTo>
                  <a:cubicBezTo>
                    <a:pt x="12520" y="51"/>
                    <a:pt x="12545" y="25"/>
                    <a:pt x="12571" y="17"/>
                  </a:cubicBezTo>
                  <a:cubicBezTo>
                    <a:pt x="12605" y="0"/>
                    <a:pt x="12639" y="0"/>
                    <a:pt x="12682" y="0"/>
                  </a:cubicBezTo>
                  <a:cubicBezTo>
                    <a:pt x="12750" y="0"/>
                    <a:pt x="12810" y="8"/>
                    <a:pt x="12844" y="42"/>
                  </a:cubicBezTo>
                  <a:cubicBezTo>
                    <a:pt x="12878" y="76"/>
                    <a:pt x="12895" y="111"/>
                    <a:pt x="12895" y="162"/>
                  </a:cubicBezTo>
                  <a:cubicBezTo>
                    <a:pt x="12784" y="170"/>
                    <a:pt x="12784" y="170"/>
                    <a:pt x="12784" y="170"/>
                  </a:cubicBezTo>
                  <a:cubicBezTo>
                    <a:pt x="12775" y="145"/>
                    <a:pt x="12767" y="119"/>
                    <a:pt x="12750" y="111"/>
                  </a:cubicBezTo>
                  <a:cubicBezTo>
                    <a:pt x="12741" y="94"/>
                    <a:pt x="12716" y="94"/>
                    <a:pt x="12682" y="94"/>
                  </a:cubicBezTo>
                  <a:cubicBezTo>
                    <a:pt x="12648" y="94"/>
                    <a:pt x="12622" y="94"/>
                    <a:pt x="12605" y="111"/>
                  </a:cubicBezTo>
                  <a:cubicBezTo>
                    <a:pt x="12596" y="119"/>
                    <a:pt x="12588" y="128"/>
                    <a:pt x="12588" y="145"/>
                  </a:cubicBezTo>
                  <a:cubicBezTo>
                    <a:pt x="12588" y="162"/>
                    <a:pt x="12596" y="170"/>
                    <a:pt x="12605" y="179"/>
                  </a:cubicBezTo>
                  <a:cubicBezTo>
                    <a:pt x="12622" y="187"/>
                    <a:pt x="12656" y="204"/>
                    <a:pt x="12707" y="213"/>
                  </a:cubicBezTo>
                  <a:cubicBezTo>
                    <a:pt x="12758" y="230"/>
                    <a:pt x="12801" y="238"/>
                    <a:pt x="12827" y="255"/>
                  </a:cubicBezTo>
                  <a:cubicBezTo>
                    <a:pt x="12852" y="272"/>
                    <a:pt x="12878" y="289"/>
                    <a:pt x="12886" y="315"/>
                  </a:cubicBezTo>
                  <a:cubicBezTo>
                    <a:pt x="12903" y="332"/>
                    <a:pt x="12912" y="366"/>
                    <a:pt x="12912" y="400"/>
                  </a:cubicBezTo>
                  <a:cubicBezTo>
                    <a:pt x="12912" y="434"/>
                    <a:pt x="12903" y="460"/>
                    <a:pt x="12886" y="494"/>
                  </a:cubicBezTo>
                  <a:cubicBezTo>
                    <a:pt x="12869" y="519"/>
                    <a:pt x="12844" y="537"/>
                    <a:pt x="12810" y="554"/>
                  </a:cubicBezTo>
                  <a:cubicBezTo>
                    <a:pt x="12775" y="562"/>
                    <a:pt x="12741" y="571"/>
                    <a:pt x="12690" y="571"/>
                  </a:cubicBezTo>
                  <a:cubicBezTo>
                    <a:pt x="12622" y="571"/>
                    <a:pt x="12562" y="554"/>
                    <a:pt x="12528" y="519"/>
                  </a:cubicBezTo>
                  <a:cubicBezTo>
                    <a:pt x="12494" y="494"/>
                    <a:pt x="12468" y="443"/>
                    <a:pt x="12460" y="383"/>
                  </a:cubicBezTo>
                  <a:close/>
                  <a:moveTo>
                    <a:pt x="13048" y="562"/>
                  </a:moveTo>
                  <a:cubicBezTo>
                    <a:pt x="13048" y="8"/>
                    <a:pt x="13048" y="8"/>
                    <a:pt x="13048" y="8"/>
                  </a:cubicBezTo>
                  <a:cubicBezTo>
                    <a:pt x="13159" y="8"/>
                    <a:pt x="13159" y="8"/>
                    <a:pt x="13159" y="8"/>
                  </a:cubicBezTo>
                  <a:cubicBezTo>
                    <a:pt x="13159" y="562"/>
                    <a:pt x="13159" y="562"/>
                    <a:pt x="13159" y="562"/>
                  </a:cubicBezTo>
                  <a:lnTo>
                    <a:pt x="13048" y="562"/>
                  </a:lnTo>
                  <a:close/>
                  <a:moveTo>
                    <a:pt x="13432" y="562"/>
                  </a:moveTo>
                  <a:cubicBezTo>
                    <a:pt x="13432" y="102"/>
                    <a:pt x="13432" y="102"/>
                    <a:pt x="13432" y="102"/>
                  </a:cubicBezTo>
                  <a:cubicBezTo>
                    <a:pt x="13270" y="102"/>
                    <a:pt x="13270" y="102"/>
                    <a:pt x="13270" y="102"/>
                  </a:cubicBezTo>
                  <a:cubicBezTo>
                    <a:pt x="13270" y="8"/>
                    <a:pt x="13270" y="8"/>
                    <a:pt x="13270" y="8"/>
                  </a:cubicBezTo>
                  <a:cubicBezTo>
                    <a:pt x="13714" y="8"/>
                    <a:pt x="13714" y="8"/>
                    <a:pt x="13714" y="8"/>
                  </a:cubicBezTo>
                  <a:cubicBezTo>
                    <a:pt x="13714" y="102"/>
                    <a:pt x="13714" y="102"/>
                    <a:pt x="13714" y="102"/>
                  </a:cubicBezTo>
                  <a:cubicBezTo>
                    <a:pt x="13543" y="102"/>
                    <a:pt x="13543" y="102"/>
                    <a:pt x="13543" y="102"/>
                  </a:cubicBezTo>
                  <a:cubicBezTo>
                    <a:pt x="13543" y="562"/>
                    <a:pt x="13543" y="562"/>
                    <a:pt x="13543" y="562"/>
                  </a:cubicBezTo>
                  <a:lnTo>
                    <a:pt x="13432" y="562"/>
                  </a:lnTo>
                  <a:close/>
                  <a:moveTo>
                    <a:pt x="13969" y="562"/>
                  </a:moveTo>
                  <a:cubicBezTo>
                    <a:pt x="13969" y="332"/>
                    <a:pt x="13969" y="332"/>
                    <a:pt x="13969" y="332"/>
                  </a:cubicBezTo>
                  <a:cubicBezTo>
                    <a:pt x="13773" y="8"/>
                    <a:pt x="13773" y="8"/>
                    <a:pt x="13773" y="8"/>
                  </a:cubicBezTo>
                  <a:cubicBezTo>
                    <a:pt x="13901" y="8"/>
                    <a:pt x="13901" y="8"/>
                    <a:pt x="13901" y="8"/>
                  </a:cubicBezTo>
                  <a:cubicBezTo>
                    <a:pt x="14029" y="230"/>
                    <a:pt x="14029" y="230"/>
                    <a:pt x="14029" y="230"/>
                  </a:cubicBezTo>
                  <a:cubicBezTo>
                    <a:pt x="14157" y="8"/>
                    <a:pt x="14157" y="8"/>
                    <a:pt x="14157" y="8"/>
                  </a:cubicBezTo>
                  <a:cubicBezTo>
                    <a:pt x="14293" y="8"/>
                    <a:pt x="14293" y="8"/>
                    <a:pt x="14293" y="8"/>
                  </a:cubicBezTo>
                  <a:cubicBezTo>
                    <a:pt x="14089" y="332"/>
                    <a:pt x="14089" y="332"/>
                    <a:pt x="14089" y="332"/>
                  </a:cubicBezTo>
                  <a:cubicBezTo>
                    <a:pt x="14089" y="562"/>
                    <a:pt x="14089" y="562"/>
                    <a:pt x="14089" y="562"/>
                  </a:cubicBezTo>
                  <a:lnTo>
                    <a:pt x="13969"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0" name="í$ļîḍe">
              <a:extLst>
                <a:ext uri="{FF2B5EF4-FFF2-40B4-BE49-F238E27FC236}">
                  <a16:creationId xmlns="" xmlns:a16="http://schemas.microsoft.com/office/drawing/2014/main" id="{E90128A1-B633-4843-8A62-C849F9009539}"/>
                </a:ext>
              </a:extLst>
            </p:cNvPr>
            <p:cNvSpPr/>
            <p:nvPr/>
          </p:nvSpPr>
          <p:spPr bwMode="auto">
            <a:xfrm>
              <a:off x="4492500" y="2557091"/>
              <a:ext cx="1002569" cy="1223215"/>
            </a:xfrm>
            <a:custGeom>
              <a:avLst/>
              <a:gdLst>
                <a:gd name="T0" fmla="*/ 34 w 2593"/>
                <a:gd name="T1" fmla="*/ 443 h 3169"/>
                <a:gd name="T2" fmla="*/ 136 w 2593"/>
                <a:gd name="T3" fmla="*/ 673 h 3169"/>
                <a:gd name="T4" fmla="*/ 196 w 2593"/>
                <a:gd name="T5" fmla="*/ 801 h 3169"/>
                <a:gd name="T6" fmla="*/ 375 w 2593"/>
                <a:gd name="T7" fmla="*/ 699 h 3169"/>
                <a:gd name="T8" fmla="*/ 188 w 2593"/>
                <a:gd name="T9" fmla="*/ 486 h 3169"/>
                <a:gd name="T10" fmla="*/ 34 w 2593"/>
                <a:gd name="T11" fmla="*/ 443 h 3169"/>
                <a:gd name="T12" fmla="*/ 2098 w 2593"/>
                <a:gd name="T13" fmla="*/ 605 h 3169"/>
                <a:gd name="T14" fmla="*/ 2013 w 2593"/>
                <a:gd name="T15" fmla="*/ 1082 h 3169"/>
                <a:gd name="T16" fmla="*/ 1902 w 2593"/>
                <a:gd name="T17" fmla="*/ 1738 h 3169"/>
                <a:gd name="T18" fmla="*/ 1859 w 2593"/>
                <a:gd name="T19" fmla="*/ 2445 h 3169"/>
                <a:gd name="T20" fmla="*/ 1919 w 2593"/>
                <a:gd name="T21" fmla="*/ 2888 h 3169"/>
                <a:gd name="T22" fmla="*/ 1731 w 2593"/>
                <a:gd name="T23" fmla="*/ 3075 h 3169"/>
                <a:gd name="T24" fmla="*/ 1774 w 2593"/>
                <a:gd name="T25" fmla="*/ 3118 h 3169"/>
                <a:gd name="T26" fmla="*/ 2047 w 2593"/>
                <a:gd name="T27" fmla="*/ 3058 h 3169"/>
                <a:gd name="T28" fmla="*/ 2106 w 2593"/>
                <a:gd name="T29" fmla="*/ 2956 h 3169"/>
                <a:gd name="T30" fmla="*/ 2004 w 2593"/>
                <a:gd name="T31" fmla="*/ 2454 h 3169"/>
                <a:gd name="T32" fmla="*/ 2013 w 2593"/>
                <a:gd name="T33" fmla="*/ 1977 h 3169"/>
                <a:gd name="T34" fmla="*/ 2089 w 2593"/>
                <a:gd name="T35" fmla="*/ 1278 h 3169"/>
                <a:gd name="T36" fmla="*/ 2200 w 2593"/>
                <a:gd name="T37" fmla="*/ 733 h 3169"/>
                <a:gd name="T38" fmla="*/ 2098 w 2593"/>
                <a:gd name="T39" fmla="*/ 605 h 3169"/>
                <a:gd name="T40" fmla="*/ 1433 w 2593"/>
                <a:gd name="T41" fmla="*/ 835 h 3169"/>
                <a:gd name="T42" fmla="*/ 1126 w 2593"/>
                <a:gd name="T43" fmla="*/ 1321 h 3169"/>
                <a:gd name="T44" fmla="*/ 1177 w 2593"/>
                <a:gd name="T45" fmla="*/ 1465 h 3169"/>
                <a:gd name="T46" fmla="*/ 1279 w 2593"/>
                <a:gd name="T47" fmla="*/ 1397 h 3169"/>
                <a:gd name="T48" fmla="*/ 1382 w 2593"/>
                <a:gd name="T49" fmla="*/ 1269 h 3169"/>
                <a:gd name="T50" fmla="*/ 1510 w 2593"/>
                <a:gd name="T51" fmla="*/ 1244 h 3169"/>
                <a:gd name="T52" fmla="*/ 1365 w 2593"/>
                <a:gd name="T53" fmla="*/ 1534 h 3169"/>
                <a:gd name="T54" fmla="*/ 1484 w 2593"/>
                <a:gd name="T55" fmla="*/ 1593 h 3169"/>
                <a:gd name="T56" fmla="*/ 1689 w 2593"/>
                <a:gd name="T57" fmla="*/ 1338 h 3169"/>
                <a:gd name="T58" fmla="*/ 1953 w 2593"/>
                <a:gd name="T59" fmla="*/ 1091 h 3169"/>
                <a:gd name="T60" fmla="*/ 1953 w 2593"/>
                <a:gd name="T61" fmla="*/ 937 h 3169"/>
                <a:gd name="T62" fmla="*/ 1893 w 2593"/>
                <a:gd name="T63" fmla="*/ 1014 h 3169"/>
                <a:gd name="T64" fmla="*/ 1757 w 2593"/>
                <a:gd name="T65" fmla="*/ 1167 h 3169"/>
                <a:gd name="T66" fmla="*/ 1714 w 2593"/>
                <a:gd name="T67" fmla="*/ 1133 h 3169"/>
                <a:gd name="T68" fmla="*/ 1782 w 2593"/>
                <a:gd name="T69" fmla="*/ 963 h 3169"/>
                <a:gd name="T70" fmla="*/ 1535 w 2593"/>
                <a:gd name="T71" fmla="*/ 1039 h 3169"/>
                <a:gd name="T72" fmla="*/ 1330 w 2593"/>
                <a:gd name="T73" fmla="*/ 1184 h 3169"/>
                <a:gd name="T74" fmla="*/ 1382 w 2593"/>
                <a:gd name="T75" fmla="*/ 1065 h 3169"/>
                <a:gd name="T76" fmla="*/ 1714 w 2593"/>
                <a:gd name="T77" fmla="*/ 741 h 3169"/>
                <a:gd name="T78" fmla="*/ 1893 w 2593"/>
                <a:gd name="T79" fmla="*/ 469 h 3169"/>
                <a:gd name="T80" fmla="*/ 2217 w 2593"/>
                <a:gd name="T81" fmla="*/ 256 h 3169"/>
                <a:gd name="T82" fmla="*/ 2507 w 2593"/>
                <a:gd name="T83" fmla="*/ 154 h 3169"/>
                <a:gd name="T84" fmla="*/ 2286 w 2593"/>
                <a:gd name="T85" fmla="*/ 77 h 3169"/>
                <a:gd name="T86" fmla="*/ 1399 w 2593"/>
                <a:gd name="T87" fmla="*/ 554 h 3169"/>
                <a:gd name="T88" fmla="*/ 1006 w 2593"/>
                <a:gd name="T89" fmla="*/ 861 h 3169"/>
                <a:gd name="T90" fmla="*/ 1143 w 2593"/>
                <a:gd name="T91" fmla="*/ 878 h 3169"/>
                <a:gd name="T92" fmla="*/ 1347 w 2593"/>
                <a:gd name="T93" fmla="*/ 827 h 3169"/>
                <a:gd name="T94" fmla="*/ 1433 w 2593"/>
                <a:gd name="T95" fmla="*/ 835 h 3169"/>
                <a:gd name="T96" fmla="*/ 503 w 2593"/>
                <a:gd name="T97" fmla="*/ 1883 h 3169"/>
                <a:gd name="T98" fmla="*/ 367 w 2593"/>
                <a:gd name="T99" fmla="*/ 2113 h 3169"/>
                <a:gd name="T100" fmla="*/ 290 w 2593"/>
                <a:gd name="T101" fmla="*/ 1925 h 3169"/>
                <a:gd name="T102" fmla="*/ 273 w 2593"/>
                <a:gd name="T103" fmla="*/ 1593 h 3169"/>
                <a:gd name="T104" fmla="*/ 68 w 2593"/>
                <a:gd name="T105" fmla="*/ 1448 h 3169"/>
                <a:gd name="T106" fmla="*/ 111 w 2593"/>
                <a:gd name="T107" fmla="*/ 1695 h 3169"/>
                <a:gd name="T108" fmla="*/ 179 w 2593"/>
                <a:gd name="T109" fmla="*/ 2028 h 3169"/>
                <a:gd name="T110" fmla="*/ 316 w 2593"/>
                <a:gd name="T111" fmla="*/ 2343 h 3169"/>
                <a:gd name="T112" fmla="*/ 452 w 2593"/>
                <a:gd name="T113" fmla="*/ 2207 h 3169"/>
                <a:gd name="T114" fmla="*/ 503 w 2593"/>
                <a:gd name="T115" fmla="*/ 1883 h 3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93" h="3169">
                  <a:moveTo>
                    <a:pt x="34" y="443"/>
                  </a:moveTo>
                  <a:cubicBezTo>
                    <a:pt x="26" y="477"/>
                    <a:pt x="128" y="579"/>
                    <a:pt x="136" y="673"/>
                  </a:cubicBezTo>
                  <a:cubicBezTo>
                    <a:pt x="136" y="767"/>
                    <a:pt x="119" y="801"/>
                    <a:pt x="196" y="801"/>
                  </a:cubicBezTo>
                  <a:cubicBezTo>
                    <a:pt x="273" y="792"/>
                    <a:pt x="350" y="784"/>
                    <a:pt x="375" y="699"/>
                  </a:cubicBezTo>
                  <a:cubicBezTo>
                    <a:pt x="392" y="614"/>
                    <a:pt x="290" y="562"/>
                    <a:pt x="188" y="486"/>
                  </a:cubicBezTo>
                  <a:cubicBezTo>
                    <a:pt x="94" y="409"/>
                    <a:pt x="0" y="384"/>
                    <a:pt x="34" y="443"/>
                  </a:cubicBezTo>
                  <a:close/>
                  <a:moveTo>
                    <a:pt x="2098" y="605"/>
                  </a:moveTo>
                  <a:cubicBezTo>
                    <a:pt x="2098" y="673"/>
                    <a:pt x="2055" y="912"/>
                    <a:pt x="2013" y="1082"/>
                  </a:cubicBezTo>
                  <a:cubicBezTo>
                    <a:pt x="1970" y="1252"/>
                    <a:pt x="1910" y="1491"/>
                    <a:pt x="1902" y="1738"/>
                  </a:cubicBezTo>
                  <a:cubicBezTo>
                    <a:pt x="1893" y="1977"/>
                    <a:pt x="1825" y="2266"/>
                    <a:pt x="1859" y="2445"/>
                  </a:cubicBezTo>
                  <a:cubicBezTo>
                    <a:pt x="1893" y="2624"/>
                    <a:pt x="1936" y="2803"/>
                    <a:pt x="1919" y="2888"/>
                  </a:cubicBezTo>
                  <a:cubicBezTo>
                    <a:pt x="1893" y="2982"/>
                    <a:pt x="1774" y="3016"/>
                    <a:pt x="1731" y="3075"/>
                  </a:cubicBezTo>
                  <a:cubicBezTo>
                    <a:pt x="1689" y="3144"/>
                    <a:pt x="1689" y="3169"/>
                    <a:pt x="1774" y="3118"/>
                  </a:cubicBezTo>
                  <a:cubicBezTo>
                    <a:pt x="1851" y="3067"/>
                    <a:pt x="1987" y="3058"/>
                    <a:pt x="2047" y="3058"/>
                  </a:cubicBezTo>
                  <a:cubicBezTo>
                    <a:pt x="2106" y="3067"/>
                    <a:pt x="2141" y="3024"/>
                    <a:pt x="2106" y="2956"/>
                  </a:cubicBezTo>
                  <a:cubicBezTo>
                    <a:pt x="2081" y="2888"/>
                    <a:pt x="1987" y="2650"/>
                    <a:pt x="2004" y="2454"/>
                  </a:cubicBezTo>
                  <a:cubicBezTo>
                    <a:pt x="2030" y="2249"/>
                    <a:pt x="2055" y="2190"/>
                    <a:pt x="2013" y="1977"/>
                  </a:cubicBezTo>
                  <a:cubicBezTo>
                    <a:pt x="1979" y="1772"/>
                    <a:pt x="2021" y="1517"/>
                    <a:pt x="2089" y="1278"/>
                  </a:cubicBezTo>
                  <a:cubicBezTo>
                    <a:pt x="2158" y="1031"/>
                    <a:pt x="2175" y="886"/>
                    <a:pt x="2200" y="733"/>
                  </a:cubicBezTo>
                  <a:cubicBezTo>
                    <a:pt x="2226" y="579"/>
                    <a:pt x="2124" y="486"/>
                    <a:pt x="2098" y="605"/>
                  </a:cubicBezTo>
                  <a:close/>
                  <a:moveTo>
                    <a:pt x="1433" y="835"/>
                  </a:moveTo>
                  <a:cubicBezTo>
                    <a:pt x="1390" y="878"/>
                    <a:pt x="1160" y="1210"/>
                    <a:pt x="1126" y="1321"/>
                  </a:cubicBezTo>
                  <a:cubicBezTo>
                    <a:pt x="1092" y="1431"/>
                    <a:pt x="1134" y="1457"/>
                    <a:pt x="1177" y="1465"/>
                  </a:cubicBezTo>
                  <a:cubicBezTo>
                    <a:pt x="1228" y="1474"/>
                    <a:pt x="1245" y="1465"/>
                    <a:pt x="1279" y="1397"/>
                  </a:cubicBezTo>
                  <a:cubicBezTo>
                    <a:pt x="1305" y="1329"/>
                    <a:pt x="1296" y="1321"/>
                    <a:pt x="1382" y="1269"/>
                  </a:cubicBezTo>
                  <a:cubicBezTo>
                    <a:pt x="1475" y="1227"/>
                    <a:pt x="1552" y="1201"/>
                    <a:pt x="1510" y="1244"/>
                  </a:cubicBezTo>
                  <a:cubicBezTo>
                    <a:pt x="1458" y="1287"/>
                    <a:pt x="1347" y="1440"/>
                    <a:pt x="1365" y="1534"/>
                  </a:cubicBezTo>
                  <a:cubicBezTo>
                    <a:pt x="1382" y="1627"/>
                    <a:pt x="1441" y="1644"/>
                    <a:pt x="1484" y="1593"/>
                  </a:cubicBezTo>
                  <a:cubicBezTo>
                    <a:pt x="1527" y="1534"/>
                    <a:pt x="1518" y="1448"/>
                    <a:pt x="1689" y="1338"/>
                  </a:cubicBezTo>
                  <a:cubicBezTo>
                    <a:pt x="1851" y="1235"/>
                    <a:pt x="1902" y="1201"/>
                    <a:pt x="1953" y="1091"/>
                  </a:cubicBezTo>
                  <a:cubicBezTo>
                    <a:pt x="1996" y="971"/>
                    <a:pt x="1979" y="954"/>
                    <a:pt x="1953" y="937"/>
                  </a:cubicBezTo>
                  <a:cubicBezTo>
                    <a:pt x="1927" y="920"/>
                    <a:pt x="1919" y="946"/>
                    <a:pt x="1893" y="1014"/>
                  </a:cubicBezTo>
                  <a:cubicBezTo>
                    <a:pt x="1868" y="1082"/>
                    <a:pt x="1808" y="1142"/>
                    <a:pt x="1757" y="1167"/>
                  </a:cubicBezTo>
                  <a:cubicBezTo>
                    <a:pt x="1697" y="1193"/>
                    <a:pt x="1680" y="1184"/>
                    <a:pt x="1714" y="1133"/>
                  </a:cubicBezTo>
                  <a:cubicBezTo>
                    <a:pt x="1748" y="1091"/>
                    <a:pt x="1842" y="971"/>
                    <a:pt x="1782" y="963"/>
                  </a:cubicBezTo>
                  <a:cubicBezTo>
                    <a:pt x="1731" y="954"/>
                    <a:pt x="1612" y="963"/>
                    <a:pt x="1535" y="1039"/>
                  </a:cubicBezTo>
                  <a:cubicBezTo>
                    <a:pt x="1450" y="1125"/>
                    <a:pt x="1365" y="1167"/>
                    <a:pt x="1330" y="1184"/>
                  </a:cubicBezTo>
                  <a:cubicBezTo>
                    <a:pt x="1305" y="1201"/>
                    <a:pt x="1313" y="1133"/>
                    <a:pt x="1382" y="1065"/>
                  </a:cubicBezTo>
                  <a:cubicBezTo>
                    <a:pt x="1441" y="997"/>
                    <a:pt x="1612" y="861"/>
                    <a:pt x="1714" y="741"/>
                  </a:cubicBezTo>
                  <a:cubicBezTo>
                    <a:pt x="1817" y="622"/>
                    <a:pt x="1876" y="503"/>
                    <a:pt x="1893" y="469"/>
                  </a:cubicBezTo>
                  <a:cubicBezTo>
                    <a:pt x="1902" y="435"/>
                    <a:pt x="2124" y="315"/>
                    <a:pt x="2217" y="256"/>
                  </a:cubicBezTo>
                  <a:cubicBezTo>
                    <a:pt x="2320" y="196"/>
                    <a:pt x="2422" y="213"/>
                    <a:pt x="2507" y="154"/>
                  </a:cubicBezTo>
                  <a:cubicBezTo>
                    <a:pt x="2593" y="85"/>
                    <a:pt x="2499" y="0"/>
                    <a:pt x="2286" y="77"/>
                  </a:cubicBezTo>
                  <a:cubicBezTo>
                    <a:pt x="2072" y="154"/>
                    <a:pt x="1552" y="418"/>
                    <a:pt x="1399" y="554"/>
                  </a:cubicBezTo>
                  <a:cubicBezTo>
                    <a:pt x="1254" y="690"/>
                    <a:pt x="1066" y="758"/>
                    <a:pt x="1006" y="861"/>
                  </a:cubicBezTo>
                  <a:cubicBezTo>
                    <a:pt x="947" y="954"/>
                    <a:pt x="1049" y="903"/>
                    <a:pt x="1143" y="878"/>
                  </a:cubicBezTo>
                  <a:cubicBezTo>
                    <a:pt x="1228" y="844"/>
                    <a:pt x="1237" y="869"/>
                    <a:pt x="1347" y="827"/>
                  </a:cubicBezTo>
                  <a:cubicBezTo>
                    <a:pt x="1458" y="775"/>
                    <a:pt x="1492" y="775"/>
                    <a:pt x="1433" y="835"/>
                  </a:cubicBezTo>
                  <a:close/>
                  <a:moveTo>
                    <a:pt x="503" y="1883"/>
                  </a:moveTo>
                  <a:cubicBezTo>
                    <a:pt x="478" y="1908"/>
                    <a:pt x="409" y="2096"/>
                    <a:pt x="367" y="2113"/>
                  </a:cubicBezTo>
                  <a:cubicBezTo>
                    <a:pt x="324" y="2130"/>
                    <a:pt x="299" y="2130"/>
                    <a:pt x="290" y="1925"/>
                  </a:cubicBezTo>
                  <a:cubicBezTo>
                    <a:pt x="290" y="1721"/>
                    <a:pt x="324" y="1678"/>
                    <a:pt x="273" y="1593"/>
                  </a:cubicBezTo>
                  <a:cubicBezTo>
                    <a:pt x="222" y="1500"/>
                    <a:pt x="60" y="1380"/>
                    <a:pt x="68" y="1448"/>
                  </a:cubicBezTo>
                  <a:cubicBezTo>
                    <a:pt x="77" y="1508"/>
                    <a:pt x="60" y="1568"/>
                    <a:pt x="111" y="1695"/>
                  </a:cubicBezTo>
                  <a:cubicBezTo>
                    <a:pt x="171" y="1815"/>
                    <a:pt x="196" y="1925"/>
                    <a:pt x="179" y="2028"/>
                  </a:cubicBezTo>
                  <a:cubicBezTo>
                    <a:pt x="162" y="2130"/>
                    <a:pt x="222" y="2317"/>
                    <a:pt x="316" y="2343"/>
                  </a:cubicBezTo>
                  <a:cubicBezTo>
                    <a:pt x="418" y="2360"/>
                    <a:pt x="418" y="2326"/>
                    <a:pt x="452" y="2207"/>
                  </a:cubicBezTo>
                  <a:cubicBezTo>
                    <a:pt x="486" y="2087"/>
                    <a:pt x="597" y="1781"/>
                    <a:pt x="503" y="18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1" name="ï$lïḋê">
              <a:extLst>
                <a:ext uri="{FF2B5EF4-FFF2-40B4-BE49-F238E27FC236}">
                  <a16:creationId xmlns="" xmlns:a16="http://schemas.microsoft.com/office/drawing/2014/main" id="{7D6CD058-3266-4551-8A24-EC8BE6746AD4}"/>
                </a:ext>
              </a:extLst>
            </p:cNvPr>
            <p:cNvSpPr/>
            <p:nvPr/>
          </p:nvSpPr>
          <p:spPr bwMode="auto">
            <a:xfrm>
              <a:off x="5547943" y="2731981"/>
              <a:ext cx="787006" cy="851065"/>
            </a:xfrm>
            <a:custGeom>
              <a:avLst/>
              <a:gdLst>
                <a:gd name="T0" fmla="*/ 85 w 2038"/>
                <a:gd name="T1" fmla="*/ 1601 h 2206"/>
                <a:gd name="T2" fmla="*/ 34 w 2038"/>
                <a:gd name="T3" fmla="*/ 1899 h 2206"/>
                <a:gd name="T4" fmla="*/ 85 w 2038"/>
                <a:gd name="T5" fmla="*/ 2053 h 2206"/>
                <a:gd name="T6" fmla="*/ 196 w 2038"/>
                <a:gd name="T7" fmla="*/ 1959 h 2206"/>
                <a:gd name="T8" fmla="*/ 162 w 2038"/>
                <a:gd name="T9" fmla="*/ 1635 h 2206"/>
                <a:gd name="T10" fmla="*/ 85 w 2038"/>
                <a:gd name="T11" fmla="*/ 1601 h 2206"/>
                <a:gd name="T12" fmla="*/ 375 w 2038"/>
                <a:gd name="T13" fmla="*/ 1456 h 2206"/>
                <a:gd name="T14" fmla="*/ 580 w 2038"/>
                <a:gd name="T15" fmla="*/ 1303 h 2206"/>
                <a:gd name="T16" fmla="*/ 725 w 2038"/>
                <a:gd name="T17" fmla="*/ 1269 h 2206"/>
                <a:gd name="T18" fmla="*/ 827 w 2038"/>
                <a:gd name="T19" fmla="*/ 1209 h 2206"/>
                <a:gd name="T20" fmla="*/ 878 w 2038"/>
                <a:gd name="T21" fmla="*/ 1133 h 2206"/>
                <a:gd name="T22" fmla="*/ 930 w 2038"/>
                <a:gd name="T23" fmla="*/ 1048 h 2206"/>
                <a:gd name="T24" fmla="*/ 1032 w 2038"/>
                <a:gd name="T25" fmla="*/ 928 h 2206"/>
                <a:gd name="T26" fmla="*/ 1168 w 2038"/>
                <a:gd name="T27" fmla="*/ 869 h 2206"/>
                <a:gd name="T28" fmla="*/ 1032 w 2038"/>
                <a:gd name="T29" fmla="*/ 1099 h 2206"/>
                <a:gd name="T30" fmla="*/ 998 w 2038"/>
                <a:gd name="T31" fmla="*/ 1269 h 2206"/>
                <a:gd name="T32" fmla="*/ 1168 w 2038"/>
                <a:gd name="T33" fmla="*/ 1286 h 2206"/>
                <a:gd name="T34" fmla="*/ 921 w 2038"/>
                <a:gd name="T35" fmla="*/ 1473 h 2206"/>
                <a:gd name="T36" fmla="*/ 870 w 2038"/>
                <a:gd name="T37" fmla="*/ 1525 h 2206"/>
                <a:gd name="T38" fmla="*/ 1040 w 2038"/>
                <a:gd name="T39" fmla="*/ 1576 h 2206"/>
                <a:gd name="T40" fmla="*/ 1117 w 2038"/>
                <a:gd name="T41" fmla="*/ 1559 h 2206"/>
                <a:gd name="T42" fmla="*/ 1168 w 2038"/>
                <a:gd name="T43" fmla="*/ 1618 h 2206"/>
                <a:gd name="T44" fmla="*/ 1271 w 2038"/>
                <a:gd name="T45" fmla="*/ 1456 h 2206"/>
                <a:gd name="T46" fmla="*/ 1382 w 2038"/>
                <a:gd name="T47" fmla="*/ 1295 h 2206"/>
                <a:gd name="T48" fmla="*/ 1424 w 2038"/>
                <a:gd name="T49" fmla="*/ 1116 h 2206"/>
                <a:gd name="T50" fmla="*/ 1271 w 2038"/>
                <a:gd name="T51" fmla="*/ 1141 h 2206"/>
                <a:gd name="T52" fmla="*/ 1143 w 2038"/>
                <a:gd name="T53" fmla="*/ 1116 h 2206"/>
                <a:gd name="T54" fmla="*/ 1168 w 2038"/>
                <a:gd name="T55" fmla="*/ 1039 h 2206"/>
                <a:gd name="T56" fmla="*/ 1347 w 2038"/>
                <a:gd name="T57" fmla="*/ 826 h 2206"/>
                <a:gd name="T58" fmla="*/ 1245 w 2038"/>
                <a:gd name="T59" fmla="*/ 792 h 2206"/>
                <a:gd name="T60" fmla="*/ 1296 w 2038"/>
                <a:gd name="T61" fmla="*/ 707 h 2206"/>
                <a:gd name="T62" fmla="*/ 1697 w 2038"/>
                <a:gd name="T63" fmla="*/ 426 h 2206"/>
                <a:gd name="T64" fmla="*/ 1825 w 2038"/>
                <a:gd name="T65" fmla="*/ 519 h 2206"/>
                <a:gd name="T66" fmla="*/ 1620 w 2038"/>
                <a:gd name="T67" fmla="*/ 1158 h 2206"/>
                <a:gd name="T68" fmla="*/ 1484 w 2038"/>
                <a:gd name="T69" fmla="*/ 1840 h 2206"/>
                <a:gd name="T70" fmla="*/ 1373 w 2038"/>
                <a:gd name="T71" fmla="*/ 1882 h 2206"/>
                <a:gd name="T72" fmla="*/ 1092 w 2038"/>
                <a:gd name="T73" fmla="*/ 1763 h 2206"/>
                <a:gd name="T74" fmla="*/ 921 w 2038"/>
                <a:gd name="T75" fmla="*/ 1712 h 2206"/>
                <a:gd name="T76" fmla="*/ 1313 w 2038"/>
                <a:gd name="T77" fmla="*/ 2061 h 2206"/>
                <a:gd name="T78" fmla="*/ 1569 w 2038"/>
                <a:gd name="T79" fmla="*/ 2087 h 2206"/>
                <a:gd name="T80" fmla="*/ 1637 w 2038"/>
                <a:gd name="T81" fmla="*/ 1542 h 2206"/>
                <a:gd name="T82" fmla="*/ 1723 w 2038"/>
                <a:gd name="T83" fmla="*/ 1116 h 2206"/>
                <a:gd name="T84" fmla="*/ 1927 w 2038"/>
                <a:gd name="T85" fmla="*/ 570 h 2206"/>
                <a:gd name="T86" fmla="*/ 1936 w 2038"/>
                <a:gd name="T87" fmla="*/ 289 h 2206"/>
                <a:gd name="T88" fmla="*/ 1450 w 2038"/>
                <a:gd name="T89" fmla="*/ 511 h 2206"/>
                <a:gd name="T90" fmla="*/ 1058 w 2038"/>
                <a:gd name="T91" fmla="*/ 817 h 2206"/>
                <a:gd name="T92" fmla="*/ 1083 w 2038"/>
                <a:gd name="T93" fmla="*/ 724 h 2206"/>
                <a:gd name="T94" fmla="*/ 1288 w 2038"/>
                <a:gd name="T95" fmla="*/ 519 h 2206"/>
                <a:gd name="T96" fmla="*/ 1450 w 2038"/>
                <a:gd name="T97" fmla="*/ 332 h 2206"/>
                <a:gd name="T98" fmla="*/ 1347 w 2038"/>
                <a:gd name="T99" fmla="*/ 340 h 2206"/>
                <a:gd name="T100" fmla="*/ 1322 w 2038"/>
                <a:gd name="T101" fmla="*/ 110 h 2206"/>
                <a:gd name="T102" fmla="*/ 1211 w 2038"/>
                <a:gd name="T103" fmla="*/ 76 h 2206"/>
                <a:gd name="T104" fmla="*/ 1083 w 2038"/>
                <a:gd name="T105" fmla="*/ 536 h 2206"/>
                <a:gd name="T106" fmla="*/ 836 w 2038"/>
                <a:gd name="T107" fmla="*/ 647 h 2206"/>
                <a:gd name="T108" fmla="*/ 580 w 2038"/>
                <a:gd name="T109" fmla="*/ 741 h 2206"/>
                <a:gd name="T110" fmla="*/ 759 w 2038"/>
                <a:gd name="T111" fmla="*/ 775 h 2206"/>
                <a:gd name="T112" fmla="*/ 998 w 2038"/>
                <a:gd name="T113" fmla="*/ 724 h 2206"/>
                <a:gd name="T114" fmla="*/ 708 w 2038"/>
                <a:gd name="T115" fmla="*/ 1073 h 2206"/>
                <a:gd name="T116" fmla="*/ 375 w 2038"/>
                <a:gd name="T117" fmla="*/ 1456 h 2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38" h="2206">
                  <a:moveTo>
                    <a:pt x="85" y="1601"/>
                  </a:moveTo>
                  <a:cubicBezTo>
                    <a:pt x="77" y="1661"/>
                    <a:pt x="68" y="1831"/>
                    <a:pt x="34" y="1899"/>
                  </a:cubicBezTo>
                  <a:cubicBezTo>
                    <a:pt x="0" y="1968"/>
                    <a:pt x="17" y="2036"/>
                    <a:pt x="85" y="2053"/>
                  </a:cubicBezTo>
                  <a:cubicBezTo>
                    <a:pt x="154" y="2061"/>
                    <a:pt x="196" y="2061"/>
                    <a:pt x="196" y="1959"/>
                  </a:cubicBezTo>
                  <a:cubicBezTo>
                    <a:pt x="196" y="1848"/>
                    <a:pt x="162" y="1738"/>
                    <a:pt x="162" y="1635"/>
                  </a:cubicBezTo>
                  <a:cubicBezTo>
                    <a:pt x="154" y="1533"/>
                    <a:pt x="94" y="1533"/>
                    <a:pt x="85" y="1601"/>
                  </a:cubicBezTo>
                  <a:close/>
                  <a:moveTo>
                    <a:pt x="375" y="1456"/>
                  </a:moveTo>
                  <a:cubicBezTo>
                    <a:pt x="426" y="1448"/>
                    <a:pt x="512" y="1346"/>
                    <a:pt x="580" y="1303"/>
                  </a:cubicBezTo>
                  <a:cubicBezTo>
                    <a:pt x="648" y="1269"/>
                    <a:pt x="640" y="1260"/>
                    <a:pt x="725" y="1269"/>
                  </a:cubicBezTo>
                  <a:cubicBezTo>
                    <a:pt x="802" y="1286"/>
                    <a:pt x="819" y="1269"/>
                    <a:pt x="827" y="1209"/>
                  </a:cubicBezTo>
                  <a:cubicBezTo>
                    <a:pt x="836" y="1150"/>
                    <a:pt x="844" y="1158"/>
                    <a:pt x="878" y="1133"/>
                  </a:cubicBezTo>
                  <a:cubicBezTo>
                    <a:pt x="913" y="1107"/>
                    <a:pt x="921" y="1090"/>
                    <a:pt x="930" y="1048"/>
                  </a:cubicBezTo>
                  <a:cubicBezTo>
                    <a:pt x="930" y="996"/>
                    <a:pt x="964" y="979"/>
                    <a:pt x="1032" y="928"/>
                  </a:cubicBezTo>
                  <a:cubicBezTo>
                    <a:pt x="1109" y="877"/>
                    <a:pt x="1202" y="800"/>
                    <a:pt x="1168" y="869"/>
                  </a:cubicBezTo>
                  <a:cubicBezTo>
                    <a:pt x="1143" y="928"/>
                    <a:pt x="1160" y="954"/>
                    <a:pt x="1032" y="1099"/>
                  </a:cubicBezTo>
                  <a:cubicBezTo>
                    <a:pt x="895" y="1243"/>
                    <a:pt x="878" y="1278"/>
                    <a:pt x="998" y="1269"/>
                  </a:cubicBezTo>
                  <a:cubicBezTo>
                    <a:pt x="1109" y="1260"/>
                    <a:pt x="1185" y="1192"/>
                    <a:pt x="1168" y="1286"/>
                  </a:cubicBezTo>
                  <a:cubicBezTo>
                    <a:pt x="1151" y="1380"/>
                    <a:pt x="981" y="1473"/>
                    <a:pt x="921" y="1473"/>
                  </a:cubicBezTo>
                  <a:cubicBezTo>
                    <a:pt x="870" y="1473"/>
                    <a:pt x="853" y="1490"/>
                    <a:pt x="870" y="1525"/>
                  </a:cubicBezTo>
                  <a:cubicBezTo>
                    <a:pt x="895" y="1550"/>
                    <a:pt x="1023" y="1593"/>
                    <a:pt x="1040" y="1576"/>
                  </a:cubicBezTo>
                  <a:cubicBezTo>
                    <a:pt x="1058" y="1567"/>
                    <a:pt x="1134" y="1499"/>
                    <a:pt x="1117" y="1559"/>
                  </a:cubicBezTo>
                  <a:cubicBezTo>
                    <a:pt x="1109" y="1618"/>
                    <a:pt x="1109" y="1627"/>
                    <a:pt x="1168" y="1618"/>
                  </a:cubicBezTo>
                  <a:cubicBezTo>
                    <a:pt x="1220" y="1610"/>
                    <a:pt x="1254" y="1533"/>
                    <a:pt x="1271" y="1456"/>
                  </a:cubicBezTo>
                  <a:cubicBezTo>
                    <a:pt x="1288" y="1380"/>
                    <a:pt x="1296" y="1354"/>
                    <a:pt x="1382" y="1295"/>
                  </a:cubicBezTo>
                  <a:cubicBezTo>
                    <a:pt x="1458" y="1235"/>
                    <a:pt x="1544" y="1030"/>
                    <a:pt x="1424" y="1116"/>
                  </a:cubicBezTo>
                  <a:cubicBezTo>
                    <a:pt x="1305" y="1192"/>
                    <a:pt x="1313" y="1175"/>
                    <a:pt x="1271" y="1141"/>
                  </a:cubicBezTo>
                  <a:cubicBezTo>
                    <a:pt x="1237" y="1107"/>
                    <a:pt x="1177" y="1099"/>
                    <a:pt x="1143" y="1116"/>
                  </a:cubicBezTo>
                  <a:cubicBezTo>
                    <a:pt x="1109" y="1141"/>
                    <a:pt x="1100" y="1099"/>
                    <a:pt x="1168" y="1039"/>
                  </a:cubicBezTo>
                  <a:cubicBezTo>
                    <a:pt x="1228" y="979"/>
                    <a:pt x="1390" y="860"/>
                    <a:pt x="1347" y="826"/>
                  </a:cubicBezTo>
                  <a:cubicBezTo>
                    <a:pt x="1305" y="800"/>
                    <a:pt x="1279" y="792"/>
                    <a:pt x="1245" y="792"/>
                  </a:cubicBezTo>
                  <a:cubicBezTo>
                    <a:pt x="1211" y="800"/>
                    <a:pt x="1228" y="758"/>
                    <a:pt x="1296" y="707"/>
                  </a:cubicBezTo>
                  <a:cubicBezTo>
                    <a:pt x="1373" y="656"/>
                    <a:pt x="1484" y="536"/>
                    <a:pt x="1697" y="426"/>
                  </a:cubicBezTo>
                  <a:cubicBezTo>
                    <a:pt x="1902" y="306"/>
                    <a:pt x="1893" y="332"/>
                    <a:pt x="1825" y="519"/>
                  </a:cubicBezTo>
                  <a:cubicBezTo>
                    <a:pt x="1757" y="707"/>
                    <a:pt x="1654" y="971"/>
                    <a:pt x="1620" y="1158"/>
                  </a:cubicBezTo>
                  <a:cubicBezTo>
                    <a:pt x="1578" y="1354"/>
                    <a:pt x="1492" y="1780"/>
                    <a:pt x="1484" y="1840"/>
                  </a:cubicBezTo>
                  <a:cubicBezTo>
                    <a:pt x="1484" y="1908"/>
                    <a:pt x="1484" y="1908"/>
                    <a:pt x="1373" y="1882"/>
                  </a:cubicBezTo>
                  <a:cubicBezTo>
                    <a:pt x="1271" y="1857"/>
                    <a:pt x="1185" y="1831"/>
                    <a:pt x="1092" y="1763"/>
                  </a:cubicBezTo>
                  <a:cubicBezTo>
                    <a:pt x="998" y="1695"/>
                    <a:pt x="887" y="1661"/>
                    <a:pt x="921" y="1712"/>
                  </a:cubicBezTo>
                  <a:cubicBezTo>
                    <a:pt x="955" y="1772"/>
                    <a:pt x="1220" y="1968"/>
                    <a:pt x="1313" y="2061"/>
                  </a:cubicBezTo>
                  <a:cubicBezTo>
                    <a:pt x="1407" y="2155"/>
                    <a:pt x="1509" y="2206"/>
                    <a:pt x="1569" y="2087"/>
                  </a:cubicBezTo>
                  <a:cubicBezTo>
                    <a:pt x="1620" y="1959"/>
                    <a:pt x="1637" y="1703"/>
                    <a:pt x="1637" y="1542"/>
                  </a:cubicBezTo>
                  <a:cubicBezTo>
                    <a:pt x="1637" y="1371"/>
                    <a:pt x="1680" y="1278"/>
                    <a:pt x="1723" y="1116"/>
                  </a:cubicBezTo>
                  <a:cubicBezTo>
                    <a:pt x="1774" y="954"/>
                    <a:pt x="1825" y="749"/>
                    <a:pt x="1927" y="570"/>
                  </a:cubicBezTo>
                  <a:cubicBezTo>
                    <a:pt x="2030" y="400"/>
                    <a:pt x="2038" y="289"/>
                    <a:pt x="1936" y="289"/>
                  </a:cubicBezTo>
                  <a:cubicBezTo>
                    <a:pt x="1834" y="289"/>
                    <a:pt x="1706" y="315"/>
                    <a:pt x="1450" y="511"/>
                  </a:cubicBezTo>
                  <a:cubicBezTo>
                    <a:pt x="1185" y="715"/>
                    <a:pt x="1143" y="775"/>
                    <a:pt x="1058" y="817"/>
                  </a:cubicBezTo>
                  <a:cubicBezTo>
                    <a:pt x="972" y="860"/>
                    <a:pt x="1023" y="817"/>
                    <a:pt x="1083" y="724"/>
                  </a:cubicBezTo>
                  <a:cubicBezTo>
                    <a:pt x="1134" y="630"/>
                    <a:pt x="1202" y="562"/>
                    <a:pt x="1288" y="519"/>
                  </a:cubicBezTo>
                  <a:cubicBezTo>
                    <a:pt x="1373" y="477"/>
                    <a:pt x="1492" y="357"/>
                    <a:pt x="1450" y="332"/>
                  </a:cubicBezTo>
                  <a:cubicBezTo>
                    <a:pt x="1407" y="298"/>
                    <a:pt x="1373" y="323"/>
                    <a:pt x="1347" y="340"/>
                  </a:cubicBezTo>
                  <a:cubicBezTo>
                    <a:pt x="1330" y="357"/>
                    <a:pt x="1424" y="221"/>
                    <a:pt x="1322" y="110"/>
                  </a:cubicBezTo>
                  <a:cubicBezTo>
                    <a:pt x="1220" y="0"/>
                    <a:pt x="1177" y="25"/>
                    <a:pt x="1211" y="76"/>
                  </a:cubicBezTo>
                  <a:cubicBezTo>
                    <a:pt x="1237" y="136"/>
                    <a:pt x="1202" y="460"/>
                    <a:pt x="1083" y="536"/>
                  </a:cubicBezTo>
                  <a:cubicBezTo>
                    <a:pt x="964" y="613"/>
                    <a:pt x="930" y="596"/>
                    <a:pt x="836" y="647"/>
                  </a:cubicBezTo>
                  <a:cubicBezTo>
                    <a:pt x="742" y="707"/>
                    <a:pt x="640" y="741"/>
                    <a:pt x="580" y="741"/>
                  </a:cubicBezTo>
                  <a:cubicBezTo>
                    <a:pt x="512" y="741"/>
                    <a:pt x="640" y="792"/>
                    <a:pt x="759" y="775"/>
                  </a:cubicBezTo>
                  <a:cubicBezTo>
                    <a:pt x="878" y="758"/>
                    <a:pt x="1040" y="630"/>
                    <a:pt x="998" y="724"/>
                  </a:cubicBezTo>
                  <a:cubicBezTo>
                    <a:pt x="947" y="817"/>
                    <a:pt x="947" y="852"/>
                    <a:pt x="708" y="1073"/>
                  </a:cubicBezTo>
                  <a:cubicBezTo>
                    <a:pt x="469" y="1303"/>
                    <a:pt x="188" y="1499"/>
                    <a:pt x="375" y="14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2" name="íṧlidé">
              <a:extLst>
                <a:ext uri="{FF2B5EF4-FFF2-40B4-BE49-F238E27FC236}">
                  <a16:creationId xmlns="" xmlns:a16="http://schemas.microsoft.com/office/drawing/2014/main" id="{45426591-C496-4632-A91B-E1AF5CED2625}"/>
                </a:ext>
              </a:extLst>
            </p:cNvPr>
            <p:cNvSpPr/>
            <p:nvPr/>
          </p:nvSpPr>
          <p:spPr bwMode="auto">
            <a:xfrm>
              <a:off x="6496620" y="2708595"/>
              <a:ext cx="824628" cy="841914"/>
            </a:xfrm>
            <a:custGeom>
              <a:avLst/>
              <a:gdLst>
                <a:gd name="T0" fmla="*/ 947 w 2132"/>
                <a:gd name="T1" fmla="*/ 912 h 2181"/>
                <a:gd name="T2" fmla="*/ 699 w 2132"/>
                <a:gd name="T3" fmla="*/ 1303 h 2181"/>
                <a:gd name="T4" fmla="*/ 580 w 2132"/>
                <a:gd name="T5" fmla="*/ 1363 h 2181"/>
                <a:gd name="T6" fmla="*/ 725 w 2132"/>
                <a:gd name="T7" fmla="*/ 758 h 2181"/>
                <a:gd name="T8" fmla="*/ 810 w 2132"/>
                <a:gd name="T9" fmla="*/ 545 h 2181"/>
                <a:gd name="T10" fmla="*/ 870 w 2132"/>
                <a:gd name="T11" fmla="*/ 153 h 2181"/>
                <a:gd name="T12" fmla="*/ 520 w 2132"/>
                <a:gd name="T13" fmla="*/ 187 h 2181"/>
                <a:gd name="T14" fmla="*/ 213 w 2132"/>
                <a:gd name="T15" fmla="*/ 290 h 2181"/>
                <a:gd name="T16" fmla="*/ 580 w 2132"/>
                <a:gd name="T17" fmla="*/ 298 h 2181"/>
                <a:gd name="T18" fmla="*/ 793 w 2132"/>
                <a:gd name="T19" fmla="*/ 264 h 2181"/>
                <a:gd name="T20" fmla="*/ 725 w 2132"/>
                <a:gd name="T21" fmla="*/ 477 h 2181"/>
                <a:gd name="T22" fmla="*/ 614 w 2132"/>
                <a:gd name="T23" fmla="*/ 613 h 2181"/>
                <a:gd name="T24" fmla="*/ 469 w 2132"/>
                <a:gd name="T25" fmla="*/ 852 h 2181"/>
                <a:gd name="T26" fmla="*/ 478 w 2132"/>
                <a:gd name="T27" fmla="*/ 1099 h 2181"/>
                <a:gd name="T28" fmla="*/ 316 w 2132"/>
                <a:gd name="T29" fmla="*/ 1499 h 2181"/>
                <a:gd name="T30" fmla="*/ 128 w 2132"/>
                <a:gd name="T31" fmla="*/ 1806 h 2181"/>
                <a:gd name="T32" fmla="*/ 43 w 2132"/>
                <a:gd name="T33" fmla="*/ 2104 h 2181"/>
                <a:gd name="T34" fmla="*/ 188 w 2132"/>
                <a:gd name="T35" fmla="*/ 2096 h 2181"/>
                <a:gd name="T36" fmla="*/ 375 w 2132"/>
                <a:gd name="T37" fmla="*/ 1900 h 2181"/>
                <a:gd name="T38" fmla="*/ 554 w 2132"/>
                <a:gd name="T39" fmla="*/ 1687 h 2181"/>
                <a:gd name="T40" fmla="*/ 725 w 2132"/>
                <a:gd name="T41" fmla="*/ 1414 h 2181"/>
                <a:gd name="T42" fmla="*/ 947 w 2132"/>
                <a:gd name="T43" fmla="*/ 1133 h 2181"/>
                <a:gd name="T44" fmla="*/ 947 w 2132"/>
                <a:gd name="T45" fmla="*/ 912 h 2181"/>
                <a:gd name="T46" fmla="*/ 1109 w 2132"/>
                <a:gd name="T47" fmla="*/ 622 h 2181"/>
                <a:gd name="T48" fmla="*/ 1501 w 2132"/>
                <a:gd name="T49" fmla="*/ 477 h 2181"/>
                <a:gd name="T50" fmla="*/ 1561 w 2132"/>
                <a:gd name="T51" fmla="*/ 596 h 2181"/>
                <a:gd name="T52" fmla="*/ 1433 w 2132"/>
                <a:gd name="T53" fmla="*/ 1159 h 2181"/>
                <a:gd name="T54" fmla="*/ 1365 w 2132"/>
                <a:gd name="T55" fmla="*/ 1329 h 2181"/>
                <a:gd name="T56" fmla="*/ 1407 w 2132"/>
                <a:gd name="T57" fmla="*/ 1448 h 2181"/>
                <a:gd name="T58" fmla="*/ 1433 w 2132"/>
                <a:gd name="T59" fmla="*/ 1653 h 2181"/>
                <a:gd name="T60" fmla="*/ 1330 w 2132"/>
                <a:gd name="T61" fmla="*/ 2028 h 2181"/>
                <a:gd name="T62" fmla="*/ 1527 w 2132"/>
                <a:gd name="T63" fmla="*/ 2113 h 2181"/>
                <a:gd name="T64" fmla="*/ 1765 w 2132"/>
                <a:gd name="T65" fmla="*/ 1993 h 2181"/>
                <a:gd name="T66" fmla="*/ 1919 w 2132"/>
                <a:gd name="T67" fmla="*/ 1857 h 2181"/>
                <a:gd name="T68" fmla="*/ 1765 w 2132"/>
                <a:gd name="T69" fmla="*/ 1866 h 2181"/>
                <a:gd name="T70" fmla="*/ 1518 w 2132"/>
                <a:gd name="T71" fmla="*/ 1849 h 2181"/>
                <a:gd name="T72" fmla="*/ 1561 w 2132"/>
                <a:gd name="T73" fmla="*/ 1423 h 2181"/>
                <a:gd name="T74" fmla="*/ 1620 w 2132"/>
                <a:gd name="T75" fmla="*/ 1022 h 2181"/>
                <a:gd name="T76" fmla="*/ 1757 w 2132"/>
                <a:gd name="T77" fmla="*/ 545 h 2181"/>
                <a:gd name="T78" fmla="*/ 2107 w 2132"/>
                <a:gd name="T79" fmla="*/ 196 h 2181"/>
                <a:gd name="T80" fmla="*/ 1893 w 2132"/>
                <a:gd name="T81" fmla="*/ 68 h 2181"/>
                <a:gd name="T82" fmla="*/ 1424 w 2132"/>
                <a:gd name="T83" fmla="*/ 358 h 2181"/>
                <a:gd name="T84" fmla="*/ 1075 w 2132"/>
                <a:gd name="T85" fmla="*/ 545 h 2181"/>
                <a:gd name="T86" fmla="*/ 1109 w 2132"/>
                <a:gd name="T87" fmla="*/ 622 h 2181"/>
                <a:gd name="T88" fmla="*/ 1689 w 2132"/>
                <a:gd name="T89" fmla="*/ 324 h 2181"/>
                <a:gd name="T90" fmla="*/ 1672 w 2132"/>
                <a:gd name="T91" fmla="*/ 409 h 2181"/>
                <a:gd name="T92" fmla="*/ 1868 w 2132"/>
                <a:gd name="T93" fmla="*/ 315 h 2181"/>
                <a:gd name="T94" fmla="*/ 1927 w 2132"/>
                <a:gd name="T95" fmla="*/ 205 h 2181"/>
                <a:gd name="T96" fmla="*/ 1689 w 2132"/>
                <a:gd name="T97" fmla="*/ 324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32" h="2181">
                  <a:moveTo>
                    <a:pt x="947" y="912"/>
                  </a:moveTo>
                  <a:cubicBezTo>
                    <a:pt x="921" y="988"/>
                    <a:pt x="802" y="1201"/>
                    <a:pt x="699" y="1303"/>
                  </a:cubicBezTo>
                  <a:cubicBezTo>
                    <a:pt x="606" y="1414"/>
                    <a:pt x="554" y="1465"/>
                    <a:pt x="580" y="1363"/>
                  </a:cubicBezTo>
                  <a:cubicBezTo>
                    <a:pt x="606" y="1261"/>
                    <a:pt x="734" y="809"/>
                    <a:pt x="725" y="758"/>
                  </a:cubicBezTo>
                  <a:cubicBezTo>
                    <a:pt x="725" y="699"/>
                    <a:pt x="751" y="690"/>
                    <a:pt x="810" y="545"/>
                  </a:cubicBezTo>
                  <a:cubicBezTo>
                    <a:pt x="870" y="400"/>
                    <a:pt x="964" y="230"/>
                    <a:pt x="870" y="153"/>
                  </a:cubicBezTo>
                  <a:cubicBezTo>
                    <a:pt x="785" y="85"/>
                    <a:pt x="657" y="170"/>
                    <a:pt x="520" y="187"/>
                  </a:cubicBezTo>
                  <a:cubicBezTo>
                    <a:pt x="392" y="205"/>
                    <a:pt x="213" y="222"/>
                    <a:pt x="213" y="290"/>
                  </a:cubicBezTo>
                  <a:cubicBezTo>
                    <a:pt x="213" y="358"/>
                    <a:pt x="495" y="332"/>
                    <a:pt x="580" y="298"/>
                  </a:cubicBezTo>
                  <a:cubicBezTo>
                    <a:pt x="674" y="256"/>
                    <a:pt x="785" y="187"/>
                    <a:pt x="793" y="264"/>
                  </a:cubicBezTo>
                  <a:cubicBezTo>
                    <a:pt x="793" y="341"/>
                    <a:pt x="793" y="375"/>
                    <a:pt x="725" y="477"/>
                  </a:cubicBezTo>
                  <a:cubicBezTo>
                    <a:pt x="665" y="588"/>
                    <a:pt x="699" y="588"/>
                    <a:pt x="614" y="613"/>
                  </a:cubicBezTo>
                  <a:cubicBezTo>
                    <a:pt x="537" y="647"/>
                    <a:pt x="444" y="690"/>
                    <a:pt x="469" y="852"/>
                  </a:cubicBezTo>
                  <a:cubicBezTo>
                    <a:pt x="495" y="1014"/>
                    <a:pt x="512" y="1005"/>
                    <a:pt x="478" y="1099"/>
                  </a:cubicBezTo>
                  <a:cubicBezTo>
                    <a:pt x="444" y="1184"/>
                    <a:pt x="341" y="1414"/>
                    <a:pt x="316" y="1499"/>
                  </a:cubicBezTo>
                  <a:cubicBezTo>
                    <a:pt x="299" y="1585"/>
                    <a:pt x="213" y="1687"/>
                    <a:pt x="128" y="1806"/>
                  </a:cubicBezTo>
                  <a:cubicBezTo>
                    <a:pt x="43" y="1925"/>
                    <a:pt x="0" y="2019"/>
                    <a:pt x="43" y="2104"/>
                  </a:cubicBezTo>
                  <a:cubicBezTo>
                    <a:pt x="85" y="2181"/>
                    <a:pt x="94" y="2181"/>
                    <a:pt x="188" y="2096"/>
                  </a:cubicBezTo>
                  <a:cubicBezTo>
                    <a:pt x="273" y="2019"/>
                    <a:pt x="316" y="2010"/>
                    <a:pt x="375" y="1900"/>
                  </a:cubicBezTo>
                  <a:cubicBezTo>
                    <a:pt x="444" y="1789"/>
                    <a:pt x="486" y="1729"/>
                    <a:pt x="554" y="1687"/>
                  </a:cubicBezTo>
                  <a:cubicBezTo>
                    <a:pt x="614" y="1644"/>
                    <a:pt x="614" y="1525"/>
                    <a:pt x="725" y="1414"/>
                  </a:cubicBezTo>
                  <a:cubicBezTo>
                    <a:pt x="836" y="1303"/>
                    <a:pt x="870" y="1278"/>
                    <a:pt x="947" y="1133"/>
                  </a:cubicBezTo>
                  <a:cubicBezTo>
                    <a:pt x="1023" y="988"/>
                    <a:pt x="1032" y="750"/>
                    <a:pt x="947" y="912"/>
                  </a:cubicBezTo>
                  <a:close/>
                  <a:moveTo>
                    <a:pt x="1109" y="622"/>
                  </a:moveTo>
                  <a:cubicBezTo>
                    <a:pt x="1211" y="605"/>
                    <a:pt x="1424" y="520"/>
                    <a:pt x="1501" y="477"/>
                  </a:cubicBezTo>
                  <a:cubicBezTo>
                    <a:pt x="1569" y="426"/>
                    <a:pt x="1595" y="417"/>
                    <a:pt x="1561" y="596"/>
                  </a:cubicBezTo>
                  <a:cubicBezTo>
                    <a:pt x="1535" y="775"/>
                    <a:pt x="1467" y="1099"/>
                    <a:pt x="1433" y="1159"/>
                  </a:cubicBezTo>
                  <a:cubicBezTo>
                    <a:pt x="1407" y="1218"/>
                    <a:pt x="1365" y="1235"/>
                    <a:pt x="1365" y="1329"/>
                  </a:cubicBezTo>
                  <a:cubicBezTo>
                    <a:pt x="1373" y="1423"/>
                    <a:pt x="1382" y="1414"/>
                    <a:pt x="1407" y="1448"/>
                  </a:cubicBezTo>
                  <a:cubicBezTo>
                    <a:pt x="1441" y="1474"/>
                    <a:pt x="1458" y="1568"/>
                    <a:pt x="1433" y="1653"/>
                  </a:cubicBezTo>
                  <a:cubicBezTo>
                    <a:pt x="1399" y="1738"/>
                    <a:pt x="1288" y="1900"/>
                    <a:pt x="1330" y="2028"/>
                  </a:cubicBezTo>
                  <a:cubicBezTo>
                    <a:pt x="1373" y="2147"/>
                    <a:pt x="1433" y="2155"/>
                    <a:pt x="1527" y="2113"/>
                  </a:cubicBezTo>
                  <a:cubicBezTo>
                    <a:pt x="1620" y="2062"/>
                    <a:pt x="1663" y="2079"/>
                    <a:pt x="1765" y="1993"/>
                  </a:cubicBezTo>
                  <a:cubicBezTo>
                    <a:pt x="1868" y="1908"/>
                    <a:pt x="1893" y="1908"/>
                    <a:pt x="1919" y="1857"/>
                  </a:cubicBezTo>
                  <a:cubicBezTo>
                    <a:pt x="1945" y="1798"/>
                    <a:pt x="1885" y="1806"/>
                    <a:pt x="1765" y="1866"/>
                  </a:cubicBezTo>
                  <a:cubicBezTo>
                    <a:pt x="1655" y="1917"/>
                    <a:pt x="1510" y="2010"/>
                    <a:pt x="1518" y="1849"/>
                  </a:cubicBezTo>
                  <a:cubicBezTo>
                    <a:pt x="1527" y="1678"/>
                    <a:pt x="1595" y="1602"/>
                    <a:pt x="1561" y="1423"/>
                  </a:cubicBezTo>
                  <a:cubicBezTo>
                    <a:pt x="1527" y="1244"/>
                    <a:pt x="1552" y="1218"/>
                    <a:pt x="1620" y="1022"/>
                  </a:cubicBezTo>
                  <a:cubicBezTo>
                    <a:pt x="1689" y="835"/>
                    <a:pt x="1680" y="579"/>
                    <a:pt x="1757" y="545"/>
                  </a:cubicBezTo>
                  <a:cubicBezTo>
                    <a:pt x="1825" y="511"/>
                    <a:pt x="2072" y="307"/>
                    <a:pt x="2107" y="196"/>
                  </a:cubicBezTo>
                  <a:cubicBezTo>
                    <a:pt x="2132" y="94"/>
                    <a:pt x="2098" y="0"/>
                    <a:pt x="1893" y="68"/>
                  </a:cubicBezTo>
                  <a:cubicBezTo>
                    <a:pt x="1689" y="145"/>
                    <a:pt x="1603" y="230"/>
                    <a:pt x="1424" y="358"/>
                  </a:cubicBezTo>
                  <a:cubicBezTo>
                    <a:pt x="1237" y="486"/>
                    <a:pt x="1117" y="528"/>
                    <a:pt x="1075" y="545"/>
                  </a:cubicBezTo>
                  <a:cubicBezTo>
                    <a:pt x="1032" y="562"/>
                    <a:pt x="1032" y="639"/>
                    <a:pt x="1109" y="622"/>
                  </a:cubicBezTo>
                  <a:close/>
                  <a:moveTo>
                    <a:pt x="1689" y="324"/>
                  </a:moveTo>
                  <a:cubicBezTo>
                    <a:pt x="1646" y="358"/>
                    <a:pt x="1586" y="409"/>
                    <a:pt x="1672" y="409"/>
                  </a:cubicBezTo>
                  <a:cubicBezTo>
                    <a:pt x="1757" y="409"/>
                    <a:pt x="1808" y="375"/>
                    <a:pt x="1868" y="315"/>
                  </a:cubicBezTo>
                  <a:cubicBezTo>
                    <a:pt x="1927" y="264"/>
                    <a:pt x="1953" y="230"/>
                    <a:pt x="1927" y="205"/>
                  </a:cubicBezTo>
                  <a:cubicBezTo>
                    <a:pt x="1902" y="170"/>
                    <a:pt x="1800" y="239"/>
                    <a:pt x="1689" y="3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3" name="iSḷíḋé">
              <a:extLst>
                <a:ext uri="{FF2B5EF4-FFF2-40B4-BE49-F238E27FC236}">
                  <a16:creationId xmlns="" xmlns:a16="http://schemas.microsoft.com/office/drawing/2014/main" id="{00AA85FF-79B1-4304-8692-38E4FEA84CD7}"/>
                </a:ext>
              </a:extLst>
            </p:cNvPr>
            <p:cNvSpPr/>
            <p:nvPr/>
          </p:nvSpPr>
          <p:spPr bwMode="auto">
            <a:xfrm>
              <a:off x="7502240" y="2905855"/>
              <a:ext cx="442310" cy="604999"/>
            </a:xfrm>
            <a:custGeom>
              <a:avLst/>
              <a:gdLst>
                <a:gd name="T0" fmla="*/ 478 w 1143"/>
                <a:gd name="T1" fmla="*/ 801 h 1568"/>
                <a:gd name="T2" fmla="*/ 461 w 1143"/>
                <a:gd name="T3" fmla="*/ 954 h 1568"/>
                <a:gd name="T4" fmla="*/ 614 w 1143"/>
                <a:gd name="T5" fmla="*/ 827 h 1568"/>
                <a:gd name="T6" fmla="*/ 904 w 1143"/>
                <a:gd name="T7" fmla="*/ 477 h 1568"/>
                <a:gd name="T8" fmla="*/ 1058 w 1143"/>
                <a:gd name="T9" fmla="*/ 264 h 1568"/>
                <a:gd name="T10" fmla="*/ 1109 w 1143"/>
                <a:gd name="T11" fmla="*/ 85 h 1568"/>
                <a:gd name="T12" fmla="*/ 759 w 1143"/>
                <a:gd name="T13" fmla="*/ 85 h 1568"/>
                <a:gd name="T14" fmla="*/ 375 w 1143"/>
                <a:gd name="T15" fmla="*/ 307 h 1568"/>
                <a:gd name="T16" fmla="*/ 316 w 1143"/>
                <a:gd name="T17" fmla="*/ 418 h 1568"/>
                <a:gd name="T18" fmla="*/ 537 w 1143"/>
                <a:gd name="T19" fmla="*/ 409 h 1568"/>
                <a:gd name="T20" fmla="*/ 665 w 1143"/>
                <a:gd name="T21" fmla="*/ 366 h 1568"/>
                <a:gd name="T22" fmla="*/ 751 w 1143"/>
                <a:gd name="T23" fmla="*/ 324 h 1568"/>
                <a:gd name="T24" fmla="*/ 648 w 1143"/>
                <a:gd name="T25" fmla="*/ 469 h 1568"/>
                <a:gd name="T26" fmla="*/ 563 w 1143"/>
                <a:gd name="T27" fmla="*/ 656 h 1568"/>
                <a:gd name="T28" fmla="*/ 478 w 1143"/>
                <a:gd name="T29" fmla="*/ 801 h 1568"/>
                <a:gd name="T30" fmla="*/ 34 w 1143"/>
                <a:gd name="T31" fmla="*/ 1338 h 1568"/>
                <a:gd name="T32" fmla="*/ 410 w 1143"/>
                <a:gd name="T33" fmla="*/ 1065 h 1568"/>
                <a:gd name="T34" fmla="*/ 870 w 1143"/>
                <a:gd name="T35" fmla="*/ 852 h 1568"/>
                <a:gd name="T36" fmla="*/ 1075 w 1143"/>
                <a:gd name="T37" fmla="*/ 988 h 1568"/>
                <a:gd name="T38" fmla="*/ 896 w 1143"/>
                <a:gd name="T39" fmla="*/ 1142 h 1568"/>
                <a:gd name="T40" fmla="*/ 503 w 1143"/>
                <a:gd name="T41" fmla="*/ 1431 h 1568"/>
                <a:gd name="T42" fmla="*/ 333 w 1143"/>
                <a:gd name="T43" fmla="*/ 1525 h 1568"/>
                <a:gd name="T44" fmla="*/ 230 w 1143"/>
                <a:gd name="T45" fmla="*/ 1542 h 1568"/>
                <a:gd name="T46" fmla="*/ 34 w 1143"/>
                <a:gd name="T47" fmla="*/ 1440 h 1568"/>
                <a:gd name="T48" fmla="*/ 34 w 1143"/>
                <a:gd name="T49" fmla="*/ 1338 h 1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3" h="1568">
                  <a:moveTo>
                    <a:pt x="478" y="801"/>
                  </a:moveTo>
                  <a:cubicBezTo>
                    <a:pt x="452" y="878"/>
                    <a:pt x="435" y="946"/>
                    <a:pt x="461" y="954"/>
                  </a:cubicBezTo>
                  <a:cubicBezTo>
                    <a:pt x="495" y="954"/>
                    <a:pt x="546" y="912"/>
                    <a:pt x="614" y="827"/>
                  </a:cubicBezTo>
                  <a:cubicBezTo>
                    <a:pt x="674" y="733"/>
                    <a:pt x="836" y="537"/>
                    <a:pt x="904" y="477"/>
                  </a:cubicBezTo>
                  <a:cubicBezTo>
                    <a:pt x="972" y="418"/>
                    <a:pt x="1032" y="332"/>
                    <a:pt x="1058" y="264"/>
                  </a:cubicBezTo>
                  <a:cubicBezTo>
                    <a:pt x="1075" y="196"/>
                    <a:pt x="1143" y="154"/>
                    <a:pt x="1109" y="85"/>
                  </a:cubicBezTo>
                  <a:cubicBezTo>
                    <a:pt x="1075" y="9"/>
                    <a:pt x="921" y="0"/>
                    <a:pt x="759" y="85"/>
                  </a:cubicBezTo>
                  <a:cubicBezTo>
                    <a:pt x="606" y="171"/>
                    <a:pt x="495" y="247"/>
                    <a:pt x="375" y="307"/>
                  </a:cubicBezTo>
                  <a:cubicBezTo>
                    <a:pt x="247" y="375"/>
                    <a:pt x="213" y="384"/>
                    <a:pt x="316" y="418"/>
                  </a:cubicBezTo>
                  <a:cubicBezTo>
                    <a:pt x="418" y="443"/>
                    <a:pt x="478" y="452"/>
                    <a:pt x="537" y="409"/>
                  </a:cubicBezTo>
                  <a:cubicBezTo>
                    <a:pt x="597" y="366"/>
                    <a:pt x="631" y="401"/>
                    <a:pt x="665" y="366"/>
                  </a:cubicBezTo>
                  <a:cubicBezTo>
                    <a:pt x="691" y="332"/>
                    <a:pt x="751" y="290"/>
                    <a:pt x="751" y="324"/>
                  </a:cubicBezTo>
                  <a:cubicBezTo>
                    <a:pt x="751" y="366"/>
                    <a:pt x="717" y="341"/>
                    <a:pt x="648" y="469"/>
                  </a:cubicBezTo>
                  <a:cubicBezTo>
                    <a:pt x="580" y="605"/>
                    <a:pt x="614" y="571"/>
                    <a:pt x="563" y="656"/>
                  </a:cubicBezTo>
                  <a:cubicBezTo>
                    <a:pt x="512" y="733"/>
                    <a:pt x="495" y="758"/>
                    <a:pt x="478" y="801"/>
                  </a:cubicBezTo>
                  <a:close/>
                  <a:moveTo>
                    <a:pt x="34" y="1338"/>
                  </a:moveTo>
                  <a:cubicBezTo>
                    <a:pt x="85" y="1321"/>
                    <a:pt x="137" y="1218"/>
                    <a:pt x="410" y="1065"/>
                  </a:cubicBezTo>
                  <a:cubicBezTo>
                    <a:pt x="674" y="912"/>
                    <a:pt x="717" y="869"/>
                    <a:pt x="870" y="852"/>
                  </a:cubicBezTo>
                  <a:cubicBezTo>
                    <a:pt x="1024" y="844"/>
                    <a:pt x="1100" y="903"/>
                    <a:pt x="1075" y="988"/>
                  </a:cubicBezTo>
                  <a:cubicBezTo>
                    <a:pt x="1041" y="1074"/>
                    <a:pt x="1015" y="1048"/>
                    <a:pt x="896" y="1142"/>
                  </a:cubicBezTo>
                  <a:cubicBezTo>
                    <a:pt x="768" y="1227"/>
                    <a:pt x="665" y="1338"/>
                    <a:pt x="503" y="1431"/>
                  </a:cubicBezTo>
                  <a:cubicBezTo>
                    <a:pt x="350" y="1525"/>
                    <a:pt x="367" y="1491"/>
                    <a:pt x="333" y="1525"/>
                  </a:cubicBezTo>
                  <a:cubicBezTo>
                    <a:pt x="290" y="1568"/>
                    <a:pt x="299" y="1559"/>
                    <a:pt x="230" y="1542"/>
                  </a:cubicBezTo>
                  <a:cubicBezTo>
                    <a:pt x="162" y="1525"/>
                    <a:pt x="26" y="1465"/>
                    <a:pt x="34" y="1440"/>
                  </a:cubicBezTo>
                  <a:cubicBezTo>
                    <a:pt x="43" y="1406"/>
                    <a:pt x="0" y="1346"/>
                    <a:pt x="34" y="13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4" name="iṣlîḍé">
              <a:extLst>
                <a:ext uri="{FF2B5EF4-FFF2-40B4-BE49-F238E27FC236}">
                  <a16:creationId xmlns="" xmlns:a16="http://schemas.microsoft.com/office/drawing/2014/main" id="{C3AB9627-24B5-4DEA-B9B9-EEAAB4546C25}"/>
                </a:ext>
              </a:extLst>
            </p:cNvPr>
            <p:cNvSpPr/>
            <p:nvPr/>
          </p:nvSpPr>
          <p:spPr bwMode="auto">
            <a:xfrm>
              <a:off x="8125540" y="2708595"/>
              <a:ext cx="791073" cy="861233"/>
            </a:xfrm>
            <a:custGeom>
              <a:avLst/>
              <a:gdLst>
                <a:gd name="T0" fmla="*/ 1492 w 2047"/>
                <a:gd name="T1" fmla="*/ 1286 h 2232"/>
                <a:gd name="T2" fmla="*/ 1654 w 2047"/>
                <a:gd name="T3" fmla="*/ 1457 h 2232"/>
                <a:gd name="T4" fmla="*/ 1620 w 2047"/>
                <a:gd name="T5" fmla="*/ 1687 h 2232"/>
                <a:gd name="T6" fmla="*/ 1509 w 2047"/>
                <a:gd name="T7" fmla="*/ 1883 h 2232"/>
                <a:gd name="T8" fmla="*/ 1740 w 2047"/>
                <a:gd name="T9" fmla="*/ 1780 h 2232"/>
                <a:gd name="T10" fmla="*/ 1979 w 2047"/>
                <a:gd name="T11" fmla="*/ 1687 h 2232"/>
                <a:gd name="T12" fmla="*/ 1987 w 2047"/>
                <a:gd name="T13" fmla="*/ 1491 h 2232"/>
                <a:gd name="T14" fmla="*/ 1492 w 2047"/>
                <a:gd name="T15" fmla="*/ 1286 h 2232"/>
                <a:gd name="T16" fmla="*/ 1202 w 2047"/>
                <a:gd name="T17" fmla="*/ 869 h 2232"/>
                <a:gd name="T18" fmla="*/ 1382 w 2047"/>
                <a:gd name="T19" fmla="*/ 733 h 2232"/>
                <a:gd name="T20" fmla="*/ 1620 w 2047"/>
                <a:gd name="T21" fmla="*/ 511 h 2232"/>
                <a:gd name="T22" fmla="*/ 1689 w 2047"/>
                <a:gd name="T23" fmla="*/ 358 h 2232"/>
                <a:gd name="T24" fmla="*/ 1458 w 2047"/>
                <a:gd name="T25" fmla="*/ 375 h 2232"/>
                <a:gd name="T26" fmla="*/ 1296 w 2047"/>
                <a:gd name="T27" fmla="*/ 554 h 2232"/>
                <a:gd name="T28" fmla="*/ 1228 w 2047"/>
                <a:gd name="T29" fmla="*/ 273 h 2232"/>
                <a:gd name="T30" fmla="*/ 827 w 2047"/>
                <a:gd name="T31" fmla="*/ 26 h 2232"/>
                <a:gd name="T32" fmla="*/ 861 w 2047"/>
                <a:gd name="T33" fmla="*/ 136 h 2232"/>
                <a:gd name="T34" fmla="*/ 1109 w 2047"/>
                <a:gd name="T35" fmla="*/ 417 h 2232"/>
                <a:gd name="T36" fmla="*/ 955 w 2047"/>
                <a:gd name="T37" fmla="*/ 792 h 2232"/>
                <a:gd name="T38" fmla="*/ 563 w 2047"/>
                <a:gd name="T39" fmla="*/ 997 h 2232"/>
                <a:gd name="T40" fmla="*/ 316 w 2047"/>
                <a:gd name="T41" fmla="*/ 1108 h 2232"/>
                <a:gd name="T42" fmla="*/ 691 w 2047"/>
                <a:gd name="T43" fmla="*/ 1090 h 2232"/>
                <a:gd name="T44" fmla="*/ 802 w 2047"/>
                <a:gd name="T45" fmla="*/ 1133 h 2232"/>
                <a:gd name="T46" fmla="*/ 657 w 2047"/>
                <a:gd name="T47" fmla="*/ 1448 h 2232"/>
                <a:gd name="T48" fmla="*/ 460 w 2047"/>
                <a:gd name="T49" fmla="*/ 1729 h 2232"/>
                <a:gd name="T50" fmla="*/ 136 w 2047"/>
                <a:gd name="T51" fmla="*/ 2062 h 2232"/>
                <a:gd name="T52" fmla="*/ 85 w 2047"/>
                <a:gd name="T53" fmla="*/ 2206 h 2232"/>
                <a:gd name="T54" fmla="*/ 512 w 2047"/>
                <a:gd name="T55" fmla="*/ 1891 h 2232"/>
                <a:gd name="T56" fmla="*/ 904 w 2047"/>
                <a:gd name="T57" fmla="*/ 1278 h 2232"/>
                <a:gd name="T58" fmla="*/ 1202 w 2047"/>
                <a:gd name="T59" fmla="*/ 869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47" h="2232">
                  <a:moveTo>
                    <a:pt x="1492" y="1286"/>
                  </a:moveTo>
                  <a:cubicBezTo>
                    <a:pt x="1535" y="1338"/>
                    <a:pt x="1629" y="1397"/>
                    <a:pt x="1654" y="1457"/>
                  </a:cubicBezTo>
                  <a:cubicBezTo>
                    <a:pt x="1680" y="1525"/>
                    <a:pt x="1689" y="1610"/>
                    <a:pt x="1620" y="1687"/>
                  </a:cubicBezTo>
                  <a:cubicBezTo>
                    <a:pt x="1544" y="1763"/>
                    <a:pt x="1433" y="1883"/>
                    <a:pt x="1509" y="1883"/>
                  </a:cubicBezTo>
                  <a:cubicBezTo>
                    <a:pt x="1586" y="1891"/>
                    <a:pt x="1689" y="1823"/>
                    <a:pt x="1740" y="1780"/>
                  </a:cubicBezTo>
                  <a:cubicBezTo>
                    <a:pt x="1799" y="1746"/>
                    <a:pt x="1953" y="1729"/>
                    <a:pt x="1979" y="1687"/>
                  </a:cubicBezTo>
                  <a:cubicBezTo>
                    <a:pt x="2013" y="1653"/>
                    <a:pt x="2047" y="1550"/>
                    <a:pt x="1987" y="1491"/>
                  </a:cubicBezTo>
                  <a:cubicBezTo>
                    <a:pt x="1927" y="1431"/>
                    <a:pt x="1364" y="1099"/>
                    <a:pt x="1492" y="1286"/>
                  </a:cubicBezTo>
                  <a:close/>
                  <a:moveTo>
                    <a:pt x="1202" y="869"/>
                  </a:moveTo>
                  <a:cubicBezTo>
                    <a:pt x="1288" y="826"/>
                    <a:pt x="1339" y="792"/>
                    <a:pt x="1382" y="733"/>
                  </a:cubicBezTo>
                  <a:cubicBezTo>
                    <a:pt x="1433" y="673"/>
                    <a:pt x="1501" y="613"/>
                    <a:pt x="1620" y="511"/>
                  </a:cubicBezTo>
                  <a:cubicBezTo>
                    <a:pt x="1740" y="400"/>
                    <a:pt x="1706" y="409"/>
                    <a:pt x="1689" y="358"/>
                  </a:cubicBezTo>
                  <a:cubicBezTo>
                    <a:pt x="1680" y="307"/>
                    <a:pt x="1603" y="298"/>
                    <a:pt x="1458" y="375"/>
                  </a:cubicBezTo>
                  <a:cubicBezTo>
                    <a:pt x="1322" y="452"/>
                    <a:pt x="1296" y="647"/>
                    <a:pt x="1296" y="554"/>
                  </a:cubicBezTo>
                  <a:cubicBezTo>
                    <a:pt x="1296" y="452"/>
                    <a:pt x="1347" y="409"/>
                    <a:pt x="1228" y="273"/>
                  </a:cubicBezTo>
                  <a:cubicBezTo>
                    <a:pt x="1117" y="128"/>
                    <a:pt x="938" y="51"/>
                    <a:pt x="827" y="26"/>
                  </a:cubicBezTo>
                  <a:cubicBezTo>
                    <a:pt x="716" y="0"/>
                    <a:pt x="733" y="43"/>
                    <a:pt x="861" y="136"/>
                  </a:cubicBezTo>
                  <a:cubicBezTo>
                    <a:pt x="989" y="230"/>
                    <a:pt x="1109" y="332"/>
                    <a:pt x="1109" y="417"/>
                  </a:cubicBezTo>
                  <a:cubicBezTo>
                    <a:pt x="1100" y="503"/>
                    <a:pt x="1092" y="682"/>
                    <a:pt x="955" y="792"/>
                  </a:cubicBezTo>
                  <a:cubicBezTo>
                    <a:pt x="819" y="903"/>
                    <a:pt x="742" y="937"/>
                    <a:pt x="563" y="997"/>
                  </a:cubicBezTo>
                  <a:cubicBezTo>
                    <a:pt x="375" y="1048"/>
                    <a:pt x="222" y="1073"/>
                    <a:pt x="316" y="1108"/>
                  </a:cubicBezTo>
                  <a:cubicBezTo>
                    <a:pt x="401" y="1142"/>
                    <a:pt x="537" y="1116"/>
                    <a:pt x="691" y="1090"/>
                  </a:cubicBezTo>
                  <a:cubicBezTo>
                    <a:pt x="836" y="1065"/>
                    <a:pt x="827" y="1073"/>
                    <a:pt x="802" y="1133"/>
                  </a:cubicBezTo>
                  <a:cubicBezTo>
                    <a:pt x="768" y="1201"/>
                    <a:pt x="768" y="1244"/>
                    <a:pt x="657" y="1448"/>
                  </a:cubicBezTo>
                  <a:cubicBezTo>
                    <a:pt x="537" y="1644"/>
                    <a:pt x="520" y="1619"/>
                    <a:pt x="460" y="1729"/>
                  </a:cubicBezTo>
                  <a:cubicBezTo>
                    <a:pt x="392" y="1840"/>
                    <a:pt x="273" y="1951"/>
                    <a:pt x="136" y="2062"/>
                  </a:cubicBezTo>
                  <a:cubicBezTo>
                    <a:pt x="9" y="2181"/>
                    <a:pt x="0" y="2232"/>
                    <a:pt x="85" y="2206"/>
                  </a:cubicBezTo>
                  <a:cubicBezTo>
                    <a:pt x="171" y="2172"/>
                    <a:pt x="392" y="2079"/>
                    <a:pt x="512" y="1891"/>
                  </a:cubicBezTo>
                  <a:cubicBezTo>
                    <a:pt x="631" y="1704"/>
                    <a:pt x="878" y="1372"/>
                    <a:pt x="904" y="1278"/>
                  </a:cubicBezTo>
                  <a:cubicBezTo>
                    <a:pt x="930" y="1176"/>
                    <a:pt x="972" y="1005"/>
                    <a:pt x="1202" y="8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5" name="íṧļidé">
              <a:extLst>
                <a:ext uri="{FF2B5EF4-FFF2-40B4-BE49-F238E27FC236}">
                  <a16:creationId xmlns="" xmlns:a16="http://schemas.microsoft.com/office/drawing/2014/main" id="{39CAED77-046D-49BD-A881-8CF93AE6B81C}"/>
                </a:ext>
              </a:extLst>
            </p:cNvPr>
            <p:cNvSpPr/>
            <p:nvPr/>
          </p:nvSpPr>
          <p:spPr bwMode="auto">
            <a:xfrm>
              <a:off x="9041681" y="2468629"/>
              <a:ext cx="936477" cy="1177459"/>
            </a:xfrm>
            <a:custGeom>
              <a:avLst/>
              <a:gdLst>
                <a:gd name="T0" fmla="*/ 648 w 2422"/>
                <a:gd name="T1" fmla="*/ 1806 h 3050"/>
                <a:gd name="T2" fmla="*/ 759 w 2422"/>
                <a:gd name="T3" fmla="*/ 1627 h 3050"/>
                <a:gd name="T4" fmla="*/ 1450 w 2422"/>
                <a:gd name="T5" fmla="*/ 2471 h 3050"/>
                <a:gd name="T6" fmla="*/ 1475 w 2422"/>
                <a:gd name="T7" fmla="*/ 2155 h 3050"/>
                <a:gd name="T8" fmla="*/ 1637 w 2422"/>
                <a:gd name="T9" fmla="*/ 1840 h 3050"/>
                <a:gd name="T10" fmla="*/ 870 w 2422"/>
                <a:gd name="T11" fmla="*/ 2394 h 3050"/>
                <a:gd name="T12" fmla="*/ 25 w 2422"/>
                <a:gd name="T13" fmla="*/ 2820 h 3050"/>
                <a:gd name="T14" fmla="*/ 179 w 2422"/>
                <a:gd name="T15" fmla="*/ 2752 h 3050"/>
                <a:gd name="T16" fmla="*/ 1705 w 2422"/>
                <a:gd name="T17" fmla="*/ 1602 h 3050"/>
                <a:gd name="T18" fmla="*/ 1688 w 2422"/>
                <a:gd name="T19" fmla="*/ 2002 h 3050"/>
                <a:gd name="T20" fmla="*/ 1646 w 2422"/>
                <a:gd name="T21" fmla="*/ 2317 h 3050"/>
                <a:gd name="T22" fmla="*/ 1842 w 2422"/>
                <a:gd name="T23" fmla="*/ 2496 h 3050"/>
                <a:gd name="T24" fmla="*/ 1552 w 2422"/>
                <a:gd name="T25" fmla="*/ 2973 h 3050"/>
                <a:gd name="T26" fmla="*/ 1040 w 2422"/>
                <a:gd name="T27" fmla="*/ 2965 h 3050"/>
                <a:gd name="T28" fmla="*/ 1450 w 2422"/>
                <a:gd name="T29" fmla="*/ 2471 h 3050"/>
                <a:gd name="T30" fmla="*/ 1501 w 2422"/>
                <a:gd name="T31" fmla="*/ 2615 h 3050"/>
                <a:gd name="T32" fmla="*/ 1219 w 2422"/>
                <a:gd name="T33" fmla="*/ 2760 h 3050"/>
                <a:gd name="T34" fmla="*/ 929 w 2422"/>
                <a:gd name="T35" fmla="*/ 1457 h 3050"/>
                <a:gd name="T36" fmla="*/ 699 w 2422"/>
                <a:gd name="T37" fmla="*/ 1091 h 3050"/>
                <a:gd name="T38" fmla="*/ 1015 w 2422"/>
                <a:gd name="T39" fmla="*/ 1321 h 3050"/>
                <a:gd name="T40" fmla="*/ 912 w 2422"/>
                <a:gd name="T41" fmla="*/ 1193 h 3050"/>
                <a:gd name="T42" fmla="*/ 1390 w 2422"/>
                <a:gd name="T43" fmla="*/ 878 h 3050"/>
                <a:gd name="T44" fmla="*/ 1748 w 2422"/>
                <a:gd name="T45" fmla="*/ 298 h 3050"/>
                <a:gd name="T46" fmla="*/ 1586 w 2422"/>
                <a:gd name="T47" fmla="*/ 77 h 3050"/>
                <a:gd name="T48" fmla="*/ 1799 w 2422"/>
                <a:gd name="T49" fmla="*/ 486 h 3050"/>
                <a:gd name="T50" fmla="*/ 1492 w 2422"/>
                <a:gd name="T51" fmla="*/ 920 h 3050"/>
                <a:gd name="T52" fmla="*/ 1714 w 2422"/>
                <a:gd name="T53" fmla="*/ 954 h 3050"/>
                <a:gd name="T54" fmla="*/ 2251 w 2422"/>
                <a:gd name="T55" fmla="*/ 1082 h 3050"/>
                <a:gd name="T56" fmla="*/ 1637 w 2422"/>
                <a:gd name="T57" fmla="*/ 1610 h 3050"/>
                <a:gd name="T58" fmla="*/ 1484 w 2422"/>
                <a:gd name="T59" fmla="*/ 1508 h 3050"/>
                <a:gd name="T60" fmla="*/ 1211 w 2422"/>
                <a:gd name="T61" fmla="*/ 1474 h 3050"/>
                <a:gd name="T62" fmla="*/ 1458 w 2422"/>
                <a:gd name="T63" fmla="*/ 1184 h 3050"/>
                <a:gd name="T64" fmla="*/ 1151 w 2422"/>
                <a:gd name="T65" fmla="*/ 1329 h 3050"/>
                <a:gd name="T66" fmla="*/ 1091 w 2422"/>
                <a:gd name="T67" fmla="*/ 1576 h 3050"/>
                <a:gd name="T68" fmla="*/ 921 w 2422"/>
                <a:gd name="T69" fmla="*/ 1670 h 3050"/>
                <a:gd name="T70" fmla="*/ 1697 w 2422"/>
                <a:gd name="T71" fmla="*/ 1244 h 3050"/>
                <a:gd name="T72" fmla="*/ 1842 w 2422"/>
                <a:gd name="T73" fmla="*/ 1269 h 3050"/>
                <a:gd name="T74" fmla="*/ 2166 w 2422"/>
                <a:gd name="T75" fmla="*/ 937 h 3050"/>
                <a:gd name="T76" fmla="*/ 1577 w 2422"/>
                <a:gd name="T77" fmla="*/ 1150 h 3050"/>
                <a:gd name="T78" fmla="*/ 1697 w 2422"/>
                <a:gd name="T79" fmla="*/ 1244 h 3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22" h="3050">
                  <a:moveTo>
                    <a:pt x="554" y="1534"/>
                  </a:moveTo>
                  <a:cubicBezTo>
                    <a:pt x="597" y="1644"/>
                    <a:pt x="656" y="1721"/>
                    <a:pt x="648" y="1806"/>
                  </a:cubicBezTo>
                  <a:cubicBezTo>
                    <a:pt x="639" y="1883"/>
                    <a:pt x="742" y="1985"/>
                    <a:pt x="801" y="1908"/>
                  </a:cubicBezTo>
                  <a:cubicBezTo>
                    <a:pt x="861" y="1832"/>
                    <a:pt x="861" y="1772"/>
                    <a:pt x="759" y="1627"/>
                  </a:cubicBezTo>
                  <a:cubicBezTo>
                    <a:pt x="665" y="1491"/>
                    <a:pt x="469" y="1363"/>
                    <a:pt x="554" y="1534"/>
                  </a:cubicBezTo>
                  <a:close/>
                  <a:moveTo>
                    <a:pt x="1450" y="2471"/>
                  </a:moveTo>
                  <a:cubicBezTo>
                    <a:pt x="1526" y="2420"/>
                    <a:pt x="1552" y="2334"/>
                    <a:pt x="1543" y="2266"/>
                  </a:cubicBezTo>
                  <a:cubicBezTo>
                    <a:pt x="1543" y="2190"/>
                    <a:pt x="1518" y="2172"/>
                    <a:pt x="1475" y="2155"/>
                  </a:cubicBezTo>
                  <a:cubicBezTo>
                    <a:pt x="1441" y="2138"/>
                    <a:pt x="1441" y="2036"/>
                    <a:pt x="1526" y="1951"/>
                  </a:cubicBezTo>
                  <a:cubicBezTo>
                    <a:pt x="1612" y="1874"/>
                    <a:pt x="1646" y="1866"/>
                    <a:pt x="1637" y="1840"/>
                  </a:cubicBezTo>
                  <a:cubicBezTo>
                    <a:pt x="1637" y="1806"/>
                    <a:pt x="1518" y="1849"/>
                    <a:pt x="1347" y="1977"/>
                  </a:cubicBezTo>
                  <a:cubicBezTo>
                    <a:pt x="1177" y="2113"/>
                    <a:pt x="1100" y="2164"/>
                    <a:pt x="870" y="2394"/>
                  </a:cubicBezTo>
                  <a:cubicBezTo>
                    <a:pt x="639" y="2624"/>
                    <a:pt x="537" y="2752"/>
                    <a:pt x="332" y="2871"/>
                  </a:cubicBezTo>
                  <a:cubicBezTo>
                    <a:pt x="136" y="2990"/>
                    <a:pt x="59" y="2982"/>
                    <a:pt x="25" y="2820"/>
                  </a:cubicBezTo>
                  <a:cubicBezTo>
                    <a:pt x="0" y="2650"/>
                    <a:pt x="77" y="2581"/>
                    <a:pt x="94" y="2624"/>
                  </a:cubicBezTo>
                  <a:cubicBezTo>
                    <a:pt x="111" y="2667"/>
                    <a:pt x="94" y="2794"/>
                    <a:pt x="179" y="2752"/>
                  </a:cubicBezTo>
                  <a:cubicBezTo>
                    <a:pt x="256" y="2718"/>
                    <a:pt x="435" y="2624"/>
                    <a:pt x="810" y="2300"/>
                  </a:cubicBezTo>
                  <a:cubicBezTo>
                    <a:pt x="1185" y="1977"/>
                    <a:pt x="1441" y="1730"/>
                    <a:pt x="1705" y="1602"/>
                  </a:cubicBezTo>
                  <a:cubicBezTo>
                    <a:pt x="1970" y="1482"/>
                    <a:pt x="2064" y="1610"/>
                    <a:pt x="2055" y="1661"/>
                  </a:cubicBezTo>
                  <a:cubicBezTo>
                    <a:pt x="2047" y="1712"/>
                    <a:pt x="1816" y="1891"/>
                    <a:pt x="1688" y="2002"/>
                  </a:cubicBezTo>
                  <a:cubicBezTo>
                    <a:pt x="1552" y="2113"/>
                    <a:pt x="1629" y="2104"/>
                    <a:pt x="1646" y="2147"/>
                  </a:cubicBezTo>
                  <a:cubicBezTo>
                    <a:pt x="1654" y="2190"/>
                    <a:pt x="1654" y="2275"/>
                    <a:pt x="1646" y="2317"/>
                  </a:cubicBezTo>
                  <a:cubicBezTo>
                    <a:pt x="1637" y="2360"/>
                    <a:pt x="1663" y="2385"/>
                    <a:pt x="1731" y="2385"/>
                  </a:cubicBezTo>
                  <a:cubicBezTo>
                    <a:pt x="1808" y="2385"/>
                    <a:pt x="1936" y="2420"/>
                    <a:pt x="1842" y="2496"/>
                  </a:cubicBezTo>
                  <a:cubicBezTo>
                    <a:pt x="1748" y="2573"/>
                    <a:pt x="1637" y="2513"/>
                    <a:pt x="1663" y="2650"/>
                  </a:cubicBezTo>
                  <a:cubicBezTo>
                    <a:pt x="1688" y="2794"/>
                    <a:pt x="1714" y="2888"/>
                    <a:pt x="1552" y="2973"/>
                  </a:cubicBezTo>
                  <a:cubicBezTo>
                    <a:pt x="1390" y="3050"/>
                    <a:pt x="1347" y="3007"/>
                    <a:pt x="1262" y="2965"/>
                  </a:cubicBezTo>
                  <a:cubicBezTo>
                    <a:pt x="1185" y="2914"/>
                    <a:pt x="1091" y="2922"/>
                    <a:pt x="1040" y="2965"/>
                  </a:cubicBezTo>
                  <a:cubicBezTo>
                    <a:pt x="998" y="3007"/>
                    <a:pt x="895" y="2999"/>
                    <a:pt x="938" y="2888"/>
                  </a:cubicBezTo>
                  <a:cubicBezTo>
                    <a:pt x="981" y="2777"/>
                    <a:pt x="1049" y="2726"/>
                    <a:pt x="1450" y="2471"/>
                  </a:cubicBezTo>
                  <a:close/>
                  <a:moveTo>
                    <a:pt x="1219" y="2760"/>
                  </a:moveTo>
                  <a:cubicBezTo>
                    <a:pt x="1270" y="2718"/>
                    <a:pt x="1450" y="2573"/>
                    <a:pt x="1501" y="2615"/>
                  </a:cubicBezTo>
                  <a:cubicBezTo>
                    <a:pt x="1543" y="2650"/>
                    <a:pt x="1595" y="2794"/>
                    <a:pt x="1484" y="2837"/>
                  </a:cubicBezTo>
                  <a:cubicBezTo>
                    <a:pt x="1373" y="2880"/>
                    <a:pt x="1049" y="2905"/>
                    <a:pt x="1219" y="2760"/>
                  </a:cubicBezTo>
                  <a:close/>
                  <a:moveTo>
                    <a:pt x="861" y="1627"/>
                  </a:moveTo>
                  <a:cubicBezTo>
                    <a:pt x="895" y="1568"/>
                    <a:pt x="972" y="1542"/>
                    <a:pt x="929" y="1457"/>
                  </a:cubicBezTo>
                  <a:cubicBezTo>
                    <a:pt x="887" y="1372"/>
                    <a:pt x="801" y="1252"/>
                    <a:pt x="733" y="1193"/>
                  </a:cubicBezTo>
                  <a:cubicBezTo>
                    <a:pt x="665" y="1133"/>
                    <a:pt x="639" y="1074"/>
                    <a:pt x="699" y="1091"/>
                  </a:cubicBezTo>
                  <a:cubicBezTo>
                    <a:pt x="759" y="1116"/>
                    <a:pt x="870" y="1167"/>
                    <a:pt x="912" y="1252"/>
                  </a:cubicBezTo>
                  <a:cubicBezTo>
                    <a:pt x="963" y="1338"/>
                    <a:pt x="963" y="1355"/>
                    <a:pt x="1015" y="1321"/>
                  </a:cubicBezTo>
                  <a:cubicBezTo>
                    <a:pt x="1066" y="1295"/>
                    <a:pt x="1160" y="1227"/>
                    <a:pt x="1091" y="1210"/>
                  </a:cubicBezTo>
                  <a:cubicBezTo>
                    <a:pt x="1032" y="1201"/>
                    <a:pt x="955" y="1235"/>
                    <a:pt x="912" y="1193"/>
                  </a:cubicBezTo>
                  <a:cubicBezTo>
                    <a:pt x="878" y="1142"/>
                    <a:pt x="1066" y="1108"/>
                    <a:pt x="1202" y="1048"/>
                  </a:cubicBezTo>
                  <a:cubicBezTo>
                    <a:pt x="1330" y="988"/>
                    <a:pt x="1330" y="971"/>
                    <a:pt x="1390" y="878"/>
                  </a:cubicBezTo>
                  <a:cubicBezTo>
                    <a:pt x="1458" y="775"/>
                    <a:pt x="1620" y="554"/>
                    <a:pt x="1688" y="469"/>
                  </a:cubicBezTo>
                  <a:cubicBezTo>
                    <a:pt x="1748" y="375"/>
                    <a:pt x="1808" y="332"/>
                    <a:pt x="1748" y="298"/>
                  </a:cubicBezTo>
                  <a:cubicBezTo>
                    <a:pt x="1680" y="256"/>
                    <a:pt x="1433" y="111"/>
                    <a:pt x="1407" y="68"/>
                  </a:cubicBezTo>
                  <a:cubicBezTo>
                    <a:pt x="1390" y="26"/>
                    <a:pt x="1450" y="0"/>
                    <a:pt x="1586" y="77"/>
                  </a:cubicBezTo>
                  <a:cubicBezTo>
                    <a:pt x="1714" y="154"/>
                    <a:pt x="1884" y="264"/>
                    <a:pt x="1910" y="324"/>
                  </a:cubicBezTo>
                  <a:cubicBezTo>
                    <a:pt x="1936" y="375"/>
                    <a:pt x="1884" y="418"/>
                    <a:pt x="1799" y="486"/>
                  </a:cubicBezTo>
                  <a:cubicBezTo>
                    <a:pt x="1714" y="545"/>
                    <a:pt x="1543" y="733"/>
                    <a:pt x="1501" y="835"/>
                  </a:cubicBezTo>
                  <a:cubicBezTo>
                    <a:pt x="1458" y="929"/>
                    <a:pt x="1450" y="946"/>
                    <a:pt x="1492" y="920"/>
                  </a:cubicBezTo>
                  <a:cubicBezTo>
                    <a:pt x="1543" y="895"/>
                    <a:pt x="1612" y="937"/>
                    <a:pt x="1629" y="971"/>
                  </a:cubicBezTo>
                  <a:cubicBezTo>
                    <a:pt x="1654" y="1005"/>
                    <a:pt x="1663" y="988"/>
                    <a:pt x="1714" y="954"/>
                  </a:cubicBezTo>
                  <a:cubicBezTo>
                    <a:pt x="1757" y="920"/>
                    <a:pt x="2115" y="707"/>
                    <a:pt x="2226" y="733"/>
                  </a:cubicBezTo>
                  <a:cubicBezTo>
                    <a:pt x="2345" y="758"/>
                    <a:pt x="2422" y="809"/>
                    <a:pt x="2251" y="1082"/>
                  </a:cubicBezTo>
                  <a:cubicBezTo>
                    <a:pt x="2072" y="1346"/>
                    <a:pt x="1936" y="1389"/>
                    <a:pt x="1867" y="1389"/>
                  </a:cubicBezTo>
                  <a:cubicBezTo>
                    <a:pt x="1808" y="1389"/>
                    <a:pt x="1722" y="1551"/>
                    <a:pt x="1637" y="1610"/>
                  </a:cubicBezTo>
                  <a:cubicBezTo>
                    <a:pt x="1552" y="1661"/>
                    <a:pt x="1339" y="1730"/>
                    <a:pt x="1390" y="1661"/>
                  </a:cubicBezTo>
                  <a:cubicBezTo>
                    <a:pt x="1441" y="1602"/>
                    <a:pt x="1595" y="1551"/>
                    <a:pt x="1484" y="1508"/>
                  </a:cubicBezTo>
                  <a:cubicBezTo>
                    <a:pt x="1381" y="1465"/>
                    <a:pt x="1347" y="1482"/>
                    <a:pt x="1305" y="1517"/>
                  </a:cubicBezTo>
                  <a:cubicBezTo>
                    <a:pt x="1262" y="1542"/>
                    <a:pt x="1236" y="1534"/>
                    <a:pt x="1211" y="1474"/>
                  </a:cubicBezTo>
                  <a:cubicBezTo>
                    <a:pt x="1185" y="1414"/>
                    <a:pt x="1168" y="1397"/>
                    <a:pt x="1262" y="1338"/>
                  </a:cubicBezTo>
                  <a:cubicBezTo>
                    <a:pt x="1356" y="1269"/>
                    <a:pt x="1433" y="1252"/>
                    <a:pt x="1458" y="1184"/>
                  </a:cubicBezTo>
                  <a:cubicBezTo>
                    <a:pt x="1484" y="1116"/>
                    <a:pt x="1475" y="1039"/>
                    <a:pt x="1424" y="1082"/>
                  </a:cubicBezTo>
                  <a:cubicBezTo>
                    <a:pt x="1364" y="1125"/>
                    <a:pt x="1160" y="1278"/>
                    <a:pt x="1151" y="1329"/>
                  </a:cubicBezTo>
                  <a:cubicBezTo>
                    <a:pt x="1143" y="1389"/>
                    <a:pt x="1177" y="1397"/>
                    <a:pt x="1134" y="1423"/>
                  </a:cubicBezTo>
                  <a:cubicBezTo>
                    <a:pt x="1083" y="1457"/>
                    <a:pt x="1083" y="1542"/>
                    <a:pt x="1091" y="1576"/>
                  </a:cubicBezTo>
                  <a:cubicBezTo>
                    <a:pt x="1100" y="1619"/>
                    <a:pt x="1057" y="1687"/>
                    <a:pt x="1006" y="1695"/>
                  </a:cubicBezTo>
                  <a:cubicBezTo>
                    <a:pt x="955" y="1704"/>
                    <a:pt x="955" y="1661"/>
                    <a:pt x="921" y="1670"/>
                  </a:cubicBezTo>
                  <a:cubicBezTo>
                    <a:pt x="887" y="1670"/>
                    <a:pt x="844" y="1670"/>
                    <a:pt x="861" y="1627"/>
                  </a:cubicBezTo>
                  <a:close/>
                  <a:moveTo>
                    <a:pt x="1697" y="1244"/>
                  </a:moveTo>
                  <a:cubicBezTo>
                    <a:pt x="1688" y="1193"/>
                    <a:pt x="1671" y="1082"/>
                    <a:pt x="1740" y="1091"/>
                  </a:cubicBezTo>
                  <a:cubicBezTo>
                    <a:pt x="1799" y="1108"/>
                    <a:pt x="1816" y="1218"/>
                    <a:pt x="1842" y="1269"/>
                  </a:cubicBezTo>
                  <a:cubicBezTo>
                    <a:pt x="1867" y="1321"/>
                    <a:pt x="1919" y="1295"/>
                    <a:pt x="1995" y="1201"/>
                  </a:cubicBezTo>
                  <a:cubicBezTo>
                    <a:pt x="2081" y="1108"/>
                    <a:pt x="2132" y="1031"/>
                    <a:pt x="2166" y="937"/>
                  </a:cubicBezTo>
                  <a:cubicBezTo>
                    <a:pt x="2200" y="852"/>
                    <a:pt x="2192" y="844"/>
                    <a:pt x="2115" y="861"/>
                  </a:cubicBezTo>
                  <a:cubicBezTo>
                    <a:pt x="2038" y="878"/>
                    <a:pt x="1637" y="1065"/>
                    <a:pt x="1577" y="1150"/>
                  </a:cubicBezTo>
                  <a:cubicBezTo>
                    <a:pt x="1518" y="1227"/>
                    <a:pt x="1518" y="1304"/>
                    <a:pt x="1569" y="1338"/>
                  </a:cubicBezTo>
                  <a:cubicBezTo>
                    <a:pt x="1620" y="1380"/>
                    <a:pt x="1714" y="1363"/>
                    <a:pt x="1697" y="1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sp>
        <p:nvSpPr>
          <p:cNvPr id="36" name="标题 1">
            <a:extLst>
              <a:ext uri="{FF2B5EF4-FFF2-40B4-BE49-F238E27FC236}">
                <a16:creationId xmlns="" xmlns:a16="http://schemas.microsoft.com/office/drawing/2014/main" id="{BA94DF50-1A2E-452A-BB10-8E58329E915D}"/>
              </a:ext>
            </a:extLst>
          </p:cNvPr>
          <p:cNvSpPr>
            <a:spLocks noGrp="1"/>
          </p:cNvSpPr>
          <p:nvPr>
            <p:ph type="title" hasCustomPrompt="1"/>
          </p:nvPr>
        </p:nvSpPr>
        <p:spPr>
          <a:xfrm>
            <a:off x="695325" y="364917"/>
            <a:ext cx="9305200" cy="548640"/>
          </a:xfrm>
          <a:prstGeom prst="rect">
            <a:avLst/>
          </a:prstGeom>
        </p:spPr>
        <p:txBody>
          <a:bodyPr lIns="0" anchor="b">
            <a:normAutofit/>
          </a:bodyPr>
          <a:lstStyle>
            <a:lvl1pPr>
              <a:defRPr sz="3200" b="1"/>
            </a:lvl1pPr>
          </a:lstStyle>
          <a:p>
            <a:r>
              <a:rPr lang="zh-CN" altLang="en-US" dirty="0"/>
              <a:t>研究方法的使用</a:t>
            </a:r>
          </a:p>
        </p:txBody>
      </p:sp>
      <p:sp>
        <p:nvSpPr>
          <p:cNvPr id="37" name="矩形 36">
            <a:extLst>
              <a:ext uri="{FF2B5EF4-FFF2-40B4-BE49-F238E27FC236}">
                <a16:creationId xmlns="" xmlns:a16="http://schemas.microsoft.com/office/drawing/2014/main" id="{493DC123-4A98-4BBC-AC1A-7B1715CAF46C}"/>
              </a:ext>
            </a:extLst>
          </p:cNvPr>
          <p:cNvSpPr/>
          <p:nvPr userDrawn="1"/>
        </p:nvSpPr>
        <p:spPr>
          <a:xfrm>
            <a:off x="0" y="370088"/>
            <a:ext cx="342614" cy="4636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a:extLst>
              <a:ext uri="{FF2B5EF4-FFF2-40B4-BE49-F238E27FC236}">
                <a16:creationId xmlns="" xmlns:a16="http://schemas.microsoft.com/office/drawing/2014/main" id="{42980E25-3B8C-42BC-830C-4A2DEDE7234C}"/>
              </a:ext>
            </a:extLst>
          </p:cNvPr>
          <p:cNvCxnSpPr>
            <a:cxnSpLocks/>
          </p:cNvCxnSpPr>
          <p:nvPr userDrawn="1"/>
        </p:nvCxnSpPr>
        <p:spPr>
          <a:xfrm flipH="1">
            <a:off x="695326" y="871448"/>
            <a:ext cx="1080134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矩形 39">
            <a:extLst>
              <a:ext uri="{FF2B5EF4-FFF2-40B4-BE49-F238E27FC236}">
                <a16:creationId xmlns="" xmlns:a16="http://schemas.microsoft.com/office/drawing/2014/main" id="{F4E6220F-ACDE-4343-A45D-A2CD348CAE01}"/>
              </a:ext>
            </a:extLst>
          </p:cNvPr>
          <p:cNvSpPr/>
          <p:nvPr userDrawn="1"/>
        </p:nvSpPr>
        <p:spPr>
          <a:xfrm>
            <a:off x="419820" y="370088"/>
            <a:ext cx="128763" cy="4636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图片占位符 3">
            <a:extLst>
              <a:ext uri="{FF2B5EF4-FFF2-40B4-BE49-F238E27FC236}">
                <a16:creationId xmlns="" xmlns:a16="http://schemas.microsoft.com/office/drawing/2014/main" id="{071FC0EB-46F5-49D5-919D-947E4F61B3C6}"/>
              </a:ext>
            </a:extLst>
          </p:cNvPr>
          <p:cNvSpPr>
            <a:spLocks noGrp="1"/>
          </p:cNvSpPr>
          <p:nvPr>
            <p:ph type="pic" sz="quarter" idx="10"/>
          </p:nvPr>
        </p:nvSpPr>
        <p:spPr>
          <a:xfrm>
            <a:off x="702875" y="1805489"/>
            <a:ext cx="2231995" cy="2231995"/>
          </a:xfrm>
          <a:prstGeom prst="ellipse">
            <a:avLst/>
          </a:prstGeom>
        </p:spPr>
        <p:txBody>
          <a:bodyPr/>
          <a:lstStyle/>
          <a:p>
            <a:endParaRPr lang="zh-CN" altLang="en-US"/>
          </a:p>
        </p:txBody>
      </p:sp>
      <p:sp>
        <p:nvSpPr>
          <p:cNvPr id="42" name="图片占位符 3">
            <a:extLst>
              <a:ext uri="{FF2B5EF4-FFF2-40B4-BE49-F238E27FC236}">
                <a16:creationId xmlns="" xmlns:a16="http://schemas.microsoft.com/office/drawing/2014/main" id="{946281F1-4BFC-411E-8EA6-4FC2870CDA6B}"/>
              </a:ext>
            </a:extLst>
          </p:cNvPr>
          <p:cNvSpPr>
            <a:spLocks noGrp="1"/>
          </p:cNvSpPr>
          <p:nvPr>
            <p:ph type="pic" sz="quarter" idx="11"/>
          </p:nvPr>
        </p:nvSpPr>
        <p:spPr>
          <a:xfrm>
            <a:off x="3542595" y="1805489"/>
            <a:ext cx="2231995" cy="2231995"/>
          </a:xfrm>
          <a:prstGeom prst="ellipse">
            <a:avLst/>
          </a:prstGeom>
        </p:spPr>
        <p:txBody>
          <a:bodyPr/>
          <a:lstStyle/>
          <a:p>
            <a:endParaRPr lang="zh-CN" altLang="en-US"/>
          </a:p>
        </p:txBody>
      </p:sp>
      <p:sp>
        <p:nvSpPr>
          <p:cNvPr id="43" name="图片占位符 3">
            <a:extLst>
              <a:ext uri="{FF2B5EF4-FFF2-40B4-BE49-F238E27FC236}">
                <a16:creationId xmlns="" xmlns:a16="http://schemas.microsoft.com/office/drawing/2014/main" id="{DF77CA80-FAE1-40CA-A37C-EA3E313B0363}"/>
              </a:ext>
            </a:extLst>
          </p:cNvPr>
          <p:cNvSpPr>
            <a:spLocks noGrp="1"/>
          </p:cNvSpPr>
          <p:nvPr>
            <p:ph type="pic" sz="quarter" idx="12"/>
          </p:nvPr>
        </p:nvSpPr>
        <p:spPr>
          <a:xfrm>
            <a:off x="6382315" y="1805489"/>
            <a:ext cx="2231995" cy="2231995"/>
          </a:xfrm>
          <a:prstGeom prst="ellipse">
            <a:avLst/>
          </a:prstGeom>
        </p:spPr>
        <p:txBody>
          <a:bodyPr/>
          <a:lstStyle/>
          <a:p>
            <a:endParaRPr lang="zh-CN" altLang="en-US"/>
          </a:p>
        </p:txBody>
      </p:sp>
      <p:cxnSp>
        <p:nvCxnSpPr>
          <p:cNvPr id="23" name="直接连接符 22">
            <a:extLst>
              <a:ext uri="{FF2B5EF4-FFF2-40B4-BE49-F238E27FC236}">
                <a16:creationId xmlns="" xmlns:a16="http://schemas.microsoft.com/office/drawing/2014/main" id="{A8F4571B-87F8-407D-92D3-D2985A182323}"/>
              </a:ext>
            </a:extLst>
          </p:cNvPr>
          <p:cNvCxnSpPr>
            <a:cxnSpLocks/>
          </p:cNvCxnSpPr>
          <p:nvPr userDrawn="1"/>
        </p:nvCxnSpPr>
        <p:spPr>
          <a:xfrm flipH="1">
            <a:off x="695326" y="6479197"/>
            <a:ext cx="1080134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 xmlns:a16="http://schemas.microsoft.com/office/drawing/2014/main" id="{AD34CFFE-0FDB-4C21-AA3B-649A7CFAEE04}"/>
              </a:ext>
            </a:extLst>
          </p:cNvPr>
          <p:cNvSpPr txBox="1"/>
          <p:nvPr userDrawn="1"/>
        </p:nvSpPr>
        <p:spPr>
          <a:xfrm>
            <a:off x="614278" y="6468889"/>
            <a:ext cx="2463948" cy="307777"/>
          </a:xfrm>
          <a:prstGeom prst="rect">
            <a:avLst/>
          </a:prstGeom>
          <a:noFill/>
        </p:spPr>
        <p:txBody>
          <a:bodyPr wrap="square" rtlCol="0">
            <a:spAutoFit/>
          </a:bodyPr>
          <a:lstStyle/>
          <a:p>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明德任责</a:t>
            </a:r>
            <a:r>
              <a:rPr lang="zh-CN" altLang="en-US" sz="1200" dirty="0">
                <a:solidFill>
                  <a:schemeClr val="bg1">
                    <a:lumMod val="50000"/>
                  </a:schemeClr>
                </a:solidFill>
                <a:latin typeface="微软雅黑 Light" panose="020B0502040204020203" pitchFamily="34" charset="-122"/>
                <a:ea typeface="微软雅黑 Light" panose="020B0502040204020203" pitchFamily="34" charset="-122"/>
              </a:rPr>
              <a:t>▕  </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好学力行</a:t>
            </a:r>
          </a:p>
        </p:txBody>
      </p:sp>
      <p:sp>
        <p:nvSpPr>
          <p:cNvPr id="26" name="文本框 25">
            <a:extLst>
              <a:ext uri="{FF2B5EF4-FFF2-40B4-BE49-F238E27FC236}">
                <a16:creationId xmlns="" xmlns:a16="http://schemas.microsoft.com/office/drawing/2014/main" id="{321BC17D-DD44-4900-9D21-29F148E9E194}"/>
              </a:ext>
            </a:extLst>
          </p:cNvPr>
          <p:cNvSpPr txBox="1"/>
          <p:nvPr userDrawn="1"/>
        </p:nvSpPr>
        <p:spPr>
          <a:xfrm>
            <a:off x="9938278" y="6444183"/>
            <a:ext cx="1553589" cy="314039"/>
          </a:xfrm>
          <a:prstGeom prst="rect">
            <a:avLst/>
          </a:prstGeom>
          <a:noFill/>
        </p:spPr>
        <p:txBody>
          <a:bodyPr wrap="square" rIns="0" rtlCol="0">
            <a:spAutoFit/>
          </a:bodyPr>
          <a:lstStyle/>
          <a:p>
            <a:pPr algn="dist"/>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www.hpu.edu.cn</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01055977"/>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论文答辩结论2">
    <p:spTree>
      <p:nvGrpSpPr>
        <p:cNvPr id="1" name=""/>
        <p:cNvGrpSpPr/>
        <p:nvPr/>
      </p:nvGrpSpPr>
      <p:grpSpPr>
        <a:xfrm>
          <a:off x="0" y="0"/>
          <a:ext cx="0" cy="0"/>
          <a:chOff x="0" y="0"/>
          <a:chExt cx="0" cy="0"/>
        </a:xfrm>
      </p:grpSpPr>
      <p:sp>
        <p:nvSpPr>
          <p:cNvPr id="24" name="图片占位符 3">
            <a:extLst>
              <a:ext uri="{FF2B5EF4-FFF2-40B4-BE49-F238E27FC236}">
                <a16:creationId xmlns="" xmlns:a16="http://schemas.microsoft.com/office/drawing/2014/main" id="{23D04F04-7A00-46A1-9D66-E501B2321FDA}"/>
              </a:ext>
            </a:extLst>
          </p:cNvPr>
          <p:cNvSpPr>
            <a:spLocks noGrp="1"/>
          </p:cNvSpPr>
          <p:nvPr>
            <p:ph type="pic" sz="quarter" idx="10"/>
          </p:nvPr>
        </p:nvSpPr>
        <p:spPr>
          <a:xfrm>
            <a:off x="4360325" y="1800814"/>
            <a:ext cx="3518756" cy="3518756"/>
          </a:xfrm>
          <a:prstGeom prst="ellipse">
            <a:avLst/>
          </a:prstGeom>
        </p:spPr>
        <p:txBody>
          <a:bodyPr/>
          <a:lstStyle/>
          <a:p>
            <a:endParaRPr lang="zh-CN" altLang="en-US"/>
          </a:p>
        </p:txBody>
      </p:sp>
      <p:sp>
        <p:nvSpPr>
          <p:cNvPr id="20" name="íŝlîḍe">
            <a:extLst>
              <a:ext uri="{FF2B5EF4-FFF2-40B4-BE49-F238E27FC236}">
                <a16:creationId xmlns="" xmlns:a16="http://schemas.microsoft.com/office/drawing/2014/main" id="{52424C1A-7E10-4896-9931-03F46B4CEEDD}"/>
              </a:ext>
            </a:extLst>
          </p:cNvPr>
          <p:cNvSpPr/>
          <p:nvPr userDrawn="1"/>
        </p:nvSpPr>
        <p:spPr bwMode="auto">
          <a:xfrm>
            <a:off x="6378697" y="-109959"/>
            <a:ext cx="7077600" cy="7077918"/>
          </a:xfrm>
          <a:custGeom>
            <a:avLst/>
            <a:gdLst>
              <a:gd name="T0" fmla="*/ 546 w 4879"/>
              <a:gd name="T1" fmla="*/ 2803 h 4873"/>
              <a:gd name="T2" fmla="*/ 4256 w 4879"/>
              <a:gd name="T3" fmla="*/ 1823 h 4873"/>
              <a:gd name="T4" fmla="*/ 4034 w 4879"/>
              <a:gd name="T5" fmla="*/ 1806 h 4873"/>
              <a:gd name="T6" fmla="*/ 4077 w 4879"/>
              <a:gd name="T7" fmla="*/ 1985 h 4873"/>
              <a:gd name="T8" fmla="*/ 4520 w 4879"/>
              <a:gd name="T9" fmla="*/ 1977 h 4873"/>
              <a:gd name="T10" fmla="*/ 4299 w 4879"/>
              <a:gd name="T11" fmla="*/ 1951 h 4873"/>
              <a:gd name="T12" fmla="*/ 4427 w 4879"/>
              <a:gd name="T13" fmla="*/ 2079 h 4873"/>
              <a:gd name="T14" fmla="*/ 3957 w 4879"/>
              <a:gd name="T15" fmla="*/ 1125 h 4873"/>
              <a:gd name="T16" fmla="*/ 3548 w 4879"/>
              <a:gd name="T17" fmla="*/ 1040 h 4873"/>
              <a:gd name="T18" fmla="*/ 2951 w 4879"/>
              <a:gd name="T19" fmla="*/ 537 h 4873"/>
              <a:gd name="T20" fmla="*/ 1902 w 4879"/>
              <a:gd name="T21" fmla="*/ 588 h 4873"/>
              <a:gd name="T22" fmla="*/ 1843 w 4879"/>
              <a:gd name="T23" fmla="*/ 793 h 4873"/>
              <a:gd name="T24" fmla="*/ 2047 w 4879"/>
              <a:gd name="T25" fmla="*/ 733 h 4873"/>
              <a:gd name="T26" fmla="*/ 1979 w 4879"/>
              <a:gd name="T27" fmla="*/ 460 h 4873"/>
              <a:gd name="T28" fmla="*/ 1101 w 4879"/>
              <a:gd name="T29" fmla="*/ 1082 h 4873"/>
              <a:gd name="T30" fmla="*/ 1135 w 4879"/>
              <a:gd name="T31" fmla="*/ 1065 h 4873"/>
              <a:gd name="T32" fmla="*/ 1194 w 4879"/>
              <a:gd name="T33" fmla="*/ 980 h 4873"/>
              <a:gd name="T34" fmla="*/ 1058 w 4879"/>
              <a:gd name="T35" fmla="*/ 1040 h 4873"/>
              <a:gd name="T36" fmla="*/ 879 w 4879"/>
              <a:gd name="T37" fmla="*/ 1951 h 4873"/>
              <a:gd name="T38" fmla="*/ 614 w 4879"/>
              <a:gd name="T39" fmla="*/ 1892 h 4873"/>
              <a:gd name="T40" fmla="*/ 427 w 4879"/>
              <a:gd name="T41" fmla="*/ 1653 h 4873"/>
              <a:gd name="T42" fmla="*/ 589 w 4879"/>
              <a:gd name="T43" fmla="*/ 2070 h 4873"/>
              <a:gd name="T44" fmla="*/ 1638 w 4879"/>
              <a:gd name="T45" fmla="*/ 3433 h 4873"/>
              <a:gd name="T46" fmla="*/ 2457 w 4879"/>
              <a:gd name="T47" fmla="*/ 2675 h 4873"/>
              <a:gd name="T48" fmla="*/ 2857 w 4879"/>
              <a:gd name="T49" fmla="*/ 3391 h 4873"/>
              <a:gd name="T50" fmla="*/ 3156 w 4879"/>
              <a:gd name="T51" fmla="*/ 3348 h 4873"/>
              <a:gd name="T52" fmla="*/ 3343 w 4879"/>
              <a:gd name="T53" fmla="*/ 3476 h 4873"/>
              <a:gd name="T54" fmla="*/ 162 w 4879"/>
              <a:gd name="T55" fmla="*/ 2437 h 4873"/>
              <a:gd name="T56" fmla="*/ 4273 w 4879"/>
              <a:gd name="T57" fmla="*/ 2633 h 4873"/>
              <a:gd name="T58" fmla="*/ 4299 w 4879"/>
              <a:gd name="T59" fmla="*/ 2863 h 4873"/>
              <a:gd name="T60" fmla="*/ 4307 w 4879"/>
              <a:gd name="T61" fmla="*/ 3169 h 4873"/>
              <a:gd name="T62" fmla="*/ 4196 w 4879"/>
              <a:gd name="T63" fmla="*/ 3297 h 4873"/>
              <a:gd name="T64" fmla="*/ 4247 w 4879"/>
              <a:gd name="T65" fmla="*/ 3357 h 4873"/>
              <a:gd name="T66" fmla="*/ 4102 w 4879"/>
              <a:gd name="T67" fmla="*/ 3553 h 4873"/>
              <a:gd name="T68" fmla="*/ 4009 w 4879"/>
              <a:gd name="T69" fmla="*/ 3442 h 4873"/>
              <a:gd name="T70" fmla="*/ 4026 w 4879"/>
              <a:gd name="T71" fmla="*/ 3587 h 4873"/>
              <a:gd name="T72" fmla="*/ 3855 w 4879"/>
              <a:gd name="T73" fmla="*/ 3817 h 4873"/>
              <a:gd name="T74" fmla="*/ 3710 w 4879"/>
              <a:gd name="T75" fmla="*/ 3979 h 4873"/>
              <a:gd name="T76" fmla="*/ 3386 w 4879"/>
              <a:gd name="T77" fmla="*/ 4234 h 4873"/>
              <a:gd name="T78" fmla="*/ 3386 w 4879"/>
              <a:gd name="T79" fmla="*/ 4004 h 4873"/>
              <a:gd name="T80" fmla="*/ 3565 w 4879"/>
              <a:gd name="T81" fmla="*/ 4115 h 4873"/>
              <a:gd name="T82" fmla="*/ 3122 w 4879"/>
              <a:gd name="T83" fmla="*/ 4354 h 4873"/>
              <a:gd name="T84" fmla="*/ 2909 w 4879"/>
              <a:gd name="T85" fmla="*/ 4234 h 4873"/>
              <a:gd name="T86" fmla="*/ 2806 w 4879"/>
              <a:gd name="T87" fmla="*/ 4439 h 4873"/>
              <a:gd name="T88" fmla="*/ 2482 w 4879"/>
              <a:gd name="T89" fmla="*/ 4277 h 4873"/>
              <a:gd name="T90" fmla="*/ 2474 w 4879"/>
              <a:gd name="T91" fmla="*/ 4464 h 4873"/>
              <a:gd name="T92" fmla="*/ 2201 w 4879"/>
              <a:gd name="T93" fmla="*/ 4354 h 4873"/>
              <a:gd name="T94" fmla="*/ 2005 w 4879"/>
              <a:gd name="T95" fmla="*/ 4302 h 4873"/>
              <a:gd name="T96" fmla="*/ 1945 w 4879"/>
              <a:gd name="T97" fmla="*/ 4209 h 4873"/>
              <a:gd name="T98" fmla="*/ 1740 w 4879"/>
              <a:gd name="T99" fmla="*/ 4200 h 4873"/>
              <a:gd name="T100" fmla="*/ 1749 w 4879"/>
              <a:gd name="T101" fmla="*/ 4124 h 4873"/>
              <a:gd name="T102" fmla="*/ 1322 w 4879"/>
              <a:gd name="T103" fmla="*/ 4115 h 4873"/>
              <a:gd name="T104" fmla="*/ 1348 w 4879"/>
              <a:gd name="T105" fmla="*/ 4030 h 4873"/>
              <a:gd name="T106" fmla="*/ 1177 w 4879"/>
              <a:gd name="T107" fmla="*/ 3757 h 4873"/>
              <a:gd name="T108" fmla="*/ 973 w 4879"/>
              <a:gd name="T109" fmla="*/ 3519 h 4873"/>
              <a:gd name="T110" fmla="*/ 819 w 4879"/>
              <a:gd name="T111" fmla="*/ 3646 h 4873"/>
              <a:gd name="T112" fmla="*/ 700 w 4879"/>
              <a:gd name="T113" fmla="*/ 3468 h 4873"/>
              <a:gd name="T114" fmla="*/ 742 w 4879"/>
              <a:gd name="T115" fmla="*/ 3391 h 4873"/>
              <a:gd name="T116" fmla="*/ 700 w 4879"/>
              <a:gd name="T117" fmla="*/ 3135 h 4873"/>
              <a:gd name="T118" fmla="*/ 597 w 4879"/>
              <a:gd name="T119" fmla="*/ 2973 h 4873"/>
              <a:gd name="T120" fmla="*/ 657 w 4879"/>
              <a:gd name="T121" fmla="*/ 2880 h 4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79" h="4873">
                <a:moveTo>
                  <a:pt x="546" y="2735"/>
                </a:moveTo>
                <a:cubicBezTo>
                  <a:pt x="563" y="2803"/>
                  <a:pt x="563" y="2803"/>
                  <a:pt x="563" y="2803"/>
                </a:cubicBezTo>
                <a:cubicBezTo>
                  <a:pt x="614" y="2786"/>
                  <a:pt x="614" y="2786"/>
                  <a:pt x="614" y="2786"/>
                </a:cubicBezTo>
                <a:cubicBezTo>
                  <a:pt x="632" y="2786"/>
                  <a:pt x="640" y="2778"/>
                  <a:pt x="632" y="2760"/>
                </a:cubicBezTo>
                <a:cubicBezTo>
                  <a:pt x="640" y="2760"/>
                  <a:pt x="640" y="2760"/>
                  <a:pt x="640" y="2760"/>
                </a:cubicBezTo>
                <a:cubicBezTo>
                  <a:pt x="666" y="2863"/>
                  <a:pt x="666" y="2863"/>
                  <a:pt x="666" y="2863"/>
                </a:cubicBezTo>
                <a:cubicBezTo>
                  <a:pt x="649" y="2863"/>
                  <a:pt x="649" y="2863"/>
                  <a:pt x="649" y="2863"/>
                </a:cubicBezTo>
                <a:cubicBezTo>
                  <a:pt x="649" y="2846"/>
                  <a:pt x="640" y="2837"/>
                  <a:pt x="623" y="2837"/>
                </a:cubicBezTo>
                <a:cubicBezTo>
                  <a:pt x="487" y="2863"/>
                  <a:pt x="487" y="2863"/>
                  <a:pt x="487" y="2863"/>
                </a:cubicBezTo>
                <a:cubicBezTo>
                  <a:pt x="478" y="2863"/>
                  <a:pt x="469" y="2871"/>
                  <a:pt x="478" y="2897"/>
                </a:cubicBezTo>
                <a:cubicBezTo>
                  <a:pt x="461" y="2897"/>
                  <a:pt x="461" y="2897"/>
                  <a:pt x="461" y="2897"/>
                </a:cubicBezTo>
                <a:cubicBezTo>
                  <a:pt x="444" y="2795"/>
                  <a:pt x="444" y="2795"/>
                  <a:pt x="444" y="2795"/>
                </a:cubicBezTo>
                <a:cubicBezTo>
                  <a:pt x="461" y="2795"/>
                  <a:pt x="461" y="2795"/>
                  <a:pt x="461" y="2795"/>
                </a:cubicBezTo>
                <a:cubicBezTo>
                  <a:pt x="461" y="2812"/>
                  <a:pt x="469" y="2820"/>
                  <a:pt x="478" y="2812"/>
                </a:cubicBezTo>
                <a:cubicBezTo>
                  <a:pt x="546" y="2803"/>
                  <a:pt x="546" y="2803"/>
                  <a:pt x="546" y="2803"/>
                </a:cubicBezTo>
                <a:cubicBezTo>
                  <a:pt x="538" y="2735"/>
                  <a:pt x="538" y="2735"/>
                  <a:pt x="538" y="2735"/>
                </a:cubicBezTo>
                <a:cubicBezTo>
                  <a:pt x="469" y="2752"/>
                  <a:pt x="469" y="2752"/>
                  <a:pt x="469" y="2752"/>
                </a:cubicBezTo>
                <a:cubicBezTo>
                  <a:pt x="452" y="2752"/>
                  <a:pt x="452" y="2760"/>
                  <a:pt x="452" y="2778"/>
                </a:cubicBezTo>
                <a:cubicBezTo>
                  <a:pt x="444" y="2778"/>
                  <a:pt x="444" y="2778"/>
                  <a:pt x="444" y="2778"/>
                </a:cubicBezTo>
                <a:cubicBezTo>
                  <a:pt x="427" y="2684"/>
                  <a:pt x="427" y="2684"/>
                  <a:pt x="427" y="2684"/>
                </a:cubicBezTo>
                <a:cubicBezTo>
                  <a:pt x="435" y="2675"/>
                  <a:pt x="435" y="2675"/>
                  <a:pt x="435" y="2675"/>
                </a:cubicBezTo>
                <a:cubicBezTo>
                  <a:pt x="435" y="2701"/>
                  <a:pt x="444" y="2709"/>
                  <a:pt x="461" y="2701"/>
                </a:cubicBezTo>
                <a:cubicBezTo>
                  <a:pt x="597" y="2675"/>
                  <a:pt x="597" y="2675"/>
                  <a:pt x="597" y="2675"/>
                </a:cubicBezTo>
                <a:cubicBezTo>
                  <a:pt x="614" y="2675"/>
                  <a:pt x="614" y="2667"/>
                  <a:pt x="614" y="2650"/>
                </a:cubicBezTo>
                <a:cubicBezTo>
                  <a:pt x="623" y="2641"/>
                  <a:pt x="623" y="2641"/>
                  <a:pt x="623" y="2641"/>
                </a:cubicBezTo>
                <a:cubicBezTo>
                  <a:pt x="640" y="2743"/>
                  <a:pt x="640" y="2743"/>
                  <a:pt x="640" y="2743"/>
                </a:cubicBezTo>
                <a:cubicBezTo>
                  <a:pt x="632" y="2743"/>
                  <a:pt x="632" y="2743"/>
                  <a:pt x="632" y="2743"/>
                </a:cubicBezTo>
                <a:cubicBezTo>
                  <a:pt x="632" y="2726"/>
                  <a:pt x="623" y="2726"/>
                  <a:pt x="606" y="2726"/>
                </a:cubicBezTo>
                <a:lnTo>
                  <a:pt x="546" y="2735"/>
                </a:lnTo>
                <a:close/>
                <a:moveTo>
                  <a:pt x="4256" y="1823"/>
                </a:moveTo>
                <a:cubicBezTo>
                  <a:pt x="4247" y="1832"/>
                  <a:pt x="4230" y="1849"/>
                  <a:pt x="4222" y="1849"/>
                </a:cubicBezTo>
                <a:cubicBezTo>
                  <a:pt x="4205" y="1849"/>
                  <a:pt x="4188" y="1875"/>
                  <a:pt x="4205" y="1875"/>
                </a:cubicBezTo>
                <a:cubicBezTo>
                  <a:pt x="4222" y="1883"/>
                  <a:pt x="4230" y="1883"/>
                  <a:pt x="4256" y="1858"/>
                </a:cubicBezTo>
                <a:cubicBezTo>
                  <a:pt x="4273" y="1840"/>
                  <a:pt x="4290" y="1798"/>
                  <a:pt x="4256" y="1823"/>
                </a:cubicBezTo>
                <a:close/>
                <a:moveTo>
                  <a:pt x="4137" y="2011"/>
                </a:moveTo>
                <a:cubicBezTo>
                  <a:pt x="4145" y="2028"/>
                  <a:pt x="4162" y="2028"/>
                  <a:pt x="4171" y="2019"/>
                </a:cubicBezTo>
                <a:cubicBezTo>
                  <a:pt x="4188" y="2019"/>
                  <a:pt x="4188" y="2011"/>
                  <a:pt x="4188" y="2011"/>
                </a:cubicBezTo>
                <a:cubicBezTo>
                  <a:pt x="4188" y="2002"/>
                  <a:pt x="4205" y="1994"/>
                  <a:pt x="4230" y="2011"/>
                </a:cubicBezTo>
                <a:cubicBezTo>
                  <a:pt x="4247" y="2019"/>
                  <a:pt x="4247" y="2019"/>
                  <a:pt x="4247" y="2019"/>
                </a:cubicBezTo>
                <a:cubicBezTo>
                  <a:pt x="4256" y="2019"/>
                  <a:pt x="4247" y="2002"/>
                  <a:pt x="4213" y="1977"/>
                </a:cubicBezTo>
                <a:cubicBezTo>
                  <a:pt x="4188" y="1951"/>
                  <a:pt x="4171" y="1943"/>
                  <a:pt x="4128" y="1909"/>
                </a:cubicBezTo>
                <a:cubicBezTo>
                  <a:pt x="4077" y="1883"/>
                  <a:pt x="4051" y="1866"/>
                  <a:pt x="4017" y="1840"/>
                </a:cubicBezTo>
                <a:cubicBezTo>
                  <a:pt x="3992" y="1806"/>
                  <a:pt x="3992" y="1789"/>
                  <a:pt x="4017" y="1781"/>
                </a:cubicBezTo>
                <a:cubicBezTo>
                  <a:pt x="4043" y="1772"/>
                  <a:pt x="4060" y="1781"/>
                  <a:pt x="4051" y="1781"/>
                </a:cubicBezTo>
                <a:cubicBezTo>
                  <a:pt x="4043" y="1789"/>
                  <a:pt x="4026" y="1789"/>
                  <a:pt x="4034" y="1806"/>
                </a:cubicBezTo>
                <a:cubicBezTo>
                  <a:pt x="4043" y="1815"/>
                  <a:pt x="4068" y="1840"/>
                  <a:pt x="4137" y="1900"/>
                </a:cubicBezTo>
                <a:cubicBezTo>
                  <a:pt x="4213" y="1951"/>
                  <a:pt x="4264" y="1985"/>
                  <a:pt x="4299" y="2028"/>
                </a:cubicBezTo>
                <a:cubicBezTo>
                  <a:pt x="4324" y="2062"/>
                  <a:pt x="4307" y="2088"/>
                  <a:pt x="4299" y="2088"/>
                </a:cubicBezTo>
                <a:cubicBezTo>
                  <a:pt x="4290" y="2088"/>
                  <a:pt x="4247" y="2053"/>
                  <a:pt x="4222" y="2036"/>
                </a:cubicBezTo>
                <a:cubicBezTo>
                  <a:pt x="4196" y="2019"/>
                  <a:pt x="4205" y="2028"/>
                  <a:pt x="4196" y="2036"/>
                </a:cubicBezTo>
                <a:cubicBezTo>
                  <a:pt x="4188" y="2036"/>
                  <a:pt x="4179" y="2045"/>
                  <a:pt x="4171" y="2045"/>
                </a:cubicBezTo>
                <a:cubicBezTo>
                  <a:pt x="4162" y="2045"/>
                  <a:pt x="4154" y="2045"/>
                  <a:pt x="4162" y="2062"/>
                </a:cubicBezTo>
                <a:cubicBezTo>
                  <a:pt x="4162" y="2070"/>
                  <a:pt x="4162" y="2096"/>
                  <a:pt x="4145" y="2088"/>
                </a:cubicBezTo>
                <a:cubicBezTo>
                  <a:pt x="4128" y="2070"/>
                  <a:pt x="4137" y="2045"/>
                  <a:pt x="4111" y="2062"/>
                </a:cubicBezTo>
                <a:cubicBezTo>
                  <a:pt x="4085" y="2070"/>
                  <a:pt x="4068" y="2079"/>
                  <a:pt x="4051" y="2053"/>
                </a:cubicBezTo>
                <a:cubicBezTo>
                  <a:pt x="4034" y="2028"/>
                  <a:pt x="4034" y="2019"/>
                  <a:pt x="4043" y="2002"/>
                </a:cubicBezTo>
                <a:cubicBezTo>
                  <a:pt x="4043" y="1985"/>
                  <a:pt x="4043" y="1968"/>
                  <a:pt x="4034" y="1960"/>
                </a:cubicBezTo>
                <a:cubicBezTo>
                  <a:pt x="4026" y="1960"/>
                  <a:pt x="4017" y="1943"/>
                  <a:pt x="4043" y="1943"/>
                </a:cubicBezTo>
                <a:cubicBezTo>
                  <a:pt x="4060" y="1943"/>
                  <a:pt x="4068" y="1951"/>
                  <a:pt x="4137" y="2011"/>
                </a:cubicBezTo>
                <a:close/>
                <a:moveTo>
                  <a:pt x="4077" y="1985"/>
                </a:moveTo>
                <a:cubicBezTo>
                  <a:pt x="4085" y="1994"/>
                  <a:pt x="4120" y="2019"/>
                  <a:pt x="4111" y="2028"/>
                </a:cubicBezTo>
                <a:cubicBezTo>
                  <a:pt x="4102" y="2036"/>
                  <a:pt x="4085" y="2053"/>
                  <a:pt x="4068" y="2036"/>
                </a:cubicBezTo>
                <a:cubicBezTo>
                  <a:pt x="4060" y="2019"/>
                  <a:pt x="4043" y="1960"/>
                  <a:pt x="4077" y="1985"/>
                </a:cubicBezTo>
                <a:close/>
                <a:moveTo>
                  <a:pt x="4256" y="1875"/>
                </a:moveTo>
                <a:cubicBezTo>
                  <a:pt x="4264" y="1883"/>
                  <a:pt x="4273" y="1892"/>
                  <a:pt x="4290" y="1883"/>
                </a:cubicBezTo>
                <a:cubicBezTo>
                  <a:pt x="4299" y="1875"/>
                  <a:pt x="4324" y="1849"/>
                  <a:pt x="4324" y="1840"/>
                </a:cubicBezTo>
                <a:cubicBezTo>
                  <a:pt x="4333" y="1823"/>
                  <a:pt x="4341" y="1815"/>
                  <a:pt x="4341" y="1832"/>
                </a:cubicBezTo>
                <a:cubicBezTo>
                  <a:pt x="4341" y="1840"/>
                  <a:pt x="4341" y="1858"/>
                  <a:pt x="4324" y="1875"/>
                </a:cubicBezTo>
                <a:cubicBezTo>
                  <a:pt x="4316" y="1883"/>
                  <a:pt x="4307" y="1883"/>
                  <a:pt x="4316" y="1892"/>
                </a:cubicBezTo>
                <a:cubicBezTo>
                  <a:pt x="4324" y="1900"/>
                  <a:pt x="4341" y="1917"/>
                  <a:pt x="4341" y="1900"/>
                </a:cubicBezTo>
                <a:cubicBezTo>
                  <a:pt x="4341" y="1892"/>
                  <a:pt x="4324" y="1875"/>
                  <a:pt x="4333" y="1866"/>
                </a:cubicBezTo>
                <a:cubicBezTo>
                  <a:pt x="4341" y="1858"/>
                  <a:pt x="4358" y="1892"/>
                  <a:pt x="4375" y="1917"/>
                </a:cubicBezTo>
                <a:cubicBezTo>
                  <a:pt x="4384" y="1934"/>
                  <a:pt x="4392" y="1934"/>
                  <a:pt x="4409" y="1943"/>
                </a:cubicBezTo>
                <a:cubicBezTo>
                  <a:pt x="4427" y="1951"/>
                  <a:pt x="4478" y="1968"/>
                  <a:pt x="4495" y="1977"/>
                </a:cubicBezTo>
                <a:cubicBezTo>
                  <a:pt x="4512" y="1985"/>
                  <a:pt x="4520" y="1994"/>
                  <a:pt x="4520" y="1977"/>
                </a:cubicBezTo>
                <a:cubicBezTo>
                  <a:pt x="4529" y="1968"/>
                  <a:pt x="4546" y="1917"/>
                  <a:pt x="4554" y="1909"/>
                </a:cubicBezTo>
                <a:cubicBezTo>
                  <a:pt x="4554" y="1909"/>
                  <a:pt x="4563" y="1917"/>
                  <a:pt x="4554" y="1943"/>
                </a:cubicBezTo>
                <a:cubicBezTo>
                  <a:pt x="4546" y="1968"/>
                  <a:pt x="4537" y="2002"/>
                  <a:pt x="4529" y="2011"/>
                </a:cubicBezTo>
                <a:cubicBezTo>
                  <a:pt x="4520" y="2011"/>
                  <a:pt x="4512" y="2011"/>
                  <a:pt x="4495" y="1994"/>
                </a:cubicBezTo>
                <a:cubicBezTo>
                  <a:pt x="4478" y="1985"/>
                  <a:pt x="4444" y="1960"/>
                  <a:pt x="4418" y="1960"/>
                </a:cubicBezTo>
                <a:cubicBezTo>
                  <a:pt x="4401" y="1951"/>
                  <a:pt x="4401" y="1951"/>
                  <a:pt x="4409" y="1960"/>
                </a:cubicBezTo>
                <a:cubicBezTo>
                  <a:pt x="4409" y="1968"/>
                  <a:pt x="4409" y="1985"/>
                  <a:pt x="4401" y="1985"/>
                </a:cubicBezTo>
                <a:cubicBezTo>
                  <a:pt x="4392" y="1994"/>
                  <a:pt x="4401" y="1994"/>
                  <a:pt x="4409" y="2002"/>
                </a:cubicBezTo>
                <a:cubicBezTo>
                  <a:pt x="4418" y="2002"/>
                  <a:pt x="4469" y="2062"/>
                  <a:pt x="4469" y="2079"/>
                </a:cubicBezTo>
                <a:cubicBezTo>
                  <a:pt x="4469" y="2105"/>
                  <a:pt x="4461" y="2113"/>
                  <a:pt x="4409" y="2096"/>
                </a:cubicBezTo>
                <a:cubicBezTo>
                  <a:pt x="4358" y="2079"/>
                  <a:pt x="4341" y="2053"/>
                  <a:pt x="4341" y="2045"/>
                </a:cubicBezTo>
                <a:cubicBezTo>
                  <a:pt x="4333" y="2036"/>
                  <a:pt x="4307" y="2028"/>
                  <a:pt x="4290" y="2011"/>
                </a:cubicBezTo>
                <a:cubicBezTo>
                  <a:pt x="4282" y="2002"/>
                  <a:pt x="4256" y="1968"/>
                  <a:pt x="4273" y="1968"/>
                </a:cubicBezTo>
                <a:cubicBezTo>
                  <a:pt x="4282" y="1977"/>
                  <a:pt x="4299" y="2002"/>
                  <a:pt x="4299" y="1985"/>
                </a:cubicBezTo>
                <a:cubicBezTo>
                  <a:pt x="4307" y="1960"/>
                  <a:pt x="4299" y="1960"/>
                  <a:pt x="4299" y="1951"/>
                </a:cubicBezTo>
                <a:cubicBezTo>
                  <a:pt x="4290" y="1943"/>
                  <a:pt x="4290" y="1943"/>
                  <a:pt x="4299" y="1934"/>
                </a:cubicBezTo>
                <a:cubicBezTo>
                  <a:pt x="4307" y="1926"/>
                  <a:pt x="4307" y="1926"/>
                  <a:pt x="4324" y="1934"/>
                </a:cubicBezTo>
                <a:cubicBezTo>
                  <a:pt x="4341" y="1951"/>
                  <a:pt x="4350" y="1960"/>
                  <a:pt x="4358" y="1968"/>
                </a:cubicBezTo>
                <a:cubicBezTo>
                  <a:pt x="4375" y="1968"/>
                  <a:pt x="4384" y="1960"/>
                  <a:pt x="4375" y="1951"/>
                </a:cubicBezTo>
                <a:cubicBezTo>
                  <a:pt x="4367" y="1943"/>
                  <a:pt x="4333" y="1917"/>
                  <a:pt x="4324" y="1917"/>
                </a:cubicBezTo>
                <a:cubicBezTo>
                  <a:pt x="4307" y="1917"/>
                  <a:pt x="4307" y="1926"/>
                  <a:pt x="4299" y="1917"/>
                </a:cubicBezTo>
                <a:cubicBezTo>
                  <a:pt x="4299" y="1909"/>
                  <a:pt x="4282" y="1917"/>
                  <a:pt x="4273" y="1917"/>
                </a:cubicBezTo>
                <a:cubicBezTo>
                  <a:pt x="4264" y="1917"/>
                  <a:pt x="4256" y="1917"/>
                  <a:pt x="4247" y="1909"/>
                </a:cubicBezTo>
                <a:cubicBezTo>
                  <a:pt x="4247" y="1900"/>
                  <a:pt x="4256" y="1900"/>
                  <a:pt x="4256" y="1892"/>
                </a:cubicBezTo>
                <a:cubicBezTo>
                  <a:pt x="4247" y="1883"/>
                  <a:pt x="4247" y="1875"/>
                  <a:pt x="4256" y="1875"/>
                </a:cubicBezTo>
                <a:close/>
                <a:moveTo>
                  <a:pt x="4358" y="2011"/>
                </a:moveTo>
                <a:cubicBezTo>
                  <a:pt x="4367" y="2002"/>
                  <a:pt x="4384" y="1994"/>
                  <a:pt x="4384" y="2011"/>
                </a:cubicBezTo>
                <a:cubicBezTo>
                  <a:pt x="4384" y="2019"/>
                  <a:pt x="4367" y="2028"/>
                  <a:pt x="4358" y="2036"/>
                </a:cubicBezTo>
                <a:cubicBezTo>
                  <a:pt x="4350" y="2036"/>
                  <a:pt x="4358" y="2045"/>
                  <a:pt x="4375" y="2062"/>
                </a:cubicBezTo>
                <a:cubicBezTo>
                  <a:pt x="4392" y="2070"/>
                  <a:pt x="4409" y="2079"/>
                  <a:pt x="4427" y="2079"/>
                </a:cubicBezTo>
                <a:cubicBezTo>
                  <a:pt x="4444" y="2079"/>
                  <a:pt x="4444" y="2079"/>
                  <a:pt x="4444" y="2062"/>
                </a:cubicBezTo>
                <a:cubicBezTo>
                  <a:pt x="4435" y="2053"/>
                  <a:pt x="4384" y="1994"/>
                  <a:pt x="4367" y="1985"/>
                </a:cubicBezTo>
                <a:cubicBezTo>
                  <a:pt x="4350" y="1977"/>
                  <a:pt x="4341" y="1977"/>
                  <a:pt x="4333" y="1985"/>
                </a:cubicBezTo>
                <a:cubicBezTo>
                  <a:pt x="4333" y="2002"/>
                  <a:pt x="4333" y="2019"/>
                  <a:pt x="4358" y="2011"/>
                </a:cubicBezTo>
                <a:close/>
                <a:moveTo>
                  <a:pt x="3812" y="1185"/>
                </a:moveTo>
                <a:cubicBezTo>
                  <a:pt x="3804" y="1202"/>
                  <a:pt x="3812" y="1219"/>
                  <a:pt x="3804" y="1236"/>
                </a:cubicBezTo>
                <a:cubicBezTo>
                  <a:pt x="3795" y="1244"/>
                  <a:pt x="3778" y="1253"/>
                  <a:pt x="3761" y="1244"/>
                </a:cubicBezTo>
                <a:cubicBezTo>
                  <a:pt x="3736" y="1244"/>
                  <a:pt x="3710" y="1236"/>
                  <a:pt x="3719" y="1253"/>
                </a:cubicBezTo>
                <a:cubicBezTo>
                  <a:pt x="3719" y="1261"/>
                  <a:pt x="3744" y="1270"/>
                  <a:pt x="3753" y="1278"/>
                </a:cubicBezTo>
                <a:cubicBezTo>
                  <a:pt x="3770" y="1287"/>
                  <a:pt x="3787" y="1304"/>
                  <a:pt x="3795" y="1312"/>
                </a:cubicBezTo>
                <a:cubicBezTo>
                  <a:pt x="3804" y="1312"/>
                  <a:pt x="3821" y="1304"/>
                  <a:pt x="3830" y="1287"/>
                </a:cubicBezTo>
                <a:cubicBezTo>
                  <a:pt x="3830" y="1270"/>
                  <a:pt x="3830" y="1142"/>
                  <a:pt x="3812" y="1185"/>
                </a:cubicBezTo>
                <a:close/>
                <a:moveTo>
                  <a:pt x="3855" y="1099"/>
                </a:moveTo>
                <a:cubicBezTo>
                  <a:pt x="3864" y="1108"/>
                  <a:pt x="3881" y="1108"/>
                  <a:pt x="3889" y="1116"/>
                </a:cubicBezTo>
                <a:cubicBezTo>
                  <a:pt x="3906" y="1116"/>
                  <a:pt x="3923" y="1116"/>
                  <a:pt x="3957" y="1125"/>
                </a:cubicBezTo>
                <a:cubicBezTo>
                  <a:pt x="3983" y="1142"/>
                  <a:pt x="3983" y="1133"/>
                  <a:pt x="3983" y="1125"/>
                </a:cubicBezTo>
                <a:cubicBezTo>
                  <a:pt x="3992" y="1116"/>
                  <a:pt x="3992" y="1108"/>
                  <a:pt x="3957" y="1091"/>
                </a:cubicBezTo>
                <a:cubicBezTo>
                  <a:pt x="3932" y="1074"/>
                  <a:pt x="3898" y="1091"/>
                  <a:pt x="3915" y="1082"/>
                </a:cubicBezTo>
                <a:cubicBezTo>
                  <a:pt x="3932" y="1065"/>
                  <a:pt x="3940" y="1074"/>
                  <a:pt x="3957" y="1040"/>
                </a:cubicBezTo>
                <a:cubicBezTo>
                  <a:pt x="3966" y="1006"/>
                  <a:pt x="3957" y="972"/>
                  <a:pt x="3949" y="946"/>
                </a:cubicBezTo>
                <a:cubicBezTo>
                  <a:pt x="3949" y="929"/>
                  <a:pt x="3940" y="937"/>
                  <a:pt x="3940" y="963"/>
                </a:cubicBezTo>
                <a:cubicBezTo>
                  <a:pt x="3932" y="997"/>
                  <a:pt x="3932" y="1023"/>
                  <a:pt x="3915" y="1031"/>
                </a:cubicBezTo>
                <a:cubicBezTo>
                  <a:pt x="3906" y="1040"/>
                  <a:pt x="3872" y="1057"/>
                  <a:pt x="3838" y="1048"/>
                </a:cubicBezTo>
                <a:cubicBezTo>
                  <a:pt x="3804" y="1040"/>
                  <a:pt x="3795" y="1031"/>
                  <a:pt x="3761" y="1006"/>
                </a:cubicBezTo>
                <a:cubicBezTo>
                  <a:pt x="3736" y="980"/>
                  <a:pt x="3719" y="955"/>
                  <a:pt x="3719" y="972"/>
                </a:cubicBezTo>
                <a:cubicBezTo>
                  <a:pt x="3727" y="989"/>
                  <a:pt x="3744" y="1014"/>
                  <a:pt x="3761" y="1031"/>
                </a:cubicBezTo>
                <a:cubicBezTo>
                  <a:pt x="3778" y="1057"/>
                  <a:pt x="3778" y="1057"/>
                  <a:pt x="3770" y="1057"/>
                </a:cubicBezTo>
                <a:cubicBezTo>
                  <a:pt x="3753" y="1057"/>
                  <a:pt x="3744" y="1065"/>
                  <a:pt x="3702" y="1065"/>
                </a:cubicBezTo>
                <a:cubicBezTo>
                  <a:pt x="3659" y="1065"/>
                  <a:pt x="3659" y="1057"/>
                  <a:pt x="3633" y="1057"/>
                </a:cubicBezTo>
                <a:cubicBezTo>
                  <a:pt x="3608" y="1065"/>
                  <a:pt x="3582" y="1057"/>
                  <a:pt x="3548" y="1040"/>
                </a:cubicBezTo>
                <a:cubicBezTo>
                  <a:pt x="3514" y="1031"/>
                  <a:pt x="3505" y="1040"/>
                  <a:pt x="3514" y="1048"/>
                </a:cubicBezTo>
                <a:cubicBezTo>
                  <a:pt x="3531" y="1057"/>
                  <a:pt x="3565" y="1082"/>
                  <a:pt x="3616" y="1091"/>
                </a:cubicBezTo>
                <a:cubicBezTo>
                  <a:pt x="3659" y="1091"/>
                  <a:pt x="3736" y="1091"/>
                  <a:pt x="3753" y="1091"/>
                </a:cubicBezTo>
                <a:cubicBezTo>
                  <a:pt x="3770" y="1082"/>
                  <a:pt x="3804" y="1074"/>
                  <a:pt x="3855" y="1099"/>
                </a:cubicBezTo>
                <a:close/>
                <a:moveTo>
                  <a:pt x="2883" y="597"/>
                </a:moveTo>
                <a:cubicBezTo>
                  <a:pt x="2874" y="614"/>
                  <a:pt x="2866" y="622"/>
                  <a:pt x="2874" y="622"/>
                </a:cubicBezTo>
                <a:cubicBezTo>
                  <a:pt x="2874" y="631"/>
                  <a:pt x="2891" y="622"/>
                  <a:pt x="2909" y="614"/>
                </a:cubicBezTo>
                <a:cubicBezTo>
                  <a:pt x="2926" y="605"/>
                  <a:pt x="2968" y="580"/>
                  <a:pt x="2985" y="571"/>
                </a:cubicBezTo>
                <a:cubicBezTo>
                  <a:pt x="3002" y="571"/>
                  <a:pt x="3019" y="554"/>
                  <a:pt x="3028" y="546"/>
                </a:cubicBezTo>
                <a:cubicBezTo>
                  <a:pt x="3036" y="537"/>
                  <a:pt x="3054" y="537"/>
                  <a:pt x="3054" y="520"/>
                </a:cubicBezTo>
                <a:cubicBezTo>
                  <a:pt x="3054" y="503"/>
                  <a:pt x="3028" y="486"/>
                  <a:pt x="2994" y="495"/>
                </a:cubicBezTo>
                <a:cubicBezTo>
                  <a:pt x="2960" y="495"/>
                  <a:pt x="2934" y="503"/>
                  <a:pt x="2909" y="503"/>
                </a:cubicBezTo>
                <a:cubicBezTo>
                  <a:pt x="2874" y="503"/>
                  <a:pt x="2874" y="503"/>
                  <a:pt x="2883" y="520"/>
                </a:cubicBezTo>
                <a:cubicBezTo>
                  <a:pt x="2900" y="529"/>
                  <a:pt x="2917" y="537"/>
                  <a:pt x="2926" y="537"/>
                </a:cubicBezTo>
                <a:cubicBezTo>
                  <a:pt x="2943" y="529"/>
                  <a:pt x="2943" y="537"/>
                  <a:pt x="2951" y="537"/>
                </a:cubicBezTo>
                <a:cubicBezTo>
                  <a:pt x="2960" y="529"/>
                  <a:pt x="2977" y="529"/>
                  <a:pt x="2968" y="537"/>
                </a:cubicBezTo>
                <a:cubicBezTo>
                  <a:pt x="2968" y="546"/>
                  <a:pt x="2968" y="537"/>
                  <a:pt x="2943" y="554"/>
                </a:cubicBezTo>
                <a:cubicBezTo>
                  <a:pt x="2917" y="571"/>
                  <a:pt x="2926" y="571"/>
                  <a:pt x="2909" y="580"/>
                </a:cubicBezTo>
                <a:cubicBezTo>
                  <a:pt x="2900" y="588"/>
                  <a:pt x="2891" y="597"/>
                  <a:pt x="2883" y="597"/>
                </a:cubicBezTo>
                <a:close/>
                <a:moveTo>
                  <a:pt x="2764" y="665"/>
                </a:moveTo>
                <a:cubicBezTo>
                  <a:pt x="2772" y="665"/>
                  <a:pt x="2789" y="648"/>
                  <a:pt x="2849" y="639"/>
                </a:cubicBezTo>
                <a:cubicBezTo>
                  <a:pt x="2909" y="631"/>
                  <a:pt x="2926" y="631"/>
                  <a:pt x="2951" y="639"/>
                </a:cubicBezTo>
                <a:cubicBezTo>
                  <a:pt x="2977" y="648"/>
                  <a:pt x="2994" y="665"/>
                  <a:pt x="2977" y="682"/>
                </a:cubicBezTo>
                <a:cubicBezTo>
                  <a:pt x="2968" y="690"/>
                  <a:pt x="2960" y="682"/>
                  <a:pt x="2934" y="690"/>
                </a:cubicBezTo>
                <a:cubicBezTo>
                  <a:pt x="2909" y="699"/>
                  <a:pt x="2874" y="707"/>
                  <a:pt x="2840" y="716"/>
                </a:cubicBezTo>
                <a:cubicBezTo>
                  <a:pt x="2806" y="716"/>
                  <a:pt x="2815" y="716"/>
                  <a:pt x="2806" y="716"/>
                </a:cubicBezTo>
                <a:cubicBezTo>
                  <a:pt x="2798" y="725"/>
                  <a:pt x="2798" y="725"/>
                  <a:pt x="2781" y="716"/>
                </a:cubicBezTo>
                <a:cubicBezTo>
                  <a:pt x="2772" y="707"/>
                  <a:pt x="2755" y="682"/>
                  <a:pt x="2755" y="682"/>
                </a:cubicBezTo>
                <a:cubicBezTo>
                  <a:pt x="2764" y="673"/>
                  <a:pt x="2755" y="656"/>
                  <a:pt x="2764" y="665"/>
                </a:cubicBezTo>
                <a:close/>
                <a:moveTo>
                  <a:pt x="1902" y="588"/>
                </a:moveTo>
                <a:cubicBezTo>
                  <a:pt x="1902" y="605"/>
                  <a:pt x="1902" y="648"/>
                  <a:pt x="1894" y="673"/>
                </a:cubicBezTo>
                <a:cubicBezTo>
                  <a:pt x="1885" y="690"/>
                  <a:pt x="1885" y="707"/>
                  <a:pt x="1877" y="690"/>
                </a:cubicBezTo>
                <a:cubicBezTo>
                  <a:pt x="1877" y="673"/>
                  <a:pt x="1860" y="588"/>
                  <a:pt x="1860" y="580"/>
                </a:cubicBezTo>
                <a:cubicBezTo>
                  <a:pt x="1851" y="571"/>
                  <a:pt x="1851" y="571"/>
                  <a:pt x="1851" y="546"/>
                </a:cubicBezTo>
                <a:cubicBezTo>
                  <a:pt x="1851" y="520"/>
                  <a:pt x="1851" y="486"/>
                  <a:pt x="1834" y="477"/>
                </a:cubicBezTo>
                <a:cubicBezTo>
                  <a:pt x="1817" y="477"/>
                  <a:pt x="1800" y="495"/>
                  <a:pt x="1783" y="512"/>
                </a:cubicBezTo>
                <a:cubicBezTo>
                  <a:pt x="1766" y="520"/>
                  <a:pt x="1740" y="537"/>
                  <a:pt x="1740" y="554"/>
                </a:cubicBezTo>
                <a:cubicBezTo>
                  <a:pt x="1749" y="563"/>
                  <a:pt x="1791" y="537"/>
                  <a:pt x="1800" y="520"/>
                </a:cubicBezTo>
                <a:cubicBezTo>
                  <a:pt x="1808" y="512"/>
                  <a:pt x="1825" y="495"/>
                  <a:pt x="1825" y="503"/>
                </a:cubicBezTo>
                <a:cubicBezTo>
                  <a:pt x="1834" y="512"/>
                  <a:pt x="1834" y="520"/>
                  <a:pt x="1834" y="537"/>
                </a:cubicBezTo>
                <a:cubicBezTo>
                  <a:pt x="1834" y="563"/>
                  <a:pt x="1843" y="563"/>
                  <a:pt x="1825" y="571"/>
                </a:cubicBezTo>
                <a:cubicBezTo>
                  <a:pt x="1817" y="580"/>
                  <a:pt x="1808" y="597"/>
                  <a:pt x="1825" y="614"/>
                </a:cubicBezTo>
                <a:cubicBezTo>
                  <a:pt x="1843" y="639"/>
                  <a:pt x="1843" y="639"/>
                  <a:pt x="1843" y="656"/>
                </a:cubicBezTo>
                <a:cubicBezTo>
                  <a:pt x="1843" y="673"/>
                  <a:pt x="1843" y="716"/>
                  <a:pt x="1851" y="733"/>
                </a:cubicBezTo>
                <a:cubicBezTo>
                  <a:pt x="1851" y="742"/>
                  <a:pt x="1843" y="767"/>
                  <a:pt x="1843" y="793"/>
                </a:cubicBezTo>
                <a:cubicBezTo>
                  <a:pt x="1843" y="818"/>
                  <a:pt x="1843" y="835"/>
                  <a:pt x="1851" y="844"/>
                </a:cubicBezTo>
                <a:cubicBezTo>
                  <a:pt x="1860" y="852"/>
                  <a:pt x="1868" y="852"/>
                  <a:pt x="1868" y="835"/>
                </a:cubicBezTo>
                <a:cubicBezTo>
                  <a:pt x="1877" y="810"/>
                  <a:pt x="1885" y="810"/>
                  <a:pt x="1885" y="784"/>
                </a:cubicBezTo>
                <a:cubicBezTo>
                  <a:pt x="1885" y="767"/>
                  <a:pt x="1894" y="750"/>
                  <a:pt x="1902" y="742"/>
                </a:cubicBezTo>
                <a:cubicBezTo>
                  <a:pt x="1902" y="725"/>
                  <a:pt x="1894" y="707"/>
                  <a:pt x="1902" y="682"/>
                </a:cubicBezTo>
                <a:cubicBezTo>
                  <a:pt x="1911" y="656"/>
                  <a:pt x="1919" y="656"/>
                  <a:pt x="1919" y="622"/>
                </a:cubicBezTo>
                <a:cubicBezTo>
                  <a:pt x="1919" y="597"/>
                  <a:pt x="1902" y="563"/>
                  <a:pt x="1902" y="588"/>
                </a:cubicBezTo>
                <a:close/>
                <a:moveTo>
                  <a:pt x="1902" y="537"/>
                </a:moveTo>
                <a:cubicBezTo>
                  <a:pt x="1919" y="520"/>
                  <a:pt x="1945" y="495"/>
                  <a:pt x="1953" y="486"/>
                </a:cubicBezTo>
                <a:cubicBezTo>
                  <a:pt x="1962" y="469"/>
                  <a:pt x="1962" y="469"/>
                  <a:pt x="1970" y="495"/>
                </a:cubicBezTo>
                <a:cubicBezTo>
                  <a:pt x="1979" y="529"/>
                  <a:pt x="1996" y="580"/>
                  <a:pt x="1996" y="597"/>
                </a:cubicBezTo>
                <a:cubicBezTo>
                  <a:pt x="1996" y="605"/>
                  <a:pt x="1987" y="614"/>
                  <a:pt x="1996" y="622"/>
                </a:cubicBezTo>
                <a:cubicBezTo>
                  <a:pt x="2005" y="639"/>
                  <a:pt x="2005" y="639"/>
                  <a:pt x="2013" y="639"/>
                </a:cubicBezTo>
                <a:cubicBezTo>
                  <a:pt x="2022" y="639"/>
                  <a:pt x="2030" y="656"/>
                  <a:pt x="2030" y="673"/>
                </a:cubicBezTo>
                <a:cubicBezTo>
                  <a:pt x="2030" y="682"/>
                  <a:pt x="2030" y="716"/>
                  <a:pt x="2047" y="733"/>
                </a:cubicBezTo>
                <a:cubicBezTo>
                  <a:pt x="2056" y="750"/>
                  <a:pt x="2073" y="750"/>
                  <a:pt x="2081" y="733"/>
                </a:cubicBezTo>
                <a:cubicBezTo>
                  <a:pt x="2090" y="716"/>
                  <a:pt x="2098" y="716"/>
                  <a:pt x="2107" y="699"/>
                </a:cubicBezTo>
                <a:cubicBezTo>
                  <a:pt x="2115" y="673"/>
                  <a:pt x="2124" y="673"/>
                  <a:pt x="2124" y="665"/>
                </a:cubicBezTo>
                <a:cubicBezTo>
                  <a:pt x="2124" y="656"/>
                  <a:pt x="2115" y="656"/>
                  <a:pt x="2098" y="673"/>
                </a:cubicBezTo>
                <a:cubicBezTo>
                  <a:pt x="2090" y="690"/>
                  <a:pt x="2073" y="716"/>
                  <a:pt x="2056" y="690"/>
                </a:cubicBezTo>
                <a:cubicBezTo>
                  <a:pt x="2047" y="665"/>
                  <a:pt x="2056" y="648"/>
                  <a:pt x="2039" y="622"/>
                </a:cubicBezTo>
                <a:cubicBezTo>
                  <a:pt x="2013" y="597"/>
                  <a:pt x="2022" y="597"/>
                  <a:pt x="2013" y="563"/>
                </a:cubicBezTo>
                <a:cubicBezTo>
                  <a:pt x="2013" y="520"/>
                  <a:pt x="1987" y="486"/>
                  <a:pt x="1996" y="477"/>
                </a:cubicBezTo>
                <a:cubicBezTo>
                  <a:pt x="2005" y="460"/>
                  <a:pt x="2030" y="418"/>
                  <a:pt x="2030" y="392"/>
                </a:cubicBezTo>
                <a:cubicBezTo>
                  <a:pt x="2022" y="375"/>
                  <a:pt x="2013" y="367"/>
                  <a:pt x="1987" y="392"/>
                </a:cubicBezTo>
                <a:cubicBezTo>
                  <a:pt x="1962" y="418"/>
                  <a:pt x="1953" y="435"/>
                  <a:pt x="1936" y="469"/>
                </a:cubicBezTo>
                <a:cubicBezTo>
                  <a:pt x="1911" y="503"/>
                  <a:pt x="1902" y="520"/>
                  <a:pt x="1894" y="529"/>
                </a:cubicBezTo>
                <a:cubicBezTo>
                  <a:pt x="1885" y="529"/>
                  <a:pt x="1894" y="546"/>
                  <a:pt x="1902" y="537"/>
                </a:cubicBezTo>
                <a:close/>
                <a:moveTo>
                  <a:pt x="1970" y="443"/>
                </a:moveTo>
                <a:cubicBezTo>
                  <a:pt x="1970" y="452"/>
                  <a:pt x="1962" y="469"/>
                  <a:pt x="1979" y="460"/>
                </a:cubicBezTo>
                <a:cubicBezTo>
                  <a:pt x="1987" y="452"/>
                  <a:pt x="1996" y="443"/>
                  <a:pt x="1996" y="435"/>
                </a:cubicBezTo>
                <a:cubicBezTo>
                  <a:pt x="2005" y="418"/>
                  <a:pt x="2005" y="409"/>
                  <a:pt x="1996" y="409"/>
                </a:cubicBezTo>
                <a:cubicBezTo>
                  <a:pt x="1996" y="409"/>
                  <a:pt x="1979" y="426"/>
                  <a:pt x="1970" y="443"/>
                </a:cubicBezTo>
                <a:close/>
                <a:moveTo>
                  <a:pt x="1092" y="1270"/>
                </a:moveTo>
                <a:cubicBezTo>
                  <a:pt x="1101" y="1278"/>
                  <a:pt x="1126" y="1295"/>
                  <a:pt x="1135" y="1304"/>
                </a:cubicBezTo>
                <a:cubicBezTo>
                  <a:pt x="1135" y="1321"/>
                  <a:pt x="1152" y="1321"/>
                  <a:pt x="1160" y="1312"/>
                </a:cubicBezTo>
                <a:cubicBezTo>
                  <a:pt x="1169" y="1304"/>
                  <a:pt x="1169" y="1304"/>
                  <a:pt x="1160" y="1287"/>
                </a:cubicBezTo>
                <a:cubicBezTo>
                  <a:pt x="1143" y="1278"/>
                  <a:pt x="1118" y="1270"/>
                  <a:pt x="1109" y="1261"/>
                </a:cubicBezTo>
                <a:cubicBezTo>
                  <a:pt x="1092" y="1253"/>
                  <a:pt x="1084" y="1261"/>
                  <a:pt x="1092" y="1270"/>
                </a:cubicBezTo>
                <a:close/>
                <a:moveTo>
                  <a:pt x="1101" y="1210"/>
                </a:moveTo>
                <a:cubicBezTo>
                  <a:pt x="1109" y="1202"/>
                  <a:pt x="1101" y="1176"/>
                  <a:pt x="1101" y="1167"/>
                </a:cubicBezTo>
                <a:cubicBezTo>
                  <a:pt x="1101" y="1150"/>
                  <a:pt x="1101" y="1150"/>
                  <a:pt x="1109" y="1142"/>
                </a:cubicBezTo>
                <a:cubicBezTo>
                  <a:pt x="1126" y="1133"/>
                  <a:pt x="1126" y="1125"/>
                  <a:pt x="1118" y="1116"/>
                </a:cubicBezTo>
                <a:cubicBezTo>
                  <a:pt x="1109" y="1108"/>
                  <a:pt x="1109" y="1108"/>
                  <a:pt x="1109" y="1099"/>
                </a:cubicBezTo>
                <a:cubicBezTo>
                  <a:pt x="1109" y="1091"/>
                  <a:pt x="1109" y="1091"/>
                  <a:pt x="1101" y="1082"/>
                </a:cubicBezTo>
                <a:cubicBezTo>
                  <a:pt x="1092" y="1082"/>
                  <a:pt x="1092" y="1074"/>
                  <a:pt x="1092" y="1057"/>
                </a:cubicBezTo>
                <a:cubicBezTo>
                  <a:pt x="1092" y="1040"/>
                  <a:pt x="1092" y="1023"/>
                  <a:pt x="1101" y="1031"/>
                </a:cubicBezTo>
                <a:cubicBezTo>
                  <a:pt x="1109" y="1040"/>
                  <a:pt x="1109" y="1040"/>
                  <a:pt x="1118" y="1074"/>
                </a:cubicBezTo>
                <a:cubicBezTo>
                  <a:pt x="1126" y="1108"/>
                  <a:pt x="1126" y="1116"/>
                  <a:pt x="1143" y="1099"/>
                </a:cubicBezTo>
                <a:cubicBezTo>
                  <a:pt x="1152" y="1082"/>
                  <a:pt x="1152" y="1065"/>
                  <a:pt x="1160" y="1074"/>
                </a:cubicBezTo>
                <a:cubicBezTo>
                  <a:pt x="1169" y="1091"/>
                  <a:pt x="1169" y="1125"/>
                  <a:pt x="1160" y="1133"/>
                </a:cubicBezTo>
                <a:cubicBezTo>
                  <a:pt x="1160" y="1142"/>
                  <a:pt x="1160" y="1142"/>
                  <a:pt x="1160" y="1142"/>
                </a:cubicBezTo>
                <a:cubicBezTo>
                  <a:pt x="1169" y="1142"/>
                  <a:pt x="1194" y="1125"/>
                  <a:pt x="1194" y="1125"/>
                </a:cubicBezTo>
                <a:cubicBezTo>
                  <a:pt x="1194" y="1125"/>
                  <a:pt x="1186" y="1099"/>
                  <a:pt x="1194" y="1108"/>
                </a:cubicBezTo>
                <a:cubicBezTo>
                  <a:pt x="1203" y="1116"/>
                  <a:pt x="1203" y="1116"/>
                  <a:pt x="1211" y="1108"/>
                </a:cubicBezTo>
                <a:cubicBezTo>
                  <a:pt x="1211" y="1099"/>
                  <a:pt x="1203" y="1091"/>
                  <a:pt x="1194" y="1082"/>
                </a:cubicBezTo>
                <a:cubicBezTo>
                  <a:pt x="1186" y="1065"/>
                  <a:pt x="1186" y="1065"/>
                  <a:pt x="1186" y="1048"/>
                </a:cubicBezTo>
                <a:cubicBezTo>
                  <a:pt x="1186" y="1031"/>
                  <a:pt x="1160" y="997"/>
                  <a:pt x="1160" y="1023"/>
                </a:cubicBezTo>
                <a:cubicBezTo>
                  <a:pt x="1160" y="1048"/>
                  <a:pt x="1160" y="1040"/>
                  <a:pt x="1152" y="1048"/>
                </a:cubicBezTo>
                <a:cubicBezTo>
                  <a:pt x="1143" y="1048"/>
                  <a:pt x="1135" y="1057"/>
                  <a:pt x="1135" y="1065"/>
                </a:cubicBezTo>
                <a:cubicBezTo>
                  <a:pt x="1135" y="1065"/>
                  <a:pt x="1126" y="1065"/>
                  <a:pt x="1126" y="1048"/>
                </a:cubicBezTo>
                <a:cubicBezTo>
                  <a:pt x="1126" y="1040"/>
                  <a:pt x="1118" y="997"/>
                  <a:pt x="1109" y="1006"/>
                </a:cubicBezTo>
                <a:cubicBezTo>
                  <a:pt x="1101" y="1006"/>
                  <a:pt x="1101" y="1006"/>
                  <a:pt x="1101" y="1014"/>
                </a:cubicBezTo>
                <a:cubicBezTo>
                  <a:pt x="1092" y="1023"/>
                  <a:pt x="1092" y="1014"/>
                  <a:pt x="1092" y="997"/>
                </a:cubicBezTo>
                <a:cubicBezTo>
                  <a:pt x="1092" y="980"/>
                  <a:pt x="1084" y="955"/>
                  <a:pt x="1092" y="912"/>
                </a:cubicBezTo>
                <a:cubicBezTo>
                  <a:pt x="1092" y="869"/>
                  <a:pt x="1101" y="869"/>
                  <a:pt x="1118" y="903"/>
                </a:cubicBezTo>
                <a:cubicBezTo>
                  <a:pt x="1135" y="929"/>
                  <a:pt x="1169" y="972"/>
                  <a:pt x="1186" y="997"/>
                </a:cubicBezTo>
                <a:cubicBezTo>
                  <a:pt x="1211" y="1023"/>
                  <a:pt x="1271" y="1082"/>
                  <a:pt x="1280" y="1091"/>
                </a:cubicBezTo>
                <a:cubicBezTo>
                  <a:pt x="1288" y="1099"/>
                  <a:pt x="1288" y="1091"/>
                  <a:pt x="1271" y="1108"/>
                </a:cubicBezTo>
                <a:cubicBezTo>
                  <a:pt x="1254" y="1125"/>
                  <a:pt x="1246" y="1133"/>
                  <a:pt x="1220" y="1133"/>
                </a:cubicBezTo>
                <a:cubicBezTo>
                  <a:pt x="1203" y="1142"/>
                  <a:pt x="1186" y="1159"/>
                  <a:pt x="1194" y="1159"/>
                </a:cubicBezTo>
                <a:cubicBezTo>
                  <a:pt x="1211" y="1159"/>
                  <a:pt x="1263" y="1142"/>
                  <a:pt x="1288" y="1133"/>
                </a:cubicBezTo>
                <a:cubicBezTo>
                  <a:pt x="1314" y="1133"/>
                  <a:pt x="1331" y="1125"/>
                  <a:pt x="1322" y="1099"/>
                </a:cubicBezTo>
                <a:cubicBezTo>
                  <a:pt x="1305" y="1082"/>
                  <a:pt x="1271" y="1048"/>
                  <a:pt x="1246" y="1031"/>
                </a:cubicBezTo>
                <a:cubicBezTo>
                  <a:pt x="1220" y="1014"/>
                  <a:pt x="1211" y="997"/>
                  <a:pt x="1194" y="980"/>
                </a:cubicBezTo>
                <a:cubicBezTo>
                  <a:pt x="1177" y="955"/>
                  <a:pt x="1152" y="920"/>
                  <a:pt x="1135" y="886"/>
                </a:cubicBezTo>
                <a:cubicBezTo>
                  <a:pt x="1118" y="852"/>
                  <a:pt x="1109" y="844"/>
                  <a:pt x="1092" y="861"/>
                </a:cubicBezTo>
                <a:cubicBezTo>
                  <a:pt x="1084" y="878"/>
                  <a:pt x="1075" y="895"/>
                  <a:pt x="1075" y="955"/>
                </a:cubicBezTo>
                <a:cubicBezTo>
                  <a:pt x="1075" y="1014"/>
                  <a:pt x="1084" y="1023"/>
                  <a:pt x="1084" y="1040"/>
                </a:cubicBezTo>
                <a:cubicBezTo>
                  <a:pt x="1075" y="1057"/>
                  <a:pt x="1075" y="1048"/>
                  <a:pt x="1066" y="1031"/>
                </a:cubicBezTo>
                <a:cubicBezTo>
                  <a:pt x="1058" y="1014"/>
                  <a:pt x="1058" y="997"/>
                  <a:pt x="1058" y="980"/>
                </a:cubicBezTo>
                <a:cubicBezTo>
                  <a:pt x="1066" y="963"/>
                  <a:pt x="1058" y="929"/>
                  <a:pt x="1049" y="937"/>
                </a:cubicBezTo>
                <a:cubicBezTo>
                  <a:pt x="1041" y="937"/>
                  <a:pt x="1041" y="946"/>
                  <a:pt x="1041" y="955"/>
                </a:cubicBezTo>
                <a:cubicBezTo>
                  <a:pt x="1041" y="955"/>
                  <a:pt x="1032" y="929"/>
                  <a:pt x="1007" y="929"/>
                </a:cubicBezTo>
                <a:cubicBezTo>
                  <a:pt x="981" y="937"/>
                  <a:pt x="973" y="946"/>
                  <a:pt x="990" y="946"/>
                </a:cubicBezTo>
                <a:cubicBezTo>
                  <a:pt x="998" y="946"/>
                  <a:pt x="1041" y="989"/>
                  <a:pt x="1041" y="1006"/>
                </a:cubicBezTo>
                <a:cubicBezTo>
                  <a:pt x="1041" y="1031"/>
                  <a:pt x="1032" y="1040"/>
                  <a:pt x="1032" y="1057"/>
                </a:cubicBezTo>
                <a:cubicBezTo>
                  <a:pt x="1032" y="1082"/>
                  <a:pt x="1024" y="1099"/>
                  <a:pt x="1015" y="1108"/>
                </a:cubicBezTo>
                <a:cubicBezTo>
                  <a:pt x="1015" y="1116"/>
                  <a:pt x="1032" y="1099"/>
                  <a:pt x="1041" y="1082"/>
                </a:cubicBezTo>
                <a:cubicBezTo>
                  <a:pt x="1049" y="1065"/>
                  <a:pt x="1049" y="1023"/>
                  <a:pt x="1058" y="1040"/>
                </a:cubicBezTo>
                <a:cubicBezTo>
                  <a:pt x="1066" y="1057"/>
                  <a:pt x="1075" y="1065"/>
                  <a:pt x="1084" y="1125"/>
                </a:cubicBezTo>
                <a:cubicBezTo>
                  <a:pt x="1092" y="1176"/>
                  <a:pt x="1092" y="1244"/>
                  <a:pt x="1101" y="1210"/>
                </a:cubicBezTo>
                <a:close/>
                <a:moveTo>
                  <a:pt x="325" y="2036"/>
                </a:moveTo>
                <a:cubicBezTo>
                  <a:pt x="325" y="2045"/>
                  <a:pt x="350" y="2036"/>
                  <a:pt x="367" y="2036"/>
                </a:cubicBezTo>
                <a:cubicBezTo>
                  <a:pt x="384" y="2045"/>
                  <a:pt x="384" y="2053"/>
                  <a:pt x="393" y="2036"/>
                </a:cubicBezTo>
                <a:cubicBezTo>
                  <a:pt x="393" y="2028"/>
                  <a:pt x="401" y="2011"/>
                  <a:pt x="393" y="2002"/>
                </a:cubicBezTo>
                <a:cubicBezTo>
                  <a:pt x="376" y="1994"/>
                  <a:pt x="359" y="2011"/>
                  <a:pt x="342" y="2019"/>
                </a:cubicBezTo>
                <a:cubicBezTo>
                  <a:pt x="325" y="2028"/>
                  <a:pt x="307" y="2045"/>
                  <a:pt x="325" y="2036"/>
                </a:cubicBezTo>
                <a:close/>
                <a:moveTo>
                  <a:pt x="495" y="1721"/>
                </a:moveTo>
                <a:cubicBezTo>
                  <a:pt x="504" y="1721"/>
                  <a:pt x="546" y="1747"/>
                  <a:pt x="572" y="1764"/>
                </a:cubicBezTo>
                <a:cubicBezTo>
                  <a:pt x="589" y="1781"/>
                  <a:pt x="623" y="1815"/>
                  <a:pt x="666" y="1832"/>
                </a:cubicBezTo>
                <a:cubicBezTo>
                  <a:pt x="708" y="1849"/>
                  <a:pt x="742" y="1883"/>
                  <a:pt x="777" y="1892"/>
                </a:cubicBezTo>
                <a:cubicBezTo>
                  <a:pt x="811" y="1892"/>
                  <a:pt x="845" y="1900"/>
                  <a:pt x="853" y="1909"/>
                </a:cubicBezTo>
                <a:cubicBezTo>
                  <a:pt x="870" y="1917"/>
                  <a:pt x="862" y="1943"/>
                  <a:pt x="870" y="1951"/>
                </a:cubicBezTo>
                <a:cubicBezTo>
                  <a:pt x="879" y="1968"/>
                  <a:pt x="879" y="1968"/>
                  <a:pt x="879" y="1951"/>
                </a:cubicBezTo>
                <a:cubicBezTo>
                  <a:pt x="879" y="1934"/>
                  <a:pt x="887" y="1909"/>
                  <a:pt x="887" y="1900"/>
                </a:cubicBezTo>
                <a:cubicBezTo>
                  <a:pt x="896" y="1892"/>
                  <a:pt x="896" y="1883"/>
                  <a:pt x="879" y="1883"/>
                </a:cubicBezTo>
                <a:cubicBezTo>
                  <a:pt x="862" y="1883"/>
                  <a:pt x="819" y="1883"/>
                  <a:pt x="785" y="1866"/>
                </a:cubicBezTo>
                <a:cubicBezTo>
                  <a:pt x="759" y="1849"/>
                  <a:pt x="751" y="1840"/>
                  <a:pt x="717" y="1832"/>
                </a:cubicBezTo>
                <a:cubicBezTo>
                  <a:pt x="674" y="1823"/>
                  <a:pt x="640" y="1798"/>
                  <a:pt x="606" y="1764"/>
                </a:cubicBezTo>
                <a:cubicBezTo>
                  <a:pt x="572" y="1738"/>
                  <a:pt x="546" y="1721"/>
                  <a:pt x="529" y="1713"/>
                </a:cubicBezTo>
                <a:cubicBezTo>
                  <a:pt x="504" y="1696"/>
                  <a:pt x="478" y="1704"/>
                  <a:pt x="495" y="1721"/>
                </a:cubicBezTo>
                <a:close/>
                <a:moveTo>
                  <a:pt x="487" y="1840"/>
                </a:moveTo>
                <a:cubicBezTo>
                  <a:pt x="487" y="1849"/>
                  <a:pt x="529" y="1909"/>
                  <a:pt x="546" y="1926"/>
                </a:cubicBezTo>
                <a:cubicBezTo>
                  <a:pt x="555" y="1943"/>
                  <a:pt x="563" y="1934"/>
                  <a:pt x="572" y="1926"/>
                </a:cubicBezTo>
                <a:cubicBezTo>
                  <a:pt x="572" y="1917"/>
                  <a:pt x="572" y="1917"/>
                  <a:pt x="563" y="1909"/>
                </a:cubicBezTo>
                <a:cubicBezTo>
                  <a:pt x="555" y="1900"/>
                  <a:pt x="555" y="1900"/>
                  <a:pt x="555" y="1883"/>
                </a:cubicBezTo>
                <a:cubicBezTo>
                  <a:pt x="555" y="1866"/>
                  <a:pt x="555" y="1849"/>
                  <a:pt x="555" y="1858"/>
                </a:cubicBezTo>
                <a:cubicBezTo>
                  <a:pt x="563" y="1866"/>
                  <a:pt x="580" y="1900"/>
                  <a:pt x="597" y="1900"/>
                </a:cubicBezTo>
                <a:cubicBezTo>
                  <a:pt x="614" y="1909"/>
                  <a:pt x="614" y="1900"/>
                  <a:pt x="614" y="1892"/>
                </a:cubicBezTo>
                <a:cubicBezTo>
                  <a:pt x="606" y="1875"/>
                  <a:pt x="589" y="1875"/>
                  <a:pt x="589" y="1840"/>
                </a:cubicBezTo>
                <a:cubicBezTo>
                  <a:pt x="580" y="1798"/>
                  <a:pt x="580" y="1789"/>
                  <a:pt x="563" y="1772"/>
                </a:cubicBezTo>
                <a:cubicBezTo>
                  <a:pt x="546" y="1764"/>
                  <a:pt x="546" y="1764"/>
                  <a:pt x="538" y="1764"/>
                </a:cubicBezTo>
                <a:cubicBezTo>
                  <a:pt x="538" y="1764"/>
                  <a:pt x="538" y="1772"/>
                  <a:pt x="546" y="1781"/>
                </a:cubicBezTo>
                <a:cubicBezTo>
                  <a:pt x="555" y="1789"/>
                  <a:pt x="563" y="1806"/>
                  <a:pt x="563" y="1815"/>
                </a:cubicBezTo>
                <a:cubicBezTo>
                  <a:pt x="563" y="1823"/>
                  <a:pt x="563" y="1823"/>
                  <a:pt x="555" y="1815"/>
                </a:cubicBezTo>
                <a:cubicBezTo>
                  <a:pt x="546" y="1806"/>
                  <a:pt x="538" y="1789"/>
                  <a:pt x="529" y="1798"/>
                </a:cubicBezTo>
                <a:cubicBezTo>
                  <a:pt x="529" y="1798"/>
                  <a:pt x="521" y="1823"/>
                  <a:pt x="529" y="1840"/>
                </a:cubicBezTo>
                <a:cubicBezTo>
                  <a:pt x="538" y="1858"/>
                  <a:pt x="538" y="1875"/>
                  <a:pt x="538" y="1883"/>
                </a:cubicBezTo>
                <a:cubicBezTo>
                  <a:pt x="538" y="1892"/>
                  <a:pt x="529" y="1883"/>
                  <a:pt x="521" y="1866"/>
                </a:cubicBezTo>
                <a:cubicBezTo>
                  <a:pt x="512" y="1849"/>
                  <a:pt x="504" y="1815"/>
                  <a:pt x="495" y="1789"/>
                </a:cubicBezTo>
                <a:cubicBezTo>
                  <a:pt x="478" y="1764"/>
                  <a:pt x="461" y="1747"/>
                  <a:pt x="461" y="1738"/>
                </a:cubicBezTo>
                <a:cubicBezTo>
                  <a:pt x="452" y="1738"/>
                  <a:pt x="452" y="1696"/>
                  <a:pt x="452" y="1670"/>
                </a:cubicBezTo>
                <a:cubicBezTo>
                  <a:pt x="444" y="1653"/>
                  <a:pt x="461" y="1636"/>
                  <a:pt x="452" y="1619"/>
                </a:cubicBezTo>
                <a:cubicBezTo>
                  <a:pt x="444" y="1602"/>
                  <a:pt x="427" y="1610"/>
                  <a:pt x="427" y="1653"/>
                </a:cubicBezTo>
                <a:cubicBezTo>
                  <a:pt x="418" y="1687"/>
                  <a:pt x="427" y="1789"/>
                  <a:pt x="435" y="1823"/>
                </a:cubicBezTo>
                <a:cubicBezTo>
                  <a:pt x="452" y="1858"/>
                  <a:pt x="444" y="1892"/>
                  <a:pt x="461" y="1909"/>
                </a:cubicBezTo>
                <a:cubicBezTo>
                  <a:pt x="469" y="1926"/>
                  <a:pt x="469" y="1909"/>
                  <a:pt x="469" y="1892"/>
                </a:cubicBezTo>
                <a:cubicBezTo>
                  <a:pt x="469" y="1875"/>
                  <a:pt x="478" y="1875"/>
                  <a:pt x="478" y="1858"/>
                </a:cubicBezTo>
                <a:cubicBezTo>
                  <a:pt x="478" y="1832"/>
                  <a:pt x="478" y="1832"/>
                  <a:pt x="487" y="1840"/>
                </a:cubicBezTo>
                <a:close/>
                <a:moveTo>
                  <a:pt x="589" y="2070"/>
                </a:moveTo>
                <a:cubicBezTo>
                  <a:pt x="589" y="2070"/>
                  <a:pt x="614" y="2096"/>
                  <a:pt x="614" y="2105"/>
                </a:cubicBezTo>
                <a:cubicBezTo>
                  <a:pt x="614" y="2113"/>
                  <a:pt x="614" y="2122"/>
                  <a:pt x="580" y="2105"/>
                </a:cubicBezTo>
                <a:cubicBezTo>
                  <a:pt x="546" y="2088"/>
                  <a:pt x="546" y="2079"/>
                  <a:pt x="529" y="2088"/>
                </a:cubicBezTo>
                <a:cubicBezTo>
                  <a:pt x="504" y="2088"/>
                  <a:pt x="478" y="2105"/>
                  <a:pt x="487" y="2105"/>
                </a:cubicBezTo>
                <a:cubicBezTo>
                  <a:pt x="495" y="2113"/>
                  <a:pt x="504" y="2113"/>
                  <a:pt x="529" y="2113"/>
                </a:cubicBezTo>
                <a:cubicBezTo>
                  <a:pt x="555" y="2113"/>
                  <a:pt x="572" y="2122"/>
                  <a:pt x="589" y="2130"/>
                </a:cubicBezTo>
                <a:cubicBezTo>
                  <a:pt x="606" y="2139"/>
                  <a:pt x="640" y="2147"/>
                  <a:pt x="649" y="2130"/>
                </a:cubicBezTo>
                <a:cubicBezTo>
                  <a:pt x="657" y="2113"/>
                  <a:pt x="657" y="2113"/>
                  <a:pt x="640" y="2096"/>
                </a:cubicBezTo>
                <a:cubicBezTo>
                  <a:pt x="623" y="2088"/>
                  <a:pt x="580" y="2045"/>
                  <a:pt x="589" y="2070"/>
                </a:cubicBezTo>
                <a:close/>
                <a:moveTo>
                  <a:pt x="2439" y="895"/>
                </a:moveTo>
                <a:cubicBezTo>
                  <a:pt x="3292" y="895"/>
                  <a:pt x="3983" y="1585"/>
                  <a:pt x="3983" y="2437"/>
                </a:cubicBezTo>
                <a:cubicBezTo>
                  <a:pt x="3983" y="3289"/>
                  <a:pt x="3292" y="3979"/>
                  <a:pt x="2439" y="3979"/>
                </a:cubicBezTo>
                <a:cubicBezTo>
                  <a:pt x="1587" y="3979"/>
                  <a:pt x="896" y="3289"/>
                  <a:pt x="896" y="2437"/>
                </a:cubicBezTo>
                <a:cubicBezTo>
                  <a:pt x="896" y="1585"/>
                  <a:pt x="1587" y="895"/>
                  <a:pt x="2439" y="895"/>
                </a:cubicBezTo>
                <a:close/>
                <a:moveTo>
                  <a:pt x="2457" y="1772"/>
                </a:moveTo>
                <a:cubicBezTo>
                  <a:pt x="2141" y="1900"/>
                  <a:pt x="2141" y="1900"/>
                  <a:pt x="2141" y="1900"/>
                </a:cubicBezTo>
                <a:cubicBezTo>
                  <a:pt x="2141" y="2590"/>
                  <a:pt x="2141" y="2590"/>
                  <a:pt x="2141" y="2590"/>
                </a:cubicBezTo>
                <a:cubicBezTo>
                  <a:pt x="2081" y="2565"/>
                  <a:pt x="2022" y="2539"/>
                  <a:pt x="1953" y="2505"/>
                </a:cubicBezTo>
                <a:cubicBezTo>
                  <a:pt x="1953" y="1900"/>
                  <a:pt x="1953" y="1900"/>
                  <a:pt x="1953" y="1900"/>
                </a:cubicBezTo>
                <a:cubicBezTo>
                  <a:pt x="1638" y="1772"/>
                  <a:pt x="1638" y="1772"/>
                  <a:pt x="1638" y="1772"/>
                </a:cubicBezTo>
                <a:cubicBezTo>
                  <a:pt x="1638" y="2318"/>
                  <a:pt x="1638" y="2318"/>
                  <a:pt x="1638" y="2318"/>
                </a:cubicBezTo>
                <a:cubicBezTo>
                  <a:pt x="1536" y="2249"/>
                  <a:pt x="1416" y="2173"/>
                  <a:pt x="1280" y="2062"/>
                </a:cubicBezTo>
                <a:cubicBezTo>
                  <a:pt x="1280" y="2062"/>
                  <a:pt x="1425" y="2309"/>
                  <a:pt x="1638" y="2488"/>
                </a:cubicBezTo>
                <a:cubicBezTo>
                  <a:pt x="1638" y="3433"/>
                  <a:pt x="1638" y="3433"/>
                  <a:pt x="1638" y="3433"/>
                </a:cubicBezTo>
                <a:cubicBezTo>
                  <a:pt x="1953" y="3561"/>
                  <a:pt x="1953" y="3561"/>
                  <a:pt x="1953" y="3561"/>
                </a:cubicBezTo>
                <a:cubicBezTo>
                  <a:pt x="1953" y="2726"/>
                  <a:pt x="1953" y="2726"/>
                  <a:pt x="1953" y="2726"/>
                </a:cubicBezTo>
                <a:cubicBezTo>
                  <a:pt x="2022" y="2778"/>
                  <a:pt x="2090" y="2803"/>
                  <a:pt x="2141" y="2829"/>
                </a:cubicBezTo>
                <a:cubicBezTo>
                  <a:pt x="2141" y="3561"/>
                  <a:pt x="2141" y="3561"/>
                  <a:pt x="2141" y="3561"/>
                </a:cubicBezTo>
                <a:cubicBezTo>
                  <a:pt x="2457" y="3433"/>
                  <a:pt x="2457" y="3433"/>
                  <a:pt x="2457" y="3433"/>
                </a:cubicBezTo>
                <a:cubicBezTo>
                  <a:pt x="2457" y="2905"/>
                  <a:pt x="2457" y="2905"/>
                  <a:pt x="2457" y="2905"/>
                </a:cubicBezTo>
                <a:cubicBezTo>
                  <a:pt x="2584" y="2922"/>
                  <a:pt x="2746" y="2931"/>
                  <a:pt x="2917" y="2888"/>
                </a:cubicBezTo>
                <a:cubicBezTo>
                  <a:pt x="3275" y="2803"/>
                  <a:pt x="3454" y="2454"/>
                  <a:pt x="3403" y="2232"/>
                </a:cubicBezTo>
                <a:cubicBezTo>
                  <a:pt x="3352" y="2011"/>
                  <a:pt x="3216" y="1909"/>
                  <a:pt x="2866" y="1730"/>
                </a:cubicBezTo>
                <a:cubicBezTo>
                  <a:pt x="2516" y="1551"/>
                  <a:pt x="2286" y="1406"/>
                  <a:pt x="2457" y="1142"/>
                </a:cubicBezTo>
                <a:cubicBezTo>
                  <a:pt x="2457" y="1142"/>
                  <a:pt x="2329" y="1202"/>
                  <a:pt x="2286" y="1329"/>
                </a:cubicBezTo>
                <a:cubicBezTo>
                  <a:pt x="2243" y="1449"/>
                  <a:pt x="2277" y="1602"/>
                  <a:pt x="2448" y="1747"/>
                </a:cubicBezTo>
                <a:cubicBezTo>
                  <a:pt x="2627" y="1900"/>
                  <a:pt x="2721" y="1883"/>
                  <a:pt x="2874" y="2062"/>
                </a:cubicBezTo>
                <a:cubicBezTo>
                  <a:pt x="3028" y="2232"/>
                  <a:pt x="2985" y="2462"/>
                  <a:pt x="2900" y="2548"/>
                </a:cubicBezTo>
                <a:cubicBezTo>
                  <a:pt x="2823" y="2616"/>
                  <a:pt x="2670" y="2701"/>
                  <a:pt x="2457" y="2675"/>
                </a:cubicBezTo>
                <a:lnTo>
                  <a:pt x="2457" y="1772"/>
                </a:lnTo>
                <a:close/>
                <a:moveTo>
                  <a:pt x="2644" y="3212"/>
                </a:moveTo>
                <a:cubicBezTo>
                  <a:pt x="2644" y="3476"/>
                  <a:pt x="2644" y="3476"/>
                  <a:pt x="2644" y="3476"/>
                </a:cubicBezTo>
                <a:cubicBezTo>
                  <a:pt x="2619" y="3476"/>
                  <a:pt x="2619" y="3476"/>
                  <a:pt x="2619" y="3476"/>
                </a:cubicBezTo>
                <a:cubicBezTo>
                  <a:pt x="2619" y="3289"/>
                  <a:pt x="2619" y="3289"/>
                  <a:pt x="2619" y="3289"/>
                </a:cubicBezTo>
                <a:cubicBezTo>
                  <a:pt x="2559" y="3289"/>
                  <a:pt x="2559" y="3289"/>
                  <a:pt x="2559" y="3289"/>
                </a:cubicBezTo>
                <a:cubicBezTo>
                  <a:pt x="2559" y="3263"/>
                  <a:pt x="2559" y="3263"/>
                  <a:pt x="2559" y="3263"/>
                </a:cubicBezTo>
                <a:cubicBezTo>
                  <a:pt x="2602" y="3263"/>
                  <a:pt x="2619" y="3246"/>
                  <a:pt x="2627" y="3212"/>
                </a:cubicBezTo>
                <a:lnTo>
                  <a:pt x="2644" y="3212"/>
                </a:lnTo>
                <a:close/>
                <a:moveTo>
                  <a:pt x="2789" y="3416"/>
                </a:moveTo>
                <a:cubicBezTo>
                  <a:pt x="2815" y="3416"/>
                  <a:pt x="2815" y="3416"/>
                  <a:pt x="2815" y="3416"/>
                </a:cubicBezTo>
                <a:cubicBezTo>
                  <a:pt x="2823" y="3442"/>
                  <a:pt x="2832" y="3459"/>
                  <a:pt x="2857" y="3459"/>
                </a:cubicBezTo>
                <a:cubicBezTo>
                  <a:pt x="2883" y="3459"/>
                  <a:pt x="2900" y="3425"/>
                  <a:pt x="2909" y="3357"/>
                </a:cubicBezTo>
                <a:cubicBezTo>
                  <a:pt x="2909" y="3357"/>
                  <a:pt x="2909" y="3357"/>
                  <a:pt x="2909" y="3357"/>
                </a:cubicBezTo>
                <a:cubicBezTo>
                  <a:pt x="2900" y="3374"/>
                  <a:pt x="2883" y="3391"/>
                  <a:pt x="2857" y="3391"/>
                </a:cubicBezTo>
                <a:cubicBezTo>
                  <a:pt x="2815" y="3382"/>
                  <a:pt x="2789" y="3357"/>
                  <a:pt x="2789" y="3306"/>
                </a:cubicBezTo>
                <a:cubicBezTo>
                  <a:pt x="2789" y="3246"/>
                  <a:pt x="2815" y="3212"/>
                  <a:pt x="2857" y="3212"/>
                </a:cubicBezTo>
                <a:cubicBezTo>
                  <a:pt x="2909" y="3212"/>
                  <a:pt x="2943" y="3255"/>
                  <a:pt x="2943" y="3331"/>
                </a:cubicBezTo>
                <a:cubicBezTo>
                  <a:pt x="2934" y="3425"/>
                  <a:pt x="2909" y="3476"/>
                  <a:pt x="2857" y="3476"/>
                </a:cubicBezTo>
                <a:cubicBezTo>
                  <a:pt x="2815" y="3476"/>
                  <a:pt x="2789" y="3459"/>
                  <a:pt x="2789" y="3416"/>
                </a:cubicBezTo>
                <a:close/>
                <a:moveTo>
                  <a:pt x="2866" y="3357"/>
                </a:moveTo>
                <a:cubicBezTo>
                  <a:pt x="2891" y="3357"/>
                  <a:pt x="2909" y="3340"/>
                  <a:pt x="2909" y="3297"/>
                </a:cubicBezTo>
                <a:cubicBezTo>
                  <a:pt x="2909" y="3263"/>
                  <a:pt x="2891" y="3246"/>
                  <a:pt x="2857" y="3246"/>
                </a:cubicBezTo>
                <a:cubicBezTo>
                  <a:pt x="2832" y="3246"/>
                  <a:pt x="2815" y="3263"/>
                  <a:pt x="2815" y="3306"/>
                </a:cubicBezTo>
                <a:cubicBezTo>
                  <a:pt x="2815" y="3340"/>
                  <a:pt x="2832" y="3357"/>
                  <a:pt x="2866" y="3357"/>
                </a:cubicBezTo>
                <a:close/>
                <a:moveTo>
                  <a:pt x="3156" y="3348"/>
                </a:moveTo>
                <a:cubicBezTo>
                  <a:pt x="3156" y="3280"/>
                  <a:pt x="3139" y="3246"/>
                  <a:pt x="3105" y="3246"/>
                </a:cubicBezTo>
                <a:cubicBezTo>
                  <a:pt x="3071" y="3246"/>
                  <a:pt x="3054" y="3280"/>
                  <a:pt x="3054" y="3348"/>
                </a:cubicBezTo>
                <a:cubicBezTo>
                  <a:pt x="3054" y="3416"/>
                  <a:pt x="3071" y="3451"/>
                  <a:pt x="3105" y="3451"/>
                </a:cubicBezTo>
                <a:cubicBezTo>
                  <a:pt x="3139" y="3451"/>
                  <a:pt x="3156" y="3416"/>
                  <a:pt x="3156" y="3348"/>
                </a:cubicBezTo>
                <a:close/>
                <a:moveTo>
                  <a:pt x="3181" y="3348"/>
                </a:moveTo>
                <a:cubicBezTo>
                  <a:pt x="3181" y="3433"/>
                  <a:pt x="3156" y="3476"/>
                  <a:pt x="3105" y="3476"/>
                </a:cubicBezTo>
                <a:cubicBezTo>
                  <a:pt x="3054" y="3476"/>
                  <a:pt x="3028" y="3433"/>
                  <a:pt x="3028" y="3348"/>
                </a:cubicBezTo>
                <a:cubicBezTo>
                  <a:pt x="3028" y="3255"/>
                  <a:pt x="3054" y="3212"/>
                  <a:pt x="3105" y="3212"/>
                </a:cubicBezTo>
                <a:cubicBezTo>
                  <a:pt x="3156" y="3212"/>
                  <a:pt x="3181" y="3263"/>
                  <a:pt x="3181" y="3348"/>
                </a:cubicBezTo>
                <a:close/>
                <a:moveTo>
                  <a:pt x="3275" y="3416"/>
                </a:moveTo>
                <a:cubicBezTo>
                  <a:pt x="3301" y="3416"/>
                  <a:pt x="3301" y="3416"/>
                  <a:pt x="3301" y="3416"/>
                </a:cubicBezTo>
                <a:cubicBezTo>
                  <a:pt x="3301" y="3442"/>
                  <a:pt x="3318" y="3459"/>
                  <a:pt x="3343" y="3459"/>
                </a:cubicBezTo>
                <a:cubicBezTo>
                  <a:pt x="3369" y="3459"/>
                  <a:pt x="3386" y="3425"/>
                  <a:pt x="3395" y="3357"/>
                </a:cubicBezTo>
                <a:cubicBezTo>
                  <a:pt x="3395" y="3357"/>
                  <a:pt x="3395" y="3357"/>
                  <a:pt x="3395" y="3357"/>
                </a:cubicBezTo>
                <a:cubicBezTo>
                  <a:pt x="3386" y="3374"/>
                  <a:pt x="3369" y="3391"/>
                  <a:pt x="3343" y="3391"/>
                </a:cubicBezTo>
                <a:cubicBezTo>
                  <a:pt x="3292" y="3382"/>
                  <a:pt x="3275" y="3357"/>
                  <a:pt x="3267" y="3306"/>
                </a:cubicBezTo>
                <a:cubicBezTo>
                  <a:pt x="3275" y="3246"/>
                  <a:pt x="3301" y="3212"/>
                  <a:pt x="3343" y="3212"/>
                </a:cubicBezTo>
                <a:cubicBezTo>
                  <a:pt x="3395" y="3212"/>
                  <a:pt x="3420" y="3255"/>
                  <a:pt x="3420" y="3331"/>
                </a:cubicBezTo>
                <a:cubicBezTo>
                  <a:pt x="3420" y="3425"/>
                  <a:pt x="3395" y="3476"/>
                  <a:pt x="3343" y="3476"/>
                </a:cubicBezTo>
                <a:cubicBezTo>
                  <a:pt x="3301" y="3476"/>
                  <a:pt x="3275" y="3459"/>
                  <a:pt x="3275" y="3416"/>
                </a:cubicBezTo>
                <a:close/>
                <a:moveTo>
                  <a:pt x="3343" y="3357"/>
                </a:moveTo>
                <a:cubicBezTo>
                  <a:pt x="3378" y="3357"/>
                  <a:pt x="3386" y="3340"/>
                  <a:pt x="3386" y="3297"/>
                </a:cubicBezTo>
                <a:cubicBezTo>
                  <a:pt x="3386" y="3263"/>
                  <a:pt x="3378" y="3246"/>
                  <a:pt x="3343" y="3246"/>
                </a:cubicBezTo>
                <a:cubicBezTo>
                  <a:pt x="3318" y="3246"/>
                  <a:pt x="3301" y="3263"/>
                  <a:pt x="3301" y="3306"/>
                </a:cubicBezTo>
                <a:cubicBezTo>
                  <a:pt x="3301" y="3340"/>
                  <a:pt x="3318" y="3357"/>
                  <a:pt x="3343" y="3357"/>
                </a:cubicBezTo>
                <a:close/>
                <a:moveTo>
                  <a:pt x="2439" y="0"/>
                </a:moveTo>
                <a:cubicBezTo>
                  <a:pt x="3787" y="0"/>
                  <a:pt x="4879" y="1091"/>
                  <a:pt x="4879" y="2437"/>
                </a:cubicBezTo>
                <a:cubicBezTo>
                  <a:pt x="4879" y="3783"/>
                  <a:pt x="3787" y="4873"/>
                  <a:pt x="2439" y="4873"/>
                </a:cubicBezTo>
                <a:cubicBezTo>
                  <a:pt x="1092" y="4873"/>
                  <a:pt x="0" y="3783"/>
                  <a:pt x="0" y="2437"/>
                </a:cubicBezTo>
                <a:cubicBezTo>
                  <a:pt x="0" y="1091"/>
                  <a:pt x="1092" y="0"/>
                  <a:pt x="2439" y="0"/>
                </a:cubicBezTo>
                <a:close/>
                <a:moveTo>
                  <a:pt x="2439" y="162"/>
                </a:moveTo>
                <a:cubicBezTo>
                  <a:pt x="3702" y="162"/>
                  <a:pt x="4716" y="1176"/>
                  <a:pt x="4716" y="2437"/>
                </a:cubicBezTo>
                <a:cubicBezTo>
                  <a:pt x="4716" y="3689"/>
                  <a:pt x="3702" y="4711"/>
                  <a:pt x="2439" y="4711"/>
                </a:cubicBezTo>
                <a:cubicBezTo>
                  <a:pt x="1186" y="4711"/>
                  <a:pt x="162" y="3689"/>
                  <a:pt x="162" y="2437"/>
                </a:cubicBezTo>
                <a:cubicBezTo>
                  <a:pt x="162" y="1176"/>
                  <a:pt x="1186" y="162"/>
                  <a:pt x="2439" y="162"/>
                </a:cubicBezTo>
                <a:close/>
                <a:moveTo>
                  <a:pt x="4247" y="2820"/>
                </a:moveTo>
                <a:cubicBezTo>
                  <a:pt x="4230" y="2820"/>
                  <a:pt x="4230" y="2820"/>
                  <a:pt x="4230" y="2820"/>
                </a:cubicBezTo>
                <a:cubicBezTo>
                  <a:pt x="4247" y="2726"/>
                  <a:pt x="4247" y="2726"/>
                  <a:pt x="4247" y="2726"/>
                </a:cubicBezTo>
                <a:cubicBezTo>
                  <a:pt x="4256" y="2726"/>
                  <a:pt x="4256" y="2726"/>
                  <a:pt x="4256" y="2726"/>
                </a:cubicBezTo>
                <a:cubicBezTo>
                  <a:pt x="4256" y="2743"/>
                  <a:pt x="4256" y="2752"/>
                  <a:pt x="4264" y="2752"/>
                </a:cubicBezTo>
                <a:cubicBezTo>
                  <a:pt x="4264" y="2752"/>
                  <a:pt x="4273" y="2752"/>
                  <a:pt x="4282" y="2752"/>
                </a:cubicBezTo>
                <a:cubicBezTo>
                  <a:pt x="4282" y="2752"/>
                  <a:pt x="4282" y="2752"/>
                  <a:pt x="4282" y="2752"/>
                </a:cubicBezTo>
                <a:cubicBezTo>
                  <a:pt x="4341" y="2726"/>
                  <a:pt x="4341" y="2726"/>
                  <a:pt x="4341" y="2726"/>
                </a:cubicBezTo>
                <a:cubicBezTo>
                  <a:pt x="4299" y="2692"/>
                  <a:pt x="4299" y="2692"/>
                  <a:pt x="4299" y="2692"/>
                </a:cubicBezTo>
                <a:cubicBezTo>
                  <a:pt x="4290" y="2692"/>
                  <a:pt x="4282" y="2684"/>
                  <a:pt x="4282" y="2684"/>
                </a:cubicBezTo>
                <a:cubicBezTo>
                  <a:pt x="4273" y="2684"/>
                  <a:pt x="4264" y="2692"/>
                  <a:pt x="4264" y="2709"/>
                </a:cubicBezTo>
                <a:cubicBezTo>
                  <a:pt x="4256" y="2709"/>
                  <a:pt x="4256" y="2709"/>
                  <a:pt x="4256" y="2709"/>
                </a:cubicBezTo>
                <a:cubicBezTo>
                  <a:pt x="4264" y="2633"/>
                  <a:pt x="4264" y="2633"/>
                  <a:pt x="4264" y="2633"/>
                </a:cubicBezTo>
                <a:cubicBezTo>
                  <a:pt x="4273" y="2633"/>
                  <a:pt x="4273" y="2633"/>
                  <a:pt x="4273" y="2633"/>
                </a:cubicBezTo>
                <a:cubicBezTo>
                  <a:pt x="4273" y="2650"/>
                  <a:pt x="4282" y="2667"/>
                  <a:pt x="4290" y="2667"/>
                </a:cubicBezTo>
                <a:cubicBezTo>
                  <a:pt x="4367" y="2726"/>
                  <a:pt x="4367" y="2726"/>
                  <a:pt x="4367" y="2726"/>
                </a:cubicBezTo>
                <a:cubicBezTo>
                  <a:pt x="4418" y="2735"/>
                  <a:pt x="4418" y="2735"/>
                  <a:pt x="4418" y="2735"/>
                </a:cubicBezTo>
                <a:cubicBezTo>
                  <a:pt x="4435" y="2743"/>
                  <a:pt x="4444" y="2726"/>
                  <a:pt x="4444" y="2709"/>
                </a:cubicBezTo>
                <a:cubicBezTo>
                  <a:pt x="4461" y="2709"/>
                  <a:pt x="4461" y="2709"/>
                  <a:pt x="4461" y="2709"/>
                </a:cubicBezTo>
                <a:cubicBezTo>
                  <a:pt x="4435" y="2820"/>
                  <a:pt x="4435" y="2820"/>
                  <a:pt x="4435" y="2820"/>
                </a:cubicBezTo>
                <a:cubicBezTo>
                  <a:pt x="4427" y="2820"/>
                  <a:pt x="4427" y="2820"/>
                  <a:pt x="4427" y="2820"/>
                </a:cubicBezTo>
                <a:cubicBezTo>
                  <a:pt x="4427" y="2795"/>
                  <a:pt x="4427" y="2786"/>
                  <a:pt x="4409" y="2786"/>
                </a:cubicBezTo>
                <a:cubicBezTo>
                  <a:pt x="4358" y="2769"/>
                  <a:pt x="4358" y="2769"/>
                  <a:pt x="4358" y="2769"/>
                </a:cubicBezTo>
                <a:cubicBezTo>
                  <a:pt x="4282" y="2795"/>
                  <a:pt x="4282" y="2795"/>
                  <a:pt x="4282" y="2795"/>
                </a:cubicBezTo>
                <a:cubicBezTo>
                  <a:pt x="4256" y="2803"/>
                  <a:pt x="4247" y="2812"/>
                  <a:pt x="4247" y="2820"/>
                </a:cubicBezTo>
                <a:close/>
                <a:moveTo>
                  <a:pt x="4179" y="3016"/>
                </a:moveTo>
                <a:cubicBezTo>
                  <a:pt x="4230" y="2837"/>
                  <a:pt x="4230" y="2837"/>
                  <a:pt x="4230" y="2837"/>
                </a:cubicBezTo>
                <a:cubicBezTo>
                  <a:pt x="4299" y="2854"/>
                  <a:pt x="4299" y="2854"/>
                  <a:pt x="4299" y="2854"/>
                </a:cubicBezTo>
                <a:cubicBezTo>
                  <a:pt x="4299" y="2863"/>
                  <a:pt x="4299" y="2863"/>
                  <a:pt x="4299" y="2863"/>
                </a:cubicBezTo>
                <a:cubicBezTo>
                  <a:pt x="4256" y="2863"/>
                  <a:pt x="4230" y="2880"/>
                  <a:pt x="4230" y="2905"/>
                </a:cubicBezTo>
                <a:cubicBezTo>
                  <a:pt x="4375" y="2948"/>
                  <a:pt x="4375" y="2948"/>
                  <a:pt x="4375" y="2948"/>
                </a:cubicBezTo>
                <a:cubicBezTo>
                  <a:pt x="4392" y="2948"/>
                  <a:pt x="4401" y="2939"/>
                  <a:pt x="4401" y="2922"/>
                </a:cubicBezTo>
                <a:cubicBezTo>
                  <a:pt x="4418" y="2922"/>
                  <a:pt x="4418" y="2922"/>
                  <a:pt x="4418" y="2922"/>
                </a:cubicBezTo>
                <a:cubicBezTo>
                  <a:pt x="4384" y="3033"/>
                  <a:pt x="4384" y="3033"/>
                  <a:pt x="4384" y="3033"/>
                </a:cubicBezTo>
                <a:cubicBezTo>
                  <a:pt x="4375" y="3033"/>
                  <a:pt x="4375" y="3033"/>
                  <a:pt x="4375" y="3033"/>
                </a:cubicBezTo>
                <a:cubicBezTo>
                  <a:pt x="4384" y="3008"/>
                  <a:pt x="4375" y="2991"/>
                  <a:pt x="4367" y="2991"/>
                </a:cubicBezTo>
                <a:cubicBezTo>
                  <a:pt x="4213" y="2956"/>
                  <a:pt x="4213" y="2956"/>
                  <a:pt x="4213" y="2956"/>
                </a:cubicBezTo>
                <a:cubicBezTo>
                  <a:pt x="4205" y="2982"/>
                  <a:pt x="4222" y="3008"/>
                  <a:pt x="4256" y="3025"/>
                </a:cubicBezTo>
                <a:cubicBezTo>
                  <a:pt x="4247" y="3033"/>
                  <a:pt x="4247" y="3033"/>
                  <a:pt x="4247" y="3033"/>
                </a:cubicBezTo>
                <a:lnTo>
                  <a:pt x="4179" y="3016"/>
                </a:lnTo>
                <a:close/>
                <a:moveTo>
                  <a:pt x="4367" y="3110"/>
                </a:moveTo>
                <a:cubicBezTo>
                  <a:pt x="4324" y="3203"/>
                  <a:pt x="4324" y="3203"/>
                  <a:pt x="4324" y="3203"/>
                </a:cubicBezTo>
                <a:cubicBezTo>
                  <a:pt x="4316" y="3203"/>
                  <a:pt x="4316" y="3203"/>
                  <a:pt x="4316" y="3203"/>
                </a:cubicBezTo>
                <a:cubicBezTo>
                  <a:pt x="4324" y="3186"/>
                  <a:pt x="4316" y="3169"/>
                  <a:pt x="4307" y="3169"/>
                </a:cubicBezTo>
                <a:cubicBezTo>
                  <a:pt x="4179" y="3118"/>
                  <a:pt x="4179" y="3118"/>
                  <a:pt x="4179" y="3118"/>
                </a:cubicBezTo>
                <a:cubicBezTo>
                  <a:pt x="4162" y="3110"/>
                  <a:pt x="4154" y="3118"/>
                  <a:pt x="4145" y="3135"/>
                </a:cubicBezTo>
                <a:cubicBezTo>
                  <a:pt x="4137" y="3127"/>
                  <a:pt x="4137" y="3127"/>
                  <a:pt x="4137" y="3127"/>
                </a:cubicBezTo>
                <a:cubicBezTo>
                  <a:pt x="4179" y="3033"/>
                  <a:pt x="4179" y="3033"/>
                  <a:pt x="4179" y="3033"/>
                </a:cubicBezTo>
                <a:cubicBezTo>
                  <a:pt x="4188" y="3033"/>
                  <a:pt x="4188" y="3033"/>
                  <a:pt x="4188" y="3033"/>
                </a:cubicBezTo>
                <a:cubicBezTo>
                  <a:pt x="4179" y="3059"/>
                  <a:pt x="4179" y="3067"/>
                  <a:pt x="4196" y="3067"/>
                </a:cubicBezTo>
                <a:cubicBezTo>
                  <a:pt x="4324" y="3118"/>
                  <a:pt x="4324" y="3118"/>
                  <a:pt x="4324" y="3118"/>
                </a:cubicBezTo>
                <a:cubicBezTo>
                  <a:pt x="4333" y="3127"/>
                  <a:pt x="4350" y="3118"/>
                  <a:pt x="4350" y="3101"/>
                </a:cubicBezTo>
                <a:lnTo>
                  <a:pt x="4367" y="3110"/>
                </a:lnTo>
                <a:close/>
                <a:moveTo>
                  <a:pt x="4239" y="3391"/>
                </a:moveTo>
                <a:cubicBezTo>
                  <a:pt x="4171" y="3357"/>
                  <a:pt x="4171" y="3357"/>
                  <a:pt x="4171" y="3357"/>
                </a:cubicBezTo>
                <a:cubicBezTo>
                  <a:pt x="4171" y="3340"/>
                  <a:pt x="4171" y="3340"/>
                  <a:pt x="4171" y="3340"/>
                </a:cubicBezTo>
                <a:cubicBezTo>
                  <a:pt x="4222" y="3348"/>
                  <a:pt x="4247" y="3340"/>
                  <a:pt x="4264" y="3314"/>
                </a:cubicBezTo>
                <a:cubicBezTo>
                  <a:pt x="4273" y="3289"/>
                  <a:pt x="4264" y="3280"/>
                  <a:pt x="4247" y="3263"/>
                </a:cubicBezTo>
                <a:cubicBezTo>
                  <a:pt x="4239" y="3263"/>
                  <a:pt x="4222" y="3272"/>
                  <a:pt x="4196" y="3297"/>
                </a:cubicBezTo>
                <a:cubicBezTo>
                  <a:pt x="4162" y="3323"/>
                  <a:pt x="4137" y="3340"/>
                  <a:pt x="4111" y="3323"/>
                </a:cubicBezTo>
                <a:cubicBezTo>
                  <a:pt x="4077" y="3306"/>
                  <a:pt x="4068" y="3280"/>
                  <a:pt x="4085" y="3238"/>
                </a:cubicBezTo>
                <a:cubicBezTo>
                  <a:pt x="4094" y="3221"/>
                  <a:pt x="4102" y="3212"/>
                  <a:pt x="4111" y="3203"/>
                </a:cubicBezTo>
                <a:cubicBezTo>
                  <a:pt x="4120" y="3203"/>
                  <a:pt x="4120" y="3195"/>
                  <a:pt x="4120" y="3195"/>
                </a:cubicBezTo>
                <a:cubicBezTo>
                  <a:pt x="4120" y="3186"/>
                  <a:pt x="4120" y="3186"/>
                  <a:pt x="4120" y="3186"/>
                </a:cubicBezTo>
                <a:cubicBezTo>
                  <a:pt x="4120" y="3186"/>
                  <a:pt x="4111" y="3186"/>
                  <a:pt x="4111" y="3178"/>
                </a:cubicBezTo>
                <a:cubicBezTo>
                  <a:pt x="4120" y="3169"/>
                  <a:pt x="4120" y="3169"/>
                  <a:pt x="4120" y="3169"/>
                </a:cubicBezTo>
                <a:cubicBezTo>
                  <a:pt x="4179" y="3203"/>
                  <a:pt x="4179" y="3203"/>
                  <a:pt x="4179" y="3203"/>
                </a:cubicBezTo>
                <a:cubicBezTo>
                  <a:pt x="4179" y="3212"/>
                  <a:pt x="4179" y="3212"/>
                  <a:pt x="4179" y="3212"/>
                </a:cubicBezTo>
                <a:cubicBezTo>
                  <a:pt x="4137" y="3203"/>
                  <a:pt x="4111" y="3212"/>
                  <a:pt x="4102" y="3238"/>
                </a:cubicBezTo>
                <a:cubicBezTo>
                  <a:pt x="4094" y="3255"/>
                  <a:pt x="4094" y="3272"/>
                  <a:pt x="4111" y="3280"/>
                </a:cubicBezTo>
                <a:cubicBezTo>
                  <a:pt x="4120" y="3289"/>
                  <a:pt x="4137" y="3280"/>
                  <a:pt x="4162" y="3255"/>
                </a:cubicBezTo>
                <a:cubicBezTo>
                  <a:pt x="4196" y="3221"/>
                  <a:pt x="4222" y="3212"/>
                  <a:pt x="4247" y="3221"/>
                </a:cubicBezTo>
                <a:cubicBezTo>
                  <a:pt x="4282" y="3238"/>
                  <a:pt x="4290" y="3272"/>
                  <a:pt x="4273" y="3314"/>
                </a:cubicBezTo>
                <a:cubicBezTo>
                  <a:pt x="4273" y="3331"/>
                  <a:pt x="4256" y="3340"/>
                  <a:pt x="4247" y="3357"/>
                </a:cubicBezTo>
                <a:cubicBezTo>
                  <a:pt x="4239" y="3357"/>
                  <a:pt x="4239" y="3357"/>
                  <a:pt x="4239" y="3365"/>
                </a:cubicBezTo>
                <a:cubicBezTo>
                  <a:pt x="4239" y="3374"/>
                  <a:pt x="4239" y="3374"/>
                  <a:pt x="4239" y="3374"/>
                </a:cubicBezTo>
                <a:cubicBezTo>
                  <a:pt x="4247" y="3374"/>
                  <a:pt x="4247" y="3374"/>
                  <a:pt x="4247" y="3374"/>
                </a:cubicBezTo>
                <a:lnTo>
                  <a:pt x="4239" y="3391"/>
                </a:lnTo>
                <a:close/>
                <a:moveTo>
                  <a:pt x="4179" y="3416"/>
                </a:moveTo>
                <a:cubicBezTo>
                  <a:pt x="4179" y="3399"/>
                  <a:pt x="4179" y="3399"/>
                  <a:pt x="4179" y="3399"/>
                </a:cubicBezTo>
                <a:cubicBezTo>
                  <a:pt x="4205" y="3416"/>
                  <a:pt x="4213" y="3442"/>
                  <a:pt x="4196" y="3468"/>
                </a:cubicBezTo>
                <a:cubicBezTo>
                  <a:pt x="4179" y="3485"/>
                  <a:pt x="4162" y="3493"/>
                  <a:pt x="4137" y="3476"/>
                </a:cubicBezTo>
                <a:cubicBezTo>
                  <a:pt x="4102" y="3459"/>
                  <a:pt x="4085" y="3459"/>
                  <a:pt x="4077" y="3476"/>
                </a:cubicBezTo>
                <a:cubicBezTo>
                  <a:pt x="4128" y="3510"/>
                  <a:pt x="4128" y="3510"/>
                  <a:pt x="4128" y="3510"/>
                </a:cubicBezTo>
                <a:cubicBezTo>
                  <a:pt x="4137" y="3519"/>
                  <a:pt x="4154" y="3519"/>
                  <a:pt x="4162" y="3502"/>
                </a:cubicBezTo>
                <a:cubicBezTo>
                  <a:pt x="4171" y="3502"/>
                  <a:pt x="4171" y="3502"/>
                  <a:pt x="4171" y="3502"/>
                </a:cubicBezTo>
                <a:cubicBezTo>
                  <a:pt x="4111" y="3595"/>
                  <a:pt x="4111" y="3595"/>
                  <a:pt x="4111" y="3595"/>
                </a:cubicBezTo>
                <a:cubicBezTo>
                  <a:pt x="4102" y="3587"/>
                  <a:pt x="4102" y="3587"/>
                  <a:pt x="4102" y="3587"/>
                </a:cubicBezTo>
                <a:cubicBezTo>
                  <a:pt x="4120" y="3570"/>
                  <a:pt x="4120" y="3561"/>
                  <a:pt x="4102" y="3553"/>
                </a:cubicBezTo>
                <a:cubicBezTo>
                  <a:pt x="3983" y="3476"/>
                  <a:pt x="3983" y="3476"/>
                  <a:pt x="3983" y="3476"/>
                </a:cubicBezTo>
                <a:cubicBezTo>
                  <a:pt x="3975" y="3468"/>
                  <a:pt x="3966" y="3476"/>
                  <a:pt x="3957" y="3493"/>
                </a:cubicBezTo>
                <a:cubicBezTo>
                  <a:pt x="3940" y="3485"/>
                  <a:pt x="3940" y="3485"/>
                  <a:pt x="3940" y="3485"/>
                </a:cubicBezTo>
                <a:cubicBezTo>
                  <a:pt x="4000" y="3399"/>
                  <a:pt x="4000" y="3399"/>
                  <a:pt x="4000" y="3399"/>
                </a:cubicBezTo>
                <a:cubicBezTo>
                  <a:pt x="4026" y="3357"/>
                  <a:pt x="4051" y="3348"/>
                  <a:pt x="4085" y="3365"/>
                </a:cubicBezTo>
                <a:cubicBezTo>
                  <a:pt x="4111" y="3382"/>
                  <a:pt x="4111" y="3408"/>
                  <a:pt x="4085" y="3451"/>
                </a:cubicBezTo>
                <a:cubicBezTo>
                  <a:pt x="4085" y="3451"/>
                  <a:pt x="4085" y="3451"/>
                  <a:pt x="4085" y="3451"/>
                </a:cubicBezTo>
                <a:cubicBezTo>
                  <a:pt x="4102" y="3433"/>
                  <a:pt x="4128" y="3425"/>
                  <a:pt x="4154" y="3433"/>
                </a:cubicBezTo>
                <a:cubicBezTo>
                  <a:pt x="4179" y="3442"/>
                  <a:pt x="4188" y="3442"/>
                  <a:pt x="4188" y="3433"/>
                </a:cubicBezTo>
                <a:cubicBezTo>
                  <a:pt x="4196" y="3425"/>
                  <a:pt x="4188" y="3425"/>
                  <a:pt x="4179" y="3416"/>
                </a:cubicBezTo>
                <a:close/>
                <a:moveTo>
                  <a:pt x="4009" y="3442"/>
                </a:moveTo>
                <a:cubicBezTo>
                  <a:pt x="4060" y="3476"/>
                  <a:pt x="4060" y="3476"/>
                  <a:pt x="4060" y="3476"/>
                </a:cubicBezTo>
                <a:cubicBezTo>
                  <a:pt x="4085" y="3442"/>
                  <a:pt x="4085" y="3425"/>
                  <a:pt x="4060" y="3408"/>
                </a:cubicBezTo>
                <a:cubicBezTo>
                  <a:pt x="4034" y="3399"/>
                  <a:pt x="4017" y="3399"/>
                  <a:pt x="4009" y="3416"/>
                </a:cubicBezTo>
                <a:cubicBezTo>
                  <a:pt x="4000" y="3425"/>
                  <a:pt x="4000" y="3433"/>
                  <a:pt x="4009" y="3442"/>
                </a:cubicBezTo>
                <a:close/>
                <a:moveTo>
                  <a:pt x="3923" y="3519"/>
                </a:moveTo>
                <a:cubicBezTo>
                  <a:pt x="3975" y="3553"/>
                  <a:pt x="3975" y="3553"/>
                  <a:pt x="3975" y="3553"/>
                </a:cubicBezTo>
                <a:cubicBezTo>
                  <a:pt x="3975" y="3570"/>
                  <a:pt x="3975" y="3570"/>
                  <a:pt x="3975" y="3570"/>
                </a:cubicBezTo>
                <a:cubicBezTo>
                  <a:pt x="3932" y="3553"/>
                  <a:pt x="3906" y="3561"/>
                  <a:pt x="3881" y="3587"/>
                </a:cubicBezTo>
                <a:cubicBezTo>
                  <a:pt x="3872" y="3604"/>
                  <a:pt x="3872" y="3612"/>
                  <a:pt x="3881" y="3621"/>
                </a:cubicBezTo>
                <a:cubicBezTo>
                  <a:pt x="3932" y="3655"/>
                  <a:pt x="3932" y="3655"/>
                  <a:pt x="3932" y="3655"/>
                </a:cubicBezTo>
                <a:cubicBezTo>
                  <a:pt x="3949" y="3629"/>
                  <a:pt x="3949" y="3612"/>
                  <a:pt x="3932" y="3595"/>
                </a:cubicBezTo>
                <a:cubicBezTo>
                  <a:pt x="3932" y="3587"/>
                  <a:pt x="3932" y="3587"/>
                  <a:pt x="3932" y="3587"/>
                </a:cubicBezTo>
                <a:cubicBezTo>
                  <a:pt x="4000" y="3638"/>
                  <a:pt x="4000" y="3638"/>
                  <a:pt x="4000" y="3638"/>
                </a:cubicBezTo>
                <a:cubicBezTo>
                  <a:pt x="3992" y="3646"/>
                  <a:pt x="3992" y="3646"/>
                  <a:pt x="3992" y="3646"/>
                </a:cubicBezTo>
                <a:cubicBezTo>
                  <a:pt x="3975" y="3629"/>
                  <a:pt x="3949" y="3638"/>
                  <a:pt x="3940" y="3655"/>
                </a:cubicBezTo>
                <a:cubicBezTo>
                  <a:pt x="3992" y="3698"/>
                  <a:pt x="3992" y="3698"/>
                  <a:pt x="3992" y="3698"/>
                </a:cubicBezTo>
                <a:cubicBezTo>
                  <a:pt x="4000" y="3706"/>
                  <a:pt x="4009" y="3706"/>
                  <a:pt x="4026" y="3689"/>
                </a:cubicBezTo>
                <a:cubicBezTo>
                  <a:pt x="4043" y="3663"/>
                  <a:pt x="4043" y="3629"/>
                  <a:pt x="4017" y="3595"/>
                </a:cubicBezTo>
                <a:cubicBezTo>
                  <a:pt x="4026" y="3587"/>
                  <a:pt x="4026" y="3587"/>
                  <a:pt x="4026" y="3587"/>
                </a:cubicBezTo>
                <a:cubicBezTo>
                  <a:pt x="4085" y="3629"/>
                  <a:pt x="4085" y="3629"/>
                  <a:pt x="4085" y="3629"/>
                </a:cubicBezTo>
                <a:cubicBezTo>
                  <a:pt x="3975" y="3783"/>
                  <a:pt x="3975" y="3783"/>
                  <a:pt x="3975" y="3783"/>
                </a:cubicBezTo>
                <a:cubicBezTo>
                  <a:pt x="3966" y="3774"/>
                  <a:pt x="3966" y="3774"/>
                  <a:pt x="3966" y="3774"/>
                </a:cubicBezTo>
                <a:cubicBezTo>
                  <a:pt x="3975" y="3757"/>
                  <a:pt x="3975" y="3749"/>
                  <a:pt x="3966" y="3740"/>
                </a:cubicBezTo>
                <a:cubicBezTo>
                  <a:pt x="3855" y="3655"/>
                  <a:pt x="3855" y="3655"/>
                  <a:pt x="3855" y="3655"/>
                </a:cubicBezTo>
                <a:cubicBezTo>
                  <a:pt x="3847" y="3646"/>
                  <a:pt x="3830" y="3646"/>
                  <a:pt x="3821" y="3663"/>
                </a:cubicBezTo>
                <a:cubicBezTo>
                  <a:pt x="3812" y="3663"/>
                  <a:pt x="3812" y="3663"/>
                  <a:pt x="3812" y="3663"/>
                </a:cubicBezTo>
                <a:lnTo>
                  <a:pt x="3923" y="3519"/>
                </a:lnTo>
                <a:close/>
                <a:moveTo>
                  <a:pt x="3685" y="3808"/>
                </a:moveTo>
                <a:cubicBezTo>
                  <a:pt x="3676" y="3800"/>
                  <a:pt x="3676" y="3800"/>
                  <a:pt x="3676" y="3800"/>
                </a:cubicBezTo>
                <a:cubicBezTo>
                  <a:pt x="3736" y="3723"/>
                  <a:pt x="3736" y="3723"/>
                  <a:pt x="3736" y="3723"/>
                </a:cubicBezTo>
                <a:cubicBezTo>
                  <a:pt x="3744" y="3732"/>
                  <a:pt x="3744" y="3732"/>
                  <a:pt x="3744" y="3732"/>
                </a:cubicBezTo>
                <a:cubicBezTo>
                  <a:pt x="3736" y="3749"/>
                  <a:pt x="3727" y="3757"/>
                  <a:pt x="3736" y="3766"/>
                </a:cubicBezTo>
                <a:cubicBezTo>
                  <a:pt x="3736" y="3766"/>
                  <a:pt x="3770" y="3783"/>
                  <a:pt x="3855" y="3817"/>
                </a:cubicBezTo>
                <a:cubicBezTo>
                  <a:pt x="3855" y="3817"/>
                  <a:pt x="3855" y="3817"/>
                  <a:pt x="3855" y="3817"/>
                </a:cubicBezTo>
                <a:cubicBezTo>
                  <a:pt x="3855" y="3817"/>
                  <a:pt x="3847" y="3808"/>
                  <a:pt x="3847" y="3800"/>
                </a:cubicBezTo>
                <a:cubicBezTo>
                  <a:pt x="3812" y="3732"/>
                  <a:pt x="3795" y="3698"/>
                  <a:pt x="3795" y="3706"/>
                </a:cubicBezTo>
                <a:cubicBezTo>
                  <a:pt x="3787" y="3698"/>
                  <a:pt x="3778" y="3698"/>
                  <a:pt x="3770" y="3715"/>
                </a:cubicBezTo>
                <a:cubicBezTo>
                  <a:pt x="3761" y="3706"/>
                  <a:pt x="3761" y="3706"/>
                  <a:pt x="3761" y="3706"/>
                </a:cubicBezTo>
                <a:cubicBezTo>
                  <a:pt x="3804" y="3655"/>
                  <a:pt x="3804" y="3655"/>
                  <a:pt x="3804" y="3655"/>
                </a:cubicBezTo>
                <a:cubicBezTo>
                  <a:pt x="3812" y="3663"/>
                  <a:pt x="3812" y="3663"/>
                  <a:pt x="3812" y="3663"/>
                </a:cubicBezTo>
                <a:cubicBezTo>
                  <a:pt x="3804" y="3672"/>
                  <a:pt x="3804" y="3689"/>
                  <a:pt x="3812" y="3698"/>
                </a:cubicBezTo>
                <a:cubicBezTo>
                  <a:pt x="3889" y="3859"/>
                  <a:pt x="3889" y="3859"/>
                  <a:pt x="3889" y="3859"/>
                </a:cubicBezTo>
                <a:cubicBezTo>
                  <a:pt x="3872" y="3876"/>
                  <a:pt x="3872" y="3876"/>
                  <a:pt x="3872" y="3876"/>
                </a:cubicBezTo>
                <a:cubicBezTo>
                  <a:pt x="3710" y="3800"/>
                  <a:pt x="3710" y="3800"/>
                  <a:pt x="3710" y="3800"/>
                </a:cubicBezTo>
                <a:cubicBezTo>
                  <a:pt x="3702" y="3791"/>
                  <a:pt x="3693" y="3791"/>
                  <a:pt x="3685" y="3808"/>
                </a:cubicBezTo>
                <a:close/>
                <a:moveTo>
                  <a:pt x="3795" y="3953"/>
                </a:moveTo>
                <a:cubicBezTo>
                  <a:pt x="3710" y="4021"/>
                  <a:pt x="3710" y="4021"/>
                  <a:pt x="3710" y="4021"/>
                </a:cubicBezTo>
                <a:cubicBezTo>
                  <a:pt x="3702" y="4013"/>
                  <a:pt x="3702" y="4013"/>
                  <a:pt x="3702" y="4013"/>
                </a:cubicBezTo>
                <a:cubicBezTo>
                  <a:pt x="3719" y="4004"/>
                  <a:pt x="3719" y="3987"/>
                  <a:pt x="3710" y="3979"/>
                </a:cubicBezTo>
                <a:cubicBezTo>
                  <a:pt x="3625" y="3876"/>
                  <a:pt x="3625" y="3876"/>
                  <a:pt x="3625" y="3876"/>
                </a:cubicBezTo>
                <a:cubicBezTo>
                  <a:pt x="3616" y="3859"/>
                  <a:pt x="3599" y="3868"/>
                  <a:pt x="3582" y="3876"/>
                </a:cubicBezTo>
                <a:cubicBezTo>
                  <a:pt x="3582" y="3868"/>
                  <a:pt x="3582" y="3868"/>
                  <a:pt x="3582" y="3868"/>
                </a:cubicBezTo>
                <a:cubicBezTo>
                  <a:pt x="3659" y="3800"/>
                  <a:pt x="3659" y="3800"/>
                  <a:pt x="3659" y="3800"/>
                </a:cubicBezTo>
                <a:cubicBezTo>
                  <a:pt x="3668" y="3808"/>
                  <a:pt x="3668" y="3808"/>
                  <a:pt x="3668" y="3808"/>
                </a:cubicBezTo>
                <a:cubicBezTo>
                  <a:pt x="3650" y="3825"/>
                  <a:pt x="3650" y="3834"/>
                  <a:pt x="3659" y="3842"/>
                </a:cubicBezTo>
                <a:cubicBezTo>
                  <a:pt x="3753" y="3945"/>
                  <a:pt x="3753" y="3945"/>
                  <a:pt x="3753" y="3945"/>
                </a:cubicBezTo>
                <a:cubicBezTo>
                  <a:pt x="3761" y="3962"/>
                  <a:pt x="3770" y="3962"/>
                  <a:pt x="3787" y="3945"/>
                </a:cubicBezTo>
                <a:lnTo>
                  <a:pt x="3795" y="3953"/>
                </a:lnTo>
                <a:close/>
                <a:moveTo>
                  <a:pt x="3395" y="4013"/>
                </a:moveTo>
                <a:cubicBezTo>
                  <a:pt x="3395" y="4013"/>
                  <a:pt x="3395" y="4013"/>
                  <a:pt x="3395" y="4013"/>
                </a:cubicBezTo>
                <a:cubicBezTo>
                  <a:pt x="3395" y="4013"/>
                  <a:pt x="3395" y="4013"/>
                  <a:pt x="3395" y="4013"/>
                </a:cubicBezTo>
                <a:cubicBezTo>
                  <a:pt x="3378" y="4030"/>
                  <a:pt x="3378" y="4038"/>
                  <a:pt x="3386" y="4047"/>
                </a:cubicBezTo>
                <a:cubicBezTo>
                  <a:pt x="3429" y="4141"/>
                  <a:pt x="3429" y="4141"/>
                  <a:pt x="3429" y="4141"/>
                </a:cubicBezTo>
                <a:cubicBezTo>
                  <a:pt x="3446" y="4183"/>
                  <a:pt x="3437" y="4209"/>
                  <a:pt x="3386" y="4234"/>
                </a:cubicBezTo>
                <a:cubicBezTo>
                  <a:pt x="3343" y="4251"/>
                  <a:pt x="3318" y="4251"/>
                  <a:pt x="3301" y="4217"/>
                </a:cubicBezTo>
                <a:cubicBezTo>
                  <a:pt x="3241" y="4115"/>
                  <a:pt x="3241" y="4115"/>
                  <a:pt x="3241" y="4115"/>
                </a:cubicBezTo>
                <a:cubicBezTo>
                  <a:pt x="3241" y="4098"/>
                  <a:pt x="3233" y="4098"/>
                  <a:pt x="3216" y="4106"/>
                </a:cubicBezTo>
                <a:cubicBezTo>
                  <a:pt x="3207" y="4098"/>
                  <a:pt x="3207" y="4098"/>
                  <a:pt x="3207" y="4098"/>
                </a:cubicBezTo>
                <a:cubicBezTo>
                  <a:pt x="3301" y="4055"/>
                  <a:pt x="3301" y="4055"/>
                  <a:pt x="3301" y="4055"/>
                </a:cubicBezTo>
                <a:cubicBezTo>
                  <a:pt x="3301" y="4064"/>
                  <a:pt x="3301" y="4064"/>
                  <a:pt x="3301" y="4064"/>
                </a:cubicBezTo>
                <a:cubicBezTo>
                  <a:pt x="3284" y="4072"/>
                  <a:pt x="3275" y="4081"/>
                  <a:pt x="3284" y="4098"/>
                </a:cubicBezTo>
                <a:cubicBezTo>
                  <a:pt x="3343" y="4200"/>
                  <a:pt x="3343" y="4200"/>
                  <a:pt x="3343" y="4200"/>
                </a:cubicBezTo>
                <a:cubicBezTo>
                  <a:pt x="3352" y="4226"/>
                  <a:pt x="3369" y="4226"/>
                  <a:pt x="3395" y="4217"/>
                </a:cubicBezTo>
                <a:cubicBezTo>
                  <a:pt x="3429" y="4200"/>
                  <a:pt x="3429" y="4183"/>
                  <a:pt x="3420" y="4149"/>
                </a:cubicBezTo>
                <a:cubicBezTo>
                  <a:pt x="3369" y="4055"/>
                  <a:pt x="3369" y="4055"/>
                  <a:pt x="3369" y="4055"/>
                </a:cubicBezTo>
                <a:cubicBezTo>
                  <a:pt x="3369" y="4047"/>
                  <a:pt x="3352" y="4038"/>
                  <a:pt x="3326" y="4047"/>
                </a:cubicBezTo>
                <a:cubicBezTo>
                  <a:pt x="3326" y="4038"/>
                  <a:pt x="3326" y="4038"/>
                  <a:pt x="3326" y="4038"/>
                </a:cubicBezTo>
                <a:cubicBezTo>
                  <a:pt x="3386" y="4004"/>
                  <a:pt x="3386" y="4004"/>
                  <a:pt x="3386" y="4004"/>
                </a:cubicBezTo>
                <a:cubicBezTo>
                  <a:pt x="3386" y="4004"/>
                  <a:pt x="3386" y="4004"/>
                  <a:pt x="3386" y="4004"/>
                </a:cubicBezTo>
                <a:cubicBezTo>
                  <a:pt x="3446" y="3962"/>
                  <a:pt x="3446" y="3962"/>
                  <a:pt x="3446" y="3962"/>
                </a:cubicBezTo>
                <a:cubicBezTo>
                  <a:pt x="3608" y="4021"/>
                  <a:pt x="3608" y="4021"/>
                  <a:pt x="3608" y="4021"/>
                </a:cubicBezTo>
                <a:cubicBezTo>
                  <a:pt x="3608" y="4021"/>
                  <a:pt x="3608" y="4021"/>
                  <a:pt x="3608" y="4021"/>
                </a:cubicBezTo>
                <a:cubicBezTo>
                  <a:pt x="3548" y="3936"/>
                  <a:pt x="3548" y="3936"/>
                  <a:pt x="3548" y="3936"/>
                </a:cubicBezTo>
                <a:cubicBezTo>
                  <a:pt x="3540" y="3919"/>
                  <a:pt x="3531" y="3919"/>
                  <a:pt x="3505" y="3936"/>
                </a:cubicBezTo>
                <a:cubicBezTo>
                  <a:pt x="3505" y="3928"/>
                  <a:pt x="3505" y="3928"/>
                  <a:pt x="3505" y="3928"/>
                </a:cubicBezTo>
                <a:cubicBezTo>
                  <a:pt x="3565" y="3885"/>
                  <a:pt x="3565" y="3885"/>
                  <a:pt x="3565" y="3885"/>
                </a:cubicBezTo>
                <a:cubicBezTo>
                  <a:pt x="3565" y="3893"/>
                  <a:pt x="3565" y="3893"/>
                  <a:pt x="3565" y="3893"/>
                </a:cubicBezTo>
                <a:cubicBezTo>
                  <a:pt x="3557" y="3902"/>
                  <a:pt x="3548" y="3919"/>
                  <a:pt x="3565" y="3928"/>
                </a:cubicBezTo>
                <a:cubicBezTo>
                  <a:pt x="3659" y="4055"/>
                  <a:pt x="3659" y="4055"/>
                  <a:pt x="3659" y="4055"/>
                </a:cubicBezTo>
                <a:cubicBezTo>
                  <a:pt x="3633" y="4072"/>
                  <a:pt x="3633" y="4072"/>
                  <a:pt x="3633" y="4072"/>
                </a:cubicBezTo>
                <a:cubicBezTo>
                  <a:pt x="3454" y="4013"/>
                  <a:pt x="3454" y="4013"/>
                  <a:pt x="3454" y="4013"/>
                </a:cubicBezTo>
                <a:cubicBezTo>
                  <a:pt x="3454" y="4013"/>
                  <a:pt x="3454" y="4013"/>
                  <a:pt x="3454" y="4013"/>
                </a:cubicBezTo>
                <a:cubicBezTo>
                  <a:pt x="3531" y="4115"/>
                  <a:pt x="3531" y="4115"/>
                  <a:pt x="3531" y="4115"/>
                </a:cubicBezTo>
                <a:cubicBezTo>
                  <a:pt x="3531" y="4132"/>
                  <a:pt x="3548" y="4132"/>
                  <a:pt x="3565" y="4115"/>
                </a:cubicBezTo>
                <a:cubicBezTo>
                  <a:pt x="3574" y="4124"/>
                  <a:pt x="3574" y="4124"/>
                  <a:pt x="3574" y="4124"/>
                </a:cubicBezTo>
                <a:cubicBezTo>
                  <a:pt x="3505" y="4166"/>
                  <a:pt x="3505" y="4166"/>
                  <a:pt x="3505" y="4166"/>
                </a:cubicBezTo>
                <a:cubicBezTo>
                  <a:pt x="3505" y="4158"/>
                  <a:pt x="3505" y="4158"/>
                  <a:pt x="3505" y="4158"/>
                </a:cubicBezTo>
                <a:cubicBezTo>
                  <a:pt x="3523" y="4149"/>
                  <a:pt x="3523" y="4141"/>
                  <a:pt x="3514" y="4124"/>
                </a:cubicBezTo>
                <a:cubicBezTo>
                  <a:pt x="3429" y="4013"/>
                  <a:pt x="3429" y="4013"/>
                  <a:pt x="3429" y="4013"/>
                </a:cubicBezTo>
                <a:cubicBezTo>
                  <a:pt x="3429" y="4004"/>
                  <a:pt x="3412" y="4004"/>
                  <a:pt x="3395" y="4013"/>
                </a:cubicBezTo>
                <a:close/>
                <a:moveTo>
                  <a:pt x="3122" y="4132"/>
                </a:moveTo>
                <a:cubicBezTo>
                  <a:pt x="3147" y="4200"/>
                  <a:pt x="3147" y="4200"/>
                  <a:pt x="3147" y="4200"/>
                </a:cubicBezTo>
                <a:cubicBezTo>
                  <a:pt x="3139" y="4209"/>
                  <a:pt x="3139" y="4209"/>
                  <a:pt x="3139" y="4209"/>
                </a:cubicBezTo>
                <a:cubicBezTo>
                  <a:pt x="3113" y="4175"/>
                  <a:pt x="3079" y="4158"/>
                  <a:pt x="3054" y="4166"/>
                </a:cubicBezTo>
                <a:cubicBezTo>
                  <a:pt x="3019" y="4183"/>
                  <a:pt x="3019" y="4217"/>
                  <a:pt x="3036" y="4268"/>
                </a:cubicBezTo>
                <a:cubicBezTo>
                  <a:pt x="3054" y="4328"/>
                  <a:pt x="3088" y="4354"/>
                  <a:pt x="3122" y="4336"/>
                </a:cubicBezTo>
                <a:cubicBezTo>
                  <a:pt x="3156" y="4328"/>
                  <a:pt x="3173" y="4294"/>
                  <a:pt x="3156" y="4251"/>
                </a:cubicBezTo>
                <a:cubicBezTo>
                  <a:pt x="3173" y="4251"/>
                  <a:pt x="3173" y="4251"/>
                  <a:pt x="3173" y="4251"/>
                </a:cubicBezTo>
                <a:cubicBezTo>
                  <a:pt x="3190" y="4302"/>
                  <a:pt x="3173" y="4336"/>
                  <a:pt x="3122" y="4354"/>
                </a:cubicBezTo>
                <a:cubicBezTo>
                  <a:pt x="3054" y="4371"/>
                  <a:pt x="3011" y="4354"/>
                  <a:pt x="2985" y="4285"/>
                </a:cubicBezTo>
                <a:cubicBezTo>
                  <a:pt x="2968" y="4226"/>
                  <a:pt x="2994" y="4183"/>
                  <a:pt x="3045" y="4158"/>
                </a:cubicBezTo>
                <a:cubicBezTo>
                  <a:pt x="3062" y="4149"/>
                  <a:pt x="3088" y="4149"/>
                  <a:pt x="3105" y="4158"/>
                </a:cubicBezTo>
                <a:cubicBezTo>
                  <a:pt x="3113" y="4141"/>
                  <a:pt x="3113" y="4141"/>
                  <a:pt x="3113" y="4141"/>
                </a:cubicBezTo>
                <a:lnTo>
                  <a:pt x="3122" y="4132"/>
                </a:lnTo>
                <a:close/>
                <a:moveTo>
                  <a:pt x="2977" y="4396"/>
                </a:moveTo>
                <a:cubicBezTo>
                  <a:pt x="2874" y="4422"/>
                  <a:pt x="2874" y="4422"/>
                  <a:pt x="2874" y="4422"/>
                </a:cubicBezTo>
                <a:cubicBezTo>
                  <a:pt x="2866" y="4405"/>
                  <a:pt x="2866" y="4405"/>
                  <a:pt x="2866" y="4405"/>
                </a:cubicBezTo>
                <a:cubicBezTo>
                  <a:pt x="2891" y="4405"/>
                  <a:pt x="2900" y="4396"/>
                  <a:pt x="2891" y="4379"/>
                </a:cubicBezTo>
                <a:cubicBezTo>
                  <a:pt x="2857" y="4243"/>
                  <a:pt x="2857" y="4243"/>
                  <a:pt x="2857" y="4243"/>
                </a:cubicBezTo>
                <a:cubicBezTo>
                  <a:pt x="2857" y="4234"/>
                  <a:pt x="2849" y="4226"/>
                  <a:pt x="2832" y="4234"/>
                </a:cubicBezTo>
                <a:cubicBezTo>
                  <a:pt x="2823" y="4226"/>
                  <a:pt x="2823" y="4226"/>
                  <a:pt x="2823" y="4226"/>
                </a:cubicBezTo>
                <a:cubicBezTo>
                  <a:pt x="2934" y="4200"/>
                  <a:pt x="2934" y="4200"/>
                  <a:pt x="2934" y="4200"/>
                </a:cubicBezTo>
                <a:cubicBezTo>
                  <a:pt x="2934" y="4209"/>
                  <a:pt x="2934" y="4209"/>
                  <a:pt x="2934" y="4209"/>
                </a:cubicBezTo>
                <a:cubicBezTo>
                  <a:pt x="2909" y="4217"/>
                  <a:pt x="2909" y="4226"/>
                  <a:pt x="2909" y="4234"/>
                </a:cubicBezTo>
                <a:cubicBezTo>
                  <a:pt x="2943" y="4371"/>
                  <a:pt x="2943" y="4371"/>
                  <a:pt x="2943" y="4371"/>
                </a:cubicBezTo>
                <a:cubicBezTo>
                  <a:pt x="2943" y="4388"/>
                  <a:pt x="2951" y="4388"/>
                  <a:pt x="2977" y="4388"/>
                </a:cubicBezTo>
                <a:lnTo>
                  <a:pt x="2977" y="4396"/>
                </a:lnTo>
                <a:close/>
                <a:moveTo>
                  <a:pt x="2602" y="4268"/>
                </a:moveTo>
                <a:cubicBezTo>
                  <a:pt x="2602" y="4260"/>
                  <a:pt x="2602" y="4260"/>
                  <a:pt x="2602" y="4260"/>
                </a:cubicBezTo>
                <a:cubicBezTo>
                  <a:pt x="2670" y="4251"/>
                  <a:pt x="2670" y="4251"/>
                  <a:pt x="2670" y="4251"/>
                </a:cubicBezTo>
                <a:cubicBezTo>
                  <a:pt x="2781" y="4371"/>
                  <a:pt x="2781" y="4371"/>
                  <a:pt x="2781" y="4371"/>
                </a:cubicBezTo>
                <a:cubicBezTo>
                  <a:pt x="2789" y="4371"/>
                  <a:pt x="2789" y="4371"/>
                  <a:pt x="2789" y="4371"/>
                </a:cubicBezTo>
                <a:cubicBezTo>
                  <a:pt x="2772" y="4268"/>
                  <a:pt x="2772" y="4268"/>
                  <a:pt x="2772" y="4268"/>
                </a:cubicBezTo>
                <a:cubicBezTo>
                  <a:pt x="2772" y="4260"/>
                  <a:pt x="2764" y="4251"/>
                  <a:pt x="2738" y="4251"/>
                </a:cubicBezTo>
                <a:cubicBezTo>
                  <a:pt x="2738" y="4243"/>
                  <a:pt x="2738" y="4243"/>
                  <a:pt x="2738" y="4243"/>
                </a:cubicBezTo>
                <a:cubicBezTo>
                  <a:pt x="2806" y="4234"/>
                  <a:pt x="2806" y="4234"/>
                  <a:pt x="2806" y="4234"/>
                </a:cubicBezTo>
                <a:cubicBezTo>
                  <a:pt x="2815" y="4243"/>
                  <a:pt x="2815" y="4243"/>
                  <a:pt x="2815" y="4243"/>
                </a:cubicBezTo>
                <a:cubicBezTo>
                  <a:pt x="2789" y="4251"/>
                  <a:pt x="2789" y="4260"/>
                  <a:pt x="2789" y="4268"/>
                </a:cubicBezTo>
                <a:cubicBezTo>
                  <a:pt x="2806" y="4439"/>
                  <a:pt x="2806" y="4439"/>
                  <a:pt x="2806" y="4439"/>
                </a:cubicBezTo>
                <a:cubicBezTo>
                  <a:pt x="2781" y="4439"/>
                  <a:pt x="2781" y="4439"/>
                  <a:pt x="2781" y="4439"/>
                </a:cubicBezTo>
                <a:cubicBezTo>
                  <a:pt x="2653" y="4294"/>
                  <a:pt x="2653" y="4294"/>
                  <a:pt x="2653" y="4294"/>
                </a:cubicBezTo>
                <a:cubicBezTo>
                  <a:pt x="2653" y="4302"/>
                  <a:pt x="2653" y="4302"/>
                  <a:pt x="2653" y="4302"/>
                </a:cubicBezTo>
                <a:cubicBezTo>
                  <a:pt x="2661" y="4422"/>
                  <a:pt x="2661" y="4422"/>
                  <a:pt x="2661" y="4422"/>
                </a:cubicBezTo>
                <a:cubicBezTo>
                  <a:pt x="2661" y="4439"/>
                  <a:pt x="2678" y="4439"/>
                  <a:pt x="2704" y="4439"/>
                </a:cubicBezTo>
                <a:cubicBezTo>
                  <a:pt x="2704" y="4447"/>
                  <a:pt x="2704" y="4447"/>
                  <a:pt x="2704" y="4447"/>
                </a:cubicBezTo>
                <a:cubicBezTo>
                  <a:pt x="2627" y="4456"/>
                  <a:pt x="2627" y="4456"/>
                  <a:pt x="2627" y="4456"/>
                </a:cubicBezTo>
                <a:cubicBezTo>
                  <a:pt x="2627" y="4447"/>
                  <a:pt x="2627" y="4447"/>
                  <a:pt x="2627" y="4447"/>
                </a:cubicBezTo>
                <a:cubicBezTo>
                  <a:pt x="2644" y="4447"/>
                  <a:pt x="2653" y="4439"/>
                  <a:pt x="2653" y="4422"/>
                </a:cubicBezTo>
                <a:cubicBezTo>
                  <a:pt x="2636" y="4285"/>
                  <a:pt x="2636" y="4285"/>
                  <a:pt x="2636" y="4285"/>
                </a:cubicBezTo>
                <a:cubicBezTo>
                  <a:pt x="2636" y="4268"/>
                  <a:pt x="2619" y="4268"/>
                  <a:pt x="2602" y="4268"/>
                </a:cubicBezTo>
                <a:close/>
                <a:moveTo>
                  <a:pt x="2439" y="4354"/>
                </a:moveTo>
                <a:cubicBezTo>
                  <a:pt x="2508" y="4354"/>
                  <a:pt x="2508" y="4354"/>
                  <a:pt x="2508" y="4354"/>
                </a:cubicBezTo>
                <a:cubicBezTo>
                  <a:pt x="2508" y="4294"/>
                  <a:pt x="2508" y="4294"/>
                  <a:pt x="2508" y="4294"/>
                </a:cubicBezTo>
                <a:cubicBezTo>
                  <a:pt x="2508" y="4277"/>
                  <a:pt x="2499" y="4277"/>
                  <a:pt x="2482" y="4277"/>
                </a:cubicBezTo>
                <a:cubicBezTo>
                  <a:pt x="2474" y="4260"/>
                  <a:pt x="2474" y="4260"/>
                  <a:pt x="2474" y="4260"/>
                </a:cubicBezTo>
                <a:cubicBezTo>
                  <a:pt x="2584" y="4260"/>
                  <a:pt x="2584" y="4260"/>
                  <a:pt x="2584" y="4260"/>
                </a:cubicBezTo>
                <a:cubicBezTo>
                  <a:pt x="2584" y="4268"/>
                  <a:pt x="2584" y="4268"/>
                  <a:pt x="2584" y="4268"/>
                </a:cubicBezTo>
                <a:cubicBezTo>
                  <a:pt x="2559" y="4268"/>
                  <a:pt x="2550" y="4277"/>
                  <a:pt x="2550" y="4294"/>
                </a:cubicBezTo>
                <a:cubicBezTo>
                  <a:pt x="2559" y="4430"/>
                  <a:pt x="2559" y="4430"/>
                  <a:pt x="2559" y="4430"/>
                </a:cubicBezTo>
                <a:cubicBezTo>
                  <a:pt x="2559" y="4447"/>
                  <a:pt x="2567" y="4447"/>
                  <a:pt x="2593" y="4447"/>
                </a:cubicBezTo>
                <a:cubicBezTo>
                  <a:pt x="2593" y="4456"/>
                  <a:pt x="2593" y="4456"/>
                  <a:pt x="2593" y="4456"/>
                </a:cubicBezTo>
                <a:cubicBezTo>
                  <a:pt x="2491" y="4464"/>
                  <a:pt x="2491" y="4464"/>
                  <a:pt x="2491" y="4464"/>
                </a:cubicBezTo>
                <a:cubicBezTo>
                  <a:pt x="2491" y="4456"/>
                  <a:pt x="2491" y="4456"/>
                  <a:pt x="2491" y="4456"/>
                </a:cubicBezTo>
                <a:cubicBezTo>
                  <a:pt x="2508" y="4456"/>
                  <a:pt x="2516" y="4447"/>
                  <a:pt x="2508" y="4430"/>
                </a:cubicBezTo>
                <a:cubicBezTo>
                  <a:pt x="2508" y="4362"/>
                  <a:pt x="2508" y="4362"/>
                  <a:pt x="2508" y="4362"/>
                </a:cubicBezTo>
                <a:cubicBezTo>
                  <a:pt x="2439" y="4371"/>
                  <a:pt x="2439" y="4371"/>
                  <a:pt x="2439" y="4371"/>
                </a:cubicBezTo>
                <a:cubicBezTo>
                  <a:pt x="2448" y="4439"/>
                  <a:pt x="2448" y="4439"/>
                  <a:pt x="2448" y="4439"/>
                </a:cubicBezTo>
                <a:cubicBezTo>
                  <a:pt x="2448" y="4447"/>
                  <a:pt x="2457" y="4456"/>
                  <a:pt x="2474" y="4456"/>
                </a:cubicBezTo>
                <a:cubicBezTo>
                  <a:pt x="2474" y="4464"/>
                  <a:pt x="2474" y="4464"/>
                  <a:pt x="2474" y="4464"/>
                </a:cubicBezTo>
                <a:cubicBezTo>
                  <a:pt x="2371" y="4473"/>
                  <a:pt x="2371" y="4473"/>
                  <a:pt x="2371" y="4473"/>
                </a:cubicBezTo>
                <a:cubicBezTo>
                  <a:pt x="2371" y="4456"/>
                  <a:pt x="2371" y="4456"/>
                  <a:pt x="2371" y="4456"/>
                </a:cubicBezTo>
                <a:cubicBezTo>
                  <a:pt x="2388" y="4456"/>
                  <a:pt x="2397" y="4456"/>
                  <a:pt x="2397" y="4439"/>
                </a:cubicBezTo>
                <a:cubicBezTo>
                  <a:pt x="2388" y="4302"/>
                  <a:pt x="2388" y="4302"/>
                  <a:pt x="2388" y="4302"/>
                </a:cubicBezTo>
                <a:cubicBezTo>
                  <a:pt x="2388" y="4285"/>
                  <a:pt x="2380" y="4277"/>
                  <a:pt x="2363" y="4277"/>
                </a:cubicBezTo>
                <a:cubicBezTo>
                  <a:pt x="2363" y="4268"/>
                  <a:pt x="2363" y="4268"/>
                  <a:pt x="2363" y="4268"/>
                </a:cubicBezTo>
                <a:cubicBezTo>
                  <a:pt x="2465" y="4260"/>
                  <a:pt x="2465" y="4260"/>
                  <a:pt x="2465" y="4260"/>
                </a:cubicBezTo>
                <a:cubicBezTo>
                  <a:pt x="2465" y="4277"/>
                  <a:pt x="2465" y="4277"/>
                  <a:pt x="2465" y="4277"/>
                </a:cubicBezTo>
                <a:cubicBezTo>
                  <a:pt x="2448" y="4277"/>
                  <a:pt x="2439" y="4285"/>
                  <a:pt x="2439" y="4294"/>
                </a:cubicBezTo>
                <a:lnTo>
                  <a:pt x="2439" y="4354"/>
                </a:lnTo>
                <a:close/>
                <a:moveTo>
                  <a:pt x="2346" y="4268"/>
                </a:moveTo>
                <a:cubicBezTo>
                  <a:pt x="2337" y="4336"/>
                  <a:pt x="2337" y="4336"/>
                  <a:pt x="2337" y="4336"/>
                </a:cubicBezTo>
                <a:cubicBezTo>
                  <a:pt x="2329" y="4336"/>
                  <a:pt x="2329" y="4336"/>
                  <a:pt x="2329" y="4336"/>
                </a:cubicBezTo>
                <a:cubicBezTo>
                  <a:pt x="2312" y="4294"/>
                  <a:pt x="2295" y="4268"/>
                  <a:pt x="2269" y="4268"/>
                </a:cubicBezTo>
                <a:cubicBezTo>
                  <a:pt x="2235" y="4260"/>
                  <a:pt x="2209" y="4285"/>
                  <a:pt x="2201" y="4354"/>
                </a:cubicBezTo>
                <a:cubicBezTo>
                  <a:pt x="2201" y="4405"/>
                  <a:pt x="2209" y="4439"/>
                  <a:pt x="2252" y="4447"/>
                </a:cubicBezTo>
                <a:cubicBezTo>
                  <a:pt x="2295" y="4447"/>
                  <a:pt x="2312" y="4430"/>
                  <a:pt x="2320" y="4388"/>
                </a:cubicBezTo>
                <a:cubicBezTo>
                  <a:pt x="2337" y="4388"/>
                  <a:pt x="2337" y="4388"/>
                  <a:pt x="2337" y="4388"/>
                </a:cubicBezTo>
                <a:cubicBezTo>
                  <a:pt x="2329" y="4439"/>
                  <a:pt x="2295" y="4464"/>
                  <a:pt x="2243" y="4456"/>
                </a:cubicBezTo>
                <a:cubicBezTo>
                  <a:pt x="2175" y="4447"/>
                  <a:pt x="2150" y="4405"/>
                  <a:pt x="2150" y="4345"/>
                </a:cubicBezTo>
                <a:cubicBezTo>
                  <a:pt x="2167" y="4277"/>
                  <a:pt x="2201" y="4251"/>
                  <a:pt x="2269" y="4251"/>
                </a:cubicBezTo>
                <a:cubicBezTo>
                  <a:pt x="2286" y="4251"/>
                  <a:pt x="2303" y="4260"/>
                  <a:pt x="2320" y="4277"/>
                </a:cubicBezTo>
                <a:cubicBezTo>
                  <a:pt x="2337" y="4268"/>
                  <a:pt x="2337" y="4268"/>
                  <a:pt x="2337" y="4268"/>
                </a:cubicBezTo>
                <a:lnTo>
                  <a:pt x="2346" y="4268"/>
                </a:lnTo>
                <a:close/>
                <a:moveTo>
                  <a:pt x="2124" y="4234"/>
                </a:moveTo>
                <a:cubicBezTo>
                  <a:pt x="2115" y="4311"/>
                  <a:pt x="2115" y="4311"/>
                  <a:pt x="2115" y="4311"/>
                </a:cubicBezTo>
                <a:cubicBezTo>
                  <a:pt x="2098" y="4302"/>
                  <a:pt x="2098" y="4302"/>
                  <a:pt x="2098" y="4302"/>
                </a:cubicBezTo>
                <a:cubicBezTo>
                  <a:pt x="2098" y="4268"/>
                  <a:pt x="2081" y="4243"/>
                  <a:pt x="2047" y="4234"/>
                </a:cubicBezTo>
                <a:cubicBezTo>
                  <a:pt x="2030" y="4226"/>
                  <a:pt x="2022" y="4234"/>
                  <a:pt x="2022" y="4243"/>
                </a:cubicBezTo>
                <a:cubicBezTo>
                  <a:pt x="2005" y="4302"/>
                  <a:pt x="2005" y="4302"/>
                  <a:pt x="2005" y="4302"/>
                </a:cubicBezTo>
                <a:cubicBezTo>
                  <a:pt x="2030" y="4311"/>
                  <a:pt x="2047" y="4302"/>
                  <a:pt x="2056" y="4277"/>
                </a:cubicBezTo>
                <a:cubicBezTo>
                  <a:pt x="2073" y="4277"/>
                  <a:pt x="2073" y="4277"/>
                  <a:pt x="2073" y="4277"/>
                </a:cubicBezTo>
                <a:cubicBezTo>
                  <a:pt x="2047" y="4362"/>
                  <a:pt x="2047" y="4362"/>
                  <a:pt x="2047" y="4362"/>
                </a:cubicBezTo>
                <a:cubicBezTo>
                  <a:pt x="2039" y="4354"/>
                  <a:pt x="2039" y="4354"/>
                  <a:pt x="2039" y="4354"/>
                </a:cubicBezTo>
                <a:cubicBezTo>
                  <a:pt x="2039" y="4328"/>
                  <a:pt x="2030" y="4319"/>
                  <a:pt x="2005" y="4311"/>
                </a:cubicBezTo>
                <a:cubicBezTo>
                  <a:pt x="1987" y="4379"/>
                  <a:pt x="1987" y="4379"/>
                  <a:pt x="1987" y="4379"/>
                </a:cubicBezTo>
                <a:cubicBezTo>
                  <a:pt x="1979" y="4388"/>
                  <a:pt x="1987" y="4396"/>
                  <a:pt x="2005" y="4405"/>
                </a:cubicBezTo>
                <a:cubicBezTo>
                  <a:pt x="2039" y="4413"/>
                  <a:pt x="2073" y="4396"/>
                  <a:pt x="2090" y="4362"/>
                </a:cubicBezTo>
                <a:cubicBezTo>
                  <a:pt x="2107" y="4362"/>
                  <a:pt x="2107" y="4362"/>
                  <a:pt x="2107" y="4362"/>
                </a:cubicBezTo>
                <a:cubicBezTo>
                  <a:pt x="2081" y="4439"/>
                  <a:pt x="2081" y="4439"/>
                  <a:pt x="2081" y="4439"/>
                </a:cubicBezTo>
                <a:cubicBezTo>
                  <a:pt x="1902" y="4388"/>
                  <a:pt x="1902" y="4388"/>
                  <a:pt x="1902" y="4388"/>
                </a:cubicBezTo>
                <a:cubicBezTo>
                  <a:pt x="1902" y="4379"/>
                  <a:pt x="1902" y="4379"/>
                  <a:pt x="1902" y="4379"/>
                </a:cubicBezTo>
                <a:cubicBezTo>
                  <a:pt x="1928" y="4388"/>
                  <a:pt x="1936" y="4379"/>
                  <a:pt x="1936" y="4371"/>
                </a:cubicBezTo>
                <a:cubicBezTo>
                  <a:pt x="1970" y="4234"/>
                  <a:pt x="1970" y="4234"/>
                  <a:pt x="1970" y="4234"/>
                </a:cubicBezTo>
                <a:cubicBezTo>
                  <a:pt x="1979" y="4217"/>
                  <a:pt x="1970" y="4209"/>
                  <a:pt x="1945" y="4209"/>
                </a:cubicBezTo>
                <a:cubicBezTo>
                  <a:pt x="1953" y="4192"/>
                  <a:pt x="1953" y="4192"/>
                  <a:pt x="1953" y="4192"/>
                </a:cubicBezTo>
                <a:lnTo>
                  <a:pt x="2124" y="4234"/>
                </a:lnTo>
                <a:close/>
                <a:moveTo>
                  <a:pt x="1757" y="4132"/>
                </a:moveTo>
                <a:cubicBezTo>
                  <a:pt x="1936" y="4192"/>
                  <a:pt x="1936" y="4192"/>
                  <a:pt x="1936" y="4192"/>
                </a:cubicBezTo>
                <a:cubicBezTo>
                  <a:pt x="1911" y="4260"/>
                  <a:pt x="1911" y="4260"/>
                  <a:pt x="1911" y="4260"/>
                </a:cubicBezTo>
                <a:cubicBezTo>
                  <a:pt x="1902" y="4260"/>
                  <a:pt x="1902" y="4260"/>
                  <a:pt x="1902" y="4260"/>
                </a:cubicBezTo>
                <a:cubicBezTo>
                  <a:pt x="1902" y="4217"/>
                  <a:pt x="1894" y="4192"/>
                  <a:pt x="1860" y="4183"/>
                </a:cubicBezTo>
                <a:cubicBezTo>
                  <a:pt x="1808" y="4336"/>
                  <a:pt x="1808" y="4336"/>
                  <a:pt x="1808" y="4336"/>
                </a:cubicBezTo>
                <a:cubicBezTo>
                  <a:pt x="1808" y="4345"/>
                  <a:pt x="1817" y="4354"/>
                  <a:pt x="1834" y="4362"/>
                </a:cubicBezTo>
                <a:cubicBezTo>
                  <a:pt x="1834" y="4371"/>
                  <a:pt x="1834" y="4371"/>
                  <a:pt x="1834" y="4371"/>
                </a:cubicBezTo>
                <a:cubicBezTo>
                  <a:pt x="1723" y="4336"/>
                  <a:pt x="1723" y="4336"/>
                  <a:pt x="1723" y="4336"/>
                </a:cubicBezTo>
                <a:cubicBezTo>
                  <a:pt x="1732" y="4328"/>
                  <a:pt x="1732" y="4328"/>
                  <a:pt x="1732" y="4328"/>
                </a:cubicBezTo>
                <a:cubicBezTo>
                  <a:pt x="1749" y="4336"/>
                  <a:pt x="1766" y="4328"/>
                  <a:pt x="1766" y="4319"/>
                </a:cubicBezTo>
                <a:cubicBezTo>
                  <a:pt x="1817" y="4166"/>
                  <a:pt x="1817" y="4166"/>
                  <a:pt x="1817" y="4166"/>
                </a:cubicBezTo>
                <a:cubicBezTo>
                  <a:pt x="1791" y="4158"/>
                  <a:pt x="1766" y="4175"/>
                  <a:pt x="1740" y="4200"/>
                </a:cubicBezTo>
                <a:cubicBezTo>
                  <a:pt x="1732" y="4200"/>
                  <a:pt x="1732" y="4200"/>
                  <a:pt x="1732" y="4200"/>
                </a:cubicBezTo>
                <a:lnTo>
                  <a:pt x="1757" y="4132"/>
                </a:lnTo>
                <a:close/>
                <a:moveTo>
                  <a:pt x="1570" y="4064"/>
                </a:moveTo>
                <a:cubicBezTo>
                  <a:pt x="1578" y="4047"/>
                  <a:pt x="1578" y="4047"/>
                  <a:pt x="1578" y="4047"/>
                </a:cubicBezTo>
                <a:cubicBezTo>
                  <a:pt x="1663" y="4089"/>
                  <a:pt x="1663" y="4089"/>
                  <a:pt x="1663" y="4089"/>
                </a:cubicBezTo>
                <a:cubicBezTo>
                  <a:pt x="1655" y="4098"/>
                  <a:pt x="1655" y="4098"/>
                  <a:pt x="1655" y="4098"/>
                </a:cubicBezTo>
                <a:cubicBezTo>
                  <a:pt x="1646" y="4089"/>
                  <a:pt x="1638" y="4089"/>
                  <a:pt x="1638" y="4098"/>
                </a:cubicBezTo>
                <a:cubicBezTo>
                  <a:pt x="1629" y="4098"/>
                  <a:pt x="1629" y="4106"/>
                  <a:pt x="1629" y="4115"/>
                </a:cubicBezTo>
                <a:cubicBezTo>
                  <a:pt x="1629" y="4115"/>
                  <a:pt x="1629" y="4115"/>
                  <a:pt x="1629" y="4115"/>
                </a:cubicBezTo>
                <a:cubicBezTo>
                  <a:pt x="1638" y="4183"/>
                  <a:pt x="1638" y="4183"/>
                  <a:pt x="1638" y="4183"/>
                </a:cubicBezTo>
                <a:cubicBezTo>
                  <a:pt x="1689" y="4141"/>
                  <a:pt x="1689" y="4141"/>
                  <a:pt x="1689" y="4141"/>
                </a:cubicBezTo>
                <a:cubicBezTo>
                  <a:pt x="1698" y="4132"/>
                  <a:pt x="1698" y="4132"/>
                  <a:pt x="1698" y="4132"/>
                </a:cubicBezTo>
                <a:cubicBezTo>
                  <a:pt x="1698" y="4124"/>
                  <a:pt x="1689" y="4115"/>
                  <a:pt x="1680" y="4106"/>
                </a:cubicBezTo>
                <a:cubicBezTo>
                  <a:pt x="1680" y="4098"/>
                  <a:pt x="1680" y="4098"/>
                  <a:pt x="1680" y="4098"/>
                </a:cubicBezTo>
                <a:cubicBezTo>
                  <a:pt x="1749" y="4124"/>
                  <a:pt x="1749" y="4124"/>
                  <a:pt x="1749" y="4124"/>
                </a:cubicBezTo>
                <a:cubicBezTo>
                  <a:pt x="1749" y="4141"/>
                  <a:pt x="1749" y="4141"/>
                  <a:pt x="1749" y="4141"/>
                </a:cubicBezTo>
                <a:cubicBezTo>
                  <a:pt x="1732" y="4132"/>
                  <a:pt x="1715" y="4132"/>
                  <a:pt x="1706" y="4141"/>
                </a:cubicBezTo>
                <a:cubicBezTo>
                  <a:pt x="1638" y="4209"/>
                  <a:pt x="1638" y="4209"/>
                  <a:pt x="1638" y="4209"/>
                </a:cubicBezTo>
                <a:cubicBezTo>
                  <a:pt x="1612" y="4251"/>
                  <a:pt x="1612" y="4251"/>
                  <a:pt x="1612" y="4251"/>
                </a:cubicBezTo>
                <a:cubicBezTo>
                  <a:pt x="1604" y="4268"/>
                  <a:pt x="1612" y="4277"/>
                  <a:pt x="1638" y="4285"/>
                </a:cubicBezTo>
                <a:cubicBezTo>
                  <a:pt x="1629" y="4294"/>
                  <a:pt x="1629" y="4294"/>
                  <a:pt x="1629" y="4294"/>
                </a:cubicBezTo>
                <a:cubicBezTo>
                  <a:pt x="1527" y="4251"/>
                  <a:pt x="1527" y="4251"/>
                  <a:pt x="1527" y="4251"/>
                </a:cubicBezTo>
                <a:cubicBezTo>
                  <a:pt x="1536" y="4234"/>
                  <a:pt x="1536" y="4234"/>
                  <a:pt x="1536" y="4234"/>
                </a:cubicBezTo>
                <a:cubicBezTo>
                  <a:pt x="1553" y="4251"/>
                  <a:pt x="1570" y="4251"/>
                  <a:pt x="1570" y="4234"/>
                </a:cubicBezTo>
                <a:cubicBezTo>
                  <a:pt x="1595" y="4183"/>
                  <a:pt x="1595" y="4183"/>
                  <a:pt x="1595" y="4183"/>
                </a:cubicBezTo>
                <a:cubicBezTo>
                  <a:pt x="1587" y="4106"/>
                  <a:pt x="1587" y="4106"/>
                  <a:pt x="1587" y="4106"/>
                </a:cubicBezTo>
                <a:cubicBezTo>
                  <a:pt x="1587" y="4081"/>
                  <a:pt x="1578" y="4064"/>
                  <a:pt x="1570" y="4064"/>
                </a:cubicBezTo>
                <a:close/>
                <a:moveTo>
                  <a:pt x="1459" y="4217"/>
                </a:moveTo>
                <a:cubicBezTo>
                  <a:pt x="1322" y="4132"/>
                  <a:pt x="1322" y="4132"/>
                  <a:pt x="1322" y="4132"/>
                </a:cubicBezTo>
                <a:cubicBezTo>
                  <a:pt x="1322" y="4115"/>
                  <a:pt x="1322" y="4115"/>
                  <a:pt x="1322" y="4115"/>
                </a:cubicBezTo>
                <a:cubicBezTo>
                  <a:pt x="1339" y="4132"/>
                  <a:pt x="1356" y="4132"/>
                  <a:pt x="1356" y="4115"/>
                </a:cubicBezTo>
                <a:cubicBezTo>
                  <a:pt x="1433" y="3996"/>
                  <a:pt x="1433" y="3996"/>
                  <a:pt x="1433" y="3996"/>
                </a:cubicBezTo>
                <a:cubicBezTo>
                  <a:pt x="1442" y="3987"/>
                  <a:pt x="1433" y="3979"/>
                  <a:pt x="1416" y="3962"/>
                </a:cubicBezTo>
                <a:cubicBezTo>
                  <a:pt x="1425" y="3953"/>
                  <a:pt x="1425" y="3953"/>
                  <a:pt x="1425" y="3953"/>
                </a:cubicBezTo>
                <a:cubicBezTo>
                  <a:pt x="1510" y="4013"/>
                  <a:pt x="1510" y="4013"/>
                  <a:pt x="1510" y="4013"/>
                </a:cubicBezTo>
                <a:cubicBezTo>
                  <a:pt x="1510" y="4021"/>
                  <a:pt x="1510" y="4021"/>
                  <a:pt x="1510" y="4021"/>
                </a:cubicBezTo>
                <a:cubicBezTo>
                  <a:pt x="1493" y="4013"/>
                  <a:pt x="1476" y="4013"/>
                  <a:pt x="1476" y="4021"/>
                </a:cubicBezTo>
                <a:cubicBezTo>
                  <a:pt x="1399" y="4141"/>
                  <a:pt x="1399" y="4141"/>
                  <a:pt x="1399" y="4141"/>
                </a:cubicBezTo>
                <a:cubicBezTo>
                  <a:pt x="1391" y="4149"/>
                  <a:pt x="1399" y="4158"/>
                  <a:pt x="1408" y="4166"/>
                </a:cubicBezTo>
                <a:cubicBezTo>
                  <a:pt x="1433" y="4183"/>
                  <a:pt x="1467" y="4175"/>
                  <a:pt x="1493" y="4141"/>
                </a:cubicBezTo>
                <a:cubicBezTo>
                  <a:pt x="1501" y="4149"/>
                  <a:pt x="1501" y="4149"/>
                  <a:pt x="1501" y="4149"/>
                </a:cubicBezTo>
                <a:lnTo>
                  <a:pt x="1459" y="4217"/>
                </a:lnTo>
                <a:close/>
                <a:moveTo>
                  <a:pt x="1186" y="3902"/>
                </a:moveTo>
                <a:cubicBezTo>
                  <a:pt x="1228" y="3851"/>
                  <a:pt x="1280" y="3851"/>
                  <a:pt x="1331" y="3885"/>
                </a:cubicBezTo>
                <a:cubicBezTo>
                  <a:pt x="1373" y="3928"/>
                  <a:pt x="1382" y="3970"/>
                  <a:pt x="1348" y="4030"/>
                </a:cubicBezTo>
                <a:cubicBezTo>
                  <a:pt x="1305" y="4072"/>
                  <a:pt x="1254" y="4081"/>
                  <a:pt x="1203" y="4047"/>
                </a:cubicBezTo>
                <a:cubicBezTo>
                  <a:pt x="1160" y="4004"/>
                  <a:pt x="1152" y="3953"/>
                  <a:pt x="1186" y="3902"/>
                </a:cubicBezTo>
                <a:close/>
                <a:moveTo>
                  <a:pt x="1228" y="3936"/>
                </a:moveTo>
                <a:cubicBezTo>
                  <a:pt x="1194" y="3979"/>
                  <a:pt x="1186" y="4013"/>
                  <a:pt x="1211" y="4038"/>
                </a:cubicBezTo>
                <a:cubicBezTo>
                  <a:pt x="1237" y="4055"/>
                  <a:pt x="1263" y="4038"/>
                  <a:pt x="1305" y="3996"/>
                </a:cubicBezTo>
                <a:cubicBezTo>
                  <a:pt x="1339" y="3945"/>
                  <a:pt x="1348" y="3911"/>
                  <a:pt x="1322" y="3893"/>
                </a:cubicBezTo>
                <a:cubicBezTo>
                  <a:pt x="1297" y="3876"/>
                  <a:pt x="1263" y="3885"/>
                  <a:pt x="1228" y="3936"/>
                </a:cubicBezTo>
                <a:close/>
                <a:moveTo>
                  <a:pt x="1041" y="3902"/>
                </a:moveTo>
                <a:cubicBezTo>
                  <a:pt x="964" y="3825"/>
                  <a:pt x="964" y="3825"/>
                  <a:pt x="964" y="3825"/>
                </a:cubicBezTo>
                <a:cubicBezTo>
                  <a:pt x="973" y="3817"/>
                  <a:pt x="973" y="3817"/>
                  <a:pt x="973" y="3817"/>
                </a:cubicBezTo>
                <a:cubicBezTo>
                  <a:pt x="981" y="3834"/>
                  <a:pt x="998" y="3834"/>
                  <a:pt x="1007" y="3825"/>
                </a:cubicBezTo>
                <a:cubicBezTo>
                  <a:pt x="1101" y="3723"/>
                  <a:pt x="1101" y="3723"/>
                  <a:pt x="1101" y="3723"/>
                </a:cubicBezTo>
                <a:cubicBezTo>
                  <a:pt x="1109" y="3715"/>
                  <a:pt x="1109" y="3706"/>
                  <a:pt x="1092" y="3689"/>
                </a:cubicBezTo>
                <a:cubicBezTo>
                  <a:pt x="1101" y="3681"/>
                  <a:pt x="1101" y="3681"/>
                  <a:pt x="1101" y="3681"/>
                </a:cubicBezTo>
                <a:cubicBezTo>
                  <a:pt x="1177" y="3757"/>
                  <a:pt x="1177" y="3757"/>
                  <a:pt x="1177" y="3757"/>
                </a:cubicBezTo>
                <a:cubicBezTo>
                  <a:pt x="1211" y="3791"/>
                  <a:pt x="1211" y="3817"/>
                  <a:pt x="1194" y="3842"/>
                </a:cubicBezTo>
                <a:cubicBezTo>
                  <a:pt x="1169" y="3868"/>
                  <a:pt x="1135" y="3868"/>
                  <a:pt x="1101" y="3834"/>
                </a:cubicBezTo>
                <a:cubicBezTo>
                  <a:pt x="1084" y="3808"/>
                  <a:pt x="1084" y="3808"/>
                  <a:pt x="1084" y="3808"/>
                </a:cubicBezTo>
                <a:cubicBezTo>
                  <a:pt x="1041" y="3851"/>
                  <a:pt x="1041" y="3851"/>
                  <a:pt x="1041" y="3851"/>
                </a:cubicBezTo>
                <a:cubicBezTo>
                  <a:pt x="1024" y="3868"/>
                  <a:pt x="1032" y="3876"/>
                  <a:pt x="1049" y="3893"/>
                </a:cubicBezTo>
                <a:lnTo>
                  <a:pt x="1041" y="3902"/>
                </a:lnTo>
                <a:close/>
                <a:moveTo>
                  <a:pt x="1135" y="3757"/>
                </a:moveTo>
                <a:cubicBezTo>
                  <a:pt x="1092" y="3800"/>
                  <a:pt x="1092" y="3800"/>
                  <a:pt x="1092" y="3800"/>
                </a:cubicBezTo>
                <a:cubicBezTo>
                  <a:pt x="1101" y="3808"/>
                  <a:pt x="1101" y="3808"/>
                  <a:pt x="1101" y="3808"/>
                </a:cubicBezTo>
                <a:cubicBezTo>
                  <a:pt x="1118" y="3825"/>
                  <a:pt x="1135" y="3825"/>
                  <a:pt x="1152" y="3808"/>
                </a:cubicBezTo>
                <a:cubicBezTo>
                  <a:pt x="1169" y="3791"/>
                  <a:pt x="1177" y="3774"/>
                  <a:pt x="1160" y="3757"/>
                </a:cubicBezTo>
                <a:cubicBezTo>
                  <a:pt x="1152" y="3749"/>
                  <a:pt x="1143" y="3749"/>
                  <a:pt x="1135" y="3757"/>
                </a:cubicBezTo>
                <a:close/>
                <a:moveTo>
                  <a:pt x="913" y="3468"/>
                </a:moveTo>
                <a:cubicBezTo>
                  <a:pt x="921" y="3459"/>
                  <a:pt x="921" y="3459"/>
                  <a:pt x="921" y="3459"/>
                </a:cubicBezTo>
                <a:cubicBezTo>
                  <a:pt x="973" y="3519"/>
                  <a:pt x="973" y="3519"/>
                  <a:pt x="973" y="3519"/>
                </a:cubicBezTo>
                <a:cubicBezTo>
                  <a:pt x="921" y="3681"/>
                  <a:pt x="921" y="3681"/>
                  <a:pt x="921" y="3681"/>
                </a:cubicBezTo>
                <a:cubicBezTo>
                  <a:pt x="921" y="3681"/>
                  <a:pt x="921" y="3681"/>
                  <a:pt x="921" y="3681"/>
                </a:cubicBezTo>
                <a:cubicBezTo>
                  <a:pt x="1007" y="3612"/>
                  <a:pt x="1007" y="3612"/>
                  <a:pt x="1007" y="3612"/>
                </a:cubicBezTo>
                <a:cubicBezTo>
                  <a:pt x="1015" y="3612"/>
                  <a:pt x="1015" y="3595"/>
                  <a:pt x="998" y="3578"/>
                </a:cubicBezTo>
                <a:cubicBezTo>
                  <a:pt x="1007" y="3570"/>
                  <a:pt x="1007" y="3570"/>
                  <a:pt x="1007" y="3570"/>
                </a:cubicBezTo>
                <a:cubicBezTo>
                  <a:pt x="1058" y="3629"/>
                  <a:pt x="1058" y="3629"/>
                  <a:pt x="1058" y="3629"/>
                </a:cubicBezTo>
                <a:cubicBezTo>
                  <a:pt x="1049" y="3638"/>
                  <a:pt x="1049" y="3638"/>
                  <a:pt x="1049" y="3638"/>
                </a:cubicBezTo>
                <a:cubicBezTo>
                  <a:pt x="1032" y="3621"/>
                  <a:pt x="1024" y="3621"/>
                  <a:pt x="1015" y="3629"/>
                </a:cubicBezTo>
                <a:cubicBezTo>
                  <a:pt x="879" y="3732"/>
                  <a:pt x="879" y="3732"/>
                  <a:pt x="879" y="3732"/>
                </a:cubicBezTo>
                <a:cubicBezTo>
                  <a:pt x="862" y="3706"/>
                  <a:pt x="862" y="3706"/>
                  <a:pt x="862" y="3706"/>
                </a:cubicBezTo>
                <a:cubicBezTo>
                  <a:pt x="921" y="3527"/>
                  <a:pt x="921" y="3527"/>
                  <a:pt x="921" y="3527"/>
                </a:cubicBezTo>
                <a:cubicBezTo>
                  <a:pt x="913" y="3527"/>
                  <a:pt x="913" y="3527"/>
                  <a:pt x="913" y="3527"/>
                </a:cubicBezTo>
                <a:cubicBezTo>
                  <a:pt x="819" y="3604"/>
                  <a:pt x="819" y="3604"/>
                  <a:pt x="819" y="3604"/>
                </a:cubicBezTo>
                <a:cubicBezTo>
                  <a:pt x="802" y="3604"/>
                  <a:pt x="811" y="3621"/>
                  <a:pt x="828" y="3638"/>
                </a:cubicBezTo>
                <a:cubicBezTo>
                  <a:pt x="819" y="3646"/>
                  <a:pt x="819" y="3646"/>
                  <a:pt x="819" y="3646"/>
                </a:cubicBezTo>
                <a:cubicBezTo>
                  <a:pt x="768" y="3587"/>
                  <a:pt x="768" y="3587"/>
                  <a:pt x="768" y="3587"/>
                </a:cubicBezTo>
                <a:cubicBezTo>
                  <a:pt x="777" y="3578"/>
                  <a:pt x="777" y="3578"/>
                  <a:pt x="777" y="3578"/>
                </a:cubicBezTo>
                <a:cubicBezTo>
                  <a:pt x="785" y="3595"/>
                  <a:pt x="802" y="3595"/>
                  <a:pt x="811" y="3587"/>
                </a:cubicBezTo>
                <a:cubicBezTo>
                  <a:pt x="921" y="3502"/>
                  <a:pt x="921" y="3502"/>
                  <a:pt x="921" y="3502"/>
                </a:cubicBezTo>
                <a:cubicBezTo>
                  <a:pt x="930" y="3493"/>
                  <a:pt x="930" y="3485"/>
                  <a:pt x="913" y="3468"/>
                </a:cubicBezTo>
                <a:close/>
                <a:moveTo>
                  <a:pt x="683" y="3442"/>
                </a:moveTo>
                <a:cubicBezTo>
                  <a:pt x="640" y="3374"/>
                  <a:pt x="640" y="3374"/>
                  <a:pt x="640" y="3374"/>
                </a:cubicBezTo>
                <a:cubicBezTo>
                  <a:pt x="649" y="3365"/>
                  <a:pt x="649" y="3365"/>
                  <a:pt x="649" y="3365"/>
                </a:cubicBezTo>
                <a:cubicBezTo>
                  <a:pt x="657" y="3382"/>
                  <a:pt x="674" y="3382"/>
                  <a:pt x="700" y="3382"/>
                </a:cubicBezTo>
                <a:cubicBezTo>
                  <a:pt x="870" y="3357"/>
                  <a:pt x="870" y="3357"/>
                  <a:pt x="870" y="3357"/>
                </a:cubicBezTo>
                <a:cubicBezTo>
                  <a:pt x="879" y="3374"/>
                  <a:pt x="879" y="3374"/>
                  <a:pt x="879" y="3374"/>
                </a:cubicBezTo>
                <a:cubicBezTo>
                  <a:pt x="759" y="3527"/>
                  <a:pt x="759" y="3527"/>
                  <a:pt x="759" y="3527"/>
                </a:cubicBezTo>
                <a:cubicBezTo>
                  <a:pt x="751" y="3536"/>
                  <a:pt x="751" y="3544"/>
                  <a:pt x="759" y="3553"/>
                </a:cubicBezTo>
                <a:cubicBezTo>
                  <a:pt x="751" y="3561"/>
                  <a:pt x="751" y="3561"/>
                  <a:pt x="751" y="3561"/>
                </a:cubicBezTo>
                <a:cubicBezTo>
                  <a:pt x="700" y="3468"/>
                  <a:pt x="700" y="3468"/>
                  <a:pt x="700" y="3468"/>
                </a:cubicBezTo>
                <a:cubicBezTo>
                  <a:pt x="708" y="3468"/>
                  <a:pt x="708" y="3468"/>
                  <a:pt x="708" y="3468"/>
                </a:cubicBezTo>
                <a:cubicBezTo>
                  <a:pt x="708" y="3476"/>
                  <a:pt x="708" y="3476"/>
                  <a:pt x="708" y="3476"/>
                </a:cubicBezTo>
                <a:cubicBezTo>
                  <a:pt x="717" y="3485"/>
                  <a:pt x="725" y="3493"/>
                  <a:pt x="734" y="3485"/>
                </a:cubicBezTo>
                <a:cubicBezTo>
                  <a:pt x="734" y="3485"/>
                  <a:pt x="734" y="3485"/>
                  <a:pt x="734" y="3476"/>
                </a:cubicBezTo>
                <a:cubicBezTo>
                  <a:pt x="734" y="3485"/>
                  <a:pt x="734" y="3485"/>
                  <a:pt x="742" y="3476"/>
                </a:cubicBezTo>
                <a:cubicBezTo>
                  <a:pt x="759" y="3451"/>
                  <a:pt x="759" y="3451"/>
                  <a:pt x="759" y="3451"/>
                </a:cubicBezTo>
                <a:cubicBezTo>
                  <a:pt x="725" y="3391"/>
                  <a:pt x="725" y="3391"/>
                  <a:pt x="725" y="3391"/>
                </a:cubicBezTo>
                <a:cubicBezTo>
                  <a:pt x="700" y="3399"/>
                  <a:pt x="700" y="3399"/>
                  <a:pt x="700" y="3399"/>
                </a:cubicBezTo>
                <a:cubicBezTo>
                  <a:pt x="700" y="3399"/>
                  <a:pt x="691" y="3399"/>
                  <a:pt x="683" y="3399"/>
                </a:cubicBezTo>
                <a:cubicBezTo>
                  <a:pt x="674" y="3408"/>
                  <a:pt x="674" y="3416"/>
                  <a:pt x="683" y="3425"/>
                </a:cubicBezTo>
                <a:cubicBezTo>
                  <a:pt x="691" y="3433"/>
                  <a:pt x="691" y="3433"/>
                  <a:pt x="691" y="3433"/>
                </a:cubicBezTo>
                <a:lnTo>
                  <a:pt x="683" y="3442"/>
                </a:lnTo>
                <a:close/>
                <a:moveTo>
                  <a:pt x="768" y="3433"/>
                </a:moveTo>
                <a:cubicBezTo>
                  <a:pt x="811" y="3382"/>
                  <a:pt x="811" y="3382"/>
                  <a:pt x="811" y="3382"/>
                </a:cubicBezTo>
                <a:cubicBezTo>
                  <a:pt x="742" y="3391"/>
                  <a:pt x="742" y="3391"/>
                  <a:pt x="742" y="3391"/>
                </a:cubicBezTo>
                <a:lnTo>
                  <a:pt x="768" y="3433"/>
                </a:lnTo>
                <a:close/>
                <a:moveTo>
                  <a:pt x="717" y="3076"/>
                </a:moveTo>
                <a:cubicBezTo>
                  <a:pt x="725" y="3076"/>
                  <a:pt x="725" y="3076"/>
                  <a:pt x="725" y="3076"/>
                </a:cubicBezTo>
                <a:cubicBezTo>
                  <a:pt x="751" y="3135"/>
                  <a:pt x="751" y="3135"/>
                  <a:pt x="751" y="3135"/>
                </a:cubicBezTo>
                <a:cubicBezTo>
                  <a:pt x="666" y="3280"/>
                  <a:pt x="666" y="3280"/>
                  <a:pt x="666" y="3280"/>
                </a:cubicBezTo>
                <a:cubicBezTo>
                  <a:pt x="666" y="3280"/>
                  <a:pt x="666" y="3280"/>
                  <a:pt x="666" y="3280"/>
                </a:cubicBezTo>
                <a:cubicBezTo>
                  <a:pt x="759" y="3246"/>
                  <a:pt x="759" y="3246"/>
                  <a:pt x="759" y="3246"/>
                </a:cubicBezTo>
                <a:cubicBezTo>
                  <a:pt x="777" y="3238"/>
                  <a:pt x="777" y="3229"/>
                  <a:pt x="768" y="3203"/>
                </a:cubicBezTo>
                <a:cubicBezTo>
                  <a:pt x="785" y="3203"/>
                  <a:pt x="785" y="3203"/>
                  <a:pt x="785" y="3203"/>
                </a:cubicBezTo>
                <a:cubicBezTo>
                  <a:pt x="811" y="3263"/>
                  <a:pt x="811" y="3263"/>
                  <a:pt x="811" y="3263"/>
                </a:cubicBezTo>
                <a:cubicBezTo>
                  <a:pt x="802" y="3272"/>
                  <a:pt x="802" y="3272"/>
                  <a:pt x="802" y="3272"/>
                </a:cubicBezTo>
                <a:cubicBezTo>
                  <a:pt x="794" y="3255"/>
                  <a:pt x="785" y="3246"/>
                  <a:pt x="768" y="3255"/>
                </a:cubicBezTo>
                <a:cubicBezTo>
                  <a:pt x="614" y="3323"/>
                  <a:pt x="614" y="3323"/>
                  <a:pt x="614" y="3323"/>
                </a:cubicBezTo>
                <a:cubicBezTo>
                  <a:pt x="606" y="3297"/>
                  <a:pt x="606" y="3297"/>
                  <a:pt x="606" y="3297"/>
                </a:cubicBezTo>
                <a:cubicBezTo>
                  <a:pt x="700" y="3135"/>
                  <a:pt x="700" y="3135"/>
                  <a:pt x="700" y="3135"/>
                </a:cubicBezTo>
                <a:cubicBezTo>
                  <a:pt x="700" y="3135"/>
                  <a:pt x="700" y="3135"/>
                  <a:pt x="700" y="3135"/>
                </a:cubicBezTo>
                <a:cubicBezTo>
                  <a:pt x="589" y="3186"/>
                  <a:pt x="589" y="3186"/>
                  <a:pt x="589" y="3186"/>
                </a:cubicBezTo>
                <a:cubicBezTo>
                  <a:pt x="572" y="3186"/>
                  <a:pt x="572" y="3203"/>
                  <a:pt x="580" y="3221"/>
                </a:cubicBezTo>
                <a:cubicBezTo>
                  <a:pt x="572" y="3229"/>
                  <a:pt x="572" y="3229"/>
                  <a:pt x="572" y="3229"/>
                </a:cubicBezTo>
                <a:cubicBezTo>
                  <a:pt x="538" y="3152"/>
                  <a:pt x="538" y="3152"/>
                  <a:pt x="538" y="3152"/>
                </a:cubicBezTo>
                <a:cubicBezTo>
                  <a:pt x="555" y="3152"/>
                  <a:pt x="555" y="3152"/>
                  <a:pt x="555" y="3152"/>
                </a:cubicBezTo>
                <a:cubicBezTo>
                  <a:pt x="563" y="3169"/>
                  <a:pt x="572" y="3178"/>
                  <a:pt x="580" y="3169"/>
                </a:cubicBezTo>
                <a:cubicBezTo>
                  <a:pt x="708" y="3110"/>
                  <a:pt x="708" y="3110"/>
                  <a:pt x="708" y="3110"/>
                </a:cubicBezTo>
                <a:cubicBezTo>
                  <a:pt x="725" y="3110"/>
                  <a:pt x="725" y="3093"/>
                  <a:pt x="717" y="3076"/>
                </a:cubicBezTo>
                <a:close/>
                <a:moveTo>
                  <a:pt x="717" y="3050"/>
                </a:moveTo>
                <a:cubicBezTo>
                  <a:pt x="649" y="3076"/>
                  <a:pt x="649" y="3076"/>
                  <a:pt x="649" y="3076"/>
                </a:cubicBezTo>
                <a:cubicBezTo>
                  <a:pt x="640" y="3059"/>
                  <a:pt x="640" y="3059"/>
                  <a:pt x="640" y="3059"/>
                </a:cubicBezTo>
                <a:cubicBezTo>
                  <a:pt x="674" y="3042"/>
                  <a:pt x="691" y="3016"/>
                  <a:pt x="683" y="2982"/>
                </a:cubicBezTo>
                <a:cubicBezTo>
                  <a:pt x="674" y="2965"/>
                  <a:pt x="666" y="2956"/>
                  <a:pt x="657" y="2965"/>
                </a:cubicBezTo>
                <a:cubicBezTo>
                  <a:pt x="597" y="2973"/>
                  <a:pt x="597" y="2973"/>
                  <a:pt x="597" y="2973"/>
                </a:cubicBezTo>
                <a:cubicBezTo>
                  <a:pt x="606" y="2999"/>
                  <a:pt x="623" y="3016"/>
                  <a:pt x="649" y="3008"/>
                </a:cubicBezTo>
                <a:cubicBezTo>
                  <a:pt x="649" y="3025"/>
                  <a:pt x="649" y="3025"/>
                  <a:pt x="649" y="3025"/>
                </a:cubicBezTo>
                <a:cubicBezTo>
                  <a:pt x="572" y="3042"/>
                  <a:pt x="572" y="3042"/>
                  <a:pt x="572" y="3042"/>
                </a:cubicBezTo>
                <a:cubicBezTo>
                  <a:pt x="572" y="3033"/>
                  <a:pt x="572" y="3033"/>
                  <a:pt x="572" y="3033"/>
                </a:cubicBezTo>
                <a:cubicBezTo>
                  <a:pt x="589" y="3025"/>
                  <a:pt x="597" y="2999"/>
                  <a:pt x="589" y="2982"/>
                </a:cubicBezTo>
                <a:cubicBezTo>
                  <a:pt x="521" y="2999"/>
                  <a:pt x="521" y="2999"/>
                  <a:pt x="521" y="2999"/>
                </a:cubicBezTo>
                <a:cubicBezTo>
                  <a:pt x="512" y="2999"/>
                  <a:pt x="504" y="3008"/>
                  <a:pt x="512" y="3025"/>
                </a:cubicBezTo>
                <a:cubicBezTo>
                  <a:pt x="521" y="3059"/>
                  <a:pt x="546" y="3076"/>
                  <a:pt x="589" y="3076"/>
                </a:cubicBezTo>
                <a:cubicBezTo>
                  <a:pt x="597" y="3093"/>
                  <a:pt x="597" y="3093"/>
                  <a:pt x="597" y="3093"/>
                </a:cubicBezTo>
                <a:cubicBezTo>
                  <a:pt x="521" y="3110"/>
                  <a:pt x="521" y="3110"/>
                  <a:pt x="521" y="3110"/>
                </a:cubicBezTo>
                <a:cubicBezTo>
                  <a:pt x="469" y="2931"/>
                  <a:pt x="469" y="2931"/>
                  <a:pt x="469" y="2931"/>
                </a:cubicBezTo>
                <a:cubicBezTo>
                  <a:pt x="487" y="2931"/>
                  <a:pt x="487" y="2931"/>
                  <a:pt x="487" y="2931"/>
                </a:cubicBezTo>
                <a:cubicBezTo>
                  <a:pt x="487" y="2948"/>
                  <a:pt x="495" y="2956"/>
                  <a:pt x="512" y="2948"/>
                </a:cubicBezTo>
                <a:cubicBezTo>
                  <a:pt x="649" y="2914"/>
                  <a:pt x="649" y="2914"/>
                  <a:pt x="649" y="2914"/>
                </a:cubicBezTo>
                <a:cubicBezTo>
                  <a:pt x="657" y="2914"/>
                  <a:pt x="666" y="2897"/>
                  <a:pt x="657" y="2880"/>
                </a:cubicBezTo>
                <a:cubicBezTo>
                  <a:pt x="666" y="2880"/>
                  <a:pt x="666" y="2880"/>
                  <a:pt x="666" y="2880"/>
                </a:cubicBezTo>
                <a:lnTo>
                  <a:pt x="717" y="3050"/>
                </a:lnTo>
                <a:close/>
              </a:path>
            </a:pathLst>
          </a:custGeom>
          <a:solidFill>
            <a:srgbClr val="014F8E">
              <a:alpha val="3000"/>
            </a:srgb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grpSp>
        <p:nvGrpSpPr>
          <p:cNvPr id="25" name="组合 24">
            <a:extLst>
              <a:ext uri="{FF2B5EF4-FFF2-40B4-BE49-F238E27FC236}">
                <a16:creationId xmlns="" xmlns:a16="http://schemas.microsoft.com/office/drawing/2014/main" id="{EFE4A9BB-8D5E-4216-B030-8B7736713BAF}"/>
              </a:ext>
            </a:extLst>
          </p:cNvPr>
          <p:cNvGrpSpPr/>
          <p:nvPr userDrawn="1"/>
        </p:nvGrpSpPr>
        <p:grpSpPr>
          <a:xfrm>
            <a:off x="9818325" y="379089"/>
            <a:ext cx="1678350" cy="412813"/>
            <a:chOff x="2191473" y="2468629"/>
            <a:chExt cx="7809054" cy="1920742"/>
          </a:xfrm>
          <a:solidFill>
            <a:srgbClr val="014F8E"/>
          </a:solidFill>
        </p:grpSpPr>
        <p:sp>
          <p:nvSpPr>
            <p:cNvPr id="28" name="íŝlîḍe">
              <a:extLst>
                <a:ext uri="{FF2B5EF4-FFF2-40B4-BE49-F238E27FC236}">
                  <a16:creationId xmlns="" xmlns:a16="http://schemas.microsoft.com/office/drawing/2014/main" id="{76083272-D490-4D4F-9AEA-F941D4F965BE}"/>
                </a:ext>
              </a:extLst>
            </p:cNvPr>
            <p:cNvSpPr/>
            <p:nvPr/>
          </p:nvSpPr>
          <p:spPr bwMode="auto">
            <a:xfrm>
              <a:off x="2191473" y="2508284"/>
              <a:ext cx="1886171" cy="1881087"/>
            </a:xfrm>
            <a:custGeom>
              <a:avLst/>
              <a:gdLst>
                <a:gd name="T0" fmla="*/ 546 w 4879"/>
                <a:gd name="T1" fmla="*/ 2803 h 4873"/>
                <a:gd name="T2" fmla="*/ 4256 w 4879"/>
                <a:gd name="T3" fmla="*/ 1823 h 4873"/>
                <a:gd name="T4" fmla="*/ 4034 w 4879"/>
                <a:gd name="T5" fmla="*/ 1806 h 4873"/>
                <a:gd name="T6" fmla="*/ 4077 w 4879"/>
                <a:gd name="T7" fmla="*/ 1985 h 4873"/>
                <a:gd name="T8" fmla="*/ 4520 w 4879"/>
                <a:gd name="T9" fmla="*/ 1977 h 4873"/>
                <a:gd name="T10" fmla="*/ 4299 w 4879"/>
                <a:gd name="T11" fmla="*/ 1951 h 4873"/>
                <a:gd name="T12" fmla="*/ 4427 w 4879"/>
                <a:gd name="T13" fmla="*/ 2079 h 4873"/>
                <a:gd name="T14" fmla="*/ 3957 w 4879"/>
                <a:gd name="T15" fmla="*/ 1125 h 4873"/>
                <a:gd name="T16" fmla="*/ 3548 w 4879"/>
                <a:gd name="T17" fmla="*/ 1040 h 4873"/>
                <a:gd name="T18" fmla="*/ 2951 w 4879"/>
                <a:gd name="T19" fmla="*/ 537 h 4873"/>
                <a:gd name="T20" fmla="*/ 1902 w 4879"/>
                <a:gd name="T21" fmla="*/ 588 h 4873"/>
                <a:gd name="T22" fmla="*/ 1843 w 4879"/>
                <a:gd name="T23" fmla="*/ 793 h 4873"/>
                <a:gd name="T24" fmla="*/ 2047 w 4879"/>
                <a:gd name="T25" fmla="*/ 733 h 4873"/>
                <a:gd name="T26" fmla="*/ 1979 w 4879"/>
                <a:gd name="T27" fmla="*/ 460 h 4873"/>
                <a:gd name="T28" fmla="*/ 1101 w 4879"/>
                <a:gd name="T29" fmla="*/ 1082 h 4873"/>
                <a:gd name="T30" fmla="*/ 1135 w 4879"/>
                <a:gd name="T31" fmla="*/ 1065 h 4873"/>
                <a:gd name="T32" fmla="*/ 1194 w 4879"/>
                <a:gd name="T33" fmla="*/ 980 h 4873"/>
                <a:gd name="T34" fmla="*/ 1058 w 4879"/>
                <a:gd name="T35" fmla="*/ 1040 h 4873"/>
                <a:gd name="T36" fmla="*/ 879 w 4879"/>
                <a:gd name="T37" fmla="*/ 1951 h 4873"/>
                <a:gd name="T38" fmla="*/ 614 w 4879"/>
                <a:gd name="T39" fmla="*/ 1892 h 4873"/>
                <a:gd name="T40" fmla="*/ 427 w 4879"/>
                <a:gd name="T41" fmla="*/ 1653 h 4873"/>
                <a:gd name="T42" fmla="*/ 589 w 4879"/>
                <a:gd name="T43" fmla="*/ 2070 h 4873"/>
                <a:gd name="T44" fmla="*/ 1638 w 4879"/>
                <a:gd name="T45" fmla="*/ 3433 h 4873"/>
                <a:gd name="T46" fmla="*/ 2457 w 4879"/>
                <a:gd name="T47" fmla="*/ 2675 h 4873"/>
                <a:gd name="T48" fmla="*/ 2857 w 4879"/>
                <a:gd name="T49" fmla="*/ 3391 h 4873"/>
                <a:gd name="T50" fmla="*/ 3156 w 4879"/>
                <a:gd name="T51" fmla="*/ 3348 h 4873"/>
                <a:gd name="T52" fmla="*/ 3343 w 4879"/>
                <a:gd name="T53" fmla="*/ 3476 h 4873"/>
                <a:gd name="T54" fmla="*/ 162 w 4879"/>
                <a:gd name="T55" fmla="*/ 2437 h 4873"/>
                <a:gd name="T56" fmla="*/ 4273 w 4879"/>
                <a:gd name="T57" fmla="*/ 2633 h 4873"/>
                <a:gd name="T58" fmla="*/ 4299 w 4879"/>
                <a:gd name="T59" fmla="*/ 2863 h 4873"/>
                <a:gd name="T60" fmla="*/ 4307 w 4879"/>
                <a:gd name="T61" fmla="*/ 3169 h 4873"/>
                <a:gd name="T62" fmla="*/ 4196 w 4879"/>
                <a:gd name="T63" fmla="*/ 3297 h 4873"/>
                <a:gd name="T64" fmla="*/ 4247 w 4879"/>
                <a:gd name="T65" fmla="*/ 3357 h 4873"/>
                <a:gd name="T66" fmla="*/ 4102 w 4879"/>
                <a:gd name="T67" fmla="*/ 3553 h 4873"/>
                <a:gd name="T68" fmla="*/ 4009 w 4879"/>
                <a:gd name="T69" fmla="*/ 3442 h 4873"/>
                <a:gd name="T70" fmla="*/ 4026 w 4879"/>
                <a:gd name="T71" fmla="*/ 3587 h 4873"/>
                <a:gd name="T72" fmla="*/ 3855 w 4879"/>
                <a:gd name="T73" fmla="*/ 3817 h 4873"/>
                <a:gd name="T74" fmla="*/ 3710 w 4879"/>
                <a:gd name="T75" fmla="*/ 3979 h 4873"/>
                <a:gd name="T76" fmla="*/ 3386 w 4879"/>
                <a:gd name="T77" fmla="*/ 4234 h 4873"/>
                <a:gd name="T78" fmla="*/ 3386 w 4879"/>
                <a:gd name="T79" fmla="*/ 4004 h 4873"/>
                <a:gd name="T80" fmla="*/ 3565 w 4879"/>
                <a:gd name="T81" fmla="*/ 4115 h 4873"/>
                <a:gd name="T82" fmla="*/ 3122 w 4879"/>
                <a:gd name="T83" fmla="*/ 4354 h 4873"/>
                <a:gd name="T84" fmla="*/ 2909 w 4879"/>
                <a:gd name="T85" fmla="*/ 4234 h 4873"/>
                <a:gd name="T86" fmla="*/ 2806 w 4879"/>
                <a:gd name="T87" fmla="*/ 4439 h 4873"/>
                <a:gd name="T88" fmla="*/ 2482 w 4879"/>
                <a:gd name="T89" fmla="*/ 4277 h 4873"/>
                <a:gd name="T90" fmla="*/ 2474 w 4879"/>
                <a:gd name="T91" fmla="*/ 4464 h 4873"/>
                <a:gd name="T92" fmla="*/ 2201 w 4879"/>
                <a:gd name="T93" fmla="*/ 4354 h 4873"/>
                <a:gd name="T94" fmla="*/ 2005 w 4879"/>
                <a:gd name="T95" fmla="*/ 4302 h 4873"/>
                <a:gd name="T96" fmla="*/ 1945 w 4879"/>
                <a:gd name="T97" fmla="*/ 4209 h 4873"/>
                <a:gd name="T98" fmla="*/ 1740 w 4879"/>
                <a:gd name="T99" fmla="*/ 4200 h 4873"/>
                <a:gd name="T100" fmla="*/ 1749 w 4879"/>
                <a:gd name="T101" fmla="*/ 4124 h 4873"/>
                <a:gd name="T102" fmla="*/ 1322 w 4879"/>
                <a:gd name="T103" fmla="*/ 4115 h 4873"/>
                <a:gd name="T104" fmla="*/ 1348 w 4879"/>
                <a:gd name="T105" fmla="*/ 4030 h 4873"/>
                <a:gd name="T106" fmla="*/ 1177 w 4879"/>
                <a:gd name="T107" fmla="*/ 3757 h 4873"/>
                <a:gd name="T108" fmla="*/ 973 w 4879"/>
                <a:gd name="T109" fmla="*/ 3519 h 4873"/>
                <a:gd name="T110" fmla="*/ 819 w 4879"/>
                <a:gd name="T111" fmla="*/ 3646 h 4873"/>
                <a:gd name="T112" fmla="*/ 700 w 4879"/>
                <a:gd name="T113" fmla="*/ 3468 h 4873"/>
                <a:gd name="T114" fmla="*/ 742 w 4879"/>
                <a:gd name="T115" fmla="*/ 3391 h 4873"/>
                <a:gd name="T116" fmla="*/ 700 w 4879"/>
                <a:gd name="T117" fmla="*/ 3135 h 4873"/>
                <a:gd name="T118" fmla="*/ 597 w 4879"/>
                <a:gd name="T119" fmla="*/ 2973 h 4873"/>
                <a:gd name="T120" fmla="*/ 657 w 4879"/>
                <a:gd name="T121" fmla="*/ 2880 h 4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79" h="4873">
                  <a:moveTo>
                    <a:pt x="546" y="2735"/>
                  </a:moveTo>
                  <a:cubicBezTo>
                    <a:pt x="563" y="2803"/>
                    <a:pt x="563" y="2803"/>
                    <a:pt x="563" y="2803"/>
                  </a:cubicBezTo>
                  <a:cubicBezTo>
                    <a:pt x="614" y="2786"/>
                    <a:pt x="614" y="2786"/>
                    <a:pt x="614" y="2786"/>
                  </a:cubicBezTo>
                  <a:cubicBezTo>
                    <a:pt x="632" y="2786"/>
                    <a:pt x="640" y="2778"/>
                    <a:pt x="632" y="2760"/>
                  </a:cubicBezTo>
                  <a:cubicBezTo>
                    <a:pt x="640" y="2760"/>
                    <a:pt x="640" y="2760"/>
                    <a:pt x="640" y="2760"/>
                  </a:cubicBezTo>
                  <a:cubicBezTo>
                    <a:pt x="666" y="2863"/>
                    <a:pt x="666" y="2863"/>
                    <a:pt x="666" y="2863"/>
                  </a:cubicBezTo>
                  <a:cubicBezTo>
                    <a:pt x="649" y="2863"/>
                    <a:pt x="649" y="2863"/>
                    <a:pt x="649" y="2863"/>
                  </a:cubicBezTo>
                  <a:cubicBezTo>
                    <a:pt x="649" y="2846"/>
                    <a:pt x="640" y="2837"/>
                    <a:pt x="623" y="2837"/>
                  </a:cubicBezTo>
                  <a:cubicBezTo>
                    <a:pt x="487" y="2863"/>
                    <a:pt x="487" y="2863"/>
                    <a:pt x="487" y="2863"/>
                  </a:cubicBezTo>
                  <a:cubicBezTo>
                    <a:pt x="478" y="2863"/>
                    <a:pt x="469" y="2871"/>
                    <a:pt x="478" y="2897"/>
                  </a:cubicBezTo>
                  <a:cubicBezTo>
                    <a:pt x="461" y="2897"/>
                    <a:pt x="461" y="2897"/>
                    <a:pt x="461" y="2897"/>
                  </a:cubicBezTo>
                  <a:cubicBezTo>
                    <a:pt x="444" y="2795"/>
                    <a:pt x="444" y="2795"/>
                    <a:pt x="444" y="2795"/>
                  </a:cubicBezTo>
                  <a:cubicBezTo>
                    <a:pt x="461" y="2795"/>
                    <a:pt x="461" y="2795"/>
                    <a:pt x="461" y="2795"/>
                  </a:cubicBezTo>
                  <a:cubicBezTo>
                    <a:pt x="461" y="2812"/>
                    <a:pt x="469" y="2820"/>
                    <a:pt x="478" y="2812"/>
                  </a:cubicBezTo>
                  <a:cubicBezTo>
                    <a:pt x="546" y="2803"/>
                    <a:pt x="546" y="2803"/>
                    <a:pt x="546" y="2803"/>
                  </a:cubicBezTo>
                  <a:cubicBezTo>
                    <a:pt x="538" y="2735"/>
                    <a:pt x="538" y="2735"/>
                    <a:pt x="538" y="2735"/>
                  </a:cubicBezTo>
                  <a:cubicBezTo>
                    <a:pt x="469" y="2752"/>
                    <a:pt x="469" y="2752"/>
                    <a:pt x="469" y="2752"/>
                  </a:cubicBezTo>
                  <a:cubicBezTo>
                    <a:pt x="452" y="2752"/>
                    <a:pt x="452" y="2760"/>
                    <a:pt x="452" y="2778"/>
                  </a:cubicBezTo>
                  <a:cubicBezTo>
                    <a:pt x="444" y="2778"/>
                    <a:pt x="444" y="2778"/>
                    <a:pt x="444" y="2778"/>
                  </a:cubicBezTo>
                  <a:cubicBezTo>
                    <a:pt x="427" y="2684"/>
                    <a:pt x="427" y="2684"/>
                    <a:pt x="427" y="2684"/>
                  </a:cubicBezTo>
                  <a:cubicBezTo>
                    <a:pt x="435" y="2675"/>
                    <a:pt x="435" y="2675"/>
                    <a:pt x="435" y="2675"/>
                  </a:cubicBezTo>
                  <a:cubicBezTo>
                    <a:pt x="435" y="2701"/>
                    <a:pt x="444" y="2709"/>
                    <a:pt x="461" y="2701"/>
                  </a:cubicBezTo>
                  <a:cubicBezTo>
                    <a:pt x="597" y="2675"/>
                    <a:pt x="597" y="2675"/>
                    <a:pt x="597" y="2675"/>
                  </a:cubicBezTo>
                  <a:cubicBezTo>
                    <a:pt x="614" y="2675"/>
                    <a:pt x="614" y="2667"/>
                    <a:pt x="614" y="2650"/>
                  </a:cubicBezTo>
                  <a:cubicBezTo>
                    <a:pt x="623" y="2641"/>
                    <a:pt x="623" y="2641"/>
                    <a:pt x="623" y="2641"/>
                  </a:cubicBezTo>
                  <a:cubicBezTo>
                    <a:pt x="640" y="2743"/>
                    <a:pt x="640" y="2743"/>
                    <a:pt x="640" y="2743"/>
                  </a:cubicBezTo>
                  <a:cubicBezTo>
                    <a:pt x="632" y="2743"/>
                    <a:pt x="632" y="2743"/>
                    <a:pt x="632" y="2743"/>
                  </a:cubicBezTo>
                  <a:cubicBezTo>
                    <a:pt x="632" y="2726"/>
                    <a:pt x="623" y="2726"/>
                    <a:pt x="606" y="2726"/>
                  </a:cubicBezTo>
                  <a:lnTo>
                    <a:pt x="546" y="2735"/>
                  </a:lnTo>
                  <a:close/>
                  <a:moveTo>
                    <a:pt x="4256" y="1823"/>
                  </a:moveTo>
                  <a:cubicBezTo>
                    <a:pt x="4247" y="1832"/>
                    <a:pt x="4230" y="1849"/>
                    <a:pt x="4222" y="1849"/>
                  </a:cubicBezTo>
                  <a:cubicBezTo>
                    <a:pt x="4205" y="1849"/>
                    <a:pt x="4188" y="1875"/>
                    <a:pt x="4205" y="1875"/>
                  </a:cubicBezTo>
                  <a:cubicBezTo>
                    <a:pt x="4222" y="1883"/>
                    <a:pt x="4230" y="1883"/>
                    <a:pt x="4256" y="1858"/>
                  </a:cubicBezTo>
                  <a:cubicBezTo>
                    <a:pt x="4273" y="1840"/>
                    <a:pt x="4290" y="1798"/>
                    <a:pt x="4256" y="1823"/>
                  </a:cubicBezTo>
                  <a:close/>
                  <a:moveTo>
                    <a:pt x="4137" y="2011"/>
                  </a:moveTo>
                  <a:cubicBezTo>
                    <a:pt x="4145" y="2028"/>
                    <a:pt x="4162" y="2028"/>
                    <a:pt x="4171" y="2019"/>
                  </a:cubicBezTo>
                  <a:cubicBezTo>
                    <a:pt x="4188" y="2019"/>
                    <a:pt x="4188" y="2011"/>
                    <a:pt x="4188" y="2011"/>
                  </a:cubicBezTo>
                  <a:cubicBezTo>
                    <a:pt x="4188" y="2002"/>
                    <a:pt x="4205" y="1994"/>
                    <a:pt x="4230" y="2011"/>
                  </a:cubicBezTo>
                  <a:cubicBezTo>
                    <a:pt x="4247" y="2019"/>
                    <a:pt x="4247" y="2019"/>
                    <a:pt x="4247" y="2019"/>
                  </a:cubicBezTo>
                  <a:cubicBezTo>
                    <a:pt x="4256" y="2019"/>
                    <a:pt x="4247" y="2002"/>
                    <a:pt x="4213" y="1977"/>
                  </a:cubicBezTo>
                  <a:cubicBezTo>
                    <a:pt x="4188" y="1951"/>
                    <a:pt x="4171" y="1943"/>
                    <a:pt x="4128" y="1909"/>
                  </a:cubicBezTo>
                  <a:cubicBezTo>
                    <a:pt x="4077" y="1883"/>
                    <a:pt x="4051" y="1866"/>
                    <a:pt x="4017" y="1840"/>
                  </a:cubicBezTo>
                  <a:cubicBezTo>
                    <a:pt x="3992" y="1806"/>
                    <a:pt x="3992" y="1789"/>
                    <a:pt x="4017" y="1781"/>
                  </a:cubicBezTo>
                  <a:cubicBezTo>
                    <a:pt x="4043" y="1772"/>
                    <a:pt x="4060" y="1781"/>
                    <a:pt x="4051" y="1781"/>
                  </a:cubicBezTo>
                  <a:cubicBezTo>
                    <a:pt x="4043" y="1789"/>
                    <a:pt x="4026" y="1789"/>
                    <a:pt x="4034" y="1806"/>
                  </a:cubicBezTo>
                  <a:cubicBezTo>
                    <a:pt x="4043" y="1815"/>
                    <a:pt x="4068" y="1840"/>
                    <a:pt x="4137" y="1900"/>
                  </a:cubicBezTo>
                  <a:cubicBezTo>
                    <a:pt x="4213" y="1951"/>
                    <a:pt x="4264" y="1985"/>
                    <a:pt x="4299" y="2028"/>
                  </a:cubicBezTo>
                  <a:cubicBezTo>
                    <a:pt x="4324" y="2062"/>
                    <a:pt x="4307" y="2088"/>
                    <a:pt x="4299" y="2088"/>
                  </a:cubicBezTo>
                  <a:cubicBezTo>
                    <a:pt x="4290" y="2088"/>
                    <a:pt x="4247" y="2053"/>
                    <a:pt x="4222" y="2036"/>
                  </a:cubicBezTo>
                  <a:cubicBezTo>
                    <a:pt x="4196" y="2019"/>
                    <a:pt x="4205" y="2028"/>
                    <a:pt x="4196" y="2036"/>
                  </a:cubicBezTo>
                  <a:cubicBezTo>
                    <a:pt x="4188" y="2036"/>
                    <a:pt x="4179" y="2045"/>
                    <a:pt x="4171" y="2045"/>
                  </a:cubicBezTo>
                  <a:cubicBezTo>
                    <a:pt x="4162" y="2045"/>
                    <a:pt x="4154" y="2045"/>
                    <a:pt x="4162" y="2062"/>
                  </a:cubicBezTo>
                  <a:cubicBezTo>
                    <a:pt x="4162" y="2070"/>
                    <a:pt x="4162" y="2096"/>
                    <a:pt x="4145" y="2088"/>
                  </a:cubicBezTo>
                  <a:cubicBezTo>
                    <a:pt x="4128" y="2070"/>
                    <a:pt x="4137" y="2045"/>
                    <a:pt x="4111" y="2062"/>
                  </a:cubicBezTo>
                  <a:cubicBezTo>
                    <a:pt x="4085" y="2070"/>
                    <a:pt x="4068" y="2079"/>
                    <a:pt x="4051" y="2053"/>
                  </a:cubicBezTo>
                  <a:cubicBezTo>
                    <a:pt x="4034" y="2028"/>
                    <a:pt x="4034" y="2019"/>
                    <a:pt x="4043" y="2002"/>
                  </a:cubicBezTo>
                  <a:cubicBezTo>
                    <a:pt x="4043" y="1985"/>
                    <a:pt x="4043" y="1968"/>
                    <a:pt x="4034" y="1960"/>
                  </a:cubicBezTo>
                  <a:cubicBezTo>
                    <a:pt x="4026" y="1960"/>
                    <a:pt x="4017" y="1943"/>
                    <a:pt x="4043" y="1943"/>
                  </a:cubicBezTo>
                  <a:cubicBezTo>
                    <a:pt x="4060" y="1943"/>
                    <a:pt x="4068" y="1951"/>
                    <a:pt x="4137" y="2011"/>
                  </a:cubicBezTo>
                  <a:close/>
                  <a:moveTo>
                    <a:pt x="4077" y="1985"/>
                  </a:moveTo>
                  <a:cubicBezTo>
                    <a:pt x="4085" y="1994"/>
                    <a:pt x="4120" y="2019"/>
                    <a:pt x="4111" y="2028"/>
                  </a:cubicBezTo>
                  <a:cubicBezTo>
                    <a:pt x="4102" y="2036"/>
                    <a:pt x="4085" y="2053"/>
                    <a:pt x="4068" y="2036"/>
                  </a:cubicBezTo>
                  <a:cubicBezTo>
                    <a:pt x="4060" y="2019"/>
                    <a:pt x="4043" y="1960"/>
                    <a:pt x="4077" y="1985"/>
                  </a:cubicBezTo>
                  <a:close/>
                  <a:moveTo>
                    <a:pt x="4256" y="1875"/>
                  </a:moveTo>
                  <a:cubicBezTo>
                    <a:pt x="4264" y="1883"/>
                    <a:pt x="4273" y="1892"/>
                    <a:pt x="4290" y="1883"/>
                  </a:cubicBezTo>
                  <a:cubicBezTo>
                    <a:pt x="4299" y="1875"/>
                    <a:pt x="4324" y="1849"/>
                    <a:pt x="4324" y="1840"/>
                  </a:cubicBezTo>
                  <a:cubicBezTo>
                    <a:pt x="4333" y="1823"/>
                    <a:pt x="4341" y="1815"/>
                    <a:pt x="4341" y="1832"/>
                  </a:cubicBezTo>
                  <a:cubicBezTo>
                    <a:pt x="4341" y="1840"/>
                    <a:pt x="4341" y="1858"/>
                    <a:pt x="4324" y="1875"/>
                  </a:cubicBezTo>
                  <a:cubicBezTo>
                    <a:pt x="4316" y="1883"/>
                    <a:pt x="4307" y="1883"/>
                    <a:pt x="4316" y="1892"/>
                  </a:cubicBezTo>
                  <a:cubicBezTo>
                    <a:pt x="4324" y="1900"/>
                    <a:pt x="4341" y="1917"/>
                    <a:pt x="4341" y="1900"/>
                  </a:cubicBezTo>
                  <a:cubicBezTo>
                    <a:pt x="4341" y="1892"/>
                    <a:pt x="4324" y="1875"/>
                    <a:pt x="4333" y="1866"/>
                  </a:cubicBezTo>
                  <a:cubicBezTo>
                    <a:pt x="4341" y="1858"/>
                    <a:pt x="4358" y="1892"/>
                    <a:pt x="4375" y="1917"/>
                  </a:cubicBezTo>
                  <a:cubicBezTo>
                    <a:pt x="4384" y="1934"/>
                    <a:pt x="4392" y="1934"/>
                    <a:pt x="4409" y="1943"/>
                  </a:cubicBezTo>
                  <a:cubicBezTo>
                    <a:pt x="4427" y="1951"/>
                    <a:pt x="4478" y="1968"/>
                    <a:pt x="4495" y="1977"/>
                  </a:cubicBezTo>
                  <a:cubicBezTo>
                    <a:pt x="4512" y="1985"/>
                    <a:pt x="4520" y="1994"/>
                    <a:pt x="4520" y="1977"/>
                  </a:cubicBezTo>
                  <a:cubicBezTo>
                    <a:pt x="4529" y="1968"/>
                    <a:pt x="4546" y="1917"/>
                    <a:pt x="4554" y="1909"/>
                  </a:cubicBezTo>
                  <a:cubicBezTo>
                    <a:pt x="4554" y="1909"/>
                    <a:pt x="4563" y="1917"/>
                    <a:pt x="4554" y="1943"/>
                  </a:cubicBezTo>
                  <a:cubicBezTo>
                    <a:pt x="4546" y="1968"/>
                    <a:pt x="4537" y="2002"/>
                    <a:pt x="4529" y="2011"/>
                  </a:cubicBezTo>
                  <a:cubicBezTo>
                    <a:pt x="4520" y="2011"/>
                    <a:pt x="4512" y="2011"/>
                    <a:pt x="4495" y="1994"/>
                  </a:cubicBezTo>
                  <a:cubicBezTo>
                    <a:pt x="4478" y="1985"/>
                    <a:pt x="4444" y="1960"/>
                    <a:pt x="4418" y="1960"/>
                  </a:cubicBezTo>
                  <a:cubicBezTo>
                    <a:pt x="4401" y="1951"/>
                    <a:pt x="4401" y="1951"/>
                    <a:pt x="4409" y="1960"/>
                  </a:cubicBezTo>
                  <a:cubicBezTo>
                    <a:pt x="4409" y="1968"/>
                    <a:pt x="4409" y="1985"/>
                    <a:pt x="4401" y="1985"/>
                  </a:cubicBezTo>
                  <a:cubicBezTo>
                    <a:pt x="4392" y="1994"/>
                    <a:pt x="4401" y="1994"/>
                    <a:pt x="4409" y="2002"/>
                  </a:cubicBezTo>
                  <a:cubicBezTo>
                    <a:pt x="4418" y="2002"/>
                    <a:pt x="4469" y="2062"/>
                    <a:pt x="4469" y="2079"/>
                  </a:cubicBezTo>
                  <a:cubicBezTo>
                    <a:pt x="4469" y="2105"/>
                    <a:pt x="4461" y="2113"/>
                    <a:pt x="4409" y="2096"/>
                  </a:cubicBezTo>
                  <a:cubicBezTo>
                    <a:pt x="4358" y="2079"/>
                    <a:pt x="4341" y="2053"/>
                    <a:pt x="4341" y="2045"/>
                  </a:cubicBezTo>
                  <a:cubicBezTo>
                    <a:pt x="4333" y="2036"/>
                    <a:pt x="4307" y="2028"/>
                    <a:pt x="4290" y="2011"/>
                  </a:cubicBezTo>
                  <a:cubicBezTo>
                    <a:pt x="4282" y="2002"/>
                    <a:pt x="4256" y="1968"/>
                    <a:pt x="4273" y="1968"/>
                  </a:cubicBezTo>
                  <a:cubicBezTo>
                    <a:pt x="4282" y="1977"/>
                    <a:pt x="4299" y="2002"/>
                    <a:pt x="4299" y="1985"/>
                  </a:cubicBezTo>
                  <a:cubicBezTo>
                    <a:pt x="4307" y="1960"/>
                    <a:pt x="4299" y="1960"/>
                    <a:pt x="4299" y="1951"/>
                  </a:cubicBezTo>
                  <a:cubicBezTo>
                    <a:pt x="4290" y="1943"/>
                    <a:pt x="4290" y="1943"/>
                    <a:pt x="4299" y="1934"/>
                  </a:cubicBezTo>
                  <a:cubicBezTo>
                    <a:pt x="4307" y="1926"/>
                    <a:pt x="4307" y="1926"/>
                    <a:pt x="4324" y="1934"/>
                  </a:cubicBezTo>
                  <a:cubicBezTo>
                    <a:pt x="4341" y="1951"/>
                    <a:pt x="4350" y="1960"/>
                    <a:pt x="4358" y="1968"/>
                  </a:cubicBezTo>
                  <a:cubicBezTo>
                    <a:pt x="4375" y="1968"/>
                    <a:pt x="4384" y="1960"/>
                    <a:pt x="4375" y="1951"/>
                  </a:cubicBezTo>
                  <a:cubicBezTo>
                    <a:pt x="4367" y="1943"/>
                    <a:pt x="4333" y="1917"/>
                    <a:pt x="4324" y="1917"/>
                  </a:cubicBezTo>
                  <a:cubicBezTo>
                    <a:pt x="4307" y="1917"/>
                    <a:pt x="4307" y="1926"/>
                    <a:pt x="4299" y="1917"/>
                  </a:cubicBezTo>
                  <a:cubicBezTo>
                    <a:pt x="4299" y="1909"/>
                    <a:pt x="4282" y="1917"/>
                    <a:pt x="4273" y="1917"/>
                  </a:cubicBezTo>
                  <a:cubicBezTo>
                    <a:pt x="4264" y="1917"/>
                    <a:pt x="4256" y="1917"/>
                    <a:pt x="4247" y="1909"/>
                  </a:cubicBezTo>
                  <a:cubicBezTo>
                    <a:pt x="4247" y="1900"/>
                    <a:pt x="4256" y="1900"/>
                    <a:pt x="4256" y="1892"/>
                  </a:cubicBezTo>
                  <a:cubicBezTo>
                    <a:pt x="4247" y="1883"/>
                    <a:pt x="4247" y="1875"/>
                    <a:pt x="4256" y="1875"/>
                  </a:cubicBezTo>
                  <a:close/>
                  <a:moveTo>
                    <a:pt x="4358" y="2011"/>
                  </a:moveTo>
                  <a:cubicBezTo>
                    <a:pt x="4367" y="2002"/>
                    <a:pt x="4384" y="1994"/>
                    <a:pt x="4384" y="2011"/>
                  </a:cubicBezTo>
                  <a:cubicBezTo>
                    <a:pt x="4384" y="2019"/>
                    <a:pt x="4367" y="2028"/>
                    <a:pt x="4358" y="2036"/>
                  </a:cubicBezTo>
                  <a:cubicBezTo>
                    <a:pt x="4350" y="2036"/>
                    <a:pt x="4358" y="2045"/>
                    <a:pt x="4375" y="2062"/>
                  </a:cubicBezTo>
                  <a:cubicBezTo>
                    <a:pt x="4392" y="2070"/>
                    <a:pt x="4409" y="2079"/>
                    <a:pt x="4427" y="2079"/>
                  </a:cubicBezTo>
                  <a:cubicBezTo>
                    <a:pt x="4444" y="2079"/>
                    <a:pt x="4444" y="2079"/>
                    <a:pt x="4444" y="2062"/>
                  </a:cubicBezTo>
                  <a:cubicBezTo>
                    <a:pt x="4435" y="2053"/>
                    <a:pt x="4384" y="1994"/>
                    <a:pt x="4367" y="1985"/>
                  </a:cubicBezTo>
                  <a:cubicBezTo>
                    <a:pt x="4350" y="1977"/>
                    <a:pt x="4341" y="1977"/>
                    <a:pt x="4333" y="1985"/>
                  </a:cubicBezTo>
                  <a:cubicBezTo>
                    <a:pt x="4333" y="2002"/>
                    <a:pt x="4333" y="2019"/>
                    <a:pt x="4358" y="2011"/>
                  </a:cubicBezTo>
                  <a:close/>
                  <a:moveTo>
                    <a:pt x="3812" y="1185"/>
                  </a:moveTo>
                  <a:cubicBezTo>
                    <a:pt x="3804" y="1202"/>
                    <a:pt x="3812" y="1219"/>
                    <a:pt x="3804" y="1236"/>
                  </a:cubicBezTo>
                  <a:cubicBezTo>
                    <a:pt x="3795" y="1244"/>
                    <a:pt x="3778" y="1253"/>
                    <a:pt x="3761" y="1244"/>
                  </a:cubicBezTo>
                  <a:cubicBezTo>
                    <a:pt x="3736" y="1244"/>
                    <a:pt x="3710" y="1236"/>
                    <a:pt x="3719" y="1253"/>
                  </a:cubicBezTo>
                  <a:cubicBezTo>
                    <a:pt x="3719" y="1261"/>
                    <a:pt x="3744" y="1270"/>
                    <a:pt x="3753" y="1278"/>
                  </a:cubicBezTo>
                  <a:cubicBezTo>
                    <a:pt x="3770" y="1287"/>
                    <a:pt x="3787" y="1304"/>
                    <a:pt x="3795" y="1312"/>
                  </a:cubicBezTo>
                  <a:cubicBezTo>
                    <a:pt x="3804" y="1312"/>
                    <a:pt x="3821" y="1304"/>
                    <a:pt x="3830" y="1287"/>
                  </a:cubicBezTo>
                  <a:cubicBezTo>
                    <a:pt x="3830" y="1270"/>
                    <a:pt x="3830" y="1142"/>
                    <a:pt x="3812" y="1185"/>
                  </a:cubicBezTo>
                  <a:close/>
                  <a:moveTo>
                    <a:pt x="3855" y="1099"/>
                  </a:moveTo>
                  <a:cubicBezTo>
                    <a:pt x="3864" y="1108"/>
                    <a:pt x="3881" y="1108"/>
                    <a:pt x="3889" y="1116"/>
                  </a:cubicBezTo>
                  <a:cubicBezTo>
                    <a:pt x="3906" y="1116"/>
                    <a:pt x="3923" y="1116"/>
                    <a:pt x="3957" y="1125"/>
                  </a:cubicBezTo>
                  <a:cubicBezTo>
                    <a:pt x="3983" y="1142"/>
                    <a:pt x="3983" y="1133"/>
                    <a:pt x="3983" y="1125"/>
                  </a:cubicBezTo>
                  <a:cubicBezTo>
                    <a:pt x="3992" y="1116"/>
                    <a:pt x="3992" y="1108"/>
                    <a:pt x="3957" y="1091"/>
                  </a:cubicBezTo>
                  <a:cubicBezTo>
                    <a:pt x="3932" y="1074"/>
                    <a:pt x="3898" y="1091"/>
                    <a:pt x="3915" y="1082"/>
                  </a:cubicBezTo>
                  <a:cubicBezTo>
                    <a:pt x="3932" y="1065"/>
                    <a:pt x="3940" y="1074"/>
                    <a:pt x="3957" y="1040"/>
                  </a:cubicBezTo>
                  <a:cubicBezTo>
                    <a:pt x="3966" y="1006"/>
                    <a:pt x="3957" y="972"/>
                    <a:pt x="3949" y="946"/>
                  </a:cubicBezTo>
                  <a:cubicBezTo>
                    <a:pt x="3949" y="929"/>
                    <a:pt x="3940" y="937"/>
                    <a:pt x="3940" y="963"/>
                  </a:cubicBezTo>
                  <a:cubicBezTo>
                    <a:pt x="3932" y="997"/>
                    <a:pt x="3932" y="1023"/>
                    <a:pt x="3915" y="1031"/>
                  </a:cubicBezTo>
                  <a:cubicBezTo>
                    <a:pt x="3906" y="1040"/>
                    <a:pt x="3872" y="1057"/>
                    <a:pt x="3838" y="1048"/>
                  </a:cubicBezTo>
                  <a:cubicBezTo>
                    <a:pt x="3804" y="1040"/>
                    <a:pt x="3795" y="1031"/>
                    <a:pt x="3761" y="1006"/>
                  </a:cubicBezTo>
                  <a:cubicBezTo>
                    <a:pt x="3736" y="980"/>
                    <a:pt x="3719" y="955"/>
                    <a:pt x="3719" y="972"/>
                  </a:cubicBezTo>
                  <a:cubicBezTo>
                    <a:pt x="3727" y="989"/>
                    <a:pt x="3744" y="1014"/>
                    <a:pt x="3761" y="1031"/>
                  </a:cubicBezTo>
                  <a:cubicBezTo>
                    <a:pt x="3778" y="1057"/>
                    <a:pt x="3778" y="1057"/>
                    <a:pt x="3770" y="1057"/>
                  </a:cubicBezTo>
                  <a:cubicBezTo>
                    <a:pt x="3753" y="1057"/>
                    <a:pt x="3744" y="1065"/>
                    <a:pt x="3702" y="1065"/>
                  </a:cubicBezTo>
                  <a:cubicBezTo>
                    <a:pt x="3659" y="1065"/>
                    <a:pt x="3659" y="1057"/>
                    <a:pt x="3633" y="1057"/>
                  </a:cubicBezTo>
                  <a:cubicBezTo>
                    <a:pt x="3608" y="1065"/>
                    <a:pt x="3582" y="1057"/>
                    <a:pt x="3548" y="1040"/>
                  </a:cubicBezTo>
                  <a:cubicBezTo>
                    <a:pt x="3514" y="1031"/>
                    <a:pt x="3505" y="1040"/>
                    <a:pt x="3514" y="1048"/>
                  </a:cubicBezTo>
                  <a:cubicBezTo>
                    <a:pt x="3531" y="1057"/>
                    <a:pt x="3565" y="1082"/>
                    <a:pt x="3616" y="1091"/>
                  </a:cubicBezTo>
                  <a:cubicBezTo>
                    <a:pt x="3659" y="1091"/>
                    <a:pt x="3736" y="1091"/>
                    <a:pt x="3753" y="1091"/>
                  </a:cubicBezTo>
                  <a:cubicBezTo>
                    <a:pt x="3770" y="1082"/>
                    <a:pt x="3804" y="1074"/>
                    <a:pt x="3855" y="1099"/>
                  </a:cubicBezTo>
                  <a:close/>
                  <a:moveTo>
                    <a:pt x="2883" y="597"/>
                  </a:moveTo>
                  <a:cubicBezTo>
                    <a:pt x="2874" y="614"/>
                    <a:pt x="2866" y="622"/>
                    <a:pt x="2874" y="622"/>
                  </a:cubicBezTo>
                  <a:cubicBezTo>
                    <a:pt x="2874" y="631"/>
                    <a:pt x="2891" y="622"/>
                    <a:pt x="2909" y="614"/>
                  </a:cubicBezTo>
                  <a:cubicBezTo>
                    <a:pt x="2926" y="605"/>
                    <a:pt x="2968" y="580"/>
                    <a:pt x="2985" y="571"/>
                  </a:cubicBezTo>
                  <a:cubicBezTo>
                    <a:pt x="3002" y="571"/>
                    <a:pt x="3019" y="554"/>
                    <a:pt x="3028" y="546"/>
                  </a:cubicBezTo>
                  <a:cubicBezTo>
                    <a:pt x="3036" y="537"/>
                    <a:pt x="3054" y="537"/>
                    <a:pt x="3054" y="520"/>
                  </a:cubicBezTo>
                  <a:cubicBezTo>
                    <a:pt x="3054" y="503"/>
                    <a:pt x="3028" y="486"/>
                    <a:pt x="2994" y="495"/>
                  </a:cubicBezTo>
                  <a:cubicBezTo>
                    <a:pt x="2960" y="495"/>
                    <a:pt x="2934" y="503"/>
                    <a:pt x="2909" y="503"/>
                  </a:cubicBezTo>
                  <a:cubicBezTo>
                    <a:pt x="2874" y="503"/>
                    <a:pt x="2874" y="503"/>
                    <a:pt x="2883" y="520"/>
                  </a:cubicBezTo>
                  <a:cubicBezTo>
                    <a:pt x="2900" y="529"/>
                    <a:pt x="2917" y="537"/>
                    <a:pt x="2926" y="537"/>
                  </a:cubicBezTo>
                  <a:cubicBezTo>
                    <a:pt x="2943" y="529"/>
                    <a:pt x="2943" y="537"/>
                    <a:pt x="2951" y="537"/>
                  </a:cubicBezTo>
                  <a:cubicBezTo>
                    <a:pt x="2960" y="529"/>
                    <a:pt x="2977" y="529"/>
                    <a:pt x="2968" y="537"/>
                  </a:cubicBezTo>
                  <a:cubicBezTo>
                    <a:pt x="2968" y="546"/>
                    <a:pt x="2968" y="537"/>
                    <a:pt x="2943" y="554"/>
                  </a:cubicBezTo>
                  <a:cubicBezTo>
                    <a:pt x="2917" y="571"/>
                    <a:pt x="2926" y="571"/>
                    <a:pt x="2909" y="580"/>
                  </a:cubicBezTo>
                  <a:cubicBezTo>
                    <a:pt x="2900" y="588"/>
                    <a:pt x="2891" y="597"/>
                    <a:pt x="2883" y="597"/>
                  </a:cubicBezTo>
                  <a:close/>
                  <a:moveTo>
                    <a:pt x="2764" y="665"/>
                  </a:moveTo>
                  <a:cubicBezTo>
                    <a:pt x="2772" y="665"/>
                    <a:pt x="2789" y="648"/>
                    <a:pt x="2849" y="639"/>
                  </a:cubicBezTo>
                  <a:cubicBezTo>
                    <a:pt x="2909" y="631"/>
                    <a:pt x="2926" y="631"/>
                    <a:pt x="2951" y="639"/>
                  </a:cubicBezTo>
                  <a:cubicBezTo>
                    <a:pt x="2977" y="648"/>
                    <a:pt x="2994" y="665"/>
                    <a:pt x="2977" y="682"/>
                  </a:cubicBezTo>
                  <a:cubicBezTo>
                    <a:pt x="2968" y="690"/>
                    <a:pt x="2960" y="682"/>
                    <a:pt x="2934" y="690"/>
                  </a:cubicBezTo>
                  <a:cubicBezTo>
                    <a:pt x="2909" y="699"/>
                    <a:pt x="2874" y="707"/>
                    <a:pt x="2840" y="716"/>
                  </a:cubicBezTo>
                  <a:cubicBezTo>
                    <a:pt x="2806" y="716"/>
                    <a:pt x="2815" y="716"/>
                    <a:pt x="2806" y="716"/>
                  </a:cubicBezTo>
                  <a:cubicBezTo>
                    <a:pt x="2798" y="725"/>
                    <a:pt x="2798" y="725"/>
                    <a:pt x="2781" y="716"/>
                  </a:cubicBezTo>
                  <a:cubicBezTo>
                    <a:pt x="2772" y="707"/>
                    <a:pt x="2755" y="682"/>
                    <a:pt x="2755" y="682"/>
                  </a:cubicBezTo>
                  <a:cubicBezTo>
                    <a:pt x="2764" y="673"/>
                    <a:pt x="2755" y="656"/>
                    <a:pt x="2764" y="665"/>
                  </a:cubicBezTo>
                  <a:close/>
                  <a:moveTo>
                    <a:pt x="1902" y="588"/>
                  </a:moveTo>
                  <a:cubicBezTo>
                    <a:pt x="1902" y="605"/>
                    <a:pt x="1902" y="648"/>
                    <a:pt x="1894" y="673"/>
                  </a:cubicBezTo>
                  <a:cubicBezTo>
                    <a:pt x="1885" y="690"/>
                    <a:pt x="1885" y="707"/>
                    <a:pt x="1877" y="690"/>
                  </a:cubicBezTo>
                  <a:cubicBezTo>
                    <a:pt x="1877" y="673"/>
                    <a:pt x="1860" y="588"/>
                    <a:pt x="1860" y="580"/>
                  </a:cubicBezTo>
                  <a:cubicBezTo>
                    <a:pt x="1851" y="571"/>
                    <a:pt x="1851" y="571"/>
                    <a:pt x="1851" y="546"/>
                  </a:cubicBezTo>
                  <a:cubicBezTo>
                    <a:pt x="1851" y="520"/>
                    <a:pt x="1851" y="486"/>
                    <a:pt x="1834" y="477"/>
                  </a:cubicBezTo>
                  <a:cubicBezTo>
                    <a:pt x="1817" y="477"/>
                    <a:pt x="1800" y="495"/>
                    <a:pt x="1783" y="512"/>
                  </a:cubicBezTo>
                  <a:cubicBezTo>
                    <a:pt x="1766" y="520"/>
                    <a:pt x="1740" y="537"/>
                    <a:pt x="1740" y="554"/>
                  </a:cubicBezTo>
                  <a:cubicBezTo>
                    <a:pt x="1749" y="563"/>
                    <a:pt x="1791" y="537"/>
                    <a:pt x="1800" y="520"/>
                  </a:cubicBezTo>
                  <a:cubicBezTo>
                    <a:pt x="1808" y="512"/>
                    <a:pt x="1825" y="495"/>
                    <a:pt x="1825" y="503"/>
                  </a:cubicBezTo>
                  <a:cubicBezTo>
                    <a:pt x="1834" y="512"/>
                    <a:pt x="1834" y="520"/>
                    <a:pt x="1834" y="537"/>
                  </a:cubicBezTo>
                  <a:cubicBezTo>
                    <a:pt x="1834" y="563"/>
                    <a:pt x="1843" y="563"/>
                    <a:pt x="1825" y="571"/>
                  </a:cubicBezTo>
                  <a:cubicBezTo>
                    <a:pt x="1817" y="580"/>
                    <a:pt x="1808" y="597"/>
                    <a:pt x="1825" y="614"/>
                  </a:cubicBezTo>
                  <a:cubicBezTo>
                    <a:pt x="1843" y="639"/>
                    <a:pt x="1843" y="639"/>
                    <a:pt x="1843" y="656"/>
                  </a:cubicBezTo>
                  <a:cubicBezTo>
                    <a:pt x="1843" y="673"/>
                    <a:pt x="1843" y="716"/>
                    <a:pt x="1851" y="733"/>
                  </a:cubicBezTo>
                  <a:cubicBezTo>
                    <a:pt x="1851" y="742"/>
                    <a:pt x="1843" y="767"/>
                    <a:pt x="1843" y="793"/>
                  </a:cubicBezTo>
                  <a:cubicBezTo>
                    <a:pt x="1843" y="818"/>
                    <a:pt x="1843" y="835"/>
                    <a:pt x="1851" y="844"/>
                  </a:cubicBezTo>
                  <a:cubicBezTo>
                    <a:pt x="1860" y="852"/>
                    <a:pt x="1868" y="852"/>
                    <a:pt x="1868" y="835"/>
                  </a:cubicBezTo>
                  <a:cubicBezTo>
                    <a:pt x="1877" y="810"/>
                    <a:pt x="1885" y="810"/>
                    <a:pt x="1885" y="784"/>
                  </a:cubicBezTo>
                  <a:cubicBezTo>
                    <a:pt x="1885" y="767"/>
                    <a:pt x="1894" y="750"/>
                    <a:pt x="1902" y="742"/>
                  </a:cubicBezTo>
                  <a:cubicBezTo>
                    <a:pt x="1902" y="725"/>
                    <a:pt x="1894" y="707"/>
                    <a:pt x="1902" y="682"/>
                  </a:cubicBezTo>
                  <a:cubicBezTo>
                    <a:pt x="1911" y="656"/>
                    <a:pt x="1919" y="656"/>
                    <a:pt x="1919" y="622"/>
                  </a:cubicBezTo>
                  <a:cubicBezTo>
                    <a:pt x="1919" y="597"/>
                    <a:pt x="1902" y="563"/>
                    <a:pt x="1902" y="588"/>
                  </a:cubicBezTo>
                  <a:close/>
                  <a:moveTo>
                    <a:pt x="1902" y="537"/>
                  </a:moveTo>
                  <a:cubicBezTo>
                    <a:pt x="1919" y="520"/>
                    <a:pt x="1945" y="495"/>
                    <a:pt x="1953" y="486"/>
                  </a:cubicBezTo>
                  <a:cubicBezTo>
                    <a:pt x="1962" y="469"/>
                    <a:pt x="1962" y="469"/>
                    <a:pt x="1970" y="495"/>
                  </a:cubicBezTo>
                  <a:cubicBezTo>
                    <a:pt x="1979" y="529"/>
                    <a:pt x="1996" y="580"/>
                    <a:pt x="1996" y="597"/>
                  </a:cubicBezTo>
                  <a:cubicBezTo>
                    <a:pt x="1996" y="605"/>
                    <a:pt x="1987" y="614"/>
                    <a:pt x="1996" y="622"/>
                  </a:cubicBezTo>
                  <a:cubicBezTo>
                    <a:pt x="2005" y="639"/>
                    <a:pt x="2005" y="639"/>
                    <a:pt x="2013" y="639"/>
                  </a:cubicBezTo>
                  <a:cubicBezTo>
                    <a:pt x="2022" y="639"/>
                    <a:pt x="2030" y="656"/>
                    <a:pt x="2030" y="673"/>
                  </a:cubicBezTo>
                  <a:cubicBezTo>
                    <a:pt x="2030" y="682"/>
                    <a:pt x="2030" y="716"/>
                    <a:pt x="2047" y="733"/>
                  </a:cubicBezTo>
                  <a:cubicBezTo>
                    <a:pt x="2056" y="750"/>
                    <a:pt x="2073" y="750"/>
                    <a:pt x="2081" y="733"/>
                  </a:cubicBezTo>
                  <a:cubicBezTo>
                    <a:pt x="2090" y="716"/>
                    <a:pt x="2098" y="716"/>
                    <a:pt x="2107" y="699"/>
                  </a:cubicBezTo>
                  <a:cubicBezTo>
                    <a:pt x="2115" y="673"/>
                    <a:pt x="2124" y="673"/>
                    <a:pt x="2124" y="665"/>
                  </a:cubicBezTo>
                  <a:cubicBezTo>
                    <a:pt x="2124" y="656"/>
                    <a:pt x="2115" y="656"/>
                    <a:pt x="2098" y="673"/>
                  </a:cubicBezTo>
                  <a:cubicBezTo>
                    <a:pt x="2090" y="690"/>
                    <a:pt x="2073" y="716"/>
                    <a:pt x="2056" y="690"/>
                  </a:cubicBezTo>
                  <a:cubicBezTo>
                    <a:pt x="2047" y="665"/>
                    <a:pt x="2056" y="648"/>
                    <a:pt x="2039" y="622"/>
                  </a:cubicBezTo>
                  <a:cubicBezTo>
                    <a:pt x="2013" y="597"/>
                    <a:pt x="2022" y="597"/>
                    <a:pt x="2013" y="563"/>
                  </a:cubicBezTo>
                  <a:cubicBezTo>
                    <a:pt x="2013" y="520"/>
                    <a:pt x="1987" y="486"/>
                    <a:pt x="1996" y="477"/>
                  </a:cubicBezTo>
                  <a:cubicBezTo>
                    <a:pt x="2005" y="460"/>
                    <a:pt x="2030" y="418"/>
                    <a:pt x="2030" y="392"/>
                  </a:cubicBezTo>
                  <a:cubicBezTo>
                    <a:pt x="2022" y="375"/>
                    <a:pt x="2013" y="367"/>
                    <a:pt x="1987" y="392"/>
                  </a:cubicBezTo>
                  <a:cubicBezTo>
                    <a:pt x="1962" y="418"/>
                    <a:pt x="1953" y="435"/>
                    <a:pt x="1936" y="469"/>
                  </a:cubicBezTo>
                  <a:cubicBezTo>
                    <a:pt x="1911" y="503"/>
                    <a:pt x="1902" y="520"/>
                    <a:pt x="1894" y="529"/>
                  </a:cubicBezTo>
                  <a:cubicBezTo>
                    <a:pt x="1885" y="529"/>
                    <a:pt x="1894" y="546"/>
                    <a:pt x="1902" y="537"/>
                  </a:cubicBezTo>
                  <a:close/>
                  <a:moveTo>
                    <a:pt x="1970" y="443"/>
                  </a:moveTo>
                  <a:cubicBezTo>
                    <a:pt x="1970" y="452"/>
                    <a:pt x="1962" y="469"/>
                    <a:pt x="1979" y="460"/>
                  </a:cubicBezTo>
                  <a:cubicBezTo>
                    <a:pt x="1987" y="452"/>
                    <a:pt x="1996" y="443"/>
                    <a:pt x="1996" y="435"/>
                  </a:cubicBezTo>
                  <a:cubicBezTo>
                    <a:pt x="2005" y="418"/>
                    <a:pt x="2005" y="409"/>
                    <a:pt x="1996" y="409"/>
                  </a:cubicBezTo>
                  <a:cubicBezTo>
                    <a:pt x="1996" y="409"/>
                    <a:pt x="1979" y="426"/>
                    <a:pt x="1970" y="443"/>
                  </a:cubicBezTo>
                  <a:close/>
                  <a:moveTo>
                    <a:pt x="1092" y="1270"/>
                  </a:moveTo>
                  <a:cubicBezTo>
                    <a:pt x="1101" y="1278"/>
                    <a:pt x="1126" y="1295"/>
                    <a:pt x="1135" y="1304"/>
                  </a:cubicBezTo>
                  <a:cubicBezTo>
                    <a:pt x="1135" y="1321"/>
                    <a:pt x="1152" y="1321"/>
                    <a:pt x="1160" y="1312"/>
                  </a:cubicBezTo>
                  <a:cubicBezTo>
                    <a:pt x="1169" y="1304"/>
                    <a:pt x="1169" y="1304"/>
                    <a:pt x="1160" y="1287"/>
                  </a:cubicBezTo>
                  <a:cubicBezTo>
                    <a:pt x="1143" y="1278"/>
                    <a:pt x="1118" y="1270"/>
                    <a:pt x="1109" y="1261"/>
                  </a:cubicBezTo>
                  <a:cubicBezTo>
                    <a:pt x="1092" y="1253"/>
                    <a:pt x="1084" y="1261"/>
                    <a:pt x="1092" y="1270"/>
                  </a:cubicBezTo>
                  <a:close/>
                  <a:moveTo>
                    <a:pt x="1101" y="1210"/>
                  </a:moveTo>
                  <a:cubicBezTo>
                    <a:pt x="1109" y="1202"/>
                    <a:pt x="1101" y="1176"/>
                    <a:pt x="1101" y="1167"/>
                  </a:cubicBezTo>
                  <a:cubicBezTo>
                    <a:pt x="1101" y="1150"/>
                    <a:pt x="1101" y="1150"/>
                    <a:pt x="1109" y="1142"/>
                  </a:cubicBezTo>
                  <a:cubicBezTo>
                    <a:pt x="1126" y="1133"/>
                    <a:pt x="1126" y="1125"/>
                    <a:pt x="1118" y="1116"/>
                  </a:cubicBezTo>
                  <a:cubicBezTo>
                    <a:pt x="1109" y="1108"/>
                    <a:pt x="1109" y="1108"/>
                    <a:pt x="1109" y="1099"/>
                  </a:cubicBezTo>
                  <a:cubicBezTo>
                    <a:pt x="1109" y="1091"/>
                    <a:pt x="1109" y="1091"/>
                    <a:pt x="1101" y="1082"/>
                  </a:cubicBezTo>
                  <a:cubicBezTo>
                    <a:pt x="1092" y="1082"/>
                    <a:pt x="1092" y="1074"/>
                    <a:pt x="1092" y="1057"/>
                  </a:cubicBezTo>
                  <a:cubicBezTo>
                    <a:pt x="1092" y="1040"/>
                    <a:pt x="1092" y="1023"/>
                    <a:pt x="1101" y="1031"/>
                  </a:cubicBezTo>
                  <a:cubicBezTo>
                    <a:pt x="1109" y="1040"/>
                    <a:pt x="1109" y="1040"/>
                    <a:pt x="1118" y="1074"/>
                  </a:cubicBezTo>
                  <a:cubicBezTo>
                    <a:pt x="1126" y="1108"/>
                    <a:pt x="1126" y="1116"/>
                    <a:pt x="1143" y="1099"/>
                  </a:cubicBezTo>
                  <a:cubicBezTo>
                    <a:pt x="1152" y="1082"/>
                    <a:pt x="1152" y="1065"/>
                    <a:pt x="1160" y="1074"/>
                  </a:cubicBezTo>
                  <a:cubicBezTo>
                    <a:pt x="1169" y="1091"/>
                    <a:pt x="1169" y="1125"/>
                    <a:pt x="1160" y="1133"/>
                  </a:cubicBezTo>
                  <a:cubicBezTo>
                    <a:pt x="1160" y="1142"/>
                    <a:pt x="1160" y="1142"/>
                    <a:pt x="1160" y="1142"/>
                  </a:cubicBezTo>
                  <a:cubicBezTo>
                    <a:pt x="1169" y="1142"/>
                    <a:pt x="1194" y="1125"/>
                    <a:pt x="1194" y="1125"/>
                  </a:cubicBezTo>
                  <a:cubicBezTo>
                    <a:pt x="1194" y="1125"/>
                    <a:pt x="1186" y="1099"/>
                    <a:pt x="1194" y="1108"/>
                  </a:cubicBezTo>
                  <a:cubicBezTo>
                    <a:pt x="1203" y="1116"/>
                    <a:pt x="1203" y="1116"/>
                    <a:pt x="1211" y="1108"/>
                  </a:cubicBezTo>
                  <a:cubicBezTo>
                    <a:pt x="1211" y="1099"/>
                    <a:pt x="1203" y="1091"/>
                    <a:pt x="1194" y="1082"/>
                  </a:cubicBezTo>
                  <a:cubicBezTo>
                    <a:pt x="1186" y="1065"/>
                    <a:pt x="1186" y="1065"/>
                    <a:pt x="1186" y="1048"/>
                  </a:cubicBezTo>
                  <a:cubicBezTo>
                    <a:pt x="1186" y="1031"/>
                    <a:pt x="1160" y="997"/>
                    <a:pt x="1160" y="1023"/>
                  </a:cubicBezTo>
                  <a:cubicBezTo>
                    <a:pt x="1160" y="1048"/>
                    <a:pt x="1160" y="1040"/>
                    <a:pt x="1152" y="1048"/>
                  </a:cubicBezTo>
                  <a:cubicBezTo>
                    <a:pt x="1143" y="1048"/>
                    <a:pt x="1135" y="1057"/>
                    <a:pt x="1135" y="1065"/>
                  </a:cubicBezTo>
                  <a:cubicBezTo>
                    <a:pt x="1135" y="1065"/>
                    <a:pt x="1126" y="1065"/>
                    <a:pt x="1126" y="1048"/>
                  </a:cubicBezTo>
                  <a:cubicBezTo>
                    <a:pt x="1126" y="1040"/>
                    <a:pt x="1118" y="997"/>
                    <a:pt x="1109" y="1006"/>
                  </a:cubicBezTo>
                  <a:cubicBezTo>
                    <a:pt x="1101" y="1006"/>
                    <a:pt x="1101" y="1006"/>
                    <a:pt x="1101" y="1014"/>
                  </a:cubicBezTo>
                  <a:cubicBezTo>
                    <a:pt x="1092" y="1023"/>
                    <a:pt x="1092" y="1014"/>
                    <a:pt x="1092" y="997"/>
                  </a:cubicBezTo>
                  <a:cubicBezTo>
                    <a:pt x="1092" y="980"/>
                    <a:pt x="1084" y="955"/>
                    <a:pt x="1092" y="912"/>
                  </a:cubicBezTo>
                  <a:cubicBezTo>
                    <a:pt x="1092" y="869"/>
                    <a:pt x="1101" y="869"/>
                    <a:pt x="1118" y="903"/>
                  </a:cubicBezTo>
                  <a:cubicBezTo>
                    <a:pt x="1135" y="929"/>
                    <a:pt x="1169" y="972"/>
                    <a:pt x="1186" y="997"/>
                  </a:cubicBezTo>
                  <a:cubicBezTo>
                    <a:pt x="1211" y="1023"/>
                    <a:pt x="1271" y="1082"/>
                    <a:pt x="1280" y="1091"/>
                  </a:cubicBezTo>
                  <a:cubicBezTo>
                    <a:pt x="1288" y="1099"/>
                    <a:pt x="1288" y="1091"/>
                    <a:pt x="1271" y="1108"/>
                  </a:cubicBezTo>
                  <a:cubicBezTo>
                    <a:pt x="1254" y="1125"/>
                    <a:pt x="1246" y="1133"/>
                    <a:pt x="1220" y="1133"/>
                  </a:cubicBezTo>
                  <a:cubicBezTo>
                    <a:pt x="1203" y="1142"/>
                    <a:pt x="1186" y="1159"/>
                    <a:pt x="1194" y="1159"/>
                  </a:cubicBezTo>
                  <a:cubicBezTo>
                    <a:pt x="1211" y="1159"/>
                    <a:pt x="1263" y="1142"/>
                    <a:pt x="1288" y="1133"/>
                  </a:cubicBezTo>
                  <a:cubicBezTo>
                    <a:pt x="1314" y="1133"/>
                    <a:pt x="1331" y="1125"/>
                    <a:pt x="1322" y="1099"/>
                  </a:cubicBezTo>
                  <a:cubicBezTo>
                    <a:pt x="1305" y="1082"/>
                    <a:pt x="1271" y="1048"/>
                    <a:pt x="1246" y="1031"/>
                  </a:cubicBezTo>
                  <a:cubicBezTo>
                    <a:pt x="1220" y="1014"/>
                    <a:pt x="1211" y="997"/>
                    <a:pt x="1194" y="980"/>
                  </a:cubicBezTo>
                  <a:cubicBezTo>
                    <a:pt x="1177" y="955"/>
                    <a:pt x="1152" y="920"/>
                    <a:pt x="1135" y="886"/>
                  </a:cubicBezTo>
                  <a:cubicBezTo>
                    <a:pt x="1118" y="852"/>
                    <a:pt x="1109" y="844"/>
                    <a:pt x="1092" y="861"/>
                  </a:cubicBezTo>
                  <a:cubicBezTo>
                    <a:pt x="1084" y="878"/>
                    <a:pt x="1075" y="895"/>
                    <a:pt x="1075" y="955"/>
                  </a:cubicBezTo>
                  <a:cubicBezTo>
                    <a:pt x="1075" y="1014"/>
                    <a:pt x="1084" y="1023"/>
                    <a:pt x="1084" y="1040"/>
                  </a:cubicBezTo>
                  <a:cubicBezTo>
                    <a:pt x="1075" y="1057"/>
                    <a:pt x="1075" y="1048"/>
                    <a:pt x="1066" y="1031"/>
                  </a:cubicBezTo>
                  <a:cubicBezTo>
                    <a:pt x="1058" y="1014"/>
                    <a:pt x="1058" y="997"/>
                    <a:pt x="1058" y="980"/>
                  </a:cubicBezTo>
                  <a:cubicBezTo>
                    <a:pt x="1066" y="963"/>
                    <a:pt x="1058" y="929"/>
                    <a:pt x="1049" y="937"/>
                  </a:cubicBezTo>
                  <a:cubicBezTo>
                    <a:pt x="1041" y="937"/>
                    <a:pt x="1041" y="946"/>
                    <a:pt x="1041" y="955"/>
                  </a:cubicBezTo>
                  <a:cubicBezTo>
                    <a:pt x="1041" y="955"/>
                    <a:pt x="1032" y="929"/>
                    <a:pt x="1007" y="929"/>
                  </a:cubicBezTo>
                  <a:cubicBezTo>
                    <a:pt x="981" y="937"/>
                    <a:pt x="973" y="946"/>
                    <a:pt x="990" y="946"/>
                  </a:cubicBezTo>
                  <a:cubicBezTo>
                    <a:pt x="998" y="946"/>
                    <a:pt x="1041" y="989"/>
                    <a:pt x="1041" y="1006"/>
                  </a:cubicBezTo>
                  <a:cubicBezTo>
                    <a:pt x="1041" y="1031"/>
                    <a:pt x="1032" y="1040"/>
                    <a:pt x="1032" y="1057"/>
                  </a:cubicBezTo>
                  <a:cubicBezTo>
                    <a:pt x="1032" y="1082"/>
                    <a:pt x="1024" y="1099"/>
                    <a:pt x="1015" y="1108"/>
                  </a:cubicBezTo>
                  <a:cubicBezTo>
                    <a:pt x="1015" y="1116"/>
                    <a:pt x="1032" y="1099"/>
                    <a:pt x="1041" y="1082"/>
                  </a:cubicBezTo>
                  <a:cubicBezTo>
                    <a:pt x="1049" y="1065"/>
                    <a:pt x="1049" y="1023"/>
                    <a:pt x="1058" y="1040"/>
                  </a:cubicBezTo>
                  <a:cubicBezTo>
                    <a:pt x="1066" y="1057"/>
                    <a:pt x="1075" y="1065"/>
                    <a:pt x="1084" y="1125"/>
                  </a:cubicBezTo>
                  <a:cubicBezTo>
                    <a:pt x="1092" y="1176"/>
                    <a:pt x="1092" y="1244"/>
                    <a:pt x="1101" y="1210"/>
                  </a:cubicBezTo>
                  <a:close/>
                  <a:moveTo>
                    <a:pt x="325" y="2036"/>
                  </a:moveTo>
                  <a:cubicBezTo>
                    <a:pt x="325" y="2045"/>
                    <a:pt x="350" y="2036"/>
                    <a:pt x="367" y="2036"/>
                  </a:cubicBezTo>
                  <a:cubicBezTo>
                    <a:pt x="384" y="2045"/>
                    <a:pt x="384" y="2053"/>
                    <a:pt x="393" y="2036"/>
                  </a:cubicBezTo>
                  <a:cubicBezTo>
                    <a:pt x="393" y="2028"/>
                    <a:pt x="401" y="2011"/>
                    <a:pt x="393" y="2002"/>
                  </a:cubicBezTo>
                  <a:cubicBezTo>
                    <a:pt x="376" y="1994"/>
                    <a:pt x="359" y="2011"/>
                    <a:pt x="342" y="2019"/>
                  </a:cubicBezTo>
                  <a:cubicBezTo>
                    <a:pt x="325" y="2028"/>
                    <a:pt x="307" y="2045"/>
                    <a:pt x="325" y="2036"/>
                  </a:cubicBezTo>
                  <a:close/>
                  <a:moveTo>
                    <a:pt x="495" y="1721"/>
                  </a:moveTo>
                  <a:cubicBezTo>
                    <a:pt x="504" y="1721"/>
                    <a:pt x="546" y="1747"/>
                    <a:pt x="572" y="1764"/>
                  </a:cubicBezTo>
                  <a:cubicBezTo>
                    <a:pt x="589" y="1781"/>
                    <a:pt x="623" y="1815"/>
                    <a:pt x="666" y="1832"/>
                  </a:cubicBezTo>
                  <a:cubicBezTo>
                    <a:pt x="708" y="1849"/>
                    <a:pt x="742" y="1883"/>
                    <a:pt x="777" y="1892"/>
                  </a:cubicBezTo>
                  <a:cubicBezTo>
                    <a:pt x="811" y="1892"/>
                    <a:pt x="845" y="1900"/>
                    <a:pt x="853" y="1909"/>
                  </a:cubicBezTo>
                  <a:cubicBezTo>
                    <a:pt x="870" y="1917"/>
                    <a:pt x="862" y="1943"/>
                    <a:pt x="870" y="1951"/>
                  </a:cubicBezTo>
                  <a:cubicBezTo>
                    <a:pt x="879" y="1968"/>
                    <a:pt x="879" y="1968"/>
                    <a:pt x="879" y="1951"/>
                  </a:cubicBezTo>
                  <a:cubicBezTo>
                    <a:pt x="879" y="1934"/>
                    <a:pt x="887" y="1909"/>
                    <a:pt x="887" y="1900"/>
                  </a:cubicBezTo>
                  <a:cubicBezTo>
                    <a:pt x="896" y="1892"/>
                    <a:pt x="896" y="1883"/>
                    <a:pt x="879" y="1883"/>
                  </a:cubicBezTo>
                  <a:cubicBezTo>
                    <a:pt x="862" y="1883"/>
                    <a:pt x="819" y="1883"/>
                    <a:pt x="785" y="1866"/>
                  </a:cubicBezTo>
                  <a:cubicBezTo>
                    <a:pt x="759" y="1849"/>
                    <a:pt x="751" y="1840"/>
                    <a:pt x="717" y="1832"/>
                  </a:cubicBezTo>
                  <a:cubicBezTo>
                    <a:pt x="674" y="1823"/>
                    <a:pt x="640" y="1798"/>
                    <a:pt x="606" y="1764"/>
                  </a:cubicBezTo>
                  <a:cubicBezTo>
                    <a:pt x="572" y="1738"/>
                    <a:pt x="546" y="1721"/>
                    <a:pt x="529" y="1713"/>
                  </a:cubicBezTo>
                  <a:cubicBezTo>
                    <a:pt x="504" y="1696"/>
                    <a:pt x="478" y="1704"/>
                    <a:pt x="495" y="1721"/>
                  </a:cubicBezTo>
                  <a:close/>
                  <a:moveTo>
                    <a:pt x="487" y="1840"/>
                  </a:moveTo>
                  <a:cubicBezTo>
                    <a:pt x="487" y="1849"/>
                    <a:pt x="529" y="1909"/>
                    <a:pt x="546" y="1926"/>
                  </a:cubicBezTo>
                  <a:cubicBezTo>
                    <a:pt x="555" y="1943"/>
                    <a:pt x="563" y="1934"/>
                    <a:pt x="572" y="1926"/>
                  </a:cubicBezTo>
                  <a:cubicBezTo>
                    <a:pt x="572" y="1917"/>
                    <a:pt x="572" y="1917"/>
                    <a:pt x="563" y="1909"/>
                  </a:cubicBezTo>
                  <a:cubicBezTo>
                    <a:pt x="555" y="1900"/>
                    <a:pt x="555" y="1900"/>
                    <a:pt x="555" y="1883"/>
                  </a:cubicBezTo>
                  <a:cubicBezTo>
                    <a:pt x="555" y="1866"/>
                    <a:pt x="555" y="1849"/>
                    <a:pt x="555" y="1858"/>
                  </a:cubicBezTo>
                  <a:cubicBezTo>
                    <a:pt x="563" y="1866"/>
                    <a:pt x="580" y="1900"/>
                    <a:pt x="597" y="1900"/>
                  </a:cubicBezTo>
                  <a:cubicBezTo>
                    <a:pt x="614" y="1909"/>
                    <a:pt x="614" y="1900"/>
                    <a:pt x="614" y="1892"/>
                  </a:cubicBezTo>
                  <a:cubicBezTo>
                    <a:pt x="606" y="1875"/>
                    <a:pt x="589" y="1875"/>
                    <a:pt x="589" y="1840"/>
                  </a:cubicBezTo>
                  <a:cubicBezTo>
                    <a:pt x="580" y="1798"/>
                    <a:pt x="580" y="1789"/>
                    <a:pt x="563" y="1772"/>
                  </a:cubicBezTo>
                  <a:cubicBezTo>
                    <a:pt x="546" y="1764"/>
                    <a:pt x="546" y="1764"/>
                    <a:pt x="538" y="1764"/>
                  </a:cubicBezTo>
                  <a:cubicBezTo>
                    <a:pt x="538" y="1764"/>
                    <a:pt x="538" y="1772"/>
                    <a:pt x="546" y="1781"/>
                  </a:cubicBezTo>
                  <a:cubicBezTo>
                    <a:pt x="555" y="1789"/>
                    <a:pt x="563" y="1806"/>
                    <a:pt x="563" y="1815"/>
                  </a:cubicBezTo>
                  <a:cubicBezTo>
                    <a:pt x="563" y="1823"/>
                    <a:pt x="563" y="1823"/>
                    <a:pt x="555" y="1815"/>
                  </a:cubicBezTo>
                  <a:cubicBezTo>
                    <a:pt x="546" y="1806"/>
                    <a:pt x="538" y="1789"/>
                    <a:pt x="529" y="1798"/>
                  </a:cubicBezTo>
                  <a:cubicBezTo>
                    <a:pt x="529" y="1798"/>
                    <a:pt x="521" y="1823"/>
                    <a:pt x="529" y="1840"/>
                  </a:cubicBezTo>
                  <a:cubicBezTo>
                    <a:pt x="538" y="1858"/>
                    <a:pt x="538" y="1875"/>
                    <a:pt x="538" y="1883"/>
                  </a:cubicBezTo>
                  <a:cubicBezTo>
                    <a:pt x="538" y="1892"/>
                    <a:pt x="529" y="1883"/>
                    <a:pt x="521" y="1866"/>
                  </a:cubicBezTo>
                  <a:cubicBezTo>
                    <a:pt x="512" y="1849"/>
                    <a:pt x="504" y="1815"/>
                    <a:pt x="495" y="1789"/>
                  </a:cubicBezTo>
                  <a:cubicBezTo>
                    <a:pt x="478" y="1764"/>
                    <a:pt x="461" y="1747"/>
                    <a:pt x="461" y="1738"/>
                  </a:cubicBezTo>
                  <a:cubicBezTo>
                    <a:pt x="452" y="1738"/>
                    <a:pt x="452" y="1696"/>
                    <a:pt x="452" y="1670"/>
                  </a:cubicBezTo>
                  <a:cubicBezTo>
                    <a:pt x="444" y="1653"/>
                    <a:pt x="461" y="1636"/>
                    <a:pt x="452" y="1619"/>
                  </a:cubicBezTo>
                  <a:cubicBezTo>
                    <a:pt x="444" y="1602"/>
                    <a:pt x="427" y="1610"/>
                    <a:pt x="427" y="1653"/>
                  </a:cubicBezTo>
                  <a:cubicBezTo>
                    <a:pt x="418" y="1687"/>
                    <a:pt x="427" y="1789"/>
                    <a:pt x="435" y="1823"/>
                  </a:cubicBezTo>
                  <a:cubicBezTo>
                    <a:pt x="452" y="1858"/>
                    <a:pt x="444" y="1892"/>
                    <a:pt x="461" y="1909"/>
                  </a:cubicBezTo>
                  <a:cubicBezTo>
                    <a:pt x="469" y="1926"/>
                    <a:pt x="469" y="1909"/>
                    <a:pt x="469" y="1892"/>
                  </a:cubicBezTo>
                  <a:cubicBezTo>
                    <a:pt x="469" y="1875"/>
                    <a:pt x="478" y="1875"/>
                    <a:pt x="478" y="1858"/>
                  </a:cubicBezTo>
                  <a:cubicBezTo>
                    <a:pt x="478" y="1832"/>
                    <a:pt x="478" y="1832"/>
                    <a:pt x="487" y="1840"/>
                  </a:cubicBezTo>
                  <a:close/>
                  <a:moveTo>
                    <a:pt x="589" y="2070"/>
                  </a:moveTo>
                  <a:cubicBezTo>
                    <a:pt x="589" y="2070"/>
                    <a:pt x="614" y="2096"/>
                    <a:pt x="614" y="2105"/>
                  </a:cubicBezTo>
                  <a:cubicBezTo>
                    <a:pt x="614" y="2113"/>
                    <a:pt x="614" y="2122"/>
                    <a:pt x="580" y="2105"/>
                  </a:cubicBezTo>
                  <a:cubicBezTo>
                    <a:pt x="546" y="2088"/>
                    <a:pt x="546" y="2079"/>
                    <a:pt x="529" y="2088"/>
                  </a:cubicBezTo>
                  <a:cubicBezTo>
                    <a:pt x="504" y="2088"/>
                    <a:pt x="478" y="2105"/>
                    <a:pt x="487" y="2105"/>
                  </a:cubicBezTo>
                  <a:cubicBezTo>
                    <a:pt x="495" y="2113"/>
                    <a:pt x="504" y="2113"/>
                    <a:pt x="529" y="2113"/>
                  </a:cubicBezTo>
                  <a:cubicBezTo>
                    <a:pt x="555" y="2113"/>
                    <a:pt x="572" y="2122"/>
                    <a:pt x="589" y="2130"/>
                  </a:cubicBezTo>
                  <a:cubicBezTo>
                    <a:pt x="606" y="2139"/>
                    <a:pt x="640" y="2147"/>
                    <a:pt x="649" y="2130"/>
                  </a:cubicBezTo>
                  <a:cubicBezTo>
                    <a:pt x="657" y="2113"/>
                    <a:pt x="657" y="2113"/>
                    <a:pt x="640" y="2096"/>
                  </a:cubicBezTo>
                  <a:cubicBezTo>
                    <a:pt x="623" y="2088"/>
                    <a:pt x="580" y="2045"/>
                    <a:pt x="589" y="2070"/>
                  </a:cubicBezTo>
                  <a:close/>
                  <a:moveTo>
                    <a:pt x="2439" y="895"/>
                  </a:moveTo>
                  <a:cubicBezTo>
                    <a:pt x="3292" y="895"/>
                    <a:pt x="3983" y="1585"/>
                    <a:pt x="3983" y="2437"/>
                  </a:cubicBezTo>
                  <a:cubicBezTo>
                    <a:pt x="3983" y="3289"/>
                    <a:pt x="3292" y="3979"/>
                    <a:pt x="2439" y="3979"/>
                  </a:cubicBezTo>
                  <a:cubicBezTo>
                    <a:pt x="1587" y="3979"/>
                    <a:pt x="896" y="3289"/>
                    <a:pt x="896" y="2437"/>
                  </a:cubicBezTo>
                  <a:cubicBezTo>
                    <a:pt x="896" y="1585"/>
                    <a:pt x="1587" y="895"/>
                    <a:pt x="2439" y="895"/>
                  </a:cubicBezTo>
                  <a:close/>
                  <a:moveTo>
                    <a:pt x="2457" y="1772"/>
                  </a:moveTo>
                  <a:cubicBezTo>
                    <a:pt x="2141" y="1900"/>
                    <a:pt x="2141" y="1900"/>
                    <a:pt x="2141" y="1900"/>
                  </a:cubicBezTo>
                  <a:cubicBezTo>
                    <a:pt x="2141" y="2590"/>
                    <a:pt x="2141" y="2590"/>
                    <a:pt x="2141" y="2590"/>
                  </a:cubicBezTo>
                  <a:cubicBezTo>
                    <a:pt x="2081" y="2565"/>
                    <a:pt x="2022" y="2539"/>
                    <a:pt x="1953" y="2505"/>
                  </a:cubicBezTo>
                  <a:cubicBezTo>
                    <a:pt x="1953" y="1900"/>
                    <a:pt x="1953" y="1900"/>
                    <a:pt x="1953" y="1900"/>
                  </a:cubicBezTo>
                  <a:cubicBezTo>
                    <a:pt x="1638" y="1772"/>
                    <a:pt x="1638" y="1772"/>
                    <a:pt x="1638" y="1772"/>
                  </a:cubicBezTo>
                  <a:cubicBezTo>
                    <a:pt x="1638" y="2318"/>
                    <a:pt x="1638" y="2318"/>
                    <a:pt x="1638" y="2318"/>
                  </a:cubicBezTo>
                  <a:cubicBezTo>
                    <a:pt x="1536" y="2249"/>
                    <a:pt x="1416" y="2173"/>
                    <a:pt x="1280" y="2062"/>
                  </a:cubicBezTo>
                  <a:cubicBezTo>
                    <a:pt x="1280" y="2062"/>
                    <a:pt x="1425" y="2309"/>
                    <a:pt x="1638" y="2488"/>
                  </a:cubicBezTo>
                  <a:cubicBezTo>
                    <a:pt x="1638" y="3433"/>
                    <a:pt x="1638" y="3433"/>
                    <a:pt x="1638" y="3433"/>
                  </a:cubicBezTo>
                  <a:cubicBezTo>
                    <a:pt x="1953" y="3561"/>
                    <a:pt x="1953" y="3561"/>
                    <a:pt x="1953" y="3561"/>
                  </a:cubicBezTo>
                  <a:cubicBezTo>
                    <a:pt x="1953" y="2726"/>
                    <a:pt x="1953" y="2726"/>
                    <a:pt x="1953" y="2726"/>
                  </a:cubicBezTo>
                  <a:cubicBezTo>
                    <a:pt x="2022" y="2778"/>
                    <a:pt x="2090" y="2803"/>
                    <a:pt x="2141" y="2829"/>
                  </a:cubicBezTo>
                  <a:cubicBezTo>
                    <a:pt x="2141" y="3561"/>
                    <a:pt x="2141" y="3561"/>
                    <a:pt x="2141" y="3561"/>
                  </a:cubicBezTo>
                  <a:cubicBezTo>
                    <a:pt x="2457" y="3433"/>
                    <a:pt x="2457" y="3433"/>
                    <a:pt x="2457" y="3433"/>
                  </a:cubicBezTo>
                  <a:cubicBezTo>
                    <a:pt x="2457" y="2905"/>
                    <a:pt x="2457" y="2905"/>
                    <a:pt x="2457" y="2905"/>
                  </a:cubicBezTo>
                  <a:cubicBezTo>
                    <a:pt x="2584" y="2922"/>
                    <a:pt x="2746" y="2931"/>
                    <a:pt x="2917" y="2888"/>
                  </a:cubicBezTo>
                  <a:cubicBezTo>
                    <a:pt x="3275" y="2803"/>
                    <a:pt x="3454" y="2454"/>
                    <a:pt x="3403" y="2232"/>
                  </a:cubicBezTo>
                  <a:cubicBezTo>
                    <a:pt x="3352" y="2011"/>
                    <a:pt x="3216" y="1909"/>
                    <a:pt x="2866" y="1730"/>
                  </a:cubicBezTo>
                  <a:cubicBezTo>
                    <a:pt x="2516" y="1551"/>
                    <a:pt x="2286" y="1406"/>
                    <a:pt x="2457" y="1142"/>
                  </a:cubicBezTo>
                  <a:cubicBezTo>
                    <a:pt x="2457" y="1142"/>
                    <a:pt x="2329" y="1202"/>
                    <a:pt x="2286" y="1329"/>
                  </a:cubicBezTo>
                  <a:cubicBezTo>
                    <a:pt x="2243" y="1449"/>
                    <a:pt x="2277" y="1602"/>
                    <a:pt x="2448" y="1747"/>
                  </a:cubicBezTo>
                  <a:cubicBezTo>
                    <a:pt x="2627" y="1900"/>
                    <a:pt x="2721" y="1883"/>
                    <a:pt x="2874" y="2062"/>
                  </a:cubicBezTo>
                  <a:cubicBezTo>
                    <a:pt x="3028" y="2232"/>
                    <a:pt x="2985" y="2462"/>
                    <a:pt x="2900" y="2548"/>
                  </a:cubicBezTo>
                  <a:cubicBezTo>
                    <a:pt x="2823" y="2616"/>
                    <a:pt x="2670" y="2701"/>
                    <a:pt x="2457" y="2675"/>
                  </a:cubicBezTo>
                  <a:lnTo>
                    <a:pt x="2457" y="1772"/>
                  </a:lnTo>
                  <a:close/>
                  <a:moveTo>
                    <a:pt x="2644" y="3212"/>
                  </a:moveTo>
                  <a:cubicBezTo>
                    <a:pt x="2644" y="3476"/>
                    <a:pt x="2644" y="3476"/>
                    <a:pt x="2644" y="3476"/>
                  </a:cubicBezTo>
                  <a:cubicBezTo>
                    <a:pt x="2619" y="3476"/>
                    <a:pt x="2619" y="3476"/>
                    <a:pt x="2619" y="3476"/>
                  </a:cubicBezTo>
                  <a:cubicBezTo>
                    <a:pt x="2619" y="3289"/>
                    <a:pt x="2619" y="3289"/>
                    <a:pt x="2619" y="3289"/>
                  </a:cubicBezTo>
                  <a:cubicBezTo>
                    <a:pt x="2559" y="3289"/>
                    <a:pt x="2559" y="3289"/>
                    <a:pt x="2559" y="3289"/>
                  </a:cubicBezTo>
                  <a:cubicBezTo>
                    <a:pt x="2559" y="3263"/>
                    <a:pt x="2559" y="3263"/>
                    <a:pt x="2559" y="3263"/>
                  </a:cubicBezTo>
                  <a:cubicBezTo>
                    <a:pt x="2602" y="3263"/>
                    <a:pt x="2619" y="3246"/>
                    <a:pt x="2627" y="3212"/>
                  </a:cubicBezTo>
                  <a:lnTo>
                    <a:pt x="2644" y="3212"/>
                  </a:lnTo>
                  <a:close/>
                  <a:moveTo>
                    <a:pt x="2789" y="3416"/>
                  </a:moveTo>
                  <a:cubicBezTo>
                    <a:pt x="2815" y="3416"/>
                    <a:pt x="2815" y="3416"/>
                    <a:pt x="2815" y="3416"/>
                  </a:cubicBezTo>
                  <a:cubicBezTo>
                    <a:pt x="2823" y="3442"/>
                    <a:pt x="2832" y="3459"/>
                    <a:pt x="2857" y="3459"/>
                  </a:cubicBezTo>
                  <a:cubicBezTo>
                    <a:pt x="2883" y="3459"/>
                    <a:pt x="2900" y="3425"/>
                    <a:pt x="2909" y="3357"/>
                  </a:cubicBezTo>
                  <a:cubicBezTo>
                    <a:pt x="2909" y="3357"/>
                    <a:pt x="2909" y="3357"/>
                    <a:pt x="2909" y="3357"/>
                  </a:cubicBezTo>
                  <a:cubicBezTo>
                    <a:pt x="2900" y="3374"/>
                    <a:pt x="2883" y="3391"/>
                    <a:pt x="2857" y="3391"/>
                  </a:cubicBezTo>
                  <a:cubicBezTo>
                    <a:pt x="2815" y="3382"/>
                    <a:pt x="2789" y="3357"/>
                    <a:pt x="2789" y="3306"/>
                  </a:cubicBezTo>
                  <a:cubicBezTo>
                    <a:pt x="2789" y="3246"/>
                    <a:pt x="2815" y="3212"/>
                    <a:pt x="2857" y="3212"/>
                  </a:cubicBezTo>
                  <a:cubicBezTo>
                    <a:pt x="2909" y="3212"/>
                    <a:pt x="2943" y="3255"/>
                    <a:pt x="2943" y="3331"/>
                  </a:cubicBezTo>
                  <a:cubicBezTo>
                    <a:pt x="2934" y="3425"/>
                    <a:pt x="2909" y="3476"/>
                    <a:pt x="2857" y="3476"/>
                  </a:cubicBezTo>
                  <a:cubicBezTo>
                    <a:pt x="2815" y="3476"/>
                    <a:pt x="2789" y="3459"/>
                    <a:pt x="2789" y="3416"/>
                  </a:cubicBezTo>
                  <a:close/>
                  <a:moveTo>
                    <a:pt x="2866" y="3357"/>
                  </a:moveTo>
                  <a:cubicBezTo>
                    <a:pt x="2891" y="3357"/>
                    <a:pt x="2909" y="3340"/>
                    <a:pt x="2909" y="3297"/>
                  </a:cubicBezTo>
                  <a:cubicBezTo>
                    <a:pt x="2909" y="3263"/>
                    <a:pt x="2891" y="3246"/>
                    <a:pt x="2857" y="3246"/>
                  </a:cubicBezTo>
                  <a:cubicBezTo>
                    <a:pt x="2832" y="3246"/>
                    <a:pt x="2815" y="3263"/>
                    <a:pt x="2815" y="3306"/>
                  </a:cubicBezTo>
                  <a:cubicBezTo>
                    <a:pt x="2815" y="3340"/>
                    <a:pt x="2832" y="3357"/>
                    <a:pt x="2866" y="3357"/>
                  </a:cubicBezTo>
                  <a:close/>
                  <a:moveTo>
                    <a:pt x="3156" y="3348"/>
                  </a:moveTo>
                  <a:cubicBezTo>
                    <a:pt x="3156" y="3280"/>
                    <a:pt x="3139" y="3246"/>
                    <a:pt x="3105" y="3246"/>
                  </a:cubicBezTo>
                  <a:cubicBezTo>
                    <a:pt x="3071" y="3246"/>
                    <a:pt x="3054" y="3280"/>
                    <a:pt x="3054" y="3348"/>
                  </a:cubicBezTo>
                  <a:cubicBezTo>
                    <a:pt x="3054" y="3416"/>
                    <a:pt x="3071" y="3451"/>
                    <a:pt x="3105" y="3451"/>
                  </a:cubicBezTo>
                  <a:cubicBezTo>
                    <a:pt x="3139" y="3451"/>
                    <a:pt x="3156" y="3416"/>
                    <a:pt x="3156" y="3348"/>
                  </a:cubicBezTo>
                  <a:close/>
                  <a:moveTo>
                    <a:pt x="3181" y="3348"/>
                  </a:moveTo>
                  <a:cubicBezTo>
                    <a:pt x="3181" y="3433"/>
                    <a:pt x="3156" y="3476"/>
                    <a:pt x="3105" y="3476"/>
                  </a:cubicBezTo>
                  <a:cubicBezTo>
                    <a:pt x="3054" y="3476"/>
                    <a:pt x="3028" y="3433"/>
                    <a:pt x="3028" y="3348"/>
                  </a:cubicBezTo>
                  <a:cubicBezTo>
                    <a:pt x="3028" y="3255"/>
                    <a:pt x="3054" y="3212"/>
                    <a:pt x="3105" y="3212"/>
                  </a:cubicBezTo>
                  <a:cubicBezTo>
                    <a:pt x="3156" y="3212"/>
                    <a:pt x="3181" y="3263"/>
                    <a:pt x="3181" y="3348"/>
                  </a:cubicBezTo>
                  <a:close/>
                  <a:moveTo>
                    <a:pt x="3275" y="3416"/>
                  </a:moveTo>
                  <a:cubicBezTo>
                    <a:pt x="3301" y="3416"/>
                    <a:pt x="3301" y="3416"/>
                    <a:pt x="3301" y="3416"/>
                  </a:cubicBezTo>
                  <a:cubicBezTo>
                    <a:pt x="3301" y="3442"/>
                    <a:pt x="3318" y="3459"/>
                    <a:pt x="3343" y="3459"/>
                  </a:cubicBezTo>
                  <a:cubicBezTo>
                    <a:pt x="3369" y="3459"/>
                    <a:pt x="3386" y="3425"/>
                    <a:pt x="3395" y="3357"/>
                  </a:cubicBezTo>
                  <a:cubicBezTo>
                    <a:pt x="3395" y="3357"/>
                    <a:pt x="3395" y="3357"/>
                    <a:pt x="3395" y="3357"/>
                  </a:cubicBezTo>
                  <a:cubicBezTo>
                    <a:pt x="3386" y="3374"/>
                    <a:pt x="3369" y="3391"/>
                    <a:pt x="3343" y="3391"/>
                  </a:cubicBezTo>
                  <a:cubicBezTo>
                    <a:pt x="3292" y="3382"/>
                    <a:pt x="3275" y="3357"/>
                    <a:pt x="3267" y="3306"/>
                  </a:cubicBezTo>
                  <a:cubicBezTo>
                    <a:pt x="3275" y="3246"/>
                    <a:pt x="3301" y="3212"/>
                    <a:pt x="3343" y="3212"/>
                  </a:cubicBezTo>
                  <a:cubicBezTo>
                    <a:pt x="3395" y="3212"/>
                    <a:pt x="3420" y="3255"/>
                    <a:pt x="3420" y="3331"/>
                  </a:cubicBezTo>
                  <a:cubicBezTo>
                    <a:pt x="3420" y="3425"/>
                    <a:pt x="3395" y="3476"/>
                    <a:pt x="3343" y="3476"/>
                  </a:cubicBezTo>
                  <a:cubicBezTo>
                    <a:pt x="3301" y="3476"/>
                    <a:pt x="3275" y="3459"/>
                    <a:pt x="3275" y="3416"/>
                  </a:cubicBezTo>
                  <a:close/>
                  <a:moveTo>
                    <a:pt x="3343" y="3357"/>
                  </a:moveTo>
                  <a:cubicBezTo>
                    <a:pt x="3378" y="3357"/>
                    <a:pt x="3386" y="3340"/>
                    <a:pt x="3386" y="3297"/>
                  </a:cubicBezTo>
                  <a:cubicBezTo>
                    <a:pt x="3386" y="3263"/>
                    <a:pt x="3378" y="3246"/>
                    <a:pt x="3343" y="3246"/>
                  </a:cubicBezTo>
                  <a:cubicBezTo>
                    <a:pt x="3318" y="3246"/>
                    <a:pt x="3301" y="3263"/>
                    <a:pt x="3301" y="3306"/>
                  </a:cubicBezTo>
                  <a:cubicBezTo>
                    <a:pt x="3301" y="3340"/>
                    <a:pt x="3318" y="3357"/>
                    <a:pt x="3343" y="3357"/>
                  </a:cubicBezTo>
                  <a:close/>
                  <a:moveTo>
                    <a:pt x="2439" y="0"/>
                  </a:moveTo>
                  <a:cubicBezTo>
                    <a:pt x="3787" y="0"/>
                    <a:pt x="4879" y="1091"/>
                    <a:pt x="4879" y="2437"/>
                  </a:cubicBezTo>
                  <a:cubicBezTo>
                    <a:pt x="4879" y="3783"/>
                    <a:pt x="3787" y="4873"/>
                    <a:pt x="2439" y="4873"/>
                  </a:cubicBezTo>
                  <a:cubicBezTo>
                    <a:pt x="1092" y="4873"/>
                    <a:pt x="0" y="3783"/>
                    <a:pt x="0" y="2437"/>
                  </a:cubicBezTo>
                  <a:cubicBezTo>
                    <a:pt x="0" y="1091"/>
                    <a:pt x="1092" y="0"/>
                    <a:pt x="2439" y="0"/>
                  </a:cubicBezTo>
                  <a:close/>
                  <a:moveTo>
                    <a:pt x="2439" y="162"/>
                  </a:moveTo>
                  <a:cubicBezTo>
                    <a:pt x="3702" y="162"/>
                    <a:pt x="4716" y="1176"/>
                    <a:pt x="4716" y="2437"/>
                  </a:cubicBezTo>
                  <a:cubicBezTo>
                    <a:pt x="4716" y="3689"/>
                    <a:pt x="3702" y="4711"/>
                    <a:pt x="2439" y="4711"/>
                  </a:cubicBezTo>
                  <a:cubicBezTo>
                    <a:pt x="1186" y="4711"/>
                    <a:pt x="162" y="3689"/>
                    <a:pt x="162" y="2437"/>
                  </a:cubicBezTo>
                  <a:cubicBezTo>
                    <a:pt x="162" y="1176"/>
                    <a:pt x="1186" y="162"/>
                    <a:pt x="2439" y="162"/>
                  </a:cubicBezTo>
                  <a:close/>
                  <a:moveTo>
                    <a:pt x="4247" y="2820"/>
                  </a:moveTo>
                  <a:cubicBezTo>
                    <a:pt x="4230" y="2820"/>
                    <a:pt x="4230" y="2820"/>
                    <a:pt x="4230" y="2820"/>
                  </a:cubicBezTo>
                  <a:cubicBezTo>
                    <a:pt x="4247" y="2726"/>
                    <a:pt x="4247" y="2726"/>
                    <a:pt x="4247" y="2726"/>
                  </a:cubicBezTo>
                  <a:cubicBezTo>
                    <a:pt x="4256" y="2726"/>
                    <a:pt x="4256" y="2726"/>
                    <a:pt x="4256" y="2726"/>
                  </a:cubicBezTo>
                  <a:cubicBezTo>
                    <a:pt x="4256" y="2743"/>
                    <a:pt x="4256" y="2752"/>
                    <a:pt x="4264" y="2752"/>
                  </a:cubicBezTo>
                  <a:cubicBezTo>
                    <a:pt x="4264" y="2752"/>
                    <a:pt x="4273" y="2752"/>
                    <a:pt x="4282" y="2752"/>
                  </a:cubicBezTo>
                  <a:cubicBezTo>
                    <a:pt x="4282" y="2752"/>
                    <a:pt x="4282" y="2752"/>
                    <a:pt x="4282" y="2752"/>
                  </a:cubicBezTo>
                  <a:cubicBezTo>
                    <a:pt x="4341" y="2726"/>
                    <a:pt x="4341" y="2726"/>
                    <a:pt x="4341" y="2726"/>
                  </a:cubicBezTo>
                  <a:cubicBezTo>
                    <a:pt x="4299" y="2692"/>
                    <a:pt x="4299" y="2692"/>
                    <a:pt x="4299" y="2692"/>
                  </a:cubicBezTo>
                  <a:cubicBezTo>
                    <a:pt x="4290" y="2692"/>
                    <a:pt x="4282" y="2684"/>
                    <a:pt x="4282" y="2684"/>
                  </a:cubicBezTo>
                  <a:cubicBezTo>
                    <a:pt x="4273" y="2684"/>
                    <a:pt x="4264" y="2692"/>
                    <a:pt x="4264" y="2709"/>
                  </a:cubicBezTo>
                  <a:cubicBezTo>
                    <a:pt x="4256" y="2709"/>
                    <a:pt x="4256" y="2709"/>
                    <a:pt x="4256" y="2709"/>
                  </a:cubicBezTo>
                  <a:cubicBezTo>
                    <a:pt x="4264" y="2633"/>
                    <a:pt x="4264" y="2633"/>
                    <a:pt x="4264" y="2633"/>
                  </a:cubicBezTo>
                  <a:cubicBezTo>
                    <a:pt x="4273" y="2633"/>
                    <a:pt x="4273" y="2633"/>
                    <a:pt x="4273" y="2633"/>
                  </a:cubicBezTo>
                  <a:cubicBezTo>
                    <a:pt x="4273" y="2650"/>
                    <a:pt x="4282" y="2667"/>
                    <a:pt x="4290" y="2667"/>
                  </a:cubicBezTo>
                  <a:cubicBezTo>
                    <a:pt x="4367" y="2726"/>
                    <a:pt x="4367" y="2726"/>
                    <a:pt x="4367" y="2726"/>
                  </a:cubicBezTo>
                  <a:cubicBezTo>
                    <a:pt x="4418" y="2735"/>
                    <a:pt x="4418" y="2735"/>
                    <a:pt x="4418" y="2735"/>
                  </a:cubicBezTo>
                  <a:cubicBezTo>
                    <a:pt x="4435" y="2743"/>
                    <a:pt x="4444" y="2726"/>
                    <a:pt x="4444" y="2709"/>
                  </a:cubicBezTo>
                  <a:cubicBezTo>
                    <a:pt x="4461" y="2709"/>
                    <a:pt x="4461" y="2709"/>
                    <a:pt x="4461" y="2709"/>
                  </a:cubicBezTo>
                  <a:cubicBezTo>
                    <a:pt x="4435" y="2820"/>
                    <a:pt x="4435" y="2820"/>
                    <a:pt x="4435" y="2820"/>
                  </a:cubicBezTo>
                  <a:cubicBezTo>
                    <a:pt x="4427" y="2820"/>
                    <a:pt x="4427" y="2820"/>
                    <a:pt x="4427" y="2820"/>
                  </a:cubicBezTo>
                  <a:cubicBezTo>
                    <a:pt x="4427" y="2795"/>
                    <a:pt x="4427" y="2786"/>
                    <a:pt x="4409" y="2786"/>
                  </a:cubicBezTo>
                  <a:cubicBezTo>
                    <a:pt x="4358" y="2769"/>
                    <a:pt x="4358" y="2769"/>
                    <a:pt x="4358" y="2769"/>
                  </a:cubicBezTo>
                  <a:cubicBezTo>
                    <a:pt x="4282" y="2795"/>
                    <a:pt x="4282" y="2795"/>
                    <a:pt x="4282" y="2795"/>
                  </a:cubicBezTo>
                  <a:cubicBezTo>
                    <a:pt x="4256" y="2803"/>
                    <a:pt x="4247" y="2812"/>
                    <a:pt x="4247" y="2820"/>
                  </a:cubicBezTo>
                  <a:close/>
                  <a:moveTo>
                    <a:pt x="4179" y="3016"/>
                  </a:moveTo>
                  <a:cubicBezTo>
                    <a:pt x="4230" y="2837"/>
                    <a:pt x="4230" y="2837"/>
                    <a:pt x="4230" y="2837"/>
                  </a:cubicBezTo>
                  <a:cubicBezTo>
                    <a:pt x="4299" y="2854"/>
                    <a:pt x="4299" y="2854"/>
                    <a:pt x="4299" y="2854"/>
                  </a:cubicBezTo>
                  <a:cubicBezTo>
                    <a:pt x="4299" y="2863"/>
                    <a:pt x="4299" y="2863"/>
                    <a:pt x="4299" y="2863"/>
                  </a:cubicBezTo>
                  <a:cubicBezTo>
                    <a:pt x="4256" y="2863"/>
                    <a:pt x="4230" y="2880"/>
                    <a:pt x="4230" y="2905"/>
                  </a:cubicBezTo>
                  <a:cubicBezTo>
                    <a:pt x="4375" y="2948"/>
                    <a:pt x="4375" y="2948"/>
                    <a:pt x="4375" y="2948"/>
                  </a:cubicBezTo>
                  <a:cubicBezTo>
                    <a:pt x="4392" y="2948"/>
                    <a:pt x="4401" y="2939"/>
                    <a:pt x="4401" y="2922"/>
                  </a:cubicBezTo>
                  <a:cubicBezTo>
                    <a:pt x="4418" y="2922"/>
                    <a:pt x="4418" y="2922"/>
                    <a:pt x="4418" y="2922"/>
                  </a:cubicBezTo>
                  <a:cubicBezTo>
                    <a:pt x="4384" y="3033"/>
                    <a:pt x="4384" y="3033"/>
                    <a:pt x="4384" y="3033"/>
                  </a:cubicBezTo>
                  <a:cubicBezTo>
                    <a:pt x="4375" y="3033"/>
                    <a:pt x="4375" y="3033"/>
                    <a:pt x="4375" y="3033"/>
                  </a:cubicBezTo>
                  <a:cubicBezTo>
                    <a:pt x="4384" y="3008"/>
                    <a:pt x="4375" y="2991"/>
                    <a:pt x="4367" y="2991"/>
                  </a:cubicBezTo>
                  <a:cubicBezTo>
                    <a:pt x="4213" y="2956"/>
                    <a:pt x="4213" y="2956"/>
                    <a:pt x="4213" y="2956"/>
                  </a:cubicBezTo>
                  <a:cubicBezTo>
                    <a:pt x="4205" y="2982"/>
                    <a:pt x="4222" y="3008"/>
                    <a:pt x="4256" y="3025"/>
                  </a:cubicBezTo>
                  <a:cubicBezTo>
                    <a:pt x="4247" y="3033"/>
                    <a:pt x="4247" y="3033"/>
                    <a:pt x="4247" y="3033"/>
                  </a:cubicBezTo>
                  <a:lnTo>
                    <a:pt x="4179" y="3016"/>
                  </a:lnTo>
                  <a:close/>
                  <a:moveTo>
                    <a:pt x="4367" y="3110"/>
                  </a:moveTo>
                  <a:cubicBezTo>
                    <a:pt x="4324" y="3203"/>
                    <a:pt x="4324" y="3203"/>
                    <a:pt x="4324" y="3203"/>
                  </a:cubicBezTo>
                  <a:cubicBezTo>
                    <a:pt x="4316" y="3203"/>
                    <a:pt x="4316" y="3203"/>
                    <a:pt x="4316" y="3203"/>
                  </a:cubicBezTo>
                  <a:cubicBezTo>
                    <a:pt x="4324" y="3186"/>
                    <a:pt x="4316" y="3169"/>
                    <a:pt x="4307" y="3169"/>
                  </a:cubicBezTo>
                  <a:cubicBezTo>
                    <a:pt x="4179" y="3118"/>
                    <a:pt x="4179" y="3118"/>
                    <a:pt x="4179" y="3118"/>
                  </a:cubicBezTo>
                  <a:cubicBezTo>
                    <a:pt x="4162" y="3110"/>
                    <a:pt x="4154" y="3118"/>
                    <a:pt x="4145" y="3135"/>
                  </a:cubicBezTo>
                  <a:cubicBezTo>
                    <a:pt x="4137" y="3127"/>
                    <a:pt x="4137" y="3127"/>
                    <a:pt x="4137" y="3127"/>
                  </a:cubicBezTo>
                  <a:cubicBezTo>
                    <a:pt x="4179" y="3033"/>
                    <a:pt x="4179" y="3033"/>
                    <a:pt x="4179" y="3033"/>
                  </a:cubicBezTo>
                  <a:cubicBezTo>
                    <a:pt x="4188" y="3033"/>
                    <a:pt x="4188" y="3033"/>
                    <a:pt x="4188" y="3033"/>
                  </a:cubicBezTo>
                  <a:cubicBezTo>
                    <a:pt x="4179" y="3059"/>
                    <a:pt x="4179" y="3067"/>
                    <a:pt x="4196" y="3067"/>
                  </a:cubicBezTo>
                  <a:cubicBezTo>
                    <a:pt x="4324" y="3118"/>
                    <a:pt x="4324" y="3118"/>
                    <a:pt x="4324" y="3118"/>
                  </a:cubicBezTo>
                  <a:cubicBezTo>
                    <a:pt x="4333" y="3127"/>
                    <a:pt x="4350" y="3118"/>
                    <a:pt x="4350" y="3101"/>
                  </a:cubicBezTo>
                  <a:lnTo>
                    <a:pt x="4367" y="3110"/>
                  </a:lnTo>
                  <a:close/>
                  <a:moveTo>
                    <a:pt x="4239" y="3391"/>
                  </a:moveTo>
                  <a:cubicBezTo>
                    <a:pt x="4171" y="3357"/>
                    <a:pt x="4171" y="3357"/>
                    <a:pt x="4171" y="3357"/>
                  </a:cubicBezTo>
                  <a:cubicBezTo>
                    <a:pt x="4171" y="3340"/>
                    <a:pt x="4171" y="3340"/>
                    <a:pt x="4171" y="3340"/>
                  </a:cubicBezTo>
                  <a:cubicBezTo>
                    <a:pt x="4222" y="3348"/>
                    <a:pt x="4247" y="3340"/>
                    <a:pt x="4264" y="3314"/>
                  </a:cubicBezTo>
                  <a:cubicBezTo>
                    <a:pt x="4273" y="3289"/>
                    <a:pt x="4264" y="3280"/>
                    <a:pt x="4247" y="3263"/>
                  </a:cubicBezTo>
                  <a:cubicBezTo>
                    <a:pt x="4239" y="3263"/>
                    <a:pt x="4222" y="3272"/>
                    <a:pt x="4196" y="3297"/>
                  </a:cubicBezTo>
                  <a:cubicBezTo>
                    <a:pt x="4162" y="3323"/>
                    <a:pt x="4137" y="3340"/>
                    <a:pt x="4111" y="3323"/>
                  </a:cubicBezTo>
                  <a:cubicBezTo>
                    <a:pt x="4077" y="3306"/>
                    <a:pt x="4068" y="3280"/>
                    <a:pt x="4085" y="3238"/>
                  </a:cubicBezTo>
                  <a:cubicBezTo>
                    <a:pt x="4094" y="3221"/>
                    <a:pt x="4102" y="3212"/>
                    <a:pt x="4111" y="3203"/>
                  </a:cubicBezTo>
                  <a:cubicBezTo>
                    <a:pt x="4120" y="3203"/>
                    <a:pt x="4120" y="3195"/>
                    <a:pt x="4120" y="3195"/>
                  </a:cubicBezTo>
                  <a:cubicBezTo>
                    <a:pt x="4120" y="3186"/>
                    <a:pt x="4120" y="3186"/>
                    <a:pt x="4120" y="3186"/>
                  </a:cubicBezTo>
                  <a:cubicBezTo>
                    <a:pt x="4120" y="3186"/>
                    <a:pt x="4111" y="3186"/>
                    <a:pt x="4111" y="3178"/>
                  </a:cubicBezTo>
                  <a:cubicBezTo>
                    <a:pt x="4120" y="3169"/>
                    <a:pt x="4120" y="3169"/>
                    <a:pt x="4120" y="3169"/>
                  </a:cubicBezTo>
                  <a:cubicBezTo>
                    <a:pt x="4179" y="3203"/>
                    <a:pt x="4179" y="3203"/>
                    <a:pt x="4179" y="3203"/>
                  </a:cubicBezTo>
                  <a:cubicBezTo>
                    <a:pt x="4179" y="3212"/>
                    <a:pt x="4179" y="3212"/>
                    <a:pt x="4179" y="3212"/>
                  </a:cubicBezTo>
                  <a:cubicBezTo>
                    <a:pt x="4137" y="3203"/>
                    <a:pt x="4111" y="3212"/>
                    <a:pt x="4102" y="3238"/>
                  </a:cubicBezTo>
                  <a:cubicBezTo>
                    <a:pt x="4094" y="3255"/>
                    <a:pt x="4094" y="3272"/>
                    <a:pt x="4111" y="3280"/>
                  </a:cubicBezTo>
                  <a:cubicBezTo>
                    <a:pt x="4120" y="3289"/>
                    <a:pt x="4137" y="3280"/>
                    <a:pt x="4162" y="3255"/>
                  </a:cubicBezTo>
                  <a:cubicBezTo>
                    <a:pt x="4196" y="3221"/>
                    <a:pt x="4222" y="3212"/>
                    <a:pt x="4247" y="3221"/>
                  </a:cubicBezTo>
                  <a:cubicBezTo>
                    <a:pt x="4282" y="3238"/>
                    <a:pt x="4290" y="3272"/>
                    <a:pt x="4273" y="3314"/>
                  </a:cubicBezTo>
                  <a:cubicBezTo>
                    <a:pt x="4273" y="3331"/>
                    <a:pt x="4256" y="3340"/>
                    <a:pt x="4247" y="3357"/>
                  </a:cubicBezTo>
                  <a:cubicBezTo>
                    <a:pt x="4239" y="3357"/>
                    <a:pt x="4239" y="3357"/>
                    <a:pt x="4239" y="3365"/>
                  </a:cubicBezTo>
                  <a:cubicBezTo>
                    <a:pt x="4239" y="3374"/>
                    <a:pt x="4239" y="3374"/>
                    <a:pt x="4239" y="3374"/>
                  </a:cubicBezTo>
                  <a:cubicBezTo>
                    <a:pt x="4247" y="3374"/>
                    <a:pt x="4247" y="3374"/>
                    <a:pt x="4247" y="3374"/>
                  </a:cubicBezTo>
                  <a:lnTo>
                    <a:pt x="4239" y="3391"/>
                  </a:lnTo>
                  <a:close/>
                  <a:moveTo>
                    <a:pt x="4179" y="3416"/>
                  </a:moveTo>
                  <a:cubicBezTo>
                    <a:pt x="4179" y="3399"/>
                    <a:pt x="4179" y="3399"/>
                    <a:pt x="4179" y="3399"/>
                  </a:cubicBezTo>
                  <a:cubicBezTo>
                    <a:pt x="4205" y="3416"/>
                    <a:pt x="4213" y="3442"/>
                    <a:pt x="4196" y="3468"/>
                  </a:cubicBezTo>
                  <a:cubicBezTo>
                    <a:pt x="4179" y="3485"/>
                    <a:pt x="4162" y="3493"/>
                    <a:pt x="4137" y="3476"/>
                  </a:cubicBezTo>
                  <a:cubicBezTo>
                    <a:pt x="4102" y="3459"/>
                    <a:pt x="4085" y="3459"/>
                    <a:pt x="4077" y="3476"/>
                  </a:cubicBezTo>
                  <a:cubicBezTo>
                    <a:pt x="4128" y="3510"/>
                    <a:pt x="4128" y="3510"/>
                    <a:pt x="4128" y="3510"/>
                  </a:cubicBezTo>
                  <a:cubicBezTo>
                    <a:pt x="4137" y="3519"/>
                    <a:pt x="4154" y="3519"/>
                    <a:pt x="4162" y="3502"/>
                  </a:cubicBezTo>
                  <a:cubicBezTo>
                    <a:pt x="4171" y="3502"/>
                    <a:pt x="4171" y="3502"/>
                    <a:pt x="4171" y="3502"/>
                  </a:cubicBezTo>
                  <a:cubicBezTo>
                    <a:pt x="4111" y="3595"/>
                    <a:pt x="4111" y="3595"/>
                    <a:pt x="4111" y="3595"/>
                  </a:cubicBezTo>
                  <a:cubicBezTo>
                    <a:pt x="4102" y="3587"/>
                    <a:pt x="4102" y="3587"/>
                    <a:pt x="4102" y="3587"/>
                  </a:cubicBezTo>
                  <a:cubicBezTo>
                    <a:pt x="4120" y="3570"/>
                    <a:pt x="4120" y="3561"/>
                    <a:pt x="4102" y="3553"/>
                  </a:cubicBezTo>
                  <a:cubicBezTo>
                    <a:pt x="3983" y="3476"/>
                    <a:pt x="3983" y="3476"/>
                    <a:pt x="3983" y="3476"/>
                  </a:cubicBezTo>
                  <a:cubicBezTo>
                    <a:pt x="3975" y="3468"/>
                    <a:pt x="3966" y="3476"/>
                    <a:pt x="3957" y="3493"/>
                  </a:cubicBezTo>
                  <a:cubicBezTo>
                    <a:pt x="3940" y="3485"/>
                    <a:pt x="3940" y="3485"/>
                    <a:pt x="3940" y="3485"/>
                  </a:cubicBezTo>
                  <a:cubicBezTo>
                    <a:pt x="4000" y="3399"/>
                    <a:pt x="4000" y="3399"/>
                    <a:pt x="4000" y="3399"/>
                  </a:cubicBezTo>
                  <a:cubicBezTo>
                    <a:pt x="4026" y="3357"/>
                    <a:pt x="4051" y="3348"/>
                    <a:pt x="4085" y="3365"/>
                  </a:cubicBezTo>
                  <a:cubicBezTo>
                    <a:pt x="4111" y="3382"/>
                    <a:pt x="4111" y="3408"/>
                    <a:pt x="4085" y="3451"/>
                  </a:cubicBezTo>
                  <a:cubicBezTo>
                    <a:pt x="4085" y="3451"/>
                    <a:pt x="4085" y="3451"/>
                    <a:pt x="4085" y="3451"/>
                  </a:cubicBezTo>
                  <a:cubicBezTo>
                    <a:pt x="4102" y="3433"/>
                    <a:pt x="4128" y="3425"/>
                    <a:pt x="4154" y="3433"/>
                  </a:cubicBezTo>
                  <a:cubicBezTo>
                    <a:pt x="4179" y="3442"/>
                    <a:pt x="4188" y="3442"/>
                    <a:pt x="4188" y="3433"/>
                  </a:cubicBezTo>
                  <a:cubicBezTo>
                    <a:pt x="4196" y="3425"/>
                    <a:pt x="4188" y="3425"/>
                    <a:pt x="4179" y="3416"/>
                  </a:cubicBezTo>
                  <a:close/>
                  <a:moveTo>
                    <a:pt x="4009" y="3442"/>
                  </a:moveTo>
                  <a:cubicBezTo>
                    <a:pt x="4060" y="3476"/>
                    <a:pt x="4060" y="3476"/>
                    <a:pt x="4060" y="3476"/>
                  </a:cubicBezTo>
                  <a:cubicBezTo>
                    <a:pt x="4085" y="3442"/>
                    <a:pt x="4085" y="3425"/>
                    <a:pt x="4060" y="3408"/>
                  </a:cubicBezTo>
                  <a:cubicBezTo>
                    <a:pt x="4034" y="3399"/>
                    <a:pt x="4017" y="3399"/>
                    <a:pt x="4009" y="3416"/>
                  </a:cubicBezTo>
                  <a:cubicBezTo>
                    <a:pt x="4000" y="3425"/>
                    <a:pt x="4000" y="3433"/>
                    <a:pt x="4009" y="3442"/>
                  </a:cubicBezTo>
                  <a:close/>
                  <a:moveTo>
                    <a:pt x="3923" y="3519"/>
                  </a:moveTo>
                  <a:cubicBezTo>
                    <a:pt x="3975" y="3553"/>
                    <a:pt x="3975" y="3553"/>
                    <a:pt x="3975" y="3553"/>
                  </a:cubicBezTo>
                  <a:cubicBezTo>
                    <a:pt x="3975" y="3570"/>
                    <a:pt x="3975" y="3570"/>
                    <a:pt x="3975" y="3570"/>
                  </a:cubicBezTo>
                  <a:cubicBezTo>
                    <a:pt x="3932" y="3553"/>
                    <a:pt x="3906" y="3561"/>
                    <a:pt x="3881" y="3587"/>
                  </a:cubicBezTo>
                  <a:cubicBezTo>
                    <a:pt x="3872" y="3604"/>
                    <a:pt x="3872" y="3612"/>
                    <a:pt x="3881" y="3621"/>
                  </a:cubicBezTo>
                  <a:cubicBezTo>
                    <a:pt x="3932" y="3655"/>
                    <a:pt x="3932" y="3655"/>
                    <a:pt x="3932" y="3655"/>
                  </a:cubicBezTo>
                  <a:cubicBezTo>
                    <a:pt x="3949" y="3629"/>
                    <a:pt x="3949" y="3612"/>
                    <a:pt x="3932" y="3595"/>
                  </a:cubicBezTo>
                  <a:cubicBezTo>
                    <a:pt x="3932" y="3587"/>
                    <a:pt x="3932" y="3587"/>
                    <a:pt x="3932" y="3587"/>
                  </a:cubicBezTo>
                  <a:cubicBezTo>
                    <a:pt x="4000" y="3638"/>
                    <a:pt x="4000" y="3638"/>
                    <a:pt x="4000" y="3638"/>
                  </a:cubicBezTo>
                  <a:cubicBezTo>
                    <a:pt x="3992" y="3646"/>
                    <a:pt x="3992" y="3646"/>
                    <a:pt x="3992" y="3646"/>
                  </a:cubicBezTo>
                  <a:cubicBezTo>
                    <a:pt x="3975" y="3629"/>
                    <a:pt x="3949" y="3638"/>
                    <a:pt x="3940" y="3655"/>
                  </a:cubicBezTo>
                  <a:cubicBezTo>
                    <a:pt x="3992" y="3698"/>
                    <a:pt x="3992" y="3698"/>
                    <a:pt x="3992" y="3698"/>
                  </a:cubicBezTo>
                  <a:cubicBezTo>
                    <a:pt x="4000" y="3706"/>
                    <a:pt x="4009" y="3706"/>
                    <a:pt x="4026" y="3689"/>
                  </a:cubicBezTo>
                  <a:cubicBezTo>
                    <a:pt x="4043" y="3663"/>
                    <a:pt x="4043" y="3629"/>
                    <a:pt x="4017" y="3595"/>
                  </a:cubicBezTo>
                  <a:cubicBezTo>
                    <a:pt x="4026" y="3587"/>
                    <a:pt x="4026" y="3587"/>
                    <a:pt x="4026" y="3587"/>
                  </a:cubicBezTo>
                  <a:cubicBezTo>
                    <a:pt x="4085" y="3629"/>
                    <a:pt x="4085" y="3629"/>
                    <a:pt x="4085" y="3629"/>
                  </a:cubicBezTo>
                  <a:cubicBezTo>
                    <a:pt x="3975" y="3783"/>
                    <a:pt x="3975" y="3783"/>
                    <a:pt x="3975" y="3783"/>
                  </a:cubicBezTo>
                  <a:cubicBezTo>
                    <a:pt x="3966" y="3774"/>
                    <a:pt x="3966" y="3774"/>
                    <a:pt x="3966" y="3774"/>
                  </a:cubicBezTo>
                  <a:cubicBezTo>
                    <a:pt x="3975" y="3757"/>
                    <a:pt x="3975" y="3749"/>
                    <a:pt x="3966" y="3740"/>
                  </a:cubicBezTo>
                  <a:cubicBezTo>
                    <a:pt x="3855" y="3655"/>
                    <a:pt x="3855" y="3655"/>
                    <a:pt x="3855" y="3655"/>
                  </a:cubicBezTo>
                  <a:cubicBezTo>
                    <a:pt x="3847" y="3646"/>
                    <a:pt x="3830" y="3646"/>
                    <a:pt x="3821" y="3663"/>
                  </a:cubicBezTo>
                  <a:cubicBezTo>
                    <a:pt x="3812" y="3663"/>
                    <a:pt x="3812" y="3663"/>
                    <a:pt x="3812" y="3663"/>
                  </a:cubicBezTo>
                  <a:lnTo>
                    <a:pt x="3923" y="3519"/>
                  </a:lnTo>
                  <a:close/>
                  <a:moveTo>
                    <a:pt x="3685" y="3808"/>
                  </a:moveTo>
                  <a:cubicBezTo>
                    <a:pt x="3676" y="3800"/>
                    <a:pt x="3676" y="3800"/>
                    <a:pt x="3676" y="3800"/>
                  </a:cubicBezTo>
                  <a:cubicBezTo>
                    <a:pt x="3736" y="3723"/>
                    <a:pt x="3736" y="3723"/>
                    <a:pt x="3736" y="3723"/>
                  </a:cubicBezTo>
                  <a:cubicBezTo>
                    <a:pt x="3744" y="3732"/>
                    <a:pt x="3744" y="3732"/>
                    <a:pt x="3744" y="3732"/>
                  </a:cubicBezTo>
                  <a:cubicBezTo>
                    <a:pt x="3736" y="3749"/>
                    <a:pt x="3727" y="3757"/>
                    <a:pt x="3736" y="3766"/>
                  </a:cubicBezTo>
                  <a:cubicBezTo>
                    <a:pt x="3736" y="3766"/>
                    <a:pt x="3770" y="3783"/>
                    <a:pt x="3855" y="3817"/>
                  </a:cubicBezTo>
                  <a:cubicBezTo>
                    <a:pt x="3855" y="3817"/>
                    <a:pt x="3855" y="3817"/>
                    <a:pt x="3855" y="3817"/>
                  </a:cubicBezTo>
                  <a:cubicBezTo>
                    <a:pt x="3855" y="3817"/>
                    <a:pt x="3847" y="3808"/>
                    <a:pt x="3847" y="3800"/>
                  </a:cubicBezTo>
                  <a:cubicBezTo>
                    <a:pt x="3812" y="3732"/>
                    <a:pt x="3795" y="3698"/>
                    <a:pt x="3795" y="3706"/>
                  </a:cubicBezTo>
                  <a:cubicBezTo>
                    <a:pt x="3787" y="3698"/>
                    <a:pt x="3778" y="3698"/>
                    <a:pt x="3770" y="3715"/>
                  </a:cubicBezTo>
                  <a:cubicBezTo>
                    <a:pt x="3761" y="3706"/>
                    <a:pt x="3761" y="3706"/>
                    <a:pt x="3761" y="3706"/>
                  </a:cubicBezTo>
                  <a:cubicBezTo>
                    <a:pt x="3804" y="3655"/>
                    <a:pt x="3804" y="3655"/>
                    <a:pt x="3804" y="3655"/>
                  </a:cubicBezTo>
                  <a:cubicBezTo>
                    <a:pt x="3812" y="3663"/>
                    <a:pt x="3812" y="3663"/>
                    <a:pt x="3812" y="3663"/>
                  </a:cubicBezTo>
                  <a:cubicBezTo>
                    <a:pt x="3804" y="3672"/>
                    <a:pt x="3804" y="3689"/>
                    <a:pt x="3812" y="3698"/>
                  </a:cubicBezTo>
                  <a:cubicBezTo>
                    <a:pt x="3889" y="3859"/>
                    <a:pt x="3889" y="3859"/>
                    <a:pt x="3889" y="3859"/>
                  </a:cubicBezTo>
                  <a:cubicBezTo>
                    <a:pt x="3872" y="3876"/>
                    <a:pt x="3872" y="3876"/>
                    <a:pt x="3872" y="3876"/>
                  </a:cubicBezTo>
                  <a:cubicBezTo>
                    <a:pt x="3710" y="3800"/>
                    <a:pt x="3710" y="3800"/>
                    <a:pt x="3710" y="3800"/>
                  </a:cubicBezTo>
                  <a:cubicBezTo>
                    <a:pt x="3702" y="3791"/>
                    <a:pt x="3693" y="3791"/>
                    <a:pt x="3685" y="3808"/>
                  </a:cubicBezTo>
                  <a:close/>
                  <a:moveTo>
                    <a:pt x="3795" y="3953"/>
                  </a:moveTo>
                  <a:cubicBezTo>
                    <a:pt x="3710" y="4021"/>
                    <a:pt x="3710" y="4021"/>
                    <a:pt x="3710" y="4021"/>
                  </a:cubicBezTo>
                  <a:cubicBezTo>
                    <a:pt x="3702" y="4013"/>
                    <a:pt x="3702" y="4013"/>
                    <a:pt x="3702" y="4013"/>
                  </a:cubicBezTo>
                  <a:cubicBezTo>
                    <a:pt x="3719" y="4004"/>
                    <a:pt x="3719" y="3987"/>
                    <a:pt x="3710" y="3979"/>
                  </a:cubicBezTo>
                  <a:cubicBezTo>
                    <a:pt x="3625" y="3876"/>
                    <a:pt x="3625" y="3876"/>
                    <a:pt x="3625" y="3876"/>
                  </a:cubicBezTo>
                  <a:cubicBezTo>
                    <a:pt x="3616" y="3859"/>
                    <a:pt x="3599" y="3868"/>
                    <a:pt x="3582" y="3876"/>
                  </a:cubicBezTo>
                  <a:cubicBezTo>
                    <a:pt x="3582" y="3868"/>
                    <a:pt x="3582" y="3868"/>
                    <a:pt x="3582" y="3868"/>
                  </a:cubicBezTo>
                  <a:cubicBezTo>
                    <a:pt x="3659" y="3800"/>
                    <a:pt x="3659" y="3800"/>
                    <a:pt x="3659" y="3800"/>
                  </a:cubicBezTo>
                  <a:cubicBezTo>
                    <a:pt x="3668" y="3808"/>
                    <a:pt x="3668" y="3808"/>
                    <a:pt x="3668" y="3808"/>
                  </a:cubicBezTo>
                  <a:cubicBezTo>
                    <a:pt x="3650" y="3825"/>
                    <a:pt x="3650" y="3834"/>
                    <a:pt x="3659" y="3842"/>
                  </a:cubicBezTo>
                  <a:cubicBezTo>
                    <a:pt x="3753" y="3945"/>
                    <a:pt x="3753" y="3945"/>
                    <a:pt x="3753" y="3945"/>
                  </a:cubicBezTo>
                  <a:cubicBezTo>
                    <a:pt x="3761" y="3962"/>
                    <a:pt x="3770" y="3962"/>
                    <a:pt x="3787" y="3945"/>
                  </a:cubicBezTo>
                  <a:lnTo>
                    <a:pt x="3795" y="3953"/>
                  </a:lnTo>
                  <a:close/>
                  <a:moveTo>
                    <a:pt x="3395" y="4013"/>
                  </a:moveTo>
                  <a:cubicBezTo>
                    <a:pt x="3395" y="4013"/>
                    <a:pt x="3395" y="4013"/>
                    <a:pt x="3395" y="4013"/>
                  </a:cubicBezTo>
                  <a:cubicBezTo>
                    <a:pt x="3395" y="4013"/>
                    <a:pt x="3395" y="4013"/>
                    <a:pt x="3395" y="4013"/>
                  </a:cubicBezTo>
                  <a:cubicBezTo>
                    <a:pt x="3378" y="4030"/>
                    <a:pt x="3378" y="4038"/>
                    <a:pt x="3386" y="4047"/>
                  </a:cubicBezTo>
                  <a:cubicBezTo>
                    <a:pt x="3429" y="4141"/>
                    <a:pt x="3429" y="4141"/>
                    <a:pt x="3429" y="4141"/>
                  </a:cubicBezTo>
                  <a:cubicBezTo>
                    <a:pt x="3446" y="4183"/>
                    <a:pt x="3437" y="4209"/>
                    <a:pt x="3386" y="4234"/>
                  </a:cubicBezTo>
                  <a:cubicBezTo>
                    <a:pt x="3343" y="4251"/>
                    <a:pt x="3318" y="4251"/>
                    <a:pt x="3301" y="4217"/>
                  </a:cubicBezTo>
                  <a:cubicBezTo>
                    <a:pt x="3241" y="4115"/>
                    <a:pt x="3241" y="4115"/>
                    <a:pt x="3241" y="4115"/>
                  </a:cubicBezTo>
                  <a:cubicBezTo>
                    <a:pt x="3241" y="4098"/>
                    <a:pt x="3233" y="4098"/>
                    <a:pt x="3216" y="4106"/>
                  </a:cubicBezTo>
                  <a:cubicBezTo>
                    <a:pt x="3207" y="4098"/>
                    <a:pt x="3207" y="4098"/>
                    <a:pt x="3207" y="4098"/>
                  </a:cubicBezTo>
                  <a:cubicBezTo>
                    <a:pt x="3301" y="4055"/>
                    <a:pt x="3301" y="4055"/>
                    <a:pt x="3301" y="4055"/>
                  </a:cubicBezTo>
                  <a:cubicBezTo>
                    <a:pt x="3301" y="4064"/>
                    <a:pt x="3301" y="4064"/>
                    <a:pt x="3301" y="4064"/>
                  </a:cubicBezTo>
                  <a:cubicBezTo>
                    <a:pt x="3284" y="4072"/>
                    <a:pt x="3275" y="4081"/>
                    <a:pt x="3284" y="4098"/>
                  </a:cubicBezTo>
                  <a:cubicBezTo>
                    <a:pt x="3343" y="4200"/>
                    <a:pt x="3343" y="4200"/>
                    <a:pt x="3343" y="4200"/>
                  </a:cubicBezTo>
                  <a:cubicBezTo>
                    <a:pt x="3352" y="4226"/>
                    <a:pt x="3369" y="4226"/>
                    <a:pt x="3395" y="4217"/>
                  </a:cubicBezTo>
                  <a:cubicBezTo>
                    <a:pt x="3429" y="4200"/>
                    <a:pt x="3429" y="4183"/>
                    <a:pt x="3420" y="4149"/>
                  </a:cubicBezTo>
                  <a:cubicBezTo>
                    <a:pt x="3369" y="4055"/>
                    <a:pt x="3369" y="4055"/>
                    <a:pt x="3369" y="4055"/>
                  </a:cubicBezTo>
                  <a:cubicBezTo>
                    <a:pt x="3369" y="4047"/>
                    <a:pt x="3352" y="4038"/>
                    <a:pt x="3326" y="4047"/>
                  </a:cubicBezTo>
                  <a:cubicBezTo>
                    <a:pt x="3326" y="4038"/>
                    <a:pt x="3326" y="4038"/>
                    <a:pt x="3326" y="4038"/>
                  </a:cubicBezTo>
                  <a:cubicBezTo>
                    <a:pt x="3386" y="4004"/>
                    <a:pt x="3386" y="4004"/>
                    <a:pt x="3386" y="4004"/>
                  </a:cubicBezTo>
                  <a:cubicBezTo>
                    <a:pt x="3386" y="4004"/>
                    <a:pt x="3386" y="4004"/>
                    <a:pt x="3386" y="4004"/>
                  </a:cubicBezTo>
                  <a:cubicBezTo>
                    <a:pt x="3446" y="3962"/>
                    <a:pt x="3446" y="3962"/>
                    <a:pt x="3446" y="3962"/>
                  </a:cubicBezTo>
                  <a:cubicBezTo>
                    <a:pt x="3608" y="4021"/>
                    <a:pt x="3608" y="4021"/>
                    <a:pt x="3608" y="4021"/>
                  </a:cubicBezTo>
                  <a:cubicBezTo>
                    <a:pt x="3608" y="4021"/>
                    <a:pt x="3608" y="4021"/>
                    <a:pt x="3608" y="4021"/>
                  </a:cubicBezTo>
                  <a:cubicBezTo>
                    <a:pt x="3548" y="3936"/>
                    <a:pt x="3548" y="3936"/>
                    <a:pt x="3548" y="3936"/>
                  </a:cubicBezTo>
                  <a:cubicBezTo>
                    <a:pt x="3540" y="3919"/>
                    <a:pt x="3531" y="3919"/>
                    <a:pt x="3505" y="3936"/>
                  </a:cubicBezTo>
                  <a:cubicBezTo>
                    <a:pt x="3505" y="3928"/>
                    <a:pt x="3505" y="3928"/>
                    <a:pt x="3505" y="3928"/>
                  </a:cubicBezTo>
                  <a:cubicBezTo>
                    <a:pt x="3565" y="3885"/>
                    <a:pt x="3565" y="3885"/>
                    <a:pt x="3565" y="3885"/>
                  </a:cubicBezTo>
                  <a:cubicBezTo>
                    <a:pt x="3565" y="3893"/>
                    <a:pt x="3565" y="3893"/>
                    <a:pt x="3565" y="3893"/>
                  </a:cubicBezTo>
                  <a:cubicBezTo>
                    <a:pt x="3557" y="3902"/>
                    <a:pt x="3548" y="3919"/>
                    <a:pt x="3565" y="3928"/>
                  </a:cubicBezTo>
                  <a:cubicBezTo>
                    <a:pt x="3659" y="4055"/>
                    <a:pt x="3659" y="4055"/>
                    <a:pt x="3659" y="4055"/>
                  </a:cubicBezTo>
                  <a:cubicBezTo>
                    <a:pt x="3633" y="4072"/>
                    <a:pt x="3633" y="4072"/>
                    <a:pt x="3633" y="4072"/>
                  </a:cubicBezTo>
                  <a:cubicBezTo>
                    <a:pt x="3454" y="4013"/>
                    <a:pt x="3454" y="4013"/>
                    <a:pt x="3454" y="4013"/>
                  </a:cubicBezTo>
                  <a:cubicBezTo>
                    <a:pt x="3454" y="4013"/>
                    <a:pt x="3454" y="4013"/>
                    <a:pt x="3454" y="4013"/>
                  </a:cubicBezTo>
                  <a:cubicBezTo>
                    <a:pt x="3531" y="4115"/>
                    <a:pt x="3531" y="4115"/>
                    <a:pt x="3531" y="4115"/>
                  </a:cubicBezTo>
                  <a:cubicBezTo>
                    <a:pt x="3531" y="4132"/>
                    <a:pt x="3548" y="4132"/>
                    <a:pt x="3565" y="4115"/>
                  </a:cubicBezTo>
                  <a:cubicBezTo>
                    <a:pt x="3574" y="4124"/>
                    <a:pt x="3574" y="4124"/>
                    <a:pt x="3574" y="4124"/>
                  </a:cubicBezTo>
                  <a:cubicBezTo>
                    <a:pt x="3505" y="4166"/>
                    <a:pt x="3505" y="4166"/>
                    <a:pt x="3505" y="4166"/>
                  </a:cubicBezTo>
                  <a:cubicBezTo>
                    <a:pt x="3505" y="4158"/>
                    <a:pt x="3505" y="4158"/>
                    <a:pt x="3505" y="4158"/>
                  </a:cubicBezTo>
                  <a:cubicBezTo>
                    <a:pt x="3523" y="4149"/>
                    <a:pt x="3523" y="4141"/>
                    <a:pt x="3514" y="4124"/>
                  </a:cubicBezTo>
                  <a:cubicBezTo>
                    <a:pt x="3429" y="4013"/>
                    <a:pt x="3429" y="4013"/>
                    <a:pt x="3429" y="4013"/>
                  </a:cubicBezTo>
                  <a:cubicBezTo>
                    <a:pt x="3429" y="4004"/>
                    <a:pt x="3412" y="4004"/>
                    <a:pt x="3395" y="4013"/>
                  </a:cubicBezTo>
                  <a:close/>
                  <a:moveTo>
                    <a:pt x="3122" y="4132"/>
                  </a:moveTo>
                  <a:cubicBezTo>
                    <a:pt x="3147" y="4200"/>
                    <a:pt x="3147" y="4200"/>
                    <a:pt x="3147" y="4200"/>
                  </a:cubicBezTo>
                  <a:cubicBezTo>
                    <a:pt x="3139" y="4209"/>
                    <a:pt x="3139" y="4209"/>
                    <a:pt x="3139" y="4209"/>
                  </a:cubicBezTo>
                  <a:cubicBezTo>
                    <a:pt x="3113" y="4175"/>
                    <a:pt x="3079" y="4158"/>
                    <a:pt x="3054" y="4166"/>
                  </a:cubicBezTo>
                  <a:cubicBezTo>
                    <a:pt x="3019" y="4183"/>
                    <a:pt x="3019" y="4217"/>
                    <a:pt x="3036" y="4268"/>
                  </a:cubicBezTo>
                  <a:cubicBezTo>
                    <a:pt x="3054" y="4328"/>
                    <a:pt x="3088" y="4354"/>
                    <a:pt x="3122" y="4336"/>
                  </a:cubicBezTo>
                  <a:cubicBezTo>
                    <a:pt x="3156" y="4328"/>
                    <a:pt x="3173" y="4294"/>
                    <a:pt x="3156" y="4251"/>
                  </a:cubicBezTo>
                  <a:cubicBezTo>
                    <a:pt x="3173" y="4251"/>
                    <a:pt x="3173" y="4251"/>
                    <a:pt x="3173" y="4251"/>
                  </a:cubicBezTo>
                  <a:cubicBezTo>
                    <a:pt x="3190" y="4302"/>
                    <a:pt x="3173" y="4336"/>
                    <a:pt x="3122" y="4354"/>
                  </a:cubicBezTo>
                  <a:cubicBezTo>
                    <a:pt x="3054" y="4371"/>
                    <a:pt x="3011" y="4354"/>
                    <a:pt x="2985" y="4285"/>
                  </a:cubicBezTo>
                  <a:cubicBezTo>
                    <a:pt x="2968" y="4226"/>
                    <a:pt x="2994" y="4183"/>
                    <a:pt x="3045" y="4158"/>
                  </a:cubicBezTo>
                  <a:cubicBezTo>
                    <a:pt x="3062" y="4149"/>
                    <a:pt x="3088" y="4149"/>
                    <a:pt x="3105" y="4158"/>
                  </a:cubicBezTo>
                  <a:cubicBezTo>
                    <a:pt x="3113" y="4141"/>
                    <a:pt x="3113" y="4141"/>
                    <a:pt x="3113" y="4141"/>
                  </a:cubicBezTo>
                  <a:lnTo>
                    <a:pt x="3122" y="4132"/>
                  </a:lnTo>
                  <a:close/>
                  <a:moveTo>
                    <a:pt x="2977" y="4396"/>
                  </a:moveTo>
                  <a:cubicBezTo>
                    <a:pt x="2874" y="4422"/>
                    <a:pt x="2874" y="4422"/>
                    <a:pt x="2874" y="4422"/>
                  </a:cubicBezTo>
                  <a:cubicBezTo>
                    <a:pt x="2866" y="4405"/>
                    <a:pt x="2866" y="4405"/>
                    <a:pt x="2866" y="4405"/>
                  </a:cubicBezTo>
                  <a:cubicBezTo>
                    <a:pt x="2891" y="4405"/>
                    <a:pt x="2900" y="4396"/>
                    <a:pt x="2891" y="4379"/>
                  </a:cubicBezTo>
                  <a:cubicBezTo>
                    <a:pt x="2857" y="4243"/>
                    <a:pt x="2857" y="4243"/>
                    <a:pt x="2857" y="4243"/>
                  </a:cubicBezTo>
                  <a:cubicBezTo>
                    <a:pt x="2857" y="4234"/>
                    <a:pt x="2849" y="4226"/>
                    <a:pt x="2832" y="4234"/>
                  </a:cubicBezTo>
                  <a:cubicBezTo>
                    <a:pt x="2823" y="4226"/>
                    <a:pt x="2823" y="4226"/>
                    <a:pt x="2823" y="4226"/>
                  </a:cubicBezTo>
                  <a:cubicBezTo>
                    <a:pt x="2934" y="4200"/>
                    <a:pt x="2934" y="4200"/>
                    <a:pt x="2934" y="4200"/>
                  </a:cubicBezTo>
                  <a:cubicBezTo>
                    <a:pt x="2934" y="4209"/>
                    <a:pt x="2934" y="4209"/>
                    <a:pt x="2934" y="4209"/>
                  </a:cubicBezTo>
                  <a:cubicBezTo>
                    <a:pt x="2909" y="4217"/>
                    <a:pt x="2909" y="4226"/>
                    <a:pt x="2909" y="4234"/>
                  </a:cubicBezTo>
                  <a:cubicBezTo>
                    <a:pt x="2943" y="4371"/>
                    <a:pt x="2943" y="4371"/>
                    <a:pt x="2943" y="4371"/>
                  </a:cubicBezTo>
                  <a:cubicBezTo>
                    <a:pt x="2943" y="4388"/>
                    <a:pt x="2951" y="4388"/>
                    <a:pt x="2977" y="4388"/>
                  </a:cubicBezTo>
                  <a:lnTo>
                    <a:pt x="2977" y="4396"/>
                  </a:lnTo>
                  <a:close/>
                  <a:moveTo>
                    <a:pt x="2602" y="4268"/>
                  </a:moveTo>
                  <a:cubicBezTo>
                    <a:pt x="2602" y="4260"/>
                    <a:pt x="2602" y="4260"/>
                    <a:pt x="2602" y="4260"/>
                  </a:cubicBezTo>
                  <a:cubicBezTo>
                    <a:pt x="2670" y="4251"/>
                    <a:pt x="2670" y="4251"/>
                    <a:pt x="2670" y="4251"/>
                  </a:cubicBezTo>
                  <a:cubicBezTo>
                    <a:pt x="2781" y="4371"/>
                    <a:pt x="2781" y="4371"/>
                    <a:pt x="2781" y="4371"/>
                  </a:cubicBezTo>
                  <a:cubicBezTo>
                    <a:pt x="2789" y="4371"/>
                    <a:pt x="2789" y="4371"/>
                    <a:pt x="2789" y="4371"/>
                  </a:cubicBezTo>
                  <a:cubicBezTo>
                    <a:pt x="2772" y="4268"/>
                    <a:pt x="2772" y="4268"/>
                    <a:pt x="2772" y="4268"/>
                  </a:cubicBezTo>
                  <a:cubicBezTo>
                    <a:pt x="2772" y="4260"/>
                    <a:pt x="2764" y="4251"/>
                    <a:pt x="2738" y="4251"/>
                  </a:cubicBezTo>
                  <a:cubicBezTo>
                    <a:pt x="2738" y="4243"/>
                    <a:pt x="2738" y="4243"/>
                    <a:pt x="2738" y="4243"/>
                  </a:cubicBezTo>
                  <a:cubicBezTo>
                    <a:pt x="2806" y="4234"/>
                    <a:pt x="2806" y="4234"/>
                    <a:pt x="2806" y="4234"/>
                  </a:cubicBezTo>
                  <a:cubicBezTo>
                    <a:pt x="2815" y="4243"/>
                    <a:pt x="2815" y="4243"/>
                    <a:pt x="2815" y="4243"/>
                  </a:cubicBezTo>
                  <a:cubicBezTo>
                    <a:pt x="2789" y="4251"/>
                    <a:pt x="2789" y="4260"/>
                    <a:pt x="2789" y="4268"/>
                  </a:cubicBezTo>
                  <a:cubicBezTo>
                    <a:pt x="2806" y="4439"/>
                    <a:pt x="2806" y="4439"/>
                    <a:pt x="2806" y="4439"/>
                  </a:cubicBezTo>
                  <a:cubicBezTo>
                    <a:pt x="2781" y="4439"/>
                    <a:pt x="2781" y="4439"/>
                    <a:pt x="2781" y="4439"/>
                  </a:cubicBezTo>
                  <a:cubicBezTo>
                    <a:pt x="2653" y="4294"/>
                    <a:pt x="2653" y="4294"/>
                    <a:pt x="2653" y="4294"/>
                  </a:cubicBezTo>
                  <a:cubicBezTo>
                    <a:pt x="2653" y="4302"/>
                    <a:pt x="2653" y="4302"/>
                    <a:pt x="2653" y="4302"/>
                  </a:cubicBezTo>
                  <a:cubicBezTo>
                    <a:pt x="2661" y="4422"/>
                    <a:pt x="2661" y="4422"/>
                    <a:pt x="2661" y="4422"/>
                  </a:cubicBezTo>
                  <a:cubicBezTo>
                    <a:pt x="2661" y="4439"/>
                    <a:pt x="2678" y="4439"/>
                    <a:pt x="2704" y="4439"/>
                  </a:cubicBezTo>
                  <a:cubicBezTo>
                    <a:pt x="2704" y="4447"/>
                    <a:pt x="2704" y="4447"/>
                    <a:pt x="2704" y="4447"/>
                  </a:cubicBezTo>
                  <a:cubicBezTo>
                    <a:pt x="2627" y="4456"/>
                    <a:pt x="2627" y="4456"/>
                    <a:pt x="2627" y="4456"/>
                  </a:cubicBezTo>
                  <a:cubicBezTo>
                    <a:pt x="2627" y="4447"/>
                    <a:pt x="2627" y="4447"/>
                    <a:pt x="2627" y="4447"/>
                  </a:cubicBezTo>
                  <a:cubicBezTo>
                    <a:pt x="2644" y="4447"/>
                    <a:pt x="2653" y="4439"/>
                    <a:pt x="2653" y="4422"/>
                  </a:cubicBezTo>
                  <a:cubicBezTo>
                    <a:pt x="2636" y="4285"/>
                    <a:pt x="2636" y="4285"/>
                    <a:pt x="2636" y="4285"/>
                  </a:cubicBezTo>
                  <a:cubicBezTo>
                    <a:pt x="2636" y="4268"/>
                    <a:pt x="2619" y="4268"/>
                    <a:pt x="2602" y="4268"/>
                  </a:cubicBezTo>
                  <a:close/>
                  <a:moveTo>
                    <a:pt x="2439" y="4354"/>
                  </a:moveTo>
                  <a:cubicBezTo>
                    <a:pt x="2508" y="4354"/>
                    <a:pt x="2508" y="4354"/>
                    <a:pt x="2508" y="4354"/>
                  </a:cubicBezTo>
                  <a:cubicBezTo>
                    <a:pt x="2508" y="4294"/>
                    <a:pt x="2508" y="4294"/>
                    <a:pt x="2508" y="4294"/>
                  </a:cubicBezTo>
                  <a:cubicBezTo>
                    <a:pt x="2508" y="4277"/>
                    <a:pt x="2499" y="4277"/>
                    <a:pt x="2482" y="4277"/>
                  </a:cubicBezTo>
                  <a:cubicBezTo>
                    <a:pt x="2474" y="4260"/>
                    <a:pt x="2474" y="4260"/>
                    <a:pt x="2474" y="4260"/>
                  </a:cubicBezTo>
                  <a:cubicBezTo>
                    <a:pt x="2584" y="4260"/>
                    <a:pt x="2584" y="4260"/>
                    <a:pt x="2584" y="4260"/>
                  </a:cubicBezTo>
                  <a:cubicBezTo>
                    <a:pt x="2584" y="4268"/>
                    <a:pt x="2584" y="4268"/>
                    <a:pt x="2584" y="4268"/>
                  </a:cubicBezTo>
                  <a:cubicBezTo>
                    <a:pt x="2559" y="4268"/>
                    <a:pt x="2550" y="4277"/>
                    <a:pt x="2550" y="4294"/>
                  </a:cubicBezTo>
                  <a:cubicBezTo>
                    <a:pt x="2559" y="4430"/>
                    <a:pt x="2559" y="4430"/>
                    <a:pt x="2559" y="4430"/>
                  </a:cubicBezTo>
                  <a:cubicBezTo>
                    <a:pt x="2559" y="4447"/>
                    <a:pt x="2567" y="4447"/>
                    <a:pt x="2593" y="4447"/>
                  </a:cubicBezTo>
                  <a:cubicBezTo>
                    <a:pt x="2593" y="4456"/>
                    <a:pt x="2593" y="4456"/>
                    <a:pt x="2593" y="4456"/>
                  </a:cubicBezTo>
                  <a:cubicBezTo>
                    <a:pt x="2491" y="4464"/>
                    <a:pt x="2491" y="4464"/>
                    <a:pt x="2491" y="4464"/>
                  </a:cubicBezTo>
                  <a:cubicBezTo>
                    <a:pt x="2491" y="4456"/>
                    <a:pt x="2491" y="4456"/>
                    <a:pt x="2491" y="4456"/>
                  </a:cubicBezTo>
                  <a:cubicBezTo>
                    <a:pt x="2508" y="4456"/>
                    <a:pt x="2516" y="4447"/>
                    <a:pt x="2508" y="4430"/>
                  </a:cubicBezTo>
                  <a:cubicBezTo>
                    <a:pt x="2508" y="4362"/>
                    <a:pt x="2508" y="4362"/>
                    <a:pt x="2508" y="4362"/>
                  </a:cubicBezTo>
                  <a:cubicBezTo>
                    <a:pt x="2439" y="4371"/>
                    <a:pt x="2439" y="4371"/>
                    <a:pt x="2439" y="4371"/>
                  </a:cubicBezTo>
                  <a:cubicBezTo>
                    <a:pt x="2448" y="4439"/>
                    <a:pt x="2448" y="4439"/>
                    <a:pt x="2448" y="4439"/>
                  </a:cubicBezTo>
                  <a:cubicBezTo>
                    <a:pt x="2448" y="4447"/>
                    <a:pt x="2457" y="4456"/>
                    <a:pt x="2474" y="4456"/>
                  </a:cubicBezTo>
                  <a:cubicBezTo>
                    <a:pt x="2474" y="4464"/>
                    <a:pt x="2474" y="4464"/>
                    <a:pt x="2474" y="4464"/>
                  </a:cubicBezTo>
                  <a:cubicBezTo>
                    <a:pt x="2371" y="4473"/>
                    <a:pt x="2371" y="4473"/>
                    <a:pt x="2371" y="4473"/>
                  </a:cubicBezTo>
                  <a:cubicBezTo>
                    <a:pt x="2371" y="4456"/>
                    <a:pt x="2371" y="4456"/>
                    <a:pt x="2371" y="4456"/>
                  </a:cubicBezTo>
                  <a:cubicBezTo>
                    <a:pt x="2388" y="4456"/>
                    <a:pt x="2397" y="4456"/>
                    <a:pt x="2397" y="4439"/>
                  </a:cubicBezTo>
                  <a:cubicBezTo>
                    <a:pt x="2388" y="4302"/>
                    <a:pt x="2388" y="4302"/>
                    <a:pt x="2388" y="4302"/>
                  </a:cubicBezTo>
                  <a:cubicBezTo>
                    <a:pt x="2388" y="4285"/>
                    <a:pt x="2380" y="4277"/>
                    <a:pt x="2363" y="4277"/>
                  </a:cubicBezTo>
                  <a:cubicBezTo>
                    <a:pt x="2363" y="4268"/>
                    <a:pt x="2363" y="4268"/>
                    <a:pt x="2363" y="4268"/>
                  </a:cubicBezTo>
                  <a:cubicBezTo>
                    <a:pt x="2465" y="4260"/>
                    <a:pt x="2465" y="4260"/>
                    <a:pt x="2465" y="4260"/>
                  </a:cubicBezTo>
                  <a:cubicBezTo>
                    <a:pt x="2465" y="4277"/>
                    <a:pt x="2465" y="4277"/>
                    <a:pt x="2465" y="4277"/>
                  </a:cubicBezTo>
                  <a:cubicBezTo>
                    <a:pt x="2448" y="4277"/>
                    <a:pt x="2439" y="4285"/>
                    <a:pt x="2439" y="4294"/>
                  </a:cubicBezTo>
                  <a:lnTo>
                    <a:pt x="2439" y="4354"/>
                  </a:lnTo>
                  <a:close/>
                  <a:moveTo>
                    <a:pt x="2346" y="4268"/>
                  </a:moveTo>
                  <a:cubicBezTo>
                    <a:pt x="2337" y="4336"/>
                    <a:pt x="2337" y="4336"/>
                    <a:pt x="2337" y="4336"/>
                  </a:cubicBezTo>
                  <a:cubicBezTo>
                    <a:pt x="2329" y="4336"/>
                    <a:pt x="2329" y="4336"/>
                    <a:pt x="2329" y="4336"/>
                  </a:cubicBezTo>
                  <a:cubicBezTo>
                    <a:pt x="2312" y="4294"/>
                    <a:pt x="2295" y="4268"/>
                    <a:pt x="2269" y="4268"/>
                  </a:cubicBezTo>
                  <a:cubicBezTo>
                    <a:pt x="2235" y="4260"/>
                    <a:pt x="2209" y="4285"/>
                    <a:pt x="2201" y="4354"/>
                  </a:cubicBezTo>
                  <a:cubicBezTo>
                    <a:pt x="2201" y="4405"/>
                    <a:pt x="2209" y="4439"/>
                    <a:pt x="2252" y="4447"/>
                  </a:cubicBezTo>
                  <a:cubicBezTo>
                    <a:pt x="2295" y="4447"/>
                    <a:pt x="2312" y="4430"/>
                    <a:pt x="2320" y="4388"/>
                  </a:cubicBezTo>
                  <a:cubicBezTo>
                    <a:pt x="2337" y="4388"/>
                    <a:pt x="2337" y="4388"/>
                    <a:pt x="2337" y="4388"/>
                  </a:cubicBezTo>
                  <a:cubicBezTo>
                    <a:pt x="2329" y="4439"/>
                    <a:pt x="2295" y="4464"/>
                    <a:pt x="2243" y="4456"/>
                  </a:cubicBezTo>
                  <a:cubicBezTo>
                    <a:pt x="2175" y="4447"/>
                    <a:pt x="2150" y="4405"/>
                    <a:pt x="2150" y="4345"/>
                  </a:cubicBezTo>
                  <a:cubicBezTo>
                    <a:pt x="2167" y="4277"/>
                    <a:pt x="2201" y="4251"/>
                    <a:pt x="2269" y="4251"/>
                  </a:cubicBezTo>
                  <a:cubicBezTo>
                    <a:pt x="2286" y="4251"/>
                    <a:pt x="2303" y="4260"/>
                    <a:pt x="2320" y="4277"/>
                  </a:cubicBezTo>
                  <a:cubicBezTo>
                    <a:pt x="2337" y="4268"/>
                    <a:pt x="2337" y="4268"/>
                    <a:pt x="2337" y="4268"/>
                  </a:cubicBezTo>
                  <a:lnTo>
                    <a:pt x="2346" y="4268"/>
                  </a:lnTo>
                  <a:close/>
                  <a:moveTo>
                    <a:pt x="2124" y="4234"/>
                  </a:moveTo>
                  <a:cubicBezTo>
                    <a:pt x="2115" y="4311"/>
                    <a:pt x="2115" y="4311"/>
                    <a:pt x="2115" y="4311"/>
                  </a:cubicBezTo>
                  <a:cubicBezTo>
                    <a:pt x="2098" y="4302"/>
                    <a:pt x="2098" y="4302"/>
                    <a:pt x="2098" y="4302"/>
                  </a:cubicBezTo>
                  <a:cubicBezTo>
                    <a:pt x="2098" y="4268"/>
                    <a:pt x="2081" y="4243"/>
                    <a:pt x="2047" y="4234"/>
                  </a:cubicBezTo>
                  <a:cubicBezTo>
                    <a:pt x="2030" y="4226"/>
                    <a:pt x="2022" y="4234"/>
                    <a:pt x="2022" y="4243"/>
                  </a:cubicBezTo>
                  <a:cubicBezTo>
                    <a:pt x="2005" y="4302"/>
                    <a:pt x="2005" y="4302"/>
                    <a:pt x="2005" y="4302"/>
                  </a:cubicBezTo>
                  <a:cubicBezTo>
                    <a:pt x="2030" y="4311"/>
                    <a:pt x="2047" y="4302"/>
                    <a:pt x="2056" y="4277"/>
                  </a:cubicBezTo>
                  <a:cubicBezTo>
                    <a:pt x="2073" y="4277"/>
                    <a:pt x="2073" y="4277"/>
                    <a:pt x="2073" y="4277"/>
                  </a:cubicBezTo>
                  <a:cubicBezTo>
                    <a:pt x="2047" y="4362"/>
                    <a:pt x="2047" y="4362"/>
                    <a:pt x="2047" y="4362"/>
                  </a:cubicBezTo>
                  <a:cubicBezTo>
                    <a:pt x="2039" y="4354"/>
                    <a:pt x="2039" y="4354"/>
                    <a:pt x="2039" y="4354"/>
                  </a:cubicBezTo>
                  <a:cubicBezTo>
                    <a:pt x="2039" y="4328"/>
                    <a:pt x="2030" y="4319"/>
                    <a:pt x="2005" y="4311"/>
                  </a:cubicBezTo>
                  <a:cubicBezTo>
                    <a:pt x="1987" y="4379"/>
                    <a:pt x="1987" y="4379"/>
                    <a:pt x="1987" y="4379"/>
                  </a:cubicBezTo>
                  <a:cubicBezTo>
                    <a:pt x="1979" y="4388"/>
                    <a:pt x="1987" y="4396"/>
                    <a:pt x="2005" y="4405"/>
                  </a:cubicBezTo>
                  <a:cubicBezTo>
                    <a:pt x="2039" y="4413"/>
                    <a:pt x="2073" y="4396"/>
                    <a:pt x="2090" y="4362"/>
                  </a:cubicBezTo>
                  <a:cubicBezTo>
                    <a:pt x="2107" y="4362"/>
                    <a:pt x="2107" y="4362"/>
                    <a:pt x="2107" y="4362"/>
                  </a:cubicBezTo>
                  <a:cubicBezTo>
                    <a:pt x="2081" y="4439"/>
                    <a:pt x="2081" y="4439"/>
                    <a:pt x="2081" y="4439"/>
                  </a:cubicBezTo>
                  <a:cubicBezTo>
                    <a:pt x="1902" y="4388"/>
                    <a:pt x="1902" y="4388"/>
                    <a:pt x="1902" y="4388"/>
                  </a:cubicBezTo>
                  <a:cubicBezTo>
                    <a:pt x="1902" y="4379"/>
                    <a:pt x="1902" y="4379"/>
                    <a:pt x="1902" y="4379"/>
                  </a:cubicBezTo>
                  <a:cubicBezTo>
                    <a:pt x="1928" y="4388"/>
                    <a:pt x="1936" y="4379"/>
                    <a:pt x="1936" y="4371"/>
                  </a:cubicBezTo>
                  <a:cubicBezTo>
                    <a:pt x="1970" y="4234"/>
                    <a:pt x="1970" y="4234"/>
                    <a:pt x="1970" y="4234"/>
                  </a:cubicBezTo>
                  <a:cubicBezTo>
                    <a:pt x="1979" y="4217"/>
                    <a:pt x="1970" y="4209"/>
                    <a:pt x="1945" y="4209"/>
                  </a:cubicBezTo>
                  <a:cubicBezTo>
                    <a:pt x="1953" y="4192"/>
                    <a:pt x="1953" y="4192"/>
                    <a:pt x="1953" y="4192"/>
                  </a:cubicBezTo>
                  <a:lnTo>
                    <a:pt x="2124" y="4234"/>
                  </a:lnTo>
                  <a:close/>
                  <a:moveTo>
                    <a:pt x="1757" y="4132"/>
                  </a:moveTo>
                  <a:cubicBezTo>
                    <a:pt x="1936" y="4192"/>
                    <a:pt x="1936" y="4192"/>
                    <a:pt x="1936" y="4192"/>
                  </a:cubicBezTo>
                  <a:cubicBezTo>
                    <a:pt x="1911" y="4260"/>
                    <a:pt x="1911" y="4260"/>
                    <a:pt x="1911" y="4260"/>
                  </a:cubicBezTo>
                  <a:cubicBezTo>
                    <a:pt x="1902" y="4260"/>
                    <a:pt x="1902" y="4260"/>
                    <a:pt x="1902" y="4260"/>
                  </a:cubicBezTo>
                  <a:cubicBezTo>
                    <a:pt x="1902" y="4217"/>
                    <a:pt x="1894" y="4192"/>
                    <a:pt x="1860" y="4183"/>
                  </a:cubicBezTo>
                  <a:cubicBezTo>
                    <a:pt x="1808" y="4336"/>
                    <a:pt x="1808" y="4336"/>
                    <a:pt x="1808" y="4336"/>
                  </a:cubicBezTo>
                  <a:cubicBezTo>
                    <a:pt x="1808" y="4345"/>
                    <a:pt x="1817" y="4354"/>
                    <a:pt x="1834" y="4362"/>
                  </a:cubicBezTo>
                  <a:cubicBezTo>
                    <a:pt x="1834" y="4371"/>
                    <a:pt x="1834" y="4371"/>
                    <a:pt x="1834" y="4371"/>
                  </a:cubicBezTo>
                  <a:cubicBezTo>
                    <a:pt x="1723" y="4336"/>
                    <a:pt x="1723" y="4336"/>
                    <a:pt x="1723" y="4336"/>
                  </a:cubicBezTo>
                  <a:cubicBezTo>
                    <a:pt x="1732" y="4328"/>
                    <a:pt x="1732" y="4328"/>
                    <a:pt x="1732" y="4328"/>
                  </a:cubicBezTo>
                  <a:cubicBezTo>
                    <a:pt x="1749" y="4336"/>
                    <a:pt x="1766" y="4328"/>
                    <a:pt x="1766" y="4319"/>
                  </a:cubicBezTo>
                  <a:cubicBezTo>
                    <a:pt x="1817" y="4166"/>
                    <a:pt x="1817" y="4166"/>
                    <a:pt x="1817" y="4166"/>
                  </a:cubicBezTo>
                  <a:cubicBezTo>
                    <a:pt x="1791" y="4158"/>
                    <a:pt x="1766" y="4175"/>
                    <a:pt x="1740" y="4200"/>
                  </a:cubicBezTo>
                  <a:cubicBezTo>
                    <a:pt x="1732" y="4200"/>
                    <a:pt x="1732" y="4200"/>
                    <a:pt x="1732" y="4200"/>
                  </a:cubicBezTo>
                  <a:lnTo>
                    <a:pt x="1757" y="4132"/>
                  </a:lnTo>
                  <a:close/>
                  <a:moveTo>
                    <a:pt x="1570" y="4064"/>
                  </a:moveTo>
                  <a:cubicBezTo>
                    <a:pt x="1578" y="4047"/>
                    <a:pt x="1578" y="4047"/>
                    <a:pt x="1578" y="4047"/>
                  </a:cubicBezTo>
                  <a:cubicBezTo>
                    <a:pt x="1663" y="4089"/>
                    <a:pt x="1663" y="4089"/>
                    <a:pt x="1663" y="4089"/>
                  </a:cubicBezTo>
                  <a:cubicBezTo>
                    <a:pt x="1655" y="4098"/>
                    <a:pt x="1655" y="4098"/>
                    <a:pt x="1655" y="4098"/>
                  </a:cubicBezTo>
                  <a:cubicBezTo>
                    <a:pt x="1646" y="4089"/>
                    <a:pt x="1638" y="4089"/>
                    <a:pt x="1638" y="4098"/>
                  </a:cubicBezTo>
                  <a:cubicBezTo>
                    <a:pt x="1629" y="4098"/>
                    <a:pt x="1629" y="4106"/>
                    <a:pt x="1629" y="4115"/>
                  </a:cubicBezTo>
                  <a:cubicBezTo>
                    <a:pt x="1629" y="4115"/>
                    <a:pt x="1629" y="4115"/>
                    <a:pt x="1629" y="4115"/>
                  </a:cubicBezTo>
                  <a:cubicBezTo>
                    <a:pt x="1638" y="4183"/>
                    <a:pt x="1638" y="4183"/>
                    <a:pt x="1638" y="4183"/>
                  </a:cubicBezTo>
                  <a:cubicBezTo>
                    <a:pt x="1689" y="4141"/>
                    <a:pt x="1689" y="4141"/>
                    <a:pt x="1689" y="4141"/>
                  </a:cubicBezTo>
                  <a:cubicBezTo>
                    <a:pt x="1698" y="4132"/>
                    <a:pt x="1698" y="4132"/>
                    <a:pt x="1698" y="4132"/>
                  </a:cubicBezTo>
                  <a:cubicBezTo>
                    <a:pt x="1698" y="4124"/>
                    <a:pt x="1689" y="4115"/>
                    <a:pt x="1680" y="4106"/>
                  </a:cubicBezTo>
                  <a:cubicBezTo>
                    <a:pt x="1680" y="4098"/>
                    <a:pt x="1680" y="4098"/>
                    <a:pt x="1680" y="4098"/>
                  </a:cubicBezTo>
                  <a:cubicBezTo>
                    <a:pt x="1749" y="4124"/>
                    <a:pt x="1749" y="4124"/>
                    <a:pt x="1749" y="4124"/>
                  </a:cubicBezTo>
                  <a:cubicBezTo>
                    <a:pt x="1749" y="4141"/>
                    <a:pt x="1749" y="4141"/>
                    <a:pt x="1749" y="4141"/>
                  </a:cubicBezTo>
                  <a:cubicBezTo>
                    <a:pt x="1732" y="4132"/>
                    <a:pt x="1715" y="4132"/>
                    <a:pt x="1706" y="4141"/>
                  </a:cubicBezTo>
                  <a:cubicBezTo>
                    <a:pt x="1638" y="4209"/>
                    <a:pt x="1638" y="4209"/>
                    <a:pt x="1638" y="4209"/>
                  </a:cubicBezTo>
                  <a:cubicBezTo>
                    <a:pt x="1612" y="4251"/>
                    <a:pt x="1612" y="4251"/>
                    <a:pt x="1612" y="4251"/>
                  </a:cubicBezTo>
                  <a:cubicBezTo>
                    <a:pt x="1604" y="4268"/>
                    <a:pt x="1612" y="4277"/>
                    <a:pt x="1638" y="4285"/>
                  </a:cubicBezTo>
                  <a:cubicBezTo>
                    <a:pt x="1629" y="4294"/>
                    <a:pt x="1629" y="4294"/>
                    <a:pt x="1629" y="4294"/>
                  </a:cubicBezTo>
                  <a:cubicBezTo>
                    <a:pt x="1527" y="4251"/>
                    <a:pt x="1527" y="4251"/>
                    <a:pt x="1527" y="4251"/>
                  </a:cubicBezTo>
                  <a:cubicBezTo>
                    <a:pt x="1536" y="4234"/>
                    <a:pt x="1536" y="4234"/>
                    <a:pt x="1536" y="4234"/>
                  </a:cubicBezTo>
                  <a:cubicBezTo>
                    <a:pt x="1553" y="4251"/>
                    <a:pt x="1570" y="4251"/>
                    <a:pt x="1570" y="4234"/>
                  </a:cubicBezTo>
                  <a:cubicBezTo>
                    <a:pt x="1595" y="4183"/>
                    <a:pt x="1595" y="4183"/>
                    <a:pt x="1595" y="4183"/>
                  </a:cubicBezTo>
                  <a:cubicBezTo>
                    <a:pt x="1587" y="4106"/>
                    <a:pt x="1587" y="4106"/>
                    <a:pt x="1587" y="4106"/>
                  </a:cubicBezTo>
                  <a:cubicBezTo>
                    <a:pt x="1587" y="4081"/>
                    <a:pt x="1578" y="4064"/>
                    <a:pt x="1570" y="4064"/>
                  </a:cubicBezTo>
                  <a:close/>
                  <a:moveTo>
                    <a:pt x="1459" y="4217"/>
                  </a:moveTo>
                  <a:cubicBezTo>
                    <a:pt x="1322" y="4132"/>
                    <a:pt x="1322" y="4132"/>
                    <a:pt x="1322" y="4132"/>
                  </a:cubicBezTo>
                  <a:cubicBezTo>
                    <a:pt x="1322" y="4115"/>
                    <a:pt x="1322" y="4115"/>
                    <a:pt x="1322" y="4115"/>
                  </a:cubicBezTo>
                  <a:cubicBezTo>
                    <a:pt x="1339" y="4132"/>
                    <a:pt x="1356" y="4132"/>
                    <a:pt x="1356" y="4115"/>
                  </a:cubicBezTo>
                  <a:cubicBezTo>
                    <a:pt x="1433" y="3996"/>
                    <a:pt x="1433" y="3996"/>
                    <a:pt x="1433" y="3996"/>
                  </a:cubicBezTo>
                  <a:cubicBezTo>
                    <a:pt x="1442" y="3987"/>
                    <a:pt x="1433" y="3979"/>
                    <a:pt x="1416" y="3962"/>
                  </a:cubicBezTo>
                  <a:cubicBezTo>
                    <a:pt x="1425" y="3953"/>
                    <a:pt x="1425" y="3953"/>
                    <a:pt x="1425" y="3953"/>
                  </a:cubicBezTo>
                  <a:cubicBezTo>
                    <a:pt x="1510" y="4013"/>
                    <a:pt x="1510" y="4013"/>
                    <a:pt x="1510" y="4013"/>
                  </a:cubicBezTo>
                  <a:cubicBezTo>
                    <a:pt x="1510" y="4021"/>
                    <a:pt x="1510" y="4021"/>
                    <a:pt x="1510" y="4021"/>
                  </a:cubicBezTo>
                  <a:cubicBezTo>
                    <a:pt x="1493" y="4013"/>
                    <a:pt x="1476" y="4013"/>
                    <a:pt x="1476" y="4021"/>
                  </a:cubicBezTo>
                  <a:cubicBezTo>
                    <a:pt x="1399" y="4141"/>
                    <a:pt x="1399" y="4141"/>
                    <a:pt x="1399" y="4141"/>
                  </a:cubicBezTo>
                  <a:cubicBezTo>
                    <a:pt x="1391" y="4149"/>
                    <a:pt x="1399" y="4158"/>
                    <a:pt x="1408" y="4166"/>
                  </a:cubicBezTo>
                  <a:cubicBezTo>
                    <a:pt x="1433" y="4183"/>
                    <a:pt x="1467" y="4175"/>
                    <a:pt x="1493" y="4141"/>
                  </a:cubicBezTo>
                  <a:cubicBezTo>
                    <a:pt x="1501" y="4149"/>
                    <a:pt x="1501" y="4149"/>
                    <a:pt x="1501" y="4149"/>
                  </a:cubicBezTo>
                  <a:lnTo>
                    <a:pt x="1459" y="4217"/>
                  </a:lnTo>
                  <a:close/>
                  <a:moveTo>
                    <a:pt x="1186" y="3902"/>
                  </a:moveTo>
                  <a:cubicBezTo>
                    <a:pt x="1228" y="3851"/>
                    <a:pt x="1280" y="3851"/>
                    <a:pt x="1331" y="3885"/>
                  </a:cubicBezTo>
                  <a:cubicBezTo>
                    <a:pt x="1373" y="3928"/>
                    <a:pt x="1382" y="3970"/>
                    <a:pt x="1348" y="4030"/>
                  </a:cubicBezTo>
                  <a:cubicBezTo>
                    <a:pt x="1305" y="4072"/>
                    <a:pt x="1254" y="4081"/>
                    <a:pt x="1203" y="4047"/>
                  </a:cubicBezTo>
                  <a:cubicBezTo>
                    <a:pt x="1160" y="4004"/>
                    <a:pt x="1152" y="3953"/>
                    <a:pt x="1186" y="3902"/>
                  </a:cubicBezTo>
                  <a:close/>
                  <a:moveTo>
                    <a:pt x="1228" y="3936"/>
                  </a:moveTo>
                  <a:cubicBezTo>
                    <a:pt x="1194" y="3979"/>
                    <a:pt x="1186" y="4013"/>
                    <a:pt x="1211" y="4038"/>
                  </a:cubicBezTo>
                  <a:cubicBezTo>
                    <a:pt x="1237" y="4055"/>
                    <a:pt x="1263" y="4038"/>
                    <a:pt x="1305" y="3996"/>
                  </a:cubicBezTo>
                  <a:cubicBezTo>
                    <a:pt x="1339" y="3945"/>
                    <a:pt x="1348" y="3911"/>
                    <a:pt x="1322" y="3893"/>
                  </a:cubicBezTo>
                  <a:cubicBezTo>
                    <a:pt x="1297" y="3876"/>
                    <a:pt x="1263" y="3885"/>
                    <a:pt x="1228" y="3936"/>
                  </a:cubicBezTo>
                  <a:close/>
                  <a:moveTo>
                    <a:pt x="1041" y="3902"/>
                  </a:moveTo>
                  <a:cubicBezTo>
                    <a:pt x="964" y="3825"/>
                    <a:pt x="964" y="3825"/>
                    <a:pt x="964" y="3825"/>
                  </a:cubicBezTo>
                  <a:cubicBezTo>
                    <a:pt x="973" y="3817"/>
                    <a:pt x="973" y="3817"/>
                    <a:pt x="973" y="3817"/>
                  </a:cubicBezTo>
                  <a:cubicBezTo>
                    <a:pt x="981" y="3834"/>
                    <a:pt x="998" y="3834"/>
                    <a:pt x="1007" y="3825"/>
                  </a:cubicBezTo>
                  <a:cubicBezTo>
                    <a:pt x="1101" y="3723"/>
                    <a:pt x="1101" y="3723"/>
                    <a:pt x="1101" y="3723"/>
                  </a:cubicBezTo>
                  <a:cubicBezTo>
                    <a:pt x="1109" y="3715"/>
                    <a:pt x="1109" y="3706"/>
                    <a:pt x="1092" y="3689"/>
                  </a:cubicBezTo>
                  <a:cubicBezTo>
                    <a:pt x="1101" y="3681"/>
                    <a:pt x="1101" y="3681"/>
                    <a:pt x="1101" y="3681"/>
                  </a:cubicBezTo>
                  <a:cubicBezTo>
                    <a:pt x="1177" y="3757"/>
                    <a:pt x="1177" y="3757"/>
                    <a:pt x="1177" y="3757"/>
                  </a:cubicBezTo>
                  <a:cubicBezTo>
                    <a:pt x="1211" y="3791"/>
                    <a:pt x="1211" y="3817"/>
                    <a:pt x="1194" y="3842"/>
                  </a:cubicBezTo>
                  <a:cubicBezTo>
                    <a:pt x="1169" y="3868"/>
                    <a:pt x="1135" y="3868"/>
                    <a:pt x="1101" y="3834"/>
                  </a:cubicBezTo>
                  <a:cubicBezTo>
                    <a:pt x="1084" y="3808"/>
                    <a:pt x="1084" y="3808"/>
                    <a:pt x="1084" y="3808"/>
                  </a:cubicBezTo>
                  <a:cubicBezTo>
                    <a:pt x="1041" y="3851"/>
                    <a:pt x="1041" y="3851"/>
                    <a:pt x="1041" y="3851"/>
                  </a:cubicBezTo>
                  <a:cubicBezTo>
                    <a:pt x="1024" y="3868"/>
                    <a:pt x="1032" y="3876"/>
                    <a:pt x="1049" y="3893"/>
                  </a:cubicBezTo>
                  <a:lnTo>
                    <a:pt x="1041" y="3902"/>
                  </a:lnTo>
                  <a:close/>
                  <a:moveTo>
                    <a:pt x="1135" y="3757"/>
                  </a:moveTo>
                  <a:cubicBezTo>
                    <a:pt x="1092" y="3800"/>
                    <a:pt x="1092" y="3800"/>
                    <a:pt x="1092" y="3800"/>
                  </a:cubicBezTo>
                  <a:cubicBezTo>
                    <a:pt x="1101" y="3808"/>
                    <a:pt x="1101" y="3808"/>
                    <a:pt x="1101" y="3808"/>
                  </a:cubicBezTo>
                  <a:cubicBezTo>
                    <a:pt x="1118" y="3825"/>
                    <a:pt x="1135" y="3825"/>
                    <a:pt x="1152" y="3808"/>
                  </a:cubicBezTo>
                  <a:cubicBezTo>
                    <a:pt x="1169" y="3791"/>
                    <a:pt x="1177" y="3774"/>
                    <a:pt x="1160" y="3757"/>
                  </a:cubicBezTo>
                  <a:cubicBezTo>
                    <a:pt x="1152" y="3749"/>
                    <a:pt x="1143" y="3749"/>
                    <a:pt x="1135" y="3757"/>
                  </a:cubicBezTo>
                  <a:close/>
                  <a:moveTo>
                    <a:pt x="913" y="3468"/>
                  </a:moveTo>
                  <a:cubicBezTo>
                    <a:pt x="921" y="3459"/>
                    <a:pt x="921" y="3459"/>
                    <a:pt x="921" y="3459"/>
                  </a:cubicBezTo>
                  <a:cubicBezTo>
                    <a:pt x="973" y="3519"/>
                    <a:pt x="973" y="3519"/>
                    <a:pt x="973" y="3519"/>
                  </a:cubicBezTo>
                  <a:cubicBezTo>
                    <a:pt x="921" y="3681"/>
                    <a:pt x="921" y="3681"/>
                    <a:pt x="921" y="3681"/>
                  </a:cubicBezTo>
                  <a:cubicBezTo>
                    <a:pt x="921" y="3681"/>
                    <a:pt x="921" y="3681"/>
                    <a:pt x="921" y="3681"/>
                  </a:cubicBezTo>
                  <a:cubicBezTo>
                    <a:pt x="1007" y="3612"/>
                    <a:pt x="1007" y="3612"/>
                    <a:pt x="1007" y="3612"/>
                  </a:cubicBezTo>
                  <a:cubicBezTo>
                    <a:pt x="1015" y="3612"/>
                    <a:pt x="1015" y="3595"/>
                    <a:pt x="998" y="3578"/>
                  </a:cubicBezTo>
                  <a:cubicBezTo>
                    <a:pt x="1007" y="3570"/>
                    <a:pt x="1007" y="3570"/>
                    <a:pt x="1007" y="3570"/>
                  </a:cubicBezTo>
                  <a:cubicBezTo>
                    <a:pt x="1058" y="3629"/>
                    <a:pt x="1058" y="3629"/>
                    <a:pt x="1058" y="3629"/>
                  </a:cubicBezTo>
                  <a:cubicBezTo>
                    <a:pt x="1049" y="3638"/>
                    <a:pt x="1049" y="3638"/>
                    <a:pt x="1049" y="3638"/>
                  </a:cubicBezTo>
                  <a:cubicBezTo>
                    <a:pt x="1032" y="3621"/>
                    <a:pt x="1024" y="3621"/>
                    <a:pt x="1015" y="3629"/>
                  </a:cubicBezTo>
                  <a:cubicBezTo>
                    <a:pt x="879" y="3732"/>
                    <a:pt x="879" y="3732"/>
                    <a:pt x="879" y="3732"/>
                  </a:cubicBezTo>
                  <a:cubicBezTo>
                    <a:pt x="862" y="3706"/>
                    <a:pt x="862" y="3706"/>
                    <a:pt x="862" y="3706"/>
                  </a:cubicBezTo>
                  <a:cubicBezTo>
                    <a:pt x="921" y="3527"/>
                    <a:pt x="921" y="3527"/>
                    <a:pt x="921" y="3527"/>
                  </a:cubicBezTo>
                  <a:cubicBezTo>
                    <a:pt x="913" y="3527"/>
                    <a:pt x="913" y="3527"/>
                    <a:pt x="913" y="3527"/>
                  </a:cubicBezTo>
                  <a:cubicBezTo>
                    <a:pt x="819" y="3604"/>
                    <a:pt x="819" y="3604"/>
                    <a:pt x="819" y="3604"/>
                  </a:cubicBezTo>
                  <a:cubicBezTo>
                    <a:pt x="802" y="3604"/>
                    <a:pt x="811" y="3621"/>
                    <a:pt x="828" y="3638"/>
                  </a:cubicBezTo>
                  <a:cubicBezTo>
                    <a:pt x="819" y="3646"/>
                    <a:pt x="819" y="3646"/>
                    <a:pt x="819" y="3646"/>
                  </a:cubicBezTo>
                  <a:cubicBezTo>
                    <a:pt x="768" y="3587"/>
                    <a:pt x="768" y="3587"/>
                    <a:pt x="768" y="3587"/>
                  </a:cubicBezTo>
                  <a:cubicBezTo>
                    <a:pt x="777" y="3578"/>
                    <a:pt x="777" y="3578"/>
                    <a:pt x="777" y="3578"/>
                  </a:cubicBezTo>
                  <a:cubicBezTo>
                    <a:pt x="785" y="3595"/>
                    <a:pt x="802" y="3595"/>
                    <a:pt x="811" y="3587"/>
                  </a:cubicBezTo>
                  <a:cubicBezTo>
                    <a:pt x="921" y="3502"/>
                    <a:pt x="921" y="3502"/>
                    <a:pt x="921" y="3502"/>
                  </a:cubicBezTo>
                  <a:cubicBezTo>
                    <a:pt x="930" y="3493"/>
                    <a:pt x="930" y="3485"/>
                    <a:pt x="913" y="3468"/>
                  </a:cubicBezTo>
                  <a:close/>
                  <a:moveTo>
                    <a:pt x="683" y="3442"/>
                  </a:moveTo>
                  <a:cubicBezTo>
                    <a:pt x="640" y="3374"/>
                    <a:pt x="640" y="3374"/>
                    <a:pt x="640" y="3374"/>
                  </a:cubicBezTo>
                  <a:cubicBezTo>
                    <a:pt x="649" y="3365"/>
                    <a:pt x="649" y="3365"/>
                    <a:pt x="649" y="3365"/>
                  </a:cubicBezTo>
                  <a:cubicBezTo>
                    <a:pt x="657" y="3382"/>
                    <a:pt x="674" y="3382"/>
                    <a:pt x="700" y="3382"/>
                  </a:cubicBezTo>
                  <a:cubicBezTo>
                    <a:pt x="870" y="3357"/>
                    <a:pt x="870" y="3357"/>
                    <a:pt x="870" y="3357"/>
                  </a:cubicBezTo>
                  <a:cubicBezTo>
                    <a:pt x="879" y="3374"/>
                    <a:pt x="879" y="3374"/>
                    <a:pt x="879" y="3374"/>
                  </a:cubicBezTo>
                  <a:cubicBezTo>
                    <a:pt x="759" y="3527"/>
                    <a:pt x="759" y="3527"/>
                    <a:pt x="759" y="3527"/>
                  </a:cubicBezTo>
                  <a:cubicBezTo>
                    <a:pt x="751" y="3536"/>
                    <a:pt x="751" y="3544"/>
                    <a:pt x="759" y="3553"/>
                  </a:cubicBezTo>
                  <a:cubicBezTo>
                    <a:pt x="751" y="3561"/>
                    <a:pt x="751" y="3561"/>
                    <a:pt x="751" y="3561"/>
                  </a:cubicBezTo>
                  <a:cubicBezTo>
                    <a:pt x="700" y="3468"/>
                    <a:pt x="700" y="3468"/>
                    <a:pt x="700" y="3468"/>
                  </a:cubicBezTo>
                  <a:cubicBezTo>
                    <a:pt x="708" y="3468"/>
                    <a:pt x="708" y="3468"/>
                    <a:pt x="708" y="3468"/>
                  </a:cubicBezTo>
                  <a:cubicBezTo>
                    <a:pt x="708" y="3476"/>
                    <a:pt x="708" y="3476"/>
                    <a:pt x="708" y="3476"/>
                  </a:cubicBezTo>
                  <a:cubicBezTo>
                    <a:pt x="717" y="3485"/>
                    <a:pt x="725" y="3493"/>
                    <a:pt x="734" y="3485"/>
                  </a:cubicBezTo>
                  <a:cubicBezTo>
                    <a:pt x="734" y="3485"/>
                    <a:pt x="734" y="3485"/>
                    <a:pt x="734" y="3476"/>
                  </a:cubicBezTo>
                  <a:cubicBezTo>
                    <a:pt x="734" y="3485"/>
                    <a:pt x="734" y="3485"/>
                    <a:pt x="742" y="3476"/>
                  </a:cubicBezTo>
                  <a:cubicBezTo>
                    <a:pt x="759" y="3451"/>
                    <a:pt x="759" y="3451"/>
                    <a:pt x="759" y="3451"/>
                  </a:cubicBezTo>
                  <a:cubicBezTo>
                    <a:pt x="725" y="3391"/>
                    <a:pt x="725" y="3391"/>
                    <a:pt x="725" y="3391"/>
                  </a:cubicBezTo>
                  <a:cubicBezTo>
                    <a:pt x="700" y="3399"/>
                    <a:pt x="700" y="3399"/>
                    <a:pt x="700" y="3399"/>
                  </a:cubicBezTo>
                  <a:cubicBezTo>
                    <a:pt x="700" y="3399"/>
                    <a:pt x="691" y="3399"/>
                    <a:pt x="683" y="3399"/>
                  </a:cubicBezTo>
                  <a:cubicBezTo>
                    <a:pt x="674" y="3408"/>
                    <a:pt x="674" y="3416"/>
                    <a:pt x="683" y="3425"/>
                  </a:cubicBezTo>
                  <a:cubicBezTo>
                    <a:pt x="691" y="3433"/>
                    <a:pt x="691" y="3433"/>
                    <a:pt x="691" y="3433"/>
                  </a:cubicBezTo>
                  <a:lnTo>
                    <a:pt x="683" y="3442"/>
                  </a:lnTo>
                  <a:close/>
                  <a:moveTo>
                    <a:pt x="768" y="3433"/>
                  </a:moveTo>
                  <a:cubicBezTo>
                    <a:pt x="811" y="3382"/>
                    <a:pt x="811" y="3382"/>
                    <a:pt x="811" y="3382"/>
                  </a:cubicBezTo>
                  <a:cubicBezTo>
                    <a:pt x="742" y="3391"/>
                    <a:pt x="742" y="3391"/>
                    <a:pt x="742" y="3391"/>
                  </a:cubicBezTo>
                  <a:lnTo>
                    <a:pt x="768" y="3433"/>
                  </a:lnTo>
                  <a:close/>
                  <a:moveTo>
                    <a:pt x="717" y="3076"/>
                  </a:moveTo>
                  <a:cubicBezTo>
                    <a:pt x="725" y="3076"/>
                    <a:pt x="725" y="3076"/>
                    <a:pt x="725" y="3076"/>
                  </a:cubicBezTo>
                  <a:cubicBezTo>
                    <a:pt x="751" y="3135"/>
                    <a:pt x="751" y="3135"/>
                    <a:pt x="751" y="3135"/>
                  </a:cubicBezTo>
                  <a:cubicBezTo>
                    <a:pt x="666" y="3280"/>
                    <a:pt x="666" y="3280"/>
                    <a:pt x="666" y="3280"/>
                  </a:cubicBezTo>
                  <a:cubicBezTo>
                    <a:pt x="666" y="3280"/>
                    <a:pt x="666" y="3280"/>
                    <a:pt x="666" y="3280"/>
                  </a:cubicBezTo>
                  <a:cubicBezTo>
                    <a:pt x="759" y="3246"/>
                    <a:pt x="759" y="3246"/>
                    <a:pt x="759" y="3246"/>
                  </a:cubicBezTo>
                  <a:cubicBezTo>
                    <a:pt x="777" y="3238"/>
                    <a:pt x="777" y="3229"/>
                    <a:pt x="768" y="3203"/>
                  </a:cubicBezTo>
                  <a:cubicBezTo>
                    <a:pt x="785" y="3203"/>
                    <a:pt x="785" y="3203"/>
                    <a:pt x="785" y="3203"/>
                  </a:cubicBezTo>
                  <a:cubicBezTo>
                    <a:pt x="811" y="3263"/>
                    <a:pt x="811" y="3263"/>
                    <a:pt x="811" y="3263"/>
                  </a:cubicBezTo>
                  <a:cubicBezTo>
                    <a:pt x="802" y="3272"/>
                    <a:pt x="802" y="3272"/>
                    <a:pt x="802" y="3272"/>
                  </a:cubicBezTo>
                  <a:cubicBezTo>
                    <a:pt x="794" y="3255"/>
                    <a:pt x="785" y="3246"/>
                    <a:pt x="768" y="3255"/>
                  </a:cubicBezTo>
                  <a:cubicBezTo>
                    <a:pt x="614" y="3323"/>
                    <a:pt x="614" y="3323"/>
                    <a:pt x="614" y="3323"/>
                  </a:cubicBezTo>
                  <a:cubicBezTo>
                    <a:pt x="606" y="3297"/>
                    <a:pt x="606" y="3297"/>
                    <a:pt x="606" y="3297"/>
                  </a:cubicBezTo>
                  <a:cubicBezTo>
                    <a:pt x="700" y="3135"/>
                    <a:pt x="700" y="3135"/>
                    <a:pt x="700" y="3135"/>
                  </a:cubicBezTo>
                  <a:cubicBezTo>
                    <a:pt x="700" y="3135"/>
                    <a:pt x="700" y="3135"/>
                    <a:pt x="700" y="3135"/>
                  </a:cubicBezTo>
                  <a:cubicBezTo>
                    <a:pt x="589" y="3186"/>
                    <a:pt x="589" y="3186"/>
                    <a:pt x="589" y="3186"/>
                  </a:cubicBezTo>
                  <a:cubicBezTo>
                    <a:pt x="572" y="3186"/>
                    <a:pt x="572" y="3203"/>
                    <a:pt x="580" y="3221"/>
                  </a:cubicBezTo>
                  <a:cubicBezTo>
                    <a:pt x="572" y="3229"/>
                    <a:pt x="572" y="3229"/>
                    <a:pt x="572" y="3229"/>
                  </a:cubicBezTo>
                  <a:cubicBezTo>
                    <a:pt x="538" y="3152"/>
                    <a:pt x="538" y="3152"/>
                    <a:pt x="538" y="3152"/>
                  </a:cubicBezTo>
                  <a:cubicBezTo>
                    <a:pt x="555" y="3152"/>
                    <a:pt x="555" y="3152"/>
                    <a:pt x="555" y="3152"/>
                  </a:cubicBezTo>
                  <a:cubicBezTo>
                    <a:pt x="563" y="3169"/>
                    <a:pt x="572" y="3178"/>
                    <a:pt x="580" y="3169"/>
                  </a:cubicBezTo>
                  <a:cubicBezTo>
                    <a:pt x="708" y="3110"/>
                    <a:pt x="708" y="3110"/>
                    <a:pt x="708" y="3110"/>
                  </a:cubicBezTo>
                  <a:cubicBezTo>
                    <a:pt x="725" y="3110"/>
                    <a:pt x="725" y="3093"/>
                    <a:pt x="717" y="3076"/>
                  </a:cubicBezTo>
                  <a:close/>
                  <a:moveTo>
                    <a:pt x="717" y="3050"/>
                  </a:moveTo>
                  <a:cubicBezTo>
                    <a:pt x="649" y="3076"/>
                    <a:pt x="649" y="3076"/>
                    <a:pt x="649" y="3076"/>
                  </a:cubicBezTo>
                  <a:cubicBezTo>
                    <a:pt x="640" y="3059"/>
                    <a:pt x="640" y="3059"/>
                    <a:pt x="640" y="3059"/>
                  </a:cubicBezTo>
                  <a:cubicBezTo>
                    <a:pt x="674" y="3042"/>
                    <a:pt x="691" y="3016"/>
                    <a:pt x="683" y="2982"/>
                  </a:cubicBezTo>
                  <a:cubicBezTo>
                    <a:pt x="674" y="2965"/>
                    <a:pt x="666" y="2956"/>
                    <a:pt x="657" y="2965"/>
                  </a:cubicBezTo>
                  <a:cubicBezTo>
                    <a:pt x="597" y="2973"/>
                    <a:pt x="597" y="2973"/>
                    <a:pt x="597" y="2973"/>
                  </a:cubicBezTo>
                  <a:cubicBezTo>
                    <a:pt x="606" y="2999"/>
                    <a:pt x="623" y="3016"/>
                    <a:pt x="649" y="3008"/>
                  </a:cubicBezTo>
                  <a:cubicBezTo>
                    <a:pt x="649" y="3025"/>
                    <a:pt x="649" y="3025"/>
                    <a:pt x="649" y="3025"/>
                  </a:cubicBezTo>
                  <a:cubicBezTo>
                    <a:pt x="572" y="3042"/>
                    <a:pt x="572" y="3042"/>
                    <a:pt x="572" y="3042"/>
                  </a:cubicBezTo>
                  <a:cubicBezTo>
                    <a:pt x="572" y="3033"/>
                    <a:pt x="572" y="3033"/>
                    <a:pt x="572" y="3033"/>
                  </a:cubicBezTo>
                  <a:cubicBezTo>
                    <a:pt x="589" y="3025"/>
                    <a:pt x="597" y="2999"/>
                    <a:pt x="589" y="2982"/>
                  </a:cubicBezTo>
                  <a:cubicBezTo>
                    <a:pt x="521" y="2999"/>
                    <a:pt x="521" y="2999"/>
                    <a:pt x="521" y="2999"/>
                  </a:cubicBezTo>
                  <a:cubicBezTo>
                    <a:pt x="512" y="2999"/>
                    <a:pt x="504" y="3008"/>
                    <a:pt x="512" y="3025"/>
                  </a:cubicBezTo>
                  <a:cubicBezTo>
                    <a:pt x="521" y="3059"/>
                    <a:pt x="546" y="3076"/>
                    <a:pt x="589" y="3076"/>
                  </a:cubicBezTo>
                  <a:cubicBezTo>
                    <a:pt x="597" y="3093"/>
                    <a:pt x="597" y="3093"/>
                    <a:pt x="597" y="3093"/>
                  </a:cubicBezTo>
                  <a:cubicBezTo>
                    <a:pt x="521" y="3110"/>
                    <a:pt x="521" y="3110"/>
                    <a:pt x="521" y="3110"/>
                  </a:cubicBezTo>
                  <a:cubicBezTo>
                    <a:pt x="469" y="2931"/>
                    <a:pt x="469" y="2931"/>
                    <a:pt x="469" y="2931"/>
                  </a:cubicBezTo>
                  <a:cubicBezTo>
                    <a:pt x="487" y="2931"/>
                    <a:pt x="487" y="2931"/>
                    <a:pt x="487" y="2931"/>
                  </a:cubicBezTo>
                  <a:cubicBezTo>
                    <a:pt x="487" y="2948"/>
                    <a:pt x="495" y="2956"/>
                    <a:pt x="512" y="2948"/>
                  </a:cubicBezTo>
                  <a:cubicBezTo>
                    <a:pt x="649" y="2914"/>
                    <a:pt x="649" y="2914"/>
                    <a:pt x="649" y="2914"/>
                  </a:cubicBezTo>
                  <a:cubicBezTo>
                    <a:pt x="657" y="2914"/>
                    <a:pt x="666" y="2897"/>
                    <a:pt x="657" y="2880"/>
                  </a:cubicBezTo>
                  <a:cubicBezTo>
                    <a:pt x="666" y="2880"/>
                    <a:pt x="666" y="2880"/>
                    <a:pt x="666" y="2880"/>
                  </a:cubicBezTo>
                  <a:lnTo>
                    <a:pt x="717" y="30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9" name="íṡļídê">
              <a:extLst>
                <a:ext uri="{FF2B5EF4-FFF2-40B4-BE49-F238E27FC236}">
                  <a16:creationId xmlns="" xmlns:a16="http://schemas.microsoft.com/office/drawing/2014/main" id="{7F07F0CD-CB75-4285-9924-CAF52674C452}"/>
                </a:ext>
              </a:extLst>
            </p:cNvPr>
            <p:cNvSpPr/>
            <p:nvPr/>
          </p:nvSpPr>
          <p:spPr bwMode="auto">
            <a:xfrm>
              <a:off x="4476232" y="3981633"/>
              <a:ext cx="5524295" cy="219630"/>
            </a:xfrm>
            <a:custGeom>
              <a:avLst/>
              <a:gdLst>
                <a:gd name="T0" fmla="*/ 333 w 14293"/>
                <a:gd name="T1" fmla="*/ 8 h 571"/>
                <a:gd name="T2" fmla="*/ 111 w 14293"/>
                <a:gd name="T3" fmla="*/ 562 h 571"/>
                <a:gd name="T4" fmla="*/ 717 w 14293"/>
                <a:gd name="T5" fmla="*/ 102 h 571"/>
                <a:gd name="T6" fmla="*/ 1024 w 14293"/>
                <a:gd name="T7" fmla="*/ 468 h 571"/>
                <a:gd name="T8" fmla="*/ 1501 w 14293"/>
                <a:gd name="T9" fmla="*/ 375 h 571"/>
                <a:gd name="T10" fmla="*/ 1271 w 14293"/>
                <a:gd name="T11" fmla="*/ 562 h 571"/>
                <a:gd name="T12" fmla="*/ 1825 w 14293"/>
                <a:gd name="T13" fmla="*/ 562 h 571"/>
                <a:gd name="T14" fmla="*/ 1987 w 14293"/>
                <a:gd name="T15" fmla="*/ 136 h 571"/>
                <a:gd name="T16" fmla="*/ 2712 w 14293"/>
                <a:gd name="T17" fmla="*/ 375 h 571"/>
                <a:gd name="T18" fmla="*/ 2474 w 14293"/>
                <a:gd name="T19" fmla="*/ 562 h 571"/>
                <a:gd name="T20" fmla="*/ 3540 w 14293"/>
                <a:gd name="T21" fmla="*/ 68 h 571"/>
                <a:gd name="T22" fmla="*/ 3258 w 14293"/>
                <a:gd name="T23" fmla="*/ 349 h 571"/>
                <a:gd name="T24" fmla="*/ 3412 w 14293"/>
                <a:gd name="T25" fmla="*/ 247 h 571"/>
                <a:gd name="T26" fmla="*/ 3258 w 14293"/>
                <a:gd name="T27" fmla="*/ 102 h 571"/>
                <a:gd name="T28" fmla="*/ 4154 w 14293"/>
                <a:gd name="T29" fmla="*/ 76 h 571"/>
                <a:gd name="T30" fmla="*/ 3804 w 14293"/>
                <a:gd name="T31" fmla="*/ 281 h 571"/>
                <a:gd name="T32" fmla="*/ 3957 w 14293"/>
                <a:gd name="T33" fmla="*/ 94 h 571"/>
                <a:gd name="T34" fmla="*/ 4469 w 14293"/>
                <a:gd name="T35" fmla="*/ 468 h 571"/>
                <a:gd name="T36" fmla="*/ 4742 w 14293"/>
                <a:gd name="T37" fmla="*/ 8 h 571"/>
                <a:gd name="T38" fmla="*/ 5066 w 14293"/>
                <a:gd name="T39" fmla="*/ 562 h 571"/>
                <a:gd name="T40" fmla="*/ 5765 w 14293"/>
                <a:gd name="T41" fmla="*/ 8 h 571"/>
                <a:gd name="T42" fmla="*/ 5885 w 14293"/>
                <a:gd name="T43" fmla="*/ 8 h 571"/>
                <a:gd name="T44" fmla="*/ 6277 w 14293"/>
                <a:gd name="T45" fmla="*/ 315 h 571"/>
                <a:gd name="T46" fmla="*/ 6797 w 14293"/>
                <a:gd name="T47" fmla="*/ 358 h 571"/>
                <a:gd name="T48" fmla="*/ 6499 w 14293"/>
                <a:gd name="T49" fmla="*/ 76 h 571"/>
                <a:gd name="T50" fmla="*/ 6678 w 14293"/>
                <a:gd name="T51" fmla="*/ 94 h 571"/>
                <a:gd name="T52" fmla="*/ 6797 w 14293"/>
                <a:gd name="T53" fmla="*/ 358 h 571"/>
                <a:gd name="T54" fmla="*/ 7386 w 14293"/>
                <a:gd name="T55" fmla="*/ 8 h 571"/>
                <a:gd name="T56" fmla="*/ 7164 w 14293"/>
                <a:gd name="T57" fmla="*/ 562 h 571"/>
                <a:gd name="T58" fmla="*/ 7991 w 14293"/>
                <a:gd name="T59" fmla="*/ 8 h 571"/>
                <a:gd name="T60" fmla="*/ 7659 w 14293"/>
                <a:gd name="T61" fmla="*/ 562 h 571"/>
                <a:gd name="T62" fmla="*/ 8870 w 14293"/>
                <a:gd name="T63" fmla="*/ 358 h 571"/>
                <a:gd name="T64" fmla="*/ 8571 w 14293"/>
                <a:gd name="T65" fmla="*/ 76 h 571"/>
                <a:gd name="T66" fmla="*/ 8750 w 14293"/>
                <a:gd name="T67" fmla="*/ 94 h 571"/>
                <a:gd name="T68" fmla="*/ 8870 w 14293"/>
                <a:gd name="T69" fmla="*/ 358 h 571"/>
                <a:gd name="T70" fmla="*/ 9518 w 14293"/>
                <a:gd name="T71" fmla="*/ 477 h 571"/>
                <a:gd name="T72" fmla="*/ 9739 w 14293"/>
                <a:gd name="T73" fmla="*/ 298 h 571"/>
                <a:gd name="T74" fmla="*/ 9339 w 14293"/>
                <a:gd name="T75" fmla="*/ 502 h 571"/>
                <a:gd name="T76" fmla="*/ 10012 w 14293"/>
                <a:gd name="T77" fmla="*/ 8 h 571"/>
                <a:gd name="T78" fmla="*/ 10004 w 14293"/>
                <a:gd name="T79" fmla="*/ 196 h 571"/>
                <a:gd name="T80" fmla="*/ 10609 w 14293"/>
                <a:gd name="T81" fmla="*/ 562 h 571"/>
                <a:gd name="T82" fmla="*/ 11104 w 14293"/>
                <a:gd name="T83" fmla="*/ 8 h 571"/>
                <a:gd name="T84" fmla="*/ 11735 w 14293"/>
                <a:gd name="T85" fmla="*/ 8 h 571"/>
                <a:gd name="T86" fmla="*/ 11437 w 14293"/>
                <a:gd name="T87" fmla="*/ 315 h 571"/>
                <a:gd name="T88" fmla="*/ 11889 w 14293"/>
                <a:gd name="T89" fmla="*/ 8 h 571"/>
                <a:gd name="T90" fmla="*/ 12196 w 14293"/>
                <a:gd name="T91" fmla="*/ 315 h 571"/>
                <a:gd name="T92" fmla="*/ 12110 w 14293"/>
                <a:gd name="T93" fmla="*/ 358 h 571"/>
                <a:gd name="T94" fmla="*/ 11999 w 14293"/>
                <a:gd name="T95" fmla="*/ 238 h 571"/>
                <a:gd name="T96" fmla="*/ 12170 w 14293"/>
                <a:gd name="T97" fmla="*/ 102 h 571"/>
                <a:gd name="T98" fmla="*/ 12613 w 14293"/>
                <a:gd name="T99" fmla="*/ 451 h 571"/>
                <a:gd name="T100" fmla="*/ 12656 w 14293"/>
                <a:gd name="T101" fmla="*/ 315 h 571"/>
                <a:gd name="T102" fmla="*/ 12844 w 14293"/>
                <a:gd name="T103" fmla="*/ 42 h 571"/>
                <a:gd name="T104" fmla="*/ 12588 w 14293"/>
                <a:gd name="T105" fmla="*/ 145 h 571"/>
                <a:gd name="T106" fmla="*/ 12886 w 14293"/>
                <a:gd name="T107" fmla="*/ 494 h 571"/>
                <a:gd name="T108" fmla="*/ 13048 w 14293"/>
                <a:gd name="T109" fmla="*/ 8 h 571"/>
                <a:gd name="T110" fmla="*/ 13270 w 14293"/>
                <a:gd name="T111" fmla="*/ 102 h 571"/>
                <a:gd name="T112" fmla="*/ 13432 w 14293"/>
                <a:gd name="T113" fmla="*/ 562 h 571"/>
                <a:gd name="T114" fmla="*/ 14157 w 14293"/>
                <a:gd name="T115" fmla="*/ 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293" h="571">
                  <a:moveTo>
                    <a:pt x="0" y="562"/>
                  </a:moveTo>
                  <a:cubicBezTo>
                    <a:pt x="0" y="8"/>
                    <a:pt x="0" y="8"/>
                    <a:pt x="0" y="8"/>
                  </a:cubicBezTo>
                  <a:cubicBezTo>
                    <a:pt x="111" y="8"/>
                    <a:pt x="111" y="8"/>
                    <a:pt x="111" y="8"/>
                  </a:cubicBezTo>
                  <a:cubicBezTo>
                    <a:pt x="111" y="221"/>
                    <a:pt x="111" y="221"/>
                    <a:pt x="111" y="221"/>
                  </a:cubicBezTo>
                  <a:cubicBezTo>
                    <a:pt x="333" y="221"/>
                    <a:pt x="333" y="221"/>
                    <a:pt x="333" y="221"/>
                  </a:cubicBezTo>
                  <a:cubicBezTo>
                    <a:pt x="333" y="8"/>
                    <a:pt x="333" y="8"/>
                    <a:pt x="333" y="8"/>
                  </a:cubicBezTo>
                  <a:cubicBezTo>
                    <a:pt x="444" y="8"/>
                    <a:pt x="444" y="8"/>
                    <a:pt x="444" y="8"/>
                  </a:cubicBezTo>
                  <a:cubicBezTo>
                    <a:pt x="444" y="562"/>
                    <a:pt x="444" y="562"/>
                    <a:pt x="444" y="562"/>
                  </a:cubicBezTo>
                  <a:cubicBezTo>
                    <a:pt x="333" y="562"/>
                    <a:pt x="333" y="562"/>
                    <a:pt x="333" y="562"/>
                  </a:cubicBezTo>
                  <a:cubicBezTo>
                    <a:pt x="333" y="324"/>
                    <a:pt x="333" y="324"/>
                    <a:pt x="333" y="324"/>
                  </a:cubicBezTo>
                  <a:cubicBezTo>
                    <a:pt x="111" y="324"/>
                    <a:pt x="111" y="324"/>
                    <a:pt x="111" y="324"/>
                  </a:cubicBezTo>
                  <a:cubicBezTo>
                    <a:pt x="111" y="562"/>
                    <a:pt x="111" y="562"/>
                    <a:pt x="111" y="562"/>
                  </a:cubicBezTo>
                  <a:lnTo>
                    <a:pt x="0" y="562"/>
                  </a:lnTo>
                  <a:close/>
                  <a:moveTo>
                    <a:pt x="597" y="562"/>
                  </a:moveTo>
                  <a:cubicBezTo>
                    <a:pt x="597" y="8"/>
                    <a:pt x="597" y="8"/>
                    <a:pt x="597" y="8"/>
                  </a:cubicBezTo>
                  <a:cubicBezTo>
                    <a:pt x="1015" y="8"/>
                    <a:pt x="1015" y="8"/>
                    <a:pt x="1015" y="8"/>
                  </a:cubicBezTo>
                  <a:cubicBezTo>
                    <a:pt x="1015" y="102"/>
                    <a:pt x="1015" y="102"/>
                    <a:pt x="1015" y="102"/>
                  </a:cubicBezTo>
                  <a:cubicBezTo>
                    <a:pt x="717" y="102"/>
                    <a:pt x="717" y="102"/>
                    <a:pt x="717" y="102"/>
                  </a:cubicBezTo>
                  <a:cubicBezTo>
                    <a:pt x="717" y="221"/>
                    <a:pt x="717" y="221"/>
                    <a:pt x="717" y="221"/>
                  </a:cubicBezTo>
                  <a:cubicBezTo>
                    <a:pt x="990" y="221"/>
                    <a:pt x="990" y="221"/>
                    <a:pt x="990" y="221"/>
                  </a:cubicBezTo>
                  <a:cubicBezTo>
                    <a:pt x="990" y="315"/>
                    <a:pt x="990" y="315"/>
                    <a:pt x="990" y="315"/>
                  </a:cubicBezTo>
                  <a:cubicBezTo>
                    <a:pt x="717" y="315"/>
                    <a:pt x="717" y="315"/>
                    <a:pt x="717" y="315"/>
                  </a:cubicBezTo>
                  <a:cubicBezTo>
                    <a:pt x="717" y="468"/>
                    <a:pt x="717" y="468"/>
                    <a:pt x="717" y="468"/>
                  </a:cubicBezTo>
                  <a:cubicBezTo>
                    <a:pt x="1024" y="468"/>
                    <a:pt x="1024" y="468"/>
                    <a:pt x="1024" y="468"/>
                  </a:cubicBezTo>
                  <a:cubicBezTo>
                    <a:pt x="1024" y="562"/>
                    <a:pt x="1024" y="562"/>
                    <a:pt x="1024" y="562"/>
                  </a:cubicBezTo>
                  <a:lnTo>
                    <a:pt x="597" y="562"/>
                  </a:lnTo>
                  <a:close/>
                  <a:moveTo>
                    <a:pt x="1160" y="562"/>
                  </a:moveTo>
                  <a:cubicBezTo>
                    <a:pt x="1160" y="8"/>
                    <a:pt x="1160" y="8"/>
                    <a:pt x="1160" y="8"/>
                  </a:cubicBezTo>
                  <a:cubicBezTo>
                    <a:pt x="1271" y="8"/>
                    <a:pt x="1271" y="8"/>
                    <a:pt x="1271" y="8"/>
                  </a:cubicBezTo>
                  <a:cubicBezTo>
                    <a:pt x="1501" y="375"/>
                    <a:pt x="1501" y="375"/>
                    <a:pt x="1501" y="375"/>
                  </a:cubicBezTo>
                  <a:cubicBezTo>
                    <a:pt x="1501" y="8"/>
                    <a:pt x="1501" y="8"/>
                    <a:pt x="1501" y="8"/>
                  </a:cubicBezTo>
                  <a:cubicBezTo>
                    <a:pt x="1604" y="8"/>
                    <a:pt x="1604" y="8"/>
                    <a:pt x="1604" y="8"/>
                  </a:cubicBezTo>
                  <a:cubicBezTo>
                    <a:pt x="1604" y="562"/>
                    <a:pt x="1604" y="562"/>
                    <a:pt x="1604" y="562"/>
                  </a:cubicBezTo>
                  <a:cubicBezTo>
                    <a:pt x="1493" y="562"/>
                    <a:pt x="1493" y="562"/>
                    <a:pt x="1493" y="562"/>
                  </a:cubicBezTo>
                  <a:cubicBezTo>
                    <a:pt x="1271" y="196"/>
                    <a:pt x="1271" y="196"/>
                    <a:pt x="1271" y="196"/>
                  </a:cubicBezTo>
                  <a:cubicBezTo>
                    <a:pt x="1271" y="562"/>
                    <a:pt x="1271" y="562"/>
                    <a:pt x="1271" y="562"/>
                  </a:cubicBezTo>
                  <a:lnTo>
                    <a:pt x="1160" y="562"/>
                  </a:lnTo>
                  <a:close/>
                  <a:moveTo>
                    <a:pt x="2269" y="562"/>
                  </a:moveTo>
                  <a:cubicBezTo>
                    <a:pt x="2149" y="562"/>
                    <a:pt x="2149" y="562"/>
                    <a:pt x="2149" y="562"/>
                  </a:cubicBezTo>
                  <a:cubicBezTo>
                    <a:pt x="2098" y="434"/>
                    <a:pt x="2098" y="434"/>
                    <a:pt x="2098" y="434"/>
                  </a:cubicBezTo>
                  <a:cubicBezTo>
                    <a:pt x="1877" y="434"/>
                    <a:pt x="1877" y="434"/>
                    <a:pt x="1877" y="434"/>
                  </a:cubicBezTo>
                  <a:cubicBezTo>
                    <a:pt x="1825" y="562"/>
                    <a:pt x="1825" y="562"/>
                    <a:pt x="1825" y="562"/>
                  </a:cubicBezTo>
                  <a:cubicBezTo>
                    <a:pt x="1715" y="562"/>
                    <a:pt x="1715" y="562"/>
                    <a:pt x="1715" y="562"/>
                  </a:cubicBezTo>
                  <a:cubicBezTo>
                    <a:pt x="1928" y="8"/>
                    <a:pt x="1928" y="8"/>
                    <a:pt x="1928" y="8"/>
                  </a:cubicBezTo>
                  <a:cubicBezTo>
                    <a:pt x="2047" y="8"/>
                    <a:pt x="2047" y="8"/>
                    <a:pt x="2047" y="8"/>
                  </a:cubicBezTo>
                  <a:lnTo>
                    <a:pt x="2269" y="562"/>
                  </a:lnTo>
                  <a:close/>
                  <a:moveTo>
                    <a:pt x="2064" y="341"/>
                  </a:moveTo>
                  <a:cubicBezTo>
                    <a:pt x="1987" y="136"/>
                    <a:pt x="1987" y="136"/>
                    <a:pt x="1987" y="136"/>
                  </a:cubicBezTo>
                  <a:cubicBezTo>
                    <a:pt x="1911" y="341"/>
                    <a:pt x="1911" y="341"/>
                    <a:pt x="1911" y="341"/>
                  </a:cubicBezTo>
                  <a:lnTo>
                    <a:pt x="2064" y="341"/>
                  </a:lnTo>
                  <a:close/>
                  <a:moveTo>
                    <a:pt x="2371" y="562"/>
                  </a:moveTo>
                  <a:cubicBezTo>
                    <a:pt x="2371" y="8"/>
                    <a:pt x="2371" y="8"/>
                    <a:pt x="2371" y="8"/>
                  </a:cubicBezTo>
                  <a:cubicBezTo>
                    <a:pt x="2482" y="8"/>
                    <a:pt x="2482" y="8"/>
                    <a:pt x="2482" y="8"/>
                  </a:cubicBezTo>
                  <a:cubicBezTo>
                    <a:pt x="2712" y="375"/>
                    <a:pt x="2712" y="375"/>
                    <a:pt x="2712" y="375"/>
                  </a:cubicBezTo>
                  <a:cubicBezTo>
                    <a:pt x="2712" y="8"/>
                    <a:pt x="2712" y="8"/>
                    <a:pt x="2712" y="8"/>
                  </a:cubicBezTo>
                  <a:cubicBezTo>
                    <a:pt x="2815" y="8"/>
                    <a:pt x="2815" y="8"/>
                    <a:pt x="2815" y="8"/>
                  </a:cubicBezTo>
                  <a:cubicBezTo>
                    <a:pt x="2815" y="562"/>
                    <a:pt x="2815" y="562"/>
                    <a:pt x="2815" y="562"/>
                  </a:cubicBezTo>
                  <a:cubicBezTo>
                    <a:pt x="2704" y="562"/>
                    <a:pt x="2704" y="562"/>
                    <a:pt x="2704" y="562"/>
                  </a:cubicBezTo>
                  <a:cubicBezTo>
                    <a:pt x="2474" y="196"/>
                    <a:pt x="2474" y="196"/>
                    <a:pt x="2474" y="196"/>
                  </a:cubicBezTo>
                  <a:cubicBezTo>
                    <a:pt x="2474" y="562"/>
                    <a:pt x="2474" y="562"/>
                    <a:pt x="2474" y="562"/>
                  </a:cubicBezTo>
                  <a:lnTo>
                    <a:pt x="2371" y="562"/>
                  </a:lnTo>
                  <a:close/>
                  <a:moveTo>
                    <a:pt x="3147" y="562"/>
                  </a:moveTo>
                  <a:cubicBezTo>
                    <a:pt x="3147" y="8"/>
                    <a:pt x="3147" y="8"/>
                    <a:pt x="3147" y="8"/>
                  </a:cubicBezTo>
                  <a:cubicBezTo>
                    <a:pt x="3326" y="8"/>
                    <a:pt x="3326" y="8"/>
                    <a:pt x="3326" y="8"/>
                  </a:cubicBezTo>
                  <a:cubicBezTo>
                    <a:pt x="3395" y="8"/>
                    <a:pt x="3437" y="8"/>
                    <a:pt x="3463" y="17"/>
                  </a:cubicBezTo>
                  <a:cubicBezTo>
                    <a:pt x="3497" y="25"/>
                    <a:pt x="3523" y="42"/>
                    <a:pt x="3540" y="68"/>
                  </a:cubicBezTo>
                  <a:cubicBezTo>
                    <a:pt x="3565" y="94"/>
                    <a:pt x="3574" y="136"/>
                    <a:pt x="3574" y="179"/>
                  </a:cubicBezTo>
                  <a:cubicBezTo>
                    <a:pt x="3574" y="213"/>
                    <a:pt x="3565" y="238"/>
                    <a:pt x="3557" y="264"/>
                  </a:cubicBezTo>
                  <a:cubicBezTo>
                    <a:pt x="3540" y="289"/>
                    <a:pt x="3531" y="307"/>
                    <a:pt x="3505" y="315"/>
                  </a:cubicBezTo>
                  <a:cubicBezTo>
                    <a:pt x="3488" y="332"/>
                    <a:pt x="3471" y="341"/>
                    <a:pt x="3454" y="341"/>
                  </a:cubicBezTo>
                  <a:cubicBezTo>
                    <a:pt x="3420" y="349"/>
                    <a:pt x="3386" y="349"/>
                    <a:pt x="3335" y="349"/>
                  </a:cubicBezTo>
                  <a:cubicBezTo>
                    <a:pt x="3258" y="349"/>
                    <a:pt x="3258" y="349"/>
                    <a:pt x="3258" y="349"/>
                  </a:cubicBezTo>
                  <a:cubicBezTo>
                    <a:pt x="3258" y="562"/>
                    <a:pt x="3258" y="562"/>
                    <a:pt x="3258" y="562"/>
                  </a:cubicBezTo>
                  <a:lnTo>
                    <a:pt x="3147" y="562"/>
                  </a:lnTo>
                  <a:close/>
                  <a:moveTo>
                    <a:pt x="3258" y="102"/>
                  </a:moveTo>
                  <a:cubicBezTo>
                    <a:pt x="3258" y="255"/>
                    <a:pt x="3258" y="255"/>
                    <a:pt x="3258" y="255"/>
                  </a:cubicBezTo>
                  <a:cubicBezTo>
                    <a:pt x="3326" y="255"/>
                    <a:pt x="3326" y="255"/>
                    <a:pt x="3326" y="255"/>
                  </a:cubicBezTo>
                  <a:cubicBezTo>
                    <a:pt x="3369" y="255"/>
                    <a:pt x="3395" y="255"/>
                    <a:pt x="3412" y="247"/>
                  </a:cubicBezTo>
                  <a:cubicBezTo>
                    <a:pt x="3429" y="247"/>
                    <a:pt x="3437" y="238"/>
                    <a:pt x="3446" y="221"/>
                  </a:cubicBezTo>
                  <a:cubicBezTo>
                    <a:pt x="3454" y="213"/>
                    <a:pt x="3463" y="196"/>
                    <a:pt x="3463" y="179"/>
                  </a:cubicBezTo>
                  <a:cubicBezTo>
                    <a:pt x="3463" y="162"/>
                    <a:pt x="3454" y="145"/>
                    <a:pt x="3437" y="128"/>
                  </a:cubicBezTo>
                  <a:cubicBezTo>
                    <a:pt x="3429" y="119"/>
                    <a:pt x="3412" y="111"/>
                    <a:pt x="3395" y="102"/>
                  </a:cubicBezTo>
                  <a:cubicBezTo>
                    <a:pt x="3386" y="102"/>
                    <a:pt x="3352" y="102"/>
                    <a:pt x="3318" y="102"/>
                  </a:cubicBezTo>
                  <a:lnTo>
                    <a:pt x="3258" y="102"/>
                  </a:lnTo>
                  <a:close/>
                  <a:moveTo>
                    <a:pt x="3685" y="289"/>
                  </a:moveTo>
                  <a:cubicBezTo>
                    <a:pt x="3685" y="230"/>
                    <a:pt x="3693" y="187"/>
                    <a:pt x="3710" y="145"/>
                  </a:cubicBezTo>
                  <a:cubicBezTo>
                    <a:pt x="3727" y="119"/>
                    <a:pt x="3744" y="94"/>
                    <a:pt x="3761" y="68"/>
                  </a:cubicBezTo>
                  <a:cubicBezTo>
                    <a:pt x="3787" y="42"/>
                    <a:pt x="3812" y="34"/>
                    <a:pt x="3838" y="17"/>
                  </a:cubicBezTo>
                  <a:cubicBezTo>
                    <a:pt x="3872" y="8"/>
                    <a:pt x="3915" y="0"/>
                    <a:pt x="3957" y="0"/>
                  </a:cubicBezTo>
                  <a:cubicBezTo>
                    <a:pt x="4034" y="0"/>
                    <a:pt x="4102" y="25"/>
                    <a:pt x="4154" y="76"/>
                  </a:cubicBezTo>
                  <a:cubicBezTo>
                    <a:pt x="4205" y="128"/>
                    <a:pt x="4230" y="196"/>
                    <a:pt x="4230" y="281"/>
                  </a:cubicBezTo>
                  <a:cubicBezTo>
                    <a:pt x="4230" y="375"/>
                    <a:pt x="4205" y="443"/>
                    <a:pt x="4154" y="494"/>
                  </a:cubicBezTo>
                  <a:cubicBezTo>
                    <a:pt x="4102" y="545"/>
                    <a:pt x="4043" y="571"/>
                    <a:pt x="3957" y="571"/>
                  </a:cubicBezTo>
                  <a:cubicBezTo>
                    <a:pt x="3872" y="571"/>
                    <a:pt x="3812" y="545"/>
                    <a:pt x="3761" y="494"/>
                  </a:cubicBezTo>
                  <a:cubicBezTo>
                    <a:pt x="3710" y="443"/>
                    <a:pt x="3685" y="375"/>
                    <a:pt x="3685" y="289"/>
                  </a:cubicBezTo>
                  <a:close/>
                  <a:moveTo>
                    <a:pt x="3804" y="281"/>
                  </a:moveTo>
                  <a:cubicBezTo>
                    <a:pt x="3804" y="349"/>
                    <a:pt x="3821" y="392"/>
                    <a:pt x="3847" y="426"/>
                  </a:cubicBezTo>
                  <a:cubicBezTo>
                    <a:pt x="3872" y="460"/>
                    <a:pt x="3915" y="477"/>
                    <a:pt x="3957" y="477"/>
                  </a:cubicBezTo>
                  <a:cubicBezTo>
                    <a:pt x="4000" y="477"/>
                    <a:pt x="4043" y="460"/>
                    <a:pt x="4068" y="426"/>
                  </a:cubicBezTo>
                  <a:cubicBezTo>
                    <a:pt x="4094" y="392"/>
                    <a:pt x="4111" y="349"/>
                    <a:pt x="4111" y="281"/>
                  </a:cubicBezTo>
                  <a:cubicBezTo>
                    <a:pt x="4111" y="221"/>
                    <a:pt x="4094" y="170"/>
                    <a:pt x="4068" y="136"/>
                  </a:cubicBezTo>
                  <a:cubicBezTo>
                    <a:pt x="4043" y="111"/>
                    <a:pt x="4000" y="94"/>
                    <a:pt x="3957" y="94"/>
                  </a:cubicBezTo>
                  <a:cubicBezTo>
                    <a:pt x="3915" y="94"/>
                    <a:pt x="3872" y="111"/>
                    <a:pt x="3847" y="145"/>
                  </a:cubicBezTo>
                  <a:cubicBezTo>
                    <a:pt x="3821" y="170"/>
                    <a:pt x="3804" y="221"/>
                    <a:pt x="3804" y="281"/>
                  </a:cubicBezTo>
                  <a:close/>
                  <a:moveTo>
                    <a:pt x="4358" y="562"/>
                  </a:moveTo>
                  <a:cubicBezTo>
                    <a:pt x="4358" y="8"/>
                    <a:pt x="4358" y="8"/>
                    <a:pt x="4358" y="8"/>
                  </a:cubicBezTo>
                  <a:cubicBezTo>
                    <a:pt x="4469" y="8"/>
                    <a:pt x="4469" y="8"/>
                    <a:pt x="4469" y="8"/>
                  </a:cubicBezTo>
                  <a:cubicBezTo>
                    <a:pt x="4469" y="468"/>
                    <a:pt x="4469" y="468"/>
                    <a:pt x="4469" y="468"/>
                  </a:cubicBezTo>
                  <a:cubicBezTo>
                    <a:pt x="4751" y="468"/>
                    <a:pt x="4751" y="468"/>
                    <a:pt x="4751" y="468"/>
                  </a:cubicBezTo>
                  <a:cubicBezTo>
                    <a:pt x="4751" y="562"/>
                    <a:pt x="4751" y="562"/>
                    <a:pt x="4751" y="562"/>
                  </a:cubicBezTo>
                  <a:lnTo>
                    <a:pt x="4358" y="562"/>
                  </a:lnTo>
                  <a:close/>
                  <a:moveTo>
                    <a:pt x="4947" y="562"/>
                  </a:moveTo>
                  <a:cubicBezTo>
                    <a:pt x="4947" y="332"/>
                    <a:pt x="4947" y="332"/>
                    <a:pt x="4947" y="332"/>
                  </a:cubicBezTo>
                  <a:cubicBezTo>
                    <a:pt x="4742" y="8"/>
                    <a:pt x="4742" y="8"/>
                    <a:pt x="4742" y="8"/>
                  </a:cubicBezTo>
                  <a:cubicBezTo>
                    <a:pt x="4878" y="8"/>
                    <a:pt x="4878" y="8"/>
                    <a:pt x="4878" y="8"/>
                  </a:cubicBezTo>
                  <a:cubicBezTo>
                    <a:pt x="5006" y="230"/>
                    <a:pt x="5006" y="230"/>
                    <a:pt x="5006" y="230"/>
                  </a:cubicBezTo>
                  <a:cubicBezTo>
                    <a:pt x="5134" y="8"/>
                    <a:pt x="5134" y="8"/>
                    <a:pt x="5134" y="8"/>
                  </a:cubicBezTo>
                  <a:cubicBezTo>
                    <a:pt x="5262" y="8"/>
                    <a:pt x="5262" y="8"/>
                    <a:pt x="5262" y="8"/>
                  </a:cubicBezTo>
                  <a:cubicBezTo>
                    <a:pt x="5066" y="332"/>
                    <a:pt x="5066" y="332"/>
                    <a:pt x="5066" y="332"/>
                  </a:cubicBezTo>
                  <a:cubicBezTo>
                    <a:pt x="5066" y="562"/>
                    <a:pt x="5066" y="562"/>
                    <a:pt x="5066" y="562"/>
                  </a:cubicBezTo>
                  <a:lnTo>
                    <a:pt x="4947" y="562"/>
                  </a:lnTo>
                  <a:close/>
                  <a:moveTo>
                    <a:pt x="5492" y="562"/>
                  </a:moveTo>
                  <a:cubicBezTo>
                    <a:pt x="5492" y="102"/>
                    <a:pt x="5492" y="102"/>
                    <a:pt x="5492" y="102"/>
                  </a:cubicBezTo>
                  <a:cubicBezTo>
                    <a:pt x="5322" y="102"/>
                    <a:pt x="5322" y="102"/>
                    <a:pt x="5322" y="102"/>
                  </a:cubicBezTo>
                  <a:cubicBezTo>
                    <a:pt x="5322" y="8"/>
                    <a:pt x="5322" y="8"/>
                    <a:pt x="5322" y="8"/>
                  </a:cubicBezTo>
                  <a:cubicBezTo>
                    <a:pt x="5765" y="8"/>
                    <a:pt x="5765" y="8"/>
                    <a:pt x="5765" y="8"/>
                  </a:cubicBezTo>
                  <a:cubicBezTo>
                    <a:pt x="5765" y="102"/>
                    <a:pt x="5765" y="102"/>
                    <a:pt x="5765" y="102"/>
                  </a:cubicBezTo>
                  <a:cubicBezTo>
                    <a:pt x="5603" y="102"/>
                    <a:pt x="5603" y="102"/>
                    <a:pt x="5603" y="102"/>
                  </a:cubicBezTo>
                  <a:cubicBezTo>
                    <a:pt x="5603" y="562"/>
                    <a:pt x="5603" y="562"/>
                    <a:pt x="5603" y="562"/>
                  </a:cubicBezTo>
                  <a:lnTo>
                    <a:pt x="5492" y="562"/>
                  </a:lnTo>
                  <a:close/>
                  <a:moveTo>
                    <a:pt x="5885" y="562"/>
                  </a:moveTo>
                  <a:cubicBezTo>
                    <a:pt x="5885" y="8"/>
                    <a:pt x="5885" y="8"/>
                    <a:pt x="5885" y="8"/>
                  </a:cubicBezTo>
                  <a:cubicBezTo>
                    <a:pt x="6294" y="8"/>
                    <a:pt x="6294" y="8"/>
                    <a:pt x="6294" y="8"/>
                  </a:cubicBezTo>
                  <a:cubicBezTo>
                    <a:pt x="6294" y="102"/>
                    <a:pt x="6294" y="102"/>
                    <a:pt x="6294" y="102"/>
                  </a:cubicBezTo>
                  <a:cubicBezTo>
                    <a:pt x="5996" y="102"/>
                    <a:pt x="5996" y="102"/>
                    <a:pt x="5996" y="102"/>
                  </a:cubicBezTo>
                  <a:cubicBezTo>
                    <a:pt x="5996" y="221"/>
                    <a:pt x="5996" y="221"/>
                    <a:pt x="5996" y="221"/>
                  </a:cubicBezTo>
                  <a:cubicBezTo>
                    <a:pt x="6277" y="221"/>
                    <a:pt x="6277" y="221"/>
                    <a:pt x="6277" y="221"/>
                  </a:cubicBezTo>
                  <a:cubicBezTo>
                    <a:pt x="6277" y="315"/>
                    <a:pt x="6277" y="315"/>
                    <a:pt x="6277" y="315"/>
                  </a:cubicBezTo>
                  <a:cubicBezTo>
                    <a:pt x="5996" y="315"/>
                    <a:pt x="5996" y="315"/>
                    <a:pt x="5996" y="315"/>
                  </a:cubicBezTo>
                  <a:cubicBezTo>
                    <a:pt x="5996" y="468"/>
                    <a:pt x="5996" y="468"/>
                    <a:pt x="5996" y="468"/>
                  </a:cubicBezTo>
                  <a:cubicBezTo>
                    <a:pt x="6303" y="468"/>
                    <a:pt x="6303" y="468"/>
                    <a:pt x="6303" y="468"/>
                  </a:cubicBezTo>
                  <a:cubicBezTo>
                    <a:pt x="6303" y="562"/>
                    <a:pt x="6303" y="562"/>
                    <a:pt x="6303" y="562"/>
                  </a:cubicBezTo>
                  <a:lnTo>
                    <a:pt x="5885" y="562"/>
                  </a:lnTo>
                  <a:close/>
                  <a:moveTo>
                    <a:pt x="6797" y="358"/>
                  </a:moveTo>
                  <a:cubicBezTo>
                    <a:pt x="6908" y="392"/>
                    <a:pt x="6908" y="392"/>
                    <a:pt x="6908" y="392"/>
                  </a:cubicBezTo>
                  <a:cubicBezTo>
                    <a:pt x="6891" y="451"/>
                    <a:pt x="6866" y="494"/>
                    <a:pt x="6823" y="528"/>
                  </a:cubicBezTo>
                  <a:cubicBezTo>
                    <a:pt x="6789" y="554"/>
                    <a:pt x="6738" y="571"/>
                    <a:pt x="6678" y="571"/>
                  </a:cubicBezTo>
                  <a:cubicBezTo>
                    <a:pt x="6601" y="571"/>
                    <a:pt x="6541" y="545"/>
                    <a:pt x="6499" y="494"/>
                  </a:cubicBezTo>
                  <a:cubicBezTo>
                    <a:pt x="6448" y="443"/>
                    <a:pt x="6422" y="375"/>
                    <a:pt x="6422" y="289"/>
                  </a:cubicBezTo>
                  <a:cubicBezTo>
                    <a:pt x="6422" y="196"/>
                    <a:pt x="6448" y="128"/>
                    <a:pt x="6499" y="76"/>
                  </a:cubicBezTo>
                  <a:cubicBezTo>
                    <a:pt x="6541" y="25"/>
                    <a:pt x="6610" y="0"/>
                    <a:pt x="6686" y="0"/>
                  </a:cubicBezTo>
                  <a:cubicBezTo>
                    <a:pt x="6755" y="0"/>
                    <a:pt x="6806" y="17"/>
                    <a:pt x="6848" y="59"/>
                  </a:cubicBezTo>
                  <a:cubicBezTo>
                    <a:pt x="6874" y="85"/>
                    <a:pt x="6891" y="119"/>
                    <a:pt x="6908" y="162"/>
                  </a:cubicBezTo>
                  <a:cubicBezTo>
                    <a:pt x="6797" y="187"/>
                    <a:pt x="6797" y="187"/>
                    <a:pt x="6797" y="187"/>
                  </a:cubicBezTo>
                  <a:cubicBezTo>
                    <a:pt x="6789" y="162"/>
                    <a:pt x="6780" y="136"/>
                    <a:pt x="6755" y="119"/>
                  </a:cubicBezTo>
                  <a:cubicBezTo>
                    <a:pt x="6738" y="102"/>
                    <a:pt x="6712" y="94"/>
                    <a:pt x="6678" y="94"/>
                  </a:cubicBezTo>
                  <a:cubicBezTo>
                    <a:pt x="6635" y="94"/>
                    <a:pt x="6601" y="111"/>
                    <a:pt x="6576" y="136"/>
                  </a:cubicBezTo>
                  <a:cubicBezTo>
                    <a:pt x="6550" y="170"/>
                    <a:pt x="6541" y="213"/>
                    <a:pt x="6541" y="281"/>
                  </a:cubicBezTo>
                  <a:cubicBezTo>
                    <a:pt x="6541" y="349"/>
                    <a:pt x="6550" y="400"/>
                    <a:pt x="6576" y="434"/>
                  </a:cubicBezTo>
                  <a:cubicBezTo>
                    <a:pt x="6601" y="460"/>
                    <a:pt x="6635" y="477"/>
                    <a:pt x="6678" y="477"/>
                  </a:cubicBezTo>
                  <a:cubicBezTo>
                    <a:pt x="6703" y="477"/>
                    <a:pt x="6729" y="468"/>
                    <a:pt x="6755" y="451"/>
                  </a:cubicBezTo>
                  <a:cubicBezTo>
                    <a:pt x="6772" y="426"/>
                    <a:pt x="6789" y="400"/>
                    <a:pt x="6797" y="358"/>
                  </a:cubicBezTo>
                  <a:close/>
                  <a:moveTo>
                    <a:pt x="7053" y="562"/>
                  </a:moveTo>
                  <a:cubicBezTo>
                    <a:pt x="7053" y="8"/>
                    <a:pt x="7053" y="8"/>
                    <a:pt x="7053" y="8"/>
                  </a:cubicBezTo>
                  <a:cubicBezTo>
                    <a:pt x="7164" y="8"/>
                    <a:pt x="7164" y="8"/>
                    <a:pt x="7164" y="8"/>
                  </a:cubicBezTo>
                  <a:cubicBezTo>
                    <a:pt x="7164" y="221"/>
                    <a:pt x="7164" y="221"/>
                    <a:pt x="7164" y="221"/>
                  </a:cubicBezTo>
                  <a:cubicBezTo>
                    <a:pt x="7386" y="221"/>
                    <a:pt x="7386" y="221"/>
                    <a:pt x="7386" y="221"/>
                  </a:cubicBezTo>
                  <a:cubicBezTo>
                    <a:pt x="7386" y="8"/>
                    <a:pt x="7386" y="8"/>
                    <a:pt x="7386" y="8"/>
                  </a:cubicBezTo>
                  <a:cubicBezTo>
                    <a:pt x="7497" y="8"/>
                    <a:pt x="7497" y="8"/>
                    <a:pt x="7497" y="8"/>
                  </a:cubicBezTo>
                  <a:cubicBezTo>
                    <a:pt x="7497" y="562"/>
                    <a:pt x="7497" y="562"/>
                    <a:pt x="7497" y="562"/>
                  </a:cubicBezTo>
                  <a:cubicBezTo>
                    <a:pt x="7386" y="562"/>
                    <a:pt x="7386" y="562"/>
                    <a:pt x="7386" y="562"/>
                  </a:cubicBezTo>
                  <a:cubicBezTo>
                    <a:pt x="7386" y="324"/>
                    <a:pt x="7386" y="324"/>
                    <a:pt x="7386" y="324"/>
                  </a:cubicBezTo>
                  <a:cubicBezTo>
                    <a:pt x="7164" y="324"/>
                    <a:pt x="7164" y="324"/>
                    <a:pt x="7164" y="324"/>
                  </a:cubicBezTo>
                  <a:cubicBezTo>
                    <a:pt x="7164" y="562"/>
                    <a:pt x="7164" y="562"/>
                    <a:pt x="7164" y="562"/>
                  </a:cubicBezTo>
                  <a:lnTo>
                    <a:pt x="7053" y="562"/>
                  </a:lnTo>
                  <a:close/>
                  <a:moveTo>
                    <a:pt x="7659" y="562"/>
                  </a:moveTo>
                  <a:cubicBezTo>
                    <a:pt x="7659" y="8"/>
                    <a:pt x="7659" y="8"/>
                    <a:pt x="7659" y="8"/>
                  </a:cubicBezTo>
                  <a:cubicBezTo>
                    <a:pt x="7761" y="8"/>
                    <a:pt x="7761" y="8"/>
                    <a:pt x="7761" y="8"/>
                  </a:cubicBezTo>
                  <a:cubicBezTo>
                    <a:pt x="7991" y="375"/>
                    <a:pt x="7991" y="375"/>
                    <a:pt x="7991" y="375"/>
                  </a:cubicBezTo>
                  <a:cubicBezTo>
                    <a:pt x="7991" y="8"/>
                    <a:pt x="7991" y="8"/>
                    <a:pt x="7991" y="8"/>
                  </a:cubicBezTo>
                  <a:cubicBezTo>
                    <a:pt x="8094" y="8"/>
                    <a:pt x="8094" y="8"/>
                    <a:pt x="8094" y="8"/>
                  </a:cubicBezTo>
                  <a:cubicBezTo>
                    <a:pt x="8094" y="562"/>
                    <a:pt x="8094" y="562"/>
                    <a:pt x="8094" y="562"/>
                  </a:cubicBezTo>
                  <a:cubicBezTo>
                    <a:pt x="7983" y="562"/>
                    <a:pt x="7983" y="562"/>
                    <a:pt x="7983" y="562"/>
                  </a:cubicBezTo>
                  <a:cubicBezTo>
                    <a:pt x="7761" y="196"/>
                    <a:pt x="7761" y="196"/>
                    <a:pt x="7761" y="196"/>
                  </a:cubicBezTo>
                  <a:cubicBezTo>
                    <a:pt x="7761" y="562"/>
                    <a:pt x="7761" y="562"/>
                    <a:pt x="7761" y="562"/>
                  </a:cubicBezTo>
                  <a:lnTo>
                    <a:pt x="7659" y="562"/>
                  </a:lnTo>
                  <a:close/>
                  <a:moveTo>
                    <a:pt x="8256" y="562"/>
                  </a:moveTo>
                  <a:cubicBezTo>
                    <a:pt x="8256" y="8"/>
                    <a:pt x="8256" y="8"/>
                    <a:pt x="8256" y="8"/>
                  </a:cubicBezTo>
                  <a:cubicBezTo>
                    <a:pt x="8366" y="8"/>
                    <a:pt x="8366" y="8"/>
                    <a:pt x="8366" y="8"/>
                  </a:cubicBezTo>
                  <a:cubicBezTo>
                    <a:pt x="8366" y="562"/>
                    <a:pt x="8366" y="562"/>
                    <a:pt x="8366" y="562"/>
                  </a:cubicBezTo>
                  <a:lnTo>
                    <a:pt x="8256" y="562"/>
                  </a:lnTo>
                  <a:close/>
                  <a:moveTo>
                    <a:pt x="8870" y="358"/>
                  </a:moveTo>
                  <a:cubicBezTo>
                    <a:pt x="8980" y="392"/>
                    <a:pt x="8980" y="392"/>
                    <a:pt x="8980" y="392"/>
                  </a:cubicBezTo>
                  <a:cubicBezTo>
                    <a:pt x="8963" y="451"/>
                    <a:pt x="8938" y="494"/>
                    <a:pt x="8895" y="528"/>
                  </a:cubicBezTo>
                  <a:cubicBezTo>
                    <a:pt x="8861" y="554"/>
                    <a:pt x="8810" y="571"/>
                    <a:pt x="8750" y="571"/>
                  </a:cubicBezTo>
                  <a:cubicBezTo>
                    <a:pt x="8673" y="571"/>
                    <a:pt x="8614" y="545"/>
                    <a:pt x="8571" y="494"/>
                  </a:cubicBezTo>
                  <a:cubicBezTo>
                    <a:pt x="8520" y="443"/>
                    <a:pt x="8494" y="375"/>
                    <a:pt x="8494" y="289"/>
                  </a:cubicBezTo>
                  <a:cubicBezTo>
                    <a:pt x="8494" y="196"/>
                    <a:pt x="8520" y="128"/>
                    <a:pt x="8571" y="76"/>
                  </a:cubicBezTo>
                  <a:cubicBezTo>
                    <a:pt x="8614" y="25"/>
                    <a:pt x="8682" y="0"/>
                    <a:pt x="8759" y="0"/>
                  </a:cubicBezTo>
                  <a:cubicBezTo>
                    <a:pt x="8827" y="0"/>
                    <a:pt x="8878" y="17"/>
                    <a:pt x="8921" y="59"/>
                  </a:cubicBezTo>
                  <a:cubicBezTo>
                    <a:pt x="8946" y="85"/>
                    <a:pt x="8963" y="119"/>
                    <a:pt x="8980" y="162"/>
                  </a:cubicBezTo>
                  <a:cubicBezTo>
                    <a:pt x="8870" y="187"/>
                    <a:pt x="8870" y="187"/>
                    <a:pt x="8870" y="187"/>
                  </a:cubicBezTo>
                  <a:cubicBezTo>
                    <a:pt x="8861" y="162"/>
                    <a:pt x="8853" y="136"/>
                    <a:pt x="8827" y="119"/>
                  </a:cubicBezTo>
                  <a:cubicBezTo>
                    <a:pt x="8810" y="102"/>
                    <a:pt x="8784" y="94"/>
                    <a:pt x="8750" y="94"/>
                  </a:cubicBezTo>
                  <a:cubicBezTo>
                    <a:pt x="8708" y="94"/>
                    <a:pt x="8673" y="111"/>
                    <a:pt x="8648" y="136"/>
                  </a:cubicBezTo>
                  <a:cubicBezTo>
                    <a:pt x="8622" y="170"/>
                    <a:pt x="8614" y="213"/>
                    <a:pt x="8614" y="281"/>
                  </a:cubicBezTo>
                  <a:cubicBezTo>
                    <a:pt x="8614" y="349"/>
                    <a:pt x="8622" y="400"/>
                    <a:pt x="8648" y="434"/>
                  </a:cubicBezTo>
                  <a:cubicBezTo>
                    <a:pt x="8673" y="460"/>
                    <a:pt x="8708" y="477"/>
                    <a:pt x="8750" y="477"/>
                  </a:cubicBezTo>
                  <a:cubicBezTo>
                    <a:pt x="8776" y="477"/>
                    <a:pt x="8801" y="468"/>
                    <a:pt x="8827" y="451"/>
                  </a:cubicBezTo>
                  <a:cubicBezTo>
                    <a:pt x="8844" y="426"/>
                    <a:pt x="8861" y="400"/>
                    <a:pt x="8870" y="358"/>
                  </a:cubicBezTo>
                  <a:close/>
                  <a:moveTo>
                    <a:pt x="9296" y="8"/>
                  </a:moveTo>
                  <a:cubicBezTo>
                    <a:pt x="9407" y="8"/>
                    <a:pt x="9407" y="8"/>
                    <a:pt x="9407" y="8"/>
                  </a:cubicBezTo>
                  <a:cubicBezTo>
                    <a:pt x="9407" y="307"/>
                    <a:pt x="9407" y="307"/>
                    <a:pt x="9407" y="307"/>
                  </a:cubicBezTo>
                  <a:cubicBezTo>
                    <a:pt x="9407" y="358"/>
                    <a:pt x="9407" y="383"/>
                    <a:pt x="9407" y="400"/>
                  </a:cubicBezTo>
                  <a:cubicBezTo>
                    <a:pt x="9415" y="426"/>
                    <a:pt x="9424" y="443"/>
                    <a:pt x="9441" y="451"/>
                  </a:cubicBezTo>
                  <a:cubicBezTo>
                    <a:pt x="9458" y="468"/>
                    <a:pt x="9484" y="477"/>
                    <a:pt x="9518" y="477"/>
                  </a:cubicBezTo>
                  <a:cubicBezTo>
                    <a:pt x="9552" y="477"/>
                    <a:pt x="9577" y="468"/>
                    <a:pt x="9586" y="460"/>
                  </a:cubicBezTo>
                  <a:cubicBezTo>
                    <a:pt x="9603" y="443"/>
                    <a:pt x="9620" y="426"/>
                    <a:pt x="9620" y="409"/>
                  </a:cubicBezTo>
                  <a:cubicBezTo>
                    <a:pt x="9620" y="392"/>
                    <a:pt x="9620" y="358"/>
                    <a:pt x="9620" y="315"/>
                  </a:cubicBezTo>
                  <a:cubicBezTo>
                    <a:pt x="9620" y="8"/>
                    <a:pt x="9620" y="8"/>
                    <a:pt x="9620" y="8"/>
                  </a:cubicBezTo>
                  <a:cubicBezTo>
                    <a:pt x="9739" y="8"/>
                    <a:pt x="9739" y="8"/>
                    <a:pt x="9739" y="8"/>
                  </a:cubicBezTo>
                  <a:cubicBezTo>
                    <a:pt x="9739" y="298"/>
                    <a:pt x="9739" y="298"/>
                    <a:pt x="9739" y="298"/>
                  </a:cubicBezTo>
                  <a:cubicBezTo>
                    <a:pt x="9739" y="366"/>
                    <a:pt x="9731" y="409"/>
                    <a:pt x="9731" y="443"/>
                  </a:cubicBezTo>
                  <a:cubicBezTo>
                    <a:pt x="9722" y="468"/>
                    <a:pt x="9714" y="494"/>
                    <a:pt x="9697" y="511"/>
                  </a:cubicBezTo>
                  <a:cubicBezTo>
                    <a:pt x="9680" y="528"/>
                    <a:pt x="9654" y="545"/>
                    <a:pt x="9629" y="554"/>
                  </a:cubicBezTo>
                  <a:cubicBezTo>
                    <a:pt x="9603" y="562"/>
                    <a:pt x="9569" y="571"/>
                    <a:pt x="9518" y="571"/>
                  </a:cubicBezTo>
                  <a:cubicBezTo>
                    <a:pt x="9467" y="571"/>
                    <a:pt x="9424" y="562"/>
                    <a:pt x="9398" y="554"/>
                  </a:cubicBezTo>
                  <a:cubicBezTo>
                    <a:pt x="9373" y="545"/>
                    <a:pt x="9356" y="528"/>
                    <a:pt x="9339" y="502"/>
                  </a:cubicBezTo>
                  <a:cubicBezTo>
                    <a:pt x="9322" y="485"/>
                    <a:pt x="9313" y="468"/>
                    <a:pt x="9305" y="443"/>
                  </a:cubicBezTo>
                  <a:cubicBezTo>
                    <a:pt x="9296" y="409"/>
                    <a:pt x="9296" y="366"/>
                    <a:pt x="9296" y="307"/>
                  </a:cubicBezTo>
                  <a:lnTo>
                    <a:pt x="9296" y="8"/>
                  </a:lnTo>
                  <a:close/>
                  <a:moveTo>
                    <a:pt x="9901" y="562"/>
                  </a:moveTo>
                  <a:cubicBezTo>
                    <a:pt x="9901" y="8"/>
                    <a:pt x="9901" y="8"/>
                    <a:pt x="9901" y="8"/>
                  </a:cubicBezTo>
                  <a:cubicBezTo>
                    <a:pt x="10012" y="8"/>
                    <a:pt x="10012" y="8"/>
                    <a:pt x="10012" y="8"/>
                  </a:cubicBezTo>
                  <a:cubicBezTo>
                    <a:pt x="10234" y="375"/>
                    <a:pt x="10234" y="375"/>
                    <a:pt x="10234" y="375"/>
                  </a:cubicBezTo>
                  <a:cubicBezTo>
                    <a:pt x="10234" y="8"/>
                    <a:pt x="10234" y="8"/>
                    <a:pt x="10234" y="8"/>
                  </a:cubicBezTo>
                  <a:cubicBezTo>
                    <a:pt x="10336" y="8"/>
                    <a:pt x="10336" y="8"/>
                    <a:pt x="10336" y="8"/>
                  </a:cubicBezTo>
                  <a:cubicBezTo>
                    <a:pt x="10336" y="562"/>
                    <a:pt x="10336" y="562"/>
                    <a:pt x="10336" y="562"/>
                  </a:cubicBezTo>
                  <a:cubicBezTo>
                    <a:pt x="10226" y="562"/>
                    <a:pt x="10226" y="562"/>
                    <a:pt x="10226" y="562"/>
                  </a:cubicBezTo>
                  <a:cubicBezTo>
                    <a:pt x="10004" y="196"/>
                    <a:pt x="10004" y="196"/>
                    <a:pt x="10004" y="196"/>
                  </a:cubicBezTo>
                  <a:cubicBezTo>
                    <a:pt x="10004" y="562"/>
                    <a:pt x="10004" y="562"/>
                    <a:pt x="10004" y="562"/>
                  </a:cubicBezTo>
                  <a:lnTo>
                    <a:pt x="9901" y="562"/>
                  </a:lnTo>
                  <a:close/>
                  <a:moveTo>
                    <a:pt x="10498" y="562"/>
                  </a:moveTo>
                  <a:cubicBezTo>
                    <a:pt x="10498" y="8"/>
                    <a:pt x="10498" y="8"/>
                    <a:pt x="10498" y="8"/>
                  </a:cubicBezTo>
                  <a:cubicBezTo>
                    <a:pt x="10609" y="8"/>
                    <a:pt x="10609" y="8"/>
                    <a:pt x="10609" y="8"/>
                  </a:cubicBezTo>
                  <a:cubicBezTo>
                    <a:pt x="10609" y="562"/>
                    <a:pt x="10609" y="562"/>
                    <a:pt x="10609" y="562"/>
                  </a:cubicBezTo>
                  <a:lnTo>
                    <a:pt x="10498" y="562"/>
                  </a:lnTo>
                  <a:close/>
                  <a:moveTo>
                    <a:pt x="10899" y="562"/>
                  </a:moveTo>
                  <a:cubicBezTo>
                    <a:pt x="10703" y="8"/>
                    <a:pt x="10703" y="8"/>
                    <a:pt x="10703" y="8"/>
                  </a:cubicBezTo>
                  <a:cubicBezTo>
                    <a:pt x="10823" y="8"/>
                    <a:pt x="10823" y="8"/>
                    <a:pt x="10823" y="8"/>
                  </a:cubicBezTo>
                  <a:cubicBezTo>
                    <a:pt x="10968" y="417"/>
                    <a:pt x="10968" y="417"/>
                    <a:pt x="10968" y="417"/>
                  </a:cubicBezTo>
                  <a:cubicBezTo>
                    <a:pt x="11104" y="8"/>
                    <a:pt x="11104" y="8"/>
                    <a:pt x="11104" y="8"/>
                  </a:cubicBezTo>
                  <a:cubicBezTo>
                    <a:pt x="11223" y="8"/>
                    <a:pt x="11223" y="8"/>
                    <a:pt x="11223" y="8"/>
                  </a:cubicBezTo>
                  <a:cubicBezTo>
                    <a:pt x="11027" y="562"/>
                    <a:pt x="11027" y="562"/>
                    <a:pt x="11027" y="562"/>
                  </a:cubicBezTo>
                  <a:lnTo>
                    <a:pt x="10899" y="562"/>
                  </a:lnTo>
                  <a:close/>
                  <a:moveTo>
                    <a:pt x="11326" y="562"/>
                  </a:moveTo>
                  <a:cubicBezTo>
                    <a:pt x="11326" y="8"/>
                    <a:pt x="11326" y="8"/>
                    <a:pt x="11326" y="8"/>
                  </a:cubicBezTo>
                  <a:cubicBezTo>
                    <a:pt x="11735" y="8"/>
                    <a:pt x="11735" y="8"/>
                    <a:pt x="11735" y="8"/>
                  </a:cubicBezTo>
                  <a:cubicBezTo>
                    <a:pt x="11735" y="102"/>
                    <a:pt x="11735" y="102"/>
                    <a:pt x="11735" y="102"/>
                  </a:cubicBezTo>
                  <a:cubicBezTo>
                    <a:pt x="11437" y="102"/>
                    <a:pt x="11437" y="102"/>
                    <a:pt x="11437" y="102"/>
                  </a:cubicBezTo>
                  <a:cubicBezTo>
                    <a:pt x="11437" y="221"/>
                    <a:pt x="11437" y="221"/>
                    <a:pt x="11437" y="221"/>
                  </a:cubicBezTo>
                  <a:cubicBezTo>
                    <a:pt x="11718" y="221"/>
                    <a:pt x="11718" y="221"/>
                    <a:pt x="11718" y="221"/>
                  </a:cubicBezTo>
                  <a:cubicBezTo>
                    <a:pt x="11718" y="315"/>
                    <a:pt x="11718" y="315"/>
                    <a:pt x="11718" y="315"/>
                  </a:cubicBezTo>
                  <a:cubicBezTo>
                    <a:pt x="11437" y="315"/>
                    <a:pt x="11437" y="315"/>
                    <a:pt x="11437" y="315"/>
                  </a:cubicBezTo>
                  <a:cubicBezTo>
                    <a:pt x="11437" y="468"/>
                    <a:pt x="11437" y="468"/>
                    <a:pt x="11437" y="468"/>
                  </a:cubicBezTo>
                  <a:cubicBezTo>
                    <a:pt x="11744" y="468"/>
                    <a:pt x="11744" y="468"/>
                    <a:pt x="11744" y="468"/>
                  </a:cubicBezTo>
                  <a:cubicBezTo>
                    <a:pt x="11744" y="562"/>
                    <a:pt x="11744" y="562"/>
                    <a:pt x="11744" y="562"/>
                  </a:cubicBezTo>
                  <a:lnTo>
                    <a:pt x="11326" y="562"/>
                  </a:lnTo>
                  <a:close/>
                  <a:moveTo>
                    <a:pt x="11889" y="562"/>
                  </a:moveTo>
                  <a:cubicBezTo>
                    <a:pt x="11889" y="8"/>
                    <a:pt x="11889" y="8"/>
                    <a:pt x="11889" y="8"/>
                  </a:cubicBezTo>
                  <a:cubicBezTo>
                    <a:pt x="12119" y="8"/>
                    <a:pt x="12119" y="8"/>
                    <a:pt x="12119" y="8"/>
                  </a:cubicBezTo>
                  <a:cubicBezTo>
                    <a:pt x="12178" y="8"/>
                    <a:pt x="12221" y="8"/>
                    <a:pt x="12247" y="25"/>
                  </a:cubicBezTo>
                  <a:cubicBezTo>
                    <a:pt x="12281" y="34"/>
                    <a:pt x="12298" y="51"/>
                    <a:pt x="12315" y="76"/>
                  </a:cubicBezTo>
                  <a:cubicBezTo>
                    <a:pt x="12332" y="102"/>
                    <a:pt x="12341" y="128"/>
                    <a:pt x="12341" y="162"/>
                  </a:cubicBezTo>
                  <a:cubicBezTo>
                    <a:pt x="12341" y="204"/>
                    <a:pt x="12323" y="238"/>
                    <a:pt x="12306" y="264"/>
                  </a:cubicBezTo>
                  <a:cubicBezTo>
                    <a:pt x="12281" y="289"/>
                    <a:pt x="12238" y="307"/>
                    <a:pt x="12196" y="315"/>
                  </a:cubicBezTo>
                  <a:cubicBezTo>
                    <a:pt x="12221" y="332"/>
                    <a:pt x="12238" y="349"/>
                    <a:pt x="12255" y="366"/>
                  </a:cubicBezTo>
                  <a:cubicBezTo>
                    <a:pt x="12272" y="383"/>
                    <a:pt x="12289" y="409"/>
                    <a:pt x="12315" y="451"/>
                  </a:cubicBezTo>
                  <a:cubicBezTo>
                    <a:pt x="12383" y="562"/>
                    <a:pt x="12383" y="562"/>
                    <a:pt x="12383" y="562"/>
                  </a:cubicBezTo>
                  <a:cubicBezTo>
                    <a:pt x="12247" y="562"/>
                    <a:pt x="12247" y="562"/>
                    <a:pt x="12247" y="562"/>
                  </a:cubicBezTo>
                  <a:cubicBezTo>
                    <a:pt x="12170" y="443"/>
                    <a:pt x="12170" y="443"/>
                    <a:pt x="12170" y="443"/>
                  </a:cubicBezTo>
                  <a:cubicBezTo>
                    <a:pt x="12144" y="400"/>
                    <a:pt x="12119" y="375"/>
                    <a:pt x="12110" y="358"/>
                  </a:cubicBezTo>
                  <a:cubicBezTo>
                    <a:pt x="12102" y="349"/>
                    <a:pt x="12085" y="341"/>
                    <a:pt x="12076" y="341"/>
                  </a:cubicBezTo>
                  <a:cubicBezTo>
                    <a:pt x="12068" y="332"/>
                    <a:pt x="12042" y="332"/>
                    <a:pt x="12016" y="332"/>
                  </a:cubicBezTo>
                  <a:cubicBezTo>
                    <a:pt x="11999" y="332"/>
                    <a:pt x="11999" y="332"/>
                    <a:pt x="11999" y="332"/>
                  </a:cubicBezTo>
                  <a:cubicBezTo>
                    <a:pt x="11999" y="562"/>
                    <a:pt x="11999" y="562"/>
                    <a:pt x="11999" y="562"/>
                  </a:cubicBezTo>
                  <a:lnTo>
                    <a:pt x="11889" y="562"/>
                  </a:lnTo>
                  <a:close/>
                  <a:moveTo>
                    <a:pt x="11999" y="238"/>
                  </a:moveTo>
                  <a:cubicBezTo>
                    <a:pt x="12076" y="238"/>
                    <a:pt x="12076" y="238"/>
                    <a:pt x="12076" y="238"/>
                  </a:cubicBezTo>
                  <a:cubicBezTo>
                    <a:pt x="12136" y="238"/>
                    <a:pt x="12170" y="238"/>
                    <a:pt x="12178" y="238"/>
                  </a:cubicBezTo>
                  <a:cubicBezTo>
                    <a:pt x="12196" y="230"/>
                    <a:pt x="12204" y="221"/>
                    <a:pt x="12213" y="213"/>
                  </a:cubicBezTo>
                  <a:cubicBezTo>
                    <a:pt x="12221" y="204"/>
                    <a:pt x="12221" y="187"/>
                    <a:pt x="12221" y="170"/>
                  </a:cubicBezTo>
                  <a:cubicBezTo>
                    <a:pt x="12221" y="153"/>
                    <a:pt x="12221" y="136"/>
                    <a:pt x="12213" y="128"/>
                  </a:cubicBezTo>
                  <a:cubicBezTo>
                    <a:pt x="12196" y="111"/>
                    <a:pt x="12187" y="102"/>
                    <a:pt x="12170" y="102"/>
                  </a:cubicBezTo>
                  <a:cubicBezTo>
                    <a:pt x="12161" y="102"/>
                    <a:pt x="12127" y="102"/>
                    <a:pt x="12085" y="102"/>
                  </a:cubicBezTo>
                  <a:cubicBezTo>
                    <a:pt x="11999" y="102"/>
                    <a:pt x="11999" y="102"/>
                    <a:pt x="11999" y="102"/>
                  </a:cubicBezTo>
                  <a:lnTo>
                    <a:pt x="11999" y="238"/>
                  </a:lnTo>
                  <a:close/>
                  <a:moveTo>
                    <a:pt x="12460" y="383"/>
                  </a:moveTo>
                  <a:cubicBezTo>
                    <a:pt x="12571" y="375"/>
                    <a:pt x="12571" y="375"/>
                    <a:pt x="12571" y="375"/>
                  </a:cubicBezTo>
                  <a:cubicBezTo>
                    <a:pt x="12579" y="409"/>
                    <a:pt x="12588" y="434"/>
                    <a:pt x="12613" y="451"/>
                  </a:cubicBezTo>
                  <a:cubicBezTo>
                    <a:pt x="12630" y="468"/>
                    <a:pt x="12656" y="477"/>
                    <a:pt x="12690" y="477"/>
                  </a:cubicBezTo>
                  <a:cubicBezTo>
                    <a:pt x="12724" y="477"/>
                    <a:pt x="12758" y="468"/>
                    <a:pt x="12775" y="451"/>
                  </a:cubicBezTo>
                  <a:cubicBezTo>
                    <a:pt x="12793" y="443"/>
                    <a:pt x="12801" y="417"/>
                    <a:pt x="12801" y="400"/>
                  </a:cubicBezTo>
                  <a:cubicBezTo>
                    <a:pt x="12801" y="392"/>
                    <a:pt x="12793" y="375"/>
                    <a:pt x="12793" y="366"/>
                  </a:cubicBezTo>
                  <a:cubicBezTo>
                    <a:pt x="12784" y="358"/>
                    <a:pt x="12767" y="349"/>
                    <a:pt x="12750" y="341"/>
                  </a:cubicBezTo>
                  <a:cubicBezTo>
                    <a:pt x="12733" y="341"/>
                    <a:pt x="12707" y="332"/>
                    <a:pt x="12656" y="315"/>
                  </a:cubicBezTo>
                  <a:cubicBezTo>
                    <a:pt x="12596" y="307"/>
                    <a:pt x="12554" y="289"/>
                    <a:pt x="12528" y="264"/>
                  </a:cubicBezTo>
                  <a:cubicBezTo>
                    <a:pt x="12494" y="230"/>
                    <a:pt x="12477" y="196"/>
                    <a:pt x="12477" y="153"/>
                  </a:cubicBezTo>
                  <a:cubicBezTo>
                    <a:pt x="12477" y="128"/>
                    <a:pt x="12486" y="94"/>
                    <a:pt x="12503" y="76"/>
                  </a:cubicBezTo>
                  <a:cubicBezTo>
                    <a:pt x="12520" y="51"/>
                    <a:pt x="12545" y="25"/>
                    <a:pt x="12571" y="17"/>
                  </a:cubicBezTo>
                  <a:cubicBezTo>
                    <a:pt x="12605" y="0"/>
                    <a:pt x="12639" y="0"/>
                    <a:pt x="12682" y="0"/>
                  </a:cubicBezTo>
                  <a:cubicBezTo>
                    <a:pt x="12750" y="0"/>
                    <a:pt x="12810" y="8"/>
                    <a:pt x="12844" y="42"/>
                  </a:cubicBezTo>
                  <a:cubicBezTo>
                    <a:pt x="12878" y="76"/>
                    <a:pt x="12895" y="111"/>
                    <a:pt x="12895" y="162"/>
                  </a:cubicBezTo>
                  <a:cubicBezTo>
                    <a:pt x="12784" y="170"/>
                    <a:pt x="12784" y="170"/>
                    <a:pt x="12784" y="170"/>
                  </a:cubicBezTo>
                  <a:cubicBezTo>
                    <a:pt x="12775" y="145"/>
                    <a:pt x="12767" y="119"/>
                    <a:pt x="12750" y="111"/>
                  </a:cubicBezTo>
                  <a:cubicBezTo>
                    <a:pt x="12741" y="94"/>
                    <a:pt x="12716" y="94"/>
                    <a:pt x="12682" y="94"/>
                  </a:cubicBezTo>
                  <a:cubicBezTo>
                    <a:pt x="12648" y="94"/>
                    <a:pt x="12622" y="94"/>
                    <a:pt x="12605" y="111"/>
                  </a:cubicBezTo>
                  <a:cubicBezTo>
                    <a:pt x="12596" y="119"/>
                    <a:pt x="12588" y="128"/>
                    <a:pt x="12588" y="145"/>
                  </a:cubicBezTo>
                  <a:cubicBezTo>
                    <a:pt x="12588" y="162"/>
                    <a:pt x="12596" y="170"/>
                    <a:pt x="12605" y="179"/>
                  </a:cubicBezTo>
                  <a:cubicBezTo>
                    <a:pt x="12622" y="187"/>
                    <a:pt x="12656" y="204"/>
                    <a:pt x="12707" y="213"/>
                  </a:cubicBezTo>
                  <a:cubicBezTo>
                    <a:pt x="12758" y="230"/>
                    <a:pt x="12801" y="238"/>
                    <a:pt x="12827" y="255"/>
                  </a:cubicBezTo>
                  <a:cubicBezTo>
                    <a:pt x="12852" y="272"/>
                    <a:pt x="12878" y="289"/>
                    <a:pt x="12886" y="315"/>
                  </a:cubicBezTo>
                  <a:cubicBezTo>
                    <a:pt x="12903" y="332"/>
                    <a:pt x="12912" y="366"/>
                    <a:pt x="12912" y="400"/>
                  </a:cubicBezTo>
                  <a:cubicBezTo>
                    <a:pt x="12912" y="434"/>
                    <a:pt x="12903" y="460"/>
                    <a:pt x="12886" y="494"/>
                  </a:cubicBezTo>
                  <a:cubicBezTo>
                    <a:pt x="12869" y="519"/>
                    <a:pt x="12844" y="537"/>
                    <a:pt x="12810" y="554"/>
                  </a:cubicBezTo>
                  <a:cubicBezTo>
                    <a:pt x="12775" y="562"/>
                    <a:pt x="12741" y="571"/>
                    <a:pt x="12690" y="571"/>
                  </a:cubicBezTo>
                  <a:cubicBezTo>
                    <a:pt x="12622" y="571"/>
                    <a:pt x="12562" y="554"/>
                    <a:pt x="12528" y="519"/>
                  </a:cubicBezTo>
                  <a:cubicBezTo>
                    <a:pt x="12494" y="494"/>
                    <a:pt x="12468" y="443"/>
                    <a:pt x="12460" y="383"/>
                  </a:cubicBezTo>
                  <a:close/>
                  <a:moveTo>
                    <a:pt x="13048" y="562"/>
                  </a:moveTo>
                  <a:cubicBezTo>
                    <a:pt x="13048" y="8"/>
                    <a:pt x="13048" y="8"/>
                    <a:pt x="13048" y="8"/>
                  </a:cubicBezTo>
                  <a:cubicBezTo>
                    <a:pt x="13159" y="8"/>
                    <a:pt x="13159" y="8"/>
                    <a:pt x="13159" y="8"/>
                  </a:cubicBezTo>
                  <a:cubicBezTo>
                    <a:pt x="13159" y="562"/>
                    <a:pt x="13159" y="562"/>
                    <a:pt x="13159" y="562"/>
                  </a:cubicBezTo>
                  <a:lnTo>
                    <a:pt x="13048" y="562"/>
                  </a:lnTo>
                  <a:close/>
                  <a:moveTo>
                    <a:pt x="13432" y="562"/>
                  </a:moveTo>
                  <a:cubicBezTo>
                    <a:pt x="13432" y="102"/>
                    <a:pt x="13432" y="102"/>
                    <a:pt x="13432" y="102"/>
                  </a:cubicBezTo>
                  <a:cubicBezTo>
                    <a:pt x="13270" y="102"/>
                    <a:pt x="13270" y="102"/>
                    <a:pt x="13270" y="102"/>
                  </a:cubicBezTo>
                  <a:cubicBezTo>
                    <a:pt x="13270" y="8"/>
                    <a:pt x="13270" y="8"/>
                    <a:pt x="13270" y="8"/>
                  </a:cubicBezTo>
                  <a:cubicBezTo>
                    <a:pt x="13714" y="8"/>
                    <a:pt x="13714" y="8"/>
                    <a:pt x="13714" y="8"/>
                  </a:cubicBezTo>
                  <a:cubicBezTo>
                    <a:pt x="13714" y="102"/>
                    <a:pt x="13714" y="102"/>
                    <a:pt x="13714" y="102"/>
                  </a:cubicBezTo>
                  <a:cubicBezTo>
                    <a:pt x="13543" y="102"/>
                    <a:pt x="13543" y="102"/>
                    <a:pt x="13543" y="102"/>
                  </a:cubicBezTo>
                  <a:cubicBezTo>
                    <a:pt x="13543" y="562"/>
                    <a:pt x="13543" y="562"/>
                    <a:pt x="13543" y="562"/>
                  </a:cubicBezTo>
                  <a:lnTo>
                    <a:pt x="13432" y="562"/>
                  </a:lnTo>
                  <a:close/>
                  <a:moveTo>
                    <a:pt x="13969" y="562"/>
                  </a:moveTo>
                  <a:cubicBezTo>
                    <a:pt x="13969" y="332"/>
                    <a:pt x="13969" y="332"/>
                    <a:pt x="13969" y="332"/>
                  </a:cubicBezTo>
                  <a:cubicBezTo>
                    <a:pt x="13773" y="8"/>
                    <a:pt x="13773" y="8"/>
                    <a:pt x="13773" y="8"/>
                  </a:cubicBezTo>
                  <a:cubicBezTo>
                    <a:pt x="13901" y="8"/>
                    <a:pt x="13901" y="8"/>
                    <a:pt x="13901" y="8"/>
                  </a:cubicBezTo>
                  <a:cubicBezTo>
                    <a:pt x="14029" y="230"/>
                    <a:pt x="14029" y="230"/>
                    <a:pt x="14029" y="230"/>
                  </a:cubicBezTo>
                  <a:cubicBezTo>
                    <a:pt x="14157" y="8"/>
                    <a:pt x="14157" y="8"/>
                    <a:pt x="14157" y="8"/>
                  </a:cubicBezTo>
                  <a:cubicBezTo>
                    <a:pt x="14293" y="8"/>
                    <a:pt x="14293" y="8"/>
                    <a:pt x="14293" y="8"/>
                  </a:cubicBezTo>
                  <a:cubicBezTo>
                    <a:pt x="14089" y="332"/>
                    <a:pt x="14089" y="332"/>
                    <a:pt x="14089" y="332"/>
                  </a:cubicBezTo>
                  <a:cubicBezTo>
                    <a:pt x="14089" y="562"/>
                    <a:pt x="14089" y="562"/>
                    <a:pt x="14089" y="562"/>
                  </a:cubicBezTo>
                  <a:lnTo>
                    <a:pt x="13969"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0" name="í$ļîḍe">
              <a:extLst>
                <a:ext uri="{FF2B5EF4-FFF2-40B4-BE49-F238E27FC236}">
                  <a16:creationId xmlns="" xmlns:a16="http://schemas.microsoft.com/office/drawing/2014/main" id="{E90128A1-B633-4843-8A62-C849F9009539}"/>
                </a:ext>
              </a:extLst>
            </p:cNvPr>
            <p:cNvSpPr/>
            <p:nvPr/>
          </p:nvSpPr>
          <p:spPr bwMode="auto">
            <a:xfrm>
              <a:off x="4492500" y="2557091"/>
              <a:ext cx="1002569" cy="1223215"/>
            </a:xfrm>
            <a:custGeom>
              <a:avLst/>
              <a:gdLst>
                <a:gd name="T0" fmla="*/ 34 w 2593"/>
                <a:gd name="T1" fmla="*/ 443 h 3169"/>
                <a:gd name="T2" fmla="*/ 136 w 2593"/>
                <a:gd name="T3" fmla="*/ 673 h 3169"/>
                <a:gd name="T4" fmla="*/ 196 w 2593"/>
                <a:gd name="T5" fmla="*/ 801 h 3169"/>
                <a:gd name="T6" fmla="*/ 375 w 2593"/>
                <a:gd name="T7" fmla="*/ 699 h 3169"/>
                <a:gd name="T8" fmla="*/ 188 w 2593"/>
                <a:gd name="T9" fmla="*/ 486 h 3169"/>
                <a:gd name="T10" fmla="*/ 34 w 2593"/>
                <a:gd name="T11" fmla="*/ 443 h 3169"/>
                <a:gd name="T12" fmla="*/ 2098 w 2593"/>
                <a:gd name="T13" fmla="*/ 605 h 3169"/>
                <a:gd name="T14" fmla="*/ 2013 w 2593"/>
                <a:gd name="T15" fmla="*/ 1082 h 3169"/>
                <a:gd name="T16" fmla="*/ 1902 w 2593"/>
                <a:gd name="T17" fmla="*/ 1738 h 3169"/>
                <a:gd name="T18" fmla="*/ 1859 w 2593"/>
                <a:gd name="T19" fmla="*/ 2445 h 3169"/>
                <a:gd name="T20" fmla="*/ 1919 w 2593"/>
                <a:gd name="T21" fmla="*/ 2888 h 3169"/>
                <a:gd name="T22" fmla="*/ 1731 w 2593"/>
                <a:gd name="T23" fmla="*/ 3075 h 3169"/>
                <a:gd name="T24" fmla="*/ 1774 w 2593"/>
                <a:gd name="T25" fmla="*/ 3118 h 3169"/>
                <a:gd name="T26" fmla="*/ 2047 w 2593"/>
                <a:gd name="T27" fmla="*/ 3058 h 3169"/>
                <a:gd name="T28" fmla="*/ 2106 w 2593"/>
                <a:gd name="T29" fmla="*/ 2956 h 3169"/>
                <a:gd name="T30" fmla="*/ 2004 w 2593"/>
                <a:gd name="T31" fmla="*/ 2454 h 3169"/>
                <a:gd name="T32" fmla="*/ 2013 w 2593"/>
                <a:gd name="T33" fmla="*/ 1977 h 3169"/>
                <a:gd name="T34" fmla="*/ 2089 w 2593"/>
                <a:gd name="T35" fmla="*/ 1278 h 3169"/>
                <a:gd name="T36" fmla="*/ 2200 w 2593"/>
                <a:gd name="T37" fmla="*/ 733 h 3169"/>
                <a:gd name="T38" fmla="*/ 2098 w 2593"/>
                <a:gd name="T39" fmla="*/ 605 h 3169"/>
                <a:gd name="T40" fmla="*/ 1433 w 2593"/>
                <a:gd name="T41" fmla="*/ 835 h 3169"/>
                <a:gd name="T42" fmla="*/ 1126 w 2593"/>
                <a:gd name="T43" fmla="*/ 1321 h 3169"/>
                <a:gd name="T44" fmla="*/ 1177 w 2593"/>
                <a:gd name="T45" fmla="*/ 1465 h 3169"/>
                <a:gd name="T46" fmla="*/ 1279 w 2593"/>
                <a:gd name="T47" fmla="*/ 1397 h 3169"/>
                <a:gd name="T48" fmla="*/ 1382 w 2593"/>
                <a:gd name="T49" fmla="*/ 1269 h 3169"/>
                <a:gd name="T50" fmla="*/ 1510 w 2593"/>
                <a:gd name="T51" fmla="*/ 1244 h 3169"/>
                <a:gd name="T52" fmla="*/ 1365 w 2593"/>
                <a:gd name="T53" fmla="*/ 1534 h 3169"/>
                <a:gd name="T54" fmla="*/ 1484 w 2593"/>
                <a:gd name="T55" fmla="*/ 1593 h 3169"/>
                <a:gd name="T56" fmla="*/ 1689 w 2593"/>
                <a:gd name="T57" fmla="*/ 1338 h 3169"/>
                <a:gd name="T58" fmla="*/ 1953 w 2593"/>
                <a:gd name="T59" fmla="*/ 1091 h 3169"/>
                <a:gd name="T60" fmla="*/ 1953 w 2593"/>
                <a:gd name="T61" fmla="*/ 937 h 3169"/>
                <a:gd name="T62" fmla="*/ 1893 w 2593"/>
                <a:gd name="T63" fmla="*/ 1014 h 3169"/>
                <a:gd name="T64" fmla="*/ 1757 w 2593"/>
                <a:gd name="T65" fmla="*/ 1167 h 3169"/>
                <a:gd name="T66" fmla="*/ 1714 w 2593"/>
                <a:gd name="T67" fmla="*/ 1133 h 3169"/>
                <a:gd name="T68" fmla="*/ 1782 w 2593"/>
                <a:gd name="T69" fmla="*/ 963 h 3169"/>
                <a:gd name="T70" fmla="*/ 1535 w 2593"/>
                <a:gd name="T71" fmla="*/ 1039 h 3169"/>
                <a:gd name="T72" fmla="*/ 1330 w 2593"/>
                <a:gd name="T73" fmla="*/ 1184 h 3169"/>
                <a:gd name="T74" fmla="*/ 1382 w 2593"/>
                <a:gd name="T75" fmla="*/ 1065 h 3169"/>
                <a:gd name="T76" fmla="*/ 1714 w 2593"/>
                <a:gd name="T77" fmla="*/ 741 h 3169"/>
                <a:gd name="T78" fmla="*/ 1893 w 2593"/>
                <a:gd name="T79" fmla="*/ 469 h 3169"/>
                <a:gd name="T80" fmla="*/ 2217 w 2593"/>
                <a:gd name="T81" fmla="*/ 256 h 3169"/>
                <a:gd name="T82" fmla="*/ 2507 w 2593"/>
                <a:gd name="T83" fmla="*/ 154 h 3169"/>
                <a:gd name="T84" fmla="*/ 2286 w 2593"/>
                <a:gd name="T85" fmla="*/ 77 h 3169"/>
                <a:gd name="T86" fmla="*/ 1399 w 2593"/>
                <a:gd name="T87" fmla="*/ 554 h 3169"/>
                <a:gd name="T88" fmla="*/ 1006 w 2593"/>
                <a:gd name="T89" fmla="*/ 861 h 3169"/>
                <a:gd name="T90" fmla="*/ 1143 w 2593"/>
                <a:gd name="T91" fmla="*/ 878 h 3169"/>
                <a:gd name="T92" fmla="*/ 1347 w 2593"/>
                <a:gd name="T93" fmla="*/ 827 h 3169"/>
                <a:gd name="T94" fmla="*/ 1433 w 2593"/>
                <a:gd name="T95" fmla="*/ 835 h 3169"/>
                <a:gd name="T96" fmla="*/ 503 w 2593"/>
                <a:gd name="T97" fmla="*/ 1883 h 3169"/>
                <a:gd name="T98" fmla="*/ 367 w 2593"/>
                <a:gd name="T99" fmla="*/ 2113 h 3169"/>
                <a:gd name="T100" fmla="*/ 290 w 2593"/>
                <a:gd name="T101" fmla="*/ 1925 h 3169"/>
                <a:gd name="T102" fmla="*/ 273 w 2593"/>
                <a:gd name="T103" fmla="*/ 1593 h 3169"/>
                <a:gd name="T104" fmla="*/ 68 w 2593"/>
                <a:gd name="T105" fmla="*/ 1448 h 3169"/>
                <a:gd name="T106" fmla="*/ 111 w 2593"/>
                <a:gd name="T107" fmla="*/ 1695 h 3169"/>
                <a:gd name="T108" fmla="*/ 179 w 2593"/>
                <a:gd name="T109" fmla="*/ 2028 h 3169"/>
                <a:gd name="T110" fmla="*/ 316 w 2593"/>
                <a:gd name="T111" fmla="*/ 2343 h 3169"/>
                <a:gd name="T112" fmla="*/ 452 w 2593"/>
                <a:gd name="T113" fmla="*/ 2207 h 3169"/>
                <a:gd name="T114" fmla="*/ 503 w 2593"/>
                <a:gd name="T115" fmla="*/ 1883 h 3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93" h="3169">
                  <a:moveTo>
                    <a:pt x="34" y="443"/>
                  </a:moveTo>
                  <a:cubicBezTo>
                    <a:pt x="26" y="477"/>
                    <a:pt x="128" y="579"/>
                    <a:pt x="136" y="673"/>
                  </a:cubicBezTo>
                  <a:cubicBezTo>
                    <a:pt x="136" y="767"/>
                    <a:pt x="119" y="801"/>
                    <a:pt x="196" y="801"/>
                  </a:cubicBezTo>
                  <a:cubicBezTo>
                    <a:pt x="273" y="792"/>
                    <a:pt x="350" y="784"/>
                    <a:pt x="375" y="699"/>
                  </a:cubicBezTo>
                  <a:cubicBezTo>
                    <a:pt x="392" y="614"/>
                    <a:pt x="290" y="562"/>
                    <a:pt x="188" y="486"/>
                  </a:cubicBezTo>
                  <a:cubicBezTo>
                    <a:pt x="94" y="409"/>
                    <a:pt x="0" y="384"/>
                    <a:pt x="34" y="443"/>
                  </a:cubicBezTo>
                  <a:close/>
                  <a:moveTo>
                    <a:pt x="2098" y="605"/>
                  </a:moveTo>
                  <a:cubicBezTo>
                    <a:pt x="2098" y="673"/>
                    <a:pt x="2055" y="912"/>
                    <a:pt x="2013" y="1082"/>
                  </a:cubicBezTo>
                  <a:cubicBezTo>
                    <a:pt x="1970" y="1252"/>
                    <a:pt x="1910" y="1491"/>
                    <a:pt x="1902" y="1738"/>
                  </a:cubicBezTo>
                  <a:cubicBezTo>
                    <a:pt x="1893" y="1977"/>
                    <a:pt x="1825" y="2266"/>
                    <a:pt x="1859" y="2445"/>
                  </a:cubicBezTo>
                  <a:cubicBezTo>
                    <a:pt x="1893" y="2624"/>
                    <a:pt x="1936" y="2803"/>
                    <a:pt x="1919" y="2888"/>
                  </a:cubicBezTo>
                  <a:cubicBezTo>
                    <a:pt x="1893" y="2982"/>
                    <a:pt x="1774" y="3016"/>
                    <a:pt x="1731" y="3075"/>
                  </a:cubicBezTo>
                  <a:cubicBezTo>
                    <a:pt x="1689" y="3144"/>
                    <a:pt x="1689" y="3169"/>
                    <a:pt x="1774" y="3118"/>
                  </a:cubicBezTo>
                  <a:cubicBezTo>
                    <a:pt x="1851" y="3067"/>
                    <a:pt x="1987" y="3058"/>
                    <a:pt x="2047" y="3058"/>
                  </a:cubicBezTo>
                  <a:cubicBezTo>
                    <a:pt x="2106" y="3067"/>
                    <a:pt x="2141" y="3024"/>
                    <a:pt x="2106" y="2956"/>
                  </a:cubicBezTo>
                  <a:cubicBezTo>
                    <a:pt x="2081" y="2888"/>
                    <a:pt x="1987" y="2650"/>
                    <a:pt x="2004" y="2454"/>
                  </a:cubicBezTo>
                  <a:cubicBezTo>
                    <a:pt x="2030" y="2249"/>
                    <a:pt x="2055" y="2190"/>
                    <a:pt x="2013" y="1977"/>
                  </a:cubicBezTo>
                  <a:cubicBezTo>
                    <a:pt x="1979" y="1772"/>
                    <a:pt x="2021" y="1517"/>
                    <a:pt x="2089" y="1278"/>
                  </a:cubicBezTo>
                  <a:cubicBezTo>
                    <a:pt x="2158" y="1031"/>
                    <a:pt x="2175" y="886"/>
                    <a:pt x="2200" y="733"/>
                  </a:cubicBezTo>
                  <a:cubicBezTo>
                    <a:pt x="2226" y="579"/>
                    <a:pt x="2124" y="486"/>
                    <a:pt x="2098" y="605"/>
                  </a:cubicBezTo>
                  <a:close/>
                  <a:moveTo>
                    <a:pt x="1433" y="835"/>
                  </a:moveTo>
                  <a:cubicBezTo>
                    <a:pt x="1390" y="878"/>
                    <a:pt x="1160" y="1210"/>
                    <a:pt x="1126" y="1321"/>
                  </a:cubicBezTo>
                  <a:cubicBezTo>
                    <a:pt x="1092" y="1431"/>
                    <a:pt x="1134" y="1457"/>
                    <a:pt x="1177" y="1465"/>
                  </a:cubicBezTo>
                  <a:cubicBezTo>
                    <a:pt x="1228" y="1474"/>
                    <a:pt x="1245" y="1465"/>
                    <a:pt x="1279" y="1397"/>
                  </a:cubicBezTo>
                  <a:cubicBezTo>
                    <a:pt x="1305" y="1329"/>
                    <a:pt x="1296" y="1321"/>
                    <a:pt x="1382" y="1269"/>
                  </a:cubicBezTo>
                  <a:cubicBezTo>
                    <a:pt x="1475" y="1227"/>
                    <a:pt x="1552" y="1201"/>
                    <a:pt x="1510" y="1244"/>
                  </a:cubicBezTo>
                  <a:cubicBezTo>
                    <a:pt x="1458" y="1287"/>
                    <a:pt x="1347" y="1440"/>
                    <a:pt x="1365" y="1534"/>
                  </a:cubicBezTo>
                  <a:cubicBezTo>
                    <a:pt x="1382" y="1627"/>
                    <a:pt x="1441" y="1644"/>
                    <a:pt x="1484" y="1593"/>
                  </a:cubicBezTo>
                  <a:cubicBezTo>
                    <a:pt x="1527" y="1534"/>
                    <a:pt x="1518" y="1448"/>
                    <a:pt x="1689" y="1338"/>
                  </a:cubicBezTo>
                  <a:cubicBezTo>
                    <a:pt x="1851" y="1235"/>
                    <a:pt x="1902" y="1201"/>
                    <a:pt x="1953" y="1091"/>
                  </a:cubicBezTo>
                  <a:cubicBezTo>
                    <a:pt x="1996" y="971"/>
                    <a:pt x="1979" y="954"/>
                    <a:pt x="1953" y="937"/>
                  </a:cubicBezTo>
                  <a:cubicBezTo>
                    <a:pt x="1927" y="920"/>
                    <a:pt x="1919" y="946"/>
                    <a:pt x="1893" y="1014"/>
                  </a:cubicBezTo>
                  <a:cubicBezTo>
                    <a:pt x="1868" y="1082"/>
                    <a:pt x="1808" y="1142"/>
                    <a:pt x="1757" y="1167"/>
                  </a:cubicBezTo>
                  <a:cubicBezTo>
                    <a:pt x="1697" y="1193"/>
                    <a:pt x="1680" y="1184"/>
                    <a:pt x="1714" y="1133"/>
                  </a:cubicBezTo>
                  <a:cubicBezTo>
                    <a:pt x="1748" y="1091"/>
                    <a:pt x="1842" y="971"/>
                    <a:pt x="1782" y="963"/>
                  </a:cubicBezTo>
                  <a:cubicBezTo>
                    <a:pt x="1731" y="954"/>
                    <a:pt x="1612" y="963"/>
                    <a:pt x="1535" y="1039"/>
                  </a:cubicBezTo>
                  <a:cubicBezTo>
                    <a:pt x="1450" y="1125"/>
                    <a:pt x="1365" y="1167"/>
                    <a:pt x="1330" y="1184"/>
                  </a:cubicBezTo>
                  <a:cubicBezTo>
                    <a:pt x="1305" y="1201"/>
                    <a:pt x="1313" y="1133"/>
                    <a:pt x="1382" y="1065"/>
                  </a:cubicBezTo>
                  <a:cubicBezTo>
                    <a:pt x="1441" y="997"/>
                    <a:pt x="1612" y="861"/>
                    <a:pt x="1714" y="741"/>
                  </a:cubicBezTo>
                  <a:cubicBezTo>
                    <a:pt x="1817" y="622"/>
                    <a:pt x="1876" y="503"/>
                    <a:pt x="1893" y="469"/>
                  </a:cubicBezTo>
                  <a:cubicBezTo>
                    <a:pt x="1902" y="435"/>
                    <a:pt x="2124" y="315"/>
                    <a:pt x="2217" y="256"/>
                  </a:cubicBezTo>
                  <a:cubicBezTo>
                    <a:pt x="2320" y="196"/>
                    <a:pt x="2422" y="213"/>
                    <a:pt x="2507" y="154"/>
                  </a:cubicBezTo>
                  <a:cubicBezTo>
                    <a:pt x="2593" y="85"/>
                    <a:pt x="2499" y="0"/>
                    <a:pt x="2286" y="77"/>
                  </a:cubicBezTo>
                  <a:cubicBezTo>
                    <a:pt x="2072" y="154"/>
                    <a:pt x="1552" y="418"/>
                    <a:pt x="1399" y="554"/>
                  </a:cubicBezTo>
                  <a:cubicBezTo>
                    <a:pt x="1254" y="690"/>
                    <a:pt x="1066" y="758"/>
                    <a:pt x="1006" y="861"/>
                  </a:cubicBezTo>
                  <a:cubicBezTo>
                    <a:pt x="947" y="954"/>
                    <a:pt x="1049" y="903"/>
                    <a:pt x="1143" y="878"/>
                  </a:cubicBezTo>
                  <a:cubicBezTo>
                    <a:pt x="1228" y="844"/>
                    <a:pt x="1237" y="869"/>
                    <a:pt x="1347" y="827"/>
                  </a:cubicBezTo>
                  <a:cubicBezTo>
                    <a:pt x="1458" y="775"/>
                    <a:pt x="1492" y="775"/>
                    <a:pt x="1433" y="835"/>
                  </a:cubicBezTo>
                  <a:close/>
                  <a:moveTo>
                    <a:pt x="503" y="1883"/>
                  </a:moveTo>
                  <a:cubicBezTo>
                    <a:pt x="478" y="1908"/>
                    <a:pt x="409" y="2096"/>
                    <a:pt x="367" y="2113"/>
                  </a:cubicBezTo>
                  <a:cubicBezTo>
                    <a:pt x="324" y="2130"/>
                    <a:pt x="299" y="2130"/>
                    <a:pt x="290" y="1925"/>
                  </a:cubicBezTo>
                  <a:cubicBezTo>
                    <a:pt x="290" y="1721"/>
                    <a:pt x="324" y="1678"/>
                    <a:pt x="273" y="1593"/>
                  </a:cubicBezTo>
                  <a:cubicBezTo>
                    <a:pt x="222" y="1500"/>
                    <a:pt x="60" y="1380"/>
                    <a:pt x="68" y="1448"/>
                  </a:cubicBezTo>
                  <a:cubicBezTo>
                    <a:pt x="77" y="1508"/>
                    <a:pt x="60" y="1568"/>
                    <a:pt x="111" y="1695"/>
                  </a:cubicBezTo>
                  <a:cubicBezTo>
                    <a:pt x="171" y="1815"/>
                    <a:pt x="196" y="1925"/>
                    <a:pt x="179" y="2028"/>
                  </a:cubicBezTo>
                  <a:cubicBezTo>
                    <a:pt x="162" y="2130"/>
                    <a:pt x="222" y="2317"/>
                    <a:pt x="316" y="2343"/>
                  </a:cubicBezTo>
                  <a:cubicBezTo>
                    <a:pt x="418" y="2360"/>
                    <a:pt x="418" y="2326"/>
                    <a:pt x="452" y="2207"/>
                  </a:cubicBezTo>
                  <a:cubicBezTo>
                    <a:pt x="486" y="2087"/>
                    <a:pt x="597" y="1781"/>
                    <a:pt x="503" y="18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1" name="ï$lïḋê">
              <a:extLst>
                <a:ext uri="{FF2B5EF4-FFF2-40B4-BE49-F238E27FC236}">
                  <a16:creationId xmlns="" xmlns:a16="http://schemas.microsoft.com/office/drawing/2014/main" id="{7D6CD058-3266-4551-8A24-EC8BE6746AD4}"/>
                </a:ext>
              </a:extLst>
            </p:cNvPr>
            <p:cNvSpPr/>
            <p:nvPr/>
          </p:nvSpPr>
          <p:spPr bwMode="auto">
            <a:xfrm>
              <a:off x="5547943" y="2731981"/>
              <a:ext cx="787006" cy="851065"/>
            </a:xfrm>
            <a:custGeom>
              <a:avLst/>
              <a:gdLst>
                <a:gd name="T0" fmla="*/ 85 w 2038"/>
                <a:gd name="T1" fmla="*/ 1601 h 2206"/>
                <a:gd name="T2" fmla="*/ 34 w 2038"/>
                <a:gd name="T3" fmla="*/ 1899 h 2206"/>
                <a:gd name="T4" fmla="*/ 85 w 2038"/>
                <a:gd name="T5" fmla="*/ 2053 h 2206"/>
                <a:gd name="T6" fmla="*/ 196 w 2038"/>
                <a:gd name="T7" fmla="*/ 1959 h 2206"/>
                <a:gd name="T8" fmla="*/ 162 w 2038"/>
                <a:gd name="T9" fmla="*/ 1635 h 2206"/>
                <a:gd name="T10" fmla="*/ 85 w 2038"/>
                <a:gd name="T11" fmla="*/ 1601 h 2206"/>
                <a:gd name="T12" fmla="*/ 375 w 2038"/>
                <a:gd name="T13" fmla="*/ 1456 h 2206"/>
                <a:gd name="T14" fmla="*/ 580 w 2038"/>
                <a:gd name="T15" fmla="*/ 1303 h 2206"/>
                <a:gd name="T16" fmla="*/ 725 w 2038"/>
                <a:gd name="T17" fmla="*/ 1269 h 2206"/>
                <a:gd name="T18" fmla="*/ 827 w 2038"/>
                <a:gd name="T19" fmla="*/ 1209 h 2206"/>
                <a:gd name="T20" fmla="*/ 878 w 2038"/>
                <a:gd name="T21" fmla="*/ 1133 h 2206"/>
                <a:gd name="T22" fmla="*/ 930 w 2038"/>
                <a:gd name="T23" fmla="*/ 1048 h 2206"/>
                <a:gd name="T24" fmla="*/ 1032 w 2038"/>
                <a:gd name="T25" fmla="*/ 928 h 2206"/>
                <a:gd name="T26" fmla="*/ 1168 w 2038"/>
                <a:gd name="T27" fmla="*/ 869 h 2206"/>
                <a:gd name="T28" fmla="*/ 1032 w 2038"/>
                <a:gd name="T29" fmla="*/ 1099 h 2206"/>
                <a:gd name="T30" fmla="*/ 998 w 2038"/>
                <a:gd name="T31" fmla="*/ 1269 h 2206"/>
                <a:gd name="T32" fmla="*/ 1168 w 2038"/>
                <a:gd name="T33" fmla="*/ 1286 h 2206"/>
                <a:gd name="T34" fmla="*/ 921 w 2038"/>
                <a:gd name="T35" fmla="*/ 1473 h 2206"/>
                <a:gd name="T36" fmla="*/ 870 w 2038"/>
                <a:gd name="T37" fmla="*/ 1525 h 2206"/>
                <a:gd name="T38" fmla="*/ 1040 w 2038"/>
                <a:gd name="T39" fmla="*/ 1576 h 2206"/>
                <a:gd name="T40" fmla="*/ 1117 w 2038"/>
                <a:gd name="T41" fmla="*/ 1559 h 2206"/>
                <a:gd name="T42" fmla="*/ 1168 w 2038"/>
                <a:gd name="T43" fmla="*/ 1618 h 2206"/>
                <a:gd name="T44" fmla="*/ 1271 w 2038"/>
                <a:gd name="T45" fmla="*/ 1456 h 2206"/>
                <a:gd name="T46" fmla="*/ 1382 w 2038"/>
                <a:gd name="T47" fmla="*/ 1295 h 2206"/>
                <a:gd name="T48" fmla="*/ 1424 w 2038"/>
                <a:gd name="T49" fmla="*/ 1116 h 2206"/>
                <a:gd name="T50" fmla="*/ 1271 w 2038"/>
                <a:gd name="T51" fmla="*/ 1141 h 2206"/>
                <a:gd name="T52" fmla="*/ 1143 w 2038"/>
                <a:gd name="T53" fmla="*/ 1116 h 2206"/>
                <a:gd name="T54" fmla="*/ 1168 w 2038"/>
                <a:gd name="T55" fmla="*/ 1039 h 2206"/>
                <a:gd name="T56" fmla="*/ 1347 w 2038"/>
                <a:gd name="T57" fmla="*/ 826 h 2206"/>
                <a:gd name="T58" fmla="*/ 1245 w 2038"/>
                <a:gd name="T59" fmla="*/ 792 h 2206"/>
                <a:gd name="T60" fmla="*/ 1296 w 2038"/>
                <a:gd name="T61" fmla="*/ 707 h 2206"/>
                <a:gd name="T62" fmla="*/ 1697 w 2038"/>
                <a:gd name="T63" fmla="*/ 426 h 2206"/>
                <a:gd name="T64" fmla="*/ 1825 w 2038"/>
                <a:gd name="T65" fmla="*/ 519 h 2206"/>
                <a:gd name="T66" fmla="*/ 1620 w 2038"/>
                <a:gd name="T67" fmla="*/ 1158 h 2206"/>
                <a:gd name="T68" fmla="*/ 1484 w 2038"/>
                <a:gd name="T69" fmla="*/ 1840 h 2206"/>
                <a:gd name="T70" fmla="*/ 1373 w 2038"/>
                <a:gd name="T71" fmla="*/ 1882 h 2206"/>
                <a:gd name="T72" fmla="*/ 1092 w 2038"/>
                <a:gd name="T73" fmla="*/ 1763 h 2206"/>
                <a:gd name="T74" fmla="*/ 921 w 2038"/>
                <a:gd name="T75" fmla="*/ 1712 h 2206"/>
                <a:gd name="T76" fmla="*/ 1313 w 2038"/>
                <a:gd name="T77" fmla="*/ 2061 h 2206"/>
                <a:gd name="T78" fmla="*/ 1569 w 2038"/>
                <a:gd name="T79" fmla="*/ 2087 h 2206"/>
                <a:gd name="T80" fmla="*/ 1637 w 2038"/>
                <a:gd name="T81" fmla="*/ 1542 h 2206"/>
                <a:gd name="T82" fmla="*/ 1723 w 2038"/>
                <a:gd name="T83" fmla="*/ 1116 h 2206"/>
                <a:gd name="T84" fmla="*/ 1927 w 2038"/>
                <a:gd name="T85" fmla="*/ 570 h 2206"/>
                <a:gd name="T86" fmla="*/ 1936 w 2038"/>
                <a:gd name="T87" fmla="*/ 289 h 2206"/>
                <a:gd name="T88" fmla="*/ 1450 w 2038"/>
                <a:gd name="T89" fmla="*/ 511 h 2206"/>
                <a:gd name="T90" fmla="*/ 1058 w 2038"/>
                <a:gd name="T91" fmla="*/ 817 h 2206"/>
                <a:gd name="T92" fmla="*/ 1083 w 2038"/>
                <a:gd name="T93" fmla="*/ 724 h 2206"/>
                <a:gd name="T94" fmla="*/ 1288 w 2038"/>
                <a:gd name="T95" fmla="*/ 519 h 2206"/>
                <a:gd name="T96" fmla="*/ 1450 w 2038"/>
                <a:gd name="T97" fmla="*/ 332 h 2206"/>
                <a:gd name="T98" fmla="*/ 1347 w 2038"/>
                <a:gd name="T99" fmla="*/ 340 h 2206"/>
                <a:gd name="T100" fmla="*/ 1322 w 2038"/>
                <a:gd name="T101" fmla="*/ 110 h 2206"/>
                <a:gd name="T102" fmla="*/ 1211 w 2038"/>
                <a:gd name="T103" fmla="*/ 76 h 2206"/>
                <a:gd name="T104" fmla="*/ 1083 w 2038"/>
                <a:gd name="T105" fmla="*/ 536 h 2206"/>
                <a:gd name="T106" fmla="*/ 836 w 2038"/>
                <a:gd name="T107" fmla="*/ 647 h 2206"/>
                <a:gd name="T108" fmla="*/ 580 w 2038"/>
                <a:gd name="T109" fmla="*/ 741 h 2206"/>
                <a:gd name="T110" fmla="*/ 759 w 2038"/>
                <a:gd name="T111" fmla="*/ 775 h 2206"/>
                <a:gd name="T112" fmla="*/ 998 w 2038"/>
                <a:gd name="T113" fmla="*/ 724 h 2206"/>
                <a:gd name="T114" fmla="*/ 708 w 2038"/>
                <a:gd name="T115" fmla="*/ 1073 h 2206"/>
                <a:gd name="T116" fmla="*/ 375 w 2038"/>
                <a:gd name="T117" fmla="*/ 1456 h 2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38" h="2206">
                  <a:moveTo>
                    <a:pt x="85" y="1601"/>
                  </a:moveTo>
                  <a:cubicBezTo>
                    <a:pt x="77" y="1661"/>
                    <a:pt x="68" y="1831"/>
                    <a:pt x="34" y="1899"/>
                  </a:cubicBezTo>
                  <a:cubicBezTo>
                    <a:pt x="0" y="1968"/>
                    <a:pt x="17" y="2036"/>
                    <a:pt x="85" y="2053"/>
                  </a:cubicBezTo>
                  <a:cubicBezTo>
                    <a:pt x="154" y="2061"/>
                    <a:pt x="196" y="2061"/>
                    <a:pt x="196" y="1959"/>
                  </a:cubicBezTo>
                  <a:cubicBezTo>
                    <a:pt x="196" y="1848"/>
                    <a:pt x="162" y="1738"/>
                    <a:pt x="162" y="1635"/>
                  </a:cubicBezTo>
                  <a:cubicBezTo>
                    <a:pt x="154" y="1533"/>
                    <a:pt x="94" y="1533"/>
                    <a:pt x="85" y="1601"/>
                  </a:cubicBezTo>
                  <a:close/>
                  <a:moveTo>
                    <a:pt x="375" y="1456"/>
                  </a:moveTo>
                  <a:cubicBezTo>
                    <a:pt x="426" y="1448"/>
                    <a:pt x="512" y="1346"/>
                    <a:pt x="580" y="1303"/>
                  </a:cubicBezTo>
                  <a:cubicBezTo>
                    <a:pt x="648" y="1269"/>
                    <a:pt x="640" y="1260"/>
                    <a:pt x="725" y="1269"/>
                  </a:cubicBezTo>
                  <a:cubicBezTo>
                    <a:pt x="802" y="1286"/>
                    <a:pt x="819" y="1269"/>
                    <a:pt x="827" y="1209"/>
                  </a:cubicBezTo>
                  <a:cubicBezTo>
                    <a:pt x="836" y="1150"/>
                    <a:pt x="844" y="1158"/>
                    <a:pt x="878" y="1133"/>
                  </a:cubicBezTo>
                  <a:cubicBezTo>
                    <a:pt x="913" y="1107"/>
                    <a:pt x="921" y="1090"/>
                    <a:pt x="930" y="1048"/>
                  </a:cubicBezTo>
                  <a:cubicBezTo>
                    <a:pt x="930" y="996"/>
                    <a:pt x="964" y="979"/>
                    <a:pt x="1032" y="928"/>
                  </a:cubicBezTo>
                  <a:cubicBezTo>
                    <a:pt x="1109" y="877"/>
                    <a:pt x="1202" y="800"/>
                    <a:pt x="1168" y="869"/>
                  </a:cubicBezTo>
                  <a:cubicBezTo>
                    <a:pt x="1143" y="928"/>
                    <a:pt x="1160" y="954"/>
                    <a:pt x="1032" y="1099"/>
                  </a:cubicBezTo>
                  <a:cubicBezTo>
                    <a:pt x="895" y="1243"/>
                    <a:pt x="878" y="1278"/>
                    <a:pt x="998" y="1269"/>
                  </a:cubicBezTo>
                  <a:cubicBezTo>
                    <a:pt x="1109" y="1260"/>
                    <a:pt x="1185" y="1192"/>
                    <a:pt x="1168" y="1286"/>
                  </a:cubicBezTo>
                  <a:cubicBezTo>
                    <a:pt x="1151" y="1380"/>
                    <a:pt x="981" y="1473"/>
                    <a:pt x="921" y="1473"/>
                  </a:cubicBezTo>
                  <a:cubicBezTo>
                    <a:pt x="870" y="1473"/>
                    <a:pt x="853" y="1490"/>
                    <a:pt x="870" y="1525"/>
                  </a:cubicBezTo>
                  <a:cubicBezTo>
                    <a:pt x="895" y="1550"/>
                    <a:pt x="1023" y="1593"/>
                    <a:pt x="1040" y="1576"/>
                  </a:cubicBezTo>
                  <a:cubicBezTo>
                    <a:pt x="1058" y="1567"/>
                    <a:pt x="1134" y="1499"/>
                    <a:pt x="1117" y="1559"/>
                  </a:cubicBezTo>
                  <a:cubicBezTo>
                    <a:pt x="1109" y="1618"/>
                    <a:pt x="1109" y="1627"/>
                    <a:pt x="1168" y="1618"/>
                  </a:cubicBezTo>
                  <a:cubicBezTo>
                    <a:pt x="1220" y="1610"/>
                    <a:pt x="1254" y="1533"/>
                    <a:pt x="1271" y="1456"/>
                  </a:cubicBezTo>
                  <a:cubicBezTo>
                    <a:pt x="1288" y="1380"/>
                    <a:pt x="1296" y="1354"/>
                    <a:pt x="1382" y="1295"/>
                  </a:cubicBezTo>
                  <a:cubicBezTo>
                    <a:pt x="1458" y="1235"/>
                    <a:pt x="1544" y="1030"/>
                    <a:pt x="1424" y="1116"/>
                  </a:cubicBezTo>
                  <a:cubicBezTo>
                    <a:pt x="1305" y="1192"/>
                    <a:pt x="1313" y="1175"/>
                    <a:pt x="1271" y="1141"/>
                  </a:cubicBezTo>
                  <a:cubicBezTo>
                    <a:pt x="1237" y="1107"/>
                    <a:pt x="1177" y="1099"/>
                    <a:pt x="1143" y="1116"/>
                  </a:cubicBezTo>
                  <a:cubicBezTo>
                    <a:pt x="1109" y="1141"/>
                    <a:pt x="1100" y="1099"/>
                    <a:pt x="1168" y="1039"/>
                  </a:cubicBezTo>
                  <a:cubicBezTo>
                    <a:pt x="1228" y="979"/>
                    <a:pt x="1390" y="860"/>
                    <a:pt x="1347" y="826"/>
                  </a:cubicBezTo>
                  <a:cubicBezTo>
                    <a:pt x="1305" y="800"/>
                    <a:pt x="1279" y="792"/>
                    <a:pt x="1245" y="792"/>
                  </a:cubicBezTo>
                  <a:cubicBezTo>
                    <a:pt x="1211" y="800"/>
                    <a:pt x="1228" y="758"/>
                    <a:pt x="1296" y="707"/>
                  </a:cubicBezTo>
                  <a:cubicBezTo>
                    <a:pt x="1373" y="656"/>
                    <a:pt x="1484" y="536"/>
                    <a:pt x="1697" y="426"/>
                  </a:cubicBezTo>
                  <a:cubicBezTo>
                    <a:pt x="1902" y="306"/>
                    <a:pt x="1893" y="332"/>
                    <a:pt x="1825" y="519"/>
                  </a:cubicBezTo>
                  <a:cubicBezTo>
                    <a:pt x="1757" y="707"/>
                    <a:pt x="1654" y="971"/>
                    <a:pt x="1620" y="1158"/>
                  </a:cubicBezTo>
                  <a:cubicBezTo>
                    <a:pt x="1578" y="1354"/>
                    <a:pt x="1492" y="1780"/>
                    <a:pt x="1484" y="1840"/>
                  </a:cubicBezTo>
                  <a:cubicBezTo>
                    <a:pt x="1484" y="1908"/>
                    <a:pt x="1484" y="1908"/>
                    <a:pt x="1373" y="1882"/>
                  </a:cubicBezTo>
                  <a:cubicBezTo>
                    <a:pt x="1271" y="1857"/>
                    <a:pt x="1185" y="1831"/>
                    <a:pt x="1092" y="1763"/>
                  </a:cubicBezTo>
                  <a:cubicBezTo>
                    <a:pt x="998" y="1695"/>
                    <a:pt x="887" y="1661"/>
                    <a:pt x="921" y="1712"/>
                  </a:cubicBezTo>
                  <a:cubicBezTo>
                    <a:pt x="955" y="1772"/>
                    <a:pt x="1220" y="1968"/>
                    <a:pt x="1313" y="2061"/>
                  </a:cubicBezTo>
                  <a:cubicBezTo>
                    <a:pt x="1407" y="2155"/>
                    <a:pt x="1509" y="2206"/>
                    <a:pt x="1569" y="2087"/>
                  </a:cubicBezTo>
                  <a:cubicBezTo>
                    <a:pt x="1620" y="1959"/>
                    <a:pt x="1637" y="1703"/>
                    <a:pt x="1637" y="1542"/>
                  </a:cubicBezTo>
                  <a:cubicBezTo>
                    <a:pt x="1637" y="1371"/>
                    <a:pt x="1680" y="1278"/>
                    <a:pt x="1723" y="1116"/>
                  </a:cubicBezTo>
                  <a:cubicBezTo>
                    <a:pt x="1774" y="954"/>
                    <a:pt x="1825" y="749"/>
                    <a:pt x="1927" y="570"/>
                  </a:cubicBezTo>
                  <a:cubicBezTo>
                    <a:pt x="2030" y="400"/>
                    <a:pt x="2038" y="289"/>
                    <a:pt x="1936" y="289"/>
                  </a:cubicBezTo>
                  <a:cubicBezTo>
                    <a:pt x="1834" y="289"/>
                    <a:pt x="1706" y="315"/>
                    <a:pt x="1450" y="511"/>
                  </a:cubicBezTo>
                  <a:cubicBezTo>
                    <a:pt x="1185" y="715"/>
                    <a:pt x="1143" y="775"/>
                    <a:pt x="1058" y="817"/>
                  </a:cubicBezTo>
                  <a:cubicBezTo>
                    <a:pt x="972" y="860"/>
                    <a:pt x="1023" y="817"/>
                    <a:pt x="1083" y="724"/>
                  </a:cubicBezTo>
                  <a:cubicBezTo>
                    <a:pt x="1134" y="630"/>
                    <a:pt x="1202" y="562"/>
                    <a:pt x="1288" y="519"/>
                  </a:cubicBezTo>
                  <a:cubicBezTo>
                    <a:pt x="1373" y="477"/>
                    <a:pt x="1492" y="357"/>
                    <a:pt x="1450" y="332"/>
                  </a:cubicBezTo>
                  <a:cubicBezTo>
                    <a:pt x="1407" y="298"/>
                    <a:pt x="1373" y="323"/>
                    <a:pt x="1347" y="340"/>
                  </a:cubicBezTo>
                  <a:cubicBezTo>
                    <a:pt x="1330" y="357"/>
                    <a:pt x="1424" y="221"/>
                    <a:pt x="1322" y="110"/>
                  </a:cubicBezTo>
                  <a:cubicBezTo>
                    <a:pt x="1220" y="0"/>
                    <a:pt x="1177" y="25"/>
                    <a:pt x="1211" y="76"/>
                  </a:cubicBezTo>
                  <a:cubicBezTo>
                    <a:pt x="1237" y="136"/>
                    <a:pt x="1202" y="460"/>
                    <a:pt x="1083" y="536"/>
                  </a:cubicBezTo>
                  <a:cubicBezTo>
                    <a:pt x="964" y="613"/>
                    <a:pt x="930" y="596"/>
                    <a:pt x="836" y="647"/>
                  </a:cubicBezTo>
                  <a:cubicBezTo>
                    <a:pt x="742" y="707"/>
                    <a:pt x="640" y="741"/>
                    <a:pt x="580" y="741"/>
                  </a:cubicBezTo>
                  <a:cubicBezTo>
                    <a:pt x="512" y="741"/>
                    <a:pt x="640" y="792"/>
                    <a:pt x="759" y="775"/>
                  </a:cubicBezTo>
                  <a:cubicBezTo>
                    <a:pt x="878" y="758"/>
                    <a:pt x="1040" y="630"/>
                    <a:pt x="998" y="724"/>
                  </a:cubicBezTo>
                  <a:cubicBezTo>
                    <a:pt x="947" y="817"/>
                    <a:pt x="947" y="852"/>
                    <a:pt x="708" y="1073"/>
                  </a:cubicBezTo>
                  <a:cubicBezTo>
                    <a:pt x="469" y="1303"/>
                    <a:pt x="188" y="1499"/>
                    <a:pt x="375" y="14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2" name="íṧlidé">
              <a:extLst>
                <a:ext uri="{FF2B5EF4-FFF2-40B4-BE49-F238E27FC236}">
                  <a16:creationId xmlns="" xmlns:a16="http://schemas.microsoft.com/office/drawing/2014/main" id="{45426591-C496-4632-A91B-E1AF5CED2625}"/>
                </a:ext>
              </a:extLst>
            </p:cNvPr>
            <p:cNvSpPr/>
            <p:nvPr/>
          </p:nvSpPr>
          <p:spPr bwMode="auto">
            <a:xfrm>
              <a:off x="6496620" y="2708595"/>
              <a:ext cx="824628" cy="841914"/>
            </a:xfrm>
            <a:custGeom>
              <a:avLst/>
              <a:gdLst>
                <a:gd name="T0" fmla="*/ 947 w 2132"/>
                <a:gd name="T1" fmla="*/ 912 h 2181"/>
                <a:gd name="T2" fmla="*/ 699 w 2132"/>
                <a:gd name="T3" fmla="*/ 1303 h 2181"/>
                <a:gd name="T4" fmla="*/ 580 w 2132"/>
                <a:gd name="T5" fmla="*/ 1363 h 2181"/>
                <a:gd name="T6" fmla="*/ 725 w 2132"/>
                <a:gd name="T7" fmla="*/ 758 h 2181"/>
                <a:gd name="T8" fmla="*/ 810 w 2132"/>
                <a:gd name="T9" fmla="*/ 545 h 2181"/>
                <a:gd name="T10" fmla="*/ 870 w 2132"/>
                <a:gd name="T11" fmla="*/ 153 h 2181"/>
                <a:gd name="T12" fmla="*/ 520 w 2132"/>
                <a:gd name="T13" fmla="*/ 187 h 2181"/>
                <a:gd name="T14" fmla="*/ 213 w 2132"/>
                <a:gd name="T15" fmla="*/ 290 h 2181"/>
                <a:gd name="T16" fmla="*/ 580 w 2132"/>
                <a:gd name="T17" fmla="*/ 298 h 2181"/>
                <a:gd name="T18" fmla="*/ 793 w 2132"/>
                <a:gd name="T19" fmla="*/ 264 h 2181"/>
                <a:gd name="T20" fmla="*/ 725 w 2132"/>
                <a:gd name="T21" fmla="*/ 477 h 2181"/>
                <a:gd name="T22" fmla="*/ 614 w 2132"/>
                <a:gd name="T23" fmla="*/ 613 h 2181"/>
                <a:gd name="T24" fmla="*/ 469 w 2132"/>
                <a:gd name="T25" fmla="*/ 852 h 2181"/>
                <a:gd name="T26" fmla="*/ 478 w 2132"/>
                <a:gd name="T27" fmla="*/ 1099 h 2181"/>
                <a:gd name="T28" fmla="*/ 316 w 2132"/>
                <a:gd name="T29" fmla="*/ 1499 h 2181"/>
                <a:gd name="T30" fmla="*/ 128 w 2132"/>
                <a:gd name="T31" fmla="*/ 1806 h 2181"/>
                <a:gd name="T32" fmla="*/ 43 w 2132"/>
                <a:gd name="T33" fmla="*/ 2104 h 2181"/>
                <a:gd name="T34" fmla="*/ 188 w 2132"/>
                <a:gd name="T35" fmla="*/ 2096 h 2181"/>
                <a:gd name="T36" fmla="*/ 375 w 2132"/>
                <a:gd name="T37" fmla="*/ 1900 h 2181"/>
                <a:gd name="T38" fmla="*/ 554 w 2132"/>
                <a:gd name="T39" fmla="*/ 1687 h 2181"/>
                <a:gd name="T40" fmla="*/ 725 w 2132"/>
                <a:gd name="T41" fmla="*/ 1414 h 2181"/>
                <a:gd name="T42" fmla="*/ 947 w 2132"/>
                <a:gd name="T43" fmla="*/ 1133 h 2181"/>
                <a:gd name="T44" fmla="*/ 947 w 2132"/>
                <a:gd name="T45" fmla="*/ 912 h 2181"/>
                <a:gd name="T46" fmla="*/ 1109 w 2132"/>
                <a:gd name="T47" fmla="*/ 622 h 2181"/>
                <a:gd name="T48" fmla="*/ 1501 w 2132"/>
                <a:gd name="T49" fmla="*/ 477 h 2181"/>
                <a:gd name="T50" fmla="*/ 1561 w 2132"/>
                <a:gd name="T51" fmla="*/ 596 h 2181"/>
                <a:gd name="T52" fmla="*/ 1433 w 2132"/>
                <a:gd name="T53" fmla="*/ 1159 h 2181"/>
                <a:gd name="T54" fmla="*/ 1365 w 2132"/>
                <a:gd name="T55" fmla="*/ 1329 h 2181"/>
                <a:gd name="T56" fmla="*/ 1407 w 2132"/>
                <a:gd name="T57" fmla="*/ 1448 h 2181"/>
                <a:gd name="T58" fmla="*/ 1433 w 2132"/>
                <a:gd name="T59" fmla="*/ 1653 h 2181"/>
                <a:gd name="T60" fmla="*/ 1330 w 2132"/>
                <a:gd name="T61" fmla="*/ 2028 h 2181"/>
                <a:gd name="T62" fmla="*/ 1527 w 2132"/>
                <a:gd name="T63" fmla="*/ 2113 h 2181"/>
                <a:gd name="T64" fmla="*/ 1765 w 2132"/>
                <a:gd name="T65" fmla="*/ 1993 h 2181"/>
                <a:gd name="T66" fmla="*/ 1919 w 2132"/>
                <a:gd name="T67" fmla="*/ 1857 h 2181"/>
                <a:gd name="T68" fmla="*/ 1765 w 2132"/>
                <a:gd name="T69" fmla="*/ 1866 h 2181"/>
                <a:gd name="T70" fmla="*/ 1518 w 2132"/>
                <a:gd name="T71" fmla="*/ 1849 h 2181"/>
                <a:gd name="T72" fmla="*/ 1561 w 2132"/>
                <a:gd name="T73" fmla="*/ 1423 h 2181"/>
                <a:gd name="T74" fmla="*/ 1620 w 2132"/>
                <a:gd name="T75" fmla="*/ 1022 h 2181"/>
                <a:gd name="T76" fmla="*/ 1757 w 2132"/>
                <a:gd name="T77" fmla="*/ 545 h 2181"/>
                <a:gd name="T78" fmla="*/ 2107 w 2132"/>
                <a:gd name="T79" fmla="*/ 196 h 2181"/>
                <a:gd name="T80" fmla="*/ 1893 w 2132"/>
                <a:gd name="T81" fmla="*/ 68 h 2181"/>
                <a:gd name="T82" fmla="*/ 1424 w 2132"/>
                <a:gd name="T83" fmla="*/ 358 h 2181"/>
                <a:gd name="T84" fmla="*/ 1075 w 2132"/>
                <a:gd name="T85" fmla="*/ 545 h 2181"/>
                <a:gd name="T86" fmla="*/ 1109 w 2132"/>
                <a:gd name="T87" fmla="*/ 622 h 2181"/>
                <a:gd name="T88" fmla="*/ 1689 w 2132"/>
                <a:gd name="T89" fmla="*/ 324 h 2181"/>
                <a:gd name="T90" fmla="*/ 1672 w 2132"/>
                <a:gd name="T91" fmla="*/ 409 h 2181"/>
                <a:gd name="T92" fmla="*/ 1868 w 2132"/>
                <a:gd name="T93" fmla="*/ 315 h 2181"/>
                <a:gd name="T94" fmla="*/ 1927 w 2132"/>
                <a:gd name="T95" fmla="*/ 205 h 2181"/>
                <a:gd name="T96" fmla="*/ 1689 w 2132"/>
                <a:gd name="T97" fmla="*/ 324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32" h="2181">
                  <a:moveTo>
                    <a:pt x="947" y="912"/>
                  </a:moveTo>
                  <a:cubicBezTo>
                    <a:pt x="921" y="988"/>
                    <a:pt x="802" y="1201"/>
                    <a:pt x="699" y="1303"/>
                  </a:cubicBezTo>
                  <a:cubicBezTo>
                    <a:pt x="606" y="1414"/>
                    <a:pt x="554" y="1465"/>
                    <a:pt x="580" y="1363"/>
                  </a:cubicBezTo>
                  <a:cubicBezTo>
                    <a:pt x="606" y="1261"/>
                    <a:pt x="734" y="809"/>
                    <a:pt x="725" y="758"/>
                  </a:cubicBezTo>
                  <a:cubicBezTo>
                    <a:pt x="725" y="699"/>
                    <a:pt x="751" y="690"/>
                    <a:pt x="810" y="545"/>
                  </a:cubicBezTo>
                  <a:cubicBezTo>
                    <a:pt x="870" y="400"/>
                    <a:pt x="964" y="230"/>
                    <a:pt x="870" y="153"/>
                  </a:cubicBezTo>
                  <a:cubicBezTo>
                    <a:pt x="785" y="85"/>
                    <a:pt x="657" y="170"/>
                    <a:pt x="520" y="187"/>
                  </a:cubicBezTo>
                  <a:cubicBezTo>
                    <a:pt x="392" y="205"/>
                    <a:pt x="213" y="222"/>
                    <a:pt x="213" y="290"/>
                  </a:cubicBezTo>
                  <a:cubicBezTo>
                    <a:pt x="213" y="358"/>
                    <a:pt x="495" y="332"/>
                    <a:pt x="580" y="298"/>
                  </a:cubicBezTo>
                  <a:cubicBezTo>
                    <a:pt x="674" y="256"/>
                    <a:pt x="785" y="187"/>
                    <a:pt x="793" y="264"/>
                  </a:cubicBezTo>
                  <a:cubicBezTo>
                    <a:pt x="793" y="341"/>
                    <a:pt x="793" y="375"/>
                    <a:pt x="725" y="477"/>
                  </a:cubicBezTo>
                  <a:cubicBezTo>
                    <a:pt x="665" y="588"/>
                    <a:pt x="699" y="588"/>
                    <a:pt x="614" y="613"/>
                  </a:cubicBezTo>
                  <a:cubicBezTo>
                    <a:pt x="537" y="647"/>
                    <a:pt x="444" y="690"/>
                    <a:pt x="469" y="852"/>
                  </a:cubicBezTo>
                  <a:cubicBezTo>
                    <a:pt x="495" y="1014"/>
                    <a:pt x="512" y="1005"/>
                    <a:pt x="478" y="1099"/>
                  </a:cubicBezTo>
                  <a:cubicBezTo>
                    <a:pt x="444" y="1184"/>
                    <a:pt x="341" y="1414"/>
                    <a:pt x="316" y="1499"/>
                  </a:cubicBezTo>
                  <a:cubicBezTo>
                    <a:pt x="299" y="1585"/>
                    <a:pt x="213" y="1687"/>
                    <a:pt x="128" y="1806"/>
                  </a:cubicBezTo>
                  <a:cubicBezTo>
                    <a:pt x="43" y="1925"/>
                    <a:pt x="0" y="2019"/>
                    <a:pt x="43" y="2104"/>
                  </a:cubicBezTo>
                  <a:cubicBezTo>
                    <a:pt x="85" y="2181"/>
                    <a:pt x="94" y="2181"/>
                    <a:pt x="188" y="2096"/>
                  </a:cubicBezTo>
                  <a:cubicBezTo>
                    <a:pt x="273" y="2019"/>
                    <a:pt x="316" y="2010"/>
                    <a:pt x="375" y="1900"/>
                  </a:cubicBezTo>
                  <a:cubicBezTo>
                    <a:pt x="444" y="1789"/>
                    <a:pt x="486" y="1729"/>
                    <a:pt x="554" y="1687"/>
                  </a:cubicBezTo>
                  <a:cubicBezTo>
                    <a:pt x="614" y="1644"/>
                    <a:pt x="614" y="1525"/>
                    <a:pt x="725" y="1414"/>
                  </a:cubicBezTo>
                  <a:cubicBezTo>
                    <a:pt x="836" y="1303"/>
                    <a:pt x="870" y="1278"/>
                    <a:pt x="947" y="1133"/>
                  </a:cubicBezTo>
                  <a:cubicBezTo>
                    <a:pt x="1023" y="988"/>
                    <a:pt x="1032" y="750"/>
                    <a:pt x="947" y="912"/>
                  </a:cubicBezTo>
                  <a:close/>
                  <a:moveTo>
                    <a:pt x="1109" y="622"/>
                  </a:moveTo>
                  <a:cubicBezTo>
                    <a:pt x="1211" y="605"/>
                    <a:pt x="1424" y="520"/>
                    <a:pt x="1501" y="477"/>
                  </a:cubicBezTo>
                  <a:cubicBezTo>
                    <a:pt x="1569" y="426"/>
                    <a:pt x="1595" y="417"/>
                    <a:pt x="1561" y="596"/>
                  </a:cubicBezTo>
                  <a:cubicBezTo>
                    <a:pt x="1535" y="775"/>
                    <a:pt x="1467" y="1099"/>
                    <a:pt x="1433" y="1159"/>
                  </a:cubicBezTo>
                  <a:cubicBezTo>
                    <a:pt x="1407" y="1218"/>
                    <a:pt x="1365" y="1235"/>
                    <a:pt x="1365" y="1329"/>
                  </a:cubicBezTo>
                  <a:cubicBezTo>
                    <a:pt x="1373" y="1423"/>
                    <a:pt x="1382" y="1414"/>
                    <a:pt x="1407" y="1448"/>
                  </a:cubicBezTo>
                  <a:cubicBezTo>
                    <a:pt x="1441" y="1474"/>
                    <a:pt x="1458" y="1568"/>
                    <a:pt x="1433" y="1653"/>
                  </a:cubicBezTo>
                  <a:cubicBezTo>
                    <a:pt x="1399" y="1738"/>
                    <a:pt x="1288" y="1900"/>
                    <a:pt x="1330" y="2028"/>
                  </a:cubicBezTo>
                  <a:cubicBezTo>
                    <a:pt x="1373" y="2147"/>
                    <a:pt x="1433" y="2155"/>
                    <a:pt x="1527" y="2113"/>
                  </a:cubicBezTo>
                  <a:cubicBezTo>
                    <a:pt x="1620" y="2062"/>
                    <a:pt x="1663" y="2079"/>
                    <a:pt x="1765" y="1993"/>
                  </a:cubicBezTo>
                  <a:cubicBezTo>
                    <a:pt x="1868" y="1908"/>
                    <a:pt x="1893" y="1908"/>
                    <a:pt x="1919" y="1857"/>
                  </a:cubicBezTo>
                  <a:cubicBezTo>
                    <a:pt x="1945" y="1798"/>
                    <a:pt x="1885" y="1806"/>
                    <a:pt x="1765" y="1866"/>
                  </a:cubicBezTo>
                  <a:cubicBezTo>
                    <a:pt x="1655" y="1917"/>
                    <a:pt x="1510" y="2010"/>
                    <a:pt x="1518" y="1849"/>
                  </a:cubicBezTo>
                  <a:cubicBezTo>
                    <a:pt x="1527" y="1678"/>
                    <a:pt x="1595" y="1602"/>
                    <a:pt x="1561" y="1423"/>
                  </a:cubicBezTo>
                  <a:cubicBezTo>
                    <a:pt x="1527" y="1244"/>
                    <a:pt x="1552" y="1218"/>
                    <a:pt x="1620" y="1022"/>
                  </a:cubicBezTo>
                  <a:cubicBezTo>
                    <a:pt x="1689" y="835"/>
                    <a:pt x="1680" y="579"/>
                    <a:pt x="1757" y="545"/>
                  </a:cubicBezTo>
                  <a:cubicBezTo>
                    <a:pt x="1825" y="511"/>
                    <a:pt x="2072" y="307"/>
                    <a:pt x="2107" y="196"/>
                  </a:cubicBezTo>
                  <a:cubicBezTo>
                    <a:pt x="2132" y="94"/>
                    <a:pt x="2098" y="0"/>
                    <a:pt x="1893" y="68"/>
                  </a:cubicBezTo>
                  <a:cubicBezTo>
                    <a:pt x="1689" y="145"/>
                    <a:pt x="1603" y="230"/>
                    <a:pt x="1424" y="358"/>
                  </a:cubicBezTo>
                  <a:cubicBezTo>
                    <a:pt x="1237" y="486"/>
                    <a:pt x="1117" y="528"/>
                    <a:pt x="1075" y="545"/>
                  </a:cubicBezTo>
                  <a:cubicBezTo>
                    <a:pt x="1032" y="562"/>
                    <a:pt x="1032" y="639"/>
                    <a:pt x="1109" y="622"/>
                  </a:cubicBezTo>
                  <a:close/>
                  <a:moveTo>
                    <a:pt x="1689" y="324"/>
                  </a:moveTo>
                  <a:cubicBezTo>
                    <a:pt x="1646" y="358"/>
                    <a:pt x="1586" y="409"/>
                    <a:pt x="1672" y="409"/>
                  </a:cubicBezTo>
                  <a:cubicBezTo>
                    <a:pt x="1757" y="409"/>
                    <a:pt x="1808" y="375"/>
                    <a:pt x="1868" y="315"/>
                  </a:cubicBezTo>
                  <a:cubicBezTo>
                    <a:pt x="1927" y="264"/>
                    <a:pt x="1953" y="230"/>
                    <a:pt x="1927" y="205"/>
                  </a:cubicBezTo>
                  <a:cubicBezTo>
                    <a:pt x="1902" y="170"/>
                    <a:pt x="1800" y="239"/>
                    <a:pt x="1689" y="3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3" name="iSḷíḋé">
              <a:extLst>
                <a:ext uri="{FF2B5EF4-FFF2-40B4-BE49-F238E27FC236}">
                  <a16:creationId xmlns="" xmlns:a16="http://schemas.microsoft.com/office/drawing/2014/main" id="{00AA85FF-79B1-4304-8692-38E4FEA84CD7}"/>
                </a:ext>
              </a:extLst>
            </p:cNvPr>
            <p:cNvSpPr/>
            <p:nvPr/>
          </p:nvSpPr>
          <p:spPr bwMode="auto">
            <a:xfrm>
              <a:off x="7502240" y="2905855"/>
              <a:ext cx="442310" cy="604999"/>
            </a:xfrm>
            <a:custGeom>
              <a:avLst/>
              <a:gdLst>
                <a:gd name="T0" fmla="*/ 478 w 1143"/>
                <a:gd name="T1" fmla="*/ 801 h 1568"/>
                <a:gd name="T2" fmla="*/ 461 w 1143"/>
                <a:gd name="T3" fmla="*/ 954 h 1568"/>
                <a:gd name="T4" fmla="*/ 614 w 1143"/>
                <a:gd name="T5" fmla="*/ 827 h 1568"/>
                <a:gd name="T6" fmla="*/ 904 w 1143"/>
                <a:gd name="T7" fmla="*/ 477 h 1568"/>
                <a:gd name="T8" fmla="*/ 1058 w 1143"/>
                <a:gd name="T9" fmla="*/ 264 h 1568"/>
                <a:gd name="T10" fmla="*/ 1109 w 1143"/>
                <a:gd name="T11" fmla="*/ 85 h 1568"/>
                <a:gd name="T12" fmla="*/ 759 w 1143"/>
                <a:gd name="T13" fmla="*/ 85 h 1568"/>
                <a:gd name="T14" fmla="*/ 375 w 1143"/>
                <a:gd name="T15" fmla="*/ 307 h 1568"/>
                <a:gd name="T16" fmla="*/ 316 w 1143"/>
                <a:gd name="T17" fmla="*/ 418 h 1568"/>
                <a:gd name="T18" fmla="*/ 537 w 1143"/>
                <a:gd name="T19" fmla="*/ 409 h 1568"/>
                <a:gd name="T20" fmla="*/ 665 w 1143"/>
                <a:gd name="T21" fmla="*/ 366 h 1568"/>
                <a:gd name="T22" fmla="*/ 751 w 1143"/>
                <a:gd name="T23" fmla="*/ 324 h 1568"/>
                <a:gd name="T24" fmla="*/ 648 w 1143"/>
                <a:gd name="T25" fmla="*/ 469 h 1568"/>
                <a:gd name="T26" fmla="*/ 563 w 1143"/>
                <a:gd name="T27" fmla="*/ 656 h 1568"/>
                <a:gd name="T28" fmla="*/ 478 w 1143"/>
                <a:gd name="T29" fmla="*/ 801 h 1568"/>
                <a:gd name="T30" fmla="*/ 34 w 1143"/>
                <a:gd name="T31" fmla="*/ 1338 h 1568"/>
                <a:gd name="T32" fmla="*/ 410 w 1143"/>
                <a:gd name="T33" fmla="*/ 1065 h 1568"/>
                <a:gd name="T34" fmla="*/ 870 w 1143"/>
                <a:gd name="T35" fmla="*/ 852 h 1568"/>
                <a:gd name="T36" fmla="*/ 1075 w 1143"/>
                <a:gd name="T37" fmla="*/ 988 h 1568"/>
                <a:gd name="T38" fmla="*/ 896 w 1143"/>
                <a:gd name="T39" fmla="*/ 1142 h 1568"/>
                <a:gd name="T40" fmla="*/ 503 w 1143"/>
                <a:gd name="T41" fmla="*/ 1431 h 1568"/>
                <a:gd name="T42" fmla="*/ 333 w 1143"/>
                <a:gd name="T43" fmla="*/ 1525 h 1568"/>
                <a:gd name="T44" fmla="*/ 230 w 1143"/>
                <a:gd name="T45" fmla="*/ 1542 h 1568"/>
                <a:gd name="T46" fmla="*/ 34 w 1143"/>
                <a:gd name="T47" fmla="*/ 1440 h 1568"/>
                <a:gd name="T48" fmla="*/ 34 w 1143"/>
                <a:gd name="T49" fmla="*/ 1338 h 1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3" h="1568">
                  <a:moveTo>
                    <a:pt x="478" y="801"/>
                  </a:moveTo>
                  <a:cubicBezTo>
                    <a:pt x="452" y="878"/>
                    <a:pt x="435" y="946"/>
                    <a:pt x="461" y="954"/>
                  </a:cubicBezTo>
                  <a:cubicBezTo>
                    <a:pt x="495" y="954"/>
                    <a:pt x="546" y="912"/>
                    <a:pt x="614" y="827"/>
                  </a:cubicBezTo>
                  <a:cubicBezTo>
                    <a:pt x="674" y="733"/>
                    <a:pt x="836" y="537"/>
                    <a:pt x="904" y="477"/>
                  </a:cubicBezTo>
                  <a:cubicBezTo>
                    <a:pt x="972" y="418"/>
                    <a:pt x="1032" y="332"/>
                    <a:pt x="1058" y="264"/>
                  </a:cubicBezTo>
                  <a:cubicBezTo>
                    <a:pt x="1075" y="196"/>
                    <a:pt x="1143" y="154"/>
                    <a:pt x="1109" y="85"/>
                  </a:cubicBezTo>
                  <a:cubicBezTo>
                    <a:pt x="1075" y="9"/>
                    <a:pt x="921" y="0"/>
                    <a:pt x="759" y="85"/>
                  </a:cubicBezTo>
                  <a:cubicBezTo>
                    <a:pt x="606" y="171"/>
                    <a:pt x="495" y="247"/>
                    <a:pt x="375" y="307"/>
                  </a:cubicBezTo>
                  <a:cubicBezTo>
                    <a:pt x="247" y="375"/>
                    <a:pt x="213" y="384"/>
                    <a:pt x="316" y="418"/>
                  </a:cubicBezTo>
                  <a:cubicBezTo>
                    <a:pt x="418" y="443"/>
                    <a:pt x="478" y="452"/>
                    <a:pt x="537" y="409"/>
                  </a:cubicBezTo>
                  <a:cubicBezTo>
                    <a:pt x="597" y="366"/>
                    <a:pt x="631" y="401"/>
                    <a:pt x="665" y="366"/>
                  </a:cubicBezTo>
                  <a:cubicBezTo>
                    <a:pt x="691" y="332"/>
                    <a:pt x="751" y="290"/>
                    <a:pt x="751" y="324"/>
                  </a:cubicBezTo>
                  <a:cubicBezTo>
                    <a:pt x="751" y="366"/>
                    <a:pt x="717" y="341"/>
                    <a:pt x="648" y="469"/>
                  </a:cubicBezTo>
                  <a:cubicBezTo>
                    <a:pt x="580" y="605"/>
                    <a:pt x="614" y="571"/>
                    <a:pt x="563" y="656"/>
                  </a:cubicBezTo>
                  <a:cubicBezTo>
                    <a:pt x="512" y="733"/>
                    <a:pt x="495" y="758"/>
                    <a:pt x="478" y="801"/>
                  </a:cubicBezTo>
                  <a:close/>
                  <a:moveTo>
                    <a:pt x="34" y="1338"/>
                  </a:moveTo>
                  <a:cubicBezTo>
                    <a:pt x="85" y="1321"/>
                    <a:pt x="137" y="1218"/>
                    <a:pt x="410" y="1065"/>
                  </a:cubicBezTo>
                  <a:cubicBezTo>
                    <a:pt x="674" y="912"/>
                    <a:pt x="717" y="869"/>
                    <a:pt x="870" y="852"/>
                  </a:cubicBezTo>
                  <a:cubicBezTo>
                    <a:pt x="1024" y="844"/>
                    <a:pt x="1100" y="903"/>
                    <a:pt x="1075" y="988"/>
                  </a:cubicBezTo>
                  <a:cubicBezTo>
                    <a:pt x="1041" y="1074"/>
                    <a:pt x="1015" y="1048"/>
                    <a:pt x="896" y="1142"/>
                  </a:cubicBezTo>
                  <a:cubicBezTo>
                    <a:pt x="768" y="1227"/>
                    <a:pt x="665" y="1338"/>
                    <a:pt x="503" y="1431"/>
                  </a:cubicBezTo>
                  <a:cubicBezTo>
                    <a:pt x="350" y="1525"/>
                    <a:pt x="367" y="1491"/>
                    <a:pt x="333" y="1525"/>
                  </a:cubicBezTo>
                  <a:cubicBezTo>
                    <a:pt x="290" y="1568"/>
                    <a:pt x="299" y="1559"/>
                    <a:pt x="230" y="1542"/>
                  </a:cubicBezTo>
                  <a:cubicBezTo>
                    <a:pt x="162" y="1525"/>
                    <a:pt x="26" y="1465"/>
                    <a:pt x="34" y="1440"/>
                  </a:cubicBezTo>
                  <a:cubicBezTo>
                    <a:pt x="43" y="1406"/>
                    <a:pt x="0" y="1346"/>
                    <a:pt x="34" y="13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4" name="iṣlîḍé">
              <a:extLst>
                <a:ext uri="{FF2B5EF4-FFF2-40B4-BE49-F238E27FC236}">
                  <a16:creationId xmlns="" xmlns:a16="http://schemas.microsoft.com/office/drawing/2014/main" id="{C3AB9627-24B5-4DEA-B9B9-EEAAB4546C25}"/>
                </a:ext>
              </a:extLst>
            </p:cNvPr>
            <p:cNvSpPr/>
            <p:nvPr/>
          </p:nvSpPr>
          <p:spPr bwMode="auto">
            <a:xfrm>
              <a:off x="8125540" y="2708595"/>
              <a:ext cx="791073" cy="861233"/>
            </a:xfrm>
            <a:custGeom>
              <a:avLst/>
              <a:gdLst>
                <a:gd name="T0" fmla="*/ 1492 w 2047"/>
                <a:gd name="T1" fmla="*/ 1286 h 2232"/>
                <a:gd name="T2" fmla="*/ 1654 w 2047"/>
                <a:gd name="T3" fmla="*/ 1457 h 2232"/>
                <a:gd name="T4" fmla="*/ 1620 w 2047"/>
                <a:gd name="T5" fmla="*/ 1687 h 2232"/>
                <a:gd name="T6" fmla="*/ 1509 w 2047"/>
                <a:gd name="T7" fmla="*/ 1883 h 2232"/>
                <a:gd name="T8" fmla="*/ 1740 w 2047"/>
                <a:gd name="T9" fmla="*/ 1780 h 2232"/>
                <a:gd name="T10" fmla="*/ 1979 w 2047"/>
                <a:gd name="T11" fmla="*/ 1687 h 2232"/>
                <a:gd name="T12" fmla="*/ 1987 w 2047"/>
                <a:gd name="T13" fmla="*/ 1491 h 2232"/>
                <a:gd name="T14" fmla="*/ 1492 w 2047"/>
                <a:gd name="T15" fmla="*/ 1286 h 2232"/>
                <a:gd name="T16" fmla="*/ 1202 w 2047"/>
                <a:gd name="T17" fmla="*/ 869 h 2232"/>
                <a:gd name="T18" fmla="*/ 1382 w 2047"/>
                <a:gd name="T19" fmla="*/ 733 h 2232"/>
                <a:gd name="T20" fmla="*/ 1620 w 2047"/>
                <a:gd name="T21" fmla="*/ 511 h 2232"/>
                <a:gd name="T22" fmla="*/ 1689 w 2047"/>
                <a:gd name="T23" fmla="*/ 358 h 2232"/>
                <a:gd name="T24" fmla="*/ 1458 w 2047"/>
                <a:gd name="T25" fmla="*/ 375 h 2232"/>
                <a:gd name="T26" fmla="*/ 1296 w 2047"/>
                <a:gd name="T27" fmla="*/ 554 h 2232"/>
                <a:gd name="T28" fmla="*/ 1228 w 2047"/>
                <a:gd name="T29" fmla="*/ 273 h 2232"/>
                <a:gd name="T30" fmla="*/ 827 w 2047"/>
                <a:gd name="T31" fmla="*/ 26 h 2232"/>
                <a:gd name="T32" fmla="*/ 861 w 2047"/>
                <a:gd name="T33" fmla="*/ 136 h 2232"/>
                <a:gd name="T34" fmla="*/ 1109 w 2047"/>
                <a:gd name="T35" fmla="*/ 417 h 2232"/>
                <a:gd name="T36" fmla="*/ 955 w 2047"/>
                <a:gd name="T37" fmla="*/ 792 h 2232"/>
                <a:gd name="T38" fmla="*/ 563 w 2047"/>
                <a:gd name="T39" fmla="*/ 997 h 2232"/>
                <a:gd name="T40" fmla="*/ 316 w 2047"/>
                <a:gd name="T41" fmla="*/ 1108 h 2232"/>
                <a:gd name="T42" fmla="*/ 691 w 2047"/>
                <a:gd name="T43" fmla="*/ 1090 h 2232"/>
                <a:gd name="T44" fmla="*/ 802 w 2047"/>
                <a:gd name="T45" fmla="*/ 1133 h 2232"/>
                <a:gd name="T46" fmla="*/ 657 w 2047"/>
                <a:gd name="T47" fmla="*/ 1448 h 2232"/>
                <a:gd name="T48" fmla="*/ 460 w 2047"/>
                <a:gd name="T49" fmla="*/ 1729 h 2232"/>
                <a:gd name="T50" fmla="*/ 136 w 2047"/>
                <a:gd name="T51" fmla="*/ 2062 h 2232"/>
                <a:gd name="T52" fmla="*/ 85 w 2047"/>
                <a:gd name="T53" fmla="*/ 2206 h 2232"/>
                <a:gd name="T54" fmla="*/ 512 w 2047"/>
                <a:gd name="T55" fmla="*/ 1891 h 2232"/>
                <a:gd name="T56" fmla="*/ 904 w 2047"/>
                <a:gd name="T57" fmla="*/ 1278 h 2232"/>
                <a:gd name="T58" fmla="*/ 1202 w 2047"/>
                <a:gd name="T59" fmla="*/ 869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47" h="2232">
                  <a:moveTo>
                    <a:pt x="1492" y="1286"/>
                  </a:moveTo>
                  <a:cubicBezTo>
                    <a:pt x="1535" y="1338"/>
                    <a:pt x="1629" y="1397"/>
                    <a:pt x="1654" y="1457"/>
                  </a:cubicBezTo>
                  <a:cubicBezTo>
                    <a:pt x="1680" y="1525"/>
                    <a:pt x="1689" y="1610"/>
                    <a:pt x="1620" y="1687"/>
                  </a:cubicBezTo>
                  <a:cubicBezTo>
                    <a:pt x="1544" y="1763"/>
                    <a:pt x="1433" y="1883"/>
                    <a:pt x="1509" y="1883"/>
                  </a:cubicBezTo>
                  <a:cubicBezTo>
                    <a:pt x="1586" y="1891"/>
                    <a:pt x="1689" y="1823"/>
                    <a:pt x="1740" y="1780"/>
                  </a:cubicBezTo>
                  <a:cubicBezTo>
                    <a:pt x="1799" y="1746"/>
                    <a:pt x="1953" y="1729"/>
                    <a:pt x="1979" y="1687"/>
                  </a:cubicBezTo>
                  <a:cubicBezTo>
                    <a:pt x="2013" y="1653"/>
                    <a:pt x="2047" y="1550"/>
                    <a:pt x="1987" y="1491"/>
                  </a:cubicBezTo>
                  <a:cubicBezTo>
                    <a:pt x="1927" y="1431"/>
                    <a:pt x="1364" y="1099"/>
                    <a:pt x="1492" y="1286"/>
                  </a:cubicBezTo>
                  <a:close/>
                  <a:moveTo>
                    <a:pt x="1202" y="869"/>
                  </a:moveTo>
                  <a:cubicBezTo>
                    <a:pt x="1288" y="826"/>
                    <a:pt x="1339" y="792"/>
                    <a:pt x="1382" y="733"/>
                  </a:cubicBezTo>
                  <a:cubicBezTo>
                    <a:pt x="1433" y="673"/>
                    <a:pt x="1501" y="613"/>
                    <a:pt x="1620" y="511"/>
                  </a:cubicBezTo>
                  <a:cubicBezTo>
                    <a:pt x="1740" y="400"/>
                    <a:pt x="1706" y="409"/>
                    <a:pt x="1689" y="358"/>
                  </a:cubicBezTo>
                  <a:cubicBezTo>
                    <a:pt x="1680" y="307"/>
                    <a:pt x="1603" y="298"/>
                    <a:pt x="1458" y="375"/>
                  </a:cubicBezTo>
                  <a:cubicBezTo>
                    <a:pt x="1322" y="452"/>
                    <a:pt x="1296" y="647"/>
                    <a:pt x="1296" y="554"/>
                  </a:cubicBezTo>
                  <a:cubicBezTo>
                    <a:pt x="1296" y="452"/>
                    <a:pt x="1347" y="409"/>
                    <a:pt x="1228" y="273"/>
                  </a:cubicBezTo>
                  <a:cubicBezTo>
                    <a:pt x="1117" y="128"/>
                    <a:pt x="938" y="51"/>
                    <a:pt x="827" y="26"/>
                  </a:cubicBezTo>
                  <a:cubicBezTo>
                    <a:pt x="716" y="0"/>
                    <a:pt x="733" y="43"/>
                    <a:pt x="861" y="136"/>
                  </a:cubicBezTo>
                  <a:cubicBezTo>
                    <a:pt x="989" y="230"/>
                    <a:pt x="1109" y="332"/>
                    <a:pt x="1109" y="417"/>
                  </a:cubicBezTo>
                  <a:cubicBezTo>
                    <a:pt x="1100" y="503"/>
                    <a:pt x="1092" y="682"/>
                    <a:pt x="955" y="792"/>
                  </a:cubicBezTo>
                  <a:cubicBezTo>
                    <a:pt x="819" y="903"/>
                    <a:pt x="742" y="937"/>
                    <a:pt x="563" y="997"/>
                  </a:cubicBezTo>
                  <a:cubicBezTo>
                    <a:pt x="375" y="1048"/>
                    <a:pt x="222" y="1073"/>
                    <a:pt x="316" y="1108"/>
                  </a:cubicBezTo>
                  <a:cubicBezTo>
                    <a:pt x="401" y="1142"/>
                    <a:pt x="537" y="1116"/>
                    <a:pt x="691" y="1090"/>
                  </a:cubicBezTo>
                  <a:cubicBezTo>
                    <a:pt x="836" y="1065"/>
                    <a:pt x="827" y="1073"/>
                    <a:pt x="802" y="1133"/>
                  </a:cubicBezTo>
                  <a:cubicBezTo>
                    <a:pt x="768" y="1201"/>
                    <a:pt x="768" y="1244"/>
                    <a:pt x="657" y="1448"/>
                  </a:cubicBezTo>
                  <a:cubicBezTo>
                    <a:pt x="537" y="1644"/>
                    <a:pt x="520" y="1619"/>
                    <a:pt x="460" y="1729"/>
                  </a:cubicBezTo>
                  <a:cubicBezTo>
                    <a:pt x="392" y="1840"/>
                    <a:pt x="273" y="1951"/>
                    <a:pt x="136" y="2062"/>
                  </a:cubicBezTo>
                  <a:cubicBezTo>
                    <a:pt x="9" y="2181"/>
                    <a:pt x="0" y="2232"/>
                    <a:pt x="85" y="2206"/>
                  </a:cubicBezTo>
                  <a:cubicBezTo>
                    <a:pt x="171" y="2172"/>
                    <a:pt x="392" y="2079"/>
                    <a:pt x="512" y="1891"/>
                  </a:cubicBezTo>
                  <a:cubicBezTo>
                    <a:pt x="631" y="1704"/>
                    <a:pt x="878" y="1372"/>
                    <a:pt x="904" y="1278"/>
                  </a:cubicBezTo>
                  <a:cubicBezTo>
                    <a:pt x="930" y="1176"/>
                    <a:pt x="972" y="1005"/>
                    <a:pt x="1202" y="8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5" name="íṧļidé">
              <a:extLst>
                <a:ext uri="{FF2B5EF4-FFF2-40B4-BE49-F238E27FC236}">
                  <a16:creationId xmlns="" xmlns:a16="http://schemas.microsoft.com/office/drawing/2014/main" id="{39CAED77-046D-49BD-A881-8CF93AE6B81C}"/>
                </a:ext>
              </a:extLst>
            </p:cNvPr>
            <p:cNvSpPr/>
            <p:nvPr/>
          </p:nvSpPr>
          <p:spPr bwMode="auto">
            <a:xfrm>
              <a:off x="9041681" y="2468629"/>
              <a:ext cx="936477" cy="1177459"/>
            </a:xfrm>
            <a:custGeom>
              <a:avLst/>
              <a:gdLst>
                <a:gd name="T0" fmla="*/ 648 w 2422"/>
                <a:gd name="T1" fmla="*/ 1806 h 3050"/>
                <a:gd name="T2" fmla="*/ 759 w 2422"/>
                <a:gd name="T3" fmla="*/ 1627 h 3050"/>
                <a:gd name="T4" fmla="*/ 1450 w 2422"/>
                <a:gd name="T5" fmla="*/ 2471 h 3050"/>
                <a:gd name="T6" fmla="*/ 1475 w 2422"/>
                <a:gd name="T7" fmla="*/ 2155 h 3050"/>
                <a:gd name="T8" fmla="*/ 1637 w 2422"/>
                <a:gd name="T9" fmla="*/ 1840 h 3050"/>
                <a:gd name="T10" fmla="*/ 870 w 2422"/>
                <a:gd name="T11" fmla="*/ 2394 h 3050"/>
                <a:gd name="T12" fmla="*/ 25 w 2422"/>
                <a:gd name="T13" fmla="*/ 2820 h 3050"/>
                <a:gd name="T14" fmla="*/ 179 w 2422"/>
                <a:gd name="T15" fmla="*/ 2752 h 3050"/>
                <a:gd name="T16" fmla="*/ 1705 w 2422"/>
                <a:gd name="T17" fmla="*/ 1602 h 3050"/>
                <a:gd name="T18" fmla="*/ 1688 w 2422"/>
                <a:gd name="T19" fmla="*/ 2002 h 3050"/>
                <a:gd name="T20" fmla="*/ 1646 w 2422"/>
                <a:gd name="T21" fmla="*/ 2317 h 3050"/>
                <a:gd name="T22" fmla="*/ 1842 w 2422"/>
                <a:gd name="T23" fmla="*/ 2496 h 3050"/>
                <a:gd name="T24" fmla="*/ 1552 w 2422"/>
                <a:gd name="T25" fmla="*/ 2973 h 3050"/>
                <a:gd name="T26" fmla="*/ 1040 w 2422"/>
                <a:gd name="T27" fmla="*/ 2965 h 3050"/>
                <a:gd name="T28" fmla="*/ 1450 w 2422"/>
                <a:gd name="T29" fmla="*/ 2471 h 3050"/>
                <a:gd name="T30" fmla="*/ 1501 w 2422"/>
                <a:gd name="T31" fmla="*/ 2615 h 3050"/>
                <a:gd name="T32" fmla="*/ 1219 w 2422"/>
                <a:gd name="T33" fmla="*/ 2760 h 3050"/>
                <a:gd name="T34" fmla="*/ 929 w 2422"/>
                <a:gd name="T35" fmla="*/ 1457 h 3050"/>
                <a:gd name="T36" fmla="*/ 699 w 2422"/>
                <a:gd name="T37" fmla="*/ 1091 h 3050"/>
                <a:gd name="T38" fmla="*/ 1015 w 2422"/>
                <a:gd name="T39" fmla="*/ 1321 h 3050"/>
                <a:gd name="T40" fmla="*/ 912 w 2422"/>
                <a:gd name="T41" fmla="*/ 1193 h 3050"/>
                <a:gd name="T42" fmla="*/ 1390 w 2422"/>
                <a:gd name="T43" fmla="*/ 878 h 3050"/>
                <a:gd name="T44" fmla="*/ 1748 w 2422"/>
                <a:gd name="T45" fmla="*/ 298 h 3050"/>
                <a:gd name="T46" fmla="*/ 1586 w 2422"/>
                <a:gd name="T47" fmla="*/ 77 h 3050"/>
                <a:gd name="T48" fmla="*/ 1799 w 2422"/>
                <a:gd name="T49" fmla="*/ 486 h 3050"/>
                <a:gd name="T50" fmla="*/ 1492 w 2422"/>
                <a:gd name="T51" fmla="*/ 920 h 3050"/>
                <a:gd name="T52" fmla="*/ 1714 w 2422"/>
                <a:gd name="T53" fmla="*/ 954 h 3050"/>
                <a:gd name="T54" fmla="*/ 2251 w 2422"/>
                <a:gd name="T55" fmla="*/ 1082 h 3050"/>
                <a:gd name="T56" fmla="*/ 1637 w 2422"/>
                <a:gd name="T57" fmla="*/ 1610 h 3050"/>
                <a:gd name="T58" fmla="*/ 1484 w 2422"/>
                <a:gd name="T59" fmla="*/ 1508 h 3050"/>
                <a:gd name="T60" fmla="*/ 1211 w 2422"/>
                <a:gd name="T61" fmla="*/ 1474 h 3050"/>
                <a:gd name="T62" fmla="*/ 1458 w 2422"/>
                <a:gd name="T63" fmla="*/ 1184 h 3050"/>
                <a:gd name="T64" fmla="*/ 1151 w 2422"/>
                <a:gd name="T65" fmla="*/ 1329 h 3050"/>
                <a:gd name="T66" fmla="*/ 1091 w 2422"/>
                <a:gd name="T67" fmla="*/ 1576 h 3050"/>
                <a:gd name="T68" fmla="*/ 921 w 2422"/>
                <a:gd name="T69" fmla="*/ 1670 h 3050"/>
                <a:gd name="T70" fmla="*/ 1697 w 2422"/>
                <a:gd name="T71" fmla="*/ 1244 h 3050"/>
                <a:gd name="T72" fmla="*/ 1842 w 2422"/>
                <a:gd name="T73" fmla="*/ 1269 h 3050"/>
                <a:gd name="T74" fmla="*/ 2166 w 2422"/>
                <a:gd name="T75" fmla="*/ 937 h 3050"/>
                <a:gd name="T76" fmla="*/ 1577 w 2422"/>
                <a:gd name="T77" fmla="*/ 1150 h 3050"/>
                <a:gd name="T78" fmla="*/ 1697 w 2422"/>
                <a:gd name="T79" fmla="*/ 1244 h 3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22" h="3050">
                  <a:moveTo>
                    <a:pt x="554" y="1534"/>
                  </a:moveTo>
                  <a:cubicBezTo>
                    <a:pt x="597" y="1644"/>
                    <a:pt x="656" y="1721"/>
                    <a:pt x="648" y="1806"/>
                  </a:cubicBezTo>
                  <a:cubicBezTo>
                    <a:pt x="639" y="1883"/>
                    <a:pt x="742" y="1985"/>
                    <a:pt x="801" y="1908"/>
                  </a:cubicBezTo>
                  <a:cubicBezTo>
                    <a:pt x="861" y="1832"/>
                    <a:pt x="861" y="1772"/>
                    <a:pt x="759" y="1627"/>
                  </a:cubicBezTo>
                  <a:cubicBezTo>
                    <a:pt x="665" y="1491"/>
                    <a:pt x="469" y="1363"/>
                    <a:pt x="554" y="1534"/>
                  </a:cubicBezTo>
                  <a:close/>
                  <a:moveTo>
                    <a:pt x="1450" y="2471"/>
                  </a:moveTo>
                  <a:cubicBezTo>
                    <a:pt x="1526" y="2420"/>
                    <a:pt x="1552" y="2334"/>
                    <a:pt x="1543" y="2266"/>
                  </a:cubicBezTo>
                  <a:cubicBezTo>
                    <a:pt x="1543" y="2190"/>
                    <a:pt x="1518" y="2172"/>
                    <a:pt x="1475" y="2155"/>
                  </a:cubicBezTo>
                  <a:cubicBezTo>
                    <a:pt x="1441" y="2138"/>
                    <a:pt x="1441" y="2036"/>
                    <a:pt x="1526" y="1951"/>
                  </a:cubicBezTo>
                  <a:cubicBezTo>
                    <a:pt x="1612" y="1874"/>
                    <a:pt x="1646" y="1866"/>
                    <a:pt x="1637" y="1840"/>
                  </a:cubicBezTo>
                  <a:cubicBezTo>
                    <a:pt x="1637" y="1806"/>
                    <a:pt x="1518" y="1849"/>
                    <a:pt x="1347" y="1977"/>
                  </a:cubicBezTo>
                  <a:cubicBezTo>
                    <a:pt x="1177" y="2113"/>
                    <a:pt x="1100" y="2164"/>
                    <a:pt x="870" y="2394"/>
                  </a:cubicBezTo>
                  <a:cubicBezTo>
                    <a:pt x="639" y="2624"/>
                    <a:pt x="537" y="2752"/>
                    <a:pt x="332" y="2871"/>
                  </a:cubicBezTo>
                  <a:cubicBezTo>
                    <a:pt x="136" y="2990"/>
                    <a:pt x="59" y="2982"/>
                    <a:pt x="25" y="2820"/>
                  </a:cubicBezTo>
                  <a:cubicBezTo>
                    <a:pt x="0" y="2650"/>
                    <a:pt x="77" y="2581"/>
                    <a:pt x="94" y="2624"/>
                  </a:cubicBezTo>
                  <a:cubicBezTo>
                    <a:pt x="111" y="2667"/>
                    <a:pt x="94" y="2794"/>
                    <a:pt x="179" y="2752"/>
                  </a:cubicBezTo>
                  <a:cubicBezTo>
                    <a:pt x="256" y="2718"/>
                    <a:pt x="435" y="2624"/>
                    <a:pt x="810" y="2300"/>
                  </a:cubicBezTo>
                  <a:cubicBezTo>
                    <a:pt x="1185" y="1977"/>
                    <a:pt x="1441" y="1730"/>
                    <a:pt x="1705" y="1602"/>
                  </a:cubicBezTo>
                  <a:cubicBezTo>
                    <a:pt x="1970" y="1482"/>
                    <a:pt x="2064" y="1610"/>
                    <a:pt x="2055" y="1661"/>
                  </a:cubicBezTo>
                  <a:cubicBezTo>
                    <a:pt x="2047" y="1712"/>
                    <a:pt x="1816" y="1891"/>
                    <a:pt x="1688" y="2002"/>
                  </a:cubicBezTo>
                  <a:cubicBezTo>
                    <a:pt x="1552" y="2113"/>
                    <a:pt x="1629" y="2104"/>
                    <a:pt x="1646" y="2147"/>
                  </a:cubicBezTo>
                  <a:cubicBezTo>
                    <a:pt x="1654" y="2190"/>
                    <a:pt x="1654" y="2275"/>
                    <a:pt x="1646" y="2317"/>
                  </a:cubicBezTo>
                  <a:cubicBezTo>
                    <a:pt x="1637" y="2360"/>
                    <a:pt x="1663" y="2385"/>
                    <a:pt x="1731" y="2385"/>
                  </a:cubicBezTo>
                  <a:cubicBezTo>
                    <a:pt x="1808" y="2385"/>
                    <a:pt x="1936" y="2420"/>
                    <a:pt x="1842" y="2496"/>
                  </a:cubicBezTo>
                  <a:cubicBezTo>
                    <a:pt x="1748" y="2573"/>
                    <a:pt x="1637" y="2513"/>
                    <a:pt x="1663" y="2650"/>
                  </a:cubicBezTo>
                  <a:cubicBezTo>
                    <a:pt x="1688" y="2794"/>
                    <a:pt x="1714" y="2888"/>
                    <a:pt x="1552" y="2973"/>
                  </a:cubicBezTo>
                  <a:cubicBezTo>
                    <a:pt x="1390" y="3050"/>
                    <a:pt x="1347" y="3007"/>
                    <a:pt x="1262" y="2965"/>
                  </a:cubicBezTo>
                  <a:cubicBezTo>
                    <a:pt x="1185" y="2914"/>
                    <a:pt x="1091" y="2922"/>
                    <a:pt x="1040" y="2965"/>
                  </a:cubicBezTo>
                  <a:cubicBezTo>
                    <a:pt x="998" y="3007"/>
                    <a:pt x="895" y="2999"/>
                    <a:pt x="938" y="2888"/>
                  </a:cubicBezTo>
                  <a:cubicBezTo>
                    <a:pt x="981" y="2777"/>
                    <a:pt x="1049" y="2726"/>
                    <a:pt x="1450" y="2471"/>
                  </a:cubicBezTo>
                  <a:close/>
                  <a:moveTo>
                    <a:pt x="1219" y="2760"/>
                  </a:moveTo>
                  <a:cubicBezTo>
                    <a:pt x="1270" y="2718"/>
                    <a:pt x="1450" y="2573"/>
                    <a:pt x="1501" y="2615"/>
                  </a:cubicBezTo>
                  <a:cubicBezTo>
                    <a:pt x="1543" y="2650"/>
                    <a:pt x="1595" y="2794"/>
                    <a:pt x="1484" y="2837"/>
                  </a:cubicBezTo>
                  <a:cubicBezTo>
                    <a:pt x="1373" y="2880"/>
                    <a:pt x="1049" y="2905"/>
                    <a:pt x="1219" y="2760"/>
                  </a:cubicBezTo>
                  <a:close/>
                  <a:moveTo>
                    <a:pt x="861" y="1627"/>
                  </a:moveTo>
                  <a:cubicBezTo>
                    <a:pt x="895" y="1568"/>
                    <a:pt x="972" y="1542"/>
                    <a:pt x="929" y="1457"/>
                  </a:cubicBezTo>
                  <a:cubicBezTo>
                    <a:pt x="887" y="1372"/>
                    <a:pt x="801" y="1252"/>
                    <a:pt x="733" y="1193"/>
                  </a:cubicBezTo>
                  <a:cubicBezTo>
                    <a:pt x="665" y="1133"/>
                    <a:pt x="639" y="1074"/>
                    <a:pt x="699" y="1091"/>
                  </a:cubicBezTo>
                  <a:cubicBezTo>
                    <a:pt x="759" y="1116"/>
                    <a:pt x="870" y="1167"/>
                    <a:pt x="912" y="1252"/>
                  </a:cubicBezTo>
                  <a:cubicBezTo>
                    <a:pt x="963" y="1338"/>
                    <a:pt x="963" y="1355"/>
                    <a:pt x="1015" y="1321"/>
                  </a:cubicBezTo>
                  <a:cubicBezTo>
                    <a:pt x="1066" y="1295"/>
                    <a:pt x="1160" y="1227"/>
                    <a:pt x="1091" y="1210"/>
                  </a:cubicBezTo>
                  <a:cubicBezTo>
                    <a:pt x="1032" y="1201"/>
                    <a:pt x="955" y="1235"/>
                    <a:pt x="912" y="1193"/>
                  </a:cubicBezTo>
                  <a:cubicBezTo>
                    <a:pt x="878" y="1142"/>
                    <a:pt x="1066" y="1108"/>
                    <a:pt x="1202" y="1048"/>
                  </a:cubicBezTo>
                  <a:cubicBezTo>
                    <a:pt x="1330" y="988"/>
                    <a:pt x="1330" y="971"/>
                    <a:pt x="1390" y="878"/>
                  </a:cubicBezTo>
                  <a:cubicBezTo>
                    <a:pt x="1458" y="775"/>
                    <a:pt x="1620" y="554"/>
                    <a:pt x="1688" y="469"/>
                  </a:cubicBezTo>
                  <a:cubicBezTo>
                    <a:pt x="1748" y="375"/>
                    <a:pt x="1808" y="332"/>
                    <a:pt x="1748" y="298"/>
                  </a:cubicBezTo>
                  <a:cubicBezTo>
                    <a:pt x="1680" y="256"/>
                    <a:pt x="1433" y="111"/>
                    <a:pt x="1407" y="68"/>
                  </a:cubicBezTo>
                  <a:cubicBezTo>
                    <a:pt x="1390" y="26"/>
                    <a:pt x="1450" y="0"/>
                    <a:pt x="1586" y="77"/>
                  </a:cubicBezTo>
                  <a:cubicBezTo>
                    <a:pt x="1714" y="154"/>
                    <a:pt x="1884" y="264"/>
                    <a:pt x="1910" y="324"/>
                  </a:cubicBezTo>
                  <a:cubicBezTo>
                    <a:pt x="1936" y="375"/>
                    <a:pt x="1884" y="418"/>
                    <a:pt x="1799" y="486"/>
                  </a:cubicBezTo>
                  <a:cubicBezTo>
                    <a:pt x="1714" y="545"/>
                    <a:pt x="1543" y="733"/>
                    <a:pt x="1501" y="835"/>
                  </a:cubicBezTo>
                  <a:cubicBezTo>
                    <a:pt x="1458" y="929"/>
                    <a:pt x="1450" y="946"/>
                    <a:pt x="1492" y="920"/>
                  </a:cubicBezTo>
                  <a:cubicBezTo>
                    <a:pt x="1543" y="895"/>
                    <a:pt x="1612" y="937"/>
                    <a:pt x="1629" y="971"/>
                  </a:cubicBezTo>
                  <a:cubicBezTo>
                    <a:pt x="1654" y="1005"/>
                    <a:pt x="1663" y="988"/>
                    <a:pt x="1714" y="954"/>
                  </a:cubicBezTo>
                  <a:cubicBezTo>
                    <a:pt x="1757" y="920"/>
                    <a:pt x="2115" y="707"/>
                    <a:pt x="2226" y="733"/>
                  </a:cubicBezTo>
                  <a:cubicBezTo>
                    <a:pt x="2345" y="758"/>
                    <a:pt x="2422" y="809"/>
                    <a:pt x="2251" y="1082"/>
                  </a:cubicBezTo>
                  <a:cubicBezTo>
                    <a:pt x="2072" y="1346"/>
                    <a:pt x="1936" y="1389"/>
                    <a:pt x="1867" y="1389"/>
                  </a:cubicBezTo>
                  <a:cubicBezTo>
                    <a:pt x="1808" y="1389"/>
                    <a:pt x="1722" y="1551"/>
                    <a:pt x="1637" y="1610"/>
                  </a:cubicBezTo>
                  <a:cubicBezTo>
                    <a:pt x="1552" y="1661"/>
                    <a:pt x="1339" y="1730"/>
                    <a:pt x="1390" y="1661"/>
                  </a:cubicBezTo>
                  <a:cubicBezTo>
                    <a:pt x="1441" y="1602"/>
                    <a:pt x="1595" y="1551"/>
                    <a:pt x="1484" y="1508"/>
                  </a:cubicBezTo>
                  <a:cubicBezTo>
                    <a:pt x="1381" y="1465"/>
                    <a:pt x="1347" y="1482"/>
                    <a:pt x="1305" y="1517"/>
                  </a:cubicBezTo>
                  <a:cubicBezTo>
                    <a:pt x="1262" y="1542"/>
                    <a:pt x="1236" y="1534"/>
                    <a:pt x="1211" y="1474"/>
                  </a:cubicBezTo>
                  <a:cubicBezTo>
                    <a:pt x="1185" y="1414"/>
                    <a:pt x="1168" y="1397"/>
                    <a:pt x="1262" y="1338"/>
                  </a:cubicBezTo>
                  <a:cubicBezTo>
                    <a:pt x="1356" y="1269"/>
                    <a:pt x="1433" y="1252"/>
                    <a:pt x="1458" y="1184"/>
                  </a:cubicBezTo>
                  <a:cubicBezTo>
                    <a:pt x="1484" y="1116"/>
                    <a:pt x="1475" y="1039"/>
                    <a:pt x="1424" y="1082"/>
                  </a:cubicBezTo>
                  <a:cubicBezTo>
                    <a:pt x="1364" y="1125"/>
                    <a:pt x="1160" y="1278"/>
                    <a:pt x="1151" y="1329"/>
                  </a:cubicBezTo>
                  <a:cubicBezTo>
                    <a:pt x="1143" y="1389"/>
                    <a:pt x="1177" y="1397"/>
                    <a:pt x="1134" y="1423"/>
                  </a:cubicBezTo>
                  <a:cubicBezTo>
                    <a:pt x="1083" y="1457"/>
                    <a:pt x="1083" y="1542"/>
                    <a:pt x="1091" y="1576"/>
                  </a:cubicBezTo>
                  <a:cubicBezTo>
                    <a:pt x="1100" y="1619"/>
                    <a:pt x="1057" y="1687"/>
                    <a:pt x="1006" y="1695"/>
                  </a:cubicBezTo>
                  <a:cubicBezTo>
                    <a:pt x="955" y="1704"/>
                    <a:pt x="955" y="1661"/>
                    <a:pt x="921" y="1670"/>
                  </a:cubicBezTo>
                  <a:cubicBezTo>
                    <a:pt x="887" y="1670"/>
                    <a:pt x="844" y="1670"/>
                    <a:pt x="861" y="1627"/>
                  </a:cubicBezTo>
                  <a:close/>
                  <a:moveTo>
                    <a:pt x="1697" y="1244"/>
                  </a:moveTo>
                  <a:cubicBezTo>
                    <a:pt x="1688" y="1193"/>
                    <a:pt x="1671" y="1082"/>
                    <a:pt x="1740" y="1091"/>
                  </a:cubicBezTo>
                  <a:cubicBezTo>
                    <a:pt x="1799" y="1108"/>
                    <a:pt x="1816" y="1218"/>
                    <a:pt x="1842" y="1269"/>
                  </a:cubicBezTo>
                  <a:cubicBezTo>
                    <a:pt x="1867" y="1321"/>
                    <a:pt x="1919" y="1295"/>
                    <a:pt x="1995" y="1201"/>
                  </a:cubicBezTo>
                  <a:cubicBezTo>
                    <a:pt x="2081" y="1108"/>
                    <a:pt x="2132" y="1031"/>
                    <a:pt x="2166" y="937"/>
                  </a:cubicBezTo>
                  <a:cubicBezTo>
                    <a:pt x="2200" y="852"/>
                    <a:pt x="2192" y="844"/>
                    <a:pt x="2115" y="861"/>
                  </a:cubicBezTo>
                  <a:cubicBezTo>
                    <a:pt x="2038" y="878"/>
                    <a:pt x="1637" y="1065"/>
                    <a:pt x="1577" y="1150"/>
                  </a:cubicBezTo>
                  <a:cubicBezTo>
                    <a:pt x="1518" y="1227"/>
                    <a:pt x="1518" y="1304"/>
                    <a:pt x="1569" y="1338"/>
                  </a:cubicBezTo>
                  <a:cubicBezTo>
                    <a:pt x="1620" y="1380"/>
                    <a:pt x="1714" y="1363"/>
                    <a:pt x="1697" y="1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sp>
        <p:nvSpPr>
          <p:cNvPr id="36" name="标题 1">
            <a:extLst>
              <a:ext uri="{FF2B5EF4-FFF2-40B4-BE49-F238E27FC236}">
                <a16:creationId xmlns="" xmlns:a16="http://schemas.microsoft.com/office/drawing/2014/main" id="{BA94DF50-1A2E-452A-BB10-8E58329E915D}"/>
              </a:ext>
            </a:extLst>
          </p:cNvPr>
          <p:cNvSpPr>
            <a:spLocks noGrp="1"/>
          </p:cNvSpPr>
          <p:nvPr>
            <p:ph type="title" hasCustomPrompt="1"/>
          </p:nvPr>
        </p:nvSpPr>
        <p:spPr>
          <a:xfrm>
            <a:off x="695325" y="364917"/>
            <a:ext cx="9305200" cy="548640"/>
          </a:xfrm>
          <a:prstGeom prst="rect">
            <a:avLst/>
          </a:prstGeom>
        </p:spPr>
        <p:txBody>
          <a:bodyPr lIns="0" anchor="b">
            <a:normAutofit/>
          </a:bodyPr>
          <a:lstStyle>
            <a:lvl1pPr>
              <a:defRPr sz="3200" b="1"/>
            </a:lvl1pPr>
          </a:lstStyle>
          <a:p>
            <a:r>
              <a:rPr lang="zh-CN" altLang="en-US" dirty="0"/>
              <a:t>论文答辩结论</a:t>
            </a:r>
            <a:r>
              <a:rPr lang="en-US" altLang="zh-CN" dirty="0"/>
              <a:t>2</a:t>
            </a:r>
            <a:endParaRPr lang="zh-CN" altLang="en-US" dirty="0"/>
          </a:p>
        </p:txBody>
      </p:sp>
      <p:sp>
        <p:nvSpPr>
          <p:cNvPr id="37" name="矩形 36">
            <a:extLst>
              <a:ext uri="{FF2B5EF4-FFF2-40B4-BE49-F238E27FC236}">
                <a16:creationId xmlns="" xmlns:a16="http://schemas.microsoft.com/office/drawing/2014/main" id="{493DC123-4A98-4BBC-AC1A-7B1715CAF46C}"/>
              </a:ext>
            </a:extLst>
          </p:cNvPr>
          <p:cNvSpPr/>
          <p:nvPr userDrawn="1"/>
        </p:nvSpPr>
        <p:spPr>
          <a:xfrm>
            <a:off x="0" y="370088"/>
            <a:ext cx="342614" cy="4636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a:extLst>
              <a:ext uri="{FF2B5EF4-FFF2-40B4-BE49-F238E27FC236}">
                <a16:creationId xmlns="" xmlns:a16="http://schemas.microsoft.com/office/drawing/2014/main" id="{42980E25-3B8C-42BC-830C-4A2DEDE7234C}"/>
              </a:ext>
            </a:extLst>
          </p:cNvPr>
          <p:cNvCxnSpPr>
            <a:cxnSpLocks/>
          </p:cNvCxnSpPr>
          <p:nvPr userDrawn="1"/>
        </p:nvCxnSpPr>
        <p:spPr>
          <a:xfrm flipH="1">
            <a:off x="695326" y="871448"/>
            <a:ext cx="1080134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矩形 39">
            <a:extLst>
              <a:ext uri="{FF2B5EF4-FFF2-40B4-BE49-F238E27FC236}">
                <a16:creationId xmlns="" xmlns:a16="http://schemas.microsoft.com/office/drawing/2014/main" id="{F4E6220F-ACDE-4343-A45D-A2CD348CAE01}"/>
              </a:ext>
            </a:extLst>
          </p:cNvPr>
          <p:cNvSpPr/>
          <p:nvPr userDrawn="1"/>
        </p:nvSpPr>
        <p:spPr>
          <a:xfrm>
            <a:off x="419820" y="370088"/>
            <a:ext cx="128763" cy="4636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a:extLst>
              <a:ext uri="{FF2B5EF4-FFF2-40B4-BE49-F238E27FC236}">
                <a16:creationId xmlns="" xmlns:a16="http://schemas.microsoft.com/office/drawing/2014/main" id="{B2EA2958-29E9-4B6C-9E20-588E16CF2938}"/>
              </a:ext>
            </a:extLst>
          </p:cNvPr>
          <p:cNvCxnSpPr>
            <a:cxnSpLocks/>
          </p:cNvCxnSpPr>
          <p:nvPr userDrawn="1"/>
        </p:nvCxnSpPr>
        <p:spPr>
          <a:xfrm flipH="1">
            <a:off x="695326" y="6479197"/>
            <a:ext cx="1080134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 xmlns:a16="http://schemas.microsoft.com/office/drawing/2014/main" id="{7B2F3919-A68A-4B05-A1E1-5A70D43E1041}"/>
              </a:ext>
            </a:extLst>
          </p:cNvPr>
          <p:cNvSpPr txBox="1"/>
          <p:nvPr userDrawn="1"/>
        </p:nvSpPr>
        <p:spPr>
          <a:xfrm>
            <a:off x="614278" y="6468889"/>
            <a:ext cx="2463948" cy="307777"/>
          </a:xfrm>
          <a:prstGeom prst="rect">
            <a:avLst/>
          </a:prstGeom>
          <a:noFill/>
        </p:spPr>
        <p:txBody>
          <a:bodyPr wrap="square" rtlCol="0">
            <a:spAutoFit/>
          </a:bodyPr>
          <a:lstStyle/>
          <a:p>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明德任责</a:t>
            </a:r>
            <a:r>
              <a:rPr lang="zh-CN" altLang="en-US" sz="1200" dirty="0">
                <a:solidFill>
                  <a:schemeClr val="bg1">
                    <a:lumMod val="50000"/>
                  </a:schemeClr>
                </a:solidFill>
                <a:latin typeface="微软雅黑 Light" panose="020B0502040204020203" pitchFamily="34" charset="-122"/>
                <a:ea typeface="微软雅黑 Light" panose="020B0502040204020203" pitchFamily="34" charset="-122"/>
              </a:rPr>
              <a:t>▕  </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好学力行</a:t>
            </a:r>
          </a:p>
        </p:txBody>
      </p:sp>
      <p:sp>
        <p:nvSpPr>
          <p:cNvPr id="27" name="文本框 26">
            <a:extLst>
              <a:ext uri="{FF2B5EF4-FFF2-40B4-BE49-F238E27FC236}">
                <a16:creationId xmlns="" xmlns:a16="http://schemas.microsoft.com/office/drawing/2014/main" id="{217333EB-51C0-43D6-BE56-28AF7A619BBC}"/>
              </a:ext>
            </a:extLst>
          </p:cNvPr>
          <p:cNvSpPr txBox="1"/>
          <p:nvPr userDrawn="1"/>
        </p:nvSpPr>
        <p:spPr>
          <a:xfrm>
            <a:off x="9938278" y="6444183"/>
            <a:ext cx="1553589" cy="314039"/>
          </a:xfrm>
          <a:prstGeom prst="rect">
            <a:avLst/>
          </a:prstGeom>
          <a:noFill/>
        </p:spPr>
        <p:txBody>
          <a:bodyPr wrap="square" rIns="0" rtlCol="0">
            <a:spAutoFit/>
          </a:bodyPr>
          <a:lstStyle/>
          <a:p>
            <a:pPr algn="dist"/>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www.hpu.edu.cn</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945470300"/>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论文答辩结论3">
    <p:spTree>
      <p:nvGrpSpPr>
        <p:cNvPr id="1" name=""/>
        <p:cNvGrpSpPr/>
        <p:nvPr/>
      </p:nvGrpSpPr>
      <p:grpSpPr>
        <a:xfrm>
          <a:off x="0" y="0"/>
          <a:ext cx="0" cy="0"/>
          <a:chOff x="0" y="0"/>
          <a:chExt cx="0" cy="0"/>
        </a:xfrm>
      </p:grpSpPr>
      <p:sp>
        <p:nvSpPr>
          <p:cNvPr id="6" name="图片占位符 5">
            <a:extLst>
              <a:ext uri="{FF2B5EF4-FFF2-40B4-BE49-F238E27FC236}">
                <a16:creationId xmlns="" xmlns:a16="http://schemas.microsoft.com/office/drawing/2014/main" id="{285B0CB8-DB6D-4D64-946F-0622A8823278}"/>
              </a:ext>
            </a:extLst>
          </p:cNvPr>
          <p:cNvSpPr>
            <a:spLocks noGrp="1"/>
          </p:cNvSpPr>
          <p:nvPr>
            <p:ph type="pic" sz="quarter" idx="10"/>
          </p:nvPr>
        </p:nvSpPr>
        <p:spPr>
          <a:xfrm>
            <a:off x="695325" y="1334549"/>
            <a:ext cx="2379663" cy="4909089"/>
          </a:xfrm>
        </p:spPr>
        <p:txBody>
          <a:bodyPr/>
          <a:lstStyle/>
          <a:p>
            <a:endParaRPr lang="zh-CN" altLang="en-US"/>
          </a:p>
        </p:txBody>
      </p:sp>
      <p:sp>
        <p:nvSpPr>
          <p:cNvPr id="20" name="íŝlîḍe">
            <a:extLst>
              <a:ext uri="{FF2B5EF4-FFF2-40B4-BE49-F238E27FC236}">
                <a16:creationId xmlns="" xmlns:a16="http://schemas.microsoft.com/office/drawing/2014/main" id="{52424C1A-7E10-4896-9931-03F46B4CEEDD}"/>
              </a:ext>
            </a:extLst>
          </p:cNvPr>
          <p:cNvSpPr/>
          <p:nvPr userDrawn="1"/>
        </p:nvSpPr>
        <p:spPr bwMode="auto">
          <a:xfrm>
            <a:off x="6378697" y="-109959"/>
            <a:ext cx="7077600" cy="7077918"/>
          </a:xfrm>
          <a:custGeom>
            <a:avLst/>
            <a:gdLst>
              <a:gd name="T0" fmla="*/ 546 w 4879"/>
              <a:gd name="T1" fmla="*/ 2803 h 4873"/>
              <a:gd name="T2" fmla="*/ 4256 w 4879"/>
              <a:gd name="T3" fmla="*/ 1823 h 4873"/>
              <a:gd name="T4" fmla="*/ 4034 w 4879"/>
              <a:gd name="T5" fmla="*/ 1806 h 4873"/>
              <a:gd name="T6" fmla="*/ 4077 w 4879"/>
              <a:gd name="T7" fmla="*/ 1985 h 4873"/>
              <a:gd name="T8" fmla="*/ 4520 w 4879"/>
              <a:gd name="T9" fmla="*/ 1977 h 4873"/>
              <a:gd name="T10" fmla="*/ 4299 w 4879"/>
              <a:gd name="T11" fmla="*/ 1951 h 4873"/>
              <a:gd name="T12" fmla="*/ 4427 w 4879"/>
              <a:gd name="T13" fmla="*/ 2079 h 4873"/>
              <a:gd name="T14" fmla="*/ 3957 w 4879"/>
              <a:gd name="T15" fmla="*/ 1125 h 4873"/>
              <a:gd name="T16" fmla="*/ 3548 w 4879"/>
              <a:gd name="T17" fmla="*/ 1040 h 4873"/>
              <a:gd name="T18" fmla="*/ 2951 w 4879"/>
              <a:gd name="T19" fmla="*/ 537 h 4873"/>
              <a:gd name="T20" fmla="*/ 1902 w 4879"/>
              <a:gd name="T21" fmla="*/ 588 h 4873"/>
              <a:gd name="T22" fmla="*/ 1843 w 4879"/>
              <a:gd name="T23" fmla="*/ 793 h 4873"/>
              <a:gd name="T24" fmla="*/ 2047 w 4879"/>
              <a:gd name="T25" fmla="*/ 733 h 4873"/>
              <a:gd name="T26" fmla="*/ 1979 w 4879"/>
              <a:gd name="T27" fmla="*/ 460 h 4873"/>
              <a:gd name="T28" fmla="*/ 1101 w 4879"/>
              <a:gd name="T29" fmla="*/ 1082 h 4873"/>
              <a:gd name="T30" fmla="*/ 1135 w 4879"/>
              <a:gd name="T31" fmla="*/ 1065 h 4873"/>
              <a:gd name="T32" fmla="*/ 1194 w 4879"/>
              <a:gd name="T33" fmla="*/ 980 h 4873"/>
              <a:gd name="T34" fmla="*/ 1058 w 4879"/>
              <a:gd name="T35" fmla="*/ 1040 h 4873"/>
              <a:gd name="T36" fmla="*/ 879 w 4879"/>
              <a:gd name="T37" fmla="*/ 1951 h 4873"/>
              <a:gd name="T38" fmla="*/ 614 w 4879"/>
              <a:gd name="T39" fmla="*/ 1892 h 4873"/>
              <a:gd name="T40" fmla="*/ 427 w 4879"/>
              <a:gd name="T41" fmla="*/ 1653 h 4873"/>
              <a:gd name="T42" fmla="*/ 589 w 4879"/>
              <a:gd name="T43" fmla="*/ 2070 h 4873"/>
              <a:gd name="T44" fmla="*/ 1638 w 4879"/>
              <a:gd name="T45" fmla="*/ 3433 h 4873"/>
              <a:gd name="T46" fmla="*/ 2457 w 4879"/>
              <a:gd name="T47" fmla="*/ 2675 h 4873"/>
              <a:gd name="T48" fmla="*/ 2857 w 4879"/>
              <a:gd name="T49" fmla="*/ 3391 h 4873"/>
              <a:gd name="T50" fmla="*/ 3156 w 4879"/>
              <a:gd name="T51" fmla="*/ 3348 h 4873"/>
              <a:gd name="T52" fmla="*/ 3343 w 4879"/>
              <a:gd name="T53" fmla="*/ 3476 h 4873"/>
              <a:gd name="T54" fmla="*/ 162 w 4879"/>
              <a:gd name="T55" fmla="*/ 2437 h 4873"/>
              <a:gd name="T56" fmla="*/ 4273 w 4879"/>
              <a:gd name="T57" fmla="*/ 2633 h 4873"/>
              <a:gd name="T58" fmla="*/ 4299 w 4879"/>
              <a:gd name="T59" fmla="*/ 2863 h 4873"/>
              <a:gd name="T60" fmla="*/ 4307 w 4879"/>
              <a:gd name="T61" fmla="*/ 3169 h 4873"/>
              <a:gd name="T62" fmla="*/ 4196 w 4879"/>
              <a:gd name="T63" fmla="*/ 3297 h 4873"/>
              <a:gd name="T64" fmla="*/ 4247 w 4879"/>
              <a:gd name="T65" fmla="*/ 3357 h 4873"/>
              <a:gd name="T66" fmla="*/ 4102 w 4879"/>
              <a:gd name="T67" fmla="*/ 3553 h 4873"/>
              <a:gd name="T68" fmla="*/ 4009 w 4879"/>
              <a:gd name="T69" fmla="*/ 3442 h 4873"/>
              <a:gd name="T70" fmla="*/ 4026 w 4879"/>
              <a:gd name="T71" fmla="*/ 3587 h 4873"/>
              <a:gd name="T72" fmla="*/ 3855 w 4879"/>
              <a:gd name="T73" fmla="*/ 3817 h 4873"/>
              <a:gd name="T74" fmla="*/ 3710 w 4879"/>
              <a:gd name="T75" fmla="*/ 3979 h 4873"/>
              <a:gd name="T76" fmla="*/ 3386 w 4879"/>
              <a:gd name="T77" fmla="*/ 4234 h 4873"/>
              <a:gd name="T78" fmla="*/ 3386 w 4879"/>
              <a:gd name="T79" fmla="*/ 4004 h 4873"/>
              <a:gd name="T80" fmla="*/ 3565 w 4879"/>
              <a:gd name="T81" fmla="*/ 4115 h 4873"/>
              <a:gd name="T82" fmla="*/ 3122 w 4879"/>
              <a:gd name="T83" fmla="*/ 4354 h 4873"/>
              <a:gd name="T84" fmla="*/ 2909 w 4879"/>
              <a:gd name="T85" fmla="*/ 4234 h 4873"/>
              <a:gd name="T86" fmla="*/ 2806 w 4879"/>
              <a:gd name="T87" fmla="*/ 4439 h 4873"/>
              <a:gd name="T88" fmla="*/ 2482 w 4879"/>
              <a:gd name="T89" fmla="*/ 4277 h 4873"/>
              <a:gd name="T90" fmla="*/ 2474 w 4879"/>
              <a:gd name="T91" fmla="*/ 4464 h 4873"/>
              <a:gd name="T92" fmla="*/ 2201 w 4879"/>
              <a:gd name="T93" fmla="*/ 4354 h 4873"/>
              <a:gd name="T94" fmla="*/ 2005 w 4879"/>
              <a:gd name="T95" fmla="*/ 4302 h 4873"/>
              <a:gd name="T96" fmla="*/ 1945 w 4879"/>
              <a:gd name="T97" fmla="*/ 4209 h 4873"/>
              <a:gd name="T98" fmla="*/ 1740 w 4879"/>
              <a:gd name="T99" fmla="*/ 4200 h 4873"/>
              <a:gd name="T100" fmla="*/ 1749 w 4879"/>
              <a:gd name="T101" fmla="*/ 4124 h 4873"/>
              <a:gd name="T102" fmla="*/ 1322 w 4879"/>
              <a:gd name="T103" fmla="*/ 4115 h 4873"/>
              <a:gd name="T104" fmla="*/ 1348 w 4879"/>
              <a:gd name="T105" fmla="*/ 4030 h 4873"/>
              <a:gd name="T106" fmla="*/ 1177 w 4879"/>
              <a:gd name="T107" fmla="*/ 3757 h 4873"/>
              <a:gd name="T108" fmla="*/ 973 w 4879"/>
              <a:gd name="T109" fmla="*/ 3519 h 4873"/>
              <a:gd name="T110" fmla="*/ 819 w 4879"/>
              <a:gd name="T111" fmla="*/ 3646 h 4873"/>
              <a:gd name="T112" fmla="*/ 700 w 4879"/>
              <a:gd name="T113" fmla="*/ 3468 h 4873"/>
              <a:gd name="T114" fmla="*/ 742 w 4879"/>
              <a:gd name="T115" fmla="*/ 3391 h 4873"/>
              <a:gd name="T116" fmla="*/ 700 w 4879"/>
              <a:gd name="T117" fmla="*/ 3135 h 4873"/>
              <a:gd name="T118" fmla="*/ 597 w 4879"/>
              <a:gd name="T119" fmla="*/ 2973 h 4873"/>
              <a:gd name="T120" fmla="*/ 657 w 4879"/>
              <a:gd name="T121" fmla="*/ 2880 h 4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79" h="4873">
                <a:moveTo>
                  <a:pt x="546" y="2735"/>
                </a:moveTo>
                <a:cubicBezTo>
                  <a:pt x="563" y="2803"/>
                  <a:pt x="563" y="2803"/>
                  <a:pt x="563" y="2803"/>
                </a:cubicBezTo>
                <a:cubicBezTo>
                  <a:pt x="614" y="2786"/>
                  <a:pt x="614" y="2786"/>
                  <a:pt x="614" y="2786"/>
                </a:cubicBezTo>
                <a:cubicBezTo>
                  <a:pt x="632" y="2786"/>
                  <a:pt x="640" y="2778"/>
                  <a:pt x="632" y="2760"/>
                </a:cubicBezTo>
                <a:cubicBezTo>
                  <a:pt x="640" y="2760"/>
                  <a:pt x="640" y="2760"/>
                  <a:pt x="640" y="2760"/>
                </a:cubicBezTo>
                <a:cubicBezTo>
                  <a:pt x="666" y="2863"/>
                  <a:pt x="666" y="2863"/>
                  <a:pt x="666" y="2863"/>
                </a:cubicBezTo>
                <a:cubicBezTo>
                  <a:pt x="649" y="2863"/>
                  <a:pt x="649" y="2863"/>
                  <a:pt x="649" y="2863"/>
                </a:cubicBezTo>
                <a:cubicBezTo>
                  <a:pt x="649" y="2846"/>
                  <a:pt x="640" y="2837"/>
                  <a:pt x="623" y="2837"/>
                </a:cubicBezTo>
                <a:cubicBezTo>
                  <a:pt x="487" y="2863"/>
                  <a:pt x="487" y="2863"/>
                  <a:pt x="487" y="2863"/>
                </a:cubicBezTo>
                <a:cubicBezTo>
                  <a:pt x="478" y="2863"/>
                  <a:pt x="469" y="2871"/>
                  <a:pt x="478" y="2897"/>
                </a:cubicBezTo>
                <a:cubicBezTo>
                  <a:pt x="461" y="2897"/>
                  <a:pt x="461" y="2897"/>
                  <a:pt x="461" y="2897"/>
                </a:cubicBezTo>
                <a:cubicBezTo>
                  <a:pt x="444" y="2795"/>
                  <a:pt x="444" y="2795"/>
                  <a:pt x="444" y="2795"/>
                </a:cubicBezTo>
                <a:cubicBezTo>
                  <a:pt x="461" y="2795"/>
                  <a:pt x="461" y="2795"/>
                  <a:pt x="461" y="2795"/>
                </a:cubicBezTo>
                <a:cubicBezTo>
                  <a:pt x="461" y="2812"/>
                  <a:pt x="469" y="2820"/>
                  <a:pt x="478" y="2812"/>
                </a:cubicBezTo>
                <a:cubicBezTo>
                  <a:pt x="546" y="2803"/>
                  <a:pt x="546" y="2803"/>
                  <a:pt x="546" y="2803"/>
                </a:cubicBezTo>
                <a:cubicBezTo>
                  <a:pt x="538" y="2735"/>
                  <a:pt x="538" y="2735"/>
                  <a:pt x="538" y="2735"/>
                </a:cubicBezTo>
                <a:cubicBezTo>
                  <a:pt x="469" y="2752"/>
                  <a:pt x="469" y="2752"/>
                  <a:pt x="469" y="2752"/>
                </a:cubicBezTo>
                <a:cubicBezTo>
                  <a:pt x="452" y="2752"/>
                  <a:pt x="452" y="2760"/>
                  <a:pt x="452" y="2778"/>
                </a:cubicBezTo>
                <a:cubicBezTo>
                  <a:pt x="444" y="2778"/>
                  <a:pt x="444" y="2778"/>
                  <a:pt x="444" y="2778"/>
                </a:cubicBezTo>
                <a:cubicBezTo>
                  <a:pt x="427" y="2684"/>
                  <a:pt x="427" y="2684"/>
                  <a:pt x="427" y="2684"/>
                </a:cubicBezTo>
                <a:cubicBezTo>
                  <a:pt x="435" y="2675"/>
                  <a:pt x="435" y="2675"/>
                  <a:pt x="435" y="2675"/>
                </a:cubicBezTo>
                <a:cubicBezTo>
                  <a:pt x="435" y="2701"/>
                  <a:pt x="444" y="2709"/>
                  <a:pt x="461" y="2701"/>
                </a:cubicBezTo>
                <a:cubicBezTo>
                  <a:pt x="597" y="2675"/>
                  <a:pt x="597" y="2675"/>
                  <a:pt x="597" y="2675"/>
                </a:cubicBezTo>
                <a:cubicBezTo>
                  <a:pt x="614" y="2675"/>
                  <a:pt x="614" y="2667"/>
                  <a:pt x="614" y="2650"/>
                </a:cubicBezTo>
                <a:cubicBezTo>
                  <a:pt x="623" y="2641"/>
                  <a:pt x="623" y="2641"/>
                  <a:pt x="623" y="2641"/>
                </a:cubicBezTo>
                <a:cubicBezTo>
                  <a:pt x="640" y="2743"/>
                  <a:pt x="640" y="2743"/>
                  <a:pt x="640" y="2743"/>
                </a:cubicBezTo>
                <a:cubicBezTo>
                  <a:pt x="632" y="2743"/>
                  <a:pt x="632" y="2743"/>
                  <a:pt x="632" y="2743"/>
                </a:cubicBezTo>
                <a:cubicBezTo>
                  <a:pt x="632" y="2726"/>
                  <a:pt x="623" y="2726"/>
                  <a:pt x="606" y="2726"/>
                </a:cubicBezTo>
                <a:lnTo>
                  <a:pt x="546" y="2735"/>
                </a:lnTo>
                <a:close/>
                <a:moveTo>
                  <a:pt x="4256" y="1823"/>
                </a:moveTo>
                <a:cubicBezTo>
                  <a:pt x="4247" y="1832"/>
                  <a:pt x="4230" y="1849"/>
                  <a:pt x="4222" y="1849"/>
                </a:cubicBezTo>
                <a:cubicBezTo>
                  <a:pt x="4205" y="1849"/>
                  <a:pt x="4188" y="1875"/>
                  <a:pt x="4205" y="1875"/>
                </a:cubicBezTo>
                <a:cubicBezTo>
                  <a:pt x="4222" y="1883"/>
                  <a:pt x="4230" y="1883"/>
                  <a:pt x="4256" y="1858"/>
                </a:cubicBezTo>
                <a:cubicBezTo>
                  <a:pt x="4273" y="1840"/>
                  <a:pt x="4290" y="1798"/>
                  <a:pt x="4256" y="1823"/>
                </a:cubicBezTo>
                <a:close/>
                <a:moveTo>
                  <a:pt x="4137" y="2011"/>
                </a:moveTo>
                <a:cubicBezTo>
                  <a:pt x="4145" y="2028"/>
                  <a:pt x="4162" y="2028"/>
                  <a:pt x="4171" y="2019"/>
                </a:cubicBezTo>
                <a:cubicBezTo>
                  <a:pt x="4188" y="2019"/>
                  <a:pt x="4188" y="2011"/>
                  <a:pt x="4188" y="2011"/>
                </a:cubicBezTo>
                <a:cubicBezTo>
                  <a:pt x="4188" y="2002"/>
                  <a:pt x="4205" y="1994"/>
                  <a:pt x="4230" y="2011"/>
                </a:cubicBezTo>
                <a:cubicBezTo>
                  <a:pt x="4247" y="2019"/>
                  <a:pt x="4247" y="2019"/>
                  <a:pt x="4247" y="2019"/>
                </a:cubicBezTo>
                <a:cubicBezTo>
                  <a:pt x="4256" y="2019"/>
                  <a:pt x="4247" y="2002"/>
                  <a:pt x="4213" y="1977"/>
                </a:cubicBezTo>
                <a:cubicBezTo>
                  <a:pt x="4188" y="1951"/>
                  <a:pt x="4171" y="1943"/>
                  <a:pt x="4128" y="1909"/>
                </a:cubicBezTo>
                <a:cubicBezTo>
                  <a:pt x="4077" y="1883"/>
                  <a:pt x="4051" y="1866"/>
                  <a:pt x="4017" y="1840"/>
                </a:cubicBezTo>
                <a:cubicBezTo>
                  <a:pt x="3992" y="1806"/>
                  <a:pt x="3992" y="1789"/>
                  <a:pt x="4017" y="1781"/>
                </a:cubicBezTo>
                <a:cubicBezTo>
                  <a:pt x="4043" y="1772"/>
                  <a:pt x="4060" y="1781"/>
                  <a:pt x="4051" y="1781"/>
                </a:cubicBezTo>
                <a:cubicBezTo>
                  <a:pt x="4043" y="1789"/>
                  <a:pt x="4026" y="1789"/>
                  <a:pt x="4034" y="1806"/>
                </a:cubicBezTo>
                <a:cubicBezTo>
                  <a:pt x="4043" y="1815"/>
                  <a:pt x="4068" y="1840"/>
                  <a:pt x="4137" y="1900"/>
                </a:cubicBezTo>
                <a:cubicBezTo>
                  <a:pt x="4213" y="1951"/>
                  <a:pt x="4264" y="1985"/>
                  <a:pt x="4299" y="2028"/>
                </a:cubicBezTo>
                <a:cubicBezTo>
                  <a:pt x="4324" y="2062"/>
                  <a:pt x="4307" y="2088"/>
                  <a:pt x="4299" y="2088"/>
                </a:cubicBezTo>
                <a:cubicBezTo>
                  <a:pt x="4290" y="2088"/>
                  <a:pt x="4247" y="2053"/>
                  <a:pt x="4222" y="2036"/>
                </a:cubicBezTo>
                <a:cubicBezTo>
                  <a:pt x="4196" y="2019"/>
                  <a:pt x="4205" y="2028"/>
                  <a:pt x="4196" y="2036"/>
                </a:cubicBezTo>
                <a:cubicBezTo>
                  <a:pt x="4188" y="2036"/>
                  <a:pt x="4179" y="2045"/>
                  <a:pt x="4171" y="2045"/>
                </a:cubicBezTo>
                <a:cubicBezTo>
                  <a:pt x="4162" y="2045"/>
                  <a:pt x="4154" y="2045"/>
                  <a:pt x="4162" y="2062"/>
                </a:cubicBezTo>
                <a:cubicBezTo>
                  <a:pt x="4162" y="2070"/>
                  <a:pt x="4162" y="2096"/>
                  <a:pt x="4145" y="2088"/>
                </a:cubicBezTo>
                <a:cubicBezTo>
                  <a:pt x="4128" y="2070"/>
                  <a:pt x="4137" y="2045"/>
                  <a:pt x="4111" y="2062"/>
                </a:cubicBezTo>
                <a:cubicBezTo>
                  <a:pt x="4085" y="2070"/>
                  <a:pt x="4068" y="2079"/>
                  <a:pt x="4051" y="2053"/>
                </a:cubicBezTo>
                <a:cubicBezTo>
                  <a:pt x="4034" y="2028"/>
                  <a:pt x="4034" y="2019"/>
                  <a:pt x="4043" y="2002"/>
                </a:cubicBezTo>
                <a:cubicBezTo>
                  <a:pt x="4043" y="1985"/>
                  <a:pt x="4043" y="1968"/>
                  <a:pt x="4034" y="1960"/>
                </a:cubicBezTo>
                <a:cubicBezTo>
                  <a:pt x="4026" y="1960"/>
                  <a:pt x="4017" y="1943"/>
                  <a:pt x="4043" y="1943"/>
                </a:cubicBezTo>
                <a:cubicBezTo>
                  <a:pt x="4060" y="1943"/>
                  <a:pt x="4068" y="1951"/>
                  <a:pt x="4137" y="2011"/>
                </a:cubicBezTo>
                <a:close/>
                <a:moveTo>
                  <a:pt x="4077" y="1985"/>
                </a:moveTo>
                <a:cubicBezTo>
                  <a:pt x="4085" y="1994"/>
                  <a:pt x="4120" y="2019"/>
                  <a:pt x="4111" y="2028"/>
                </a:cubicBezTo>
                <a:cubicBezTo>
                  <a:pt x="4102" y="2036"/>
                  <a:pt x="4085" y="2053"/>
                  <a:pt x="4068" y="2036"/>
                </a:cubicBezTo>
                <a:cubicBezTo>
                  <a:pt x="4060" y="2019"/>
                  <a:pt x="4043" y="1960"/>
                  <a:pt x="4077" y="1985"/>
                </a:cubicBezTo>
                <a:close/>
                <a:moveTo>
                  <a:pt x="4256" y="1875"/>
                </a:moveTo>
                <a:cubicBezTo>
                  <a:pt x="4264" y="1883"/>
                  <a:pt x="4273" y="1892"/>
                  <a:pt x="4290" y="1883"/>
                </a:cubicBezTo>
                <a:cubicBezTo>
                  <a:pt x="4299" y="1875"/>
                  <a:pt x="4324" y="1849"/>
                  <a:pt x="4324" y="1840"/>
                </a:cubicBezTo>
                <a:cubicBezTo>
                  <a:pt x="4333" y="1823"/>
                  <a:pt x="4341" y="1815"/>
                  <a:pt x="4341" y="1832"/>
                </a:cubicBezTo>
                <a:cubicBezTo>
                  <a:pt x="4341" y="1840"/>
                  <a:pt x="4341" y="1858"/>
                  <a:pt x="4324" y="1875"/>
                </a:cubicBezTo>
                <a:cubicBezTo>
                  <a:pt x="4316" y="1883"/>
                  <a:pt x="4307" y="1883"/>
                  <a:pt x="4316" y="1892"/>
                </a:cubicBezTo>
                <a:cubicBezTo>
                  <a:pt x="4324" y="1900"/>
                  <a:pt x="4341" y="1917"/>
                  <a:pt x="4341" y="1900"/>
                </a:cubicBezTo>
                <a:cubicBezTo>
                  <a:pt x="4341" y="1892"/>
                  <a:pt x="4324" y="1875"/>
                  <a:pt x="4333" y="1866"/>
                </a:cubicBezTo>
                <a:cubicBezTo>
                  <a:pt x="4341" y="1858"/>
                  <a:pt x="4358" y="1892"/>
                  <a:pt x="4375" y="1917"/>
                </a:cubicBezTo>
                <a:cubicBezTo>
                  <a:pt x="4384" y="1934"/>
                  <a:pt x="4392" y="1934"/>
                  <a:pt x="4409" y="1943"/>
                </a:cubicBezTo>
                <a:cubicBezTo>
                  <a:pt x="4427" y="1951"/>
                  <a:pt x="4478" y="1968"/>
                  <a:pt x="4495" y="1977"/>
                </a:cubicBezTo>
                <a:cubicBezTo>
                  <a:pt x="4512" y="1985"/>
                  <a:pt x="4520" y="1994"/>
                  <a:pt x="4520" y="1977"/>
                </a:cubicBezTo>
                <a:cubicBezTo>
                  <a:pt x="4529" y="1968"/>
                  <a:pt x="4546" y="1917"/>
                  <a:pt x="4554" y="1909"/>
                </a:cubicBezTo>
                <a:cubicBezTo>
                  <a:pt x="4554" y="1909"/>
                  <a:pt x="4563" y="1917"/>
                  <a:pt x="4554" y="1943"/>
                </a:cubicBezTo>
                <a:cubicBezTo>
                  <a:pt x="4546" y="1968"/>
                  <a:pt x="4537" y="2002"/>
                  <a:pt x="4529" y="2011"/>
                </a:cubicBezTo>
                <a:cubicBezTo>
                  <a:pt x="4520" y="2011"/>
                  <a:pt x="4512" y="2011"/>
                  <a:pt x="4495" y="1994"/>
                </a:cubicBezTo>
                <a:cubicBezTo>
                  <a:pt x="4478" y="1985"/>
                  <a:pt x="4444" y="1960"/>
                  <a:pt x="4418" y="1960"/>
                </a:cubicBezTo>
                <a:cubicBezTo>
                  <a:pt x="4401" y="1951"/>
                  <a:pt x="4401" y="1951"/>
                  <a:pt x="4409" y="1960"/>
                </a:cubicBezTo>
                <a:cubicBezTo>
                  <a:pt x="4409" y="1968"/>
                  <a:pt x="4409" y="1985"/>
                  <a:pt x="4401" y="1985"/>
                </a:cubicBezTo>
                <a:cubicBezTo>
                  <a:pt x="4392" y="1994"/>
                  <a:pt x="4401" y="1994"/>
                  <a:pt x="4409" y="2002"/>
                </a:cubicBezTo>
                <a:cubicBezTo>
                  <a:pt x="4418" y="2002"/>
                  <a:pt x="4469" y="2062"/>
                  <a:pt x="4469" y="2079"/>
                </a:cubicBezTo>
                <a:cubicBezTo>
                  <a:pt x="4469" y="2105"/>
                  <a:pt x="4461" y="2113"/>
                  <a:pt x="4409" y="2096"/>
                </a:cubicBezTo>
                <a:cubicBezTo>
                  <a:pt x="4358" y="2079"/>
                  <a:pt x="4341" y="2053"/>
                  <a:pt x="4341" y="2045"/>
                </a:cubicBezTo>
                <a:cubicBezTo>
                  <a:pt x="4333" y="2036"/>
                  <a:pt x="4307" y="2028"/>
                  <a:pt x="4290" y="2011"/>
                </a:cubicBezTo>
                <a:cubicBezTo>
                  <a:pt x="4282" y="2002"/>
                  <a:pt x="4256" y="1968"/>
                  <a:pt x="4273" y="1968"/>
                </a:cubicBezTo>
                <a:cubicBezTo>
                  <a:pt x="4282" y="1977"/>
                  <a:pt x="4299" y="2002"/>
                  <a:pt x="4299" y="1985"/>
                </a:cubicBezTo>
                <a:cubicBezTo>
                  <a:pt x="4307" y="1960"/>
                  <a:pt x="4299" y="1960"/>
                  <a:pt x="4299" y="1951"/>
                </a:cubicBezTo>
                <a:cubicBezTo>
                  <a:pt x="4290" y="1943"/>
                  <a:pt x="4290" y="1943"/>
                  <a:pt x="4299" y="1934"/>
                </a:cubicBezTo>
                <a:cubicBezTo>
                  <a:pt x="4307" y="1926"/>
                  <a:pt x="4307" y="1926"/>
                  <a:pt x="4324" y="1934"/>
                </a:cubicBezTo>
                <a:cubicBezTo>
                  <a:pt x="4341" y="1951"/>
                  <a:pt x="4350" y="1960"/>
                  <a:pt x="4358" y="1968"/>
                </a:cubicBezTo>
                <a:cubicBezTo>
                  <a:pt x="4375" y="1968"/>
                  <a:pt x="4384" y="1960"/>
                  <a:pt x="4375" y="1951"/>
                </a:cubicBezTo>
                <a:cubicBezTo>
                  <a:pt x="4367" y="1943"/>
                  <a:pt x="4333" y="1917"/>
                  <a:pt x="4324" y="1917"/>
                </a:cubicBezTo>
                <a:cubicBezTo>
                  <a:pt x="4307" y="1917"/>
                  <a:pt x="4307" y="1926"/>
                  <a:pt x="4299" y="1917"/>
                </a:cubicBezTo>
                <a:cubicBezTo>
                  <a:pt x="4299" y="1909"/>
                  <a:pt x="4282" y="1917"/>
                  <a:pt x="4273" y="1917"/>
                </a:cubicBezTo>
                <a:cubicBezTo>
                  <a:pt x="4264" y="1917"/>
                  <a:pt x="4256" y="1917"/>
                  <a:pt x="4247" y="1909"/>
                </a:cubicBezTo>
                <a:cubicBezTo>
                  <a:pt x="4247" y="1900"/>
                  <a:pt x="4256" y="1900"/>
                  <a:pt x="4256" y="1892"/>
                </a:cubicBezTo>
                <a:cubicBezTo>
                  <a:pt x="4247" y="1883"/>
                  <a:pt x="4247" y="1875"/>
                  <a:pt x="4256" y="1875"/>
                </a:cubicBezTo>
                <a:close/>
                <a:moveTo>
                  <a:pt x="4358" y="2011"/>
                </a:moveTo>
                <a:cubicBezTo>
                  <a:pt x="4367" y="2002"/>
                  <a:pt x="4384" y="1994"/>
                  <a:pt x="4384" y="2011"/>
                </a:cubicBezTo>
                <a:cubicBezTo>
                  <a:pt x="4384" y="2019"/>
                  <a:pt x="4367" y="2028"/>
                  <a:pt x="4358" y="2036"/>
                </a:cubicBezTo>
                <a:cubicBezTo>
                  <a:pt x="4350" y="2036"/>
                  <a:pt x="4358" y="2045"/>
                  <a:pt x="4375" y="2062"/>
                </a:cubicBezTo>
                <a:cubicBezTo>
                  <a:pt x="4392" y="2070"/>
                  <a:pt x="4409" y="2079"/>
                  <a:pt x="4427" y="2079"/>
                </a:cubicBezTo>
                <a:cubicBezTo>
                  <a:pt x="4444" y="2079"/>
                  <a:pt x="4444" y="2079"/>
                  <a:pt x="4444" y="2062"/>
                </a:cubicBezTo>
                <a:cubicBezTo>
                  <a:pt x="4435" y="2053"/>
                  <a:pt x="4384" y="1994"/>
                  <a:pt x="4367" y="1985"/>
                </a:cubicBezTo>
                <a:cubicBezTo>
                  <a:pt x="4350" y="1977"/>
                  <a:pt x="4341" y="1977"/>
                  <a:pt x="4333" y="1985"/>
                </a:cubicBezTo>
                <a:cubicBezTo>
                  <a:pt x="4333" y="2002"/>
                  <a:pt x="4333" y="2019"/>
                  <a:pt x="4358" y="2011"/>
                </a:cubicBezTo>
                <a:close/>
                <a:moveTo>
                  <a:pt x="3812" y="1185"/>
                </a:moveTo>
                <a:cubicBezTo>
                  <a:pt x="3804" y="1202"/>
                  <a:pt x="3812" y="1219"/>
                  <a:pt x="3804" y="1236"/>
                </a:cubicBezTo>
                <a:cubicBezTo>
                  <a:pt x="3795" y="1244"/>
                  <a:pt x="3778" y="1253"/>
                  <a:pt x="3761" y="1244"/>
                </a:cubicBezTo>
                <a:cubicBezTo>
                  <a:pt x="3736" y="1244"/>
                  <a:pt x="3710" y="1236"/>
                  <a:pt x="3719" y="1253"/>
                </a:cubicBezTo>
                <a:cubicBezTo>
                  <a:pt x="3719" y="1261"/>
                  <a:pt x="3744" y="1270"/>
                  <a:pt x="3753" y="1278"/>
                </a:cubicBezTo>
                <a:cubicBezTo>
                  <a:pt x="3770" y="1287"/>
                  <a:pt x="3787" y="1304"/>
                  <a:pt x="3795" y="1312"/>
                </a:cubicBezTo>
                <a:cubicBezTo>
                  <a:pt x="3804" y="1312"/>
                  <a:pt x="3821" y="1304"/>
                  <a:pt x="3830" y="1287"/>
                </a:cubicBezTo>
                <a:cubicBezTo>
                  <a:pt x="3830" y="1270"/>
                  <a:pt x="3830" y="1142"/>
                  <a:pt x="3812" y="1185"/>
                </a:cubicBezTo>
                <a:close/>
                <a:moveTo>
                  <a:pt x="3855" y="1099"/>
                </a:moveTo>
                <a:cubicBezTo>
                  <a:pt x="3864" y="1108"/>
                  <a:pt x="3881" y="1108"/>
                  <a:pt x="3889" y="1116"/>
                </a:cubicBezTo>
                <a:cubicBezTo>
                  <a:pt x="3906" y="1116"/>
                  <a:pt x="3923" y="1116"/>
                  <a:pt x="3957" y="1125"/>
                </a:cubicBezTo>
                <a:cubicBezTo>
                  <a:pt x="3983" y="1142"/>
                  <a:pt x="3983" y="1133"/>
                  <a:pt x="3983" y="1125"/>
                </a:cubicBezTo>
                <a:cubicBezTo>
                  <a:pt x="3992" y="1116"/>
                  <a:pt x="3992" y="1108"/>
                  <a:pt x="3957" y="1091"/>
                </a:cubicBezTo>
                <a:cubicBezTo>
                  <a:pt x="3932" y="1074"/>
                  <a:pt x="3898" y="1091"/>
                  <a:pt x="3915" y="1082"/>
                </a:cubicBezTo>
                <a:cubicBezTo>
                  <a:pt x="3932" y="1065"/>
                  <a:pt x="3940" y="1074"/>
                  <a:pt x="3957" y="1040"/>
                </a:cubicBezTo>
                <a:cubicBezTo>
                  <a:pt x="3966" y="1006"/>
                  <a:pt x="3957" y="972"/>
                  <a:pt x="3949" y="946"/>
                </a:cubicBezTo>
                <a:cubicBezTo>
                  <a:pt x="3949" y="929"/>
                  <a:pt x="3940" y="937"/>
                  <a:pt x="3940" y="963"/>
                </a:cubicBezTo>
                <a:cubicBezTo>
                  <a:pt x="3932" y="997"/>
                  <a:pt x="3932" y="1023"/>
                  <a:pt x="3915" y="1031"/>
                </a:cubicBezTo>
                <a:cubicBezTo>
                  <a:pt x="3906" y="1040"/>
                  <a:pt x="3872" y="1057"/>
                  <a:pt x="3838" y="1048"/>
                </a:cubicBezTo>
                <a:cubicBezTo>
                  <a:pt x="3804" y="1040"/>
                  <a:pt x="3795" y="1031"/>
                  <a:pt x="3761" y="1006"/>
                </a:cubicBezTo>
                <a:cubicBezTo>
                  <a:pt x="3736" y="980"/>
                  <a:pt x="3719" y="955"/>
                  <a:pt x="3719" y="972"/>
                </a:cubicBezTo>
                <a:cubicBezTo>
                  <a:pt x="3727" y="989"/>
                  <a:pt x="3744" y="1014"/>
                  <a:pt x="3761" y="1031"/>
                </a:cubicBezTo>
                <a:cubicBezTo>
                  <a:pt x="3778" y="1057"/>
                  <a:pt x="3778" y="1057"/>
                  <a:pt x="3770" y="1057"/>
                </a:cubicBezTo>
                <a:cubicBezTo>
                  <a:pt x="3753" y="1057"/>
                  <a:pt x="3744" y="1065"/>
                  <a:pt x="3702" y="1065"/>
                </a:cubicBezTo>
                <a:cubicBezTo>
                  <a:pt x="3659" y="1065"/>
                  <a:pt x="3659" y="1057"/>
                  <a:pt x="3633" y="1057"/>
                </a:cubicBezTo>
                <a:cubicBezTo>
                  <a:pt x="3608" y="1065"/>
                  <a:pt x="3582" y="1057"/>
                  <a:pt x="3548" y="1040"/>
                </a:cubicBezTo>
                <a:cubicBezTo>
                  <a:pt x="3514" y="1031"/>
                  <a:pt x="3505" y="1040"/>
                  <a:pt x="3514" y="1048"/>
                </a:cubicBezTo>
                <a:cubicBezTo>
                  <a:pt x="3531" y="1057"/>
                  <a:pt x="3565" y="1082"/>
                  <a:pt x="3616" y="1091"/>
                </a:cubicBezTo>
                <a:cubicBezTo>
                  <a:pt x="3659" y="1091"/>
                  <a:pt x="3736" y="1091"/>
                  <a:pt x="3753" y="1091"/>
                </a:cubicBezTo>
                <a:cubicBezTo>
                  <a:pt x="3770" y="1082"/>
                  <a:pt x="3804" y="1074"/>
                  <a:pt x="3855" y="1099"/>
                </a:cubicBezTo>
                <a:close/>
                <a:moveTo>
                  <a:pt x="2883" y="597"/>
                </a:moveTo>
                <a:cubicBezTo>
                  <a:pt x="2874" y="614"/>
                  <a:pt x="2866" y="622"/>
                  <a:pt x="2874" y="622"/>
                </a:cubicBezTo>
                <a:cubicBezTo>
                  <a:pt x="2874" y="631"/>
                  <a:pt x="2891" y="622"/>
                  <a:pt x="2909" y="614"/>
                </a:cubicBezTo>
                <a:cubicBezTo>
                  <a:pt x="2926" y="605"/>
                  <a:pt x="2968" y="580"/>
                  <a:pt x="2985" y="571"/>
                </a:cubicBezTo>
                <a:cubicBezTo>
                  <a:pt x="3002" y="571"/>
                  <a:pt x="3019" y="554"/>
                  <a:pt x="3028" y="546"/>
                </a:cubicBezTo>
                <a:cubicBezTo>
                  <a:pt x="3036" y="537"/>
                  <a:pt x="3054" y="537"/>
                  <a:pt x="3054" y="520"/>
                </a:cubicBezTo>
                <a:cubicBezTo>
                  <a:pt x="3054" y="503"/>
                  <a:pt x="3028" y="486"/>
                  <a:pt x="2994" y="495"/>
                </a:cubicBezTo>
                <a:cubicBezTo>
                  <a:pt x="2960" y="495"/>
                  <a:pt x="2934" y="503"/>
                  <a:pt x="2909" y="503"/>
                </a:cubicBezTo>
                <a:cubicBezTo>
                  <a:pt x="2874" y="503"/>
                  <a:pt x="2874" y="503"/>
                  <a:pt x="2883" y="520"/>
                </a:cubicBezTo>
                <a:cubicBezTo>
                  <a:pt x="2900" y="529"/>
                  <a:pt x="2917" y="537"/>
                  <a:pt x="2926" y="537"/>
                </a:cubicBezTo>
                <a:cubicBezTo>
                  <a:pt x="2943" y="529"/>
                  <a:pt x="2943" y="537"/>
                  <a:pt x="2951" y="537"/>
                </a:cubicBezTo>
                <a:cubicBezTo>
                  <a:pt x="2960" y="529"/>
                  <a:pt x="2977" y="529"/>
                  <a:pt x="2968" y="537"/>
                </a:cubicBezTo>
                <a:cubicBezTo>
                  <a:pt x="2968" y="546"/>
                  <a:pt x="2968" y="537"/>
                  <a:pt x="2943" y="554"/>
                </a:cubicBezTo>
                <a:cubicBezTo>
                  <a:pt x="2917" y="571"/>
                  <a:pt x="2926" y="571"/>
                  <a:pt x="2909" y="580"/>
                </a:cubicBezTo>
                <a:cubicBezTo>
                  <a:pt x="2900" y="588"/>
                  <a:pt x="2891" y="597"/>
                  <a:pt x="2883" y="597"/>
                </a:cubicBezTo>
                <a:close/>
                <a:moveTo>
                  <a:pt x="2764" y="665"/>
                </a:moveTo>
                <a:cubicBezTo>
                  <a:pt x="2772" y="665"/>
                  <a:pt x="2789" y="648"/>
                  <a:pt x="2849" y="639"/>
                </a:cubicBezTo>
                <a:cubicBezTo>
                  <a:pt x="2909" y="631"/>
                  <a:pt x="2926" y="631"/>
                  <a:pt x="2951" y="639"/>
                </a:cubicBezTo>
                <a:cubicBezTo>
                  <a:pt x="2977" y="648"/>
                  <a:pt x="2994" y="665"/>
                  <a:pt x="2977" y="682"/>
                </a:cubicBezTo>
                <a:cubicBezTo>
                  <a:pt x="2968" y="690"/>
                  <a:pt x="2960" y="682"/>
                  <a:pt x="2934" y="690"/>
                </a:cubicBezTo>
                <a:cubicBezTo>
                  <a:pt x="2909" y="699"/>
                  <a:pt x="2874" y="707"/>
                  <a:pt x="2840" y="716"/>
                </a:cubicBezTo>
                <a:cubicBezTo>
                  <a:pt x="2806" y="716"/>
                  <a:pt x="2815" y="716"/>
                  <a:pt x="2806" y="716"/>
                </a:cubicBezTo>
                <a:cubicBezTo>
                  <a:pt x="2798" y="725"/>
                  <a:pt x="2798" y="725"/>
                  <a:pt x="2781" y="716"/>
                </a:cubicBezTo>
                <a:cubicBezTo>
                  <a:pt x="2772" y="707"/>
                  <a:pt x="2755" y="682"/>
                  <a:pt x="2755" y="682"/>
                </a:cubicBezTo>
                <a:cubicBezTo>
                  <a:pt x="2764" y="673"/>
                  <a:pt x="2755" y="656"/>
                  <a:pt x="2764" y="665"/>
                </a:cubicBezTo>
                <a:close/>
                <a:moveTo>
                  <a:pt x="1902" y="588"/>
                </a:moveTo>
                <a:cubicBezTo>
                  <a:pt x="1902" y="605"/>
                  <a:pt x="1902" y="648"/>
                  <a:pt x="1894" y="673"/>
                </a:cubicBezTo>
                <a:cubicBezTo>
                  <a:pt x="1885" y="690"/>
                  <a:pt x="1885" y="707"/>
                  <a:pt x="1877" y="690"/>
                </a:cubicBezTo>
                <a:cubicBezTo>
                  <a:pt x="1877" y="673"/>
                  <a:pt x="1860" y="588"/>
                  <a:pt x="1860" y="580"/>
                </a:cubicBezTo>
                <a:cubicBezTo>
                  <a:pt x="1851" y="571"/>
                  <a:pt x="1851" y="571"/>
                  <a:pt x="1851" y="546"/>
                </a:cubicBezTo>
                <a:cubicBezTo>
                  <a:pt x="1851" y="520"/>
                  <a:pt x="1851" y="486"/>
                  <a:pt x="1834" y="477"/>
                </a:cubicBezTo>
                <a:cubicBezTo>
                  <a:pt x="1817" y="477"/>
                  <a:pt x="1800" y="495"/>
                  <a:pt x="1783" y="512"/>
                </a:cubicBezTo>
                <a:cubicBezTo>
                  <a:pt x="1766" y="520"/>
                  <a:pt x="1740" y="537"/>
                  <a:pt x="1740" y="554"/>
                </a:cubicBezTo>
                <a:cubicBezTo>
                  <a:pt x="1749" y="563"/>
                  <a:pt x="1791" y="537"/>
                  <a:pt x="1800" y="520"/>
                </a:cubicBezTo>
                <a:cubicBezTo>
                  <a:pt x="1808" y="512"/>
                  <a:pt x="1825" y="495"/>
                  <a:pt x="1825" y="503"/>
                </a:cubicBezTo>
                <a:cubicBezTo>
                  <a:pt x="1834" y="512"/>
                  <a:pt x="1834" y="520"/>
                  <a:pt x="1834" y="537"/>
                </a:cubicBezTo>
                <a:cubicBezTo>
                  <a:pt x="1834" y="563"/>
                  <a:pt x="1843" y="563"/>
                  <a:pt x="1825" y="571"/>
                </a:cubicBezTo>
                <a:cubicBezTo>
                  <a:pt x="1817" y="580"/>
                  <a:pt x="1808" y="597"/>
                  <a:pt x="1825" y="614"/>
                </a:cubicBezTo>
                <a:cubicBezTo>
                  <a:pt x="1843" y="639"/>
                  <a:pt x="1843" y="639"/>
                  <a:pt x="1843" y="656"/>
                </a:cubicBezTo>
                <a:cubicBezTo>
                  <a:pt x="1843" y="673"/>
                  <a:pt x="1843" y="716"/>
                  <a:pt x="1851" y="733"/>
                </a:cubicBezTo>
                <a:cubicBezTo>
                  <a:pt x="1851" y="742"/>
                  <a:pt x="1843" y="767"/>
                  <a:pt x="1843" y="793"/>
                </a:cubicBezTo>
                <a:cubicBezTo>
                  <a:pt x="1843" y="818"/>
                  <a:pt x="1843" y="835"/>
                  <a:pt x="1851" y="844"/>
                </a:cubicBezTo>
                <a:cubicBezTo>
                  <a:pt x="1860" y="852"/>
                  <a:pt x="1868" y="852"/>
                  <a:pt x="1868" y="835"/>
                </a:cubicBezTo>
                <a:cubicBezTo>
                  <a:pt x="1877" y="810"/>
                  <a:pt x="1885" y="810"/>
                  <a:pt x="1885" y="784"/>
                </a:cubicBezTo>
                <a:cubicBezTo>
                  <a:pt x="1885" y="767"/>
                  <a:pt x="1894" y="750"/>
                  <a:pt x="1902" y="742"/>
                </a:cubicBezTo>
                <a:cubicBezTo>
                  <a:pt x="1902" y="725"/>
                  <a:pt x="1894" y="707"/>
                  <a:pt x="1902" y="682"/>
                </a:cubicBezTo>
                <a:cubicBezTo>
                  <a:pt x="1911" y="656"/>
                  <a:pt x="1919" y="656"/>
                  <a:pt x="1919" y="622"/>
                </a:cubicBezTo>
                <a:cubicBezTo>
                  <a:pt x="1919" y="597"/>
                  <a:pt x="1902" y="563"/>
                  <a:pt x="1902" y="588"/>
                </a:cubicBezTo>
                <a:close/>
                <a:moveTo>
                  <a:pt x="1902" y="537"/>
                </a:moveTo>
                <a:cubicBezTo>
                  <a:pt x="1919" y="520"/>
                  <a:pt x="1945" y="495"/>
                  <a:pt x="1953" y="486"/>
                </a:cubicBezTo>
                <a:cubicBezTo>
                  <a:pt x="1962" y="469"/>
                  <a:pt x="1962" y="469"/>
                  <a:pt x="1970" y="495"/>
                </a:cubicBezTo>
                <a:cubicBezTo>
                  <a:pt x="1979" y="529"/>
                  <a:pt x="1996" y="580"/>
                  <a:pt x="1996" y="597"/>
                </a:cubicBezTo>
                <a:cubicBezTo>
                  <a:pt x="1996" y="605"/>
                  <a:pt x="1987" y="614"/>
                  <a:pt x="1996" y="622"/>
                </a:cubicBezTo>
                <a:cubicBezTo>
                  <a:pt x="2005" y="639"/>
                  <a:pt x="2005" y="639"/>
                  <a:pt x="2013" y="639"/>
                </a:cubicBezTo>
                <a:cubicBezTo>
                  <a:pt x="2022" y="639"/>
                  <a:pt x="2030" y="656"/>
                  <a:pt x="2030" y="673"/>
                </a:cubicBezTo>
                <a:cubicBezTo>
                  <a:pt x="2030" y="682"/>
                  <a:pt x="2030" y="716"/>
                  <a:pt x="2047" y="733"/>
                </a:cubicBezTo>
                <a:cubicBezTo>
                  <a:pt x="2056" y="750"/>
                  <a:pt x="2073" y="750"/>
                  <a:pt x="2081" y="733"/>
                </a:cubicBezTo>
                <a:cubicBezTo>
                  <a:pt x="2090" y="716"/>
                  <a:pt x="2098" y="716"/>
                  <a:pt x="2107" y="699"/>
                </a:cubicBezTo>
                <a:cubicBezTo>
                  <a:pt x="2115" y="673"/>
                  <a:pt x="2124" y="673"/>
                  <a:pt x="2124" y="665"/>
                </a:cubicBezTo>
                <a:cubicBezTo>
                  <a:pt x="2124" y="656"/>
                  <a:pt x="2115" y="656"/>
                  <a:pt x="2098" y="673"/>
                </a:cubicBezTo>
                <a:cubicBezTo>
                  <a:pt x="2090" y="690"/>
                  <a:pt x="2073" y="716"/>
                  <a:pt x="2056" y="690"/>
                </a:cubicBezTo>
                <a:cubicBezTo>
                  <a:pt x="2047" y="665"/>
                  <a:pt x="2056" y="648"/>
                  <a:pt x="2039" y="622"/>
                </a:cubicBezTo>
                <a:cubicBezTo>
                  <a:pt x="2013" y="597"/>
                  <a:pt x="2022" y="597"/>
                  <a:pt x="2013" y="563"/>
                </a:cubicBezTo>
                <a:cubicBezTo>
                  <a:pt x="2013" y="520"/>
                  <a:pt x="1987" y="486"/>
                  <a:pt x="1996" y="477"/>
                </a:cubicBezTo>
                <a:cubicBezTo>
                  <a:pt x="2005" y="460"/>
                  <a:pt x="2030" y="418"/>
                  <a:pt x="2030" y="392"/>
                </a:cubicBezTo>
                <a:cubicBezTo>
                  <a:pt x="2022" y="375"/>
                  <a:pt x="2013" y="367"/>
                  <a:pt x="1987" y="392"/>
                </a:cubicBezTo>
                <a:cubicBezTo>
                  <a:pt x="1962" y="418"/>
                  <a:pt x="1953" y="435"/>
                  <a:pt x="1936" y="469"/>
                </a:cubicBezTo>
                <a:cubicBezTo>
                  <a:pt x="1911" y="503"/>
                  <a:pt x="1902" y="520"/>
                  <a:pt x="1894" y="529"/>
                </a:cubicBezTo>
                <a:cubicBezTo>
                  <a:pt x="1885" y="529"/>
                  <a:pt x="1894" y="546"/>
                  <a:pt x="1902" y="537"/>
                </a:cubicBezTo>
                <a:close/>
                <a:moveTo>
                  <a:pt x="1970" y="443"/>
                </a:moveTo>
                <a:cubicBezTo>
                  <a:pt x="1970" y="452"/>
                  <a:pt x="1962" y="469"/>
                  <a:pt x="1979" y="460"/>
                </a:cubicBezTo>
                <a:cubicBezTo>
                  <a:pt x="1987" y="452"/>
                  <a:pt x="1996" y="443"/>
                  <a:pt x="1996" y="435"/>
                </a:cubicBezTo>
                <a:cubicBezTo>
                  <a:pt x="2005" y="418"/>
                  <a:pt x="2005" y="409"/>
                  <a:pt x="1996" y="409"/>
                </a:cubicBezTo>
                <a:cubicBezTo>
                  <a:pt x="1996" y="409"/>
                  <a:pt x="1979" y="426"/>
                  <a:pt x="1970" y="443"/>
                </a:cubicBezTo>
                <a:close/>
                <a:moveTo>
                  <a:pt x="1092" y="1270"/>
                </a:moveTo>
                <a:cubicBezTo>
                  <a:pt x="1101" y="1278"/>
                  <a:pt x="1126" y="1295"/>
                  <a:pt x="1135" y="1304"/>
                </a:cubicBezTo>
                <a:cubicBezTo>
                  <a:pt x="1135" y="1321"/>
                  <a:pt x="1152" y="1321"/>
                  <a:pt x="1160" y="1312"/>
                </a:cubicBezTo>
                <a:cubicBezTo>
                  <a:pt x="1169" y="1304"/>
                  <a:pt x="1169" y="1304"/>
                  <a:pt x="1160" y="1287"/>
                </a:cubicBezTo>
                <a:cubicBezTo>
                  <a:pt x="1143" y="1278"/>
                  <a:pt x="1118" y="1270"/>
                  <a:pt x="1109" y="1261"/>
                </a:cubicBezTo>
                <a:cubicBezTo>
                  <a:pt x="1092" y="1253"/>
                  <a:pt x="1084" y="1261"/>
                  <a:pt x="1092" y="1270"/>
                </a:cubicBezTo>
                <a:close/>
                <a:moveTo>
                  <a:pt x="1101" y="1210"/>
                </a:moveTo>
                <a:cubicBezTo>
                  <a:pt x="1109" y="1202"/>
                  <a:pt x="1101" y="1176"/>
                  <a:pt x="1101" y="1167"/>
                </a:cubicBezTo>
                <a:cubicBezTo>
                  <a:pt x="1101" y="1150"/>
                  <a:pt x="1101" y="1150"/>
                  <a:pt x="1109" y="1142"/>
                </a:cubicBezTo>
                <a:cubicBezTo>
                  <a:pt x="1126" y="1133"/>
                  <a:pt x="1126" y="1125"/>
                  <a:pt x="1118" y="1116"/>
                </a:cubicBezTo>
                <a:cubicBezTo>
                  <a:pt x="1109" y="1108"/>
                  <a:pt x="1109" y="1108"/>
                  <a:pt x="1109" y="1099"/>
                </a:cubicBezTo>
                <a:cubicBezTo>
                  <a:pt x="1109" y="1091"/>
                  <a:pt x="1109" y="1091"/>
                  <a:pt x="1101" y="1082"/>
                </a:cubicBezTo>
                <a:cubicBezTo>
                  <a:pt x="1092" y="1082"/>
                  <a:pt x="1092" y="1074"/>
                  <a:pt x="1092" y="1057"/>
                </a:cubicBezTo>
                <a:cubicBezTo>
                  <a:pt x="1092" y="1040"/>
                  <a:pt x="1092" y="1023"/>
                  <a:pt x="1101" y="1031"/>
                </a:cubicBezTo>
                <a:cubicBezTo>
                  <a:pt x="1109" y="1040"/>
                  <a:pt x="1109" y="1040"/>
                  <a:pt x="1118" y="1074"/>
                </a:cubicBezTo>
                <a:cubicBezTo>
                  <a:pt x="1126" y="1108"/>
                  <a:pt x="1126" y="1116"/>
                  <a:pt x="1143" y="1099"/>
                </a:cubicBezTo>
                <a:cubicBezTo>
                  <a:pt x="1152" y="1082"/>
                  <a:pt x="1152" y="1065"/>
                  <a:pt x="1160" y="1074"/>
                </a:cubicBezTo>
                <a:cubicBezTo>
                  <a:pt x="1169" y="1091"/>
                  <a:pt x="1169" y="1125"/>
                  <a:pt x="1160" y="1133"/>
                </a:cubicBezTo>
                <a:cubicBezTo>
                  <a:pt x="1160" y="1142"/>
                  <a:pt x="1160" y="1142"/>
                  <a:pt x="1160" y="1142"/>
                </a:cubicBezTo>
                <a:cubicBezTo>
                  <a:pt x="1169" y="1142"/>
                  <a:pt x="1194" y="1125"/>
                  <a:pt x="1194" y="1125"/>
                </a:cubicBezTo>
                <a:cubicBezTo>
                  <a:pt x="1194" y="1125"/>
                  <a:pt x="1186" y="1099"/>
                  <a:pt x="1194" y="1108"/>
                </a:cubicBezTo>
                <a:cubicBezTo>
                  <a:pt x="1203" y="1116"/>
                  <a:pt x="1203" y="1116"/>
                  <a:pt x="1211" y="1108"/>
                </a:cubicBezTo>
                <a:cubicBezTo>
                  <a:pt x="1211" y="1099"/>
                  <a:pt x="1203" y="1091"/>
                  <a:pt x="1194" y="1082"/>
                </a:cubicBezTo>
                <a:cubicBezTo>
                  <a:pt x="1186" y="1065"/>
                  <a:pt x="1186" y="1065"/>
                  <a:pt x="1186" y="1048"/>
                </a:cubicBezTo>
                <a:cubicBezTo>
                  <a:pt x="1186" y="1031"/>
                  <a:pt x="1160" y="997"/>
                  <a:pt x="1160" y="1023"/>
                </a:cubicBezTo>
                <a:cubicBezTo>
                  <a:pt x="1160" y="1048"/>
                  <a:pt x="1160" y="1040"/>
                  <a:pt x="1152" y="1048"/>
                </a:cubicBezTo>
                <a:cubicBezTo>
                  <a:pt x="1143" y="1048"/>
                  <a:pt x="1135" y="1057"/>
                  <a:pt x="1135" y="1065"/>
                </a:cubicBezTo>
                <a:cubicBezTo>
                  <a:pt x="1135" y="1065"/>
                  <a:pt x="1126" y="1065"/>
                  <a:pt x="1126" y="1048"/>
                </a:cubicBezTo>
                <a:cubicBezTo>
                  <a:pt x="1126" y="1040"/>
                  <a:pt x="1118" y="997"/>
                  <a:pt x="1109" y="1006"/>
                </a:cubicBezTo>
                <a:cubicBezTo>
                  <a:pt x="1101" y="1006"/>
                  <a:pt x="1101" y="1006"/>
                  <a:pt x="1101" y="1014"/>
                </a:cubicBezTo>
                <a:cubicBezTo>
                  <a:pt x="1092" y="1023"/>
                  <a:pt x="1092" y="1014"/>
                  <a:pt x="1092" y="997"/>
                </a:cubicBezTo>
                <a:cubicBezTo>
                  <a:pt x="1092" y="980"/>
                  <a:pt x="1084" y="955"/>
                  <a:pt x="1092" y="912"/>
                </a:cubicBezTo>
                <a:cubicBezTo>
                  <a:pt x="1092" y="869"/>
                  <a:pt x="1101" y="869"/>
                  <a:pt x="1118" y="903"/>
                </a:cubicBezTo>
                <a:cubicBezTo>
                  <a:pt x="1135" y="929"/>
                  <a:pt x="1169" y="972"/>
                  <a:pt x="1186" y="997"/>
                </a:cubicBezTo>
                <a:cubicBezTo>
                  <a:pt x="1211" y="1023"/>
                  <a:pt x="1271" y="1082"/>
                  <a:pt x="1280" y="1091"/>
                </a:cubicBezTo>
                <a:cubicBezTo>
                  <a:pt x="1288" y="1099"/>
                  <a:pt x="1288" y="1091"/>
                  <a:pt x="1271" y="1108"/>
                </a:cubicBezTo>
                <a:cubicBezTo>
                  <a:pt x="1254" y="1125"/>
                  <a:pt x="1246" y="1133"/>
                  <a:pt x="1220" y="1133"/>
                </a:cubicBezTo>
                <a:cubicBezTo>
                  <a:pt x="1203" y="1142"/>
                  <a:pt x="1186" y="1159"/>
                  <a:pt x="1194" y="1159"/>
                </a:cubicBezTo>
                <a:cubicBezTo>
                  <a:pt x="1211" y="1159"/>
                  <a:pt x="1263" y="1142"/>
                  <a:pt x="1288" y="1133"/>
                </a:cubicBezTo>
                <a:cubicBezTo>
                  <a:pt x="1314" y="1133"/>
                  <a:pt x="1331" y="1125"/>
                  <a:pt x="1322" y="1099"/>
                </a:cubicBezTo>
                <a:cubicBezTo>
                  <a:pt x="1305" y="1082"/>
                  <a:pt x="1271" y="1048"/>
                  <a:pt x="1246" y="1031"/>
                </a:cubicBezTo>
                <a:cubicBezTo>
                  <a:pt x="1220" y="1014"/>
                  <a:pt x="1211" y="997"/>
                  <a:pt x="1194" y="980"/>
                </a:cubicBezTo>
                <a:cubicBezTo>
                  <a:pt x="1177" y="955"/>
                  <a:pt x="1152" y="920"/>
                  <a:pt x="1135" y="886"/>
                </a:cubicBezTo>
                <a:cubicBezTo>
                  <a:pt x="1118" y="852"/>
                  <a:pt x="1109" y="844"/>
                  <a:pt x="1092" y="861"/>
                </a:cubicBezTo>
                <a:cubicBezTo>
                  <a:pt x="1084" y="878"/>
                  <a:pt x="1075" y="895"/>
                  <a:pt x="1075" y="955"/>
                </a:cubicBezTo>
                <a:cubicBezTo>
                  <a:pt x="1075" y="1014"/>
                  <a:pt x="1084" y="1023"/>
                  <a:pt x="1084" y="1040"/>
                </a:cubicBezTo>
                <a:cubicBezTo>
                  <a:pt x="1075" y="1057"/>
                  <a:pt x="1075" y="1048"/>
                  <a:pt x="1066" y="1031"/>
                </a:cubicBezTo>
                <a:cubicBezTo>
                  <a:pt x="1058" y="1014"/>
                  <a:pt x="1058" y="997"/>
                  <a:pt x="1058" y="980"/>
                </a:cubicBezTo>
                <a:cubicBezTo>
                  <a:pt x="1066" y="963"/>
                  <a:pt x="1058" y="929"/>
                  <a:pt x="1049" y="937"/>
                </a:cubicBezTo>
                <a:cubicBezTo>
                  <a:pt x="1041" y="937"/>
                  <a:pt x="1041" y="946"/>
                  <a:pt x="1041" y="955"/>
                </a:cubicBezTo>
                <a:cubicBezTo>
                  <a:pt x="1041" y="955"/>
                  <a:pt x="1032" y="929"/>
                  <a:pt x="1007" y="929"/>
                </a:cubicBezTo>
                <a:cubicBezTo>
                  <a:pt x="981" y="937"/>
                  <a:pt x="973" y="946"/>
                  <a:pt x="990" y="946"/>
                </a:cubicBezTo>
                <a:cubicBezTo>
                  <a:pt x="998" y="946"/>
                  <a:pt x="1041" y="989"/>
                  <a:pt x="1041" y="1006"/>
                </a:cubicBezTo>
                <a:cubicBezTo>
                  <a:pt x="1041" y="1031"/>
                  <a:pt x="1032" y="1040"/>
                  <a:pt x="1032" y="1057"/>
                </a:cubicBezTo>
                <a:cubicBezTo>
                  <a:pt x="1032" y="1082"/>
                  <a:pt x="1024" y="1099"/>
                  <a:pt x="1015" y="1108"/>
                </a:cubicBezTo>
                <a:cubicBezTo>
                  <a:pt x="1015" y="1116"/>
                  <a:pt x="1032" y="1099"/>
                  <a:pt x="1041" y="1082"/>
                </a:cubicBezTo>
                <a:cubicBezTo>
                  <a:pt x="1049" y="1065"/>
                  <a:pt x="1049" y="1023"/>
                  <a:pt x="1058" y="1040"/>
                </a:cubicBezTo>
                <a:cubicBezTo>
                  <a:pt x="1066" y="1057"/>
                  <a:pt x="1075" y="1065"/>
                  <a:pt x="1084" y="1125"/>
                </a:cubicBezTo>
                <a:cubicBezTo>
                  <a:pt x="1092" y="1176"/>
                  <a:pt x="1092" y="1244"/>
                  <a:pt x="1101" y="1210"/>
                </a:cubicBezTo>
                <a:close/>
                <a:moveTo>
                  <a:pt x="325" y="2036"/>
                </a:moveTo>
                <a:cubicBezTo>
                  <a:pt x="325" y="2045"/>
                  <a:pt x="350" y="2036"/>
                  <a:pt x="367" y="2036"/>
                </a:cubicBezTo>
                <a:cubicBezTo>
                  <a:pt x="384" y="2045"/>
                  <a:pt x="384" y="2053"/>
                  <a:pt x="393" y="2036"/>
                </a:cubicBezTo>
                <a:cubicBezTo>
                  <a:pt x="393" y="2028"/>
                  <a:pt x="401" y="2011"/>
                  <a:pt x="393" y="2002"/>
                </a:cubicBezTo>
                <a:cubicBezTo>
                  <a:pt x="376" y="1994"/>
                  <a:pt x="359" y="2011"/>
                  <a:pt x="342" y="2019"/>
                </a:cubicBezTo>
                <a:cubicBezTo>
                  <a:pt x="325" y="2028"/>
                  <a:pt x="307" y="2045"/>
                  <a:pt x="325" y="2036"/>
                </a:cubicBezTo>
                <a:close/>
                <a:moveTo>
                  <a:pt x="495" y="1721"/>
                </a:moveTo>
                <a:cubicBezTo>
                  <a:pt x="504" y="1721"/>
                  <a:pt x="546" y="1747"/>
                  <a:pt x="572" y="1764"/>
                </a:cubicBezTo>
                <a:cubicBezTo>
                  <a:pt x="589" y="1781"/>
                  <a:pt x="623" y="1815"/>
                  <a:pt x="666" y="1832"/>
                </a:cubicBezTo>
                <a:cubicBezTo>
                  <a:pt x="708" y="1849"/>
                  <a:pt x="742" y="1883"/>
                  <a:pt x="777" y="1892"/>
                </a:cubicBezTo>
                <a:cubicBezTo>
                  <a:pt x="811" y="1892"/>
                  <a:pt x="845" y="1900"/>
                  <a:pt x="853" y="1909"/>
                </a:cubicBezTo>
                <a:cubicBezTo>
                  <a:pt x="870" y="1917"/>
                  <a:pt x="862" y="1943"/>
                  <a:pt x="870" y="1951"/>
                </a:cubicBezTo>
                <a:cubicBezTo>
                  <a:pt x="879" y="1968"/>
                  <a:pt x="879" y="1968"/>
                  <a:pt x="879" y="1951"/>
                </a:cubicBezTo>
                <a:cubicBezTo>
                  <a:pt x="879" y="1934"/>
                  <a:pt x="887" y="1909"/>
                  <a:pt x="887" y="1900"/>
                </a:cubicBezTo>
                <a:cubicBezTo>
                  <a:pt x="896" y="1892"/>
                  <a:pt x="896" y="1883"/>
                  <a:pt x="879" y="1883"/>
                </a:cubicBezTo>
                <a:cubicBezTo>
                  <a:pt x="862" y="1883"/>
                  <a:pt x="819" y="1883"/>
                  <a:pt x="785" y="1866"/>
                </a:cubicBezTo>
                <a:cubicBezTo>
                  <a:pt x="759" y="1849"/>
                  <a:pt x="751" y="1840"/>
                  <a:pt x="717" y="1832"/>
                </a:cubicBezTo>
                <a:cubicBezTo>
                  <a:pt x="674" y="1823"/>
                  <a:pt x="640" y="1798"/>
                  <a:pt x="606" y="1764"/>
                </a:cubicBezTo>
                <a:cubicBezTo>
                  <a:pt x="572" y="1738"/>
                  <a:pt x="546" y="1721"/>
                  <a:pt x="529" y="1713"/>
                </a:cubicBezTo>
                <a:cubicBezTo>
                  <a:pt x="504" y="1696"/>
                  <a:pt x="478" y="1704"/>
                  <a:pt x="495" y="1721"/>
                </a:cubicBezTo>
                <a:close/>
                <a:moveTo>
                  <a:pt x="487" y="1840"/>
                </a:moveTo>
                <a:cubicBezTo>
                  <a:pt x="487" y="1849"/>
                  <a:pt x="529" y="1909"/>
                  <a:pt x="546" y="1926"/>
                </a:cubicBezTo>
                <a:cubicBezTo>
                  <a:pt x="555" y="1943"/>
                  <a:pt x="563" y="1934"/>
                  <a:pt x="572" y="1926"/>
                </a:cubicBezTo>
                <a:cubicBezTo>
                  <a:pt x="572" y="1917"/>
                  <a:pt x="572" y="1917"/>
                  <a:pt x="563" y="1909"/>
                </a:cubicBezTo>
                <a:cubicBezTo>
                  <a:pt x="555" y="1900"/>
                  <a:pt x="555" y="1900"/>
                  <a:pt x="555" y="1883"/>
                </a:cubicBezTo>
                <a:cubicBezTo>
                  <a:pt x="555" y="1866"/>
                  <a:pt x="555" y="1849"/>
                  <a:pt x="555" y="1858"/>
                </a:cubicBezTo>
                <a:cubicBezTo>
                  <a:pt x="563" y="1866"/>
                  <a:pt x="580" y="1900"/>
                  <a:pt x="597" y="1900"/>
                </a:cubicBezTo>
                <a:cubicBezTo>
                  <a:pt x="614" y="1909"/>
                  <a:pt x="614" y="1900"/>
                  <a:pt x="614" y="1892"/>
                </a:cubicBezTo>
                <a:cubicBezTo>
                  <a:pt x="606" y="1875"/>
                  <a:pt x="589" y="1875"/>
                  <a:pt x="589" y="1840"/>
                </a:cubicBezTo>
                <a:cubicBezTo>
                  <a:pt x="580" y="1798"/>
                  <a:pt x="580" y="1789"/>
                  <a:pt x="563" y="1772"/>
                </a:cubicBezTo>
                <a:cubicBezTo>
                  <a:pt x="546" y="1764"/>
                  <a:pt x="546" y="1764"/>
                  <a:pt x="538" y="1764"/>
                </a:cubicBezTo>
                <a:cubicBezTo>
                  <a:pt x="538" y="1764"/>
                  <a:pt x="538" y="1772"/>
                  <a:pt x="546" y="1781"/>
                </a:cubicBezTo>
                <a:cubicBezTo>
                  <a:pt x="555" y="1789"/>
                  <a:pt x="563" y="1806"/>
                  <a:pt x="563" y="1815"/>
                </a:cubicBezTo>
                <a:cubicBezTo>
                  <a:pt x="563" y="1823"/>
                  <a:pt x="563" y="1823"/>
                  <a:pt x="555" y="1815"/>
                </a:cubicBezTo>
                <a:cubicBezTo>
                  <a:pt x="546" y="1806"/>
                  <a:pt x="538" y="1789"/>
                  <a:pt x="529" y="1798"/>
                </a:cubicBezTo>
                <a:cubicBezTo>
                  <a:pt x="529" y="1798"/>
                  <a:pt x="521" y="1823"/>
                  <a:pt x="529" y="1840"/>
                </a:cubicBezTo>
                <a:cubicBezTo>
                  <a:pt x="538" y="1858"/>
                  <a:pt x="538" y="1875"/>
                  <a:pt x="538" y="1883"/>
                </a:cubicBezTo>
                <a:cubicBezTo>
                  <a:pt x="538" y="1892"/>
                  <a:pt x="529" y="1883"/>
                  <a:pt x="521" y="1866"/>
                </a:cubicBezTo>
                <a:cubicBezTo>
                  <a:pt x="512" y="1849"/>
                  <a:pt x="504" y="1815"/>
                  <a:pt x="495" y="1789"/>
                </a:cubicBezTo>
                <a:cubicBezTo>
                  <a:pt x="478" y="1764"/>
                  <a:pt x="461" y="1747"/>
                  <a:pt x="461" y="1738"/>
                </a:cubicBezTo>
                <a:cubicBezTo>
                  <a:pt x="452" y="1738"/>
                  <a:pt x="452" y="1696"/>
                  <a:pt x="452" y="1670"/>
                </a:cubicBezTo>
                <a:cubicBezTo>
                  <a:pt x="444" y="1653"/>
                  <a:pt x="461" y="1636"/>
                  <a:pt x="452" y="1619"/>
                </a:cubicBezTo>
                <a:cubicBezTo>
                  <a:pt x="444" y="1602"/>
                  <a:pt x="427" y="1610"/>
                  <a:pt x="427" y="1653"/>
                </a:cubicBezTo>
                <a:cubicBezTo>
                  <a:pt x="418" y="1687"/>
                  <a:pt x="427" y="1789"/>
                  <a:pt x="435" y="1823"/>
                </a:cubicBezTo>
                <a:cubicBezTo>
                  <a:pt x="452" y="1858"/>
                  <a:pt x="444" y="1892"/>
                  <a:pt x="461" y="1909"/>
                </a:cubicBezTo>
                <a:cubicBezTo>
                  <a:pt x="469" y="1926"/>
                  <a:pt x="469" y="1909"/>
                  <a:pt x="469" y="1892"/>
                </a:cubicBezTo>
                <a:cubicBezTo>
                  <a:pt x="469" y="1875"/>
                  <a:pt x="478" y="1875"/>
                  <a:pt x="478" y="1858"/>
                </a:cubicBezTo>
                <a:cubicBezTo>
                  <a:pt x="478" y="1832"/>
                  <a:pt x="478" y="1832"/>
                  <a:pt x="487" y="1840"/>
                </a:cubicBezTo>
                <a:close/>
                <a:moveTo>
                  <a:pt x="589" y="2070"/>
                </a:moveTo>
                <a:cubicBezTo>
                  <a:pt x="589" y="2070"/>
                  <a:pt x="614" y="2096"/>
                  <a:pt x="614" y="2105"/>
                </a:cubicBezTo>
                <a:cubicBezTo>
                  <a:pt x="614" y="2113"/>
                  <a:pt x="614" y="2122"/>
                  <a:pt x="580" y="2105"/>
                </a:cubicBezTo>
                <a:cubicBezTo>
                  <a:pt x="546" y="2088"/>
                  <a:pt x="546" y="2079"/>
                  <a:pt x="529" y="2088"/>
                </a:cubicBezTo>
                <a:cubicBezTo>
                  <a:pt x="504" y="2088"/>
                  <a:pt x="478" y="2105"/>
                  <a:pt x="487" y="2105"/>
                </a:cubicBezTo>
                <a:cubicBezTo>
                  <a:pt x="495" y="2113"/>
                  <a:pt x="504" y="2113"/>
                  <a:pt x="529" y="2113"/>
                </a:cubicBezTo>
                <a:cubicBezTo>
                  <a:pt x="555" y="2113"/>
                  <a:pt x="572" y="2122"/>
                  <a:pt x="589" y="2130"/>
                </a:cubicBezTo>
                <a:cubicBezTo>
                  <a:pt x="606" y="2139"/>
                  <a:pt x="640" y="2147"/>
                  <a:pt x="649" y="2130"/>
                </a:cubicBezTo>
                <a:cubicBezTo>
                  <a:pt x="657" y="2113"/>
                  <a:pt x="657" y="2113"/>
                  <a:pt x="640" y="2096"/>
                </a:cubicBezTo>
                <a:cubicBezTo>
                  <a:pt x="623" y="2088"/>
                  <a:pt x="580" y="2045"/>
                  <a:pt x="589" y="2070"/>
                </a:cubicBezTo>
                <a:close/>
                <a:moveTo>
                  <a:pt x="2439" y="895"/>
                </a:moveTo>
                <a:cubicBezTo>
                  <a:pt x="3292" y="895"/>
                  <a:pt x="3983" y="1585"/>
                  <a:pt x="3983" y="2437"/>
                </a:cubicBezTo>
                <a:cubicBezTo>
                  <a:pt x="3983" y="3289"/>
                  <a:pt x="3292" y="3979"/>
                  <a:pt x="2439" y="3979"/>
                </a:cubicBezTo>
                <a:cubicBezTo>
                  <a:pt x="1587" y="3979"/>
                  <a:pt x="896" y="3289"/>
                  <a:pt x="896" y="2437"/>
                </a:cubicBezTo>
                <a:cubicBezTo>
                  <a:pt x="896" y="1585"/>
                  <a:pt x="1587" y="895"/>
                  <a:pt x="2439" y="895"/>
                </a:cubicBezTo>
                <a:close/>
                <a:moveTo>
                  <a:pt x="2457" y="1772"/>
                </a:moveTo>
                <a:cubicBezTo>
                  <a:pt x="2141" y="1900"/>
                  <a:pt x="2141" y="1900"/>
                  <a:pt x="2141" y="1900"/>
                </a:cubicBezTo>
                <a:cubicBezTo>
                  <a:pt x="2141" y="2590"/>
                  <a:pt x="2141" y="2590"/>
                  <a:pt x="2141" y="2590"/>
                </a:cubicBezTo>
                <a:cubicBezTo>
                  <a:pt x="2081" y="2565"/>
                  <a:pt x="2022" y="2539"/>
                  <a:pt x="1953" y="2505"/>
                </a:cubicBezTo>
                <a:cubicBezTo>
                  <a:pt x="1953" y="1900"/>
                  <a:pt x="1953" y="1900"/>
                  <a:pt x="1953" y="1900"/>
                </a:cubicBezTo>
                <a:cubicBezTo>
                  <a:pt x="1638" y="1772"/>
                  <a:pt x="1638" y="1772"/>
                  <a:pt x="1638" y="1772"/>
                </a:cubicBezTo>
                <a:cubicBezTo>
                  <a:pt x="1638" y="2318"/>
                  <a:pt x="1638" y="2318"/>
                  <a:pt x="1638" y="2318"/>
                </a:cubicBezTo>
                <a:cubicBezTo>
                  <a:pt x="1536" y="2249"/>
                  <a:pt x="1416" y="2173"/>
                  <a:pt x="1280" y="2062"/>
                </a:cubicBezTo>
                <a:cubicBezTo>
                  <a:pt x="1280" y="2062"/>
                  <a:pt x="1425" y="2309"/>
                  <a:pt x="1638" y="2488"/>
                </a:cubicBezTo>
                <a:cubicBezTo>
                  <a:pt x="1638" y="3433"/>
                  <a:pt x="1638" y="3433"/>
                  <a:pt x="1638" y="3433"/>
                </a:cubicBezTo>
                <a:cubicBezTo>
                  <a:pt x="1953" y="3561"/>
                  <a:pt x="1953" y="3561"/>
                  <a:pt x="1953" y="3561"/>
                </a:cubicBezTo>
                <a:cubicBezTo>
                  <a:pt x="1953" y="2726"/>
                  <a:pt x="1953" y="2726"/>
                  <a:pt x="1953" y="2726"/>
                </a:cubicBezTo>
                <a:cubicBezTo>
                  <a:pt x="2022" y="2778"/>
                  <a:pt x="2090" y="2803"/>
                  <a:pt x="2141" y="2829"/>
                </a:cubicBezTo>
                <a:cubicBezTo>
                  <a:pt x="2141" y="3561"/>
                  <a:pt x="2141" y="3561"/>
                  <a:pt x="2141" y="3561"/>
                </a:cubicBezTo>
                <a:cubicBezTo>
                  <a:pt x="2457" y="3433"/>
                  <a:pt x="2457" y="3433"/>
                  <a:pt x="2457" y="3433"/>
                </a:cubicBezTo>
                <a:cubicBezTo>
                  <a:pt x="2457" y="2905"/>
                  <a:pt x="2457" y="2905"/>
                  <a:pt x="2457" y="2905"/>
                </a:cubicBezTo>
                <a:cubicBezTo>
                  <a:pt x="2584" y="2922"/>
                  <a:pt x="2746" y="2931"/>
                  <a:pt x="2917" y="2888"/>
                </a:cubicBezTo>
                <a:cubicBezTo>
                  <a:pt x="3275" y="2803"/>
                  <a:pt x="3454" y="2454"/>
                  <a:pt x="3403" y="2232"/>
                </a:cubicBezTo>
                <a:cubicBezTo>
                  <a:pt x="3352" y="2011"/>
                  <a:pt x="3216" y="1909"/>
                  <a:pt x="2866" y="1730"/>
                </a:cubicBezTo>
                <a:cubicBezTo>
                  <a:pt x="2516" y="1551"/>
                  <a:pt x="2286" y="1406"/>
                  <a:pt x="2457" y="1142"/>
                </a:cubicBezTo>
                <a:cubicBezTo>
                  <a:pt x="2457" y="1142"/>
                  <a:pt x="2329" y="1202"/>
                  <a:pt x="2286" y="1329"/>
                </a:cubicBezTo>
                <a:cubicBezTo>
                  <a:pt x="2243" y="1449"/>
                  <a:pt x="2277" y="1602"/>
                  <a:pt x="2448" y="1747"/>
                </a:cubicBezTo>
                <a:cubicBezTo>
                  <a:pt x="2627" y="1900"/>
                  <a:pt x="2721" y="1883"/>
                  <a:pt x="2874" y="2062"/>
                </a:cubicBezTo>
                <a:cubicBezTo>
                  <a:pt x="3028" y="2232"/>
                  <a:pt x="2985" y="2462"/>
                  <a:pt x="2900" y="2548"/>
                </a:cubicBezTo>
                <a:cubicBezTo>
                  <a:pt x="2823" y="2616"/>
                  <a:pt x="2670" y="2701"/>
                  <a:pt x="2457" y="2675"/>
                </a:cubicBezTo>
                <a:lnTo>
                  <a:pt x="2457" y="1772"/>
                </a:lnTo>
                <a:close/>
                <a:moveTo>
                  <a:pt x="2644" y="3212"/>
                </a:moveTo>
                <a:cubicBezTo>
                  <a:pt x="2644" y="3476"/>
                  <a:pt x="2644" y="3476"/>
                  <a:pt x="2644" y="3476"/>
                </a:cubicBezTo>
                <a:cubicBezTo>
                  <a:pt x="2619" y="3476"/>
                  <a:pt x="2619" y="3476"/>
                  <a:pt x="2619" y="3476"/>
                </a:cubicBezTo>
                <a:cubicBezTo>
                  <a:pt x="2619" y="3289"/>
                  <a:pt x="2619" y="3289"/>
                  <a:pt x="2619" y="3289"/>
                </a:cubicBezTo>
                <a:cubicBezTo>
                  <a:pt x="2559" y="3289"/>
                  <a:pt x="2559" y="3289"/>
                  <a:pt x="2559" y="3289"/>
                </a:cubicBezTo>
                <a:cubicBezTo>
                  <a:pt x="2559" y="3263"/>
                  <a:pt x="2559" y="3263"/>
                  <a:pt x="2559" y="3263"/>
                </a:cubicBezTo>
                <a:cubicBezTo>
                  <a:pt x="2602" y="3263"/>
                  <a:pt x="2619" y="3246"/>
                  <a:pt x="2627" y="3212"/>
                </a:cubicBezTo>
                <a:lnTo>
                  <a:pt x="2644" y="3212"/>
                </a:lnTo>
                <a:close/>
                <a:moveTo>
                  <a:pt x="2789" y="3416"/>
                </a:moveTo>
                <a:cubicBezTo>
                  <a:pt x="2815" y="3416"/>
                  <a:pt x="2815" y="3416"/>
                  <a:pt x="2815" y="3416"/>
                </a:cubicBezTo>
                <a:cubicBezTo>
                  <a:pt x="2823" y="3442"/>
                  <a:pt x="2832" y="3459"/>
                  <a:pt x="2857" y="3459"/>
                </a:cubicBezTo>
                <a:cubicBezTo>
                  <a:pt x="2883" y="3459"/>
                  <a:pt x="2900" y="3425"/>
                  <a:pt x="2909" y="3357"/>
                </a:cubicBezTo>
                <a:cubicBezTo>
                  <a:pt x="2909" y="3357"/>
                  <a:pt x="2909" y="3357"/>
                  <a:pt x="2909" y="3357"/>
                </a:cubicBezTo>
                <a:cubicBezTo>
                  <a:pt x="2900" y="3374"/>
                  <a:pt x="2883" y="3391"/>
                  <a:pt x="2857" y="3391"/>
                </a:cubicBezTo>
                <a:cubicBezTo>
                  <a:pt x="2815" y="3382"/>
                  <a:pt x="2789" y="3357"/>
                  <a:pt x="2789" y="3306"/>
                </a:cubicBezTo>
                <a:cubicBezTo>
                  <a:pt x="2789" y="3246"/>
                  <a:pt x="2815" y="3212"/>
                  <a:pt x="2857" y="3212"/>
                </a:cubicBezTo>
                <a:cubicBezTo>
                  <a:pt x="2909" y="3212"/>
                  <a:pt x="2943" y="3255"/>
                  <a:pt x="2943" y="3331"/>
                </a:cubicBezTo>
                <a:cubicBezTo>
                  <a:pt x="2934" y="3425"/>
                  <a:pt x="2909" y="3476"/>
                  <a:pt x="2857" y="3476"/>
                </a:cubicBezTo>
                <a:cubicBezTo>
                  <a:pt x="2815" y="3476"/>
                  <a:pt x="2789" y="3459"/>
                  <a:pt x="2789" y="3416"/>
                </a:cubicBezTo>
                <a:close/>
                <a:moveTo>
                  <a:pt x="2866" y="3357"/>
                </a:moveTo>
                <a:cubicBezTo>
                  <a:pt x="2891" y="3357"/>
                  <a:pt x="2909" y="3340"/>
                  <a:pt x="2909" y="3297"/>
                </a:cubicBezTo>
                <a:cubicBezTo>
                  <a:pt x="2909" y="3263"/>
                  <a:pt x="2891" y="3246"/>
                  <a:pt x="2857" y="3246"/>
                </a:cubicBezTo>
                <a:cubicBezTo>
                  <a:pt x="2832" y="3246"/>
                  <a:pt x="2815" y="3263"/>
                  <a:pt x="2815" y="3306"/>
                </a:cubicBezTo>
                <a:cubicBezTo>
                  <a:pt x="2815" y="3340"/>
                  <a:pt x="2832" y="3357"/>
                  <a:pt x="2866" y="3357"/>
                </a:cubicBezTo>
                <a:close/>
                <a:moveTo>
                  <a:pt x="3156" y="3348"/>
                </a:moveTo>
                <a:cubicBezTo>
                  <a:pt x="3156" y="3280"/>
                  <a:pt x="3139" y="3246"/>
                  <a:pt x="3105" y="3246"/>
                </a:cubicBezTo>
                <a:cubicBezTo>
                  <a:pt x="3071" y="3246"/>
                  <a:pt x="3054" y="3280"/>
                  <a:pt x="3054" y="3348"/>
                </a:cubicBezTo>
                <a:cubicBezTo>
                  <a:pt x="3054" y="3416"/>
                  <a:pt x="3071" y="3451"/>
                  <a:pt x="3105" y="3451"/>
                </a:cubicBezTo>
                <a:cubicBezTo>
                  <a:pt x="3139" y="3451"/>
                  <a:pt x="3156" y="3416"/>
                  <a:pt x="3156" y="3348"/>
                </a:cubicBezTo>
                <a:close/>
                <a:moveTo>
                  <a:pt x="3181" y="3348"/>
                </a:moveTo>
                <a:cubicBezTo>
                  <a:pt x="3181" y="3433"/>
                  <a:pt x="3156" y="3476"/>
                  <a:pt x="3105" y="3476"/>
                </a:cubicBezTo>
                <a:cubicBezTo>
                  <a:pt x="3054" y="3476"/>
                  <a:pt x="3028" y="3433"/>
                  <a:pt x="3028" y="3348"/>
                </a:cubicBezTo>
                <a:cubicBezTo>
                  <a:pt x="3028" y="3255"/>
                  <a:pt x="3054" y="3212"/>
                  <a:pt x="3105" y="3212"/>
                </a:cubicBezTo>
                <a:cubicBezTo>
                  <a:pt x="3156" y="3212"/>
                  <a:pt x="3181" y="3263"/>
                  <a:pt x="3181" y="3348"/>
                </a:cubicBezTo>
                <a:close/>
                <a:moveTo>
                  <a:pt x="3275" y="3416"/>
                </a:moveTo>
                <a:cubicBezTo>
                  <a:pt x="3301" y="3416"/>
                  <a:pt x="3301" y="3416"/>
                  <a:pt x="3301" y="3416"/>
                </a:cubicBezTo>
                <a:cubicBezTo>
                  <a:pt x="3301" y="3442"/>
                  <a:pt x="3318" y="3459"/>
                  <a:pt x="3343" y="3459"/>
                </a:cubicBezTo>
                <a:cubicBezTo>
                  <a:pt x="3369" y="3459"/>
                  <a:pt x="3386" y="3425"/>
                  <a:pt x="3395" y="3357"/>
                </a:cubicBezTo>
                <a:cubicBezTo>
                  <a:pt x="3395" y="3357"/>
                  <a:pt x="3395" y="3357"/>
                  <a:pt x="3395" y="3357"/>
                </a:cubicBezTo>
                <a:cubicBezTo>
                  <a:pt x="3386" y="3374"/>
                  <a:pt x="3369" y="3391"/>
                  <a:pt x="3343" y="3391"/>
                </a:cubicBezTo>
                <a:cubicBezTo>
                  <a:pt x="3292" y="3382"/>
                  <a:pt x="3275" y="3357"/>
                  <a:pt x="3267" y="3306"/>
                </a:cubicBezTo>
                <a:cubicBezTo>
                  <a:pt x="3275" y="3246"/>
                  <a:pt x="3301" y="3212"/>
                  <a:pt x="3343" y="3212"/>
                </a:cubicBezTo>
                <a:cubicBezTo>
                  <a:pt x="3395" y="3212"/>
                  <a:pt x="3420" y="3255"/>
                  <a:pt x="3420" y="3331"/>
                </a:cubicBezTo>
                <a:cubicBezTo>
                  <a:pt x="3420" y="3425"/>
                  <a:pt x="3395" y="3476"/>
                  <a:pt x="3343" y="3476"/>
                </a:cubicBezTo>
                <a:cubicBezTo>
                  <a:pt x="3301" y="3476"/>
                  <a:pt x="3275" y="3459"/>
                  <a:pt x="3275" y="3416"/>
                </a:cubicBezTo>
                <a:close/>
                <a:moveTo>
                  <a:pt x="3343" y="3357"/>
                </a:moveTo>
                <a:cubicBezTo>
                  <a:pt x="3378" y="3357"/>
                  <a:pt x="3386" y="3340"/>
                  <a:pt x="3386" y="3297"/>
                </a:cubicBezTo>
                <a:cubicBezTo>
                  <a:pt x="3386" y="3263"/>
                  <a:pt x="3378" y="3246"/>
                  <a:pt x="3343" y="3246"/>
                </a:cubicBezTo>
                <a:cubicBezTo>
                  <a:pt x="3318" y="3246"/>
                  <a:pt x="3301" y="3263"/>
                  <a:pt x="3301" y="3306"/>
                </a:cubicBezTo>
                <a:cubicBezTo>
                  <a:pt x="3301" y="3340"/>
                  <a:pt x="3318" y="3357"/>
                  <a:pt x="3343" y="3357"/>
                </a:cubicBezTo>
                <a:close/>
                <a:moveTo>
                  <a:pt x="2439" y="0"/>
                </a:moveTo>
                <a:cubicBezTo>
                  <a:pt x="3787" y="0"/>
                  <a:pt x="4879" y="1091"/>
                  <a:pt x="4879" y="2437"/>
                </a:cubicBezTo>
                <a:cubicBezTo>
                  <a:pt x="4879" y="3783"/>
                  <a:pt x="3787" y="4873"/>
                  <a:pt x="2439" y="4873"/>
                </a:cubicBezTo>
                <a:cubicBezTo>
                  <a:pt x="1092" y="4873"/>
                  <a:pt x="0" y="3783"/>
                  <a:pt x="0" y="2437"/>
                </a:cubicBezTo>
                <a:cubicBezTo>
                  <a:pt x="0" y="1091"/>
                  <a:pt x="1092" y="0"/>
                  <a:pt x="2439" y="0"/>
                </a:cubicBezTo>
                <a:close/>
                <a:moveTo>
                  <a:pt x="2439" y="162"/>
                </a:moveTo>
                <a:cubicBezTo>
                  <a:pt x="3702" y="162"/>
                  <a:pt x="4716" y="1176"/>
                  <a:pt x="4716" y="2437"/>
                </a:cubicBezTo>
                <a:cubicBezTo>
                  <a:pt x="4716" y="3689"/>
                  <a:pt x="3702" y="4711"/>
                  <a:pt x="2439" y="4711"/>
                </a:cubicBezTo>
                <a:cubicBezTo>
                  <a:pt x="1186" y="4711"/>
                  <a:pt x="162" y="3689"/>
                  <a:pt x="162" y="2437"/>
                </a:cubicBezTo>
                <a:cubicBezTo>
                  <a:pt x="162" y="1176"/>
                  <a:pt x="1186" y="162"/>
                  <a:pt x="2439" y="162"/>
                </a:cubicBezTo>
                <a:close/>
                <a:moveTo>
                  <a:pt x="4247" y="2820"/>
                </a:moveTo>
                <a:cubicBezTo>
                  <a:pt x="4230" y="2820"/>
                  <a:pt x="4230" y="2820"/>
                  <a:pt x="4230" y="2820"/>
                </a:cubicBezTo>
                <a:cubicBezTo>
                  <a:pt x="4247" y="2726"/>
                  <a:pt x="4247" y="2726"/>
                  <a:pt x="4247" y="2726"/>
                </a:cubicBezTo>
                <a:cubicBezTo>
                  <a:pt x="4256" y="2726"/>
                  <a:pt x="4256" y="2726"/>
                  <a:pt x="4256" y="2726"/>
                </a:cubicBezTo>
                <a:cubicBezTo>
                  <a:pt x="4256" y="2743"/>
                  <a:pt x="4256" y="2752"/>
                  <a:pt x="4264" y="2752"/>
                </a:cubicBezTo>
                <a:cubicBezTo>
                  <a:pt x="4264" y="2752"/>
                  <a:pt x="4273" y="2752"/>
                  <a:pt x="4282" y="2752"/>
                </a:cubicBezTo>
                <a:cubicBezTo>
                  <a:pt x="4282" y="2752"/>
                  <a:pt x="4282" y="2752"/>
                  <a:pt x="4282" y="2752"/>
                </a:cubicBezTo>
                <a:cubicBezTo>
                  <a:pt x="4341" y="2726"/>
                  <a:pt x="4341" y="2726"/>
                  <a:pt x="4341" y="2726"/>
                </a:cubicBezTo>
                <a:cubicBezTo>
                  <a:pt x="4299" y="2692"/>
                  <a:pt x="4299" y="2692"/>
                  <a:pt x="4299" y="2692"/>
                </a:cubicBezTo>
                <a:cubicBezTo>
                  <a:pt x="4290" y="2692"/>
                  <a:pt x="4282" y="2684"/>
                  <a:pt x="4282" y="2684"/>
                </a:cubicBezTo>
                <a:cubicBezTo>
                  <a:pt x="4273" y="2684"/>
                  <a:pt x="4264" y="2692"/>
                  <a:pt x="4264" y="2709"/>
                </a:cubicBezTo>
                <a:cubicBezTo>
                  <a:pt x="4256" y="2709"/>
                  <a:pt x="4256" y="2709"/>
                  <a:pt x="4256" y="2709"/>
                </a:cubicBezTo>
                <a:cubicBezTo>
                  <a:pt x="4264" y="2633"/>
                  <a:pt x="4264" y="2633"/>
                  <a:pt x="4264" y="2633"/>
                </a:cubicBezTo>
                <a:cubicBezTo>
                  <a:pt x="4273" y="2633"/>
                  <a:pt x="4273" y="2633"/>
                  <a:pt x="4273" y="2633"/>
                </a:cubicBezTo>
                <a:cubicBezTo>
                  <a:pt x="4273" y="2650"/>
                  <a:pt x="4282" y="2667"/>
                  <a:pt x="4290" y="2667"/>
                </a:cubicBezTo>
                <a:cubicBezTo>
                  <a:pt x="4367" y="2726"/>
                  <a:pt x="4367" y="2726"/>
                  <a:pt x="4367" y="2726"/>
                </a:cubicBezTo>
                <a:cubicBezTo>
                  <a:pt x="4418" y="2735"/>
                  <a:pt x="4418" y="2735"/>
                  <a:pt x="4418" y="2735"/>
                </a:cubicBezTo>
                <a:cubicBezTo>
                  <a:pt x="4435" y="2743"/>
                  <a:pt x="4444" y="2726"/>
                  <a:pt x="4444" y="2709"/>
                </a:cubicBezTo>
                <a:cubicBezTo>
                  <a:pt x="4461" y="2709"/>
                  <a:pt x="4461" y="2709"/>
                  <a:pt x="4461" y="2709"/>
                </a:cubicBezTo>
                <a:cubicBezTo>
                  <a:pt x="4435" y="2820"/>
                  <a:pt x="4435" y="2820"/>
                  <a:pt x="4435" y="2820"/>
                </a:cubicBezTo>
                <a:cubicBezTo>
                  <a:pt x="4427" y="2820"/>
                  <a:pt x="4427" y="2820"/>
                  <a:pt x="4427" y="2820"/>
                </a:cubicBezTo>
                <a:cubicBezTo>
                  <a:pt x="4427" y="2795"/>
                  <a:pt x="4427" y="2786"/>
                  <a:pt x="4409" y="2786"/>
                </a:cubicBezTo>
                <a:cubicBezTo>
                  <a:pt x="4358" y="2769"/>
                  <a:pt x="4358" y="2769"/>
                  <a:pt x="4358" y="2769"/>
                </a:cubicBezTo>
                <a:cubicBezTo>
                  <a:pt x="4282" y="2795"/>
                  <a:pt x="4282" y="2795"/>
                  <a:pt x="4282" y="2795"/>
                </a:cubicBezTo>
                <a:cubicBezTo>
                  <a:pt x="4256" y="2803"/>
                  <a:pt x="4247" y="2812"/>
                  <a:pt x="4247" y="2820"/>
                </a:cubicBezTo>
                <a:close/>
                <a:moveTo>
                  <a:pt x="4179" y="3016"/>
                </a:moveTo>
                <a:cubicBezTo>
                  <a:pt x="4230" y="2837"/>
                  <a:pt x="4230" y="2837"/>
                  <a:pt x="4230" y="2837"/>
                </a:cubicBezTo>
                <a:cubicBezTo>
                  <a:pt x="4299" y="2854"/>
                  <a:pt x="4299" y="2854"/>
                  <a:pt x="4299" y="2854"/>
                </a:cubicBezTo>
                <a:cubicBezTo>
                  <a:pt x="4299" y="2863"/>
                  <a:pt x="4299" y="2863"/>
                  <a:pt x="4299" y="2863"/>
                </a:cubicBezTo>
                <a:cubicBezTo>
                  <a:pt x="4256" y="2863"/>
                  <a:pt x="4230" y="2880"/>
                  <a:pt x="4230" y="2905"/>
                </a:cubicBezTo>
                <a:cubicBezTo>
                  <a:pt x="4375" y="2948"/>
                  <a:pt x="4375" y="2948"/>
                  <a:pt x="4375" y="2948"/>
                </a:cubicBezTo>
                <a:cubicBezTo>
                  <a:pt x="4392" y="2948"/>
                  <a:pt x="4401" y="2939"/>
                  <a:pt x="4401" y="2922"/>
                </a:cubicBezTo>
                <a:cubicBezTo>
                  <a:pt x="4418" y="2922"/>
                  <a:pt x="4418" y="2922"/>
                  <a:pt x="4418" y="2922"/>
                </a:cubicBezTo>
                <a:cubicBezTo>
                  <a:pt x="4384" y="3033"/>
                  <a:pt x="4384" y="3033"/>
                  <a:pt x="4384" y="3033"/>
                </a:cubicBezTo>
                <a:cubicBezTo>
                  <a:pt x="4375" y="3033"/>
                  <a:pt x="4375" y="3033"/>
                  <a:pt x="4375" y="3033"/>
                </a:cubicBezTo>
                <a:cubicBezTo>
                  <a:pt x="4384" y="3008"/>
                  <a:pt x="4375" y="2991"/>
                  <a:pt x="4367" y="2991"/>
                </a:cubicBezTo>
                <a:cubicBezTo>
                  <a:pt x="4213" y="2956"/>
                  <a:pt x="4213" y="2956"/>
                  <a:pt x="4213" y="2956"/>
                </a:cubicBezTo>
                <a:cubicBezTo>
                  <a:pt x="4205" y="2982"/>
                  <a:pt x="4222" y="3008"/>
                  <a:pt x="4256" y="3025"/>
                </a:cubicBezTo>
                <a:cubicBezTo>
                  <a:pt x="4247" y="3033"/>
                  <a:pt x="4247" y="3033"/>
                  <a:pt x="4247" y="3033"/>
                </a:cubicBezTo>
                <a:lnTo>
                  <a:pt x="4179" y="3016"/>
                </a:lnTo>
                <a:close/>
                <a:moveTo>
                  <a:pt x="4367" y="3110"/>
                </a:moveTo>
                <a:cubicBezTo>
                  <a:pt x="4324" y="3203"/>
                  <a:pt x="4324" y="3203"/>
                  <a:pt x="4324" y="3203"/>
                </a:cubicBezTo>
                <a:cubicBezTo>
                  <a:pt x="4316" y="3203"/>
                  <a:pt x="4316" y="3203"/>
                  <a:pt x="4316" y="3203"/>
                </a:cubicBezTo>
                <a:cubicBezTo>
                  <a:pt x="4324" y="3186"/>
                  <a:pt x="4316" y="3169"/>
                  <a:pt x="4307" y="3169"/>
                </a:cubicBezTo>
                <a:cubicBezTo>
                  <a:pt x="4179" y="3118"/>
                  <a:pt x="4179" y="3118"/>
                  <a:pt x="4179" y="3118"/>
                </a:cubicBezTo>
                <a:cubicBezTo>
                  <a:pt x="4162" y="3110"/>
                  <a:pt x="4154" y="3118"/>
                  <a:pt x="4145" y="3135"/>
                </a:cubicBezTo>
                <a:cubicBezTo>
                  <a:pt x="4137" y="3127"/>
                  <a:pt x="4137" y="3127"/>
                  <a:pt x="4137" y="3127"/>
                </a:cubicBezTo>
                <a:cubicBezTo>
                  <a:pt x="4179" y="3033"/>
                  <a:pt x="4179" y="3033"/>
                  <a:pt x="4179" y="3033"/>
                </a:cubicBezTo>
                <a:cubicBezTo>
                  <a:pt x="4188" y="3033"/>
                  <a:pt x="4188" y="3033"/>
                  <a:pt x="4188" y="3033"/>
                </a:cubicBezTo>
                <a:cubicBezTo>
                  <a:pt x="4179" y="3059"/>
                  <a:pt x="4179" y="3067"/>
                  <a:pt x="4196" y="3067"/>
                </a:cubicBezTo>
                <a:cubicBezTo>
                  <a:pt x="4324" y="3118"/>
                  <a:pt x="4324" y="3118"/>
                  <a:pt x="4324" y="3118"/>
                </a:cubicBezTo>
                <a:cubicBezTo>
                  <a:pt x="4333" y="3127"/>
                  <a:pt x="4350" y="3118"/>
                  <a:pt x="4350" y="3101"/>
                </a:cubicBezTo>
                <a:lnTo>
                  <a:pt x="4367" y="3110"/>
                </a:lnTo>
                <a:close/>
                <a:moveTo>
                  <a:pt x="4239" y="3391"/>
                </a:moveTo>
                <a:cubicBezTo>
                  <a:pt x="4171" y="3357"/>
                  <a:pt x="4171" y="3357"/>
                  <a:pt x="4171" y="3357"/>
                </a:cubicBezTo>
                <a:cubicBezTo>
                  <a:pt x="4171" y="3340"/>
                  <a:pt x="4171" y="3340"/>
                  <a:pt x="4171" y="3340"/>
                </a:cubicBezTo>
                <a:cubicBezTo>
                  <a:pt x="4222" y="3348"/>
                  <a:pt x="4247" y="3340"/>
                  <a:pt x="4264" y="3314"/>
                </a:cubicBezTo>
                <a:cubicBezTo>
                  <a:pt x="4273" y="3289"/>
                  <a:pt x="4264" y="3280"/>
                  <a:pt x="4247" y="3263"/>
                </a:cubicBezTo>
                <a:cubicBezTo>
                  <a:pt x="4239" y="3263"/>
                  <a:pt x="4222" y="3272"/>
                  <a:pt x="4196" y="3297"/>
                </a:cubicBezTo>
                <a:cubicBezTo>
                  <a:pt x="4162" y="3323"/>
                  <a:pt x="4137" y="3340"/>
                  <a:pt x="4111" y="3323"/>
                </a:cubicBezTo>
                <a:cubicBezTo>
                  <a:pt x="4077" y="3306"/>
                  <a:pt x="4068" y="3280"/>
                  <a:pt x="4085" y="3238"/>
                </a:cubicBezTo>
                <a:cubicBezTo>
                  <a:pt x="4094" y="3221"/>
                  <a:pt x="4102" y="3212"/>
                  <a:pt x="4111" y="3203"/>
                </a:cubicBezTo>
                <a:cubicBezTo>
                  <a:pt x="4120" y="3203"/>
                  <a:pt x="4120" y="3195"/>
                  <a:pt x="4120" y="3195"/>
                </a:cubicBezTo>
                <a:cubicBezTo>
                  <a:pt x="4120" y="3186"/>
                  <a:pt x="4120" y="3186"/>
                  <a:pt x="4120" y="3186"/>
                </a:cubicBezTo>
                <a:cubicBezTo>
                  <a:pt x="4120" y="3186"/>
                  <a:pt x="4111" y="3186"/>
                  <a:pt x="4111" y="3178"/>
                </a:cubicBezTo>
                <a:cubicBezTo>
                  <a:pt x="4120" y="3169"/>
                  <a:pt x="4120" y="3169"/>
                  <a:pt x="4120" y="3169"/>
                </a:cubicBezTo>
                <a:cubicBezTo>
                  <a:pt x="4179" y="3203"/>
                  <a:pt x="4179" y="3203"/>
                  <a:pt x="4179" y="3203"/>
                </a:cubicBezTo>
                <a:cubicBezTo>
                  <a:pt x="4179" y="3212"/>
                  <a:pt x="4179" y="3212"/>
                  <a:pt x="4179" y="3212"/>
                </a:cubicBezTo>
                <a:cubicBezTo>
                  <a:pt x="4137" y="3203"/>
                  <a:pt x="4111" y="3212"/>
                  <a:pt x="4102" y="3238"/>
                </a:cubicBezTo>
                <a:cubicBezTo>
                  <a:pt x="4094" y="3255"/>
                  <a:pt x="4094" y="3272"/>
                  <a:pt x="4111" y="3280"/>
                </a:cubicBezTo>
                <a:cubicBezTo>
                  <a:pt x="4120" y="3289"/>
                  <a:pt x="4137" y="3280"/>
                  <a:pt x="4162" y="3255"/>
                </a:cubicBezTo>
                <a:cubicBezTo>
                  <a:pt x="4196" y="3221"/>
                  <a:pt x="4222" y="3212"/>
                  <a:pt x="4247" y="3221"/>
                </a:cubicBezTo>
                <a:cubicBezTo>
                  <a:pt x="4282" y="3238"/>
                  <a:pt x="4290" y="3272"/>
                  <a:pt x="4273" y="3314"/>
                </a:cubicBezTo>
                <a:cubicBezTo>
                  <a:pt x="4273" y="3331"/>
                  <a:pt x="4256" y="3340"/>
                  <a:pt x="4247" y="3357"/>
                </a:cubicBezTo>
                <a:cubicBezTo>
                  <a:pt x="4239" y="3357"/>
                  <a:pt x="4239" y="3357"/>
                  <a:pt x="4239" y="3365"/>
                </a:cubicBezTo>
                <a:cubicBezTo>
                  <a:pt x="4239" y="3374"/>
                  <a:pt x="4239" y="3374"/>
                  <a:pt x="4239" y="3374"/>
                </a:cubicBezTo>
                <a:cubicBezTo>
                  <a:pt x="4247" y="3374"/>
                  <a:pt x="4247" y="3374"/>
                  <a:pt x="4247" y="3374"/>
                </a:cubicBezTo>
                <a:lnTo>
                  <a:pt x="4239" y="3391"/>
                </a:lnTo>
                <a:close/>
                <a:moveTo>
                  <a:pt x="4179" y="3416"/>
                </a:moveTo>
                <a:cubicBezTo>
                  <a:pt x="4179" y="3399"/>
                  <a:pt x="4179" y="3399"/>
                  <a:pt x="4179" y="3399"/>
                </a:cubicBezTo>
                <a:cubicBezTo>
                  <a:pt x="4205" y="3416"/>
                  <a:pt x="4213" y="3442"/>
                  <a:pt x="4196" y="3468"/>
                </a:cubicBezTo>
                <a:cubicBezTo>
                  <a:pt x="4179" y="3485"/>
                  <a:pt x="4162" y="3493"/>
                  <a:pt x="4137" y="3476"/>
                </a:cubicBezTo>
                <a:cubicBezTo>
                  <a:pt x="4102" y="3459"/>
                  <a:pt x="4085" y="3459"/>
                  <a:pt x="4077" y="3476"/>
                </a:cubicBezTo>
                <a:cubicBezTo>
                  <a:pt x="4128" y="3510"/>
                  <a:pt x="4128" y="3510"/>
                  <a:pt x="4128" y="3510"/>
                </a:cubicBezTo>
                <a:cubicBezTo>
                  <a:pt x="4137" y="3519"/>
                  <a:pt x="4154" y="3519"/>
                  <a:pt x="4162" y="3502"/>
                </a:cubicBezTo>
                <a:cubicBezTo>
                  <a:pt x="4171" y="3502"/>
                  <a:pt x="4171" y="3502"/>
                  <a:pt x="4171" y="3502"/>
                </a:cubicBezTo>
                <a:cubicBezTo>
                  <a:pt x="4111" y="3595"/>
                  <a:pt x="4111" y="3595"/>
                  <a:pt x="4111" y="3595"/>
                </a:cubicBezTo>
                <a:cubicBezTo>
                  <a:pt x="4102" y="3587"/>
                  <a:pt x="4102" y="3587"/>
                  <a:pt x="4102" y="3587"/>
                </a:cubicBezTo>
                <a:cubicBezTo>
                  <a:pt x="4120" y="3570"/>
                  <a:pt x="4120" y="3561"/>
                  <a:pt x="4102" y="3553"/>
                </a:cubicBezTo>
                <a:cubicBezTo>
                  <a:pt x="3983" y="3476"/>
                  <a:pt x="3983" y="3476"/>
                  <a:pt x="3983" y="3476"/>
                </a:cubicBezTo>
                <a:cubicBezTo>
                  <a:pt x="3975" y="3468"/>
                  <a:pt x="3966" y="3476"/>
                  <a:pt x="3957" y="3493"/>
                </a:cubicBezTo>
                <a:cubicBezTo>
                  <a:pt x="3940" y="3485"/>
                  <a:pt x="3940" y="3485"/>
                  <a:pt x="3940" y="3485"/>
                </a:cubicBezTo>
                <a:cubicBezTo>
                  <a:pt x="4000" y="3399"/>
                  <a:pt x="4000" y="3399"/>
                  <a:pt x="4000" y="3399"/>
                </a:cubicBezTo>
                <a:cubicBezTo>
                  <a:pt x="4026" y="3357"/>
                  <a:pt x="4051" y="3348"/>
                  <a:pt x="4085" y="3365"/>
                </a:cubicBezTo>
                <a:cubicBezTo>
                  <a:pt x="4111" y="3382"/>
                  <a:pt x="4111" y="3408"/>
                  <a:pt x="4085" y="3451"/>
                </a:cubicBezTo>
                <a:cubicBezTo>
                  <a:pt x="4085" y="3451"/>
                  <a:pt x="4085" y="3451"/>
                  <a:pt x="4085" y="3451"/>
                </a:cubicBezTo>
                <a:cubicBezTo>
                  <a:pt x="4102" y="3433"/>
                  <a:pt x="4128" y="3425"/>
                  <a:pt x="4154" y="3433"/>
                </a:cubicBezTo>
                <a:cubicBezTo>
                  <a:pt x="4179" y="3442"/>
                  <a:pt x="4188" y="3442"/>
                  <a:pt x="4188" y="3433"/>
                </a:cubicBezTo>
                <a:cubicBezTo>
                  <a:pt x="4196" y="3425"/>
                  <a:pt x="4188" y="3425"/>
                  <a:pt x="4179" y="3416"/>
                </a:cubicBezTo>
                <a:close/>
                <a:moveTo>
                  <a:pt x="4009" y="3442"/>
                </a:moveTo>
                <a:cubicBezTo>
                  <a:pt x="4060" y="3476"/>
                  <a:pt x="4060" y="3476"/>
                  <a:pt x="4060" y="3476"/>
                </a:cubicBezTo>
                <a:cubicBezTo>
                  <a:pt x="4085" y="3442"/>
                  <a:pt x="4085" y="3425"/>
                  <a:pt x="4060" y="3408"/>
                </a:cubicBezTo>
                <a:cubicBezTo>
                  <a:pt x="4034" y="3399"/>
                  <a:pt x="4017" y="3399"/>
                  <a:pt x="4009" y="3416"/>
                </a:cubicBezTo>
                <a:cubicBezTo>
                  <a:pt x="4000" y="3425"/>
                  <a:pt x="4000" y="3433"/>
                  <a:pt x="4009" y="3442"/>
                </a:cubicBezTo>
                <a:close/>
                <a:moveTo>
                  <a:pt x="3923" y="3519"/>
                </a:moveTo>
                <a:cubicBezTo>
                  <a:pt x="3975" y="3553"/>
                  <a:pt x="3975" y="3553"/>
                  <a:pt x="3975" y="3553"/>
                </a:cubicBezTo>
                <a:cubicBezTo>
                  <a:pt x="3975" y="3570"/>
                  <a:pt x="3975" y="3570"/>
                  <a:pt x="3975" y="3570"/>
                </a:cubicBezTo>
                <a:cubicBezTo>
                  <a:pt x="3932" y="3553"/>
                  <a:pt x="3906" y="3561"/>
                  <a:pt x="3881" y="3587"/>
                </a:cubicBezTo>
                <a:cubicBezTo>
                  <a:pt x="3872" y="3604"/>
                  <a:pt x="3872" y="3612"/>
                  <a:pt x="3881" y="3621"/>
                </a:cubicBezTo>
                <a:cubicBezTo>
                  <a:pt x="3932" y="3655"/>
                  <a:pt x="3932" y="3655"/>
                  <a:pt x="3932" y="3655"/>
                </a:cubicBezTo>
                <a:cubicBezTo>
                  <a:pt x="3949" y="3629"/>
                  <a:pt x="3949" y="3612"/>
                  <a:pt x="3932" y="3595"/>
                </a:cubicBezTo>
                <a:cubicBezTo>
                  <a:pt x="3932" y="3587"/>
                  <a:pt x="3932" y="3587"/>
                  <a:pt x="3932" y="3587"/>
                </a:cubicBezTo>
                <a:cubicBezTo>
                  <a:pt x="4000" y="3638"/>
                  <a:pt x="4000" y="3638"/>
                  <a:pt x="4000" y="3638"/>
                </a:cubicBezTo>
                <a:cubicBezTo>
                  <a:pt x="3992" y="3646"/>
                  <a:pt x="3992" y="3646"/>
                  <a:pt x="3992" y="3646"/>
                </a:cubicBezTo>
                <a:cubicBezTo>
                  <a:pt x="3975" y="3629"/>
                  <a:pt x="3949" y="3638"/>
                  <a:pt x="3940" y="3655"/>
                </a:cubicBezTo>
                <a:cubicBezTo>
                  <a:pt x="3992" y="3698"/>
                  <a:pt x="3992" y="3698"/>
                  <a:pt x="3992" y="3698"/>
                </a:cubicBezTo>
                <a:cubicBezTo>
                  <a:pt x="4000" y="3706"/>
                  <a:pt x="4009" y="3706"/>
                  <a:pt x="4026" y="3689"/>
                </a:cubicBezTo>
                <a:cubicBezTo>
                  <a:pt x="4043" y="3663"/>
                  <a:pt x="4043" y="3629"/>
                  <a:pt x="4017" y="3595"/>
                </a:cubicBezTo>
                <a:cubicBezTo>
                  <a:pt x="4026" y="3587"/>
                  <a:pt x="4026" y="3587"/>
                  <a:pt x="4026" y="3587"/>
                </a:cubicBezTo>
                <a:cubicBezTo>
                  <a:pt x="4085" y="3629"/>
                  <a:pt x="4085" y="3629"/>
                  <a:pt x="4085" y="3629"/>
                </a:cubicBezTo>
                <a:cubicBezTo>
                  <a:pt x="3975" y="3783"/>
                  <a:pt x="3975" y="3783"/>
                  <a:pt x="3975" y="3783"/>
                </a:cubicBezTo>
                <a:cubicBezTo>
                  <a:pt x="3966" y="3774"/>
                  <a:pt x="3966" y="3774"/>
                  <a:pt x="3966" y="3774"/>
                </a:cubicBezTo>
                <a:cubicBezTo>
                  <a:pt x="3975" y="3757"/>
                  <a:pt x="3975" y="3749"/>
                  <a:pt x="3966" y="3740"/>
                </a:cubicBezTo>
                <a:cubicBezTo>
                  <a:pt x="3855" y="3655"/>
                  <a:pt x="3855" y="3655"/>
                  <a:pt x="3855" y="3655"/>
                </a:cubicBezTo>
                <a:cubicBezTo>
                  <a:pt x="3847" y="3646"/>
                  <a:pt x="3830" y="3646"/>
                  <a:pt x="3821" y="3663"/>
                </a:cubicBezTo>
                <a:cubicBezTo>
                  <a:pt x="3812" y="3663"/>
                  <a:pt x="3812" y="3663"/>
                  <a:pt x="3812" y="3663"/>
                </a:cubicBezTo>
                <a:lnTo>
                  <a:pt x="3923" y="3519"/>
                </a:lnTo>
                <a:close/>
                <a:moveTo>
                  <a:pt x="3685" y="3808"/>
                </a:moveTo>
                <a:cubicBezTo>
                  <a:pt x="3676" y="3800"/>
                  <a:pt x="3676" y="3800"/>
                  <a:pt x="3676" y="3800"/>
                </a:cubicBezTo>
                <a:cubicBezTo>
                  <a:pt x="3736" y="3723"/>
                  <a:pt x="3736" y="3723"/>
                  <a:pt x="3736" y="3723"/>
                </a:cubicBezTo>
                <a:cubicBezTo>
                  <a:pt x="3744" y="3732"/>
                  <a:pt x="3744" y="3732"/>
                  <a:pt x="3744" y="3732"/>
                </a:cubicBezTo>
                <a:cubicBezTo>
                  <a:pt x="3736" y="3749"/>
                  <a:pt x="3727" y="3757"/>
                  <a:pt x="3736" y="3766"/>
                </a:cubicBezTo>
                <a:cubicBezTo>
                  <a:pt x="3736" y="3766"/>
                  <a:pt x="3770" y="3783"/>
                  <a:pt x="3855" y="3817"/>
                </a:cubicBezTo>
                <a:cubicBezTo>
                  <a:pt x="3855" y="3817"/>
                  <a:pt x="3855" y="3817"/>
                  <a:pt x="3855" y="3817"/>
                </a:cubicBezTo>
                <a:cubicBezTo>
                  <a:pt x="3855" y="3817"/>
                  <a:pt x="3847" y="3808"/>
                  <a:pt x="3847" y="3800"/>
                </a:cubicBezTo>
                <a:cubicBezTo>
                  <a:pt x="3812" y="3732"/>
                  <a:pt x="3795" y="3698"/>
                  <a:pt x="3795" y="3706"/>
                </a:cubicBezTo>
                <a:cubicBezTo>
                  <a:pt x="3787" y="3698"/>
                  <a:pt x="3778" y="3698"/>
                  <a:pt x="3770" y="3715"/>
                </a:cubicBezTo>
                <a:cubicBezTo>
                  <a:pt x="3761" y="3706"/>
                  <a:pt x="3761" y="3706"/>
                  <a:pt x="3761" y="3706"/>
                </a:cubicBezTo>
                <a:cubicBezTo>
                  <a:pt x="3804" y="3655"/>
                  <a:pt x="3804" y="3655"/>
                  <a:pt x="3804" y="3655"/>
                </a:cubicBezTo>
                <a:cubicBezTo>
                  <a:pt x="3812" y="3663"/>
                  <a:pt x="3812" y="3663"/>
                  <a:pt x="3812" y="3663"/>
                </a:cubicBezTo>
                <a:cubicBezTo>
                  <a:pt x="3804" y="3672"/>
                  <a:pt x="3804" y="3689"/>
                  <a:pt x="3812" y="3698"/>
                </a:cubicBezTo>
                <a:cubicBezTo>
                  <a:pt x="3889" y="3859"/>
                  <a:pt x="3889" y="3859"/>
                  <a:pt x="3889" y="3859"/>
                </a:cubicBezTo>
                <a:cubicBezTo>
                  <a:pt x="3872" y="3876"/>
                  <a:pt x="3872" y="3876"/>
                  <a:pt x="3872" y="3876"/>
                </a:cubicBezTo>
                <a:cubicBezTo>
                  <a:pt x="3710" y="3800"/>
                  <a:pt x="3710" y="3800"/>
                  <a:pt x="3710" y="3800"/>
                </a:cubicBezTo>
                <a:cubicBezTo>
                  <a:pt x="3702" y="3791"/>
                  <a:pt x="3693" y="3791"/>
                  <a:pt x="3685" y="3808"/>
                </a:cubicBezTo>
                <a:close/>
                <a:moveTo>
                  <a:pt x="3795" y="3953"/>
                </a:moveTo>
                <a:cubicBezTo>
                  <a:pt x="3710" y="4021"/>
                  <a:pt x="3710" y="4021"/>
                  <a:pt x="3710" y="4021"/>
                </a:cubicBezTo>
                <a:cubicBezTo>
                  <a:pt x="3702" y="4013"/>
                  <a:pt x="3702" y="4013"/>
                  <a:pt x="3702" y="4013"/>
                </a:cubicBezTo>
                <a:cubicBezTo>
                  <a:pt x="3719" y="4004"/>
                  <a:pt x="3719" y="3987"/>
                  <a:pt x="3710" y="3979"/>
                </a:cubicBezTo>
                <a:cubicBezTo>
                  <a:pt x="3625" y="3876"/>
                  <a:pt x="3625" y="3876"/>
                  <a:pt x="3625" y="3876"/>
                </a:cubicBezTo>
                <a:cubicBezTo>
                  <a:pt x="3616" y="3859"/>
                  <a:pt x="3599" y="3868"/>
                  <a:pt x="3582" y="3876"/>
                </a:cubicBezTo>
                <a:cubicBezTo>
                  <a:pt x="3582" y="3868"/>
                  <a:pt x="3582" y="3868"/>
                  <a:pt x="3582" y="3868"/>
                </a:cubicBezTo>
                <a:cubicBezTo>
                  <a:pt x="3659" y="3800"/>
                  <a:pt x="3659" y="3800"/>
                  <a:pt x="3659" y="3800"/>
                </a:cubicBezTo>
                <a:cubicBezTo>
                  <a:pt x="3668" y="3808"/>
                  <a:pt x="3668" y="3808"/>
                  <a:pt x="3668" y="3808"/>
                </a:cubicBezTo>
                <a:cubicBezTo>
                  <a:pt x="3650" y="3825"/>
                  <a:pt x="3650" y="3834"/>
                  <a:pt x="3659" y="3842"/>
                </a:cubicBezTo>
                <a:cubicBezTo>
                  <a:pt x="3753" y="3945"/>
                  <a:pt x="3753" y="3945"/>
                  <a:pt x="3753" y="3945"/>
                </a:cubicBezTo>
                <a:cubicBezTo>
                  <a:pt x="3761" y="3962"/>
                  <a:pt x="3770" y="3962"/>
                  <a:pt x="3787" y="3945"/>
                </a:cubicBezTo>
                <a:lnTo>
                  <a:pt x="3795" y="3953"/>
                </a:lnTo>
                <a:close/>
                <a:moveTo>
                  <a:pt x="3395" y="4013"/>
                </a:moveTo>
                <a:cubicBezTo>
                  <a:pt x="3395" y="4013"/>
                  <a:pt x="3395" y="4013"/>
                  <a:pt x="3395" y="4013"/>
                </a:cubicBezTo>
                <a:cubicBezTo>
                  <a:pt x="3395" y="4013"/>
                  <a:pt x="3395" y="4013"/>
                  <a:pt x="3395" y="4013"/>
                </a:cubicBezTo>
                <a:cubicBezTo>
                  <a:pt x="3378" y="4030"/>
                  <a:pt x="3378" y="4038"/>
                  <a:pt x="3386" y="4047"/>
                </a:cubicBezTo>
                <a:cubicBezTo>
                  <a:pt x="3429" y="4141"/>
                  <a:pt x="3429" y="4141"/>
                  <a:pt x="3429" y="4141"/>
                </a:cubicBezTo>
                <a:cubicBezTo>
                  <a:pt x="3446" y="4183"/>
                  <a:pt x="3437" y="4209"/>
                  <a:pt x="3386" y="4234"/>
                </a:cubicBezTo>
                <a:cubicBezTo>
                  <a:pt x="3343" y="4251"/>
                  <a:pt x="3318" y="4251"/>
                  <a:pt x="3301" y="4217"/>
                </a:cubicBezTo>
                <a:cubicBezTo>
                  <a:pt x="3241" y="4115"/>
                  <a:pt x="3241" y="4115"/>
                  <a:pt x="3241" y="4115"/>
                </a:cubicBezTo>
                <a:cubicBezTo>
                  <a:pt x="3241" y="4098"/>
                  <a:pt x="3233" y="4098"/>
                  <a:pt x="3216" y="4106"/>
                </a:cubicBezTo>
                <a:cubicBezTo>
                  <a:pt x="3207" y="4098"/>
                  <a:pt x="3207" y="4098"/>
                  <a:pt x="3207" y="4098"/>
                </a:cubicBezTo>
                <a:cubicBezTo>
                  <a:pt x="3301" y="4055"/>
                  <a:pt x="3301" y="4055"/>
                  <a:pt x="3301" y="4055"/>
                </a:cubicBezTo>
                <a:cubicBezTo>
                  <a:pt x="3301" y="4064"/>
                  <a:pt x="3301" y="4064"/>
                  <a:pt x="3301" y="4064"/>
                </a:cubicBezTo>
                <a:cubicBezTo>
                  <a:pt x="3284" y="4072"/>
                  <a:pt x="3275" y="4081"/>
                  <a:pt x="3284" y="4098"/>
                </a:cubicBezTo>
                <a:cubicBezTo>
                  <a:pt x="3343" y="4200"/>
                  <a:pt x="3343" y="4200"/>
                  <a:pt x="3343" y="4200"/>
                </a:cubicBezTo>
                <a:cubicBezTo>
                  <a:pt x="3352" y="4226"/>
                  <a:pt x="3369" y="4226"/>
                  <a:pt x="3395" y="4217"/>
                </a:cubicBezTo>
                <a:cubicBezTo>
                  <a:pt x="3429" y="4200"/>
                  <a:pt x="3429" y="4183"/>
                  <a:pt x="3420" y="4149"/>
                </a:cubicBezTo>
                <a:cubicBezTo>
                  <a:pt x="3369" y="4055"/>
                  <a:pt x="3369" y="4055"/>
                  <a:pt x="3369" y="4055"/>
                </a:cubicBezTo>
                <a:cubicBezTo>
                  <a:pt x="3369" y="4047"/>
                  <a:pt x="3352" y="4038"/>
                  <a:pt x="3326" y="4047"/>
                </a:cubicBezTo>
                <a:cubicBezTo>
                  <a:pt x="3326" y="4038"/>
                  <a:pt x="3326" y="4038"/>
                  <a:pt x="3326" y="4038"/>
                </a:cubicBezTo>
                <a:cubicBezTo>
                  <a:pt x="3386" y="4004"/>
                  <a:pt x="3386" y="4004"/>
                  <a:pt x="3386" y="4004"/>
                </a:cubicBezTo>
                <a:cubicBezTo>
                  <a:pt x="3386" y="4004"/>
                  <a:pt x="3386" y="4004"/>
                  <a:pt x="3386" y="4004"/>
                </a:cubicBezTo>
                <a:cubicBezTo>
                  <a:pt x="3446" y="3962"/>
                  <a:pt x="3446" y="3962"/>
                  <a:pt x="3446" y="3962"/>
                </a:cubicBezTo>
                <a:cubicBezTo>
                  <a:pt x="3608" y="4021"/>
                  <a:pt x="3608" y="4021"/>
                  <a:pt x="3608" y="4021"/>
                </a:cubicBezTo>
                <a:cubicBezTo>
                  <a:pt x="3608" y="4021"/>
                  <a:pt x="3608" y="4021"/>
                  <a:pt x="3608" y="4021"/>
                </a:cubicBezTo>
                <a:cubicBezTo>
                  <a:pt x="3548" y="3936"/>
                  <a:pt x="3548" y="3936"/>
                  <a:pt x="3548" y="3936"/>
                </a:cubicBezTo>
                <a:cubicBezTo>
                  <a:pt x="3540" y="3919"/>
                  <a:pt x="3531" y="3919"/>
                  <a:pt x="3505" y="3936"/>
                </a:cubicBezTo>
                <a:cubicBezTo>
                  <a:pt x="3505" y="3928"/>
                  <a:pt x="3505" y="3928"/>
                  <a:pt x="3505" y="3928"/>
                </a:cubicBezTo>
                <a:cubicBezTo>
                  <a:pt x="3565" y="3885"/>
                  <a:pt x="3565" y="3885"/>
                  <a:pt x="3565" y="3885"/>
                </a:cubicBezTo>
                <a:cubicBezTo>
                  <a:pt x="3565" y="3893"/>
                  <a:pt x="3565" y="3893"/>
                  <a:pt x="3565" y="3893"/>
                </a:cubicBezTo>
                <a:cubicBezTo>
                  <a:pt x="3557" y="3902"/>
                  <a:pt x="3548" y="3919"/>
                  <a:pt x="3565" y="3928"/>
                </a:cubicBezTo>
                <a:cubicBezTo>
                  <a:pt x="3659" y="4055"/>
                  <a:pt x="3659" y="4055"/>
                  <a:pt x="3659" y="4055"/>
                </a:cubicBezTo>
                <a:cubicBezTo>
                  <a:pt x="3633" y="4072"/>
                  <a:pt x="3633" y="4072"/>
                  <a:pt x="3633" y="4072"/>
                </a:cubicBezTo>
                <a:cubicBezTo>
                  <a:pt x="3454" y="4013"/>
                  <a:pt x="3454" y="4013"/>
                  <a:pt x="3454" y="4013"/>
                </a:cubicBezTo>
                <a:cubicBezTo>
                  <a:pt x="3454" y="4013"/>
                  <a:pt x="3454" y="4013"/>
                  <a:pt x="3454" y="4013"/>
                </a:cubicBezTo>
                <a:cubicBezTo>
                  <a:pt x="3531" y="4115"/>
                  <a:pt x="3531" y="4115"/>
                  <a:pt x="3531" y="4115"/>
                </a:cubicBezTo>
                <a:cubicBezTo>
                  <a:pt x="3531" y="4132"/>
                  <a:pt x="3548" y="4132"/>
                  <a:pt x="3565" y="4115"/>
                </a:cubicBezTo>
                <a:cubicBezTo>
                  <a:pt x="3574" y="4124"/>
                  <a:pt x="3574" y="4124"/>
                  <a:pt x="3574" y="4124"/>
                </a:cubicBezTo>
                <a:cubicBezTo>
                  <a:pt x="3505" y="4166"/>
                  <a:pt x="3505" y="4166"/>
                  <a:pt x="3505" y="4166"/>
                </a:cubicBezTo>
                <a:cubicBezTo>
                  <a:pt x="3505" y="4158"/>
                  <a:pt x="3505" y="4158"/>
                  <a:pt x="3505" y="4158"/>
                </a:cubicBezTo>
                <a:cubicBezTo>
                  <a:pt x="3523" y="4149"/>
                  <a:pt x="3523" y="4141"/>
                  <a:pt x="3514" y="4124"/>
                </a:cubicBezTo>
                <a:cubicBezTo>
                  <a:pt x="3429" y="4013"/>
                  <a:pt x="3429" y="4013"/>
                  <a:pt x="3429" y="4013"/>
                </a:cubicBezTo>
                <a:cubicBezTo>
                  <a:pt x="3429" y="4004"/>
                  <a:pt x="3412" y="4004"/>
                  <a:pt x="3395" y="4013"/>
                </a:cubicBezTo>
                <a:close/>
                <a:moveTo>
                  <a:pt x="3122" y="4132"/>
                </a:moveTo>
                <a:cubicBezTo>
                  <a:pt x="3147" y="4200"/>
                  <a:pt x="3147" y="4200"/>
                  <a:pt x="3147" y="4200"/>
                </a:cubicBezTo>
                <a:cubicBezTo>
                  <a:pt x="3139" y="4209"/>
                  <a:pt x="3139" y="4209"/>
                  <a:pt x="3139" y="4209"/>
                </a:cubicBezTo>
                <a:cubicBezTo>
                  <a:pt x="3113" y="4175"/>
                  <a:pt x="3079" y="4158"/>
                  <a:pt x="3054" y="4166"/>
                </a:cubicBezTo>
                <a:cubicBezTo>
                  <a:pt x="3019" y="4183"/>
                  <a:pt x="3019" y="4217"/>
                  <a:pt x="3036" y="4268"/>
                </a:cubicBezTo>
                <a:cubicBezTo>
                  <a:pt x="3054" y="4328"/>
                  <a:pt x="3088" y="4354"/>
                  <a:pt x="3122" y="4336"/>
                </a:cubicBezTo>
                <a:cubicBezTo>
                  <a:pt x="3156" y="4328"/>
                  <a:pt x="3173" y="4294"/>
                  <a:pt x="3156" y="4251"/>
                </a:cubicBezTo>
                <a:cubicBezTo>
                  <a:pt x="3173" y="4251"/>
                  <a:pt x="3173" y="4251"/>
                  <a:pt x="3173" y="4251"/>
                </a:cubicBezTo>
                <a:cubicBezTo>
                  <a:pt x="3190" y="4302"/>
                  <a:pt x="3173" y="4336"/>
                  <a:pt x="3122" y="4354"/>
                </a:cubicBezTo>
                <a:cubicBezTo>
                  <a:pt x="3054" y="4371"/>
                  <a:pt x="3011" y="4354"/>
                  <a:pt x="2985" y="4285"/>
                </a:cubicBezTo>
                <a:cubicBezTo>
                  <a:pt x="2968" y="4226"/>
                  <a:pt x="2994" y="4183"/>
                  <a:pt x="3045" y="4158"/>
                </a:cubicBezTo>
                <a:cubicBezTo>
                  <a:pt x="3062" y="4149"/>
                  <a:pt x="3088" y="4149"/>
                  <a:pt x="3105" y="4158"/>
                </a:cubicBezTo>
                <a:cubicBezTo>
                  <a:pt x="3113" y="4141"/>
                  <a:pt x="3113" y="4141"/>
                  <a:pt x="3113" y="4141"/>
                </a:cubicBezTo>
                <a:lnTo>
                  <a:pt x="3122" y="4132"/>
                </a:lnTo>
                <a:close/>
                <a:moveTo>
                  <a:pt x="2977" y="4396"/>
                </a:moveTo>
                <a:cubicBezTo>
                  <a:pt x="2874" y="4422"/>
                  <a:pt x="2874" y="4422"/>
                  <a:pt x="2874" y="4422"/>
                </a:cubicBezTo>
                <a:cubicBezTo>
                  <a:pt x="2866" y="4405"/>
                  <a:pt x="2866" y="4405"/>
                  <a:pt x="2866" y="4405"/>
                </a:cubicBezTo>
                <a:cubicBezTo>
                  <a:pt x="2891" y="4405"/>
                  <a:pt x="2900" y="4396"/>
                  <a:pt x="2891" y="4379"/>
                </a:cubicBezTo>
                <a:cubicBezTo>
                  <a:pt x="2857" y="4243"/>
                  <a:pt x="2857" y="4243"/>
                  <a:pt x="2857" y="4243"/>
                </a:cubicBezTo>
                <a:cubicBezTo>
                  <a:pt x="2857" y="4234"/>
                  <a:pt x="2849" y="4226"/>
                  <a:pt x="2832" y="4234"/>
                </a:cubicBezTo>
                <a:cubicBezTo>
                  <a:pt x="2823" y="4226"/>
                  <a:pt x="2823" y="4226"/>
                  <a:pt x="2823" y="4226"/>
                </a:cubicBezTo>
                <a:cubicBezTo>
                  <a:pt x="2934" y="4200"/>
                  <a:pt x="2934" y="4200"/>
                  <a:pt x="2934" y="4200"/>
                </a:cubicBezTo>
                <a:cubicBezTo>
                  <a:pt x="2934" y="4209"/>
                  <a:pt x="2934" y="4209"/>
                  <a:pt x="2934" y="4209"/>
                </a:cubicBezTo>
                <a:cubicBezTo>
                  <a:pt x="2909" y="4217"/>
                  <a:pt x="2909" y="4226"/>
                  <a:pt x="2909" y="4234"/>
                </a:cubicBezTo>
                <a:cubicBezTo>
                  <a:pt x="2943" y="4371"/>
                  <a:pt x="2943" y="4371"/>
                  <a:pt x="2943" y="4371"/>
                </a:cubicBezTo>
                <a:cubicBezTo>
                  <a:pt x="2943" y="4388"/>
                  <a:pt x="2951" y="4388"/>
                  <a:pt x="2977" y="4388"/>
                </a:cubicBezTo>
                <a:lnTo>
                  <a:pt x="2977" y="4396"/>
                </a:lnTo>
                <a:close/>
                <a:moveTo>
                  <a:pt x="2602" y="4268"/>
                </a:moveTo>
                <a:cubicBezTo>
                  <a:pt x="2602" y="4260"/>
                  <a:pt x="2602" y="4260"/>
                  <a:pt x="2602" y="4260"/>
                </a:cubicBezTo>
                <a:cubicBezTo>
                  <a:pt x="2670" y="4251"/>
                  <a:pt x="2670" y="4251"/>
                  <a:pt x="2670" y="4251"/>
                </a:cubicBezTo>
                <a:cubicBezTo>
                  <a:pt x="2781" y="4371"/>
                  <a:pt x="2781" y="4371"/>
                  <a:pt x="2781" y="4371"/>
                </a:cubicBezTo>
                <a:cubicBezTo>
                  <a:pt x="2789" y="4371"/>
                  <a:pt x="2789" y="4371"/>
                  <a:pt x="2789" y="4371"/>
                </a:cubicBezTo>
                <a:cubicBezTo>
                  <a:pt x="2772" y="4268"/>
                  <a:pt x="2772" y="4268"/>
                  <a:pt x="2772" y="4268"/>
                </a:cubicBezTo>
                <a:cubicBezTo>
                  <a:pt x="2772" y="4260"/>
                  <a:pt x="2764" y="4251"/>
                  <a:pt x="2738" y="4251"/>
                </a:cubicBezTo>
                <a:cubicBezTo>
                  <a:pt x="2738" y="4243"/>
                  <a:pt x="2738" y="4243"/>
                  <a:pt x="2738" y="4243"/>
                </a:cubicBezTo>
                <a:cubicBezTo>
                  <a:pt x="2806" y="4234"/>
                  <a:pt x="2806" y="4234"/>
                  <a:pt x="2806" y="4234"/>
                </a:cubicBezTo>
                <a:cubicBezTo>
                  <a:pt x="2815" y="4243"/>
                  <a:pt x="2815" y="4243"/>
                  <a:pt x="2815" y="4243"/>
                </a:cubicBezTo>
                <a:cubicBezTo>
                  <a:pt x="2789" y="4251"/>
                  <a:pt x="2789" y="4260"/>
                  <a:pt x="2789" y="4268"/>
                </a:cubicBezTo>
                <a:cubicBezTo>
                  <a:pt x="2806" y="4439"/>
                  <a:pt x="2806" y="4439"/>
                  <a:pt x="2806" y="4439"/>
                </a:cubicBezTo>
                <a:cubicBezTo>
                  <a:pt x="2781" y="4439"/>
                  <a:pt x="2781" y="4439"/>
                  <a:pt x="2781" y="4439"/>
                </a:cubicBezTo>
                <a:cubicBezTo>
                  <a:pt x="2653" y="4294"/>
                  <a:pt x="2653" y="4294"/>
                  <a:pt x="2653" y="4294"/>
                </a:cubicBezTo>
                <a:cubicBezTo>
                  <a:pt x="2653" y="4302"/>
                  <a:pt x="2653" y="4302"/>
                  <a:pt x="2653" y="4302"/>
                </a:cubicBezTo>
                <a:cubicBezTo>
                  <a:pt x="2661" y="4422"/>
                  <a:pt x="2661" y="4422"/>
                  <a:pt x="2661" y="4422"/>
                </a:cubicBezTo>
                <a:cubicBezTo>
                  <a:pt x="2661" y="4439"/>
                  <a:pt x="2678" y="4439"/>
                  <a:pt x="2704" y="4439"/>
                </a:cubicBezTo>
                <a:cubicBezTo>
                  <a:pt x="2704" y="4447"/>
                  <a:pt x="2704" y="4447"/>
                  <a:pt x="2704" y="4447"/>
                </a:cubicBezTo>
                <a:cubicBezTo>
                  <a:pt x="2627" y="4456"/>
                  <a:pt x="2627" y="4456"/>
                  <a:pt x="2627" y="4456"/>
                </a:cubicBezTo>
                <a:cubicBezTo>
                  <a:pt x="2627" y="4447"/>
                  <a:pt x="2627" y="4447"/>
                  <a:pt x="2627" y="4447"/>
                </a:cubicBezTo>
                <a:cubicBezTo>
                  <a:pt x="2644" y="4447"/>
                  <a:pt x="2653" y="4439"/>
                  <a:pt x="2653" y="4422"/>
                </a:cubicBezTo>
                <a:cubicBezTo>
                  <a:pt x="2636" y="4285"/>
                  <a:pt x="2636" y="4285"/>
                  <a:pt x="2636" y="4285"/>
                </a:cubicBezTo>
                <a:cubicBezTo>
                  <a:pt x="2636" y="4268"/>
                  <a:pt x="2619" y="4268"/>
                  <a:pt x="2602" y="4268"/>
                </a:cubicBezTo>
                <a:close/>
                <a:moveTo>
                  <a:pt x="2439" y="4354"/>
                </a:moveTo>
                <a:cubicBezTo>
                  <a:pt x="2508" y="4354"/>
                  <a:pt x="2508" y="4354"/>
                  <a:pt x="2508" y="4354"/>
                </a:cubicBezTo>
                <a:cubicBezTo>
                  <a:pt x="2508" y="4294"/>
                  <a:pt x="2508" y="4294"/>
                  <a:pt x="2508" y="4294"/>
                </a:cubicBezTo>
                <a:cubicBezTo>
                  <a:pt x="2508" y="4277"/>
                  <a:pt x="2499" y="4277"/>
                  <a:pt x="2482" y="4277"/>
                </a:cubicBezTo>
                <a:cubicBezTo>
                  <a:pt x="2474" y="4260"/>
                  <a:pt x="2474" y="4260"/>
                  <a:pt x="2474" y="4260"/>
                </a:cubicBezTo>
                <a:cubicBezTo>
                  <a:pt x="2584" y="4260"/>
                  <a:pt x="2584" y="4260"/>
                  <a:pt x="2584" y="4260"/>
                </a:cubicBezTo>
                <a:cubicBezTo>
                  <a:pt x="2584" y="4268"/>
                  <a:pt x="2584" y="4268"/>
                  <a:pt x="2584" y="4268"/>
                </a:cubicBezTo>
                <a:cubicBezTo>
                  <a:pt x="2559" y="4268"/>
                  <a:pt x="2550" y="4277"/>
                  <a:pt x="2550" y="4294"/>
                </a:cubicBezTo>
                <a:cubicBezTo>
                  <a:pt x="2559" y="4430"/>
                  <a:pt x="2559" y="4430"/>
                  <a:pt x="2559" y="4430"/>
                </a:cubicBezTo>
                <a:cubicBezTo>
                  <a:pt x="2559" y="4447"/>
                  <a:pt x="2567" y="4447"/>
                  <a:pt x="2593" y="4447"/>
                </a:cubicBezTo>
                <a:cubicBezTo>
                  <a:pt x="2593" y="4456"/>
                  <a:pt x="2593" y="4456"/>
                  <a:pt x="2593" y="4456"/>
                </a:cubicBezTo>
                <a:cubicBezTo>
                  <a:pt x="2491" y="4464"/>
                  <a:pt x="2491" y="4464"/>
                  <a:pt x="2491" y="4464"/>
                </a:cubicBezTo>
                <a:cubicBezTo>
                  <a:pt x="2491" y="4456"/>
                  <a:pt x="2491" y="4456"/>
                  <a:pt x="2491" y="4456"/>
                </a:cubicBezTo>
                <a:cubicBezTo>
                  <a:pt x="2508" y="4456"/>
                  <a:pt x="2516" y="4447"/>
                  <a:pt x="2508" y="4430"/>
                </a:cubicBezTo>
                <a:cubicBezTo>
                  <a:pt x="2508" y="4362"/>
                  <a:pt x="2508" y="4362"/>
                  <a:pt x="2508" y="4362"/>
                </a:cubicBezTo>
                <a:cubicBezTo>
                  <a:pt x="2439" y="4371"/>
                  <a:pt x="2439" y="4371"/>
                  <a:pt x="2439" y="4371"/>
                </a:cubicBezTo>
                <a:cubicBezTo>
                  <a:pt x="2448" y="4439"/>
                  <a:pt x="2448" y="4439"/>
                  <a:pt x="2448" y="4439"/>
                </a:cubicBezTo>
                <a:cubicBezTo>
                  <a:pt x="2448" y="4447"/>
                  <a:pt x="2457" y="4456"/>
                  <a:pt x="2474" y="4456"/>
                </a:cubicBezTo>
                <a:cubicBezTo>
                  <a:pt x="2474" y="4464"/>
                  <a:pt x="2474" y="4464"/>
                  <a:pt x="2474" y="4464"/>
                </a:cubicBezTo>
                <a:cubicBezTo>
                  <a:pt x="2371" y="4473"/>
                  <a:pt x="2371" y="4473"/>
                  <a:pt x="2371" y="4473"/>
                </a:cubicBezTo>
                <a:cubicBezTo>
                  <a:pt x="2371" y="4456"/>
                  <a:pt x="2371" y="4456"/>
                  <a:pt x="2371" y="4456"/>
                </a:cubicBezTo>
                <a:cubicBezTo>
                  <a:pt x="2388" y="4456"/>
                  <a:pt x="2397" y="4456"/>
                  <a:pt x="2397" y="4439"/>
                </a:cubicBezTo>
                <a:cubicBezTo>
                  <a:pt x="2388" y="4302"/>
                  <a:pt x="2388" y="4302"/>
                  <a:pt x="2388" y="4302"/>
                </a:cubicBezTo>
                <a:cubicBezTo>
                  <a:pt x="2388" y="4285"/>
                  <a:pt x="2380" y="4277"/>
                  <a:pt x="2363" y="4277"/>
                </a:cubicBezTo>
                <a:cubicBezTo>
                  <a:pt x="2363" y="4268"/>
                  <a:pt x="2363" y="4268"/>
                  <a:pt x="2363" y="4268"/>
                </a:cubicBezTo>
                <a:cubicBezTo>
                  <a:pt x="2465" y="4260"/>
                  <a:pt x="2465" y="4260"/>
                  <a:pt x="2465" y="4260"/>
                </a:cubicBezTo>
                <a:cubicBezTo>
                  <a:pt x="2465" y="4277"/>
                  <a:pt x="2465" y="4277"/>
                  <a:pt x="2465" y="4277"/>
                </a:cubicBezTo>
                <a:cubicBezTo>
                  <a:pt x="2448" y="4277"/>
                  <a:pt x="2439" y="4285"/>
                  <a:pt x="2439" y="4294"/>
                </a:cubicBezTo>
                <a:lnTo>
                  <a:pt x="2439" y="4354"/>
                </a:lnTo>
                <a:close/>
                <a:moveTo>
                  <a:pt x="2346" y="4268"/>
                </a:moveTo>
                <a:cubicBezTo>
                  <a:pt x="2337" y="4336"/>
                  <a:pt x="2337" y="4336"/>
                  <a:pt x="2337" y="4336"/>
                </a:cubicBezTo>
                <a:cubicBezTo>
                  <a:pt x="2329" y="4336"/>
                  <a:pt x="2329" y="4336"/>
                  <a:pt x="2329" y="4336"/>
                </a:cubicBezTo>
                <a:cubicBezTo>
                  <a:pt x="2312" y="4294"/>
                  <a:pt x="2295" y="4268"/>
                  <a:pt x="2269" y="4268"/>
                </a:cubicBezTo>
                <a:cubicBezTo>
                  <a:pt x="2235" y="4260"/>
                  <a:pt x="2209" y="4285"/>
                  <a:pt x="2201" y="4354"/>
                </a:cubicBezTo>
                <a:cubicBezTo>
                  <a:pt x="2201" y="4405"/>
                  <a:pt x="2209" y="4439"/>
                  <a:pt x="2252" y="4447"/>
                </a:cubicBezTo>
                <a:cubicBezTo>
                  <a:pt x="2295" y="4447"/>
                  <a:pt x="2312" y="4430"/>
                  <a:pt x="2320" y="4388"/>
                </a:cubicBezTo>
                <a:cubicBezTo>
                  <a:pt x="2337" y="4388"/>
                  <a:pt x="2337" y="4388"/>
                  <a:pt x="2337" y="4388"/>
                </a:cubicBezTo>
                <a:cubicBezTo>
                  <a:pt x="2329" y="4439"/>
                  <a:pt x="2295" y="4464"/>
                  <a:pt x="2243" y="4456"/>
                </a:cubicBezTo>
                <a:cubicBezTo>
                  <a:pt x="2175" y="4447"/>
                  <a:pt x="2150" y="4405"/>
                  <a:pt x="2150" y="4345"/>
                </a:cubicBezTo>
                <a:cubicBezTo>
                  <a:pt x="2167" y="4277"/>
                  <a:pt x="2201" y="4251"/>
                  <a:pt x="2269" y="4251"/>
                </a:cubicBezTo>
                <a:cubicBezTo>
                  <a:pt x="2286" y="4251"/>
                  <a:pt x="2303" y="4260"/>
                  <a:pt x="2320" y="4277"/>
                </a:cubicBezTo>
                <a:cubicBezTo>
                  <a:pt x="2337" y="4268"/>
                  <a:pt x="2337" y="4268"/>
                  <a:pt x="2337" y="4268"/>
                </a:cubicBezTo>
                <a:lnTo>
                  <a:pt x="2346" y="4268"/>
                </a:lnTo>
                <a:close/>
                <a:moveTo>
                  <a:pt x="2124" y="4234"/>
                </a:moveTo>
                <a:cubicBezTo>
                  <a:pt x="2115" y="4311"/>
                  <a:pt x="2115" y="4311"/>
                  <a:pt x="2115" y="4311"/>
                </a:cubicBezTo>
                <a:cubicBezTo>
                  <a:pt x="2098" y="4302"/>
                  <a:pt x="2098" y="4302"/>
                  <a:pt x="2098" y="4302"/>
                </a:cubicBezTo>
                <a:cubicBezTo>
                  <a:pt x="2098" y="4268"/>
                  <a:pt x="2081" y="4243"/>
                  <a:pt x="2047" y="4234"/>
                </a:cubicBezTo>
                <a:cubicBezTo>
                  <a:pt x="2030" y="4226"/>
                  <a:pt x="2022" y="4234"/>
                  <a:pt x="2022" y="4243"/>
                </a:cubicBezTo>
                <a:cubicBezTo>
                  <a:pt x="2005" y="4302"/>
                  <a:pt x="2005" y="4302"/>
                  <a:pt x="2005" y="4302"/>
                </a:cubicBezTo>
                <a:cubicBezTo>
                  <a:pt x="2030" y="4311"/>
                  <a:pt x="2047" y="4302"/>
                  <a:pt x="2056" y="4277"/>
                </a:cubicBezTo>
                <a:cubicBezTo>
                  <a:pt x="2073" y="4277"/>
                  <a:pt x="2073" y="4277"/>
                  <a:pt x="2073" y="4277"/>
                </a:cubicBezTo>
                <a:cubicBezTo>
                  <a:pt x="2047" y="4362"/>
                  <a:pt x="2047" y="4362"/>
                  <a:pt x="2047" y="4362"/>
                </a:cubicBezTo>
                <a:cubicBezTo>
                  <a:pt x="2039" y="4354"/>
                  <a:pt x="2039" y="4354"/>
                  <a:pt x="2039" y="4354"/>
                </a:cubicBezTo>
                <a:cubicBezTo>
                  <a:pt x="2039" y="4328"/>
                  <a:pt x="2030" y="4319"/>
                  <a:pt x="2005" y="4311"/>
                </a:cubicBezTo>
                <a:cubicBezTo>
                  <a:pt x="1987" y="4379"/>
                  <a:pt x="1987" y="4379"/>
                  <a:pt x="1987" y="4379"/>
                </a:cubicBezTo>
                <a:cubicBezTo>
                  <a:pt x="1979" y="4388"/>
                  <a:pt x="1987" y="4396"/>
                  <a:pt x="2005" y="4405"/>
                </a:cubicBezTo>
                <a:cubicBezTo>
                  <a:pt x="2039" y="4413"/>
                  <a:pt x="2073" y="4396"/>
                  <a:pt x="2090" y="4362"/>
                </a:cubicBezTo>
                <a:cubicBezTo>
                  <a:pt x="2107" y="4362"/>
                  <a:pt x="2107" y="4362"/>
                  <a:pt x="2107" y="4362"/>
                </a:cubicBezTo>
                <a:cubicBezTo>
                  <a:pt x="2081" y="4439"/>
                  <a:pt x="2081" y="4439"/>
                  <a:pt x="2081" y="4439"/>
                </a:cubicBezTo>
                <a:cubicBezTo>
                  <a:pt x="1902" y="4388"/>
                  <a:pt x="1902" y="4388"/>
                  <a:pt x="1902" y="4388"/>
                </a:cubicBezTo>
                <a:cubicBezTo>
                  <a:pt x="1902" y="4379"/>
                  <a:pt x="1902" y="4379"/>
                  <a:pt x="1902" y="4379"/>
                </a:cubicBezTo>
                <a:cubicBezTo>
                  <a:pt x="1928" y="4388"/>
                  <a:pt x="1936" y="4379"/>
                  <a:pt x="1936" y="4371"/>
                </a:cubicBezTo>
                <a:cubicBezTo>
                  <a:pt x="1970" y="4234"/>
                  <a:pt x="1970" y="4234"/>
                  <a:pt x="1970" y="4234"/>
                </a:cubicBezTo>
                <a:cubicBezTo>
                  <a:pt x="1979" y="4217"/>
                  <a:pt x="1970" y="4209"/>
                  <a:pt x="1945" y="4209"/>
                </a:cubicBezTo>
                <a:cubicBezTo>
                  <a:pt x="1953" y="4192"/>
                  <a:pt x="1953" y="4192"/>
                  <a:pt x="1953" y="4192"/>
                </a:cubicBezTo>
                <a:lnTo>
                  <a:pt x="2124" y="4234"/>
                </a:lnTo>
                <a:close/>
                <a:moveTo>
                  <a:pt x="1757" y="4132"/>
                </a:moveTo>
                <a:cubicBezTo>
                  <a:pt x="1936" y="4192"/>
                  <a:pt x="1936" y="4192"/>
                  <a:pt x="1936" y="4192"/>
                </a:cubicBezTo>
                <a:cubicBezTo>
                  <a:pt x="1911" y="4260"/>
                  <a:pt x="1911" y="4260"/>
                  <a:pt x="1911" y="4260"/>
                </a:cubicBezTo>
                <a:cubicBezTo>
                  <a:pt x="1902" y="4260"/>
                  <a:pt x="1902" y="4260"/>
                  <a:pt x="1902" y="4260"/>
                </a:cubicBezTo>
                <a:cubicBezTo>
                  <a:pt x="1902" y="4217"/>
                  <a:pt x="1894" y="4192"/>
                  <a:pt x="1860" y="4183"/>
                </a:cubicBezTo>
                <a:cubicBezTo>
                  <a:pt x="1808" y="4336"/>
                  <a:pt x="1808" y="4336"/>
                  <a:pt x="1808" y="4336"/>
                </a:cubicBezTo>
                <a:cubicBezTo>
                  <a:pt x="1808" y="4345"/>
                  <a:pt x="1817" y="4354"/>
                  <a:pt x="1834" y="4362"/>
                </a:cubicBezTo>
                <a:cubicBezTo>
                  <a:pt x="1834" y="4371"/>
                  <a:pt x="1834" y="4371"/>
                  <a:pt x="1834" y="4371"/>
                </a:cubicBezTo>
                <a:cubicBezTo>
                  <a:pt x="1723" y="4336"/>
                  <a:pt x="1723" y="4336"/>
                  <a:pt x="1723" y="4336"/>
                </a:cubicBezTo>
                <a:cubicBezTo>
                  <a:pt x="1732" y="4328"/>
                  <a:pt x="1732" y="4328"/>
                  <a:pt x="1732" y="4328"/>
                </a:cubicBezTo>
                <a:cubicBezTo>
                  <a:pt x="1749" y="4336"/>
                  <a:pt x="1766" y="4328"/>
                  <a:pt x="1766" y="4319"/>
                </a:cubicBezTo>
                <a:cubicBezTo>
                  <a:pt x="1817" y="4166"/>
                  <a:pt x="1817" y="4166"/>
                  <a:pt x="1817" y="4166"/>
                </a:cubicBezTo>
                <a:cubicBezTo>
                  <a:pt x="1791" y="4158"/>
                  <a:pt x="1766" y="4175"/>
                  <a:pt x="1740" y="4200"/>
                </a:cubicBezTo>
                <a:cubicBezTo>
                  <a:pt x="1732" y="4200"/>
                  <a:pt x="1732" y="4200"/>
                  <a:pt x="1732" y="4200"/>
                </a:cubicBezTo>
                <a:lnTo>
                  <a:pt x="1757" y="4132"/>
                </a:lnTo>
                <a:close/>
                <a:moveTo>
                  <a:pt x="1570" y="4064"/>
                </a:moveTo>
                <a:cubicBezTo>
                  <a:pt x="1578" y="4047"/>
                  <a:pt x="1578" y="4047"/>
                  <a:pt x="1578" y="4047"/>
                </a:cubicBezTo>
                <a:cubicBezTo>
                  <a:pt x="1663" y="4089"/>
                  <a:pt x="1663" y="4089"/>
                  <a:pt x="1663" y="4089"/>
                </a:cubicBezTo>
                <a:cubicBezTo>
                  <a:pt x="1655" y="4098"/>
                  <a:pt x="1655" y="4098"/>
                  <a:pt x="1655" y="4098"/>
                </a:cubicBezTo>
                <a:cubicBezTo>
                  <a:pt x="1646" y="4089"/>
                  <a:pt x="1638" y="4089"/>
                  <a:pt x="1638" y="4098"/>
                </a:cubicBezTo>
                <a:cubicBezTo>
                  <a:pt x="1629" y="4098"/>
                  <a:pt x="1629" y="4106"/>
                  <a:pt x="1629" y="4115"/>
                </a:cubicBezTo>
                <a:cubicBezTo>
                  <a:pt x="1629" y="4115"/>
                  <a:pt x="1629" y="4115"/>
                  <a:pt x="1629" y="4115"/>
                </a:cubicBezTo>
                <a:cubicBezTo>
                  <a:pt x="1638" y="4183"/>
                  <a:pt x="1638" y="4183"/>
                  <a:pt x="1638" y="4183"/>
                </a:cubicBezTo>
                <a:cubicBezTo>
                  <a:pt x="1689" y="4141"/>
                  <a:pt x="1689" y="4141"/>
                  <a:pt x="1689" y="4141"/>
                </a:cubicBezTo>
                <a:cubicBezTo>
                  <a:pt x="1698" y="4132"/>
                  <a:pt x="1698" y="4132"/>
                  <a:pt x="1698" y="4132"/>
                </a:cubicBezTo>
                <a:cubicBezTo>
                  <a:pt x="1698" y="4124"/>
                  <a:pt x="1689" y="4115"/>
                  <a:pt x="1680" y="4106"/>
                </a:cubicBezTo>
                <a:cubicBezTo>
                  <a:pt x="1680" y="4098"/>
                  <a:pt x="1680" y="4098"/>
                  <a:pt x="1680" y="4098"/>
                </a:cubicBezTo>
                <a:cubicBezTo>
                  <a:pt x="1749" y="4124"/>
                  <a:pt x="1749" y="4124"/>
                  <a:pt x="1749" y="4124"/>
                </a:cubicBezTo>
                <a:cubicBezTo>
                  <a:pt x="1749" y="4141"/>
                  <a:pt x="1749" y="4141"/>
                  <a:pt x="1749" y="4141"/>
                </a:cubicBezTo>
                <a:cubicBezTo>
                  <a:pt x="1732" y="4132"/>
                  <a:pt x="1715" y="4132"/>
                  <a:pt x="1706" y="4141"/>
                </a:cubicBezTo>
                <a:cubicBezTo>
                  <a:pt x="1638" y="4209"/>
                  <a:pt x="1638" y="4209"/>
                  <a:pt x="1638" y="4209"/>
                </a:cubicBezTo>
                <a:cubicBezTo>
                  <a:pt x="1612" y="4251"/>
                  <a:pt x="1612" y="4251"/>
                  <a:pt x="1612" y="4251"/>
                </a:cubicBezTo>
                <a:cubicBezTo>
                  <a:pt x="1604" y="4268"/>
                  <a:pt x="1612" y="4277"/>
                  <a:pt x="1638" y="4285"/>
                </a:cubicBezTo>
                <a:cubicBezTo>
                  <a:pt x="1629" y="4294"/>
                  <a:pt x="1629" y="4294"/>
                  <a:pt x="1629" y="4294"/>
                </a:cubicBezTo>
                <a:cubicBezTo>
                  <a:pt x="1527" y="4251"/>
                  <a:pt x="1527" y="4251"/>
                  <a:pt x="1527" y="4251"/>
                </a:cubicBezTo>
                <a:cubicBezTo>
                  <a:pt x="1536" y="4234"/>
                  <a:pt x="1536" y="4234"/>
                  <a:pt x="1536" y="4234"/>
                </a:cubicBezTo>
                <a:cubicBezTo>
                  <a:pt x="1553" y="4251"/>
                  <a:pt x="1570" y="4251"/>
                  <a:pt x="1570" y="4234"/>
                </a:cubicBezTo>
                <a:cubicBezTo>
                  <a:pt x="1595" y="4183"/>
                  <a:pt x="1595" y="4183"/>
                  <a:pt x="1595" y="4183"/>
                </a:cubicBezTo>
                <a:cubicBezTo>
                  <a:pt x="1587" y="4106"/>
                  <a:pt x="1587" y="4106"/>
                  <a:pt x="1587" y="4106"/>
                </a:cubicBezTo>
                <a:cubicBezTo>
                  <a:pt x="1587" y="4081"/>
                  <a:pt x="1578" y="4064"/>
                  <a:pt x="1570" y="4064"/>
                </a:cubicBezTo>
                <a:close/>
                <a:moveTo>
                  <a:pt x="1459" y="4217"/>
                </a:moveTo>
                <a:cubicBezTo>
                  <a:pt x="1322" y="4132"/>
                  <a:pt x="1322" y="4132"/>
                  <a:pt x="1322" y="4132"/>
                </a:cubicBezTo>
                <a:cubicBezTo>
                  <a:pt x="1322" y="4115"/>
                  <a:pt x="1322" y="4115"/>
                  <a:pt x="1322" y="4115"/>
                </a:cubicBezTo>
                <a:cubicBezTo>
                  <a:pt x="1339" y="4132"/>
                  <a:pt x="1356" y="4132"/>
                  <a:pt x="1356" y="4115"/>
                </a:cubicBezTo>
                <a:cubicBezTo>
                  <a:pt x="1433" y="3996"/>
                  <a:pt x="1433" y="3996"/>
                  <a:pt x="1433" y="3996"/>
                </a:cubicBezTo>
                <a:cubicBezTo>
                  <a:pt x="1442" y="3987"/>
                  <a:pt x="1433" y="3979"/>
                  <a:pt x="1416" y="3962"/>
                </a:cubicBezTo>
                <a:cubicBezTo>
                  <a:pt x="1425" y="3953"/>
                  <a:pt x="1425" y="3953"/>
                  <a:pt x="1425" y="3953"/>
                </a:cubicBezTo>
                <a:cubicBezTo>
                  <a:pt x="1510" y="4013"/>
                  <a:pt x="1510" y="4013"/>
                  <a:pt x="1510" y="4013"/>
                </a:cubicBezTo>
                <a:cubicBezTo>
                  <a:pt x="1510" y="4021"/>
                  <a:pt x="1510" y="4021"/>
                  <a:pt x="1510" y="4021"/>
                </a:cubicBezTo>
                <a:cubicBezTo>
                  <a:pt x="1493" y="4013"/>
                  <a:pt x="1476" y="4013"/>
                  <a:pt x="1476" y="4021"/>
                </a:cubicBezTo>
                <a:cubicBezTo>
                  <a:pt x="1399" y="4141"/>
                  <a:pt x="1399" y="4141"/>
                  <a:pt x="1399" y="4141"/>
                </a:cubicBezTo>
                <a:cubicBezTo>
                  <a:pt x="1391" y="4149"/>
                  <a:pt x="1399" y="4158"/>
                  <a:pt x="1408" y="4166"/>
                </a:cubicBezTo>
                <a:cubicBezTo>
                  <a:pt x="1433" y="4183"/>
                  <a:pt x="1467" y="4175"/>
                  <a:pt x="1493" y="4141"/>
                </a:cubicBezTo>
                <a:cubicBezTo>
                  <a:pt x="1501" y="4149"/>
                  <a:pt x="1501" y="4149"/>
                  <a:pt x="1501" y="4149"/>
                </a:cubicBezTo>
                <a:lnTo>
                  <a:pt x="1459" y="4217"/>
                </a:lnTo>
                <a:close/>
                <a:moveTo>
                  <a:pt x="1186" y="3902"/>
                </a:moveTo>
                <a:cubicBezTo>
                  <a:pt x="1228" y="3851"/>
                  <a:pt x="1280" y="3851"/>
                  <a:pt x="1331" y="3885"/>
                </a:cubicBezTo>
                <a:cubicBezTo>
                  <a:pt x="1373" y="3928"/>
                  <a:pt x="1382" y="3970"/>
                  <a:pt x="1348" y="4030"/>
                </a:cubicBezTo>
                <a:cubicBezTo>
                  <a:pt x="1305" y="4072"/>
                  <a:pt x="1254" y="4081"/>
                  <a:pt x="1203" y="4047"/>
                </a:cubicBezTo>
                <a:cubicBezTo>
                  <a:pt x="1160" y="4004"/>
                  <a:pt x="1152" y="3953"/>
                  <a:pt x="1186" y="3902"/>
                </a:cubicBezTo>
                <a:close/>
                <a:moveTo>
                  <a:pt x="1228" y="3936"/>
                </a:moveTo>
                <a:cubicBezTo>
                  <a:pt x="1194" y="3979"/>
                  <a:pt x="1186" y="4013"/>
                  <a:pt x="1211" y="4038"/>
                </a:cubicBezTo>
                <a:cubicBezTo>
                  <a:pt x="1237" y="4055"/>
                  <a:pt x="1263" y="4038"/>
                  <a:pt x="1305" y="3996"/>
                </a:cubicBezTo>
                <a:cubicBezTo>
                  <a:pt x="1339" y="3945"/>
                  <a:pt x="1348" y="3911"/>
                  <a:pt x="1322" y="3893"/>
                </a:cubicBezTo>
                <a:cubicBezTo>
                  <a:pt x="1297" y="3876"/>
                  <a:pt x="1263" y="3885"/>
                  <a:pt x="1228" y="3936"/>
                </a:cubicBezTo>
                <a:close/>
                <a:moveTo>
                  <a:pt x="1041" y="3902"/>
                </a:moveTo>
                <a:cubicBezTo>
                  <a:pt x="964" y="3825"/>
                  <a:pt x="964" y="3825"/>
                  <a:pt x="964" y="3825"/>
                </a:cubicBezTo>
                <a:cubicBezTo>
                  <a:pt x="973" y="3817"/>
                  <a:pt x="973" y="3817"/>
                  <a:pt x="973" y="3817"/>
                </a:cubicBezTo>
                <a:cubicBezTo>
                  <a:pt x="981" y="3834"/>
                  <a:pt x="998" y="3834"/>
                  <a:pt x="1007" y="3825"/>
                </a:cubicBezTo>
                <a:cubicBezTo>
                  <a:pt x="1101" y="3723"/>
                  <a:pt x="1101" y="3723"/>
                  <a:pt x="1101" y="3723"/>
                </a:cubicBezTo>
                <a:cubicBezTo>
                  <a:pt x="1109" y="3715"/>
                  <a:pt x="1109" y="3706"/>
                  <a:pt x="1092" y="3689"/>
                </a:cubicBezTo>
                <a:cubicBezTo>
                  <a:pt x="1101" y="3681"/>
                  <a:pt x="1101" y="3681"/>
                  <a:pt x="1101" y="3681"/>
                </a:cubicBezTo>
                <a:cubicBezTo>
                  <a:pt x="1177" y="3757"/>
                  <a:pt x="1177" y="3757"/>
                  <a:pt x="1177" y="3757"/>
                </a:cubicBezTo>
                <a:cubicBezTo>
                  <a:pt x="1211" y="3791"/>
                  <a:pt x="1211" y="3817"/>
                  <a:pt x="1194" y="3842"/>
                </a:cubicBezTo>
                <a:cubicBezTo>
                  <a:pt x="1169" y="3868"/>
                  <a:pt x="1135" y="3868"/>
                  <a:pt x="1101" y="3834"/>
                </a:cubicBezTo>
                <a:cubicBezTo>
                  <a:pt x="1084" y="3808"/>
                  <a:pt x="1084" y="3808"/>
                  <a:pt x="1084" y="3808"/>
                </a:cubicBezTo>
                <a:cubicBezTo>
                  <a:pt x="1041" y="3851"/>
                  <a:pt x="1041" y="3851"/>
                  <a:pt x="1041" y="3851"/>
                </a:cubicBezTo>
                <a:cubicBezTo>
                  <a:pt x="1024" y="3868"/>
                  <a:pt x="1032" y="3876"/>
                  <a:pt x="1049" y="3893"/>
                </a:cubicBezTo>
                <a:lnTo>
                  <a:pt x="1041" y="3902"/>
                </a:lnTo>
                <a:close/>
                <a:moveTo>
                  <a:pt x="1135" y="3757"/>
                </a:moveTo>
                <a:cubicBezTo>
                  <a:pt x="1092" y="3800"/>
                  <a:pt x="1092" y="3800"/>
                  <a:pt x="1092" y="3800"/>
                </a:cubicBezTo>
                <a:cubicBezTo>
                  <a:pt x="1101" y="3808"/>
                  <a:pt x="1101" y="3808"/>
                  <a:pt x="1101" y="3808"/>
                </a:cubicBezTo>
                <a:cubicBezTo>
                  <a:pt x="1118" y="3825"/>
                  <a:pt x="1135" y="3825"/>
                  <a:pt x="1152" y="3808"/>
                </a:cubicBezTo>
                <a:cubicBezTo>
                  <a:pt x="1169" y="3791"/>
                  <a:pt x="1177" y="3774"/>
                  <a:pt x="1160" y="3757"/>
                </a:cubicBezTo>
                <a:cubicBezTo>
                  <a:pt x="1152" y="3749"/>
                  <a:pt x="1143" y="3749"/>
                  <a:pt x="1135" y="3757"/>
                </a:cubicBezTo>
                <a:close/>
                <a:moveTo>
                  <a:pt x="913" y="3468"/>
                </a:moveTo>
                <a:cubicBezTo>
                  <a:pt x="921" y="3459"/>
                  <a:pt x="921" y="3459"/>
                  <a:pt x="921" y="3459"/>
                </a:cubicBezTo>
                <a:cubicBezTo>
                  <a:pt x="973" y="3519"/>
                  <a:pt x="973" y="3519"/>
                  <a:pt x="973" y="3519"/>
                </a:cubicBezTo>
                <a:cubicBezTo>
                  <a:pt x="921" y="3681"/>
                  <a:pt x="921" y="3681"/>
                  <a:pt x="921" y="3681"/>
                </a:cubicBezTo>
                <a:cubicBezTo>
                  <a:pt x="921" y="3681"/>
                  <a:pt x="921" y="3681"/>
                  <a:pt x="921" y="3681"/>
                </a:cubicBezTo>
                <a:cubicBezTo>
                  <a:pt x="1007" y="3612"/>
                  <a:pt x="1007" y="3612"/>
                  <a:pt x="1007" y="3612"/>
                </a:cubicBezTo>
                <a:cubicBezTo>
                  <a:pt x="1015" y="3612"/>
                  <a:pt x="1015" y="3595"/>
                  <a:pt x="998" y="3578"/>
                </a:cubicBezTo>
                <a:cubicBezTo>
                  <a:pt x="1007" y="3570"/>
                  <a:pt x="1007" y="3570"/>
                  <a:pt x="1007" y="3570"/>
                </a:cubicBezTo>
                <a:cubicBezTo>
                  <a:pt x="1058" y="3629"/>
                  <a:pt x="1058" y="3629"/>
                  <a:pt x="1058" y="3629"/>
                </a:cubicBezTo>
                <a:cubicBezTo>
                  <a:pt x="1049" y="3638"/>
                  <a:pt x="1049" y="3638"/>
                  <a:pt x="1049" y="3638"/>
                </a:cubicBezTo>
                <a:cubicBezTo>
                  <a:pt x="1032" y="3621"/>
                  <a:pt x="1024" y="3621"/>
                  <a:pt x="1015" y="3629"/>
                </a:cubicBezTo>
                <a:cubicBezTo>
                  <a:pt x="879" y="3732"/>
                  <a:pt x="879" y="3732"/>
                  <a:pt x="879" y="3732"/>
                </a:cubicBezTo>
                <a:cubicBezTo>
                  <a:pt x="862" y="3706"/>
                  <a:pt x="862" y="3706"/>
                  <a:pt x="862" y="3706"/>
                </a:cubicBezTo>
                <a:cubicBezTo>
                  <a:pt x="921" y="3527"/>
                  <a:pt x="921" y="3527"/>
                  <a:pt x="921" y="3527"/>
                </a:cubicBezTo>
                <a:cubicBezTo>
                  <a:pt x="913" y="3527"/>
                  <a:pt x="913" y="3527"/>
                  <a:pt x="913" y="3527"/>
                </a:cubicBezTo>
                <a:cubicBezTo>
                  <a:pt x="819" y="3604"/>
                  <a:pt x="819" y="3604"/>
                  <a:pt x="819" y="3604"/>
                </a:cubicBezTo>
                <a:cubicBezTo>
                  <a:pt x="802" y="3604"/>
                  <a:pt x="811" y="3621"/>
                  <a:pt x="828" y="3638"/>
                </a:cubicBezTo>
                <a:cubicBezTo>
                  <a:pt x="819" y="3646"/>
                  <a:pt x="819" y="3646"/>
                  <a:pt x="819" y="3646"/>
                </a:cubicBezTo>
                <a:cubicBezTo>
                  <a:pt x="768" y="3587"/>
                  <a:pt x="768" y="3587"/>
                  <a:pt x="768" y="3587"/>
                </a:cubicBezTo>
                <a:cubicBezTo>
                  <a:pt x="777" y="3578"/>
                  <a:pt x="777" y="3578"/>
                  <a:pt x="777" y="3578"/>
                </a:cubicBezTo>
                <a:cubicBezTo>
                  <a:pt x="785" y="3595"/>
                  <a:pt x="802" y="3595"/>
                  <a:pt x="811" y="3587"/>
                </a:cubicBezTo>
                <a:cubicBezTo>
                  <a:pt x="921" y="3502"/>
                  <a:pt x="921" y="3502"/>
                  <a:pt x="921" y="3502"/>
                </a:cubicBezTo>
                <a:cubicBezTo>
                  <a:pt x="930" y="3493"/>
                  <a:pt x="930" y="3485"/>
                  <a:pt x="913" y="3468"/>
                </a:cubicBezTo>
                <a:close/>
                <a:moveTo>
                  <a:pt x="683" y="3442"/>
                </a:moveTo>
                <a:cubicBezTo>
                  <a:pt x="640" y="3374"/>
                  <a:pt x="640" y="3374"/>
                  <a:pt x="640" y="3374"/>
                </a:cubicBezTo>
                <a:cubicBezTo>
                  <a:pt x="649" y="3365"/>
                  <a:pt x="649" y="3365"/>
                  <a:pt x="649" y="3365"/>
                </a:cubicBezTo>
                <a:cubicBezTo>
                  <a:pt x="657" y="3382"/>
                  <a:pt x="674" y="3382"/>
                  <a:pt x="700" y="3382"/>
                </a:cubicBezTo>
                <a:cubicBezTo>
                  <a:pt x="870" y="3357"/>
                  <a:pt x="870" y="3357"/>
                  <a:pt x="870" y="3357"/>
                </a:cubicBezTo>
                <a:cubicBezTo>
                  <a:pt x="879" y="3374"/>
                  <a:pt x="879" y="3374"/>
                  <a:pt x="879" y="3374"/>
                </a:cubicBezTo>
                <a:cubicBezTo>
                  <a:pt x="759" y="3527"/>
                  <a:pt x="759" y="3527"/>
                  <a:pt x="759" y="3527"/>
                </a:cubicBezTo>
                <a:cubicBezTo>
                  <a:pt x="751" y="3536"/>
                  <a:pt x="751" y="3544"/>
                  <a:pt x="759" y="3553"/>
                </a:cubicBezTo>
                <a:cubicBezTo>
                  <a:pt x="751" y="3561"/>
                  <a:pt x="751" y="3561"/>
                  <a:pt x="751" y="3561"/>
                </a:cubicBezTo>
                <a:cubicBezTo>
                  <a:pt x="700" y="3468"/>
                  <a:pt x="700" y="3468"/>
                  <a:pt x="700" y="3468"/>
                </a:cubicBezTo>
                <a:cubicBezTo>
                  <a:pt x="708" y="3468"/>
                  <a:pt x="708" y="3468"/>
                  <a:pt x="708" y="3468"/>
                </a:cubicBezTo>
                <a:cubicBezTo>
                  <a:pt x="708" y="3476"/>
                  <a:pt x="708" y="3476"/>
                  <a:pt x="708" y="3476"/>
                </a:cubicBezTo>
                <a:cubicBezTo>
                  <a:pt x="717" y="3485"/>
                  <a:pt x="725" y="3493"/>
                  <a:pt x="734" y="3485"/>
                </a:cubicBezTo>
                <a:cubicBezTo>
                  <a:pt x="734" y="3485"/>
                  <a:pt x="734" y="3485"/>
                  <a:pt x="734" y="3476"/>
                </a:cubicBezTo>
                <a:cubicBezTo>
                  <a:pt x="734" y="3485"/>
                  <a:pt x="734" y="3485"/>
                  <a:pt x="742" y="3476"/>
                </a:cubicBezTo>
                <a:cubicBezTo>
                  <a:pt x="759" y="3451"/>
                  <a:pt x="759" y="3451"/>
                  <a:pt x="759" y="3451"/>
                </a:cubicBezTo>
                <a:cubicBezTo>
                  <a:pt x="725" y="3391"/>
                  <a:pt x="725" y="3391"/>
                  <a:pt x="725" y="3391"/>
                </a:cubicBezTo>
                <a:cubicBezTo>
                  <a:pt x="700" y="3399"/>
                  <a:pt x="700" y="3399"/>
                  <a:pt x="700" y="3399"/>
                </a:cubicBezTo>
                <a:cubicBezTo>
                  <a:pt x="700" y="3399"/>
                  <a:pt x="691" y="3399"/>
                  <a:pt x="683" y="3399"/>
                </a:cubicBezTo>
                <a:cubicBezTo>
                  <a:pt x="674" y="3408"/>
                  <a:pt x="674" y="3416"/>
                  <a:pt x="683" y="3425"/>
                </a:cubicBezTo>
                <a:cubicBezTo>
                  <a:pt x="691" y="3433"/>
                  <a:pt x="691" y="3433"/>
                  <a:pt x="691" y="3433"/>
                </a:cubicBezTo>
                <a:lnTo>
                  <a:pt x="683" y="3442"/>
                </a:lnTo>
                <a:close/>
                <a:moveTo>
                  <a:pt x="768" y="3433"/>
                </a:moveTo>
                <a:cubicBezTo>
                  <a:pt x="811" y="3382"/>
                  <a:pt x="811" y="3382"/>
                  <a:pt x="811" y="3382"/>
                </a:cubicBezTo>
                <a:cubicBezTo>
                  <a:pt x="742" y="3391"/>
                  <a:pt x="742" y="3391"/>
                  <a:pt x="742" y="3391"/>
                </a:cubicBezTo>
                <a:lnTo>
                  <a:pt x="768" y="3433"/>
                </a:lnTo>
                <a:close/>
                <a:moveTo>
                  <a:pt x="717" y="3076"/>
                </a:moveTo>
                <a:cubicBezTo>
                  <a:pt x="725" y="3076"/>
                  <a:pt x="725" y="3076"/>
                  <a:pt x="725" y="3076"/>
                </a:cubicBezTo>
                <a:cubicBezTo>
                  <a:pt x="751" y="3135"/>
                  <a:pt x="751" y="3135"/>
                  <a:pt x="751" y="3135"/>
                </a:cubicBezTo>
                <a:cubicBezTo>
                  <a:pt x="666" y="3280"/>
                  <a:pt x="666" y="3280"/>
                  <a:pt x="666" y="3280"/>
                </a:cubicBezTo>
                <a:cubicBezTo>
                  <a:pt x="666" y="3280"/>
                  <a:pt x="666" y="3280"/>
                  <a:pt x="666" y="3280"/>
                </a:cubicBezTo>
                <a:cubicBezTo>
                  <a:pt x="759" y="3246"/>
                  <a:pt x="759" y="3246"/>
                  <a:pt x="759" y="3246"/>
                </a:cubicBezTo>
                <a:cubicBezTo>
                  <a:pt x="777" y="3238"/>
                  <a:pt x="777" y="3229"/>
                  <a:pt x="768" y="3203"/>
                </a:cubicBezTo>
                <a:cubicBezTo>
                  <a:pt x="785" y="3203"/>
                  <a:pt x="785" y="3203"/>
                  <a:pt x="785" y="3203"/>
                </a:cubicBezTo>
                <a:cubicBezTo>
                  <a:pt x="811" y="3263"/>
                  <a:pt x="811" y="3263"/>
                  <a:pt x="811" y="3263"/>
                </a:cubicBezTo>
                <a:cubicBezTo>
                  <a:pt x="802" y="3272"/>
                  <a:pt x="802" y="3272"/>
                  <a:pt x="802" y="3272"/>
                </a:cubicBezTo>
                <a:cubicBezTo>
                  <a:pt x="794" y="3255"/>
                  <a:pt x="785" y="3246"/>
                  <a:pt x="768" y="3255"/>
                </a:cubicBezTo>
                <a:cubicBezTo>
                  <a:pt x="614" y="3323"/>
                  <a:pt x="614" y="3323"/>
                  <a:pt x="614" y="3323"/>
                </a:cubicBezTo>
                <a:cubicBezTo>
                  <a:pt x="606" y="3297"/>
                  <a:pt x="606" y="3297"/>
                  <a:pt x="606" y="3297"/>
                </a:cubicBezTo>
                <a:cubicBezTo>
                  <a:pt x="700" y="3135"/>
                  <a:pt x="700" y="3135"/>
                  <a:pt x="700" y="3135"/>
                </a:cubicBezTo>
                <a:cubicBezTo>
                  <a:pt x="700" y="3135"/>
                  <a:pt x="700" y="3135"/>
                  <a:pt x="700" y="3135"/>
                </a:cubicBezTo>
                <a:cubicBezTo>
                  <a:pt x="589" y="3186"/>
                  <a:pt x="589" y="3186"/>
                  <a:pt x="589" y="3186"/>
                </a:cubicBezTo>
                <a:cubicBezTo>
                  <a:pt x="572" y="3186"/>
                  <a:pt x="572" y="3203"/>
                  <a:pt x="580" y="3221"/>
                </a:cubicBezTo>
                <a:cubicBezTo>
                  <a:pt x="572" y="3229"/>
                  <a:pt x="572" y="3229"/>
                  <a:pt x="572" y="3229"/>
                </a:cubicBezTo>
                <a:cubicBezTo>
                  <a:pt x="538" y="3152"/>
                  <a:pt x="538" y="3152"/>
                  <a:pt x="538" y="3152"/>
                </a:cubicBezTo>
                <a:cubicBezTo>
                  <a:pt x="555" y="3152"/>
                  <a:pt x="555" y="3152"/>
                  <a:pt x="555" y="3152"/>
                </a:cubicBezTo>
                <a:cubicBezTo>
                  <a:pt x="563" y="3169"/>
                  <a:pt x="572" y="3178"/>
                  <a:pt x="580" y="3169"/>
                </a:cubicBezTo>
                <a:cubicBezTo>
                  <a:pt x="708" y="3110"/>
                  <a:pt x="708" y="3110"/>
                  <a:pt x="708" y="3110"/>
                </a:cubicBezTo>
                <a:cubicBezTo>
                  <a:pt x="725" y="3110"/>
                  <a:pt x="725" y="3093"/>
                  <a:pt x="717" y="3076"/>
                </a:cubicBezTo>
                <a:close/>
                <a:moveTo>
                  <a:pt x="717" y="3050"/>
                </a:moveTo>
                <a:cubicBezTo>
                  <a:pt x="649" y="3076"/>
                  <a:pt x="649" y="3076"/>
                  <a:pt x="649" y="3076"/>
                </a:cubicBezTo>
                <a:cubicBezTo>
                  <a:pt x="640" y="3059"/>
                  <a:pt x="640" y="3059"/>
                  <a:pt x="640" y="3059"/>
                </a:cubicBezTo>
                <a:cubicBezTo>
                  <a:pt x="674" y="3042"/>
                  <a:pt x="691" y="3016"/>
                  <a:pt x="683" y="2982"/>
                </a:cubicBezTo>
                <a:cubicBezTo>
                  <a:pt x="674" y="2965"/>
                  <a:pt x="666" y="2956"/>
                  <a:pt x="657" y="2965"/>
                </a:cubicBezTo>
                <a:cubicBezTo>
                  <a:pt x="597" y="2973"/>
                  <a:pt x="597" y="2973"/>
                  <a:pt x="597" y="2973"/>
                </a:cubicBezTo>
                <a:cubicBezTo>
                  <a:pt x="606" y="2999"/>
                  <a:pt x="623" y="3016"/>
                  <a:pt x="649" y="3008"/>
                </a:cubicBezTo>
                <a:cubicBezTo>
                  <a:pt x="649" y="3025"/>
                  <a:pt x="649" y="3025"/>
                  <a:pt x="649" y="3025"/>
                </a:cubicBezTo>
                <a:cubicBezTo>
                  <a:pt x="572" y="3042"/>
                  <a:pt x="572" y="3042"/>
                  <a:pt x="572" y="3042"/>
                </a:cubicBezTo>
                <a:cubicBezTo>
                  <a:pt x="572" y="3033"/>
                  <a:pt x="572" y="3033"/>
                  <a:pt x="572" y="3033"/>
                </a:cubicBezTo>
                <a:cubicBezTo>
                  <a:pt x="589" y="3025"/>
                  <a:pt x="597" y="2999"/>
                  <a:pt x="589" y="2982"/>
                </a:cubicBezTo>
                <a:cubicBezTo>
                  <a:pt x="521" y="2999"/>
                  <a:pt x="521" y="2999"/>
                  <a:pt x="521" y="2999"/>
                </a:cubicBezTo>
                <a:cubicBezTo>
                  <a:pt x="512" y="2999"/>
                  <a:pt x="504" y="3008"/>
                  <a:pt x="512" y="3025"/>
                </a:cubicBezTo>
                <a:cubicBezTo>
                  <a:pt x="521" y="3059"/>
                  <a:pt x="546" y="3076"/>
                  <a:pt x="589" y="3076"/>
                </a:cubicBezTo>
                <a:cubicBezTo>
                  <a:pt x="597" y="3093"/>
                  <a:pt x="597" y="3093"/>
                  <a:pt x="597" y="3093"/>
                </a:cubicBezTo>
                <a:cubicBezTo>
                  <a:pt x="521" y="3110"/>
                  <a:pt x="521" y="3110"/>
                  <a:pt x="521" y="3110"/>
                </a:cubicBezTo>
                <a:cubicBezTo>
                  <a:pt x="469" y="2931"/>
                  <a:pt x="469" y="2931"/>
                  <a:pt x="469" y="2931"/>
                </a:cubicBezTo>
                <a:cubicBezTo>
                  <a:pt x="487" y="2931"/>
                  <a:pt x="487" y="2931"/>
                  <a:pt x="487" y="2931"/>
                </a:cubicBezTo>
                <a:cubicBezTo>
                  <a:pt x="487" y="2948"/>
                  <a:pt x="495" y="2956"/>
                  <a:pt x="512" y="2948"/>
                </a:cubicBezTo>
                <a:cubicBezTo>
                  <a:pt x="649" y="2914"/>
                  <a:pt x="649" y="2914"/>
                  <a:pt x="649" y="2914"/>
                </a:cubicBezTo>
                <a:cubicBezTo>
                  <a:pt x="657" y="2914"/>
                  <a:pt x="666" y="2897"/>
                  <a:pt x="657" y="2880"/>
                </a:cubicBezTo>
                <a:cubicBezTo>
                  <a:pt x="666" y="2880"/>
                  <a:pt x="666" y="2880"/>
                  <a:pt x="666" y="2880"/>
                </a:cubicBezTo>
                <a:lnTo>
                  <a:pt x="717" y="3050"/>
                </a:lnTo>
                <a:close/>
              </a:path>
            </a:pathLst>
          </a:custGeom>
          <a:solidFill>
            <a:srgbClr val="014F8E">
              <a:alpha val="3000"/>
            </a:srgb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grpSp>
        <p:nvGrpSpPr>
          <p:cNvPr id="25" name="组合 24">
            <a:extLst>
              <a:ext uri="{FF2B5EF4-FFF2-40B4-BE49-F238E27FC236}">
                <a16:creationId xmlns="" xmlns:a16="http://schemas.microsoft.com/office/drawing/2014/main" id="{EFE4A9BB-8D5E-4216-B030-8B7736713BAF}"/>
              </a:ext>
            </a:extLst>
          </p:cNvPr>
          <p:cNvGrpSpPr/>
          <p:nvPr userDrawn="1"/>
        </p:nvGrpSpPr>
        <p:grpSpPr>
          <a:xfrm>
            <a:off x="9818325" y="379089"/>
            <a:ext cx="1678350" cy="412813"/>
            <a:chOff x="2191473" y="2468629"/>
            <a:chExt cx="7809054" cy="1920742"/>
          </a:xfrm>
          <a:solidFill>
            <a:srgbClr val="014F8E"/>
          </a:solidFill>
        </p:grpSpPr>
        <p:sp>
          <p:nvSpPr>
            <p:cNvPr id="28" name="íŝlîḍe">
              <a:extLst>
                <a:ext uri="{FF2B5EF4-FFF2-40B4-BE49-F238E27FC236}">
                  <a16:creationId xmlns="" xmlns:a16="http://schemas.microsoft.com/office/drawing/2014/main" id="{76083272-D490-4D4F-9AEA-F941D4F965BE}"/>
                </a:ext>
              </a:extLst>
            </p:cNvPr>
            <p:cNvSpPr/>
            <p:nvPr/>
          </p:nvSpPr>
          <p:spPr bwMode="auto">
            <a:xfrm>
              <a:off x="2191473" y="2508284"/>
              <a:ext cx="1886171" cy="1881087"/>
            </a:xfrm>
            <a:custGeom>
              <a:avLst/>
              <a:gdLst>
                <a:gd name="T0" fmla="*/ 546 w 4879"/>
                <a:gd name="T1" fmla="*/ 2803 h 4873"/>
                <a:gd name="T2" fmla="*/ 4256 w 4879"/>
                <a:gd name="T3" fmla="*/ 1823 h 4873"/>
                <a:gd name="T4" fmla="*/ 4034 w 4879"/>
                <a:gd name="T5" fmla="*/ 1806 h 4873"/>
                <a:gd name="T6" fmla="*/ 4077 w 4879"/>
                <a:gd name="T7" fmla="*/ 1985 h 4873"/>
                <a:gd name="T8" fmla="*/ 4520 w 4879"/>
                <a:gd name="T9" fmla="*/ 1977 h 4873"/>
                <a:gd name="T10" fmla="*/ 4299 w 4879"/>
                <a:gd name="T11" fmla="*/ 1951 h 4873"/>
                <a:gd name="T12" fmla="*/ 4427 w 4879"/>
                <a:gd name="T13" fmla="*/ 2079 h 4873"/>
                <a:gd name="T14" fmla="*/ 3957 w 4879"/>
                <a:gd name="T15" fmla="*/ 1125 h 4873"/>
                <a:gd name="T16" fmla="*/ 3548 w 4879"/>
                <a:gd name="T17" fmla="*/ 1040 h 4873"/>
                <a:gd name="T18" fmla="*/ 2951 w 4879"/>
                <a:gd name="T19" fmla="*/ 537 h 4873"/>
                <a:gd name="T20" fmla="*/ 1902 w 4879"/>
                <a:gd name="T21" fmla="*/ 588 h 4873"/>
                <a:gd name="T22" fmla="*/ 1843 w 4879"/>
                <a:gd name="T23" fmla="*/ 793 h 4873"/>
                <a:gd name="T24" fmla="*/ 2047 w 4879"/>
                <a:gd name="T25" fmla="*/ 733 h 4873"/>
                <a:gd name="T26" fmla="*/ 1979 w 4879"/>
                <a:gd name="T27" fmla="*/ 460 h 4873"/>
                <a:gd name="T28" fmla="*/ 1101 w 4879"/>
                <a:gd name="T29" fmla="*/ 1082 h 4873"/>
                <a:gd name="T30" fmla="*/ 1135 w 4879"/>
                <a:gd name="T31" fmla="*/ 1065 h 4873"/>
                <a:gd name="T32" fmla="*/ 1194 w 4879"/>
                <a:gd name="T33" fmla="*/ 980 h 4873"/>
                <a:gd name="T34" fmla="*/ 1058 w 4879"/>
                <a:gd name="T35" fmla="*/ 1040 h 4873"/>
                <a:gd name="T36" fmla="*/ 879 w 4879"/>
                <a:gd name="T37" fmla="*/ 1951 h 4873"/>
                <a:gd name="T38" fmla="*/ 614 w 4879"/>
                <a:gd name="T39" fmla="*/ 1892 h 4873"/>
                <a:gd name="T40" fmla="*/ 427 w 4879"/>
                <a:gd name="T41" fmla="*/ 1653 h 4873"/>
                <a:gd name="T42" fmla="*/ 589 w 4879"/>
                <a:gd name="T43" fmla="*/ 2070 h 4873"/>
                <a:gd name="T44" fmla="*/ 1638 w 4879"/>
                <a:gd name="T45" fmla="*/ 3433 h 4873"/>
                <a:gd name="T46" fmla="*/ 2457 w 4879"/>
                <a:gd name="T47" fmla="*/ 2675 h 4873"/>
                <a:gd name="T48" fmla="*/ 2857 w 4879"/>
                <a:gd name="T49" fmla="*/ 3391 h 4873"/>
                <a:gd name="T50" fmla="*/ 3156 w 4879"/>
                <a:gd name="T51" fmla="*/ 3348 h 4873"/>
                <a:gd name="T52" fmla="*/ 3343 w 4879"/>
                <a:gd name="T53" fmla="*/ 3476 h 4873"/>
                <a:gd name="T54" fmla="*/ 162 w 4879"/>
                <a:gd name="T55" fmla="*/ 2437 h 4873"/>
                <a:gd name="T56" fmla="*/ 4273 w 4879"/>
                <a:gd name="T57" fmla="*/ 2633 h 4873"/>
                <a:gd name="T58" fmla="*/ 4299 w 4879"/>
                <a:gd name="T59" fmla="*/ 2863 h 4873"/>
                <a:gd name="T60" fmla="*/ 4307 w 4879"/>
                <a:gd name="T61" fmla="*/ 3169 h 4873"/>
                <a:gd name="T62" fmla="*/ 4196 w 4879"/>
                <a:gd name="T63" fmla="*/ 3297 h 4873"/>
                <a:gd name="T64" fmla="*/ 4247 w 4879"/>
                <a:gd name="T65" fmla="*/ 3357 h 4873"/>
                <a:gd name="T66" fmla="*/ 4102 w 4879"/>
                <a:gd name="T67" fmla="*/ 3553 h 4873"/>
                <a:gd name="T68" fmla="*/ 4009 w 4879"/>
                <a:gd name="T69" fmla="*/ 3442 h 4873"/>
                <a:gd name="T70" fmla="*/ 4026 w 4879"/>
                <a:gd name="T71" fmla="*/ 3587 h 4873"/>
                <a:gd name="T72" fmla="*/ 3855 w 4879"/>
                <a:gd name="T73" fmla="*/ 3817 h 4873"/>
                <a:gd name="T74" fmla="*/ 3710 w 4879"/>
                <a:gd name="T75" fmla="*/ 3979 h 4873"/>
                <a:gd name="T76" fmla="*/ 3386 w 4879"/>
                <a:gd name="T77" fmla="*/ 4234 h 4873"/>
                <a:gd name="T78" fmla="*/ 3386 w 4879"/>
                <a:gd name="T79" fmla="*/ 4004 h 4873"/>
                <a:gd name="T80" fmla="*/ 3565 w 4879"/>
                <a:gd name="T81" fmla="*/ 4115 h 4873"/>
                <a:gd name="T82" fmla="*/ 3122 w 4879"/>
                <a:gd name="T83" fmla="*/ 4354 h 4873"/>
                <a:gd name="T84" fmla="*/ 2909 w 4879"/>
                <a:gd name="T85" fmla="*/ 4234 h 4873"/>
                <a:gd name="T86" fmla="*/ 2806 w 4879"/>
                <a:gd name="T87" fmla="*/ 4439 h 4873"/>
                <a:gd name="T88" fmla="*/ 2482 w 4879"/>
                <a:gd name="T89" fmla="*/ 4277 h 4873"/>
                <a:gd name="T90" fmla="*/ 2474 w 4879"/>
                <a:gd name="T91" fmla="*/ 4464 h 4873"/>
                <a:gd name="T92" fmla="*/ 2201 w 4879"/>
                <a:gd name="T93" fmla="*/ 4354 h 4873"/>
                <a:gd name="T94" fmla="*/ 2005 w 4879"/>
                <a:gd name="T95" fmla="*/ 4302 h 4873"/>
                <a:gd name="T96" fmla="*/ 1945 w 4879"/>
                <a:gd name="T97" fmla="*/ 4209 h 4873"/>
                <a:gd name="T98" fmla="*/ 1740 w 4879"/>
                <a:gd name="T99" fmla="*/ 4200 h 4873"/>
                <a:gd name="T100" fmla="*/ 1749 w 4879"/>
                <a:gd name="T101" fmla="*/ 4124 h 4873"/>
                <a:gd name="T102" fmla="*/ 1322 w 4879"/>
                <a:gd name="T103" fmla="*/ 4115 h 4873"/>
                <a:gd name="T104" fmla="*/ 1348 w 4879"/>
                <a:gd name="T105" fmla="*/ 4030 h 4873"/>
                <a:gd name="T106" fmla="*/ 1177 w 4879"/>
                <a:gd name="T107" fmla="*/ 3757 h 4873"/>
                <a:gd name="T108" fmla="*/ 973 w 4879"/>
                <a:gd name="T109" fmla="*/ 3519 h 4873"/>
                <a:gd name="T110" fmla="*/ 819 w 4879"/>
                <a:gd name="T111" fmla="*/ 3646 h 4873"/>
                <a:gd name="T112" fmla="*/ 700 w 4879"/>
                <a:gd name="T113" fmla="*/ 3468 h 4873"/>
                <a:gd name="T114" fmla="*/ 742 w 4879"/>
                <a:gd name="T115" fmla="*/ 3391 h 4873"/>
                <a:gd name="T116" fmla="*/ 700 w 4879"/>
                <a:gd name="T117" fmla="*/ 3135 h 4873"/>
                <a:gd name="T118" fmla="*/ 597 w 4879"/>
                <a:gd name="T119" fmla="*/ 2973 h 4873"/>
                <a:gd name="T120" fmla="*/ 657 w 4879"/>
                <a:gd name="T121" fmla="*/ 2880 h 4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79" h="4873">
                  <a:moveTo>
                    <a:pt x="546" y="2735"/>
                  </a:moveTo>
                  <a:cubicBezTo>
                    <a:pt x="563" y="2803"/>
                    <a:pt x="563" y="2803"/>
                    <a:pt x="563" y="2803"/>
                  </a:cubicBezTo>
                  <a:cubicBezTo>
                    <a:pt x="614" y="2786"/>
                    <a:pt x="614" y="2786"/>
                    <a:pt x="614" y="2786"/>
                  </a:cubicBezTo>
                  <a:cubicBezTo>
                    <a:pt x="632" y="2786"/>
                    <a:pt x="640" y="2778"/>
                    <a:pt x="632" y="2760"/>
                  </a:cubicBezTo>
                  <a:cubicBezTo>
                    <a:pt x="640" y="2760"/>
                    <a:pt x="640" y="2760"/>
                    <a:pt x="640" y="2760"/>
                  </a:cubicBezTo>
                  <a:cubicBezTo>
                    <a:pt x="666" y="2863"/>
                    <a:pt x="666" y="2863"/>
                    <a:pt x="666" y="2863"/>
                  </a:cubicBezTo>
                  <a:cubicBezTo>
                    <a:pt x="649" y="2863"/>
                    <a:pt x="649" y="2863"/>
                    <a:pt x="649" y="2863"/>
                  </a:cubicBezTo>
                  <a:cubicBezTo>
                    <a:pt x="649" y="2846"/>
                    <a:pt x="640" y="2837"/>
                    <a:pt x="623" y="2837"/>
                  </a:cubicBezTo>
                  <a:cubicBezTo>
                    <a:pt x="487" y="2863"/>
                    <a:pt x="487" y="2863"/>
                    <a:pt x="487" y="2863"/>
                  </a:cubicBezTo>
                  <a:cubicBezTo>
                    <a:pt x="478" y="2863"/>
                    <a:pt x="469" y="2871"/>
                    <a:pt x="478" y="2897"/>
                  </a:cubicBezTo>
                  <a:cubicBezTo>
                    <a:pt x="461" y="2897"/>
                    <a:pt x="461" y="2897"/>
                    <a:pt x="461" y="2897"/>
                  </a:cubicBezTo>
                  <a:cubicBezTo>
                    <a:pt x="444" y="2795"/>
                    <a:pt x="444" y="2795"/>
                    <a:pt x="444" y="2795"/>
                  </a:cubicBezTo>
                  <a:cubicBezTo>
                    <a:pt x="461" y="2795"/>
                    <a:pt x="461" y="2795"/>
                    <a:pt x="461" y="2795"/>
                  </a:cubicBezTo>
                  <a:cubicBezTo>
                    <a:pt x="461" y="2812"/>
                    <a:pt x="469" y="2820"/>
                    <a:pt x="478" y="2812"/>
                  </a:cubicBezTo>
                  <a:cubicBezTo>
                    <a:pt x="546" y="2803"/>
                    <a:pt x="546" y="2803"/>
                    <a:pt x="546" y="2803"/>
                  </a:cubicBezTo>
                  <a:cubicBezTo>
                    <a:pt x="538" y="2735"/>
                    <a:pt x="538" y="2735"/>
                    <a:pt x="538" y="2735"/>
                  </a:cubicBezTo>
                  <a:cubicBezTo>
                    <a:pt x="469" y="2752"/>
                    <a:pt x="469" y="2752"/>
                    <a:pt x="469" y="2752"/>
                  </a:cubicBezTo>
                  <a:cubicBezTo>
                    <a:pt x="452" y="2752"/>
                    <a:pt x="452" y="2760"/>
                    <a:pt x="452" y="2778"/>
                  </a:cubicBezTo>
                  <a:cubicBezTo>
                    <a:pt x="444" y="2778"/>
                    <a:pt x="444" y="2778"/>
                    <a:pt x="444" y="2778"/>
                  </a:cubicBezTo>
                  <a:cubicBezTo>
                    <a:pt x="427" y="2684"/>
                    <a:pt x="427" y="2684"/>
                    <a:pt x="427" y="2684"/>
                  </a:cubicBezTo>
                  <a:cubicBezTo>
                    <a:pt x="435" y="2675"/>
                    <a:pt x="435" y="2675"/>
                    <a:pt x="435" y="2675"/>
                  </a:cubicBezTo>
                  <a:cubicBezTo>
                    <a:pt x="435" y="2701"/>
                    <a:pt x="444" y="2709"/>
                    <a:pt x="461" y="2701"/>
                  </a:cubicBezTo>
                  <a:cubicBezTo>
                    <a:pt x="597" y="2675"/>
                    <a:pt x="597" y="2675"/>
                    <a:pt x="597" y="2675"/>
                  </a:cubicBezTo>
                  <a:cubicBezTo>
                    <a:pt x="614" y="2675"/>
                    <a:pt x="614" y="2667"/>
                    <a:pt x="614" y="2650"/>
                  </a:cubicBezTo>
                  <a:cubicBezTo>
                    <a:pt x="623" y="2641"/>
                    <a:pt x="623" y="2641"/>
                    <a:pt x="623" y="2641"/>
                  </a:cubicBezTo>
                  <a:cubicBezTo>
                    <a:pt x="640" y="2743"/>
                    <a:pt x="640" y="2743"/>
                    <a:pt x="640" y="2743"/>
                  </a:cubicBezTo>
                  <a:cubicBezTo>
                    <a:pt x="632" y="2743"/>
                    <a:pt x="632" y="2743"/>
                    <a:pt x="632" y="2743"/>
                  </a:cubicBezTo>
                  <a:cubicBezTo>
                    <a:pt x="632" y="2726"/>
                    <a:pt x="623" y="2726"/>
                    <a:pt x="606" y="2726"/>
                  </a:cubicBezTo>
                  <a:lnTo>
                    <a:pt x="546" y="2735"/>
                  </a:lnTo>
                  <a:close/>
                  <a:moveTo>
                    <a:pt x="4256" y="1823"/>
                  </a:moveTo>
                  <a:cubicBezTo>
                    <a:pt x="4247" y="1832"/>
                    <a:pt x="4230" y="1849"/>
                    <a:pt x="4222" y="1849"/>
                  </a:cubicBezTo>
                  <a:cubicBezTo>
                    <a:pt x="4205" y="1849"/>
                    <a:pt x="4188" y="1875"/>
                    <a:pt x="4205" y="1875"/>
                  </a:cubicBezTo>
                  <a:cubicBezTo>
                    <a:pt x="4222" y="1883"/>
                    <a:pt x="4230" y="1883"/>
                    <a:pt x="4256" y="1858"/>
                  </a:cubicBezTo>
                  <a:cubicBezTo>
                    <a:pt x="4273" y="1840"/>
                    <a:pt x="4290" y="1798"/>
                    <a:pt x="4256" y="1823"/>
                  </a:cubicBezTo>
                  <a:close/>
                  <a:moveTo>
                    <a:pt x="4137" y="2011"/>
                  </a:moveTo>
                  <a:cubicBezTo>
                    <a:pt x="4145" y="2028"/>
                    <a:pt x="4162" y="2028"/>
                    <a:pt x="4171" y="2019"/>
                  </a:cubicBezTo>
                  <a:cubicBezTo>
                    <a:pt x="4188" y="2019"/>
                    <a:pt x="4188" y="2011"/>
                    <a:pt x="4188" y="2011"/>
                  </a:cubicBezTo>
                  <a:cubicBezTo>
                    <a:pt x="4188" y="2002"/>
                    <a:pt x="4205" y="1994"/>
                    <a:pt x="4230" y="2011"/>
                  </a:cubicBezTo>
                  <a:cubicBezTo>
                    <a:pt x="4247" y="2019"/>
                    <a:pt x="4247" y="2019"/>
                    <a:pt x="4247" y="2019"/>
                  </a:cubicBezTo>
                  <a:cubicBezTo>
                    <a:pt x="4256" y="2019"/>
                    <a:pt x="4247" y="2002"/>
                    <a:pt x="4213" y="1977"/>
                  </a:cubicBezTo>
                  <a:cubicBezTo>
                    <a:pt x="4188" y="1951"/>
                    <a:pt x="4171" y="1943"/>
                    <a:pt x="4128" y="1909"/>
                  </a:cubicBezTo>
                  <a:cubicBezTo>
                    <a:pt x="4077" y="1883"/>
                    <a:pt x="4051" y="1866"/>
                    <a:pt x="4017" y="1840"/>
                  </a:cubicBezTo>
                  <a:cubicBezTo>
                    <a:pt x="3992" y="1806"/>
                    <a:pt x="3992" y="1789"/>
                    <a:pt x="4017" y="1781"/>
                  </a:cubicBezTo>
                  <a:cubicBezTo>
                    <a:pt x="4043" y="1772"/>
                    <a:pt x="4060" y="1781"/>
                    <a:pt x="4051" y="1781"/>
                  </a:cubicBezTo>
                  <a:cubicBezTo>
                    <a:pt x="4043" y="1789"/>
                    <a:pt x="4026" y="1789"/>
                    <a:pt x="4034" y="1806"/>
                  </a:cubicBezTo>
                  <a:cubicBezTo>
                    <a:pt x="4043" y="1815"/>
                    <a:pt x="4068" y="1840"/>
                    <a:pt x="4137" y="1900"/>
                  </a:cubicBezTo>
                  <a:cubicBezTo>
                    <a:pt x="4213" y="1951"/>
                    <a:pt x="4264" y="1985"/>
                    <a:pt x="4299" y="2028"/>
                  </a:cubicBezTo>
                  <a:cubicBezTo>
                    <a:pt x="4324" y="2062"/>
                    <a:pt x="4307" y="2088"/>
                    <a:pt x="4299" y="2088"/>
                  </a:cubicBezTo>
                  <a:cubicBezTo>
                    <a:pt x="4290" y="2088"/>
                    <a:pt x="4247" y="2053"/>
                    <a:pt x="4222" y="2036"/>
                  </a:cubicBezTo>
                  <a:cubicBezTo>
                    <a:pt x="4196" y="2019"/>
                    <a:pt x="4205" y="2028"/>
                    <a:pt x="4196" y="2036"/>
                  </a:cubicBezTo>
                  <a:cubicBezTo>
                    <a:pt x="4188" y="2036"/>
                    <a:pt x="4179" y="2045"/>
                    <a:pt x="4171" y="2045"/>
                  </a:cubicBezTo>
                  <a:cubicBezTo>
                    <a:pt x="4162" y="2045"/>
                    <a:pt x="4154" y="2045"/>
                    <a:pt x="4162" y="2062"/>
                  </a:cubicBezTo>
                  <a:cubicBezTo>
                    <a:pt x="4162" y="2070"/>
                    <a:pt x="4162" y="2096"/>
                    <a:pt x="4145" y="2088"/>
                  </a:cubicBezTo>
                  <a:cubicBezTo>
                    <a:pt x="4128" y="2070"/>
                    <a:pt x="4137" y="2045"/>
                    <a:pt x="4111" y="2062"/>
                  </a:cubicBezTo>
                  <a:cubicBezTo>
                    <a:pt x="4085" y="2070"/>
                    <a:pt x="4068" y="2079"/>
                    <a:pt x="4051" y="2053"/>
                  </a:cubicBezTo>
                  <a:cubicBezTo>
                    <a:pt x="4034" y="2028"/>
                    <a:pt x="4034" y="2019"/>
                    <a:pt x="4043" y="2002"/>
                  </a:cubicBezTo>
                  <a:cubicBezTo>
                    <a:pt x="4043" y="1985"/>
                    <a:pt x="4043" y="1968"/>
                    <a:pt x="4034" y="1960"/>
                  </a:cubicBezTo>
                  <a:cubicBezTo>
                    <a:pt x="4026" y="1960"/>
                    <a:pt x="4017" y="1943"/>
                    <a:pt x="4043" y="1943"/>
                  </a:cubicBezTo>
                  <a:cubicBezTo>
                    <a:pt x="4060" y="1943"/>
                    <a:pt x="4068" y="1951"/>
                    <a:pt x="4137" y="2011"/>
                  </a:cubicBezTo>
                  <a:close/>
                  <a:moveTo>
                    <a:pt x="4077" y="1985"/>
                  </a:moveTo>
                  <a:cubicBezTo>
                    <a:pt x="4085" y="1994"/>
                    <a:pt x="4120" y="2019"/>
                    <a:pt x="4111" y="2028"/>
                  </a:cubicBezTo>
                  <a:cubicBezTo>
                    <a:pt x="4102" y="2036"/>
                    <a:pt x="4085" y="2053"/>
                    <a:pt x="4068" y="2036"/>
                  </a:cubicBezTo>
                  <a:cubicBezTo>
                    <a:pt x="4060" y="2019"/>
                    <a:pt x="4043" y="1960"/>
                    <a:pt x="4077" y="1985"/>
                  </a:cubicBezTo>
                  <a:close/>
                  <a:moveTo>
                    <a:pt x="4256" y="1875"/>
                  </a:moveTo>
                  <a:cubicBezTo>
                    <a:pt x="4264" y="1883"/>
                    <a:pt x="4273" y="1892"/>
                    <a:pt x="4290" y="1883"/>
                  </a:cubicBezTo>
                  <a:cubicBezTo>
                    <a:pt x="4299" y="1875"/>
                    <a:pt x="4324" y="1849"/>
                    <a:pt x="4324" y="1840"/>
                  </a:cubicBezTo>
                  <a:cubicBezTo>
                    <a:pt x="4333" y="1823"/>
                    <a:pt x="4341" y="1815"/>
                    <a:pt x="4341" y="1832"/>
                  </a:cubicBezTo>
                  <a:cubicBezTo>
                    <a:pt x="4341" y="1840"/>
                    <a:pt x="4341" y="1858"/>
                    <a:pt x="4324" y="1875"/>
                  </a:cubicBezTo>
                  <a:cubicBezTo>
                    <a:pt x="4316" y="1883"/>
                    <a:pt x="4307" y="1883"/>
                    <a:pt x="4316" y="1892"/>
                  </a:cubicBezTo>
                  <a:cubicBezTo>
                    <a:pt x="4324" y="1900"/>
                    <a:pt x="4341" y="1917"/>
                    <a:pt x="4341" y="1900"/>
                  </a:cubicBezTo>
                  <a:cubicBezTo>
                    <a:pt x="4341" y="1892"/>
                    <a:pt x="4324" y="1875"/>
                    <a:pt x="4333" y="1866"/>
                  </a:cubicBezTo>
                  <a:cubicBezTo>
                    <a:pt x="4341" y="1858"/>
                    <a:pt x="4358" y="1892"/>
                    <a:pt x="4375" y="1917"/>
                  </a:cubicBezTo>
                  <a:cubicBezTo>
                    <a:pt x="4384" y="1934"/>
                    <a:pt x="4392" y="1934"/>
                    <a:pt x="4409" y="1943"/>
                  </a:cubicBezTo>
                  <a:cubicBezTo>
                    <a:pt x="4427" y="1951"/>
                    <a:pt x="4478" y="1968"/>
                    <a:pt x="4495" y="1977"/>
                  </a:cubicBezTo>
                  <a:cubicBezTo>
                    <a:pt x="4512" y="1985"/>
                    <a:pt x="4520" y="1994"/>
                    <a:pt x="4520" y="1977"/>
                  </a:cubicBezTo>
                  <a:cubicBezTo>
                    <a:pt x="4529" y="1968"/>
                    <a:pt x="4546" y="1917"/>
                    <a:pt x="4554" y="1909"/>
                  </a:cubicBezTo>
                  <a:cubicBezTo>
                    <a:pt x="4554" y="1909"/>
                    <a:pt x="4563" y="1917"/>
                    <a:pt x="4554" y="1943"/>
                  </a:cubicBezTo>
                  <a:cubicBezTo>
                    <a:pt x="4546" y="1968"/>
                    <a:pt x="4537" y="2002"/>
                    <a:pt x="4529" y="2011"/>
                  </a:cubicBezTo>
                  <a:cubicBezTo>
                    <a:pt x="4520" y="2011"/>
                    <a:pt x="4512" y="2011"/>
                    <a:pt x="4495" y="1994"/>
                  </a:cubicBezTo>
                  <a:cubicBezTo>
                    <a:pt x="4478" y="1985"/>
                    <a:pt x="4444" y="1960"/>
                    <a:pt x="4418" y="1960"/>
                  </a:cubicBezTo>
                  <a:cubicBezTo>
                    <a:pt x="4401" y="1951"/>
                    <a:pt x="4401" y="1951"/>
                    <a:pt x="4409" y="1960"/>
                  </a:cubicBezTo>
                  <a:cubicBezTo>
                    <a:pt x="4409" y="1968"/>
                    <a:pt x="4409" y="1985"/>
                    <a:pt x="4401" y="1985"/>
                  </a:cubicBezTo>
                  <a:cubicBezTo>
                    <a:pt x="4392" y="1994"/>
                    <a:pt x="4401" y="1994"/>
                    <a:pt x="4409" y="2002"/>
                  </a:cubicBezTo>
                  <a:cubicBezTo>
                    <a:pt x="4418" y="2002"/>
                    <a:pt x="4469" y="2062"/>
                    <a:pt x="4469" y="2079"/>
                  </a:cubicBezTo>
                  <a:cubicBezTo>
                    <a:pt x="4469" y="2105"/>
                    <a:pt x="4461" y="2113"/>
                    <a:pt x="4409" y="2096"/>
                  </a:cubicBezTo>
                  <a:cubicBezTo>
                    <a:pt x="4358" y="2079"/>
                    <a:pt x="4341" y="2053"/>
                    <a:pt x="4341" y="2045"/>
                  </a:cubicBezTo>
                  <a:cubicBezTo>
                    <a:pt x="4333" y="2036"/>
                    <a:pt x="4307" y="2028"/>
                    <a:pt x="4290" y="2011"/>
                  </a:cubicBezTo>
                  <a:cubicBezTo>
                    <a:pt x="4282" y="2002"/>
                    <a:pt x="4256" y="1968"/>
                    <a:pt x="4273" y="1968"/>
                  </a:cubicBezTo>
                  <a:cubicBezTo>
                    <a:pt x="4282" y="1977"/>
                    <a:pt x="4299" y="2002"/>
                    <a:pt x="4299" y="1985"/>
                  </a:cubicBezTo>
                  <a:cubicBezTo>
                    <a:pt x="4307" y="1960"/>
                    <a:pt x="4299" y="1960"/>
                    <a:pt x="4299" y="1951"/>
                  </a:cubicBezTo>
                  <a:cubicBezTo>
                    <a:pt x="4290" y="1943"/>
                    <a:pt x="4290" y="1943"/>
                    <a:pt x="4299" y="1934"/>
                  </a:cubicBezTo>
                  <a:cubicBezTo>
                    <a:pt x="4307" y="1926"/>
                    <a:pt x="4307" y="1926"/>
                    <a:pt x="4324" y="1934"/>
                  </a:cubicBezTo>
                  <a:cubicBezTo>
                    <a:pt x="4341" y="1951"/>
                    <a:pt x="4350" y="1960"/>
                    <a:pt x="4358" y="1968"/>
                  </a:cubicBezTo>
                  <a:cubicBezTo>
                    <a:pt x="4375" y="1968"/>
                    <a:pt x="4384" y="1960"/>
                    <a:pt x="4375" y="1951"/>
                  </a:cubicBezTo>
                  <a:cubicBezTo>
                    <a:pt x="4367" y="1943"/>
                    <a:pt x="4333" y="1917"/>
                    <a:pt x="4324" y="1917"/>
                  </a:cubicBezTo>
                  <a:cubicBezTo>
                    <a:pt x="4307" y="1917"/>
                    <a:pt x="4307" y="1926"/>
                    <a:pt x="4299" y="1917"/>
                  </a:cubicBezTo>
                  <a:cubicBezTo>
                    <a:pt x="4299" y="1909"/>
                    <a:pt x="4282" y="1917"/>
                    <a:pt x="4273" y="1917"/>
                  </a:cubicBezTo>
                  <a:cubicBezTo>
                    <a:pt x="4264" y="1917"/>
                    <a:pt x="4256" y="1917"/>
                    <a:pt x="4247" y="1909"/>
                  </a:cubicBezTo>
                  <a:cubicBezTo>
                    <a:pt x="4247" y="1900"/>
                    <a:pt x="4256" y="1900"/>
                    <a:pt x="4256" y="1892"/>
                  </a:cubicBezTo>
                  <a:cubicBezTo>
                    <a:pt x="4247" y="1883"/>
                    <a:pt x="4247" y="1875"/>
                    <a:pt x="4256" y="1875"/>
                  </a:cubicBezTo>
                  <a:close/>
                  <a:moveTo>
                    <a:pt x="4358" y="2011"/>
                  </a:moveTo>
                  <a:cubicBezTo>
                    <a:pt x="4367" y="2002"/>
                    <a:pt x="4384" y="1994"/>
                    <a:pt x="4384" y="2011"/>
                  </a:cubicBezTo>
                  <a:cubicBezTo>
                    <a:pt x="4384" y="2019"/>
                    <a:pt x="4367" y="2028"/>
                    <a:pt x="4358" y="2036"/>
                  </a:cubicBezTo>
                  <a:cubicBezTo>
                    <a:pt x="4350" y="2036"/>
                    <a:pt x="4358" y="2045"/>
                    <a:pt x="4375" y="2062"/>
                  </a:cubicBezTo>
                  <a:cubicBezTo>
                    <a:pt x="4392" y="2070"/>
                    <a:pt x="4409" y="2079"/>
                    <a:pt x="4427" y="2079"/>
                  </a:cubicBezTo>
                  <a:cubicBezTo>
                    <a:pt x="4444" y="2079"/>
                    <a:pt x="4444" y="2079"/>
                    <a:pt x="4444" y="2062"/>
                  </a:cubicBezTo>
                  <a:cubicBezTo>
                    <a:pt x="4435" y="2053"/>
                    <a:pt x="4384" y="1994"/>
                    <a:pt x="4367" y="1985"/>
                  </a:cubicBezTo>
                  <a:cubicBezTo>
                    <a:pt x="4350" y="1977"/>
                    <a:pt x="4341" y="1977"/>
                    <a:pt x="4333" y="1985"/>
                  </a:cubicBezTo>
                  <a:cubicBezTo>
                    <a:pt x="4333" y="2002"/>
                    <a:pt x="4333" y="2019"/>
                    <a:pt x="4358" y="2011"/>
                  </a:cubicBezTo>
                  <a:close/>
                  <a:moveTo>
                    <a:pt x="3812" y="1185"/>
                  </a:moveTo>
                  <a:cubicBezTo>
                    <a:pt x="3804" y="1202"/>
                    <a:pt x="3812" y="1219"/>
                    <a:pt x="3804" y="1236"/>
                  </a:cubicBezTo>
                  <a:cubicBezTo>
                    <a:pt x="3795" y="1244"/>
                    <a:pt x="3778" y="1253"/>
                    <a:pt x="3761" y="1244"/>
                  </a:cubicBezTo>
                  <a:cubicBezTo>
                    <a:pt x="3736" y="1244"/>
                    <a:pt x="3710" y="1236"/>
                    <a:pt x="3719" y="1253"/>
                  </a:cubicBezTo>
                  <a:cubicBezTo>
                    <a:pt x="3719" y="1261"/>
                    <a:pt x="3744" y="1270"/>
                    <a:pt x="3753" y="1278"/>
                  </a:cubicBezTo>
                  <a:cubicBezTo>
                    <a:pt x="3770" y="1287"/>
                    <a:pt x="3787" y="1304"/>
                    <a:pt x="3795" y="1312"/>
                  </a:cubicBezTo>
                  <a:cubicBezTo>
                    <a:pt x="3804" y="1312"/>
                    <a:pt x="3821" y="1304"/>
                    <a:pt x="3830" y="1287"/>
                  </a:cubicBezTo>
                  <a:cubicBezTo>
                    <a:pt x="3830" y="1270"/>
                    <a:pt x="3830" y="1142"/>
                    <a:pt x="3812" y="1185"/>
                  </a:cubicBezTo>
                  <a:close/>
                  <a:moveTo>
                    <a:pt x="3855" y="1099"/>
                  </a:moveTo>
                  <a:cubicBezTo>
                    <a:pt x="3864" y="1108"/>
                    <a:pt x="3881" y="1108"/>
                    <a:pt x="3889" y="1116"/>
                  </a:cubicBezTo>
                  <a:cubicBezTo>
                    <a:pt x="3906" y="1116"/>
                    <a:pt x="3923" y="1116"/>
                    <a:pt x="3957" y="1125"/>
                  </a:cubicBezTo>
                  <a:cubicBezTo>
                    <a:pt x="3983" y="1142"/>
                    <a:pt x="3983" y="1133"/>
                    <a:pt x="3983" y="1125"/>
                  </a:cubicBezTo>
                  <a:cubicBezTo>
                    <a:pt x="3992" y="1116"/>
                    <a:pt x="3992" y="1108"/>
                    <a:pt x="3957" y="1091"/>
                  </a:cubicBezTo>
                  <a:cubicBezTo>
                    <a:pt x="3932" y="1074"/>
                    <a:pt x="3898" y="1091"/>
                    <a:pt x="3915" y="1082"/>
                  </a:cubicBezTo>
                  <a:cubicBezTo>
                    <a:pt x="3932" y="1065"/>
                    <a:pt x="3940" y="1074"/>
                    <a:pt x="3957" y="1040"/>
                  </a:cubicBezTo>
                  <a:cubicBezTo>
                    <a:pt x="3966" y="1006"/>
                    <a:pt x="3957" y="972"/>
                    <a:pt x="3949" y="946"/>
                  </a:cubicBezTo>
                  <a:cubicBezTo>
                    <a:pt x="3949" y="929"/>
                    <a:pt x="3940" y="937"/>
                    <a:pt x="3940" y="963"/>
                  </a:cubicBezTo>
                  <a:cubicBezTo>
                    <a:pt x="3932" y="997"/>
                    <a:pt x="3932" y="1023"/>
                    <a:pt x="3915" y="1031"/>
                  </a:cubicBezTo>
                  <a:cubicBezTo>
                    <a:pt x="3906" y="1040"/>
                    <a:pt x="3872" y="1057"/>
                    <a:pt x="3838" y="1048"/>
                  </a:cubicBezTo>
                  <a:cubicBezTo>
                    <a:pt x="3804" y="1040"/>
                    <a:pt x="3795" y="1031"/>
                    <a:pt x="3761" y="1006"/>
                  </a:cubicBezTo>
                  <a:cubicBezTo>
                    <a:pt x="3736" y="980"/>
                    <a:pt x="3719" y="955"/>
                    <a:pt x="3719" y="972"/>
                  </a:cubicBezTo>
                  <a:cubicBezTo>
                    <a:pt x="3727" y="989"/>
                    <a:pt x="3744" y="1014"/>
                    <a:pt x="3761" y="1031"/>
                  </a:cubicBezTo>
                  <a:cubicBezTo>
                    <a:pt x="3778" y="1057"/>
                    <a:pt x="3778" y="1057"/>
                    <a:pt x="3770" y="1057"/>
                  </a:cubicBezTo>
                  <a:cubicBezTo>
                    <a:pt x="3753" y="1057"/>
                    <a:pt x="3744" y="1065"/>
                    <a:pt x="3702" y="1065"/>
                  </a:cubicBezTo>
                  <a:cubicBezTo>
                    <a:pt x="3659" y="1065"/>
                    <a:pt x="3659" y="1057"/>
                    <a:pt x="3633" y="1057"/>
                  </a:cubicBezTo>
                  <a:cubicBezTo>
                    <a:pt x="3608" y="1065"/>
                    <a:pt x="3582" y="1057"/>
                    <a:pt x="3548" y="1040"/>
                  </a:cubicBezTo>
                  <a:cubicBezTo>
                    <a:pt x="3514" y="1031"/>
                    <a:pt x="3505" y="1040"/>
                    <a:pt x="3514" y="1048"/>
                  </a:cubicBezTo>
                  <a:cubicBezTo>
                    <a:pt x="3531" y="1057"/>
                    <a:pt x="3565" y="1082"/>
                    <a:pt x="3616" y="1091"/>
                  </a:cubicBezTo>
                  <a:cubicBezTo>
                    <a:pt x="3659" y="1091"/>
                    <a:pt x="3736" y="1091"/>
                    <a:pt x="3753" y="1091"/>
                  </a:cubicBezTo>
                  <a:cubicBezTo>
                    <a:pt x="3770" y="1082"/>
                    <a:pt x="3804" y="1074"/>
                    <a:pt x="3855" y="1099"/>
                  </a:cubicBezTo>
                  <a:close/>
                  <a:moveTo>
                    <a:pt x="2883" y="597"/>
                  </a:moveTo>
                  <a:cubicBezTo>
                    <a:pt x="2874" y="614"/>
                    <a:pt x="2866" y="622"/>
                    <a:pt x="2874" y="622"/>
                  </a:cubicBezTo>
                  <a:cubicBezTo>
                    <a:pt x="2874" y="631"/>
                    <a:pt x="2891" y="622"/>
                    <a:pt x="2909" y="614"/>
                  </a:cubicBezTo>
                  <a:cubicBezTo>
                    <a:pt x="2926" y="605"/>
                    <a:pt x="2968" y="580"/>
                    <a:pt x="2985" y="571"/>
                  </a:cubicBezTo>
                  <a:cubicBezTo>
                    <a:pt x="3002" y="571"/>
                    <a:pt x="3019" y="554"/>
                    <a:pt x="3028" y="546"/>
                  </a:cubicBezTo>
                  <a:cubicBezTo>
                    <a:pt x="3036" y="537"/>
                    <a:pt x="3054" y="537"/>
                    <a:pt x="3054" y="520"/>
                  </a:cubicBezTo>
                  <a:cubicBezTo>
                    <a:pt x="3054" y="503"/>
                    <a:pt x="3028" y="486"/>
                    <a:pt x="2994" y="495"/>
                  </a:cubicBezTo>
                  <a:cubicBezTo>
                    <a:pt x="2960" y="495"/>
                    <a:pt x="2934" y="503"/>
                    <a:pt x="2909" y="503"/>
                  </a:cubicBezTo>
                  <a:cubicBezTo>
                    <a:pt x="2874" y="503"/>
                    <a:pt x="2874" y="503"/>
                    <a:pt x="2883" y="520"/>
                  </a:cubicBezTo>
                  <a:cubicBezTo>
                    <a:pt x="2900" y="529"/>
                    <a:pt x="2917" y="537"/>
                    <a:pt x="2926" y="537"/>
                  </a:cubicBezTo>
                  <a:cubicBezTo>
                    <a:pt x="2943" y="529"/>
                    <a:pt x="2943" y="537"/>
                    <a:pt x="2951" y="537"/>
                  </a:cubicBezTo>
                  <a:cubicBezTo>
                    <a:pt x="2960" y="529"/>
                    <a:pt x="2977" y="529"/>
                    <a:pt x="2968" y="537"/>
                  </a:cubicBezTo>
                  <a:cubicBezTo>
                    <a:pt x="2968" y="546"/>
                    <a:pt x="2968" y="537"/>
                    <a:pt x="2943" y="554"/>
                  </a:cubicBezTo>
                  <a:cubicBezTo>
                    <a:pt x="2917" y="571"/>
                    <a:pt x="2926" y="571"/>
                    <a:pt x="2909" y="580"/>
                  </a:cubicBezTo>
                  <a:cubicBezTo>
                    <a:pt x="2900" y="588"/>
                    <a:pt x="2891" y="597"/>
                    <a:pt x="2883" y="597"/>
                  </a:cubicBezTo>
                  <a:close/>
                  <a:moveTo>
                    <a:pt x="2764" y="665"/>
                  </a:moveTo>
                  <a:cubicBezTo>
                    <a:pt x="2772" y="665"/>
                    <a:pt x="2789" y="648"/>
                    <a:pt x="2849" y="639"/>
                  </a:cubicBezTo>
                  <a:cubicBezTo>
                    <a:pt x="2909" y="631"/>
                    <a:pt x="2926" y="631"/>
                    <a:pt x="2951" y="639"/>
                  </a:cubicBezTo>
                  <a:cubicBezTo>
                    <a:pt x="2977" y="648"/>
                    <a:pt x="2994" y="665"/>
                    <a:pt x="2977" y="682"/>
                  </a:cubicBezTo>
                  <a:cubicBezTo>
                    <a:pt x="2968" y="690"/>
                    <a:pt x="2960" y="682"/>
                    <a:pt x="2934" y="690"/>
                  </a:cubicBezTo>
                  <a:cubicBezTo>
                    <a:pt x="2909" y="699"/>
                    <a:pt x="2874" y="707"/>
                    <a:pt x="2840" y="716"/>
                  </a:cubicBezTo>
                  <a:cubicBezTo>
                    <a:pt x="2806" y="716"/>
                    <a:pt x="2815" y="716"/>
                    <a:pt x="2806" y="716"/>
                  </a:cubicBezTo>
                  <a:cubicBezTo>
                    <a:pt x="2798" y="725"/>
                    <a:pt x="2798" y="725"/>
                    <a:pt x="2781" y="716"/>
                  </a:cubicBezTo>
                  <a:cubicBezTo>
                    <a:pt x="2772" y="707"/>
                    <a:pt x="2755" y="682"/>
                    <a:pt x="2755" y="682"/>
                  </a:cubicBezTo>
                  <a:cubicBezTo>
                    <a:pt x="2764" y="673"/>
                    <a:pt x="2755" y="656"/>
                    <a:pt x="2764" y="665"/>
                  </a:cubicBezTo>
                  <a:close/>
                  <a:moveTo>
                    <a:pt x="1902" y="588"/>
                  </a:moveTo>
                  <a:cubicBezTo>
                    <a:pt x="1902" y="605"/>
                    <a:pt x="1902" y="648"/>
                    <a:pt x="1894" y="673"/>
                  </a:cubicBezTo>
                  <a:cubicBezTo>
                    <a:pt x="1885" y="690"/>
                    <a:pt x="1885" y="707"/>
                    <a:pt x="1877" y="690"/>
                  </a:cubicBezTo>
                  <a:cubicBezTo>
                    <a:pt x="1877" y="673"/>
                    <a:pt x="1860" y="588"/>
                    <a:pt x="1860" y="580"/>
                  </a:cubicBezTo>
                  <a:cubicBezTo>
                    <a:pt x="1851" y="571"/>
                    <a:pt x="1851" y="571"/>
                    <a:pt x="1851" y="546"/>
                  </a:cubicBezTo>
                  <a:cubicBezTo>
                    <a:pt x="1851" y="520"/>
                    <a:pt x="1851" y="486"/>
                    <a:pt x="1834" y="477"/>
                  </a:cubicBezTo>
                  <a:cubicBezTo>
                    <a:pt x="1817" y="477"/>
                    <a:pt x="1800" y="495"/>
                    <a:pt x="1783" y="512"/>
                  </a:cubicBezTo>
                  <a:cubicBezTo>
                    <a:pt x="1766" y="520"/>
                    <a:pt x="1740" y="537"/>
                    <a:pt x="1740" y="554"/>
                  </a:cubicBezTo>
                  <a:cubicBezTo>
                    <a:pt x="1749" y="563"/>
                    <a:pt x="1791" y="537"/>
                    <a:pt x="1800" y="520"/>
                  </a:cubicBezTo>
                  <a:cubicBezTo>
                    <a:pt x="1808" y="512"/>
                    <a:pt x="1825" y="495"/>
                    <a:pt x="1825" y="503"/>
                  </a:cubicBezTo>
                  <a:cubicBezTo>
                    <a:pt x="1834" y="512"/>
                    <a:pt x="1834" y="520"/>
                    <a:pt x="1834" y="537"/>
                  </a:cubicBezTo>
                  <a:cubicBezTo>
                    <a:pt x="1834" y="563"/>
                    <a:pt x="1843" y="563"/>
                    <a:pt x="1825" y="571"/>
                  </a:cubicBezTo>
                  <a:cubicBezTo>
                    <a:pt x="1817" y="580"/>
                    <a:pt x="1808" y="597"/>
                    <a:pt x="1825" y="614"/>
                  </a:cubicBezTo>
                  <a:cubicBezTo>
                    <a:pt x="1843" y="639"/>
                    <a:pt x="1843" y="639"/>
                    <a:pt x="1843" y="656"/>
                  </a:cubicBezTo>
                  <a:cubicBezTo>
                    <a:pt x="1843" y="673"/>
                    <a:pt x="1843" y="716"/>
                    <a:pt x="1851" y="733"/>
                  </a:cubicBezTo>
                  <a:cubicBezTo>
                    <a:pt x="1851" y="742"/>
                    <a:pt x="1843" y="767"/>
                    <a:pt x="1843" y="793"/>
                  </a:cubicBezTo>
                  <a:cubicBezTo>
                    <a:pt x="1843" y="818"/>
                    <a:pt x="1843" y="835"/>
                    <a:pt x="1851" y="844"/>
                  </a:cubicBezTo>
                  <a:cubicBezTo>
                    <a:pt x="1860" y="852"/>
                    <a:pt x="1868" y="852"/>
                    <a:pt x="1868" y="835"/>
                  </a:cubicBezTo>
                  <a:cubicBezTo>
                    <a:pt x="1877" y="810"/>
                    <a:pt x="1885" y="810"/>
                    <a:pt x="1885" y="784"/>
                  </a:cubicBezTo>
                  <a:cubicBezTo>
                    <a:pt x="1885" y="767"/>
                    <a:pt x="1894" y="750"/>
                    <a:pt x="1902" y="742"/>
                  </a:cubicBezTo>
                  <a:cubicBezTo>
                    <a:pt x="1902" y="725"/>
                    <a:pt x="1894" y="707"/>
                    <a:pt x="1902" y="682"/>
                  </a:cubicBezTo>
                  <a:cubicBezTo>
                    <a:pt x="1911" y="656"/>
                    <a:pt x="1919" y="656"/>
                    <a:pt x="1919" y="622"/>
                  </a:cubicBezTo>
                  <a:cubicBezTo>
                    <a:pt x="1919" y="597"/>
                    <a:pt x="1902" y="563"/>
                    <a:pt x="1902" y="588"/>
                  </a:cubicBezTo>
                  <a:close/>
                  <a:moveTo>
                    <a:pt x="1902" y="537"/>
                  </a:moveTo>
                  <a:cubicBezTo>
                    <a:pt x="1919" y="520"/>
                    <a:pt x="1945" y="495"/>
                    <a:pt x="1953" y="486"/>
                  </a:cubicBezTo>
                  <a:cubicBezTo>
                    <a:pt x="1962" y="469"/>
                    <a:pt x="1962" y="469"/>
                    <a:pt x="1970" y="495"/>
                  </a:cubicBezTo>
                  <a:cubicBezTo>
                    <a:pt x="1979" y="529"/>
                    <a:pt x="1996" y="580"/>
                    <a:pt x="1996" y="597"/>
                  </a:cubicBezTo>
                  <a:cubicBezTo>
                    <a:pt x="1996" y="605"/>
                    <a:pt x="1987" y="614"/>
                    <a:pt x="1996" y="622"/>
                  </a:cubicBezTo>
                  <a:cubicBezTo>
                    <a:pt x="2005" y="639"/>
                    <a:pt x="2005" y="639"/>
                    <a:pt x="2013" y="639"/>
                  </a:cubicBezTo>
                  <a:cubicBezTo>
                    <a:pt x="2022" y="639"/>
                    <a:pt x="2030" y="656"/>
                    <a:pt x="2030" y="673"/>
                  </a:cubicBezTo>
                  <a:cubicBezTo>
                    <a:pt x="2030" y="682"/>
                    <a:pt x="2030" y="716"/>
                    <a:pt x="2047" y="733"/>
                  </a:cubicBezTo>
                  <a:cubicBezTo>
                    <a:pt x="2056" y="750"/>
                    <a:pt x="2073" y="750"/>
                    <a:pt x="2081" y="733"/>
                  </a:cubicBezTo>
                  <a:cubicBezTo>
                    <a:pt x="2090" y="716"/>
                    <a:pt x="2098" y="716"/>
                    <a:pt x="2107" y="699"/>
                  </a:cubicBezTo>
                  <a:cubicBezTo>
                    <a:pt x="2115" y="673"/>
                    <a:pt x="2124" y="673"/>
                    <a:pt x="2124" y="665"/>
                  </a:cubicBezTo>
                  <a:cubicBezTo>
                    <a:pt x="2124" y="656"/>
                    <a:pt x="2115" y="656"/>
                    <a:pt x="2098" y="673"/>
                  </a:cubicBezTo>
                  <a:cubicBezTo>
                    <a:pt x="2090" y="690"/>
                    <a:pt x="2073" y="716"/>
                    <a:pt x="2056" y="690"/>
                  </a:cubicBezTo>
                  <a:cubicBezTo>
                    <a:pt x="2047" y="665"/>
                    <a:pt x="2056" y="648"/>
                    <a:pt x="2039" y="622"/>
                  </a:cubicBezTo>
                  <a:cubicBezTo>
                    <a:pt x="2013" y="597"/>
                    <a:pt x="2022" y="597"/>
                    <a:pt x="2013" y="563"/>
                  </a:cubicBezTo>
                  <a:cubicBezTo>
                    <a:pt x="2013" y="520"/>
                    <a:pt x="1987" y="486"/>
                    <a:pt x="1996" y="477"/>
                  </a:cubicBezTo>
                  <a:cubicBezTo>
                    <a:pt x="2005" y="460"/>
                    <a:pt x="2030" y="418"/>
                    <a:pt x="2030" y="392"/>
                  </a:cubicBezTo>
                  <a:cubicBezTo>
                    <a:pt x="2022" y="375"/>
                    <a:pt x="2013" y="367"/>
                    <a:pt x="1987" y="392"/>
                  </a:cubicBezTo>
                  <a:cubicBezTo>
                    <a:pt x="1962" y="418"/>
                    <a:pt x="1953" y="435"/>
                    <a:pt x="1936" y="469"/>
                  </a:cubicBezTo>
                  <a:cubicBezTo>
                    <a:pt x="1911" y="503"/>
                    <a:pt x="1902" y="520"/>
                    <a:pt x="1894" y="529"/>
                  </a:cubicBezTo>
                  <a:cubicBezTo>
                    <a:pt x="1885" y="529"/>
                    <a:pt x="1894" y="546"/>
                    <a:pt x="1902" y="537"/>
                  </a:cubicBezTo>
                  <a:close/>
                  <a:moveTo>
                    <a:pt x="1970" y="443"/>
                  </a:moveTo>
                  <a:cubicBezTo>
                    <a:pt x="1970" y="452"/>
                    <a:pt x="1962" y="469"/>
                    <a:pt x="1979" y="460"/>
                  </a:cubicBezTo>
                  <a:cubicBezTo>
                    <a:pt x="1987" y="452"/>
                    <a:pt x="1996" y="443"/>
                    <a:pt x="1996" y="435"/>
                  </a:cubicBezTo>
                  <a:cubicBezTo>
                    <a:pt x="2005" y="418"/>
                    <a:pt x="2005" y="409"/>
                    <a:pt x="1996" y="409"/>
                  </a:cubicBezTo>
                  <a:cubicBezTo>
                    <a:pt x="1996" y="409"/>
                    <a:pt x="1979" y="426"/>
                    <a:pt x="1970" y="443"/>
                  </a:cubicBezTo>
                  <a:close/>
                  <a:moveTo>
                    <a:pt x="1092" y="1270"/>
                  </a:moveTo>
                  <a:cubicBezTo>
                    <a:pt x="1101" y="1278"/>
                    <a:pt x="1126" y="1295"/>
                    <a:pt x="1135" y="1304"/>
                  </a:cubicBezTo>
                  <a:cubicBezTo>
                    <a:pt x="1135" y="1321"/>
                    <a:pt x="1152" y="1321"/>
                    <a:pt x="1160" y="1312"/>
                  </a:cubicBezTo>
                  <a:cubicBezTo>
                    <a:pt x="1169" y="1304"/>
                    <a:pt x="1169" y="1304"/>
                    <a:pt x="1160" y="1287"/>
                  </a:cubicBezTo>
                  <a:cubicBezTo>
                    <a:pt x="1143" y="1278"/>
                    <a:pt x="1118" y="1270"/>
                    <a:pt x="1109" y="1261"/>
                  </a:cubicBezTo>
                  <a:cubicBezTo>
                    <a:pt x="1092" y="1253"/>
                    <a:pt x="1084" y="1261"/>
                    <a:pt x="1092" y="1270"/>
                  </a:cubicBezTo>
                  <a:close/>
                  <a:moveTo>
                    <a:pt x="1101" y="1210"/>
                  </a:moveTo>
                  <a:cubicBezTo>
                    <a:pt x="1109" y="1202"/>
                    <a:pt x="1101" y="1176"/>
                    <a:pt x="1101" y="1167"/>
                  </a:cubicBezTo>
                  <a:cubicBezTo>
                    <a:pt x="1101" y="1150"/>
                    <a:pt x="1101" y="1150"/>
                    <a:pt x="1109" y="1142"/>
                  </a:cubicBezTo>
                  <a:cubicBezTo>
                    <a:pt x="1126" y="1133"/>
                    <a:pt x="1126" y="1125"/>
                    <a:pt x="1118" y="1116"/>
                  </a:cubicBezTo>
                  <a:cubicBezTo>
                    <a:pt x="1109" y="1108"/>
                    <a:pt x="1109" y="1108"/>
                    <a:pt x="1109" y="1099"/>
                  </a:cubicBezTo>
                  <a:cubicBezTo>
                    <a:pt x="1109" y="1091"/>
                    <a:pt x="1109" y="1091"/>
                    <a:pt x="1101" y="1082"/>
                  </a:cubicBezTo>
                  <a:cubicBezTo>
                    <a:pt x="1092" y="1082"/>
                    <a:pt x="1092" y="1074"/>
                    <a:pt x="1092" y="1057"/>
                  </a:cubicBezTo>
                  <a:cubicBezTo>
                    <a:pt x="1092" y="1040"/>
                    <a:pt x="1092" y="1023"/>
                    <a:pt x="1101" y="1031"/>
                  </a:cubicBezTo>
                  <a:cubicBezTo>
                    <a:pt x="1109" y="1040"/>
                    <a:pt x="1109" y="1040"/>
                    <a:pt x="1118" y="1074"/>
                  </a:cubicBezTo>
                  <a:cubicBezTo>
                    <a:pt x="1126" y="1108"/>
                    <a:pt x="1126" y="1116"/>
                    <a:pt x="1143" y="1099"/>
                  </a:cubicBezTo>
                  <a:cubicBezTo>
                    <a:pt x="1152" y="1082"/>
                    <a:pt x="1152" y="1065"/>
                    <a:pt x="1160" y="1074"/>
                  </a:cubicBezTo>
                  <a:cubicBezTo>
                    <a:pt x="1169" y="1091"/>
                    <a:pt x="1169" y="1125"/>
                    <a:pt x="1160" y="1133"/>
                  </a:cubicBezTo>
                  <a:cubicBezTo>
                    <a:pt x="1160" y="1142"/>
                    <a:pt x="1160" y="1142"/>
                    <a:pt x="1160" y="1142"/>
                  </a:cubicBezTo>
                  <a:cubicBezTo>
                    <a:pt x="1169" y="1142"/>
                    <a:pt x="1194" y="1125"/>
                    <a:pt x="1194" y="1125"/>
                  </a:cubicBezTo>
                  <a:cubicBezTo>
                    <a:pt x="1194" y="1125"/>
                    <a:pt x="1186" y="1099"/>
                    <a:pt x="1194" y="1108"/>
                  </a:cubicBezTo>
                  <a:cubicBezTo>
                    <a:pt x="1203" y="1116"/>
                    <a:pt x="1203" y="1116"/>
                    <a:pt x="1211" y="1108"/>
                  </a:cubicBezTo>
                  <a:cubicBezTo>
                    <a:pt x="1211" y="1099"/>
                    <a:pt x="1203" y="1091"/>
                    <a:pt x="1194" y="1082"/>
                  </a:cubicBezTo>
                  <a:cubicBezTo>
                    <a:pt x="1186" y="1065"/>
                    <a:pt x="1186" y="1065"/>
                    <a:pt x="1186" y="1048"/>
                  </a:cubicBezTo>
                  <a:cubicBezTo>
                    <a:pt x="1186" y="1031"/>
                    <a:pt x="1160" y="997"/>
                    <a:pt x="1160" y="1023"/>
                  </a:cubicBezTo>
                  <a:cubicBezTo>
                    <a:pt x="1160" y="1048"/>
                    <a:pt x="1160" y="1040"/>
                    <a:pt x="1152" y="1048"/>
                  </a:cubicBezTo>
                  <a:cubicBezTo>
                    <a:pt x="1143" y="1048"/>
                    <a:pt x="1135" y="1057"/>
                    <a:pt x="1135" y="1065"/>
                  </a:cubicBezTo>
                  <a:cubicBezTo>
                    <a:pt x="1135" y="1065"/>
                    <a:pt x="1126" y="1065"/>
                    <a:pt x="1126" y="1048"/>
                  </a:cubicBezTo>
                  <a:cubicBezTo>
                    <a:pt x="1126" y="1040"/>
                    <a:pt x="1118" y="997"/>
                    <a:pt x="1109" y="1006"/>
                  </a:cubicBezTo>
                  <a:cubicBezTo>
                    <a:pt x="1101" y="1006"/>
                    <a:pt x="1101" y="1006"/>
                    <a:pt x="1101" y="1014"/>
                  </a:cubicBezTo>
                  <a:cubicBezTo>
                    <a:pt x="1092" y="1023"/>
                    <a:pt x="1092" y="1014"/>
                    <a:pt x="1092" y="997"/>
                  </a:cubicBezTo>
                  <a:cubicBezTo>
                    <a:pt x="1092" y="980"/>
                    <a:pt x="1084" y="955"/>
                    <a:pt x="1092" y="912"/>
                  </a:cubicBezTo>
                  <a:cubicBezTo>
                    <a:pt x="1092" y="869"/>
                    <a:pt x="1101" y="869"/>
                    <a:pt x="1118" y="903"/>
                  </a:cubicBezTo>
                  <a:cubicBezTo>
                    <a:pt x="1135" y="929"/>
                    <a:pt x="1169" y="972"/>
                    <a:pt x="1186" y="997"/>
                  </a:cubicBezTo>
                  <a:cubicBezTo>
                    <a:pt x="1211" y="1023"/>
                    <a:pt x="1271" y="1082"/>
                    <a:pt x="1280" y="1091"/>
                  </a:cubicBezTo>
                  <a:cubicBezTo>
                    <a:pt x="1288" y="1099"/>
                    <a:pt x="1288" y="1091"/>
                    <a:pt x="1271" y="1108"/>
                  </a:cubicBezTo>
                  <a:cubicBezTo>
                    <a:pt x="1254" y="1125"/>
                    <a:pt x="1246" y="1133"/>
                    <a:pt x="1220" y="1133"/>
                  </a:cubicBezTo>
                  <a:cubicBezTo>
                    <a:pt x="1203" y="1142"/>
                    <a:pt x="1186" y="1159"/>
                    <a:pt x="1194" y="1159"/>
                  </a:cubicBezTo>
                  <a:cubicBezTo>
                    <a:pt x="1211" y="1159"/>
                    <a:pt x="1263" y="1142"/>
                    <a:pt x="1288" y="1133"/>
                  </a:cubicBezTo>
                  <a:cubicBezTo>
                    <a:pt x="1314" y="1133"/>
                    <a:pt x="1331" y="1125"/>
                    <a:pt x="1322" y="1099"/>
                  </a:cubicBezTo>
                  <a:cubicBezTo>
                    <a:pt x="1305" y="1082"/>
                    <a:pt x="1271" y="1048"/>
                    <a:pt x="1246" y="1031"/>
                  </a:cubicBezTo>
                  <a:cubicBezTo>
                    <a:pt x="1220" y="1014"/>
                    <a:pt x="1211" y="997"/>
                    <a:pt x="1194" y="980"/>
                  </a:cubicBezTo>
                  <a:cubicBezTo>
                    <a:pt x="1177" y="955"/>
                    <a:pt x="1152" y="920"/>
                    <a:pt x="1135" y="886"/>
                  </a:cubicBezTo>
                  <a:cubicBezTo>
                    <a:pt x="1118" y="852"/>
                    <a:pt x="1109" y="844"/>
                    <a:pt x="1092" y="861"/>
                  </a:cubicBezTo>
                  <a:cubicBezTo>
                    <a:pt x="1084" y="878"/>
                    <a:pt x="1075" y="895"/>
                    <a:pt x="1075" y="955"/>
                  </a:cubicBezTo>
                  <a:cubicBezTo>
                    <a:pt x="1075" y="1014"/>
                    <a:pt x="1084" y="1023"/>
                    <a:pt x="1084" y="1040"/>
                  </a:cubicBezTo>
                  <a:cubicBezTo>
                    <a:pt x="1075" y="1057"/>
                    <a:pt x="1075" y="1048"/>
                    <a:pt x="1066" y="1031"/>
                  </a:cubicBezTo>
                  <a:cubicBezTo>
                    <a:pt x="1058" y="1014"/>
                    <a:pt x="1058" y="997"/>
                    <a:pt x="1058" y="980"/>
                  </a:cubicBezTo>
                  <a:cubicBezTo>
                    <a:pt x="1066" y="963"/>
                    <a:pt x="1058" y="929"/>
                    <a:pt x="1049" y="937"/>
                  </a:cubicBezTo>
                  <a:cubicBezTo>
                    <a:pt x="1041" y="937"/>
                    <a:pt x="1041" y="946"/>
                    <a:pt x="1041" y="955"/>
                  </a:cubicBezTo>
                  <a:cubicBezTo>
                    <a:pt x="1041" y="955"/>
                    <a:pt x="1032" y="929"/>
                    <a:pt x="1007" y="929"/>
                  </a:cubicBezTo>
                  <a:cubicBezTo>
                    <a:pt x="981" y="937"/>
                    <a:pt x="973" y="946"/>
                    <a:pt x="990" y="946"/>
                  </a:cubicBezTo>
                  <a:cubicBezTo>
                    <a:pt x="998" y="946"/>
                    <a:pt x="1041" y="989"/>
                    <a:pt x="1041" y="1006"/>
                  </a:cubicBezTo>
                  <a:cubicBezTo>
                    <a:pt x="1041" y="1031"/>
                    <a:pt x="1032" y="1040"/>
                    <a:pt x="1032" y="1057"/>
                  </a:cubicBezTo>
                  <a:cubicBezTo>
                    <a:pt x="1032" y="1082"/>
                    <a:pt x="1024" y="1099"/>
                    <a:pt x="1015" y="1108"/>
                  </a:cubicBezTo>
                  <a:cubicBezTo>
                    <a:pt x="1015" y="1116"/>
                    <a:pt x="1032" y="1099"/>
                    <a:pt x="1041" y="1082"/>
                  </a:cubicBezTo>
                  <a:cubicBezTo>
                    <a:pt x="1049" y="1065"/>
                    <a:pt x="1049" y="1023"/>
                    <a:pt x="1058" y="1040"/>
                  </a:cubicBezTo>
                  <a:cubicBezTo>
                    <a:pt x="1066" y="1057"/>
                    <a:pt x="1075" y="1065"/>
                    <a:pt x="1084" y="1125"/>
                  </a:cubicBezTo>
                  <a:cubicBezTo>
                    <a:pt x="1092" y="1176"/>
                    <a:pt x="1092" y="1244"/>
                    <a:pt x="1101" y="1210"/>
                  </a:cubicBezTo>
                  <a:close/>
                  <a:moveTo>
                    <a:pt x="325" y="2036"/>
                  </a:moveTo>
                  <a:cubicBezTo>
                    <a:pt x="325" y="2045"/>
                    <a:pt x="350" y="2036"/>
                    <a:pt x="367" y="2036"/>
                  </a:cubicBezTo>
                  <a:cubicBezTo>
                    <a:pt x="384" y="2045"/>
                    <a:pt x="384" y="2053"/>
                    <a:pt x="393" y="2036"/>
                  </a:cubicBezTo>
                  <a:cubicBezTo>
                    <a:pt x="393" y="2028"/>
                    <a:pt x="401" y="2011"/>
                    <a:pt x="393" y="2002"/>
                  </a:cubicBezTo>
                  <a:cubicBezTo>
                    <a:pt x="376" y="1994"/>
                    <a:pt x="359" y="2011"/>
                    <a:pt x="342" y="2019"/>
                  </a:cubicBezTo>
                  <a:cubicBezTo>
                    <a:pt x="325" y="2028"/>
                    <a:pt x="307" y="2045"/>
                    <a:pt x="325" y="2036"/>
                  </a:cubicBezTo>
                  <a:close/>
                  <a:moveTo>
                    <a:pt x="495" y="1721"/>
                  </a:moveTo>
                  <a:cubicBezTo>
                    <a:pt x="504" y="1721"/>
                    <a:pt x="546" y="1747"/>
                    <a:pt x="572" y="1764"/>
                  </a:cubicBezTo>
                  <a:cubicBezTo>
                    <a:pt x="589" y="1781"/>
                    <a:pt x="623" y="1815"/>
                    <a:pt x="666" y="1832"/>
                  </a:cubicBezTo>
                  <a:cubicBezTo>
                    <a:pt x="708" y="1849"/>
                    <a:pt x="742" y="1883"/>
                    <a:pt x="777" y="1892"/>
                  </a:cubicBezTo>
                  <a:cubicBezTo>
                    <a:pt x="811" y="1892"/>
                    <a:pt x="845" y="1900"/>
                    <a:pt x="853" y="1909"/>
                  </a:cubicBezTo>
                  <a:cubicBezTo>
                    <a:pt x="870" y="1917"/>
                    <a:pt x="862" y="1943"/>
                    <a:pt x="870" y="1951"/>
                  </a:cubicBezTo>
                  <a:cubicBezTo>
                    <a:pt x="879" y="1968"/>
                    <a:pt x="879" y="1968"/>
                    <a:pt x="879" y="1951"/>
                  </a:cubicBezTo>
                  <a:cubicBezTo>
                    <a:pt x="879" y="1934"/>
                    <a:pt x="887" y="1909"/>
                    <a:pt x="887" y="1900"/>
                  </a:cubicBezTo>
                  <a:cubicBezTo>
                    <a:pt x="896" y="1892"/>
                    <a:pt x="896" y="1883"/>
                    <a:pt x="879" y="1883"/>
                  </a:cubicBezTo>
                  <a:cubicBezTo>
                    <a:pt x="862" y="1883"/>
                    <a:pt x="819" y="1883"/>
                    <a:pt x="785" y="1866"/>
                  </a:cubicBezTo>
                  <a:cubicBezTo>
                    <a:pt x="759" y="1849"/>
                    <a:pt x="751" y="1840"/>
                    <a:pt x="717" y="1832"/>
                  </a:cubicBezTo>
                  <a:cubicBezTo>
                    <a:pt x="674" y="1823"/>
                    <a:pt x="640" y="1798"/>
                    <a:pt x="606" y="1764"/>
                  </a:cubicBezTo>
                  <a:cubicBezTo>
                    <a:pt x="572" y="1738"/>
                    <a:pt x="546" y="1721"/>
                    <a:pt x="529" y="1713"/>
                  </a:cubicBezTo>
                  <a:cubicBezTo>
                    <a:pt x="504" y="1696"/>
                    <a:pt x="478" y="1704"/>
                    <a:pt x="495" y="1721"/>
                  </a:cubicBezTo>
                  <a:close/>
                  <a:moveTo>
                    <a:pt x="487" y="1840"/>
                  </a:moveTo>
                  <a:cubicBezTo>
                    <a:pt x="487" y="1849"/>
                    <a:pt x="529" y="1909"/>
                    <a:pt x="546" y="1926"/>
                  </a:cubicBezTo>
                  <a:cubicBezTo>
                    <a:pt x="555" y="1943"/>
                    <a:pt x="563" y="1934"/>
                    <a:pt x="572" y="1926"/>
                  </a:cubicBezTo>
                  <a:cubicBezTo>
                    <a:pt x="572" y="1917"/>
                    <a:pt x="572" y="1917"/>
                    <a:pt x="563" y="1909"/>
                  </a:cubicBezTo>
                  <a:cubicBezTo>
                    <a:pt x="555" y="1900"/>
                    <a:pt x="555" y="1900"/>
                    <a:pt x="555" y="1883"/>
                  </a:cubicBezTo>
                  <a:cubicBezTo>
                    <a:pt x="555" y="1866"/>
                    <a:pt x="555" y="1849"/>
                    <a:pt x="555" y="1858"/>
                  </a:cubicBezTo>
                  <a:cubicBezTo>
                    <a:pt x="563" y="1866"/>
                    <a:pt x="580" y="1900"/>
                    <a:pt x="597" y="1900"/>
                  </a:cubicBezTo>
                  <a:cubicBezTo>
                    <a:pt x="614" y="1909"/>
                    <a:pt x="614" y="1900"/>
                    <a:pt x="614" y="1892"/>
                  </a:cubicBezTo>
                  <a:cubicBezTo>
                    <a:pt x="606" y="1875"/>
                    <a:pt x="589" y="1875"/>
                    <a:pt x="589" y="1840"/>
                  </a:cubicBezTo>
                  <a:cubicBezTo>
                    <a:pt x="580" y="1798"/>
                    <a:pt x="580" y="1789"/>
                    <a:pt x="563" y="1772"/>
                  </a:cubicBezTo>
                  <a:cubicBezTo>
                    <a:pt x="546" y="1764"/>
                    <a:pt x="546" y="1764"/>
                    <a:pt x="538" y="1764"/>
                  </a:cubicBezTo>
                  <a:cubicBezTo>
                    <a:pt x="538" y="1764"/>
                    <a:pt x="538" y="1772"/>
                    <a:pt x="546" y="1781"/>
                  </a:cubicBezTo>
                  <a:cubicBezTo>
                    <a:pt x="555" y="1789"/>
                    <a:pt x="563" y="1806"/>
                    <a:pt x="563" y="1815"/>
                  </a:cubicBezTo>
                  <a:cubicBezTo>
                    <a:pt x="563" y="1823"/>
                    <a:pt x="563" y="1823"/>
                    <a:pt x="555" y="1815"/>
                  </a:cubicBezTo>
                  <a:cubicBezTo>
                    <a:pt x="546" y="1806"/>
                    <a:pt x="538" y="1789"/>
                    <a:pt x="529" y="1798"/>
                  </a:cubicBezTo>
                  <a:cubicBezTo>
                    <a:pt x="529" y="1798"/>
                    <a:pt x="521" y="1823"/>
                    <a:pt x="529" y="1840"/>
                  </a:cubicBezTo>
                  <a:cubicBezTo>
                    <a:pt x="538" y="1858"/>
                    <a:pt x="538" y="1875"/>
                    <a:pt x="538" y="1883"/>
                  </a:cubicBezTo>
                  <a:cubicBezTo>
                    <a:pt x="538" y="1892"/>
                    <a:pt x="529" y="1883"/>
                    <a:pt x="521" y="1866"/>
                  </a:cubicBezTo>
                  <a:cubicBezTo>
                    <a:pt x="512" y="1849"/>
                    <a:pt x="504" y="1815"/>
                    <a:pt x="495" y="1789"/>
                  </a:cubicBezTo>
                  <a:cubicBezTo>
                    <a:pt x="478" y="1764"/>
                    <a:pt x="461" y="1747"/>
                    <a:pt x="461" y="1738"/>
                  </a:cubicBezTo>
                  <a:cubicBezTo>
                    <a:pt x="452" y="1738"/>
                    <a:pt x="452" y="1696"/>
                    <a:pt x="452" y="1670"/>
                  </a:cubicBezTo>
                  <a:cubicBezTo>
                    <a:pt x="444" y="1653"/>
                    <a:pt x="461" y="1636"/>
                    <a:pt x="452" y="1619"/>
                  </a:cubicBezTo>
                  <a:cubicBezTo>
                    <a:pt x="444" y="1602"/>
                    <a:pt x="427" y="1610"/>
                    <a:pt x="427" y="1653"/>
                  </a:cubicBezTo>
                  <a:cubicBezTo>
                    <a:pt x="418" y="1687"/>
                    <a:pt x="427" y="1789"/>
                    <a:pt x="435" y="1823"/>
                  </a:cubicBezTo>
                  <a:cubicBezTo>
                    <a:pt x="452" y="1858"/>
                    <a:pt x="444" y="1892"/>
                    <a:pt x="461" y="1909"/>
                  </a:cubicBezTo>
                  <a:cubicBezTo>
                    <a:pt x="469" y="1926"/>
                    <a:pt x="469" y="1909"/>
                    <a:pt x="469" y="1892"/>
                  </a:cubicBezTo>
                  <a:cubicBezTo>
                    <a:pt x="469" y="1875"/>
                    <a:pt x="478" y="1875"/>
                    <a:pt x="478" y="1858"/>
                  </a:cubicBezTo>
                  <a:cubicBezTo>
                    <a:pt x="478" y="1832"/>
                    <a:pt x="478" y="1832"/>
                    <a:pt x="487" y="1840"/>
                  </a:cubicBezTo>
                  <a:close/>
                  <a:moveTo>
                    <a:pt x="589" y="2070"/>
                  </a:moveTo>
                  <a:cubicBezTo>
                    <a:pt x="589" y="2070"/>
                    <a:pt x="614" y="2096"/>
                    <a:pt x="614" y="2105"/>
                  </a:cubicBezTo>
                  <a:cubicBezTo>
                    <a:pt x="614" y="2113"/>
                    <a:pt x="614" y="2122"/>
                    <a:pt x="580" y="2105"/>
                  </a:cubicBezTo>
                  <a:cubicBezTo>
                    <a:pt x="546" y="2088"/>
                    <a:pt x="546" y="2079"/>
                    <a:pt x="529" y="2088"/>
                  </a:cubicBezTo>
                  <a:cubicBezTo>
                    <a:pt x="504" y="2088"/>
                    <a:pt x="478" y="2105"/>
                    <a:pt x="487" y="2105"/>
                  </a:cubicBezTo>
                  <a:cubicBezTo>
                    <a:pt x="495" y="2113"/>
                    <a:pt x="504" y="2113"/>
                    <a:pt x="529" y="2113"/>
                  </a:cubicBezTo>
                  <a:cubicBezTo>
                    <a:pt x="555" y="2113"/>
                    <a:pt x="572" y="2122"/>
                    <a:pt x="589" y="2130"/>
                  </a:cubicBezTo>
                  <a:cubicBezTo>
                    <a:pt x="606" y="2139"/>
                    <a:pt x="640" y="2147"/>
                    <a:pt x="649" y="2130"/>
                  </a:cubicBezTo>
                  <a:cubicBezTo>
                    <a:pt x="657" y="2113"/>
                    <a:pt x="657" y="2113"/>
                    <a:pt x="640" y="2096"/>
                  </a:cubicBezTo>
                  <a:cubicBezTo>
                    <a:pt x="623" y="2088"/>
                    <a:pt x="580" y="2045"/>
                    <a:pt x="589" y="2070"/>
                  </a:cubicBezTo>
                  <a:close/>
                  <a:moveTo>
                    <a:pt x="2439" y="895"/>
                  </a:moveTo>
                  <a:cubicBezTo>
                    <a:pt x="3292" y="895"/>
                    <a:pt x="3983" y="1585"/>
                    <a:pt x="3983" y="2437"/>
                  </a:cubicBezTo>
                  <a:cubicBezTo>
                    <a:pt x="3983" y="3289"/>
                    <a:pt x="3292" y="3979"/>
                    <a:pt x="2439" y="3979"/>
                  </a:cubicBezTo>
                  <a:cubicBezTo>
                    <a:pt x="1587" y="3979"/>
                    <a:pt x="896" y="3289"/>
                    <a:pt x="896" y="2437"/>
                  </a:cubicBezTo>
                  <a:cubicBezTo>
                    <a:pt x="896" y="1585"/>
                    <a:pt x="1587" y="895"/>
                    <a:pt x="2439" y="895"/>
                  </a:cubicBezTo>
                  <a:close/>
                  <a:moveTo>
                    <a:pt x="2457" y="1772"/>
                  </a:moveTo>
                  <a:cubicBezTo>
                    <a:pt x="2141" y="1900"/>
                    <a:pt x="2141" y="1900"/>
                    <a:pt x="2141" y="1900"/>
                  </a:cubicBezTo>
                  <a:cubicBezTo>
                    <a:pt x="2141" y="2590"/>
                    <a:pt x="2141" y="2590"/>
                    <a:pt x="2141" y="2590"/>
                  </a:cubicBezTo>
                  <a:cubicBezTo>
                    <a:pt x="2081" y="2565"/>
                    <a:pt x="2022" y="2539"/>
                    <a:pt x="1953" y="2505"/>
                  </a:cubicBezTo>
                  <a:cubicBezTo>
                    <a:pt x="1953" y="1900"/>
                    <a:pt x="1953" y="1900"/>
                    <a:pt x="1953" y="1900"/>
                  </a:cubicBezTo>
                  <a:cubicBezTo>
                    <a:pt x="1638" y="1772"/>
                    <a:pt x="1638" y="1772"/>
                    <a:pt x="1638" y="1772"/>
                  </a:cubicBezTo>
                  <a:cubicBezTo>
                    <a:pt x="1638" y="2318"/>
                    <a:pt x="1638" y="2318"/>
                    <a:pt x="1638" y="2318"/>
                  </a:cubicBezTo>
                  <a:cubicBezTo>
                    <a:pt x="1536" y="2249"/>
                    <a:pt x="1416" y="2173"/>
                    <a:pt x="1280" y="2062"/>
                  </a:cubicBezTo>
                  <a:cubicBezTo>
                    <a:pt x="1280" y="2062"/>
                    <a:pt x="1425" y="2309"/>
                    <a:pt x="1638" y="2488"/>
                  </a:cubicBezTo>
                  <a:cubicBezTo>
                    <a:pt x="1638" y="3433"/>
                    <a:pt x="1638" y="3433"/>
                    <a:pt x="1638" y="3433"/>
                  </a:cubicBezTo>
                  <a:cubicBezTo>
                    <a:pt x="1953" y="3561"/>
                    <a:pt x="1953" y="3561"/>
                    <a:pt x="1953" y="3561"/>
                  </a:cubicBezTo>
                  <a:cubicBezTo>
                    <a:pt x="1953" y="2726"/>
                    <a:pt x="1953" y="2726"/>
                    <a:pt x="1953" y="2726"/>
                  </a:cubicBezTo>
                  <a:cubicBezTo>
                    <a:pt x="2022" y="2778"/>
                    <a:pt x="2090" y="2803"/>
                    <a:pt x="2141" y="2829"/>
                  </a:cubicBezTo>
                  <a:cubicBezTo>
                    <a:pt x="2141" y="3561"/>
                    <a:pt x="2141" y="3561"/>
                    <a:pt x="2141" y="3561"/>
                  </a:cubicBezTo>
                  <a:cubicBezTo>
                    <a:pt x="2457" y="3433"/>
                    <a:pt x="2457" y="3433"/>
                    <a:pt x="2457" y="3433"/>
                  </a:cubicBezTo>
                  <a:cubicBezTo>
                    <a:pt x="2457" y="2905"/>
                    <a:pt x="2457" y="2905"/>
                    <a:pt x="2457" y="2905"/>
                  </a:cubicBezTo>
                  <a:cubicBezTo>
                    <a:pt x="2584" y="2922"/>
                    <a:pt x="2746" y="2931"/>
                    <a:pt x="2917" y="2888"/>
                  </a:cubicBezTo>
                  <a:cubicBezTo>
                    <a:pt x="3275" y="2803"/>
                    <a:pt x="3454" y="2454"/>
                    <a:pt x="3403" y="2232"/>
                  </a:cubicBezTo>
                  <a:cubicBezTo>
                    <a:pt x="3352" y="2011"/>
                    <a:pt x="3216" y="1909"/>
                    <a:pt x="2866" y="1730"/>
                  </a:cubicBezTo>
                  <a:cubicBezTo>
                    <a:pt x="2516" y="1551"/>
                    <a:pt x="2286" y="1406"/>
                    <a:pt x="2457" y="1142"/>
                  </a:cubicBezTo>
                  <a:cubicBezTo>
                    <a:pt x="2457" y="1142"/>
                    <a:pt x="2329" y="1202"/>
                    <a:pt x="2286" y="1329"/>
                  </a:cubicBezTo>
                  <a:cubicBezTo>
                    <a:pt x="2243" y="1449"/>
                    <a:pt x="2277" y="1602"/>
                    <a:pt x="2448" y="1747"/>
                  </a:cubicBezTo>
                  <a:cubicBezTo>
                    <a:pt x="2627" y="1900"/>
                    <a:pt x="2721" y="1883"/>
                    <a:pt x="2874" y="2062"/>
                  </a:cubicBezTo>
                  <a:cubicBezTo>
                    <a:pt x="3028" y="2232"/>
                    <a:pt x="2985" y="2462"/>
                    <a:pt x="2900" y="2548"/>
                  </a:cubicBezTo>
                  <a:cubicBezTo>
                    <a:pt x="2823" y="2616"/>
                    <a:pt x="2670" y="2701"/>
                    <a:pt x="2457" y="2675"/>
                  </a:cubicBezTo>
                  <a:lnTo>
                    <a:pt x="2457" y="1772"/>
                  </a:lnTo>
                  <a:close/>
                  <a:moveTo>
                    <a:pt x="2644" y="3212"/>
                  </a:moveTo>
                  <a:cubicBezTo>
                    <a:pt x="2644" y="3476"/>
                    <a:pt x="2644" y="3476"/>
                    <a:pt x="2644" y="3476"/>
                  </a:cubicBezTo>
                  <a:cubicBezTo>
                    <a:pt x="2619" y="3476"/>
                    <a:pt x="2619" y="3476"/>
                    <a:pt x="2619" y="3476"/>
                  </a:cubicBezTo>
                  <a:cubicBezTo>
                    <a:pt x="2619" y="3289"/>
                    <a:pt x="2619" y="3289"/>
                    <a:pt x="2619" y="3289"/>
                  </a:cubicBezTo>
                  <a:cubicBezTo>
                    <a:pt x="2559" y="3289"/>
                    <a:pt x="2559" y="3289"/>
                    <a:pt x="2559" y="3289"/>
                  </a:cubicBezTo>
                  <a:cubicBezTo>
                    <a:pt x="2559" y="3263"/>
                    <a:pt x="2559" y="3263"/>
                    <a:pt x="2559" y="3263"/>
                  </a:cubicBezTo>
                  <a:cubicBezTo>
                    <a:pt x="2602" y="3263"/>
                    <a:pt x="2619" y="3246"/>
                    <a:pt x="2627" y="3212"/>
                  </a:cubicBezTo>
                  <a:lnTo>
                    <a:pt x="2644" y="3212"/>
                  </a:lnTo>
                  <a:close/>
                  <a:moveTo>
                    <a:pt x="2789" y="3416"/>
                  </a:moveTo>
                  <a:cubicBezTo>
                    <a:pt x="2815" y="3416"/>
                    <a:pt x="2815" y="3416"/>
                    <a:pt x="2815" y="3416"/>
                  </a:cubicBezTo>
                  <a:cubicBezTo>
                    <a:pt x="2823" y="3442"/>
                    <a:pt x="2832" y="3459"/>
                    <a:pt x="2857" y="3459"/>
                  </a:cubicBezTo>
                  <a:cubicBezTo>
                    <a:pt x="2883" y="3459"/>
                    <a:pt x="2900" y="3425"/>
                    <a:pt x="2909" y="3357"/>
                  </a:cubicBezTo>
                  <a:cubicBezTo>
                    <a:pt x="2909" y="3357"/>
                    <a:pt x="2909" y="3357"/>
                    <a:pt x="2909" y="3357"/>
                  </a:cubicBezTo>
                  <a:cubicBezTo>
                    <a:pt x="2900" y="3374"/>
                    <a:pt x="2883" y="3391"/>
                    <a:pt x="2857" y="3391"/>
                  </a:cubicBezTo>
                  <a:cubicBezTo>
                    <a:pt x="2815" y="3382"/>
                    <a:pt x="2789" y="3357"/>
                    <a:pt x="2789" y="3306"/>
                  </a:cubicBezTo>
                  <a:cubicBezTo>
                    <a:pt x="2789" y="3246"/>
                    <a:pt x="2815" y="3212"/>
                    <a:pt x="2857" y="3212"/>
                  </a:cubicBezTo>
                  <a:cubicBezTo>
                    <a:pt x="2909" y="3212"/>
                    <a:pt x="2943" y="3255"/>
                    <a:pt x="2943" y="3331"/>
                  </a:cubicBezTo>
                  <a:cubicBezTo>
                    <a:pt x="2934" y="3425"/>
                    <a:pt x="2909" y="3476"/>
                    <a:pt x="2857" y="3476"/>
                  </a:cubicBezTo>
                  <a:cubicBezTo>
                    <a:pt x="2815" y="3476"/>
                    <a:pt x="2789" y="3459"/>
                    <a:pt x="2789" y="3416"/>
                  </a:cubicBezTo>
                  <a:close/>
                  <a:moveTo>
                    <a:pt x="2866" y="3357"/>
                  </a:moveTo>
                  <a:cubicBezTo>
                    <a:pt x="2891" y="3357"/>
                    <a:pt x="2909" y="3340"/>
                    <a:pt x="2909" y="3297"/>
                  </a:cubicBezTo>
                  <a:cubicBezTo>
                    <a:pt x="2909" y="3263"/>
                    <a:pt x="2891" y="3246"/>
                    <a:pt x="2857" y="3246"/>
                  </a:cubicBezTo>
                  <a:cubicBezTo>
                    <a:pt x="2832" y="3246"/>
                    <a:pt x="2815" y="3263"/>
                    <a:pt x="2815" y="3306"/>
                  </a:cubicBezTo>
                  <a:cubicBezTo>
                    <a:pt x="2815" y="3340"/>
                    <a:pt x="2832" y="3357"/>
                    <a:pt x="2866" y="3357"/>
                  </a:cubicBezTo>
                  <a:close/>
                  <a:moveTo>
                    <a:pt x="3156" y="3348"/>
                  </a:moveTo>
                  <a:cubicBezTo>
                    <a:pt x="3156" y="3280"/>
                    <a:pt x="3139" y="3246"/>
                    <a:pt x="3105" y="3246"/>
                  </a:cubicBezTo>
                  <a:cubicBezTo>
                    <a:pt x="3071" y="3246"/>
                    <a:pt x="3054" y="3280"/>
                    <a:pt x="3054" y="3348"/>
                  </a:cubicBezTo>
                  <a:cubicBezTo>
                    <a:pt x="3054" y="3416"/>
                    <a:pt x="3071" y="3451"/>
                    <a:pt x="3105" y="3451"/>
                  </a:cubicBezTo>
                  <a:cubicBezTo>
                    <a:pt x="3139" y="3451"/>
                    <a:pt x="3156" y="3416"/>
                    <a:pt x="3156" y="3348"/>
                  </a:cubicBezTo>
                  <a:close/>
                  <a:moveTo>
                    <a:pt x="3181" y="3348"/>
                  </a:moveTo>
                  <a:cubicBezTo>
                    <a:pt x="3181" y="3433"/>
                    <a:pt x="3156" y="3476"/>
                    <a:pt x="3105" y="3476"/>
                  </a:cubicBezTo>
                  <a:cubicBezTo>
                    <a:pt x="3054" y="3476"/>
                    <a:pt x="3028" y="3433"/>
                    <a:pt x="3028" y="3348"/>
                  </a:cubicBezTo>
                  <a:cubicBezTo>
                    <a:pt x="3028" y="3255"/>
                    <a:pt x="3054" y="3212"/>
                    <a:pt x="3105" y="3212"/>
                  </a:cubicBezTo>
                  <a:cubicBezTo>
                    <a:pt x="3156" y="3212"/>
                    <a:pt x="3181" y="3263"/>
                    <a:pt x="3181" y="3348"/>
                  </a:cubicBezTo>
                  <a:close/>
                  <a:moveTo>
                    <a:pt x="3275" y="3416"/>
                  </a:moveTo>
                  <a:cubicBezTo>
                    <a:pt x="3301" y="3416"/>
                    <a:pt x="3301" y="3416"/>
                    <a:pt x="3301" y="3416"/>
                  </a:cubicBezTo>
                  <a:cubicBezTo>
                    <a:pt x="3301" y="3442"/>
                    <a:pt x="3318" y="3459"/>
                    <a:pt x="3343" y="3459"/>
                  </a:cubicBezTo>
                  <a:cubicBezTo>
                    <a:pt x="3369" y="3459"/>
                    <a:pt x="3386" y="3425"/>
                    <a:pt x="3395" y="3357"/>
                  </a:cubicBezTo>
                  <a:cubicBezTo>
                    <a:pt x="3395" y="3357"/>
                    <a:pt x="3395" y="3357"/>
                    <a:pt x="3395" y="3357"/>
                  </a:cubicBezTo>
                  <a:cubicBezTo>
                    <a:pt x="3386" y="3374"/>
                    <a:pt x="3369" y="3391"/>
                    <a:pt x="3343" y="3391"/>
                  </a:cubicBezTo>
                  <a:cubicBezTo>
                    <a:pt x="3292" y="3382"/>
                    <a:pt x="3275" y="3357"/>
                    <a:pt x="3267" y="3306"/>
                  </a:cubicBezTo>
                  <a:cubicBezTo>
                    <a:pt x="3275" y="3246"/>
                    <a:pt x="3301" y="3212"/>
                    <a:pt x="3343" y="3212"/>
                  </a:cubicBezTo>
                  <a:cubicBezTo>
                    <a:pt x="3395" y="3212"/>
                    <a:pt x="3420" y="3255"/>
                    <a:pt x="3420" y="3331"/>
                  </a:cubicBezTo>
                  <a:cubicBezTo>
                    <a:pt x="3420" y="3425"/>
                    <a:pt x="3395" y="3476"/>
                    <a:pt x="3343" y="3476"/>
                  </a:cubicBezTo>
                  <a:cubicBezTo>
                    <a:pt x="3301" y="3476"/>
                    <a:pt x="3275" y="3459"/>
                    <a:pt x="3275" y="3416"/>
                  </a:cubicBezTo>
                  <a:close/>
                  <a:moveTo>
                    <a:pt x="3343" y="3357"/>
                  </a:moveTo>
                  <a:cubicBezTo>
                    <a:pt x="3378" y="3357"/>
                    <a:pt x="3386" y="3340"/>
                    <a:pt x="3386" y="3297"/>
                  </a:cubicBezTo>
                  <a:cubicBezTo>
                    <a:pt x="3386" y="3263"/>
                    <a:pt x="3378" y="3246"/>
                    <a:pt x="3343" y="3246"/>
                  </a:cubicBezTo>
                  <a:cubicBezTo>
                    <a:pt x="3318" y="3246"/>
                    <a:pt x="3301" y="3263"/>
                    <a:pt x="3301" y="3306"/>
                  </a:cubicBezTo>
                  <a:cubicBezTo>
                    <a:pt x="3301" y="3340"/>
                    <a:pt x="3318" y="3357"/>
                    <a:pt x="3343" y="3357"/>
                  </a:cubicBezTo>
                  <a:close/>
                  <a:moveTo>
                    <a:pt x="2439" y="0"/>
                  </a:moveTo>
                  <a:cubicBezTo>
                    <a:pt x="3787" y="0"/>
                    <a:pt x="4879" y="1091"/>
                    <a:pt x="4879" y="2437"/>
                  </a:cubicBezTo>
                  <a:cubicBezTo>
                    <a:pt x="4879" y="3783"/>
                    <a:pt x="3787" y="4873"/>
                    <a:pt x="2439" y="4873"/>
                  </a:cubicBezTo>
                  <a:cubicBezTo>
                    <a:pt x="1092" y="4873"/>
                    <a:pt x="0" y="3783"/>
                    <a:pt x="0" y="2437"/>
                  </a:cubicBezTo>
                  <a:cubicBezTo>
                    <a:pt x="0" y="1091"/>
                    <a:pt x="1092" y="0"/>
                    <a:pt x="2439" y="0"/>
                  </a:cubicBezTo>
                  <a:close/>
                  <a:moveTo>
                    <a:pt x="2439" y="162"/>
                  </a:moveTo>
                  <a:cubicBezTo>
                    <a:pt x="3702" y="162"/>
                    <a:pt x="4716" y="1176"/>
                    <a:pt x="4716" y="2437"/>
                  </a:cubicBezTo>
                  <a:cubicBezTo>
                    <a:pt x="4716" y="3689"/>
                    <a:pt x="3702" y="4711"/>
                    <a:pt x="2439" y="4711"/>
                  </a:cubicBezTo>
                  <a:cubicBezTo>
                    <a:pt x="1186" y="4711"/>
                    <a:pt x="162" y="3689"/>
                    <a:pt x="162" y="2437"/>
                  </a:cubicBezTo>
                  <a:cubicBezTo>
                    <a:pt x="162" y="1176"/>
                    <a:pt x="1186" y="162"/>
                    <a:pt x="2439" y="162"/>
                  </a:cubicBezTo>
                  <a:close/>
                  <a:moveTo>
                    <a:pt x="4247" y="2820"/>
                  </a:moveTo>
                  <a:cubicBezTo>
                    <a:pt x="4230" y="2820"/>
                    <a:pt x="4230" y="2820"/>
                    <a:pt x="4230" y="2820"/>
                  </a:cubicBezTo>
                  <a:cubicBezTo>
                    <a:pt x="4247" y="2726"/>
                    <a:pt x="4247" y="2726"/>
                    <a:pt x="4247" y="2726"/>
                  </a:cubicBezTo>
                  <a:cubicBezTo>
                    <a:pt x="4256" y="2726"/>
                    <a:pt x="4256" y="2726"/>
                    <a:pt x="4256" y="2726"/>
                  </a:cubicBezTo>
                  <a:cubicBezTo>
                    <a:pt x="4256" y="2743"/>
                    <a:pt x="4256" y="2752"/>
                    <a:pt x="4264" y="2752"/>
                  </a:cubicBezTo>
                  <a:cubicBezTo>
                    <a:pt x="4264" y="2752"/>
                    <a:pt x="4273" y="2752"/>
                    <a:pt x="4282" y="2752"/>
                  </a:cubicBezTo>
                  <a:cubicBezTo>
                    <a:pt x="4282" y="2752"/>
                    <a:pt x="4282" y="2752"/>
                    <a:pt x="4282" y="2752"/>
                  </a:cubicBezTo>
                  <a:cubicBezTo>
                    <a:pt x="4341" y="2726"/>
                    <a:pt x="4341" y="2726"/>
                    <a:pt x="4341" y="2726"/>
                  </a:cubicBezTo>
                  <a:cubicBezTo>
                    <a:pt x="4299" y="2692"/>
                    <a:pt x="4299" y="2692"/>
                    <a:pt x="4299" y="2692"/>
                  </a:cubicBezTo>
                  <a:cubicBezTo>
                    <a:pt x="4290" y="2692"/>
                    <a:pt x="4282" y="2684"/>
                    <a:pt x="4282" y="2684"/>
                  </a:cubicBezTo>
                  <a:cubicBezTo>
                    <a:pt x="4273" y="2684"/>
                    <a:pt x="4264" y="2692"/>
                    <a:pt x="4264" y="2709"/>
                  </a:cubicBezTo>
                  <a:cubicBezTo>
                    <a:pt x="4256" y="2709"/>
                    <a:pt x="4256" y="2709"/>
                    <a:pt x="4256" y="2709"/>
                  </a:cubicBezTo>
                  <a:cubicBezTo>
                    <a:pt x="4264" y="2633"/>
                    <a:pt x="4264" y="2633"/>
                    <a:pt x="4264" y="2633"/>
                  </a:cubicBezTo>
                  <a:cubicBezTo>
                    <a:pt x="4273" y="2633"/>
                    <a:pt x="4273" y="2633"/>
                    <a:pt x="4273" y="2633"/>
                  </a:cubicBezTo>
                  <a:cubicBezTo>
                    <a:pt x="4273" y="2650"/>
                    <a:pt x="4282" y="2667"/>
                    <a:pt x="4290" y="2667"/>
                  </a:cubicBezTo>
                  <a:cubicBezTo>
                    <a:pt x="4367" y="2726"/>
                    <a:pt x="4367" y="2726"/>
                    <a:pt x="4367" y="2726"/>
                  </a:cubicBezTo>
                  <a:cubicBezTo>
                    <a:pt x="4418" y="2735"/>
                    <a:pt x="4418" y="2735"/>
                    <a:pt x="4418" y="2735"/>
                  </a:cubicBezTo>
                  <a:cubicBezTo>
                    <a:pt x="4435" y="2743"/>
                    <a:pt x="4444" y="2726"/>
                    <a:pt x="4444" y="2709"/>
                  </a:cubicBezTo>
                  <a:cubicBezTo>
                    <a:pt x="4461" y="2709"/>
                    <a:pt x="4461" y="2709"/>
                    <a:pt x="4461" y="2709"/>
                  </a:cubicBezTo>
                  <a:cubicBezTo>
                    <a:pt x="4435" y="2820"/>
                    <a:pt x="4435" y="2820"/>
                    <a:pt x="4435" y="2820"/>
                  </a:cubicBezTo>
                  <a:cubicBezTo>
                    <a:pt x="4427" y="2820"/>
                    <a:pt x="4427" y="2820"/>
                    <a:pt x="4427" y="2820"/>
                  </a:cubicBezTo>
                  <a:cubicBezTo>
                    <a:pt x="4427" y="2795"/>
                    <a:pt x="4427" y="2786"/>
                    <a:pt x="4409" y="2786"/>
                  </a:cubicBezTo>
                  <a:cubicBezTo>
                    <a:pt x="4358" y="2769"/>
                    <a:pt x="4358" y="2769"/>
                    <a:pt x="4358" y="2769"/>
                  </a:cubicBezTo>
                  <a:cubicBezTo>
                    <a:pt x="4282" y="2795"/>
                    <a:pt x="4282" y="2795"/>
                    <a:pt x="4282" y="2795"/>
                  </a:cubicBezTo>
                  <a:cubicBezTo>
                    <a:pt x="4256" y="2803"/>
                    <a:pt x="4247" y="2812"/>
                    <a:pt x="4247" y="2820"/>
                  </a:cubicBezTo>
                  <a:close/>
                  <a:moveTo>
                    <a:pt x="4179" y="3016"/>
                  </a:moveTo>
                  <a:cubicBezTo>
                    <a:pt x="4230" y="2837"/>
                    <a:pt x="4230" y="2837"/>
                    <a:pt x="4230" y="2837"/>
                  </a:cubicBezTo>
                  <a:cubicBezTo>
                    <a:pt x="4299" y="2854"/>
                    <a:pt x="4299" y="2854"/>
                    <a:pt x="4299" y="2854"/>
                  </a:cubicBezTo>
                  <a:cubicBezTo>
                    <a:pt x="4299" y="2863"/>
                    <a:pt x="4299" y="2863"/>
                    <a:pt x="4299" y="2863"/>
                  </a:cubicBezTo>
                  <a:cubicBezTo>
                    <a:pt x="4256" y="2863"/>
                    <a:pt x="4230" y="2880"/>
                    <a:pt x="4230" y="2905"/>
                  </a:cubicBezTo>
                  <a:cubicBezTo>
                    <a:pt x="4375" y="2948"/>
                    <a:pt x="4375" y="2948"/>
                    <a:pt x="4375" y="2948"/>
                  </a:cubicBezTo>
                  <a:cubicBezTo>
                    <a:pt x="4392" y="2948"/>
                    <a:pt x="4401" y="2939"/>
                    <a:pt x="4401" y="2922"/>
                  </a:cubicBezTo>
                  <a:cubicBezTo>
                    <a:pt x="4418" y="2922"/>
                    <a:pt x="4418" y="2922"/>
                    <a:pt x="4418" y="2922"/>
                  </a:cubicBezTo>
                  <a:cubicBezTo>
                    <a:pt x="4384" y="3033"/>
                    <a:pt x="4384" y="3033"/>
                    <a:pt x="4384" y="3033"/>
                  </a:cubicBezTo>
                  <a:cubicBezTo>
                    <a:pt x="4375" y="3033"/>
                    <a:pt x="4375" y="3033"/>
                    <a:pt x="4375" y="3033"/>
                  </a:cubicBezTo>
                  <a:cubicBezTo>
                    <a:pt x="4384" y="3008"/>
                    <a:pt x="4375" y="2991"/>
                    <a:pt x="4367" y="2991"/>
                  </a:cubicBezTo>
                  <a:cubicBezTo>
                    <a:pt x="4213" y="2956"/>
                    <a:pt x="4213" y="2956"/>
                    <a:pt x="4213" y="2956"/>
                  </a:cubicBezTo>
                  <a:cubicBezTo>
                    <a:pt x="4205" y="2982"/>
                    <a:pt x="4222" y="3008"/>
                    <a:pt x="4256" y="3025"/>
                  </a:cubicBezTo>
                  <a:cubicBezTo>
                    <a:pt x="4247" y="3033"/>
                    <a:pt x="4247" y="3033"/>
                    <a:pt x="4247" y="3033"/>
                  </a:cubicBezTo>
                  <a:lnTo>
                    <a:pt x="4179" y="3016"/>
                  </a:lnTo>
                  <a:close/>
                  <a:moveTo>
                    <a:pt x="4367" y="3110"/>
                  </a:moveTo>
                  <a:cubicBezTo>
                    <a:pt x="4324" y="3203"/>
                    <a:pt x="4324" y="3203"/>
                    <a:pt x="4324" y="3203"/>
                  </a:cubicBezTo>
                  <a:cubicBezTo>
                    <a:pt x="4316" y="3203"/>
                    <a:pt x="4316" y="3203"/>
                    <a:pt x="4316" y="3203"/>
                  </a:cubicBezTo>
                  <a:cubicBezTo>
                    <a:pt x="4324" y="3186"/>
                    <a:pt x="4316" y="3169"/>
                    <a:pt x="4307" y="3169"/>
                  </a:cubicBezTo>
                  <a:cubicBezTo>
                    <a:pt x="4179" y="3118"/>
                    <a:pt x="4179" y="3118"/>
                    <a:pt x="4179" y="3118"/>
                  </a:cubicBezTo>
                  <a:cubicBezTo>
                    <a:pt x="4162" y="3110"/>
                    <a:pt x="4154" y="3118"/>
                    <a:pt x="4145" y="3135"/>
                  </a:cubicBezTo>
                  <a:cubicBezTo>
                    <a:pt x="4137" y="3127"/>
                    <a:pt x="4137" y="3127"/>
                    <a:pt x="4137" y="3127"/>
                  </a:cubicBezTo>
                  <a:cubicBezTo>
                    <a:pt x="4179" y="3033"/>
                    <a:pt x="4179" y="3033"/>
                    <a:pt x="4179" y="3033"/>
                  </a:cubicBezTo>
                  <a:cubicBezTo>
                    <a:pt x="4188" y="3033"/>
                    <a:pt x="4188" y="3033"/>
                    <a:pt x="4188" y="3033"/>
                  </a:cubicBezTo>
                  <a:cubicBezTo>
                    <a:pt x="4179" y="3059"/>
                    <a:pt x="4179" y="3067"/>
                    <a:pt x="4196" y="3067"/>
                  </a:cubicBezTo>
                  <a:cubicBezTo>
                    <a:pt x="4324" y="3118"/>
                    <a:pt x="4324" y="3118"/>
                    <a:pt x="4324" y="3118"/>
                  </a:cubicBezTo>
                  <a:cubicBezTo>
                    <a:pt x="4333" y="3127"/>
                    <a:pt x="4350" y="3118"/>
                    <a:pt x="4350" y="3101"/>
                  </a:cubicBezTo>
                  <a:lnTo>
                    <a:pt x="4367" y="3110"/>
                  </a:lnTo>
                  <a:close/>
                  <a:moveTo>
                    <a:pt x="4239" y="3391"/>
                  </a:moveTo>
                  <a:cubicBezTo>
                    <a:pt x="4171" y="3357"/>
                    <a:pt x="4171" y="3357"/>
                    <a:pt x="4171" y="3357"/>
                  </a:cubicBezTo>
                  <a:cubicBezTo>
                    <a:pt x="4171" y="3340"/>
                    <a:pt x="4171" y="3340"/>
                    <a:pt x="4171" y="3340"/>
                  </a:cubicBezTo>
                  <a:cubicBezTo>
                    <a:pt x="4222" y="3348"/>
                    <a:pt x="4247" y="3340"/>
                    <a:pt x="4264" y="3314"/>
                  </a:cubicBezTo>
                  <a:cubicBezTo>
                    <a:pt x="4273" y="3289"/>
                    <a:pt x="4264" y="3280"/>
                    <a:pt x="4247" y="3263"/>
                  </a:cubicBezTo>
                  <a:cubicBezTo>
                    <a:pt x="4239" y="3263"/>
                    <a:pt x="4222" y="3272"/>
                    <a:pt x="4196" y="3297"/>
                  </a:cubicBezTo>
                  <a:cubicBezTo>
                    <a:pt x="4162" y="3323"/>
                    <a:pt x="4137" y="3340"/>
                    <a:pt x="4111" y="3323"/>
                  </a:cubicBezTo>
                  <a:cubicBezTo>
                    <a:pt x="4077" y="3306"/>
                    <a:pt x="4068" y="3280"/>
                    <a:pt x="4085" y="3238"/>
                  </a:cubicBezTo>
                  <a:cubicBezTo>
                    <a:pt x="4094" y="3221"/>
                    <a:pt x="4102" y="3212"/>
                    <a:pt x="4111" y="3203"/>
                  </a:cubicBezTo>
                  <a:cubicBezTo>
                    <a:pt x="4120" y="3203"/>
                    <a:pt x="4120" y="3195"/>
                    <a:pt x="4120" y="3195"/>
                  </a:cubicBezTo>
                  <a:cubicBezTo>
                    <a:pt x="4120" y="3186"/>
                    <a:pt x="4120" y="3186"/>
                    <a:pt x="4120" y="3186"/>
                  </a:cubicBezTo>
                  <a:cubicBezTo>
                    <a:pt x="4120" y="3186"/>
                    <a:pt x="4111" y="3186"/>
                    <a:pt x="4111" y="3178"/>
                  </a:cubicBezTo>
                  <a:cubicBezTo>
                    <a:pt x="4120" y="3169"/>
                    <a:pt x="4120" y="3169"/>
                    <a:pt x="4120" y="3169"/>
                  </a:cubicBezTo>
                  <a:cubicBezTo>
                    <a:pt x="4179" y="3203"/>
                    <a:pt x="4179" y="3203"/>
                    <a:pt x="4179" y="3203"/>
                  </a:cubicBezTo>
                  <a:cubicBezTo>
                    <a:pt x="4179" y="3212"/>
                    <a:pt x="4179" y="3212"/>
                    <a:pt x="4179" y="3212"/>
                  </a:cubicBezTo>
                  <a:cubicBezTo>
                    <a:pt x="4137" y="3203"/>
                    <a:pt x="4111" y="3212"/>
                    <a:pt x="4102" y="3238"/>
                  </a:cubicBezTo>
                  <a:cubicBezTo>
                    <a:pt x="4094" y="3255"/>
                    <a:pt x="4094" y="3272"/>
                    <a:pt x="4111" y="3280"/>
                  </a:cubicBezTo>
                  <a:cubicBezTo>
                    <a:pt x="4120" y="3289"/>
                    <a:pt x="4137" y="3280"/>
                    <a:pt x="4162" y="3255"/>
                  </a:cubicBezTo>
                  <a:cubicBezTo>
                    <a:pt x="4196" y="3221"/>
                    <a:pt x="4222" y="3212"/>
                    <a:pt x="4247" y="3221"/>
                  </a:cubicBezTo>
                  <a:cubicBezTo>
                    <a:pt x="4282" y="3238"/>
                    <a:pt x="4290" y="3272"/>
                    <a:pt x="4273" y="3314"/>
                  </a:cubicBezTo>
                  <a:cubicBezTo>
                    <a:pt x="4273" y="3331"/>
                    <a:pt x="4256" y="3340"/>
                    <a:pt x="4247" y="3357"/>
                  </a:cubicBezTo>
                  <a:cubicBezTo>
                    <a:pt x="4239" y="3357"/>
                    <a:pt x="4239" y="3357"/>
                    <a:pt x="4239" y="3365"/>
                  </a:cubicBezTo>
                  <a:cubicBezTo>
                    <a:pt x="4239" y="3374"/>
                    <a:pt x="4239" y="3374"/>
                    <a:pt x="4239" y="3374"/>
                  </a:cubicBezTo>
                  <a:cubicBezTo>
                    <a:pt x="4247" y="3374"/>
                    <a:pt x="4247" y="3374"/>
                    <a:pt x="4247" y="3374"/>
                  </a:cubicBezTo>
                  <a:lnTo>
                    <a:pt x="4239" y="3391"/>
                  </a:lnTo>
                  <a:close/>
                  <a:moveTo>
                    <a:pt x="4179" y="3416"/>
                  </a:moveTo>
                  <a:cubicBezTo>
                    <a:pt x="4179" y="3399"/>
                    <a:pt x="4179" y="3399"/>
                    <a:pt x="4179" y="3399"/>
                  </a:cubicBezTo>
                  <a:cubicBezTo>
                    <a:pt x="4205" y="3416"/>
                    <a:pt x="4213" y="3442"/>
                    <a:pt x="4196" y="3468"/>
                  </a:cubicBezTo>
                  <a:cubicBezTo>
                    <a:pt x="4179" y="3485"/>
                    <a:pt x="4162" y="3493"/>
                    <a:pt x="4137" y="3476"/>
                  </a:cubicBezTo>
                  <a:cubicBezTo>
                    <a:pt x="4102" y="3459"/>
                    <a:pt x="4085" y="3459"/>
                    <a:pt x="4077" y="3476"/>
                  </a:cubicBezTo>
                  <a:cubicBezTo>
                    <a:pt x="4128" y="3510"/>
                    <a:pt x="4128" y="3510"/>
                    <a:pt x="4128" y="3510"/>
                  </a:cubicBezTo>
                  <a:cubicBezTo>
                    <a:pt x="4137" y="3519"/>
                    <a:pt x="4154" y="3519"/>
                    <a:pt x="4162" y="3502"/>
                  </a:cubicBezTo>
                  <a:cubicBezTo>
                    <a:pt x="4171" y="3502"/>
                    <a:pt x="4171" y="3502"/>
                    <a:pt x="4171" y="3502"/>
                  </a:cubicBezTo>
                  <a:cubicBezTo>
                    <a:pt x="4111" y="3595"/>
                    <a:pt x="4111" y="3595"/>
                    <a:pt x="4111" y="3595"/>
                  </a:cubicBezTo>
                  <a:cubicBezTo>
                    <a:pt x="4102" y="3587"/>
                    <a:pt x="4102" y="3587"/>
                    <a:pt x="4102" y="3587"/>
                  </a:cubicBezTo>
                  <a:cubicBezTo>
                    <a:pt x="4120" y="3570"/>
                    <a:pt x="4120" y="3561"/>
                    <a:pt x="4102" y="3553"/>
                  </a:cubicBezTo>
                  <a:cubicBezTo>
                    <a:pt x="3983" y="3476"/>
                    <a:pt x="3983" y="3476"/>
                    <a:pt x="3983" y="3476"/>
                  </a:cubicBezTo>
                  <a:cubicBezTo>
                    <a:pt x="3975" y="3468"/>
                    <a:pt x="3966" y="3476"/>
                    <a:pt x="3957" y="3493"/>
                  </a:cubicBezTo>
                  <a:cubicBezTo>
                    <a:pt x="3940" y="3485"/>
                    <a:pt x="3940" y="3485"/>
                    <a:pt x="3940" y="3485"/>
                  </a:cubicBezTo>
                  <a:cubicBezTo>
                    <a:pt x="4000" y="3399"/>
                    <a:pt x="4000" y="3399"/>
                    <a:pt x="4000" y="3399"/>
                  </a:cubicBezTo>
                  <a:cubicBezTo>
                    <a:pt x="4026" y="3357"/>
                    <a:pt x="4051" y="3348"/>
                    <a:pt x="4085" y="3365"/>
                  </a:cubicBezTo>
                  <a:cubicBezTo>
                    <a:pt x="4111" y="3382"/>
                    <a:pt x="4111" y="3408"/>
                    <a:pt x="4085" y="3451"/>
                  </a:cubicBezTo>
                  <a:cubicBezTo>
                    <a:pt x="4085" y="3451"/>
                    <a:pt x="4085" y="3451"/>
                    <a:pt x="4085" y="3451"/>
                  </a:cubicBezTo>
                  <a:cubicBezTo>
                    <a:pt x="4102" y="3433"/>
                    <a:pt x="4128" y="3425"/>
                    <a:pt x="4154" y="3433"/>
                  </a:cubicBezTo>
                  <a:cubicBezTo>
                    <a:pt x="4179" y="3442"/>
                    <a:pt x="4188" y="3442"/>
                    <a:pt x="4188" y="3433"/>
                  </a:cubicBezTo>
                  <a:cubicBezTo>
                    <a:pt x="4196" y="3425"/>
                    <a:pt x="4188" y="3425"/>
                    <a:pt x="4179" y="3416"/>
                  </a:cubicBezTo>
                  <a:close/>
                  <a:moveTo>
                    <a:pt x="4009" y="3442"/>
                  </a:moveTo>
                  <a:cubicBezTo>
                    <a:pt x="4060" y="3476"/>
                    <a:pt x="4060" y="3476"/>
                    <a:pt x="4060" y="3476"/>
                  </a:cubicBezTo>
                  <a:cubicBezTo>
                    <a:pt x="4085" y="3442"/>
                    <a:pt x="4085" y="3425"/>
                    <a:pt x="4060" y="3408"/>
                  </a:cubicBezTo>
                  <a:cubicBezTo>
                    <a:pt x="4034" y="3399"/>
                    <a:pt x="4017" y="3399"/>
                    <a:pt x="4009" y="3416"/>
                  </a:cubicBezTo>
                  <a:cubicBezTo>
                    <a:pt x="4000" y="3425"/>
                    <a:pt x="4000" y="3433"/>
                    <a:pt x="4009" y="3442"/>
                  </a:cubicBezTo>
                  <a:close/>
                  <a:moveTo>
                    <a:pt x="3923" y="3519"/>
                  </a:moveTo>
                  <a:cubicBezTo>
                    <a:pt x="3975" y="3553"/>
                    <a:pt x="3975" y="3553"/>
                    <a:pt x="3975" y="3553"/>
                  </a:cubicBezTo>
                  <a:cubicBezTo>
                    <a:pt x="3975" y="3570"/>
                    <a:pt x="3975" y="3570"/>
                    <a:pt x="3975" y="3570"/>
                  </a:cubicBezTo>
                  <a:cubicBezTo>
                    <a:pt x="3932" y="3553"/>
                    <a:pt x="3906" y="3561"/>
                    <a:pt x="3881" y="3587"/>
                  </a:cubicBezTo>
                  <a:cubicBezTo>
                    <a:pt x="3872" y="3604"/>
                    <a:pt x="3872" y="3612"/>
                    <a:pt x="3881" y="3621"/>
                  </a:cubicBezTo>
                  <a:cubicBezTo>
                    <a:pt x="3932" y="3655"/>
                    <a:pt x="3932" y="3655"/>
                    <a:pt x="3932" y="3655"/>
                  </a:cubicBezTo>
                  <a:cubicBezTo>
                    <a:pt x="3949" y="3629"/>
                    <a:pt x="3949" y="3612"/>
                    <a:pt x="3932" y="3595"/>
                  </a:cubicBezTo>
                  <a:cubicBezTo>
                    <a:pt x="3932" y="3587"/>
                    <a:pt x="3932" y="3587"/>
                    <a:pt x="3932" y="3587"/>
                  </a:cubicBezTo>
                  <a:cubicBezTo>
                    <a:pt x="4000" y="3638"/>
                    <a:pt x="4000" y="3638"/>
                    <a:pt x="4000" y="3638"/>
                  </a:cubicBezTo>
                  <a:cubicBezTo>
                    <a:pt x="3992" y="3646"/>
                    <a:pt x="3992" y="3646"/>
                    <a:pt x="3992" y="3646"/>
                  </a:cubicBezTo>
                  <a:cubicBezTo>
                    <a:pt x="3975" y="3629"/>
                    <a:pt x="3949" y="3638"/>
                    <a:pt x="3940" y="3655"/>
                  </a:cubicBezTo>
                  <a:cubicBezTo>
                    <a:pt x="3992" y="3698"/>
                    <a:pt x="3992" y="3698"/>
                    <a:pt x="3992" y="3698"/>
                  </a:cubicBezTo>
                  <a:cubicBezTo>
                    <a:pt x="4000" y="3706"/>
                    <a:pt x="4009" y="3706"/>
                    <a:pt x="4026" y="3689"/>
                  </a:cubicBezTo>
                  <a:cubicBezTo>
                    <a:pt x="4043" y="3663"/>
                    <a:pt x="4043" y="3629"/>
                    <a:pt x="4017" y="3595"/>
                  </a:cubicBezTo>
                  <a:cubicBezTo>
                    <a:pt x="4026" y="3587"/>
                    <a:pt x="4026" y="3587"/>
                    <a:pt x="4026" y="3587"/>
                  </a:cubicBezTo>
                  <a:cubicBezTo>
                    <a:pt x="4085" y="3629"/>
                    <a:pt x="4085" y="3629"/>
                    <a:pt x="4085" y="3629"/>
                  </a:cubicBezTo>
                  <a:cubicBezTo>
                    <a:pt x="3975" y="3783"/>
                    <a:pt x="3975" y="3783"/>
                    <a:pt x="3975" y="3783"/>
                  </a:cubicBezTo>
                  <a:cubicBezTo>
                    <a:pt x="3966" y="3774"/>
                    <a:pt x="3966" y="3774"/>
                    <a:pt x="3966" y="3774"/>
                  </a:cubicBezTo>
                  <a:cubicBezTo>
                    <a:pt x="3975" y="3757"/>
                    <a:pt x="3975" y="3749"/>
                    <a:pt x="3966" y="3740"/>
                  </a:cubicBezTo>
                  <a:cubicBezTo>
                    <a:pt x="3855" y="3655"/>
                    <a:pt x="3855" y="3655"/>
                    <a:pt x="3855" y="3655"/>
                  </a:cubicBezTo>
                  <a:cubicBezTo>
                    <a:pt x="3847" y="3646"/>
                    <a:pt x="3830" y="3646"/>
                    <a:pt x="3821" y="3663"/>
                  </a:cubicBezTo>
                  <a:cubicBezTo>
                    <a:pt x="3812" y="3663"/>
                    <a:pt x="3812" y="3663"/>
                    <a:pt x="3812" y="3663"/>
                  </a:cubicBezTo>
                  <a:lnTo>
                    <a:pt x="3923" y="3519"/>
                  </a:lnTo>
                  <a:close/>
                  <a:moveTo>
                    <a:pt x="3685" y="3808"/>
                  </a:moveTo>
                  <a:cubicBezTo>
                    <a:pt x="3676" y="3800"/>
                    <a:pt x="3676" y="3800"/>
                    <a:pt x="3676" y="3800"/>
                  </a:cubicBezTo>
                  <a:cubicBezTo>
                    <a:pt x="3736" y="3723"/>
                    <a:pt x="3736" y="3723"/>
                    <a:pt x="3736" y="3723"/>
                  </a:cubicBezTo>
                  <a:cubicBezTo>
                    <a:pt x="3744" y="3732"/>
                    <a:pt x="3744" y="3732"/>
                    <a:pt x="3744" y="3732"/>
                  </a:cubicBezTo>
                  <a:cubicBezTo>
                    <a:pt x="3736" y="3749"/>
                    <a:pt x="3727" y="3757"/>
                    <a:pt x="3736" y="3766"/>
                  </a:cubicBezTo>
                  <a:cubicBezTo>
                    <a:pt x="3736" y="3766"/>
                    <a:pt x="3770" y="3783"/>
                    <a:pt x="3855" y="3817"/>
                  </a:cubicBezTo>
                  <a:cubicBezTo>
                    <a:pt x="3855" y="3817"/>
                    <a:pt x="3855" y="3817"/>
                    <a:pt x="3855" y="3817"/>
                  </a:cubicBezTo>
                  <a:cubicBezTo>
                    <a:pt x="3855" y="3817"/>
                    <a:pt x="3847" y="3808"/>
                    <a:pt x="3847" y="3800"/>
                  </a:cubicBezTo>
                  <a:cubicBezTo>
                    <a:pt x="3812" y="3732"/>
                    <a:pt x="3795" y="3698"/>
                    <a:pt x="3795" y="3706"/>
                  </a:cubicBezTo>
                  <a:cubicBezTo>
                    <a:pt x="3787" y="3698"/>
                    <a:pt x="3778" y="3698"/>
                    <a:pt x="3770" y="3715"/>
                  </a:cubicBezTo>
                  <a:cubicBezTo>
                    <a:pt x="3761" y="3706"/>
                    <a:pt x="3761" y="3706"/>
                    <a:pt x="3761" y="3706"/>
                  </a:cubicBezTo>
                  <a:cubicBezTo>
                    <a:pt x="3804" y="3655"/>
                    <a:pt x="3804" y="3655"/>
                    <a:pt x="3804" y="3655"/>
                  </a:cubicBezTo>
                  <a:cubicBezTo>
                    <a:pt x="3812" y="3663"/>
                    <a:pt x="3812" y="3663"/>
                    <a:pt x="3812" y="3663"/>
                  </a:cubicBezTo>
                  <a:cubicBezTo>
                    <a:pt x="3804" y="3672"/>
                    <a:pt x="3804" y="3689"/>
                    <a:pt x="3812" y="3698"/>
                  </a:cubicBezTo>
                  <a:cubicBezTo>
                    <a:pt x="3889" y="3859"/>
                    <a:pt x="3889" y="3859"/>
                    <a:pt x="3889" y="3859"/>
                  </a:cubicBezTo>
                  <a:cubicBezTo>
                    <a:pt x="3872" y="3876"/>
                    <a:pt x="3872" y="3876"/>
                    <a:pt x="3872" y="3876"/>
                  </a:cubicBezTo>
                  <a:cubicBezTo>
                    <a:pt x="3710" y="3800"/>
                    <a:pt x="3710" y="3800"/>
                    <a:pt x="3710" y="3800"/>
                  </a:cubicBezTo>
                  <a:cubicBezTo>
                    <a:pt x="3702" y="3791"/>
                    <a:pt x="3693" y="3791"/>
                    <a:pt x="3685" y="3808"/>
                  </a:cubicBezTo>
                  <a:close/>
                  <a:moveTo>
                    <a:pt x="3795" y="3953"/>
                  </a:moveTo>
                  <a:cubicBezTo>
                    <a:pt x="3710" y="4021"/>
                    <a:pt x="3710" y="4021"/>
                    <a:pt x="3710" y="4021"/>
                  </a:cubicBezTo>
                  <a:cubicBezTo>
                    <a:pt x="3702" y="4013"/>
                    <a:pt x="3702" y="4013"/>
                    <a:pt x="3702" y="4013"/>
                  </a:cubicBezTo>
                  <a:cubicBezTo>
                    <a:pt x="3719" y="4004"/>
                    <a:pt x="3719" y="3987"/>
                    <a:pt x="3710" y="3979"/>
                  </a:cubicBezTo>
                  <a:cubicBezTo>
                    <a:pt x="3625" y="3876"/>
                    <a:pt x="3625" y="3876"/>
                    <a:pt x="3625" y="3876"/>
                  </a:cubicBezTo>
                  <a:cubicBezTo>
                    <a:pt x="3616" y="3859"/>
                    <a:pt x="3599" y="3868"/>
                    <a:pt x="3582" y="3876"/>
                  </a:cubicBezTo>
                  <a:cubicBezTo>
                    <a:pt x="3582" y="3868"/>
                    <a:pt x="3582" y="3868"/>
                    <a:pt x="3582" y="3868"/>
                  </a:cubicBezTo>
                  <a:cubicBezTo>
                    <a:pt x="3659" y="3800"/>
                    <a:pt x="3659" y="3800"/>
                    <a:pt x="3659" y="3800"/>
                  </a:cubicBezTo>
                  <a:cubicBezTo>
                    <a:pt x="3668" y="3808"/>
                    <a:pt x="3668" y="3808"/>
                    <a:pt x="3668" y="3808"/>
                  </a:cubicBezTo>
                  <a:cubicBezTo>
                    <a:pt x="3650" y="3825"/>
                    <a:pt x="3650" y="3834"/>
                    <a:pt x="3659" y="3842"/>
                  </a:cubicBezTo>
                  <a:cubicBezTo>
                    <a:pt x="3753" y="3945"/>
                    <a:pt x="3753" y="3945"/>
                    <a:pt x="3753" y="3945"/>
                  </a:cubicBezTo>
                  <a:cubicBezTo>
                    <a:pt x="3761" y="3962"/>
                    <a:pt x="3770" y="3962"/>
                    <a:pt x="3787" y="3945"/>
                  </a:cubicBezTo>
                  <a:lnTo>
                    <a:pt x="3795" y="3953"/>
                  </a:lnTo>
                  <a:close/>
                  <a:moveTo>
                    <a:pt x="3395" y="4013"/>
                  </a:moveTo>
                  <a:cubicBezTo>
                    <a:pt x="3395" y="4013"/>
                    <a:pt x="3395" y="4013"/>
                    <a:pt x="3395" y="4013"/>
                  </a:cubicBezTo>
                  <a:cubicBezTo>
                    <a:pt x="3395" y="4013"/>
                    <a:pt x="3395" y="4013"/>
                    <a:pt x="3395" y="4013"/>
                  </a:cubicBezTo>
                  <a:cubicBezTo>
                    <a:pt x="3378" y="4030"/>
                    <a:pt x="3378" y="4038"/>
                    <a:pt x="3386" y="4047"/>
                  </a:cubicBezTo>
                  <a:cubicBezTo>
                    <a:pt x="3429" y="4141"/>
                    <a:pt x="3429" y="4141"/>
                    <a:pt x="3429" y="4141"/>
                  </a:cubicBezTo>
                  <a:cubicBezTo>
                    <a:pt x="3446" y="4183"/>
                    <a:pt x="3437" y="4209"/>
                    <a:pt x="3386" y="4234"/>
                  </a:cubicBezTo>
                  <a:cubicBezTo>
                    <a:pt x="3343" y="4251"/>
                    <a:pt x="3318" y="4251"/>
                    <a:pt x="3301" y="4217"/>
                  </a:cubicBezTo>
                  <a:cubicBezTo>
                    <a:pt x="3241" y="4115"/>
                    <a:pt x="3241" y="4115"/>
                    <a:pt x="3241" y="4115"/>
                  </a:cubicBezTo>
                  <a:cubicBezTo>
                    <a:pt x="3241" y="4098"/>
                    <a:pt x="3233" y="4098"/>
                    <a:pt x="3216" y="4106"/>
                  </a:cubicBezTo>
                  <a:cubicBezTo>
                    <a:pt x="3207" y="4098"/>
                    <a:pt x="3207" y="4098"/>
                    <a:pt x="3207" y="4098"/>
                  </a:cubicBezTo>
                  <a:cubicBezTo>
                    <a:pt x="3301" y="4055"/>
                    <a:pt x="3301" y="4055"/>
                    <a:pt x="3301" y="4055"/>
                  </a:cubicBezTo>
                  <a:cubicBezTo>
                    <a:pt x="3301" y="4064"/>
                    <a:pt x="3301" y="4064"/>
                    <a:pt x="3301" y="4064"/>
                  </a:cubicBezTo>
                  <a:cubicBezTo>
                    <a:pt x="3284" y="4072"/>
                    <a:pt x="3275" y="4081"/>
                    <a:pt x="3284" y="4098"/>
                  </a:cubicBezTo>
                  <a:cubicBezTo>
                    <a:pt x="3343" y="4200"/>
                    <a:pt x="3343" y="4200"/>
                    <a:pt x="3343" y="4200"/>
                  </a:cubicBezTo>
                  <a:cubicBezTo>
                    <a:pt x="3352" y="4226"/>
                    <a:pt x="3369" y="4226"/>
                    <a:pt x="3395" y="4217"/>
                  </a:cubicBezTo>
                  <a:cubicBezTo>
                    <a:pt x="3429" y="4200"/>
                    <a:pt x="3429" y="4183"/>
                    <a:pt x="3420" y="4149"/>
                  </a:cubicBezTo>
                  <a:cubicBezTo>
                    <a:pt x="3369" y="4055"/>
                    <a:pt x="3369" y="4055"/>
                    <a:pt x="3369" y="4055"/>
                  </a:cubicBezTo>
                  <a:cubicBezTo>
                    <a:pt x="3369" y="4047"/>
                    <a:pt x="3352" y="4038"/>
                    <a:pt x="3326" y="4047"/>
                  </a:cubicBezTo>
                  <a:cubicBezTo>
                    <a:pt x="3326" y="4038"/>
                    <a:pt x="3326" y="4038"/>
                    <a:pt x="3326" y="4038"/>
                  </a:cubicBezTo>
                  <a:cubicBezTo>
                    <a:pt x="3386" y="4004"/>
                    <a:pt x="3386" y="4004"/>
                    <a:pt x="3386" y="4004"/>
                  </a:cubicBezTo>
                  <a:cubicBezTo>
                    <a:pt x="3386" y="4004"/>
                    <a:pt x="3386" y="4004"/>
                    <a:pt x="3386" y="4004"/>
                  </a:cubicBezTo>
                  <a:cubicBezTo>
                    <a:pt x="3446" y="3962"/>
                    <a:pt x="3446" y="3962"/>
                    <a:pt x="3446" y="3962"/>
                  </a:cubicBezTo>
                  <a:cubicBezTo>
                    <a:pt x="3608" y="4021"/>
                    <a:pt x="3608" y="4021"/>
                    <a:pt x="3608" y="4021"/>
                  </a:cubicBezTo>
                  <a:cubicBezTo>
                    <a:pt x="3608" y="4021"/>
                    <a:pt x="3608" y="4021"/>
                    <a:pt x="3608" y="4021"/>
                  </a:cubicBezTo>
                  <a:cubicBezTo>
                    <a:pt x="3548" y="3936"/>
                    <a:pt x="3548" y="3936"/>
                    <a:pt x="3548" y="3936"/>
                  </a:cubicBezTo>
                  <a:cubicBezTo>
                    <a:pt x="3540" y="3919"/>
                    <a:pt x="3531" y="3919"/>
                    <a:pt x="3505" y="3936"/>
                  </a:cubicBezTo>
                  <a:cubicBezTo>
                    <a:pt x="3505" y="3928"/>
                    <a:pt x="3505" y="3928"/>
                    <a:pt x="3505" y="3928"/>
                  </a:cubicBezTo>
                  <a:cubicBezTo>
                    <a:pt x="3565" y="3885"/>
                    <a:pt x="3565" y="3885"/>
                    <a:pt x="3565" y="3885"/>
                  </a:cubicBezTo>
                  <a:cubicBezTo>
                    <a:pt x="3565" y="3893"/>
                    <a:pt x="3565" y="3893"/>
                    <a:pt x="3565" y="3893"/>
                  </a:cubicBezTo>
                  <a:cubicBezTo>
                    <a:pt x="3557" y="3902"/>
                    <a:pt x="3548" y="3919"/>
                    <a:pt x="3565" y="3928"/>
                  </a:cubicBezTo>
                  <a:cubicBezTo>
                    <a:pt x="3659" y="4055"/>
                    <a:pt x="3659" y="4055"/>
                    <a:pt x="3659" y="4055"/>
                  </a:cubicBezTo>
                  <a:cubicBezTo>
                    <a:pt x="3633" y="4072"/>
                    <a:pt x="3633" y="4072"/>
                    <a:pt x="3633" y="4072"/>
                  </a:cubicBezTo>
                  <a:cubicBezTo>
                    <a:pt x="3454" y="4013"/>
                    <a:pt x="3454" y="4013"/>
                    <a:pt x="3454" y="4013"/>
                  </a:cubicBezTo>
                  <a:cubicBezTo>
                    <a:pt x="3454" y="4013"/>
                    <a:pt x="3454" y="4013"/>
                    <a:pt x="3454" y="4013"/>
                  </a:cubicBezTo>
                  <a:cubicBezTo>
                    <a:pt x="3531" y="4115"/>
                    <a:pt x="3531" y="4115"/>
                    <a:pt x="3531" y="4115"/>
                  </a:cubicBezTo>
                  <a:cubicBezTo>
                    <a:pt x="3531" y="4132"/>
                    <a:pt x="3548" y="4132"/>
                    <a:pt x="3565" y="4115"/>
                  </a:cubicBezTo>
                  <a:cubicBezTo>
                    <a:pt x="3574" y="4124"/>
                    <a:pt x="3574" y="4124"/>
                    <a:pt x="3574" y="4124"/>
                  </a:cubicBezTo>
                  <a:cubicBezTo>
                    <a:pt x="3505" y="4166"/>
                    <a:pt x="3505" y="4166"/>
                    <a:pt x="3505" y="4166"/>
                  </a:cubicBezTo>
                  <a:cubicBezTo>
                    <a:pt x="3505" y="4158"/>
                    <a:pt x="3505" y="4158"/>
                    <a:pt x="3505" y="4158"/>
                  </a:cubicBezTo>
                  <a:cubicBezTo>
                    <a:pt x="3523" y="4149"/>
                    <a:pt x="3523" y="4141"/>
                    <a:pt x="3514" y="4124"/>
                  </a:cubicBezTo>
                  <a:cubicBezTo>
                    <a:pt x="3429" y="4013"/>
                    <a:pt x="3429" y="4013"/>
                    <a:pt x="3429" y="4013"/>
                  </a:cubicBezTo>
                  <a:cubicBezTo>
                    <a:pt x="3429" y="4004"/>
                    <a:pt x="3412" y="4004"/>
                    <a:pt x="3395" y="4013"/>
                  </a:cubicBezTo>
                  <a:close/>
                  <a:moveTo>
                    <a:pt x="3122" y="4132"/>
                  </a:moveTo>
                  <a:cubicBezTo>
                    <a:pt x="3147" y="4200"/>
                    <a:pt x="3147" y="4200"/>
                    <a:pt x="3147" y="4200"/>
                  </a:cubicBezTo>
                  <a:cubicBezTo>
                    <a:pt x="3139" y="4209"/>
                    <a:pt x="3139" y="4209"/>
                    <a:pt x="3139" y="4209"/>
                  </a:cubicBezTo>
                  <a:cubicBezTo>
                    <a:pt x="3113" y="4175"/>
                    <a:pt x="3079" y="4158"/>
                    <a:pt x="3054" y="4166"/>
                  </a:cubicBezTo>
                  <a:cubicBezTo>
                    <a:pt x="3019" y="4183"/>
                    <a:pt x="3019" y="4217"/>
                    <a:pt x="3036" y="4268"/>
                  </a:cubicBezTo>
                  <a:cubicBezTo>
                    <a:pt x="3054" y="4328"/>
                    <a:pt x="3088" y="4354"/>
                    <a:pt x="3122" y="4336"/>
                  </a:cubicBezTo>
                  <a:cubicBezTo>
                    <a:pt x="3156" y="4328"/>
                    <a:pt x="3173" y="4294"/>
                    <a:pt x="3156" y="4251"/>
                  </a:cubicBezTo>
                  <a:cubicBezTo>
                    <a:pt x="3173" y="4251"/>
                    <a:pt x="3173" y="4251"/>
                    <a:pt x="3173" y="4251"/>
                  </a:cubicBezTo>
                  <a:cubicBezTo>
                    <a:pt x="3190" y="4302"/>
                    <a:pt x="3173" y="4336"/>
                    <a:pt x="3122" y="4354"/>
                  </a:cubicBezTo>
                  <a:cubicBezTo>
                    <a:pt x="3054" y="4371"/>
                    <a:pt x="3011" y="4354"/>
                    <a:pt x="2985" y="4285"/>
                  </a:cubicBezTo>
                  <a:cubicBezTo>
                    <a:pt x="2968" y="4226"/>
                    <a:pt x="2994" y="4183"/>
                    <a:pt x="3045" y="4158"/>
                  </a:cubicBezTo>
                  <a:cubicBezTo>
                    <a:pt x="3062" y="4149"/>
                    <a:pt x="3088" y="4149"/>
                    <a:pt x="3105" y="4158"/>
                  </a:cubicBezTo>
                  <a:cubicBezTo>
                    <a:pt x="3113" y="4141"/>
                    <a:pt x="3113" y="4141"/>
                    <a:pt x="3113" y="4141"/>
                  </a:cubicBezTo>
                  <a:lnTo>
                    <a:pt x="3122" y="4132"/>
                  </a:lnTo>
                  <a:close/>
                  <a:moveTo>
                    <a:pt x="2977" y="4396"/>
                  </a:moveTo>
                  <a:cubicBezTo>
                    <a:pt x="2874" y="4422"/>
                    <a:pt x="2874" y="4422"/>
                    <a:pt x="2874" y="4422"/>
                  </a:cubicBezTo>
                  <a:cubicBezTo>
                    <a:pt x="2866" y="4405"/>
                    <a:pt x="2866" y="4405"/>
                    <a:pt x="2866" y="4405"/>
                  </a:cubicBezTo>
                  <a:cubicBezTo>
                    <a:pt x="2891" y="4405"/>
                    <a:pt x="2900" y="4396"/>
                    <a:pt x="2891" y="4379"/>
                  </a:cubicBezTo>
                  <a:cubicBezTo>
                    <a:pt x="2857" y="4243"/>
                    <a:pt x="2857" y="4243"/>
                    <a:pt x="2857" y="4243"/>
                  </a:cubicBezTo>
                  <a:cubicBezTo>
                    <a:pt x="2857" y="4234"/>
                    <a:pt x="2849" y="4226"/>
                    <a:pt x="2832" y="4234"/>
                  </a:cubicBezTo>
                  <a:cubicBezTo>
                    <a:pt x="2823" y="4226"/>
                    <a:pt x="2823" y="4226"/>
                    <a:pt x="2823" y="4226"/>
                  </a:cubicBezTo>
                  <a:cubicBezTo>
                    <a:pt x="2934" y="4200"/>
                    <a:pt x="2934" y="4200"/>
                    <a:pt x="2934" y="4200"/>
                  </a:cubicBezTo>
                  <a:cubicBezTo>
                    <a:pt x="2934" y="4209"/>
                    <a:pt x="2934" y="4209"/>
                    <a:pt x="2934" y="4209"/>
                  </a:cubicBezTo>
                  <a:cubicBezTo>
                    <a:pt x="2909" y="4217"/>
                    <a:pt x="2909" y="4226"/>
                    <a:pt x="2909" y="4234"/>
                  </a:cubicBezTo>
                  <a:cubicBezTo>
                    <a:pt x="2943" y="4371"/>
                    <a:pt x="2943" y="4371"/>
                    <a:pt x="2943" y="4371"/>
                  </a:cubicBezTo>
                  <a:cubicBezTo>
                    <a:pt x="2943" y="4388"/>
                    <a:pt x="2951" y="4388"/>
                    <a:pt x="2977" y="4388"/>
                  </a:cubicBezTo>
                  <a:lnTo>
                    <a:pt x="2977" y="4396"/>
                  </a:lnTo>
                  <a:close/>
                  <a:moveTo>
                    <a:pt x="2602" y="4268"/>
                  </a:moveTo>
                  <a:cubicBezTo>
                    <a:pt x="2602" y="4260"/>
                    <a:pt x="2602" y="4260"/>
                    <a:pt x="2602" y="4260"/>
                  </a:cubicBezTo>
                  <a:cubicBezTo>
                    <a:pt x="2670" y="4251"/>
                    <a:pt x="2670" y="4251"/>
                    <a:pt x="2670" y="4251"/>
                  </a:cubicBezTo>
                  <a:cubicBezTo>
                    <a:pt x="2781" y="4371"/>
                    <a:pt x="2781" y="4371"/>
                    <a:pt x="2781" y="4371"/>
                  </a:cubicBezTo>
                  <a:cubicBezTo>
                    <a:pt x="2789" y="4371"/>
                    <a:pt x="2789" y="4371"/>
                    <a:pt x="2789" y="4371"/>
                  </a:cubicBezTo>
                  <a:cubicBezTo>
                    <a:pt x="2772" y="4268"/>
                    <a:pt x="2772" y="4268"/>
                    <a:pt x="2772" y="4268"/>
                  </a:cubicBezTo>
                  <a:cubicBezTo>
                    <a:pt x="2772" y="4260"/>
                    <a:pt x="2764" y="4251"/>
                    <a:pt x="2738" y="4251"/>
                  </a:cubicBezTo>
                  <a:cubicBezTo>
                    <a:pt x="2738" y="4243"/>
                    <a:pt x="2738" y="4243"/>
                    <a:pt x="2738" y="4243"/>
                  </a:cubicBezTo>
                  <a:cubicBezTo>
                    <a:pt x="2806" y="4234"/>
                    <a:pt x="2806" y="4234"/>
                    <a:pt x="2806" y="4234"/>
                  </a:cubicBezTo>
                  <a:cubicBezTo>
                    <a:pt x="2815" y="4243"/>
                    <a:pt x="2815" y="4243"/>
                    <a:pt x="2815" y="4243"/>
                  </a:cubicBezTo>
                  <a:cubicBezTo>
                    <a:pt x="2789" y="4251"/>
                    <a:pt x="2789" y="4260"/>
                    <a:pt x="2789" y="4268"/>
                  </a:cubicBezTo>
                  <a:cubicBezTo>
                    <a:pt x="2806" y="4439"/>
                    <a:pt x="2806" y="4439"/>
                    <a:pt x="2806" y="4439"/>
                  </a:cubicBezTo>
                  <a:cubicBezTo>
                    <a:pt x="2781" y="4439"/>
                    <a:pt x="2781" y="4439"/>
                    <a:pt x="2781" y="4439"/>
                  </a:cubicBezTo>
                  <a:cubicBezTo>
                    <a:pt x="2653" y="4294"/>
                    <a:pt x="2653" y="4294"/>
                    <a:pt x="2653" y="4294"/>
                  </a:cubicBezTo>
                  <a:cubicBezTo>
                    <a:pt x="2653" y="4302"/>
                    <a:pt x="2653" y="4302"/>
                    <a:pt x="2653" y="4302"/>
                  </a:cubicBezTo>
                  <a:cubicBezTo>
                    <a:pt x="2661" y="4422"/>
                    <a:pt x="2661" y="4422"/>
                    <a:pt x="2661" y="4422"/>
                  </a:cubicBezTo>
                  <a:cubicBezTo>
                    <a:pt x="2661" y="4439"/>
                    <a:pt x="2678" y="4439"/>
                    <a:pt x="2704" y="4439"/>
                  </a:cubicBezTo>
                  <a:cubicBezTo>
                    <a:pt x="2704" y="4447"/>
                    <a:pt x="2704" y="4447"/>
                    <a:pt x="2704" y="4447"/>
                  </a:cubicBezTo>
                  <a:cubicBezTo>
                    <a:pt x="2627" y="4456"/>
                    <a:pt x="2627" y="4456"/>
                    <a:pt x="2627" y="4456"/>
                  </a:cubicBezTo>
                  <a:cubicBezTo>
                    <a:pt x="2627" y="4447"/>
                    <a:pt x="2627" y="4447"/>
                    <a:pt x="2627" y="4447"/>
                  </a:cubicBezTo>
                  <a:cubicBezTo>
                    <a:pt x="2644" y="4447"/>
                    <a:pt x="2653" y="4439"/>
                    <a:pt x="2653" y="4422"/>
                  </a:cubicBezTo>
                  <a:cubicBezTo>
                    <a:pt x="2636" y="4285"/>
                    <a:pt x="2636" y="4285"/>
                    <a:pt x="2636" y="4285"/>
                  </a:cubicBezTo>
                  <a:cubicBezTo>
                    <a:pt x="2636" y="4268"/>
                    <a:pt x="2619" y="4268"/>
                    <a:pt x="2602" y="4268"/>
                  </a:cubicBezTo>
                  <a:close/>
                  <a:moveTo>
                    <a:pt x="2439" y="4354"/>
                  </a:moveTo>
                  <a:cubicBezTo>
                    <a:pt x="2508" y="4354"/>
                    <a:pt x="2508" y="4354"/>
                    <a:pt x="2508" y="4354"/>
                  </a:cubicBezTo>
                  <a:cubicBezTo>
                    <a:pt x="2508" y="4294"/>
                    <a:pt x="2508" y="4294"/>
                    <a:pt x="2508" y="4294"/>
                  </a:cubicBezTo>
                  <a:cubicBezTo>
                    <a:pt x="2508" y="4277"/>
                    <a:pt x="2499" y="4277"/>
                    <a:pt x="2482" y="4277"/>
                  </a:cubicBezTo>
                  <a:cubicBezTo>
                    <a:pt x="2474" y="4260"/>
                    <a:pt x="2474" y="4260"/>
                    <a:pt x="2474" y="4260"/>
                  </a:cubicBezTo>
                  <a:cubicBezTo>
                    <a:pt x="2584" y="4260"/>
                    <a:pt x="2584" y="4260"/>
                    <a:pt x="2584" y="4260"/>
                  </a:cubicBezTo>
                  <a:cubicBezTo>
                    <a:pt x="2584" y="4268"/>
                    <a:pt x="2584" y="4268"/>
                    <a:pt x="2584" y="4268"/>
                  </a:cubicBezTo>
                  <a:cubicBezTo>
                    <a:pt x="2559" y="4268"/>
                    <a:pt x="2550" y="4277"/>
                    <a:pt x="2550" y="4294"/>
                  </a:cubicBezTo>
                  <a:cubicBezTo>
                    <a:pt x="2559" y="4430"/>
                    <a:pt x="2559" y="4430"/>
                    <a:pt x="2559" y="4430"/>
                  </a:cubicBezTo>
                  <a:cubicBezTo>
                    <a:pt x="2559" y="4447"/>
                    <a:pt x="2567" y="4447"/>
                    <a:pt x="2593" y="4447"/>
                  </a:cubicBezTo>
                  <a:cubicBezTo>
                    <a:pt x="2593" y="4456"/>
                    <a:pt x="2593" y="4456"/>
                    <a:pt x="2593" y="4456"/>
                  </a:cubicBezTo>
                  <a:cubicBezTo>
                    <a:pt x="2491" y="4464"/>
                    <a:pt x="2491" y="4464"/>
                    <a:pt x="2491" y="4464"/>
                  </a:cubicBezTo>
                  <a:cubicBezTo>
                    <a:pt x="2491" y="4456"/>
                    <a:pt x="2491" y="4456"/>
                    <a:pt x="2491" y="4456"/>
                  </a:cubicBezTo>
                  <a:cubicBezTo>
                    <a:pt x="2508" y="4456"/>
                    <a:pt x="2516" y="4447"/>
                    <a:pt x="2508" y="4430"/>
                  </a:cubicBezTo>
                  <a:cubicBezTo>
                    <a:pt x="2508" y="4362"/>
                    <a:pt x="2508" y="4362"/>
                    <a:pt x="2508" y="4362"/>
                  </a:cubicBezTo>
                  <a:cubicBezTo>
                    <a:pt x="2439" y="4371"/>
                    <a:pt x="2439" y="4371"/>
                    <a:pt x="2439" y="4371"/>
                  </a:cubicBezTo>
                  <a:cubicBezTo>
                    <a:pt x="2448" y="4439"/>
                    <a:pt x="2448" y="4439"/>
                    <a:pt x="2448" y="4439"/>
                  </a:cubicBezTo>
                  <a:cubicBezTo>
                    <a:pt x="2448" y="4447"/>
                    <a:pt x="2457" y="4456"/>
                    <a:pt x="2474" y="4456"/>
                  </a:cubicBezTo>
                  <a:cubicBezTo>
                    <a:pt x="2474" y="4464"/>
                    <a:pt x="2474" y="4464"/>
                    <a:pt x="2474" y="4464"/>
                  </a:cubicBezTo>
                  <a:cubicBezTo>
                    <a:pt x="2371" y="4473"/>
                    <a:pt x="2371" y="4473"/>
                    <a:pt x="2371" y="4473"/>
                  </a:cubicBezTo>
                  <a:cubicBezTo>
                    <a:pt x="2371" y="4456"/>
                    <a:pt x="2371" y="4456"/>
                    <a:pt x="2371" y="4456"/>
                  </a:cubicBezTo>
                  <a:cubicBezTo>
                    <a:pt x="2388" y="4456"/>
                    <a:pt x="2397" y="4456"/>
                    <a:pt x="2397" y="4439"/>
                  </a:cubicBezTo>
                  <a:cubicBezTo>
                    <a:pt x="2388" y="4302"/>
                    <a:pt x="2388" y="4302"/>
                    <a:pt x="2388" y="4302"/>
                  </a:cubicBezTo>
                  <a:cubicBezTo>
                    <a:pt x="2388" y="4285"/>
                    <a:pt x="2380" y="4277"/>
                    <a:pt x="2363" y="4277"/>
                  </a:cubicBezTo>
                  <a:cubicBezTo>
                    <a:pt x="2363" y="4268"/>
                    <a:pt x="2363" y="4268"/>
                    <a:pt x="2363" y="4268"/>
                  </a:cubicBezTo>
                  <a:cubicBezTo>
                    <a:pt x="2465" y="4260"/>
                    <a:pt x="2465" y="4260"/>
                    <a:pt x="2465" y="4260"/>
                  </a:cubicBezTo>
                  <a:cubicBezTo>
                    <a:pt x="2465" y="4277"/>
                    <a:pt x="2465" y="4277"/>
                    <a:pt x="2465" y="4277"/>
                  </a:cubicBezTo>
                  <a:cubicBezTo>
                    <a:pt x="2448" y="4277"/>
                    <a:pt x="2439" y="4285"/>
                    <a:pt x="2439" y="4294"/>
                  </a:cubicBezTo>
                  <a:lnTo>
                    <a:pt x="2439" y="4354"/>
                  </a:lnTo>
                  <a:close/>
                  <a:moveTo>
                    <a:pt x="2346" y="4268"/>
                  </a:moveTo>
                  <a:cubicBezTo>
                    <a:pt x="2337" y="4336"/>
                    <a:pt x="2337" y="4336"/>
                    <a:pt x="2337" y="4336"/>
                  </a:cubicBezTo>
                  <a:cubicBezTo>
                    <a:pt x="2329" y="4336"/>
                    <a:pt x="2329" y="4336"/>
                    <a:pt x="2329" y="4336"/>
                  </a:cubicBezTo>
                  <a:cubicBezTo>
                    <a:pt x="2312" y="4294"/>
                    <a:pt x="2295" y="4268"/>
                    <a:pt x="2269" y="4268"/>
                  </a:cubicBezTo>
                  <a:cubicBezTo>
                    <a:pt x="2235" y="4260"/>
                    <a:pt x="2209" y="4285"/>
                    <a:pt x="2201" y="4354"/>
                  </a:cubicBezTo>
                  <a:cubicBezTo>
                    <a:pt x="2201" y="4405"/>
                    <a:pt x="2209" y="4439"/>
                    <a:pt x="2252" y="4447"/>
                  </a:cubicBezTo>
                  <a:cubicBezTo>
                    <a:pt x="2295" y="4447"/>
                    <a:pt x="2312" y="4430"/>
                    <a:pt x="2320" y="4388"/>
                  </a:cubicBezTo>
                  <a:cubicBezTo>
                    <a:pt x="2337" y="4388"/>
                    <a:pt x="2337" y="4388"/>
                    <a:pt x="2337" y="4388"/>
                  </a:cubicBezTo>
                  <a:cubicBezTo>
                    <a:pt x="2329" y="4439"/>
                    <a:pt x="2295" y="4464"/>
                    <a:pt x="2243" y="4456"/>
                  </a:cubicBezTo>
                  <a:cubicBezTo>
                    <a:pt x="2175" y="4447"/>
                    <a:pt x="2150" y="4405"/>
                    <a:pt x="2150" y="4345"/>
                  </a:cubicBezTo>
                  <a:cubicBezTo>
                    <a:pt x="2167" y="4277"/>
                    <a:pt x="2201" y="4251"/>
                    <a:pt x="2269" y="4251"/>
                  </a:cubicBezTo>
                  <a:cubicBezTo>
                    <a:pt x="2286" y="4251"/>
                    <a:pt x="2303" y="4260"/>
                    <a:pt x="2320" y="4277"/>
                  </a:cubicBezTo>
                  <a:cubicBezTo>
                    <a:pt x="2337" y="4268"/>
                    <a:pt x="2337" y="4268"/>
                    <a:pt x="2337" y="4268"/>
                  </a:cubicBezTo>
                  <a:lnTo>
                    <a:pt x="2346" y="4268"/>
                  </a:lnTo>
                  <a:close/>
                  <a:moveTo>
                    <a:pt x="2124" y="4234"/>
                  </a:moveTo>
                  <a:cubicBezTo>
                    <a:pt x="2115" y="4311"/>
                    <a:pt x="2115" y="4311"/>
                    <a:pt x="2115" y="4311"/>
                  </a:cubicBezTo>
                  <a:cubicBezTo>
                    <a:pt x="2098" y="4302"/>
                    <a:pt x="2098" y="4302"/>
                    <a:pt x="2098" y="4302"/>
                  </a:cubicBezTo>
                  <a:cubicBezTo>
                    <a:pt x="2098" y="4268"/>
                    <a:pt x="2081" y="4243"/>
                    <a:pt x="2047" y="4234"/>
                  </a:cubicBezTo>
                  <a:cubicBezTo>
                    <a:pt x="2030" y="4226"/>
                    <a:pt x="2022" y="4234"/>
                    <a:pt x="2022" y="4243"/>
                  </a:cubicBezTo>
                  <a:cubicBezTo>
                    <a:pt x="2005" y="4302"/>
                    <a:pt x="2005" y="4302"/>
                    <a:pt x="2005" y="4302"/>
                  </a:cubicBezTo>
                  <a:cubicBezTo>
                    <a:pt x="2030" y="4311"/>
                    <a:pt x="2047" y="4302"/>
                    <a:pt x="2056" y="4277"/>
                  </a:cubicBezTo>
                  <a:cubicBezTo>
                    <a:pt x="2073" y="4277"/>
                    <a:pt x="2073" y="4277"/>
                    <a:pt x="2073" y="4277"/>
                  </a:cubicBezTo>
                  <a:cubicBezTo>
                    <a:pt x="2047" y="4362"/>
                    <a:pt x="2047" y="4362"/>
                    <a:pt x="2047" y="4362"/>
                  </a:cubicBezTo>
                  <a:cubicBezTo>
                    <a:pt x="2039" y="4354"/>
                    <a:pt x="2039" y="4354"/>
                    <a:pt x="2039" y="4354"/>
                  </a:cubicBezTo>
                  <a:cubicBezTo>
                    <a:pt x="2039" y="4328"/>
                    <a:pt x="2030" y="4319"/>
                    <a:pt x="2005" y="4311"/>
                  </a:cubicBezTo>
                  <a:cubicBezTo>
                    <a:pt x="1987" y="4379"/>
                    <a:pt x="1987" y="4379"/>
                    <a:pt x="1987" y="4379"/>
                  </a:cubicBezTo>
                  <a:cubicBezTo>
                    <a:pt x="1979" y="4388"/>
                    <a:pt x="1987" y="4396"/>
                    <a:pt x="2005" y="4405"/>
                  </a:cubicBezTo>
                  <a:cubicBezTo>
                    <a:pt x="2039" y="4413"/>
                    <a:pt x="2073" y="4396"/>
                    <a:pt x="2090" y="4362"/>
                  </a:cubicBezTo>
                  <a:cubicBezTo>
                    <a:pt x="2107" y="4362"/>
                    <a:pt x="2107" y="4362"/>
                    <a:pt x="2107" y="4362"/>
                  </a:cubicBezTo>
                  <a:cubicBezTo>
                    <a:pt x="2081" y="4439"/>
                    <a:pt x="2081" y="4439"/>
                    <a:pt x="2081" y="4439"/>
                  </a:cubicBezTo>
                  <a:cubicBezTo>
                    <a:pt x="1902" y="4388"/>
                    <a:pt x="1902" y="4388"/>
                    <a:pt x="1902" y="4388"/>
                  </a:cubicBezTo>
                  <a:cubicBezTo>
                    <a:pt x="1902" y="4379"/>
                    <a:pt x="1902" y="4379"/>
                    <a:pt x="1902" y="4379"/>
                  </a:cubicBezTo>
                  <a:cubicBezTo>
                    <a:pt x="1928" y="4388"/>
                    <a:pt x="1936" y="4379"/>
                    <a:pt x="1936" y="4371"/>
                  </a:cubicBezTo>
                  <a:cubicBezTo>
                    <a:pt x="1970" y="4234"/>
                    <a:pt x="1970" y="4234"/>
                    <a:pt x="1970" y="4234"/>
                  </a:cubicBezTo>
                  <a:cubicBezTo>
                    <a:pt x="1979" y="4217"/>
                    <a:pt x="1970" y="4209"/>
                    <a:pt x="1945" y="4209"/>
                  </a:cubicBezTo>
                  <a:cubicBezTo>
                    <a:pt x="1953" y="4192"/>
                    <a:pt x="1953" y="4192"/>
                    <a:pt x="1953" y="4192"/>
                  </a:cubicBezTo>
                  <a:lnTo>
                    <a:pt x="2124" y="4234"/>
                  </a:lnTo>
                  <a:close/>
                  <a:moveTo>
                    <a:pt x="1757" y="4132"/>
                  </a:moveTo>
                  <a:cubicBezTo>
                    <a:pt x="1936" y="4192"/>
                    <a:pt x="1936" y="4192"/>
                    <a:pt x="1936" y="4192"/>
                  </a:cubicBezTo>
                  <a:cubicBezTo>
                    <a:pt x="1911" y="4260"/>
                    <a:pt x="1911" y="4260"/>
                    <a:pt x="1911" y="4260"/>
                  </a:cubicBezTo>
                  <a:cubicBezTo>
                    <a:pt x="1902" y="4260"/>
                    <a:pt x="1902" y="4260"/>
                    <a:pt x="1902" y="4260"/>
                  </a:cubicBezTo>
                  <a:cubicBezTo>
                    <a:pt x="1902" y="4217"/>
                    <a:pt x="1894" y="4192"/>
                    <a:pt x="1860" y="4183"/>
                  </a:cubicBezTo>
                  <a:cubicBezTo>
                    <a:pt x="1808" y="4336"/>
                    <a:pt x="1808" y="4336"/>
                    <a:pt x="1808" y="4336"/>
                  </a:cubicBezTo>
                  <a:cubicBezTo>
                    <a:pt x="1808" y="4345"/>
                    <a:pt x="1817" y="4354"/>
                    <a:pt x="1834" y="4362"/>
                  </a:cubicBezTo>
                  <a:cubicBezTo>
                    <a:pt x="1834" y="4371"/>
                    <a:pt x="1834" y="4371"/>
                    <a:pt x="1834" y="4371"/>
                  </a:cubicBezTo>
                  <a:cubicBezTo>
                    <a:pt x="1723" y="4336"/>
                    <a:pt x="1723" y="4336"/>
                    <a:pt x="1723" y="4336"/>
                  </a:cubicBezTo>
                  <a:cubicBezTo>
                    <a:pt x="1732" y="4328"/>
                    <a:pt x="1732" y="4328"/>
                    <a:pt x="1732" y="4328"/>
                  </a:cubicBezTo>
                  <a:cubicBezTo>
                    <a:pt x="1749" y="4336"/>
                    <a:pt x="1766" y="4328"/>
                    <a:pt x="1766" y="4319"/>
                  </a:cubicBezTo>
                  <a:cubicBezTo>
                    <a:pt x="1817" y="4166"/>
                    <a:pt x="1817" y="4166"/>
                    <a:pt x="1817" y="4166"/>
                  </a:cubicBezTo>
                  <a:cubicBezTo>
                    <a:pt x="1791" y="4158"/>
                    <a:pt x="1766" y="4175"/>
                    <a:pt x="1740" y="4200"/>
                  </a:cubicBezTo>
                  <a:cubicBezTo>
                    <a:pt x="1732" y="4200"/>
                    <a:pt x="1732" y="4200"/>
                    <a:pt x="1732" y="4200"/>
                  </a:cubicBezTo>
                  <a:lnTo>
                    <a:pt x="1757" y="4132"/>
                  </a:lnTo>
                  <a:close/>
                  <a:moveTo>
                    <a:pt x="1570" y="4064"/>
                  </a:moveTo>
                  <a:cubicBezTo>
                    <a:pt x="1578" y="4047"/>
                    <a:pt x="1578" y="4047"/>
                    <a:pt x="1578" y="4047"/>
                  </a:cubicBezTo>
                  <a:cubicBezTo>
                    <a:pt x="1663" y="4089"/>
                    <a:pt x="1663" y="4089"/>
                    <a:pt x="1663" y="4089"/>
                  </a:cubicBezTo>
                  <a:cubicBezTo>
                    <a:pt x="1655" y="4098"/>
                    <a:pt x="1655" y="4098"/>
                    <a:pt x="1655" y="4098"/>
                  </a:cubicBezTo>
                  <a:cubicBezTo>
                    <a:pt x="1646" y="4089"/>
                    <a:pt x="1638" y="4089"/>
                    <a:pt x="1638" y="4098"/>
                  </a:cubicBezTo>
                  <a:cubicBezTo>
                    <a:pt x="1629" y="4098"/>
                    <a:pt x="1629" y="4106"/>
                    <a:pt x="1629" y="4115"/>
                  </a:cubicBezTo>
                  <a:cubicBezTo>
                    <a:pt x="1629" y="4115"/>
                    <a:pt x="1629" y="4115"/>
                    <a:pt x="1629" y="4115"/>
                  </a:cubicBezTo>
                  <a:cubicBezTo>
                    <a:pt x="1638" y="4183"/>
                    <a:pt x="1638" y="4183"/>
                    <a:pt x="1638" y="4183"/>
                  </a:cubicBezTo>
                  <a:cubicBezTo>
                    <a:pt x="1689" y="4141"/>
                    <a:pt x="1689" y="4141"/>
                    <a:pt x="1689" y="4141"/>
                  </a:cubicBezTo>
                  <a:cubicBezTo>
                    <a:pt x="1698" y="4132"/>
                    <a:pt x="1698" y="4132"/>
                    <a:pt x="1698" y="4132"/>
                  </a:cubicBezTo>
                  <a:cubicBezTo>
                    <a:pt x="1698" y="4124"/>
                    <a:pt x="1689" y="4115"/>
                    <a:pt x="1680" y="4106"/>
                  </a:cubicBezTo>
                  <a:cubicBezTo>
                    <a:pt x="1680" y="4098"/>
                    <a:pt x="1680" y="4098"/>
                    <a:pt x="1680" y="4098"/>
                  </a:cubicBezTo>
                  <a:cubicBezTo>
                    <a:pt x="1749" y="4124"/>
                    <a:pt x="1749" y="4124"/>
                    <a:pt x="1749" y="4124"/>
                  </a:cubicBezTo>
                  <a:cubicBezTo>
                    <a:pt x="1749" y="4141"/>
                    <a:pt x="1749" y="4141"/>
                    <a:pt x="1749" y="4141"/>
                  </a:cubicBezTo>
                  <a:cubicBezTo>
                    <a:pt x="1732" y="4132"/>
                    <a:pt x="1715" y="4132"/>
                    <a:pt x="1706" y="4141"/>
                  </a:cubicBezTo>
                  <a:cubicBezTo>
                    <a:pt x="1638" y="4209"/>
                    <a:pt x="1638" y="4209"/>
                    <a:pt x="1638" y="4209"/>
                  </a:cubicBezTo>
                  <a:cubicBezTo>
                    <a:pt x="1612" y="4251"/>
                    <a:pt x="1612" y="4251"/>
                    <a:pt x="1612" y="4251"/>
                  </a:cubicBezTo>
                  <a:cubicBezTo>
                    <a:pt x="1604" y="4268"/>
                    <a:pt x="1612" y="4277"/>
                    <a:pt x="1638" y="4285"/>
                  </a:cubicBezTo>
                  <a:cubicBezTo>
                    <a:pt x="1629" y="4294"/>
                    <a:pt x="1629" y="4294"/>
                    <a:pt x="1629" y="4294"/>
                  </a:cubicBezTo>
                  <a:cubicBezTo>
                    <a:pt x="1527" y="4251"/>
                    <a:pt x="1527" y="4251"/>
                    <a:pt x="1527" y="4251"/>
                  </a:cubicBezTo>
                  <a:cubicBezTo>
                    <a:pt x="1536" y="4234"/>
                    <a:pt x="1536" y="4234"/>
                    <a:pt x="1536" y="4234"/>
                  </a:cubicBezTo>
                  <a:cubicBezTo>
                    <a:pt x="1553" y="4251"/>
                    <a:pt x="1570" y="4251"/>
                    <a:pt x="1570" y="4234"/>
                  </a:cubicBezTo>
                  <a:cubicBezTo>
                    <a:pt x="1595" y="4183"/>
                    <a:pt x="1595" y="4183"/>
                    <a:pt x="1595" y="4183"/>
                  </a:cubicBezTo>
                  <a:cubicBezTo>
                    <a:pt x="1587" y="4106"/>
                    <a:pt x="1587" y="4106"/>
                    <a:pt x="1587" y="4106"/>
                  </a:cubicBezTo>
                  <a:cubicBezTo>
                    <a:pt x="1587" y="4081"/>
                    <a:pt x="1578" y="4064"/>
                    <a:pt x="1570" y="4064"/>
                  </a:cubicBezTo>
                  <a:close/>
                  <a:moveTo>
                    <a:pt x="1459" y="4217"/>
                  </a:moveTo>
                  <a:cubicBezTo>
                    <a:pt x="1322" y="4132"/>
                    <a:pt x="1322" y="4132"/>
                    <a:pt x="1322" y="4132"/>
                  </a:cubicBezTo>
                  <a:cubicBezTo>
                    <a:pt x="1322" y="4115"/>
                    <a:pt x="1322" y="4115"/>
                    <a:pt x="1322" y="4115"/>
                  </a:cubicBezTo>
                  <a:cubicBezTo>
                    <a:pt x="1339" y="4132"/>
                    <a:pt x="1356" y="4132"/>
                    <a:pt x="1356" y="4115"/>
                  </a:cubicBezTo>
                  <a:cubicBezTo>
                    <a:pt x="1433" y="3996"/>
                    <a:pt x="1433" y="3996"/>
                    <a:pt x="1433" y="3996"/>
                  </a:cubicBezTo>
                  <a:cubicBezTo>
                    <a:pt x="1442" y="3987"/>
                    <a:pt x="1433" y="3979"/>
                    <a:pt x="1416" y="3962"/>
                  </a:cubicBezTo>
                  <a:cubicBezTo>
                    <a:pt x="1425" y="3953"/>
                    <a:pt x="1425" y="3953"/>
                    <a:pt x="1425" y="3953"/>
                  </a:cubicBezTo>
                  <a:cubicBezTo>
                    <a:pt x="1510" y="4013"/>
                    <a:pt x="1510" y="4013"/>
                    <a:pt x="1510" y="4013"/>
                  </a:cubicBezTo>
                  <a:cubicBezTo>
                    <a:pt x="1510" y="4021"/>
                    <a:pt x="1510" y="4021"/>
                    <a:pt x="1510" y="4021"/>
                  </a:cubicBezTo>
                  <a:cubicBezTo>
                    <a:pt x="1493" y="4013"/>
                    <a:pt x="1476" y="4013"/>
                    <a:pt x="1476" y="4021"/>
                  </a:cubicBezTo>
                  <a:cubicBezTo>
                    <a:pt x="1399" y="4141"/>
                    <a:pt x="1399" y="4141"/>
                    <a:pt x="1399" y="4141"/>
                  </a:cubicBezTo>
                  <a:cubicBezTo>
                    <a:pt x="1391" y="4149"/>
                    <a:pt x="1399" y="4158"/>
                    <a:pt x="1408" y="4166"/>
                  </a:cubicBezTo>
                  <a:cubicBezTo>
                    <a:pt x="1433" y="4183"/>
                    <a:pt x="1467" y="4175"/>
                    <a:pt x="1493" y="4141"/>
                  </a:cubicBezTo>
                  <a:cubicBezTo>
                    <a:pt x="1501" y="4149"/>
                    <a:pt x="1501" y="4149"/>
                    <a:pt x="1501" y="4149"/>
                  </a:cubicBezTo>
                  <a:lnTo>
                    <a:pt x="1459" y="4217"/>
                  </a:lnTo>
                  <a:close/>
                  <a:moveTo>
                    <a:pt x="1186" y="3902"/>
                  </a:moveTo>
                  <a:cubicBezTo>
                    <a:pt x="1228" y="3851"/>
                    <a:pt x="1280" y="3851"/>
                    <a:pt x="1331" y="3885"/>
                  </a:cubicBezTo>
                  <a:cubicBezTo>
                    <a:pt x="1373" y="3928"/>
                    <a:pt x="1382" y="3970"/>
                    <a:pt x="1348" y="4030"/>
                  </a:cubicBezTo>
                  <a:cubicBezTo>
                    <a:pt x="1305" y="4072"/>
                    <a:pt x="1254" y="4081"/>
                    <a:pt x="1203" y="4047"/>
                  </a:cubicBezTo>
                  <a:cubicBezTo>
                    <a:pt x="1160" y="4004"/>
                    <a:pt x="1152" y="3953"/>
                    <a:pt x="1186" y="3902"/>
                  </a:cubicBezTo>
                  <a:close/>
                  <a:moveTo>
                    <a:pt x="1228" y="3936"/>
                  </a:moveTo>
                  <a:cubicBezTo>
                    <a:pt x="1194" y="3979"/>
                    <a:pt x="1186" y="4013"/>
                    <a:pt x="1211" y="4038"/>
                  </a:cubicBezTo>
                  <a:cubicBezTo>
                    <a:pt x="1237" y="4055"/>
                    <a:pt x="1263" y="4038"/>
                    <a:pt x="1305" y="3996"/>
                  </a:cubicBezTo>
                  <a:cubicBezTo>
                    <a:pt x="1339" y="3945"/>
                    <a:pt x="1348" y="3911"/>
                    <a:pt x="1322" y="3893"/>
                  </a:cubicBezTo>
                  <a:cubicBezTo>
                    <a:pt x="1297" y="3876"/>
                    <a:pt x="1263" y="3885"/>
                    <a:pt x="1228" y="3936"/>
                  </a:cubicBezTo>
                  <a:close/>
                  <a:moveTo>
                    <a:pt x="1041" y="3902"/>
                  </a:moveTo>
                  <a:cubicBezTo>
                    <a:pt x="964" y="3825"/>
                    <a:pt x="964" y="3825"/>
                    <a:pt x="964" y="3825"/>
                  </a:cubicBezTo>
                  <a:cubicBezTo>
                    <a:pt x="973" y="3817"/>
                    <a:pt x="973" y="3817"/>
                    <a:pt x="973" y="3817"/>
                  </a:cubicBezTo>
                  <a:cubicBezTo>
                    <a:pt x="981" y="3834"/>
                    <a:pt x="998" y="3834"/>
                    <a:pt x="1007" y="3825"/>
                  </a:cubicBezTo>
                  <a:cubicBezTo>
                    <a:pt x="1101" y="3723"/>
                    <a:pt x="1101" y="3723"/>
                    <a:pt x="1101" y="3723"/>
                  </a:cubicBezTo>
                  <a:cubicBezTo>
                    <a:pt x="1109" y="3715"/>
                    <a:pt x="1109" y="3706"/>
                    <a:pt x="1092" y="3689"/>
                  </a:cubicBezTo>
                  <a:cubicBezTo>
                    <a:pt x="1101" y="3681"/>
                    <a:pt x="1101" y="3681"/>
                    <a:pt x="1101" y="3681"/>
                  </a:cubicBezTo>
                  <a:cubicBezTo>
                    <a:pt x="1177" y="3757"/>
                    <a:pt x="1177" y="3757"/>
                    <a:pt x="1177" y="3757"/>
                  </a:cubicBezTo>
                  <a:cubicBezTo>
                    <a:pt x="1211" y="3791"/>
                    <a:pt x="1211" y="3817"/>
                    <a:pt x="1194" y="3842"/>
                  </a:cubicBezTo>
                  <a:cubicBezTo>
                    <a:pt x="1169" y="3868"/>
                    <a:pt x="1135" y="3868"/>
                    <a:pt x="1101" y="3834"/>
                  </a:cubicBezTo>
                  <a:cubicBezTo>
                    <a:pt x="1084" y="3808"/>
                    <a:pt x="1084" y="3808"/>
                    <a:pt x="1084" y="3808"/>
                  </a:cubicBezTo>
                  <a:cubicBezTo>
                    <a:pt x="1041" y="3851"/>
                    <a:pt x="1041" y="3851"/>
                    <a:pt x="1041" y="3851"/>
                  </a:cubicBezTo>
                  <a:cubicBezTo>
                    <a:pt x="1024" y="3868"/>
                    <a:pt x="1032" y="3876"/>
                    <a:pt x="1049" y="3893"/>
                  </a:cubicBezTo>
                  <a:lnTo>
                    <a:pt x="1041" y="3902"/>
                  </a:lnTo>
                  <a:close/>
                  <a:moveTo>
                    <a:pt x="1135" y="3757"/>
                  </a:moveTo>
                  <a:cubicBezTo>
                    <a:pt x="1092" y="3800"/>
                    <a:pt x="1092" y="3800"/>
                    <a:pt x="1092" y="3800"/>
                  </a:cubicBezTo>
                  <a:cubicBezTo>
                    <a:pt x="1101" y="3808"/>
                    <a:pt x="1101" y="3808"/>
                    <a:pt x="1101" y="3808"/>
                  </a:cubicBezTo>
                  <a:cubicBezTo>
                    <a:pt x="1118" y="3825"/>
                    <a:pt x="1135" y="3825"/>
                    <a:pt x="1152" y="3808"/>
                  </a:cubicBezTo>
                  <a:cubicBezTo>
                    <a:pt x="1169" y="3791"/>
                    <a:pt x="1177" y="3774"/>
                    <a:pt x="1160" y="3757"/>
                  </a:cubicBezTo>
                  <a:cubicBezTo>
                    <a:pt x="1152" y="3749"/>
                    <a:pt x="1143" y="3749"/>
                    <a:pt x="1135" y="3757"/>
                  </a:cubicBezTo>
                  <a:close/>
                  <a:moveTo>
                    <a:pt x="913" y="3468"/>
                  </a:moveTo>
                  <a:cubicBezTo>
                    <a:pt x="921" y="3459"/>
                    <a:pt x="921" y="3459"/>
                    <a:pt x="921" y="3459"/>
                  </a:cubicBezTo>
                  <a:cubicBezTo>
                    <a:pt x="973" y="3519"/>
                    <a:pt x="973" y="3519"/>
                    <a:pt x="973" y="3519"/>
                  </a:cubicBezTo>
                  <a:cubicBezTo>
                    <a:pt x="921" y="3681"/>
                    <a:pt x="921" y="3681"/>
                    <a:pt x="921" y="3681"/>
                  </a:cubicBezTo>
                  <a:cubicBezTo>
                    <a:pt x="921" y="3681"/>
                    <a:pt x="921" y="3681"/>
                    <a:pt x="921" y="3681"/>
                  </a:cubicBezTo>
                  <a:cubicBezTo>
                    <a:pt x="1007" y="3612"/>
                    <a:pt x="1007" y="3612"/>
                    <a:pt x="1007" y="3612"/>
                  </a:cubicBezTo>
                  <a:cubicBezTo>
                    <a:pt x="1015" y="3612"/>
                    <a:pt x="1015" y="3595"/>
                    <a:pt x="998" y="3578"/>
                  </a:cubicBezTo>
                  <a:cubicBezTo>
                    <a:pt x="1007" y="3570"/>
                    <a:pt x="1007" y="3570"/>
                    <a:pt x="1007" y="3570"/>
                  </a:cubicBezTo>
                  <a:cubicBezTo>
                    <a:pt x="1058" y="3629"/>
                    <a:pt x="1058" y="3629"/>
                    <a:pt x="1058" y="3629"/>
                  </a:cubicBezTo>
                  <a:cubicBezTo>
                    <a:pt x="1049" y="3638"/>
                    <a:pt x="1049" y="3638"/>
                    <a:pt x="1049" y="3638"/>
                  </a:cubicBezTo>
                  <a:cubicBezTo>
                    <a:pt x="1032" y="3621"/>
                    <a:pt x="1024" y="3621"/>
                    <a:pt x="1015" y="3629"/>
                  </a:cubicBezTo>
                  <a:cubicBezTo>
                    <a:pt x="879" y="3732"/>
                    <a:pt x="879" y="3732"/>
                    <a:pt x="879" y="3732"/>
                  </a:cubicBezTo>
                  <a:cubicBezTo>
                    <a:pt x="862" y="3706"/>
                    <a:pt x="862" y="3706"/>
                    <a:pt x="862" y="3706"/>
                  </a:cubicBezTo>
                  <a:cubicBezTo>
                    <a:pt x="921" y="3527"/>
                    <a:pt x="921" y="3527"/>
                    <a:pt x="921" y="3527"/>
                  </a:cubicBezTo>
                  <a:cubicBezTo>
                    <a:pt x="913" y="3527"/>
                    <a:pt x="913" y="3527"/>
                    <a:pt x="913" y="3527"/>
                  </a:cubicBezTo>
                  <a:cubicBezTo>
                    <a:pt x="819" y="3604"/>
                    <a:pt x="819" y="3604"/>
                    <a:pt x="819" y="3604"/>
                  </a:cubicBezTo>
                  <a:cubicBezTo>
                    <a:pt x="802" y="3604"/>
                    <a:pt x="811" y="3621"/>
                    <a:pt x="828" y="3638"/>
                  </a:cubicBezTo>
                  <a:cubicBezTo>
                    <a:pt x="819" y="3646"/>
                    <a:pt x="819" y="3646"/>
                    <a:pt x="819" y="3646"/>
                  </a:cubicBezTo>
                  <a:cubicBezTo>
                    <a:pt x="768" y="3587"/>
                    <a:pt x="768" y="3587"/>
                    <a:pt x="768" y="3587"/>
                  </a:cubicBezTo>
                  <a:cubicBezTo>
                    <a:pt x="777" y="3578"/>
                    <a:pt x="777" y="3578"/>
                    <a:pt x="777" y="3578"/>
                  </a:cubicBezTo>
                  <a:cubicBezTo>
                    <a:pt x="785" y="3595"/>
                    <a:pt x="802" y="3595"/>
                    <a:pt x="811" y="3587"/>
                  </a:cubicBezTo>
                  <a:cubicBezTo>
                    <a:pt x="921" y="3502"/>
                    <a:pt x="921" y="3502"/>
                    <a:pt x="921" y="3502"/>
                  </a:cubicBezTo>
                  <a:cubicBezTo>
                    <a:pt x="930" y="3493"/>
                    <a:pt x="930" y="3485"/>
                    <a:pt x="913" y="3468"/>
                  </a:cubicBezTo>
                  <a:close/>
                  <a:moveTo>
                    <a:pt x="683" y="3442"/>
                  </a:moveTo>
                  <a:cubicBezTo>
                    <a:pt x="640" y="3374"/>
                    <a:pt x="640" y="3374"/>
                    <a:pt x="640" y="3374"/>
                  </a:cubicBezTo>
                  <a:cubicBezTo>
                    <a:pt x="649" y="3365"/>
                    <a:pt x="649" y="3365"/>
                    <a:pt x="649" y="3365"/>
                  </a:cubicBezTo>
                  <a:cubicBezTo>
                    <a:pt x="657" y="3382"/>
                    <a:pt x="674" y="3382"/>
                    <a:pt x="700" y="3382"/>
                  </a:cubicBezTo>
                  <a:cubicBezTo>
                    <a:pt x="870" y="3357"/>
                    <a:pt x="870" y="3357"/>
                    <a:pt x="870" y="3357"/>
                  </a:cubicBezTo>
                  <a:cubicBezTo>
                    <a:pt x="879" y="3374"/>
                    <a:pt x="879" y="3374"/>
                    <a:pt x="879" y="3374"/>
                  </a:cubicBezTo>
                  <a:cubicBezTo>
                    <a:pt x="759" y="3527"/>
                    <a:pt x="759" y="3527"/>
                    <a:pt x="759" y="3527"/>
                  </a:cubicBezTo>
                  <a:cubicBezTo>
                    <a:pt x="751" y="3536"/>
                    <a:pt x="751" y="3544"/>
                    <a:pt x="759" y="3553"/>
                  </a:cubicBezTo>
                  <a:cubicBezTo>
                    <a:pt x="751" y="3561"/>
                    <a:pt x="751" y="3561"/>
                    <a:pt x="751" y="3561"/>
                  </a:cubicBezTo>
                  <a:cubicBezTo>
                    <a:pt x="700" y="3468"/>
                    <a:pt x="700" y="3468"/>
                    <a:pt x="700" y="3468"/>
                  </a:cubicBezTo>
                  <a:cubicBezTo>
                    <a:pt x="708" y="3468"/>
                    <a:pt x="708" y="3468"/>
                    <a:pt x="708" y="3468"/>
                  </a:cubicBezTo>
                  <a:cubicBezTo>
                    <a:pt x="708" y="3476"/>
                    <a:pt x="708" y="3476"/>
                    <a:pt x="708" y="3476"/>
                  </a:cubicBezTo>
                  <a:cubicBezTo>
                    <a:pt x="717" y="3485"/>
                    <a:pt x="725" y="3493"/>
                    <a:pt x="734" y="3485"/>
                  </a:cubicBezTo>
                  <a:cubicBezTo>
                    <a:pt x="734" y="3485"/>
                    <a:pt x="734" y="3485"/>
                    <a:pt x="734" y="3476"/>
                  </a:cubicBezTo>
                  <a:cubicBezTo>
                    <a:pt x="734" y="3485"/>
                    <a:pt x="734" y="3485"/>
                    <a:pt x="742" y="3476"/>
                  </a:cubicBezTo>
                  <a:cubicBezTo>
                    <a:pt x="759" y="3451"/>
                    <a:pt x="759" y="3451"/>
                    <a:pt x="759" y="3451"/>
                  </a:cubicBezTo>
                  <a:cubicBezTo>
                    <a:pt x="725" y="3391"/>
                    <a:pt x="725" y="3391"/>
                    <a:pt x="725" y="3391"/>
                  </a:cubicBezTo>
                  <a:cubicBezTo>
                    <a:pt x="700" y="3399"/>
                    <a:pt x="700" y="3399"/>
                    <a:pt x="700" y="3399"/>
                  </a:cubicBezTo>
                  <a:cubicBezTo>
                    <a:pt x="700" y="3399"/>
                    <a:pt x="691" y="3399"/>
                    <a:pt x="683" y="3399"/>
                  </a:cubicBezTo>
                  <a:cubicBezTo>
                    <a:pt x="674" y="3408"/>
                    <a:pt x="674" y="3416"/>
                    <a:pt x="683" y="3425"/>
                  </a:cubicBezTo>
                  <a:cubicBezTo>
                    <a:pt x="691" y="3433"/>
                    <a:pt x="691" y="3433"/>
                    <a:pt x="691" y="3433"/>
                  </a:cubicBezTo>
                  <a:lnTo>
                    <a:pt x="683" y="3442"/>
                  </a:lnTo>
                  <a:close/>
                  <a:moveTo>
                    <a:pt x="768" y="3433"/>
                  </a:moveTo>
                  <a:cubicBezTo>
                    <a:pt x="811" y="3382"/>
                    <a:pt x="811" y="3382"/>
                    <a:pt x="811" y="3382"/>
                  </a:cubicBezTo>
                  <a:cubicBezTo>
                    <a:pt x="742" y="3391"/>
                    <a:pt x="742" y="3391"/>
                    <a:pt x="742" y="3391"/>
                  </a:cubicBezTo>
                  <a:lnTo>
                    <a:pt x="768" y="3433"/>
                  </a:lnTo>
                  <a:close/>
                  <a:moveTo>
                    <a:pt x="717" y="3076"/>
                  </a:moveTo>
                  <a:cubicBezTo>
                    <a:pt x="725" y="3076"/>
                    <a:pt x="725" y="3076"/>
                    <a:pt x="725" y="3076"/>
                  </a:cubicBezTo>
                  <a:cubicBezTo>
                    <a:pt x="751" y="3135"/>
                    <a:pt x="751" y="3135"/>
                    <a:pt x="751" y="3135"/>
                  </a:cubicBezTo>
                  <a:cubicBezTo>
                    <a:pt x="666" y="3280"/>
                    <a:pt x="666" y="3280"/>
                    <a:pt x="666" y="3280"/>
                  </a:cubicBezTo>
                  <a:cubicBezTo>
                    <a:pt x="666" y="3280"/>
                    <a:pt x="666" y="3280"/>
                    <a:pt x="666" y="3280"/>
                  </a:cubicBezTo>
                  <a:cubicBezTo>
                    <a:pt x="759" y="3246"/>
                    <a:pt x="759" y="3246"/>
                    <a:pt x="759" y="3246"/>
                  </a:cubicBezTo>
                  <a:cubicBezTo>
                    <a:pt x="777" y="3238"/>
                    <a:pt x="777" y="3229"/>
                    <a:pt x="768" y="3203"/>
                  </a:cubicBezTo>
                  <a:cubicBezTo>
                    <a:pt x="785" y="3203"/>
                    <a:pt x="785" y="3203"/>
                    <a:pt x="785" y="3203"/>
                  </a:cubicBezTo>
                  <a:cubicBezTo>
                    <a:pt x="811" y="3263"/>
                    <a:pt x="811" y="3263"/>
                    <a:pt x="811" y="3263"/>
                  </a:cubicBezTo>
                  <a:cubicBezTo>
                    <a:pt x="802" y="3272"/>
                    <a:pt x="802" y="3272"/>
                    <a:pt x="802" y="3272"/>
                  </a:cubicBezTo>
                  <a:cubicBezTo>
                    <a:pt x="794" y="3255"/>
                    <a:pt x="785" y="3246"/>
                    <a:pt x="768" y="3255"/>
                  </a:cubicBezTo>
                  <a:cubicBezTo>
                    <a:pt x="614" y="3323"/>
                    <a:pt x="614" y="3323"/>
                    <a:pt x="614" y="3323"/>
                  </a:cubicBezTo>
                  <a:cubicBezTo>
                    <a:pt x="606" y="3297"/>
                    <a:pt x="606" y="3297"/>
                    <a:pt x="606" y="3297"/>
                  </a:cubicBezTo>
                  <a:cubicBezTo>
                    <a:pt x="700" y="3135"/>
                    <a:pt x="700" y="3135"/>
                    <a:pt x="700" y="3135"/>
                  </a:cubicBezTo>
                  <a:cubicBezTo>
                    <a:pt x="700" y="3135"/>
                    <a:pt x="700" y="3135"/>
                    <a:pt x="700" y="3135"/>
                  </a:cubicBezTo>
                  <a:cubicBezTo>
                    <a:pt x="589" y="3186"/>
                    <a:pt x="589" y="3186"/>
                    <a:pt x="589" y="3186"/>
                  </a:cubicBezTo>
                  <a:cubicBezTo>
                    <a:pt x="572" y="3186"/>
                    <a:pt x="572" y="3203"/>
                    <a:pt x="580" y="3221"/>
                  </a:cubicBezTo>
                  <a:cubicBezTo>
                    <a:pt x="572" y="3229"/>
                    <a:pt x="572" y="3229"/>
                    <a:pt x="572" y="3229"/>
                  </a:cubicBezTo>
                  <a:cubicBezTo>
                    <a:pt x="538" y="3152"/>
                    <a:pt x="538" y="3152"/>
                    <a:pt x="538" y="3152"/>
                  </a:cubicBezTo>
                  <a:cubicBezTo>
                    <a:pt x="555" y="3152"/>
                    <a:pt x="555" y="3152"/>
                    <a:pt x="555" y="3152"/>
                  </a:cubicBezTo>
                  <a:cubicBezTo>
                    <a:pt x="563" y="3169"/>
                    <a:pt x="572" y="3178"/>
                    <a:pt x="580" y="3169"/>
                  </a:cubicBezTo>
                  <a:cubicBezTo>
                    <a:pt x="708" y="3110"/>
                    <a:pt x="708" y="3110"/>
                    <a:pt x="708" y="3110"/>
                  </a:cubicBezTo>
                  <a:cubicBezTo>
                    <a:pt x="725" y="3110"/>
                    <a:pt x="725" y="3093"/>
                    <a:pt x="717" y="3076"/>
                  </a:cubicBezTo>
                  <a:close/>
                  <a:moveTo>
                    <a:pt x="717" y="3050"/>
                  </a:moveTo>
                  <a:cubicBezTo>
                    <a:pt x="649" y="3076"/>
                    <a:pt x="649" y="3076"/>
                    <a:pt x="649" y="3076"/>
                  </a:cubicBezTo>
                  <a:cubicBezTo>
                    <a:pt x="640" y="3059"/>
                    <a:pt x="640" y="3059"/>
                    <a:pt x="640" y="3059"/>
                  </a:cubicBezTo>
                  <a:cubicBezTo>
                    <a:pt x="674" y="3042"/>
                    <a:pt x="691" y="3016"/>
                    <a:pt x="683" y="2982"/>
                  </a:cubicBezTo>
                  <a:cubicBezTo>
                    <a:pt x="674" y="2965"/>
                    <a:pt x="666" y="2956"/>
                    <a:pt x="657" y="2965"/>
                  </a:cubicBezTo>
                  <a:cubicBezTo>
                    <a:pt x="597" y="2973"/>
                    <a:pt x="597" y="2973"/>
                    <a:pt x="597" y="2973"/>
                  </a:cubicBezTo>
                  <a:cubicBezTo>
                    <a:pt x="606" y="2999"/>
                    <a:pt x="623" y="3016"/>
                    <a:pt x="649" y="3008"/>
                  </a:cubicBezTo>
                  <a:cubicBezTo>
                    <a:pt x="649" y="3025"/>
                    <a:pt x="649" y="3025"/>
                    <a:pt x="649" y="3025"/>
                  </a:cubicBezTo>
                  <a:cubicBezTo>
                    <a:pt x="572" y="3042"/>
                    <a:pt x="572" y="3042"/>
                    <a:pt x="572" y="3042"/>
                  </a:cubicBezTo>
                  <a:cubicBezTo>
                    <a:pt x="572" y="3033"/>
                    <a:pt x="572" y="3033"/>
                    <a:pt x="572" y="3033"/>
                  </a:cubicBezTo>
                  <a:cubicBezTo>
                    <a:pt x="589" y="3025"/>
                    <a:pt x="597" y="2999"/>
                    <a:pt x="589" y="2982"/>
                  </a:cubicBezTo>
                  <a:cubicBezTo>
                    <a:pt x="521" y="2999"/>
                    <a:pt x="521" y="2999"/>
                    <a:pt x="521" y="2999"/>
                  </a:cubicBezTo>
                  <a:cubicBezTo>
                    <a:pt x="512" y="2999"/>
                    <a:pt x="504" y="3008"/>
                    <a:pt x="512" y="3025"/>
                  </a:cubicBezTo>
                  <a:cubicBezTo>
                    <a:pt x="521" y="3059"/>
                    <a:pt x="546" y="3076"/>
                    <a:pt x="589" y="3076"/>
                  </a:cubicBezTo>
                  <a:cubicBezTo>
                    <a:pt x="597" y="3093"/>
                    <a:pt x="597" y="3093"/>
                    <a:pt x="597" y="3093"/>
                  </a:cubicBezTo>
                  <a:cubicBezTo>
                    <a:pt x="521" y="3110"/>
                    <a:pt x="521" y="3110"/>
                    <a:pt x="521" y="3110"/>
                  </a:cubicBezTo>
                  <a:cubicBezTo>
                    <a:pt x="469" y="2931"/>
                    <a:pt x="469" y="2931"/>
                    <a:pt x="469" y="2931"/>
                  </a:cubicBezTo>
                  <a:cubicBezTo>
                    <a:pt x="487" y="2931"/>
                    <a:pt x="487" y="2931"/>
                    <a:pt x="487" y="2931"/>
                  </a:cubicBezTo>
                  <a:cubicBezTo>
                    <a:pt x="487" y="2948"/>
                    <a:pt x="495" y="2956"/>
                    <a:pt x="512" y="2948"/>
                  </a:cubicBezTo>
                  <a:cubicBezTo>
                    <a:pt x="649" y="2914"/>
                    <a:pt x="649" y="2914"/>
                    <a:pt x="649" y="2914"/>
                  </a:cubicBezTo>
                  <a:cubicBezTo>
                    <a:pt x="657" y="2914"/>
                    <a:pt x="666" y="2897"/>
                    <a:pt x="657" y="2880"/>
                  </a:cubicBezTo>
                  <a:cubicBezTo>
                    <a:pt x="666" y="2880"/>
                    <a:pt x="666" y="2880"/>
                    <a:pt x="666" y="2880"/>
                  </a:cubicBezTo>
                  <a:lnTo>
                    <a:pt x="717" y="30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9" name="íṡļídê">
              <a:extLst>
                <a:ext uri="{FF2B5EF4-FFF2-40B4-BE49-F238E27FC236}">
                  <a16:creationId xmlns="" xmlns:a16="http://schemas.microsoft.com/office/drawing/2014/main" id="{7F07F0CD-CB75-4285-9924-CAF52674C452}"/>
                </a:ext>
              </a:extLst>
            </p:cNvPr>
            <p:cNvSpPr/>
            <p:nvPr/>
          </p:nvSpPr>
          <p:spPr bwMode="auto">
            <a:xfrm>
              <a:off x="4476232" y="3981633"/>
              <a:ext cx="5524295" cy="219630"/>
            </a:xfrm>
            <a:custGeom>
              <a:avLst/>
              <a:gdLst>
                <a:gd name="T0" fmla="*/ 333 w 14293"/>
                <a:gd name="T1" fmla="*/ 8 h 571"/>
                <a:gd name="T2" fmla="*/ 111 w 14293"/>
                <a:gd name="T3" fmla="*/ 562 h 571"/>
                <a:gd name="T4" fmla="*/ 717 w 14293"/>
                <a:gd name="T5" fmla="*/ 102 h 571"/>
                <a:gd name="T6" fmla="*/ 1024 w 14293"/>
                <a:gd name="T7" fmla="*/ 468 h 571"/>
                <a:gd name="T8" fmla="*/ 1501 w 14293"/>
                <a:gd name="T9" fmla="*/ 375 h 571"/>
                <a:gd name="T10" fmla="*/ 1271 w 14293"/>
                <a:gd name="T11" fmla="*/ 562 h 571"/>
                <a:gd name="T12" fmla="*/ 1825 w 14293"/>
                <a:gd name="T13" fmla="*/ 562 h 571"/>
                <a:gd name="T14" fmla="*/ 1987 w 14293"/>
                <a:gd name="T15" fmla="*/ 136 h 571"/>
                <a:gd name="T16" fmla="*/ 2712 w 14293"/>
                <a:gd name="T17" fmla="*/ 375 h 571"/>
                <a:gd name="T18" fmla="*/ 2474 w 14293"/>
                <a:gd name="T19" fmla="*/ 562 h 571"/>
                <a:gd name="T20" fmla="*/ 3540 w 14293"/>
                <a:gd name="T21" fmla="*/ 68 h 571"/>
                <a:gd name="T22" fmla="*/ 3258 w 14293"/>
                <a:gd name="T23" fmla="*/ 349 h 571"/>
                <a:gd name="T24" fmla="*/ 3412 w 14293"/>
                <a:gd name="T25" fmla="*/ 247 h 571"/>
                <a:gd name="T26" fmla="*/ 3258 w 14293"/>
                <a:gd name="T27" fmla="*/ 102 h 571"/>
                <a:gd name="T28" fmla="*/ 4154 w 14293"/>
                <a:gd name="T29" fmla="*/ 76 h 571"/>
                <a:gd name="T30" fmla="*/ 3804 w 14293"/>
                <a:gd name="T31" fmla="*/ 281 h 571"/>
                <a:gd name="T32" fmla="*/ 3957 w 14293"/>
                <a:gd name="T33" fmla="*/ 94 h 571"/>
                <a:gd name="T34" fmla="*/ 4469 w 14293"/>
                <a:gd name="T35" fmla="*/ 468 h 571"/>
                <a:gd name="T36" fmla="*/ 4742 w 14293"/>
                <a:gd name="T37" fmla="*/ 8 h 571"/>
                <a:gd name="T38" fmla="*/ 5066 w 14293"/>
                <a:gd name="T39" fmla="*/ 562 h 571"/>
                <a:gd name="T40" fmla="*/ 5765 w 14293"/>
                <a:gd name="T41" fmla="*/ 8 h 571"/>
                <a:gd name="T42" fmla="*/ 5885 w 14293"/>
                <a:gd name="T43" fmla="*/ 8 h 571"/>
                <a:gd name="T44" fmla="*/ 6277 w 14293"/>
                <a:gd name="T45" fmla="*/ 315 h 571"/>
                <a:gd name="T46" fmla="*/ 6797 w 14293"/>
                <a:gd name="T47" fmla="*/ 358 h 571"/>
                <a:gd name="T48" fmla="*/ 6499 w 14293"/>
                <a:gd name="T49" fmla="*/ 76 h 571"/>
                <a:gd name="T50" fmla="*/ 6678 w 14293"/>
                <a:gd name="T51" fmla="*/ 94 h 571"/>
                <a:gd name="T52" fmla="*/ 6797 w 14293"/>
                <a:gd name="T53" fmla="*/ 358 h 571"/>
                <a:gd name="T54" fmla="*/ 7386 w 14293"/>
                <a:gd name="T55" fmla="*/ 8 h 571"/>
                <a:gd name="T56" fmla="*/ 7164 w 14293"/>
                <a:gd name="T57" fmla="*/ 562 h 571"/>
                <a:gd name="T58" fmla="*/ 7991 w 14293"/>
                <a:gd name="T59" fmla="*/ 8 h 571"/>
                <a:gd name="T60" fmla="*/ 7659 w 14293"/>
                <a:gd name="T61" fmla="*/ 562 h 571"/>
                <a:gd name="T62" fmla="*/ 8870 w 14293"/>
                <a:gd name="T63" fmla="*/ 358 h 571"/>
                <a:gd name="T64" fmla="*/ 8571 w 14293"/>
                <a:gd name="T65" fmla="*/ 76 h 571"/>
                <a:gd name="T66" fmla="*/ 8750 w 14293"/>
                <a:gd name="T67" fmla="*/ 94 h 571"/>
                <a:gd name="T68" fmla="*/ 8870 w 14293"/>
                <a:gd name="T69" fmla="*/ 358 h 571"/>
                <a:gd name="T70" fmla="*/ 9518 w 14293"/>
                <a:gd name="T71" fmla="*/ 477 h 571"/>
                <a:gd name="T72" fmla="*/ 9739 w 14293"/>
                <a:gd name="T73" fmla="*/ 298 h 571"/>
                <a:gd name="T74" fmla="*/ 9339 w 14293"/>
                <a:gd name="T75" fmla="*/ 502 h 571"/>
                <a:gd name="T76" fmla="*/ 10012 w 14293"/>
                <a:gd name="T77" fmla="*/ 8 h 571"/>
                <a:gd name="T78" fmla="*/ 10004 w 14293"/>
                <a:gd name="T79" fmla="*/ 196 h 571"/>
                <a:gd name="T80" fmla="*/ 10609 w 14293"/>
                <a:gd name="T81" fmla="*/ 562 h 571"/>
                <a:gd name="T82" fmla="*/ 11104 w 14293"/>
                <a:gd name="T83" fmla="*/ 8 h 571"/>
                <a:gd name="T84" fmla="*/ 11735 w 14293"/>
                <a:gd name="T85" fmla="*/ 8 h 571"/>
                <a:gd name="T86" fmla="*/ 11437 w 14293"/>
                <a:gd name="T87" fmla="*/ 315 h 571"/>
                <a:gd name="T88" fmla="*/ 11889 w 14293"/>
                <a:gd name="T89" fmla="*/ 8 h 571"/>
                <a:gd name="T90" fmla="*/ 12196 w 14293"/>
                <a:gd name="T91" fmla="*/ 315 h 571"/>
                <a:gd name="T92" fmla="*/ 12110 w 14293"/>
                <a:gd name="T93" fmla="*/ 358 h 571"/>
                <a:gd name="T94" fmla="*/ 11999 w 14293"/>
                <a:gd name="T95" fmla="*/ 238 h 571"/>
                <a:gd name="T96" fmla="*/ 12170 w 14293"/>
                <a:gd name="T97" fmla="*/ 102 h 571"/>
                <a:gd name="T98" fmla="*/ 12613 w 14293"/>
                <a:gd name="T99" fmla="*/ 451 h 571"/>
                <a:gd name="T100" fmla="*/ 12656 w 14293"/>
                <a:gd name="T101" fmla="*/ 315 h 571"/>
                <a:gd name="T102" fmla="*/ 12844 w 14293"/>
                <a:gd name="T103" fmla="*/ 42 h 571"/>
                <a:gd name="T104" fmla="*/ 12588 w 14293"/>
                <a:gd name="T105" fmla="*/ 145 h 571"/>
                <a:gd name="T106" fmla="*/ 12886 w 14293"/>
                <a:gd name="T107" fmla="*/ 494 h 571"/>
                <a:gd name="T108" fmla="*/ 13048 w 14293"/>
                <a:gd name="T109" fmla="*/ 8 h 571"/>
                <a:gd name="T110" fmla="*/ 13270 w 14293"/>
                <a:gd name="T111" fmla="*/ 102 h 571"/>
                <a:gd name="T112" fmla="*/ 13432 w 14293"/>
                <a:gd name="T113" fmla="*/ 562 h 571"/>
                <a:gd name="T114" fmla="*/ 14157 w 14293"/>
                <a:gd name="T115" fmla="*/ 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293" h="571">
                  <a:moveTo>
                    <a:pt x="0" y="562"/>
                  </a:moveTo>
                  <a:cubicBezTo>
                    <a:pt x="0" y="8"/>
                    <a:pt x="0" y="8"/>
                    <a:pt x="0" y="8"/>
                  </a:cubicBezTo>
                  <a:cubicBezTo>
                    <a:pt x="111" y="8"/>
                    <a:pt x="111" y="8"/>
                    <a:pt x="111" y="8"/>
                  </a:cubicBezTo>
                  <a:cubicBezTo>
                    <a:pt x="111" y="221"/>
                    <a:pt x="111" y="221"/>
                    <a:pt x="111" y="221"/>
                  </a:cubicBezTo>
                  <a:cubicBezTo>
                    <a:pt x="333" y="221"/>
                    <a:pt x="333" y="221"/>
                    <a:pt x="333" y="221"/>
                  </a:cubicBezTo>
                  <a:cubicBezTo>
                    <a:pt x="333" y="8"/>
                    <a:pt x="333" y="8"/>
                    <a:pt x="333" y="8"/>
                  </a:cubicBezTo>
                  <a:cubicBezTo>
                    <a:pt x="444" y="8"/>
                    <a:pt x="444" y="8"/>
                    <a:pt x="444" y="8"/>
                  </a:cubicBezTo>
                  <a:cubicBezTo>
                    <a:pt x="444" y="562"/>
                    <a:pt x="444" y="562"/>
                    <a:pt x="444" y="562"/>
                  </a:cubicBezTo>
                  <a:cubicBezTo>
                    <a:pt x="333" y="562"/>
                    <a:pt x="333" y="562"/>
                    <a:pt x="333" y="562"/>
                  </a:cubicBezTo>
                  <a:cubicBezTo>
                    <a:pt x="333" y="324"/>
                    <a:pt x="333" y="324"/>
                    <a:pt x="333" y="324"/>
                  </a:cubicBezTo>
                  <a:cubicBezTo>
                    <a:pt x="111" y="324"/>
                    <a:pt x="111" y="324"/>
                    <a:pt x="111" y="324"/>
                  </a:cubicBezTo>
                  <a:cubicBezTo>
                    <a:pt x="111" y="562"/>
                    <a:pt x="111" y="562"/>
                    <a:pt x="111" y="562"/>
                  </a:cubicBezTo>
                  <a:lnTo>
                    <a:pt x="0" y="562"/>
                  </a:lnTo>
                  <a:close/>
                  <a:moveTo>
                    <a:pt x="597" y="562"/>
                  </a:moveTo>
                  <a:cubicBezTo>
                    <a:pt x="597" y="8"/>
                    <a:pt x="597" y="8"/>
                    <a:pt x="597" y="8"/>
                  </a:cubicBezTo>
                  <a:cubicBezTo>
                    <a:pt x="1015" y="8"/>
                    <a:pt x="1015" y="8"/>
                    <a:pt x="1015" y="8"/>
                  </a:cubicBezTo>
                  <a:cubicBezTo>
                    <a:pt x="1015" y="102"/>
                    <a:pt x="1015" y="102"/>
                    <a:pt x="1015" y="102"/>
                  </a:cubicBezTo>
                  <a:cubicBezTo>
                    <a:pt x="717" y="102"/>
                    <a:pt x="717" y="102"/>
                    <a:pt x="717" y="102"/>
                  </a:cubicBezTo>
                  <a:cubicBezTo>
                    <a:pt x="717" y="221"/>
                    <a:pt x="717" y="221"/>
                    <a:pt x="717" y="221"/>
                  </a:cubicBezTo>
                  <a:cubicBezTo>
                    <a:pt x="990" y="221"/>
                    <a:pt x="990" y="221"/>
                    <a:pt x="990" y="221"/>
                  </a:cubicBezTo>
                  <a:cubicBezTo>
                    <a:pt x="990" y="315"/>
                    <a:pt x="990" y="315"/>
                    <a:pt x="990" y="315"/>
                  </a:cubicBezTo>
                  <a:cubicBezTo>
                    <a:pt x="717" y="315"/>
                    <a:pt x="717" y="315"/>
                    <a:pt x="717" y="315"/>
                  </a:cubicBezTo>
                  <a:cubicBezTo>
                    <a:pt x="717" y="468"/>
                    <a:pt x="717" y="468"/>
                    <a:pt x="717" y="468"/>
                  </a:cubicBezTo>
                  <a:cubicBezTo>
                    <a:pt x="1024" y="468"/>
                    <a:pt x="1024" y="468"/>
                    <a:pt x="1024" y="468"/>
                  </a:cubicBezTo>
                  <a:cubicBezTo>
                    <a:pt x="1024" y="562"/>
                    <a:pt x="1024" y="562"/>
                    <a:pt x="1024" y="562"/>
                  </a:cubicBezTo>
                  <a:lnTo>
                    <a:pt x="597" y="562"/>
                  </a:lnTo>
                  <a:close/>
                  <a:moveTo>
                    <a:pt x="1160" y="562"/>
                  </a:moveTo>
                  <a:cubicBezTo>
                    <a:pt x="1160" y="8"/>
                    <a:pt x="1160" y="8"/>
                    <a:pt x="1160" y="8"/>
                  </a:cubicBezTo>
                  <a:cubicBezTo>
                    <a:pt x="1271" y="8"/>
                    <a:pt x="1271" y="8"/>
                    <a:pt x="1271" y="8"/>
                  </a:cubicBezTo>
                  <a:cubicBezTo>
                    <a:pt x="1501" y="375"/>
                    <a:pt x="1501" y="375"/>
                    <a:pt x="1501" y="375"/>
                  </a:cubicBezTo>
                  <a:cubicBezTo>
                    <a:pt x="1501" y="8"/>
                    <a:pt x="1501" y="8"/>
                    <a:pt x="1501" y="8"/>
                  </a:cubicBezTo>
                  <a:cubicBezTo>
                    <a:pt x="1604" y="8"/>
                    <a:pt x="1604" y="8"/>
                    <a:pt x="1604" y="8"/>
                  </a:cubicBezTo>
                  <a:cubicBezTo>
                    <a:pt x="1604" y="562"/>
                    <a:pt x="1604" y="562"/>
                    <a:pt x="1604" y="562"/>
                  </a:cubicBezTo>
                  <a:cubicBezTo>
                    <a:pt x="1493" y="562"/>
                    <a:pt x="1493" y="562"/>
                    <a:pt x="1493" y="562"/>
                  </a:cubicBezTo>
                  <a:cubicBezTo>
                    <a:pt x="1271" y="196"/>
                    <a:pt x="1271" y="196"/>
                    <a:pt x="1271" y="196"/>
                  </a:cubicBezTo>
                  <a:cubicBezTo>
                    <a:pt x="1271" y="562"/>
                    <a:pt x="1271" y="562"/>
                    <a:pt x="1271" y="562"/>
                  </a:cubicBezTo>
                  <a:lnTo>
                    <a:pt x="1160" y="562"/>
                  </a:lnTo>
                  <a:close/>
                  <a:moveTo>
                    <a:pt x="2269" y="562"/>
                  </a:moveTo>
                  <a:cubicBezTo>
                    <a:pt x="2149" y="562"/>
                    <a:pt x="2149" y="562"/>
                    <a:pt x="2149" y="562"/>
                  </a:cubicBezTo>
                  <a:cubicBezTo>
                    <a:pt x="2098" y="434"/>
                    <a:pt x="2098" y="434"/>
                    <a:pt x="2098" y="434"/>
                  </a:cubicBezTo>
                  <a:cubicBezTo>
                    <a:pt x="1877" y="434"/>
                    <a:pt x="1877" y="434"/>
                    <a:pt x="1877" y="434"/>
                  </a:cubicBezTo>
                  <a:cubicBezTo>
                    <a:pt x="1825" y="562"/>
                    <a:pt x="1825" y="562"/>
                    <a:pt x="1825" y="562"/>
                  </a:cubicBezTo>
                  <a:cubicBezTo>
                    <a:pt x="1715" y="562"/>
                    <a:pt x="1715" y="562"/>
                    <a:pt x="1715" y="562"/>
                  </a:cubicBezTo>
                  <a:cubicBezTo>
                    <a:pt x="1928" y="8"/>
                    <a:pt x="1928" y="8"/>
                    <a:pt x="1928" y="8"/>
                  </a:cubicBezTo>
                  <a:cubicBezTo>
                    <a:pt x="2047" y="8"/>
                    <a:pt x="2047" y="8"/>
                    <a:pt x="2047" y="8"/>
                  </a:cubicBezTo>
                  <a:lnTo>
                    <a:pt x="2269" y="562"/>
                  </a:lnTo>
                  <a:close/>
                  <a:moveTo>
                    <a:pt x="2064" y="341"/>
                  </a:moveTo>
                  <a:cubicBezTo>
                    <a:pt x="1987" y="136"/>
                    <a:pt x="1987" y="136"/>
                    <a:pt x="1987" y="136"/>
                  </a:cubicBezTo>
                  <a:cubicBezTo>
                    <a:pt x="1911" y="341"/>
                    <a:pt x="1911" y="341"/>
                    <a:pt x="1911" y="341"/>
                  </a:cubicBezTo>
                  <a:lnTo>
                    <a:pt x="2064" y="341"/>
                  </a:lnTo>
                  <a:close/>
                  <a:moveTo>
                    <a:pt x="2371" y="562"/>
                  </a:moveTo>
                  <a:cubicBezTo>
                    <a:pt x="2371" y="8"/>
                    <a:pt x="2371" y="8"/>
                    <a:pt x="2371" y="8"/>
                  </a:cubicBezTo>
                  <a:cubicBezTo>
                    <a:pt x="2482" y="8"/>
                    <a:pt x="2482" y="8"/>
                    <a:pt x="2482" y="8"/>
                  </a:cubicBezTo>
                  <a:cubicBezTo>
                    <a:pt x="2712" y="375"/>
                    <a:pt x="2712" y="375"/>
                    <a:pt x="2712" y="375"/>
                  </a:cubicBezTo>
                  <a:cubicBezTo>
                    <a:pt x="2712" y="8"/>
                    <a:pt x="2712" y="8"/>
                    <a:pt x="2712" y="8"/>
                  </a:cubicBezTo>
                  <a:cubicBezTo>
                    <a:pt x="2815" y="8"/>
                    <a:pt x="2815" y="8"/>
                    <a:pt x="2815" y="8"/>
                  </a:cubicBezTo>
                  <a:cubicBezTo>
                    <a:pt x="2815" y="562"/>
                    <a:pt x="2815" y="562"/>
                    <a:pt x="2815" y="562"/>
                  </a:cubicBezTo>
                  <a:cubicBezTo>
                    <a:pt x="2704" y="562"/>
                    <a:pt x="2704" y="562"/>
                    <a:pt x="2704" y="562"/>
                  </a:cubicBezTo>
                  <a:cubicBezTo>
                    <a:pt x="2474" y="196"/>
                    <a:pt x="2474" y="196"/>
                    <a:pt x="2474" y="196"/>
                  </a:cubicBezTo>
                  <a:cubicBezTo>
                    <a:pt x="2474" y="562"/>
                    <a:pt x="2474" y="562"/>
                    <a:pt x="2474" y="562"/>
                  </a:cubicBezTo>
                  <a:lnTo>
                    <a:pt x="2371" y="562"/>
                  </a:lnTo>
                  <a:close/>
                  <a:moveTo>
                    <a:pt x="3147" y="562"/>
                  </a:moveTo>
                  <a:cubicBezTo>
                    <a:pt x="3147" y="8"/>
                    <a:pt x="3147" y="8"/>
                    <a:pt x="3147" y="8"/>
                  </a:cubicBezTo>
                  <a:cubicBezTo>
                    <a:pt x="3326" y="8"/>
                    <a:pt x="3326" y="8"/>
                    <a:pt x="3326" y="8"/>
                  </a:cubicBezTo>
                  <a:cubicBezTo>
                    <a:pt x="3395" y="8"/>
                    <a:pt x="3437" y="8"/>
                    <a:pt x="3463" y="17"/>
                  </a:cubicBezTo>
                  <a:cubicBezTo>
                    <a:pt x="3497" y="25"/>
                    <a:pt x="3523" y="42"/>
                    <a:pt x="3540" y="68"/>
                  </a:cubicBezTo>
                  <a:cubicBezTo>
                    <a:pt x="3565" y="94"/>
                    <a:pt x="3574" y="136"/>
                    <a:pt x="3574" y="179"/>
                  </a:cubicBezTo>
                  <a:cubicBezTo>
                    <a:pt x="3574" y="213"/>
                    <a:pt x="3565" y="238"/>
                    <a:pt x="3557" y="264"/>
                  </a:cubicBezTo>
                  <a:cubicBezTo>
                    <a:pt x="3540" y="289"/>
                    <a:pt x="3531" y="307"/>
                    <a:pt x="3505" y="315"/>
                  </a:cubicBezTo>
                  <a:cubicBezTo>
                    <a:pt x="3488" y="332"/>
                    <a:pt x="3471" y="341"/>
                    <a:pt x="3454" y="341"/>
                  </a:cubicBezTo>
                  <a:cubicBezTo>
                    <a:pt x="3420" y="349"/>
                    <a:pt x="3386" y="349"/>
                    <a:pt x="3335" y="349"/>
                  </a:cubicBezTo>
                  <a:cubicBezTo>
                    <a:pt x="3258" y="349"/>
                    <a:pt x="3258" y="349"/>
                    <a:pt x="3258" y="349"/>
                  </a:cubicBezTo>
                  <a:cubicBezTo>
                    <a:pt x="3258" y="562"/>
                    <a:pt x="3258" y="562"/>
                    <a:pt x="3258" y="562"/>
                  </a:cubicBezTo>
                  <a:lnTo>
                    <a:pt x="3147" y="562"/>
                  </a:lnTo>
                  <a:close/>
                  <a:moveTo>
                    <a:pt x="3258" y="102"/>
                  </a:moveTo>
                  <a:cubicBezTo>
                    <a:pt x="3258" y="255"/>
                    <a:pt x="3258" y="255"/>
                    <a:pt x="3258" y="255"/>
                  </a:cubicBezTo>
                  <a:cubicBezTo>
                    <a:pt x="3326" y="255"/>
                    <a:pt x="3326" y="255"/>
                    <a:pt x="3326" y="255"/>
                  </a:cubicBezTo>
                  <a:cubicBezTo>
                    <a:pt x="3369" y="255"/>
                    <a:pt x="3395" y="255"/>
                    <a:pt x="3412" y="247"/>
                  </a:cubicBezTo>
                  <a:cubicBezTo>
                    <a:pt x="3429" y="247"/>
                    <a:pt x="3437" y="238"/>
                    <a:pt x="3446" y="221"/>
                  </a:cubicBezTo>
                  <a:cubicBezTo>
                    <a:pt x="3454" y="213"/>
                    <a:pt x="3463" y="196"/>
                    <a:pt x="3463" y="179"/>
                  </a:cubicBezTo>
                  <a:cubicBezTo>
                    <a:pt x="3463" y="162"/>
                    <a:pt x="3454" y="145"/>
                    <a:pt x="3437" y="128"/>
                  </a:cubicBezTo>
                  <a:cubicBezTo>
                    <a:pt x="3429" y="119"/>
                    <a:pt x="3412" y="111"/>
                    <a:pt x="3395" y="102"/>
                  </a:cubicBezTo>
                  <a:cubicBezTo>
                    <a:pt x="3386" y="102"/>
                    <a:pt x="3352" y="102"/>
                    <a:pt x="3318" y="102"/>
                  </a:cubicBezTo>
                  <a:lnTo>
                    <a:pt x="3258" y="102"/>
                  </a:lnTo>
                  <a:close/>
                  <a:moveTo>
                    <a:pt x="3685" y="289"/>
                  </a:moveTo>
                  <a:cubicBezTo>
                    <a:pt x="3685" y="230"/>
                    <a:pt x="3693" y="187"/>
                    <a:pt x="3710" y="145"/>
                  </a:cubicBezTo>
                  <a:cubicBezTo>
                    <a:pt x="3727" y="119"/>
                    <a:pt x="3744" y="94"/>
                    <a:pt x="3761" y="68"/>
                  </a:cubicBezTo>
                  <a:cubicBezTo>
                    <a:pt x="3787" y="42"/>
                    <a:pt x="3812" y="34"/>
                    <a:pt x="3838" y="17"/>
                  </a:cubicBezTo>
                  <a:cubicBezTo>
                    <a:pt x="3872" y="8"/>
                    <a:pt x="3915" y="0"/>
                    <a:pt x="3957" y="0"/>
                  </a:cubicBezTo>
                  <a:cubicBezTo>
                    <a:pt x="4034" y="0"/>
                    <a:pt x="4102" y="25"/>
                    <a:pt x="4154" y="76"/>
                  </a:cubicBezTo>
                  <a:cubicBezTo>
                    <a:pt x="4205" y="128"/>
                    <a:pt x="4230" y="196"/>
                    <a:pt x="4230" y="281"/>
                  </a:cubicBezTo>
                  <a:cubicBezTo>
                    <a:pt x="4230" y="375"/>
                    <a:pt x="4205" y="443"/>
                    <a:pt x="4154" y="494"/>
                  </a:cubicBezTo>
                  <a:cubicBezTo>
                    <a:pt x="4102" y="545"/>
                    <a:pt x="4043" y="571"/>
                    <a:pt x="3957" y="571"/>
                  </a:cubicBezTo>
                  <a:cubicBezTo>
                    <a:pt x="3872" y="571"/>
                    <a:pt x="3812" y="545"/>
                    <a:pt x="3761" y="494"/>
                  </a:cubicBezTo>
                  <a:cubicBezTo>
                    <a:pt x="3710" y="443"/>
                    <a:pt x="3685" y="375"/>
                    <a:pt x="3685" y="289"/>
                  </a:cubicBezTo>
                  <a:close/>
                  <a:moveTo>
                    <a:pt x="3804" y="281"/>
                  </a:moveTo>
                  <a:cubicBezTo>
                    <a:pt x="3804" y="349"/>
                    <a:pt x="3821" y="392"/>
                    <a:pt x="3847" y="426"/>
                  </a:cubicBezTo>
                  <a:cubicBezTo>
                    <a:pt x="3872" y="460"/>
                    <a:pt x="3915" y="477"/>
                    <a:pt x="3957" y="477"/>
                  </a:cubicBezTo>
                  <a:cubicBezTo>
                    <a:pt x="4000" y="477"/>
                    <a:pt x="4043" y="460"/>
                    <a:pt x="4068" y="426"/>
                  </a:cubicBezTo>
                  <a:cubicBezTo>
                    <a:pt x="4094" y="392"/>
                    <a:pt x="4111" y="349"/>
                    <a:pt x="4111" y="281"/>
                  </a:cubicBezTo>
                  <a:cubicBezTo>
                    <a:pt x="4111" y="221"/>
                    <a:pt x="4094" y="170"/>
                    <a:pt x="4068" y="136"/>
                  </a:cubicBezTo>
                  <a:cubicBezTo>
                    <a:pt x="4043" y="111"/>
                    <a:pt x="4000" y="94"/>
                    <a:pt x="3957" y="94"/>
                  </a:cubicBezTo>
                  <a:cubicBezTo>
                    <a:pt x="3915" y="94"/>
                    <a:pt x="3872" y="111"/>
                    <a:pt x="3847" y="145"/>
                  </a:cubicBezTo>
                  <a:cubicBezTo>
                    <a:pt x="3821" y="170"/>
                    <a:pt x="3804" y="221"/>
                    <a:pt x="3804" y="281"/>
                  </a:cubicBezTo>
                  <a:close/>
                  <a:moveTo>
                    <a:pt x="4358" y="562"/>
                  </a:moveTo>
                  <a:cubicBezTo>
                    <a:pt x="4358" y="8"/>
                    <a:pt x="4358" y="8"/>
                    <a:pt x="4358" y="8"/>
                  </a:cubicBezTo>
                  <a:cubicBezTo>
                    <a:pt x="4469" y="8"/>
                    <a:pt x="4469" y="8"/>
                    <a:pt x="4469" y="8"/>
                  </a:cubicBezTo>
                  <a:cubicBezTo>
                    <a:pt x="4469" y="468"/>
                    <a:pt x="4469" y="468"/>
                    <a:pt x="4469" y="468"/>
                  </a:cubicBezTo>
                  <a:cubicBezTo>
                    <a:pt x="4751" y="468"/>
                    <a:pt x="4751" y="468"/>
                    <a:pt x="4751" y="468"/>
                  </a:cubicBezTo>
                  <a:cubicBezTo>
                    <a:pt x="4751" y="562"/>
                    <a:pt x="4751" y="562"/>
                    <a:pt x="4751" y="562"/>
                  </a:cubicBezTo>
                  <a:lnTo>
                    <a:pt x="4358" y="562"/>
                  </a:lnTo>
                  <a:close/>
                  <a:moveTo>
                    <a:pt x="4947" y="562"/>
                  </a:moveTo>
                  <a:cubicBezTo>
                    <a:pt x="4947" y="332"/>
                    <a:pt x="4947" y="332"/>
                    <a:pt x="4947" y="332"/>
                  </a:cubicBezTo>
                  <a:cubicBezTo>
                    <a:pt x="4742" y="8"/>
                    <a:pt x="4742" y="8"/>
                    <a:pt x="4742" y="8"/>
                  </a:cubicBezTo>
                  <a:cubicBezTo>
                    <a:pt x="4878" y="8"/>
                    <a:pt x="4878" y="8"/>
                    <a:pt x="4878" y="8"/>
                  </a:cubicBezTo>
                  <a:cubicBezTo>
                    <a:pt x="5006" y="230"/>
                    <a:pt x="5006" y="230"/>
                    <a:pt x="5006" y="230"/>
                  </a:cubicBezTo>
                  <a:cubicBezTo>
                    <a:pt x="5134" y="8"/>
                    <a:pt x="5134" y="8"/>
                    <a:pt x="5134" y="8"/>
                  </a:cubicBezTo>
                  <a:cubicBezTo>
                    <a:pt x="5262" y="8"/>
                    <a:pt x="5262" y="8"/>
                    <a:pt x="5262" y="8"/>
                  </a:cubicBezTo>
                  <a:cubicBezTo>
                    <a:pt x="5066" y="332"/>
                    <a:pt x="5066" y="332"/>
                    <a:pt x="5066" y="332"/>
                  </a:cubicBezTo>
                  <a:cubicBezTo>
                    <a:pt x="5066" y="562"/>
                    <a:pt x="5066" y="562"/>
                    <a:pt x="5066" y="562"/>
                  </a:cubicBezTo>
                  <a:lnTo>
                    <a:pt x="4947" y="562"/>
                  </a:lnTo>
                  <a:close/>
                  <a:moveTo>
                    <a:pt x="5492" y="562"/>
                  </a:moveTo>
                  <a:cubicBezTo>
                    <a:pt x="5492" y="102"/>
                    <a:pt x="5492" y="102"/>
                    <a:pt x="5492" y="102"/>
                  </a:cubicBezTo>
                  <a:cubicBezTo>
                    <a:pt x="5322" y="102"/>
                    <a:pt x="5322" y="102"/>
                    <a:pt x="5322" y="102"/>
                  </a:cubicBezTo>
                  <a:cubicBezTo>
                    <a:pt x="5322" y="8"/>
                    <a:pt x="5322" y="8"/>
                    <a:pt x="5322" y="8"/>
                  </a:cubicBezTo>
                  <a:cubicBezTo>
                    <a:pt x="5765" y="8"/>
                    <a:pt x="5765" y="8"/>
                    <a:pt x="5765" y="8"/>
                  </a:cubicBezTo>
                  <a:cubicBezTo>
                    <a:pt x="5765" y="102"/>
                    <a:pt x="5765" y="102"/>
                    <a:pt x="5765" y="102"/>
                  </a:cubicBezTo>
                  <a:cubicBezTo>
                    <a:pt x="5603" y="102"/>
                    <a:pt x="5603" y="102"/>
                    <a:pt x="5603" y="102"/>
                  </a:cubicBezTo>
                  <a:cubicBezTo>
                    <a:pt x="5603" y="562"/>
                    <a:pt x="5603" y="562"/>
                    <a:pt x="5603" y="562"/>
                  </a:cubicBezTo>
                  <a:lnTo>
                    <a:pt x="5492" y="562"/>
                  </a:lnTo>
                  <a:close/>
                  <a:moveTo>
                    <a:pt x="5885" y="562"/>
                  </a:moveTo>
                  <a:cubicBezTo>
                    <a:pt x="5885" y="8"/>
                    <a:pt x="5885" y="8"/>
                    <a:pt x="5885" y="8"/>
                  </a:cubicBezTo>
                  <a:cubicBezTo>
                    <a:pt x="6294" y="8"/>
                    <a:pt x="6294" y="8"/>
                    <a:pt x="6294" y="8"/>
                  </a:cubicBezTo>
                  <a:cubicBezTo>
                    <a:pt x="6294" y="102"/>
                    <a:pt x="6294" y="102"/>
                    <a:pt x="6294" y="102"/>
                  </a:cubicBezTo>
                  <a:cubicBezTo>
                    <a:pt x="5996" y="102"/>
                    <a:pt x="5996" y="102"/>
                    <a:pt x="5996" y="102"/>
                  </a:cubicBezTo>
                  <a:cubicBezTo>
                    <a:pt x="5996" y="221"/>
                    <a:pt x="5996" y="221"/>
                    <a:pt x="5996" y="221"/>
                  </a:cubicBezTo>
                  <a:cubicBezTo>
                    <a:pt x="6277" y="221"/>
                    <a:pt x="6277" y="221"/>
                    <a:pt x="6277" y="221"/>
                  </a:cubicBezTo>
                  <a:cubicBezTo>
                    <a:pt x="6277" y="315"/>
                    <a:pt x="6277" y="315"/>
                    <a:pt x="6277" y="315"/>
                  </a:cubicBezTo>
                  <a:cubicBezTo>
                    <a:pt x="5996" y="315"/>
                    <a:pt x="5996" y="315"/>
                    <a:pt x="5996" y="315"/>
                  </a:cubicBezTo>
                  <a:cubicBezTo>
                    <a:pt x="5996" y="468"/>
                    <a:pt x="5996" y="468"/>
                    <a:pt x="5996" y="468"/>
                  </a:cubicBezTo>
                  <a:cubicBezTo>
                    <a:pt x="6303" y="468"/>
                    <a:pt x="6303" y="468"/>
                    <a:pt x="6303" y="468"/>
                  </a:cubicBezTo>
                  <a:cubicBezTo>
                    <a:pt x="6303" y="562"/>
                    <a:pt x="6303" y="562"/>
                    <a:pt x="6303" y="562"/>
                  </a:cubicBezTo>
                  <a:lnTo>
                    <a:pt x="5885" y="562"/>
                  </a:lnTo>
                  <a:close/>
                  <a:moveTo>
                    <a:pt x="6797" y="358"/>
                  </a:moveTo>
                  <a:cubicBezTo>
                    <a:pt x="6908" y="392"/>
                    <a:pt x="6908" y="392"/>
                    <a:pt x="6908" y="392"/>
                  </a:cubicBezTo>
                  <a:cubicBezTo>
                    <a:pt x="6891" y="451"/>
                    <a:pt x="6866" y="494"/>
                    <a:pt x="6823" y="528"/>
                  </a:cubicBezTo>
                  <a:cubicBezTo>
                    <a:pt x="6789" y="554"/>
                    <a:pt x="6738" y="571"/>
                    <a:pt x="6678" y="571"/>
                  </a:cubicBezTo>
                  <a:cubicBezTo>
                    <a:pt x="6601" y="571"/>
                    <a:pt x="6541" y="545"/>
                    <a:pt x="6499" y="494"/>
                  </a:cubicBezTo>
                  <a:cubicBezTo>
                    <a:pt x="6448" y="443"/>
                    <a:pt x="6422" y="375"/>
                    <a:pt x="6422" y="289"/>
                  </a:cubicBezTo>
                  <a:cubicBezTo>
                    <a:pt x="6422" y="196"/>
                    <a:pt x="6448" y="128"/>
                    <a:pt x="6499" y="76"/>
                  </a:cubicBezTo>
                  <a:cubicBezTo>
                    <a:pt x="6541" y="25"/>
                    <a:pt x="6610" y="0"/>
                    <a:pt x="6686" y="0"/>
                  </a:cubicBezTo>
                  <a:cubicBezTo>
                    <a:pt x="6755" y="0"/>
                    <a:pt x="6806" y="17"/>
                    <a:pt x="6848" y="59"/>
                  </a:cubicBezTo>
                  <a:cubicBezTo>
                    <a:pt x="6874" y="85"/>
                    <a:pt x="6891" y="119"/>
                    <a:pt x="6908" y="162"/>
                  </a:cubicBezTo>
                  <a:cubicBezTo>
                    <a:pt x="6797" y="187"/>
                    <a:pt x="6797" y="187"/>
                    <a:pt x="6797" y="187"/>
                  </a:cubicBezTo>
                  <a:cubicBezTo>
                    <a:pt x="6789" y="162"/>
                    <a:pt x="6780" y="136"/>
                    <a:pt x="6755" y="119"/>
                  </a:cubicBezTo>
                  <a:cubicBezTo>
                    <a:pt x="6738" y="102"/>
                    <a:pt x="6712" y="94"/>
                    <a:pt x="6678" y="94"/>
                  </a:cubicBezTo>
                  <a:cubicBezTo>
                    <a:pt x="6635" y="94"/>
                    <a:pt x="6601" y="111"/>
                    <a:pt x="6576" y="136"/>
                  </a:cubicBezTo>
                  <a:cubicBezTo>
                    <a:pt x="6550" y="170"/>
                    <a:pt x="6541" y="213"/>
                    <a:pt x="6541" y="281"/>
                  </a:cubicBezTo>
                  <a:cubicBezTo>
                    <a:pt x="6541" y="349"/>
                    <a:pt x="6550" y="400"/>
                    <a:pt x="6576" y="434"/>
                  </a:cubicBezTo>
                  <a:cubicBezTo>
                    <a:pt x="6601" y="460"/>
                    <a:pt x="6635" y="477"/>
                    <a:pt x="6678" y="477"/>
                  </a:cubicBezTo>
                  <a:cubicBezTo>
                    <a:pt x="6703" y="477"/>
                    <a:pt x="6729" y="468"/>
                    <a:pt x="6755" y="451"/>
                  </a:cubicBezTo>
                  <a:cubicBezTo>
                    <a:pt x="6772" y="426"/>
                    <a:pt x="6789" y="400"/>
                    <a:pt x="6797" y="358"/>
                  </a:cubicBezTo>
                  <a:close/>
                  <a:moveTo>
                    <a:pt x="7053" y="562"/>
                  </a:moveTo>
                  <a:cubicBezTo>
                    <a:pt x="7053" y="8"/>
                    <a:pt x="7053" y="8"/>
                    <a:pt x="7053" y="8"/>
                  </a:cubicBezTo>
                  <a:cubicBezTo>
                    <a:pt x="7164" y="8"/>
                    <a:pt x="7164" y="8"/>
                    <a:pt x="7164" y="8"/>
                  </a:cubicBezTo>
                  <a:cubicBezTo>
                    <a:pt x="7164" y="221"/>
                    <a:pt x="7164" y="221"/>
                    <a:pt x="7164" y="221"/>
                  </a:cubicBezTo>
                  <a:cubicBezTo>
                    <a:pt x="7386" y="221"/>
                    <a:pt x="7386" y="221"/>
                    <a:pt x="7386" y="221"/>
                  </a:cubicBezTo>
                  <a:cubicBezTo>
                    <a:pt x="7386" y="8"/>
                    <a:pt x="7386" y="8"/>
                    <a:pt x="7386" y="8"/>
                  </a:cubicBezTo>
                  <a:cubicBezTo>
                    <a:pt x="7497" y="8"/>
                    <a:pt x="7497" y="8"/>
                    <a:pt x="7497" y="8"/>
                  </a:cubicBezTo>
                  <a:cubicBezTo>
                    <a:pt x="7497" y="562"/>
                    <a:pt x="7497" y="562"/>
                    <a:pt x="7497" y="562"/>
                  </a:cubicBezTo>
                  <a:cubicBezTo>
                    <a:pt x="7386" y="562"/>
                    <a:pt x="7386" y="562"/>
                    <a:pt x="7386" y="562"/>
                  </a:cubicBezTo>
                  <a:cubicBezTo>
                    <a:pt x="7386" y="324"/>
                    <a:pt x="7386" y="324"/>
                    <a:pt x="7386" y="324"/>
                  </a:cubicBezTo>
                  <a:cubicBezTo>
                    <a:pt x="7164" y="324"/>
                    <a:pt x="7164" y="324"/>
                    <a:pt x="7164" y="324"/>
                  </a:cubicBezTo>
                  <a:cubicBezTo>
                    <a:pt x="7164" y="562"/>
                    <a:pt x="7164" y="562"/>
                    <a:pt x="7164" y="562"/>
                  </a:cubicBezTo>
                  <a:lnTo>
                    <a:pt x="7053" y="562"/>
                  </a:lnTo>
                  <a:close/>
                  <a:moveTo>
                    <a:pt x="7659" y="562"/>
                  </a:moveTo>
                  <a:cubicBezTo>
                    <a:pt x="7659" y="8"/>
                    <a:pt x="7659" y="8"/>
                    <a:pt x="7659" y="8"/>
                  </a:cubicBezTo>
                  <a:cubicBezTo>
                    <a:pt x="7761" y="8"/>
                    <a:pt x="7761" y="8"/>
                    <a:pt x="7761" y="8"/>
                  </a:cubicBezTo>
                  <a:cubicBezTo>
                    <a:pt x="7991" y="375"/>
                    <a:pt x="7991" y="375"/>
                    <a:pt x="7991" y="375"/>
                  </a:cubicBezTo>
                  <a:cubicBezTo>
                    <a:pt x="7991" y="8"/>
                    <a:pt x="7991" y="8"/>
                    <a:pt x="7991" y="8"/>
                  </a:cubicBezTo>
                  <a:cubicBezTo>
                    <a:pt x="8094" y="8"/>
                    <a:pt x="8094" y="8"/>
                    <a:pt x="8094" y="8"/>
                  </a:cubicBezTo>
                  <a:cubicBezTo>
                    <a:pt x="8094" y="562"/>
                    <a:pt x="8094" y="562"/>
                    <a:pt x="8094" y="562"/>
                  </a:cubicBezTo>
                  <a:cubicBezTo>
                    <a:pt x="7983" y="562"/>
                    <a:pt x="7983" y="562"/>
                    <a:pt x="7983" y="562"/>
                  </a:cubicBezTo>
                  <a:cubicBezTo>
                    <a:pt x="7761" y="196"/>
                    <a:pt x="7761" y="196"/>
                    <a:pt x="7761" y="196"/>
                  </a:cubicBezTo>
                  <a:cubicBezTo>
                    <a:pt x="7761" y="562"/>
                    <a:pt x="7761" y="562"/>
                    <a:pt x="7761" y="562"/>
                  </a:cubicBezTo>
                  <a:lnTo>
                    <a:pt x="7659" y="562"/>
                  </a:lnTo>
                  <a:close/>
                  <a:moveTo>
                    <a:pt x="8256" y="562"/>
                  </a:moveTo>
                  <a:cubicBezTo>
                    <a:pt x="8256" y="8"/>
                    <a:pt x="8256" y="8"/>
                    <a:pt x="8256" y="8"/>
                  </a:cubicBezTo>
                  <a:cubicBezTo>
                    <a:pt x="8366" y="8"/>
                    <a:pt x="8366" y="8"/>
                    <a:pt x="8366" y="8"/>
                  </a:cubicBezTo>
                  <a:cubicBezTo>
                    <a:pt x="8366" y="562"/>
                    <a:pt x="8366" y="562"/>
                    <a:pt x="8366" y="562"/>
                  </a:cubicBezTo>
                  <a:lnTo>
                    <a:pt x="8256" y="562"/>
                  </a:lnTo>
                  <a:close/>
                  <a:moveTo>
                    <a:pt x="8870" y="358"/>
                  </a:moveTo>
                  <a:cubicBezTo>
                    <a:pt x="8980" y="392"/>
                    <a:pt x="8980" y="392"/>
                    <a:pt x="8980" y="392"/>
                  </a:cubicBezTo>
                  <a:cubicBezTo>
                    <a:pt x="8963" y="451"/>
                    <a:pt x="8938" y="494"/>
                    <a:pt x="8895" y="528"/>
                  </a:cubicBezTo>
                  <a:cubicBezTo>
                    <a:pt x="8861" y="554"/>
                    <a:pt x="8810" y="571"/>
                    <a:pt x="8750" y="571"/>
                  </a:cubicBezTo>
                  <a:cubicBezTo>
                    <a:pt x="8673" y="571"/>
                    <a:pt x="8614" y="545"/>
                    <a:pt x="8571" y="494"/>
                  </a:cubicBezTo>
                  <a:cubicBezTo>
                    <a:pt x="8520" y="443"/>
                    <a:pt x="8494" y="375"/>
                    <a:pt x="8494" y="289"/>
                  </a:cubicBezTo>
                  <a:cubicBezTo>
                    <a:pt x="8494" y="196"/>
                    <a:pt x="8520" y="128"/>
                    <a:pt x="8571" y="76"/>
                  </a:cubicBezTo>
                  <a:cubicBezTo>
                    <a:pt x="8614" y="25"/>
                    <a:pt x="8682" y="0"/>
                    <a:pt x="8759" y="0"/>
                  </a:cubicBezTo>
                  <a:cubicBezTo>
                    <a:pt x="8827" y="0"/>
                    <a:pt x="8878" y="17"/>
                    <a:pt x="8921" y="59"/>
                  </a:cubicBezTo>
                  <a:cubicBezTo>
                    <a:pt x="8946" y="85"/>
                    <a:pt x="8963" y="119"/>
                    <a:pt x="8980" y="162"/>
                  </a:cubicBezTo>
                  <a:cubicBezTo>
                    <a:pt x="8870" y="187"/>
                    <a:pt x="8870" y="187"/>
                    <a:pt x="8870" y="187"/>
                  </a:cubicBezTo>
                  <a:cubicBezTo>
                    <a:pt x="8861" y="162"/>
                    <a:pt x="8853" y="136"/>
                    <a:pt x="8827" y="119"/>
                  </a:cubicBezTo>
                  <a:cubicBezTo>
                    <a:pt x="8810" y="102"/>
                    <a:pt x="8784" y="94"/>
                    <a:pt x="8750" y="94"/>
                  </a:cubicBezTo>
                  <a:cubicBezTo>
                    <a:pt x="8708" y="94"/>
                    <a:pt x="8673" y="111"/>
                    <a:pt x="8648" y="136"/>
                  </a:cubicBezTo>
                  <a:cubicBezTo>
                    <a:pt x="8622" y="170"/>
                    <a:pt x="8614" y="213"/>
                    <a:pt x="8614" y="281"/>
                  </a:cubicBezTo>
                  <a:cubicBezTo>
                    <a:pt x="8614" y="349"/>
                    <a:pt x="8622" y="400"/>
                    <a:pt x="8648" y="434"/>
                  </a:cubicBezTo>
                  <a:cubicBezTo>
                    <a:pt x="8673" y="460"/>
                    <a:pt x="8708" y="477"/>
                    <a:pt x="8750" y="477"/>
                  </a:cubicBezTo>
                  <a:cubicBezTo>
                    <a:pt x="8776" y="477"/>
                    <a:pt x="8801" y="468"/>
                    <a:pt x="8827" y="451"/>
                  </a:cubicBezTo>
                  <a:cubicBezTo>
                    <a:pt x="8844" y="426"/>
                    <a:pt x="8861" y="400"/>
                    <a:pt x="8870" y="358"/>
                  </a:cubicBezTo>
                  <a:close/>
                  <a:moveTo>
                    <a:pt x="9296" y="8"/>
                  </a:moveTo>
                  <a:cubicBezTo>
                    <a:pt x="9407" y="8"/>
                    <a:pt x="9407" y="8"/>
                    <a:pt x="9407" y="8"/>
                  </a:cubicBezTo>
                  <a:cubicBezTo>
                    <a:pt x="9407" y="307"/>
                    <a:pt x="9407" y="307"/>
                    <a:pt x="9407" y="307"/>
                  </a:cubicBezTo>
                  <a:cubicBezTo>
                    <a:pt x="9407" y="358"/>
                    <a:pt x="9407" y="383"/>
                    <a:pt x="9407" y="400"/>
                  </a:cubicBezTo>
                  <a:cubicBezTo>
                    <a:pt x="9415" y="426"/>
                    <a:pt x="9424" y="443"/>
                    <a:pt x="9441" y="451"/>
                  </a:cubicBezTo>
                  <a:cubicBezTo>
                    <a:pt x="9458" y="468"/>
                    <a:pt x="9484" y="477"/>
                    <a:pt x="9518" y="477"/>
                  </a:cubicBezTo>
                  <a:cubicBezTo>
                    <a:pt x="9552" y="477"/>
                    <a:pt x="9577" y="468"/>
                    <a:pt x="9586" y="460"/>
                  </a:cubicBezTo>
                  <a:cubicBezTo>
                    <a:pt x="9603" y="443"/>
                    <a:pt x="9620" y="426"/>
                    <a:pt x="9620" y="409"/>
                  </a:cubicBezTo>
                  <a:cubicBezTo>
                    <a:pt x="9620" y="392"/>
                    <a:pt x="9620" y="358"/>
                    <a:pt x="9620" y="315"/>
                  </a:cubicBezTo>
                  <a:cubicBezTo>
                    <a:pt x="9620" y="8"/>
                    <a:pt x="9620" y="8"/>
                    <a:pt x="9620" y="8"/>
                  </a:cubicBezTo>
                  <a:cubicBezTo>
                    <a:pt x="9739" y="8"/>
                    <a:pt x="9739" y="8"/>
                    <a:pt x="9739" y="8"/>
                  </a:cubicBezTo>
                  <a:cubicBezTo>
                    <a:pt x="9739" y="298"/>
                    <a:pt x="9739" y="298"/>
                    <a:pt x="9739" y="298"/>
                  </a:cubicBezTo>
                  <a:cubicBezTo>
                    <a:pt x="9739" y="366"/>
                    <a:pt x="9731" y="409"/>
                    <a:pt x="9731" y="443"/>
                  </a:cubicBezTo>
                  <a:cubicBezTo>
                    <a:pt x="9722" y="468"/>
                    <a:pt x="9714" y="494"/>
                    <a:pt x="9697" y="511"/>
                  </a:cubicBezTo>
                  <a:cubicBezTo>
                    <a:pt x="9680" y="528"/>
                    <a:pt x="9654" y="545"/>
                    <a:pt x="9629" y="554"/>
                  </a:cubicBezTo>
                  <a:cubicBezTo>
                    <a:pt x="9603" y="562"/>
                    <a:pt x="9569" y="571"/>
                    <a:pt x="9518" y="571"/>
                  </a:cubicBezTo>
                  <a:cubicBezTo>
                    <a:pt x="9467" y="571"/>
                    <a:pt x="9424" y="562"/>
                    <a:pt x="9398" y="554"/>
                  </a:cubicBezTo>
                  <a:cubicBezTo>
                    <a:pt x="9373" y="545"/>
                    <a:pt x="9356" y="528"/>
                    <a:pt x="9339" y="502"/>
                  </a:cubicBezTo>
                  <a:cubicBezTo>
                    <a:pt x="9322" y="485"/>
                    <a:pt x="9313" y="468"/>
                    <a:pt x="9305" y="443"/>
                  </a:cubicBezTo>
                  <a:cubicBezTo>
                    <a:pt x="9296" y="409"/>
                    <a:pt x="9296" y="366"/>
                    <a:pt x="9296" y="307"/>
                  </a:cubicBezTo>
                  <a:lnTo>
                    <a:pt x="9296" y="8"/>
                  </a:lnTo>
                  <a:close/>
                  <a:moveTo>
                    <a:pt x="9901" y="562"/>
                  </a:moveTo>
                  <a:cubicBezTo>
                    <a:pt x="9901" y="8"/>
                    <a:pt x="9901" y="8"/>
                    <a:pt x="9901" y="8"/>
                  </a:cubicBezTo>
                  <a:cubicBezTo>
                    <a:pt x="10012" y="8"/>
                    <a:pt x="10012" y="8"/>
                    <a:pt x="10012" y="8"/>
                  </a:cubicBezTo>
                  <a:cubicBezTo>
                    <a:pt x="10234" y="375"/>
                    <a:pt x="10234" y="375"/>
                    <a:pt x="10234" y="375"/>
                  </a:cubicBezTo>
                  <a:cubicBezTo>
                    <a:pt x="10234" y="8"/>
                    <a:pt x="10234" y="8"/>
                    <a:pt x="10234" y="8"/>
                  </a:cubicBezTo>
                  <a:cubicBezTo>
                    <a:pt x="10336" y="8"/>
                    <a:pt x="10336" y="8"/>
                    <a:pt x="10336" y="8"/>
                  </a:cubicBezTo>
                  <a:cubicBezTo>
                    <a:pt x="10336" y="562"/>
                    <a:pt x="10336" y="562"/>
                    <a:pt x="10336" y="562"/>
                  </a:cubicBezTo>
                  <a:cubicBezTo>
                    <a:pt x="10226" y="562"/>
                    <a:pt x="10226" y="562"/>
                    <a:pt x="10226" y="562"/>
                  </a:cubicBezTo>
                  <a:cubicBezTo>
                    <a:pt x="10004" y="196"/>
                    <a:pt x="10004" y="196"/>
                    <a:pt x="10004" y="196"/>
                  </a:cubicBezTo>
                  <a:cubicBezTo>
                    <a:pt x="10004" y="562"/>
                    <a:pt x="10004" y="562"/>
                    <a:pt x="10004" y="562"/>
                  </a:cubicBezTo>
                  <a:lnTo>
                    <a:pt x="9901" y="562"/>
                  </a:lnTo>
                  <a:close/>
                  <a:moveTo>
                    <a:pt x="10498" y="562"/>
                  </a:moveTo>
                  <a:cubicBezTo>
                    <a:pt x="10498" y="8"/>
                    <a:pt x="10498" y="8"/>
                    <a:pt x="10498" y="8"/>
                  </a:cubicBezTo>
                  <a:cubicBezTo>
                    <a:pt x="10609" y="8"/>
                    <a:pt x="10609" y="8"/>
                    <a:pt x="10609" y="8"/>
                  </a:cubicBezTo>
                  <a:cubicBezTo>
                    <a:pt x="10609" y="562"/>
                    <a:pt x="10609" y="562"/>
                    <a:pt x="10609" y="562"/>
                  </a:cubicBezTo>
                  <a:lnTo>
                    <a:pt x="10498" y="562"/>
                  </a:lnTo>
                  <a:close/>
                  <a:moveTo>
                    <a:pt x="10899" y="562"/>
                  </a:moveTo>
                  <a:cubicBezTo>
                    <a:pt x="10703" y="8"/>
                    <a:pt x="10703" y="8"/>
                    <a:pt x="10703" y="8"/>
                  </a:cubicBezTo>
                  <a:cubicBezTo>
                    <a:pt x="10823" y="8"/>
                    <a:pt x="10823" y="8"/>
                    <a:pt x="10823" y="8"/>
                  </a:cubicBezTo>
                  <a:cubicBezTo>
                    <a:pt x="10968" y="417"/>
                    <a:pt x="10968" y="417"/>
                    <a:pt x="10968" y="417"/>
                  </a:cubicBezTo>
                  <a:cubicBezTo>
                    <a:pt x="11104" y="8"/>
                    <a:pt x="11104" y="8"/>
                    <a:pt x="11104" y="8"/>
                  </a:cubicBezTo>
                  <a:cubicBezTo>
                    <a:pt x="11223" y="8"/>
                    <a:pt x="11223" y="8"/>
                    <a:pt x="11223" y="8"/>
                  </a:cubicBezTo>
                  <a:cubicBezTo>
                    <a:pt x="11027" y="562"/>
                    <a:pt x="11027" y="562"/>
                    <a:pt x="11027" y="562"/>
                  </a:cubicBezTo>
                  <a:lnTo>
                    <a:pt x="10899" y="562"/>
                  </a:lnTo>
                  <a:close/>
                  <a:moveTo>
                    <a:pt x="11326" y="562"/>
                  </a:moveTo>
                  <a:cubicBezTo>
                    <a:pt x="11326" y="8"/>
                    <a:pt x="11326" y="8"/>
                    <a:pt x="11326" y="8"/>
                  </a:cubicBezTo>
                  <a:cubicBezTo>
                    <a:pt x="11735" y="8"/>
                    <a:pt x="11735" y="8"/>
                    <a:pt x="11735" y="8"/>
                  </a:cubicBezTo>
                  <a:cubicBezTo>
                    <a:pt x="11735" y="102"/>
                    <a:pt x="11735" y="102"/>
                    <a:pt x="11735" y="102"/>
                  </a:cubicBezTo>
                  <a:cubicBezTo>
                    <a:pt x="11437" y="102"/>
                    <a:pt x="11437" y="102"/>
                    <a:pt x="11437" y="102"/>
                  </a:cubicBezTo>
                  <a:cubicBezTo>
                    <a:pt x="11437" y="221"/>
                    <a:pt x="11437" y="221"/>
                    <a:pt x="11437" y="221"/>
                  </a:cubicBezTo>
                  <a:cubicBezTo>
                    <a:pt x="11718" y="221"/>
                    <a:pt x="11718" y="221"/>
                    <a:pt x="11718" y="221"/>
                  </a:cubicBezTo>
                  <a:cubicBezTo>
                    <a:pt x="11718" y="315"/>
                    <a:pt x="11718" y="315"/>
                    <a:pt x="11718" y="315"/>
                  </a:cubicBezTo>
                  <a:cubicBezTo>
                    <a:pt x="11437" y="315"/>
                    <a:pt x="11437" y="315"/>
                    <a:pt x="11437" y="315"/>
                  </a:cubicBezTo>
                  <a:cubicBezTo>
                    <a:pt x="11437" y="468"/>
                    <a:pt x="11437" y="468"/>
                    <a:pt x="11437" y="468"/>
                  </a:cubicBezTo>
                  <a:cubicBezTo>
                    <a:pt x="11744" y="468"/>
                    <a:pt x="11744" y="468"/>
                    <a:pt x="11744" y="468"/>
                  </a:cubicBezTo>
                  <a:cubicBezTo>
                    <a:pt x="11744" y="562"/>
                    <a:pt x="11744" y="562"/>
                    <a:pt x="11744" y="562"/>
                  </a:cubicBezTo>
                  <a:lnTo>
                    <a:pt x="11326" y="562"/>
                  </a:lnTo>
                  <a:close/>
                  <a:moveTo>
                    <a:pt x="11889" y="562"/>
                  </a:moveTo>
                  <a:cubicBezTo>
                    <a:pt x="11889" y="8"/>
                    <a:pt x="11889" y="8"/>
                    <a:pt x="11889" y="8"/>
                  </a:cubicBezTo>
                  <a:cubicBezTo>
                    <a:pt x="12119" y="8"/>
                    <a:pt x="12119" y="8"/>
                    <a:pt x="12119" y="8"/>
                  </a:cubicBezTo>
                  <a:cubicBezTo>
                    <a:pt x="12178" y="8"/>
                    <a:pt x="12221" y="8"/>
                    <a:pt x="12247" y="25"/>
                  </a:cubicBezTo>
                  <a:cubicBezTo>
                    <a:pt x="12281" y="34"/>
                    <a:pt x="12298" y="51"/>
                    <a:pt x="12315" y="76"/>
                  </a:cubicBezTo>
                  <a:cubicBezTo>
                    <a:pt x="12332" y="102"/>
                    <a:pt x="12341" y="128"/>
                    <a:pt x="12341" y="162"/>
                  </a:cubicBezTo>
                  <a:cubicBezTo>
                    <a:pt x="12341" y="204"/>
                    <a:pt x="12323" y="238"/>
                    <a:pt x="12306" y="264"/>
                  </a:cubicBezTo>
                  <a:cubicBezTo>
                    <a:pt x="12281" y="289"/>
                    <a:pt x="12238" y="307"/>
                    <a:pt x="12196" y="315"/>
                  </a:cubicBezTo>
                  <a:cubicBezTo>
                    <a:pt x="12221" y="332"/>
                    <a:pt x="12238" y="349"/>
                    <a:pt x="12255" y="366"/>
                  </a:cubicBezTo>
                  <a:cubicBezTo>
                    <a:pt x="12272" y="383"/>
                    <a:pt x="12289" y="409"/>
                    <a:pt x="12315" y="451"/>
                  </a:cubicBezTo>
                  <a:cubicBezTo>
                    <a:pt x="12383" y="562"/>
                    <a:pt x="12383" y="562"/>
                    <a:pt x="12383" y="562"/>
                  </a:cubicBezTo>
                  <a:cubicBezTo>
                    <a:pt x="12247" y="562"/>
                    <a:pt x="12247" y="562"/>
                    <a:pt x="12247" y="562"/>
                  </a:cubicBezTo>
                  <a:cubicBezTo>
                    <a:pt x="12170" y="443"/>
                    <a:pt x="12170" y="443"/>
                    <a:pt x="12170" y="443"/>
                  </a:cubicBezTo>
                  <a:cubicBezTo>
                    <a:pt x="12144" y="400"/>
                    <a:pt x="12119" y="375"/>
                    <a:pt x="12110" y="358"/>
                  </a:cubicBezTo>
                  <a:cubicBezTo>
                    <a:pt x="12102" y="349"/>
                    <a:pt x="12085" y="341"/>
                    <a:pt x="12076" y="341"/>
                  </a:cubicBezTo>
                  <a:cubicBezTo>
                    <a:pt x="12068" y="332"/>
                    <a:pt x="12042" y="332"/>
                    <a:pt x="12016" y="332"/>
                  </a:cubicBezTo>
                  <a:cubicBezTo>
                    <a:pt x="11999" y="332"/>
                    <a:pt x="11999" y="332"/>
                    <a:pt x="11999" y="332"/>
                  </a:cubicBezTo>
                  <a:cubicBezTo>
                    <a:pt x="11999" y="562"/>
                    <a:pt x="11999" y="562"/>
                    <a:pt x="11999" y="562"/>
                  </a:cubicBezTo>
                  <a:lnTo>
                    <a:pt x="11889" y="562"/>
                  </a:lnTo>
                  <a:close/>
                  <a:moveTo>
                    <a:pt x="11999" y="238"/>
                  </a:moveTo>
                  <a:cubicBezTo>
                    <a:pt x="12076" y="238"/>
                    <a:pt x="12076" y="238"/>
                    <a:pt x="12076" y="238"/>
                  </a:cubicBezTo>
                  <a:cubicBezTo>
                    <a:pt x="12136" y="238"/>
                    <a:pt x="12170" y="238"/>
                    <a:pt x="12178" y="238"/>
                  </a:cubicBezTo>
                  <a:cubicBezTo>
                    <a:pt x="12196" y="230"/>
                    <a:pt x="12204" y="221"/>
                    <a:pt x="12213" y="213"/>
                  </a:cubicBezTo>
                  <a:cubicBezTo>
                    <a:pt x="12221" y="204"/>
                    <a:pt x="12221" y="187"/>
                    <a:pt x="12221" y="170"/>
                  </a:cubicBezTo>
                  <a:cubicBezTo>
                    <a:pt x="12221" y="153"/>
                    <a:pt x="12221" y="136"/>
                    <a:pt x="12213" y="128"/>
                  </a:cubicBezTo>
                  <a:cubicBezTo>
                    <a:pt x="12196" y="111"/>
                    <a:pt x="12187" y="102"/>
                    <a:pt x="12170" y="102"/>
                  </a:cubicBezTo>
                  <a:cubicBezTo>
                    <a:pt x="12161" y="102"/>
                    <a:pt x="12127" y="102"/>
                    <a:pt x="12085" y="102"/>
                  </a:cubicBezTo>
                  <a:cubicBezTo>
                    <a:pt x="11999" y="102"/>
                    <a:pt x="11999" y="102"/>
                    <a:pt x="11999" y="102"/>
                  </a:cubicBezTo>
                  <a:lnTo>
                    <a:pt x="11999" y="238"/>
                  </a:lnTo>
                  <a:close/>
                  <a:moveTo>
                    <a:pt x="12460" y="383"/>
                  </a:moveTo>
                  <a:cubicBezTo>
                    <a:pt x="12571" y="375"/>
                    <a:pt x="12571" y="375"/>
                    <a:pt x="12571" y="375"/>
                  </a:cubicBezTo>
                  <a:cubicBezTo>
                    <a:pt x="12579" y="409"/>
                    <a:pt x="12588" y="434"/>
                    <a:pt x="12613" y="451"/>
                  </a:cubicBezTo>
                  <a:cubicBezTo>
                    <a:pt x="12630" y="468"/>
                    <a:pt x="12656" y="477"/>
                    <a:pt x="12690" y="477"/>
                  </a:cubicBezTo>
                  <a:cubicBezTo>
                    <a:pt x="12724" y="477"/>
                    <a:pt x="12758" y="468"/>
                    <a:pt x="12775" y="451"/>
                  </a:cubicBezTo>
                  <a:cubicBezTo>
                    <a:pt x="12793" y="443"/>
                    <a:pt x="12801" y="417"/>
                    <a:pt x="12801" y="400"/>
                  </a:cubicBezTo>
                  <a:cubicBezTo>
                    <a:pt x="12801" y="392"/>
                    <a:pt x="12793" y="375"/>
                    <a:pt x="12793" y="366"/>
                  </a:cubicBezTo>
                  <a:cubicBezTo>
                    <a:pt x="12784" y="358"/>
                    <a:pt x="12767" y="349"/>
                    <a:pt x="12750" y="341"/>
                  </a:cubicBezTo>
                  <a:cubicBezTo>
                    <a:pt x="12733" y="341"/>
                    <a:pt x="12707" y="332"/>
                    <a:pt x="12656" y="315"/>
                  </a:cubicBezTo>
                  <a:cubicBezTo>
                    <a:pt x="12596" y="307"/>
                    <a:pt x="12554" y="289"/>
                    <a:pt x="12528" y="264"/>
                  </a:cubicBezTo>
                  <a:cubicBezTo>
                    <a:pt x="12494" y="230"/>
                    <a:pt x="12477" y="196"/>
                    <a:pt x="12477" y="153"/>
                  </a:cubicBezTo>
                  <a:cubicBezTo>
                    <a:pt x="12477" y="128"/>
                    <a:pt x="12486" y="94"/>
                    <a:pt x="12503" y="76"/>
                  </a:cubicBezTo>
                  <a:cubicBezTo>
                    <a:pt x="12520" y="51"/>
                    <a:pt x="12545" y="25"/>
                    <a:pt x="12571" y="17"/>
                  </a:cubicBezTo>
                  <a:cubicBezTo>
                    <a:pt x="12605" y="0"/>
                    <a:pt x="12639" y="0"/>
                    <a:pt x="12682" y="0"/>
                  </a:cubicBezTo>
                  <a:cubicBezTo>
                    <a:pt x="12750" y="0"/>
                    <a:pt x="12810" y="8"/>
                    <a:pt x="12844" y="42"/>
                  </a:cubicBezTo>
                  <a:cubicBezTo>
                    <a:pt x="12878" y="76"/>
                    <a:pt x="12895" y="111"/>
                    <a:pt x="12895" y="162"/>
                  </a:cubicBezTo>
                  <a:cubicBezTo>
                    <a:pt x="12784" y="170"/>
                    <a:pt x="12784" y="170"/>
                    <a:pt x="12784" y="170"/>
                  </a:cubicBezTo>
                  <a:cubicBezTo>
                    <a:pt x="12775" y="145"/>
                    <a:pt x="12767" y="119"/>
                    <a:pt x="12750" y="111"/>
                  </a:cubicBezTo>
                  <a:cubicBezTo>
                    <a:pt x="12741" y="94"/>
                    <a:pt x="12716" y="94"/>
                    <a:pt x="12682" y="94"/>
                  </a:cubicBezTo>
                  <a:cubicBezTo>
                    <a:pt x="12648" y="94"/>
                    <a:pt x="12622" y="94"/>
                    <a:pt x="12605" y="111"/>
                  </a:cubicBezTo>
                  <a:cubicBezTo>
                    <a:pt x="12596" y="119"/>
                    <a:pt x="12588" y="128"/>
                    <a:pt x="12588" y="145"/>
                  </a:cubicBezTo>
                  <a:cubicBezTo>
                    <a:pt x="12588" y="162"/>
                    <a:pt x="12596" y="170"/>
                    <a:pt x="12605" y="179"/>
                  </a:cubicBezTo>
                  <a:cubicBezTo>
                    <a:pt x="12622" y="187"/>
                    <a:pt x="12656" y="204"/>
                    <a:pt x="12707" y="213"/>
                  </a:cubicBezTo>
                  <a:cubicBezTo>
                    <a:pt x="12758" y="230"/>
                    <a:pt x="12801" y="238"/>
                    <a:pt x="12827" y="255"/>
                  </a:cubicBezTo>
                  <a:cubicBezTo>
                    <a:pt x="12852" y="272"/>
                    <a:pt x="12878" y="289"/>
                    <a:pt x="12886" y="315"/>
                  </a:cubicBezTo>
                  <a:cubicBezTo>
                    <a:pt x="12903" y="332"/>
                    <a:pt x="12912" y="366"/>
                    <a:pt x="12912" y="400"/>
                  </a:cubicBezTo>
                  <a:cubicBezTo>
                    <a:pt x="12912" y="434"/>
                    <a:pt x="12903" y="460"/>
                    <a:pt x="12886" y="494"/>
                  </a:cubicBezTo>
                  <a:cubicBezTo>
                    <a:pt x="12869" y="519"/>
                    <a:pt x="12844" y="537"/>
                    <a:pt x="12810" y="554"/>
                  </a:cubicBezTo>
                  <a:cubicBezTo>
                    <a:pt x="12775" y="562"/>
                    <a:pt x="12741" y="571"/>
                    <a:pt x="12690" y="571"/>
                  </a:cubicBezTo>
                  <a:cubicBezTo>
                    <a:pt x="12622" y="571"/>
                    <a:pt x="12562" y="554"/>
                    <a:pt x="12528" y="519"/>
                  </a:cubicBezTo>
                  <a:cubicBezTo>
                    <a:pt x="12494" y="494"/>
                    <a:pt x="12468" y="443"/>
                    <a:pt x="12460" y="383"/>
                  </a:cubicBezTo>
                  <a:close/>
                  <a:moveTo>
                    <a:pt x="13048" y="562"/>
                  </a:moveTo>
                  <a:cubicBezTo>
                    <a:pt x="13048" y="8"/>
                    <a:pt x="13048" y="8"/>
                    <a:pt x="13048" y="8"/>
                  </a:cubicBezTo>
                  <a:cubicBezTo>
                    <a:pt x="13159" y="8"/>
                    <a:pt x="13159" y="8"/>
                    <a:pt x="13159" y="8"/>
                  </a:cubicBezTo>
                  <a:cubicBezTo>
                    <a:pt x="13159" y="562"/>
                    <a:pt x="13159" y="562"/>
                    <a:pt x="13159" y="562"/>
                  </a:cubicBezTo>
                  <a:lnTo>
                    <a:pt x="13048" y="562"/>
                  </a:lnTo>
                  <a:close/>
                  <a:moveTo>
                    <a:pt x="13432" y="562"/>
                  </a:moveTo>
                  <a:cubicBezTo>
                    <a:pt x="13432" y="102"/>
                    <a:pt x="13432" y="102"/>
                    <a:pt x="13432" y="102"/>
                  </a:cubicBezTo>
                  <a:cubicBezTo>
                    <a:pt x="13270" y="102"/>
                    <a:pt x="13270" y="102"/>
                    <a:pt x="13270" y="102"/>
                  </a:cubicBezTo>
                  <a:cubicBezTo>
                    <a:pt x="13270" y="8"/>
                    <a:pt x="13270" y="8"/>
                    <a:pt x="13270" y="8"/>
                  </a:cubicBezTo>
                  <a:cubicBezTo>
                    <a:pt x="13714" y="8"/>
                    <a:pt x="13714" y="8"/>
                    <a:pt x="13714" y="8"/>
                  </a:cubicBezTo>
                  <a:cubicBezTo>
                    <a:pt x="13714" y="102"/>
                    <a:pt x="13714" y="102"/>
                    <a:pt x="13714" y="102"/>
                  </a:cubicBezTo>
                  <a:cubicBezTo>
                    <a:pt x="13543" y="102"/>
                    <a:pt x="13543" y="102"/>
                    <a:pt x="13543" y="102"/>
                  </a:cubicBezTo>
                  <a:cubicBezTo>
                    <a:pt x="13543" y="562"/>
                    <a:pt x="13543" y="562"/>
                    <a:pt x="13543" y="562"/>
                  </a:cubicBezTo>
                  <a:lnTo>
                    <a:pt x="13432" y="562"/>
                  </a:lnTo>
                  <a:close/>
                  <a:moveTo>
                    <a:pt x="13969" y="562"/>
                  </a:moveTo>
                  <a:cubicBezTo>
                    <a:pt x="13969" y="332"/>
                    <a:pt x="13969" y="332"/>
                    <a:pt x="13969" y="332"/>
                  </a:cubicBezTo>
                  <a:cubicBezTo>
                    <a:pt x="13773" y="8"/>
                    <a:pt x="13773" y="8"/>
                    <a:pt x="13773" y="8"/>
                  </a:cubicBezTo>
                  <a:cubicBezTo>
                    <a:pt x="13901" y="8"/>
                    <a:pt x="13901" y="8"/>
                    <a:pt x="13901" y="8"/>
                  </a:cubicBezTo>
                  <a:cubicBezTo>
                    <a:pt x="14029" y="230"/>
                    <a:pt x="14029" y="230"/>
                    <a:pt x="14029" y="230"/>
                  </a:cubicBezTo>
                  <a:cubicBezTo>
                    <a:pt x="14157" y="8"/>
                    <a:pt x="14157" y="8"/>
                    <a:pt x="14157" y="8"/>
                  </a:cubicBezTo>
                  <a:cubicBezTo>
                    <a:pt x="14293" y="8"/>
                    <a:pt x="14293" y="8"/>
                    <a:pt x="14293" y="8"/>
                  </a:cubicBezTo>
                  <a:cubicBezTo>
                    <a:pt x="14089" y="332"/>
                    <a:pt x="14089" y="332"/>
                    <a:pt x="14089" y="332"/>
                  </a:cubicBezTo>
                  <a:cubicBezTo>
                    <a:pt x="14089" y="562"/>
                    <a:pt x="14089" y="562"/>
                    <a:pt x="14089" y="562"/>
                  </a:cubicBezTo>
                  <a:lnTo>
                    <a:pt x="13969"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0" name="í$ļîḍe">
              <a:extLst>
                <a:ext uri="{FF2B5EF4-FFF2-40B4-BE49-F238E27FC236}">
                  <a16:creationId xmlns="" xmlns:a16="http://schemas.microsoft.com/office/drawing/2014/main" id="{E90128A1-B633-4843-8A62-C849F9009539}"/>
                </a:ext>
              </a:extLst>
            </p:cNvPr>
            <p:cNvSpPr/>
            <p:nvPr/>
          </p:nvSpPr>
          <p:spPr bwMode="auto">
            <a:xfrm>
              <a:off x="4492500" y="2557091"/>
              <a:ext cx="1002569" cy="1223215"/>
            </a:xfrm>
            <a:custGeom>
              <a:avLst/>
              <a:gdLst>
                <a:gd name="T0" fmla="*/ 34 w 2593"/>
                <a:gd name="T1" fmla="*/ 443 h 3169"/>
                <a:gd name="T2" fmla="*/ 136 w 2593"/>
                <a:gd name="T3" fmla="*/ 673 h 3169"/>
                <a:gd name="T4" fmla="*/ 196 w 2593"/>
                <a:gd name="T5" fmla="*/ 801 h 3169"/>
                <a:gd name="T6" fmla="*/ 375 w 2593"/>
                <a:gd name="T7" fmla="*/ 699 h 3169"/>
                <a:gd name="T8" fmla="*/ 188 w 2593"/>
                <a:gd name="T9" fmla="*/ 486 h 3169"/>
                <a:gd name="T10" fmla="*/ 34 w 2593"/>
                <a:gd name="T11" fmla="*/ 443 h 3169"/>
                <a:gd name="T12" fmla="*/ 2098 w 2593"/>
                <a:gd name="T13" fmla="*/ 605 h 3169"/>
                <a:gd name="T14" fmla="*/ 2013 w 2593"/>
                <a:gd name="T15" fmla="*/ 1082 h 3169"/>
                <a:gd name="T16" fmla="*/ 1902 w 2593"/>
                <a:gd name="T17" fmla="*/ 1738 h 3169"/>
                <a:gd name="T18" fmla="*/ 1859 w 2593"/>
                <a:gd name="T19" fmla="*/ 2445 h 3169"/>
                <a:gd name="T20" fmla="*/ 1919 w 2593"/>
                <a:gd name="T21" fmla="*/ 2888 h 3169"/>
                <a:gd name="T22" fmla="*/ 1731 w 2593"/>
                <a:gd name="T23" fmla="*/ 3075 h 3169"/>
                <a:gd name="T24" fmla="*/ 1774 w 2593"/>
                <a:gd name="T25" fmla="*/ 3118 h 3169"/>
                <a:gd name="T26" fmla="*/ 2047 w 2593"/>
                <a:gd name="T27" fmla="*/ 3058 h 3169"/>
                <a:gd name="T28" fmla="*/ 2106 w 2593"/>
                <a:gd name="T29" fmla="*/ 2956 h 3169"/>
                <a:gd name="T30" fmla="*/ 2004 w 2593"/>
                <a:gd name="T31" fmla="*/ 2454 h 3169"/>
                <a:gd name="T32" fmla="*/ 2013 w 2593"/>
                <a:gd name="T33" fmla="*/ 1977 h 3169"/>
                <a:gd name="T34" fmla="*/ 2089 w 2593"/>
                <a:gd name="T35" fmla="*/ 1278 h 3169"/>
                <a:gd name="T36" fmla="*/ 2200 w 2593"/>
                <a:gd name="T37" fmla="*/ 733 h 3169"/>
                <a:gd name="T38" fmla="*/ 2098 w 2593"/>
                <a:gd name="T39" fmla="*/ 605 h 3169"/>
                <a:gd name="T40" fmla="*/ 1433 w 2593"/>
                <a:gd name="T41" fmla="*/ 835 h 3169"/>
                <a:gd name="T42" fmla="*/ 1126 w 2593"/>
                <a:gd name="T43" fmla="*/ 1321 h 3169"/>
                <a:gd name="T44" fmla="*/ 1177 w 2593"/>
                <a:gd name="T45" fmla="*/ 1465 h 3169"/>
                <a:gd name="T46" fmla="*/ 1279 w 2593"/>
                <a:gd name="T47" fmla="*/ 1397 h 3169"/>
                <a:gd name="T48" fmla="*/ 1382 w 2593"/>
                <a:gd name="T49" fmla="*/ 1269 h 3169"/>
                <a:gd name="T50" fmla="*/ 1510 w 2593"/>
                <a:gd name="T51" fmla="*/ 1244 h 3169"/>
                <a:gd name="T52" fmla="*/ 1365 w 2593"/>
                <a:gd name="T53" fmla="*/ 1534 h 3169"/>
                <a:gd name="T54" fmla="*/ 1484 w 2593"/>
                <a:gd name="T55" fmla="*/ 1593 h 3169"/>
                <a:gd name="T56" fmla="*/ 1689 w 2593"/>
                <a:gd name="T57" fmla="*/ 1338 h 3169"/>
                <a:gd name="T58" fmla="*/ 1953 w 2593"/>
                <a:gd name="T59" fmla="*/ 1091 h 3169"/>
                <a:gd name="T60" fmla="*/ 1953 w 2593"/>
                <a:gd name="T61" fmla="*/ 937 h 3169"/>
                <a:gd name="T62" fmla="*/ 1893 w 2593"/>
                <a:gd name="T63" fmla="*/ 1014 h 3169"/>
                <a:gd name="T64" fmla="*/ 1757 w 2593"/>
                <a:gd name="T65" fmla="*/ 1167 h 3169"/>
                <a:gd name="T66" fmla="*/ 1714 w 2593"/>
                <a:gd name="T67" fmla="*/ 1133 h 3169"/>
                <a:gd name="T68" fmla="*/ 1782 w 2593"/>
                <a:gd name="T69" fmla="*/ 963 h 3169"/>
                <a:gd name="T70" fmla="*/ 1535 w 2593"/>
                <a:gd name="T71" fmla="*/ 1039 h 3169"/>
                <a:gd name="T72" fmla="*/ 1330 w 2593"/>
                <a:gd name="T73" fmla="*/ 1184 h 3169"/>
                <a:gd name="T74" fmla="*/ 1382 w 2593"/>
                <a:gd name="T75" fmla="*/ 1065 h 3169"/>
                <a:gd name="T76" fmla="*/ 1714 w 2593"/>
                <a:gd name="T77" fmla="*/ 741 h 3169"/>
                <a:gd name="T78" fmla="*/ 1893 w 2593"/>
                <a:gd name="T79" fmla="*/ 469 h 3169"/>
                <a:gd name="T80" fmla="*/ 2217 w 2593"/>
                <a:gd name="T81" fmla="*/ 256 h 3169"/>
                <a:gd name="T82" fmla="*/ 2507 w 2593"/>
                <a:gd name="T83" fmla="*/ 154 h 3169"/>
                <a:gd name="T84" fmla="*/ 2286 w 2593"/>
                <a:gd name="T85" fmla="*/ 77 h 3169"/>
                <a:gd name="T86" fmla="*/ 1399 w 2593"/>
                <a:gd name="T87" fmla="*/ 554 h 3169"/>
                <a:gd name="T88" fmla="*/ 1006 w 2593"/>
                <a:gd name="T89" fmla="*/ 861 h 3169"/>
                <a:gd name="T90" fmla="*/ 1143 w 2593"/>
                <a:gd name="T91" fmla="*/ 878 h 3169"/>
                <a:gd name="T92" fmla="*/ 1347 w 2593"/>
                <a:gd name="T93" fmla="*/ 827 h 3169"/>
                <a:gd name="T94" fmla="*/ 1433 w 2593"/>
                <a:gd name="T95" fmla="*/ 835 h 3169"/>
                <a:gd name="T96" fmla="*/ 503 w 2593"/>
                <a:gd name="T97" fmla="*/ 1883 h 3169"/>
                <a:gd name="T98" fmla="*/ 367 w 2593"/>
                <a:gd name="T99" fmla="*/ 2113 h 3169"/>
                <a:gd name="T100" fmla="*/ 290 w 2593"/>
                <a:gd name="T101" fmla="*/ 1925 h 3169"/>
                <a:gd name="T102" fmla="*/ 273 w 2593"/>
                <a:gd name="T103" fmla="*/ 1593 h 3169"/>
                <a:gd name="T104" fmla="*/ 68 w 2593"/>
                <a:gd name="T105" fmla="*/ 1448 h 3169"/>
                <a:gd name="T106" fmla="*/ 111 w 2593"/>
                <a:gd name="T107" fmla="*/ 1695 h 3169"/>
                <a:gd name="T108" fmla="*/ 179 w 2593"/>
                <a:gd name="T109" fmla="*/ 2028 h 3169"/>
                <a:gd name="T110" fmla="*/ 316 w 2593"/>
                <a:gd name="T111" fmla="*/ 2343 h 3169"/>
                <a:gd name="T112" fmla="*/ 452 w 2593"/>
                <a:gd name="T113" fmla="*/ 2207 h 3169"/>
                <a:gd name="T114" fmla="*/ 503 w 2593"/>
                <a:gd name="T115" fmla="*/ 1883 h 3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93" h="3169">
                  <a:moveTo>
                    <a:pt x="34" y="443"/>
                  </a:moveTo>
                  <a:cubicBezTo>
                    <a:pt x="26" y="477"/>
                    <a:pt x="128" y="579"/>
                    <a:pt x="136" y="673"/>
                  </a:cubicBezTo>
                  <a:cubicBezTo>
                    <a:pt x="136" y="767"/>
                    <a:pt x="119" y="801"/>
                    <a:pt x="196" y="801"/>
                  </a:cubicBezTo>
                  <a:cubicBezTo>
                    <a:pt x="273" y="792"/>
                    <a:pt x="350" y="784"/>
                    <a:pt x="375" y="699"/>
                  </a:cubicBezTo>
                  <a:cubicBezTo>
                    <a:pt x="392" y="614"/>
                    <a:pt x="290" y="562"/>
                    <a:pt x="188" y="486"/>
                  </a:cubicBezTo>
                  <a:cubicBezTo>
                    <a:pt x="94" y="409"/>
                    <a:pt x="0" y="384"/>
                    <a:pt x="34" y="443"/>
                  </a:cubicBezTo>
                  <a:close/>
                  <a:moveTo>
                    <a:pt x="2098" y="605"/>
                  </a:moveTo>
                  <a:cubicBezTo>
                    <a:pt x="2098" y="673"/>
                    <a:pt x="2055" y="912"/>
                    <a:pt x="2013" y="1082"/>
                  </a:cubicBezTo>
                  <a:cubicBezTo>
                    <a:pt x="1970" y="1252"/>
                    <a:pt x="1910" y="1491"/>
                    <a:pt x="1902" y="1738"/>
                  </a:cubicBezTo>
                  <a:cubicBezTo>
                    <a:pt x="1893" y="1977"/>
                    <a:pt x="1825" y="2266"/>
                    <a:pt x="1859" y="2445"/>
                  </a:cubicBezTo>
                  <a:cubicBezTo>
                    <a:pt x="1893" y="2624"/>
                    <a:pt x="1936" y="2803"/>
                    <a:pt x="1919" y="2888"/>
                  </a:cubicBezTo>
                  <a:cubicBezTo>
                    <a:pt x="1893" y="2982"/>
                    <a:pt x="1774" y="3016"/>
                    <a:pt x="1731" y="3075"/>
                  </a:cubicBezTo>
                  <a:cubicBezTo>
                    <a:pt x="1689" y="3144"/>
                    <a:pt x="1689" y="3169"/>
                    <a:pt x="1774" y="3118"/>
                  </a:cubicBezTo>
                  <a:cubicBezTo>
                    <a:pt x="1851" y="3067"/>
                    <a:pt x="1987" y="3058"/>
                    <a:pt x="2047" y="3058"/>
                  </a:cubicBezTo>
                  <a:cubicBezTo>
                    <a:pt x="2106" y="3067"/>
                    <a:pt x="2141" y="3024"/>
                    <a:pt x="2106" y="2956"/>
                  </a:cubicBezTo>
                  <a:cubicBezTo>
                    <a:pt x="2081" y="2888"/>
                    <a:pt x="1987" y="2650"/>
                    <a:pt x="2004" y="2454"/>
                  </a:cubicBezTo>
                  <a:cubicBezTo>
                    <a:pt x="2030" y="2249"/>
                    <a:pt x="2055" y="2190"/>
                    <a:pt x="2013" y="1977"/>
                  </a:cubicBezTo>
                  <a:cubicBezTo>
                    <a:pt x="1979" y="1772"/>
                    <a:pt x="2021" y="1517"/>
                    <a:pt x="2089" y="1278"/>
                  </a:cubicBezTo>
                  <a:cubicBezTo>
                    <a:pt x="2158" y="1031"/>
                    <a:pt x="2175" y="886"/>
                    <a:pt x="2200" y="733"/>
                  </a:cubicBezTo>
                  <a:cubicBezTo>
                    <a:pt x="2226" y="579"/>
                    <a:pt x="2124" y="486"/>
                    <a:pt x="2098" y="605"/>
                  </a:cubicBezTo>
                  <a:close/>
                  <a:moveTo>
                    <a:pt x="1433" y="835"/>
                  </a:moveTo>
                  <a:cubicBezTo>
                    <a:pt x="1390" y="878"/>
                    <a:pt x="1160" y="1210"/>
                    <a:pt x="1126" y="1321"/>
                  </a:cubicBezTo>
                  <a:cubicBezTo>
                    <a:pt x="1092" y="1431"/>
                    <a:pt x="1134" y="1457"/>
                    <a:pt x="1177" y="1465"/>
                  </a:cubicBezTo>
                  <a:cubicBezTo>
                    <a:pt x="1228" y="1474"/>
                    <a:pt x="1245" y="1465"/>
                    <a:pt x="1279" y="1397"/>
                  </a:cubicBezTo>
                  <a:cubicBezTo>
                    <a:pt x="1305" y="1329"/>
                    <a:pt x="1296" y="1321"/>
                    <a:pt x="1382" y="1269"/>
                  </a:cubicBezTo>
                  <a:cubicBezTo>
                    <a:pt x="1475" y="1227"/>
                    <a:pt x="1552" y="1201"/>
                    <a:pt x="1510" y="1244"/>
                  </a:cubicBezTo>
                  <a:cubicBezTo>
                    <a:pt x="1458" y="1287"/>
                    <a:pt x="1347" y="1440"/>
                    <a:pt x="1365" y="1534"/>
                  </a:cubicBezTo>
                  <a:cubicBezTo>
                    <a:pt x="1382" y="1627"/>
                    <a:pt x="1441" y="1644"/>
                    <a:pt x="1484" y="1593"/>
                  </a:cubicBezTo>
                  <a:cubicBezTo>
                    <a:pt x="1527" y="1534"/>
                    <a:pt x="1518" y="1448"/>
                    <a:pt x="1689" y="1338"/>
                  </a:cubicBezTo>
                  <a:cubicBezTo>
                    <a:pt x="1851" y="1235"/>
                    <a:pt x="1902" y="1201"/>
                    <a:pt x="1953" y="1091"/>
                  </a:cubicBezTo>
                  <a:cubicBezTo>
                    <a:pt x="1996" y="971"/>
                    <a:pt x="1979" y="954"/>
                    <a:pt x="1953" y="937"/>
                  </a:cubicBezTo>
                  <a:cubicBezTo>
                    <a:pt x="1927" y="920"/>
                    <a:pt x="1919" y="946"/>
                    <a:pt x="1893" y="1014"/>
                  </a:cubicBezTo>
                  <a:cubicBezTo>
                    <a:pt x="1868" y="1082"/>
                    <a:pt x="1808" y="1142"/>
                    <a:pt x="1757" y="1167"/>
                  </a:cubicBezTo>
                  <a:cubicBezTo>
                    <a:pt x="1697" y="1193"/>
                    <a:pt x="1680" y="1184"/>
                    <a:pt x="1714" y="1133"/>
                  </a:cubicBezTo>
                  <a:cubicBezTo>
                    <a:pt x="1748" y="1091"/>
                    <a:pt x="1842" y="971"/>
                    <a:pt x="1782" y="963"/>
                  </a:cubicBezTo>
                  <a:cubicBezTo>
                    <a:pt x="1731" y="954"/>
                    <a:pt x="1612" y="963"/>
                    <a:pt x="1535" y="1039"/>
                  </a:cubicBezTo>
                  <a:cubicBezTo>
                    <a:pt x="1450" y="1125"/>
                    <a:pt x="1365" y="1167"/>
                    <a:pt x="1330" y="1184"/>
                  </a:cubicBezTo>
                  <a:cubicBezTo>
                    <a:pt x="1305" y="1201"/>
                    <a:pt x="1313" y="1133"/>
                    <a:pt x="1382" y="1065"/>
                  </a:cubicBezTo>
                  <a:cubicBezTo>
                    <a:pt x="1441" y="997"/>
                    <a:pt x="1612" y="861"/>
                    <a:pt x="1714" y="741"/>
                  </a:cubicBezTo>
                  <a:cubicBezTo>
                    <a:pt x="1817" y="622"/>
                    <a:pt x="1876" y="503"/>
                    <a:pt x="1893" y="469"/>
                  </a:cubicBezTo>
                  <a:cubicBezTo>
                    <a:pt x="1902" y="435"/>
                    <a:pt x="2124" y="315"/>
                    <a:pt x="2217" y="256"/>
                  </a:cubicBezTo>
                  <a:cubicBezTo>
                    <a:pt x="2320" y="196"/>
                    <a:pt x="2422" y="213"/>
                    <a:pt x="2507" y="154"/>
                  </a:cubicBezTo>
                  <a:cubicBezTo>
                    <a:pt x="2593" y="85"/>
                    <a:pt x="2499" y="0"/>
                    <a:pt x="2286" y="77"/>
                  </a:cubicBezTo>
                  <a:cubicBezTo>
                    <a:pt x="2072" y="154"/>
                    <a:pt x="1552" y="418"/>
                    <a:pt x="1399" y="554"/>
                  </a:cubicBezTo>
                  <a:cubicBezTo>
                    <a:pt x="1254" y="690"/>
                    <a:pt x="1066" y="758"/>
                    <a:pt x="1006" y="861"/>
                  </a:cubicBezTo>
                  <a:cubicBezTo>
                    <a:pt x="947" y="954"/>
                    <a:pt x="1049" y="903"/>
                    <a:pt x="1143" y="878"/>
                  </a:cubicBezTo>
                  <a:cubicBezTo>
                    <a:pt x="1228" y="844"/>
                    <a:pt x="1237" y="869"/>
                    <a:pt x="1347" y="827"/>
                  </a:cubicBezTo>
                  <a:cubicBezTo>
                    <a:pt x="1458" y="775"/>
                    <a:pt x="1492" y="775"/>
                    <a:pt x="1433" y="835"/>
                  </a:cubicBezTo>
                  <a:close/>
                  <a:moveTo>
                    <a:pt x="503" y="1883"/>
                  </a:moveTo>
                  <a:cubicBezTo>
                    <a:pt x="478" y="1908"/>
                    <a:pt x="409" y="2096"/>
                    <a:pt x="367" y="2113"/>
                  </a:cubicBezTo>
                  <a:cubicBezTo>
                    <a:pt x="324" y="2130"/>
                    <a:pt x="299" y="2130"/>
                    <a:pt x="290" y="1925"/>
                  </a:cubicBezTo>
                  <a:cubicBezTo>
                    <a:pt x="290" y="1721"/>
                    <a:pt x="324" y="1678"/>
                    <a:pt x="273" y="1593"/>
                  </a:cubicBezTo>
                  <a:cubicBezTo>
                    <a:pt x="222" y="1500"/>
                    <a:pt x="60" y="1380"/>
                    <a:pt x="68" y="1448"/>
                  </a:cubicBezTo>
                  <a:cubicBezTo>
                    <a:pt x="77" y="1508"/>
                    <a:pt x="60" y="1568"/>
                    <a:pt x="111" y="1695"/>
                  </a:cubicBezTo>
                  <a:cubicBezTo>
                    <a:pt x="171" y="1815"/>
                    <a:pt x="196" y="1925"/>
                    <a:pt x="179" y="2028"/>
                  </a:cubicBezTo>
                  <a:cubicBezTo>
                    <a:pt x="162" y="2130"/>
                    <a:pt x="222" y="2317"/>
                    <a:pt x="316" y="2343"/>
                  </a:cubicBezTo>
                  <a:cubicBezTo>
                    <a:pt x="418" y="2360"/>
                    <a:pt x="418" y="2326"/>
                    <a:pt x="452" y="2207"/>
                  </a:cubicBezTo>
                  <a:cubicBezTo>
                    <a:pt x="486" y="2087"/>
                    <a:pt x="597" y="1781"/>
                    <a:pt x="503" y="18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1" name="ï$lïḋê">
              <a:extLst>
                <a:ext uri="{FF2B5EF4-FFF2-40B4-BE49-F238E27FC236}">
                  <a16:creationId xmlns="" xmlns:a16="http://schemas.microsoft.com/office/drawing/2014/main" id="{7D6CD058-3266-4551-8A24-EC8BE6746AD4}"/>
                </a:ext>
              </a:extLst>
            </p:cNvPr>
            <p:cNvSpPr/>
            <p:nvPr/>
          </p:nvSpPr>
          <p:spPr bwMode="auto">
            <a:xfrm>
              <a:off x="5547943" y="2731981"/>
              <a:ext cx="787006" cy="851065"/>
            </a:xfrm>
            <a:custGeom>
              <a:avLst/>
              <a:gdLst>
                <a:gd name="T0" fmla="*/ 85 w 2038"/>
                <a:gd name="T1" fmla="*/ 1601 h 2206"/>
                <a:gd name="T2" fmla="*/ 34 w 2038"/>
                <a:gd name="T3" fmla="*/ 1899 h 2206"/>
                <a:gd name="T4" fmla="*/ 85 w 2038"/>
                <a:gd name="T5" fmla="*/ 2053 h 2206"/>
                <a:gd name="T6" fmla="*/ 196 w 2038"/>
                <a:gd name="T7" fmla="*/ 1959 h 2206"/>
                <a:gd name="T8" fmla="*/ 162 w 2038"/>
                <a:gd name="T9" fmla="*/ 1635 h 2206"/>
                <a:gd name="T10" fmla="*/ 85 w 2038"/>
                <a:gd name="T11" fmla="*/ 1601 h 2206"/>
                <a:gd name="T12" fmla="*/ 375 w 2038"/>
                <a:gd name="T13" fmla="*/ 1456 h 2206"/>
                <a:gd name="T14" fmla="*/ 580 w 2038"/>
                <a:gd name="T15" fmla="*/ 1303 h 2206"/>
                <a:gd name="T16" fmla="*/ 725 w 2038"/>
                <a:gd name="T17" fmla="*/ 1269 h 2206"/>
                <a:gd name="T18" fmla="*/ 827 w 2038"/>
                <a:gd name="T19" fmla="*/ 1209 h 2206"/>
                <a:gd name="T20" fmla="*/ 878 w 2038"/>
                <a:gd name="T21" fmla="*/ 1133 h 2206"/>
                <a:gd name="T22" fmla="*/ 930 w 2038"/>
                <a:gd name="T23" fmla="*/ 1048 h 2206"/>
                <a:gd name="T24" fmla="*/ 1032 w 2038"/>
                <a:gd name="T25" fmla="*/ 928 h 2206"/>
                <a:gd name="T26" fmla="*/ 1168 w 2038"/>
                <a:gd name="T27" fmla="*/ 869 h 2206"/>
                <a:gd name="T28" fmla="*/ 1032 w 2038"/>
                <a:gd name="T29" fmla="*/ 1099 h 2206"/>
                <a:gd name="T30" fmla="*/ 998 w 2038"/>
                <a:gd name="T31" fmla="*/ 1269 h 2206"/>
                <a:gd name="T32" fmla="*/ 1168 w 2038"/>
                <a:gd name="T33" fmla="*/ 1286 h 2206"/>
                <a:gd name="T34" fmla="*/ 921 w 2038"/>
                <a:gd name="T35" fmla="*/ 1473 h 2206"/>
                <a:gd name="T36" fmla="*/ 870 w 2038"/>
                <a:gd name="T37" fmla="*/ 1525 h 2206"/>
                <a:gd name="T38" fmla="*/ 1040 w 2038"/>
                <a:gd name="T39" fmla="*/ 1576 h 2206"/>
                <a:gd name="T40" fmla="*/ 1117 w 2038"/>
                <a:gd name="T41" fmla="*/ 1559 h 2206"/>
                <a:gd name="T42" fmla="*/ 1168 w 2038"/>
                <a:gd name="T43" fmla="*/ 1618 h 2206"/>
                <a:gd name="T44" fmla="*/ 1271 w 2038"/>
                <a:gd name="T45" fmla="*/ 1456 h 2206"/>
                <a:gd name="T46" fmla="*/ 1382 w 2038"/>
                <a:gd name="T47" fmla="*/ 1295 h 2206"/>
                <a:gd name="T48" fmla="*/ 1424 w 2038"/>
                <a:gd name="T49" fmla="*/ 1116 h 2206"/>
                <a:gd name="T50" fmla="*/ 1271 w 2038"/>
                <a:gd name="T51" fmla="*/ 1141 h 2206"/>
                <a:gd name="T52" fmla="*/ 1143 w 2038"/>
                <a:gd name="T53" fmla="*/ 1116 h 2206"/>
                <a:gd name="T54" fmla="*/ 1168 w 2038"/>
                <a:gd name="T55" fmla="*/ 1039 h 2206"/>
                <a:gd name="T56" fmla="*/ 1347 w 2038"/>
                <a:gd name="T57" fmla="*/ 826 h 2206"/>
                <a:gd name="T58" fmla="*/ 1245 w 2038"/>
                <a:gd name="T59" fmla="*/ 792 h 2206"/>
                <a:gd name="T60" fmla="*/ 1296 w 2038"/>
                <a:gd name="T61" fmla="*/ 707 h 2206"/>
                <a:gd name="T62" fmla="*/ 1697 w 2038"/>
                <a:gd name="T63" fmla="*/ 426 h 2206"/>
                <a:gd name="T64" fmla="*/ 1825 w 2038"/>
                <a:gd name="T65" fmla="*/ 519 h 2206"/>
                <a:gd name="T66" fmla="*/ 1620 w 2038"/>
                <a:gd name="T67" fmla="*/ 1158 h 2206"/>
                <a:gd name="T68" fmla="*/ 1484 w 2038"/>
                <a:gd name="T69" fmla="*/ 1840 h 2206"/>
                <a:gd name="T70" fmla="*/ 1373 w 2038"/>
                <a:gd name="T71" fmla="*/ 1882 h 2206"/>
                <a:gd name="T72" fmla="*/ 1092 w 2038"/>
                <a:gd name="T73" fmla="*/ 1763 h 2206"/>
                <a:gd name="T74" fmla="*/ 921 w 2038"/>
                <a:gd name="T75" fmla="*/ 1712 h 2206"/>
                <a:gd name="T76" fmla="*/ 1313 w 2038"/>
                <a:gd name="T77" fmla="*/ 2061 h 2206"/>
                <a:gd name="T78" fmla="*/ 1569 w 2038"/>
                <a:gd name="T79" fmla="*/ 2087 h 2206"/>
                <a:gd name="T80" fmla="*/ 1637 w 2038"/>
                <a:gd name="T81" fmla="*/ 1542 h 2206"/>
                <a:gd name="T82" fmla="*/ 1723 w 2038"/>
                <a:gd name="T83" fmla="*/ 1116 h 2206"/>
                <a:gd name="T84" fmla="*/ 1927 w 2038"/>
                <a:gd name="T85" fmla="*/ 570 h 2206"/>
                <a:gd name="T86" fmla="*/ 1936 w 2038"/>
                <a:gd name="T87" fmla="*/ 289 h 2206"/>
                <a:gd name="T88" fmla="*/ 1450 w 2038"/>
                <a:gd name="T89" fmla="*/ 511 h 2206"/>
                <a:gd name="T90" fmla="*/ 1058 w 2038"/>
                <a:gd name="T91" fmla="*/ 817 h 2206"/>
                <a:gd name="T92" fmla="*/ 1083 w 2038"/>
                <a:gd name="T93" fmla="*/ 724 h 2206"/>
                <a:gd name="T94" fmla="*/ 1288 w 2038"/>
                <a:gd name="T95" fmla="*/ 519 h 2206"/>
                <a:gd name="T96" fmla="*/ 1450 w 2038"/>
                <a:gd name="T97" fmla="*/ 332 h 2206"/>
                <a:gd name="T98" fmla="*/ 1347 w 2038"/>
                <a:gd name="T99" fmla="*/ 340 h 2206"/>
                <a:gd name="T100" fmla="*/ 1322 w 2038"/>
                <a:gd name="T101" fmla="*/ 110 h 2206"/>
                <a:gd name="T102" fmla="*/ 1211 w 2038"/>
                <a:gd name="T103" fmla="*/ 76 h 2206"/>
                <a:gd name="T104" fmla="*/ 1083 w 2038"/>
                <a:gd name="T105" fmla="*/ 536 h 2206"/>
                <a:gd name="T106" fmla="*/ 836 w 2038"/>
                <a:gd name="T107" fmla="*/ 647 h 2206"/>
                <a:gd name="T108" fmla="*/ 580 w 2038"/>
                <a:gd name="T109" fmla="*/ 741 h 2206"/>
                <a:gd name="T110" fmla="*/ 759 w 2038"/>
                <a:gd name="T111" fmla="*/ 775 h 2206"/>
                <a:gd name="T112" fmla="*/ 998 w 2038"/>
                <a:gd name="T113" fmla="*/ 724 h 2206"/>
                <a:gd name="T114" fmla="*/ 708 w 2038"/>
                <a:gd name="T115" fmla="*/ 1073 h 2206"/>
                <a:gd name="T116" fmla="*/ 375 w 2038"/>
                <a:gd name="T117" fmla="*/ 1456 h 2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38" h="2206">
                  <a:moveTo>
                    <a:pt x="85" y="1601"/>
                  </a:moveTo>
                  <a:cubicBezTo>
                    <a:pt x="77" y="1661"/>
                    <a:pt x="68" y="1831"/>
                    <a:pt x="34" y="1899"/>
                  </a:cubicBezTo>
                  <a:cubicBezTo>
                    <a:pt x="0" y="1968"/>
                    <a:pt x="17" y="2036"/>
                    <a:pt x="85" y="2053"/>
                  </a:cubicBezTo>
                  <a:cubicBezTo>
                    <a:pt x="154" y="2061"/>
                    <a:pt x="196" y="2061"/>
                    <a:pt x="196" y="1959"/>
                  </a:cubicBezTo>
                  <a:cubicBezTo>
                    <a:pt x="196" y="1848"/>
                    <a:pt x="162" y="1738"/>
                    <a:pt x="162" y="1635"/>
                  </a:cubicBezTo>
                  <a:cubicBezTo>
                    <a:pt x="154" y="1533"/>
                    <a:pt x="94" y="1533"/>
                    <a:pt x="85" y="1601"/>
                  </a:cubicBezTo>
                  <a:close/>
                  <a:moveTo>
                    <a:pt x="375" y="1456"/>
                  </a:moveTo>
                  <a:cubicBezTo>
                    <a:pt x="426" y="1448"/>
                    <a:pt x="512" y="1346"/>
                    <a:pt x="580" y="1303"/>
                  </a:cubicBezTo>
                  <a:cubicBezTo>
                    <a:pt x="648" y="1269"/>
                    <a:pt x="640" y="1260"/>
                    <a:pt x="725" y="1269"/>
                  </a:cubicBezTo>
                  <a:cubicBezTo>
                    <a:pt x="802" y="1286"/>
                    <a:pt x="819" y="1269"/>
                    <a:pt x="827" y="1209"/>
                  </a:cubicBezTo>
                  <a:cubicBezTo>
                    <a:pt x="836" y="1150"/>
                    <a:pt x="844" y="1158"/>
                    <a:pt x="878" y="1133"/>
                  </a:cubicBezTo>
                  <a:cubicBezTo>
                    <a:pt x="913" y="1107"/>
                    <a:pt x="921" y="1090"/>
                    <a:pt x="930" y="1048"/>
                  </a:cubicBezTo>
                  <a:cubicBezTo>
                    <a:pt x="930" y="996"/>
                    <a:pt x="964" y="979"/>
                    <a:pt x="1032" y="928"/>
                  </a:cubicBezTo>
                  <a:cubicBezTo>
                    <a:pt x="1109" y="877"/>
                    <a:pt x="1202" y="800"/>
                    <a:pt x="1168" y="869"/>
                  </a:cubicBezTo>
                  <a:cubicBezTo>
                    <a:pt x="1143" y="928"/>
                    <a:pt x="1160" y="954"/>
                    <a:pt x="1032" y="1099"/>
                  </a:cubicBezTo>
                  <a:cubicBezTo>
                    <a:pt x="895" y="1243"/>
                    <a:pt x="878" y="1278"/>
                    <a:pt x="998" y="1269"/>
                  </a:cubicBezTo>
                  <a:cubicBezTo>
                    <a:pt x="1109" y="1260"/>
                    <a:pt x="1185" y="1192"/>
                    <a:pt x="1168" y="1286"/>
                  </a:cubicBezTo>
                  <a:cubicBezTo>
                    <a:pt x="1151" y="1380"/>
                    <a:pt x="981" y="1473"/>
                    <a:pt x="921" y="1473"/>
                  </a:cubicBezTo>
                  <a:cubicBezTo>
                    <a:pt x="870" y="1473"/>
                    <a:pt x="853" y="1490"/>
                    <a:pt x="870" y="1525"/>
                  </a:cubicBezTo>
                  <a:cubicBezTo>
                    <a:pt x="895" y="1550"/>
                    <a:pt x="1023" y="1593"/>
                    <a:pt x="1040" y="1576"/>
                  </a:cubicBezTo>
                  <a:cubicBezTo>
                    <a:pt x="1058" y="1567"/>
                    <a:pt x="1134" y="1499"/>
                    <a:pt x="1117" y="1559"/>
                  </a:cubicBezTo>
                  <a:cubicBezTo>
                    <a:pt x="1109" y="1618"/>
                    <a:pt x="1109" y="1627"/>
                    <a:pt x="1168" y="1618"/>
                  </a:cubicBezTo>
                  <a:cubicBezTo>
                    <a:pt x="1220" y="1610"/>
                    <a:pt x="1254" y="1533"/>
                    <a:pt x="1271" y="1456"/>
                  </a:cubicBezTo>
                  <a:cubicBezTo>
                    <a:pt x="1288" y="1380"/>
                    <a:pt x="1296" y="1354"/>
                    <a:pt x="1382" y="1295"/>
                  </a:cubicBezTo>
                  <a:cubicBezTo>
                    <a:pt x="1458" y="1235"/>
                    <a:pt x="1544" y="1030"/>
                    <a:pt x="1424" y="1116"/>
                  </a:cubicBezTo>
                  <a:cubicBezTo>
                    <a:pt x="1305" y="1192"/>
                    <a:pt x="1313" y="1175"/>
                    <a:pt x="1271" y="1141"/>
                  </a:cubicBezTo>
                  <a:cubicBezTo>
                    <a:pt x="1237" y="1107"/>
                    <a:pt x="1177" y="1099"/>
                    <a:pt x="1143" y="1116"/>
                  </a:cubicBezTo>
                  <a:cubicBezTo>
                    <a:pt x="1109" y="1141"/>
                    <a:pt x="1100" y="1099"/>
                    <a:pt x="1168" y="1039"/>
                  </a:cubicBezTo>
                  <a:cubicBezTo>
                    <a:pt x="1228" y="979"/>
                    <a:pt x="1390" y="860"/>
                    <a:pt x="1347" y="826"/>
                  </a:cubicBezTo>
                  <a:cubicBezTo>
                    <a:pt x="1305" y="800"/>
                    <a:pt x="1279" y="792"/>
                    <a:pt x="1245" y="792"/>
                  </a:cubicBezTo>
                  <a:cubicBezTo>
                    <a:pt x="1211" y="800"/>
                    <a:pt x="1228" y="758"/>
                    <a:pt x="1296" y="707"/>
                  </a:cubicBezTo>
                  <a:cubicBezTo>
                    <a:pt x="1373" y="656"/>
                    <a:pt x="1484" y="536"/>
                    <a:pt x="1697" y="426"/>
                  </a:cubicBezTo>
                  <a:cubicBezTo>
                    <a:pt x="1902" y="306"/>
                    <a:pt x="1893" y="332"/>
                    <a:pt x="1825" y="519"/>
                  </a:cubicBezTo>
                  <a:cubicBezTo>
                    <a:pt x="1757" y="707"/>
                    <a:pt x="1654" y="971"/>
                    <a:pt x="1620" y="1158"/>
                  </a:cubicBezTo>
                  <a:cubicBezTo>
                    <a:pt x="1578" y="1354"/>
                    <a:pt x="1492" y="1780"/>
                    <a:pt x="1484" y="1840"/>
                  </a:cubicBezTo>
                  <a:cubicBezTo>
                    <a:pt x="1484" y="1908"/>
                    <a:pt x="1484" y="1908"/>
                    <a:pt x="1373" y="1882"/>
                  </a:cubicBezTo>
                  <a:cubicBezTo>
                    <a:pt x="1271" y="1857"/>
                    <a:pt x="1185" y="1831"/>
                    <a:pt x="1092" y="1763"/>
                  </a:cubicBezTo>
                  <a:cubicBezTo>
                    <a:pt x="998" y="1695"/>
                    <a:pt x="887" y="1661"/>
                    <a:pt x="921" y="1712"/>
                  </a:cubicBezTo>
                  <a:cubicBezTo>
                    <a:pt x="955" y="1772"/>
                    <a:pt x="1220" y="1968"/>
                    <a:pt x="1313" y="2061"/>
                  </a:cubicBezTo>
                  <a:cubicBezTo>
                    <a:pt x="1407" y="2155"/>
                    <a:pt x="1509" y="2206"/>
                    <a:pt x="1569" y="2087"/>
                  </a:cubicBezTo>
                  <a:cubicBezTo>
                    <a:pt x="1620" y="1959"/>
                    <a:pt x="1637" y="1703"/>
                    <a:pt x="1637" y="1542"/>
                  </a:cubicBezTo>
                  <a:cubicBezTo>
                    <a:pt x="1637" y="1371"/>
                    <a:pt x="1680" y="1278"/>
                    <a:pt x="1723" y="1116"/>
                  </a:cubicBezTo>
                  <a:cubicBezTo>
                    <a:pt x="1774" y="954"/>
                    <a:pt x="1825" y="749"/>
                    <a:pt x="1927" y="570"/>
                  </a:cubicBezTo>
                  <a:cubicBezTo>
                    <a:pt x="2030" y="400"/>
                    <a:pt x="2038" y="289"/>
                    <a:pt x="1936" y="289"/>
                  </a:cubicBezTo>
                  <a:cubicBezTo>
                    <a:pt x="1834" y="289"/>
                    <a:pt x="1706" y="315"/>
                    <a:pt x="1450" y="511"/>
                  </a:cubicBezTo>
                  <a:cubicBezTo>
                    <a:pt x="1185" y="715"/>
                    <a:pt x="1143" y="775"/>
                    <a:pt x="1058" y="817"/>
                  </a:cubicBezTo>
                  <a:cubicBezTo>
                    <a:pt x="972" y="860"/>
                    <a:pt x="1023" y="817"/>
                    <a:pt x="1083" y="724"/>
                  </a:cubicBezTo>
                  <a:cubicBezTo>
                    <a:pt x="1134" y="630"/>
                    <a:pt x="1202" y="562"/>
                    <a:pt x="1288" y="519"/>
                  </a:cubicBezTo>
                  <a:cubicBezTo>
                    <a:pt x="1373" y="477"/>
                    <a:pt x="1492" y="357"/>
                    <a:pt x="1450" y="332"/>
                  </a:cubicBezTo>
                  <a:cubicBezTo>
                    <a:pt x="1407" y="298"/>
                    <a:pt x="1373" y="323"/>
                    <a:pt x="1347" y="340"/>
                  </a:cubicBezTo>
                  <a:cubicBezTo>
                    <a:pt x="1330" y="357"/>
                    <a:pt x="1424" y="221"/>
                    <a:pt x="1322" y="110"/>
                  </a:cubicBezTo>
                  <a:cubicBezTo>
                    <a:pt x="1220" y="0"/>
                    <a:pt x="1177" y="25"/>
                    <a:pt x="1211" y="76"/>
                  </a:cubicBezTo>
                  <a:cubicBezTo>
                    <a:pt x="1237" y="136"/>
                    <a:pt x="1202" y="460"/>
                    <a:pt x="1083" y="536"/>
                  </a:cubicBezTo>
                  <a:cubicBezTo>
                    <a:pt x="964" y="613"/>
                    <a:pt x="930" y="596"/>
                    <a:pt x="836" y="647"/>
                  </a:cubicBezTo>
                  <a:cubicBezTo>
                    <a:pt x="742" y="707"/>
                    <a:pt x="640" y="741"/>
                    <a:pt x="580" y="741"/>
                  </a:cubicBezTo>
                  <a:cubicBezTo>
                    <a:pt x="512" y="741"/>
                    <a:pt x="640" y="792"/>
                    <a:pt x="759" y="775"/>
                  </a:cubicBezTo>
                  <a:cubicBezTo>
                    <a:pt x="878" y="758"/>
                    <a:pt x="1040" y="630"/>
                    <a:pt x="998" y="724"/>
                  </a:cubicBezTo>
                  <a:cubicBezTo>
                    <a:pt x="947" y="817"/>
                    <a:pt x="947" y="852"/>
                    <a:pt x="708" y="1073"/>
                  </a:cubicBezTo>
                  <a:cubicBezTo>
                    <a:pt x="469" y="1303"/>
                    <a:pt x="188" y="1499"/>
                    <a:pt x="375" y="14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2" name="íṧlidé">
              <a:extLst>
                <a:ext uri="{FF2B5EF4-FFF2-40B4-BE49-F238E27FC236}">
                  <a16:creationId xmlns="" xmlns:a16="http://schemas.microsoft.com/office/drawing/2014/main" id="{45426591-C496-4632-A91B-E1AF5CED2625}"/>
                </a:ext>
              </a:extLst>
            </p:cNvPr>
            <p:cNvSpPr/>
            <p:nvPr/>
          </p:nvSpPr>
          <p:spPr bwMode="auto">
            <a:xfrm>
              <a:off x="6496620" y="2708595"/>
              <a:ext cx="824628" cy="841914"/>
            </a:xfrm>
            <a:custGeom>
              <a:avLst/>
              <a:gdLst>
                <a:gd name="T0" fmla="*/ 947 w 2132"/>
                <a:gd name="T1" fmla="*/ 912 h 2181"/>
                <a:gd name="T2" fmla="*/ 699 w 2132"/>
                <a:gd name="T3" fmla="*/ 1303 h 2181"/>
                <a:gd name="T4" fmla="*/ 580 w 2132"/>
                <a:gd name="T5" fmla="*/ 1363 h 2181"/>
                <a:gd name="T6" fmla="*/ 725 w 2132"/>
                <a:gd name="T7" fmla="*/ 758 h 2181"/>
                <a:gd name="T8" fmla="*/ 810 w 2132"/>
                <a:gd name="T9" fmla="*/ 545 h 2181"/>
                <a:gd name="T10" fmla="*/ 870 w 2132"/>
                <a:gd name="T11" fmla="*/ 153 h 2181"/>
                <a:gd name="T12" fmla="*/ 520 w 2132"/>
                <a:gd name="T13" fmla="*/ 187 h 2181"/>
                <a:gd name="T14" fmla="*/ 213 w 2132"/>
                <a:gd name="T15" fmla="*/ 290 h 2181"/>
                <a:gd name="T16" fmla="*/ 580 w 2132"/>
                <a:gd name="T17" fmla="*/ 298 h 2181"/>
                <a:gd name="T18" fmla="*/ 793 w 2132"/>
                <a:gd name="T19" fmla="*/ 264 h 2181"/>
                <a:gd name="T20" fmla="*/ 725 w 2132"/>
                <a:gd name="T21" fmla="*/ 477 h 2181"/>
                <a:gd name="T22" fmla="*/ 614 w 2132"/>
                <a:gd name="T23" fmla="*/ 613 h 2181"/>
                <a:gd name="T24" fmla="*/ 469 w 2132"/>
                <a:gd name="T25" fmla="*/ 852 h 2181"/>
                <a:gd name="T26" fmla="*/ 478 w 2132"/>
                <a:gd name="T27" fmla="*/ 1099 h 2181"/>
                <a:gd name="T28" fmla="*/ 316 w 2132"/>
                <a:gd name="T29" fmla="*/ 1499 h 2181"/>
                <a:gd name="T30" fmla="*/ 128 w 2132"/>
                <a:gd name="T31" fmla="*/ 1806 h 2181"/>
                <a:gd name="T32" fmla="*/ 43 w 2132"/>
                <a:gd name="T33" fmla="*/ 2104 h 2181"/>
                <a:gd name="T34" fmla="*/ 188 w 2132"/>
                <a:gd name="T35" fmla="*/ 2096 h 2181"/>
                <a:gd name="T36" fmla="*/ 375 w 2132"/>
                <a:gd name="T37" fmla="*/ 1900 h 2181"/>
                <a:gd name="T38" fmla="*/ 554 w 2132"/>
                <a:gd name="T39" fmla="*/ 1687 h 2181"/>
                <a:gd name="T40" fmla="*/ 725 w 2132"/>
                <a:gd name="T41" fmla="*/ 1414 h 2181"/>
                <a:gd name="T42" fmla="*/ 947 w 2132"/>
                <a:gd name="T43" fmla="*/ 1133 h 2181"/>
                <a:gd name="T44" fmla="*/ 947 w 2132"/>
                <a:gd name="T45" fmla="*/ 912 h 2181"/>
                <a:gd name="T46" fmla="*/ 1109 w 2132"/>
                <a:gd name="T47" fmla="*/ 622 h 2181"/>
                <a:gd name="T48" fmla="*/ 1501 w 2132"/>
                <a:gd name="T49" fmla="*/ 477 h 2181"/>
                <a:gd name="T50" fmla="*/ 1561 w 2132"/>
                <a:gd name="T51" fmla="*/ 596 h 2181"/>
                <a:gd name="T52" fmla="*/ 1433 w 2132"/>
                <a:gd name="T53" fmla="*/ 1159 h 2181"/>
                <a:gd name="T54" fmla="*/ 1365 w 2132"/>
                <a:gd name="T55" fmla="*/ 1329 h 2181"/>
                <a:gd name="T56" fmla="*/ 1407 w 2132"/>
                <a:gd name="T57" fmla="*/ 1448 h 2181"/>
                <a:gd name="T58" fmla="*/ 1433 w 2132"/>
                <a:gd name="T59" fmla="*/ 1653 h 2181"/>
                <a:gd name="T60" fmla="*/ 1330 w 2132"/>
                <a:gd name="T61" fmla="*/ 2028 h 2181"/>
                <a:gd name="T62" fmla="*/ 1527 w 2132"/>
                <a:gd name="T63" fmla="*/ 2113 h 2181"/>
                <a:gd name="T64" fmla="*/ 1765 w 2132"/>
                <a:gd name="T65" fmla="*/ 1993 h 2181"/>
                <a:gd name="T66" fmla="*/ 1919 w 2132"/>
                <a:gd name="T67" fmla="*/ 1857 h 2181"/>
                <a:gd name="T68" fmla="*/ 1765 w 2132"/>
                <a:gd name="T69" fmla="*/ 1866 h 2181"/>
                <a:gd name="T70" fmla="*/ 1518 w 2132"/>
                <a:gd name="T71" fmla="*/ 1849 h 2181"/>
                <a:gd name="T72" fmla="*/ 1561 w 2132"/>
                <a:gd name="T73" fmla="*/ 1423 h 2181"/>
                <a:gd name="T74" fmla="*/ 1620 w 2132"/>
                <a:gd name="T75" fmla="*/ 1022 h 2181"/>
                <a:gd name="T76" fmla="*/ 1757 w 2132"/>
                <a:gd name="T77" fmla="*/ 545 h 2181"/>
                <a:gd name="T78" fmla="*/ 2107 w 2132"/>
                <a:gd name="T79" fmla="*/ 196 h 2181"/>
                <a:gd name="T80" fmla="*/ 1893 w 2132"/>
                <a:gd name="T81" fmla="*/ 68 h 2181"/>
                <a:gd name="T82" fmla="*/ 1424 w 2132"/>
                <a:gd name="T83" fmla="*/ 358 h 2181"/>
                <a:gd name="T84" fmla="*/ 1075 w 2132"/>
                <a:gd name="T85" fmla="*/ 545 h 2181"/>
                <a:gd name="T86" fmla="*/ 1109 w 2132"/>
                <a:gd name="T87" fmla="*/ 622 h 2181"/>
                <a:gd name="T88" fmla="*/ 1689 w 2132"/>
                <a:gd name="T89" fmla="*/ 324 h 2181"/>
                <a:gd name="T90" fmla="*/ 1672 w 2132"/>
                <a:gd name="T91" fmla="*/ 409 h 2181"/>
                <a:gd name="T92" fmla="*/ 1868 w 2132"/>
                <a:gd name="T93" fmla="*/ 315 h 2181"/>
                <a:gd name="T94" fmla="*/ 1927 w 2132"/>
                <a:gd name="T95" fmla="*/ 205 h 2181"/>
                <a:gd name="T96" fmla="*/ 1689 w 2132"/>
                <a:gd name="T97" fmla="*/ 324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32" h="2181">
                  <a:moveTo>
                    <a:pt x="947" y="912"/>
                  </a:moveTo>
                  <a:cubicBezTo>
                    <a:pt x="921" y="988"/>
                    <a:pt x="802" y="1201"/>
                    <a:pt x="699" y="1303"/>
                  </a:cubicBezTo>
                  <a:cubicBezTo>
                    <a:pt x="606" y="1414"/>
                    <a:pt x="554" y="1465"/>
                    <a:pt x="580" y="1363"/>
                  </a:cubicBezTo>
                  <a:cubicBezTo>
                    <a:pt x="606" y="1261"/>
                    <a:pt x="734" y="809"/>
                    <a:pt x="725" y="758"/>
                  </a:cubicBezTo>
                  <a:cubicBezTo>
                    <a:pt x="725" y="699"/>
                    <a:pt x="751" y="690"/>
                    <a:pt x="810" y="545"/>
                  </a:cubicBezTo>
                  <a:cubicBezTo>
                    <a:pt x="870" y="400"/>
                    <a:pt x="964" y="230"/>
                    <a:pt x="870" y="153"/>
                  </a:cubicBezTo>
                  <a:cubicBezTo>
                    <a:pt x="785" y="85"/>
                    <a:pt x="657" y="170"/>
                    <a:pt x="520" y="187"/>
                  </a:cubicBezTo>
                  <a:cubicBezTo>
                    <a:pt x="392" y="205"/>
                    <a:pt x="213" y="222"/>
                    <a:pt x="213" y="290"/>
                  </a:cubicBezTo>
                  <a:cubicBezTo>
                    <a:pt x="213" y="358"/>
                    <a:pt x="495" y="332"/>
                    <a:pt x="580" y="298"/>
                  </a:cubicBezTo>
                  <a:cubicBezTo>
                    <a:pt x="674" y="256"/>
                    <a:pt x="785" y="187"/>
                    <a:pt x="793" y="264"/>
                  </a:cubicBezTo>
                  <a:cubicBezTo>
                    <a:pt x="793" y="341"/>
                    <a:pt x="793" y="375"/>
                    <a:pt x="725" y="477"/>
                  </a:cubicBezTo>
                  <a:cubicBezTo>
                    <a:pt x="665" y="588"/>
                    <a:pt x="699" y="588"/>
                    <a:pt x="614" y="613"/>
                  </a:cubicBezTo>
                  <a:cubicBezTo>
                    <a:pt x="537" y="647"/>
                    <a:pt x="444" y="690"/>
                    <a:pt x="469" y="852"/>
                  </a:cubicBezTo>
                  <a:cubicBezTo>
                    <a:pt x="495" y="1014"/>
                    <a:pt x="512" y="1005"/>
                    <a:pt x="478" y="1099"/>
                  </a:cubicBezTo>
                  <a:cubicBezTo>
                    <a:pt x="444" y="1184"/>
                    <a:pt x="341" y="1414"/>
                    <a:pt x="316" y="1499"/>
                  </a:cubicBezTo>
                  <a:cubicBezTo>
                    <a:pt x="299" y="1585"/>
                    <a:pt x="213" y="1687"/>
                    <a:pt x="128" y="1806"/>
                  </a:cubicBezTo>
                  <a:cubicBezTo>
                    <a:pt x="43" y="1925"/>
                    <a:pt x="0" y="2019"/>
                    <a:pt x="43" y="2104"/>
                  </a:cubicBezTo>
                  <a:cubicBezTo>
                    <a:pt x="85" y="2181"/>
                    <a:pt x="94" y="2181"/>
                    <a:pt x="188" y="2096"/>
                  </a:cubicBezTo>
                  <a:cubicBezTo>
                    <a:pt x="273" y="2019"/>
                    <a:pt x="316" y="2010"/>
                    <a:pt x="375" y="1900"/>
                  </a:cubicBezTo>
                  <a:cubicBezTo>
                    <a:pt x="444" y="1789"/>
                    <a:pt x="486" y="1729"/>
                    <a:pt x="554" y="1687"/>
                  </a:cubicBezTo>
                  <a:cubicBezTo>
                    <a:pt x="614" y="1644"/>
                    <a:pt x="614" y="1525"/>
                    <a:pt x="725" y="1414"/>
                  </a:cubicBezTo>
                  <a:cubicBezTo>
                    <a:pt x="836" y="1303"/>
                    <a:pt x="870" y="1278"/>
                    <a:pt x="947" y="1133"/>
                  </a:cubicBezTo>
                  <a:cubicBezTo>
                    <a:pt x="1023" y="988"/>
                    <a:pt x="1032" y="750"/>
                    <a:pt x="947" y="912"/>
                  </a:cubicBezTo>
                  <a:close/>
                  <a:moveTo>
                    <a:pt x="1109" y="622"/>
                  </a:moveTo>
                  <a:cubicBezTo>
                    <a:pt x="1211" y="605"/>
                    <a:pt x="1424" y="520"/>
                    <a:pt x="1501" y="477"/>
                  </a:cubicBezTo>
                  <a:cubicBezTo>
                    <a:pt x="1569" y="426"/>
                    <a:pt x="1595" y="417"/>
                    <a:pt x="1561" y="596"/>
                  </a:cubicBezTo>
                  <a:cubicBezTo>
                    <a:pt x="1535" y="775"/>
                    <a:pt x="1467" y="1099"/>
                    <a:pt x="1433" y="1159"/>
                  </a:cubicBezTo>
                  <a:cubicBezTo>
                    <a:pt x="1407" y="1218"/>
                    <a:pt x="1365" y="1235"/>
                    <a:pt x="1365" y="1329"/>
                  </a:cubicBezTo>
                  <a:cubicBezTo>
                    <a:pt x="1373" y="1423"/>
                    <a:pt x="1382" y="1414"/>
                    <a:pt x="1407" y="1448"/>
                  </a:cubicBezTo>
                  <a:cubicBezTo>
                    <a:pt x="1441" y="1474"/>
                    <a:pt x="1458" y="1568"/>
                    <a:pt x="1433" y="1653"/>
                  </a:cubicBezTo>
                  <a:cubicBezTo>
                    <a:pt x="1399" y="1738"/>
                    <a:pt x="1288" y="1900"/>
                    <a:pt x="1330" y="2028"/>
                  </a:cubicBezTo>
                  <a:cubicBezTo>
                    <a:pt x="1373" y="2147"/>
                    <a:pt x="1433" y="2155"/>
                    <a:pt x="1527" y="2113"/>
                  </a:cubicBezTo>
                  <a:cubicBezTo>
                    <a:pt x="1620" y="2062"/>
                    <a:pt x="1663" y="2079"/>
                    <a:pt x="1765" y="1993"/>
                  </a:cubicBezTo>
                  <a:cubicBezTo>
                    <a:pt x="1868" y="1908"/>
                    <a:pt x="1893" y="1908"/>
                    <a:pt x="1919" y="1857"/>
                  </a:cubicBezTo>
                  <a:cubicBezTo>
                    <a:pt x="1945" y="1798"/>
                    <a:pt x="1885" y="1806"/>
                    <a:pt x="1765" y="1866"/>
                  </a:cubicBezTo>
                  <a:cubicBezTo>
                    <a:pt x="1655" y="1917"/>
                    <a:pt x="1510" y="2010"/>
                    <a:pt x="1518" y="1849"/>
                  </a:cubicBezTo>
                  <a:cubicBezTo>
                    <a:pt x="1527" y="1678"/>
                    <a:pt x="1595" y="1602"/>
                    <a:pt x="1561" y="1423"/>
                  </a:cubicBezTo>
                  <a:cubicBezTo>
                    <a:pt x="1527" y="1244"/>
                    <a:pt x="1552" y="1218"/>
                    <a:pt x="1620" y="1022"/>
                  </a:cubicBezTo>
                  <a:cubicBezTo>
                    <a:pt x="1689" y="835"/>
                    <a:pt x="1680" y="579"/>
                    <a:pt x="1757" y="545"/>
                  </a:cubicBezTo>
                  <a:cubicBezTo>
                    <a:pt x="1825" y="511"/>
                    <a:pt x="2072" y="307"/>
                    <a:pt x="2107" y="196"/>
                  </a:cubicBezTo>
                  <a:cubicBezTo>
                    <a:pt x="2132" y="94"/>
                    <a:pt x="2098" y="0"/>
                    <a:pt x="1893" y="68"/>
                  </a:cubicBezTo>
                  <a:cubicBezTo>
                    <a:pt x="1689" y="145"/>
                    <a:pt x="1603" y="230"/>
                    <a:pt x="1424" y="358"/>
                  </a:cubicBezTo>
                  <a:cubicBezTo>
                    <a:pt x="1237" y="486"/>
                    <a:pt x="1117" y="528"/>
                    <a:pt x="1075" y="545"/>
                  </a:cubicBezTo>
                  <a:cubicBezTo>
                    <a:pt x="1032" y="562"/>
                    <a:pt x="1032" y="639"/>
                    <a:pt x="1109" y="622"/>
                  </a:cubicBezTo>
                  <a:close/>
                  <a:moveTo>
                    <a:pt x="1689" y="324"/>
                  </a:moveTo>
                  <a:cubicBezTo>
                    <a:pt x="1646" y="358"/>
                    <a:pt x="1586" y="409"/>
                    <a:pt x="1672" y="409"/>
                  </a:cubicBezTo>
                  <a:cubicBezTo>
                    <a:pt x="1757" y="409"/>
                    <a:pt x="1808" y="375"/>
                    <a:pt x="1868" y="315"/>
                  </a:cubicBezTo>
                  <a:cubicBezTo>
                    <a:pt x="1927" y="264"/>
                    <a:pt x="1953" y="230"/>
                    <a:pt x="1927" y="205"/>
                  </a:cubicBezTo>
                  <a:cubicBezTo>
                    <a:pt x="1902" y="170"/>
                    <a:pt x="1800" y="239"/>
                    <a:pt x="1689" y="3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3" name="iSḷíḋé">
              <a:extLst>
                <a:ext uri="{FF2B5EF4-FFF2-40B4-BE49-F238E27FC236}">
                  <a16:creationId xmlns="" xmlns:a16="http://schemas.microsoft.com/office/drawing/2014/main" id="{00AA85FF-79B1-4304-8692-38E4FEA84CD7}"/>
                </a:ext>
              </a:extLst>
            </p:cNvPr>
            <p:cNvSpPr/>
            <p:nvPr/>
          </p:nvSpPr>
          <p:spPr bwMode="auto">
            <a:xfrm>
              <a:off x="7502240" y="2905855"/>
              <a:ext cx="442310" cy="604999"/>
            </a:xfrm>
            <a:custGeom>
              <a:avLst/>
              <a:gdLst>
                <a:gd name="T0" fmla="*/ 478 w 1143"/>
                <a:gd name="T1" fmla="*/ 801 h 1568"/>
                <a:gd name="T2" fmla="*/ 461 w 1143"/>
                <a:gd name="T3" fmla="*/ 954 h 1568"/>
                <a:gd name="T4" fmla="*/ 614 w 1143"/>
                <a:gd name="T5" fmla="*/ 827 h 1568"/>
                <a:gd name="T6" fmla="*/ 904 w 1143"/>
                <a:gd name="T7" fmla="*/ 477 h 1568"/>
                <a:gd name="T8" fmla="*/ 1058 w 1143"/>
                <a:gd name="T9" fmla="*/ 264 h 1568"/>
                <a:gd name="T10" fmla="*/ 1109 w 1143"/>
                <a:gd name="T11" fmla="*/ 85 h 1568"/>
                <a:gd name="T12" fmla="*/ 759 w 1143"/>
                <a:gd name="T13" fmla="*/ 85 h 1568"/>
                <a:gd name="T14" fmla="*/ 375 w 1143"/>
                <a:gd name="T15" fmla="*/ 307 h 1568"/>
                <a:gd name="T16" fmla="*/ 316 w 1143"/>
                <a:gd name="T17" fmla="*/ 418 h 1568"/>
                <a:gd name="T18" fmla="*/ 537 w 1143"/>
                <a:gd name="T19" fmla="*/ 409 h 1568"/>
                <a:gd name="T20" fmla="*/ 665 w 1143"/>
                <a:gd name="T21" fmla="*/ 366 h 1568"/>
                <a:gd name="T22" fmla="*/ 751 w 1143"/>
                <a:gd name="T23" fmla="*/ 324 h 1568"/>
                <a:gd name="T24" fmla="*/ 648 w 1143"/>
                <a:gd name="T25" fmla="*/ 469 h 1568"/>
                <a:gd name="T26" fmla="*/ 563 w 1143"/>
                <a:gd name="T27" fmla="*/ 656 h 1568"/>
                <a:gd name="T28" fmla="*/ 478 w 1143"/>
                <a:gd name="T29" fmla="*/ 801 h 1568"/>
                <a:gd name="T30" fmla="*/ 34 w 1143"/>
                <a:gd name="T31" fmla="*/ 1338 h 1568"/>
                <a:gd name="T32" fmla="*/ 410 w 1143"/>
                <a:gd name="T33" fmla="*/ 1065 h 1568"/>
                <a:gd name="T34" fmla="*/ 870 w 1143"/>
                <a:gd name="T35" fmla="*/ 852 h 1568"/>
                <a:gd name="T36" fmla="*/ 1075 w 1143"/>
                <a:gd name="T37" fmla="*/ 988 h 1568"/>
                <a:gd name="T38" fmla="*/ 896 w 1143"/>
                <a:gd name="T39" fmla="*/ 1142 h 1568"/>
                <a:gd name="T40" fmla="*/ 503 w 1143"/>
                <a:gd name="T41" fmla="*/ 1431 h 1568"/>
                <a:gd name="T42" fmla="*/ 333 w 1143"/>
                <a:gd name="T43" fmla="*/ 1525 h 1568"/>
                <a:gd name="T44" fmla="*/ 230 w 1143"/>
                <a:gd name="T45" fmla="*/ 1542 h 1568"/>
                <a:gd name="T46" fmla="*/ 34 w 1143"/>
                <a:gd name="T47" fmla="*/ 1440 h 1568"/>
                <a:gd name="T48" fmla="*/ 34 w 1143"/>
                <a:gd name="T49" fmla="*/ 1338 h 1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3" h="1568">
                  <a:moveTo>
                    <a:pt x="478" y="801"/>
                  </a:moveTo>
                  <a:cubicBezTo>
                    <a:pt x="452" y="878"/>
                    <a:pt x="435" y="946"/>
                    <a:pt x="461" y="954"/>
                  </a:cubicBezTo>
                  <a:cubicBezTo>
                    <a:pt x="495" y="954"/>
                    <a:pt x="546" y="912"/>
                    <a:pt x="614" y="827"/>
                  </a:cubicBezTo>
                  <a:cubicBezTo>
                    <a:pt x="674" y="733"/>
                    <a:pt x="836" y="537"/>
                    <a:pt x="904" y="477"/>
                  </a:cubicBezTo>
                  <a:cubicBezTo>
                    <a:pt x="972" y="418"/>
                    <a:pt x="1032" y="332"/>
                    <a:pt x="1058" y="264"/>
                  </a:cubicBezTo>
                  <a:cubicBezTo>
                    <a:pt x="1075" y="196"/>
                    <a:pt x="1143" y="154"/>
                    <a:pt x="1109" y="85"/>
                  </a:cubicBezTo>
                  <a:cubicBezTo>
                    <a:pt x="1075" y="9"/>
                    <a:pt x="921" y="0"/>
                    <a:pt x="759" y="85"/>
                  </a:cubicBezTo>
                  <a:cubicBezTo>
                    <a:pt x="606" y="171"/>
                    <a:pt x="495" y="247"/>
                    <a:pt x="375" y="307"/>
                  </a:cubicBezTo>
                  <a:cubicBezTo>
                    <a:pt x="247" y="375"/>
                    <a:pt x="213" y="384"/>
                    <a:pt x="316" y="418"/>
                  </a:cubicBezTo>
                  <a:cubicBezTo>
                    <a:pt x="418" y="443"/>
                    <a:pt x="478" y="452"/>
                    <a:pt x="537" y="409"/>
                  </a:cubicBezTo>
                  <a:cubicBezTo>
                    <a:pt x="597" y="366"/>
                    <a:pt x="631" y="401"/>
                    <a:pt x="665" y="366"/>
                  </a:cubicBezTo>
                  <a:cubicBezTo>
                    <a:pt x="691" y="332"/>
                    <a:pt x="751" y="290"/>
                    <a:pt x="751" y="324"/>
                  </a:cubicBezTo>
                  <a:cubicBezTo>
                    <a:pt x="751" y="366"/>
                    <a:pt x="717" y="341"/>
                    <a:pt x="648" y="469"/>
                  </a:cubicBezTo>
                  <a:cubicBezTo>
                    <a:pt x="580" y="605"/>
                    <a:pt x="614" y="571"/>
                    <a:pt x="563" y="656"/>
                  </a:cubicBezTo>
                  <a:cubicBezTo>
                    <a:pt x="512" y="733"/>
                    <a:pt x="495" y="758"/>
                    <a:pt x="478" y="801"/>
                  </a:cubicBezTo>
                  <a:close/>
                  <a:moveTo>
                    <a:pt x="34" y="1338"/>
                  </a:moveTo>
                  <a:cubicBezTo>
                    <a:pt x="85" y="1321"/>
                    <a:pt x="137" y="1218"/>
                    <a:pt x="410" y="1065"/>
                  </a:cubicBezTo>
                  <a:cubicBezTo>
                    <a:pt x="674" y="912"/>
                    <a:pt x="717" y="869"/>
                    <a:pt x="870" y="852"/>
                  </a:cubicBezTo>
                  <a:cubicBezTo>
                    <a:pt x="1024" y="844"/>
                    <a:pt x="1100" y="903"/>
                    <a:pt x="1075" y="988"/>
                  </a:cubicBezTo>
                  <a:cubicBezTo>
                    <a:pt x="1041" y="1074"/>
                    <a:pt x="1015" y="1048"/>
                    <a:pt x="896" y="1142"/>
                  </a:cubicBezTo>
                  <a:cubicBezTo>
                    <a:pt x="768" y="1227"/>
                    <a:pt x="665" y="1338"/>
                    <a:pt x="503" y="1431"/>
                  </a:cubicBezTo>
                  <a:cubicBezTo>
                    <a:pt x="350" y="1525"/>
                    <a:pt x="367" y="1491"/>
                    <a:pt x="333" y="1525"/>
                  </a:cubicBezTo>
                  <a:cubicBezTo>
                    <a:pt x="290" y="1568"/>
                    <a:pt x="299" y="1559"/>
                    <a:pt x="230" y="1542"/>
                  </a:cubicBezTo>
                  <a:cubicBezTo>
                    <a:pt x="162" y="1525"/>
                    <a:pt x="26" y="1465"/>
                    <a:pt x="34" y="1440"/>
                  </a:cubicBezTo>
                  <a:cubicBezTo>
                    <a:pt x="43" y="1406"/>
                    <a:pt x="0" y="1346"/>
                    <a:pt x="34" y="13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4" name="iṣlîḍé">
              <a:extLst>
                <a:ext uri="{FF2B5EF4-FFF2-40B4-BE49-F238E27FC236}">
                  <a16:creationId xmlns="" xmlns:a16="http://schemas.microsoft.com/office/drawing/2014/main" id="{C3AB9627-24B5-4DEA-B9B9-EEAAB4546C25}"/>
                </a:ext>
              </a:extLst>
            </p:cNvPr>
            <p:cNvSpPr/>
            <p:nvPr/>
          </p:nvSpPr>
          <p:spPr bwMode="auto">
            <a:xfrm>
              <a:off x="8125540" y="2708595"/>
              <a:ext cx="791073" cy="861233"/>
            </a:xfrm>
            <a:custGeom>
              <a:avLst/>
              <a:gdLst>
                <a:gd name="T0" fmla="*/ 1492 w 2047"/>
                <a:gd name="T1" fmla="*/ 1286 h 2232"/>
                <a:gd name="T2" fmla="*/ 1654 w 2047"/>
                <a:gd name="T3" fmla="*/ 1457 h 2232"/>
                <a:gd name="T4" fmla="*/ 1620 w 2047"/>
                <a:gd name="T5" fmla="*/ 1687 h 2232"/>
                <a:gd name="T6" fmla="*/ 1509 w 2047"/>
                <a:gd name="T7" fmla="*/ 1883 h 2232"/>
                <a:gd name="T8" fmla="*/ 1740 w 2047"/>
                <a:gd name="T9" fmla="*/ 1780 h 2232"/>
                <a:gd name="T10" fmla="*/ 1979 w 2047"/>
                <a:gd name="T11" fmla="*/ 1687 h 2232"/>
                <a:gd name="T12" fmla="*/ 1987 w 2047"/>
                <a:gd name="T13" fmla="*/ 1491 h 2232"/>
                <a:gd name="T14" fmla="*/ 1492 w 2047"/>
                <a:gd name="T15" fmla="*/ 1286 h 2232"/>
                <a:gd name="T16" fmla="*/ 1202 w 2047"/>
                <a:gd name="T17" fmla="*/ 869 h 2232"/>
                <a:gd name="T18" fmla="*/ 1382 w 2047"/>
                <a:gd name="T19" fmla="*/ 733 h 2232"/>
                <a:gd name="T20" fmla="*/ 1620 w 2047"/>
                <a:gd name="T21" fmla="*/ 511 h 2232"/>
                <a:gd name="T22" fmla="*/ 1689 w 2047"/>
                <a:gd name="T23" fmla="*/ 358 h 2232"/>
                <a:gd name="T24" fmla="*/ 1458 w 2047"/>
                <a:gd name="T25" fmla="*/ 375 h 2232"/>
                <a:gd name="T26" fmla="*/ 1296 w 2047"/>
                <a:gd name="T27" fmla="*/ 554 h 2232"/>
                <a:gd name="T28" fmla="*/ 1228 w 2047"/>
                <a:gd name="T29" fmla="*/ 273 h 2232"/>
                <a:gd name="T30" fmla="*/ 827 w 2047"/>
                <a:gd name="T31" fmla="*/ 26 h 2232"/>
                <a:gd name="T32" fmla="*/ 861 w 2047"/>
                <a:gd name="T33" fmla="*/ 136 h 2232"/>
                <a:gd name="T34" fmla="*/ 1109 w 2047"/>
                <a:gd name="T35" fmla="*/ 417 h 2232"/>
                <a:gd name="T36" fmla="*/ 955 w 2047"/>
                <a:gd name="T37" fmla="*/ 792 h 2232"/>
                <a:gd name="T38" fmla="*/ 563 w 2047"/>
                <a:gd name="T39" fmla="*/ 997 h 2232"/>
                <a:gd name="T40" fmla="*/ 316 w 2047"/>
                <a:gd name="T41" fmla="*/ 1108 h 2232"/>
                <a:gd name="T42" fmla="*/ 691 w 2047"/>
                <a:gd name="T43" fmla="*/ 1090 h 2232"/>
                <a:gd name="T44" fmla="*/ 802 w 2047"/>
                <a:gd name="T45" fmla="*/ 1133 h 2232"/>
                <a:gd name="T46" fmla="*/ 657 w 2047"/>
                <a:gd name="T47" fmla="*/ 1448 h 2232"/>
                <a:gd name="T48" fmla="*/ 460 w 2047"/>
                <a:gd name="T49" fmla="*/ 1729 h 2232"/>
                <a:gd name="T50" fmla="*/ 136 w 2047"/>
                <a:gd name="T51" fmla="*/ 2062 h 2232"/>
                <a:gd name="T52" fmla="*/ 85 w 2047"/>
                <a:gd name="T53" fmla="*/ 2206 h 2232"/>
                <a:gd name="T54" fmla="*/ 512 w 2047"/>
                <a:gd name="T55" fmla="*/ 1891 h 2232"/>
                <a:gd name="T56" fmla="*/ 904 w 2047"/>
                <a:gd name="T57" fmla="*/ 1278 h 2232"/>
                <a:gd name="T58" fmla="*/ 1202 w 2047"/>
                <a:gd name="T59" fmla="*/ 869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47" h="2232">
                  <a:moveTo>
                    <a:pt x="1492" y="1286"/>
                  </a:moveTo>
                  <a:cubicBezTo>
                    <a:pt x="1535" y="1338"/>
                    <a:pt x="1629" y="1397"/>
                    <a:pt x="1654" y="1457"/>
                  </a:cubicBezTo>
                  <a:cubicBezTo>
                    <a:pt x="1680" y="1525"/>
                    <a:pt x="1689" y="1610"/>
                    <a:pt x="1620" y="1687"/>
                  </a:cubicBezTo>
                  <a:cubicBezTo>
                    <a:pt x="1544" y="1763"/>
                    <a:pt x="1433" y="1883"/>
                    <a:pt x="1509" y="1883"/>
                  </a:cubicBezTo>
                  <a:cubicBezTo>
                    <a:pt x="1586" y="1891"/>
                    <a:pt x="1689" y="1823"/>
                    <a:pt x="1740" y="1780"/>
                  </a:cubicBezTo>
                  <a:cubicBezTo>
                    <a:pt x="1799" y="1746"/>
                    <a:pt x="1953" y="1729"/>
                    <a:pt x="1979" y="1687"/>
                  </a:cubicBezTo>
                  <a:cubicBezTo>
                    <a:pt x="2013" y="1653"/>
                    <a:pt x="2047" y="1550"/>
                    <a:pt x="1987" y="1491"/>
                  </a:cubicBezTo>
                  <a:cubicBezTo>
                    <a:pt x="1927" y="1431"/>
                    <a:pt x="1364" y="1099"/>
                    <a:pt x="1492" y="1286"/>
                  </a:cubicBezTo>
                  <a:close/>
                  <a:moveTo>
                    <a:pt x="1202" y="869"/>
                  </a:moveTo>
                  <a:cubicBezTo>
                    <a:pt x="1288" y="826"/>
                    <a:pt x="1339" y="792"/>
                    <a:pt x="1382" y="733"/>
                  </a:cubicBezTo>
                  <a:cubicBezTo>
                    <a:pt x="1433" y="673"/>
                    <a:pt x="1501" y="613"/>
                    <a:pt x="1620" y="511"/>
                  </a:cubicBezTo>
                  <a:cubicBezTo>
                    <a:pt x="1740" y="400"/>
                    <a:pt x="1706" y="409"/>
                    <a:pt x="1689" y="358"/>
                  </a:cubicBezTo>
                  <a:cubicBezTo>
                    <a:pt x="1680" y="307"/>
                    <a:pt x="1603" y="298"/>
                    <a:pt x="1458" y="375"/>
                  </a:cubicBezTo>
                  <a:cubicBezTo>
                    <a:pt x="1322" y="452"/>
                    <a:pt x="1296" y="647"/>
                    <a:pt x="1296" y="554"/>
                  </a:cubicBezTo>
                  <a:cubicBezTo>
                    <a:pt x="1296" y="452"/>
                    <a:pt x="1347" y="409"/>
                    <a:pt x="1228" y="273"/>
                  </a:cubicBezTo>
                  <a:cubicBezTo>
                    <a:pt x="1117" y="128"/>
                    <a:pt x="938" y="51"/>
                    <a:pt x="827" y="26"/>
                  </a:cubicBezTo>
                  <a:cubicBezTo>
                    <a:pt x="716" y="0"/>
                    <a:pt x="733" y="43"/>
                    <a:pt x="861" y="136"/>
                  </a:cubicBezTo>
                  <a:cubicBezTo>
                    <a:pt x="989" y="230"/>
                    <a:pt x="1109" y="332"/>
                    <a:pt x="1109" y="417"/>
                  </a:cubicBezTo>
                  <a:cubicBezTo>
                    <a:pt x="1100" y="503"/>
                    <a:pt x="1092" y="682"/>
                    <a:pt x="955" y="792"/>
                  </a:cubicBezTo>
                  <a:cubicBezTo>
                    <a:pt x="819" y="903"/>
                    <a:pt x="742" y="937"/>
                    <a:pt x="563" y="997"/>
                  </a:cubicBezTo>
                  <a:cubicBezTo>
                    <a:pt x="375" y="1048"/>
                    <a:pt x="222" y="1073"/>
                    <a:pt x="316" y="1108"/>
                  </a:cubicBezTo>
                  <a:cubicBezTo>
                    <a:pt x="401" y="1142"/>
                    <a:pt x="537" y="1116"/>
                    <a:pt x="691" y="1090"/>
                  </a:cubicBezTo>
                  <a:cubicBezTo>
                    <a:pt x="836" y="1065"/>
                    <a:pt x="827" y="1073"/>
                    <a:pt x="802" y="1133"/>
                  </a:cubicBezTo>
                  <a:cubicBezTo>
                    <a:pt x="768" y="1201"/>
                    <a:pt x="768" y="1244"/>
                    <a:pt x="657" y="1448"/>
                  </a:cubicBezTo>
                  <a:cubicBezTo>
                    <a:pt x="537" y="1644"/>
                    <a:pt x="520" y="1619"/>
                    <a:pt x="460" y="1729"/>
                  </a:cubicBezTo>
                  <a:cubicBezTo>
                    <a:pt x="392" y="1840"/>
                    <a:pt x="273" y="1951"/>
                    <a:pt x="136" y="2062"/>
                  </a:cubicBezTo>
                  <a:cubicBezTo>
                    <a:pt x="9" y="2181"/>
                    <a:pt x="0" y="2232"/>
                    <a:pt x="85" y="2206"/>
                  </a:cubicBezTo>
                  <a:cubicBezTo>
                    <a:pt x="171" y="2172"/>
                    <a:pt x="392" y="2079"/>
                    <a:pt x="512" y="1891"/>
                  </a:cubicBezTo>
                  <a:cubicBezTo>
                    <a:pt x="631" y="1704"/>
                    <a:pt x="878" y="1372"/>
                    <a:pt x="904" y="1278"/>
                  </a:cubicBezTo>
                  <a:cubicBezTo>
                    <a:pt x="930" y="1176"/>
                    <a:pt x="972" y="1005"/>
                    <a:pt x="1202" y="8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5" name="íṧļidé">
              <a:extLst>
                <a:ext uri="{FF2B5EF4-FFF2-40B4-BE49-F238E27FC236}">
                  <a16:creationId xmlns="" xmlns:a16="http://schemas.microsoft.com/office/drawing/2014/main" id="{39CAED77-046D-49BD-A881-8CF93AE6B81C}"/>
                </a:ext>
              </a:extLst>
            </p:cNvPr>
            <p:cNvSpPr/>
            <p:nvPr/>
          </p:nvSpPr>
          <p:spPr bwMode="auto">
            <a:xfrm>
              <a:off x="9041681" y="2468629"/>
              <a:ext cx="936477" cy="1177459"/>
            </a:xfrm>
            <a:custGeom>
              <a:avLst/>
              <a:gdLst>
                <a:gd name="T0" fmla="*/ 648 w 2422"/>
                <a:gd name="T1" fmla="*/ 1806 h 3050"/>
                <a:gd name="T2" fmla="*/ 759 w 2422"/>
                <a:gd name="T3" fmla="*/ 1627 h 3050"/>
                <a:gd name="T4" fmla="*/ 1450 w 2422"/>
                <a:gd name="T5" fmla="*/ 2471 h 3050"/>
                <a:gd name="T6" fmla="*/ 1475 w 2422"/>
                <a:gd name="T7" fmla="*/ 2155 h 3050"/>
                <a:gd name="T8" fmla="*/ 1637 w 2422"/>
                <a:gd name="T9" fmla="*/ 1840 h 3050"/>
                <a:gd name="T10" fmla="*/ 870 w 2422"/>
                <a:gd name="T11" fmla="*/ 2394 h 3050"/>
                <a:gd name="T12" fmla="*/ 25 w 2422"/>
                <a:gd name="T13" fmla="*/ 2820 h 3050"/>
                <a:gd name="T14" fmla="*/ 179 w 2422"/>
                <a:gd name="T15" fmla="*/ 2752 h 3050"/>
                <a:gd name="T16" fmla="*/ 1705 w 2422"/>
                <a:gd name="T17" fmla="*/ 1602 h 3050"/>
                <a:gd name="T18" fmla="*/ 1688 w 2422"/>
                <a:gd name="T19" fmla="*/ 2002 h 3050"/>
                <a:gd name="T20" fmla="*/ 1646 w 2422"/>
                <a:gd name="T21" fmla="*/ 2317 h 3050"/>
                <a:gd name="T22" fmla="*/ 1842 w 2422"/>
                <a:gd name="T23" fmla="*/ 2496 h 3050"/>
                <a:gd name="T24" fmla="*/ 1552 w 2422"/>
                <a:gd name="T25" fmla="*/ 2973 h 3050"/>
                <a:gd name="T26" fmla="*/ 1040 w 2422"/>
                <a:gd name="T27" fmla="*/ 2965 h 3050"/>
                <a:gd name="T28" fmla="*/ 1450 w 2422"/>
                <a:gd name="T29" fmla="*/ 2471 h 3050"/>
                <a:gd name="T30" fmla="*/ 1501 w 2422"/>
                <a:gd name="T31" fmla="*/ 2615 h 3050"/>
                <a:gd name="T32" fmla="*/ 1219 w 2422"/>
                <a:gd name="T33" fmla="*/ 2760 h 3050"/>
                <a:gd name="T34" fmla="*/ 929 w 2422"/>
                <a:gd name="T35" fmla="*/ 1457 h 3050"/>
                <a:gd name="T36" fmla="*/ 699 w 2422"/>
                <a:gd name="T37" fmla="*/ 1091 h 3050"/>
                <a:gd name="T38" fmla="*/ 1015 w 2422"/>
                <a:gd name="T39" fmla="*/ 1321 h 3050"/>
                <a:gd name="T40" fmla="*/ 912 w 2422"/>
                <a:gd name="T41" fmla="*/ 1193 h 3050"/>
                <a:gd name="T42" fmla="*/ 1390 w 2422"/>
                <a:gd name="T43" fmla="*/ 878 h 3050"/>
                <a:gd name="T44" fmla="*/ 1748 w 2422"/>
                <a:gd name="T45" fmla="*/ 298 h 3050"/>
                <a:gd name="T46" fmla="*/ 1586 w 2422"/>
                <a:gd name="T47" fmla="*/ 77 h 3050"/>
                <a:gd name="T48" fmla="*/ 1799 w 2422"/>
                <a:gd name="T49" fmla="*/ 486 h 3050"/>
                <a:gd name="T50" fmla="*/ 1492 w 2422"/>
                <a:gd name="T51" fmla="*/ 920 h 3050"/>
                <a:gd name="T52" fmla="*/ 1714 w 2422"/>
                <a:gd name="T53" fmla="*/ 954 h 3050"/>
                <a:gd name="T54" fmla="*/ 2251 w 2422"/>
                <a:gd name="T55" fmla="*/ 1082 h 3050"/>
                <a:gd name="T56" fmla="*/ 1637 w 2422"/>
                <a:gd name="T57" fmla="*/ 1610 h 3050"/>
                <a:gd name="T58" fmla="*/ 1484 w 2422"/>
                <a:gd name="T59" fmla="*/ 1508 h 3050"/>
                <a:gd name="T60" fmla="*/ 1211 w 2422"/>
                <a:gd name="T61" fmla="*/ 1474 h 3050"/>
                <a:gd name="T62" fmla="*/ 1458 w 2422"/>
                <a:gd name="T63" fmla="*/ 1184 h 3050"/>
                <a:gd name="T64" fmla="*/ 1151 w 2422"/>
                <a:gd name="T65" fmla="*/ 1329 h 3050"/>
                <a:gd name="T66" fmla="*/ 1091 w 2422"/>
                <a:gd name="T67" fmla="*/ 1576 h 3050"/>
                <a:gd name="T68" fmla="*/ 921 w 2422"/>
                <a:gd name="T69" fmla="*/ 1670 h 3050"/>
                <a:gd name="T70" fmla="*/ 1697 w 2422"/>
                <a:gd name="T71" fmla="*/ 1244 h 3050"/>
                <a:gd name="T72" fmla="*/ 1842 w 2422"/>
                <a:gd name="T73" fmla="*/ 1269 h 3050"/>
                <a:gd name="T74" fmla="*/ 2166 w 2422"/>
                <a:gd name="T75" fmla="*/ 937 h 3050"/>
                <a:gd name="T76" fmla="*/ 1577 w 2422"/>
                <a:gd name="T77" fmla="*/ 1150 h 3050"/>
                <a:gd name="T78" fmla="*/ 1697 w 2422"/>
                <a:gd name="T79" fmla="*/ 1244 h 3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22" h="3050">
                  <a:moveTo>
                    <a:pt x="554" y="1534"/>
                  </a:moveTo>
                  <a:cubicBezTo>
                    <a:pt x="597" y="1644"/>
                    <a:pt x="656" y="1721"/>
                    <a:pt x="648" y="1806"/>
                  </a:cubicBezTo>
                  <a:cubicBezTo>
                    <a:pt x="639" y="1883"/>
                    <a:pt x="742" y="1985"/>
                    <a:pt x="801" y="1908"/>
                  </a:cubicBezTo>
                  <a:cubicBezTo>
                    <a:pt x="861" y="1832"/>
                    <a:pt x="861" y="1772"/>
                    <a:pt x="759" y="1627"/>
                  </a:cubicBezTo>
                  <a:cubicBezTo>
                    <a:pt x="665" y="1491"/>
                    <a:pt x="469" y="1363"/>
                    <a:pt x="554" y="1534"/>
                  </a:cubicBezTo>
                  <a:close/>
                  <a:moveTo>
                    <a:pt x="1450" y="2471"/>
                  </a:moveTo>
                  <a:cubicBezTo>
                    <a:pt x="1526" y="2420"/>
                    <a:pt x="1552" y="2334"/>
                    <a:pt x="1543" y="2266"/>
                  </a:cubicBezTo>
                  <a:cubicBezTo>
                    <a:pt x="1543" y="2190"/>
                    <a:pt x="1518" y="2172"/>
                    <a:pt x="1475" y="2155"/>
                  </a:cubicBezTo>
                  <a:cubicBezTo>
                    <a:pt x="1441" y="2138"/>
                    <a:pt x="1441" y="2036"/>
                    <a:pt x="1526" y="1951"/>
                  </a:cubicBezTo>
                  <a:cubicBezTo>
                    <a:pt x="1612" y="1874"/>
                    <a:pt x="1646" y="1866"/>
                    <a:pt x="1637" y="1840"/>
                  </a:cubicBezTo>
                  <a:cubicBezTo>
                    <a:pt x="1637" y="1806"/>
                    <a:pt x="1518" y="1849"/>
                    <a:pt x="1347" y="1977"/>
                  </a:cubicBezTo>
                  <a:cubicBezTo>
                    <a:pt x="1177" y="2113"/>
                    <a:pt x="1100" y="2164"/>
                    <a:pt x="870" y="2394"/>
                  </a:cubicBezTo>
                  <a:cubicBezTo>
                    <a:pt x="639" y="2624"/>
                    <a:pt x="537" y="2752"/>
                    <a:pt x="332" y="2871"/>
                  </a:cubicBezTo>
                  <a:cubicBezTo>
                    <a:pt x="136" y="2990"/>
                    <a:pt x="59" y="2982"/>
                    <a:pt x="25" y="2820"/>
                  </a:cubicBezTo>
                  <a:cubicBezTo>
                    <a:pt x="0" y="2650"/>
                    <a:pt x="77" y="2581"/>
                    <a:pt x="94" y="2624"/>
                  </a:cubicBezTo>
                  <a:cubicBezTo>
                    <a:pt x="111" y="2667"/>
                    <a:pt x="94" y="2794"/>
                    <a:pt x="179" y="2752"/>
                  </a:cubicBezTo>
                  <a:cubicBezTo>
                    <a:pt x="256" y="2718"/>
                    <a:pt x="435" y="2624"/>
                    <a:pt x="810" y="2300"/>
                  </a:cubicBezTo>
                  <a:cubicBezTo>
                    <a:pt x="1185" y="1977"/>
                    <a:pt x="1441" y="1730"/>
                    <a:pt x="1705" y="1602"/>
                  </a:cubicBezTo>
                  <a:cubicBezTo>
                    <a:pt x="1970" y="1482"/>
                    <a:pt x="2064" y="1610"/>
                    <a:pt x="2055" y="1661"/>
                  </a:cubicBezTo>
                  <a:cubicBezTo>
                    <a:pt x="2047" y="1712"/>
                    <a:pt x="1816" y="1891"/>
                    <a:pt x="1688" y="2002"/>
                  </a:cubicBezTo>
                  <a:cubicBezTo>
                    <a:pt x="1552" y="2113"/>
                    <a:pt x="1629" y="2104"/>
                    <a:pt x="1646" y="2147"/>
                  </a:cubicBezTo>
                  <a:cubicBezTo>
                    <a:pt x="1654" y="2190"/>
                    <a:pt x="1654" y="2275"/>
                    <a:pt x="1646" y="2317"/>
                  </a:cubicBezTo>
                  <a:cubicBezTo>
                    <a:pt x="1637" y="2360"/>
                    <a:pt x="1663" y="2385"/>
                    <a:pt x="1731" y="2385"/>
                  </a:cubicBezTo>
                  <a:cubicBezTo>
                    <a:pt x="1808" y="2385"/>
                    <a:pt x="1936" y="2420"/>
                    <a:pt x="1842" y="2496"/>
                  </a:cubicBezTo>
                  <a:cubicBezTo>
                    <a:pt x="1748" y="2573"/>
                    <a:pt x="1637" y="2513"/>
                    <a:pt x="1663" y="2650"/>
                  </a:cubicBezTo>
                  <a:cubicBezTo>
                    <a:pt x="1688" y="2794"/>
                    <a:pt x="1714" y="2888"/>
                    <a:pt x="1552" y="2973"/>
                  </a:cubicBezTo>
                  <a:cubicBezTo>
                    <a:pt x="1390" y="3050"/>
                    <a:pt x="1347" y="3007"/>
                    <a:pt x="1262" y="2965"/>
                  </a:cubicBezTo>
                  <a:cubicBezTo>
                    <a:pt x="1185" y="2914"/>
                    <a:pt x="1091" y="2922"/>
                    <a:pt x="1040" y="2965"/>
                  </a:cubicBezTo>
                  <a:cubicBezTo>
                    <a:pt x="998" y="3007"/>
                    <a:pt x="895" y="2999"/>
                    <a:pt x="938" y="2888"/>
                  </a:cubicBezTo>
                  <a:cubicBezTo>
                    <a:pt x="981" y="2777"/>
                    <a:pt x="1049" y="2726"/>
                    <a:pt x="1450" y="2471"/>
                  </a:cubicBezTo>
                  <a:close/>
                  <a:moveTo>
                    <a:pt x="1219" y="2760"/>
                  </a:moveTo>
                  <a:cubicBezTo>
                    <a:pt x="1270" y="2718"/>
                    <a:pt x="1450" y="2573"/>
                    <a:pt x="1501" y="2615"/>
                  </a:cubicBezTo>
                  <a:cubicBezTo>
                    <a:pt x="1543" y="2650"/>
                    <a:pt x="1595" y="2794"/>
                    <a:pt x="1484" y="2837"/>
                  </a:cubicBezTo>
                  <a:cubicBezTo>
                    <a:pt x="1373" y="2880"/>
                    <a:pt x="1049" y="2905"/>
                    <a:pt x="1219" y="2760"/>
                  </a:cubicBezTo>
                  <a:close/>
                  <a:moveTo>
                    <a:pt x="861" y="1627"/>
                  </a:moveTo>
                  <a:cubicBezTo>
                    <a:pt x="895" y="1568"/>
                    <a:pt x="972" y="1542"/>
                    <a:pt x="929" y="1457"/>
                  </a:cubicBezTo>
                  <a:cubicBezTo>
                    <a:pt x="887" y="1372"/>
                    <a:pt x="801" y="1252"/>
                    <a:pt x="733" y="1193"/>
                  </a:cubicBezTo>
                  <a:cubicBezTo>
                    <a:pt x="665" y="1133"/>
                    <a:pt x="639" y="1074"/>
                    <a:pt x="699" y="1091"/>
                  </a:cubicBezTo>
                  <a:cubicBezTo>
                    <a:pt x="759" y="1116"/>
                    <a:pt x="870" y="1167"/>
                    <a:pt x="912" y="1252"/>
                  </a:cubicBezTo>
                  <a:cubicBezTo>
                    <a:pt x="963" y="1338"/>
                    <a:pt x="963" y="1355"/>
                    <a:pt x="1015" y="1321"/>
                  </a:cubicBezTo>
                  <a:cubicBezTo>
                    <a:pt x="1066" y="1295"/>
                    <a:pt x="1160" y="1227"/>
                    <a:pt x="1091" y="1210"/>
                  </a:cubicBezTo>
                  <a:cubicBezTo>
                    <a:pt x="1032" y="1201"/>
                    <a:pt x="955" y="1235"/>
                    <a:pt x="912" y="1193"/>
                  </a:cubicBezTo>
                  <a:cubicBezTo>
                    <a:pt x="878" y="1142"/>
                    <a:pt x="1066" y="1108"/>
                    <a:pt x="1202" y="1048"/>
                  </a:cubicBezTo>
                  <a:cubicBezTo>
                    <a:pt x="1330" y="988"/>
                    <a:pt x="1330" y="971"/>
                    <a:pt x="1390" y="878"/>
                  </a:cubicBezTo>
                  <a:cubicBezTo>
                    <a:pt x="1458" y="775"/>
                    <a:pt x="1620" y="554"/>
                    <a:pt x="1688" y="469"/>
                  </a:cubicBezTo>
                  <a:cubicBezTo>
                    <a:pt x="1748" y="375"/>
                    <a:pt x="1808" y="332"/>
                    <a:pt x="1748" y="298"/>
                  </a:cubicBezTo>
                  <a:cubicBezTo>
                    <a:pt x="1680" y="256"/>
                    <a:pt x="1433" y="111"/>
                    <a:pt x="1407" y="68"/>
                  </a:cubicBezTo>
                  <a:cubicBezTo>
                    <a:pt x="1390" y="26"/>
                    <a:pt x="1450" y="0"/>
                    <a:pt x="1586" y="77"/>
                  </a:cubicBezTo>
                  <a:cubicBezTo>
                    <a:pt x="1714" y="154"/>
                    <a:pt x="1884" y="264"/>
                    <a:pt x="1910" y="324"/>
                  </a:cubicBezTo>
                  <a:cubicBezTo>
                    <a:pt x="1936" y="375"/>
                    <a:pt x="1884" y="418"/>
                    <a:pt x="1799" y="486"/>
                  </a:cubicBezTo>
                  <a:cubicBezTo>
                    <a:pt x="1714" y="545"/>
                    <a:pt x="1543" y="733"/>
                    <a:pt x="1501" y="835"/>
                  </a:cubicBezTo>
                  <a:cubicBezTo>
                    <a:pt x="1458" y="929"/>
                    <a:pt x="1450" y="946"/>
                    <a:pt x="1492" y="920"/>
                  </a:cubicBezTo>
                  <a:cubicBezTo>
                    <a:pt x="1543" y="895"/>
                    <a:pt x="1612" y="937"/>
                    <a:pt x="1629" y="971"/>
                  </a:cubicBezTo>
                  <a:cubicBezTo>
                    <a:pt x="1654" y="1005"/>
                    <a:pt x="1663" y="988"/>
                    <a:pt x="1714" y="954"/>
                  </a:cubicBezTo>
                  <a:cubicBezTo>
                    <a:pt x="1757" y="920"/>
                    <a:pt x="2115" y="707"/>
                    <a:pt x="2226" y="733"/>
                  </a:cubicBezTo>
                  <a:cubicBezTo>
                    <a:pt x="2345" y="758"/>
                    <a:pt x="2422" y="809"/>
                    <a:pt x="2251" y="1082"/>
                  </a:cubicBezTo>
                  <a:cubicBezTo>
                    <a:pt x="2072" y="1346"/>
                    <a:pt x="1936" y="1389"/>
                    <a:pt x="1867" y="1389"/>
                  </a:cubicBezTo>
                  <a:cubicBezTo>
                    <a:pt x="1808" y="1389"/>
                    <a:pt x="1722" y="1551"/>
                    <a:pt x="1637" y="1610"/>
                  </a:cubicBezTo>
                  <a:cubicBezTo>
                    <a:pt x="1552" y="1661"/>
                    <a:pt x="1339" y="1730"/>
                    <a:pt x="1390" y="1661"/>
                  </a:cubicBezTo>
                  <a:cubicBezTo>
                    <a:pt x="1441" y="1602"/>
                    <a:pt x="1595" y="1551"/>
                    <a:pt x="1484" y="1508"/>
                  </a:cubicBezTo>
                  <a:cubicBezTo>
                    <a:pt x="1381" y="1465"/>
                    <a:pt x="1347" y="1482"/>
                    <a:pt x="1305" y="1517"/>
                  </a:cubicBezTo>
                  <a:cubicBezTo>
                    <a:pt x="1262" y="1542"/>
                    <a:pt x="1236" y="1534"/>
                    <a:pt x="1211" y="1474"/>
                  </a:cubicBezTo>
                  <a:cubicBezTo>
                    <a:pt x="1185" y="1414"/>
                    <a:pt x="1168" y="1397"/>
                    <a:pt x="1262" y="1338"/>
                  </a:cubicBezTo>
                  <a:cubicBezTo>
                    <a:pt x="1356" y="1269"/>
                    <a:pt x="1433" y="1252"/>
                    <a:pt x="1458" y="1184"/>
                  </a:cubicBezTo>
                  <a:cubicBezTo>
                    <a:pt x="1484" y="1116"/>
                    <a:pt x="1475" y="1039"/>
                    <a:pt x="1424" y="1082"/>
                  </a:cubicBezTo>
                  <a:cubicBezTo>
                    <a:pt x="1364" y="1125"/>
                    <a:pt x="1160" y="1278"/>
                    <a:pt x="1151" y="1329"/>
                  </a:cubicBezTo>
                  <a:cubicBezTo>
                    <a:pt x="1143" y="1389"/>
                    <a:pt x="1177" y="1397"/>
                    <a:pt x="1134" y="1423"/>
                  </a:cubicBezTo>
                  <a:cubicBezTo>
                    <a:pt x="1083" y="1457"/>
                    <a:pt x="1083" y="1542"/>
                    <a:pt x="1091" y="1576"/>
                  </a:cubicBezTo>
                  <a:cubicBezTo>
                    <a:pt x="1100" y="1619"/>
                    <a:pt x="1057" y="1687"/>
                    <a:pt x="1006" y="1695"/>
                  </a:cubicBezTo>
                  <a:cubicBezTo>
                    <a:pt x="955" y="1704"/>
                    <a:pt x="955" y="1661"/>
                    <a:pt x="921" y="1670"/>
                  </a:cubicBezTo>
                  <a:cubicBezTo>
                    <a:pt x="887" y="1670"/>
                    <a:pt x="844" y="1670"/>
                    <a:pt x="861" y="1627"/>
                  </a:cubicBezTo>
                  <a:close/>
                  <a:moveTo>
                    <a:pt x="1697" y="1244"/>
                  </a:moveTo>
                  <a:cubicBezTo>
                    <a:pt x="1688" y="1193"/>
                    <a:pt x="1671" y="1082"/>
                    <a:pt x="1740" y="1091"/>
                  </a:cubicBezTo>
                  <a:cubicBezTo>
                    <a:pt x="1799" y="1108"/>
                    <a:pt x="1816" y="1218"/>
                    <a:pt x="1842" y="1269"/>
                  </a:cubicBezTo>
                  <a:cubicBezTo>
                    <a:pt x="1867" y="1321"/>
                    <a:pt x="1919" y="1295"/>
                    <a:pt x="1995" y="1201"/>
                  </a:cubicBezTo>
                  <a:cubicBezTo>
                    <a:pt x="2081" y="1108"/>
                    <a:pt x="2132" y="1031"/>
                    <a:pt x="2166" y="937"/>
                  </a:cubicBezTo>
                  <a:cubicBezTo>
                    <a:pt x="2200" y="852"/>
                    <a:pt x="2192" y="844"/>
                    <a:pt x="2115" y="861"/>
                  </a:cubicBezTo>
                  <a:cubicBezTo>
                    <a:pt x="2038" y="878"/>
                    <a:pt x="1637" y="1065"/>
                    <a:pt x="1577" y="1150"/>
                  </a:cubicBezTo>
                  <a:cubicBezTo>
                    <a:pt x="1518" y="1227"/>
                    <a:pt x="1518" y="1304"/>
                    <a:pt x="1569" y="1338"/>
                  </a:cubicBezTo>
                  <a:cubicBezTo>
                    <a:pt x="1620" y="1380"/>
                    <a:pt x="1714" y="1363"/>
                    <a:pt x="1697" y="1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sp>
        <p:nvSpPr>
          <p:cNvPr id="36" name="标题 1">
            <a:extLst>
              <a:ext uri="{FF2B5EF4-FFF2-40B4-BE49-F238E27FC236}">
                <a16:creationId xmlns="" xmlns:a16="http://schemas.microsoft.com/office/drawing/2014/main" id="{BA94DF50-1A2E-452A-BB10-8E58329E915D}"/>
              </a:ext>
            </a:extLst>
          </p:cNvPr>
          <p:cNvSpPr>
            <a:spLocks noGrp="1"/>
          </p:cNvSpPr>
          <p:nvPr>
            <p:ph type="title" hasCustomPrompt="1"/>
          </p:nvPr>
        </p:nvSpPr>
        <p:spPr>
          <a:xfrm>
            <a:off x="695325" y="364917"/>
            <a:ext cx="9305200" cy="548640"/>
          </a:xfrm>
          <a:prstGeom prst="rect">
            <a:avLst/>
          </a:prstGeom>
        </p:spPr>
        <p:txBody>
          <a:bodyPr lIns="0" anchor="b">
            <a:normAutofit/>
          </a:bodyPr>
          <a:lstStyle>
            <a:lvl1pPr>
              <a:defRPr sz="3200" b="1"/>
            </a:lvl1pPr>
          </a:lstStyle>
          <a:p>
            <a:r>
              <a:rPr lang="zh-CN" altLang="en-US" dirty="0"/>
              <a:t>论文答辩结论</a:t>
            </a:r>
            <a:r>
              <a:rPr lang="en-US" altLang="zh-CN" dirty="0"/>
              <a:t>3</a:t>
            </a:r>
            <a:endParaRPr lang="zh-CN" altLang="en-US" dirty="0"/>
          </a:p>
        </p:txBody>
      </p:sp>
      <p:sp>
        <p:nvSpPr>
          <p:cNvPr id="37" name="矩形 36">
            <a:extLst>
              <a:ext uri="{FF2B5EF4-FFF2-40B4-BE49-F238E27FC236}">
                <a16:creationId xmlns="" xmlns:a16="http://schemas.microsoft.com/office/drawing/2014/main" id="{493DC123-4A98-4BBC-AC1A-7B1715CAF46C}"/>
              </a:ext>
            </a:extLst>
          </p:cNvPr>
          <p:cNvSpPr/>
          <p:nvPr userDrawn="1"/>
        </p:nvSpPr>
        <p:spPr>
          <a:xfrm>
            <a:off x="0" y="370088"/>
            <a:ext cx="342614" cy="4636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a:extLst>
              <a:ext uri="{FF2B5EF4-FFF2-40B4-BE49-F238E27FC236}">
                <a16:creationId xmlns="" xmlns:a16="http://schemas.microsoft.com/office/drawing/2014/main" id="{42980E25-3B8C-42BC-830C-4A2DEDE7234C}"/>
              </a:ext>
            </a:extLst>
          </p:cNvPr>
          <p:cNvCxnSpPr>
            <a:cxnSpLocks/>
          </p:cNvCxnSpPr>
          <p:nvPr userDrawn="1"/>
        </p:nvCxnSpPr>
        <p:spPr>
          <a:xfrm flipH="1">
            <a:off x="695326" y="871448"/>
            <a:ext cx="1080134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矩形 39">
            <a:extLst>
              <a:ext uri="{FF2B5EF4-FFF2-40B4-BE49-F238E27FC236}">
                <a16:creationId xmlns="" xmlns:a16="http://schemas.microsoft.com/office/drawing/2014/main" id="{F4E6220F-ACDE-4343-A45D-A2CD348CAE01}"/>
              </a:ext>
            </a:extLst>
          </p:cNvPr>
          <p:cNvSpPr/>
          <p:nvPr userDrawn="1"/>
        </p:nvSpPr>
        <p:spPr>
          <a:xfrm>
            <a:off x="419820" y="370088"/>
            <a:ext cx="128763" cy="4636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a:extLst>
              <a:ext uri="{FF2B5EF4-FFF2-40B4-BE49-F238E27FC236}">
                <a16:creationId xmlns="" xmlns:a16="http://schemas.microsoft.com/office/drawing/2014/main" id="{84C86093-D9DF-49ED-80EA-84FAD82A5610}"/>
              </a:ext>
            </a:extLst>
          </p:cNvPr>
          <p:cNvCxnSpPr>
            <a:cxnSpLocks/>
          </p:cNvCxnSpPr>
          <p:nvPr userDrawn="1"/>
        </p:nvCxnSpPr>
        <p:spPr>
          <a:xfrm flipH="1">
            <a:off x="695326" y="6479197"/>
            <a:ext cx="1080134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 xmlns:a16="http://schemas.microsoft.com/office/drawing/2014/main" id="{47FAD5C8-1E00-4525-B5AC-601B4DD6F808}"/>
              </a:ext>
            </a:extLst>
          </p:cNvPr>
          <p:cNvSpPr txBox="1"/>
          <p:nvPr userDrawn="1"/>
        </p:nvSpPr>
        <p:spPr>
          <a:xfrm>
            <a:off x="614278" y="6468889"/>
            <a:ext cx="2463948" cy="307777"/>
          </a:xfrm>
          <a:prstGeom prst="rect">
            <a:avLst/>
          </a:prstGeom>
          <a:noFill/>
        </p:spPr>
        <p:txBody>
          <a:bodyPr wrap="square" rtlCol="0">
            <a:spAutoFit/>
          </a:bodyPr>
          <a:lstStyle/>
          <a:p>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明德任责</a:t>
            </a:r>
            <a:r>
              <a:rPr lang="zh-CN" altLang="en-US" sz="1200" dirty="0">
                <a:solidFill>
                  <a:schemeClr val="bg1">
                    <a:lumMod val="50000"/>
                  </a:schemeClr>
                </a:solidFill>
                <a:latin typeface="微软雅黑 Light" panose="020B0502040204020203" pitchFamily="34" charset="-122"/>
                <a:ea typeface="微软雅黑 Light" panose="020B0502040204020203" pitchFamily="34" charset="-122"/>
              </a:rPr>
              <a:t>▕  </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好学力行</a:t>
            </a:r>
          </a:p>
        </p:txBody>
      </p:sp>
      <p:sp>
        <p:nvSpPr>
          <p:cNvPr id="26" name="文本框 25">
            <a:extLst>
              <a:ext uri="{FF2B5EF4-FFF2-40B4-BE49-F238E27FC236}">
                <a16:creationId xmlns="" xmlns:a16="http://schemas.microsoft.com/office/drawing/2014/main" id="{5D1870B1-F37D-4394-84A8-F0A7FDB9D13F}"/>
              </a:ext>
            </a:extLst>
          </p:cNvPr>
          <p:cNvSpPr txBox="1"/>
          <p:nvPr userDrawn="1"/>
        </p:nvSpPr>
        <p:spPr>
          <a:xfrm>
            <a:off x="9938278" y="6444183"/>
            <a:ext cx="1553589" cy="314039"/>
          </a:xfrm>
          <a:prstGeom prst="rect">
            <a:avLst/>
          </a:prstGeom>
          <a:noFill/>
        </p:spPr>
        <p:txBody>
          <a:bodyPr wrap="square" rIns="0" rtlCol="0">
            <a:spAutoFit/>
          </a:bodyPr>
          <a:lstStyle/>
          <a:p>
            <a:pPr algn="dist"/>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www.hpu.edu.cn</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497158369"/>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20" name="íŝlîḍe">
            <a:extLst>
              <a:ext uri="{FF2B5EF4-FFF2-40B4-BE49-F238E27FC236}">
                <a16:creationId xmlns="" xmlns:a16="http://schemas.microsoft.com/office/drawing/2014/main" id="{52424C1A-7E10-4896-9931-03F46B4CEEDD}"/>
              </a:ext>
            </a:extLst>
          </p:cNvPr>
          <p:cNvSpPr/>
          <p:nvPr userDrawn="1"/>
        </p:nvSpPr>
        <p:spPr bwMode="auto">
          <a:xfrm>
            <a:off x="6378697" y="-109959"/>
            <a:ext cx="7077600" cy="7077918"/>
          </a:xfrm>
          <a:custGeom>
            <a:avLst/>
            <a:gdLst>
              <a:gd name="T0" fmla="*/ 546 w 4879"/>
              <a:gd name="T1" fmla="*/ 2803 h 4873"/>
              <a:gd name="T2" fmla="*/ 4256 w 4879"/>
              <a:gd name="T3" fmla="*/ 1823 h 4873"/>
              <a:gd name="T4" fmla="*/ 4034 w 4879"/>
              <a:gd name="T5" fmla="*/ 1806 h 4873"/>
              <a:gd name="T6" fmla="*/ 4077 w 4879"/>
              <a:gd name="T7" fmla="*/ 1985 h 4873"/>
              <a:gd name="T8" fmla="*/ 4520 w 4879"/>
              <a:gd name="T9" fmla="*/ 1977 h 4873"/>
              <a:gd name="T10" fmla="*/ 4299 w 4879"/>
              <a:gd name="T11" fmla="*/ 1951 h 4873"/>
              <a:gd name="T12" fmla="*/ 4427 w 4879"/>
              <a:gd name="T13" fmla="*/ 2079 h 4873"/>
              <a:gd name="T14" fmla="*/ 3957 w 4879"/>
              <a:gd name="T15" fmla="*/ 1125 h 4873"/>
              <a:gd name="T16" fmla="*/ 3548 w 4879"/>
              <a:gd name="T17" fmla="*/ 1040 h 4873"/>
              <a:gd name="T18" fmla="*/ 2951 w 4879"/>
              <a:gd name="T19" fmla="*/ 537 h 4873"/>
              <a:gd name="T20" fmla="*/ 1902 w 4879"/>
              <a:gd name="T21" fmla="*/ 588 h 4873"/>
              <a:gd name="T22" fmla="*/ 1843 w 4879"/>
              <a:gd name="T23" fmla="*/ 793 h 4873"/>
              <a:gd name="T24" fmla="*/ 2047 w 4879"/>
              <a:gd name="T25" fmla="*/ 733 h 4873"/>
              <a:gd name="T26" fmla="*/ 1979 w 4879"/>
              <a:gd name="T27" fmla="*/ 460 h 4873"/>
              <a:gd name="T28" fmla="*/ 1101 w 4879"/>
              <a:gd name="T29" fmla="*/ 1082 h 4873"/>
              <a:gd name="T30" fmla="*/ 1135 w 4879"/>
              <a:gd name="T31" fmla="*/ 1065 h 4873"/>
              <a:gd name="T32" fmla="*/ 1194 w 4879"/>
              <a:gd name="T33" fmla="*/ 980 h 4873"/>
              <a:gd name="T34" fmla="*/ 1058 w 4879"/>
              <a:gd name="T35" fmla="*/ 1040 h 4873"/>
              <a:gd name="T36" fmla="*/ 879 w 4879"/>
              <a:gd name="T37" fmla="*/ 1951 h 4873"/>
              <a:gd name="T38" fmla="*/ 614 w 4879"/>
              <a:gd name="T39" fmla="*/ 1892 h 4873"/>
              <a:gd name="T40" fmla="*/ 427 w 4879"/>
              <a:gd name="T41" fmla="*/ 1653 h 4873"/>
              <a:gd name="T42" fmla="*/ 589 w 4879"/>
              <a:gd name="T43" fmla="*/ 2070 h 4873"/>
              <a:gd name="T44" fmla="*/ 1638 w 4879"/>
              <a:gd name="T45" fmla="*/ 3433 h 4873"/>
              <a:gd name="T46" fmla="*/ 2457 w 4879"/>
              <a:gd name="T47" fmla="*/ 2675 h 4873"/>
              <a:gd name="T48" fmla="*/ 2857 w 4879"/>
              <a:gd name="T49" fmla="*/ 3391 h 4873"/>
              <a:gd name="T50" fmla="*/ 3156 w 4879"/>
              <a:gd name="T51" fmla="*/ 3348 h 4873"/>
              <a:gd name="T52" fmla="*/ 3343 w 4879"/>
              <a:gd name="T53" fmla="*/ 3476 h 4873"/>
              <a:gd name="T54" fmla="*/ 162 w 4879"/>
              <a:gd name="T55" fmla="*/ 2437 h 4873"/>
              <a:gd name="T56" fmla="*/ 4273 w 4879"/>
              <a:gd name="T57" fmla="*/ 2633 h 4873"/>
              <a:gd name="T58" fmla="*/ 4299 w 4879"/>
              <a:gd name="T59" fmla="*/ 2863 h 4873"/>
              <a:gd name="T60" fmla="*/ 4307 w 4879"/>
              <a:gd name="T61" fmla="*/ 3169 h 4873"/>
              <a:gd name="T62" fmla="*/ 4196 w 4879"/>
              <a:gd name="T63" fmla="*/ 3297 h 4873"/>
              <a:gd name="T64" fmla="*/ 4247 w 4879"/>
              <a:gd name="T65" fmla="*/ 3357 h 4873"/>
              <a:gd name="T66" fmla="*/ 4102 w 4879"/>
              <a:gd name="T67" fmla="*/ 3553 h 4873"/>
              <a:gd name="T68" fmla="*/ 4009 w 4879"/>
              <a:gd name="T69" fmla="*/ 3442 h 4873"/>
              <a:gd name="T70" fmla="*/ 4026 w 4879"/>
              <a:gd name="T71" fmla="*/ 3587 h 4873"/>
              <a:gd name="T72" fmla="*/ 3855 w 4879"/>
              <a:gd name="T73" fmla="*/ 3817 h 4873"/>
              <a:gd name="T74" fmla="*/ 3710 w 4879"/>
              <a:gd name="T75" fmla="*/ 3979 h 4873"/>
              <a:gd name="T76" fmla="*/ 3386 w 4879"/>
              <a:gd name="T77" fmla="*/ 4234 h 4873"/>
              <a:gd name="T78" fmla="*/ 3386 w 4879"/>
              <a:gd name="T79" fmla="*/ 4004 h 4873"/>
              <a:gd name="T80" fmla="*/ 3565 w 4879"/>
              <a:gd name="T81" fmla="*/ 4115 h 4873"/>
              <a:gd name="T82" fmla="*/ 3122 w 4879"/>
              <a:gd name="T83" fmla="*/ 4354 h 4873"/>
              <a:gd name="T84" fmla="*/ 2909 w 4879"/>
              <a:gd name="T85" fmla="*/ 4234 h 4873"/>
              <a:gd name="T86" fmla="*/ 2806 w 4879"/>
              <a:gd name="T87" fmla="*/ 4439 h 4873"/>
              <a:gd name="T88" fmla="*/ 2482 w 4879"/>
              <a:gd name="T89" fmla="*/ 4277 h 4873"/>
              <a:gd name="T90" fmla="*/ 2474 w 4879"/>
              <a:gd name="T91" fmla="*/ 4464 h 4873"/>
              <a:gd name="T92" fmla="*/ 2201 w 4879"/>
              <a:gd name="T93" fmla="*/ 4354 h 4873"/>
              <a:gd name="T94" fmla="*/ 2005 w 4879"/>
              <a:gd name="T95" fmla="*/ 4302 h 4873"/>
              <a:gd name="T96" fmla="*/ 1945 w 4879"/>
              <a:gd name="T97" fmla="*/ 4209 h 4873"/>
              <a:gd name="T98" fmla="*/ 1740 w 4879"/>
              <a:gd name="T99" fmla="*/ 4200 h 4873"/>
              <a:gd name="T100" fmla="*/ 1749 w 4879"/>
              <a:gd name="T101" fmla="*/ 4124 h 4873"/>
              <a:gd name="T102" fmla="*/ 1322 w 4879"/>
              <a:gd name="T103" fmla="*/ 4115 h 4873"/>
              <a:gd name="T104" fmla="*/ 1348 w 4879"/>
              <a:gd name="T105" fmla="*/ 4030 h 4873"/>
              <a:gd name="T106" fmla="*/ 1177 w 4879"/>
              <a:gd name="T107" fmla="*/ 3757 h 4873"/>
              <a:gd name="T108" fmla="*/ 973 w 4879"/>
              <a:gd name="T109" fmla="*/ 3519 h 4873"/>
              <a:gd name="T110" fmla="*/ 819 w 4879"/>
              <a:gd name="T111" fmla="*/ 3646 h 4873"/>
              <a:gd name="T112" fmla="*/ 700 w 4879"/>
              <a:gd name="T113" fmla="*/ 3468 h 4873"/>
              <a:gd name="T114" fmla="*/ 742 w 4879"/>
              <a:gd name="T115" fmla="*/ 3391 h 4873"/>
              <a:gd name="T116" fmla="*/ 700 w 4879"/>
              <a:gd name="T117" fmla="*/ 3135 h 4873"/>
              <a:gd name="T118" fmla="*/ 597 w 4879"/>
              <a:gd name="T119" fmla="*/ 2973 h 4873"/>
              <a:gd name="T120" fmla="*/ 657 w 4879"/>
              <a:gd name="T121" fmla="*/ 2880 h 4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79" h="4873">
                <a:moveTo>
                  <a:pt x="546" y="2735"/>
                </a:moveTo>
                <a:cubicBezTo>
                  <a:pt x="563" y="2803"/>
                  <a:pt x="563" y="2803"/>
                  <a:pt x="563" y="2803"/>
                </a:cubicBezTo>
                <a:cubicBezTo>
                  <a:pt x="614" y="2786"/>
                  <a:pt x="614" y="2786"/>
                  <a:pt x="614" y="2786"/>
                </a:cubicBezTo>
                <a:cubicBezTo>
                  <a:pt x="632" y="2786"/>
                  <a:pt x="640" y="2778"/>
                  <a:pt x="632" y="2760"/>
                </a:cubicBezTo>
                <a:cubicBezTo>
                  <a:pt x="640" y="2760"/>
                  <a:pt x="640" y="2760"/>
                  <a:pt x="640" y="2760"/>
                </a:cubicBezTo>
                <a:cubicBezTo>
                  <a:pt x="666" y="2863"/>
                  <a:pt x="666" y="2863"/>
                  <a:pt x="666" y="2863"/>
                </a:cubicBezTo>
                <a:cubicBezTo>
                  <a:pt x="649" y="2863"/>
                  <a:pt x="649" y="2863"/>
                  <a:pt x="649" y="2863"/>
                </a:cubicBezTo>
                <a:cubicBezTo>
                  <a:pt x="649" y="2846"/>
                  <a:pt x="640" y="2837"/>
                  <a:pt x="623" y="2837"/>
                </a:cubicBezTo>
                <a:cubicBezTo>
                  <a:pt x="487" y="2863"/>
                  <a:pt x="487" y="2863"/>
                  <a:pt x="487" y="2863"/>
                </a:cubicBezTo>
                <a:cubicBezTo>
                  <a:pt x="478" y="2863"/>
                  <a:pt x="469" y="2871"/>
                  <a:pt x="478" y="2897"/>
                </a:cubicBezTo>
                <a:cubicBezTo>
                  <a:pt x="461" y="2897"/>
                  <a:pt x="461" y="2897"/>
                  <a:pt x="461" y="2897"/>
                </a:cubicBezTo>
                <a:cubicBezTo>
                  <a:pt x="444" y="2795"/>
                  <a:pt x="444" y="2795"/>
                  <a:pt x="444" y="2795"/>
                </a:cubicBezTo>
                <a:cubicBezTo>
                  <a:pt x="461" y="2795"/>
                  <a:pt x="461" y="2795"/>
                  <a:pt x="461" y="2795"/>
                </a:cubicBezTo>
                <a:cubicBezTo>
                  <a:pt x="461" y="2812"/>
                  <a:pt x="469" y="2820"/>
                  <a:pt x="478" y="2812"/>
                </a:cubicBezTo>
                <a:cubicBezTo>
                  <a:pt x="546" y="2803"/>
                  <a:pt x="546" y="2803"/>
                  <a:pt x="546" y="2803"/>
                </a:cubicBezTo>
                <a:cubicBezTo>
                  <a:pt x="538" y="2735"/>
                  <a:pt x="538" y="2735"/>
                  <a:pt x="538" y="2735"/>
                </a:cubicBezTo>
                <a:cubicBezTo>
                  <a:pt x="469" y="2752"/>
                  <a:pt x="469" y="2752"/>
                  <a:pt x="469" y="2752"/>
                </a:cubicBezTo>
                <a:cubicBezTo>
                  <a:pt x="452" y="2752"/>
                  <a:pt x="452" y="2760"/>
                  <a:pt x="452" y="2778"/>
                </a:cubicBezTo>
                <a:cubicBezTo>
                  <a:pt x="444" y="2778"/>
                  <a:pt x="444" y="2778"/>
                  <a:pt x="444" y="2778"/>
                </a:cubicBezTo>
                <a:cubicBezTo>
                  <a:pt x="427" y="2684"/>
                  <a:pt x="427" y="2684"/>
                  <a:pt x="427" y="2684"/>
                </a:cubicBezTo>
                <a:cubicBezTo>
                  <a:pt x="435" y="2675"/>
                  <a:pt x="435" y="2675"/>
                  <a:pt x="435" y="2675"/>
                </a:cubicBezTo>
                <a:cubicBezTo>
                  <a:pt x="435" y="2701"/>
                  <a:pt x="444" y="2709"/>
                  <a:pt x="461" y="2701"/>
                </a:cubicBezTo>
                <a:cubicBezTo>
                  <a:pt x="597" y="2675"/>
                  <a:pt x="597" y="2675"/>
                  <a:pt x="597" y="2675"/>
                </a:cubicBezTo>
                <a:cubicBezTo>
                  <a:pt x="614" y="2675"/>
                  <a:pt x="614" y="2667"/>
                  <a:pt x="614" y="2650"/>
                </a:cubicBezTo>
                <a:cubicBezTo>
                  <a:pt x="623" y="2641"/>
                  <a:pt x="623" y="2641"/>
                  <a:pt x="623" y="2641"/>
                </a:cubicBezTo>
                <a:cubicBezTo>
                  <a:pt x="640" y="2743"/>
                  <a:pt x="640" y="2743"/>
                  <a:pt x="640" y="2743"/>
                </a:cubicBezTo>
                <a:cubicBezTo>
                  <a:pt x="632" y="2743"/>
                  <a:pt x="632" y="2743"/>
                  <a:pt x="632" y="2743"/>
                </a:cubicBezTo>
                <a:cubicBezTo>
                  <a:pt x="632" y="2726"/>
                  <a:pt x="623" y="2726"/>
                  <a:pt x="606" y="2726"/>
                </a:cubicBezTo>
                <a:lnTo>
                  <a:pt x="546" y="2735"/>
                </a:lnTo>
                <a:close/>
                <a:moveTo>
                  <a:pt x="4256" y="1823"/>
                </a:moveTo>
                <a:cubicBezTo>
                  <a:pt x="4247" y="1832"/>
                  <a:pt x="4230" y="1849"/>
                  <a:pt x="4222" y="1849"/>
                </a:cubicBezTo>
                <a:cubicBezTo>
                  <a:pt x="4205" y="1849"/>
                  <a:pt x="4188" y="1875"/>
                  <a:pt x="4205" y="1875"/>
                </a:cubicBezTo>
                <a:cubicBezTo>
                  <a:pt x="4222" y="1883"/>
                  <a:pt x="4230" y="1883"/>
                  <a:pt x="4256" y="1858"/>
                </a:cubicBezTo>
                <a:cubicBezTo>
                  <a:pt x="4273" y="1840"/>
                  <a:pt x="4290" y="1798"/>
                  <a:pt x="4256" y="1823"/>
                </a:cubicBezTo>
                <a:close/>
                <a:moveTo>
                  <a:pt x="4137" y="2011"/>
                </a:moveTo>
                <a:cubicBezTo>
                  <a:pt x="4145" y="2028"/>
                  <a:pt x="4162" y="2028"/>
                  <a:pt x="4171" y="2019"/>
                </a:cubicBezTo>
                <a:cubicBezTo>
                  <a:pt x="4188" y="2019"/>
                  <a:pt x="4188" y="2011"/>
                  <a:pt x="4188" y="2011"/>
                </a:cubicBezTo>
                <a:cubicBezTo>
                  <a:pt x="4188" y="2002"/>
                  <a:pt x="4205" y="1994"/>
                  <a:pt x="4230" y="2011"/>
                </a:cubicBezTo>
                <a:cubicBezTo>
                  <a:pt x="4247" y="2019"/>
                  <a:pt x="4247" y="2019"/>
                  <a:pt x="4247" y="2019"/>
                </a:cubicBezTo>
                <a:cubicBezTo>
                  <a:pt x="4256" y="2019"/>
                  <a:pt x="4247" y="2002"/>
                  <a:pt x="4213" y="1977"/>
                </a:cubicBezTo>
                <a:cubicBezTo>
                  <a:pt x="4188" y="1951"/>
                  <a:pt x="4171" y="1943"/>
                  <a:pt x="4128" y="1909"/>
                </a:cubicBezTo>
                <a:cubicBezTo>
                  <a:pt x="4077" y="1883"/>
                  <a:pt x="4051" y="1866"/>
                  <a:pt x="4017" y="1840"/>
                </a:cubicBezTo>
                <a:cubicBezTo>
                  <a:pt x="3992" y="1806"/>
                  <a:pt x="3992" y="1789"/>
                  <a:pt x="4017" y="1781"/>
                </a:cubicBezTo>
                <a:cubicBezTo>
                  <a:pt x="4043" y="1772"/>
                  <a:pt x="4060" y="1781"/>
                  <a:pt x="4051" y="1781"/>
                </a:cubicBezTo>
                <a:cubicBezTo>
                  <a:pt x="4043" y="1789"/>
                  <a:pt x="4026" y="1789"/>
                  <a:pt x="4034" y="1806"/>
                </a:cubicBezTo>
                <a:cubicBezTo>
                  <a:pt x="4043" y="1815"/>
                  <a:pt x="4068" y="1840"/>
                  <a:pt x="4137" y="1900"/>
                </a:cubicBezTo>
                <a:cubicBezTo>
                  <a:pt x="4213" y="1951"/>
                  <a:pt x="4264" y="1985"/>
                  <a:pt x="4299" y="2028"/>
                </a:cubicBezTo>
                <a:cubicBezTo>
                  <a:pt x="4324" y="2062"/>
                  <a:pt x="4307" y="2088"/>
                  <a:pt x="4299" y="2088"/>
                </a:cubicBezTo>
                <a:cubicBezTo>
                  <a:pt x="4290" y="2088"/>
                  <a:pt x="4247" y="2053"/>
                  <a:pt x="4222" y="2036"/>
                </a:cubicBezTo>
                <a:cubicBezTo>
                  <a:pt x="4196" y="2019"/>
                  <a:pt x="4205" y="2028"/>
                  <a:pt x="4196" y="2036"/>
                </a:cubicBezTo>
                <a:cubicBezTo>
                  <a:pt x="4188" y="2036"/>
                  <a:pt x="4179" y="2045"/>
                  <a:pt x="4171" y="2045"/>
                </a:cubicBezTo>
                <a:cubicBezTo>
                  <a:pt x="4162" y="2045"/>
                  <a:pt x="4154" y="2045"/>
                  <a:pt x="4162" y="2062"/>
                </a:cubicBezTo>
                <a:cubicBezTo>
                  <a:pt x="4162" y="2070"/>
                  <a:pt x="4162" y="2096"/>
                  <a:pt x="4145" y="2088"/>
                </a:cubicBezTo>
                <a:cubicBezTo>
                  <a:pt x="4128" y="2070"/>
                  <a:pt x="4137" y="2045"/>
                  <a:pt x="4111" y="2062"/>
                </a:cubicBezTo>
                <a:cubicBezTo>
                  <a:pt x="4085" y="2070"/>
                  <a:pt x="4068" y="2079"/>
                  <a:pt x="4051" y="2053"/>
                </a:cubicBezTo>
                <a:cubicBezTo>
                  <a:pt x="4034" y="2028"/>
                  <a:pt x="4034" y="2019"/>
                  <a:pt x="4043" y="2002"/>
                </a:cubicBezTo>
                <a:cubicBezTo>
                  <a:pt x="4043" y="1985"/>
                  <a:pt x="4043" y="1968"/>
                  <a:pt x="4034" y="1960"/>
                </a:cubicBezTo>
                <a:cubicBezTo>
                  <a:pt x="4026" y="1960"/>
                  <a:pt x="4017" y="1943"/>
                  <a:pt x="4043" y="1943"/>
                </a:cubicBezTo>
                <a:cubicBezTo>
                  <a:pt x="4060" y="1943"/>
                  <a:pt x="4068" y="1951"/>
                  <a:pt x="4137" y="2011"/>
                </a:cubicBezTo>
                <a:close/>
                <a:moveTo>
                  <a:pt x="4077" y="1985"/>
                </a:moveTo>
                <a:cubicBezTo>
                  <a:pt x="4085" y="1994"/>
                  <a:pt x="4120" y="2019"/>
                  <a:pt x="4111" y="2028"/>
                </a:cubicBezTo>
                <a:cubicBezTo>
                  <a:pt x="4102" y="2036"/>
                  <a:pt x="4085" y="2053"/>
                  <a:pt x="4068" y="2036"/>
                </a:cubicBezTo>
                <a:cubicBezTo>
                  <a:pt x="4060" y="2019"/>
                  <a:pt x="4043" y="1960"/>
                  <a:pt x="4077" y="1985"/>
                </a:cubicBezTo>
                <a:close/>
                <a:moveTo>
                  <a:pt x="4256" y="1875"/>
                </a:moveTo>
                <a:cubicBezTo>
                  <a:pt x="4264" y="1883"/>
                  <a:pt x="4273" y="1892"/>
                  <a:pt x="4290" y="1883"/>
                </a:cubicBezTo>
                <a:cubicBezTo>
                  <a:pt x="4299" y="1875"/>
                  <a:pt x="4324" y="1849"/>
                  <a:pt x="4324" y="1840"/>
                </a:cubicBezTo>
                <a:cubicBezTo>
                  <a:pt x="4333" y="1823"/>
                  <a:pt x="4341" y="1815"/>
                  <a:pt x="4341" y="1832"/>
                </a:cubicBezTo>
                <a:cubicBezTo>
                  <a:pt x="4341" y="1840"/>
                  <a:pt x="4341" y="1858"/>
                  <a:pt x="4324" y="1875"/>
                </a:cubicBezTo>
                <a:cubicBezTo>
                  <a:pt x="4316" y="1883"/>
                  <a:pt x="4307" y="1883"/>
                  <a:pt x="4316" y="1892"/>
                </a:cubicBezTo>
                <a:cubicBezTo>
                  <a:pt x="4324" y="1900"/>
                  <a:pt x="4341" y="1917"/>
                  <a:pt x="4341" y="1900"/>
                </a:cubicBezTo>
                <a:cubicBezTo>
                  <a:pt x="4341" y="1892"/>
                  <a:pt x="4324" y="1875"/>
                  <a:pt x="4333" y="1866"/>
                </a:cubicBezTo>
                <a:cubicBezTo>
                  <a:pt x="4341" y="1858"/>
                  <a:pt x="4358" y="1892"/>
                  <a:pt x="4375" y="1917"/>
                </a:cubicBezTo>
                <a:cubicBezTo>
                  <a:pt x="4384" y="1934"/>
                  <a:pt x="4392" y="1934"/>
                  <a:pt x="4409" y="1943"/>
                </a:cubicBezTo>
                <a:cubicBezTo>
                  <a:pt x="4427" y="1951"/>
                  <a:pt x="4478" y="1968"/>
                  <a:pt x="4495" y="1977"/>
                </a:cubicBezTo>
                <a:cubicBezTo>
                  <a:pt x="4512" y="1985"/>
                  <a:pt x="4520" y="1994"/>
                  <a:pt x="4520" y="1977"/>
                </a:cubicBezTo>
                <a:cubicBezTo>
                  <a:pt x="4529" y="1968"/>
                  <a:pt x="4546" y="1917"/>
                  <a:pt x="4554" y="1909"/>
                </a:cubicBezTo>
                <a:cubicBezTo>
                  <a:pt x="4554" y="1909"/>
                  <a:pt x="4563" y="1917"/>
                  <a:pt x="4554" y="1943"/>
                </a:cubicBezTo>
                <a:cubicBezTo>
                  <a:pt x="4546" y="1968"/>
                  <a:pt x="4537" y="2002"/>
                  <a:pt x="4529" y="2011"/>
                </a:cubicBezTo>
                <a:cubicBezTo>
                  <a:pt x="4520" y="2011"/>
                  <a:pt x="4512" y="2011"/>
                  <a:pt x="4495" y="1994"/>
                </a:cubicBezTo>
                <a:cubicBezTo>
                  <a:pt x="4478" y="1985"/>
                  <a:pt x="4444" y="1960"/>
                  <a:pt x="4418" y="1960"/>
                </a:cubicBezTo>
                <a:cubicBezTo>
                  <a:pt x="4401" y="1951"/>
                  <a:pt x="4401" y="1951"/>
                  <a:pt x="4409" y="1960"/>
                </a:cubicBezTo>
                <a:cubicBezTo>
                  <a:pt x="4409" y="1968"/>
                  <a:pt x="4409" y="1985"/>
                  <a:pt x="4401" y="1985"/>
                </a:cubicBezTo>
                <a:cubicBezTo>
                  <a:pt x="4392" y="1994"/>
                  <a:pt x="4401" y="1994"/>
                  <a:pt x="4409" y="2002"/>
                </a:cubicBezTo>
                <a:cubicBezTo>
                  <a:pt x="4418" y="2002"/>
                  <a:pt x="4469" y="2062"/>
                  <a:pt x="4469" y="2079"/>
                </a:cubicBezTo>
                <a:cubicBezTo>
                  <a:pt x="4469" y="2105"/>
                  <a:pt x="4461" y="2113"/>
                  <a:pt x="4409" y="2096"/>
                </a:cubicBezTo>
                <a:cubicBezTo>
                  <a:pt x="4358" y="2079"/>
                  <a:pt x="4341" y="2053"/>
                  <a:pt x="4341" y="2045"/>
                </a:cubicBezTo>
                <a:cubicBezTo>
                  <a:pt x="4333" y="2036"/>
                  <a:pt x="4307" y="2028"/>
                  <a:pt x="4290" y="2011"/>
                </a:cubicBezTo>
                <a:cubicBezTo>
                  <a:pt x="4282" y="2002"/>
                  <a:pt x="4256" y="1968"/>
                  <a:pt x="4273" y="1968"/>
                </a:cubicBezTo>
                <a:cubicBezTo>
                  <a:pt x="4282" y="1977"/>
                  <a:pt x="4299" y="2002"/>
                  <a:pt x="4299" y="1985"/>
                </a:cubicBezTo>
                <a:cubicBezTo>
                  <a:pt x="4307" y="1960"/>
                  <a:pt x="4299" y="1960"/>
                  <a:pt x="4299" y="1951"/>
                </a:cubicBezTo>
                <a:cubicBezTo>
                  <a:pt x="4290" y="1943"/>
                  <a:pt x="4290" y="1943"/>
                  <a:pt x="4299" y="1934"/>
                </a:cubicBezTo>
                <a:cubicBezTo>
                  <a:pt x="4307" y="1926"/>
                  <a:pt x="4307" y="1926"/>
                  <a:pt x="4324" y="1934"/>
                </a:cubicBezTo>
                <a:cubicBezTo>
                  <a:pt x="4341" y="1951"/>
                  <a:pt x="4350" y="1960"/>
                  <a:pt x="4358" y="1968"/>
                </a:cubicBezTo>
                <a:cubicBezTo>
                  <a:pt x="4375" y="1968"/>
                  <a:pt x="4384" y="1960"/>
                  <a:pt x="4375" y="1951"/>
                </a:cubicBezTo>
                <a:cubicBezTo>
                  <a:pt x="4367" y="1943"/>
                  <a:pt x="4333" y="1917"/>
                  <a:pt x="4324" y="1917"/>
                </a:cubicBezTo>
                <a:cubicBezTo>
                  <a:pt x="4307" y="1917"/>
                  <a:pt x="4307" y="1926"/>
                  <a:pt x="4299" y="1917"/>
                </a:cubicBezTo>
                <a:cubicBezTo>
                  <a:pt x="4299" y="1909"/>
                  <a:pt x="4282" y="1917"/>
                  <a:pt x="4273" y="1917"/>
                </a:cubicBezTo>
                <a:cubicBezTo>
                  <a:pt x="4264" y="1917"/>
                  <a:pt x="4256" y="1917"/>
                  <a:pt x="4247" y="1909"/>
                </a:cubicBezTo>
                <a:cubicBezTo>
                  <a:pt x="4247" y="1900"/>
                  <a:pt x="4256" y="1900"/>
                  <a:pt x="4256" y="1892"/>
                </a:cubicBezTo>
                <a:cubicBezTo>
                  <a:pt x="4247" y="1883"/>
                  <a:pt x="4247" y="1875"/>
                  <a:pt x="4256" y="1875"/>
                </a:cubicBezTo>
                <a:close/>
                <a:moveTo>
                  <a:pt x="4358" y="2011"/>
                </a:moveTo>
                <a:cubicBezTo>
                  <a:pt x="4367" y="2002"/>
                  <a:pt x="4384" y="1994"/>
                  <a:pt x="4384" y="2011"/>
                </a:cubicBezTo>
                <a:cubicBezTo>
                  <a:pt x="4384" y="2019"/>
                  <a:pt x="4367" y="2028"/>
                  <a:pt x="4358" y="2036"/>
                </a:cubicBezTo>
                <a:cubicBezTo>
                  <a:pt x="4350" y="2036"/>
                  <a:pt x="4358" y="2045"/>
                  <a:pt x="4375" y="2062"/>
                </a:cubicBezTo>
                <a:cubicBezTo>
                  <a:pt x="4392" y="2070"/>
                  <a:pt x="4409" y="2079"/>
                  <a:pt x="4427" y="2079"/>
                </a:cubicBezTo>
                <a:cubicBezTo>
                  <a:pt x="4444" y="2079"/>
                  <a:pt x="4444" y="2079"/>
                  <a:pt x="4444" y="2062"/>
                </a:cubicBezTo>
                <a:cubicBezTo>
                  <a:pt x="4435" y="2053"/>
                  <a:pt x="4384" y="1994"/>
                  <a:pt x="4367" y="1985"/>
                </a:cubicBezTo>
                <a:cubicBezTo>
                  <a:pt x="4350" y="1977"/>
                  <a:pt x="4341" y="1977"/>
                  <a:pt x="4333" y="1985"/>
                </a:cubicBezTo>
                <a:cubicBezTo>
                  <a:pt x="4333" y="2002"/>
                  <a:pt x="4333" y="2019"/>
                  <a:pt x="4358" y="2011"/>
                </a:cubicBezTo>
                <a:close/>
                <a:moveTo>
                  <a:pt x="3812" y="1185"/>
                </a:moveTo>
                <a:cubicBezTo>
                  <a:pt x="3804" y="1202"/>
                  <a:pt x="3812" y="1219"/>
                  <a:pt x="3804" y="1236"/>
                </a:cubicBezTo>
                <a:cubicBezTo>
                  <a:pt x="3795" y="1244"/>
                  <a:pt x="3778" y="1253"/>
                  <a:pt x="3761" y="1244"/>
                </a:cubicBezTo>
                <a:cubicBezTo>
                  <a:pt x="3736" y="1244"/>
                  <a:pt x="3710" y="1236"/>
                  <a:pt x="3719" y="1253"/>
                </a:cubicBezTo>
                <a:cubicBezTo>
                  <a:pt x="3719" y="1261"/>
                  <a:pt x="3744" y="1270"/>
                  <a:pt x="3753" y="1278"/>
                </a:cubicBezTo>
                <a:cubicBezTo>
                  <a:pt x="3770" y="1287"/>
                  <a:pt x="3787" y="1304"/>
                  <a:pt x="3795" y="1312"/>
                </a:cubicBezTo>
                <a:cubicBezTo>
                  <a:pt x="3804" y="1312"/>
                  <a:pt x="3821" y="1304"/>
                  <a:pt x="3830" y="1287"/>
                </a:cubicBezTo>
                <a:cubicBezTo>
                  <a:pt x="3830" y="1270"/>
                  <a:pt x="3830" y="1142"/>
                  <a:pt x="3812" y="1185"/>
                </a:cubicBezTo>
                <a:close/>
                <a:moveTo>
                  <a:pt x="3855" y="1099"/>
                </a:moveTo>
                <a:cubicBezTo>
                  <a:pt x="3864" y="1108"/>
                  <a:pt x="3881" y="1108"/>
                  <a:pt x="3889" y="1116"/>
                </a:cubicBezTo>
                <a:cubicBezTo>
                  <a:pt x="3906" y="1116"/>
                  <a:pt x="3923" y="1116"/>
                  <a:pt x="3957" y="1125"/>
                </a:cubicBezTo>
                <a:cubicBezTo>
                  <a:pt x="3983" y="1142"/>
                  <a:pt x="3983" y="1133"/>
                  <a:pt x="3983" y="1125"/>
                </a:cubicBezTo>
                <a:cubicBezTo>
                  <a:pt x="3992" y="1116"/>
                  <a:pt x="3992" y="1108"/>
                  <a:pt x="3957" y="1091"/>
                </a:cubicBezTo>
                <a:cubicBezTo>
                  <a:pt x="3932" y="1074"/>
                  <a:pt x="3898" y="1091"/>
                  <a:pt x="3915" y="1082"/>
                </a:cubicBezTo>
                <a:cubicBezTo>
                  <a:pt x="3932" y="1065"/>
                  <a:pt x="3940" y="1074"/>
                  <a:pt x="3957" y="1040"/>
                </a:cubicBezTo>
                <a:cubicBezTo>
                  <a:pt x="3966" y="1006"/>
                  <a:pt x="3957" y="972"/>
                  <a:pt x="3949" y="946"/>
                </a:cubicBezTo>
                <a:cubicBezTo>
                  <a:pt x="3949" y="929"/>
                  <a:pt x="3940" y="937"/>
                  <a:pt x="3940" y="963"/>
                </a:cubicBezTo>
                <a:cubicBezTo>
                  <a:pt x="3932" y="997"/>
                  <a:pt x="3932" y="1023"/>
                  <a:pt x="3915" y="1031"/>
                </a:cubicBezTo>
                <a:cubicBezTo>
                  <a:pt x="3906" y="1040"/>
                  <a:pt x="3872" y="1057"/>
                  <a:pt x="3838" y="1048"/>
                </a:cubicBezTo>
                <a:cubicBezTo>
                  <a:pt x="3804" y="1040"/>
                  <a:pt x="3795" y="1031"/>
                  <a:pt x="3761" y="1006"/>
                </a:cubicBezTo>
                <a:cubicBezTo>
                  <a:pt x="3736" y="980"/>
                  <a:pt x="3719" y="955"/>
                  <a:pt x="3719" y="972"/>
                </a:cubicBezTo>
                <a:cubicBezTo>
                  <a:pt x="3727" y="989"/>
                  <a:pt x="3744" y="1014"/>
                  <a:pt x="3761" y="1031"/>
                </a:cubicBezTo>
                <a:cubicBezTo>
                  <a:pt x="3778" y="1057"/>
                  <a:pt x="3778" y="1057"/>
                  <a:pt x="3770" y="1057"/>
                </a:cubicBezTo>
                <a:cubicBezTo>
                  <a:pt x="3753" y="1057"/>
                  <a:pt x="3744" y="1065"/>
                  <a:pt x="3702" y="1065"/>
                </a:cubicBezTo>
                <a:cubicBezTo>
                  <a:pt x="3659" y="1065"/>
                  <a:pt x="3659" y="1057"/>
                  <a:pt x="3633" y="1057"/>
                </a:cubicBezTo>
                <a:cubicBezTo>
                  <a:pt x="3608" y="1065"/>
                  <a:pt x="3582" y="1057"/>
                  <a:pt x="3548" y="1040"/>
                </a:cubicBezTo>
                <a:cubicBezTo>
                  <a:pt x="3514" y="1031"/>
                  <a:pt x="3505" y="1040"/>
                  <a:pt x="3514" y="1048"/>
                </a:cubicBezTo>
                <a:cubicBezTo>
                  <a:pt x="3531" y="1057"/>
                  <a:pt x="3565" y="1082"/>
                  <a:pt x="3616" y="1091"/>
                </a:cubicBezTo>
                <a:cubicBezTo>
                  <a:pt x="3659" y="1091"/>
                  <a:pt x="3736" y="1091"/>
                  <a:pt x="3753" y="1091"/>
                </a:cubicBezTo>
                <a:cubicBezTo>
                  <a:pt x="3770" y="1082"/>
                  <a:pt x="3804" y="1074"/>
                  <a:pt x="3855" y="1099"/>
                </a:cubicBezTo>
                <a:close/>
                <a:moveTo>
                  <a:pt x="2883" y="597"/>
                </a:moveTo>
                <a:cubicBezTo>
                  <a:pt x="2874" y="614"/>
                  <a:pt x="2866" y="622"/>
                  <a:pt x="2874" y="622"/>
                </a:cubicBezTo>
                <a:cubicBezTo>
                  <a:pt x="2874" y="631"/>
                  <a:pt x="2891" y="622"/>
                  <a:pt x="2909" y="614"/>
                </a:cubicBezTo>
                <a:cubicBezTo>
                  <a:pt x="2926" y="605"/>
                  <a:pt x="2968" y="580"/>
                  <a:pt x="2985" y="571"/>
                </a:cubicBezTo>
                <a:cubicBezTo>
                  <a:pt x="3002" y="571"/>
                  <a:pt x="3019" y="554"/>
                  <a:pt x="3028" y="546"/>
                </a:cubicBezTo>
                <a:cubicBezTo>
                  <a:pt x="3036" y="537"/>
                  <a:pt x="3054" y="537"/>
                  <a:pt x="3054" y="520"/>
                </a:cubicBezTo>
                <a:cubicBezTo>
                  <a:pt x="3054" y="503"/>
                  <a:pt x="3028" y="486"/>
                  <a:pt x="2994" y="495"/>
                </a:cubicBezTo>
                <a:cubicBezTo>
                  <a:pt x="2960" y="495"/>
                  <a:pt x="2934" y="503"/>
                  <a:pt x="2909" y="503"/>
                </a:cubicBezTo>
                <a:cubicBezTo>
                  <a:pt x="2874" y="503"/>
                  <a:pt x="2874" y="503"/>
                  <a:pt x="2883" y="520"/>
                </a:cubicBezTo>
                <a:cubicBezTo>
                  <a:pt x="2900" y="529"/>
                  <a:pt x="2917" y="537"/>
                  <a:pt x="2926" y="537"/>
                </a:cubicBezTo>
                <a:cubicBezTo>
                  <a:pt x="2943" y="529"/>
                  <a:pt x="2943" y="537"/>
                  <a:pt x="2951" y="537"/>
                </a:cubicBezTo>
                <a:cubicBezTo>
                  <a:pt x="2960" y="529"/>
                  <a:pt x="2977" y="529"/>
                  <a:pt x="2968" y="537"/>
                </a:cubicBezTo>
                <a:cubicBezTo>
                  <a:pt x="2968" y="546"/>
                  <a:pt x="2968" y="537"/>
                  <a:pt x="2943" y="554"/>
                </a:cubicBezTo>
                <a:cubicBezTo>
                  <a:pt x="2917" y="571"/>
                  <a:pt x="2926" y="571"/>
                  <a:pt x="2909" y="580"/>
                </a:cubicBezTo>
                <a:cubicBezTo>
                  <a:pt x="2900" y="588"/>
                  <a:pt x="2891" y="597"/>
                  <a:pt x="2883" y="597"/>
                </a:cubicBezTo>
                <a:close/>
                <a:moveTo>
                  <a:pt x="2764" y="665"/>
                </a:moveTo>
                <a:cubicBezTo>
                  <a:pt x="2772" y="665"/>
                  <a:pt x="2789" y="648"/>
                  <a:pt x="2849" y="639"/>
                </a:cubicBezTo>
                <a:cubicBezTo>
                  <a:pt x="2909" y="631"/>
                  <a:pt x="2926" y="631"/>
                  <a:pt x="2951" y="639"/>
                </a:cubicBezTo>
                <a:cubicBezTo>
                  <a:pt x="2977" y="648"/>
                  <a:pt x="2994" y="665"/>
                  <a:pt x="2977" y="682"/>
                </a:cubicBezTo>
                <a:cubicBezTo>
                  <a:pt x="2968" y="690"/>
                  <a:pt x="2960" y="682"/>
                  <a:pt x="2934" y="690"/>
                </a:cubicBezTo>
                <a:cubicBezTo>
                  <a:pt x="2909" y="699"/>
                  <a:pt x="2874" y="707"/>
                  <a:pt x="2840" y="716"/>
                </a:cubicBezTo>
                <a:cubicBezTo>
                  <a:pt x="2806" y="716"/>
                  <a:pt x="2815" y="716"/>
                  <a:pt x="2806" y="716"/>
                </a:cubicBezTo>
                <a:cubicBezTo>
                  <a:pt x="2798" y="725"/>
                  <a:pt x="2798" y="725"/>
                  <a:pt x="2781" y="716"/>
                </a:cubicBezTo>
                <a:cubicBezTo>
                  <a:pt x="2772" y="707"/>
                  <a:pt x="2755" y="682"/>
                  <a:pt x="2755" y="682"/>
                </a:cubicBezTo>
                <a:cubicBezTo>
                  <a:pt x="2764" y="673"/>
                  <a:pt x="2755" y="656"/>
                  <a:pt x="2764" y="665"/>
                </a:cubicBezTo>
                <a:close/>
                <a:moveTo>
                  <a:pt x="1902" y="588"/>
                </a:moveTo>
                <a:cubicBezTo>
                  <a:pt x="1902" y="605"/>
                  <a:pt x="1902" y="648"/>
                  <a:pt x="1894" y="673"/>
                </a:cubicBezTo>
                <a:cubicBezTo>
                  <a:pt x="1885" y="690"/>
                  <a:pt x="1885" y="707"/>
                  <a:pt x="1877" y="690"/>
                </a:cubicBezTo>
                <a:cubicBezTo>
                  <a:pt x="1877" y="673"/>
                  <a:pt x="1860" y="588"/>
                  <a:pt x="1860" y="580"/>
                </a:cubicBezTo>
                <a:cubicBezTo>
                  <a:pt x="1851" y="571"/>
                  <a:pt x="1851" y="571"/>
                  <a:pt x="1851" y="546"/>
                </a:cubicBezTo>
                <a:cubicBezTo>
                  <a:pt x="1851" y="520"/>
                  <a:pt x="1851" y="486"/>
                  <a:pt x="1834" y="477"/>
                </a:cubicBezTo>
                <a:cubicBezTo>
                  <a:pt x="1817" y="477"/>
                  <a:pt x="1800" y="495"/>
                  <a:pt x="1783" y="512"/>
                </a:cubicBezTo>
                <a:cubicBezTo>
                  <a:pt x="1766" y="520"/>
                  <a:pt x="1740" y="537"/>
                  <a:pt x="1740" y="554"/>
                </a:cubicBezTo>
                <a:cubicBezTo>
                  <a:pt x="1749" y="563"/>
                  <a:pt x="1791" y="537"/>
                  <a:pt x="1800" y="520"/>
                </a:cubicBezTo>
                <a:cubicBezTo>
                  <a:pt x="1808" y="512"/>
                  <a:pt x="1825" y="495"/>
                  <a:pt x="1825" y="503"/>
                </a:cubicBezTo>
                <a:cubicBezTo>
                  <a:pt x="1834" y="512"/>
                  <a:pt x="1834" y="520"/>
                  <a:pt x="1834" y="537"/>
                </a:cubicBezTo>
                <a:cubicBezTo>
                  <a:pt x="1834" y="563"/>
                  <a:pt x="1843" y="563"/>
                  <a:pt x="1825" y="571"/>
                </a:cubicBezTo>
                <a:cubicBezTo>
                  <a:pt x="1817" y="580"/>
                  <a:pt x="1808" y="597"/>
                  <a:pt x="1825" y="614"/>
                </a:cubicBezTo>
                <a:cubicBezTo>
                  <a:pt x="1843" y="639"/>
                  <a:pt x="1843" y="639"/>
                  <a:pt x="1843" y="656"/>
                </a:cubicBezTo>
                <a:cubicBezTo>
                  <a:pt x="1843" y="673"/>
                  <a:pt x="1843" y="716"/>
                  <a:pt x="1851" y="733"/>
                </a:cubicBezTo>
                <a:cubicBezTo>
                  <a:pt x="1851" y="742"/>
                  <a:pt x="1843" y="767"/>
                  <a:pt x="1843" y="793"/>
                </a:cubicBezTo>
                <a:cubicBezTo>
                  <a:pt x="1843" y="818"/>
                  <a:pt x="1843" y="835"/>
                  <a:pt x="1851" y="844"/>
                </a:cubicBezTo>
                <a:cubicBezTo>
                  <a:pt x="1860" y="852"/>
                  <a:pt x="1868" y="852"/>
                  <a:pt x="1868" y="835"/>
                </a:cubicBezTo>
                <a:cubicBezTo>
                  <a:pt x="1877" y="810"/>
                  <a:pt x="1885" y="810"/>
                  <a:pt x="1885" y="784"/>
                </a:cubicBezTo>
                <a:cubicBezTo>
                  <a:pt x="1885" y="767"/>
                  <a:pt x="1894" y="750"/>
                  <a:pt x="1902" y="742"/>
                </a:cubicBezTo>
                <a:cubicBezTo>
                  <a:pt x="1902" y="725"/>
                  <a:pt x="1894" y="707"/>
                  <a:pt x="1902" y="682"/>
                </a:cubicBezTo>
                <a:cubicBezTo>
                  <a:pt x="1911" y="656"/>
                  <a:pt x="1919" y="656"/>
                  <a:pt x="1919" y="622"/>
                </a:cubicBezTo>
                <a:cubicBezTo>
                  <a:pt x="1919" y="597"/>
                  <a:pt x="1902" y="563"/>
                  <a:pt x="1902" y="588"/>
                </a:cubicBezTo>
                <a:close/>
                <a:moveTo>
                  <a:pt x="1902" y="537"/>
                </a:moveTo>
                <a:cubicBezTo>
                  <a:pt x="1919" y="520"/>
                  <a:pt x="1945" y="495"/>
                  <a:pt x="1953" y="486"/>
                </a:cubicBezTo>
                <a:cubicBezTo>
                  <a:pt x="1962" y="469"/>
                  <a:pt x="1962" y="469"/>
                  <a:pt x="1970" y="495"/>
                </a:cubicBezTo>
                <a:cubicBezTo>
                  <a:pt x="1979" y="529"/>
                  <a:pt x="1996" y="580"/>
                  <a:pt x="1996" y="597"/>
                </a:cubicBezTo>
                <a:cubicBezTo>
                  <a:pt x="1996" y="605"/>
                  <a:pt x="1987" y="614"/>
                  <a:pt x="1996" y="622"/>
                </a:cubicBezTo>
                <a:cubicBezTo>
                  <a:pt x="2005" y="639"/>
                  <a:pt x="2005" y="639"/>
                  <a:pt x="2013" y="639"/>
                </a:cubicBezTo>
                <a:cubicBezTo>
                  <a:pt x="2022" y="639"/>
                  <a:pt x="2030" y="656"/>
                  <a:pt x="2030" y="673"/>
                </a:cubicBezTo>
                <a:cubicBezTo>
                  <a:pt x="2030" y="682"/>
                  <a:pt x="2030" y="716"/>
                  <a:pt x="2047" y="733"/>
                </a:cubicBezTo>
                <a:cubicBezTo>
                  <a:pt x="2056" y="750"/>
                  <a:pt x="2073" y="750"/>
                  <a:pt x="2081" y="733"/>
                </a:cubicBezTo>
                <a:cubicBezTo>
                  <a:pt x="2090" y="716"/>
                  <a:pt x="2098" y="716"/>
                  <a:pt x="2107" y="699"/>
                </a:cubicBezTo>
                <a:cubicBezTo>
                  <a:pt x="2115" y="673"/>
                  <a:pt x="2124" y="673"/>
                  <a:pt x="2124" y="665"/>
                </a:cubicBezTo>
                <a:cubicBezTo>
                  <a:pt x="2124" y="656"/>
                  <a:pt x="2115" y="656"/>
                  <a:pt x="2098" y="673"/>
                </a:cubicBezTo>
                <a:cubicBezTo>
                  <a:pt x="2090" y="690"/>
                  <a:pt x="2073" y="716"/>
                  <a:pt x="2056" y="690"/>
                </a:cubicBezTo>
                <a:cubicBezTo>
                  <a:pt x="2047" y="665"/>
                  <a:pt x="2056" y="648"/>
                  <a:pt x="2039" y="622"/>
                </a:cubicBezTo>
                <a:cubicBezTo>
                  <a:pt x="2013" y="597"/>
                  <a:pt x="2022" y="597"/>
                  <a:pt x="2013" y="563"/>
                </a:cubicBezTo>
                <a:cubicBezTo>
                  <a:pt x="2013" y="520"/>
                  <a:pt x="1987" y="486"/>
                  <a:pt x="1996" y="477"/>
                </a:cubicBezTo>
                <a:cubicBezTo>
                  <a:pt x="2005" y="460"/>
                  <a:pt x="2030" y="418"/>
                  <a:pt x="2030" y="392"/>
                </a:cubicBezTo>
                <a:cubicBezTo>
                  <a:pt x="2022" y="375"/>
                  <a:pt x="2013" y="367"/>
                  <a:pt x="1987" y="392"/>
                </a:cubicBezTo>
                <a:cubicBezTo>
                  <a:pt x="1962" y="418"/>
                  <a:pt x="1953" y="435"/>
                  <a:pt x="1936" y="469"/>
                </a:cubicBezTo>
                <a:cubicBezTo>
                  <a:pt x="1911" y="503"/>
                  <a:pt x="1902" y="520"/>
                  <a:pt x="1894" y="529"/>
                </a:cubicBezTo>
                <a:cubicBezTo>
                  <a:pt x="1885" y="529"/>
                  <a:pt x="1894" y="546"/>
                  <a:pt x="1902" y="537"/>
                </a:cubicBezTo>
                <a:close/>
                <a:moveTo>
                  <a:pt x="1970" y="443"/>
                </a:moveTo>
                <a:cubicBezTo>
                  <a:pt x="1970" y="452"/>
                  <a:pt x="1962" y="469"/>
                  <a:pt x="1979" y="460"/>
                </a:cubicBezTo>
                <a:cubicBezTo>
                  <a:pt x="1987" y="452"/>
                  <a:pt x="1996" y="443"/>
                  <a:pt x="1996" y="435"/>
                </a:cubicBezTo>
                <a:cubicBezTo>
                  <a:pt x="2005" y="418"/>
                  <a:pt x="2005" y="409"/>
                  <a:pt x="1996" y="409"/>
                </a:cubicBezTo>
                <a:cubicBezTo>
                  <a:pt x="1996" y="409"/>
                  <a:pt x="1979" y="426"/>
                  <a:pt x="1970" y="443"/>
                </a:cubicBezTo>
                <a:close/>
                <a:moveTo>
                  <a:pt x="1092" y="1270"/>
                </a:moveTo>
                <a:cubicBezTo>
                  <a:pt x="1101" y="1278"/>
                  <a:pt x="1126" y="1295"/>
                  <a:pt x="1135" y="1304"/>
                </a:cubicBezTo>
                <a:cubicBezTo>
                  <a:pt x="1135" y="1321"/>
                  <a:pt x="1152" y="1321"/>
                  <a:pt x="1160" y="1312"/>
                </a:cubicBezTo>
                <a:cubicBezTo>
                  <a:pt x="1169" y="1304"/>
                  <a:pt x="1169" y="1304"/>
                  <a:pt x="1160" y="1287"/>
                </a:cubicBezTo>
                <a:cubicBezTo>
                  <a:pt x="1143" y="1278"/>
                  <a:pt x="1118" y="1270"/>
                  <a:pt x="1109" y="1261"/>
                </a:cubicBezTo>
                <a:cubicBezTo>
                  <a:pt x="1092" y="1253"/>
                  <a:pt x="1084" y="1261"/>
                  <a:pt x="1092" y="1270"/>
                </a:cubicBezTo>
                <a:close/>
                <a:moveTo>
                  <a:pt x="1101" y="1210"/>
                </a:moveTo>
                <a:cubicBezTo>
                  <a:pt x="1109" y="1202"/>
                  <a:pt x="1101" y="1176"/>
                  <a:pt x="1101" y="1167"/>
                </a:cubicBezTo>
                <a:cubicBezTo>
                  <a:pt x="1101" y="1150"/>
                  <a:pt x="1101" y="1150"/>
                  <a:pt x="1109" y="1142"/>
                </a:cubicBezTo>
                <a:cubicBezTo>
                  <a:pt x="1126" y="1133"/>
                  <a:pt x="1126" y="1125"/>
                  <a:pt x="1118" y="1116"/>
                </a:cubicBezTo>
                <a:cubicBezTo>
                  <a:pt x="1109" y="1108"/>
                  <a:pt x="1109" y="1108"/>
                  <a:pt x="1109" y="1099"/>
                </a:cubicBezTo>
                <a:cubicBezTo>
                  <a:pt x="1109" y="1091"/>
                  <a:pt x="1109" y="1091"/>
                  <a:pt x="1101" y="1082"/>
                </a:cubicBezTo>
                <a:cubicBezTo>
                  <a:pt x="1092" y="1082"/>
                  <a:pt x="1092" y="1074"/>
                  <a:pt x="1092" y="1057"/>
                </a:cubicBezTo>
                <a:cubicBezTo>
                  <a:pt x="1092" y="1040"/>
                  <a:pt x="1092" y="1023"/>
                  <a:pt x="1101" y="1031"/>
                </a:cubicBezTo>
                <a:cubicBezTo>
                  <a:pt x="1109" y="1040"/>
                  <a:pt x="1109" y="1040"/>
                  <a:pt x="1118" y="1074"/>
                </a:cubicBezTo>
                <a:cubicBezTo>
                  <a:pt x="1126" y="1108"/>
                  <a:pt x="1126" y="1116"/>
                  <a:pt x="1143" y="1099"/>
                </a:cubicBezTo>
                <a:cubicBezTo>
                  <a:pt x="1152" y="1082"/>
                  <a:pt x="1152" y="1065"/>
                  <a:pt x="1160" y="1074"/>
                </a:cubicBezTo>
                <a:cubicBezTo>
                  <a:pt x="1169" y="1091"/>
                  <a:pt x="1169" y="1125"/>
                  <a:pt x="1160" y="1133"/>
                </a:cubicBezTo>
                <a:cubicBezTo>
                  <a:pt x="1160" y="1142"/>
                  <a:pt x="1160" y="1142"/>
                  <a:pt x="1160" y="1142"/>
                </a:cubicBezTo>
                <a:cubicBezTo>
                  <a:pt x="1169" y="1142"/>
                  <a:pt x="1194" y="1125"/>
                  <a:pt x="1194" y="1125"/>
                </a:cubicBezTo>
                <a:cubicBezTo>
                  <a:pt x="1194" y="1125"/>
                  <a:pt x="1186" y="1099"/>
                  <a:pt x="1194" y="1108"/>
                </a:cubicBezTo>
                <a:cubicBezTo>
                  <a:pt x="1203" y="1116"/>
                  <a:pt x="1203" y="1116"/>
                  <a:pt x="1211" y="1108"/>
                </a:cubicBezTo>
                <a:cubicBezTo>
                  <a:pt x="1211" y="1099"/>
                  <a:pt x="1203" y="1091"/>
                  <a:pt x="1194" y="1082"/>
                </a:cubicBezTo>
                <a:cubicBezTo>
                  <a:pt x="1186" y="1065"/>
                  <a:pt x="1186" y="1065"/>
                  <a:pt x="1186" y="1048"/>
                </a:cubicBezTo>
                <a:cubicBezTo>
                  <a:pt x="1186" y="1031"/>
                  <a:pt x="1160" y="997"/>
                  <a:pt x="1160" y="1023"/>
                </a:cubicBezTo>
                <a:cubicBezTo>
                  <a:pt x="1160" y="1048"/>
                  <a:pt x="1160" y="1040"/>
                  <a:pt x="1152" y="1048"/>
                </a:cubicBezTo>
                <a:cubicBezTo>
                  <a:pt x="1143" y="1048"/>
                  <a:pt x="1135" y="1057"/>
                  <a:pt x="1135" y="1065"/>
                </a:cubicBezTo>
                <a:cubicBezTo>
                  <a:pt x="1135" y="1065"/>
                  <a:pt x="1126" y="1065"/>
                  <a:pt x="1126" y="1048"/>
                </a:cubicBezTo>
                <a:cubicBezTo>
                  <a:pt x="1126" y="1040"/>
                  <a:pt x="1118" y="997"/>
                  <a:pt x="1109" y="1006"/>
                </a:cubicBezTo>
                <a:cubicBezTo>
                  <a:pt x="1101" y="1006"/>
                  <a:pt x="1101" y="1006"/>
                  <a:pt x="1101" y="1014"/>
                </a:cubicBezTo>
                <a:cubicBezTo>
                  <a:pt x="1092" y="1023"/>
                  <a:pt x="1092" y="1014"/>
                  <a:pt x="1092" y="997"/>
                </a:cubicBezTo>
                <a:cubicBezTo>
                  <a:pt x="1092" y="980"/>
                  <a:pt x="1084" y="955"/>
                  <a:pt x="1092" y="912"/>
                </a:cubicBezTo>
                <a:cubicBezTo>
                  <a:pt x="1092" y="869"/>
                  <a:pt x="1101" y="869"/>
                  <a:pt x="1118" y="903"/>
                </a:cubicBezTo>
                <a:cubicBezTo>
                  <a:pt x="1135" y="929"/>
                  <a:pt x="1169" y="972"/>
                  <a:pt x="1186" y="997"/>
                </a:cubicBezTo>
                <a:cubicBezTo>
                  <a:pt x="1211" y="1023"/>
                  <a:pt x="1271" y="1082"/>
                  <a:pt x="1280" y="1091"/>
                </a:cubicBezTo>
                <a:cubicBezTo>
                  <a:pt x="1288" y="1099"/>
                  <a:pt x="1288" y="1091"/>
                  <a:pt x="1271" y="1108"/>
                </a:cubicBezTo>
                <a:cubicBezTo>
                  <a:pt x="1254" y="1125"/>
                  <a:pt x="1246" y="1133"/>
                  <a:pt x="1220" y="1133"/>
                </a:cubicBezTo>
                <a:cubicBezTo>
                  <a:pt x="1203" y="1142"/>
                  <a:pt x="1186" y="1159"/>
                  <a:pt x="1194" y="1159"/>
                </a:cubicBezTo>
                <a:cubicBezTo>
                  <a:pt x="1211" y="1159"/>
                  <a:pt x="1263" y="1142"/>
                  <a:pt x="1288" y="1133"/>
                </a:cubicBezTo>
                <a:cubicBezTo>
                  <a:pt x="1314" y="1133"/>
                  <a:pt x="1331" y="1125"/>
                  <a:pt x="1322" y="1099"/>
                </a:cubicBezTo>
                <a:cubicBezTo>
                  <a:pt x="1305" y="1082"/>
                  <a:pt x="1271" y="1048"/>
                  <a:pt x="1246" y="1031"/>
                </a:cubicBezTo>
                <a:cubicBezTo>
                  <a:pt x="1220" y="1014"/>
                  <a:pt x="1211" y="997"/>
                  <a:pt x="1194" y="980"/>
                </a:cubicBezTo>
                <a:cubicBezTo>
                  <a:pt x="1177" y="955"/>
                  <a:pt x="1152" y="920"/>
                  <a:pt x="1135" y="886"/>
                </a:cubicBezTo>
                <a:cubicBezTo>
                  <a:pt x="1118" y="852"/>
                  <a:pt x="1109" y="844"/>
                  <a:pt x="1092" y="861"/>
                </a:cubicBezTo>
                <a:cubicBezTo>
                  <a:pt x="1084" y="878"/>
                  <a:pt x="1075" y="895"/>
                  <a:pt x="1075" y="955"/>
                </a:cubicBezTo>
                <a:cubicBezTo>
                  <a:pt x="1075" y="1014"/>
                  <a:pt x="1084" y="1023"/>
                  <a:pt x="1084" y="1040"/>
                </a:cubicBezTo>
                <a:cubicBezTo>
                  <a:pt x="1075" y="1057"/>
                  <a:pt x="1075" y="1048"/>
                  <a:pt x="1066" y="1031"/>
                </a:cubicBezTo>
                <a:cubicBezTo>
                  <a:pt x="1058" y="1014"/>
                  <a:pt x="1058" y="997"/>
                  <a:pt x="1058" y="980"/>
                </a:cubicBezTo>
                <a:cubicBezTo>
                  <a:pt x="1066" y="963"/>
                  <a:pt x="1058" y="929"/>
                  <a:pt x="1049" y="937"/>
                </a:cubicBezTo>
                <a:cubicBezTo>
                  <a:pt x="1041" y="937"/>
                  <a:pt x="1041" y="946"/>
                  <a:pt x="1041" y="955"/>
                </a:cubicBezTo>
                <a:cubicBezTo>
                  <a:pt x="1041" y="955"/>
                  <a:pt x="1032" y="929"/>
                  <a:pt x="1007" y="929"/>
                </a:cubicBezTo>
                <a:cubicBezTo>
                  <a:pt x="981" y="937"/>
                  <a:pt x="973" y="946"/>
                  <a:pt x="990" y="946"/>
                </a:cubicBezTo>
                <a:cubicBezTo>
                  <a:pt x="998" y="946"/>
                  <a:pt x="1041" y="989"/>
                  <a:pt x="1041" y="1006"/>
                </a:cubicBezTo>
                <a:cubicBezTo>
                  <a:pt x="1041" y="1031"/>
                  <a:pt x="1032" y="1040"/>
                  <a:pt x="1032" y="1057"/>
                </a:cubicBezTo>
                <a:cubicBezTo>
                  <a:pt x="1032" y="1082"/>
                  <a:pt x="1024" y="1099"/>
                  <a:pt x="1015" y="1108"/>
                </a:cubicBezTo>
                <a:cubicBezTo>
                  <a:pt x="1015" y="1116"/>
                  <a:pt x="1032" y="1099"/>
                  <a:pt x="1041" y="1082"/>
                </a:cubicBezTo>
                <a:cubicBezTo>
                  <a:pt x="1049" y="1065"/>
                  <a:pt x="1049" y="1023"/>
                  <a:pt x="1058" y="1040"/>
                </a:cubicBezTo>
                <a:cubicBezTo>
                  <a:pt x="1066" y="1057"/>
                  <a:pt x="1075" y="1065"/>
                  <a:pt x="1084" y="1125"/>
                </a:cubicBezTo>
                <a:cubicBezTo>
                  <a:pt x="1092" y="1176"/>
                  <a:pt x="1092" y="1244"/>
                  <a:pt x="1101" y="1210"/>
                </a:cubicBezTo>
                <a:close/>
                <a:moveTo>
                  <a:pt x="325" y="2036"/>
                </a:moveTo>
                <a:cubicBezTo>
                  <a:pt x="325" y="2045"/>
                  <a:pt x="350" y="2036"/>
                  <a:pt x="367" y="2036"/>
                </a:cubicBezTo>
                <a:cubicBezTo>
                  <a:pt x="384" y="2045"/>
                  <a:pt x="384" y="2053"/>
                  <a:pt x="393" y="2036"/>
                </a:cubicBezTo>
                <a:cubicBezTo>
                  <a:pt x="393" y="2028"/>
                  <a:pt x="401" y="2011"/>
                  <a:pt x="393" y="2002"/>
                </a:cubicBezTo>
                <a:cubicBezTo>
                  <a:pt x="376" y="1994"/>
                  <a:pt x="359" y="2011"/>
                  <a:pt x="342" y="2019"/>
                </a:cubicBezTo>
                <a:cubicBezTo>
                  <a:pt x="325" y="2028"/>
                  <a:pt x="307" y="2045"/>
                  <a:pt x="325" y="2036"/>
                </a:cubicBezTo>
                <a:close/>
                <a:moveTo>
                  <a:pt x="495" y="1721"/>
                </a:moveTo>
                <a:cubicBezTo>
                  <a:pt x="504" y="1721"/>
                  <a:pt x="546" y="1747"/>
                  <a:pt x="572" y="1764"/>
                </a:cubicBezTo>
                <a:cubicBezTo>
                  <a:pt x="589" y="1781"/>
                  <a:pt x="623" y="1815"/>
                  <a:pt x="666" y="1832"/>
                </a:cubicBezTo>
                <a:cubicBezTo>
                  <a:pt x="708" y="1849"/>
                  <a:pt x="742" y="1883"/>
                  <a:pt x="777" y="1892"/>
                </a:cubicBezTo>
                <a:cubicBezTo>
                  <a:pt x="811" y="1892"/>
                  <a:pt x="845" y="1900"/>
                  <a:pt x="853" y="1909"/>
                </a:cubicBezTo>
                <a:cubicBezTo>
                  <a:pt x="870" y="1917"/>
                  <a:pt x="862" y="1943"/>
                  <a:pt x="870" y="1951"/>
                </a:cubicBezTo>
                <a:cubicBezTo>
                  <a:pt x="879" y="1968"/>
                  <a:pt x="879" y="1968"/>
                  <a:pt x="879" y="1951"/>
                </a:cubicBezTo>
                <a:cubicBezTo>
                  <a:pt x="879" y="1934"/>
                  <a:pt x="887" y="1909"/>
                  <a:pt x="887" y="1900"/>
                </a:cubicBezTo>
                <a:cubicBezTo>
                  <a:pt x="896" y="1892"/>
                  <a:pt x="896" y="1883"/>
                  <a:pt x="879" y="1883"/>
                </a:cubicBezTo>
                <a:cubicBezTo>
                  <a:pt x="862" y="1883"/>
                  <a:pt x="819" y="1883"/>
                  <a:pt x="785" y="1866"/>
                </a:cubicBezTo>
                <a:cubicBezTo>
                  <a:pt x="759" y="1849"/>
                  <a:pt x="751" y="1840"/>
                  <a:pt x="717" y="1832"/>
                </a:cubicBezTo>
                <a:cubicBezTo>
                  <a:pt x="674" y="1823"/>
                  <a:pt x="640" y="1798"/>
                  <a:pt x="606" y="1764"/>
                </a:cubicBezTo>
                <a:cubicBezTo>
                  <a:pt x="572" y="1738"/>
                  <a:pt x="546" y="1721"/>
                  <a:pt x="529" y="1713"/>
                </a:cubicBezTo>
                <a:cubicBezTo>
                  <a:pt x="504" y="1696"/>
                  <a:pt x="478" y="1704"/>
                  <a:pt x="495" y="1721"/>
                </a:cubicBezTo>
                <a:close/>
                <a:moveTo>
                  <a:pt x="487" y="1840"/>
                </a:moveTo>
                <a:cubicBezTo>
                  <a:pt x="487" y="1849"/>
                  <a:pt x="529" y="1909"/>
                  <a:pt x="546" y="1926"/>
                </a:cubicBezTo>
                <a:cubicBezTo>
                  <a:pt x="555" y="1943"/>
                  <a:pt x="563" y="1934"/>
                  <a:pt x="572" y="1926"/>
                </a:cubicBezTo>
                <a:cubicBezTo>
                  <a:pt x="572" y="1917"/>
                  <a:pt x="572" y="1917"/>
                  <a:pt x="563" y="1909"/>
                </a:cubicBezTo>
                <a:cubicBezTo>
                  <a:pt x="555" y="1900"/>
                  <a:pt x="555" y="1900"/>
                  <a:pt x="555" y="1883"/>
                </a:cubicBezTo>
                <a:cubicBezTo>
                  <a:pt x="555" y="1866"/>
                  <a:pt x="555" y="1849"/>
                  <a:pt x="555" y="1858"/>
                </a:cubicBezTo>
                <a:cubicBezTo>
                  <a:pt x="563" y="1866"/>
                  <a:pt x="580" y="1900"/>
                  <a:pt x="597" y="1900"/>
                </a:cubicBezTo>
                <a:cubicBezTo>
                  <a:pt x="614" y="1909"/>
                  <a:pt x="614" y="1900"/>
                  <a:pt x="614" y="1892"/>
                </a:cubicBezTo>
                <a:cubicBezTo>
                  <a:pt x="606" y="1875"/>
                  <a:pt x="589" y="1875"/>
                  <a:pt x="589" y="1840"/>
                </a:cubicBezTo>
                <a:cubicBezTo>
                  <a:pt x="580" y="1798"/>
                  <a:pt x="580" y="1789"/>
                  <a:pt x="563" y="1772"/>
                </a:cubicBezTo>
                <a:cubicBezTo>
                  <a:pt x="546" y="1764"/>
                  <a:pt x="546" y="1764"/>
                  <a:pt x="538" y="1764"/>
                </a:cubicBezTo>
                <a:cubicBezTo>
                  <a:pt x="538" y="1764"/>
                  <a:pt x="538" y="1772"/>
                  <a:pt x="546" y="1781"/>
                </a:cubicBezTo>
                <a:cubicBezTo>
                  <a:pt x="555" y="1789"/>
                  <a:pt x="563" y="1806"/>
                  <a:pt x="563" y="1815"/>
                </a:cubicBezTo>
                <a:cubicBezTo>
                  <a:pt x="563" y="1823"/>
                  <a:pt x="563" y="1823"/>
                  <a:pt x="555" y="1815"/>
                </a:cubicBezTo>
                <a:cubicBezTo>
                  <a:pt x="546" y="1806"/>
                  <a:pt x="538" y="1789"/>
                  <a:pt x="529" y="1798"/>
                </a:cubicBezTo>
                <a:cubicBezTo>
                  <a:pt x="529" y="1798"/>
                  <a:pt x="521" y="1823"/>
                  <a:pt x="529" y="1840"/>
                </a:cubicBezTo>
                <a:cubicBezTo>
                  <a:pt x="538" y="1858"/>
                  <a:pt x="538" y="1875"/>
                  <a:pt x="538" y="1883"/>
                </a:cubicBezTo>
                <a:cubicBezTo>
                  <a:pt x="538" y="1892"/>
                  <a:pt x="529" y="1883"/>
                  <a:pt x="521" y="1866"/>
                </a:cubicBezTo>
                <a:cubicBezTo>
                  <a:pt x="512" y="1849"/>
                  <a:pt x="504" y="1815"/>
                  <a:pt x="495" y="1789"/>
                </a:cubicBezTo>
                <a:cubicBezTo>
                  <a:pt x="478" y="1764"/>
                  <a:pt x="461" y="1747"/>
                  <a:pt x="461" y="1738"/>
                </a:cubicBezTo>
                <a:cubicBezTo>
                  <a:pt x="452" y="1738"/>
                  <a:pt x="452" y="1696"/>
                  <a:pt x="452" y="1670"/>
                </a:cubicBezTo>
                <a:cubicBezTo>
                  <a:pt x="444" y="1653"/>
                  <a:pt x="461" y="1636"/>
                  <a:pt x="452" y="1619"/>
                </a:cubicBezTo>
                <a:cubicBezTo>
                  <a:pt x="444" y="1602"/>
                  <a:pt x="427" y="1610"/>
                  <a:pt x="427" y="1653"/>
                </a:cubicBezTo>
                <a:cubicBezTo>
                  <a:pt x="418" y="1687"/>
                  <a:pt x="427" y="1789"/>
                  <a:pt x="435" y="1823"/>
                </a:cubicBezTo>
                <a:cubicBezTo>
                  <a:pt x="452" y="1858"/>
                  <a:pt x="444" y="1892"/>
                  <a:pt x="461" y="1909"/>
                </a:cubicBezTo>
                <a:cubicBezTo>
                  <a:pt x="469" y="1926"/>
                  <a:pt x="469" y="1909"/>
                  <a:pt x="469" y="1892"/>
                </a:cubicBezTo>
                <a:cubicBezTo>
                  <a:pt x="469" y="1875"/>
                  <a:pt x="478" y="1875"/>
                  <a:pt x="478" y="1858"/>
                </a:cubicBezTo>
                <a:cubicBezTo>
                  <a:pt x="478" y="1832"/>
                  <a:pt x="478" y="1832"/>
                  <a:pt x="487" y="1840"/>
                </a:cubicBezTo>
                <a:close/>
                <a:moveTo>
                  <a:pt x="589" y="2070"/>
                </a:moveTo>
                <a:cubicBezTo>
                  <a:pt x="589" y="2070"/>
                  <a:pt x="614" y="2096"/>
                  <a:pt x="614" y="2105"/>
                </a:cubicBezTo>
                <a:cubicBezTo>
                  <a:pt x="614" y="2113"/>
                  <a:pt x="614" y="2122"/>
                  <a:pt x="580" y="2105"/>
                </a:cubicBezTo>
                <a:cubicBezTo>
                  <a:pt x="546" y="2088"/>
                  <a:pt x="546" y="2079"/>
                  <a:pt x="529" y="2088"/>
                </a:cubicBezTo>
                <a:cubicBezTo>
                  <a:pt x="504" y="2088"/>
                  <a:pt x="478" y="2105"/>
                  <a:pt x="487" y="2105"/>
                </a:cubicBezTo>
                <a:cubicBezTo>
                  <a:pt x="495" y="2113"/>
                  <a:pt x="504" y="2113"/>
                  <a:pt x="529" y="2113"/>
                </a:cubicBezTo>
                <a:cubicBezTo>
                  <a:pt x="555" y="2113"/>
                  <a:pt x="572" y="2122"/>
                  <a:pt x="589" y="2130"/>
                </a:cubicBezTo>
                <a:cubicBezTo>
                  <a:pt x="606" y="2139"/>
                  <a:pt x="640" y="2147"/>
                  <a:pt x="649" y="2130"/>
                </a:cubicBezTo>
                <a:cubicBezTo>
                  <a:pt x="657" y="2113"/>
                  <a:pt x="657" y="2113"/>
                  <a:pt x="640" y="2096"/>
                </a:cubicBezTo>
                <a:cubicBezTo>
                  <a:pt x="623" y="2088"/>
                  <a:pt x="580" y="2045"/>
                  <a:pt x="589" y="2070"/>
                </a:cubicBezTo>
                <a:close/>
                <a:moveTo>
                  <a:pt x="2439" y="895"/>
                </a:moveTo>
                <a:cubicBezTo>
                  <a:pt x="3292" y="895"/>
                  <a:pt x="3983" y="1585"/>
                  <a:pt x="3983" y="2437"/>
                </a:cubicBezTo>
                <a:cubicBezTo>
                  <a:pt x="3983" y="3289"/>
                  <a:pt x="3292" y="3979"/>
                  <a:pt x="2439" y="3979"/>
                </a:cubicBezTo>
                <a:cubicBezTo>
                  <a:pt x="1587" y="3979"/>
                  <a:pt x="896" y="3289"/>
                  <a:pt x="896" y="2437"/>
                </a:cubicBezTo>
                <a:cubicBezTo>
                  <a:pt x="896" y="1585"/>
                  <a:pt x="1587" y="895"/>
                  <a:pt x="2439" y="895"/>
                </a:cubicBezTo>
                <a:close/>
                <a:moveTo>
                  <a:pt x="2457" y="1772"/>
                </a:moveTo>
                <a:cubicBezTo>
                  <a:pt x="2141" y="1900"/>
                  <a:pt x="2141" y="1900"/>
                  <a:pt x="2141" y="1900"/>
                </a:cubicBezTo>
                <a:cubicBezTo>
                  <a:pt x="2141" y="2590"/>
                  <a:pt x="2141" y="2590"/>
                  <a:pt x="2141" y="2590"/>
                </a:cubicBezTo>
                <a:cubicBezTo>
                  <a:pt x="2081" y="2565"/>
                  <a:pt x="2022" y="2539"/>
                  <a:pt x="1953" y="2505"/>
                </a:cubicBezTo>
                <a:cubicBezTo>
                  <a:pt x="1953" y="1900"/>
                  <a:pt x="1953" y="1900"/>
                  <a:pt x="1953" y="1900"/>
                </a:cubicBezTo>
                <a:cubicBezTo>
                  <a:pt x="1638" y="1772"/>
                  <a:pt x="1638" y="1772"/>
                  <a:pt x="1638" y="1772"/>
                </a:cubicBezTo>
                <a:cubicBezTo>
                  <a:pt x="1638" y="2318"/>
                  <a:pt x="1638" y="2318"/>
                  <a:pt x="1638" y="2318"/>
                </a:cubicBezTo>
                <a:cubicBezTo>
                  <a:pt x="1536" y="2249"/>
                  <a:pt x="1416" y="2173"/>
                  <a:pt x="1280" y="2062"/>
                </a:cubicBezTo>
                <a:cubicBezTo>
                  <a:pt x="1280" y="2062"/>
                  <a:pt x="1425" y="2309"/>
                  <a:pt x="1638" y="2488"/>
                </a:cubicBezTo>
                <a:cubicBezTo>
                  <a:pt x="1638" y="3433"/>
                  <a:pt x="1638" y="3433"/>
                  <a:pt x="1638" y="3433"/>
                </a:cubicBezTo>
                <a:cubicBezTo>
                  <a:pt x="1953" y="3561"/>
                  <a:pt x="1953" y="3561"/>
                  <a:pt x="1953" y="3561"/>
                </a:cubicBezTo>
                <a:cubicBezTo>
                  <a:pt x="1953" y="2726"/>
                  <a:pt x="1953" y="2726"/>
                  <a:pt x="1953" y="2726"/>
                </a:cubicBezTo>
                <a:cubicBezTo>
                  <a:pt x="2022" y="2778"/>
                  <a:pt x="2090" y="2803"/>
                  <a:pt x="2141" y="2829"/>
                </a:cubicBezTo>
                <a:cubicBezTo>
                  <a:pt x="2141" y="3561"/>
                  <a:pt x="2141" y="3561"/>
                  <a:pt x="2141" y="3561"/>
                </a:cubicBezTo>
                <a:cubicBezTo>
                  <a:pt x="2457" y="3433"/>
                  <a:pt x="2457" y="3433"/>
                  <a:pt x="2457" y="3433"/>
                </a:cubicBezTo>
                <a:cubicBezTo>
                  <a:pt x="2457" y="2905"/>
                  <a:pt x="2457" y="2905"/>
                  <a:pt x="2457" y="2905"/>
                </a:cubicBezTo>
                <a:cubicBezTo>
                  <a:pt x="2584" y="2922"/>
                  <a:pt x="2746" y="2931"/>
                  <a:pt x="2917" y="2888"/>
                </a:cubicBezTo>
                <a:cubicBezTo>
                  <a:pt x="3275" y="2803"/>
                  <a:pt x="3454" y="2454"/>
                  <a:pt x="3403" y="2232"/>
                </a:cubicBezTo>
                <a:cubicBezTo>
                  <a:pt x="3352" y="2011"/>
                  <a:pt x="3216" y="1909"/>
                  <a:pt x="2866" y="1730"/>
                </a:cubicBezTo>
                <a:cubicBezTo>
                  <a:pt x="2516" y="1551"/>
                  <a:pt x="2286" y="1406"/>
                  <a:pt x="2457" y="1142"/>
                </a:cubicBezTo>
                <a:cubicBezTo>
                  <a:pt x="2457" y="1142"/>
                  <a:pt x="2329" y="1202"/>
                  <a:pt x="2286" y="1329"/>
                </a:cubicBezTo>
                <a:cubicBezTo>
                  <a:pt x="2243" y="1449"/>
                  <a:pt x="2277" y="1602"/>
                  <a:pt x="2448" y="1747"/>
                </a:cubicBezTo>
                <a:cubicBezTo>
                  <a:pt x="2627" y="1900"/>
                  <a:pt x="2721" y="1883"/>
                  <a:pt x="2874" y="2062"/>
                </a:cubicBezTo>
                <a:cubicBezTo>
                  <a:pt x="3028" y="2232"/>
                  <a:pt x="2985" y="2462"/>
                  <a:pt x="2900" y="2548"/>
                </a:cubicBezTo>
                <a:cubicBezTo>
                  <a:pt x="2823" y="2616"/>
                  <a:pt x="2670" y="2701"/>
                  <a:pt x="2457" y="2675"/>
                </a:cubicBezTo>
                <a:lnTo>
                  <a:pt x="2457" y="1772"/>
                </a:lnTo>
                <a:close/>
                <a:moveTo>
                  <a:pt x="2644" y="3212"/>
                </a:moveTo>
                <a:cubicBezTo>
                  <a:pt x="2644" y="3476"/>
                  <a:pt x="2644" y="3476"/>
                  <a:pt x="2644" y="3476"/>
                </a:cubicBezTo>
                <a:cubicBezTo>
                  <a:pt x="2619" y="3476"/>
                  <a:pt x="2619" y="3476"/>
                  <a:pt x="2619" y="3476"/>
                </a:cubicBezTo>
                <a:cubicBezTo>
                  <a:pt x="2619" y="3289"/>
                  <a:pt x="2619" y="3289"/>
                  <a:pt x="2619" y="3289"/>
                </a:cubicBezTo>
                <a:cubicBezTo>
                  <a:pt x="2559" y="3289"/>
                  <a:pt x="2559" y="3289"/>
                  <a:pt x="2559" y="3289"/>
                </a:cubicBezTo>
                <a:cubicBezTo>
                  <a:pt x="2559" y="3263"/>
                  <a:pt x="2559" y="3263"/>
                  <a:pt x="2559" y="3263"/>
                </a:cubicBezTo>
                <a:cubicBezTo>
                  <a:pt x="2602" y="3263"/>
                  <a:pt x="2619" y="3246"/>
                  <a:pt x="2627" y="3212"/>
                </a:cubicBezTo>
                <a:lnTo>
                  <a:pt x="2644" y="3212"/>
                </a:lnTo>
                <a:close/>
                <a:moveTo>
                  <a:pt x="2789" y="3416"/>
                </a:moveTo>
                <a:cubicBezTo>
                  <a:pt x="2815" y="3416"/>
                  <a:pt x="2815" y="3416"/>
                  <a:pt x="2815" y="3416"/>
                </a:cubicBezTo>
                <a:cubicBezTo>
                  <a:pt x="2823" y="3442"/>
                  <a:pt x="2832" y="3459"/>
                  <a:pt x="2857" y="3459"/>
                </a:cubicBezTo>
                <a:cubicBezTo>
                  <a:pt x="2883" y="3459"/>
                  <a:pt x="2900" y="3425"/>
                  <a:pt x="2909" y="3357"/>
                </a:cubicBezTo>
                <a:cubicBezTo>
                  <a:pt x="2909" y="3357"/>
                  <a:pt x="2909" y="3357"/>
                  <a:pt x="2909" y="3357"/>
                </a:cubicBezTo>
                <a:cubicBezTo>
                  <a:pt x="2900" y="3374"/>
                  <a:pt x="2883" y="3391"/>
                  <a:pt x="2857" y="3391"/>
                </a:cubicBezTo>
                <a:cubicBezTo>
                  <a:pt x="2815" y="3382"/>
                  <a:pt x="2789" y="3357"/>
                  <a:pt x="2789" y="3306"/>
                </a:cubicBezTo>
                <a:cubicBezTo>
                  <a:pt x="2789" y="3246"/>
                  <a:pt x="2815" y="3212"/>
                  <a:pt x="2857" y="3212"/>
                </a:cubicBezTo>
                <a:cubicBezTo>
                  <a:pt x="2909" y="3212"/>
                  <a:pt x="2943" y="3255"/>
                  <a:pt x="2943" y="3331"/>
                </a:cubicBezTo>
                <a:cubicBezTo>
                  <a:pt x="2934" y="3425"/>
                  <a:pt x="2909" y="3476"/>
                  <a:pt x="2857" y="3476"/>
                </a:cubicBezTo>
                <a:cubicBezTo>
                  <a:pt x="2815" y="3476"/>
                  <a:pt x="2789" y="3459"/>
                  <a:pt x="2789" y="3416"/>
                </a:cubicBezTo>
                <a:close/>
                <a:moveTo>
                  <a:pt x="2866" y="3357"/>
                </a:moveTo>
                <a:cubicBezTo>
                  <a:pt x="2891" y="3357"/>
                  <a:pt x="2909" y="3340"/>
                  <a:pt x="2909" y="3297"/>
                </a:cubicBezTo>
                <a:cubicBezTo>
                  <a:pt x="2909" y="3263"/>
                  <a:pt x="2891" y="3246"/>
                  <a:pt x="2857" y="3246"/>
                </a:cubicBezTo>
                <a:cubicBezTo>
                  <a:pt x="2832" y="3246"/>
                  <a:pt x="2815" y="3263"/>
                  <a:pt x="2815" y="3306"/>
                </a:cubicBezTo>
                <a:cubicBezTo>
                  <a:pt x="2815" y="3340"/>
                  <a:pt x="2832" y="3357"/>
                  <a:pt x="2866" y="3357"/>
                </a:cubicBezTo>
                <a:close/>
                <a:moveTo>
                  <a:pt x="3156" y="3348"/>
                </a:moveTo>
                <a:cubicBezTo>
                  <a:pt x="3156" y="3280"/>
                  <a:pt x="3139" y="3246"/>
                  <a:pt x="3105" y="3246"/>
                </a:cubicBezTo>
                <a:cubicBezTo>
                  <a:pt x="3071" y="3246"/>
                  <a:pt x="3054" y="3280"/>
                  <a:pt x="3054" y="3348"/>
                </a:cubicBezTo>
                <a:cubicBezTo>
                  <a:pt x="3054" y="3416"/>
                  <a:pt x="3071" y="3451"/>
                  <a:pt x="3105" y="3451"/>
                </a:cubicBezTo>
                <a:cubicBezTo>
                  <a:pt x="3139" y="3451"/>
                  <a:pt x="3156" y="3416"/>
                  <a:pt x="3156" y="3348"/>
                </a:cubicBezTo>
                <a:close/>
                <a:moveTo>
                  <a:pt x="3181" y="3348"/>
                </a:moveTo>
                <a:cubicBezTo>
                  <a:pt x="3181" y="3433"/>
                  <a:pt x="3156" y="3476"/>
                  <a:pt x="3105" y="3476"/>
                </a:cubicBezTo>
                <a:cubicBezTo>
                  <a:pt x="3054" y="3476"/>
                  <a:pt x="3028" y="3433"/>
                  <a:pt x="3028" y="3348"/>
                </a:cubicBezTo>
                <a:cubicBezTo>
                  <a:pt x="3028" y="3255"/>
                  <a:pt x="3054" y="3212"/>
                  <a:pt x="3105" y="3212"/>
                </a:cubicBezTo>
                <a:cubicBezTo>
                  <a:pt x="3156" y="3212"/>
                  <a:pt x="3181" y="3263"/>
                  <a:pt x="3181" y="3348"/>
                </a:cubicBezTo>
                <a:close/>
                <a:moveTo>
                  <a:pt x="3275" y="3416"/>
                </a:moveTo>
                <a:cubicBezTo>
                  <a:pt x="3301" y="3416"/>
                  <a:pt x="3301" y="3416"/>
                  <a:pt x="3301" y="3416"/>
                </a:cubicBezTo>
                <a:cubicBezTo>
                  <a:pt x="3301" y="3442"/>
                  <a:pt x="3318" y="3459"/>
                  <a:pt x="3343" y="3459"/>
                </a:cubicBezTo>
                <a:cubicBezTo>
                  <a:pt x="3369" y="3459"/>
                  <a:pt x="3386" y="3425"/>
                  <a:pt x="3395" y="3357"/>
                </a:cubicBezTo>
                <a:cubicBezTo>
                  <a:pt x="3395" y="3357"/>
                  <a:pt x="3395" y="3357"/>
                  <a:pt x="3395" y="3357"/>
                </a:cubicBezTo>
                <a:cubicBezTo>
                  <a:pt x="3386" y="3374"/>
                  <a:pt x="3369" y="3391"/>
                  <a:pt x="3343" y="3391"/>
                </a:cubicBezTo>
                <a:cubicBezTo>
                  <a:pt x="3292" y="3382"/>
                  <a:pt x="3275" y="3357"/>
                  <a:pt x="3267" y="3306"/>
                </a:cubicBezTo>
                <a:cubicBezTo>
                  <a:pt x="3275" y="3246"/>
                  <a:pt x="3301" y="3212"/>
                  <a:pt x="3343" y="3212"/>
                </a:cubicBezTo>
                <a:cubicBezTo>
                  <a:pt x="3395" y="3212"/>
                  <a:pt x="3420" y="3255"/>
                  <a:pt x="3420" y="3331"/>
                </a:cubicBezTo>
                <a:cubicBezTo>
                  <a:pt x="3420" y="3425"/>
                  <a:pt x="3395" y="3476"/>
                  <a:pt x="3343" y="3476"/>
                </a:cubicBezTo>
                <a:cubicBezTo>
                  <a:pt x="3301" y="3476"/>
                  <a:pt x="3275" y="3459"/>
                  <a:pt x="3275" y="3416"/>
                </a:cubicBezTo>
                <a:close/>
                <a:moveTo>
                  <a:pt x="3343" y="3357"/>
                </a:moveTo>
                <a:cubicBezTo>
                  <a:pt x="3378" y="3357"/>
                  <a:pt x="3386" y="3340"/>
                  <a:pt x="3386" y="3297"/>
                </a:cubicBezTo>
                <a:cubicBezTo>
                  <a:pt x="3386" y="3263"/>
                  <a:pt x="3378" y="3246"/>
                  <a:pt x="3343" y="3246"/>
                </a:cubicBezTo>
                <a:cubicBezTo>
                  <a:pt x="3318" y="3246"/>
                  <a:pt x="3301" y="3263"/>
                  <a:pt x="3301" y="3306"/>
                </a:cubicBezTo>
                <a:cubicBezTo>
                  <a:pt x="3301" y="3340"/>
                  <a:pt x="3318" y="3357"/>
                  <a:pt x="3343" y="3357"/>
                </a:cubicBezTo>
                <a:close/>
                <a:moveTo>
                  <a:pt x="2439" y="0"/>
                </a:moveTo>
                <a:cubicBezTo>
                  <a:pt x="3787" y="0"/>
                  <a:pt x="4879" y="1091"/>
                  <a:pt x="4879" y="2437"/>
                </a:cubicBezTo>
                <a:cubicBezTo>
                  <a:pt x="4879" y="3783"/>
                  <a:pt x="3787" y="4873"/>
                  <a:pt x="2439" y="4873"/>
                </a:cubicBezTo>
                <a:cubicBezTo>
                  <a:pt x="1092" y="4873"/>
                  <a:pt x="0" y="3783"/>
                  <a:pt x="0" y="2437"/>
                </a:cubicBezTo>
                <a:cubicBezTo>
                  <a:pt x="0" y="1091"/>
                  <a:pt x="1092" y="0"/>
                  <a:pt x="2439" y="0"/>
                </a:cubicBezTo>
                <a:close/>
                <a:moveTo>
                  <a:pt x="2439" y="162"/>
                </a:moveTo>
                <a:cubicBezTo>
                  <a:pt x="3702" y="162"/>
                  <a:pt x="4716" y="1176"/>
                  <a:pt x="4716" y="2437"/>
                </a:cubicBezTo>
                <a:cubicBezTo>
                  <a:pt x="4716" y="3689"/>
                  <a:pt x="3702" y="4711"/>
                  <a:pt x="2439" y="4711"/>
                </a:cubicBezTo>
                <a:cubicBezTo>
                  <a:pt x="1186" y="4711"/>
                  <a:pt x="162" y="3689"/>
                  <a:pt x="162" y="2437"/>
                </a:cubicBezTo>
                <a:cubicBezTo>
                  <a:pt x="162" y="1176"/>
                  <a:pt x="1186" y="162"/>
                  <a:pt x="2439" y="162"/>
                </a:cubicBezTo>
                <a:close/>
                <a:moveTo>
                  <a:pt x="4247" y="2820"/>
                </a:moveTo>
                <a:cubicBezTo>
                  <a:pt x="4230" y="2820"/>
                  <a:pt x="4230" y="2820"/>
                  <a:pt x="4230" y="2820"/>
                </a:cubicBezTo>
                <a:cubicBezTo>
                  <a:pt x="4247" y="2726"/>
                  <a:pt x="4247" y="2726"/>
                  <a:pt x="4247" y="2726"/>
                </a:cubicBezTo>
                <a:cubicBezTo>
                  <a:pt x="4256" y="2726"/>
                  <a:pt x="4256" y="2726"/>
                  <a:pt x="4256" y="2726"/>
                </a:cubicBezTo>
                <a:cubicBezTo>
                  <a:pt x="4256" y="2743"/>
                  <a:pt x="4256" y="2752"/>
                  <a:pt x="4264" y="2752"/>
                </a:cubicBezTo>
                <a:cubicBezTo>
                  <a:pt x="4264" y="2752"/>
                  <a:pt x="4273" y="2752"/>
                  <a:pt x="4282" y="2752"/>
                </a:cubicBezTo>
                <a:cubicBezTo>
                  <a:pt x="4282" y="2752"/>
                  <a:pt x="4282" y="2752"/>
                  <a:pt x="4282" y="2752"/>
                </a:cubicBezTo>
                <a:cubicBezTo>
                  <a:pt x="4341" y="2726"/>
                  <a:pt x="4341" y="2726"/>
                  <a:pt x="4341" y="2726"/>
                </a:cubicBezTo>
                <a:cubicBezTo>
                  <a:pt x="4299" y="2692"/>
                  <a:pt x="4299" y="2692"/>
                  <a:pt x="4299" y="2692"/>
                </a:cubicBezTo>
                <a:cubicBezTo>
                  <a:pt x="4290" y="2692"/>
                  <a:pt x="4282" y="2684"/>
                  <a:pt x="4282" y="2684"/>
                </a:cubicBezTo>
                <a:cubicBezTo>
                  <a:pt x="4273" y="2684"/>
                  <a:pt x="4264" y="2692"/>
                  <a:pt x="4264" y="2709"/>
                </a:cubicBezTo>
                <a:cubicBezTo>
                  <a:pt x="4256" y="2709"/>
                  <a:pt x="4256" y="2709"/>
                  <a:pt x="4256" y="2709"/>
                </a:cubicBezTo>
                <a:cubicBezTo>
                  <a:pt x="4264" y="2633"/>
                  <a:pt x="4264" y="2633"/>
                  <a:pt x="4264" y="2633"/>
                </a:cubicBezTo>
                <a:cubicBezTo>
                  <a:pt x="4273" y="2633"/>
                  <a:pt x="4273" y="2633"/>
                  <a:pt x="4273" y="2633"/>
                </a:cubicBezTo>
                <a:cubicBezTo>
                  <a:pt x="4273" y="2650"/>
                  <a:pt x="4282" y="2667"/>
                  <a:pt x="4290" y="2667"/>
                </a:cubicBezTo>
                <a:cubicBezTo>
                  <a:pt x="4367" y="2726"/>
                  <a:pt x="4367" y="2726"/>
                  <a:pt x="4367" y="2726"/>
                </a:cubicBezTo>
                <a:cubicBezTo>
                  <a:pt x="4418" y="2735"/>
                  <a:pt x="4418" y="2735"/>
                  <a:pt x="4418" y="2735"/>
                </a:cubicBezTo>
                <a:cubicBezTo>
                  <a:pt x="4435" y="2743"/>
                  <a:pt x="4444" y="2726"/>
                  <a:pt x="4444" y="2709"/>
                </a:cubicBezTo>
                <a:cubicBezTo>
                  <a:pt x="4461" y="2709"/>
                  <a:pt x="4461" y="2709"/>
                  <a:pt x="4461" y="2709"/>
                </a:cubicBezTo>
                <a:cubicBezTo>
                  <a:pt x="4435" y="2820"/>
                  <a:pt x="4435" y="2820"/>
                  <a:pt x="4435" y="2820"/>
                </a:cubicBezTo>
                <a:cubicBezTo>
                  <a:pt x="4427" y="2820"/>
                  <a:pt x="4427" y="2820"/>
                  <a:pt x="4427" y="2820"/>
                </a:cubicBezTo>
                <a:cubicBezTo>
                  <a:pt x="4427" y="2795"/>
                  <a:pt x="4427" y="2786"/>
                  <a:pt x="4409" y="2786"/>
                </a:cubicBezTo>
                <a:cubicBezTo>
                  <a:pt x="4358" y="2769"/>
                  <a:pt x="4358" y="2769"/>
                  <a:pt x="4358" y="2769"/>
                </a:cubicBezTo>
                <a:cubicBezTo>
                  <a:pt x="4282" y="2795"/>
                  <a:pt x="4282" y="2795"/>
                  <a:pt x="4282" y="2795"/>
                </a:cubicBezTo>
                <a:cubicBezTo>
                  <a:pt x="4256" y="2803"/>
                  <a:pt x="4247" y="2812"/>
                  <a:pt x="4247" y="2820"/>
                </a:cubicBezTo>
                <a:close/>
                <a:moveTo>
                  <a:pt x="4179" y="3016"/>
                </a:moveTo>
                <a:cubicBezTo>
                  <a:pt x="4230" y="2837"/>
                  <a:pt x="4230" y="2837"/>
                  <a:pt x="4230" y="2837"/>
                </a:cubicBezTo>
                <a:cubicBezTo>
                  <a:pt x="4299" y="2854"/>
                  <a:pt x="4299" y="2854"/>
                  <a:pt x="4299" y="2854"/>
                </a:cubicBezTo>
                <a:cubicBezTo>
                  <a:pt x="4299" y="2863"/>
                  <a:pt x="4299" y="2863"/>
                  <a:pt x="4299" y="2863"/>
                </a:cubicBezTo>
                <a:cubicBezTo>
                  <a:pt x="4256" y="2863"/>
                  <a:pt x="4230" y="2880"/>
                  <a:pt x="4230" y="2905"/>
                </a:cubicBezTo>
                <a:cubicBezTo>
                  <a:pt x="4375" y="2948"/>
                  <a:pt x="4375" y="2948"/>
                  <a:pt x="4375" y="2948"/>
                </a:cubicBezTo>
                <a:cubicBezTo>
                  <a:pt x="4392" y="2948"/>
                  <a:pt x="4401" y="2939"/>
                  <a:pt x="4401" y="2922"/>
                </a:cubicBezTo>
                <a:cubicBezTo>
                  <a:pt x="4418" y="2922"/>
                  <a:pt x="4418" y="2922"/>
                  <a:pt x="4418" y="2922"/>
                </a:cubicBezTo>
                <a:cubicBezTo>
                  <a:pt x="4384" y="3033"/>
                  <a:pt x="4384" y="3033"/>
                  <a:pt x="4384" y="3033"/>
                </a:cubicBezTo>
                <a:cubicBezTo>
                  <a:pt x="4375" y="3033"/>
                  <a:pt x="4375" y="3033"/>
                  <a:pt x="4375" y="3033"/>
                </a:cubicBezTo>
                <a:cubicBezTo>
                  <a:pt x="4384" y="3008"/>
                  <a:pt x="4375" y="2991"/>
                  <a:pt x="4367" y="2991"/>
                </a:cubicBezTo>
                <a:cubicBezTo>
                  <a:pt x="4213" y="2956"/>
                  <a:pt x="4213" y="2956"/>
                  <a:pt x="4213" y="2956"/>
                </a:cubicBezTo>
                <a:cubicBezTo>
                  <a:pt x="4205" y="2982"/>
                  <a:pt x="4222" y="3008"/>
                  <a:pt x="4256" y="3025"/>
                </a:cubicBezTo>
                <a:cubicBezTo>
                  <a:pt x="4247" y="3033"/>
                  <a:pt x="4247" y="3033"/>
                  <a:pt x="4247" y="3033"/>
                </a:cubicBezTo>
                <a:lnTo>
                  <a:pt x="4179" y="3016"/>
                </a:lnTo>
                <a:close/>
                <a:moveTo>
                  <a:pt x="4367" y="3110"/>
                </a:moveTo>
                <a:cubicBezTo>
                  <a:pt x="4324" y="3203"/>
                  <a:pt x="4324" y="3203"/>
                  <a:pt x="4324" y="3203"/>
                </a:cubicBezTo>
                <a:cubicBezTo>
                  <a:pt x="4316" y="3203"/>
                  <a:pt x="4316" y="3203"/>
                  <a:pt x="4316" y="3203"/>
                </a:cubicBezTo>
                <a:cubicBezTo>
                  <a:pt x="4324" y="3186"/>
                  <a:pt x="4316" y="3169"/>
                  <a:pt x="4307" y="3169"/>
                </a:cubicBezTo>
                <a:cubicBezTo>
                  <a:pt x="4179" y="3118"/>
                  <a:pt x="4179" y="3118"/>
                  <a:pt x="4179" y="3118"/>
                </a:cubicBezTo>
                <a:cubicBezTo>
                  <a:pt x="4162" y="3110"/>
                  <a:pt x="4154" y="3118"/>
                  <a:pt x="4145" y="3135"/>
                </a:cubicBezTo>
                <a:cubicBezTo>
                  <a:pt x="4137" y="3127"/>
                  <a:pt x="4137" y="3127"/>
                  <a:pt x="4137" y="3127"/>
                </a:cubicBezTo>
                <a:cubicBezTo>
                  <a:pt x="4179" y="3033"/>
                  <a:pt x="4179" y="3033"/>
                  <a:pt x="4179" y="3033"/>
                </a:cubicBezTo>
                <a:cubicBezTo>
                  <a:pt x="4188" y="3033"/>
                  <a:pt x="4188" y="3033"/>
                  <a:pt x="4188" y="3033"/>
                </a:cubicBezTo>
                <a:cubicBezTo>
                  <a:pt x="4179" y="3059"/>
                  <a:pt x="4179" y="3067"/>
                  <a:pt x="4196" y="3067"/>
                </a:cubicBezTo>
                <a:cubicBezTo>
                  <a:pt x="4324" y="3118"/>
                  <a:pt x="4324" y="3118"/>
                  <a:pt x="4324" y="3118"/>
                </a:cubicBezTo>
                <a:cubicBezTo>
                  <a:pt x="4333" y="3127"/>
                  <a:pt x="4350" y="3118"/>
                  <a:pt x="4350" y="3101"/>
                </a:cubicBezTo>
                <a:lnTo>
                  <a:pt x="4367" y="3110"/>
                </a:lnTo>
                <a:close/>
                <a:moveTo>
                  <a:pt x="4239" y="3391"/>
                </a:moveTo>
                <a:cubicBezTo>
                  <a:pt x="4171" y="3357"/>
                  <a:pt x="4171" y="3357"/>
                  <a:pt x="4171" y="3357"/>
                </a:cubicBezTo>
                <a:cubicBezTo>
                  <a:pt x="4171" y="3340"/>
                  <a:pt x="4171" y="3340"/>
                  <a:pt x="4171" y="3340"/>
                </a:cubicBezTo>
                <a:cubicBezTo>
                  <a:pt x="4222" y="3348"/>
                  <a:pt x="4247" y="3340"/>
                  <a:pt x="4264" y="3314"/>
                </a:cubicBezTo>
                <a:cubicBezTo>
                  <a:pt x="4273" y="3289"/>
                  <a:pt x="4264" y="3280"/>
                  <a:pt x="4247" y="3263"/>
                </a:cubicBezTo>
                <a:cubicBezTo>
                  <a:pt x="4239" y="3263"/>
                  <a:pt x="4222" y="3272"/>
                  <a:pt x="4196" y="3297"/>
                </a:cubicBezTo>
                <a:cubicBezTo>
                  <a:pt x="4162" y="3323"/>
                  <a:pt x="4137" y="3340"/>
                  <a:pt x="4111" y="3323"/>
                </a:cubicBezTo>
                <a:cubicBezTo>
                  <a:pt x="4077" y="3306"/>
                  <a:pt x="4068" y="3280"/>
                  <a:pt x="4085" y="3238"/>
                </a:cubicBezTo>
                <a:cubicBezTo>
                  <a:pt x="4094" y="3221"/>
                  <a:pt x="4102" y="3212"/>
                  <a:pt x="4111" y="3203"/>
                </a:cubicBezTo>
                <a:cubicBezTo>
                  <a:pt x="4120" y="3203"/>
                  <a:pt x="4120" y="3195"/>
                  <a:pt x="4120" y="3195"/>
                </a:cubicBezTo>
                <a:cubicBezTo>
                  <a:pt x="4120" y="3186"/>
                  <a:pt x="4120" y="3186"/>
                  <a:pt x="4120" y="3186"/>
                </a:cubicBezTo>
                <a:cubicBezTo>
                  <a:pt x="4120" y="3186"/>
                  <a:pt x="4111" y="3186"/>
                  <a:pt x="4111" y="3178"/>
                </a:cubicBezTo>
                <a:cubicBezTo>
                  <a:pt x="4120" y="3169"/>
                  <a:pt x="4120" y="3169"/>
                  <a:pt x="4120" y="3169"/>
                </a:cubicBezTo>
                <a:cubicBezTo>
                  <a:pt x="4179" y="3203"/>
                  <a:pt x="4179" y="3203"/>
                  <a:pt x="4179" y="3203"/>
                </a:cubicBezTo>
                <a:cubicBezTo>
                  <a:pt x="4179" y="3212"/>
                  <a:pt x="4179" y="3212"/>
                  <a:pt x="4179" y="3212"/>
                </a:cubicBezTo>
                <a:cubicBezTo>
                  <a:pt x="4137" y="3203"/>
                  <a:pt x="4111" y="3212"/>
                  <a:pt x="4102" y="3238"/>
                </a:cubicBezTo>
                <a:cubicBezTo>
                  <a:pt x="4094" y="3255"/>
                  <a:pt x="4094" y="3272"/>
                  <a:pt x="4111" y="3280"/>
                </a:cubicBezTo>
                <a:cubicBezTo>
                  <a:pt x="4120" y="3289"/>
                  <a:pt x="4137" y="3280"/>
                  <a:pt x="4162" y="3255"/>
                </a:cubicBezTo>
                <a:cubicBezTo>
                  <a:pt x="4196" y="3221"/>
                  <a:pt x="4222" y="3212"/>
                  <a:pt x="4247" y="3221"/>
                </a:cubicBezTo>
                <a:cubicBezTo>
                  <a:pt x="4282" y="3238"/>
                  <a:pt x="4290" y="3272"/>
                  <a:pt x="4273" y="3314"/>
                </a:cubicBezTo>
                <a:cubicBezTo>
                  <a:pt x="4273" y="3331"/>
                  <a:pt x="4256" y="3340"/>
                  <a:pt x="4247" y="3357"/>
                </a:cubicBezTo>
                <a:cubicBezTo>
                  <a:pt x="4239" y="3357"/>
                  <a:pt x="4239" y="3357"/>
                  <a:pt x="4239" y="3365"/>
                </a:cubicBezTo>
                <a:cubicBezTo>
                  <a:pt x="4239" y="3374"/>
                  <a:pt x="4239" y="3374"/>
                  <a:pt x="4239" y="3374"/>
                </a:cubicBezTo>
                <a:cubicBezTo>
                  <a:pt x="4247" y="3374"/>
                  <a:pt x="4247" y="3374"/>
                  <a:pt x="4247" y="3374"/>
                </a:cubicBezTo>
                <a:lnTo>
                  <a:pt x="4239" y="3391"/>
                </a:lnTo>
                <a:close/>
                <a:moveTo>
                  <a:pt x="4179" y="3416"/>
                </a:moveTo>
                <a:cubicBezTo>
                  <a:pt x="4179" y="3399"/>
                  <a:pt x="4179" y="3399"/>
                  <a:pt x="4179" y="3399"/>
                </a:cubicBezTo>
                <a:cubicBezTo>
                  <a:pt x="4205" y="3416"/>
                  <a:pt x="4213" y="3442"/>
                  <a:pt x="4196" y="3468"/>
                </a:cubicBezTo>
                <a:cubicBezTo>
                  <a:pt x="4179" y="3485"/>
                  <a:pt x="4162" y="3493"/>
                  <a:pt x="4137" y="3476"/>
                </a:cubicBezTo>
                <a:cubicBezTo>
                  <a:pt x="4102" y="3459"/>
                  <a:pt x="4085" y="3459"/>
                  <a:pt x="4077" y="3476"/>
                </a:cubicBezTo>
                <a:cubicBezTo>
                  <a:pt x="4128" y="3510"/>
                  <a:pt x="4128" y="3510"/>
                  <a:pt x="4128" y="3510"/>
                </a:cubicBezTo>
                <a:cubicBezTo>
                  <a:pt x="4137" y="3519"/>
                  <a:pt x="4154" y="3519"/>
                  <a:pt x="4162" y="3502"/>
                </a:cubicBezTo>
                <a:cubicBezTo>
                  <a:pt x="4171" y="3502"/>
                  <a:pt x="4171" y="3502"/>
                  <a:pt x="4171" y="3502"/>
                </a:cubicBezTo>
                <a:cubicBezTo>
                  <a:pt x="4111" y="3595"/>
                  <a:pt x="4111" y="3595"/>
                  <a:pt x="4111" y="3595"/>
                </a:cubicBezTo>
                <a:cubicBezTo>
                  <a:pt x="4102" y="3587"/>
                  <a:pt x="4102" y="3587"/>
                  <a:pt x="4102" y="3587"/>
                </a:cubicBezTo>
                <a:cubicBezTo>
                  <a:pt x="4120" y="3570"/>
                  <a:pt x="4120" y="3561"/>
                  <a:pt x="4102" y="3553"/>
                </a:cubicBezTo>
                <a:cubicBezTo>
                  <a:pt x="3983" y="3476"/>
                  <a:pt x="3983" y="3476"/>
                  <a:pt x="3983" y="3476"/>
                </a:cubicBezTo>
                <a:cubicBezTo>
                  <a:pt x="3975" y="3468"/>
                  <a:pt x="3966" y="3476"/>
                  <a:pt x="3957" y="3493"/>
                </a:cubicBezTo>
                <a:cubicBezTo>
                  <a:pt x="3940" y="3485"/>
                  <a:pt x="3940" y="3485"/>
                  <a:pt x="3940" y="3485"/>
                </a:cubicBezTo>
                <a:cubicBezTo>
                  <a:pt x="4000" y="3399"/>
                  <a:pt x="4000" y="3399"/>
                  <a:pt x="4000" y="3399"/>
                </a:cubicBezTo>
                <a:cubicBezTo>
                  <a:pt x="4026" y="3357"/>
                  <a:pt x="4051" y="3348"/>
                  <a:pt x="4085" y="3365"/>
                </a:cubicBezTo>
                <a:cubicBezTo>
                  <a:pt x="4111" y="3382"/>
                  <a:pt x="4111" y="3408"/>
                  <a:pt x="4085" y="3451"/>
                </a:cubicBezTo>
                <a:cubicBezTo>
                  <a:pt x="4085" y="3451"/>
                  <a:pt x="4085" y="3451"/>
                  <a:pt x="4085" y="3451"/>
                </a:cubicBezTo>
                <a:cubicBezTo>
                  <a:pt x="4102" y="3433"/>
                  <a:pt x="4128" y="3425"/>
                  <a:pt x="4154" y="3433"/>
                </a:cubicBezTo>
                <a:cubicBezTo>
                  <a:pt x="4179" y="3442"/>
                  <a:pt x="4188" y="3442"/>
                  <a:pt x="4188" y="3433"/>
                </a:cubicBezTo>
                <a:cubicBezTo>
                  <a:pt x="4196" y="3425"/>
                  <a:pt x="4188" y="3425"/>
                  <a:pt x="4179" y="3416"/>
                </a:cubicBezTo>
                <a:close/>
                <a:moveTo>
                  <a:pt x="4009" y="3442"/>
                </a:moveTo>
                <a:cubicBezTo>
                  <a:pt x="4060" y="3476"/>
                  <a:pt x="4060" y="3476"/>
                  <a:pt x="4060" y="3476"/>
                </a:cubicBezTo>
                <a:cubicBezTo>
                  <a:pt x="4085" y="3442"/>
                  <a:pt x="4085" y="3425"/>
                  <a:pt x="4060" y="3408"/>
                </a:cubicBezTo>
                <a:cubicBezTo>
                  <a:pt x="4034" y="3399"/>
                  <a:pt x="4017" y="3399"/>
                  <a:pt x="4009" y="3416"/>
                </a:cubicBezTo>
                <a:cubicBezTo>
                  <a:pt x="4000" y="3425"/>
                  <a:pt x="4000" y="3433"/>
                  <a:pt x="4009" y="3442"/>
                </a:cubicBezTo>
                <a:close/>
                <a:moveTo>
                  <a:pt x="3923" y="3519"/>
                </a:moveTo>
                <a:cubicBezTo>
                  <a:pt x="3975" y="3553"/>
                  <a:pt x="3975" y="3553"/>
                  <a:pt x="3975" y="3553"/>
                </a:cubicBezTo>
                <a:cubicBezTo>
                  <a:pt x="3975" y="3570"/>
                  <a:pt x="3975" y="3570"/>
                  <a:pt x="3975" y="3570"/>
                </a:cubicBezTo>
                <a:cubicBezTo>
                  <a:pt x="3932" y="3553"/>
                  <a:pt x="3906" y="3561"/>
                  <a:pt x="3881" y="3587"/>
                </a:cubicBezTo>
                <a:cubicBezTo>
                  <a:pt x="3872" y="3604"/>
                  <a:pt x="3872" y="3612"/>
                  <a:pt x="3881" y="3621"/>
                </a:cubicBezTo>
                <a:cubicBezTo>
                  <a:pt x="3932" y="3655"/>
                  <a:pt x="3932" y="3655"/>
                  <a:pt x="3932" y="3655"/>
                </a:cubicBezTo>
                <a:cubicBezTo>
                  <a:pt x="3949" y="3629"/>
                  <a:pt x="3949" y="3612"/>
                  <a:pt x="3932" y="3595"/>
                </a:cubicBezTo>
                <a:cubicBezTo>
                  <a:pt x="3932" y="3587"/>
                  <a:pt x="3932" y="3587"/>
                  <a:pt x="3932" y="3587"/>
                </a:cubicBezTo>
                <a:cubicBezTo>
                  <a:pt x="4000" y="3638"/>
                  <a:pt x="4000" y="3638"/>
                  <a:pt x="4000" y="3638"/>
                </a:cubicBezTo>
                <a:cubicBezTo>
                  <a:pt x="3992" y="3646"/>
                  <a:pt x="3992" y="3646"/>
                  <a:pt x="3992" y="3646"/>
                </a:cubicBezTo>
                <a:cubicBezTo>
                  <a:pt x="3975" y="3629"/>
                  <a:pt x="3949" y="3638"/>
                  <a:pt x="3940" y="3655"/>
                </a:cubicBezTo>
                <a:cubicBezTo>
                  <a:pt x="3992" y="3698"/>
                  <a:pt x="3992" y="3698"/>
                  <a:pt x="3992" y="3698"/>
                </a:cubicBezTo>
                <a:cubicBezTo>
                  <a:pt x="4000" y="3706"/>
                  <a:pt x="4009" y="3706"/>
                  <a:pt x="4026" y="3689"/>
                </a:cubicBezTo>
                <a:cubicBezTo>
                  <a:pt x="4043" y="3663"/>
                  <a:pt x="4043" y="3629"/>
                  <a:pt x="4017" y="3595"/>
                </a:cubicBezTo>
                <a:cubicBezTo>
                  <a:pt x="4026" y="3587"/>
                  <a:pt x="4026" y="3587"/>
                  <a:pt x="4026" y="3587"/>
                </a:cubicBezTo>
                <a:cubicBezTo>
                  <a:pt x="4085" y="3629"/>
                  <a:pt x="4085" y="3629"/>
                  <a:pt x="4085" y="3629"/>
                </a:cubicBezTo>
                <a:cubicBezTo>
                  <a:pt x="3975" y="3783"/>
                  <a:pt x="3975" y="3783"/>
                  <a:pt x="3975" y="3783"/>
                </a:cubicBezTo>
                <a:cubicBezTo>
                  <a:pt x="3966" y="3774"/>
                  <a:pt x="3966" y="3774"/>
                  <a:pt x="3966" y="3774"/>
                </a:cubicBezTo>
                <a:cubicBezTo>
                  <a:pt x="3975" y="3757"/>
                  <a:pt x="3975" y="3749"/>
                  <a:pt x="3966" y="3740"/>
                </a:cubicBezTo>
                <a:cubicBezTo>
                  <a:pt x="3855" y="3655"/>
                  <a:pt x="3855" y="3655"/>
                  <a:pt x="3855" y="3655"/>
                </a:cubicBezTo>
                <a:cubicBezTo>
                  <a:pt x="3847" y="3646"/>
                  <a:pt x="3830" y="3646"/>
                  <a:pt x="3821" y="3663"/>
                </a:cubicBezTo>
                <a:cubicBezTo>
                  <a:pt x="3812" y="3663"/>
                  <a:pt x="3812" y="3663"/>
                  <a:pt x="3812" y="3663"/>
                </a:cubicBezTo>
                <a:lnTo>
                  <a:pt x="3923" y="3519"/>
                </a:lnTo>
                <a:close/>
                <a:moveTo>
                  <a:pt x="3685" y="3808"/>
                </a:moveTo>
                <a:cubicBezTo>
                  <a:pt x="3676" y="3800"/>
                  <a:pt x="3676" y="3800"/>
                  <a:pt x="3676" y="3800"/>
                </a:cubicBezTo>
                <a:cubicBezTo>
                  <a:pt x="3736" y="3723"/>
                  <a:pt x="3736" y="3723"/>
                  <a:pt x="3736" y="3723"/>
                </a:cubicBezTo>
                <a:cubicBezTo>
                  <a:pt x="3744" y="3732"/>
                  <a:pt x="3744" y="3732"/>
                  <a:pt x="3744" y="3732"/>
                </a:cubicBezTo>
                <a:cubicBezTo>
                  <a:pt x="3736" y="3749"/>
                  <a:pt x="3727" y="3757"/>
                  <a:pt x="3736" y="3766"/>
                </a:cubicBezTo>
                <a:cubicBezTo>
                  <a:pt x="3736" y="3766"/>
                  <a:pt x="3770" y="3783"/>
                  <a:pt x="3855" y="3817"/>
                </a:cubicBezTo>
                <a:cubicBezTo>
                  <a:pt x="3855" y="3817"/>
                  <a:pt x="3855" y="3817"/>
                  <a:pt x="3855" y="3817"/>
                </a:cubicBezTo>
                <a:cubicBezTo>
                  <a:pt x="3855" y="3817"/>
                  <a:pt x="3847" y="3808"/>
                  <a:pt x="3847" y="3800"/>
                </a:cubicBezTo>
                <a:cubicBezTo>
                  <a:pt x="3812" y="3732"/>
                  <a:pt x="3795" y="3698"/>
                  <a:pt x="3795" y="3706"/>
                </a:cubicBezTo>
                <a:cubicBezTo>
                  <a:pt x="3787" y="3698"/>
                  <a:pt x="3778" y="3698"/>
                  <a:pt x="3770" y="3715"/>
                </a:cubicBezTo>
                <a:cubicBezTo>
                  <a:pt x="3761" y="3706"/>
                  <a:pt x="3761" y="3706"/>
                  <a:pt x="3761" y="3706"/>
                </a:cubicBezTo>
                <a:cubicBezTo>
                  <a:pt x="3804" y="3655"/>
                  <a:pt x="3804" y="3655"/>
                  <a:pt x="3804" y="3655"/>
                </a:cubicBezTo>
                <a:cubicBezTo>
                  <a:pt x="3812" y="3663"/>
                  <a:pt x="3812" y="3663"/>
                  <a:pt x="3812" y="3663"/>
                </a:cubicBezTo>
                <a:cubicBezTo>
                  <a:pt x="3804" y="3672"/>
                  <a:pt x="3804" y="3689"/>
                  <a:pt x="3812" y="3698"/>
                </a:cubicBezTo>
                <a:cubicBezTo>
                  <a:pt x="3889" y="3859"/>
                  <a:pt x="3889" y="3859"/>
                  <a:pt x="3889" y="3859"/>
                </a:cubicBezTo>
                <a:cubicBezTo>
                  <a:pt x="3872" y="3876"/>
                  <a:pt x="3872" y="3876"/>
                  <a:pt x="3872" y="3876"/>
                </a:cubicBezTo>
                <a:cubicBezTo>
                  <a:pt x="3710" y="3800"/>
                  <a:pt x="3710" y="3800"/>
                  <a:pt x="3710" y="3800"/>
                </a:cubicBezTo>
                <a:cubicBezTo>
                  <a:pt x="3702" y="3791"/>
                  <a:pt x="3693" y="3791"/>
                  <a:pt x="3685" y="3808"/>
                </a:cubicBezTo>
                <a:close/>
                <a:moveTo>
                  <a:pt x="3795" y="3953"/>
                </a:moveTo>
                <a:cubicBezTo>
                  <a:pt x="3710" y="4021"/>
                  <a:pt x="3710" y="4021"/>
                  <a:pt x="3710" y="4021"/>
                </a:cubicBezTo>
                <a:cubicBezTo>
                  <a:pt x="3702" y="4013"/>
                  <a:pt x="3702" y="4013"/>
                  <a:pt x="3702" y="4013"/>
                </a:cubicBezTo>
                <a:cubicBezTo>
                  <a:pt x="3719" y="4004"/>
                  <a:pt x="3719" y="3987"/>
                  <a:pt x="3710" y="3979"/>
                </a:cubicBezTo>
                <a:cubicBezTo>
                  <a:pt x="3625" y="3876"/>
                  <a:pt x="3625" y="3876"/>
                  <a:pt x="3625" y="3876"/>
                </a:cubicBezTo>
                <a:cubicBezTo>
                  <a:pt x="3616" y="3859"/>
                  <a:pt x="3599" y="3868"/>
                  <a:pt x="3582" y="3876"/>
                </a:cubicBezTo>
                <a:cubicBezTo>
                  <a:pt x="3582" y="3868"/>
                  <a:pt x="3582" y="3868"/>
                  <a:pt x="3582" y="3868"/>
                </a:cubicBezTo>
                <a:cubicBezTo>
                  <a:pt x="3659" y="3800"/>
                  <a:pt x="3659" y="3800"/>
                  <a:pt x="3659" y="3800"/>
                </a:cubicBezTo>
                <a:cubicBezTo>
                  <a:pt x="3668" y="3808"/>
                  <a:pt x="3668" y="3808"/>
                  <a:pt x="3668" y="3808"/>
                </a:cubicBezTo>
                <a:cubicBezTo>
                  <a:pt x="3650" y="3825"/>
                  <a:pt x="3650" y="3834"/>
                  <a:pt x="3659" y="3842"/>
                </a:cubicBezTo>
                <a:cubicBezTo>
                  <a:pt x="3753" y="3945"/>
                  <a:pt x="3753" y="3945"/>
                  <a:pt x="3753" y="3945"/>
                </a:cubicBezTo>
                <a:cubicBezTo>
                  <a:pt x="3761" y="3962"/>
                  <a:pt x="3770" y="3962"/>
                  <a:pt x="3787" y="3945"/>
                </a:cubicBezTo>
                <a:lnTo>
                  <a:pt x="3795" y="3953"/>
                </a:lnTo>
                <a:close/>
                <a:moveTo>
                  <a:pt x="3395" y="4013"/>
                </a:moveTo>
                <a:cubicBezTo>
                  <a:pt x="3395" y="4013"/>
                  <a:pt x="3395" y="4013"/>
                  <a:pt x="3395" y="4013"/>
                </a:cubicBezTo>
                <a:cubicBezTo>
                  <a:pt x="3395" y="4013"/>
                  <a:pt x="3395" y="4013"/>
                  <a:pt x="3395" y="4013"/>
                </a:cubicBezTo>
                <a:cubicBezTo>
                  <a:pt x="3378" y="4030"/>
                  <a:pt x="3378" y="4038"/>
                  <a:pt x="3386" y="4047"/>
                </a:cubicBezTo>
                <a:cubicBezTo>
                  <a:pt x="3429" y="4141"/>
                  <a:pt x="3429" y="4141"/>
                  <a:pt x="3429" y="4141"/>
                </a:cubicBezTo>
                <a:cubicBezTo>
                  <a:pt x="3446" y="4183"/>
                  <a:pt x="3437" y="4209"/>
                  <a:pt x="3386" y="4234"/>
                </a:cubicBezTo>
                <a:cubicBezTo>
                  <a:pt x="3343" y="4251"/>
                  <a:pt x="3318" y="4251"/>
                  <a:pt x="3301" y="4217"/>
                </a:cubicBezTo>
                <a:cubicBezTo>
                  <a:pt x="3241" y="4115"/>
                  <a:pt x="3241" y="4115"/>
                  <a:pt x="3241" y="4115"/>
                </a:cubicBezTo>
                <a:cubicBezTo>
                  <a:pt x="3241" y="4098"/>
                  <a:pt x="3233" y="4098"/>
                  <a:pt x="3216" y="4106"/>
                </a:cubicBezTo>
                <a:cubicBezTo>
                  <a:pt x="3207" y="4098"/>
                  <a:pt x="3207" y="4098"/>
                  <a:pt x="3207" y="4098"/>
                </a:cubicBezTo>
                <a:cubicBezTo>
                  <a:pt x="3301" y="4055"/>
                  <a:pt x="3301" y="4055"/>
                  <a:pt x="3301" y="4055"/>
                </a:cubicBezTo>
                <a:cubicBezTo>
                  <a:pt x="3301" y="4064"/>
                  <a:pt x="3301" y="4064"/>
                  <a:pt x="3301" y="4064"/>
                </a:cubicBezTo>
                <a:cubicBezTo>
                  <a:pt x="3284" y="4072"/>
                  <a:pt x="3275" y="4081"/>
                  <a:pt x="3284" y="4098"/>
                </a:cubicBezTo>
                <a:cubicBezTo>
                  <a:pt x="3343" y="4200"/>
                  <a:pt x="3343" y="4200"/>
                  <a:pt x="3343" y="4200"/>
                </a:cubicBezTo>
                <a:cubicBezTo>
                  <a:pt x="3352" y="4226"/>
                  <a:pt x="3369" y="4226"/>
                  <a:pt x="3395" y="4217"/>
                </a:cubicBezTo>
                <a:cubicBezTo>
                  <a:pt x="3429" y="4200"/>
                  <a:pt x="3429" y="4183"/>
                  <a:pt x="3420" y="4149"/>
                </a:cubicBezTo>
                <a:cubicBezTo>
                  <a:pt x="3369" y="4055"/>
                  <a:pt x="3369" y="4055"/>
                  <a:pt x="3369" y="4055"/>
                </a:cubicBezTo>
                <a:cubicBezTo>
                  <a:pt x="3369" y="4047"/>
                  <a:pt x="3352" y="4038"/>
                  <a:pt x="3326" y="4047"/>
                </a:cubicBezTo>
                <a:cubicBezTo>
                  <a:pt x="3326" y="4038"/>
                  <a:pt x="3326" y="4038"/>
                  <a:pt x="3326" y="4038"/>
                </a:cubicBezTo>
                <a:cubicBezTo>
                  <a:pt x="3386" y="4004"/>
                  <a:pt x="3386" y="4004"/>
                  <a:pt x="3386" y="4004"/>
                </a:cubicBezTo>
                <a:cubicBezTo>
                  <a:pt x="3386" y="4004"/>
                  <a:pt x="3386" y="4004"/>
                  <a:pt x="3386" y="4004"/>
                </a:cubicBezTo>
                <a:cubicBezTo>
                  <a:pt x="3446" y="3962"/>
                  <a:pt x="3446" y="3962"/>
                  <a:pt x="3446" y="3962"/>
                </a:cubicBezTo>
                <a:cubicBezTo>
                  <a:pt x="3608" y="4021"/>
                  <a:pt x="3608" y="4021"/>
                  <a:pt x="3608" y="4021"/>
                </a:cubicBezTo>
                <a:cubicBezTo>
                  <a:pt x="3608" y="4021"/>
                  <a:pt x="3608" y="4021"/>
                  <a:pt x="3608" y="4021"/>
                </a:cubicBezTo>
                <a:cubicBezTo>
                  <a:pt x="3548" y="3936"/>
                  <a:pt x="3548" y="3936"/>
                  <a:pt x="3548" y="3936"/>
                </a:cubicBezTo>
                <a:cubicBezTo>
                  <a:pt x="3540" y="3919"/>
                  <a:pt x="3531" y="3919"/>
                  <a:pt x="3505" y="3936"/>
                </a:cubicBezTo>
                <a:cubicBezTo>
                  <a:pt x="3505" y="3928"/>
                  <a:pt x="3505" y="3928"/>
                  <a:pt x="3505" y="3928"/>
                </a:cubicBezTo>
                <a:cubicBezTo>
                  <a:pt x="3565" y="3885"/>
                  <a:pt x="3565" y="3885"/>
                  <a:pt x="3565" y="3885"/>
                </a:cubicBezTo>
                <a:cubicBezTo>
                  <a:pt x="3565" y="3893"/>
                  <a:pt x="3565" y="3893"/>
                  <a:pt x="3565" y="3893"/>
                </a:cubicBezTo>
                <a:cubicBezTo>
                  <a:pt x="3557" y="3902"/>
                  <a:pt x="3548" y="3919"/>
                  <a:pt x="3565" y="3928"/>
                </a:cubicBezTo>
                <a:cubicBezTo>
                  <a:pt x="3659" y="4055"/>
                  <a:pt x="3659" y="4055"/>
                  <a:pt x="3659" y="4055"/>
                </a:cubicBezTo>
                <a:cubicBezTo>
                  <a:pt x="3633" y="4072"/>
                  <a:pt x="3633" y="4072"/>
                  <a:pt x="3633" y="4072"/>
                </a:cubicBezTo>
                <a:cubicBezTo>
                  <a:pt x="3454" y="4013"/>
                  <a:pt x="3454" y="4013"/>
                  <a:pt x="3454" y="4013"/>
                </a:cubicBezTo>
                <a:cubicBezTo>
                  <a:pt x="3454" y="4013"/>
                  <a:pt x="3454" y="4013"/>
                  <a:pt x="3454" y="4013"/>
                </a:cubicBezTo>
                <a:cubicBezTo>
                  <a:pt x="3531" y="4115"/>
                  <a:pt x="3531" y="4115"/>
                  <a:pt x="3531" y="4115"/>
                </a:cubicBezTo>
                <a:cubicBezTo>
                  <a:pt x="3531" y="4132"/>
                  <a:pt x="3548" y="4132"/>
                  <a:pt x="3565" y="4115"/>
                </a:cubicBezTo>
                <a:cubicBezTo>
                  <a:pt x="3574" y="4124"/>
                  <a:pt x="3574" y="4124"/>
                  <a:pt x="3574" y="4124"/>
                </a:cubicBezTo>
                <a:cubicBezTo>
                  <a:pt x="3505" y="4166"/>
                  <a:pt x="3505" y="4166"/>
                  <a:pt x="3505" y="4166"/>
                </a:cubicBezTo>
                <a:cubicBezTo>
                  <a:pt x="3505" y="4158"/>
                  <a:pt x="3505" y="4158"/>
                  <a:pt x="3505" y="4158"/>
                </a:cubicBezTo>
                <a:cubicBezTo>
                  <a:pt x="3523" y="4149"/>
                  <a:pt x="3523" y="4141"/>
                  <a:pt x="3514" y="4124"/>
                </a:cubicBezTo>
                <a:cubicBezTo>
                  <a:pt x="3429" y="4013"/>
                  <a:pt x="3429" y="4013"/>
                  <a:pt x="3429" y="4013"/>
                </a:cubicBezTo>
                <a:cubicBezTo>
                  <a:pt x="3429" y="4004"/>
                  <a:pt x="3412" y="4004"/>
                  <a:pt x="3395" y="4013"/>
                </a:cubicBezTo>
                <a:close/>
                <a:moveTo>
                  <a:pt x="3122" y="4132"/>
                </a:moveTo>
                <a:cubicBezTo>
                  <a:pt x="3147" y="4200"/>
                  <a:pt x="3147" y="4200"/>
                  <a:pt x="3147" y="4200"/>
                </a:cubicBezTo>
                <a:cubicBezTo>
                  <a:pt x="3139" y="4209"/>
                  <a:pt x="3139" y="4209"/>
                  <a:pt x="3139" y="4209"/>
                </a:cubicBezTo>
                <a:cubicBezTo>
                  <a:pt x="3113" y="4175"/>
                  <a:pt x="3079" y="4158"/>
                  <a:pt x="3054" y="4166"/>
                </a:cubicBezTo>
                <a:cubicBezTo>
                  <a:pt x="3019" y="4183"/>
                  <a:pt x="3019" y="4217"/>
                  <a:pt x="3036" y="4268"/>
                </a:cubicBezTo>
                <a:cubicBezTo>
                  <a:pt x="3054" y="4328"/>
                  <a:pt x="3088" y="4354"/>
                  <a:pt x="3122" y="4336"/>
                </a:cubicBezTo>
                <a:cubicBezTo>
                  <a:pt x="3156" y="4328"/>
                  <a:pt x="3173" y="4294"/>
                  <a:pt x="3156" y="4251"/>
                </a:cubicBezTo>
                <a:cubicBezTo>
                  <a:pt x="3173" y="4251"/>
                  <a:pt x="3173" y="4251"/>
                  <a:pt x="3173" y="4251"/>
                </a:cubicBezTo>
                <a:cubicBezTo>
                  <a:pt x="3190" y="4302"/>
                  <a:pt x="3173" y="4336"/>
                  <a:pt x="3122" y="4354"/>
                </a:cubicBezTo>
                <a:cubicBezTo>
                  <a:pt x="3054" y="4371"/>
                  <a:pt x="3011" y="4354"/>
                  <a:pt x="2985" y="4285"/>
                </a:cubicBezTo>
                <a:cubicBezTo>
                  <a:pt x="2968" y="4226"/>
                  <a:pt x="2994" y="4183"/>
                  <a:pt x="3045" y="4158"/>
                </a:cubicBezTo>
                <a:cubicBezTo>
                  <a:pt x="3062" y="4149"/>
                  <a:pt x="3088" y="4149"/>
                  <a:pt x="3105" y="4158"/>
                </a:cubicBezTo>
                <a:cubicBezTo>
                  <a:pt x="3113" y="4141"/>
                  <a:pt x="3113" y="4141"/>
                  <a:pt x="3113" y="4141"/>
                </a:cubicBezTo>
                <a:lnTo>
                  <a:pt x="3122" y="4132"/>
                </a:lnTo>
                <a:close/>
                <a:moveTo>
                  <a:pt x="2977" y="4396"/>
                </a:moveTo>
                <a:cubicBezTo>
                  <a:pt x="2874" y="4422"/>
                  <a:pt x="2874" y="4422"/>
                  <a:pt x="2874" y="4422"/>
                </a:cubicBezTo>
                <a:cubicBezTo>
                  <a:pt x="2866" y="4405"/>
                  <a:pt x="2866" y="4405"/>
                  <a:pt x="2866" y="4405"/>
                </a:cubicBezTo>
                <a:cubicBezTo>
                  <a:pt x="2891" y="4405"/>
                  <a:pt x="2900" y="4396"/>
                  <a:pt x="2891" y="4379"/>
                </a:cubicBezTo>
                <a:cubicBezTo>
                  <a:pt x="2857" y="4243"/>
                  <a:pt x="2857" y="4243"/>
                  <a:pt x="2857" y="4243"/>
                </a:cubicBezTo>
                <a:cubicBezTo>
                  <a:pt x="2857" y="4234"/>
                  <a:pt x="2849" y="4226"/>
                  <a:pt x="2832" y="4234"/>
                </a:cubicBezTo>
                <a:cubicBezTo>
                  <a:pt x="2823" y="4226"/>
                  <a:pt x="2823" y="4226"/>
                  <a:pt x="2823" y="4226"/>
                </a:cubicBezTo>
                <a:cubicBezTo>
                  <a:pt x="2934" y="4200"/>
                  <a:pt x="2934" y="4200"/>
                  <a:pt x="2934" y="4200"/>
                </a:cubicBezTo>
                <a:cubicBezTo>
                  <a:pt x="2934" y="4209"/>
                  <a:pt x="2934" y="4209"/>
                  <a:pt x="2934" y="4209"/>
                </a:cubicBezTo>
                <a:cubicBezTo>
                  <a:pt x="2909" y="4217"/>
                  <a:pt x="2909" y="4226"/>
                  <a:pt x="2909" y="4234"/>
                </a:cubicBezTo>
                <a:cubicBezTo>
                  <a:pt x="2943" y="4371"/>
                  <a:pt x="2943" y="4371"/>
                  <a:pt x="2943" y="4371"/>
                </a:cubicBezTo>
                <a:cubicBezTo>
                  <a:pt x="2943" y="4388"/>
                  <a:pt x="2951" y="4388"/>
                  <a:pt x="2977" y="4388"/>
                </a:cubicBezTo>
                <a:lnTo>
                  <a:pt x="2977" y="4396"/>
                </a:lnTo>
                <a:close/>
                <a:moveTo>
                  <a:pt x="2602" y="4268"/>
                </a:moveTo>
                <a:cubicBezTo>
                  <a:pt x="2602" y="4260"/>
                  <a:pt x="2602" y="4260"/>
                  <a:pt x="2602" y="4260"/>
                </a:cubicBezTo>
                <a:cubicBezTo>
                  <a:pt x="2670" y="4251"/>
                  <a:pt x="2670" y="4251"/>
                  <a:pt x="2670" y="4251"/>
                </a:cubicBezTo>
                <a:cubicBezTo>
                  <a:pt x="2781" y="4371"/>
                  <a:pt x="2781" y="4371"/>
                  <a:pt x="2781" y="4371"/>
                </a:cubicBezTo>
                <a:cubicBezTo>
                  <a:pt x="2789" y="4371"/>
                  <a:pt x="2789" y="4371"/>
                  <a:pt x="2789" y="4371"/>
                </a:cubicBezTo>
                <a:cubicBezTo>
                  <a:pt x="2772" y="4268"/>
                  <a:pt x="2772" y="4268"/>
                  <a:pt x="2772" y="4268"/>
                </a:cubicBezTo>
                <a:cubicBezTo>
                  <a:pt x="2772" y="4260"/>
                  <a:pt x="2764" y="4251"/>
                  <a:pt x="2738" y="4251"/>
                </a:cubicBezTo>
                <a:cubicBezTo>
                  <a:pt x="2738" y="4243"/>
                  <a:pt x="2738" y="4243"/>
                  <a:pt x="2738" y="4243"/>
                </a:cubicBezTo>
                <a:cubicBezTo>
                  <a:pt x="2806" y="4234"/>
                  <a:pt x="2806" y="4234"/>
                  <a:pt x="2806" y="4234"/>
                </a:cubicBezTo>
                <a:cubicBezTo>
                  <a:pt x="2815" y="4243"/>
                  <a:pt x="2815" y="4243"/>
                  <a:pt x="2815" y="4243"/>
                </a:cubicBezTo>
                <a:cubicBezTo>
                  <a:pt x="2789" y="4251"/>
                  <a:pt x="2789" y="4260"/>
                  <a:pt x="2789" y="4268"/>
                </a:cubicBezTo>
                <a:cubicBezTo>
                  <a:pt x="2806" y="4439"/>
                  <a:pt x="2806" y="4439"/>
                  <a:pt x="2806" y="4439"/>
                </a:cubicBezTo>
                <a:cubicBezTo>
                  <a:pt x="2781" y="4439"/>
                  <a:pt x="2781" y="4439"/>
                  <a:pt x="2781" y="4439"/>
                </a:cubicBezTo>
                <a:cubicBezTo>
                  <a:pt x="2653" y="4294"/>
                  <a:pt x="2653" y="4294"/>
                  <a:pt x="2653" y="4294"/>
                </a:cubicBezTo>
                <a:cubicBezTo>
                  <a:pt x="2653" y="4302"/>
                  <a:pt x="2653" y="4302"/>
                  <a:pt x="2653" y="4302"/>
                </a:cubicBezTo>
                <a:cubicBezTo>
                  <a:pt x="2661" y="4422"/>
                  <a:pt x="2661" y="4422"/>
                  <a:pt x="2661" y="4422"/>
                </a:cubicBezTo>
                <a:cubicBezTo>
                  <a:pt x="2661" y="4439"/>
                  <a:pt x="2678" y="4439"/>
                  <a:pt x="2704" y="4439"/>
                </a:cubicBezTo>
                <a:cubicBezTo>
                  <a:pt x="2704" y="4447"/>
                  <a:pt x="2704" y="4447"/>
                  <a:pt x="2704" y="4447"/>
                </a:cubicBezTo>
                <a:cubicBezTo>
                  <a:pt x="2627" y="4456"/>
                  <a:pt x="2627" y="4456"/>
                  <a:pt x="2627" y="4456"/>
                </a:cubicBezTo>
                <a:cubicBezTo>
                  <a:pt x="2627" y="4447"/>
                  <a:pt x="2627" y="4447"/>
                  <a:pt x="2627" y="4447"/>
                </a:cubicBezTo>
                <a:cubicBezTo>
                  <a:pt x="2644" y="4447"/>
                  <a:pt x="2653" y="4439"/>
                  <a:pt x="2653" y="4422"/>
                </a:cubicBezTo>
                <a:cubicBezTo>
                  <a:pt x="2636" y="4285"/>
                  <a:pt x="2636" y="4285"/>
                  <a:pt x="2636" y="4285"/>
                </a:cubicBezTo>
                <a:cubicBezTo>
                  <a:pt x="2636" y="4268"/>
                  <a:pt x="2619" y="4268"/>
                  <a:pt x="2602" y="4268"/>
                </a:cubicBezTo>
                <a:close/>
                <a:moveTo>
                  <a:pt x="2439" y="4354"/>
                </a:moveTo>
                <a:cubicBezTo>
                  <a:pt x="2508" y="4354"/>
                  <a:pt x="2508" y="4354"/>
                  <a:pt x="2508" y="4354"/>
                </a:cubicBezTo>
                <a:cubicBezTo>
                  <a:pt x="2508" y="4294"/>
                  <a:pt x="2508" y="4294"/>
                  <a:pt x="2508" y="4294"/>
                </a:cubicBezTo>
                <a:cubicBezTo>
                  <a:pt x="2508" y="4277"/>
                  <a:pt x="2499" y="4277"/>
                  <a:pt x="2482" y="4277"/>
                </a:cubicBezTo>
                <a:cubicBezTo>
                  <a:pt x="2474" y="4260"/>
                  <a:pt x="2474" y="4260"/>
                  <a:pt x="2474" y="4260"/>
                </a:cubicBezTo>
                <a:cubicBezTo>
                  <a:pt x="2584" y="4260"/>
                  <a:pt x="2584" y="4260"/>
                  <a:pt x="2584" y="4260"/>
                </a:cubicBezTo>
                <a:cubicBezTo>
                  <a:pt x="2584" y="4268"/>
                  <a:pt x="2584" y="4268"/>
                  <a:pt x="2584" y="4268"/>
                </a:cubicBezTo>
                <a:cubicBezTo>
                  <a:pt x="2559" y="4268"/>
                  <a:pt x="2550" y="4277"/>
                  <a:pt x="2550" y="4294"/>
                </a:cubicBezTo>
                <a:cubicBezTo>
                  <a:pt x="2559" y="4430"/>
                  <a:pt x="2559" y="4430"/>
                  <a:pt x="2559" y="4430"/>
                </a:cubicBezTo>
                <a:cubicBezTo>
                  <a:pt x="2559" y="4447"/>
                  <a:pt x="2567" y="4447"/>
                  <a:pt x="2593" y="4447"/>
                </a:cubicBezTo>
                <a:cubicBezTo>
                  <a:pt x="2593" y="4456"/>
                  <a:pt x="2593" y="4456"/>
                  <a:pt x="2593" y="4456"/>
                </a:cubicBezTo>
                <a:cubicBezTo>
                  <a:pt x="2491" y="4464"/>
                  <a:pt x="2491" y="4464"/>
                  <a:pt x="2491" y="4464"/>
                </a:cubicBezTo>
                <a:cubicBezTo>
                  <a:pt x="2491" y="4456"/>
                  <a:pt x="2491" y="4456"/>
                  <a:pt x="2491" y="4456"/>
                </a:cubicBezTo>
                <a:cubicBezTo>
                  <a:pt x="2508" y="4456"/>
                  <a:pt x="2516" y="4447"/>
                  <a:pt x="2508" y="4430"/>
                </a:cubicBezTo>
                <a:cubicBezTo>
                  <a:pt x="2508" y="4362"/>
                  <a:pt x="2508" y="4362"/>
                  <a:pt x="2508" y="4362"/>
                </a:cubicBezTo>
                <a:cubicBezTo>
                  <a:pt x="2439" y="4371"/>
                  <a:pt x="2439" y="4371"/>
                  <a:pt x="2439" y="4371"/>
                </a:cubicBezTo>
                <a:cubicBezTo>
                  <a:pt x="2448" y="4439"/>
                  <a:pt x="2448" y="4439"/>
                  <a:pt x="2448" y="4439"/>
                </a:cubicBezTo>
                <a:cubicBezTo>
                  <a:pt x="2448" y="4447"/>
                  <a:pt x="2457" y="4456"/>
                  <a:pt x="2474" y="4456"/>
                </a:cubicBezTo>
                <a:cubicBezTo>
                  <a:pt x="2474" y="4464"/>
                  <a:pt x="2474" y="4464"/>
                  <a:pt x="2474" y="4464"/>
                </a:cubicBezTo>
                <a:cubicBezTo>
                  <a:pt x="2371" y="4473"/>
                  <a:pt x="2371" y="4473"/>
                  <a:pt x="2371" y="4473"/>
                </a:cubicBezTo>
                <a:cubicBezTo>
                  <a:pt x="2371" y="4456"/>
                  <a:pt x="2371" y="4456"/>
                  <a:pt x="2371" y="4456"/>
                </a:cubicBezTo>
                <a:cubicBezTo>
                  <a:pt x="2388" y="4456"/>
                  <a:pt x="2397" y="4456"/>
                  <a:pt x="2397" y="4439"/>
                </a:cubicBezTo>
                <a:cubicBezTo>
                  <a:pt x="2388" y="4302"/>
                  <a:pt x="2388" y="4302"/>
                  <a:pt x="2388" y="4302"/>
                </a:cubicBezTo>
                <a:cubicBezTo>
                  <a:pt x="2388" y="4285"/>
                  <a:pt x="2380" y="4277"/>
                  <a:pt x="2363" y="4277"/>
                </a:cubicBezTo>
                <a:cubicBezTo>
                  <a:pt x="2363" y="4268"/>
                  <a:pt x="2363" y="4268"/>
                  <a:pt x="2363" y="4268"/>
                </a:cubicBezTo>
                <a:cubicBezTo>
                  <a:pt x="2465" y="4260"/>
                  <a:pt x="2465" y="4260"/>
                  <a:pt x="2465" y="4260"/>
                </a:cubicBezTo>
                <a:cubicBezTo>
                  <a:pt x="2465" y="4277"/>
                  <a:pt x="2465" y="4277"/>
                  <a:pt x="2465" y="4277"/>
                </a:cubicBezTo>
                <a:cubicBezTo>
                  <a:pt x="2448" y="4277"/>
                  <a:pt x="2439" y="4285"/>
                  <a:pt x="2439" y="4294"/>
                </a:cubicBezTo>
                <a:lnTo>
                  <a:pt x="2439" y="4354"/>
                </a:lnTo>
                <a:close/>
                <a:moveTo>
                  <a:pt x="2346" y="4268"/>
                </a:moveTo>
                <a:cubicBezTo>
                  <a:pt x="2337" y="4336"/>
                  <a:pt x="2337" y="4336"/>
                  <a:pt x="2337" y="4336"/>
                </a:cubicBezTo>
                <a:cubicBezTo>
                  <a:pt x="2329" y="4336"/>
                  <a:pt x="2329" y="4336"/>
                  <a:pt x="2329" y="4336"/>
                </a:cubicBezTo>
                <a:cubicBezTo>
                  <a:pt x="2312" y="4294"/>
                  <a:pt x="2295" y="4268"/>
                  <a:pt x="2269" y="4268"/>
                </a:cubicBezTo>
                <a:cubicBezTo>
                  <a:pt x="2235" y="4260"/>
                  <a:pt x="2209" y="4285"/>
                  <a:pt x="2201" y="4354"/>
                </a:cubicBezTo>
                <a:cubicBezTo>
                  <a:pt x="2201" y="4405"/>
                  <a:pt x="2209" y="4439"/>
                  <a:pt x="2252" y="4447"/>
                </a:cubicBezTo>
                <a:cubicBezTo>
                  <a:pt x="2295" y="4447"/>
                  <a:pt x="2312" y="4430"/>
                  <a:pt x="2320" y="4388"/>
                </a:cubicBezTo>
                <a:cubicBezTo>
                  <a:pt x="2337" y="4388"/>
                  <a:pt x="2337" y="4388"/>
                  <a:pt x="2337" y="4388"/>
                </a:cubicBezTo>
                <a:cubicBezTo>
                  <a:pt x="2329" y="4439"/>
                  <a:pt x="2295" y="4464"/>
                  <a:pt x="2243" y="4456"/>
                </a:cubicBezTo>
                <a:cubicBezTo>
                  <a:pt x="2175" y="4447"/>
                  <a:pt x="2150" y="4405"/>
                  <a:pt x="2150" y="4345"/>
                </a:cubicBezTo>
                <a:cubicBezTo>
                  <a:pt x="2167" y="4277"/>
                  <a:pt x="2201" y="4251"/>
                  <a:pt x="2269" y="4251"/>
                </a:cubicBezTo>
                <a:cubicBezTo>
                  <a:pt x="2286" y="4251"/>
                  <a:pt x="2303" y="4260"/>
                  <a:pt x="2320" y="4277"/>
                </a:cubicBezTo>
                <a:cubicBezTo>
                  <a:pt x="2337" y="4268"/>
                  <a:pt x="2337" y="4268"/>
                  <a:pt x="2337" y="4268"/>
                </a:cubicBezTo>
                <a:lnTo>
                  <a:pt x="2346" y="4268"/>
                </a:lnTo>
                <a:close/>
                <a:moveTo>
                  <a:pt x="2124" y="4234"/>
                </a:moveTo>
                <a:cubicBezTo>
                  <a:pt x="2115" y="4311"/>
                  <a:pt x="2115" y="4311"/>
                  <a:pt x="2115" y="4311"/>
                </a:cubicBezTo>
                <a:cubicBezTo>
                  <a:pt x="2098" y="4302"/>
                  <a:pt x="2098" y="4302"/>
                  <a:pt x="2098" y="4302"/>
                </a:cubicBezTo>
                <a:cubicBezTo>
                  <a:pt x="2098" y="4268"/>
                  <a:pt x="2081" y="4243"/>
                  <a:pt x="2047" y="4234"/>
                </a:cubicBezTo>
                <a:cubicBezTo>
                  <a:pt x="2030" y="4226"/>
                  <a:pt x="2022" y="4234"/>
                  <a:pt x="2022" y="4243"/>
                </a:cubicBezTo>
                <a:cubicBezTo>
                  <a:pt x="2005" y="4302"/>
                  <a:pt x="2005" y="4302"/>
                  <a:pt x="2005" y="4302"/>
                </a:cubicBezTo>
                <a:cubicBezTo>
                  <a:pt x="2030" y="4311"/>
                  <a:pt x="2047" y="4302"/>
                  <a:pt x="2056" y="4277"/>
                </a:cubicBezTo>
                <a:cubicBezTo>
                  <a:pt x="2073" y="4277"/>
                  <a:pt x="2073" y="4277"/>
                  <a:pt x="2073" y="4277"/>
                </a:cubicBezTo>
                <a:cubicBezTo>
                  <a:pt x="2047" y="4362"/>
                  <a:pt x="2047" y="4362"/>
                  <a:pt x="2047" y="4362"/>
                </a:cubicBezTo>
                <a:cubicBezTo>
                  <a:pt x="2039" y="4354"/>
                  <a:pt x="2039" y="4354"/>
                  <a:pt x="2039" y="4354"/>
                </a:cubicBezTo>
                <a:cubicBezTo>
                  <a:pt x="2039" y="4328"/>
                  <a:pt x="2030" y="4319"/>
                  <a:pt x="2005" y="4311"/>
                </a:cubicBezTo>
                <a:cubicBezTo>
                  <a:pt x="1987" y="4379"/>
                  <a:pt x="1987" y="4379"/>
                  <a:pt x="1987" y="4379"/>
                </a:cubicBezTo>
                <a:cubicBezTo>
                  <a:pt x="1979" y="4388"/>
                  <a:pt x="1987" y="4396"/>
                  <a:pt x="2005" y="4405"/>
                </a:cubicBezTo>
                <a:cubicBezTo>
                  <a:pt x="2039" y="4413"/>
                  <a:pt x="2073" y="4396"/>
                  <a:pt x="2090" y="4362"/>
                </a:cubicBezTo>
                <a:cubicBezTo>
                  <a:pt x="2107" y="4362"/>
                  <a:pt x="2107" y="4362"/>
                  <a:pt x="2107" y="4362"/>
                </a:cubicBezTo>
                <a:cubicBezTo>
                  <a:pt x="2081" y="4439"/>
                  <a:pt x="2081" y="4439"/>
                  <a:pt x="2081" y="4439"/>
                </a:cubicBezTo>
                <a:cubicBezTo>
                  <a:pt x="1902" y="4388"/>
                  <a:pt x="1902" y="4388"/>
                  <a:pt x="1902" y="4388"/>
                </a:cubicBezTo>
                <a:cubicBezTo>
                  <a:pt x="1902" y="4379"/>
                  <a:pt x="1902" y="4379"/>
                  <a:pt x="1902" y="4379"/>
                </a:cubicBezTo>
                <a:cubicBezTo>
                  <a:pt x="1928" y="4388"/>
                  <a:pt x="1936" y="4379"/>
                  <a:pt x="1936" y="4371"/>
                </a:cubicBezTo>
                <a:cubicBezTo>
                  <a:pt x="1970" y="4234"/>
                  <a:pt x="1970" y="4234"/>
                  <a:pt x="1970" y="4234"/>
                </a:cubicBezTo>
                <a:cubicBezTo>
                  <a:pt x="1979" y="4217"/>
                  <a:pt x="1970" y="4209"/>
                  <a:pt x="1945" y="4209"/>
                </a:cubicBezTo>
                <a:cubicBezTo>
                  <a:pt x="1953" y="4192"/>
                  <a:pt x="1953" y="4192"/>
                  <a:pt x="1953" y="4192"/>
                </a:cubicBezTo>
                <a:lnTo>
                  <a:pt x="2124" y="4234"/>
                </a:lnTo>
                <a:close/>
                <a:moveTo>
                  <a:pt x="1757" y="4132"/>
                </a:moveTo>
                <a:cubicBezTo>
                  <a:pt x="1936" y="4192"/>
                  <a:pt x="1936" y="4192"/>
                  <a:pt x="1936" y="4192"/>
                </a:cubicBezTo>
                <a:cubicBezTo>
                  <a:pt x="1911" y="4260"/>
                  <a:pt x="1911" y="4260"/>
                  <a:pt x="1911" y="4260"/>
                </a:cubicBezTo>
                <a:cubicBezTo>
                  <a:pt x="1902" y="4260"/>
                  <a:pt x="1902" y="4260"/>
                  <a:pt x="1902" y="4260"/>
                </a:cubicBezTo>
                <a:cubicBezTo>
                  <a:pt x="1902" y="4217"/>
                  <a:pt x="1894" y="4192"/>
                  <a:pt x="1860" y="4183"/>
                </a:cubicBezTo>
                <a:cubicBezTo>
                  <a:pt x="1808" y="4336"/>
                  <a:pt x="1808" y="4336"/>
                  <a:pt x="1808" y="4336"/>
                </a:cubicBezTo>
                <a:cubicBezTo>
                  <a:pt x="1808" y="4345"/>
                  <a:pt x="1817" y="4354"/>
                  <a:pt x="1834" y="4362"/>
                </a:cubicBezTo>
                <a:cubicBezTo>
                  <a:pt x="1834" y="4371"/>
                  <a:pt x="1834" y="4371"/>
                  <a:pt x="1834" y="4371"/>
                </a:cubicBezTo>
                <a:cubicBezTo>
                  <a:pt x="1723" y="4336"/>
                  <a:pt x="1723" y="4336"/>
                  <a:pt x="1723" y="4336"/>
                </a:cubicBezTo>
                <a:cubicBezTo>
                  <a:pt x="1732" y="4328"/>
                  <a:pt x="1732" y="4328"/>
                  <a:pt x="1732" y="4328"/>
                </a:cubicBezTo>
                <a:cubicBezTo>
                  <a:pt x="1749" y="4336"/>
                  <a:pt x="1766" y="4328"/>
                  <a:pt x="1766" y="4319"/>
                </a:cubicBezTo>
                <a:cubicBezTo>
                  <a:pt x="1817" y="4166"/>
                  <a:pt x="1817" y="4166"/>
                  <a:pt x="1817" y="4166"/>
                </a:cubicBezTo>
                <a:cubicBezTo>
                  <a:pt x="1791" y="4158"/>
                  <a:pt x="1766" y="4175"/>
                  <a:pt x="1740" y="4200"/>
                </a:cubicBezTo>
                <a:cubicBezTo>
                  <a:pt x="1732" y="4200"/>
                  <a:pt x="1732" y="4200"/>
                  <a:pt x="1732" y="4200"/>
                </a:cubicBezTo>
                <a:lnTo>
                  <a:pt x="1757" y="4132"/>
                </a:lnTo>
                <a:close/>
                <a:moveTo>
                  <a:pt x="1570" y="4064"/>
                </a:moveTo>
                <a:cubicBezTo>
                  <a:pt x="1578" y="4047"/>
                  <a:pt x="1578" y="4047"/>
                  <a:pt x="1578" y="4047"/>
                </a:cubicBezTo>
                <a:cubicBezTo>
                  <a:pt x="1663" y="4089"/>
                  <a:pt x="1663" y="4089"/>
                  <a:pt x="1663" y="4089"/>
                </a:cubicBezTo>
                <a:cubicBezTo>
                  <a:pt x="1655" y="4098"/>
                  <a:pt x="1655" y="4098"/>
                  <a:pt x="1655" y="4098"/>
                </a:cubicBezTo>
                <a:cubicBezTo>
                  <a:pt x="1646" y="4089"/>
                  <a:pt x="1638" y="4089"/>
                  <a:pt x="1638" y="4098"/>
                </a:cubicBezTo>
                <a:cubicBezTo>
                  <a:pt x="1629" y="4098"/>
                  <a:pt x="1629" y="4106"/>
                  <a:pt x="1629" y="4115"/>
                </a:cubicBezTo>
                <a:cubicBezTo>
                  <a:pt x="1629" y="4115"/>
                  <a:pt x="1629" y="4115"/>
                  <a:pt x="1629" y="4115"/>
                </a:cubicBezTo>
                <a:cubicBezTo>
                  <a:pt x="1638" y="4183"/>
                  <a:pt x="1638" y="4183"/>
                  <a:pt x="1638" y="4183"/>
                </a:cubicBezTo>
                <a:cubicBezTo>
                  <a:pt x="1689" y="4141"/>
                  <a:pt x="1689" y="4141"/>
                  <a:pt x="1689" y="4141"/>
                </a:cubicBezTo>
                <a:cubicBezTo>
                  <a:pt x="1698" y="4132"/>
                  <a:pt x="1698" y="4132"/>
                  <a:pt x="1698" y="4132"/>
                </a:cubicBezTo>
                <a:cubicBezTo>
                  <a:pt x="1698" y="4124"/>
                  <a:pt x="1689" y="4115"/>
                  <a:pt x="1680" y="4106"/>
                </a:cubicBezTo>
                <a:cubicBezTo>
                  <a:pt x="1680" y="4098"/>
                  <a:pt x="1680" y="4098"/>
                  <a:pt x="1680" y="4098"/>
                </a:cubicBezTo>
                <a:cubicBezTo>
                  <a:pt x="1749" y="4124"/>
                  <a:pt x="1749" y="4124"/>
                  <a:pt x="1749" y="4124"/>
                </a:cubicBezTo>
                <a:cubicBezTo>
                  <a:pt x="1749" y="4141"/>
                  <a:pt x="1749" y="4141"/>
                  <a:pt x="1749" y="4141"/>
                </a:cubicBezTo>
                <a:cubicBezTo>
                  <a:pt x="1732" y="4132"/>
                  <a:pt x="1715" y="4132"/>
                  <a:pt x="1706" y="4141"/>
                </a:cubicBezTo>
                <a:cubicBezTo>
                  <a:pt x="1638" y="4209"/>
                  <a:pt x="1638" y="4209"/>
                  <a:pt x="1638" y="4209"/>
                </a:cubicBezTo>
                <a:cubicBezTo>
                  <a:pt x="1612" y="4251"/>
                  <a:pt x="1612" y="4251"/>
                  <a:pt x="1612" y="4251"/>
                </a:cubicBezTo>
                <a:cubicBezTo>
                  <a:pt x="1604" y="4268"/>
                  <a:pt x="1612" y="4277"/>
                  <a:pt x="1638" y="4285"/>
                </a:cubicBezTo>
                <a:cubicBezTo>
                  <a:pt x="1629" y="4294"/>
                  <a:pt x="1629" y="4294"/>
                  <a:pt x="1629" y="4294"/>
                </a:cubicBezTo>
                <a:cubicBezTo>
                  <a:pt x="1527" y="4251"/>
                  <a:pt x="1527" y="4251"/>
                  <a:pt x="1527" y="4251"/>
                </a:cubicBezTo>
                <a:cubicBezTo>
                  <a:pt x="1536" y="4234"/>
                  <a:pt x="1536" y="4234"/>
                  <a:pt x="1536" y="4234"/>
                </a:cubicBezTo>
                <a:cubicBezTo>
                  <a:pt x="1553" y="4251"/>
                  <a:pt x="1570" y="4251"/>
                  <a:pt x="1570" y="4234"/>
                </a:cubicBezTo>
                <a:cubicBezTo>
                  <a:pt x="1595" y="4183"/>
                  <a:pt x="1595" y="4183"/>
                  <a:pt x="1595" y="4183"/>
                </a:cubicBezTo>
                <a:cubicBezTo>
                  <a:pt x="1587" y="4106"/>
                  <a:pt x="1587" y="4106"/>
                  <a:pt x="1587" y="4106"/>
                </a:cubicBezTo>
                <a:cubicBezTo>
                  <a:pt x="1587" y="4081"/>
                  <a:pt x="1578" y="4064"/>
                  <a:pt x="1570" y="4064"/>
                </a:cubicBezTo>
                <a:close/>
                <a:moveTo>
                  <a:pt x="1459" y="4217"/>
                </a:moveTo>
                <a:cubicBezTo>
                  <a:pt x="1322" y="4132"/>
                  <a:pt x="1322" y="4132"/>
                  <a:pt x="1322" y="4132"/>
                </a:cubicBezTo>
                <a:cubicBezTo>
                  <a:pt x="1322" y="4115"/>
                  <a:pt x="1322" y="4115"/>
                  <a:pt x="1322" y="4115"/>
                </a:cubicBezTo>
                <a:cubicBezTo>
                  <a:pt x="1339" y="4132"/>
                  <a:pt x="1356" y="4132"/>
                  <a:pt x="1356" y="4115"/>
                </a:cubicBezTo>
                <a:cubicBezTo>
                  <a:pt x="1433" y="3996"/>
                  <a:pt x="1433" y="3996"/>
                  <a:pt x="1433" y="3996"/>
                </a:cubicBezTo>
                <a:cubicBezTo>
                  <a:pt x="1442" y="3987"/>
                  <a:pt x="1433" y="3979"/>
                  <a:pt x="1416" y="3962"/>
                </a:cubicBezTo>
                <a:cubicBezTo>
                  <a:pt x="1425" y="3953"/>
                  <a:pt x="1425" y="3953"/>
                  <a:pt x="1425" y="3953"/>
                </a:cubicBezTo>
                <a:cubicBezTo>
                  <a:pt x="1510" y="4013"/>
                  <a:pt x="1510" y="4013"/>
                  <a:pt x="1510" y="4013"/>
                </a:cubicBezTo>
                <a:cubicBezTo>
                  <a:pt x="1510" y="4021"/>
                  <a:pt x="1510" y="4021"/>
                  <a:pt x="1510" y="4021"/>
                </a:cubicBezTo>
                <a:cubicBezTo>
                  <a:pt x="1493" y="4013"/>
                  <a:pt x="1476" y="4013"/>
                  <a:pt x="1476" y="4021"/>
                </a:cubicBezTo>
                <a:cubicBezTo>
                  <a:pt x="1399" y="4141"/>
                  <a:pt x="1399" y="4141"/>
                  <a:pt x="1399" y="4141"/>
                </a:cubicBezTo>
                <a:cubicBezTo>
                  <a:pt x="1391" y="4149"/>
                  <a:pt x="1399" y="4158"/>
                  <a:pt x="1408" y="4166"/>
                </a:cubicBezTo>
                <a:cubicBezTo>
                  <a:pt x="1433" y="4183"/>
                  <a:pt x="1467" y="4175"/>
                  <a:pt x="1493" y="4141"/>
                </a:cubicBezTo>
                <a:cubicBezTo>
                  <a:pt x="1501" y="4149"/>
                  <a:pt x="1501" y="4149"/>
                  <a:pt x="1501" y="4149"/>
                </a:cubicBezTo>
                <a:lnTo>
                  <a:pt x="1459" y="4217"/>
                </a:lnTo>
                <a:close/>
                <a:moveTo>
                  <a:pt x="1186" y="3902"/>
                </a:moveTo>
                <a:cubicBezTo>
                  <a:pt x="1228" y="3851"/>
                  <a:pt x="1280" y="3851"/>
                  <a:pt x="1331" y="3885"/>
                </a:cubicBezTo>
                <a:cubicBezTo>
                  <a:pt x="1373" y="3928"/>
                  <a:pt x="1382" y="3970"/>
                  <a:pt x="1348" y="4030"/>
                </a:cubicBezTo>
                <a:cubicBezTo>
                  <a:pt x="1305" y="4072"/>
                  <a:pt x="1254" y="4081"/>
                  <a:pt x="1203" y="4047"/>
                </a:cubicBezTo>
                <a:cubicBezTo>
                  <a:pt x="1160" y="4004"/>
                  <a:pt x="1152" y="3953"/>
                  <a:pt x="1186" y="3902"/>
                </a:cubicBezTo>
                <a:close/>
                <a:moveTo>
                  <a:pt x="1228" y="3936"/>
                </a:moveTo>
                <a:cubicBezTo>
                  <a:pt x="1194" y="3979"/>
                  <a:pt x="1186" y="4013"/>
                  <a:pt x="1211" y="4038"/>
                </a:cubicBezTo>
                <a:cubicBezTo>
                  <a:pt x="1237" y="4055"/>
                  <a:pt x="1263" y="4038"/>
                  <a:pt x="1305" y="3996"/>
                </a:cubicBezTo>
                <a:cubicBezTo>
                  <a:pt x="1339" y="3945"/>
                  <a:pt x="1348" y="3911"/>
                  <a:pt x="1322" y="3893"/>
                </a:cubicBezTo>
                <a:cubicBezTo>
                  <a:pt x="1297" y="3876"/>
                  <a:pt x="1263" y="3885"/>
                  <a:pt x="1228" y="3936"/>
                </a:cubicBezTo>
                <a:close/>
                <a:moveTo>
                  <a:pt x="1041" y="3902"/>
                </a:moveTo>
                <a:cubicBezTo>
                  <a:pt x="964" y="3825"/>
                  <a:pt x="964" y="3825"/>
                  <a:pt x="964" y="3825"/>
                </a:cubicBezTo>
                <a:cubicBezTo>
                  <a:pt x="973" y="3817"/>
                  <a:pt x="973" y="3817"/>
                  <a:pt x="973" y="3817"/>
                </a:cubicBezTo>
                <a:cubicBezTo>
                  <a:pt x="981" y="3834"/>
                  <a:pt x="998" y="3834"/>
                  <a:pt x="1007" y="3825"/>
                </a:cubicBezTo>
                <a:cubicBezTo>
                  <a:pt x="1101" y="3723"/>
                  <a:pt x="1101" y="3723"/>
                  <a:pt x="1101" y="3723"/>
                </a:cubicBezTo>
                <a:cubicBezTo>
                  <a:pt x="1109" y="3715"/>
                  <a:pt x="1109" y="3706"/>
                  <a:pt x="1092" y="3689"/>
                </a:cubicBezTo>
                <a:cubicBezTo>
                  <a:pt x="1101" y="3681"/>
                  <a:pt x="1101" y="3681"/>
                  <a:pt x="1101" y="3681"/>
                </a:cubicBezTo>
                <a:cubicBezTo>
                  <a:pt x="1177" y="3757"/>
                  <a:pt x="1177" y="3757"/>
                  <a:pt x="1177" y="3757"/>
                </a:cubicBezTo>
                <a:cubicBezTo>
                  <a:pt x="1211" y="3791"/>
                  <a:pt x="1211" y="3817"/>
                  <a:pt x="1194" y="3842"/>
                </a:cubicBezTo>
                <a:cubicBezTo>
                  <a:pt x="1169" y="3868"/>
                  <a:pt x="1135" y="3868"/>
                  <a:pt x="1101" y="3834"/>
                </a:cubicBezTo>
                <a:cubicBezTo>
                  <a:pt x="1084" y="3808"/>
                  <a:pt x="1084" y="3808"/>
                  <a:pt x="1084" y="3808"/>
                </a:cubicBezTo>
                <a:cubicBezTo>
                  <a:pt x="1041" y="3851"/>
                  <a:pt x="1041" y="3851"/>
                  <a:pt x="1041" y="3851"/>
                </a:cubicBezTo>
                <a:cubicBezTo>
                  <a:pt x="1024" y="3868"/>
                  <a:pt x="1032" y="3876"/>
                  <a:pt x="1049" y="3893"/>
                </a:cubicBezTo>
                <a:lnTo>
                  <a:pt x="1041" y="3902"/>
                </a:lnTo>
                <a:close/>
                <a:moveTo>
                  <a:pt x="1135" y="3757"/>
                </a:moveTo>
                <a:cubicBezTo>
                  <a:pt x="1092" y="3800"/>
                  <a:pt x="1092" y="3800"/>
                  <a:pt x="1092" y="3800"/>
                </a:cubicBezTo>
                <a:cubicBezTo>
                  <a:pt x="1101" y="3808"/>
                  <a:pt x="1101" y="3808"/>
                  <a:pt x="1101" y="3808"/>
                </a:cubicBezTo>
                <a:cubicBezTo>
                  <a:pt x="1118" y="3825"/>
                  <a:pt x="1135" y="3825"/>
                  <a:pt x="1152" y="3808"/>
                </a:cubicBezTo>
                <a:cubicBezTo>
                  <a:pt x="1169" y="3791"/>
                  <a:pt x="1177" y="3774"/>
                  <a:pt x="1160" y="3757"/>
                </a:cubicBezTo>
                <a:cubicBezTo>
                  <a:pt x="1152" y="3749"/>
                  <a:pt x="1143" y="3749"/>
                  <a:pt x="1135" y="3757"/>
                </a:cubicBezTo>
                <a:close/>
                <a:moveTo>
                  <a:pt x="913" y="3468"/>
                </a:moveTo>
                <a:cubicBezTo>
                  <a:pt x="921" y="3459"/>
                  <a:pt x="921" y="3459"/>
                  <a:pt x="921" y="3459"/>
                </a:cubicBezTo>
                <a:cubicBezTo>
                  <a:pt x="973" y="3519"/>
                  <a:pt x="973" y="3519"/>
                  <a:pt x="973" y="3519"/>
                </a:cubicBezTo>
                <a:cubicBezTo>
                  <a:pt x="921" y="3681"/>
                  <a:pt x="921" y="3681"/>
                  <a:pt x="921" y="3681"/>
                </a:cubicBezTo>
                <a:cubicBezTo>
                  <a:pt x="921" y="3681"/>
                  <a:pt x="921" y="3681"/>
                  <a:pt x="921" y="3681"/>
                </a:cubicBezTo>
                <a:cubicBezTo>
                  <a:pt x="1007" y="3612"/>
                  <a:pt x="1007" y="3612"/>
                  <a:pt x="1007" y="3612"/>
                </a:cubicBezTo>
                <a:cubicBezTo>
                  <a:pt x="1015" y="3612"/>
                  <a:pt x="1015" y="3595"/>
                  <a:pt x="998" y="3578"/>
                </a:cubicBezTo>
                <a:cubicBezTo>
                  <a:pt x="1007" y="3570"/>
                  <a:pt x="1007" y="3570"/>
                  <a:pt x="1007" y="3570"/>
                </a:cubicBezTo>
                <a:cubicBezTo>
                  <a:pt x="1058" y="3629"/>
                  <a:pt x="1058" y="3629"/>
                  <a:pt x="1058" y="3629"/>
                </a:cubicBezTo>
                <a:cubicBezTo>
                  <a:pt x="1049" y="3638"/>
                  <a:pt x="1049" y="3638"/>
                  <a:pt x="1049" y="3638"/>
                </a:cubicBezTo>
                <a:cubicBezTo>
                  <a:pt x="1032" y="3621"/>
                  <a:pt x="1024" y="3621"/>
                  <a:pt x="1015" y="3629"/>
                </a:cubicBezTo>
                <a:cubicBezTo>
                  <a:pt x="879" y="3732"/>
                  <a:pt x="879" y="3732"/>
                  <a:pt x="879" y="3732"/>
                </a:cubicBezTo>
                <a:cubicBezTo>
                  <a:pt x="862" y="3706"/>
                  <a:pt x="862" y="3706"/>
                  <a:pt x="862" y="3706"/>
                </a:cubicBezTo>
                <a:cubicBezTo>
                  <a:pt x="921" y="3527"/>
                  <a:pt x="921" y="3527"/>
                  <a:pt x="921" y="3527"/>
                </a:cubicBezTo>
                <a:cubicBezTo>
                  <a:pt x="913" y="3527"/>
                  <a:pt x="913" y="3527"/>
                  <a:pt x="913" y="3527"/>
                </a:cubicBezTo>
                <a:cubicBezTo>
                  <a:pt x="819" y="3604"/>
                  <a:pt x="819" y="3604"/>
                  <a:pt x="819" y="3604"/>
                </a:cubicBezTo>
                <a:cubicBezTo>
                  <a:pt x="802" y="3604"/>
                  <a:pt x="811" y="3621"/>
                  <a:pt x="828" y="3638"/>
                </a:cubicBezTo>
                <a:cubicBezTo>
                  <a:pt x="819" y="3646"/>
                  <a:pt x="819" y="3646"/>
                  <a:pt x="819" y="3646"/>
                </a:cubicBezTo>
                <a:cubicBezTo>
                  <a:pt x="768" y="3587"/>
                  <a:pt x="768" y="3587"/>
                  <a:pt x="768" y="3587"/>
                </a:cubicBezTo>
                <a:cubicBezTo>
                  <a:pt x="777" y="3578"/>
                  <a:pt x="777" y="3578"/>
                  <a:pt x="777" y="3578"/>
                </a:cubicBezTo>
                <a:cubicBezTo>
                  <a:pt x="785" y="3595"/>
                  <a:pt x="802" y="3595"/>
                  <a:pt x="811" y="3587"/>
                </a:cubicBezTo>
                <a:cubicBezTo>
                  <a:pt x="921" y="3502"/>
                  <a:pt x="921" y="3502"/>
                  <a:pt x="921" y="3502"/>
                </a:cubicBezTo>
                <a:cubicBezTo>
                  <a:pt x="930" y="3493"/>
                  <a:pt x="930" y="3485"/>
                  <a:pt x="913" y="3468"/>
                </a:cubicBezTo>
                <a:close/>
                <a:moveTo>
                  <a:pt x="683" y="3442"/>
                </a:moveTo>
                <a:cubicBezTo>
                  <a:pt x="640" y="3374"/>
                  <a:pt x="640" y="3374"/>
                  <a:pt x="640" y="3374"/>
                </a:cubicBezTo>
                <a:cubicBezTo>
                  <a:pt x="649" y="3365"/>
                  <a:pt x="649" y="3365"/>
                  <a:pt x="649" y="3365"/>
                </a:cubicBezTo>
                <a:cubicBezTo>
                  <a:pt x="657" y="3382"/>
                  <a:pt x="674" y="3382"/>
                  <a:pt x="700" y="3382"/>
                </a:cubicBezTo>
                <a:cubicBezTo>
                  <a:pt x="870" y="3357"/>
                  <a:pt x="870" y="3357"/>
                  <a:pt x="870" y="3357"/>
                </a:cubicBezTo>
                <a:cubicBezTo>
                  <a:pt x="879" y="3374"/>
                  <a:pt x="879" y="3374"/>
                  <a:pt x="879" y="3374"/>
                </a:cubicBezTo>
                <a:cubicBezTo>
                  <a:pt x="759" y="3527"/>
                  <a:pt x="759" y="3527"/>
                  <a:pt x="759" y="3527"/>
                </a:cubicBezTo>
                <a:cubicBezTo>
                  <a:pt x="751" y="3536"/>
                  <a:pt x="751" y="3544"/>
                  <a:pt x="759" y="3553"/>
                </a:cubicBezTo>
                <a:cubicBezTo>
                  <a:pt x="751" y="3561"/>
                  <a:pt x="751" y="3561"/>
                  <a:pt x="751" y="3561"/>
                </a:cubicBezTo>
                <a:cubicBezTo>
                  <a:pt x="700" y="3468"/>
                  <a:pt x="700" y="3468"/>
                  <a:pt x="700" y="3468"/>
                </a:cubicBezTo>
                <a:cubicBezTo>
                  <a:pt x="708" y="3468"/>
                  <a:pt x="708" y="3468"/>
                  <a:pt x="708" y="3468"/>
                </a:cubicBezTo>
                <a:cubicBezTo>
                  <a:pt x="708" y="3476"/>
                  <a:pt x="708" y="3476"/>
                  <a:pt x="708" y="3476"/>
                </a:cubicBezTo>
                <a:cubicBezTo>
                  <a:pt x="717" y="3485"/>
                  <a:pt x="725" y="3493"/>
                  <a:pt x="734" y="3485"/>
                </a:cubicBezTo>
                <a:cubicBezTo>
                  <a:pt x="734" y="3485"/>
                  <a:pt x="734" y="3485"/>
                  <a:pt x="734" y="3476"/>
                </a:cubicBezTo>
                <a:cubicBezTo>
                  <a:pt x="734" y="3485"/>
                  <a:pt x="734" y="3485"/>
                  <a:pt x="742" y="3476"/>
                </a:cubicBezTo>
                <a:cubicBezTo>
                  <a:pt x="759" y="3451"/>
                  <a:pt x="759" y="3451"/>
                  <a:pt x="759" y="3451"/>
                </a:cubicBezTo>
                <a:cubicBezTo>
                  <a:pt x="725" y="3391"/>
                  <a:pt x="725" y="3391"/>
                  <a:pt x="725" y="3391"/>
                </a:cubicBezTo>
                <a:cubicBezTo>
                  <a:pt x="700" y="3399"/>
                  <a:pt x="700" y="3399"/>
                  <a:pt x="700" y="3399"/>
                </a:cubicBezTo>
                <a:cubicBezTo>
                  <a:pt x="700" y="3399"/>
                  <a:pt x="691" y="3399"/>
                  <a:pt x="683" y="3399"/>
                </a:cubicBezTo>
                <a:cubicBezTo>
                  <a:pt x="674" y="3408"/>
                  <a:pt x="674" y="3416"/>
                  <a:pt x="683" y="3425"/>
                </a:cubicBezTo>
                <a:cubicBezTo>
                  <a:pt x="691" y="3433"/>
                  <a:pt x="691" y="3433"/>
                  <a:pt x="691" y="3433"/>
                </a:cubicBezTo>
                <a:lnTo>
                  <a:pt x="683" y="3442"/>
                </a:lnTo>
                <a:close/>
                <a:moveTo>
                  <a:pt x="768" y="3433"/>
                </a:moveTo>
                <a:cubicBezTo>
                  <a:pt x="811" y="3382"/>
                  <a:pt x="811" y="3382"/>
                  <a:pt x="811" y="3382"/>
                </a:cubicBezTo>
                <a:cubicBezTo>
                  <a:pt x="742" y="3391"/>
                  <a:pt x="742" y="3391"/>
                  <a:pt x="742" y="3391"/>
                </a:cubicBezTo>
                <a:lnTo>
                  <a:pt x="768" y="3433"/>
                </a:lnTo>
                <a:close/>
                <a:moveTo>
                  <a:pt x="717" y="3076"/>
                </a:moveTo>
                <a:cubicBezTo>
                  <a:pt x="725" y="3076"/>
                  <a:pt x="725" y="3076"/>
                  <a:pt x="725" y="3076"/>
                </a:cubicBezTo>
                <a:cubicBezTo>
                  <a:pt x="751" y="3135"/>
                  <a:pt x="751" y="3135"/>
                  <a:pt x="751" y="3135"/>
                </a:cubicBezTo>
                <a:cubicBezTo>
                  <a:pt x="666" y="3280"/>
                  <a:pt x="666" y="3280"/>
                  <a:pt x="666" y="3280"/>
                </a:cubicBezTo>
                <a:cubicBezTo>
                  <a:pt x="666" y="3280"/>
                  <a:pt x="666" y="3280"/>
                  <a:pt x="666" y="3280"/>
                </a:cubicBezTo>
                <a:cubicBezTo>
                  <a:pt x="759" y="3246"/>
                  <a:pt x="759" y="3246"/>
                  <a:pt x="759" y="3246"/>
                </a:cubicBezTo>
                <a:cubicBezTo>
                  <a:pt x="777" y="3238"/>
                  <a:pt x="777" y="3229"/>
                  <a:pt x="768" y="3203"/>
                </a:cubicBezTo>
                <a:cubicBezTo>
                  <a:pt x="785" y="3203"/>
                  <a:pt x="785" y="3203"/>
                  <a:pt x="785" y="3203"/>
                </a:cubicBezTo>
                <a:cubicBezTo>
                  <a:pt x="811" y="3263"/>
                  <a:pt x="811" y="3263"/>
                  <a:pt x="811" y="3263"/>
                </a:cubicBezTo>
                <a:cubicBezTo>
                  <a:pt x="802" y="3272"/>
                  <a:pt x="802" y="3272"/>
                  <a:pt x="802" y="3272"/>
                </a:cubicBezTo>
                <a:cubicBezTo>
                  <a:pt x="794" y="3255"/>
                  <a:pt x="785" y="3246"/>
                  <a:pt x="768" y="3255"/>
                </a:cubicBezTo>
                <a:cubicBezTo>
                  <a:pt x="614" y="3323"/>
                  <a:pt x="614" y="3323"/>
                  <a:pt x="614" y="3323"/>
                </a:cubicBezTo>
                <a:cubicBezTo>
                  <a:pt x="606" y="3297"/>
                  <a:pt x="606" y="3297"/>
                  <a:pt x="606" y="3297"/>
                </a:cubicBezTo>
                <a:cubicBezTo>
                  <a:pt x="700" y="3135"/>
                  <a:pt x="700" y="3135"/>
                  <a:pt x="700" y="3135"/>
                </a:cubicBezTo>
                <a:cubicBezTo>
                  <a:pt x="700" y="3135"/>
                  <a:pt x="700" y="3135"/>
                  <a:pt x="700" y="3135"/>
                </a:cubicBezTo>
                <a:cubicBezTo>
                  <a:pt x="589" y="3186"/>
                  <a:pt x="589" y="3186"/>
                  <a:pt x="589" y="3186"/>
                </a:cubicBezTo>
                <a:cubicBezTo>
                  <a:pt x="572" y="3186"/>
                  <a:pt x="572" y="3203"/>
                  <a:pt x="580" y="3221"/>
                </a:cubicBezTo>
                <a:cubicBezTo>
                  <a:pt x="572" y="3229"/>
                  <a:pt x="572" y="3229"/>
                  <a:pt x="572" y="3229"/>
                </a:cubicBezTo>
                <a:cubicBezTo>
                  <a:pt x="538" y="3152"/>
                  <a:pt x="538" y="3152"/>
                  <a:pt x="538" y="3152"/>
                </a:cubicBezTo>
                <a:cubicBezTo>
                  <a:pt x="555" y="3152"/>
                  <a:pt x="555" y="3152"/>
                  <a:pt x="555" y="3152"/>
                </a:cubicBezTo>
                <a:cubicBezTo>
                  <a:pt x="563" y="3169"/>
                  <a:pt x="572" y="3178"/>
                  <a:pt x="580" y="3169"/>
                </a:cubicBezTo>
                <a:cubicBezTo>
                  <a:pt x="708" y="3110"/>
                  <a:pt x="708" y="3110"/>
                  <a:pt x="708" y="3110"/>
                </a:cubicBezTo>
                <a:cubicBezTo>
                  <a:pt x="725" y="3110"/>
                  <a:pt x="725" y="3093"/>
                  <a:pt x="717" y="3076"/>
                </a:cubicBezTo>
                <a:close/>
                <a:moveTo>
                  <a:pt x="717" y="3050"/>
                </a:moveTo>
                <a:cubicBezTo>
                  <a:pt x="649" y="3076"/>
                  <a:pt x="649" y="3076"/>
                  <a:pt x="649" y="3076"/>
                </a:cubicBezTo>
                <a:cubicBezTo>
                  <a:pt x="640" y="3059"/>
                  <a:pt x="640" y="3059"/>
                  <a:pt x="640" y="3059"/>
                </a:cubicBezTo>
                <a:cubicBezTo>
                  <a:pt x="674" y="3042"/>
                  <a:pt x="691" y="3016"/>
                  <a:pt x="683" y="2982"/>
                </a:cubicBezTo>
                <a:cubicBezTo>
                  <a:pt x="674" y="2965"/>
                  <a:pt x="666" y="2956"/>
                  <a:pt x="657" y="2965"/>
                </a:cubicBezTo>
                <a:cubicBezTo>
                  <a:pt x="597" y="2973"/>
                  <a:pt x="597" y="2973"/>
                  <a:pt x="597" y="2973"/>
                </a:cubicBezTo>
                <a:cubicBezTo>
                  <a:pt x="606" y="2999"/>
                  <a:pt x="623" y="3016"/>
                  <a:pt x="649" y="3008"/>
                </a:cubicBezTo>
                <a:cubicBezTo>
                  <a:pt x="649" y="3025"/>
                  <a:pt x="649" y="3025"/>
                  <a:pt x="649" y="3025"/>
                </a:cubicBezTo>
                <a:cubicBezTo>
                  <a:pt x="572" y="3042"/>
                  <a:pt x="572" y="3042"/>
                  <a:pt x="572" y="3042"/>
                </a:cubicBezTo>
                <a:cubicBezTo>
                  <a:pt x="572" y="3033"/>
                  <a:pt x="572" y="3033"/>
                  <a:pt x="572" y="3033"/>
                </a:cubicBezTo>
                <a:cubicBezTo>
                  <a:pt x="589" y="3025"/>
                  <a:pt x="597" y="2999"/>
                  <a:pt x="589" y="2982"/>
                </a:cubicBezTo>
                <a:cubicBezTo>
                  <a:pt x="521" y="2999"/>
                  <a:pt x="521" y="2999"/>
                  <a:pt x="521" y="2999"/>
                </a:cubicBezTo>
                <a:cubicBezTo>
                  <a:pt x="512" y="2999"/>
                  <a:pt x="504" y="3008"/>
                  <a:pt x="512" y="3025"/>
                </a:cubicBezTo>
                <a:cubicBezTo>
                  <a:pt x="521" y="3059"/>
                  <a:pt x="546" y="3076"/>
                  <a:pt x="589" y="3076"/>
                </a:cubicBezTo>
                <a:cubicBezTo>
                  <a:pt x="597" y="3093"/>
                  <a:pt x="597" y="3093"/>
                  <a:pt x="597" y="3093"/>
                </a:cubicBezTo>
                <a:cubicBezTo>
                  <a:pt x="521" y="3110"/>
                  <a:pt x="521" y="3110"/>
                  <a:pt x="521" y="3110"/>
                </a:cubicBezTo>
                <a:cubicBezTo>
                  <a:pt x="469" y="2931"/>
                  <a:pt x="469" y="2931"/>
                  <a:pt x="469" y="2931"/>
                </a:cubicBezTo>
                <a:cubicBezTo>
                  <a:pt x="487" y="2931"/>
                  <a:pt x="487" y="2931"/>
                  <a:pt x="487" y="2931"/>
                </a:cubicBezTo>
                <a:cubicBezTo>
                  <a:pt x="487" y="2948"/>
                  <a:pt x="495" y="2956"/>
                  <a:pt x="512" y="2948"/>
                </a:cubicBezTo>
                <a:cubicBezTo>
                  <a:pt x="649" y="2914"/>
                  <a:pt x="649" y="2914"/>
                  <a:pt x="649" y="2914"/>
                </a:cubicBezTo>
                <a:cubicBezTo>
                  <a:pt x="657" y="2914"/>
                  <a:pt x="666" y="2897"/>
                  <a:pt x="657" y="2880"/>
                </a:cubicBezTo>
                <a:cubicBezTo>
                  <a:pt x="666" y="2880"/>
                  <a:pt x="666" y="2880"/>
                  <a:pt x="666" y="2880"/>
                </a:cubicBezTo>
                <a:lnTo>
                  <a:pt x="717" y="3050"/>
                </a:lnTo>
                <a:close/>
              </a:path>
            </a:pathLst>
          </a:custGeom>
          <a:solidFill>
            <a:srgbClr val="014F8E">
              <a:alpha val="3000"/>
            </a:srgb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grpSp>
        <p:nvGrpSpPr>
          <p:cNvPr id="25" name="组合 24">
            <a:extLst>
              <a:ext uri="{FF2B5EF4-FFF2-40B4-BE49-F238E27FC236}">
                <a16:creationId xmlns="" xmlns:a16="http://schemas.microsoft.com/office/drawing/2014/main" id="{EFE4A9BB-8D5E-4216-B030-8B7736713BAF}"/>
              </a:ext>
            </a:extLst>
          </p:cNvPr>
          <p:cNvGrpSpPr/>
          <p:nvPr userDrawn="1"/>
        </p:nvGrpSpPr>
        <p:grpSpPr>
          <a:xfrm>
            <a:off x="9818325" y="379089"/>
            <a:ext cx="1678350" cy="412813"/>
            <a:chOff x="2191473" y="2468629"/>
            <a:chExt cx="7809054" cy="1920742"/>
          </a:xfrm>
          <a:solidFill>
            <a:srgbClr val="014F8E"/>
          </a:solidFill>
        </p:grpSpPr>
        <p:sp>
          <p:nvSpPr>
            <p:cNvPr id="28" name="íŝlîḍe">
              <a:extLst>
                <a:ext uri="{FF2B5EF4-FFF2-40B4-BE49-F238E27FC236}">
                  <a16:creationId xmlns="" xmlns:a16="http://schemas.microsoft.com/office/drawing/2014/main" id="{76083272-D490-4D4F-9AEA-F941D4F965BE}"/>
                </a:ext>
              </a:extLst>
            </p:cNvPr>
            <p:cNvSpPr/>
            <p:nvPr/>
          </p:nvSpPr>
          <p:spPr bwMode="auto">
            <a:xfrm>
              <a:off x="2191473" y="2508284"/>
              <a:ext cx="1886171" cy="1881087"/>
            </a:xfrm>
            <a:custGeom>
              <a:avLst/>
              <a:gdLst>
                <a:gd name="T0" fmla="*/ 546 w 4879"/>
                <a:gd name="T1" fmla="*/ 2803 h 4873"/>
                <a:gd name="T2" fmla="*/ 4256 w 4879"/>
                <a:gd name="T3" fmla="*/ 1823 h 4873"/>
                <a:gd name="T4" fmla="*/ 4034 w 4879"/>
                <a:gd name="T5" fmla="*/ 1806 h 4873"/>
                <a:gd name="T6" fmla="*/ 4077 w 4879"/>
                <a:gd name="T7" fmla="*/ 1985 h 4873"/>
                <a:gd name="T8" fmla="*/ 4520 w 4879"/>
                <a:gd name="T9" fmla="*/ 1977 h 4873"/>
                <a:gd name="T10" fmla="*/ 4299 w 4879"/>
                <a:gd name="T11" fmla="*/ 1951 h 4873"/>
                <a:gd name="T12" fmla="*/ 4427 w 4879"/>
                <a:gd name="T13" fmla="*/ 2079 h 4873"/>
                <a:gd name="T14" fmla="*/ 3957 w 4879"/>
                <a:gd name="T15" fmla="*/ 1125 h 4873"/>
                <a:gd name="T16" fmla="*/ 3548 w 4879"/>
                <a:gd name="T17" fmla="*/ 1040 h 4873"/>
                <a:gd name="T18" fmla="*/ 2951 w 4879"/>
                <a:gd name="T19" fmla="*/ 537 h 4873"/>
                <a:gd name="T20" fmla="*/ 1902 w 4879"/>
                <a:gd name="T21" fmla="*/ 588 h 4873"/>
                <a:gd name="T22" fmla="*/ 1843 w 4879"/>
                <a:gd name="T23" fmla="*/ 793 h 4873"/>
                <a:gd name="T24" fmla="*/ 2047 w 4879"/>
                <a:gd name="T25" fmla="*/ 733 h 4873"/>
                <a:gd name="T26" fmla="*/ 1979 w 4879"/>
                <a:gd name="T27" fmla="*/ 460 h 4873"/>
                <a:gd name="T28" fmla="*/ 1101 w 4879"/>
                <a:gd name="T29" fmla="*/ 1082 h 4873"/>
                <a:gd name="T30" fmla="*/ 1135 w 4879"/>
                <a:gd name="T31" fmla="*/ 1065 h 4873"/>
                <a:gd name="T32" fmla="*/ 1194 w 4879"/>
                <a:gd name="T33" fmla="*/ 980 h 4873"/>
                <a:gd name="T34" fmla="*/ 1058 w 4879"/>
                <a:gd name="T35" fmla="*/ 1040 h 4873"/>
                <a:gd name="T36" fmla="*/ 879 w 4879"/>
                <a:gd name="T37" fmla="*/ 1951 h 4873"/>
                <a:gd name="T38" fmla="*/ 614 w 4879"/>
                <a:gd name="T39" fmla="*/ 1892 h 4873"/>
                <a:gd name="T40" fmla="*/ 427 w 4879"/>
                <a:gd name="T41" fmla="*/ 1653 h 4873"/>
                <a:gd name="T42" fmla="*/ 589 w 4879"/>
                <a:gd name="T43" fmla="*/ 2070 h 4873"/>
                <a:gd name="T44" fmla="*/ 1638 w 4879"/>
                <a:gd name="T45" fmla="*/ 3433 h 4873"/>
                <a:gd name="T46" fmla="*/ 2457 w 4879"/>
                <a:gd name="T47" fmla="*/ 2675 h 4873"/>
                <a:gd name="T48" fmla="*/ 2857 w 4879"/>
                <a:gd name="T49" fmla="*/ 3391 h 4873"/>
                <a:gd name="T50" fmla="*/ 3156 w 4879"/>
                <a:gd name="T51" fmla="*/ 3348 h 4873"/>
                <a:gd name="T52" fmla="*/ 3343 w 4879"/>
                <a:gd name="T53" fmla="*/ 3476 h 4873"/>
                <a:gd name="T54" fmla="*/ 162 w 4879"/>
                <a:gd name="T55" fmla="*/ 2437 h 4873"/>
                <a:gd name="T56" fmla="*/ 4273 w 4879"/>
                <a:gd name="T57" fmla="*/ 2633 h 4873"/>
                <a:gd name="T58" fmla="*/ 4299 w 4879"/>
                <a:gd name="T59" fmla="*/ 2863 h 4873"/>
                <a:gd name="T60" fmla="*/ 4307 w 4879"/>
                <a:gd name="T61" fmla="*/ 3169 h 4873"/>
                <a:gd name="T62" fmla="*/ 4196 w 4879"/>
                <a:gd name="T63" fmla="*/ 3297 h 4873"/>
                <a:gd name="T64" fmla="*/ 4247 w 4879"/>
                <a:gd name="T65" fmla="*/ 3357 h 4873"/>
                <a:gd name="T66" fmla="*/ 4102 w 4879"/>
                <a:gd name="T67" fmla="*/ 3553 h 4873"/>
                <a:gd name="T68" fmla="*/ 4009 w 4879"/>
                <a:gd name="T69" fmla="*/ 3442 h 4873"/>
                <a:gd name="T70" fmla="*/ 4026 w 4879"/>
                <a:gd name="T71" fmla="*/ 3587 h 4873"/>
                <a:gd name="T72" fmla="*/ 3855 w 4879"/>
                <a:gd name="T73" fmla="*/ 3817 h 4873"/>
                <a:gd name="T74" fmla="*/ 3710 w 4879"/>
                <a:gd name="T75" fmla="*/ 3979 h 4873"/>
                <a:gd name="T76" fmla="*/ 3386 w 4879"/>
                <a:gd name="T77" fmla="*/ 4234 h 4873"/>
                <a:gd name="T78" fmla="*/ 3386 w 4879"/>
                <a:gd name="T79" fmla="*/ 4004 h 4873"/>
                <a:gd name="T80" fmla="*/ 3565 w 4879"/>
                <a:gd name="T81" fmla="*/ 4115 h 4873"/>
                <a:gd name="T82" fmla="*/ 3122 w 4879"/>
                <a:gd name="T83" fmla="*/ 4354 h 4873"/>
                <a:gd name="T84" fmla="*/ 2909 w 4879"/>
                <a:gd name="T85" fmla="*/ 4234 h 4873"/>
                <a:gd name="T86" fmla="*/ 2806 w 4879"/>
                <a:gd name="T87" fmla="*/ 4439 h 4873"/>
                <a:gd name="T88" fmla="*/ 2482 w 4879"/>
                <a:gd name="T89" fmla="*/ 4277 h 4873"/>
                <a:gd name="T90" fmla="*/ 2474 w 4879"/>
                <a:gd name="T91" fmla="*/ 4464 h 4873"/>
                <a:gd name="T92" fmla="*/ 2201 w 4879"/>
                <a:gd name="T93" fmla="*/ 4354 h 4873"/>
                <a:gd name="T94" fmla="*/ 2005 w 4879"/>
                <a:gd name="T95" fmla="*/ 4302 h 4873"/>
                <a:gd name="T96" fmla="*/ 1945 w 4879"/>
                <a:gd name="T97" fmla="*/ 4209 h 4873"/>
                <a:gd name="T98" fmla="*/ 1740 w 4879"/>
                <a:gd name="T99" fmla="*/ 4200 h 4873"/>
                <a:gd name="T100" fmla="*/ 1749 w 4879"/>
                <a:gd name="T101" fmla="*/ 4124 h 4873"/>
                <a:gd name="T102" fmla="*/ 1322 w 4879"/>
                <a:gd name="T103" fmla="*/ 4115 h 4873"/>
                <a:gd name="T104" fmla="*/ 1348 w 4879"/>
                <a:gd name="T105" fmla="*/ 4030 h 4873"/>
                <a:gd name="T106" fmla="*/ 1177 w 4879"/>
                <a:gd name="T107" fmla="*/ 3757 h 4873"/>
                <a:gd name="T108" fmla="*/ 973 w 4879"/>
                <a:gd name="T109" fmla="*/ 3519 h 4873"/>
                <a:gd name="T110" fmla="*/ 819 w 4879"/>
                <a:gd name="T111" fmla="*/ 3646 h 4873"/>
                <a:gd name="T112" fmla="*/ 700 w 4879"/>
                <a:gd name="T113" fmla="*/ 3468 h 4873"/>
                <a:gd name="T114" fmla="*/ 742 w 4879"/>
                <a:gd name="T115" fmla="*/ 3391 h 4873"/>
                <a:gd name="T116" fmla="*/ 700 w 4879"/>
                <a:gd name="T117" fmla="*/ 3135 h 4873"/>
                <a:gd name="T118" fmla="*/ 597 w 4879"/>
                <a:gd name="T119" fmla="*/ 2973 h 4873"/>
                <a:gd name="T120" fmla="*/ 657 w 4879"/>
                <a:gd name="T121" fmla="*/ 2880 h 4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79" h="4873">
                  <a:moveTo>
                    <a:pt x="546" y="2735"/>
                  </a:moveTo>
                  <a:cubicBezTo>
                    <a:pt x="563" y="2803"/>
                    <a:pt x="563" y="2803"/>
                    <a:pt x="563" y="2803"/>
                  </a:cubicBezTo>
                  <a:cubicBezTo>
                    <a:pt x="614" y="2786"/>
                    <a:pt x="614" y="2786"/>
                    <a:pt x="614" y="2786"/>
                  </a:cubicBezTo>
                  <a:cubicBezTo>
                    <a:pt x="632" y="2786"/>
                    <a:pt x="640" y="2778"/>
                    <a:pt x="632" y="2760"/>
                  </a:cubicBezTo>
                  <a:cubicBezTo>
                    <a:pt x="640" y="2760"/>
                    <a:pt x="640" y="2760"/>
                    <a:pt x="640" y="2760"/>
                  </a:cubicBezTo>
                  <a:cubicBezTo>
                    <a:pt x="666" y="2863"/>
                    <a:pt x="666" y="2863"/>
                    <a:pt x="666" y="2863"/>
                  </a:cubicBezTo>
                  <a:cubicBezTo>
                    <a:pt x="649" y="2863"/>
                    <a:pt x="649" y="2863"/>
                    <a:pt x="649" y="2863"/>
                  </a:cubicBezTo>
                  <a:cubicBezTo>
                    <a:pt x="649" y="2846"/>
                    <a:pt x="640" y="2837"/>
                    <a:pt x="623" y="2837"/>
                  </a:cubicBezTo>
                  <a:cubicBezTo>
                    <a:pt x="487" y="2863"/>
                    <a:pt x="487" y="2863"/>
                    <a:pt x="487" y="2863"/>
                  </a:cubicBezTo>
                  <a:cubicBezTo>
                    <a:pt x="478" y="2863"/>
                    <a:pt x="469" y="2871"/>
                    <a:pt x="478" y="2897"/>
                  </a:cubicBezTo>
                  <a:cubicBezTo>
                    <a:pt x="461" y="2897"/>
                    <a:pt x="461" y="2897"/>
                    <a:pt x="461" y="2897"/>
                  </a:cubicBezTo>
                  <a:cubicBezTo>
                    <a:pt x="444" y="2795"/>
                    <a:pt x="444" y="2795"/>
                    <a:pt x="444" y="2795"/>
                  </a:cubicBezTo>
                  <a:cubicBezTo>
                    <a:pt x="461" y="2795"/>
                    <a:pt x="461" y="2795"/>
                    <a:pt x="461" y="2795"/>
                  </a:cubicBezTo>
                  <a:cubicBezTo>
                    <a:pt x="461" y="2812"/>
                    <a:pt x="469" y="2820"/>
                    <a:pt x="478" y="2812"/>
                  </a:cubicBezTo>
                  <a:cubicBezTo>
                    <a:pt x="546" y="2803"/>
                    <a:pt x="546" y="2803"/>
                    <a:pt x="546" y="2803"/>
                  </a:cubicBezTo>
                  <a:cubicBezTo>
                    <a:pt x="538" y="2735"/>
                    <a:pt x="538" y="2735"/>
                    <a:pt x="538" y="2735"/>
                  </a:cubicBezTo>
                  <a:cubicBezTo>
                    <a:pt x="469" y="2752"/>
                    <a:pt x="469" y="2752"/>
                    <a:pt x="469" y="2752"/>
                  </a:cubicBezTo>
                  <a:cubicBezTo>
                    <a:pt x="452" y="2752"/>
                    <a:pt x="452" y="2760"/>
                    <a:pt x="452" y="2778"/>
                  </a:cubicBezTo>
                  <a:cubicBezTo>
                    <a:pt x="444" y="2778"/>
                    <a:pt x="444" y="2778"/>
                    <a:pt x="444" y="2778"/>
                  </a:cubicBezTo>
                  <a:cubicBezTo>
                    <a:pt x="427" y="2684"/>
                    <a:pt x="427" y="2684"/>
                    <a:pt x="427" y="2684"/>
                  </a:cubicBezTo>
                  <a:cubicBezTo>
                    <a:pt x="435" y="2675"/>
                    <a:pt x="435" y="2675"/>
                    <a:pt x="435" y="2675"/>
                  </a:cubicBezTo>
                  <a:cubicBezTo>
                    <a:pt x="435" y="2701"/>
                    <a:pt x="444" y="2709"/>
                    <a:pt x="461" y="2701"/>
                  </a:cubicBezTo>
                  <a:cubicBezTo>
                    <a:pt x="597" y="2675"/>
                    <a:pt x="597" y="2675"/>
                    <a:pt x="597" y="2675"/>
                  </a:cubicBezTo>
                  <a:cubicBezTo>
                    <a:pt x="614" y="2675"/>
                    <a:pt x="614" y="2667"/>
                    <a:pt x="614" y="2650"/>
                  </a:cubicBezTo>
                  <a:cubicBezTo>
                    <a:pt x="623" y="2641"/>
                    <a:pt x="623" y="2641"/>
                    <a:pt x="623" y="2641"/>
                  </a:cubicBezTo>
                  <a:cubicBezTo>
                    <a:pt x="640" y="2743"/>
                    <a:pt x="640" y="2743"/>
                    <a:pt x="640" y="2743"/>
                  </a:cubicBezTo>
                  <a:cubicBezTo>
                    <a:pt x="632" y="2743"/>
                    <a:pt x="632" y="2743"/>
                    <a:pt x="632" y="2743"/>
                  </a:cubicBezTo>
                  <a:cubicBezTo>
                    <a:pt x="632" y="2726"/>
                    <a:pt x="623" y="2726"/>
                    <a:pt x="606" y="2726"/>
                  </a:cubicBezTo>
                  <a:lnTo>
                    <a:pt x="546" y="2735"/>
                  </a:lnTo>
                  <a:close/>
                  <a:moveTo>
                    <a:pt x="4256" y="1823"/>
                  </a:moveTo>
                  <a:cubicBezTo>
                    <a:pt x="4247" y="1832"/>
                    <a:pt x="4230" y="1849"/>
                    <a:pt x="4222" y="1849"/>
                  </a:cubicBezTo>
                  <a:cubicBezTo>
                    <a:pt x="4205" y="1849"/>
                    <a:pt x="4188" y="1875"/>
                    <a:pt x="4205" y="1875"/>
                  </a:cubicBezTo>
                  <a:cubicBezTo>
                    <a:pt x="4222" y="1883"/>
                    <a:pt x="4230" y="1883"/>
                    <a:pt x="4256" y="1858"/>
                  </a:cubicBezTo>
                  <a:cubicBezTo>
                    <a:pt x="4273" y="1840"/>
                    <a:pt x="4290" y="1798"/>
                    <a:pt x="4256" y="1823"/>
                  </a:cubicBezTo>
                  <a:close/>
                  <a:moveTo>
                    <a:pt x="4137" y="2011"/>
                  </a:moveTo>
                  <a:cubicBezTo>
                    <a:pt x="4145" y="2028"/>
                    <a:pt x="4162" y="2028"/>
                    <a:pt x="4171" y="2019"/>
                  </a:cubicBezTo>
                  <a:cubicBezTo>
                    <a:pt x="4188" y="2019"/>
                    <a:pt x="4188" y="2011"/>
                    <a:pt x="4188" y="2011"/>
                  </a:cubicBezTo>
                  <a:cubicBezTo>
                    <a:pt x="4188" y="2002"/>
                    <a:pt x="4205" y="1994"/>
                    <a:pt x="4230" y="2011"/>
                  </a:cubicBezTo>
                  <a:cubicBezTo>
                    <a:pt x="4247" y="2019"/>
                    <a:pt x="4247" y="2019"/>
                    <a:pt x="4247" y="2019"/>
                  </a:cubicBezTo>
                  <a:cubicBezTo>
                    <a:pt x="4256" y="2019"/>
                    <a:pt x="4247" y="2002"/>
                    <a:pt x="4213" y="1977"/>
                  </a:cubicBezTo>
                  <a:cubicBezTo>
                    <a:pt x="4188" y="1951"/>
                    <a:pt x="4171" y="1943"/>
                    <a:pt x="4128" y="1909"/>
                  </a:cubicBezTo>
                  <a:cubicBezTo>
                    <a:pt x="4077" y="1883"/>
                    <a:pt x="4051" y="1866"/>
                    <a:pt x="4017" y="1840"/>
                  </a:cubicBezTo>
                  <a:cubicBezTo>
                    <a:pt x="3992" y="1806"/>
                    <a:pt x="3992" y="1789"/>
                    <a:pt x="4017" y="1781"/>
                  </a:cubicBezTo>
                  <a:cubicBezTo>
                    <a:pt x="4043" y="1772"/>
                    <a:pt x="4060" y="1781"/>
                    <a:pt x="4051" y="1781"/>
                  </a:cubicBezTo>
                  <a:cubicBezTo>
                    <a:pt x="4043" y="1789"/>
                    <a:pt x="4026" y="1789"/>
                    <a:pt x="4034" y="1806"/>
                  </a:cubicBezTo>
                  <a:cubicBezTo>
                    <a:pt x="4043" y="1815"/>
                    <a:pt x="4068" y="1840"/>
                    <a:pt x="4137" y="1900"/>
                  </a:cubicBezTo>
                  <a:cubicBezTo>
                    <a:pt x="4213" y="1951"/>
                    <a:pt x="4264" y="1985"/>
                    <a:pt x="4299" y="2028"/>
                  </a:cubicBezTo>
                  <a:cubicBezTo>
                    <a:pt x="4324" y="2062"/>
                    <a:pt x="4307" y="2088"/>
                    <a:pt x="4299" y="2088"/>
                  </a:cubicBezTo>
                  <a:cubicBezTo>
                    <a:pt x="4290" y="2088"/>
                    <a:pt x="4247" y="2053"/>
                    <a:pt x="4222" y="2036"/>
                  </a:cubicBezTo>
                  <a:cubicBezTo>
                    <a:pt x="4196" y="2019"/>
                    <a:pt x="4205" y="2028"/>
                    <a:pt x="4196" y="2036"/>
                  </a:cubicBezTo>
                  <a:cubicBezTo>
                    <a:pt x="4188" y="2036"/>
                    <a:pt x="4179" y="2045"/>
                    <a:pt x="4171" y="2045"/>
                  </a:cubicBezTo>
                  <a:cubicBezTo>
                    <a:pt x="4162" y="2045"/>
                    <a:pt x="4154" y="2045"/>
                    <a:pt x="4162" y="2062"/>
                  </a:cubicBezTo>
                  <a:cubicBezTo>
                    <a:pt x="4162" y="2070"/>
                    <a:pt x="4162" y="2096"/>
                    <a:pt x="4145" y="2088"/>
                  </a:cubicBezTo>
                  <a:cubicBezTo>
                    <a:pt x="4128" y="2070"/>
                    <a:pt x="4137" y="2045"/>
                    <a:pt x="4111" y="2062"/>
                  </a:cubicBezTo>
                  <a:cubicBezTo>
                    <a:pt x="4085" y="2070"/>
                    <a:pt x="4068" y="2079"/>
                    <a:pt x="4051" y="2053"/>
                  </a:cubicBezTo>
                  <a:cubicBezTo>
                    <a:pt x="4034" y="2028"/>
                    <a:pt x="4034" y="2019"/>
                    <a:pt x="4043" y="2002"/>
                  </a:cubicBezTo>
                  <a:cubicBezTo>
                    <a:pt x="4043" y="1985"/>
                    <a:pt x="4043" y="1968"/>
                    <a:pt x="4034" y="1960"/>
                  </a:cubicBezTo>
                  <a:cubicBezTo>
                    <a:pt x="4026" y="1960"/>
                    <a:pt x="4017" y="1943"/>
                    <a:pt x="4043" y="1943"/>
                  </a:cubicBezTo>
                  <a:cubicBezTo>
                    <a:pt x="4060" y="1943"/>
                    <a:pt x="4068" y="1951"/>
                    <a:pt x="4137" y="2011"/>
                  </a:cubicBezTo>
                  <a:close/>
                  <a:moveTo>
                    <a:pt x="4077" y="1985"/>
                  </a:moveTo>
                  <a:cubicBezTo>
                    <a:pt x="4085" y="1994"/>
                    <a:pt x="4120" y="2019"/>
                    <a:pt x="4111" y="2028"/>
                  </a:cubicBezTo>
                  <a:cubicBezTo>
                    <a:pt x="4102" y="2036"/>
                    <a:pt x="4085" y="2053"/>
                    <a:pt x="4068" y="2036"/>
                  </a:cubicBezTo>
                  <a:cubicBezTo>
                    <a:pt x="4060" y="2019"/>
                    <a:pt x="4043" y="1960"/>
                    <a:pt x="4077" y="1985"/>
                  </a:cubicBezTo>
                  <a:close/>
                  <a:moveTo>
                    <a:pt x="4256" y="1875"/>
                  </a:moveTo>
                  <a:cubicBezTo>
                    <a:pt x="4264" y="1883"/>
                    <a:pt x="4273" y="1892"/>
                    <a:pt x="4290" y="1883"/>
                  </a:cubicBezTo>
                  <a:cubicBezTo>
                    <a:pt x="4299" y="1875"/>
                    <a:pt x="4324" y="1849"/>
                    <a:pt x="4324" y="1840"/>
                  </a:cubicBezTo>
                  <a:cubicBezTo>
                    <a:pt x="4333" y="1823"/>
                    <a:pt x="4341" y="1815"/>
                    <a:pt x="4341" y="1832"/>
                  </a:cubicBezTo>
                  <a:cubicBezTo>
                    <a:pt x="4341" y="1840"/>
                    <a:pt x="4341" y="1858"/>
                    <a:pt x="4324" y="1875"/>
                  </a:cubicBezTo>
                  <a:cubicBezTo>
                    <a:pt x="4316" y="1883"/>
                    <a:pt x="4307" y="1883"/>
                    <a:pt x="4316" y="1892"/>
                  </a:cubicBezTo>
                  <a:cubicBezTo>
                    <a:pt x="4324" y="1900"/>
                    <a:pt x="4341" y="1917"/>
                    <a:pt x="4341" y="1900"/>
                  </a:cubicBezTo>
                  <a:cubicBezTo>
                    <a:pt x="4341" y="1892"/>
                    <a:pt x="4324" y="1875"/>
                    <a:pt x="4333" y="1866"/>
                  </a:cubicBezTo>
                  <a:cubicBezTo>
                    <a:pt x="4341" y="1858"/>
                    <a:pt x="4358" y="1892"/>
                    <a:pt x="4375" y="1917"/>
                  </a:cubicBezTo>
                  <a:cubicBezTo>
                    <a:pt x="4384" y="1934"/>
                    <a:pt x="4392" y="1934"/>
                    <a:pt x="4409" y="1943"/>
                  </a:cubicBezTo>
                  <a:cubicBezTo>
                    <a:pt x="4427" y="1951"/>
                    <a:pt x="4478" y="1968"/>
                    <a:pt x="4495" y="1977"/>
                  </a:cubicBezTo>
                  <a:cubicBezTo>
                    <a:pt x="4512" y="1985"/>
                    <a:pt x="4520" y="1994"/>
                    <a:pt x="4520" y="1977"/>
                  </a:cubicBezTo>
                  <a:cubicBezTo>
                    <a:pt x="4529" y="1968"/>
                    <a:pt x="4546" y="1917"/>
                    <a:pt x="4554" y="1909"/>
                  </a:cubicBezTo>
                  <a:cubicBezTo>
                    <a:pt x="4554" y="1909"/>
                    <a:pt x="4563" y="1917"/>
                    <a:pt x="4554" y="1943"/>
                  </a:cubicBezTo>
                  <a:cubicBezTo>
                    <a:pt x="4546" y="1968"/>
                    <a:pt x="4537" y="2002"/>
                    <a:pt x="4529" y="2011"/>
                  </a:cubicBezTo>
                  <a:cubicBezTo>
                    <a:pt x="4520" y="2011"/>
                    <a:pt x="4512" y="2011"/>
                    <a:pt x="4495" y="1994"/>
                  </a:cubicBezTo>
                  <a:cubicBezTo>
                    <a:pt x="4478" y="1985"/>
                    <a:pt x="4444" y="1960"/>
                    <a:pt x="4418" y="1960"/>
                  </a:cubicBezTo>
                  <a:cubicBezTo>
                    <a:pt x="4401" y="1951"/>
                    <a:pt x="4401" y="1951"/>
                    <a:pt x="4409" y="1960"/>
                  </a:cubicBezTo>
                  <a:cubicBezTo>
                    <a:pt x="4409" y="1968"/>
                    <a:pt x="4409" y="1985"/>
                    <a:pt x="4401" y="1985"/>
                  </a:cubicBezTo>
                  <a:cubicBezTo>
                    <a:pt x="4392" y="1994"/>
                    <a:pt x="4401" y="1994"/>
                    <a:pt x="4409" y="2002"/>
                  </a:cubicBezTo>
                  <a:cubicBezTo>
                    <a:pt x="4418" y="2002"/>
                    <a:pt x="4469" y="2062"/>
                    <a:pt x="4469" y="2079"/>
                  </a:cubicBezTo>
                  <a:cubicBezTo>
                    <a:pt x="4469" y="2105"/>
                    <a:pt x="4461" y="2113"/>
                    <a:pt x="4409" y="2096"/>
                  </a:cubicBezTo>
                  <a:cubicBezTo>
                    <a:pt x="4358" y="2079"/>
                    <a:pt x="4341" y="2053"/>
                    <a:pt x="4341" y="2045"/>
                  </a:cubicBezTo>
                  <a:cubicBezTo>
                    <a:pt x="4333" y="2036"/>
                    <a:pt x="4307" y="2028"/>
                    <a:pt x="4290" y="2011"/>
                  </a:cubicBezTo>
                  <a:cubicBezTo>
                    <a:pt x="4282" y="2002"/>
                    <a:pt x="4256" y="1968"/>
                    <a:pt x="4273" y="1968"/>
                  </a:cubicBezTo>
                  <a:cubicBezTo>
                    <a:pt x="4282" y="1977"/>
                    <a:pt x="4299" y="2002"/>
                    <a:pt x="4299" y="1985"/>
                  </a:cubicBezTo>
                  <a:cubicBezTo>
                    <a:pt x="4307" y="1960"/>
                    <a:pt x="4299" y="1960"/>
                    <a:pt x="4299" y="1951"/>
                  </a:cubicBezTo>
                  <a:cubicBezTo>
                    <a:pt x="4290" y="1943"/>
                    <a:pt x="4290" y="1943"/>
                    <a:pt x="4299" y="1934"/>
                  </a:cubicBezTo>
                  <a:cubicBezTo>
                    <a:pt x="4307" y="1926"/>
                    <a:pt x="4307" y="1926"/>
                    <a:pt x="4324" y="1934"/>
                  </a:cubicBezTo>
                  <a:cubicBezTo>
                    <a:pt x="4341" y="1951"/>
                    <a:pt x="4350" y="1960"/>
                    <a:pt x="4358" y="1968"/>
                  </a:cubicBezTo>
                  <a:cubicBezTo>
                    <a:pt x="4375" y="1968"/>
                    <a:pt x="4384" y="1960"/>
                    <a:pt x="4375" y="1951"/>
                  </a:cubicBezTo>
                  <a:cubicBezTo>
                    <a:pt x="4367" y="1943"/>
                    <a:pt x="4333" y="1917"/>
                    <a:pt x="4324" y="1917"/>
                  </a:cubicBezTo>
                  <a:cubicBezTo>
                    <a:pt x="4307" y="1917"/>
                    <a:pt x="4307" y="1926"/>
                    <a:pt x="4299" y="1917"/>
                  </a:cubicBezTo>
                  <a:cubicBezTo>
                    <a:pt x="4299" y="1909"/>
                    <a:pt x="4282" y="1917"/>
                    <a:pt x="4273" y="1917"/>
                  </a:cubicBezTo>
                  <a:cubicBezTo>
                    <a:pt x="4264" y="1917"/>
                    <a:pt x="4256" y="1917"/>
                    <a:pt x="4247" y="1909"/>
                  </a:cubicBezTo>
                  <a:cubicBezTo>
                    <a:pt x="4247" y="1900"/>
                    <a:pt x="4256" y="1900"/>
                    <a:pt x="4256" y="1892"/>
                  </a:cubicBezTo>
                  <a:cubicBezTo>
                    <a:pt x="4247" y="1883"/>
                    <a:pt x="4247" y="1875"/>
                    <a:pt x="4256" y="1875"/>
                  </a:cubicBezTo>
                  <a:close/>
                  <a:moveTo>
                    <a:pt x="4358" y="2011"/>
                  </a:moveTo>
                  <a:cubicBezTo>
                    <a:pt x="4367" y="2002"/>
                    <a:pt x="4384" y="1994"/>
                    <a:pt x="4384" y="2011"/>
                  </a:cubicBezTo>
                  <a:cubicBezTo>
                    <a:pt x="4384" y="2019"/>
                    <a:pt x="4367" y="2028"/>
                    <a:pt x="4358" y="2036"/>
                  </a:cubicBezTo>
                  <a:cubicBezTo>
                    <a:pt x="4350" y="2036"/>
                    <a:pt x="4358" y="2045"/>
                    <a:pt x="4375" y="2062"/>
                  </a:cubicBezTo>
                  <a:cubicBezTo>
                    <a:pt x="4392" y="2070"/>
                    <a:pt x="4409" y="2079"/>
                    <a:pt x="4427" y="2079"/>
                  </a:cubicBezTo>
                  <a:cubicBezTo>
                    <a:pt x="4444" y="2079"/>
                    <a:pt x="4444" y="2079"/>
                    <a:pt x="4444" y="2062"/>
                  </a:cubicBezTo>
                  <a:cubicBezTo>
                    <a:pt x="4435" y="2053"/>
                    <a:pt x="4384" y="1994"/>
                    <a:pt x="4367" y="1985"/>
                  </a:cubicBezTo>
                  <a:cubicBezTo>
                    <a:pt x="4350" y="1977"/>
                    <a:pt x="4341" y="1977"/>
                    <a:pt x="4333" y="1985"/>
                  </a:cubicBezTo>
                  <a:cubicBezTo>
                    <a:pt x="4333" y="2002"/>
                    <a:pt x="4333" y="2019"/>
                    <a:pt x="4358" y="2011"/>
                  </a:cubicBezTo>
                  <a:close/>
                  <a:moveTo>
                    <a:pt x="3812" y="1185"/>
                  </a:moveTo>
                  <a:cubicBezTo>
                    <a:pt x="3804" y="1202"/>
                    <a:pt x="3812" y="1219"/>
                    <a:pt x="3804" y="1236"/>
                  </a:cubicBezTo>
                  <a:cubicBezTo>
                    <a:pt x="3795" y="1244"/>
                    <a:pt x="3778" y="1253"/>
                    <a:pt x="3761" y="1244"/>
                  </a:cubicBezTo>
                  <a:cubicBezTo>
                    <a:pt x="3736" y="1244"/>
                    <a:pt x="3710" y="1236"/>
                    <a:pt x="3719" y="1253"/>
                  </a:cubicBezTo>
                  <a:cubicBezTo>
                    <a:pt x="3719" y="1261"/>
                    <a:pt x="3744" y="1270"/>
                    <a:pt x="3753" y="1278"/>
                  </a:cubicBezTo>
                  <a:cubicBezTo>
                    <a:pt x="3770" y="1287"/>
                    <a:pt x="3787" y="1304"/>
                    <a:pt x="3795" y="1312"/>
                  </a:cubicBezTo>
                  <a:cubicBezTo>
                    <a:pt x="3804" y="1312"/>
                    <a:pt x="3821" y="1304"/>
                    <a:pt x="3830" y="1287"/>
                  </a:cubicBezTo>
                  <a:cubicBezTo>
                    <a:pt x="3830" y="1270"/>
                    <a:pt x="3830" y="1142"/>
                    <a:pt x="3812" y="1185"/>
                  </a:cubicBezTo>
                  <a:close/>
                  <a:moveTo>
                    <a:pt x="3855" y="1099"/>
                  </a:moveTo>
                  <a:cubicBezTo>
                    <a:pt x="3864" y="1108"/>
                    <a:pt x="3881" y="1108"/>
                    <a:pt x="3889" y="1116"/>
                  </a:cubicBezTo>
                  <a:cubicBezTo>
                    <a:pt x="3906" y="1116"/>
                    <a:pt x="3923" y="1116"/>
                    <a:pt x="3957" y="1125"/>
                  </a:cubicBezTo>
                  <a:cubicBezTo>
                    <a:pt x="3983" y="1142"/>
                    <a:pt x="3983" y="1133"/>
                    <a:pt x="3983" y="1125"/>
                  </a:cubicBezTo>
                  <a:cubicBezTo>
                    <a:pt x="3992" y="1116"/>
                    <a:pt x="3992" y="1108"/>
                    <a:pt x="3957" y="1091"/>
                  </a:cubicBezTo>
                  <a:cubicBezTo>
                    <a:pt x="3932" y="1074"/>
                    <a:pt x="3898" y="1091"/>
                    <a:pt x="3915" y="1082"/>
                  </a:cubicBezTo>
                  <a:cubicBezTo>
                    <a:pt x="3932" y="1065"/>
                    <a:pt x="3940" y="1074"/>
                    <a:pt x="3957" y="1040"/>
                  </a:cubicBezTo>
                  <a:cubicBezTo>
                    <a:pt x="3966" y="1006"/>
                    <a:pt x="3957" y="972"/>
                    <a:pt x="3949" y="946"/>
                  </a:cubicBezTo>
                  <a:cubicBezTo>
                    <a:pt x="3949" y="929"/>
                    <a:pt x="3940" y="937"/>
                    <a:pt x="3940" y="963"/>
                  </a:cubicBezTo>
                  <a:cubicBezTo>
                    <a:pt x="3932" y="997"/>
                    <a:pt x="3932" y="1023"/>
                    <a:pt x="3915" y="1031"/>
                  </a:cubicBezTo>
                  <a:cubicBezTo>
                    <a:pt x="3906" y="1040"/>
                    <a:pt x="3872" y="1057"/>
                    <a:pt x="3838" y="1048"/>
                  </a:cubicBezTo>
                  <a:cubicBezTo>
                    <a:pt x="3804" y="1040"/>
                    <a:pt x="3795" y="1031"/>
                    <a:pt x="3761" y="1006"/>
                  </a:cubicBezTo>
                  <a:cubicBezTo>
                    <a:pt x="3736" y="980"/>
                    <a:pt x="3719" y="955"/>
                    <a:pt x="3719" y="972"/>
                  </a:cubicBezTo>
                  <a:cubicBezTo>
                    <a:pt x="3727" y="989"/>
                    <a:pt x="3744" y="1014"/>
                    <a:pt x="3761" y="1031"/>
                  </a:cubicBezTo>
                  <a:cubicBezTo>
                    <a:pt x="3778" y="1057"/>
                    <a:pt x="3778" y="1057"/>
                    <a:pt x="3770" y="1057"/>
                  </a:cubicBezTo>
                  <a:cubicBezTo>
                    <a:pt x="3753" y="1057"/>
                    <a:pt x="3744" y="1065"/>
                    <a:pt x="3702" y="1065"/>
                  </a:cubicBezTo>
                  <a:cubicBezTo>
                    <a:pt x="3659" y="1065"/>
                    <a:pt x="3659" y="1057"/>
                    <a:pt x="3633" y="1057"/>
                  </a:cubicBezTo>
                  <a:cubicBezTo>
                    <a:pt x="3608" y="1065"/>
                    <a:pt x="3582" y="1057"/>
                    <a:pt x="3548" y="1040"/>
                  </a:cubicBezTo>
                  <a:cubicBezTo>
                    <a:pt x="3514" y="1031"/>
                    <a:pt x="3505" y="1040"/>
                    <a:pt x="3514" y="1048"/>
                  </a:cubicBezTo>
                  <a:cubicBezTo>
                    <a:pt x="3531" y="1057"/>
                    <a:pt x="3565" y="1082"/>
                    <a:pt x="3616" y="1091"/>
                  </a:cubicBezTo>
                  <a:cubicBezTo>
                    <a:pt x="3659" y="1091"/>
                    <a:pt x="3736" y="1091"/>
                    <a:pt x="3753" y="1091"/>
                  </a:cubicBezTo>
                  <a:cubicBezTo>
                    <a:pt x="3770" y="1082"/>
                    <a:pt x="3804" y="1074"/>
                    <a:pt x="3855" y="1099"/>
                  </a:cubicBezTo>
                  <a:close/>
                  <a:moveTo>
                    <a:pt x="2883" y="597"/>
                  </a:moveTo>
                  <a:cubicBezTo>
                    <a:pt x="2874" y="614"/>
                    <a:pt x="2866" y="622"/>
                    <a:pt x="2874" y="622"/>
                  </a:cubicBezTo>
                  <a:cubicBezTo>
                    <a:pt x="2874" y="631"/>
                    <a:pt x="2891" y="622"/>
                    <a:pt x="2909" y="614"/>
                  </a:cubicBezTo>
                  <a:cubicBezTo>
                    <a:pt x="2926" y="605"/>
                    <a:pt x="2968" y="580"/>
                    <a:pt x="2985" y="571"/>
                  </a:cubicBezTo>
                  <a:cubicBezTo>
                    <a:pt x="3002" y="571"/>
                    <a:pt x="3019" y="554"/>
                    <a:pt x="3028" y="546"/>
                  </a:cubicBezTo>
                  <a:cubicBezTo>
                    <a:pt x="3036" y="537"/>
                    <a:pt x="3054" y="537"/>
                    <a:pt x="3054" y="520"/>
                  </a:cubicBezTo>
                  <a:cubicBezTo>
                    <a:pt x="3054" y="503"/>
                    <a:pt x="3028" y="486"/>
                    <a:pt x="2994" y="495"/>
                  </a:cubicBezTo>
                  <a:cubicBezTo>
                    <a:pt x="2960" y="495"/>
                    <a:pt x="2934" y="503"/>
                    <a:pt x="2909" y="503"/>
                  </a:cubicBezTo>
                  <a:cubicBezTo>
                    <a:pt x="2874" y="503"/>
                    <a:pt x="2874" y="503"/>
                    <a:pt x="2883" y="520"/>
                  </a:cubicBezTo>
                  <a:cubicBezTo>
                    <a:pt x="2900" y="529"/>
                    <a:pt x="2917" y="537"/>
                    <a:pt x="2926" y="537"/>
                  </a:cubicBezTo>
                  <a:cubicBezTo>
                    <a:pt x="2943" y="529"/>
                    <a:pt x="2943" y="537"/>
                    <a:pt x="2951" y="537"/>
                  </a:cubicBezTo>
                  <a:cubicBezTo>
                    <a:pt x="2960" y="529"/>
                    <a:pt x="2977" y="529"/>
                    <a:pt x="2968" y="537"/>
                  </a:cubicBezTo>
                  <a:cubicBezTo>
                    <a:pt x="2968" y="546"/>
                    <a:pt x="2968" y="537"/>
                    <a:pt x="2943" y="554"/>
                  </a:cubicBezTo>
                  <a:cubicBezTo>
                    <a:pt x="2917" y="571"/>
                    <a:pt x="2926" y="571"/>
                    <a:pt x="2909" y="580"/>
                  </a:cubicBezTo>
                  <a:cubicBezTo>
                    <a:pt x="2900" y="588"/>
                    <a:pt x="2891" y="597"/>
                    <a:pt x="2883" y="597"/>
                  </a:cubicBezTo>
                  <a:close/>
                  <a:moveTo>
                    <a:pt x="2764" y="665"/>
                  </a:moveTo>
                  <a:cubicBezTo>
                    <a:pt x="2772" y="665"/>
                    <a:pt x="2789" y="648"/>
                    <a:pt x="2849" y="639"/>
                  </a:cubicBezTo>
                  <a:cubicBezTo>
                    <a:pt x="2909" y="631"/>
                    <a:pt x="2926" y="631"/>
                    <a:pt x="2951" y="639"/>
                  </a:cubicBezTo>
                  <a:cubicBezTo>
                    <a:pt x="2977" y="648"/>
                    <a:pt x="2994" y="665"/>
                    <a:pt x="2977" y="682"/>
                  </a:cubicBezTo>
                  <a:cubicBezTo>
                    <a:pt x="2968" y="690"/>
                    <a:pt x="2960" y="682"/>
                    <a:pt x="2934" y="690"/>
                  </a:cubicBezTo>
                  <a:cubicBezTo>
                    <a:pt x="2909" y="699"/>
                    <a:pt x="2874" y="707"/>
                    <a:pt x="2840" y="716"/>
                  </a:cubicBezTo>
                  <a:cubicBezTo>
                    <a:pt x="2806" y="716"/>
                    <a:pt x="2815" y="716"/>
                    <a:pt x="2806" y="716"/>
                  </a:cubicBezTo>
                  <a:cubicBezTo>
                    <a:pt x="2798" y="725"/>
                    <a:pt x="2798" y="725"/>
                    <a:pt x="2781" y="716"/>
                  </a:cubicBezTo>
                  <a:cubicBezTo>
                    <a:pt x="2772" y="707"/>
                    <a:pt x="2755" y="682"/>
                    <a:pt x="2755" y="682"/>
                  </a:cubicBezTo>
                  <a:cubicBezTo>
                    <a:pt x="2764" y="673"/>
                    <a:pt x="2755" y="656"/>
                    <a:pt x="2764" y="665"/>
                  </a:cubicBezTo>
                  <a:close/>
                  <a:moveTo>
                    <a:pt x="1902" y="588"/>
                  </a:moveTo>
                  <a:cubicBezTo>
                    <a:pt x="1902" y="605"/>
                    <a:pt x="1902" y="648"/>
                    <a:pt x="1894" y="673"/>
                  </a:cubicBezTo>
                  <a:cubicBezTo>
                    <a:pt x="1885" y="690"/>
                    <a:pt x="1885" y="707"/>
                    <a:pt x="1877" y="690"/>
                  </a:cubicBezTo>
                  <a:cubicBezTo>
                    <a:pt x="1877" y="673"/>
                    <a:pt x="1860" y="588"/>
                    <a:pt x="1860" y="580"/>
                  </a:cubicBezTo>
                  <a:cubicBezTo>
                    <a:pt x="1851" y="571"/>
                    <a:pt x="1851" y="571"/>
                    <a:pt x="1851" y="546"/>
                  </a:cubicBezTo>
                  <a:cubicBezTo>
                    <a:pt x="1851" y="520"/>
                    <a:pt x="1851" y="486"/>
                    <a:pt x="1834" y="477"/>
                  </a:cubicBezTo>
                  <a:cubicBezTo>
                    <a:pt x="1817" y="477"/>
                    <a:pt x="1800" y="495"/>
                    <a:pt x="1783" y="512"/>
                  </a:cubicBezTo>
                  <a:cubicBezTo>
                    <a:pt x="1766" y="520"/>
                    <a:pt x="1740" y="537"/>
                    <a:pt x="1740" y="554"/>
                  </a:cubicBezTo>
                  <a:cubicBezTo>
                    <a:pt x="1749" y="563"/>
                    <a:pt x="1791" y="537"/>
                    <a:pt x="1800" y="520"/>
                  </a:cubicBezTo>
                  <a:cubicBezTo>
                    <a:pt x="1808" y="512"/>
                    <a:pt x="1825" y="495"/>
                    <a:pt x="1825" y="503"/>
                  </a:cubicBezTo>
                  <a:cubicBezTo>
                    <a:pt x="1834" y="512"/>
                    <a:pt x="1834" y="520"/>
                    <a:pt x="1834" y="537"/>
                  </a:cubicBezTo>
                  <a:cubicBezTo>
                    <a:pt x="1834" y="563"/>
                    <a:pt x="1843" y="563"/>
                    <a:pt x="1825" y="571"/>
                  </a:cubicBezTo>
                  <a:cubicBezTo>
                    <a:pt x="1817" y="580"/>
                    <a:pt x="1808" y="597"/>
                    <a:pt x="1825" y="614"/>
                  </a:cubicBezTo>
                  <a:cubicBezTo>
                    <a:pt x="1843" y="639"/>
                    <a:pt x="1843" y="639"/>
                    <a:pt x="1843" y="656"/>
                  </a:cubicBezTo>
                  <a:cubicBezTo>
                    <a:pt x="1843" y="673"/>
                    <a:pt x="1843" y="716"/>
                    <a:pt x="1851" y="733"/>
                  </a:cubicBezTo>
                  <a:cubicBezTo>
                    <a:pt x="1851" y="742"/>
                    <a:pt x="1843" y="767"/>
                    <a:pt x="1843" y="793"/>
                  </a:cubicBezTo>
                  <a:cubicBezTo>
                    <a:pt x="1843" y="818"/>
                    <a:pt x="1843" y="835"/>
                    <a:pt x="1851" y="844"/>
                  </a:cubicBezTo>
                  <a:cubicBezTo>
                    <a:pt x="1860" y="852"/>
                    <a:pt x="1868" y="852"/>
                    <a:pt x="1868" y="835"/>
                  </a:cubicBezTo>
                  <a:cubicBezTo>
                    <a:pt x="1877" y="810"/>
                    <a:pt x="1885" y="810"/>
                    <a:pt x="1885" y="784"/>
                  </a:cubicBezTo>
                  <a:cubicBezTo>
                    <a:pt x="1885" y="767"/>
                    <a:pt x="1894" y="750"/>
                    <a:pt x="1902" y="742"/>
                  </a:cubicBezTo>
                  <a:cubicBezTo>
                    <a:pt x="1902" y="725"/>
                    <a:pt x="1894" y="707"/>
                    <a:pt x="1902" y="682"/>
                  </a:cubicBezTo>
                  <a:cubicBezTo>
                    <a:pt x="1911" y="656"/>
                    <a:pt x="1919" y="656"/>
                    <a:pt x="1919" y="622"/>
                  </a:cubicBezTo>
                  <a:cubicBezTo>
                    <a:pt x="1919" y="597"/>
                    <a:pt x="1902" y="563"/>
                    <a:pt x="1902" y="588"/>
                  </a:cubicBezTo>
                  <a:close/>
                  <a:moveTo>
                    <a:pt x="1902" y="537"/>
                  </a:moveTo>
                  <a:cubicBezTo>
                    <a:pt x="1919" y="520"/>
                    <a:pt x="1945" y="495"/>
                    <a:pt x="1953" y="486"/>
                  </a:cubicBezTo>
                  <a:cubicBezTo>
                    <a:pt x="1962" y="469"/>
                    <a:pt x="1962" y="469"/>
                    <a:pt x="1970" y="495"/>
                  </a:cubicBezTo>
                  <a:cubicBezTo>
                    <a:pt x="1979" y="529"/>
                    <a:pt x="1996" y="580"/>
                    <a:pt x="1996" y="597"/>
                  </a:cubicBezTo>
                  <a:cubicBezTo>
                    <a:pt x="1996" y="605"/>
                    <a:pt x="1987" y="614"/>
                    <a:pt x="1996" y="622"/>
                  </a:cubicBezTo>
                  <a:cubicBezTo>
                    <a:pt x="2005" y="639"/>
                    <a:pt x="2005" y="639"/>
                    <a:pt x="2013" y="639"/>
                  </a:cubicBezTo>
                  <a:cubicBezTo>
                    <a:pt x="2022" y="639"/>
                    <a:pt x="2030" y="656"/>
                    <a:pt x="2030" y="673"/>
                  </a:cubicBezTo>
                  <a:cubicBezTo>
                    <a:pt x="2030" y="682"/>
                    <a:pt x="2030" y="716"/>
                    <a:pt x="2047" y="733"/>
                  </a:cubicBezTo>
                  <a:cubicBezTo>
                    <a:pt x="2056" y="750"/>
                    <a:pt x="2073" y="750"/>
                    <a:pt x="2081" y="733"/>
                  </a:cubicBezTo>
                  <a:cubicBezTo>
                    <a:pt x="2090" y="716"/>
                    <a:pt x="2098" y="716"/>
                    <a:pt x="2107" y="699"/>
                  </a:cubicBezTo>
                  <a:cubicBezTo>
                    <a:pt x="2115" y="673"/>
                    <a:pt x="2124" y="673"/>
                    <a:pt x="2124" y="665"/>
                  </a:cubicBezTo>
                  <a:cubicBezTo>
                    <a:pt x="2124" y="656"/>
                    <a:pt x="2115" y="656"/>
                    <a:pt x="2098" y="673"/>
                  </a:cubicBezTo>
                  <a:cubicBezTo>
                    <a:pt x="2090" y="690"/>
                    <a:pt x="2073" y="716"/>
                    <a:pt x="2056" y="690"/>
                  </a:cubicBezTo>
                  <a:cubicBezTo>
                    <a:pt x="2047" y="665"/>
                    <a:pt x="2056" y="648"/>
                    <a:pt x="2039" y="622"/>
                  </a:cubicBezTo>
                  <a:cubicBezTo>
                    <a:pt x="2013" y="597"/>
                    <a:pt x="2022" y="597"/>
                    <a:pt x="2013" y="563"/>
                  </a:cubicBezTo>
                  <a:cubicBezTo>
                    <a:pt x="2013" y="520"/>
                    <a:pt x="1987" y="486"/>
                    <a:pt x="1996" y="477"/>
                  </a:cubicBezTo>
                  <a:cubicBezTo>
                    <a:pt x="2005" y="460"/>
                    <a:pt x="2030" y="418"/>
                    <a:pt x="2030" y="392"/>
                  </a:cubicBezTo>
                  <a:cubicBezTo>
                    <a:pt x="2022" y="375"/>
                    <a:pt x="2013" y="367"/>
                    <a:pt x="1987" y="392"/>
                  </a:cubicBezTo>
                  <a:cubicBezTo>
                    <a:pt x="1962" y="418"/>
                    <a:pt x="1953" y="435"/>
                    <a:pt x="1936" y="469"/>
                  </a:cubicBezTo>
                  <a:cubicBezTo>
                    <a:pt x="1911" y="503"/>
                    <a:pt x="1902" y="520"/>
                    <a:pt x="1894" y="529"/>
                  </a:cubicBezTo>
                  <a:cubicBezTo>
                    <a:pt x="1885" y="529"/>
                    <a:pt x="1894" y="546"/>
                    <a:pt x="1902" y="537"/>
                  </a:cubicBezTo>
                  <a:close/>
                  <a:moveTo>
                    <a:pt x="1970" y="443"/>
                  </a:moveTo>
                  <a:cubicBezTo>
                    <a:pt x="1970" y="452"/>
                    <a:pt x="1962" y="469"/>
                    <a:pt x="1979" y="460"/>
                  </a:cubicBezTo>
                  <a:cubicBezTo>
                    <a:pt x="1987" y="452"/>
                    <a:pt x="1996" y="443"/>
                    <a:pt x="1996" y="435"/>
                  </a:cubicBezTo>
                  <a:cubicBezTo>
                    <a:pt x="2005" y="418"/>
                    <a:pt x="2005" y="409"/>
                    <a:pt x="1996" y="409"/>
                  </a:cubicBezTo>
                  <a:cubicBezTo>
                    <a:pt x="1996" y="409"/>
                    <a:pt x="1979" y="426"/>
                    <a:pt x="1970" y="443"/>
                  </a:cubicBezTo>
                  <a:close/>
                  <a:moveTo>
                    <a:pt x="1092" y="1270"/>
                  </a:moveTo>
                  <a:cubicBezTo>
                    <a:pt x="1101" y="1278"/>
                    <a:pt x="1126" y="1295"/>
                    <a:pt x="1135" y="1304"/>
                  </a:cubicBezTo>
                  <a:cubicBezTo>
                    <a:pt x="1135" y="1321"/>
                    <a:pt x="1152" y="1321"/>
                    <a:pt x="1160" y="1312"/>
                  </a:cubicBezTo>
                  <a:cubicBezTo>
                    <a:pt x="1169" y="1304"/>
                    <a:pt x="1169" y="1304"/>
                    <a:pt x="1160" y="1287"/>
                  </a:cubicBezTo>
                  <a:cubicBezTo>
                    <a:pt x="1143" y="1278"/>
                    <a:pt x="1118" y="1270"/>
                    <a:pt x="1109" y="1261"/>
                  </a:cubicBezTo>
                  <a:cubicBezTo>
                    <a:pt x="1092" y="1253"/>
                    <a:pt x="1084" y="1261"/>
                    <a:pt x="1092" y="1270"/>
                  </a:cubicBezTo>
                  <a:close/>
                  <a:moveTo>
                    <a:pt x="1101" y="1210"/>
                  </a:moveTo>
                  <a:cubicBezTo>
                    <a:pt x="1109" y="1202"/>
                    <a:pt x="1101" y="1176"/>
                    <a:pt x="1101" y="1167"/>
                  </a:cubicBezTo>
                  <a:cubicBezTo>
                    <a:pt x="1101" y="1150"/>
                    <a:pt x="1101" y="1150"/>
                    <a:pt x="1109" y="1142"/>
                  </a:cubicBezTo>
                  <a:cubicBezTo>
                    <a:pt x="1126" y="1133"/>
                    <a:pt x="1126" y="1125"/>
                    <a:pt x="1118" y="1116"/>
                  </a:cubicBezTo>
                  <a:cubicBezTo>
                    <a:pt x="1109" y="1108"/>
                    <a:pt x="1109" y="1108"/>
                    <a:pt x="1109" y="1099"/>
                  </a:cubicBezTo>
                  <a:cubicBezTo>
                    <a:pt x="1109" y="1091"/>
                    <a:pt x="1109" y="1091"/>
                    <a:pt x="1101" y="1082"/>
                  </a:cubicBezTo>
                  <a:cubicBezTo>
                    <a:pt x="1092" y="1082"/>
                    <a:pt x="1092" y="1074"/>
                    <a:pt x="1092" y="1057"/>
                  </a:cubicBezTo>
                  <a:cubicBezTo>
                    <a:pt x="1092" y="1040"/>
                    <a:pt x="1092" y="1023"/>
                    <a:pt x="1101" y="1031"/>
                  </a:cubicBezTo>
                  <a:cubicBezTo>
                    <a:pt x="1109" y="1040"/>
                    <a:pt x="1109" y="1040"/>
                    <a:pt x="1118" y="1074"/>
                  </a:cubicBezTo>
                  <a:cubicBezTo>
                    <a:pt x="1126" y="1108"/>
                    <a:pt x="1126" y="1116"/>
                    <a:pt x="1143" y="1099"/>
                  </a:cubicBezTo>
                  <a:cubicBezTo>
                    <a:pt x="1152" y="1082"/>
                    <a:pt x="1152" y="1065"/>
                    <a:pt x="1160" y="1074"/>
                  </a:cubicBezTo>
                  <a:cubicBezTo>
                    <a:pt x="1169" y="1091"/>
                    <a:pt x="1169" y="1125"/>
                    <a:pt x="1160" y="1133"/>
                  </a:cubicBezTo>
                  <a:cubicBezTo>
                    <a:pt x="1160" y="1142"/>
                    <a:pt x="1160" y="1142"/>
                    <a:pt x="1160" y="1142"/>
                  </a:cubicBezTo>
                  <a:cubicBezTo>
                    <a:pt x="1169" y="1142"/>
                    <a:pt x="1194" y="1125"/>
                    <a:pt x="1194" y="1125"/>
                  </a:cubicBezTo>
                  <a:cubicBezTo>
                    <a:pt x="1194" y="1125"/>
                    <a:pt x="1186" y="1099"/>
                    <a:pt x="1194" y="1108"/>
                  </a:cubicBezTo>
                  <a:cubicBezTo>
                    <a:pt x="1203" y="1116"/>
                    <a:pt x="1203" y="1116"/>
                    <a:pt x="1211" y="1108"/>
                  </a:cubicBezTo>
                  <a:cubicBezTo>
                    <a:pt x="1211" y="1099"/>
                    <a:pt x="1203" y="1091"/>
                    <a:pt x="1194" y="1082"/>
                  </a:cubicBezTo>
                  <a:cubicBezTo>
                    <a:pt x="1186" y="1065"/>
                    <a:pt x="1186" y="1065"/>
                    <a:pt x="1186" y="1048"/>
                  </a:cubicBezTo>
                  <a:cubicBezTo>
                    <a:pt x="1186" y="1031"/>
                    <a:pt x="1160" y="997"/>
                    <a:pt x="1160" y="1023"/>
                  </a:cubicBezTo>
                  <a:cubicBezTo>
                    <a:pt x="1160" y="1048"/>
                    <a:pt x="1160" y="1040"/>
                    <a:pt x="1152" y="1048"/>
                  </a:cubicBezTo>
                  <a:cubicBezTo>
                    <a:pt x="1143" y="1048"/>
                    <a:pt x="1135" y="1057"/>
                    <a:pt x="1135" y="1065"/>
                  </a:cubicBezTo>
                  <a:cubicBezTo>
                    <a:pt x="1135" y="1065"/>
                    <a:pt x="1126" y="1065"/>
                    <a:pt x="1126" y="1048"/>
                  </a:cubicBezTo>
                  <a:cubicBezTo>
                    <a:pt x="1126" y="1040"/>
                    <a:pt x="1118" y="997"/>
                    <a:pt x="1109" y="1006"/>
                  </a:cubicBezTo>
                  <a:cubicBezTo>
                    <a:pt x="1101" y="1006"/>
                    <a:pt x="1101" y="1006"/>
                    <a:pt x="1101" y="1014"/>
                  </a:cubicBezTo>
                  <a:cubicBezTo>
                    <a:pt x="1092" y="1023"/>
                    <a:pt x="1092" y="1014"/>
                    <a:pt x="1092" y="997"/>
                  </a:cubicBezTo>
                  <a:cubicBezTo>
                    <a:pt x="1092" y="980"/>
                    <a:pt x="1084" y="955"/>
                    <a:pt x="1092" y="912"/>
                  </a:cubicBezTo>
                  <a:cubicBezTo>
                    <a:pt x="1092" y="869"/>
                    <a:pt x="1101" y="869"/>
                    <a:pt x="1118" y="903"/>
                  </a:cubicBezTo>
                  <a:cubicBezTo>
                    <a:pt x="1135" y="929"/>
                    <a:pt x="1169" y="972"/>
                    <a:pt x="1186" y="997"/>
                  </a:cubicBezTo>
                  <a:cubicBezTo>
                    <a:pt x="1211" y="1023"/>
                    <a:pt x="1271" y="1082"/>
                    <a:pt x="1280" y="1091"/>
                  </a:cubicBezTo>
                  <a:cubicBezTo>
                    <a:pt x="1288" y="1099"/>
                    <a:pt x="1288" y="1091"/>
                    <a:pt x="1271" y="1108"/>
                  </a:cubicBezTo>
                  <a:cubicBezTo>
                    <a:pt x="1254" y="1125"/>
                    <a:pt x="1246" y="1133"/>
                    <a:pt x="1220" y="1133"/>
                  </a:cubicBezTo>
                  <a:cubicBezTo>
                    <a:pt x="1203" y="1142"/>
                    <a:pt x="1186" y="1159"/>
                    <a:pt x="1194" y="1159"/>
                  </a:cubicBezTo>
                  <a:cubicBezTo>
                    <a:pt x="1211" y="1159"/>
                    <a:pt x="1263" y="1142"/>
                    <a:pt x="1288" y="1133"/>
                  </a:cubicBezTo>
                  <a:cubicBezTo>
                    <a:pt x="1314" y="1133"/>
                    <a:pt x="1331" y="1125"/>
                    <a:pt x="1322" y="1099"/>
                  </a:cubicBezTo>
                  <a:cubicBezTo>
                    <a:pt x="1305" y="1082"/>
                    <a:pt x="1271" y="1048"/>
                    <a:pt x="1246" y="1031"/>
                  </a:cubicBezTo>
                  <a:cubicBezTo>
                    <a:pt x="1220" y="1014"/>
                    <a:pt x="1211" y="997"/>
                    <a:pt x="1194" y="980"/>
                  </a:cubicBezTo>
                  <a:cubicBezTo>
                    <a:pt x="1177" y="955"/>
                    <a:pt x="1152" y="920"/>
                    <a:pt x="1135" y="886"/>
                  </a:cubicBezTo>
                  <a:cubicBezTo>
                    <a:pt x="1118" y="852"/>
                    <a:pt x="1109" y="844"/>
                    <a:pt x="1092" y="861"/>
                  </a:cubicBezTo>
                  <a:cubicBezTo>
                    <a:pt x="1084" y="878"/>
                    <a:pt x="1075" y="895"/>
                    <a:pt x="1075" y="955"/>
                  </a:cubicBezTo>
                  <a:cubicBezTo>
                    <a:pt x="1075" y="1014"/>
                    <a:pt x="1084" y="1023"/>
                    <a:pt x="1084" y="1040"/>
                  </a:cubicBezTo>
                  <a:cubicBezTo>
                    <a:pt x="1075" y="1057"/>
                    <a:pt x="1075" y="1048"/>
                    <a:pt x="1066" y="1031"/>
                  </a:cubicBezTo>
                  <a:cubicBezTo>
                    <a:pt x="1058" y="1014"/>
                    <a:pt x="1058" y="997"/>
                    <a:pt x="1058" y="980"/>
                  </a:cubicBezTo>
                  <a:cubicBezTo>
                    <a:pt x="1066" y="963"/>
                    <a:pt x="1058" y="929"/>
                    <a:pt x="1049" y="937"/>
                  </a:cubicBezTo>
                  <a:cubicBezTo>
                    <a:pt x="1041" y="937"/>
                    <a:pt x="1041" y="946"/>
                    <a:pt x="1041" y="955"/>
                  </a:cubicBezTo>
                  <a:cubicBezTo>
                    <a:pt x="1041" y="955"/>
                    <a:pt x="1032" y="929"/>
                    <a:pt x="1007" y="929"/>
                  </a:cubicBezTo>
                  <a:cubicBezTo>
                    <a:pt x="981" y="937"/>
                    <a:pt x="973" y="946"/>
                    <a:pt x="990" y="946"/>
                  </a:cubicBezTo>
                  <a:cubicBezTo>
                    <a:pt x="998" y="946"/>
                    <a:pt x="1041" y="989"/>
                    <a:pt x="1041" y="1006"/>
                  </a:cubicBezTo>
                  <a:cubicBezTo>
                    <a:pt x="1041" y="1031"/>
                    <a:pt x="1032" y="1040"/>
                    <a:pt x="1032" y="1057"/>
                  </a:cubicBezTo>
                  <a:cubicBezTo>
                    <a:pt x="1032" y="1082"/>
                    <a:pt x="1024" y="1099"/>
                    <a:pt x="1015" y="1108"/>
                  </a:cubicBezTo>
                  <a:cubicBezTo>
                    <a:pt x="1015" y="1116"/>
                    <a:pt x="1032" y="1099"/>
                    <a:pt x="1041" y="1082"/>
                  </a:cubicBezTo>
                  <a:cubicBezTo>
                    <a:pt x="1049" y="1065"/>
                    <a:pt x="1049" y="1023"/>
                    <a:pt x="1058" y="1040"/>
                  </a:cubicBezTo>
                  <a:cubicBezTo>
                    <a:pt x="1066" y="1057"/>
                    <a:pt x="1075" y="1065"/>
                    <a:pt x="1084" y="1125"/>
                  </a:cubicBezTo>
                  <a:cubicBezTo>
                    <a:pt x="1092" y="1176"/>
                    <a:pt x="1092" y="1244"/>
                    <a:pt x="1101" y="1210"/>
                  </a:cubicBezTo>
                  <a:close/>
                  <a:moveTo>
                    <a:pt x="325" y="2036"/>
                  </a:moveTo>
                  <a:cubicBezTo>
                    <a:pt x="325" y="2045"/>
                    <a:pt x="350" y="2036"/>
                    <a:pt x="367" y="2036"/>
                  </a:cubicBezTo>
                  <a:cubicBezTo>
                    <a:pt x="384" y="2045"/>
                    <a:pt x="384" y="2053"/>
                    <a:pt x="393" y="2036"/>
                  </a:cubicBezTo>
                  <a:cubicBezTo>
                    <a:pt x="393" y="2028"/>
                    <a:pt x="401" y="2011"/>
                    <a:pt x="393" y="2002"/>
                  </a:cubicBezTo>
                  <a:cubicBezTo>
                    <a:pt x="376" y="1994"/>
                    <a:pt x="359" y="2011"/>
                    <a:pt x="342" y="2019"/>
                  </a:cubicBezTo>
                  <a:cubicBezTo>
                    <a:pt x="325" y="2028"/>
                    <a:pt x="307" y="2045"/>
                    <a:pt x="325" y="2036"/>
                  </a:cubicBezTo>
                  <a:close/>
                  <a:moveTo>
                    <a:pt x="495" y="1721"/>
                  </a:moveTo>
                  <a:cubicBezTo>
                    <a:pt x="504" y="1721"/>
                    <a:pt x="546" y="1747"/>
                    <a:pt x="572" y="1764"/>
                  </a:cubicBezTo>
                  <a:cubicBezTo>
                    <a:pt x="589" y="1781"/>
                    <a:pt x="623" y="1815"/>
                    <a:pt x="666" y="1832"/>
                  </a:cubicBezTo>
                  <a:cubicBezTo>
                    <a:pt x="708" y="1849"/>
                    <a:pt x="742" y="1883"/>
                    <a:pt x="777" y="1892"/>
                  </a:cubicBezTo>
                  <a:cubicBezTo>
                    <a:pt x="811" y="1892"/>
                    <a:pt x="845" y="1900"/>
                    <a:pt x="853" y="1909"/>
                  </a:cubicBezTo>
                  <a:cubicBezTo>
                    <a:pt x="870" y="1917"/>
                    <a:pt x="862" y="1943"/>
                    <a:pt x="870" y="1951"/>
                  </a:cubicBezTo>
                  <a:cubicBezTo>
                    <a:pt x="879" y="1968"/>
                    <a:pt x="879" y="1968"/>
                    <a:pt x="879" y="1951"/>
                  </a:cubicBezTo>
                  <a:cubicBezTo>
                    <a:pt x="879" y="1934"/>
                    <a:pt x="887" y="1909"/>
                    <a:pt x="887" y="1900"/>
                  </a:cubicBezTo>
                  <a:cubicBezTo>
                    <a:pt x="896" y="1892"/>
                    <a:pt x="896" y="1883"/>
                    <a:pt x="879" y="1883"/>
                  </a:cubicBezTo>
                  <a:cubicBezTo>
                    <a:pt x="862" y="1883"/>
                    <a:pt x="819" y="1883"/>
                    <a:pt x="785" y="1866"/>
                  </a:cubicBezTo>
                  <a:cubicBezTo>
                    <a:pt x="759" y="1849"/>
                    <a:pt x="751" y="1840"/>
                    <a:pt x="717" y="1832"/>
                  </a:cubicBezTo>
                  <a:cubicBezTo>
                    <a:pt x="674" y="1823"/>
                    <a:pt x="640" y="1798"/>
                    <a:pt x="606" y="1764"/>
                  </a:cubicBezTo>
                  <a:cubicBezTo>
                    <a:pt x="572" y="1738"/>
                    <a:pt x="546" y="1721"/>
                    <a:pt x="529" y="1713"/>
                  </a:cubicBezTo>
                  <a:cubicBezTo>
                    <a:pt x="504" y="1696"/>
                    <a:pt x="478" y="1704"/>
                    <a:pt x="495" y="1721"/>
                  </a:cubicBezTo>
                  <a:close/>
                  <a:moveTo>
                    <a:pt x="487" y="1840"/>
                  </a:moveTo>
                  <a:cubicBezTo>
                    <a:pt x="487" y="1849"/>
                    <a:pt x="529" y="1909"/>
                    <a:pt x="546" y="1926"/>
                  </a:cubicBezTo>
                  <a:cubicBezTo>
                    <a:pt x="555" y="1943"/>
                    <a:pt x="563" y="1934"/>
                    <a:pt x="572" y="1926"/>
                  </a:cubicBezTo>
                  <a:cubicBezTo>
                    <a:pt x="572" y="1917"/>
                    <a:pt x="572" y="1917"/>
                    <a:pt x="563" y="1909"/>
                  </a:cubicBezTo>
                  <a:cubicBezTo>
                    <a:pt x="555" y="1900"/>
                    <a:pt x="555" y="1900"/>
                    <a:pt x="555" y="1883"/>
                  </a:cubicBezTo>
                  <a:cubicBezTo>
                    <a:pt x="555" y="1866"/>
                    <a:pt x="555" y="1849"/>
                    <a:pt x="555" y="1858"/>
                  </a:cubicBezTo>
                  <a:cubicBezTo>
                    <a:pt x="563" y="1866"/>
                    <a:pt x="580" y="1900"/>
                    <a:pt x="597" y="1900"/>
                  </a:cubicBezTo>
                  <a:cubicBezTo>
                    <a:pt x="614" y="1909"/>
                    <a:pt x="614" y="1900"/>
                    <a:pt x="614" y="1892"/>
                  </a:cubicBezTo>
                  <a:cubicBezTo>
                    <a:pt x="606" y="1875"/>
                    <a:pt x="589" y="1875"/>
                    <a:pt x="589" y="1840"/>
                  </a:cubicBezTo>
                  <a:cubicBezTo>
                    <a:pt x="580" y="1798"/>
                    <a:pt x="580" y="1789"/>
                    <a:pt x="563" y="1772"/>
                  </a:cubicBezTo>
                  <a:cubicBezTo>
                    <a:pt x="546" y="1764"/>
                    <a:pt x="546" y="1764"/>
                    <a:pt x="538" y="1764"/>
                  </a:cubicBezTo>
                  <a:cubicBezTo>
                    <a:pt x="538" y="1764"/>
                    <a:pt x="538" y="1772"/>
                    <a:pt x="546" y="1781"/>
                  </a:cubicBezTo>
                  <a:cubicBezTo>
                    <a:pt x="555" y="1789"/>
                    <a:pt x="563" y="1806"/>
                    <a:pt x="563" y="1815"/>
                  </a:cubicBezTo>
                  <a:cubicBezTo>
                    <a:pt x="563" y="1823"/>
                    <a:pt x="563" y="1823"/>
                    <a:pt x="555" y="1815"/>
                  </a:cubicBezTo>
                  <a:cubicBezTo>
                    <a:pt x="546" y="1806"/>
                    <a:pt x="538" y="1789"/>
                    <a:pt x="529" y="1798"/>
                  </a:cubicBezTo>
                  <a:cubicBezTo>
                    <a:pt x="529" y="1798"/>
                    <a:pt x="521" y="1823"/>
                    <a:pt x="529" y="1840"/>
                  </a:cubicBezTo>
                  <a:cubicBezTo>
                    <a:pt x="538" y="1858"/>
                    <a:pt x="538" y="1875"/>
                    <a:pt x="538" y="1883"/>
                  </a:cubicBezTo>
                  <a:cubicBezTo>
                    <a:pt x="538" y="1892"/>
                    <a:pt x="529" y="1883"/>
                    <a:pt x="521" y="1866"/>
                  </a:cubicBezTo>
                  <a:cubicBezTo>
                    <a:pt x="512" y="1849"/>
                    <a:pt x="504" y="1815"/>
                    <a:pt x="495" y="1789"/>
                  </a:cubicBezTo>
                  <a:cubicBezTo>
                    <a:pt x="478" y="1764"/>
                    <a:pt x="461" y="1747"/>
                    <a:pt x="461" y="1738"/>
                  </a:cubicBezTo>
                  <a:cubicBezTo>
                    <a:pt x="452" y="1738"/>
                    <a:pt x="452" y="1696"/>
                    <a:pt x="452" y="1670"/>
                  </a:cubicBezTo>
                  <a:cubicBezTo>
                    <a:pt x="444" y="1653"/>
                    <a:pt x="461" y="1636"/>
                    <a:pt x="452" y="1619"/>
                  </a:cubicBezTo>
                  <a:cubicBezTo>
                    <a:pt x="444" y="1602"/>
                    <a:pt x="427" y="1610"/>
                    <a:pt x="427" y="1653"/>
                  </a:cubicBezTo>
                  <a:cubicBezTo>
                    <a:pt x="418" y="1687"/>
                    <a:pt x="427" y="1789"/>
                    <a:pt x="435" y="1823"/>
                  </a:cubicBezTo>
                  <a:cubicBezTo>
                    <a:pt x="452" y="1858"/>
                    <a:pt x="444" y="1892"/>
                    <a:pt x="461" y="1909"/>
                  </a:cubicBezTo>
                  <a:cubicBezTo>
                    <a:pt x="469" y="1926"/>
                    <a:pt x="469" y="1909"/>
                    <a:pt x="469" y="1892"/>
                  </a:cubicBezTo>
                  <a:cubicBezTo>
                    <a:pt x="469" y="1875"/>
                    <a:pt x="478" y="1875"/>
                    <a:pt x="478" y="1858"/>
                  </a:cubicBezTo>
                  <a:cubicBezTo>
                    <a:pt x="478" y="1832"/>
                    <a:pt x="478" y="1832"/>
                    <a:pt x="487" y="1840"/>
                  </a:cubicBezTo>
                  <a:close/>
                  <a:moveTo>
                    <a:pt x="589" y="2070"/>
                  </a:moveTo>
                  <a:cubicBezTo>
                    <a:pt x="589" y="2070"/>
                    <a:pt x="614" y="2096"/>
                    <a:pt x="614" y="2105"/>
                  </a:cubicBezTo>
                  <a:cubicBezTo>
                    <a:pt x="614" y="2113"/>
                    <a:pt x="614" y="2122"/>
                    <a:pt x="580" y="2105"/>
                  </a:cubicBezTo>
                  <a:cubicBezTo>
                    <a:pt x="546" y="2088"/>
                    <a:pt x="546" y="2079"/>
                    <a:pt x="529" y="2088"/>
                  </a:cubicBezTo>
                  <a:cubicBezTo>
                    <a:pt x="504" y="2088"/>
                    <a:pt x="478" y="2105"/>
                    <a:pt x="487" y="2105"/>
                  </a:cubicBezTo>
                  <a:cubicBezTo>
                    <a:pt x="495" y="2113"/>
                    <a:pt x="504" y="2113"/>
                    <a:pt x="529" y="2113"/>
                  </a:cubicBezTo>
                  <a:cubicBezTo>
                    <a:pt x="555" y="2113"/>
                    <a:pt x="572" y="2122"/>
                    <a:pt x="589" y="2130"/>
                  </a:cubicBezTo>
                  <a:cubicBezTo>
                    <a:pt x="606" y="2139"/>
                    <a:pt x="640" y="2147"/>
                    <a:pt x="649" y="2130"/>
                  </a:cubicBezTo>
                  <a:cubicBezTo>
                    <a:pt x="657" y="2113"/>
                    <a:pt x="657" y="2113"/>
                    <a:pt x="640" y="2096"/>
                  </a:cubicBezTo>
                  <a:cubicBezTo>
                    <a:pt x="623" y="2088"/>
                    <a:pt x="580" y="2045"/>
                    <a:pt x="589" y="2070"/>
                  </a:cubicBezTo>
                  <a:close/>
                  <a:moveTo>
                    <a:pt x="2439" y="895"/>
                  </a:moveTo>
                  <a:cubicBezTo>
                    <a:pt x="3292" y="895"/>
                    <a:pt x="3983" y="1585"/>
                    <a:pt x="3983" y="2437"/>
                  </a:cubicBezTo>
                  <a:cubicBezTo>
                    <a:pt x="3983" y="3289"/>
                    <a:pt x="3292" y="3979"/>
                    <a:pt x="2439" y="3979"/>
                  </a:cubicBezTo>
                  <a:cubicBezTo>
                    <a:pt x="1587" y="3979"/>
                    <a:pt x="896" y="3289"/>
                    <a:pt x="896" y="2437"/>
                  </a:cubicBezTo>
                  <a:cubicBezTo>
                    <a:pt x="896" y="1585"/>
                    <a:pt x="1587" y="895"/>
                    <a:pt x="2439" y="895"/>
                  </a:cubicBezTo>
                  <a:close/>
                  <a:moveTo>
                    <a:pt x="2457" y="1772"/>
                  </a:moveTo>
                  <a:cubicBezTo>
                    <a:pt x="2141" y="1900"/>
                    <a:pt x="2141" y="1900"/>
                    <a:pt x="2141" y="1900"/>
                  </a:cubicBezTo>
                  <a:cubicBezTo>
                    <a:pt x="2141" y="2590"/>
                    <a:pt x="2141" y="2590"/>
                    <a:pt x="2141" y="2590"/>
                  </a:cubicBezTo>
                  <a:cubicBezTo>
                    <a:pt x="2081" y="2565"/>
                    <a:pt x="2022" y="2539"/>
                    <a:pt x="1953" y="2505"/>
                  </a:cubicBezTo>
                  <a:cubicBezTo>
                    <a:pt x="1953" y="1900"/>
                    <a:pt x="1953" y="1900"/>
                    <a:pt x="1953" y="1900"/>
                  </a:cubicBezTo>
                  <a:cubicBezTo>
                    <a:pt x="1638" y="1772"/>
                    <a:pt x="1638" y="1772"/>
                    <a:pt x="1638" y="1772"/>
                  </a:cubicBezTo>
                  <a:cubicBezTo>
                    <a:pt x="1638" y="2318"/>
                    <a:pt x="1638" y="2318"/>
                    <a:pt x="1638" y="2318"/>
                  </a:cubicBezTo>
                  <a:cubicBezTo>
                    <a:pt x="1536" y="2249"/>
                    <a:pt x="1416" y="2173"/>
                    <a:pt x="1280" y="2062"/>
                  </a:cubicBezTo>
                  <a:cubicBezTo>
                    <a:pt x="1280" y="2062"/>
                    <a:pt x="1425" y="2309"/>
                    <a:pt x="1638" y="2488"/>
                  </a:cubicBezTo>
                  <a:cubicBezTo>
                    <a:pt x="1638" y="3433"/>
                    <a:pt x="1638" y="3433"/>
                    <a:pt x="1638" y="3433"/>
                  </a:cubicBezTo>
                  <a:cubicBezTo>
                    <a:pt x="1953" y="3561"/>
                    <a:pt x="1953" y="3561"/>
                    <a:pt x="1953" y="3561"/>
                  </a:cubicBezTo>
                  <a:cubicBezTo>
                    <a:pt x="1953" y="2726"/>
                    <a:pt x="1953" y="2726"/>
                    <a:pt x="1953" y="2726"/>
                  </a:cubicBezTo>
                  <a:cubicBezTo>
                    <a:pt x="2022" y="2778"/>
                    <a:pt x="2090" y="2803"/>
                    <a:pt x="2141" y="2829"/>
                  </a:cubicBezTo>
                  <a:cubicBezTo>
                    <a:pt x="2141" y="3561"/>
                    <a:pt x="2141" y="3561"/>
                    <a:pt x="2141" y="3561"/>
                  </a:cubicBezTo>
                  <a:cubicBezTo>
                    <a:pt x="2457" y="3433"/>
                    <a:pt x="2457" y="3433"/>
                    <a:pt x="2457" y="3433"/>
                  </a:cubicBezTo>
                  <a:cubicBezTo>
                    <a:pt x="2457" y="2905"/>
                    <a:pt x="2457" y="2905"/>
                    <a:pt x="2457" y="2905"/>
                  </a:cubicBezTo>
                  <a:cubicBezTo>
                    <a:pt x="2584" y="2922"/>
                    <a:pt x="2746" y="2931"/>
                    <a:pt x="2917" y="2888"/>
                  </a:cubicBezTo>
                  <a:cubicBezTo>
                    <a:pt x="3275" y="2803"/>
                    <a:pt x="3454" y="2454"/>
                    <a:pt x="3403" y="2232"/>
                  </a:cubicBezTo>
                  <a:cubicBezTo>
                    <a:pt x="3352" y="2011"/>
                    <a:pt x="3216" y="1909"/>
                    <a:pt x="2866" y="1730"/>
                  </a:cubicBezTo>
                  <a:cubicBezTo>
                    <a:pt x="2516" y="1551"/>
                    <a:pt x="2286" y="1406"/>
                    <a:pt x="2457" y="1142"/>
                  </a:cubicBezTo>
                  <a:cubicBezTo>
                    <a:pt x="2457" y="1142"/>
                    <a:pt x="2329" y="1202"/>
                    <a:pt x="2286" y="1329"/>
                  </a:cubicBezTo>
                  <a:cubicBezTo>
                    <a:pt x="2243" y="1449"/>
                    <a:pt x="2277" y="1602"/>
                    <a:pt x="2448" y="1747"/>
                  </a:cubicBezTo>
                  <a:cubicBezTo>
                    <a:pt x="2627" y="1900"/>
                    <a:pt x="2721" y="1883"/>
                    <a:pt x="2874" y="2062"/>
                  </a:cubicBezTo>
                  <a:cubicBezTo>
                    <a:pt x="3028" y="2232"/>
                    <a:pt x="2985" y="2462"/>
                    <a:pt x="2900" y="2548"/>
                  </a:cubicBezTo>
                  <a:cubicBezTo>
                    <a:pt x="2823" y="2616"/>
                    <a:pt x="2670" y="2701"/>
                    <a:pt x="2457" y="2675"/>
                  </a:cubicBezTo>
                  <a:lnTo>
                    <a:pt x="2457" y="1772"/>
                  </a:lnTo>
                  <a:close/>
                  <a:moveTo>
                    <a:pt x="2644" y="3212"/>
                  </a:moveTo>
                  <a:cubicBezTo>
                    <a:pt x="2644" y="3476"/>
                    <a:pt x="2644" y="3476"/>
                    <a:pt x="2644" y="3476"/>
                  </a:cubicBezTo>
                  <a:cubicBezTo>
                    <a:pt x="2619" y="3476"/>
                    <a:pt x="2619" y="3476"/>
                    <a:pt x="2619" y="3476"/>
                  </a:cubicBezTo>
                  <a:cubicBezTo>
                    <a:pt x="2619" y="3289"/>
                    <a:pt x="2619" y="3289"/>
                    <a:pt x="2619" y="3289"/>
                  </a:cubicBezTo>
                  <a:cubicBezTo>
                    <a:pt x="2559" y="3289"/>
                    <a:pt x="2559" y="3289"/>
                    <a:pt x="2559" y="3289"/>
                  </a:cubicBezTo>
                  <a:cubicBezTo>
                    <a:pt x="2559" y="3263"/>
                    <a:pt x="2559" y="3263"/>
                    <a:pt x="2559" y="3263"/>
                  </a:cubicBezTo>
                  <a:cubicBezTo>
                    <a:pt x="2602" y="3263"/>
                    <a:pt x="2619" y="3246"/>
                    <a:pt x="2627" y="3212"/>
                  </a:cubicBezTo>
                  <a:lnTo>
                    <a:pt x="2644" y="3212"/>
                  </a:lnTo>
                  <a:close/>
                  <a:moveTo>
                    <a:pt x="2789" y="3416"/>
                  </a:moveTo>
                  <a:cubicBezTo>
                    <a:pt x="2815" y="3416"/>
                    <a:pt x="2815" y="3416"/>
                    <a:pt x="2815" y="3416"/>
                  </a:cubicBezTo>
                  <a:cubicBezTo>
                    <a:pt x="2823" y="3442"/>
                    <a:pt x="2832" y="3459"/>
                    <a:pt x="2857" y="3459"/>
                  </a:cubicBezTo>
                  <a:cubicBezTo>
                    <a:pt x="2883" y="3459"/>
                    <a:pt x="2900" y="3425"/>
                    <a:pt x="2909" y="3357"/>
                  </a:cubicBezTo>
                  <a:cubicBezTo>
                    <a:pt x="2909" y="3357"/>
                    <a:pt x="2909" y="3357"/>
                    <a:pt x="2909" y="3357"/>
                  </a:cubicBezTo>
                  <a:cubicBezTo>
                    <a:pt x="2900" y="3374"/>
                    <a:pt x="2883" y="3391"/>
                    <a:pt x="2857" y="3391"/>
                  </a:cubicBezTo>
                  <a:cubicBezTo>
                    <a:pt x="2815" y="3382"/>
                    <a:pt x="2789" y="3357"/>
                    <a:pt x="2789" y="3306"/>
                  </a:cubicBezTo>
                  <a:cubicBezTo>
                    <a:pt x="2789" y="3246"/>
                    <a:pt x="2815" y="3212"/>
                    <a:pt x="2857" y="3212"/>
                  </a:cubicBezTo>
                  <a:cubicBezTo>
                    <a:pt x="2909" y="3212"/>
                    <a:pt x="2943" y="3255"/>
                    <a:pt x="2943" y="3331"/>
                  </a:cubicBezTo>
                  <a:cubicBezTo>
                    <a:pt x="2934" y="3425"/>
                    <a:pt x="2909" y="3476"/>
                    <a:pt x="2857" y="3476"/>
                  </a:cubicBezTo>
                  <a:cubicBezTo>
                    <a:pt x="2815" y="3476"/>
                    <a:pt x="2789" y="3459"/>
                    <a:pt x="2789" y="3416"/>
                  </a:cubicBezTo>
                  <a:close/>
                  <a:moveTo>
                    <a:pt x="2866" y="3357"/>
                  </a:moveTo>
                  <a:cubicBezTo>
                    <a:pt x="2891" y="3357"/>
                    <a:pt x="2909" y="3340"/>
                    <a:pt x="2909" y="3297"/>
                  </a:cubicBezTo>
                  <a:cubicBezTo>
                    <a:pt x="2909" y="3263"/>
                    <a:pt x="2891" y="3246"/>
                    <a:pt x="2857" y="3246"/>
                  </a:cubicBezTo>
                  <a:cubicBezTo>
                    <a:pt x="2832" y="3246"/>
                    <a:pt x="2815" y="3263"/>
                    <a:pt x="2815" y="3306"/>
                  </a:cubicBezTo>
                  <a:cubicBezTo>
                    <a:pt x="2815" y="3340"/>
                    <a:pt x="2832" y="3357"/>
                    <a:pt x="2866" y="3357"/>
                  </a:cubicBezTo>
                  <a:close/>
                  <a:moveTo>
                    <a:pt x="3156" y="3348"/>
                  </a:moveTo>
                  <a:cubicBezTo>
                    <a:pt x="3156" y="3280"/>
                    <a:pt x="3139" y="3246"/>
                    <a:pt x="3105" y="3246"/>
                  </a:cubicBezTo>
                  <a:cubicBezTo>
                    <a:pt x="3071" y="3246"/>
                    <a:pt x="3054" y="3280"/>
                    <a:pt x="3054" y="3348"/>
                  </a:cubicBezTo>
                  <a:cubicBezTo>
                    <a:pt x="3054" y="3416"/>
                    <a:pt x="3071" y="3451"/>
                    <a:pt x="3105" y="3451"/>
                  </a:cubicBezTo>
                  <a:cubicBezTo>
                    <a:pt x="3139" y="3451"/>
                    <a:pt x="3156" y="3416"/>
                    <a:pt x="3156" y="3348"/>
                  </a:cubicBezTo>
                  <a:close/>
                  <a:moveTo>
                    <a:pt x="3181" y="3348"/>
                  </a:moveTo>
                  <a:cubicBezTo>
                    <a:pt x="3181" y="3433"/>
                    <a:pt x="3156" y="3476"/>
                    <a:pt x="3105" y="3476"/>
                  </a:cubicBezTo>
                  <a:cubicBezTo>
                    <a:pt x="3054" y="3476"/>
                    <a:pt x="3028" y="3433"/>
                    <a:pt x="3028" y="3348"/>
                  </a:cubicBezTo>
                  <a:cubicBezTo>
                    <a:pt x="3028" y="3255"/>
                    <a:pt x="3054" y="3212"/>
                    <a:pt x="3105" y="3212"/>
                  </a:cubicBezTo>
                  <a:cubicBezTo>
                    <a:pt x="3156" y="3212"/>
                    <a:pt x="3181" y="3263"/>
                    <a:pt x="3181" y="3348"/>
                  </a:cubicBezTo>
                  <a:close/>
                  <a:moveTo>
                    <a:pt x="3275" y="3416"/>
                  </a:moveTo>
                  <a:cubicBezTo>
                    <a:pt x="3301" y="3416"/>
                    <a:pt x="3301" y="3416"/>
                    <a:pt x="3301" y="3416"/>
                  </a:cubicBezTo>
                  <a:cubicBezTo>
                    <a:pt x="3301" y="3442"/>
                    <a:pt x="3318" y="3459"/>
                    <a:pt x="3343" y="3459"/>
                  </a:cubicBezTo>
                  <a:cubicBezTo>
                    <a:pt x="3369" y="3459"/>
                    <a:pt x="3386" y="3425"/>
                    <a:pt x="3395" y="3357"/>
                  </a:cubicBezTo>
                  <a:cubicBezTo>
                    <a:pt x="3395" y="3357"/>
                    <a:pt x="3395" y="3357"/>
                    <a:pt x="3395" y="3357"/>
                  </a:cubicBezTo>
                  <a:cubicBezTo>
                    <a:pt x="3386" y="3374"/>
                    <a:pt x="3369" y="3391"/>
                    <a:pt x="3343" y="3391"/>
                  </a:cubicBezTo>
                  <a:cubicBezTo>
                    <a:pt x="3292" y="3382"/>
                    <a:pt x="3275" y="3357"/>
                    <a:pt x="3267" y="3306"/>
                  </a:cubicBezTo>
                  <a:cubicBezTo>
                    <a:pt x="3275" y="3246"/>
                    <a:pt x="3301" y="3212"/>
                    <a:pt x="3343" y="3212"/>
                  </a:cubicBezTo>
                  <a:cubicBezTo>
                    <a:pt x="3395" y="3212"/>
                    <a:pt x="3420" y="3255"/>
                    <a:pt x="3420" y="3331"/>
                  </a:cubicBezTo>
                  <a:cubicBezTo>
                    <a:pt x="3420" y="3425"/>
                    <a:pt x="3395" y="3476"/>
                    <a:pt x="3343" y="3476"/>
                  </a:cubicBezTo>
                  <a:cubicBezTo>
                    <a:pt x="3301" y="3476"/>
                    <a:pt x="3275" y="3459"/>
                    <a:pt x="3275" y="3416"/>
                  </a:cubicBezTo>
                  <a:close/>
                  <a:moveTo>
                    <a:pt x="3343" y="3357"/>
                  </a:moveTo>
                  <a:cubicBezTo>
                    <a:pt x="3378" y="3357"/>
                    <a:pt x="3386" y="3340"/>
                    <a:pt x="3386" y="3297"/>
                  </a:cubicBezTo>
                  <a:cubicBezTo>
                    <a:pt x="3386" y="3263"/>
                    <a:pt x="3378" y="3246"/>
                    <a:pt x="3343" y="3246"/>
                  </a:cubicBezTo>
                  <a:cubicBezTo>
                    <a:pt x="3318" y="3246"/>
                    <a:pt x="3301" y="3263"/>
                    <a:pt x="3301" y="3306"/>
                  </a:cubicBezTo>
                  <a:cubicBezTo>
                    <a:pt x="3301" y="3340"/>
                    <a:pt x="3318" y="3357"/>
                    <a:pt x="3343" y="3357"/>
                  </a:cubicBezTo>
                  <a:close/>
                  <a:moveTo>
                    <a:pt x="2439" y="0"/>
                  </a:moveTo>
                  <a:cubicBezTo>
                    <a:pt x="3787" y="0"/>
                    <a:pt x="4879" y="1091"/>
                    <a:pt x="4879" y="2437"/>
                  </a:cubicBezTo>
                  <a:cubicBezTo>
                    <a:pt x="4879" y="3783"/>
                    <a:pt x="3787" y="4873"/>
                    <a:pt x="2439" y="4873"/>
                  </a:cubicBezTo>
                  <a:cubicBezTo>
                    <a:pt x="1092" y="4873"/>
                    <a:pt x="0" y="3783"/>
                    <a:pt x="0" y="2437"/>
                  </a:cubicBezTo>
                  <a:cubicBezTo>
                    <a:pt x="0" y="1091"/>
                    <a:pt x="1092" y="0"/>
                    <a:pt x="2439" y="0"/>
                  </a:cubicBezTo>
                  <a:close/>
                  <a:moveTo>
                    <a:pt x="2439" y="162"/>
                  </a:moveTo>
                  <a:cubicBezTo>
                    <a:pt x="3702" y="162"/>
                    <a:pt x="4716" y="1176"/>
                    <a:pt x="4716" y="2437"/>
                  </a:cubicBezTo>
                  <a:cubicBezTo>
                    <a:pt x="4716" y="3689"/>
                    <a:pt x="3702" y="4711"/>
                    <a:pt x="2439" y="4711"/>
                  </a:cubicBezTo>
                  <a:cubicBezTo>
                    <a:pt x="1186" y="4711"/>
                    <a:pt x="162" y="3689"/>
                    <a:pt x="162" y="2437"/>
                  </a:cubicBezTo>
                  <a:cubicBezTo>
                    <a:pt x="162" y="1176"/>
                    <a:pt x="1186" y="162"/>
                    <a:pt x="2439" y="162"/>
                  </a:cubicBezTo>
                  <a:close/>
                  <a:moveTo>
                    <a:pt x="4247" y="2820"/>
                  </a:moveTo>
                  <a:cubicBezTo>
                    <a:pt x="4230" y="2820"/>
                    <a:pt x="4230" y="2820"/>
                    <a:pt x="4230" y="2820"/>
                  </a:cubicBezTo>
                  <a:cubicBezTo>
                    <a:pt x="4247" y="2726"/>
                    <a:pt x="4247" y="2726"/>
                    <a:pt x="4247" y="2726"/>
                  </a:cubicBezTo>
                  <a:cubicBezTo>
                    <a:pt x="4256" y="2726"/>
                    <a:pt x="4256" y="2726"/>
                    <a:pt x="4256" y="2726"/>
                  </a:cubicBezTo>
                  <a:cubicBezTo>
                    <a:pt x="4256" y="2743"/>
                    <a:pt x="4256" y="2752"/>
                    <a:pt x="4264" y="2752"/>
                  </a:cubicBezTo>
                  <a:cubicBezTo>
                    <a:pt x="4264" y="2752"/>
                    <a:pt x="4273" y="2752"/>
                    <a:pt x="4282" y="2752"/>
                  </a:cubicBezTo>
                  <a:cubicBezTo>
                    <a:pt x="4282" y="2752"/>
                    <a:pt x="4282" y="2752"/>
                    <a:pt x="4282" y="2752"/>
                  </a:cubicBezTo>
                  <a:cubicBezTo>
                    <a:pt x="4341" y="2726"/>
                    <a:pt x="4341" y="2726"/>
                    <a:pt x="4341" y="2726"/>
                  </a:cubicBezTo>
                  <a:cubicBezTo>
                    <a:pt x="4299" y="2692"/>
                    <a:pt x="4299" y="2692"/>
                    <a:pt x="4299" y="2692"/>
                  </a:cubicBezTo>
                  <a:cubicBezTo>
                    <a:pt x="4290" y="2692"/>
                    <a:pt x="4282" y="2684"/>
                    <a:pt x="4282" y="2684"/>
                  </a:cubicBezTo>
                  <a:cubicBezTo>
                    <a:pt x="4273" y="2684"/>
                    <a:pt x="4264" y="2692"/>
                    <a:pt x="4264" y="2709"/>
                  </a:cubicBezTo>
                  <a:cubicBezTo>
                    <a:pt x="4256" y="2709"/>
                    <a:pt x="4256" y="2709"/>
                    <a:pt x="4256" y="2709"/>
                  </a:cubicBezTo>
                  <a:cubicBezTo>
                    <a:pt x="4264" y="2633"/>
                    <a:pt x="4264" y="2633"/>
                    <a:pt x="4264" y="2633"/>
                  </a:cubicBezTo>
                  <a:cubicBezTo>
                    <a:pt x="4273" y="2633"/>
                    <a:pt x="4273" y="2633"/>
                    <a:pt x="4273" y="2633"/>
                  </a:cubicBezTo>
                  <a:cubicBezTo>
                    <a:pt x="4273" y="2650"/>
                    <a:pt x="4282" y="2667"/>
                    <a:pt x="4290" y="2667"/>
                  </a:cubicBezTo>
                  <a:cubicBezTo>
                    <a:pt x="4367" y="2726"/>
                    <a:pt x="4367" y="2726"/>
                    <a:pt x="4367" y="2726"/>
                  </a:cubicBezTo>
                  <a:cubicBezTo>
                    <a:pt x="4418" y="2735"/>
                    <a:pt x="4418" y="2735"/>
                    <a:pt x="4418" y="2735"/>
                  </a:cubicBezTo>
                  <a:cubicBezTo>
                    <a:pt x="4435" y="2743"/>
                    <a:pt x="4444" y="2726"/>
                    <a:pt x="4444" y="2709"/>
                  </a:cubicBezTo>
                  <a:cubicBezTo>
                    <a:pt x="4461" y="2709"/>
                    <a:pt x="4461" y="2709"/>
                    <a:pt x="4461" y="2709"/>
                  </a:cubicBezTo>
                  <a:cubicBezTo>
                    <a:pt x="4435" y="2820"/>
                    <a:pt x="4435" y="2820"/>
                    <a:pt x="4435" y="2820"/>
                  </a:cubicBezTo>
                  <a:cubicBezTo>
                    <a:pt x="4427" y="2820"/>
                    <a:pt x="4427" y="2820"/>
                    <a:pt x="4427" y="2820"/>
                  </a:cubicBezTo>
                  <a:cubicBezTo>
                    <a:pt x="4427" y="2795"/>
                    <a:pt x="4427" y="2786"/>
                    <a:pt x="4409" y="2786"/>
                  </a:cubicBezTo>
                  <a:cubicBezTo>
                    <a:pt x="4358" y="2769"/>
                    <a:pt x="4358" y="2769"/>
                    <a:pt x="4358" y="2769"/>
                  </a:cubicBezTo>
                  <a:cubicBezTo>
                    <a:pt x="4282" y="2795"/>
                    <a:pt x="4282" y="2795"/>
                    <a:pt x="4282" y="2795"/>
                  </a:cubicBezTo>
                  <a:cubicBezTo>
                    <a:pt x="4256" y="2803"/>
                    <a:pt x="4247" y="2812"/>
                    <a:pt x="4247" y="2820"/>
                  </a:cubicBezTo>
                  <a:close/>
                  <a:moveTo>
                    <a:pt x="4179" y="3016"/>
                  </a:moveTo>
                  <a:cubicBezTo>
                    <a:pt x="4230" y="2837"/>
                    <a:pt x="4230" y="2837"/>
                    <a:pt x="4230" y="2837"/>
                  </a:cubicBezTo>
                  <a:cubicBezTo>
                    <a:pt x="4299" y="2854"/>
                    <a:pt x="4299" y="2854"/>
                    <a:pt x="4299" y="2854"/>
                  </a:cubicBezTo>
                  <a:cubicBezTo>
                    <a:pt x="4299" y="2863"/>
                    <a:pt x="4299" y="2863"/>
                    <a:pt x="4299" y="2863"/>
                  </a:cubicBezTo>
                  <a:cubicBezTo>
                    <a:pt x="4256" y="2863"/>
                    <a:pt x="4230" y="2880"/>
                    <a:pt x="4230" y="2905"/>
                  </a:cubicBezTo>
                  <a:cubicBezTo>
                    <a:pt x="4375" y="2948"/>
                    <a:pt x="4375" y="2948"/>
                    <a:pt x="4375" y="2948"/>
                  </a:cubicBezTo>
                  <a:cubicBezTo>
                    <a:pt x="4392" y="2948"/>
                    <a:pt x="4401" y="2939"/>
                    <a:pt x="4401" y="2922"/>
                  </a:cubicBezTo>
                  <a:cubicBezTo>
                    <a:pt x="4418" y="2922"/>
                    <a:pt x="4418" y="2922"/>
                    <a:pt x="4418" y="2922"/>
                  </a:cubicBezTo>
                  <a:cubicBezTo>
                    <a:pt x="4384" y="3033"/>
                    <a:pt x="4384" y="3033"/>
                    <a:pt x="4384" y="3033"/>
                  </a:cubicBezTo>
                  <a:cubicBezTo>
                    <a:pt x="4375" y="3033"/>
                    <a:pt x="4375" y="3033"/>
                    <a:pt x="4375" y="3033"/>
                  </a:cubicBezTo>
                  <a:cubicBezTo>
                    <a:pt x="4384" y="3008"/>
                    <a:pt x="4375" y="2991"/>
                    <a:pt x="4367" y="2991"/>
                  </a:cubicBezTo>
                  <a:cubicBezTo>
                    <a:pt x="4213" y="2956"/>
                    <a:pt x="4213" y="2956"/>
                    <a:pt x="4213" y="2956"/>
                  </a:cubicBezTo>
                  <a:cubicBezTo>
                    <a:pt x="4205" y="2982"/>
                    <a:pt x="4222" y="3008"/>
                    <a:pt x="4256" y="3025"/>
                  </a:cubicBezTo>
                  <a:cubicBezTo>
                    <a:pt x="4247" y="3033"/>
                    <a:pt x="4247" y="3033"/>
                    <a:pt x="4247" y="3033"/>
                  </a:cubicBezTo>
                  <a:lnTo>
                    <a:pt x="4179" y="3016"/>
                  </a:lnTo>
                  <a:close/>
                  <a:moveTo>
                    <a:pt x="4367" y="3110"/>
                  </a:moveTo>
                  <a:cubicBezTo>
                    <a:pt x="4324" y="3203"/>
                    <a:pt x="4324" y="3203"/>
                    <a:pt x="4324" y="3203"/>
                  </a:cubicBezTo>
                  <a:cubicBezTo>
                    <a:pt x="4316" y="3203"/>
                    <a:pt x="4316" y="3203"/>
                    <a:pt x="4316" y="3203"/>
                  </a:cubicBezTo>
                  <a:cubicBezTo>
                    <a:pt x="4324" y="3186"/>
                    <a:pt x="4316" y="3169"/>
                    <a:pt x="4307" y="3169"/>
                  </a:cubicBezTo>
                  <a:cubicBezTo>
                    <a:pt x="4179" y="3118"/>
                    <a:pt x="4179" y="3118"/>
                    <a:pt x="4179" y="3118"/>
                  </a:cubicBezTo>
                  <a:cubicBezTo>
                    <a:pt x="4162" y="3110"/>
                    <a:pt x="4154" y="3118"/>
                    <a:pt x="4145" y="3135"/>
                  </a:cubicBezTo>
                  <a:cubicBezTo>
                    <a:pt x="4137" y="3127"/>
                    <a:pt x="4137" y="3127"/>
                    <a:pt x="4137" y="3127"/>
                  </a:cubicBezTo>
                  <a:cubicBezTo>
                    <a:pt x="4179" y="3033"/>
                    <a:pt x="4179" y="3033"/>
                    <a:pt x="4179" y="3033"/>
                  </a:cubicBezTo>
                  <a:cubicBezTo>
                    <a:pt x="4188" y="3033"/>
                    <a:pt x="4188" y="3033"/>
                    <a:pt x="4188" y="3033"/>
                  </a:cubicBezTo>
                  <a:cubicBezTo>
                    <a:pt x="4179" y="3059"/>
                    <a:pt x="4179" y="3067"/>
                    <a:pt x="4196" y="3067"/>
                  </a:cubicBezTo>
                  <a:cubicBezTo>
                    <a:pt x="4324" y="3118"/>
                    <a:pt x="4324" y="3118"/>
                    <a:pt x="4324" y="3118"/>
                  </a:cubicBezTo>
                  <a:cubicBezTo>
                    <a:pt x="4333" y="3127"/>
                    <a:pt x="4350" y="3118"/>
                    <a:pt x="4350" y="3101"/>
                  </a:cubicBezTo>
                  <a:lnTo>
                    <a:pt x="4367" y="3110"/>
                  </a:lnTo>
                  <a:close/>
                  <a:moveTo>
                    <a:pt x="4239" y="3391"/>
                  </a:moveTo>
                  <a:cubicBezTo>
                    <a:pt x="4171" y="3357"/>
                    <a:pt x="4171" y="3357"/>
                    <a:pt x="4171" y="3357"/>
                  </a:cubicBezTo>
                  <a:cubicBezTo>
                    <a:pt x="4171" y="3340"/>
                    <a:pt x="4171" y="3340"/>
                    <a:pt x="4171" y="3340"/>
                  </a:cubicBezTo>
                  <a:cubicBezTo>
                    <a:pt x="4222" y="3348"/>
                    <a:pt x="4247" y="3340"/>
                    <a:pt x="4264" y="3314"/>
                  </a:cubicBezTo>
                  <a:cubicBezTo>
                    <a:pt x="4273" y="3289"/>
                    <a:pt x="4264" y="3280"/>
                    <a:pt x="4247" y="3263"/>
                  </a:cubicBezTo>
                  <a:cubicBezTo>
                    <a:pt x="4239" y="3263"/>
                    <a:pt x="4222" y="3272"/>
                    <a:pt x="4196" y="3297"/>
                  </a:cubicBezTo>
                  <a:cubicBezTo>
                    <a:pt x="4162" y="3323"/>
                    <a:pt x="4137" y="3340"/>
                    <a:pt x="4111" y="3323"/>
                  </a:cubicBezTo>
                  <a:cubicBezTo>
                    <a:pt x="4077" y="3306"/>
                    <a:pt x="4068" y="3280"/>
                    <a:pt x="4085" y="3238"/>
                  </a:cubicBezTo>
                  <a:cubicBezTo>
                    <a:pt x="4094" y="3221"/>
                    <a:pt x="4102" y="3212"/>
                    <a:pt x="4111" y="3203"/>
                  </a:cubicBezTo>
                  <a:cubicBezTo>
                    <a:pt x="4120" y="3203"/>
                    <a:pt x="4120" y="3195"/>
                    <a:pt x="4120" y="3195"/>
                  </a:cubicBezTo>
                  <a:cubicBezTo>
                    <a:pt x="4120" y="3186"/>
                    <a:pt x="4120" y="3186"/>
                    <a:pt x="4120" y="3186"/>
                  </a:cubicBezTo>
                  <a:cubicBezTo>
                    <a:pt x="4120" y="3186"/>
                    <a:pt x="4111" y="3186"/>
                    <a:pt x="4111" y="3178"/>
                  </a:cubicBezTo>
                  <a:cubicBezTo>
                    <a:pt x="4120" y="3169"/>
                    <a:pt x="4120" y="3169"/>
                    <a:pt x="4120" y="3169"/>
                  </a:cubicBezTo>
                  <a:cubicBezTo>
                    <a:pt x="4179" y="3203"/>
                    <a:pt x="4179" y="3203"/>
                    <a:pt x="4179" y="3203"/>
                  </a:cubicBezTo>
                  <a:cubicBezTo>
                    <a:pt x="4179" y="3212"/>
                    <a:pt x="4179" y="3212"/>
                    <a:pt x="4179" y="3212"/>
                  </a:cubicBezTo>
                  <a:cubicBezTo>
                    <a:pt x="4137" y="3203"/>
                    <a:pt x="4111" y="3212"/>
                    <a:pt x="4102" y="3238"/>
                  </a:cubicBezTo>
                  <a:cubicBezTo>
                    <a:pt x="4094" y="3255"/>
                    <a:pt x="4094" y="3272"/>
                    <a:pt x="4111" y="3280"/>
                  </a:cubicBezTo>
                  <a:cubicBezTo>
                    <a:pt x="4120" y="3289"/>
                    <a:pt x="4137" y="3280"/>
                    <a:pt x="4162" y="3255"/>
                  </a:cubicBezTo>
                  <a:cubicBezTo>
                    <a:pt x="4196" y="3221"/>
                    <a:pt x="4222" y="3212"/>
                    <a:pt x="4247" y="3221"/>
                  </a:cubicBezTo>
                  <a:cubicBezTo>
                    <a:pt x="4282" y="3238"/>
                    <a:pt x="4290" y="3272"/>
                    <a:pt x="4273" y="3314"/>
                  </a:cubicBezTo>
                  <a:cubicBezTo>
                    <a:pt x="4273" y="3331"/>
                    <a:pt x="4256" y="3340"/>
                    <a:pt x="4247" y="3357"/>
                  </a:cubicBezTo>
                  <a:cubicBezTo>
                    <a:pt x="4239" y="3357"/>
                    <a:pt x="4239" y="3357"/>
                    <a:pt x="4239" y="3365"/>
                  </a:cubicBezTo>
                  <a:cubicBezTo>
                    <a:pt x="4239" y="3374"/>
                    <a:pt x="4239" y="3374"/>
                    <a:pt x="4239" y="3374"/>
                  </a:cubicBezTo>
                  <a:cubicBezTo>
                    <a:pt x="4247" y="3374"/>
                    <a:pt x="4247" y="3374"/>
                    <a:pt x="4247" y="3374"/>
                  </a:cubicBezTo>
                  <a:lnTo>
                    <a:pt x="4239" y="3391"/>
                  </a:lnTo>
                  <a:close/>
                  <a:moveTo>
                    <a:pt x="4179" y="3416"/>
                  </a:moveTo>
                  <a:cubicBezTo>
                    <a:pt x="4179" y="3399"/>
                    <a:pt x="4179" y="3399"/>
                    <a:pt x="4179" y="3399"/>
                  </a:cubicBezTo>
                  <a:cubicBezTo>
                    <a:pt x="4205" y="3416"/>
                    <a:pt x="4213" y="3442"/>
                    <a:pt x="4196" y="3468"/>
                  </a:cubicBezTo>
                  <a:cubicBezTo>
                    <a:pt x="4179" y="3485"/>
                    <a:pt x="4162" y="3493"/>
                    <a:pt x="4137" y="3476"/>
                  </a:cubicBezTo>
                  <a:cubicBezTo>
                    <a:pt x="4102" y="3459"/>
                    <a:pt x="4085" y="3459"/>
                    <a:pt x="4077" y="3476"/>
                  </a:cubicBezTo>
                  <a:cubicBezTo>
                    <a:pt x="4128" y="3510"/>
                    <a:pt x="4128" y="3510"/>
                    <a:pt x="4128" y="3510"/>
                  </a:cubicBezTo>
                  <a:cubicBezTo>
                    <a:pt x="4137" y="3519"/>
                    <a:pt x="4154" y="3519"/>
                    <a:pt x="4162" y="3502"/>
                  </a:cubicBezTo>
                  <a:cubicBezTo>
                    <a:pt x="4171" y="3502"/>
                    <a:pt x="4171" y="3502"/>
                    <a:pt x="4171" y="3502"/>
                  </a:cubicBezTo>
                  <a:cubicBezTo>
                    <a:pt x="4111" y="3595"/>
                    <a:pt x="4111" y="3595"/>
                    <a:pt x="4111" y="3595"/>
                  </a:cubicBezTo>
                  <a:cubicBezTo>
                    <a:pt x="4102" y="3587"/>
                    <a:pt x="4102" y="3587"/>
                    <a:pt x="4102" y="3587"/>
                  </a:cubicBezTo>
                  <a:cubicBezTo>
                    <a:pt x="4120" y="3570"/>
                    <a:pt x="4120" y="3561"/>
                    <a:pt x="4102" y="3553"/>
                  </a:cubicBezTo>
                  <a:cubicBezTo>
                    <a:pt x="3983" y="3476"/>
                    <a:pt x="3983" y="3476"/>
                    <a:pt x="3983" y="3476"/>
                  </a:cubicBezTo>
                  <a:cubicBezTo>
                    <a:pt x="3975" y="3468"/>
                    <a:pt x="3966" y="3476"/>
                    <a:pt x="3957" y="3493"/>
                  </a:cubicBezTo>
                  <a:cubicBezTo>
                    <a:pt x="3940" y="3485"/>
                    <a:pt x="3940" y="3485"/>
                    <a:pt x="3940" y="3485"/>
                  </a:cubicBezTo>
                  <a:cubicBezTo>
                    <a:pt x="4000" y="3399"/>
                    <a:pt x="4000" y="3399"/>
                    <a:pt x="4000" y="3399"/>
                  </a:cubicBezTo>
                  <a:cubicBezTo>
                    <a:pt x="4026" y="3357"/>
                    <a:pt x="4051" y="3348"/>
                    <a:pt x="4085" y="3365"/>
                  </a:cubicBezTo>
                  <a:cubicBezTo>
                    <a:pt x="4111" y="3382"/>
                    <a:pt x="4111" y="3408"/>
                    <a:pt x="4085" y="3451"/>
                  </a:cubicBezTo>
                  <a:cubicBezTo>
                    <a:pt x="4085" y="3451"/>
                    <a:pt x="4085" y="3451"/>
                    <a:pt x="4085" y="3451"/>
                  </a:cubicBezTo>
                  <a:cubicBezTo>
                    <a:pt x="4102" y="3433"/>
                    <a:pt x="4128" y="3425"/>
                    <a:pt x="4154" y="3433"/>
                  </a:cubicBezTo>
                  <a:cubicBezTo>
                    <a:pt x="4179" y="3442"/>
                    <a:pt x="4188" y="3442"/>
                    <a:pt x="4188" y="3433"/>
                  </a:cubicBezTo>
                  <a:cubicBezTo>
                    <a:pt x="4196" y="3425"/>
                    <a:pt x="4188" y="3425"/>
                    <a:pt x="4179" y="3416"/>
                  </a:cubicBezTo>
                  <a:close/>
                  <a:moveTo>
                    <a:pt x="4009" y="3442"/>
                  </a:moveTo>
                  <a:cubicBezTo>
                    <a:pt x="4060" y="3476"/>
                    <a:pt x="4060" y="3476"/>
                    <a:pt x="4060" y="3476"/>
                  </a:cubicBezTo>
                  <a:cubicBezTo>
                    <a:pt x="4085" y="3442"/>
                    <a:pt x="4085" y="3425"/>
                    <a:pt x="4060" y="3408"/>
                  </a:cubicBezTo>
                  <a:cubicBezTo>
                    <a:pt x="4034" y="3399"/>
                    <a:pt x="4017" y="3399"/>
                    <a:pt x="4009" y="3416"/>
                  </a:cubicBezTo>
                  <a:cubicBezTo>
                    <a:pt x="4000" y="3425"/>
                    <a:pt x="4000" y="3433"/>
                    <a:pt x="4009" y="3442"/>
                  </a:cubicBezTo>
                  <a:close/>
                  <a:moveTo>
                    <a:pt x="3923" y="3519"/>
                  </a:moveTo>
                  <a:cubicBezTo>
                    <a:pt x="3975" y="3553"/>
                    <a:pt x="3975" y="3553"/>
                    <a:pt x="3975" y="3553"/>
                  </a:cubicBezTo>
                  <a:cubicBezTo>
                    <a:pt x="3975" y="3570"/>
                    <a:pt x="3975" y="3570"/>
                    <a:pt x="3975" y="3570"/>
                  </a:cubicBezTo>
                  <a:cubicBezTo>
                    <a:pt x="3932" y="3553"/>
                    <a:pt x="3906" y="3561"/>
                    <a:pt x="3881" y="3587"/>
                  </a:cubicBezTo>
                  <a:cubicBezTo>
                    <a:pt x="3872" y="3604"/>
                    <a:pt x="3872" y="3612"/>
                    <a:pt x="3881" y="3621"/>
                  </a:cubicBezTo>
                  <a:cubicBezTo>
                    <a:pt x="3932" y="3655"/>
                    <a:pt x="3932" y="3655"/>
                    <a:pt x="3932" y="3655"/>
                  </a:cubicBezTo>
                  <a:cubicBezTo>
                    <a:pt x="3949" y="3629"/>
                    <a:pt x="3949" y="3612"/>
                    <a:pt x="3932" y="3595"/>
                  </a:cubicBezTo>
                  <a:cubicBezTo>
                    <a:pt x="3932" y="3587"/>
                    <a:pt x="3932" y="3587"/>
                    <a:pt x="3932" y="3587"/>
                  </a:cubicBezTo>
                  <a:cubicBezTo>
                    <a:pt x="4000" y="3638"/>
                    <a:pt x="4000" y="3638"/>
                    <a:pt x="4000" y="3638"/>
                  </a:cubicBezTo>
                  <a:cubicBezTo>
                    <a:pt x="3992" y="3646"/>
                    <a:pt x="3992" y="3646"/>
                    <a:pt x="3992" y="3646"/>
                  </a:cubicBezTo>
                  <a:cubicBezTo>
                    <a:pt x="3975" y="3629"/>
                    <a:pt x="3949" y="3638"/>
                    <a:pt x="3940" y="3655"/>
                  </a:cubicBezTo>
                  <a:cubicBezTo>
                    <a:pt x="3992" y="3698"/>
                    <a:pt x="3992" y="3698"/>
                    <a:pt x="3992" y="3698"/>
                  </a:cubicBezTo>
                  <a:cubicBezTo>
                    <a:pt x="4000" y="3706"/>
                    <a:pt x="4009" y="3706"/>
                    <a:pt x="4026" y="3689"/>
                  </a:cubicBezTo>
                  <a:cubicBezTo>
                    <a:pt x="4043" y="3663"/>
                    <a:pt x="4043" y="3629"/>
                    <a:pt x="4017" y="3595"/>
                  </a:cubicBezTo>
                  <a:cubicBezTo>
                    <a:pt x="4026" y="3587"/>
                    <a:pt x="4026" y="3587"/>
                    <a:pt x="4026" y="3587"/>
                  </a:cubicBezTo>
                  <a:cubicBezTo>
                    <a:pt x="4085" y="3629"/>
                    <a:pt x="4085" y="3629"/>
                    <a:pt x="4085" y="3629"/>
                  </a:cubicBezTo>
                  <a:cubicBezTo>
                    <a:pt x="3975" y="3783"/>
                    <a:pt x="3975" y="3783"/>
                    <a:pt x="3975" y="3783"/>
                  </a:cubicBezTo>
                  <a:cubicBezTo>
                    <a:pt x="3966" y="3774"/>
                    <a:pt x="3966" y="3774"/>
                    <a:pt x="3966" y="3774"/>
                  </a:cubicBezTo>
                  <a:cubicBezTo>
                    <a:pt x="3975" y="3757"/>
                    <a:pt x="3975" y="3749"/>
                    <a:pt x="3966" y="3740"/>
                  </a:cubicBezTo>
                  <a:cubicBezTo>
                    <a:pt x="3855" y="3655"/>
                    <a:pt x="3855" y="3655"/>
                    <a:pt x="3855" y="3655"/>
                  </a:cubicBezTo>
                  <a:cubicBezTo>
                    <a:pt x="3847" y="3646"/>
                    <a:pt x="3830" y="3646"/>
                    <a:pt x="3821" y="3663"/>
                  </a:cubicBezTo>
                  <a:cubicBezTo>
                    <a:pt x="3812" y="3663"/>
                    <a:pt x="3812" y="3663"/>
                    <a:pt x="3812" y="3663"/>
                  </a:cubicBezTo>
                  <a:lnTo>
                    <a:pt x="3923" y="3519"/>
                  </a:lnTo>
                  <a:close/>
                  <a:moveTo>
                    <a:pt x="3685" y="3808"/>
                  </a:moveTo>
                  <a:cubicBezTo>
                    <a:pt x="3676" y="3800"/>
                    <a:pt x="3676" y="3800"/>
                    <a:pt x="3676" y="3800"/>
                  </a:cubicBezTo>
                  <a:cubicBezTo>
                    <a:pt x="3736" y="3723"/>
                    <a:pt x="3736" y="3723"/>
                    <a:pt x="3736" y="3723"/>
                  </a:cubicBezTo>
                  <a:cubicBezTo>
                    <a:pt x="3744" y="3732"/>
                    <a:pt x="3744" y="3732"/>
                    <a:pt x="3744" y="3732"/>
                  </a:cubicBezTo>
                  <a:cubicBezTo>
                    <a:pt x="3736" y="3749"/>
                    <a:pt x="3727" y="3757"/>
                    <a:pt x="3736" y="3766"/>
                  </a:cubicBezTo>
                  <a:cubicBezTo>
                    <a:pt x="3736" y="3766"/>
                    <a:pt x="3770" y="3783"/>
                    <a:pt x="3855" y="3817"/>
                  </a:cubicBezTo>
                  <a:cubicBezTo>
                    <a:pt x="3855" y="3817"/>
                    <a:pt x="3855" y="3817"/>
                    <a:pt x="3855" y="3817"/>
                  </a:cubicBezTo>
                  <a:cubicBezTo>
                    <a:pt x="3855" y="3817"/>
                    <a:pt x="3847" y="3808"/>
                    <a:pt x="3847" y="3800"/>
                  </a:cubicBezTo>
                  <a:cubicBezTo>
                    <a:pt x="3812" y="3732"/>
                    <a:pt x="3795" y="3698"/>
                    <a:pt x="3795" y="3706"/>
                  </a:cubicBezTo>
                  <a:cubicBezTo>
                    <a:pt x="3787" y="3698"/>
                    <a:pt x="3778" y="3698"/>
                    <a:pt x="3770" y="3715"/>
                  </a:cubicBezTo>
                  <a:cubicBezTo>
                    <a:pt x="3761" y="3706"/>
                    <a:pt x="3761" y="3706"/>
                    <a:pt x="3761" y="3706"/>
                  </a:cubicBezTo>
                  <a:cubicBezTo>
                    <a:pt x="3804" y="3655"/>
                    <a:pt x="3804" y="3655"/>
                    <a:pt x="3804" y="3655"/>
                  </a:cubicBezTo>
                  <a:cubicBezTo>
                    <a:pt x="3812" y="3663"/>
                    <a:pt x="3812" y="3663"/>
                    <a:pt x="3812" y="3663"/>
                  </a:cubicBezTo>
                  <a:cubicBezTo>
                    <a:pt x="3804" y="3672"/>
                    <a:pt x="3804" y="3689"/>
                    <a:pt x="3812" y="3698"/>
                  </a:cubicBezTo>
                  <a:cubicBezTo>
                    <a:pt x="3889" y="3859"/>
                    <a:pt x="3889" y="3859"/>
                    <a:pt x="3889" y="3859"/>
                  </a:cubicBezTo>
                  <a:cubicBezTo>
                    <a:pt x="3872" y="3876"/>
                    <a:pt x="3872" y="3876"/>
                    <a:pt x="3872" y="3876"/>
                  </a:cubicBezTo>
                  <a:cubicBezTo>
                    <a:pt x="3710" y="3800"/>
                    <a:pt x="3710" y="3800"/>
                    <a:pt x="3710" y="3800"/>
                  </a:cubicBezTo>
                  <a:cubicBezTo>
                    <a:pt x="3702" y="3791"/>
                    <a:pt x="3693" y="3791"/>
                    <a:pt x="3685" y="3808"/>
                  </a:cubicBezTo>
                  <a:close/>
                  <a:moveTo>
                    <a:pt x="3795" y="3953"/>
                  </a:moveTo>
                  <a:cubicBezTo>
                    <a:pt x="3710" y="4021"/>
                    <a:pt x="3710" y="4021"/>
                    <a:pt x="3710" y="4021"/>
                  </a:cubicBezTo>
                  <a:cubicBezTo>
                    <a:pt x="3702" y="4013"/>
                    <a:pt x="3702" y="4013"/>
                    <a:pt x="3702" y="4013"/>
                  </a:cubicBezTo>
                  <a:cubicBezTo>
                    <a:pt x="3719" y="4004"/>
                    <a:pt x="3719" y="3987"/>
                    <a:pt x="3710" y="3979"/>
                  </a:cubicBezTo>
                  <a:cubicBezTo>
                    <a:pt x="3625" y="3876"/>
                    <a:pt x="3625" y="3876"/>
                    <a:pt x="3625" y="3876"/>
                  </a:cubicBezTo>
                  <a:cubicBezTo>
                    <a:pt x="3616" y="3859"/>
                    <a:pt x="3599" y="3868"/>
                    <a:pt x="3582" y="3876"/>
                  </a:cubicBezTo>
                  <a:cubicBezTo>
                    <a:pt x="3582" y="3868"/>
                    <a:pt x="3582" y="3868"/>
                    <a:pt x="3582" y="3868"/>
                  </a:cubicBezTo>
                  <a:cubicBezTo>
                    <a:pt x="3659" y="3800"/>
                    <a:pt x="3659" y="3800"/>
                    <a:pt x="3659" y="3800"/>
                  </a:cubicBezTo>
                  <a:cubicBezTo>
                    <a:pt x="3668" y="3808"/>
                    <a:pt x="3668" y="3808"/>
                    <a:pt x="3668" y="3808"/>
                  </a:cubicBezTo>
                  <a:cubicBezTo>
                    <a:pt x="3650" y="3825"/>
                    <a:pt x="3650" y="3834"/>
                    <a:pt x="3659" y="3842"/>
                  </a:cubicBezTo>
                  <a:cubicBezTo>
                    <a:pt x="3753" y="3945"/>
                    <a:pt x="3753" y="3945"/>
                    <a:pt x="3753" y="3945"/>
                  </a:cubicBezTo>
                  <a:cubicBezTo>
                    <a:pt x="3761" y="3962"/>
                    <a:pt x="3770" y="3962"/>
                    <a:pt x="3787" y="3945"/>
                  </a:cubicBezTo>
                  <a:lnTo>
                    <a:pt x="3795" y="3953"/>
                  </a:lnTo>
                  <a:close/>
                  <a:moveTo>
                    <a:pt x="3395" y="4013"/>
                  </a:moveTo>
                  <a:cubicBezTo>
                    <a:pt x="3395" y="4013"/>
                    <a:pt x="3395" y="4013"/>
                    <a:pt x="3395" y="4013"/>
                  </a:cubicBezTo>
                  <a:cubicBezTo>
                    <a:pt x="3395" y="4013"/>
                    <a:pt x="3395" y="4013"/>
                    <a:pt x="3395" y="4013"/>
                  </a:cubicBezTo>
                  <a:cubicBezTo>
                    <a:pt x="3378" y="4030"/>
                    <a:pt x="3378" y="4038"/>
                    <a:pt x="3386" y="4047"/>
                  </a:cubicBezTo>
                  <a:cubicBezTo>
                    <a:pt x="3429" y="4141"/>
                    <a:pt x="3429" y="4141"/>
                    <a:pt x="3429" y="4141"/>
                  </a:cubicBezTo>
                  <a:cubicBezTo>
                    <a:pt x="3446" y="4183"/>
                    <a:pt x="3437" y="4209"/>
                    <a:pt x="3386" y="4234"/>
                  </a:cubicBezTo>
                  <a:cubicBezTo>
                    <a:pt x="3343" y="4251"/>
                    <a:pt x="3318" y="4251"/>
                    <a:pt x="3301" y="4217"/>
                  </a:cubicBezTo>
                  <a:cubicBezTo>
                    <a:pt x="3241" y="4115"/>
                    <a:pt x="3241" y="4115"/>
                    <a:pt x="3241" y="4115"/>
                  </a:cubicBezTo>
                  <a:cubicBezTo>
                    <a:pt x="3241" y="4098"/>
                    <a:pt x="3233" y="4098"/>
                    <a:pt x="3216" y="4106"/>
                  </a:cubicBezTo>
                  <a:cubicBezTo>
                    <a:pt x="3207" y="4098"/>
                    <a:pt x="3207" y="4098"/>
                    <a:pt x="3207" y="4098"/>
                  </a:cubicBezTo>
                  <a:cubicBezTo>
                    <a:pt x="3301" y="4055"/>
                    <a:pt x="3301" y="4055"/>
                    <a:pt x="3301" y="4055"/>
                  </a:cubicBezTo>
                  <a:cubicBezTo>
                    <a:pt x="3301" y="4064"/>
                    <a:pt x="3301" y="4064"/>
                    <a:pt x="3301" y="4064"/>
                  </a:cubicBezTo>
                  <a:cubicBezTo>
                    <a:pt x="3284" y="4072"/>
                    <a:pt x="3275" y="4081"/>
                    <a:pt x="3284" y="4098"/>
                  </a:cubicBezTo>
                  <a:cubicBezTo>
                    <a:pt x="3343" y="4200"/>
                    <a:pt x="3343" y="4200"/>
                    <a:pt x="3343" y="4200"/>
                  </a:cubicBezTo>
                  <a:cubicBezTo>
                    <a:pt x="3352" y="4226"/>
                    <a:pt x="3369" y="4226"/>
                    <a:pt x="3395" y="4217"/>
                  </a:cubicBezTo>
                  <a:cubicBezTo>
                    <a:pt x="3429" y="4200"/>
                    <a:pt x="3429" y="4183"/>
                    <a:pt x="3420" y="4149"/>
                  </a:cubicBezTo>
                  <a:cubicBezTo>
                    <a:pt x="3369" y="4055"/>
                    <a:pt x="3369" y="4055"/>
                    <a:pt x="3369" y="4055"/>
                  </a:cubicBezTo>
                  <a:cubicBezTo>
                    <a:pt x="3369" y="4047"/>
                    <a:pt x="3352" y="4038"/>
                    <a:pt x="3326" y="4047"/>
                  </a:cubicBezTo>
                  <a:cubicBezTo>
                    <a:pt x="3326" y="4038"/>
                    <a:pt x="3326" y="4038"/>
                    <a:pt x="3326" y="4038"/>
                  </a:cubicBezTo>
                  <a:cubicBezTo>
                    <a:pt x="3386" y="4004"/>
                    <a:pt x="3386" y="4004"/>
                    <a:pt x="3386" y="4004"/>
                  </a:cubicBezTo>
                  <a:cubicBezTo>
                    <a:pt x="3386" y="4004"/>
                    <a:pt x="3386" y="4004"/>
                    <a:pt x="3386" y="4004"/>
                  </a:cubicBezTo>
                  <a:cubicBezTo>
                    <a:pt x="3446" y="3962"/>
                    <a:pt x="3446" y="3962"/>
                    <a:pt x="3446" y="3962"/>
                  </a:cubicBezTo>
                  <a:cubicBezTo>
                    <a:pt x="3608" y="4021"/>
                    <a:pt x="3608" y="4021"/>
                    <a:pt x="3608" y="4021"/>
                  </a:cubicBezTo>
                  <a:cubicBezTo>
                    <a:pt x="3608" y="4021"/>
                    <a:pt x="3608" y="4021"/>
                    <a:pt x="3608" y="4021"/>
                  </a:cubicBezTo>
                  <a:cubicBezTo>
                    <a:pt x="3548" y="3936"/>
                    <a:pt x="3548" y="3936"/>
                    <a:pt x="3548" y="3936"/>
                  </a:cubicBezTo>
                  <a:cubicBezTo>
                    <a:pt x="3540" y="3919"/>
                    <a:pt x="3531" y="3919"/>
                    <a:pt x="3505" y="3936"/>
                  </a:cubicBezTo>
                  <a:cubicBezTo>
                    <a:pt x="3505" y="3928"/>
                    <a:pt x="3505" y="3928"/>
                    <a:pt x="3505" y="3928"/>
                  </a:cubicBezTo>
                  <a:cubicBezTo>
                    <a:pt x="3565" y="3885"/>
                    <a:pt x="3565" y="3885"/>
                    <a:pt x="3565" y="3885"/>
                  </a:cubicBezTo>
                  <a:cubicBezTo>
                    <a:pt x="3565" y="3893"/>
                    <a:pt x="3565" y="3893"/>
                    <a:pt x="3565" y="3893"/>
                  </a:cubicBezTo>
                  <a:cubicBezTo>
                    <a:pt x="3557" y="3902"/>
                    <a:pt x="3548" y="3919"/>
                    <a:pt x="3565" y="3928"/>
                  </a:cubicBezTo>
                  <a:cubicBezTo>
                    <a:pt x="3659" y="4055"/>
                    <a:pt x="3659" y="4055"/>
                    <a:pt x="3659" y="4055"/>
                  </a:cubicBezTo>
                  <a:cubicBezTo>
                    <a:pt x="3633" y="4072"/>
                    <a:pt x="3633" y="4072"/>
                    <a:pt x="3633" y="4072"/>
                  </a:cubicBezTo>
                  <a:cubicBezTo>
                    <a:pt x="3454" y="4013"/>
                    <a:pt x="3454" y="4013"/>
                    <a:pt x="3454" y="4013"/>
                  </a:cubicBezTo>
                  <a:cubicBezTo>
                    <a:pt x="3454" y="4013"/>
                    <a:pt x="3454" y="4013"/>
                    <a:pt x="3454" y="4013"/>
                  </a:cubicBezTo>
                  <a:cubicBezTo>
                    <a:pt x="3531" y="4115"/>
                    <a:pt x="3531" y="4115"/>
                    <a:pt x="3531" y="4115"/>
                  </a:cubicBezTo>
                  <a:cubicBezTo>
                    <a:pt x="3531" y="4132"/>
                    <a:pt x="3548" y="4132"/>
                    <a:pt x="3565" y="4115"/>
                  </a:cubicBezTo>
                  <a:cubicBezTo>
                    <a:pt x="3574" y="4124"/>
                    <a:pt x="3574" y="4124"/>
                    <a:pt x="3574" y="4124"/>
                  </a:cubicBezTo>
                  <a:cubicBezTo>
                    <a:pt x="3505" y="4166"/>
                    <a:pt x="3505" y="4166"/>
                    <a:pt x="3505" y="4166"/>
                  </a:cubicBezTo>
                  <a:cubicBezTo>
                    <a:pt x="3505" y="4158"/>
                    <a:pt x="3505" y="4158"/>
                    <a:pt x="3505" y="4158"/>
                  </a:cubicBezTo>
                  <a:cubicBezTo>
                    <a:pt x="3523" y="4149"/>
                    <a:pt x="3523" y="4141"/>
                    <a:pt x="3514" y="4124"/>
                  </a:cubicBezTo>
                  <a:cubicBezTo>
                    <a:pt x="3429" y="4013"/>
                    <a:pt x="3429" y="4013"/>
                    <a:pt x="3429" y="4013"/>
                  </a:cubicBezTo>
                  <a:cubicBezTo>
                    <a:pt x="3429" y="4004"/>
                    <a:pt x="3412" y="4004"/>
                    <a:pt x="3395" y="4013"/>
                  </a:cubicBezTo>
                  <a:close/>
                  <a:moveTo>
                    <a:pt x="3122" y="4132"/>
                  </a:moveTo>
                  <a:cubicBezTo>
                    <a:pt x="3147" y="4200"/>
                    <a:pt x="3147" y="4200"/>
                    <a:pt x="3147" y="4200"/>
                  </a:cubicBezTo>
                  <a:cubicBezTo>
                    <a:pt x="3139" y="4209"/>
                    <a:pt x="3139" y="4209"/>
                    <a:pt x="3139" y="4209"/>
                  </a:cubicBezTo>
                  <a:cubicBezTo>
                    <a:pt x="3113" y="4175"/>
                    <a:pt x="3079" y="4158"/>
                    <a:pt x="3054" y="4166"/>
                  </a:cubicBezTo>
                  <a:cubicBezTo>
                    <a:pt x="3019" y="4183"/>
                    <a:pt x="3019" y="4217"/>
                    <a:pt x="3036" y="4268"/>
                  </a:cubicBezTo>
                  <a:cubicBezTo>
                    <a:pt x="3054" y="4328"/>
                    <a:pt x="3088" y="4354"/>
                    <a:pt x="3122" y="4336"/>
                  </a:cubicBezTo>
                  <a:cubicBezTo>
                    <a:pt x="3156" y="4328"/>
                    <a:pt x="3173" y="4294"/>
                    <a:pt x="3156" y="4251"/>
                  </a:cubicBezTo>
                  <a:cubicBezTo>
                    <a:pt x="3173" y="4251"/>
                    <a:pt x="3173" y="4251"/>
                    <a:pt x="3173" y="4251"/>
                  </a:cubicBezTo>
                  <a:cubicBezTo>
                    <a:pt x="3190" y="4302"/>
                    <a:pt x="3173" y="4336"/>
                    <a:pt x="3122" y="4354"/>
                  </a:cubicBezTo>
                  <a:cubicBezTo>
                    <a:pt x="3054" y="4371"/>
                    <a:pt x="3011" y="4354"/>
                    <a:pt x="2985" y="4285"/>
                  </a:cubicBezTo>
                  <a:cubicBezTo>
                    <a:pt x="2968" y="4226"/>
                    <a:pt x="2994" y="4183"/>
                    <a:pt x="3045" y="4158"/>
                  </a:cubicBezTo>
                  <a:cubicBezTo>
                    <a:pt x="3062" y="4149"/>
                    <a:pt x="3088" y="4149"/>
                    <a:pt x="3105" y="4158"/>
                  </a:cubicBezTo>
                  <a:cubicBezTo>
                    <a:pt x="3113" y="4141"/>
                    <a:pt x="3113" y="4141"/>
                    <a:pt x="3113" y="4141"/>
                  </a:cubicBezTo>
                  <a:lnTo>
                    <a:pt x="3122" y="4132"/>
                  </a:lnTo>
                  <a:close/>
                  <a:moveTo>
                    <a:pt x="2977" y="4396"/>
                  </a:moveTo>
                  <a:cubicBezTo>
                    <a:pt x="2874" y="4422"/>
                    <a:pt x="2874" y="4422"/>
                    <a:pt x="2874" y="4422"/>
                  </a:cubicBezTo>
                  <a:cubicBezTo>
                    <a:pt x="2866" y="4405"/>
                    <a:pt x="2866" y="4405"/>
                    <a:pt x="2866" y="4405"/>
                  </a:cubicBezTo>
                  <a:cubicBezTo>
                    <a:pt x="2891" y="4405"/>
                    <a:pt x="2900" y="4396"/>
                    <a:pt x="2891" y="4379"/>
                  </a:cubicBezTo>
                  <a:cubicBezTo>
                    <a:pt x="2857" y="4243"/>
                    <a:pt x="2857" y="4243"/>
                    <a:pt x="2857" y="4243"/>
                  </a:cubicBezTo>
                  <a:cubicBezTo>
                    <a:pt x="2857" y="4234"/>
                    <a:pt x="2849" y="4226"/>
                    <a:pt x="2832" y="4234"/>
                  </a:cubicBezTo>
                  <a:cubicBezTo>
                    <a:pt x="2823" y="4226"/>
                    <a:pt x="2823" y="4226"/>
                    <a:pt x="2823" y="4226"/>
                  </a:cubicBezTo>
                  <a:cubicBezTo>
                    <a:pt x="2934" y="4200"/>
                    <a:pt x="2934" y="4200"/>
                    <a:pt x="2934" y="4200"/>
                  </a:cubicBezTo>
                  <a:cubicBezTo>
                    <a:pt x="2934" y="4209"/>
                    <a:pt x="2934" y="4209"/>
                    <a:pt x="2934" y="4209"/>
                  </a:cubicBezTo>
                  <a:cubicBezTo>
                    <a:pt x="2909" y="4217"/>
                    <a:pt x="2909" y="4226"/>
                    <a:pt x="2909" y="4234"/>
                  </a:cubicBezTo>
                  <a:cubicBezTo>
                    <a:pt x="2943" y="4371"/>
                    <a:pt x="2943" y="4371"/>
                    <a:pt x="2943" y="4371"/>
                  </a:cubicBezTo>
                  <a:cubicBezTo>
                    <a:pt x="2943" y="4388"/>
                    <a:pt x="2951" y="4388"/>
                    <a:pt x="2977" y="4388"/>
                  </a:cubicBezTo>
                  <a:lnTo>
                    <a:pt x="2977" y="4396"/>
                  </a:lnTo>
                  <a:close/>
                  <a:moveTo>
                    <a:pt x="2602" y="4268"/>
                  </a:moveTo>
                  <a:cubicBezTo>
                    <a:pt x="2602" y="4260"/>
                    <a:pt x="2602" y="4260"/>
                    <a:pt x="2602" y="4260"/>
                  </a:cubicBezTo>
                  <a:cubicBezTo>
                    <a:pt x="2670" y="4251"/>
                    <a:pt x="2670" y="4251"/>
                    <a:pt x="2670" y="4251"/>
                  </a:cubicBezTo>
                  <a:cubicBezTo>
                    <a:pt x="2781" y="4371"/>
                    <a:pt x="2781" y="4371"/>
                    <a:pt x="2781" y="4371"/>
                  </a:cubicBezTo>
                  <a:cubicBezTo>
                    <a:pt x="2789" y="4371"/>
                    <a:pt x="2789" y="4371"/>
                    <a:pt x="2789" y="4371"/>
                  </a:cubicBezTo>
                  <a:cubicBezTo>
                    <a:pt x="2772" y="4268"/>
                    <a:pt x="2772" y="4268"/>
                    <a:pt x="2772" y="4268"/>
                  </a:cubicBezTo>
                  <a:cubicBezTo>
                    <a:pt x="2772" y="4260"/>
                    <a:pt x="2764" y="4251"/>
                    <a:pt x="2738" y="4251"/>
                  </a:cubicBezTo>
                  <a:cubicBezTo>
                    <a:pt x="2738" y="4243"/>
                    <a:pt x="2738" y="4243"/>
                    <a:pt x="2738" y="4243"/>
                  </a:cubicBezTo>
                  <a:cubicBezTo>
                    <a:pt x="2806" y="4234"/>
                    <a:pt x="2806" y="4234"/>
                    <a:pt x="2806" y="4234"/>
                  </a:cubicBezTo>
                  <a:cubicBezTo>
                    <a:pt x="2815" y="4243"/>
                    <a:pt x="2815" y="4243"/>
                    <a:pt x="2815" y="4243"/>
                  </a:cubicBezTo>
                  <a:cubicBezTo>
                    <a:pt x="2789" y="4251"/>
                    <a:pt x="2789" y="4260"/>
                    <a:pt x="2789" y="4268"/>
                  </a:cubicBezTo>
                  <a:cubicBezTo>
                    <a:pt x="2806" y="4439"/>
                    <a:pt x="2806" y="4439"/>
                    <a:pt x="2806" y="4439"/>
                  </a:cubicBezTo>
                  <a:cubicBezTo>
                    <a:pt x="2781" y="4439"/>
                    <a:pt x="2781" y="4439"/>
                    <a:pt x="2781" y="4439"/>
                  </a:cubicBezTo>
                  <a:cubicBezTo>
                    <a:pt x="2653" y="4294"/>
                    <a:pt x="2653" y="4294"/>
                    <a:pt x="2653" y="4294"/>
                  </a:cubicBezTo>
                  <a:cubicBezTo>
                    <a:pt x="2653" y="4302"/>
                    <a:pt x="2653" y="4302"/>
                    <a:pt x="2653" y="4302"/>
                  </a:cubicBezTo>
                  <a:cubicBezTo>
                    <a:pt x="2661" y="4422"/>
                    <a:pt x="2661" y="4422"/>
                    <a:pt x="2661" y="4422"/>
                  </a:cubicBezTo>
                  <a:cubicBezTo>
                    <a:pt x="2661" y="4439"/>
                    <a:pt x="2678" y="4439"/>
                    <a:pt x="2704" y="4439"/>
                  </a:cubicBezTo>
                  <a:cubicBezTo>
                    <a:pt x="2704" y="4447"/>
                    <a:pt x="2704" y="4447"/>
                    <a:pt x="2704" y="4447"/>
                  </a:cubicBezTo>
                  <a:cubicBezTo>
                    <a:pt x="2627" y="4456"/>
                    <a:pt x="2627" y="4456"/>
                    <a:pt x="2627" y="4456"/>
                  </a:cubicBezTo>
                  <a:cubicBezTo>
                    <a:pt x="2627" y="4447"/>
                    <a:pt x="2627" y="4447"/>
                    <a:pt x="2627" y="4447"/>
                  </a:cubicBezTo>
                  <a:cubicBezTo>
                    <a:pt x="2644" y="4447"/>
                    <a:pt x="2653" y="4439"/>
                    <a:pt x="2653" y="4422"/>
                  </a:cubicBezTo>
                  <a:cubicBezTo>
                    <a:pt x="2636" y="4285"/>
                    <a:pt x="2636" y="4285"/>
                    <a:pt x="2636" y="4285"/>
                  </a:cubicBezTo>
                  <a:cubicBezTo>
                    <a:pt x="2636" y="4268"/>
                    <a:pt x="2619" y="4268"/>
                    <a:pt x="2602" y="4268"/>
                  </a:cubicBezTo>
                  <a:close/>
                  <a:moveTo>
                    <a:pt x="2439" y="4354"/>
                  </a:moveTo>
                  <a:cubicBezTo>
                    <a:pt x="2508" y="4354"/>
                    <a:pt x="2508" y="4354"/>
                    <a:pt x="2508" y="4354"/>
                  </a:cubicBezTo>
                  <a:cubicBezTo>
                    <a:pt x="2508" y="4294"/>
                    <a:pt x="2508" y="4294"/>
                    <a:pt x="2508" y="4294"/>
                  </a:cubicBezTo>
                  <a:cubicBezTo>
                    <a:pt x="2508" y="4277"/>
                    <a:pt x="2499" y="4277"/>
                    <a:pt x="2482" y="4277"/>
                  </a:cubicBezTo>
                  <a:cubicBezTo>
                    <a:pt x="2474" y="4260"/>
                    <a:pt x="2474" y="4260"/>
                    <a:pt x="2474" y="4260"/>
                  </a:cubicBezTo>
                  <a:cubicBezTo>
                    <a:pt x="2584" y="4260"/>
                    <a:pt x="2584" y="4260"/>
                    <a:pt x="2584" y="4260"/>
                  </a:cubicBezTo>
                  <a:cubicBezTo>
                    <a:pt x="2584" y="4268"/>
                    <a:pt x="2584" y="4268"/>
                    <a:pt x="2584" y="4268"/>
                  </a:cubicBezTo>
                  <a:cubicBezTo>
                    <a:pt x="2559" y="4268"/>
                    <a:pt x="2550" y="4277"/>
                    <a:pt x="2550" y="4294"/>
                  </a:cubicBezTo>
                  <a:cubicBezTo>
                    <a:pt x="2559" y="4430"/>
                    <a:pt x="2559" y="4430"/>
                    <a:pt x="2559" y="4430"/>
                  </a:cubicBezTo>
                  <a:cubicBezTo>
                    <a:pt x="2559" y="4447"/>
                    <a:pt x="2567" y="4447"/>
                    <a:pt x="2593" y="4447"/>
                  </a:cubicBezTo>
                  <a:cubicBezTo>
                    <a:pt x="2593" y="4456"/>
                    <a:pt x="2593" y="4456"/>
                    <a:pt x="2593" y="4456"/>
                  </a:cubicBezTo>
                  <a:cubicBezTo>
                    <a:pt x="2491" y="4464"/>
                    <a:pt x="2491" y="4464"/>
                    <a:pt x="2491" y="4464"/>
                  </a:cubicBezTo>
                  <a:cubicBezTo>
                    <a:pt x="2491" y="4456"/>
                    <a:pt x="2491" y="4456"/>
                    <a:pt x="2491" y="4456"/>
                  </a:cubicBezTo>
                  <a:cubicBezTo>
                    <a:pt x="2508" y="4456"/>
                    <a:pt x="2516" y="4447"/>
                    <a:pt x="2508" y="4430"/>
                  </a:cubicBezTo>
                  <a:cubicBezTo>
                    <a:pt x="2508" y="4362"/>
                    <a:pt x="2508" y="4362"/>
                    <a:pt x="2508" y="4362"/>
                  </a:cubicBezTo>
                  <a:cubicBezTo>
                    <a:pt x="2439" y="4371"/>
                    <a:pt x="2439" y="4371"/>
                    <a:pt x="2439" y="4371"/>
                  </a:cubicBezTo>
                  <a:cubicBezTo>
                    <a:pt x="2448" y="4439"/>
                    <a:pt x="2448" y="4439"/>
                    <a:pt x="2448" y="4439"/>
                  </a:cubicBezTo>
                  <a:cubicBezTo>
                    <a:pt x="2448" y="4447"/>
                    <a:pt x="2457" y="4456"/>
                    <a:pt x="2474" y="4456"/>
                  </a:cubicBezTo>
                  <a:cubicBezTo>
                    <a:pt x="2474" y="4464"/>
                    <a:pt x="2474" y="4464"/>
                    <a:pt x="2474" y="4464"/>
                  </a:cubicBezTo>
                  <a:cubicBezTo>
                    <a:pt x="2371" y="4473"/>
                    <a:pt x="2371" y="4473"/>
                    <a:pt x="2371" y="4473"/>
                  </a:cubicBezTo>
                  <a:cubicBezTo>
                    <a:pt x="2371" y="4456"/>
                    <a:pt x="2371" y="4456"/>
                    <a:pt x="2371" y="4456"/>
                  </a:cubicBezTo>
                  <a:cubicBezTo>
                    <a:pt x="2388" y="4456"/>
                    <a:pt x="2397" y="4456"/>
                    <a:pt x="2397" y="4439"/>
                  </a:cubicBezTo>
                  <a:cubicBezTo>
                    <a:pt x="2388" y="4302"/>
                    <a:pt x="2388" y="4302"/>
                    <a:pt x="2388" y="4302"/>
                  </a:cubicBezTo>
                  <a:cubicBezTo>
                    <a:pt x="2388" y="4285"/>
                    <a:pt x="2380" y="4277"/>
                    <a:pt x="2363" y="4277"/>
                  </a:cubicBezTo>
                  <a:cubicBezTo>
                    <a:pt x="2363" y="4268"/>
                    <a:pt x="2363" y="4268"/>
                    <a:pt x="2363" y="4268"/>
                  </a:cubicBezTo>
                  <a:cubicBezTo>
                    <a:pt x="2465" y="4260"/>
                    <a:pt x="2465" y="4260"/>
                    <a:pt x="2465" y="4260"/>
                  </a:cubicBezTo>
                  <a:cubicBezTo>
                    <a:pt x="2465" y="4277"/>
                    <a:pt x="2465" y="4277"/>
                    <a:pt x="2465" y="4277"/>
                  </a:cubicBezTo>
                  <a:cubicBezTo>
                    <a:pt x="2448" y="4277"/>
                    <a:pt x="2439" y="4285"/>
                    <a:pt x="2439" y="4294"/>
                  </a:cubicBezTo>
                  <a:lnTo>
                    <a:pt x="2439" y="4354"/>
                  </a:lnTo>
                  <a:close/>
                  <a:moveTo>
                    <a:pt x="2346" y="4268"/>
                  </a:moveTo>
                  <a:cubicBezTo>
                    <a:pt x="2337" y="4336"/>
                    <a:pt x="2337" y="4336"/>
                    <a:pt x="2337" y="4336"/>
                  </a:cubicBezTo>
                  <a:cubicBezTo>
                    <a:pt x="2329" y="4336"/>
                    <a:pt x="2329" y="4336"/>
                    <a:pt x="2329" y="4336"/>
                  </a:cubicBezTo>
                  <a:cubicBezTo>
                    <a:pt x="2312" y="4294"/>
                    <a:pt x="2295" y="4268"/>
                    <a:pt x="2269" y="4268"/>
                  </a:cubicBezTo>
                  <a:cubicBezTo>
                    <a:pt x="2235" y="4260"/>
                    <a:pt x="2209" y="4285"/>
                    <a:pt x="2201" y="4354"/>
                  </a:cubicBezTo>
                  <a:cubicBezTo>
                    <a:pt x="2201" y="4405"/>
                    <a:pt x="2209" y="4439"/>
                    <a:pt x="2252" y="4447"/>
                  </a:cubicBezTo>
                  <a:cubicBezTo>
                    <a:pt x="2295" y="4447"/>
                    <a:pt x="2312" y="4430"/>
                    <a:pt x="2320" y="4388"/>
                  </a:cubicBezTo>
                  <a:cubicBezTo>
                    <a:pt x="2337" y="4388"/>
                    <a:pt x="2337" y="4388"/>
                    <a:pt x="2337" y="4388"/>
                  </a:cubicBezTo>
                  <a:cubicBezTo>
                    <a:pt x="2329" y="4439"/>
                    <a:pt x="2295" y="4464"/>
                    <a:pt x="2243" y="4456"/>
                  </a:cubicBezTo>
                  <a:cubicBezTo>
                    <a:pt x="2175" y="4447"/>
                    <a:pt x="2150" y="4405"/>
                    <a:pt x="2150" y="4345"/>
                  </a:cubicBezTo>
                  <a:cubicBezTo>
                    <a:pt x="2167" y="4277"/>
                    <a:pt x="2201" y="4251"/>
                    <a:pt x="2269" y="4251"/>
                  </a:cubicBezTo>
                  <a:cubicBezTo>
                    <a:pt x="2286" y="4251"/>
                    <a:pt x="2303" y="4260"/>
                    <a:pt x="2320" y="4277"/>
                  </a:cubicBezTo>
                  <a:cubicBezTo>
                    <a:pt x="2337" y="4268"/>
                    <a:pt x="2337" y="4268"/>
                    <a:pt x="2337" y="4268"/>
                  </a:cubicBezTo>
                  <a:lnTo>
                    <a:pt x="2346" y="4268"/>
                  </a:lnTo>
                  <a:close/>
                  <a:moveTo>
                    <a:pt x="2124" y="4234"/>
                  </a:moveTo>
                  <a:cubicBezTo>
                    <a:pt x="2115" y="4311"/>
                    <a:pt x="2115" y="4311"/>
                    <a:pt x="2115" y="4311"/>
                  </a:cubicBezTo>
                  <a:cubicBezTo>
                    <a:pt x="2098" y="4302"/>
                    <a:pt x="2098" y="4302"/>
                    <a:pt x="2098" y="4302"/>
                  </a:cubicBezTo>
                  <a:cubicBezTo>
                    <a:pt x="2098" y="4268"/>
                    <a:pt x="2081" y="4243"/>
                    <a:pt x="2047" y="4234"/>
                  </a:cubicBezTo>
                  <a:cubicBezTo>
                    <a:pt x="2030" y="4226"/>
                    <a:pt x="2022" y="4234"/>
                    <a:pt x="2022" y="4243"/>
                  </a:cubicBezTo>
                  <a:cubicBezTo>
                    <a:pt x="2005" y="4302"/>
                    <a:pt x="2005" y="4302"/>
                    <a:pt x="2005" y="4302"/>
                  </a:cubicBezTo>
                  <a:cubicBezTo>
                    <a:pt x="2030" y="4311"/>
                    <a:pt x="2047" y="4302"/>
                    <a:pt x="2056" y="4277"/>
                  </a:cubicBezTo>
                  <a:cubicBezTo>
                    <a:pt x="2073" y="4277"/>
                    <a:pt x="2073" y="4277"/>
                    <a:pt x="2073" y="4277"/>
                  </a:cubicBezTo>
                  <a:cubicBezTo>
                    <a:pt x="2047" y="4362"/>
                    <a:pt x="2047" y="4362"/>
                    <a:pt x="2047" y="4362"/>
                  </a:cubicBezTo>
                  <a:cubicBezTo>
                    <a:pt x="2039" y="4354"/>
                    <a:pt x="2039" y="4354"/>
                    <a:pt x="2039" y="4354"/>
                  </a:cubicBezTo>
                  <a:cubicBezTo>
                    <a:pt x="2039" y="4328"/>
                    <a:pt x="2030" y="4319"/>
                    <a:pt x="2005" y="4311"/>
                  </a:cubicBezTo>
                  <a:cubicBezTo>
                    <a:pt x="1987" y="4379"/>
                    <a:pt x="1987" y="4379"/>
                    <a:pt x="1987" y="4379"/>
                  </a:cubicBezTo>
                  <a:cubicBezTo>
                    <a:pt x="1979" y="4388"/>
                    <a:pt x="1987" y="4396"/>
                    <a:pt x="2005" y="4405"/>
                  </a:cubicBezTo>
                  <a:cubicBezTo>
                    <a:pt x="2039" y="4413"/>
                    <a:pt x="2073" y="4396"/>
                    <a:pt x="2090" y="4362"/>
                  </a:cubicBezTo>
                  <a:cubicBezTo>
                    <a:pt x="2107" y="4362"/>
                    <a:pt x="2107" y="4362"/>
                    <a:pt x="2107" y="4362"/>
                  </a:cubicBezTo>
                  <a:cubicBezTo>
                    <a:pt x="2081" y="4439"/>
                    <a:pt x="2081" y="4439"/>
                    <a:pt x="2081" y="4439"/>
                  </a:cubicBezTo>
                  <a:cubicBezTo>
                    <a:pt x="1902" y="4388"/>
                    <a:pt x="1902" y="4388"/>
                    <a:pt x="1902" y="4388"/>
                  </a:cubicBezTo>
                  <a:cubicBezTo>
                    <a:pt x="1902" y="4379"/>
                    <a:pt x="1902" y="4379"/>
                    <a:pt x="1902" y="4379"/>
                  </a:cubicBezTo>
                  <a:cubicBezTo>
                    <a:pt x="1928" y="4388"/>
                    <a:pt x="1936" y="4379"/>
                    <a:pt x="1936" y="4371"/>
                  </a:cubicBezTo>
                  <a:cubicBezTo>
                    <a:pt x="1970" y="4234"/>
                    <a:pt x="1970" y="4234"/>
                    <a:pt x="1970" y="4234"/>
                  </a:cubicBezTo>
                  <a:cubicBezTo>
                    <a:pt x="1979" y="4217"/>
                    <a:pt x="1970" y="4209"/>
                    <a:pt x="1945" y="4209"/>
                  </a:cubicBezTo>
                  <a:cubicBezTo>
                    <a:pt x="1953" y="4192"/>
                    <a:pt x="1953" y="4192"/>
                    <a:pt x="1953" y="4192"/>
                  </a:cubicBezTo>
                  <a:lnTo>
                    <a:pt x="2124" y="4234"/>
                  </a:lnTo>
                  <a:close/>
                  <a:moveTo>
                    <a:pt x="1757" y="4132"/>
                  </a:moveTo>
                  <a:cubicBezTo>
                    <a:pt x="1936" y="4192"/>
                    <a:pt x="1936" y="4192"/>
                    <a:pt x="1936" y="4192"/>
                  </a:cubicBezTo>
                  <a:cubicBezTo>
                    <a:pt x="1911" y="4260"/>
                    <a:pt x="1911" y="4260"/>
                    <a:pt x="1911" y="4260"/>
                  </a:cubicBezTo>
                  <a:cubicBezTo>
                    <a:pt x="1902" y="4260"/>
                    <a:pt x="1902" y="4260"/>
                    <a:pt x="1902" y="4260"/>
                  </a:cubicBezTo>
                  <a:cubicBezTo>
                    <a:pt x="1902" y="4217"/>
                    <a:pt x="1894" y="4192"/>
                    <a:pt x="1860" y="4183"/>
                  </a:cubicBezTo>
                  <a:cubicBezTo>
                    <a:pt x="1808" y="4336"/>
                    <a:pt x="1808" y="4336"/>
                    <a:pt x="1808" y="4336"/>
                  </a:cubicBezTo>
                  <a:cubicBezTo>
                    <a:pt x="1808" y="4345"/>
                    <a:pt x="1817" y="4354"/>
                    <a:pt x="1834" y="4362"/>
                  </a:cubicBezTo>
                  <a:cubicBezTo>
                    <a:pt x="1834" y="4371"/>
                    <a:pt x="1834" y="4371"/>
                    <a:pt x="1834" y="4371"/>
                  </a:cubicBezTo>
                  <a:cubicBezTo>
                    <a:pt x="1723" y="4336"/>
                    <a:pt x="1723" y="4336"/>
                    <a:pt x="1723" y="4336"/>
                  </a:cubicBezTo>
                  <a:cubicBezTo>
                    <a:pt x="1732" y="4328"/>
                    <a:pt x="1732" y="4328"/>
                    <a:pt x="1732" y="4328"/>
                  </a:cubicBezTo>
                  <a:cubicBezTo>
                    <a:pt x="1749" y="4336"/>
                    <a:pt x="1766" y="4328"/>
                    <a:pt x="1766" y="4319"/>
                  </a:cubicBezTo>
                  <a:cubicBezTo>
                    <a:pt x="1817" y="4166"/>
                    <a:pt x="1817" y="4166"/>
                    <a:pt x="1817" y="4166"/>
                  </a:cubicBezTo>
                  <a:cubicBezTo>
                    <a:pt x="1791" y="4158"/>
                    <a:pt x="1766" y="4175"/>
                    <a:pt x="1740" y="4200"/>
                  </a:cubicBezTo>
                  <a:cubicBezTo>
                    <a:pt x="1732" y="4200"/>
                    <a:pt x="1732" y="4200"/>
                    <a:pt x="1732" y="4200"/>
                  </a:cubicBezTo>
                  <a:lnTo>
                    <a:pt x="1757" y="4132"/>
                  </a:lnTo>
                  <a:close/>
                  <a:moveTo>
                    <a:pt x="1570" y="4064"/>
                  </a:moveTo>
                  <a:cubicBezTo>
                    <a:pt x="1578" y="4047"/>
                    <a:pt x="1578" y="4047"/>
                    <a:pt x="1578" y="4047"/>
                  </a:cubicBezTo>
                  <a:cubicBezTo>
                    <a:pt x="1663" y="4089"/>
                    <a:pt x="1663" y="4089"/>
                    <a:pt x="1663" y="4089"/>
                  </a:cubicBezTo>
                  <a:cubicBezTo>
                    <a:pt x="1655" y="4098"/>
                    <a:pt x="1655" y="4098"/>
                    <a:pt x="1655" y="4098"/>
                  </a:cubicBezTo>
                  <a:cubicBezTo>
                    <a:pt x="1646" y="4089"/>
                    <a:pt x="1638" y="4089"/>
                    <a:pt x="1638" y="4098"/>
                  </a:cubicBezTo>
                  <a:cubicBezTo>
                    <a:pt x="1629" y="4098"/>
                    <a:pt x="1629" y="4106"/>
                    <a:pt x="1629" y="4115"/>
                  </a:cubicBezTo>
                  <a:cubicBezTo>
                    <a:pt x="1629" y="4115"/>
                    <a:pt x="1629" y="4115"/>
                    <a:pt x="1629" y="4115"/>
                  </a:cubicBezTo>
                  <a:cubicBezTo>
                    <a:pt x="1638" y="4183"/>
                    <a:pt x="1638" y="4183"/>
                    <a:pt x="1638" y="4183"/>
                  </a:cubicBezTo>
                  <a:cubicBezTo>
                    <a:pt x="1689" y="4141"/>
                    <a:pt x="1689" y="4141"/>
                    <a:pt x="1689" y="4141"/>
                  </a:cubicBezTo>
                  <a:cubicBezTo>
                    <a:pt x="1698" y="4132"/>
                    <a:pt x="1698" y="4132"/>
                    <a:pt x="1698" y="4132"/>
                  </a:cubicBezTo>
                  <a:cubicBezTo>
                    <a:pt x="1698" y="4124"/>
                    <a:pt x="1689" y="4115"/>
                    <a:pt x="1680" y="4106"/>
                  </a:cubicBezTo>
                  <a:cubicBezTo>
                    <a:pt x="1680" y="4098"/>
                    <a:pt x="1680" y="4098"/>
                    <a:pt x="1680" y="4098"/>
                  </a:cubicBezTo>
                  <a:cubicBezTo>
                    <a:pt x="1749" y="4124"/>
                    <a:pt x="1749" y="4124"/>
                    <a:pt x="1749" y="4124"/>
                  </a:cubicBezTo>
                  <a:cubicBezTo>
                    <a:pt x="1749" y="4141"/>
                    <a:pt x="1749" y="4141"/>
                    <a:pt x="1749" y="4141"/>
                  </a:cubicBezTo>
                  <a:cubicBezTo>
                    <a:pt x="1732" y="4132"/>
                    <a:pt x="1715" y="4132"/>
                    <a:pt x="1706" y="4141"/>
                  </a:cubicBezTo>
                  <a:cubicBezTo>
                    <a:pt x="1638" y="4209"/>
                    <a:pt x="1638" y="4209"/>
                    <a:pt x="1638" y="4209"/>
                  </a:cubicBezTo>
                  <a:cubicBezTo>
                    <a:pt x="1612" y="4251"/>
                    <a:pt x="1612" y="4251"/>
                    <a:pt x="1612" y="4251"/>
                  </a:cubicBezTo>
                  <a:cubicBezTo>
                    <a:pt x="1604" y="4268"/>
                    <a:pt x="1612" y="4277"/>
                    <a:pt x="1638" y="4285"/>
                  </a:cubicBezTo>
                  <a:cubicBezTo>
                    <a:pt x="1629" y="4294"/>
                    <a:pt x="1629" y="4294"/>
                    <a:pt x="1629" y="4294"/>
                  </a:cubicBezTo>
                  <a:cubicBezTo>
                    <a:pt x="1527" y="4251"/>
                    <a:pt x="1527" y="4251"/>
                    <a:pt x="1527" y="4251"/>
                  </a:cubicBezTo>
                  <a:cubicBezTo>
                    <a:pt x="1536" y="4234"/>
                    <a:pt x="1536" y="4234"/>
                    <a:pt x="1536" y="4234"/>
                  </a:cubicBezTo>
                  <a:cubicBezTo>
                    <a:pt x="1553" y="4251"/>
                    <a:pt x="1570" y="4251"/>
                    <a:pt x="1570" y="4234"/>
                  </a:cubicBezTo>
                  <a:cubicBezTo>
                    <a:pt x="1595" y="4183"/>
                    <a:pt x="1595" y="4183"/>
                    <a:pt x="1595" y="4183"/>
                  </a:cubicBezTo>
                  <a:cubicBezTo>
                    <a:pt x="1587" y="4106"/>
                    <a:pt x="1587" y="4106"/>
                    <a:pt x="1587" y="4106"/>
                  </a:cubicBezTo>
                  <a:cubicBezTo>
                    <a:pt x="1587" y="4081"/>
                    <a:pt x="1578" y="4064"/>
                    <a:pt x="1570" y="4064"/>
                  </a:cubicBezTo>
                  <a:close/>
                  <a:moveTo>
                    <a:pt x="1459" y="4217"/>
                  </a:moveTo>
                  <a:cubicBezTo>
                    <a:pt x="1322" y="4132"/>
                    <a:pt x="1322" y="4132"/>
                    <a:pt x="1322" y="4132"/>
                  </a:cubicBezTo>
                  <a:cubicBezTo>
                    <a:pt x="1322" y="4115"/>
                    <a:pt x="1322" y="4115"/>
                    <a:pt x="1322" y="4115"/>
                  </a:cubicBezTo>
                  <a:cubicBezTo>
                    <a:pt x="1339" y="4132"/>
                    <a:pt x="1356" y="4132"/>
                    <a:pt x="1356" y="4115"/>
                  </a:cubicBezTo>
                  <a:cubicBezTo>
                    <a:pt x="1433" y="3996"/>
                    <a:pt x="1433" y="3996"/>
                    <a:pt x="1433" y="3996"/>
                  </a:cubicBezTo>
                  <a:cubicBezTo>
                    <a:pt x="1442" y="3987"/>
                    <a:pt x="1433" y="3979"/>
                    <a:pt x="1416" y="3962"/>
                  </a:cubicBezTo>
                  <a:cubicBezTo>
                    <a:pt x="1425" y="3953"/>
                    <a:pt x="1425" y="3953"/>
                    <a:pt x="1425" y="3953"/>
                  </a:cubicBezTo>
                  <a:cubicBezTo>
                    <a:pt x="1510" y="4013"/>
                    <a:pt x="1510" y="4013"/>
                    <a:pt x="1510" y="4013"/>
                  </a:cubicBezTo>
                  <a:cubicBezTo>
                    <a:pt x="1510" y="4021"/>
                    <a:pt x="1510" y="4021"/>
                    <a:pt x="1510" y="4021"/>
                  </a:cubicBezTo>
                  <a:cubicBezTo>
                    <a:pt x="1493" y="4013"/>
                    <a:pt x="1476" y="4013"/>
                    <a:pt x="1476" y="4021"/>
                  </a:cubicBezTo>
                  <a:cubicBezTo>
                    <a:pt x="1399" y="4141"/>
                    <a:pt x="1399" y="4141"/>
                    <a:pt x="1399" y="4141"/>
                  </a:cubicBezTo>
                  <a:cubicBezTo>
                    <a:pt x="1391" y="4149"/>
                    <a:pt x="1399" y="4158"/>
                    <a:pt x="1408" y="4166"/>
                  </a:cubicBezTo>
                  <a:cubicBezTo>
                    <a:pt x="1433" y="4183"/>
                    <a:pt x="1467" y="4175"/>
                    <a:pt x="1493" y="4141"/>
                  </a:cubicBezTo>
                  <a:cubicBezTo>
                    <a:pt x="1501" y="4149"/>
                    <a:pt x="1501" y="4149"/>
                    <a:pt x="1501" y="4149"/>
                  </a:cubicBezTo>
                  <a:lnTo>
                    <a:pt x="1459" y="4217"/>
                  </a:lnTo>
                  <a:close/>
                  <a:moveTo>
                    <a:pt x="1186" y="3902"/>
                  </a:moveTo>
                  <a:cubicBezTo>
                    <a:pt x="1228" y="3851"/>
                    <a:pt x="1280" y="3851"/>
                    <a:pt x="1331" y="3885"/>
                  </a:cubicBezTo>
                  <a:cubicBezTo>
                    <a:pt x="1373" y="3928"/>
                    <a:pt x="1382" y="3970"/>
                    <a:pt x="1348" y="4030"/>
                  </a:cubicBezTo>
                  <a:cubicBezTo>
                    <a:pt x="1305" y="4072"/>
                    <a:pt x="1254" y="4081"/>
                    <a:pt x="1203" y="4047"/>
                  </a:cubicBezTo>
                  <a:cubicBezTo>
                    <a:pt x="1160" y="4004"/>
                    <a:pt x="1152" y="3953"/>
                    <a:pt x="1186" y="3902"/>
                  </a:cubicBezTo>
                  <a:close/>
                  <a:moveTo>
                    <a:pt x="1228" y="3936"/>
                  </a:moveTo>
                  <a:cubicBezTo>
                    <a:pt x="1194" y="3979"/>
                    <a:pt x="1186" y="4013"/>
                    <a:pt x="1211" y="4038"/>
                  </a:cubicBezTo>
                  <a:cubicBezTo>
                    <a:pt x="1237" y="4055"/>
                    <a:pt x="1263" y="4038"/>
                    <a:pt x="1305" y="3996"/>
                  </a:cubicBezTo>
                  <a:cubicBezTo>
                    <a:pt x="1339" y="3945"/>
                    <a:pt x="1348" y="3911"/>
                    <a:pt x="1322" y="3893"/>
                  </a:cubicBezTo>
                  <a:cubicBezTo>
                    <a:pt x="1297" y="3876"/>
                    <a:pt x="1263" y="3885"/>
                    <a:pt x="1228" y="3936"/>
                  </a:cubicBezTo>
                  <a:close/>
                  <a:moveTo>
                    <a:pt x="1041" y="3902"/>
                  </a:moveTo>
                  <a:cubicBezTo>
                    <a:pt x="964" y="3825"/>
                    <a:pt x="964" y="3825"/>
                    <a:pt x="964" y="3825"/>
                  </a:cubicBezTo>
                  <a:cubicBezTo>
                    <a:pt x="973" y="3817"/>
                    <a:pt x="973" y="3817"/>
                    <a:pt x="973" y="3817"/>
                  </a:cubicBezTo>
                  <a:cubicBezTo>
                    <a:pt x="981" y="3834"/>
                    <a:pt x="998" y="3834"/>
                    <a:pt x="1007" y="3825"/>
                  </a:cubicBezTo>
                  <a:cubicBezTo>
                    <a:pt x="1101" y="3723"/>
                    <a:pt x="1101" y="3723"/>
                    <a:pt x="1101" y="3723"/>
                  </a:cubicBezTo>
                  <a:cubicBezTo>
                    <a:pt x="1109" y="3715"/>
                    <a:pt x="1109" y="3706"/>
                    <a:pt x="1092" y="3689"/>
                  </a:cubicBezTo>
                  <a:cubicBezTo>
                    <a:pt x="1101" y="3681"/>
                    <a:pt x="1101" y="3681"/>
                    <a:pt x="1101" y="3681"/>
                  </a:cubicBezTo>
                  <a:cubicBezTo>
                    <a:pt x="1177" y="3757"/>
                    <a:pt x="1177" y="3757"/>
                    <a:pt x="1177" y="3757"/>
                  </a:cubicBezTo>
                  <a:cubicBezTo>
                    <a:pt x="1211" y="3791"/>
                    <a:pt x="1211" y="3817"/>
                    <a:pt x="1194" y="3842"/>
                  </a:cubicBezTo>
                  <a:cubicBezTo>
                    <a:pt x="1169" y="3868"/>
                    <a:pt x="1135" y="3868"/>
                    <a:pt x="1101" y="3834"/>
                  </a:cubicBezTo>
                  <a:cubicBezTo>
                    <a:pt x="1084" y="3808"/>
                    <a:pt x="1084" y="3808"/>
                    <a:pt x="1084" y="3808"/>
                  </a:cubicBezTo>
                  <a:cubicBezTo>
                    <a:pt x="1041" y="3851"/>
                    <a:pt x="1041" y="3851"/>
                    <a:pt x="1041" y="3851"/>
                  </a:cubicBezTo>
                  <a:cubicBezTo>
                    <a:pt x="1024" y="3868"/>
                    <a:pt x="1032" y="3876"/>
                    <a:pt x="1049" y="3893"/>
                  </a:cubicBezTo>
                  <a:lnTo>
                    <a:pt x="1041" y="3902"/>
                  </a:lnTo>
                  <a:close/>
                  <a:moveTo>
                    <a:pt x="1135" y="3757"/>
                  </a:moveTo>
                  <a:cubicBezTo>
                    <a:pt x="1092" y="3800"/>
                    <a:pt x="1092" y="3800"/>
                    <a:pt x="1092" y="3800"/>
                  </a:cubicBezTo>
                  <a:cubicBezTo>
                    <a:pt x="1101" y="3808"/>
                    <a:pt x="1101" y="3808"/>
                    <a:pt x="1101" y="3808"/>
                  </a:cubicBezTo>
                  <a:cubicBezTo>
                    <a:pt x="1118" y="3825"/>
                    <a:pt x="1135" y="3825"/>
                    <a:pt x="1152" y="3808"/>
                  </a:cubicBezTo>
                  <a:cubicBezTo>
                    <a:pt x="1169" y="3791"/>
                    <a:pt x="1177" y="3774"/>
                    <a:pt x="1160" y="3757"/>
                  </a:cubicBezTo>
                  <a:cubicBezTo>
                    <a:pt x="1152" y="3749"/>
                    <a:pt x="1143" y="3749"/>
                    <a:pt x="1135" y="3757"/>
                  </a:cubicBezTo>
                  <a:close/>
                  <a:moveTo>
                    <a:pt x="913" y="3468"/>
                  </a:moveTo>
                  <a:cubicBezTo>
                    <a:pt x="921" y="3459"/>
                    <a:pt x="921" y="3459"/>
                    <a:pt x="921" y="3459"/>
                  </a:cubicBezTo>
                  <a:cubicBezTo>
                    <a:pt x="973" y="3519"/>
                    <a:pt x="973" y="3519"/>
                    <a:pt x="973" y="3519"/>
                  </a:cubicBezTo>
                  <a:cubicBezTo>
                    <a:pt x="921" y="3681"/>
                    <a:pt x="921" y="3681"/>
                    <a:pt x="921" y="3681"/>
                  </a:cubicBezTo>
                  <a:cubicBezTo>
                    <a:pt x="921" y="3681"/>
                    <a:pt x="921" y="3681"/>
                    <a:pt x="921" y="3681"/>
                  </a:cubicBezTo>
                  <a:cubicBezTo>
                    <a:pt x="1007" y="3612"/>
                    <a:pt x="1007" y="3612"/>
                    <a:pt x="1007" y="3612"/>
                  </a:cubicBezTo>
                  <a:cubicBezTo>
                    <a:pt x="1015" y="3612"/>
                    <a:pt x="1015" y="3595"/>
                    <a:pt x="998" y="3578"/>
                  </a:cubicBezTo>
                  <a:cubicBezTo>
                    <a:pt x="1007" y="3570"/>
                    <a:pt x="1007" y="3570"/>
                    <a:pt x="1007" y="3570"/>
                  </a:cubicBezTo>
                  <a:cubicBezTo>
                    <a:pt x="1058" y="3629"/>
                    <a:pt x="1058" y="3629"/>
                    <a:pt x="1058" y="3629"/>
                  </a:cubicBezTo>
                  <a:cubicBezTo>
                    <a:pt x="1049" y="3638"/>
                    <a:pt x="1049" y="3638"/>
                    <a:pt x="1049" y="3638"/>
                  </a:cubicBezTo>
                  <a:cubicBezTo>
                    <a:pt x="1032" y="3621"/>
                    <a:pt x="1024" y="3621"/>
                    <a:pt x="1015" y="3629"/>
                  </a:cubicBezTo>
                  <a:cubicBezTo>
                    <a:pt x="879" y="3732"/>
                    <a:pt x="879" y="3732"/>
                    <a:pt x="879" y="3732"/>
                  </a:cubicBezTo>
                  <a:cubicBezTo>
                    <a:pt x="862" y="3706"/>
                    <a:pt x="862" y="3706"/>
                    <a:pt x="862" y="3706"/>
                  </a:cubicBezTo>
                  <a:cubicBezTo>
                    <a:pt x="921" y="3527"/>
                    <a:pt x="921" y="3527"/>
                    <a:pt x="921" y="3527"/>
                  </a:cubicBezTo>
                  <a:cubicBezTo>
                    <a:pt x="913" y="3527"/>
                    <a:pt x="913" y="3527"/>
                    <a:pt x="913" y="3527"/>
                  </a:cubicBezTo>
                  <a:cubicBezTo>
                    <a:pt x="819" y="3604"/>
                    <a:pt x="819" y="3604"/>
                    <a:pt x="819" y="3604"/>
                  </a:cubicBezTo>
                  <a:cubicBezTo>
                    <a:pt x="802" y="3604"/>
                    <a:pt x="811" y="3621"/>
                    <a:pt x="828" y="3638"/>
                  </a:cubicBezTo>
                  <a:cubicBezTo>
                    <a:pt x="819" y="3646"/>
                    <a:pt x="819" y="3646"/>
                    <a:pt x="819" y="3646"/>
                  </a:cubicBezTo>
                  <a:cubicBezTo>
                    <a:pt x="768" y="3587"/>
                    <a:pt x="768" y="3587"/>
                    <a:pt x="768" y="3587"/>
                  </a:cubicBezTo>
                  <a:cubicBezTo>
                    <a:pt x="777" y="3578"/>
                    <a:pt x="777" y="3578"/>
                    <a:pt x="777" y="3578"/>
                  </a:cubicBezTo>
                  <a:cubicBezTo>
                    <a:pt x="785" y="3595"/>
                    <a:pt x="802" y="3595"/>
                    <a:pt x="811" y="3587"/>
                  </a:cubicBezTo>
                  <a:cubicBezTo>
                    <a:pt x="921" y="3502"/>
                    <a:pt x="921" y="3502"/>
                    <a:pt x="921" y="3502"/>
                  </a:cubicBezTo>
                  <a:cubicBezTo>
                    <a:pt x="930" y="3493"/>
                    <a:pt x="930" y="3485"/>
                    <a:pt x="913" y="3468"/>
                  </a:cubicBezTo>
                  <a:close/>
                  <a:moveTo>
                    <a:pt x="683" y="3442"/>
                  </a:moveTo>
                  <a:cubicBezTo>
                    <a:pt x="640" y="3374"/>
                    <a:pt x="640" y="3374"/>
                    <a:pt x="640" y="3374"/>
                  </a:cubicBezTo>
                  <a:cubicBezTo>
                    <a:pt x="649" y="3365"/>
                    <a:pt x="649" y="3365"/>
                    <a:pt x="649" y="3365"/>
                  </a:cubicBezTo>
                  <a:cubicBezTo>
                    <a:pt x="657" y="3382"/>
                    <a:pt x="674" y="3382"/>
                    <a:pt x="700" y="3382"/>
                  </a:cubicBezTo>
                  <a:cubicBezTo>
                    <a:pt x="870" y="3357"/>
                    <a:pt x="870" y="3357"/>
                    <a:pt x="870" y="3357"/>
                  </a:cubicBezTo>
                  <a:cubicBezTo>
                    <a:pt x="879" y="3374"/>
                    <a:pt x="879" y="3374"/>
                    <a:pt x="879" y="3374"/>
                  </a:cubicBezTo>
                  <a:cubicBezTo>
                    <a:pt x="759" y="3527"/>
                    <a:pt x="759" y="3527"/>
                    <a:pt x="759" y="3527"/>
                  </a:cubicBezTo>
                  <a:cubicBezTo>
                    <a:pt x="751" y="3536"/>
                    <a:pt x="751" y="3544"/>
                    <a:pt x="759" y="3553"/>
                  </a:cubicBezTo>
                  <a:cubicBezTo>
                    <a:pt x="751" y="3561"/>
                    <a:pt x="751" y="3561"/>
                    <a:pt x="751" y="3561"/>
                  </a:cubicBezTo>
                  <a:cubicBezTo>
                    <a:pt x="700" y="3468"/>
                    <a:pt x="700" y="3468"/>
                    <a:pt x="700" y="3468"/>
                  </a:cubicBezTo>
                  <a:cubicBezTo>
                    <a:pt x="708" y="3468"/>
                    <a:pt x="708" y="3468"/>
                    <a:pt x="708" y="3468"/>
                  </a:cubicBezTo>
                  <a:cubicBezTo>
                    <a:pt x="708" y="3476"/>
                    <a:pt x="708" y="3476"/>
                    <a:pt x="708" y="3476"/>
                  </a:cubicBezTo>
                  <a:cubicBezTo>
                    <a:pt x="717" y="3485"/>
                    <a:pt x="725" y="3493"/>
                    <a:pt x="734" y="3485"/>
                  </a:cubicBezTo>
                  <a:cubicBezTo>
                    <a:pt x="734" y="3485"/>
                    <a:pt x="734" y="3485"/>
                    <a:pt x="734" y="3476"/>
                  </a:cubicBezTo>
                  <a:cubicBezTo>
                    <a:pt x="734" y="3485"/>
                    <a:pt x="734" y="3485"/>
                    <a:pt x="742" y="3476"/>
                  </a:cubicBezTo>
                  <a:cubicBezTo>
                    <a:pt x="759" y="3451"/>
                    <a:pt x="759" y="3451"/>
                    <a:pt x="759" y="3451"/>
                  </a:cubicBezTo>
                  <a:cubicBezTo>
                    <a:pt x="725" y="3391"/>
                    <a:pt x="725" y="3391"/>
                    <a:pt x="725" y="3391"/>
                  </a:cubicBezTo>
                  <a:cubicBezTo>
                    <a:pt x="700" y="3399"/>
                    <a:pt x="700" y="3399"/>
                    <a:pt x="700" y="3399"/>
                  </a:cubicBezTo>
                  <a:cubicBezTo>
                    <a:pt x="700" y="3399"/>
                    <a:pt x="691" y="3399"/>
                    <a:pt x="683" y="3399"/>
                  </a:cubicBezTo>
                  <a:cubicBezTo>
                    <a:pt x="674" y="3408"/>
                    <a:pt x="674" y="3416"/>
                    <a:pt x="683" y="3425"/>
                  </a:cubicBezTo>
                  <a:cubicBezTo>
                    <a:pt x="691" y="3433"/>
                    <a:pt x="691" y="3433"/>
                    <a:pt x="691" y="3433"/>
                  </a:cubicBezTo>
                  <a:lnTo>
                    <a:pt x="683" y="3442"/>
                  </a:lnTo>
                  <a:close/>
                  <a:moveTo>
                    <a:pt x="768" y="3433"/>
                  </a:moveTo>
                  <a:cubicBezTo>
                    <a:pt x="811" y="3382"/>
                    <a:pt x="811" y="3382"/>
                    <a:pt x="811" y="3382"/>
                  </a:cubicBezTo>
                  <a:cubicBezTo>
                    <a:pt x="742" y="3391"/>
                    <a:pt x="742" y="3391"/>
                    <a:pt x="742" y="3391"/>
                  </a:cubicBezTo>
                  <a:lnTo>
                    <a:pt x="768" y="3433"/>
                  </a:lnTo>
                  <a:close/>
                  <a:moveTo>
                    <a:pt x="717" y="3076"/>
                  </a:moveTo>
                  <a:cubicBezTo>
                    <a:pt x="725" y="3076"/>
                    <a:pt x="725" y="3076"/>
                    <a:pt x="725" y="3076"/>
                  </a:cubicBezTo>
                  <a:cubicBezTo>
                    <a:pt x="751" y="3135"/>
                    <a:pt x="751" y="3135"/>
                    <a:pt x="751" y="3135"/>
                  </a:cubicBezTo>
                  <a:cubicBezTo>
                    <a:pt x="666" y="3280"/>
                    <a:pt x="666" y="3280"/>
                    <a:pt x="666" y="3280"/>
                  </a:cubicBezTo>
                  <a:cubicBezTo>
                    <a:pt x="666" y="3280"/>
                    <a:pt x="666" y="3280"/>
                    <a:pt x="666" y="3280"/>
                  </a:cubicBezTo>
                  <a:cubicBezTo>
                    <a:pt x="759" y="3246"/>
                    <a:pt x="759" y="3246"/>
                    <a:pt x="759" y="3246"/>
                  </a:cubicBezTo>
                  <a:cubicBezTo>
                    <a:pt x="777" y="3238"/>
                    <a:pt x="777" y="3229"/>
                    <a:pt x="768" y="3203"/>
                  </a:cubicBezTo>
                  <a:cubicBezTo>
                    <a:pt x="785" y="3203"/>
                    <a:pt x="785" y="3203"/>
                    <a:pt x="785" y="3203"/>
                  </a:cubicBezTo>
                  <a:cubicBezTo>
                    <a:pt x="811" y="3263"/>
                    <a:pt x="811" y="3263"/>
                    <a:pt x="811" y="3263"/>
                  </a:cubicBezTo>
                  <a:cubicBezTo>
                    <a:pt x="802" y="3272"/>
                    <a:pt x="802" y="3272"/>
                    <a:pt x="802" y="3272"/>
                  </a:cubicBezTo>
                  <a:cubicBezTo>
                    <a:pt x="794" y="3255"/>
                    <a:pt x="785" y="3246"/>
                    <a:pt x="768" y="3255"/>
                  </a:cubicBezTo>
                  <a:cubicBezTo>
                    <a:pt x="614" y="3323"/>
                    <a:pt x="614" y="3323"/>
                    <a:pt x="614" y="3323"/>
                  </a:cubicBezTo>
                  <a:cubicBezTo>
                    <a:pt x="606" y="3297"/>
                    <a:pt x="606" y="3297"/>
                    <a:pt x="606" y="3297"/>
                  </a:cubicBezTo>
                  <a:cubicBezTo>
                    <a:pt x="700" y="3135"/>
                    <a:pt x="700" y="3135"/>
                    <a:pt x="700" y="3135"/>
                  </a:cubicBezTo>
                  <a:cubicBezTo>
                    <a:pt x="700" y="3135"/>
                    <a:pt x="700" y="3135"/>
                    <a:pt x="700" y="3135"/>
                  </a:cubicBezTo>
                  <a:cubicBezTo>
                    <a:pt x="589" y="3186"/>
                    <a:pt x="589" y="3186"/>
                    <a:pt x="589" y="3186"/>
                  </a:cubicBezTo>
                  <a:cubicBezTo>
                    <a:pt x="572" y="3186"/>
                    <a:pt x="572" y="3203"/>
                    <a:pt x="580" y="3221"/>
                  </a:cubicBezTo>
                  <a:cubicBezTo>
                    <a:pt x="572" y="3229"/>
                    <a:pt x="572" y="3229"/>
                    <a:pt x="572" y="3229"/>
                  </a:cubicBezTo>
                  <a:cubicBezTo>
                    <a:pt x="538" y="3152"/>
                    <a:pt x="538" y="3152"/>
                    <a:pt x="538" y="3152"/>
                  </a:cubicBezTo>
                  <a:cubicBezTo>
                    <a:pt x="555" y="3152"/>
                    <a:pt x="555" y="3152"/>
                    <a:pt x="555" y="3152"/>
                  </a:cubicBezTo>
                  <a:cubicBezTo>
                    <a:pt x="563" y="3169"/>
                    <a:pt x="572" y="3178"/>
                    <a:pt x="580" y="3169"/>
                  </a:cubicBezTo>
                  <a:cubicBezTo>
                    <a:pt x="708" y="3110"/>
                    <a:pt x="708" y="3110"/>
                    <a:pt x="708" y="3110"/>
                  </a:cubicBezTo>
                  <a:cubicBezTo>
                    <a:pt x="725" y="3110"/>
                    <a:pt x="725" y="3093"/>
                    <a:pt x="717" y="3076"/>
                  </a:cubicBezTo>
                  <a:close/>
                  <a:moveTo>
                    <a:pt x="717" y="3050"/>
                  </a:moveTo>
                  <a:cubicBezTo>
                    <a:pt x="649" y="3076"/>
                    <a:pt x="649" y="3076"/>
                    <a:pt x="649" y="3076"/>
                  </a:cubicBezTo>
                  <a:cubicBezTo>
                    <a:pt x="640" y="3059"/>
                    <a:pt x="640" y="3059"/>
                    <a:pt x="640" y="3059"/>
                  </a:cubicBezTo>
                  <a:cubicBezTo>
                    <a:pt x="674" y="3042"/>
                    <a:pt x="691" y="3016"/>
                    <a:pt x="683" y="2982"/>
                  </a:cubicBezTo>
                  <a:cubicBezTo>
                    <a:pt x="674" y="2965"/>
                    <a:pt x="666" y="2956"/>
                    <a:pt x="657" y="2965"/>
                  </a:cubicBezTo>
                  <a:cubicBezTo>
                    <a:pt x="597" y="2973"/>
                    <a:pt x="597" y="2973"/>
                    <a:pt x="597" y="2973"/>
                  </a:cubicBezTo>
                  <a:cubicBezTo>
                    <a:pt x="606" y="2999"/>
                    <a:pt x="623" y="3016"/>
                    <a:pt x="649" y="3008"/>
                  </a:cubicBezTo>
                  <a:cubicBezTo>
                    <a:pt x="649" y="3025"/>
                    <a:pt x="649" y="3025"/>
                    <a:pt x="649" y="3025"/>
                  </a:cubicBezTo>
                  <a:cubicBezTo>
                    <a:pt x="572" y="3042"/>
                    <a:pt x="572" y="3042"/>
                    <a:pt x="572" y="3042"/>
                  </a:cubicBezTo>
                  <a:cubicBezTo>
                    <a:pt x="572" y="3033"/>
                    <a:pt x="572" y="3033"/>
                    <a:pt x="572" y="3033"/>
                  </a:cubicBezTo>
                  <a:cubicBezTo>
                    <a:pt x="589" y="3025"/>
                    <a:pt x="597" y="2999"/>
                    <a:pt x="589" y="2982"/>
                  </a:cubicBezTo>
                  <a:cubicBezTo>
                    <a:pt x="521" y="2999"/>
                    <a:pt x="521" y="2999"/>
                    <a:pt x="521" y="2999"/>
                  </a:cubicBezTo>
                  <a:cubicBezTo>
                    <a:pt x="512" y="2999"/>
                    <a:pt x="504" y="3008"/>
                    <a:pt x="512" y="3025"/>
                  </a:cubicBezTo>
                  <a:cubicBezTo>
                    <a:pt x="521" y="3059"/>
                    <a:pt x="546" y="3076"/>
                    <a:pt x="589" y="3076"/>
                  </a:cubicBezTo>
                  <a:cubicBezTo>
                    <a:pt x="597" y="3093"/>
                    <a:pt x="597" y="3093"/>
                    <a:pt x="597" y="3093"/>
                  </a:cubicBezTo>
                  <a:cubicBezTo>
                    <a:pt x="521" y="3110"/>
                    <a:pt x="521" y="3110"/>
                    <a:pt x="521" y="3110"/>
                  </a:cubicBezTo>
                  <a:cubicBezTo>
                    <a:pt x="469" y="2931"/>
                    <a:pt x="469" y="2931"/>
                    <a:pt x="469" y="2931"/>
                  </a:cubicBezTo>
                  <a:cubicBezTo>
                    <a:pt x="487" y="2931"/>
                    <a:pt x="487" y="2931"/>
                    <a:pt x="487" y="2931"/>
                  </a:cubicBezTo>
                  <a:cubicBezTo>
                    <a:pt x="487" y="2948"/>
                    <a:pt x="495" y="2956"/>
                    <a:pt x="512" y="2948"/>
                  </a:cubicBezTo>
                  <a:cubicBezTo>
                    <a:pt x="649" y="2914"/>
                    <a:pt x="649" y="2914"/>
                    <a:pt x="649" y="2914"/>
                  </a:cubicBezTo>
                  <a:cubicBezTo>
                    <a:pt x="657" y="2914"/>
                    <a:pt x="666" y="2897"/>
                    <a:pt x="657" y="2880"/>
                  </a:cubicBezTo>
                  <a:cubicBezTo>
                    <a:pt x="666" y="2880"/>
                    <a:pt x="666" y="2880"/>
                    <a:pt x="666" y="2880"/>
                  </a:cubicBezTo>
                  <a:lnTo>
                    <a:pt x="717" y="30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9" name="íṡļídê">
              <a:extLst>
                <a:ext uri="{FF2B5EF4-FFF2-40B4-BE49-F238E27FC236}">
                  <a16:creationId xmlns="" xmlns:a16="http://schemas.microsoft.com/office/drawing/2014/main" id="{7F07F0CD-CB75-4285-9924-CAF52674C452}"/>
                </a:ext>
              </a:extLst>
            </p:cNvPr>
            <p:cNvSpPr/>
            <p:nvPr/>
          </p:nvSpPr>
          <p:spPr bwMode="auto">
            <a:xfrm>
              <a:off x="4476232" y="3981633"/>
              <a:ext cx="5524295" cy="219630"/>
            </a:xfrm>
            <a:custGeom>
              <a:avLst/>
              <a:gdLst>
                <a:gd name="T0" fmla="*/ 333 w 14293"/>
                <a:gd name="T1" fmla="*/ 8 h 571"/>
                <a:gd name="T2" fmla="*/ 111 w 14293"/>
                <a:gd name="T3" fmla="*/ 562 h 571"/>
                <a:gd name="T4" fmla="*/ 717 w 14293"/>
                <a:gd name="T5" fmla="*/ 102 h 571"/>
                <a:gd name="T6" fmla="*/ 1024 w 14293"/>
                <a:gd name="T7" fmla="*/ 468 h 571"/>
                <a:gd name="T8" fmla="*/ 1501 w 14293"/>
                <a:gd name="T9" fmla="*/ 375 h 571"/>
                <a:gd name="T10" fmla="*/ 1271 w 14293"/>
                <a:gd name="T11" fmla="*/ 562 h 571"/>
                <a:gd name="T12" fmla="*/ 1825 w 14293"/>
                <a:gd name="T13" fmla="*/ 562 h 571"/>
                <a:gd name="T14" fmla="*/ 1987 w 14293"/>
                <a:gd name="T15" fmla="*/ 136 h 571"/>
                <a:gd name="T16" fmla="*/ 2712 w 14293"/>
                <a:gd name="T17" fmla="*/ 375 h 571"/>
                <a:gd name="T18" fmla="*/ 2474 w 14293"/>
                <a:gd name="T19" fmla="*/ 562 h 571"/>
                <a:gd name="T20" fmla="*/ 3540 w 14293"/>
                <a:gd name="T21" fmla="*/ 68 h 571"/>
                <a:gd name="T22" fmla="*/ 3258 w 14293"/>
                <a:gd name="T23" fmla="*/ 349 h 571"/>
                <a:gd name="T24" fmla="*/ 3412 w 14293"/>
                <a:gd name="T25" fmla="*/ 247 h 571"/>
                <a:gd name="T26" fmla="*/ 3258 w 14293"/>
                <a:gd name="T27" fmla="*/ 102 h 571"/>
                <a:gd name="T28" fmla="*/ 4154 w 14293"/>
                <a:gd name="T29" fmla="*/ 76 h 571"/>
                <a:gd name="T30" fmla="*/ 3804 w 14293"/>
                <a:gd name="T31" fmla="*/ 281 h 571"/>
                <a:gd name="T32" fmla="*/ 3957 w 14293"/>
                <a:gd name="T33" fmla="*/ 94 h 571"/>
                <a:gd name="T34" fmla="*/ 4469 w 14293"/>
                <a:gd name="T35" fmla="*/ 468 h 571"/>
                <a:gd name="T36" fmla="*/ 4742 w 14293"/>
                <a:gd name="T37" fmla="*/ 8 h 571"/>
                <a:gd name="T38" fmla="*/ 5066 w 14293"/>
                <a:gd name="T39" fmla="*/ 562 h 571"/>
                <a:gd name="T40" fmla="*/ 5765 w 14293"/>
                <a:gd name="T41" fmla="*/ 8 h 571"/>
                <a:gd name="T42" fmla="*/ 5885 w 14293"/>
                <a:gd name="T43" fmla="*/ 8 h 571"/>
                <a:gd name="T44" fmla="*/ 6277 w 14293"/>
                <a:gd name="T45" fmla="*/ 315 h 571"/>
                <a:gd name="T46" fmla="*/ 6797 w 14293"/>
                <a:gd name="T47" fmla="*/ 358 h 571"/>
                <a:gd name="T48" fmla="*/ 6499 w 14293"/>
                <a:gd name="T49" fmla="*/ 76 h 571"/>
                <a:gd name="T50" fmla="*/ 6678 w 14293"/>
                <a:gd name="T51" fmla="*/ 94 h 571"/>
                <a:gd name="T52" fmla="*/ 6797 w 14293"/>
                <a:gd name="T53" fmla="*/ 358 h 571"/>
                <a:gd name="T54" fmla="*/ 7386 w 14293"/>
                <a:gd name="T55" fmla="*/ 8 h 571"/>
                <a:gd name="T56" fmla="*/ 7164 w 14293"/>
                <a:gd name="T57" fmla="*/ 562 h 571"/>
                <a:gd name="T58" fmla="*/ 7991 w 14293"/>
                <a:gd name="T59" fmla="*/ 8 h 571"/>
                <a:gd name="T60" fmla="*/ 7659 w 14293"/>
                <a:gd name="T61" fmla="*/ 562 h 571"/>
                <a:gd name="T62" fmla="*/ 8870 w 14293"/>
                <a:gd name="T63" fmla="*/ 358 h 571"/>
                <a:gd name="T64" fmla="*/ 8571 w 14293"/>
                <a:gd name="T65" fmla="*/ 76 h 571"/>
                <a:gd name="T66" fmla="*/ 8750 w 14293"/>
                <a:gd name="T67" fmla="*/ 94 h 571"/>
                <a:gd name="T68" fmla="*/ 8870 w 14293"/>
                <a:gd name="T69" fmla="*/ 358 h 571"/>
                <a:gd name="T70" fmla="*/ 9518 w 14293"/>
                <a:gd name="T71" fmla="*/ 477 h 571"/>
                <a:gd name="T72" fmla="*/ 9739 w 14293"/>
                <a:gd name="T73" fmla="*/ 298 h 571"/>
                <a:gd name="T74" fmla="*/ 9339 w 14293"/>
                <a:gd name="T75" fmla="*/ 502 h 571"/>
                <a:gd name="T76" fmla="*/ 10012 w 14293"/>
                <a:gd name="T77" fmla="*/ 8 h 571"/>
                <a:gd name="T78" fmla="*/ 10004 w 14293"/>
                <a:gd name="T79" fmla="*/ 196 h 571"/>
                <a:gd name="T80" fmla="*/ 10609 w 14293"/>
                <a:gd name="T81" fmla="*/ 562 h 571"/>
                <a:gd name="T82" fmla="*/ 11104 w 14293"/>
                <a:gd name="T83" fmla="*/ 8 h 571"/>
                <a:gd name="T84" fmla="*/ 11735 w 14293"/>
                <a:gd name="T85" fmla="*/ 8 h 571"/>
                <a:gd name="T86" fmla="*/ 11437 w 14293"/>
                <a:gd name="T87" fmla="*/ 315 h 571"/>
                <a:gd name="T88" fmla="*/ 11889 w 14293"/>
                <a:gd name="T89" fmla="*/ 8 h 571"/>
                <a:gd name="T90" fmla="*/ 12196 w 14293"/>
                <a:gd name="T91" fmla="*/ 315 h 571"/>
                <a:gd name="T92" fmla="*/ 12110 w 14293"/>
                <a:gd name="T93" fmla="*/ 358 h 571"/>
                <a:gd name="T94" fmla="*/ 11999 w 14293"/>
                <a:gd name="T95" fmla="*/ 238 h 571"/>
                <a:gd name="T96" fmla="*/ 12170 w 14293"/>
                <a:gd name="T97" fmla="*/ 102 h 571"/>
                <a:gd name="T98" fmla="*/ 12613 w 14293"/>
                <a:gd name="T99" fmla="*/ 451 h 571"/>
                <a:gd name="T100" fmla="*/ 12656 w 14293"/>
                <a:gd name="T101" fmla="*/ 315 h 571"/>
                <a:gd name="T102" fmla="*/ 12844 w 14293"/>
                <a:gd name="T103" fmla="*/ 42 h 571"/>
                <a:gd name="T104" fmla="*/ 12588 w 14293"/>
                <a:gd name="T105" fmla="*/ 145 h 571"/>
                <a:gd name="T106" fmla="*/ 12886 w 14293"/>
                <a:gd name="T107" fmla="*/ 494 h 571"/>
                <a:gd name="T108" fmla="*/ 13048 w 14293"/>
                <a:gd name="T109" fmla="*/ 8 h 571"/>
                <a:gd name="T110" fmla="*/ 13270 w 14293"/>
                <a:gd name="T111" fmla="*/ 102 h 571"/>
                <a:gd name="T112" fmla="*/ 13432 w 14293"/>
                <a:gd name="T113" fmla="*/ 562 h 571"/>
                <a:gd name="T114" fmla="*/ 14157 w 14293"/>
                <a:gd name="T115" fmla="*/ 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293" h="571">
                  <a:moveTo>
                    <a:pt x="0" y="562"/>
                  </a:moveTo>
                  <a:cubicBezTo>
                    <a:pt x="0" y="8"/>
                    <a:pt x="0" y="8"/>
                    <a:pt x="0" y="8"/>
                  </a:cubicBezTo>
                  <a:cubicBezTo>
                    <a:pt x="111" y="8"/>
                    <a:pt x="111" y="8"/>
                    <a:pt x="111" y="8"/>
                  </a:cubicBezTo>
                  <a:cubicBezTo>
                    <a:pt x="111" y="221"/>
                    <a:pt x="111" y="221"/>
                    <a:pt x="111" y="221"/>
                  </a:cubicBezTo>
                  <a:cubicBezTo>
                    <a:pt x="333" y="221"/>
                    <a:pt x="333" y="221"/>
                    <a:pt x="333" y="221"/>
                  </a:cubicBezTo>
                  <a:cubicBezTo>
                    <a:pt x="333" y="8"/>
                    <a:pt x="333" y="8"/>
                    <a:pt x="333" y="8"/>
                  </a:cubicBezTo>
                  <a:cubicBezTo>
                    <a:pt x="444" y="8"/>
                    <a:pt x="444" y="8"/>
                    <a:pt x="444" y="8"/>
                  </a:cubicBezTo>
                  <a:cubicBezTo>
                    <a:pt x="444" y="562"/>
                    <a:pt x="444" y="562"/>
                    <a:pt x="444" y="562"/>
                  </a:cubicBezTo>
                  <a:cubicBezTo>
                    <a:pt x="333" y="562"/>
                    <a:pt x="333" y="562"/>
                    <a:pt x="333" y="562"/>
                  </a:cubicBezTo>
                  <a:cubicBezTo>
                    <a:pt x="333" y="324"/>
                    <a:pt x="333" y="324"/>
                    <a:pt x="333" y="324"/>
                  </a:cubicBezTo>
                  <a:cubicBezTo>
                    <a:pt x="111" y="324"/>
                    <a:pt x="111" y="324"/>
                    <a:pt x="111" y="324"/>
                  </a:cubicBezTo>
                  <a:cubicBezTo>
                    <a:pt x="111" y="562"/>
                    <a:pt x="111" y="562"/>
                    <a:pt x="111" y="562"/>
                  </a:cubicBezTo>
                  <a:lnTo>
                    <a:pt x="0" y="562"/>
                  </a:lnTo>
                  <a:close/>
                  <a:moveTo>
                    <a:pt x="597" y="562"/>
                  </a:moveTo>
                  <a:cubicBezTo>
                    <a:pt x="597" y="8"/>
                    <a:pt x="597" y="8"/>
                    <a:pt x="597" y="8"/>
                  </a:cubicBezTo>
                  <a:cubicBezTo>
                    <a:pt x="1015" y="8"/>
                    <a:pt x="1015" y="8"/>
                    <a:pt x="1015" y="8"/>
                  </a:cubicBezTo>
                  <a:cubicBezTo>
                    <a:pt x="1015" y="102"/>
                    <a:pt x="1015" y="102"/>
                    <a:pt x="1015" y="102"/>
                  </a:cubicBezTo>
                  <a:cubicBezTo>
                    <a:pt x="717" y="102"/>
                    <a:pt x="717" y="102"/>
                    <a:pt x="717" y="102"/>
                  </a:cubicBezTo>
                  <a:cubicBezTo>
                    <a:pt x="717" y="221"/>
                    <a:pt x="717" y="221"/>
                    <a:pt x="717" y="221"/>
                  </a:cubicBezTo>
                  <a:cubicBezTo>
                    <a:pt x="990" y="221"/>
                    <a:pt x="990" y="221"/>
                    <a:pt x="990" y="221"/>
                  </a:cubicBezTo>
                  <a:cubicBezTo>
                    <a:pt x="990" y="315"/>
                    <a:pt x="990" y="315"/>
                    <a:pt x="990" y="315"/>
                  </a:cubicBezTo>
                  <a:cubicBezTo>
                    <a:pt x="717" y="315"/>
                    <a:pt x="717" y="315"/>
                    <a:pt x="717" y="315"/>
                  </a:cubicBezTo>
                  <a:cubicBezTo>
                    <a:pt x="717" y="468"/>
                    <a:pt x="717" y="468"/>
                    <a:pt x="717" y="468"/>
                  </a:cubicBezTo>
                  <a:cubicBezTo>
                    <a:pt x="1024" y="468"/>
                    <a:pt x="1024" y="468"/>
                    <a:pt x="1024" y="468"/>
                  </a:cubicBezTo>
                  <a:cubicBezTo>
                    <a:pt x="1024" y="562"/>
                    <a:pt x="1024" y="562"/>
                    <a:pt x="1024" y="562"/>
                  </a:cubicBezTo>
                  <a:lnTo>
                    <a:pt x="597" y="562"/>
                  </a:lnTo>
                  <a:close/>
                  <a:moveTo>
                    <a:pt x="1160" y="562"/>
                  </a:moveTo>
                  <a:cubicBezTo>
                    <a:pt x="1160" y="8"/>
                    <a:pt x="1160" y="8"/>
                    <a:pt x="1160" y="8"/>
                  </a:cubicBezTo>
                  <a:cubicBezTo>
                    <a:pt x="1271" y="8"/>
                    <a:pt x="1271" y="8"/>
                    <a:pt x="1271" y="8"/>
                  </a:cubicBezTo>
                  <a:cubicBezTo>
                    <a:pt x="1501" y="375"/>
                    <a:pt x="1501" y="375"/>
                    <a:pt x="1501" y="375"/>
                  </a:cubicBezTo>
                  <a:cubicBezTo>
                    <a:pt x="1501" y="8"/>
                    <a:pt x="1501" y="8"/>
                    <a:pt x="1501" y="8"/>
                  </a:cubicBezTo>
                  <a:cubicBezTo>
                    <a:pt x="1604" y="8"/>
                    <a:pt x="1604" y="8"/>
                    <a:pt x="1604" y="8"/>
                  </a:cubicBezTo>
                  <a:cubicBezTo>
                    <a:pt x="1604" y="562"/>
                    <a:pt x="1604" y="562"/>
                    <a:pt x="1604" y="562"/>
                  </a:cubicBezTo>
                  <a:cubicBezTo>
                    <a:pt x="1493" y="562"/>
                    <a:pt x="1493" y="562"/>
                    <a:pt x="1493" y="562"/>
                  </a:cubicBezTo>
                  <a:cubicBezTo>
                    <a:pt x="1271" y="196"/>
                    <a:pt x="1271" y="196"/>
                    <a:pt x="1271" y="196"/>
                  </a:cubicBezTo>
                  <a:cubicBezTo>
                    <a:pt x="1271" y="562"/>
                    <a:pt x="1271" y="562"/>
                    <a:pt x="1271" y="562"/>
                  </a:cubicBezTo>
                  <a:lnTo>
                    <a:pt x="1160" y="562"/>
                  </a:lnTo>
                  <a:close/>
                  <a:moveTo>
                    <a:pt x="2269" y="562"/>
                  </a:moveTo>
                  <a:cubicBezTo>
                    <a:pt x="2149" y="562"/>
                    <a:pt x="2149" y="562"/>
                    <a:pt x="2149" y="562"/>
                  </a:cubicBezTo>
                  <a:cubicBezTo>
                    <a:pt x="2098" y="434"/>
                    <a:pt x="2098" y="434"/>
                    <a:pt x="2098" y="434"/>
                  </a:cubicBezTo>
                  <a:cubicBezTo>
                    <a:pt x="1877" y="434"/>
                    <a:pt x="1877" y="434"/>
                    <a:pt x="1877" y="434"/>
                  </a:cubicBezTo>
                  <a:cubicBezTo>
                    <a:pt x="1825" y="562"/>
                    <a:pt x="1825" y="562"/>
                    <a:pt x="1825" y="562"/>
                  </a:cubicBezTo>
                  <a:cubicBezTo>
                    <a:pt x="1715" y="562"/>
                    <a:pt x="1715" y="562"/>
                    <a:pt x="1715" y="562"/>
                  </a:cubicBezTo>
                  <a:cubicBezTo>
                    <a:pt x="1928" y="8"/>
                    <a:pt x="1928" y="8"/>
                    <a:pt x="1928" y="8"/>
                  </a:cubicBezTo>
                  <a:cubicBezTo>
                    <a:pt x="2047" y="8"/>
                    <a:pt x="2047" y="8"/>
                    <a:pt x="2047" y="8"/>
                  </a:cubicBezTo>
                  <a:lnTo>
                    <a:pt x="2269" y="562"/>
                  </a:lnTo>
                  <a:close/>
                  <a:moveTo>
                    <a:pt x="2064" y="341"/>
                  </a:moveTo>
                  <a:cubicBezTo>
                    <a:pt x="1987" y="136"/>
                    <a:pt x="1987" y="136"/>
                    <a:pt x="1987" y="136"/>
                  </a:cubicBezTo>
                  <a:cubicBezTo>
                    <a:pt x="1911" y="341"/>
                    <a:pt x="1911" y="341"/>
                    <a:pt x="1911" y="341"/>
                  </a:cubicBezTo>
                  <a:lnTo>
                    <a:pt x="2064" y="341"/>
                  </a:lnTo>
                  <a:close/>
                  <a:moveTo>
                    <a:pt x="2371" y="562"/>
                  </a:moveTo>
                  <a:cubicBezTo>
                    <a:pt x="2371" y="8"/>
                    <a:pt x="2371" y="8"/>
                    <a:pt x="2371" y="8"/>
                  </a:cubicBezTo>
                  <a:cubicBezTo>
                    <a:pt x="2482" y="8"/>
                    <a:pt x="2482" y="8"/>
                    <a:pt x="2482" y="8"/>
                  </a:cubicBezTo>
                  <a:cubicBezTo>
                    <a:pt x="2712" y="375"/>
                    <a:pt x="2712" y="375"/>
                    <a:pt x="2712" y="375"/>
                  </a:cubicBezTo>
                  <a:cubicBezTo>
                    <a:pt x="2712" y="8"/>
                    <a:pt x="2712" y="8"/>
                    <a:pt x="2712" y="8"/>
                  </a:cubicBezTo>
                  <a:cubicBezTo>
                    <a:pt x="2815" y="8"/>
                    <a:pt x="2815" y="8"/>
                    <a:pt x="2815" y="8"/>
                  </a:cubicBezTo>
                  <a:cubicBezTo>
                    <a:pt x="2815" y="562"/>
                    <a:pt x="2815" y="562"/>
                    <a:pt x="2815" y="562"/>
                  </a:cubicBezTo>
                  <a:cubicBezTo>
                    <a:pt x="2704" y="562"/>
                    <a:pt x="2704" y="562"/>
                    <a:pt x="2704" y="562"/>
                  </a:cubicBezTo>
                  <a:cubicBezTo>
                    <a:pt x="2474" y="196"/>
                    <a:pt x="2474" y="196"/>
                    <a:pt x="2474" y="196"/>
                  </a:cubicBezTo>
                  <a:cubicBezTo>
                    <a:pt x="2474" y="562"/>
                    <a:pt x="2474" y="562"/>
                    <a:pt x="2474" y="562"/>
                  </a:cubicBezTo>
                  <a:lnTo>
                    <a:pt x="2371" y="562"/>
                  </a:lnTo>
                  <a:close/>
                  <a:moveTo>
                    <a:pt x="3147" y="562"/>
                  </a:moveTo>
                  <a:cubicBezTo>
                    <a:pt x="3147" y="8"/>
                    <a:pt x="3147" y="8"/>
                    <a:pt x="3147" y="8"/>
                  </a:cubicBezTo>
                  <a:cubicBezTo>
                    <a:pt x="3326" y="8"/>
                    <a:pt x="3326" y="8"/>
                    <a:pt x="3326" y="8"/>
                  </a:cubicBezTo>
                  <a:cubicBezTo>
                    <a:pt x="3395" y="8"/>
                    <a:pt x="3437" y="8"/>
                    <a:pt x="3463" y="17"/>
                  </a:cubicBezTo>
                  <a:cubicBezTo>
                    <a:pt x="3497" y="25"/>
                    <a:pt x="3523" y="42"/>
                    <a:pt x="3540" y="68"/>
                  </a:cubicBezTo>
                  <a:cubicBezTo>
                    <a:pt x="3565" y="94"/>
                    <a:pt x="3574" y="136"/>
                    <a:pt x="3574" y="179"/>
                  </a:cubicBezTo>
                  <a:cubicBezTo>
                    <a:pt x="3574" y="213"/>
                    <a:pt x="3565" y="238"/>
                    <a:pt x="3557" y="264"/>
                  </a:cubicBezTo>
                  <a:cubicBezTo>
                    <a:pt x="3540" y="289"/>
                    <a:pt x="3531" y="307"/>
                    <a:pt x="3505" y="315"/>
                  </a:cubicBezTo>
                  <a:cubicBezTo>
                    <a:pt x="3488" y="332"/>
                    <a:pt x="3471" y="341"/>
                    <a:pt x="3454" y="341"/>
                  </a:cubicBezTo>
                  <a:cubicBezTo>
                    <a:pt x="3420" y="349"/>
                    <a:pt x="3386" y="349"/>
                    <a:pt x="3335" y="349"/>
                  </a:cubicBezTo>
                  <a:cubicBezTo>
                    <a:pt x="3258" y="349"/>
                    <a:pt x="3258" y="349"/>
                    <a:pt x="3258" y="349"/>
                  </a:cubicBezTo>
                  <a:cubicBezTo>
                    <a:pt x="3258" y="562"/>
                    <a:pt x="3258" y="562"/>
                    <a:pt x="3258" y="562"/>
                  </a:cubicBezTo>
                  <a:lnTo>
                    <a:pt x="3147" y="562"/>
                  </a:lnTo>
                  <a:close/>
                  <a:moveTo>
                    <a:pt x="3258" y="102"/>
                  </a:moveTo>
                  <a:cubicBezTo>
                    <a:pt x="3258" y="255"/>
                    <a:pt x="3258" y="255"/>
                    <a:pt x="3258" y="255"/>
                  </a:cubicBezTo>
                  <a:cubicBezTo>
                    <a:pt x="3326" y="255"/>
                    <a:pt x="3326" y="255"/>
                    <a:pt x="3326" y="255"/>
                  </a:cubicBezTo>
                  <a:cubicBezTo>
                    <a:pt x="3369" y="255"/>
                    <a:pt x="3395" y="255"/>
                    <a:pt x="3412" y="247"/>
                  </a:cubicBezTo>
                  <a:cubicBezTo>
                    <a:pt x="3429" y="247"/>
                    <a:pt x="3437" y="238"/>
                    <a:pt x="3446" y="221"/>
                  </a:cubicBezTo>
                  <a:cubicBezTo>
                    <a:pt x="3454" y="213"/>
                    <a:pt x="3463" y="196"/>
                    <a:pt x="3463" y="179"/>
                  </a:cubicBezTo>
                  <a:cubicBezTo>
                    <a:pt x="3463" y="162"/>
                    <a:pt x="3454" y="145"/>
                    <a:pt x="3437" y="128"/>
                  </a:cubicBezTo>
                  <a:cubicBezTo>
                    <a:pt x="3429" y="119"/>
                    <a:pt x="3412" y="111"/>
                    <a:pt x="3395" y="102"/>
                  </a:cubicBezTo>
                  <a:cubicBezTo>
                    <a:pt x="3386" y="102"/>
                    <a:pt x="3352" y="102"/>
                    <a:pt x="3318" y="102"/>
                  </a:cubicBezTo>
                  <a:lnTo>
                    <a:pt x="3258" y="102"/>
                  </a:lnTo>
                  <a:close/>
                  <a:moveTo>
                    <a:pt x="3685" y="289"/>
                  </a:moveTo>
                  <a:cubicBezTo>
                    <a:pt x="3685" y="230"/>
                    <a:pt x="3693" y="187"/>
                    <a:pt x="3710" y="145"/>
                  </a:cubicBezTo>
                  <a:cubicBezTo>
                    <a:pt x="3727" y="119"/>
                    <a:pt x="3744" y="94"/>
                    <a:pt x="3761" y="68"/>
                  </a:cubicBezTo>
                  <a:cubicBezTo>
                    <a:pt x="3787" y="42"/>
                    <a:pt x="3812" y="34"/>
                    <a:pt x="3838" y="17"/>
                  </a:cubicBezTo>
                  <a:cubicBezTo>
                    <a:pt x="3872" y="8"/>
                    <a:pt x="3915" y="0"/>
                    <a:pt x="3957" y="0"/>
                  </a:cubicBezTo>
                  <a:cubicBezTo>
                    <a:pt x="4034" y="0"/>
                    <a:pt x="4102" y="25"/>
                    <a:pt x="4154" y="76"/>
                  </a:cubicBezTo>
                  <a:cubicBezTo>
                    <a:pt x="4205" y="128"/>
                    <a:pt x="4230" y="196"/>
                    <a:pt x="4230" y="281"/>
                  </a:cubicBezTo>
                  <a:cubicBezTo>
                    <a:pt x="4230" y="375"/>
                    <a:pt x="4205" y="443"/>
                    <a:pt x="4154" y="494"/>
                  </a:cubicBezTo>
                  <a:cubicBezTo>
                    <a:pt x="4102" y="545"/>
                    <a:pt x="4043" y="571"/>
                    <a:pt x="3957" y="571"/>
                  </a:cubicBezTo>
                  <a:cubicBezTo>
                    <a:pt x="3872" y="571"/>
                    <a:pt x="3812" y="545"/>
                    <a:pt x="3761" y="494"/>
                  </a:cubicBezTo>
                  <a:cubicBezTo>
                    <a:pt x="3710" y="443"/>
                    <a:pt x="3685" y="375"/>
                    <a:pt x="3685" y="289"/>
                  </a:cubicBezTo>
                  <a:close/>
                  <a:moveTo>
                    <a:pt x="3804" y="281"/>
                  </a:moveTo>
                  <a:cubicBezTo>
                    <a:pt x="3804" y="349"/>
                    <a:pt x="3821" y="392"/>
                    <a:pt x="3847" y="426"/>
                  </a:cubicBezTo>
                  <a:cubicBezTo>
                    <a:pt x="3872" y="460"/>
                    <a:pt x="3915" y="477"/>
                    <a:pt x="3957" y="477"/>
                  </a:cubicBezTo>
                  <a:cubicBezTo>
                    <a:pt x="4000" y="477"/>
                    <a:pt x="4043" y="460"/>
                    <a:pt x="4068" y="426"/>
                  </a:cubicBezTo>
                  <a:cubicBezTo>
                    <a:pt x="4094" y="392"/>
                    <a:pt x="4111" y="349"/>
                    <a:pt x="4111" y="281"/>
                  </a:cubicBezTo>
                  <a:cubicBezTo>
                    <a:pt x="4111" y="221"/>
                    <a:pt x="4094" y="170"/>
                    <a:pt x="4068" y="136"/>
                  </a:cubicBezTo>
                  <a:cubicBezTo>
                    <a:pt x="4043" y="111"/>
                    <a:pt x="4000" y="94"/>
                    <a:pt x="3957" y="94"/>
                  </a:cubicBezTo>
                  <a:cubicBezTo>
                    <a:pt x="3915" y="94"/>
                    <a:pt x="3872" y="111"/>
                    <a:pt x="3847" y="145"/>
                  </a:cubicBezTo>
                  <a:cubicBezTo>
                    <a:pt x="3821" y="170"/>
                    <a:pt x="3804" y="221"/>
                    <a:pt x="3804" y="281"/>
                  </a:cubicBezTo>
                  <a:close/>
                  <a:moveTo>
                    <a:pt x="4358" y="562"/>
                  </a:moveTo>
                  <a:cubicBezTo>
                    <a:pt x="4358" y="8"/>
                    <a:pt x="4358" y="8"/>
                    <a:pt x="4358" y="8"/>
                  </a:cubicBezTo>
                  <a:cubicBezTo>
                    <a:pt x="4469" y="8"/>
                    <a:pt x="4469" y="8"/>
                    <a:pt x="4469" y="8"/>
                  </a:cubicBezTo>
                  <a:cubicBezTo>
                    <a:pt x="4469" y="468"/>
                    <a:pt x="4469" y="468"/>
                    <a:pt x="4469" y="468"/>
                  </a:cubicBezTo>
                  <a:cubicBezTo>
                    <a:pt x="4751" y="468"/>
                    <a:pt x="4751" y="468"/>
                    <a:pt x="4751" y="468"/>
                  </a:cubicBezTo>
                  <a:cubicBezTo>
                    <a:pt x="4751" y="562"/>
                    <a:pt x="4751" y="562"/>
                    <a:pt x="4751" y="562"/>
                  </a:cubicBezTo>
                  <a:lnTo>
                    <a:pt x="4358" y="562"/>
                  </a:lnTo>
                  <a:close/>
                  <a:moveTo>
                    <a:pt x="4947" y="562"/>
                  </a:moveTo>
                  <a:cubicBezTo>
                    <a:pt x="4947" y="332"/>
                    <a:pt x="4947" y="332"/>
                    <a:pt x="4947" y="332"/>
                  </a:cubicBezTo>
                  <a:cubicBezTo>
                    <a:pt x="4742" y="8"/>
                    <a:pt x="4742" y="8"/>
                    <a:pt x="4742" y="8"/>
                  </a:cubicBezTo>
                  <a:cubicBezTo>
                    <a:pt x="4878" y="8"/>
                    <a:pt x="4878" y="8"/>
                    <a:pt x="4878" y="8"/>
                  </a:cubicBezTo>
                  <a:cubicBezTo>
                    <a:pt x="5006" y="230"/>
                    <a:pt x="5006" y="230"/>
                    <a:pt x="5006" y="230"/>
                  </a:cubicBezTo>
                  <a:cubicBezTo>
                    <a:pt x="5134" y="8"/>
                    <a:pt x="5134" y="8"/>
                    <a:pt x="5134" y="8"/>
                  </a:cubicBezTo>
                  <a:cubicBezTo>
                    <a:pt x="5262" y="8"/>
                    <a:pt x="5262" y="8"/>
                    <a:pt x="5262" y="8"/>
                  </a:cubicBezTo>
                  <a:cubicBezTo>
                    <a:pt x="5066" y="332"/>
                    <a:pt x="5066" y="332"/>
                    <a:pt x="5066" y="332"/>
                  </a:cubicBezTo>
                  <a:cubicBezTo>
                    <a:pt x="5066" y="562"/>
                    <a:pt x="5066" y="562"/>
                    <a:pt x="5066" y="562"/>
                  </a:cubicBezTo>
                  <a:lnTo>
                    <a:pt x="4947" y="562"/>
                  </a:lnTo>
                  <a:close/>
                  <a:moveTo>
                    <a:pt x="5492" y="562"/>
                  </a:moveTo>
                  <a:cubicBezTo>
                    <a:pt x="5492" y="102"/>
                    <a:pt x="5492" y="102"/>
                    <a:pt x="5492" y="102"/>
                  </a:cubicBezTo>
                  <a:cubicBezTo>
                    <a:pt x="5322" y="102"/>
                    <a:pt x="5322" y="102"/>
                    <a:pt x="5322" y="102"/>
                  </a:cubicBezTo>
                  <a:cubicBezTo>
                    <a:pt x="5322" y="8"/>
                    <a:pt x="5322" y="8"/>
                    <a:pt x="5322" y="8"/>
                  </a:cubicBezTo>
                  <a:cubicBezTo>
                    <a:pt x="5765" y="8"/>
                    <a:pt x="5765" y="8"/>
                    <a:pt x="5765" y="8"/>
                  </a:cubicBezTo>
                  <a:cubicBezTo>
                    <a:pt x="5765" y="102"/>
                    <a:pt x="5765" y="102"/>
                    <a:pt x="5765" y="102"/>
                  </a:cubicBezTo>
                  <a:cubicBezTo>
                    <a:pt x="5603" y="102"/>
                    <a:pt x="5603" y="102"/>
                    <a:pt x="5603" y="102"/>
                  </a:cubicBezTo>
                  <a:cubicBezTo>
                    <a:pt x="5603" y="562"/>
                    <a:pt x="5603" y="562"/>
                    <a:pt x="5603" y="562"/>
                  </a:cubicBezTo>
                  <a:lnTo>
                    <a:pt x="5492" y="562"/>
                  </a:lnTo>
                  <a:close/>
                  <a:moveTo>
                    <a:pt x="5885" y="562"/>
                  </a:moveTo>
                  <a:cubicBezTo>
                    <a:pt x="5885" y="8"/>
                    <a:pt x="5885" y="8"/>
                    <a:pt x="5885" y="8"/>
                  </a:cubicBezTo>
                  <a:cubicBezTo>
                    <a:pt x="6294" y="8"/>
                    <a:pt x="6294" y="8"/>
                    <a:pt x="6294" y="8"/>
                  </a:cubicBezTo>
                  <a:cubicBezTo>
                    <a:pt x="6294" y="102"/>
                    <a:pt x="6294" y="102"/>
                    <a:pt x="6294" y="102"/>
                  </a:cubicBezTo>
                  <a:cubicBezTo>
                    <a:pt x="5996" y="102"/>
                    <a:pt x="5996" y="102"/>
                    <a:pt x="5996" y="102"/>
                  </a:cubicBezTo>
                  <a:cubicBezTo>
                    <a:pt x="5996" y="221"/>
                    <a:pt x="5996" y="221"/>
                    <a:pt x="5996" y="221"/>
                  </a:cubicBezTo>
                  <a:cubicBezTo>
                    <a:pt x="6277" y="221"/>
                    <a:pt x="6277" y="221"/>
                    <a:pt x="6277" y="221"/>
                  </a:cubicBezTo>
                  <a:cubicBezTo>
                    <a:pt x="6277" y="315"/>
                    <a:pt x="6277" y="315"/>
                    <a:pt x="6277" y="315"/>
                  </a:cubicBezTo>
                  <a:cubicBezTo>
                    <a:pt x="5996" y="315"/>
                    <a:pt x="5996" y="315"/>
                    <a:pt x="5996" y="315"/>
                  </a:cubicBezTo>
                  <a:cubicBezTo>
                    <a:pt x="5996" y="468"/>
                    <a:pt x="5996" y="468"/>
                    <a:pt x="5996" y="468"/>
                  </a:cubicBezTo>
                  <a:cubicBezTo>
                    <a:pt x="6303" y="468"/>
                    <a:pt x="6303" y="468"/>
                    <a:pt x="6303" y="468"/>
                  </a:cubicBezTo>
                  <a:cubicBezTo>
                    <a:pt x="6303" y="562"/>
                    <a:pt x="6303" y="562"/>
                    <a:pt x="6303" y="562"/>
                  </a:cubicBezTo>
                  <a:lnTo>
                    <a:pt x="5885" y="562"/>
                  </a:lnTo>
                  <a:close/>
                  <a:moveTo>
                    <a:pt x="6797" y="358"/>
                  </a:moveTo>
                  <a:cubicBezTo>
                    <a:pt x="6908" y="392"/>
                    <a:pt x="6908" y="392"/>
                    <a:pt x="6908" y="392"/>
                  </a:cubicBezTo>
                  <a:cubicBezTo>
                    <a:pt x="6891" y="451"/>
                    <a:pt x="6866" y="494"/>
                    <a:pt x="6823" y="528"/>
                  </a:cubicBezTo>
                  <a:cubicBezTo>
                    <a:pt x="6789" y="554"/>
                    <a:pt x="6738" y="571"/>
                    <a:pt x="6678" y="571"/>
                  </a:cubicBezTo>
                  <a:cubicBezTo>
                    <a:pt x="6601" y="571"/>
                    <a:pt x="6541" y="545"/>
                    <a:pt x="6499" y="494"/>
                  </a:cubicBezTo>
                  <a:cubicBezTo>
                    <a:pt x="6448" y="443"/>
                    <a:pt x="6422" y="375"/>
                    <a:pt x="6422" y="289"/>
                  </a:cubicBezTo>
                  <a:cubicBezTo>
                    <a:pt x="6422" y="196"/>
                    <a:pt x="6448" y="128"/>
                    <a:pt x="6499" y="76"/>
                  </a:cubicBezTo>
                  <a:cubicBezTo>
                    <a:pt x="6541" y="25"/>
                    <a:pt x="6610" y="0"/>
                    <a:pt x="6686" y="0"/>
                  </a:cubicBezTo>
                  <a:cubicBezTo>
                    <a:pt x="6755" y="0"/>
                    <a:pt x="6806" y="17"/>
                    <a:pt x="6848" y="59"/>
                  </a:cubicBezTo>
                  <a:cubicBezTo>
                    <a:pt x="6874" y="85"/>
                    <a:pt x="6891" y="119"/>
                    <a:pt x="6908" y="162"/>
                  </a:cubicBezTo>
                  <a:cubicBezTo>
                    <a:pt x="6797" y="187"/>
                    <a:pt x="6797" y="187"/>
                    <a:pt x="6797" y="187"/>
                  </a:cubicBezTo>
                  <a:cubicBezTo>
                    <a:pt x="6789" y="162"/>
                    <a:pt x="6780" y="136"/>
                    <a:pt x="6755" y="119"/>
                  </a:cubicBezTo>
                  <a:cubicBezTo>
                    <a:pt x="6738" y="102"/>
                    <a:pt x="6712" y="94"/>
                    <a:pt x="6678" y="94"/>
                  </a:cubicBezTo>
                  <a:cubicBezTo>
                    <a:pt x="6635" y="94"/>
                    <a:pt x="6601" y="111"/>
                    <a:pt x="6576" y="136"/>
                  </a:cubicBezTo>
                  <a:cubicBezTo>
                    <a:pt x="6550" y="170"/>
                    <a:pt x="6541" y="213"/>
                    <a:pt x="6541" y="281"/>
                  </a:cubicBezTo>
                  <a:cubicBezTo>
                    <a:pt x="6541" y="349"/>
                    <a:pt x="6550" y="400"/>
                    <a:pt x="6576" y="434"/>
                  </a:cubicBezTo>
                  <a:cubicBezTo>
                    <a:pt x="6601" y="460"/>
                    <a:pt x="6635" y="477"/>
                    <a:pt x="6678" y="477"/>
                  </a:cubicBezTo>
                  <a:cubicBezTo>
                    <a:pt x="6703" y="477"/>
                    <a:pt x="6729" y="468"/>
                    <a:pt x="6755" y="451"/>
                  </a:cubicBezTo>
                  <a:cubicBezTo>
                    <a:pt x="6772" y="426"/>
                    <a:pt x="6789" y="400"/>
                    <a:pt x="6797" y="358"/>
                  </a:cubicBezTo>
                  <a:close/>
                  <a:moveTo>
                    <a:pt x="7053" y="562"/>
                  </a:moveTo>
                  <a:cubicBezTo>
                    <a:pt x="7053" y="8"/>
                    <a:pt x="7053" y="8"/>
                    <a:pt x="7053" y="8"/>
                  </a:cubicBezTo>
                  <a:cubicBezTo>
                    <a:pt x="7164" y="8"/>
                    <a:pt x="7164" y="8"/>
                    <a:pt x="7164" y="8"/>
                  </a:cubicBezTo>
                  <a:cubicBezTo>
                    <a:pt x="7164" y="221"/>
                    <a:pt x="7164" y="221"/>
                    <a:pt x="7164" y="221"/>
                  </a:cubicBezTo>
                  <a:cubicBezTo>
                    <a:pt x="7386" y="221"/>
                    <a:pt x="7386" y="221"/>
                    <a:pt x="7386" y="221"/>
                  </a:cubicBezTo>
                  <a:cubicBezTo>
                    <a:pt x="7386" y="8"/>
                    <a:pt x="7386" y="8"/>
                    <a:pt x="7386" y="8"/>
                  </a:cubicBezTo>
                  <a:cubicBezTo>
                    <a:pt x="7497" y="8"/>
                    <a:pt x="7497" y="8"/>
                    <a:pt x="7497" y="8"/>
                  </a:cubicBezTo>
                  <a:cubicBezTo>
                    <a:pt x="7497" y="562"/>
                    <a:pt x="7497" y="562"/>
                    <a:pt x="7497" y="562"/>
                  </a:cubicBezTo>
                  <a:cubicBezTo>
                    <a:pt x="7386" y="562"/>
                    <a:pt x="7386" y="562"/>
                    <a:pt x="7386" y="562"/>
                  </a:cubicBezTo>
                  <a:cubicBezTo>
                    <a:pt x="7386" y="324"/>
                    <a:pt x="7386" y="324"/>
                    <a:pt x="7386" y="324"/>
                  </a:cubicBezTo>
                  <a:cubicBezTo>
                    <a:pt x="7164" y="324"/>
                    <a:pt x="7164" y="324"/>
                    <a:pt x="7164" y="324"/>
                  </a:cubicBezTo>
                  <a:cubicBezTo>
                    <a:pt x="7164" y="562"/>
                    <a:pt x="7164" y="562"/>
                    <a:pt x="7164" y="562"/>
                  </a:cubicBezTo>
                  <a:lnTo>
                    <a:pt x="7053" y="562"/>
                  </a:lnTo>
                  <a:close/>
                  <a:moveTo>
                    <a:pt x="7659" y="562"/>
                  </a:moveTo>
                  <a:cubicBezTo>
                    <a:pt x="7659" y="8"/>
                    <a:pt x="7659" y="8"/>
                    <a:pt x="7659" y="8"/>
                  </a:cubicBezTo>
                  <a:cubicBezTo>
                    <a:pt x="7761" y="8"/>
                    <a:pt x="7761" y="8"/>
                    <a:pt x="7761" y="8"/>
                  </a:cubicBezTo>
                  <a:cubicBezTo>
                    <a:pt x="7991" y="375"/>
                    <a:pt x="7991" y="375"/>
                    <a:pt x="7991" y="375"/>
                  </a:cubicBezTo>
                  <a:cubicBezTo>
                    <a:pt x="7991" y="8"/>
                    <a:pt x="7991" y="8"/>
                    <a:pt x="7991" y="8"/>
                  </a:cubicBezTo>
                  <a:cubicBezTo>
                    <a:pt x="8094" y="8"/>
                    <a:pt x="8094" y="8"/>
                    <a:pt x="8094" y="8"/>
                  </a:cubicBezTo>
                  <a:cubicBezTo>
                    <a:pt x="8094" y="562"/>
                    <a:pt x="8094" y="562"/>
                    <a:pt x="8094" y="562"/>
                  </a:cubicBezTo>
                  <a:cubicBezTo>
                    <a:pt x="7983" y="562"/>
                    <a:pt x="7983" y="562"/>
                    <a:pt x="7983" y="562"/>
                  </a:cubicBezTo>
                  <a:cubicBezTo>
                    <a:pt x="7761" y="196"/>
                    <a:pt x="7761" y="196"/>
                    <a:pt x="7761" y="196"/>
                  </a:cubicBezTo>
                  <a:cubicBezTo>
                    <a:pt x="7761" y="562"/>
                    <a:pt x="7761" y="562"/>
                    <a:pt x="7761" y="562"/>
                  </a:cubicBezTo>
                  <a:lnTo>
                    <a:pt x="7659" y="562"/>
                  </a:lnTo>
                  <a:close/>
                  <a:moveTo>
                    <a:pt x="8256" y="562"/>
                  </a:moveTo>
                  <a:cubicBezTo>
                    <a:pt x="8256" y="8"/>
                    <a:pt x="8256" y="8"/>
                    <a:pt x="8256" y="8"/>
                  </a:cubicBezTo>
                  <a:cubicBezTo>
                    <a:pt x="8366" y="8"/>
                    <a:pt x="8366" y="8"/>
                    <a:pt x="8366" y="8"/>
                  </a:cubicBezTo>
                  <a:cubicBezTo>
                    <a:pt x="8366" y="562"/>
                    <a:pt x="8366" y="562"/>
                    <a:pt x="8366" y="562"/>
                  </a:cubicBezTo>
                  <a:lnTo>
                    <a:pt x="8256" y="562"/>
                  </a:lnTo>
                  <a:close/>
                  <a:moveTo>
                    <a:pt x="8870" y="358"/>
                  </a:moveTo>
                  <a:cubicBezTo>
                    <a:pt x="8980" y="392"/>
                    <a:pt x="8980" y="392"/>
                    <a:pt x="8980" y="392"/>
                  </a:cubicBezTo>
                  <a:cubicBezTo>
                    <a:pt x="8963" y="451"/>
                    <a:pt x="8938" y="494"/>
                    <a:pt x="8895" y="528"/>
                  </a:cubicBezTo>
                  <a:cubicBezTo>
                    <a:pt x="8861" y="554"/>
                    <a:pt x="8810" y="571"/>
                    <a:pt x="8750" y="571"/>
                  </a:cubicBezTo>
                  <a:cubicBezTo>
                    <a:pt x="8673" y="571"/>
                    <a:pt x="8614" y="545"/>
                    <a:pt x="8571" y="494"/>
                  </a:cubicBezTo>
                  <a:cubicBezTo>
                    <a:pt x="8520" y="443"/>
                    <a:pt x="8494" y="375"/>
                    <a:pt x="8494" y="289"/>
                  </a:cubicBezTo>
                  <a:cubicBezTo>
                    <a:pt x="8494" y="196"/>
                    <a:pt x="8520" y="128"/>
                    <a:pt x="8571" y="76"/>
                  </a:cubicBezTo>
                  <a:cubicBezTo>
                    <a:pt x="8614" y="25"/>
                    <a:pt x="8682" y="0"/>
                    <a:pt x="8759" y="0"/>
                  </a:cubicBezTo>
                  <a:cubicBezTo>
                    <a:pt x="8827" y="0"/>
                    <a:pt x="8878" y="17"/>
                    <a:pt x="8921" y="59"/>
                  </a:cubicBezTo>
                  <a:cubicBezTo>
                    <a:pt x="8946" y="85"/>
                    <a:pt x="8963" y="119"/>
                    <a:pt x="8980" y="162"/>
                  </a:cubicBezTo>
                  <a:cubicBezTo>
                    <a:pt x="8870" y="187"/>
                    <a:pt x="8870" y="187"/>
                    <a:pt x="8870" y="187"/>
                  </a:cubicBezTo>
                  <a:cubicBezTo>
                    <a:pt x="8861" y="162"/>
                    <a:pt x="8853" y="136"/>
                    <a:pt x="8827" y="119"/>
                  </a:cubicBezTo>
                  <a:cubicBezTo>
                    <a:pt x="8810" y="102"/>
                    <a:pt x="8784" y="94"/>
                    <a:pt x="8750" y="94"/>
                  </a:cubicBezTo>
                  <a:cubicBezTo>
                    <a:pt x="8708" y="94"/>
                    <a:pt x="8673" y="111"/>
                    <a:pt x="8648" y="136"/>
                  </a:cubicBezTo>
                  <a:cubicBezTo>
                    <a:pt x="8622" y="170"/>
                    <a:pt x="8614" y="213"/>
                    <a:pt x="8614" y="281"/>
                  </a:cubicBezTo>
                  <a:cubicBezTo>
                    <a:pt x="8614" y="349"/>
                    <a:pt x="8622" y="400"/>
                    <a:pt x="8648" y="434"/>
                  </a:cubicBezTo>
                  <a:cubicBezTo>
                    <a:pt x="8673" y="460"/>
                    <a:pt x="8708" y="477"/>
                    <a:pt x="8750" y="477"/>
                  </a:cubicBezTo>
                  <a:cubicBezTo>
                    <a:pt x="8776" y="477"/>
                    <a:pt x="8801" y="468"/>
                    <a:pt x="8827" y="451"/>
                  </a:cubicBezTo>
                  <a:cubicBezTo>
                    <a:pt x="8844" y="426"/>
                    <a:pt x="8861" y="400"/>
                    <a:pt x="8870" y="358"/>
                  </a:cubicBezTo>
                  <a:close/>
                  <a:moveTo>
                    <a:pt x="9296" y="8"/>
                  </a:moveTo>
                  <a:cubicBezTo>
                    <a:pt x="9407" y="8"/>
                    <a:pt x="9407" y="8"/>
                    <a:pt x="9407" y="8"/>
                  </a:cubicBezTo>
                  <a:cubicBezTo>
                    <a:pt x="9407" y="307"/>
                    <a:pt x="9407" y="307"/>
                    <a:pt x="9407" y="307"/>
                  </a:cubicBezTo>
                  <a:cubicBezTo>
                    <a:pt x="9407" y="358"/>
                    <a:pt x="9407" y="383"/>
                    <a:pt x="9407" y="400"/>
                  </a:cubicBezTo>
                  <a:cubicBezTo>
                    <a:pt x="9415" y="426"/>
                    <a:pt x="9424" y="443"/>
                    <a:pt x="9441" y="451"/>
                  </a:cubicBezTo>
                  <a:cubicBezTo>
                    <a:pt x="9458" y="468"/>
                    <a:pt x="9484" y="477"/>
                    <a:pt x="9518" y="477"/>
                  </a:cubicBezTo>
                  <a:cubicBezTo>
                    <a:pt x="9552" y="477"/>
                    <a:pt x="9577" y="468"/>
                    <a:pt x="9586" y="460"/>
                  </a:cubicBezTo>
                  <a:cubicBezTo>
                    <a:pt x="9603" y="443"/>
                    <a:pt x="9620" y="426"/>
                    <a:pt x="9620" y="409"/>
                  </a:cubicBezTo>
                  <a:cubicBezTo>
                    <a:pt x="9620" y="392"/>
                    <a:pt x="9620" y="358"/>
                    <a:pt x="9620" y="315"/>
                  </a:cubicBezTo>
                  <a:cubicBezTo>
                    <a:pt x="9620" y="8"/>
                    <a:pt x="9620" y="8"/>
                    <a:pt x="9620" y="8"/>
                  </a:cubicBezTo>
                  <a:cubicBezTo>
                    <a:pt x="9739" y="8"/>
                    <a:pt x="9739" y="8"/>
                    <a:pt x="9739" y="8"/>
                  </a:cubicBezTo>
                  <a:cubicBezTo>
                    <a:pt x="9739" y="298"/>
                    <a:pt x="9739" y="298"/>
                    <a:pt x="9739" y="298"/>
                  </a:cubicBezTo>
                  <a:cubicBezTo>
                    <a:pt x="9739" y="366"/>
                    <a:pt x="9731" y="409"/>
                    <a:pt x="9731" y="443"/>
                  </a:cubicBezTo>
                  <a:cubicBezTo>
                    <a:pt x="9722" y="468"/>
                    <a:pt x="9714" y="494"/>
                    <a:pt x="9697" y="511"/>
                  </a:cubicBezTo>
                  <a:cubicBezTo>
                    <a:pt x="9680" y="528"/>
                    <a:pt x="9654" y="545"/>
                    <a:pt x="9629" y="554"/>
                  </a:cubicBezTo>
                  <a:cubicBezTo>
                    <a:pt x="9603" y="562"/>
                    <a:pt x="9569" y="571"/>
                    <a:pt x="9518" y="571"/>
                  </a:cubicBezTo>
                  <a:cubicBezTo>
                    <a:pt x="9467" y="571"/>
                    <a:pt x="9424" y="562"/>
                    <a:pt x="9398" y="554"/>
                  </a:cubicBezTo>
                  <a:cubicBezTo>
                    <a:pt x="9373" y="545"/>
                    <a:pt x="9356" y="528"/>
                    <a:pt x="9339" y="502"/>
                  </a:cubicBezTo>
                  <a:cubicBezTo>
                    <a:pt x="9322" y="485"/>
                    <a:pt x="9313" y="468"/>
                    <a:pt x="9305" y="443"/>
                  </a:cubicBezTo>
                  <a:cubicBezTo>
                    <a:pt x="9296" y="409"/>
                    <a:pt x="9296" y="366"/>
                    <a:pt x="9296" y="307"/>
                  </a:cubicBezTo>
                  <a:lnTo>
                    <a:pt x="9296" y="8"/>
                  </a:lnTo>
                  <a:close/>
                  <a:moveTo>
                    <a:pt x="9901" y="562"/>
                  </a:moveTo>
                  <a:cubicBezTo>
                    <a:pt x="9901" y="8"/>
                    <a:pt x="9901" y="8"/>
                    <a:pt x="9901" y="8"/>
                  </a:cubicBezTo>
                  <a:cubicBezTo>
                    <a:pt x="10012" y="8"/>
                    <a:pt x="10012" y="8"/>
                    <a:pt x="10012" y="8"/>
                  </a:cubicBezTo>
                  <a:cubicBezTo>
                    <a:pt x="10234" y="375"/>
                    <a:pt x="10234" y="375"/>
                    <a:pt x="10234" y="375"/>
                  </a:cubicBezTo>
                  <a:cubicBezTo>
                    <a:pt x="10234" y="8"/>
                    <a:pt x="10234" y="8"/>
                    <a:pt x="10234" y="8"/>
                  </a:cubicBezTo>
                  <a:cubicBezTo>
                    <a:pt x="10336" y="8"/>
                    <a:pt x="10336" y="8"/>
                    <a:pt x="10336" y="8"/>
                  </a:cubicBezTo>
                  <a:cubicBezTo>
                    <a:pt x="10336" y="562"/>
                    <a:pt x="10336" y="562"/>
                    <a:pt x="10336" y="562"/>
                  </a:cubicBezTo>
                  <a:cubicBezTo>
                    <a:pt x="10226" y="562"/>
                    <a:pt x="10226" y="562"/>
                    <a:pt x="10226" y="562"/>
                  </a:cubicBezTo>
                  <a:cubicBezTo>
                    <a:pt x="10004" y="196"/>
                    <a:pt x="10004" y="196"/>
                    <a:pt x="10004" y="196"/>
                  </a:cubicBezTo>
                  <a:cubicBezTo>
                    <a:pt x="10004" y="562"/>
                    <a:pt x="10004" y="562"/>
                    <a:pt x="10004" y="562"/>
                  </a:cubicBezTo>
                  <a:lnTo>
                    <a:pt x="9901" y="562"/>
                  </a:lnTo>
                  <a:close/>
                  <a:moveTo>
                    <a:pt x="10498" y="562"/>
                  </a:moveTo>
                  <a:cubicBezTo>
                    <a:pt x="10498" y="8"/>
                    <a:pt x="10498" y="8"/>
                    <a:pt x="10498" y="8"/>
                  </a:cubicBezTo>
                  <a:cubicBezTo>
                    <a:pt x="10609" y="8"/>
                    <a:pt x="10609" y="8"/>
                    <a:pt x="10609" y="8"/>
                  </a:cubicBezTo>
                  <a:cubicBezTo>
                    <a:pt x="10609" y="562"/>
                    <a:pt x="10609" y="562"/>
                    <a:pt x="10609" y="562"/>
                  </a:cubicBezTo>
                  <a:lnTo>
                    <a:pt x="10498" y="562"/>
                  </a:lnTo>
                  <a:close/>
                  <a:moveTo>
                    <a:pt x="10899" y="562"/>
                  </a:moveTo>
                  <a:cubicBezTo>
                    <a:pt x="10703" y="8"/>
                    <a:pt x="10703" y="8"/>
                    <a:pt x="10703" y="8"/>
                  </a:cubicBezTo>
                  <a:cubicBezTo>
                    <a:pt x="10823" y="8"/>
                    <a:pt x="10823" y="8"/>
                    <a:pt x="10823" y="8"/>
                  </a:cubicBezTo>
                  <a:cubicBezTo>
                    <a:pt x="10968" y="417"/>
                    <a:pt x="10968" y="417"/>
                    <a:pt x="10968" y="417"/>
                  </a:cubicBezTo>
                  <a:cubicBezTo>
                    <a:pt x="11104" y="8"/>
                    <a:pt x="11104" y="8"/>
                    <a:pt x="11104" y="8"/>
                  </a:cubicBezTo>
                  <a:cubicBezTo>
                    <a:pt x="11223" y="8"/>
                    <a:pt x="11223" y="8"/>
                    <a:pt x="11223" y="8"/>
                  </a:cubicBezTo>
                  <a:cubicBezTo>
                    <a:pt x="11027" y="562"/>
                    <a:pt x="11027" y="562"/>
                    <a:pt x="11027" y="562"/>
                  </a:cubicBezTo>
                  <a:lnTo>
                    <a:pt x="10899" y="562"/>
                  </a:lnTo>
                  <a:close/>
                  <a:moveTo>
                    <a:pt x="11326" y="562"/>
                  </a:moveTo>
                  <a:cubicBezTo>
                    <a:pt x="11326" y="8"/>
                    <a:pt x="11326" y="8"/>
                    <a:pt x="11326" y="8"/>
                  </a:cubicBezTo>
                  <a:cubicBezTo>
                    <a:pt x="11735" y="8"/>
                    <a:pt x="11735" y="8"/>
                    <a:pt x="11735" y="8"/>
                  </a:cubicBezTo>
                  <a:cubicBezTo>
                    <a:pt x="11735" y="102"/>
                    <a:pt x="11735" y="102"/>
                    <a:pt x="11735" y="102"/>
                  </a:cubicBezTo>
                  <a:cubicBezTo>
                    <a:pt x="11437" y="102"/>
                    <a:pt x="11437" y="102"/>
                    <a:pt x="11437" y="102"/>
                  </a:cubicBezTo>
                  <a:cubicBezTo>
                    <a:pt x="11437" y="221"/>
                    <a:pt x="11437" y="221"/>
                    <a:pt x="11437" y="221"/>
                  </a:cubicBezTo>
                  <a:cubicBezTo>
                    <a:pt x="11718" y="221"/>
                    <a:pt x="11718" y="221"/>
                    <a:pt x="11718" y="221"/>
                  </a:cubicBezTo>
                  <a:cubicBezTo>
                    <a:pt x="11718" y="315"/>
                    <a:pt x="11718" y="315"/>
                    <a:pt x="11718" y="315"/>
                  </a:cubicBezTo>
                  <a:cubicBezTo>
                    <a:pt x="11437" y="315"/>
                    <a:pt x="11437" y="315"/>
                    <a:pt x="11437" y="315"/>
                  </a:cubicBezTo>
                  <a:cubicBezTo>
                    <a:pt x="11437" y="468"/>
                    <a:pt x="11437" y="468"/>
                    <a:pt x="11437" y="468"/>
                  </a:cubicBezTo>
                  <a:cubicBezTo>
                    <a:pt x="11744" y="468"/>
                    <a:pt x="11744" y="468"/>
                    <a:pt x="11744" y="468"/>
                  </a:cubicBezTo>
                  <a:cubicBezTo>
                    <a:pt x="11744" y="562"/>
                    <a:pt x="11744" y="562"/>
                    <a:pt x="11744" y="562"/>
                  </a:cubicBezTo>
                  <a:lnTo>
                    <a:pt x="11326" y="562"/>
                  </a:lnTo>
                  <a:close/>
                  <a:moveTo>
                    <a:pt x="11889" y="562"/>
                  </a:moveTo>
                  <a:cubicBezTo>
                    <a:pt x="11889" y="8"/>
                    <a:pt x="11889" y="8"/>
                    <a:pt x="11889" y="8"/>
                  </a:cubicBezTo>
                  <a:cubicBezTo>
                    <a:pt x="12119" y="8"/>
                    <a:pt x="12119" y="8"/>
                    <a:pt x="12119" y="8"/>
                  </a:cubicBezTo>
                  <a:cubicBezTo>
                    <a:pt x="12178" y="8"/>
                    <a:pt x="12221" y="8"/>
                    <a:pt x="12247" y="25"/>
                  </a:cubicBezTo>
                  <a:cubicBezTo>
                    <a:pt x="12281" y="34"/>
                    <a:pt x="12298" y="51"/>
                    <a:pt x="12315" y="76"/>
                  </a:cubicBezTo>
                  <a:cubicBezTo>
                    <a:pt x="12332" y="102"/>
                    <a:pt x="12341" y="128"/>
                    <a:pt x="12341" y="162"/>
                  </a:cubicBezTo>
                  <a:cubicBezTo>
                    <a:pt x="12341" y="204"/>
                    <a:pt x="12323" y="238"/>
                    <a:pt x="12306" y="264"/>
                  </a:cubicBezTo>
                  <a:cubicBezTo>
                    <a:pt x="12281" y="289"/>
                    <a:pt x="12238" y="307"/>
                    <a:pt x="12196" y="315"/>
                  </a:cubicBezTo>
                  <a:cubicBezTo>
                    <a:pt x="12221" y="332"/>
                    <a:pt x="12238" y="349"/>
                    <a:pt x="12255" y="366"/>
                  </a:cubicBezTo>
                  <a:cubicBezTo>
                    <a:pt x="12272" y="383"/>
                    <a:pt x="12289" y="409"/>
                    <a:pt x="12315" y="451"/>
                  </a:cubicBezTo>
                  <a:cubicBezTo>
                    <a:pt x="12383" y="562"/>
                    <a:pt x="12383" y="562"/>
                    <a:pt x="12383" y="562"/>
                  </a:cubicBezTo>
                  <a:cubicBezTo>
                    <a:pt x="12247" y="562"/>
                    <a:pt x="12247" y="562"/>
                    <a:pt x="12247" y="562"/>
                  </a:cubicBezTo>
                  <a:cubicBezTo>
                    <a:pt x="12170" y="443"/>
                    <a:pt x="12170" y="443"/>
                    <a:pt x="12170" y="443"/>
                  </a:cubicBezTo>
                  <a:cubicBezTo>
                    <a:pt x="12144" y="400"/>
                    <a:pt x="12119" y="375"/>
                    <a:pt x="12110" y="358"/>
                  </a:cubicBezTo>
                  <a:cubicBezTo>
                    <a:pt x="12102" y="349"/>
                    <a:pt x="12085" y="341"/>
                    <a:pt x="12076" y="341"/>
                  </a:cubicBezTo>
                  <a:cubicBezTo>
                    <a:pt x="12068" y="332"/>
                    <a:pt x="12042" y="332"/>
                    <a:pt x="12016" y="332"/>
                  </a:cubicBezTo>
                  <a:cubicBezTo>
                    <a:pt x="11999" y="332"/>
                    <a:pt x="11999" y="332"/>
                    <a:pt x="11999" y="332"/>
                  </a:cubicBezTo>
                  <a:cubicBezTo>
                    <a:pt x="11999" y="562"/>
                    <a:pt x="11999" y="562"/>
                    <a:pt x="11999" y="562"/>
                  </a:cubicBezTo>
                  <a:lnTo>
                    <a:pt x="11889" y="562"/>
                  </a:lnTo>
                  <a:close/>
                  <a:moveTo>
                    <a:pt x="11999" y="238"/>
                  </a:moveTo>
                  <a:cubicBezTo>
                    <a:pt x="12076" y="238"/>
                    <a:pt x="12076" y="238"/>
                    <a:pt x="12076" y="238"/>
                  </a:cubicBezTo>
                  <a:cubicBezTo>
                    <a:pt x="12136" y="238"/>
                    <a:pt x="12170" y="238"/>
                    <a:pt x="12178" y="238"/>
                  </a:cubicBezTo>
                  <a:cubicBezTo>
                    <a:pt x="12196" y="230"/>
                    <a:pt x="12204" y="221"/>
                    <a:pt x="12213" y="213"/>
                  </a:cubicBezTo>
                  <a:cubicBezTo>
                    <a:pt x="12221" y="204"/>
                    <a:pt x="12221" y="187"/>
                    <a:pt x="12221" y="170"/>
                  </a:cubicBezTo>
                  <a:cubicBezTo>
                    <a:pt x="12221" y="153"/>
                    <a:pt x="12221" y="136"/>
                    <a:pt x="12213" y="128"/>
                  </a:cubicBezTo>
                  <a:cubicBezTo>
                    <a:pt x="12196" y="111"/>
                    <a:pt x="12187" y="102"/>
                    <a:pt x="12170" y="102"/>
                  </a:cubicBezTo>
                  <a:cubicBezTo>
                    <a:pt x="12161" y="102"/>
                    <a:pt x="12127" y="102"/>
                    <a:pt x="12085" y="102"/>
                  </a:cubicBezTo>
                  <a:cubicBezTo>
                    <a:pt x="11999" y="102"/>
                    <a:pt x="11999" y="102"/>
                    <a:pt x="11999" y="102"/>
                  </a:cubicBezTo>
                  <a:lnTo>
                    <a:pt x="11999" y="238"/>
                  </a:lnTo>
                  <a:close/>
                  <a:moveTo>
                    <a:pt x="12460" y="383"/>
                  </a:moveTo>
                  <a:cubicBezTo>
                    <a:pt x="12571" y="375"/>
                    <a:pt x="12571" y="375"/>
                    <a:pt x="12571" y="375"/>
                  </a:cubicBezTo>
                  <a:cubicBezTo>
                    <a:pt x="12579" y="409"/>
                    <a:pt x="12588" y="434"/>
                    <a:pt x="12613" y="451"/>
                  </a:cubicBezTo>
                  <a:cubicBezTo>
                    <a:pt x="12630" y="468"/>
                    <a:pt x="12656" y="477"/>
                    <a:pt x="12690" y="477"/>
                  </a:cubicBezTo>
                  <a:cubicBezTo>
                    <a:pt x="12724" y="477"/>
                    <a:pt x="12758" y="468"/>
                    <a:pt x="12775" y="451"/>
                  </a:cubicBezTo>
                  <a:cubicBezTo>
                    <a:pt x="12793" y="443"/>
                    <a:pt x="12801" y="417"/>
                    <a:pt x="12801" y="400"/>
                  </a:cubicBezTo>
                  <a:cubicBezTo>
                    <a:pt x="12801" y="392"/>
                    <a:pt x="12793" y="375"/>
                    <a:pt x="12793" y="366"/>
                  </a:cubicBezTo>
                  <a:cubicBezTo>
                    <a:pt x="12784" y="358"/>
                    <a:pt x="12767" y="349"/>
                    <a:pt x="12750" y="341"/>
                  </a:cubicBezTo>
                  <a:cubicBezTo>
                    <a:pt x="12733" y="341"/>
                    <a:pt x="12707" y="332"/>
                    <a:pt x="12656" y="315"/>
                  </a:cubicBezTo>
                  <a:cubicBezTo>
                    <a:pt x="12596" y="307"/>
                    <a:pt x="12554" y="289"/>
                    <a:pt x="12528" y="264"/>
                  </a:cubicBezTo>
                  <a:cubicBezTo>
                    <a:pt x="12494" y="230"/>
                    <a:pt x="12477" y="196"/>
                    <a:pt x="12477" y="153"/>
                  </a:cubicBezTo>
                  <a:cubicBezTo>
                    <a:pt x="12477" y="128"/>
                    <a:pt x="12486" y="94"/>
                    <a:pt x="12503" y="76"/>
                  </a:cubicBezTo>
                  <a:cubicBezTo>
                    <a:pt x="12520" y="51"/>
                    <a:pt x="12545" y="25"/>
                    <a:pt x="12571" y="17"/>
                  </a:cubicBezTo>
                  <a:cubicBezTo>
                    <a:pt x="12605" y="0"/>
                    <a:pt x="12639" y="0"/>
                    <a:pt x="12682" y="0"/>
                  </a:cubicBezTo>
                  <a:cubicBezTo>
                    <a:pt x="12750" y="0"/>
                    <a:pt x="12810" y="8"/>
                    <a:pt x="12844" y="42"/>
                  </a:cubicBezTo>
                  <a:cubicBezTo>
                    <a:pt x="12878" y="76"/>
                    <a:pt x="12895" y="111"/>
                    <a:pt x="12895" y="162"/>
                  </a:cubicBezTo>
                  <a:cubicBezTo>
                    <a:pt x="12784" y="170"/>
                    <a:pt x="12784" y="170"/>
                    <a:pt x="12784" y="170"/>
                  </a:cubicBezTo>
                  <a:cubicBezTo>
                    <a:pt x="12775" y="145"/>
                    <a:pt x="12767" y="119"/>
                    <a:pt x="12750" y="111"/>
                  </a:cubicBezTo>
                  <a:cubicBezTo>
                    <a:pt x="12741" y="94"/>
                    <a:pt x="12716" y="94"/>
                    <a:pt x="12682" y="94"/>
                  </a:cubicBezTo>
                  <a:cubicBezTo>
                    <a:pt x="12648" y="94"/>
                    <a:pt x="12622" y="94"/>
                    <a:pt x="12605" y="111"/>
                  </a:cubicBezTo>
                  <a:cubicBezTo>
                    <a:pt x="12596" y="119"/>
                    <a:pt x="12588" y="128"/>
                    <a:pt x="12588" y="145"/>
                  </a:cubicBezTo>
                  <a:cubicBezTo>
                    <a:pt x="12588" y="162"/>
                    <a:pt x="12596" y="170"/>
                    <a:pt x="12605" y="179"/>
                  </a:cubicBezTo>
                  <a:cubicBezTo>
                    <a:pt x="12622" y="187"/>
                    <a:pt x="12656" y="204"/>
                    <a:pt x="12707" y="213"/>
                  </a:cubicBezTo>
                  <a:cubicBezTo>
                    <a:pt x="12758" y="230"/>
                    <a:pt x="12801" y="238"/>
                    <a:pt x="12827" y="255"/>
                  </a:cubicBezTo>
                  <a:cubicBezTo>
                    <a:pt x="12852" y="272"/>
                    <a:pt x="12878" y="289"/>
                    <a:pt x="12886" y="315"/>
                  </a:cubicBezTo>
                  <a:cubicBezTo>
                    <a:pt x="12903" y="332"/>
                    <a:pt x="12912" y="366"/>
                    <a:pt x="12912" y="400"/>
                  </a:cubicBezTo>
                  <a:cubicBezTo>
                    <a:pt x="12912" y="434"/>
                    <a:pt x="12903" y="460"/>
                    <a:pt x="12886" y="494"/>
                  </a:cubicBezTo>
                  <a:cubicBezTo>
                    <a:pt x="12869" y="519"/>
                    <a:pt x="12844" y="537"/>
                    <a:pt x="12810" y="554"/>
                  </a:cubicBezTo>
                  <a:cubicBezTo>
                    <a:pt x="12775" y="562"/>
                    <a:pt x="12741" y="571"/>
                    <a:pt x="12690" y="571"/>
                  </a:cubicBezTo>
                  <a:cubicBezTo>
                    <a:pt x="12622" y="571"/>
                    <a:pt x="12562" y="554"/>
                    <a:pt x="12528" y="519"/>
                  </a:cubicBezTo>
                  <a:cubicBezTo>
                    <a:pt x="12494" y="494"/>
                    <a:pt x="12468" y="443"/>
                    <a:pt x="12460" y="383"/>
                  </a:cubicBezTo>
                  <a:close/>
                  <a:moveTo>
                    <a:pt x="13048" y="562"/>
                  </a:moveTo>
                  <a:cubicBezTo>
                    <a:pt x="13048" y="8"/>
                    <a:pt x="13048" y="8"/>
                    <a:pt x="13048" y="8"/>
                  </a:cubicBezTo>
                  <a:cubicBezTo>
                    <a:pt x="13159" y="8"/>
                    <a:pt x="13159" y="8"/>
                    <a:pt x="13159" y="8"/>
                  </a:cubicBezTo>
                  <a:cubicBezTo>
                    <a:pt x="13159" y="562"/>
                    <a:pt x="13159" y="562"/>
                    <a:pt x="13159" y="562"/>
                  </a:cubicBezTo>
                  <a:lnTo>
                    <a:pt x="13048" y="562"/>
                  </a:lnTo>
                  <a:close/>
                  <a:moveTo>
                    <a:pt x="13432" y="562"/>
                  </a:moveTo>
                  <a:cubicBezTo>
                    <a:pt x="13432" y="102"/>
                    <a:pt x="13432" y="102"/>
                    <a:pt x="13432" y="102"/>
                  </a:cubicBezTo>
                  <a:cubicBezTo>
                    <a:pt x="13270" y="102"/>
                    <a:pt x="13270" y="102"/>
                    <a:pt x="13270" y="102"/>
                  </a:cubicBezTo>
                  <a:cubicBezTo>
                    <a:pt x="13270" y="8"/>
                    <a:pt x="13270" y="8"/>
                    <a:pt x="13270" y="8"/>
                  </a:cubicBezTo>
                  <a:cubicBezTo>
                    <a:pt x="13714" y="8"/>
                    <a:pt x="13714" y="8"/>
                    <a:pt x="13714" y="8"/>
                  </a:cubicBezTo>
                  <a:cubicBezTo>
                    <a:pt x="13714" y="102"/>
                    <a:pt x="13714" y="102"/>
                    <a:pt x="13714" y="102"/>
                  </a:cubicBezTo>
                  <a:cubicBezTo>
                    <a:pt x="13543" y="102"/>
                    <a:pt x="13543" y="102"/>
                    <a:pt x="13543" y="102"/>
                  </a:cubicBezTo>
                  <a:cubicBezTo>
                    <a:pt x="13543" y="562"/>
                    <a:pt x="13543" y="562"/>
                    <a:pt x="13543" y="562"/>
                  </a:cubicBezTo>
                  <a:lnTo>
                    <a:pt x="13432" y="562"/>
                  </a:lnTo>
                  <a:close/>
                  <a:moveTo>
                    <a:pt x="13969" y="562"/>
                  </a:moveTo>
                  <a:cubicBezTo>
                    <a:pt x="13969" y="332"/>
                    <a:pt x="13969" y="332"/>
                    <a:pt x="13969" y="332"/>
                  </a:cubicBezTo>
                  <a:cubicBezTo>
                    <a:pt x="13773" y="8"/>
                    <a:pt x="13773" y="8"/>
                    <a:pt x="13773" y="8"/>
                  </a:cubicBezTo>
                  <a:cubicBezTo>
                    <a:pt x="13901" y="8"/>
                    <a:pt x="13901" y="8"/>
                    <a:pt x="13901" y="8"/>
                  </a:cubicBezTo>
                  <a:cubicBezTo>
                    <a:pt x="14029" y="230"/>
                    <a:pt x="14029" y="230"/>
                    <a:pt x="14029" y="230"/>
                  </a:cubicBezTo>
                  <a:cubicBezTo>
                    <a:pt x="14157" y="8"/>
                    <a:pt x="14157" y="8"/>
                    <a:pt x="14157" y="8"/>
                  </a:cubicBezTo>
                  <a:cubicBezTo>
                    <a:pt x="14293" y="8"/>
                    <a:pt x="14293" y="8"/>
                    <a:pt x="14293" y="8"/>
                  </a:cubicBezTo>
                  <a:cubicBezTo>
                    <a:pt x="14089" y="332"/>
                    <a:pt x="14089" y="332"/>
                    <a:pt x="14089" y="332"/>
                  </a:cubicBezTo>
                  <a:cubicBezTo>
                    <a:pt x="14089" y="562"/>
                    <a:pt x="14089" y="562"/>
                    <a:pt x="14089" y="562"/>
                  </a:cubicBezTo>
                  <a:lnTo>
                    <a:pt x="13969"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0" name="í$ļîḍe">
              <a:extLst>
                <a:ext uri="{FF2B5EF4-FFF2-40B4-BE49-F238E27FC236}">
                  <a16:creationId xmlns="" xmlns:a16="http://schemas.microsoft.com/office/drawing/2014/main" id="{E90128A1-B633-4843-8A62-C849F9009539}"/>
                </a:ext>
              </a:extLst>
            </p:cNvPr>
            <p:cNvSpPr/>
            <p:nvPr/>
          </p:nvSpPr>
          <p:spPr bwMode="auto">
            <a:xfrm>
              <a:off x="4492500" y="2557091"/>
              <a:ext cx="1002569" cy="1223215"/>
            </a:xfrm>
            <a:custGeom>
              <a:avLst/>
              <a:gdLst>
                <a:gd name="T0" fmla="*/ 34 w 2593"/>
                <a:gd name="T1" fmla="*/ 443 h 3169"/>
                <a:gd name="T2" fmla="*/ 136 w 2593"/>
                <a:gd name="T3" fmla="*/ 673 h 3169"/>
                <a:gd name="T4" fmla="*/ 196 w 2593"/>
                <a:gd name="T5" fmla="*/ 801 h 3169"/>
                <a:gd name="T6" fmla="*/ 375 w 2593"/>
                <a:gd name="T7" fmla="*/ 699 h 3169"/>
                <a:gd name="T8" fmla="*/ 188 w 2593"/>
                <a:gd name="T9" fmla="*/ 486 h 3169"/>
                <a:gd name="T10" fmla="*/ 34 w 2593"/>
                <a:gd name="T11" fmla="*/ 443 h 3169"/>
                <a:gd name="T12" fmla="*/ 2098 w 2593"/>
                <a:gd name="T13" fmla="*/ 605 h 3169"/>
                <a:gd name="T14" fmla="*/ 2013 w 2593"/>
                <a:gd name="T15" fmla="*/ 1082 h 3169"/>
                <a:gd name="T16" fmla="*/ 1902 w 2593"/>
                <a:gd name="T17" fmla="*/ 1738 h 3169"/>
                <a:gd name="T18" fmla="*/ 1859 w 2593"/>
                <a:gd name="T19" fmla="*/ 2445 h 3169"/>
                <a:gd name="T20" fmla="*/ 1919 w 2593"/>
                <a:gd name="T21" fmla="*/ 2888 h 3169"/>
                <a:gd name="T22" fmla="*/ 1731 w 2593"/>
                <a:gd name="T23" fmla="*/ 3075 h 3169"/>
                <a:gd name="T24" fmla="*/ 1774 w 2593"/>
                <a:gd name="T25" fmla="*/ 3118 h 3169"/>
                <a:gd name="T26" fmla="*/ 2047 w 2593"/>
                <a:gd name="T27" fmla="*/ 3058 h 3169"/>
                <a:gd name="T28" fmla="*/ 2106 w 2593"/>
                <a:gd name="T29" fmla="*/ 2956 h 3169"/>
                <a:gd name="T30" fmla="*/ 2004 w 2593"/>
                <a:gd name="T31" fmla="*/ 2454 h 3169"/>
                <a:gd name="T32" fmla="*/ 2013 w 2593"/>
                <a:gd name="T33" fmla="*/ 1977 h 3169"/>
                <a:gd name="T34" fmla="*/ 2089 w 2593"/>
                <a:gd name="T35" fmla="*/ 1278 h 3169"/>
                <a:gd name="T36" fmla="*/ 2200 w 2593"/>
                <a:gd name="T37" fmla="*/ 733 h 3169"/>
                <a:gd name="T38" fmla="*/ 2098 w 2593"/>
                <a:gd name="T39" fmla="*/ 605 h 3169"/>
                <a:gd name="T40" fmla="*/ 1433 w 2593"/>
                <a:gd name="T41" fmla="*/ 835 h 3169"/>
                <a:gd name="T42" fmla="*/ 1126 w 2593"/>
                <a:gd name="T43" fmla="*/ 1321 h 3169"/>
                <a:gd name="T44" fmla="*/ 1177 w 2593"/>
                <a:gd name="T45" fmla="*/ 1465 h 3169"/>
                <a:gd name="T46" fmla="*/ 1279 w 2593"/>
                <a:gd name="T47" fmla="*/ 1397 h 3169"/>
                <a:gd name="T48" fmla="*/ 1382 w 2593"/>
                <a:gd name="T49" fmla="*/ 1269 h 3169"/>
                <a:gd name="T50" fmla="*/ 1510 w 2593"/>
                <a:gd name="T51" fmla="*/ 1244 h 3169"/>
                <a:gd name="T52" fmla="*/ 1365 w 2593"/>
                <a:gd name="T53" fmla="*/ 1534 h 3169"/>
                <a:gd name="T54" fmla="*/ 1484 w 2593"/>
                <a:gd name="T55" fmla="*/ 1593 h 3169"/>
                <a:gd name="T56" fmla="*/ 1689 w 2593"/>
                <a:gd name="T57" fmla="*/ 1338 h 3169"/>
                <a:gd name="T58" fmla="*/ 1953 w 2593"/>
                <a:gd name="T59" fmla="*/ 1091 h 3169"/>
                <a:gd name="T60" fmla="*/ 1953 w 2593"/>
                <a:gd name="T61" fmla="*/ 937 h 3169"/>
                <a:gd name="T62" fmla="*/ 1893 w 2593"/>
                <a:gd name="T63" fmla="*/ 1014 h 3169"/>
                <a:gd name="T64" fmla="*/ 1757 w 2593"/>
                <a:gd name="T65" fmla="*/ 1167 h 3169"/>
                <a:gd name="T66" fmla="*/ 1714 w 2593"/>
                <a:gd name="T67" fmla="*/ 1133 h 3169"/>
                <a:gd name="T68" fmla="*/ 1782 w 2593"/>
                <a:gd name="T69" fmla="*/ 963 h 3169"/>
                <a:gd name="T70" fmla="*/ 1535 w 2593"/>
                <a:gd name="T71" fmla="*/ 1039 h 3169"/>
                <a:gd name="T72" fmla="*/ 1330 w 2593"/>
                <a:gd name="T73" fmla="*/ 1184 h 3169"/>
                <a:gd name="T74" fmla="*/ 1382 w 2593"/>
                <a:gd name="T75" fmla="*/ 1065 h 3169"/>
                <a:gd name="T76" fmla="*/ 1714 w 2593"/>
                <a:gd name="T77" fmla="*/ 741 h 3169"/>
                <a:gd name="T78" fmla="*/ 1893 w 2593"/>
                <a:gd name="T79" fmla="*/ 469 h 3169"/>
                <a:gd name="T80" fmla="*/ 2217 w 2593"/>
                <a:gd name="T81" fmla="*/ 256 h 3169"/>
                <a:gd name="T82" fmla="*/ 2507 w 2593"/>
                <a:gd name="T83" fmla="*/ 154 h 3169"/>
                <a:gd name="T84" fmla="*/ 2286 w 2593"/>
                <a:gd name="T85" fmla="*/ 77 h 3169"/>
                <a:gd name="T86" fmla="*/ 1399 w 2593"/>
                <a:gd name="T87" fmla="*/ 554 h 3169"/>
                <a:gd name="T88" fmla="*/ 1006 w 2593"/>
                <a:gd name="T89" fmla="*/ 861 h 3169"/>
                <a:gd name="T90" fmla="*/ 1143 w 2593"/>
                <a:gd name="T91" fmla="*/ 878 h 3169"/>
                <a:gd name="T92" fmla="*/ 1347 w 2593"/>
                <a:gd name="T93" fmla="*/ 827 h 3169"/>
                <a:gd name="T94" fmla="*/ 1433 w 2593"/>
                <a:gd name="T95" fmla="*/ 835 h 3169"/>
                <a:gd name="T96" fmla="*/ 503 w 2593"/>
                <a:gd name="T97" fmla="*/ 1883 h 3169"/>
                <a:gd name="T98" fmla="*/ 367 w 2593"/>
                <a:gd name="T99" fmla="*/ 2113 h 3169"/>
                <a:gd name="T100" fmla="*/ 290 w 2593"/>
                <a:gd name="T101" fmla="*/ 1925 h 3169"/>
                <a:gd name="T102" fmla="*/ 273 w 2593"/>
                <a:gd name="T103" fmla="*/ 1593 h 3169"/>
                <a:gd name="T104" fmla="*/ 68 w 2593"/>
                <a:gd name="T105" fmla="*/ 1448 h 3169"/>
                <a:gd name="T106" fmla="*/ 111 w 2593"/>
                <a:gd name="T107" fmla="*/ 1695 h 3169"/>
                <a:gd name="T108" fmla="*/ 179 w 2593"/>
                <a:gd name="T109" fmla="*/ 2028 h 3169"/>
                <a:gd name="T110" fmla="*/ 316 w 2593"/>
                <a:gd name="T111" fmla="*/ 2343 h 3169"/>
                <a:gd name="T112" fmla="*/ 452 w 2593"/>
                <a:gd name="T113" fmla="*/ 2207 h 3169"/>
                <a:gd name="T114" fmla="*/ 503 w 2593"/>
                <a:gd name="T115" fmla="*/ 1883 h 3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93" h="3169">
                  <a:moveTo>
                    <a:pt x="34" y="443"/>
                  </a:moveTo>
                  <a:cubicBezTo>
                    <a:pt x="26" y="477"/>
                    <a:pt x="128" y="579"/>
                    <a:pt x="136" y="673"/>
                  </a:cubicBezTo>
                  <a:cubicBezTo>
                    <a:pt x="136" y="767"/>
                    <a:pt x="119" y="801"/>
                    <a:pt x="196" y="801"/>
                  </a:cubicBezTo>
                  <a:cubicBezTo>
                    <a:pt x="273" y="792"/>
                    <a:pt x="350" y="784"/>
                    <a:pt x="375" y="699"/>
                  </a:cubicBezTo>
                  <a:cubicBezTo>
                    <a:pt x="392" y="614"/>
                    <a:pt x="290" y="562"/>
                    <a:pt x="188" y="486"/>
                  </a:cubicBezTo>
                  <a:cubicBezTo>
                    <a:pt x="94" y="409"/>
                    <a:pt x="0" y="384"/>
                    <a:pt x="34" y="443"/>
                  </a:cubicBezTo>
                  <a:close/>
                  <a:moveTo>
                    <a:pt x="2098" y="605"/>
                  </a:moveTo>
                  <a:cubicBezTo>
                    <a:pt x="2098" y="673"/>
                    <a:pt x="2055" y="912"/>
                    <a:pt x="2013" y="1082"/>
                  </a:cubicBezTo>
                  <a:cubicBezTo>
                    <a:pt x="1970" y="1252"/>
                    <a:pt x="1910" y="1491"/>
                    <a:pt x="1902" y="1738"/>
                  </a:cubicBezTo>
                  <a:cubicBezTo>
                    <a:pt x="1893" y="1977"/>
                    <a:pt x="1825" y="2266"/>
                    <a:pt x="1859" y="2445"/>
                  </a:cubicBezTo>
                  <a:cubicBezTo>
                    <a:pt x="1893" y="2624"/>
                    <a:pt x="1936" y="2803"/>
                    <a:pt x="1919" y="2888"/>
                  </a:cubicBezTo>
                  <a:cubicBezTo>
                    <a:pt x="1893" y="2982"/>
                    <a:pt x="1774" y="3016"/>
                    <a:pt x="1731" y="3075"/>
                  </a:cubicBezTo>
                  <a:cubicBezTo>
                    <a:pt x="1689" y="3144"/>
                    <a:pt x="1689" y="3169"/>
                    <a:pt x="1774" y="3118"/>
                  </a:cubicBezTo>
                  <a:cubicBezTo>
                    <a:pt x="1851" y="3067"/>
                    <a:pt x="1987" y="3058"/>
                    <a:pt x="2047" y="3058"/>
                  </a:cubicBezTo>
                  <a:cubicBezTo>
                    <a:pt x="2106" y="3067"/>
                    <a:pt x="2141" y="3024"/>
                    <a:pt x="2106" y="2956"/>
                  </a:cubicBezTo>
                  <a:cubicBezTo>
                    <a:pt x="2081" y="2888"/>
                    <a:pt x="1987" y="2650"/>
                    <a:pt x="2004" y="2454"/>
                  </a:cubicBezTo>
                  <a:cubicBezTo>
                    <a:pt x="2030" y="2249"/>
                    <a:pt x="2055" y="2190"/>
                    <a:pt x="2013" y="1977"/>
                  </a:cubicBezTo>
                  <a:cubicBezTo>
                    <a:pt x="1979" y="1772"/>
                    <a:pt x="2021" y="1517"/>
                    <a:pt x="2089" y="1278"/>
                  </a:cubicBezTo>
                  <a:cubicBezTo>
                    <a:pt x="2158" y="1031"/>
                    <a:pt x="2175" y="886"/>
                    <a:pt x="2200" y="733"/>
                  </a:cubicBezTo>
                  <a:cubicBezTo>
                    <a:pt x="2226" y="579"/>
                    <a:pt x="2124" y="486"/>
                    <a:pt x="2098" y="605"/>
                  </a:cubicBezTo>
                  <a:close/>
                  <a:moveTo>
                    <a:pt x="1433" y="835"/>
                  </a:moveTo>
                  <a:cubicBezTo>
                    <a:pt x="1390" y="878"/>
                    <a:pt x="1160" y="1210"/>
                    <a:pt x="1126" y="1321"/>
                  </a:cubicBezTo>
                  <a:cubicBezTo>
                    <a:pt x="1092" y="1431"/>
                    <a:pt x="1134" y="1457"/>
                    <a:pt x="1177" y="1465"/>
                  </a:cubicBezTo>
                  <a:cubicBezTo>
                    <a:pt x="1228" y="1474"/>
                    <a:pt x="1245" y="1465"/>
                    <a:pt x="1279" y="1397"/>
                  </a:cubicBezTo>
                  <a:cubicBezTo>
                    <a:pt x="1305" y="1329"/>
                    <a:pt x="1296" y="1321"/>
                    <a:pt x="1382" y="1269"/>
                  </a:cubicBezTo>
                  <a:cubicBezTo>
                    <a:pt x="1475" y="1227"/>
                    <a:pt x="1552" y="1201"/>
                    <a:pt x="1510" y="1244"/>
                  </a:cubicBezTo>
                  <a:cubicBezTo>
                    <a:pt x="1458" y="1287"/>
                    <a:pt x="1347" y="1440"/>
                    <a:pt x="1365" y="1534"/>
                  </a:cubicBezTo>
                  <a:cubicBezTo>
                    <a:pt x="1382" y="1627"/>
                    <a:pt x="1441" y="1644"/>
                    <a:pt x="1484" y="1593"/>
                  </a:cubicBezTo>
                  <a:cubicBezTo>
                    <a:pt x="1527" y="1534"/>
                    <a:pt x="1518" y="1448"/>
                    <a:pt x="1689" y="1338"/>
                  </a:cubicBezTo>
                  <a:cubicBezTo>
                    <a:pt x="1851" y="1235"/>
                    <a:pt x="1902" y="1201"/>
                    <a:pt x="1953" y="1091"/>
                  </a:cubicBezTo>
                  <a:cubicBezTo>
                    <a:pt x="1996" y="971"/>
                    <a:pt x="1979" y="954"/>
                    <a:pt x="1953" y="937"/>
                  </a:cubicBezTo>
                  <a:cubicBezTo>
                    <a:pt x="1927" y="920"/>
                    <a:pt x="1919" y="946"/>
                    <a:pt x="1893" y="1014"/>
                  </a:cubicBezTo>
                  <a:cubicBezTo>
                    <a:pt x="1868" y="1082"/>
                    <a:pt x="1808" y="1142"/>
                    <a:pt x="1757" y="1167"/>
                  </a:cubicBezTo>
                  <a:cubicBezTo>
                    <a:pt x="1697" y="1193"/>
                    <a:pt x="1680" y="1184"/>
                    <a:pt x="1714" y="1133"/>
                  </a:cubicBezTo>
                  <a:cubicBezTo>
                    <a:pt x="1748" y="1091"/>
                    <a:pt x="1842" y="971"/>
                    <a:pt x="1782" y="963"/>
                  </a:cubicBezTo>
                  <a:cubicBezTo>
                    <a:pt x="1731" y="954"/>
                    <a:pt x="1612" y="963"/>
                    <a:pt x="1535" y="1039"/>
                  </a:cubicBezTo>
                  <a:cubicBezTo>
                    <a:pt x="1450" y="1125"/>
                    <a:pt x="1365" y="1167"/>
                    <a:pt x="1330" y="1184"/>
                  </a:cubicBezTo>
                  <a:cubicBezTo>
                    <a:pt x="1305" y="1201"/>
                    <a:pt x="1313" y="1133"/>
                    <a:pt x="1382" y="1065"/>
                  </a:cubicBezTo>
                  <a:cubicBezTo>
                    <a:pt x="1441" y="997"/>
                    <a:pt x="1612" y="861"/>
                    <a:pt x="1714" y="741"/>
                  </a:cubicBezTo>
                  <a:cubicBezTo>
                    <a:pt x="1817" y="622"/>
                    <a:pt x="1876" y="503"/>
                    <a:pt x="1893" y="469"/>
                  </a:cubicBezTo>
                  <a:cubicBezTo>
                    <a:pt x="1902" y="435"/>
                    <a:pt x="2124" y="315"/>
                    <a:pt x="2217" y="256"/>
                  </a:cubicBezTo>
                  <a:cubicBezTo>
                    <a:pt x="2320" y="196"/>
                    <a:pt x="2422" y="213"/>
                    <a:pt x="2507" y="154"/>
                  </a:cubicBezTo>
                  <a:cubicBezTo>
                    <a:pt x="2593" y="85"/>
                    <a:pt x="2499" y="0"/>
                    <a:pt x="2286" y="77"/>
                  </a:cubicBezTo>
                  <a:cubicBezTo>
                    <a:pt x="2072" y="154"/>
                    <a:pt x="1552" y="418"/>
                    <a:pt x="1399" y="554"/>
                  </a:cubicBezTo>
                  <a:cubicBezTo>
                    <a:pt x="1254" y="690"/>
                    <a:pt x="1066" y="758"/>
                    <a:pt x="1006" y="861"/>
                  </a:cubicBezTo>
                  <a:cubicBezTo>
                    <a:pt x="947" y="954"/>
                    <a:pt x="1049" y="903"/>
                    <a:pt x="1143" y="878"/>
                  </a:cubicBezTo>
                  <a:cubicBezTo>
                    <a:pt x="1228" y="844"/>
                    <a:pt x="1237" y="869"/>
                    <a:pt x="1347" y="827"/>
                  </a:cubicBezTo>
                  <a:cubicBezTo>
                    <a:pt x="1458" y="775"/>
                    <a:pt x="1492" y="775"/>
                    <a:pt x="1433" y="835"/>
                  </a:cubicBezTo>
                  <a:close/>
                  <a:moveTo>
                    <a:pt x="503" y="1883"/>
                  </a:moveTo>
                  <a:cubicBezTo>
                    <a:pt x="478" y="1908"/>
                    <a:pt x="409" y="2096"/>
                    <a:pt x="367" y="2113"/>
                  </a:cubicBezTo>
                  <a:cubicBezTo>
                    <a:pt x="324" y="2130"/>
                    <a:pt x="299" y="2130"/>
                    <a:pt x="290" y="1925"/>
                  </a:cubicBezTo>
                  <a:cubicBezTo>
                    <a:pt x="290" y="1721"/>
                    <a:pt x="324" y="1678"/>
                    <a:pt x="273" y="1593"/>
                  </a:cubicBezTo>
                  <a:cubicBezTo>
                    <a:pt x="222" y="1500"/>
                    <a:pt x="60" y="1380"/>
                    <a:pt x="68" y="1448"/>
                  </a:cubicBezTo>
                  <a:cubicBezTo>
                    <a:pt x="77" y="1508"/>
                    <a:pt x="60" y="1568"/>
                    <a:pt x="111" y="1695"/>
                  </a:cubicBezTo>
                  <a:cubicBezTo>
                    <a:pt x="171" y="1815"/>
                    <a:pt x="196" y="1925"/>
                    <a:pt x="179" y="2028"/>
                  </a:cubicBezTo>
                  <a:cubicBezTo>
                    <a:pt x="162" y="2130"/>
                    <a:pt x="222" y="2317"/>
                    <a:pt x="316" y="2343"/>
                  </a:cubicBezTo>
                  <a:cubicBezTo>
                    <a:pt x="418" y="2360"/>
                    <a:pt x="418" y="2326"/>
                    <a:pt x="452" y="2207"/>
                  </a:cubicBezTo>
                  <a:cubicBezTo>
                    <a:pt x="486" y="2087"/>
                    <a:pt x="597" y="1781"/>
                    <a:pt x="503" y="18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1" name="ï$lïḋê">
              <a:extLst>
                <a:ext uri="{FF2B5EF4-FFF2-40B4-BE49-F238E27FC236}">
                  <a16:creationId xmlns="" xmlns:a16="http://schemas.microsoft.com/office/drawing/2014/main" id="{7D6CD058-3266-4551-8A24-EC8BE6746AD4}"/>
                </a:ext>
              </a:extLst>
            </p:cNvPr>
            <p:cNvSpPr/>
            <p:nvPr/>
          </p:nvSpPr>
          <p:spPr bwMode="auto">
            <a:xfrm>
              <a:off x="5547943" y="2731981"/>
              <a:ext cx="787006" cy="851065"/>
            </a:xfrm>
            <a:custGeom>
              <a:avLst/>
              <a:gdLst>
                <a:gd name="T0" fmla="*/ 85 w 2038"/>
                <a:gd name="T1" fmla="*/ 1601 h 2206"/>
                <a:gd name="T2" fmla="*/ 34 w 2038"/>
                <a:gd name="T3" fmla="*/ 1899 h 2206"/>
                <a:gd name="T4" fmla="*/ 85 w 2038"/>
                <a:gd name="T5" fmla="*/ 2053 h 2206"/>
                <a:gd name="T6" fmla="*/ 196 w 2038"/>
                <a:gd name="T7" fmla="*/ 1959 h 2206"/>
                <a:gd name="T8" fmla="*/ 162 w 2038"/>
                <a:gd name="T9" fmla="*/ 1635 h 2206"/>
                <a:gd name="T10" fmla="*/ 85 w 2038"/>
                <a:gd name="T11" fmla="*/ 1601 h 2206"/>
                <a:gd name="T12" fmla="*/ 375 w 2038"/>
                <a:gd name="T13" fmla="*/ 1456 h 2206"/>
                <a:gd name="T14" fmla="*/ 580 w 2038"/>
                <a:gd name="T15" fmla="*/ 1303 h 2206"/>
                <a:gd name="T16" fmla="*/ 725 w 2038"/>
                <a:gd name="T17" fmla="*/ 1269 h 2206"/>
                <a:gd name="T18" fmla="*/ 827 w 2038"/>
                <a:gd name="T19" fmla="*/ 1209 h 2206"/>
                <a:gd name="T20" fmla="*/ 878 w 2038"/>
                <a:gd name="T21" fmla="*/ 1133 h 2206"/>
                <a:gd name="T22" fmla="*/ 930 w 2038"/>
                <a:gd name="T23" fmla="*/ 1048 h 2206"/>
                <a:gd name="T24" fmla="*/ 1032 w 2038"/>
                <a:gd name="T25" fmla="*/ 928 h 2206"/>
                <a:gd name="T26" fmla="*/ 1168 w 2038"/>
                <a:gd name="T27" fmla="*/ 869 h 2206"/>
                <a:gd name="T28" fmla="*/ 1032 w 2038"/>
                <a:gd name="T29" fmla="*/ 1099 h 2206"/>
                <a:gd name="T30" fmla="*/ 998 w 2038"/>
                <a:gd name="T31" fmla="*/ 1269 h 2206"/>
                <a:gd name="T32" fmla="*/ 1168 w 2038"/>
                <a:gd name="T33" fmla="*/ 1286 h 2206"/>
                <a:gd name="T34" fmla="*/ 921 w 2038"/>
                <a:gd name="T35" fmla="*/ 1473 h 2206"/>
                <a:gd name="T36" fmla="*/ 870 w 2038"/>
                <a:gd name="T37" fmla="*/ 1525 h 2206"/>
                <a:gd name="T38" fmla="*/ 1040 w 2038"/>
                <a:gd name="T39" fmla="*/ 1576 h 2206"/>
                <a:gd name="T40" fmla="*/ 1117 w 2038"/>
                <a:gd name="T41" fmla="*/ 1559 h 2206"/>
                <a:gd name="T42" fmla="*/ 1168 w 2038"/>
                <a:gd name="T43" fmla="*/ 1618 h 2206"/>
                <a:gd name="T44" fmla="*/ 1271 w 2038"/>
                <a:gd name="T45" fmla="*/ 1456 h 2206"/>
                <a:gd name="T46" fmla="*/ 1382 w 2038"/>
                <a:gd name="T47" fmla="*/ 1295 h 2206"/>
                <a:gd name="T48" fmla="*/ 1424 w 2038"/>
                <a:gd name="T49" fmla="*/ 1116 h 2206"/>
                <a:gd name="T50" fmla="*/ 1271 w 2038"/>
                <a:gd name="T51" fmla="*/ 1141 h 2206"/>
                <a:gd name="T52" fmla="*/ 1143 w 2038"/>
                <a:gd name="T53" fmla="*/ 1116 h 2206"/>
                <a:gd name="T54" fmla="*/ 1168 w 2038"/>
                <a:gd name="T55" fmla="*/ 1039 h 2206"/>
                <a:gd name="T56" fmla="*/ 1347 w 2038"/>
                <a:gd name="T57" fmla="*/ 826 h 2206"/>
                <a:gd name="T58" fmla="*/ 1245 w 2038"/>
                <a:gd name="T59" fmla="*/ 792 h 2206"/>
                <a:gd name="T60" fmla="*/ 1296 w 2038"/>
                <a:gd name="T61" fmla="*/ 707 h 2206"/>
                <a:gd name="T62" fmla="*/ 1697 w 2038"/>
                <a:gd name="T63" fmla="*/ 426 h 2206"/>
                <a:gd name="T64" fmla="*/ 1825 w 2038"/>
                <a:gd name="T65" fmla="*/ 519 h 2206"/>
                <a:gd name="T66" fmla="*/ 1620 w 2038"/>
                <a:gd name="T67" fmla="*/ 1158 h 2206"/>
                <a:gd name="T68" fmla="*/ 1484 w 2038"/>
                <a:gd name="T69" fmla="*/ 1840 h 2206"/>
                <a:gd name="T70" fmla="*/ 1373 w 2038"/>
                <a:gd name="T71" fmla="*/ 1882 h 2206"/>
                <a:gd name="T72" fmla="*/ 1092 w 2038"/>
                <a:gd name="T73" fmla="*/ 1763 h 2206"/>
                <a:gd name="T74" fmla="*/ 921 w 2038"/>
                <a:gd name="T75" fmla="*/ 1712 h 2206"/>
                <a:gd name="T76" fmla="*/ 1313 w 2038"/>
                <a:gd name="T77" fmla="*/ 2061 h 2206"/>
                <a:gd name="T78" fmla="*/ 1569 w 2038"/>
                <a:gd name="T79" fmla="*/ 2087 h 2206"/>
                <a:gd name="T80" fmla="*/ 1637 w 2038"/>
                <a:gd name="T81" fmla="*/ 1542 h 2206"/>
                <a:gd name="T82" fmla="*/ 1723 w 2038"/>
                <a:gd name="T83" fmla="*/ 1116 h 2206"/>
                <a:gd name="T84" fmla="*/ 1927 w 2038"/>
                <a:gd name="T85" fmla="*/ 570 h 2206"/>
                <a:gd name="T86" fmla="*/ 1936 w 2038"/>
                <a:gd name="T87" fmla="*/ 289 h 2206"/>
                <a:gd name="T88" fmla="*/ 1450 w 2038"/>
                <a:gd name="T89" fmla="*/ 511 h 2206"/>
                <a:gd name="T90" fmla="*/ 1058 w 2038"/>
                <a:gd name="T91" fmla="*/ 817 h 2206"/>
                <a:gd name="T92" fmla="*/ 1083 w 2038"/>
                <a:gd name="T93" fmla="*/ 724 h 2206"/>
                <a:gd name="T94" fmla="*/ 1288 w 2038"/>
                <a:gd name="T95" fmla="*/ 519 h 2206"/>
                <a:gd name="T96" fmla="*/ 1450 w 2038"/>
                <a:gd name="T97" fmla="*/ 332 h 2206"/>
                <a:gd name="T98" fmla="*/ 1347 w 2038"/>
                <a:gd name="T99" fmla="*/ 340 h 2206"/>
                <a:gd name="T100" fmla="*/ 1322 w 2038"/>
                <a:gd name="T101" fmla="*/ 110 h 2206"/>
                <a:gd name="T102" fmla="*/ 1211 w 2038"/>
                <a:gd name="T103" fmla="*/ 76 h 2206"/>
                <a:gd name="T104" fmla="*/ 1083 w 2038"/>
                <a:gd name="T105" fmla="*/ 536 h 2206"/>
                <a:gd name="T106" fmla="*/ 836 w 2038"/>
                <a:gd name="T107" fmla="*/ 647 h 2206"/>
                <a:gd name="T108" fmla="*/ 580 w 2038"/>
                <a:gd name="T109" fmla="*/ 741 h 2206"/>
                <a:gd name="T110" fmla="*/ 759 w 2038"/>
                <a:gd name="T111" fmla="*/ 775 h 2206"/>
                <a:gd name="T112" fmla="*/ 998 w 2038"/>
                <a:gd name="T113" fmla="*/ 724 h 2206"/>
                <a:gd name="T114" fmla="*/ 708 w 2038"/>
                <a:gd name="T115" fmla="*/ 1073 h 2206"/>
                <a:gd name="T116" fmla="*/ 375 w 2038"/>
                <a:gd name="T117" fmla="*/ 1456 h 2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38" h="2206">
                  <a:moveTo>
                    <a:pt x="85" y="1601"/>
                  </a:moveTo>
                  <a:cubicBezTo>
                    <a:pt x="77" y="1661"/>
                    <a:pt x="68" y="1831"/>
                    <a:pt x="34" y="1899"/>
                  </a:cubicBezTo>
                  <a:cubicBezTo>
                    <a:pt x="0" y="1968"/>
                    <a:pt x="17" y="2036"/>
                    <a:pt x="85" y="2053"/>
                  </a:cubicBezTo>
                  <a:cubicBezTo>
                    <a:pt x="154" y="2061"/>
                    <a:pt x="196" y="2061"/>
                    <a:pt x="196" y="1959"/>
                  </a:cubicBezTo>
                  <a:cubicBezTo>
                    <a:pt x="196" y="1848"/>
                    <a:pt x="162" y="1738"/>
                    <a:pt x="162" y="1635"/>
                  </a:cubicBezTo>
                  <a:cubicBezTo>
                    <a:pt x="154" y="1533"/>
                    <a:pt x="94" y="1533"/>
                    <a:pt x="85" y="1601"/>
                  </a:cubicBezTo>
                  <a:close/>
                  <a:moveTo>
                    <a:pt x="375" y="1456"/>
                  </a:moveTo>
                  <a:cubicBezTo>
                    <a:pt x="426" y="1448"/>
                    <a:pt x="512" y="1346"/>
                    <a:pt x="580" y="1303"/>
                  </a:cubicBezTo>
                  <a:cubicBezTo>
                    <a:pt x="648" y="1269"/>
                    <a:pt x="640" y="1260"/>
                    <a:pt x="725" y="1269"/>
                  </a:cubicBezTo>
                  <a:cubicBezTo>
                    <a:pt x="802" y="1286"/>
                    <a:pt x="819" y="1269"/>
                    <a:pt x="827" y="1209"/>
                  </a:cubicBezTo>
                  <a:cubicBezTo>
                    <a:pt x="836" y="1150"/>
                    <a:pt x="844" y="1158"/>
                    <a:pt x="878" y="1133"/>
                  </a:cubicBezTo>
                  <a:cubicBezTo>
                    <a:pt x="913" y="1107"/>
                    <a:pt x="921" y="1090"/>
                    <a:pt x="930" y="1048"/>
                  </a:cubicBezTo>
                  <a:cubicBezTo>
                    <a:pt x="930" y="996"/>
                    <a:pt x="964" y="979"/>
                    <a:pt x="1032" y="928"/>
                  </a:cubicBezTo>
                  <a:cubicBezTo>
                    <a:pt x="1109" y="877"/>
                    <a:pt x="1202" y="800"/>
                    <a:pt x="1168" y="869"/>
                  </a:cubicBezTo>
                  <a:cubicBezTo>
                    <a:pt x="1143" y="928"/>
                    <a:pt x="1160" y="954"/>
                    <a:pt x="1032" y="1099"/>
                  </a:cubicBezTo>
                  <a:cubicBezTo>
                    <a:pt x="895" y="1243"/>
                    <a:pt x="878" y="1278"/>
                    <a:pt x="998" y="1269"/>
                  </a:cubicBezTo>
                  <a:cubicBezTo>
                    <a:pt x="1109" y="1260"/>
                    <a:pt x="1185" y="1192"/>
                    <a:pt x="1168" y="1286"/>
                  </a:cubicBezTo>
                  <a:cubicBezTo>
                    <a:pt x="1151" y="1380"/>
                    <a:pt x="981" y="1473"/>
                    <a:pt x="921" y="1473"/>
                  </a:cubicBezTo>
                  <a:cubicBezTo>
                    <a:pt x="870" y="1473"/>
                    <a:pt x="853" y="1490"/>
                    <a:pt x="870" y="1525"/>
                  </a:cubicBezTo>
                  <a:cubicBezTo>
                    <a:pt x="895" y="1550"/>
                    <a:pt x="1023" y="1593"/>
                    <a:pt x="1040" y="1576"/>
                  </a:cubicBezTo>
                  <a:cubicBezTo>
                    <a:pt x="1058" y="1567"/>
                    <a:pt x="1134" y="1499"/>
                    <a:pt x="1117" y="1559"/>
                  </a:cubicBezTo>
                  <a:cubicBezTo>
                    <a:pt x="1109" y="1618"/>
                    <a:pt x="1109" y="1627"/>
                    <a:pt x="1168" y="1618"/>
                  </a:cubicBezTo>
                  <a:cubicBezTo>
                    <a:pt x="1220" y="1610"/>
                    <a:pt x="1254" y="1533"/>
                    <a:pt x="1271" y="1456"/>
                  </a:cubicBezTo>
                  <a:cubicBezTo>
                    <a:pt x="1288" y="1380"/>
                    <a:pt x="1296" y="1354"/>
                    <a:pt x="1382" y="1295"/>
                  </a:cubicBezTo>
                  <a:cubicBezTo>
                    <a:pt x="1458" y="1235"/>
                    <a:pt x="1544" y="1030"/>
                    <a:pt x="1424" y="1116"/>
                  </a:cubicBezTo>
                  <a:cubicBezTo>
                    <a:pt x="1305" y="1192"/>
                    <a:pt x="1313" y="1175"/>
                    <a:pt x="1271" y="1141"/>
                  </a:cubicBezTo>
                  <a:cubicBezTo>
                    <a:pt x="1237" y="1107"/>
                    <a:pt x="1177" y="1099"/>
                    <a:pt x="1143" y="1116"/>
                  </a:cubicBezTo>
                  <a:cubicBezTo>
                    <a:pt x="1109" y="1141"/>
                    <a:pt x="1100" y="1099"/>
                    <a:pt x="1168" y="1039"/>
                  </a:cubicBezTo>
                  <a:cubicBezTo>
                    <a:pt x="1228" y="979"/>
                    <a:pt x="1390" y="860"/>
                    <a:pt x="1347" y="826"/>
                  </a:cubicBezTo>
                  <a:cubicBezTo>
                    <a:pt x="1305" y="800"/>
                    <a:pt x="1279" y="792"/>
                    <a:pt x="1245" y="792"/>
                  </a:cubicBezTo>
                  <a:cubicBezTo>
                    <a:pt x="1211" y="800"/>
                    <a:pt x="1228" y="758"/>
                    <a:pt x="1296" y="707"/>
                  </a:cubicBezTo>
                  <a:cubicBezTo>
                    <a:pt x="1373" y="656"/>
                    <a:pt x="1484" y="536"/>
                    <a:pt x="1697" y="426"/>
                  </a:cubicBezTo>
                  <a:cubicBezTo>
                    <a:pt x="1902" y="306"/>
                    <a:pt x="1893" y="332"/>
                    <a:pt x="1825" y="519"/>
                  </a:cubicBezTo>
                  <a:cubicBezTo>
                    <a:pt x="1757" y="707"/>
                    <a:pt x="1654" y="971"/>
                    <a:pt x="1620" y="1158"/>
                  </a:cubicBezTo>
                  <a:cubicBezTo>
                    <a:pt x="1578" y="1354"/>
                    <a:pt x="1492" y="1780"/>
                    <a:pt x="1484" y="1840"/>
                  </a:cubicBezTo>
                  <a:cubicBezTo>
                    <a:pt x="1484" y="1908"/>
                    <a:pt x="1484" y="1908"/>
                    <a:pt x="1373" y="1882"/>
                  </a:cubicBezTo>
                  <a:cubicBezTo>
                    <a:pt x="1271" y="1857"/>
                    <a:pt x="1185" y="1831"/>
                    <a:pt x="1092" y="1763"/>
                  </a:cubicBezTo>
                  <a:cubicBezTo>
                    <a:pt x="998" y="1695"/>
                    <a:pt x="887" y="1661"/>
                    <a:pt x="921" y="1712"/>
                  </a:cubicBezTo>
                  <a:cubicBezTo>
                    <a:pt x="955" y="1772"/>
                    <a:pt x="1220" y="1968"/>
                    <a:pt x="1313" y="2061"/>
                  </a:cubicBezTo>
                  <a:cubicBezTo>
                    <a:pt x="1407" y="2155"/>
                    <a:pt x="1509" y="2206"/>
                    <a:pt x="1569" y="2087"/>
                  </a:cubicBezTo>
                  <a:cubicBezTo>
                    <a:pt x="1620" y="1959"/>
                    <a:pt x="1637" y="1703"/>
                    <a:pt x="1637" y="1542"/>
                  </a:cubicBezTo>
                  <a:cubicBezTo>
                    <a:pt x="1637" y="1371"/>
                    <a:pt x="1680" y="1278"/>
                    <a:pt x="1723" y="1116"/>
                  </a:cubicBezTo>
                  <a:cubicBezTo>
                    <a:pt x="1774" y="954"/>
                    <a:pt x="1825" y="749"/>
                    <a:pt x="1927" y="570"/>
                  </a:cubicBezTo>
                  <a:cubicBezTo>
                    <a:pt x="2030" y="400"/>
                    <a:pt x="2038" y="289"/>
                    <a:pt x="1936" y="289"/>
                  </a:cubicBezTo>
                  <a:cubicBezTo>
                    <a:pt x="1834" y="289"/>
                    <a:pt x="1706" y="315"/>
                    <a:pt x="1450" y="511"/>
                  </a:cubicBezTo>
                  <a:cubicBezTo>
                    <a:pt x="1185" y="715"/>
                    <a:pt x="1143" y="775"/>
                    <a:pt x="1058" y="817"/>
                  </a:cubicBezTo>
                  <a:cubicBezTo>
                    <a:pt x="972" y="860"/>
                    <a:pt x="1023" y="817"/>
                    <a:pt x="1083" y="724"/>
                  </a:cubicBezTo>
                  <a:cubicBezTo>
                    <a:pt x="1134" y="630"/>
                    <a:pt x="1202" y="562"/>
                    <a:pt x="1288" y="519"/>
                  </a:cubicBezTo>
                  <a:cubicBezTo>
                    <a:pt x="1373" y="477"/>
                    <a:pt x="1492" y="357"/>
                    <a:pt x="1450" y="332"/>
                  </a:cubicBezTo>
                  <a:cubicBezTo>
                    <a:pt x="1407" y="298"/>
                    <a:pt x="1373" y="323"/>
                    <a:pt x="1347" y="340"/>
                  </a:cubicBezTo>
                  <a:cubicBezTo>
                    <a:pt x="1330" y="357"/>
                    <a:pt x="1424" y="221"/>
                    <a:pt x="1322" y="110"/>
                  </a:cubicBezTo>
                  <a:cubicBezTo>
                    <a:pt x="1220" y="0"/>
                    <a:pt x="1177" y="25"/>
                    <a:pt x="1211" y="76"/>
                  </a:cubicBezTo>
                  <a:cubicBezTo>
                    <a:pt x="1237" y="136"/>
                    <a:pt x="1202" y="460"/>
                    <a:pt x="1083" y="536"/>
                  </a:cubicBezTo>
                  <a:cubicBezTo>
                    <a:pt x="964" y="613"/>
                    <a:pt x="930" y="596"/>
                    <a:pt x="836" y="647"/>
                  </a:cubicBezTo>
                  <a:cubicBezTo>
                    <a:pt x="742" y="707"/>
                    <a:pt x="640" y="741"/>
                    <a:pt x="580" y="741"/>
                  </a:cubicBezTo>
                  <a:cubicBezTo>
                    <a:pt x="512" y="741"/>
                    <a:pt x="640" y="792"/>
                    <a:pt x="759" y="775"/>
                  </a:cubicBezTo>
                  <a:cubicBezTo>
                    <a:pt x="878" y="758"/>
                    <a:pt x="1040" y="630"/>
                    <a:pt x="998" y="724"/>
                  </a:cubicBezTo>
                  <a:cubicBezTo>
                    <a:pt x="947" y="817"/>
                    <a:pt x="947" y="852"/>
                    <a:pt x="708" y="1073"/>
                  </a:cubicBezTo>
                  <a:cubicBezTo>
                    <a:pt x="469" y="1303"/>
                    <a:pt x="188" y="1499"/>
                    <a:pt x="375" y="14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2" name="íṧlidé">
              <a:extLst>
                <a:ext uri="{FF2B5EF4-FFF2-40B4-BE49-F238E27FC236}">
                  <a16:creationId xmlns="" xmlns:a16="http://schemas.microsoft.com/office/drawing/2014/main" id="{45426591-C496-4632-A91B-E1AF5CED2625}"/>
                </a:ext>
              </a:extLst>
            </p:cNvPr>
            <p:cNvSpPr/>
            <p:nvPr/>
          </p:nvSpPr>
          <p:spPr bwMode="auto">
            <a:xfrm>
              <a:off x="6496620" y="2708595"/>
              <a:ext cx="824628" cy="841914"/>
            </a:xfrm>
            <a:custGeom>
              <a:avLst/>
              <a:gdLst>
                <a:gd name="T0" fmla="*/ 947 w 2132"/>
                <a:gd name="T1" fmla="*/ 912 h 2181"/>
                <a:gd name="T2" fmla="*/ 699 w 2132"/>
                <a:gd name="T3" fmla="*/ 1303 h 2181"/>
                <a:gd name="T4" fmla="*/ 580 w 2132"/>
                <a:gd name="T5" fmla="*/ 1363 h 2181"/>
                <a:gd name="T6" fmla="*/ 725 w 2132"/>
                <a:gd name="T7" fmla="*/ 758 h 2181"/>
                <a:gd name="T8" fmla="*/ 810 w 2132"/>
                <a:gd name="T9" fmla="*/ 545 h 2181"/>
                <a:gd name="T10" fmla="*/ 870 w 2132"/>
                <a:gd name="T11" fmla="*/ 153 h 2181"/>
                <a:gd name="T12" fmla="*/ 520 w 2132"/>
                <a:gd name="T13" fmla="*/ 187 h 2181"/>
                <a:gd name="T14" fmla="*/ 213 w 2132"/>
                <a:gd name="T15" fmla="*/ 290 h 2181"/>
                <a:gd name="T16" fmla="*/ 580 w 2132"/>
                <a:gd name="T17" fmla="*/ 298 h 2181"/>
                <a:gd name="T18" fmla="*/ 793 w 2132"/>
                <a:gd name="T19" fmla="*/ 264 h 2181"/>
                <a:gd name="T20" fmla="*/ 725 w 2132"/>
                <a:gd name="T21" fmla="*/ 477 h 2181"/>
                <a:gd name="T22" fmla="*/ 614 w 2132"/>
                <a:gd name="T23" fmla="*/ 613 h 2181"/>
                <a:gd name="T24" fmla="*/ 469 w 2132"/>
                <a:gd name="T25" fmla="*/ 852 h 2181"/>
                <a:gd name="T26" fmla="*/ 478 w 2132"/>
                <a:gd name="T27" fmla="*/ 1099 h 2181"/>
                <a:gd name="T28" fmla="*/ 316 w 2132"/>
                <a:gd name="T29" fmla="*/ 1499 h 2181"/>
                <a:gd name="T30" fmla="*/ 128 w 2132"/>
                <a:gd name="T31" fmla="*/ 1806 h 2181"/>
                <a:gd name="T32" fmla="*/ 43 w 2132"/>
                <a:gd name="T33" fmla="*/ 2104 h 2181"/>
                <a:gd name="T34" fmla="*/ 188 w 2132"/>
                <a:gd name="T35" fmla="*/ 2096 h 2181"/>
                <a:gd name="T36" fmla="*/ 375 w 2132"/>
                <a:gd name="T37" fmla="*/ 1900 h 2181"/>
                <a:gd name="T38" fmla="*/ 554 w 2132"/>
                <a:gd name="T39" fmla="*/ 1687 h 2181"/>
                <a:gd name="T40" fmla="*/ 725 w 2132"/>
                <a:gd name="T41" fmla="*/ 1414 h 2181"/>
                <a:gd name="T42" fmla="*/ 947 w 2132"/>
                <a:gd name="T43" fmla="*/ 1133 h 2181"/>
                <a:gd name="T44" fmla="*/ 947 w 2132"/>
                <a:gd name="T45" fmla="*/ 912 h 2181"/>
                <a:gd name="T46" fmla="*/ 1109 w 2132"/>
                <a:gd name="T47" fmla="*/ 622 h 2181"/>
                <a:gd name="T48" fmla="*/ 1501 w 2132"/>
                <a:gd name="T49" fmla="*/ 477 h 2181"/>
                <a:gd name="T50" fmla="*/ 1561 w 2132"/>
                <a:gd name="T51" fmla="*/ 596 h 2181"/>
                <a:gd name="T52" fmla="*/ 1433 w 2132"/>
                <a:gd name="T53" fmla="*/ 1159 h 2181"/>
                <a:gd name="T54" fmla="*/ 1365 w 2132"/>
                <a:gd name="T55" fmla="*/ 1329 h 2181"/>
                <a:gd name="T56" fmla="*/ 1407 w 2132"/>
                <a:gd name="T57" fmla="*/ 1448 h 2181"/>
                <a:gd name="T58" fmla="*/ 1433 w 2132"/>
                <a:gd name="T59" fmla="*/ 1653 h 2181"/>
                <a:gd name="T60" fmla="*/ 1330 w 2132"/>
                <a:gd name="T61" fmla="*/ 2028 h 2181"/>
                <a:gd name="T62" fmla="*/ 1527 w 2132"/>
                <a:gd name="T63" fmla="*/ 2113 h 2181"/>
                <a:gd name="T64" fmla="*/ 1765 w 2132"/>
                <a:gd name="T65" fmla="*/ 1993 h 2181"/>
                <a:gd name="T66" fmla="*/ 1919 w 2132"/>
                <a:gd name="T67" fmla="*/ 1857 h 2181"/>
                <a:gd name="T68" fmla="*/ 1765 w 2132"/>
                <a:gd name="T69" fmla="*/ 1866 h 2181"/>
                <a:gd name="T70" fmla="*/ 1518 w 2132"/>
                <a:gd name="T71" fmla="*/ 1849 h 2181"/>
                <a:gd name="T72" fmla="*/ 1561 w 2132"/>
                <a:gd name="T73" fmla="*/ 1423 h 2181"/>
                <a:gd name="T74" fmla="*/ 1620 w 2132"/>
                <a:gd name="T75" fmla="*/ 1022 h 2181"/>
                <a:gd name="T76" fmla="*/ 1757 w 2132"/>
                <a:gd name="T77" fmla="*/ 545 h 2181"/>
                <a:gd name="T78" fmla="*/ 2107 w 2132"/>
                <a:gd name="T79" fmla="*/ 196 h 2181"/>
                <a:gd name="T80" fmla="*/ 1893 w 2132"/>
                <a:gd name="T81" fmla="*/ 68 h 2181"/>
                <a:gd name="T82" fmla="*/ 1424 w 2132"/>
                <a:gd name="T83" fmla="*/ 358 h 2181"/>
                <a:gd name="T84" fmla="*/ 1075 w 2132"/>
                <a:gd name="T85" fmla="*/ 545 h 2181"/>
                <a:gd name="T86" fmla="*/ 1109 w 2132"/>
                <a:gd name="T87" fmla="*/ 622 h 2181"/>
                <a:gd name="T88" fmla="*/ 1689 w 2132"/>
                <a:gd name="T89" fmla="*/ 324 h 2181"/>
                <a:gd name="T90" fmla="*/ 1672 w 2132"/>
                <a:gd name="T91" fmla="*/ 409 h 2181"/>
                <a:gd name="T92" fmla="*/ 1868 w 2132"/>
                <a:gd name="T93" fmla="*/ 315 h 2181"/>
                <a:gd name="T94" fmla="*/ 1927 w 2132"/>
                <a:gd name="T95" fmla="*/ 205 h 2181"/>
                <a:gd name="T96" fmla="*/ 1689 w 2132"/>
                <a:gd name="T97" fmla="*/ 324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32" h="2181">
                  <a:moveTo>
                    <a:pt x="947" y="912"/>
                  </a:moveTo>
                  <a:cubicBezTo>
                    <a:pt x="921" y="988"/>
                    <a:pt x="802" y="1201"/>
                    <a:pt x="699" y="1303"/>
                  </a:cubicBezTo>
                  <a:cubicBezTo>
                    <a:pt x="606" y="1414"/>
                    <a:pt x="554" y="1465"/>
                    <a:pt x="580" y="1363"/>
                  </a:cubicBezTo>
                  <a:cubicBezTo>
                    <a:pt x="606" y="1261"/>
                    <a:pt x="734" y="809"/>
                    <a:pt x="725" y="758"/>
                  </a:cubicBezTo>
                  <a:cubicBezTo>
                    <a:pt x="725" y="699"/>
                    <a:pt x="751" y="690"/>
                    <a:pt x="810" y="545"/>
                  </a:cubicBezTo>
                  <a:cubicBezTo>
                    <a:pt x="870" y="400"/>
                    <a:pt x="964" y="230"/>
                    <a:pt x="870" y="153"/>
                  </a:cubicBezTo>
                  <a:cubicBezTo>
                    <a:pt x="785" y="85"/>
                    <a:pt x="657" y="170"/>
                    <a:pt x="520" y="187"/>
                  </a:cubicBezTo>
                  <a:cubicBezTo>
                    <a:pt x="392" y="205"/>
                    <a:pt x="213" y="222"/>
                    <a:pt x="213" y="290"/>
                  </a:cubicBezTo>
                  <a:cubicBezTo>
                    <a:pt x="213" y="358"/>
                    <a:pt x="495" y="332"/>
                    <a:pt x="580" y="298"/>
                  </a:cubicBezTo>
                  <a:cubicBezTo>
                    <a:pt x="674" y="256"/>
                    <a:pt x="785" y="187"/>
                    <a:pt x="793" y="264"/>
                  </a:cubicBezTo>
                  <a:cubicBezTo>
                    <a:pt x="793" y="341"/>
                    <a:pt x="793" y="375"/>
                    <a:pt x="725" y="477"/>
                  </a:cubicBezTo>
                  <a:cubicBezTo>
                    <a:pt x="665" y="588"/>
                    <a:pt x="699" y="588"/>
                    <a:pt x="614" y="613"/>
                  </a:cubicBezTo>
                  <a:cubicBezTo>
                    <a:pt x="537" y="647"/>
                    <a:pt x="444" y="690"/>
                    <a:pt x="469" y="852"/>
                  </a:cubicBezTo>
                  <a:cubicBezTo>
                    <a:pt x="495" y="1014"/>
                    <a:pt x="512" y="1005"/>
                    <a:pt x="478" y="1099"/>
                  </a:cubicBezTo>
                  <a:cubicBezTo>
                    <a:pt x="444" y="1184"/>
                    <a:pt x="341" y="1414"/>
                    <a:pt x="316" y="1499"/>
                  </a:cubicBezTo>
                  <a:cubicBezTo>
                    <a:pt x="299" y="1585"/>
                    <a:pt x="213" y="1687"/>
                    <a:pt x="128" y="1806"/>
                  </a:cubicBezTo>
                  <a:cubicBezTo>
                    <a:pt x="43" y="1925"/>
                    <a:pt x="0" y="2019"/>
                    <a:pt x="43" y="2104"/>
                  </a:cubicBezTo>
                  <a:cubicBezTo>
                    <a:pt x="85" y="2181"/>
                    <a:pt x="94" y="2181"/>
                    <a:pt x="188" y="2096"/>
                  </a:cubicBezTo>
                  <a:cubicBezTo>
                    <a:pt x="273" y="2019"/>
                    <a:pt x="316" y="2010"/>
                    <a:pt x="375" y="1900"/>
                  </a:cubicBezTo>
                  <a:cubicBezTo>
                    <a:pt x="444" y="1789"/>
                    <a:pt x="486" y="1729"/>
                    <a:pt x="554" y="1687"/>
                  </a:cubicBezTo>
                  <a:cubicBezTo>
                    <a:pt x="614" y="1644"/>
                    <a:pt x="614" y="1525"/>
                    <a:pt x="725" y="1414"/>
                  </a:cubicBezTo>
                  <a:cubicBezTo>
                    <a:pt x="836" y="1303"/>
                    <a:pt x="870" y="1278"/>
                    <a:pt x="947" y="1133"/>
                  </a:cubicBezTo>
                  <a:cubicBezTo>
                    <a:pt x="1023" y="988"/>
                    <a:pt x="1032" y="750"/>
                    <a:pt x="947" y="912"/>
                  </a:cubicBezTo>
                  <a:close/>
                  <a:moveTo>
                    <a:pt x="1109" y="622"/>
                  </a:moveTo>
                  <a:cubicBezTo>
                    <a:pt x="1211" y="605"/>
                    <a:pt x="1424" y="520"/>
                    <a:pt x="1501" y="477"/>
                  </a:cubicBezTo>
                  <a:cubicBezTo>
                    <a:pt x="1569" y="426"/>
                    <a:pt x="1595" y="417"/>
                    <a:pt x="1561" y="596"/>
                  </a:cubicBezTo>
                  <a:cubicBezTo>
                    <a:pt x="1535" y="775"/>
                    <a:pt x="1467" y="1099"/>
                    <a:pt x="1433" y="1159"/>
                  </a:cubicBezTo>
                  <a:cubicBezTo>
                    <a:pt x="1407" y="1218"/>
                    <a:pt x="1365" y="1235"/>
                    <a:pt x="1365" y="1329"/>
                  </a:cubicBezTo>
                  <a:cubicBezTo>
                    <a:pt x="1373" y="1423"/>
                    <a:pt x="1382" y="1414"/>
                    <a:pt x="1407" y="1448"/>
                  </a:cubicBezTo>
                  <a:cubicBezTo>
                    <a:pt x="1441" y="1474"/>
                    <a:pt x="1458" y="1568"/>
                    <a:pt x="1433" y="1653"/>
                  </a:cubicBezTo>
                  <a:cubicBezTo>
                    <a:pt x="1399" y="1738"/>
                    <a:pt x="1288" y="1900"/>
                    <a:pt x="1330" y="2028"/>
                  </a:cubicBezTo>
                  <a:cubicBezTo>
                    <a:pt x="1373" y="2147"/>
                    <a:pt x="1433" y="2155"/>
                    <a:pt x="1527" y="2113"/>
                  </a:cubicBezTo>
                  <a:cubicBezTo>
                    <a:pt x="1620" y="2062"/>
                    <a:pt x="1663" y="2079"/>
                    <a:pt x="1765" y="1993"/>
                  </a:cubicBezTo>
                  <a:cubicBezTo>
                    <a:pt x="1868" y="1908"/>
                    <a:pt x="1893" y="1908"/>
                    <a:pt x="1919" y="1857"/>
                  </a:cubicBezTo>
                  <a:cubicBezTo>
                    <a:pt x="1945" y="1798"/>
                    <a:pt x="1885" y="1806"/>
                    <a:pt x="1765" y="1866"/>
                  </a:cubicBezTo>
                  <a:cubicBezTo>
                    <a:pt x="1655" y="1917"/>
                    <a:pt x="1510" y="2010"/>
                    <a:pt x="1518" y="1849"/>
                  </a:cubicBezTo>
                  <a:cubicBezTo>
                    <a:pt x="1527" y="1678"/>
                    <a:pt x="1595" y="1602"/>
                    <a:pt x="1561" y="1423"/>
                  </a:cubicBezTo>
                  <a:cubicBezTo>
                    <a:pt x="1527" y="1244"/>
                    <a:pt x="1552" y="1218"/>
                    <a:pt x="1620" y="1022"/>
                  </a:cubicBezTo>
                  <a:cubicBezTo>
                    <a:pt x="1689" y="835"/>
                    <a:pt x="1680" y="579"/>
                    <a:pt x="1757" y="545"/>
                  </a:cubicBezTo>
                  <a:cubicBezTo>
                    <a:pt x="1825" y="511"/>
                    <a:pt x="2072" y="307"/>
                    <a:pt x="2107" y="196"/>
                  </a:cubicBezTo>
                  <a:cubicBezTo>
                    <a:pt x="2132" y="94"/>
                    <a:pt x="2098" y="0"/>
                    <a:pt x="1893" y="68"/>
                  </a:cubicBezTo>
                  <a:cubicBezTo>
                    <a:pt x="1689" y="145"/>
                    <a:pt x="1603" y="230"/>
                    <a:pt x="1424" y="358"/>
                  </a:cubicBezTo>
                  <a:cubicBezTo>
                    <a:pt x="1237" y="486"/>
                    <a:pt x="1117" y="528"/>
                    <a:pt x="1075" y="545"/>
                  </a:cubicBezTo>
                  <a:cubicBezTo>
                    <a:pt x="1032" y="562"/>
                    <a:pt x="1032" y="639"/>
                    <a:pt x="1109" y="622"/>
                  </a:cubicBezTo>
                  <a:close/>
                  <a:moveTo>
                    <a:pt x="1689" y="324"/>
                  </a:moveTo>
                  <a:cubicBezTo>
                    <a:pt x="1646" y="358"/>
                    <a:pt x="1586" y="409"/>
                    <a:pt x="1672" y="409"/>
                  </a:cubicBezTo>
                  <a:cubicBezTo>
                    <a:pt x="1757" y="409"/>
                    <a:pt x="1808" y="375"/>
                    <a:pt x="1868" y="315"/>
                  </a:cubicBezTo>
                  <a:cubicBezTo>
                    <a:pt x="1927" y="264"/>
                    <a:pt x="1953" y="230"/>
                    <a:pt x="1927" y="205"/>
                  </a:cubicBezTo>
                  <a:cubicBezTo>
                    <a:pt x="1902" y="170"/>
                    <a:pt x="1800" y="239"/>
                    <a:pt x="1689" y="3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3" name="iSḷíḋé">
              <a:extLst>
                <a:ext uri="{FF2B5EF4-FFF2-40B4-BE49-F238E27FC236}">
                  <a16:creationId xmlns="" xmlns:a16="http://schemas.microsoft.com/office/drawing/2014/main" id="{00AA85FF-79B1-4304-8692-38E4FEA84CD7}"/>
                </a:ext>
              </a:extLst>
            </p:cNvPr>
            <p:cNvSpPr/>
            <p:nvPr/>
          </p:nvSpPr>
          <p:spPr bwMode="auto">
            <a:xfrm>
              <a:off x="7502240" y="2905855"/>
              <a:ext cx="442310" cy="604999"/>
            </a:xfrm>
            <a:custGeom>
              <a:avLst/>
              <a:gdLst>
                <a:gd name="T0" fmla="*/ 478 w 1143"/>
                <a:gd name="T1" fmla="*/ 801 h 1568"/>
                <a:gd name="T2" fmla="*/ 461 w 1143"/>
                <a:gd name="T3" fmla="*/ 954 h 1568"/>
                <a:gd name="T4" fmla="*/ 614 w 1143"/>
                <a:gd name="T5" fmla="*/ 827 h 1568"/>
                <a:gd name="T6" fmla="*/ 904 w 1143"/>
                <a:gd name="T7" fmla="*/ 477 h 1568"/>
                <a:gd name="T8" fmla="*/ 1058 w 1143"/>
                <a:gd name="T9" fmla="*/ 264 h 1568"/>
                <a:gd name="T10" fmla="*/ 1109 w 1143"/>
                <a:gd name="T11" fmla="*/ 85 h 1568"/>
                <a:gd name="T12" fmla="*/ 759 w 1143"/>
                <a:gd name="T13" fmla="*/ 85 h 1568"/>
                <a:gd name="T14" fmla="*/ 375 w 1143"/>
                <a:gd name="T15" fmla="*/ 307 h 1568"/>
                <a:gd name="T16" fmla="*/ 316 w 1143"/>
                <a:gd name="T17" fmla="*/ 418 h 1568"/>
                <a:gd name="T18" fmla="*/ 537 w 1143"/>
                <a:gd name="T19" fmla="*/ 409 h 1568"/>
                <a:gd name="T20" fmla="*/ 665 w 1143"/>
                <a:gd name="T21" fmla="*/ 366 h 1568"/>
                <a:gd name="T22" fmla="*/ 751 w 1143"/>
                <a:gd name="T23" fmla="*/ 324 h 1568"/>
                <a:gd name="T24" fmla="*/ 648 w 1143"/>
                <a:gd name="T25" fmla="*/ 469 h 1568"/>
                <a:gd name="T26" fmla="*/ 563 w 1143"/>
                <a:gd name="T27" fmla="*/ 656 h 1568"/>
                <a:gd name="T28" fmla="*/ 478 w 1143"/>
                <a:gd name="T29" fmla="*/ 801 h 1568"/>
                <a:gd name="T30" fmla="*/ 34 w 1143"/>
                <a:gd name="T31" fmla="*/ 1338 h 1568"/>
                <a:gd name="T32" fmla="*/ 410 w 1143"/>
                <a:gd name="T33" fmla="*/ 1065 h 1568"/>
                <a:gd name="T34" fmla="*/ 870 w 1143"/>
                <a:gd name="T35" fmla="*/ 852 h 1568"/>
                <a:gd name="T36" fmla="*/ 1075 w 1143"/>
                <a:gd name="T37" fmla="*/ 988 h 1568"/>
                <a:gd name="T38" fmla="*/ 896 w 1143"/>
                <a:gd name="T39" fmla="*/ 1142 h 1568"/>
                <a:gd name="T40" fmla="*/ 503 w 1143"/>
                <a:gd name="T41" fmla="*/ 1431 h 1568"/>
                <a:gd name="T42" fmla="*/ 333 w 1143"/>
                <a:gd name="T43" fmla="*/ 1525 h 1568"/>
                <a:gd name="T44" fmla="*/ 230 w 1143"/>
                <a:gd name="T45" fmla="*/ 1542 h 1568"/>
                <a:gd name="T46" fmla="*/ 34 w 1143"/>
                <a:gd name="T47" fmla="*/ 1440 h 1568"/>
                <a:gd name="T48" fmla="*/ 34 w 1143"/>
                <a:gd name="T49" fmla="*/ 1338 h 1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3" h="1568">
                  <a:moveTo>
                    <a:pt x="478" y="801"/>
                  </a:moveTo>
                  <a:cubicBezTo>
                    <a:pt x="452" y="878"/>
                    <a:pt x="435" y="946"/>
                    <a:pt x="461" y="954"/>
                  </a:cubicBezTo>
                  <a:cubicBezTo>
                    <a:pt x="495" y="954"/>
                    <a:pt x="546" y="912"/>
                    <a:pt x="614" y="827"/>
                  </a:cubicBezTo>
                  <a:cubicBezTo>
                    <a:pt x="674" y="733"/>
                    <a:pt x="836" y="537"/>
                    <a:pt x="904" y="477"/>
                  </a:cubicBezTo>
                  <a:cubicBezTo>
                    <a:pt x="972" y="418"/>
                    <a:pt x="1032" y="332"/>
                    <a:pt x="1058" y="264"/>
                  </a:cubicBezTo>
                  <a:cubicBezTo>
                    <a:pt x="1075" y="196"/>
                    <a:pt x="1143" y="154"/>
                    <a:pt x="1109" y="85"/>
                  </a:cubicBezTo>
                  <a:cubicBezTo>
                    <a:pt x="1075" y="9"/>
                    <a:pt x="921" y="0"/>
                    <a:pt x="759" y="85"/>
                  </a:cubicBezTo>
                  <a:cubicBezTo>
                    <a:pt x="606" y="171"/>
                    <a:pt x="495" y="247"/>
                    <a:pt x="375" y="307"/>
                  </a:cubicBezTo>
                  <a:cubicBezTo>
                    <a:pt x="247" y="375"/>
                    <a:pt x="213" y="384"/>
                    <a:pt x="316" y="418"/>
                  </a:cubicBezTo>
                  <a:cubicBezTo>
                    <a:pt x="418" y="443"/>
                    <a:pt x="478" y="452"/>
                    <a:pt x="537" y="409"/>
                  </a:cubicBezTo>
                  <a:cubicBezTo>
                    <a:pt x="597" y="366"/>
                    <a:pt x="631" y="401"/>
                    <a:pt x="665" y="366"/>
                  </a:cubicBezTo>
                  <a:cubicBezTo>
                    <a:pt x="691" y="332"/>
                    <a:pt x="751" y="290"/>
                    <a:pt x="751" y="324"/>
                  </a:cubicBezTo>
                  <a:cubicBezTo>
                    <a:pt x="751" y="366"/>
                    <a:pt x="717" y="341"/>
                    <a:pt x="648" y="469"/>
                  </a:cubicBezTo>
                  <a:cubicBezTo>
                    <a:pt x="580" y="605"/>
                    <a:pt x="614" y="571"/>
                    <a:pt x="563" y="656"/>
                  </a:cubicBezTo>
                  <a:cubicBezTo>
                    <a:pt x="512" y="733"/>
                    <a:pt x="495" y="758"/>
                    <a:pt x="478" y="801"/>
                  </a:cubicBezTo>
                  <a:close/>
                  <a:moveTo>
                    <a:pt x="34" y="1338"/>
                  </a:moveTo>
                  <a:cubicBezTo>
                    <a:pt x="85" y="1321"/>
                    <a:pt x="137" y="1218"/>
                    <a:pt x="410" y="1065"/>
                  </a:cubicBezTo>
                  <a:cubicBezTo>
                    <a:pt x="674" y="912"/>
                    <a:pt x="717" y="869"/>
                    <a:pt x="870" y="852"/>
                  </a:cubicBezTo>
                  <a:cubicBezTo>
                    <a:pt x="1024" y="844"/>
                    <a:pt x="1100" y="903"/>
                    <a:pt x="1075" y="988"/>
                  </a:cubicBezTo>
                  <a:cubicBezTo>
                    <a:pt x="1041" y="1074"/>
                    <a:pt x="1015" y="1048"/>
                    <a:pt x="896" y="1142"/>
                  </a:cubicBezTo>
                  <a:cubicBezTo>
                    <a:pt x="768" y="1227"/>
                    <a:pt x="665" y="1338"/>
                    <a:pt x="503" y="1431"/>
                  </a:cubicBezTo>
                  <a:cubicBezTo>
                    <a:pt x="350" y="1525"/>
                    <a:pt x="367" y="1491"/>
                    <a:pt x="333" y="1525"/>
                  </a:cubicBezTo>
                  <a:cubicBezTo>
                    <a:pt x="290" y="1568"/>
                    <a:pt x="299" y="1559"/>
                    <a:pt x="230" y="1542"/>
                  </a:cubicBezTo>
                  <a:cubicBezTo>
                    <a:pt x="162" y="1525"/>
                    <a:pt x="26" y="1465"/>
                    <a:pt x="34" y="1440"/>
                  </a:cubicBezTo>
                  <a:cubicBezTo>
                    <a:pt x="43" y="1406"/>
                    <a:pt x="0" y="1346"/>
                    <a:pt x="34" y="13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4" name="iṣlîḍé">
              <a:extLst>
                <a:ext uri="{FF2B5EF4-FFF2-40B4-BE49-F238E27FC236}">
                  <a16:creationId xmlns="" xmlns:a16="http://schemas.microsoft.com/office/drawing/2014/main" id="{C3AB9627-24B5-4DEA-B9B9-EEAAB4546C25}"/>
                </a:ext>
              </a:extLst>
            </p:cNvPr>
            <p:cNvSpPr/>
            <p:nvPr/>
          </p:nvSpPr>
          <p:spPr bwMode="auto">
            <a:xfrm>
              <a:off x="8125540" y="2708595"/>
              <a:ext cx="791073" cy="861233"/>
            </a:xfrm>
            <a:custGeom>
              <a:avLst/>
              <a:gdLst>
                <a:gd name="T0" fmla="*/ 1492 w 2047"/>
                <a:gd name="T1" fmla="*/ 1286 h 2232"/>
                <a:gd name="T2" fmla="*/ 1654 w 2047"/>
                <a:gd name="T3" fmla="*/ 1457 h 2232"/>
                <a:gd name="T4" fmla="*/ 1620 w 2047"/>
                <a:gd name="T5" fmla="*/ 1687 h 2232"/>
                <a:gd name="T6" fmla="*/ 1509 w 2047"/>
                <a:gd name="T7" fmla="*/ 1883 h 2232"/>
                <a:gd name="T8" fmla="*/ 1740 w 2047"/>
                <a:gd name="T9" fmla="*/ 1780 h 2232"/>
                <a:gd name="T10" fmla="*/ 1979 w 2047"/>
                <a:gd name="T11" fmla="*/ 1687 h 2232"/>
                <a:gd name="T12" fmla="*/ 1987 w 2047"/>
                <a:gd name="T13" fmla="*/ 1491 h 2232"/>
                <a:gd name="T14" fmla="*/ 1492 w 2047"/>
                <a:gd name="T15" fmla="*/ 1286 h 2232"/>
                <a:gd name="T16" fmla="*/ 1202 w 2047"/>
                <a:gd name="T17" fmla="*/ 869 h 2232"/>
                <a:gd name="T18" fmla="*/ 1382 w 2047"/>
                <a:gd name="T19" fmla="*/ 733 h 2232"/>
                <a:gd name="T20" fmla="*/ 1620 w 2047"/>
                <a:gd name="T21" fmla="*/ 511 h 2232"/>
                <a:gd name="T22" fmla="*/ 1689 w 2047"/>
                <a:gd name="T23" fmla="*/ 358 h 2232"/>
                <a:gd name="T24" fmla="*/ 1458 w 2047"/>
                <a:gd name="T25" fmla="*/ 375 h 2232"/>
                <a:gd name="T26" fmla="*/ 1296 w 2047"/>
                <a:gd name="T27" fmla="*/ 554 h 2232"/>
                <a:gd name="T28" fmla="*/ 1228 w 2047"/>
                <a:gd name="T29" fmla="*/ 273 h 2232"/>
                <a:gd name="T30" fmla="*/ 827 w 2047"/>
                <a:gd name="T31" fmla="*/ 26 h 2232"/>
                <a:gd name="T32" fmla="*/ 861 w 2047"/>
                <a:gd name="T33" fmla="*/ 136 h 2232"/>
                <a:gd name="T34" fmla="*/ 1109 w 2047"/>
                <a:gd name="T35" fmla="*/ 417 h 2232"/>
                <a:gd name="T36" fmla="*/ 955 w 2047"/>
                <a:gd name="T37" fmla="*/ 792 h 2232"/>
                <a:gd name="T38" fmla="*/ 563 w 2047"/>
                <a:gd name="T39" fmla="*/ 997 h 2232"/>
                <a:gd name="T40" fmla="*/ 316 w 2047"/>
                <a:gd name="T41" fmla="*/ 1108 h 2232"/>
                <a:gd name="T42" fmla="*/ 691 w 2047"/>
                <a:gd name="T43" fmla="*/ 1090 h 2232"/>
                <a:gd name="T44" fmla="*/ 802 w 2047"/>
                <a:gd name="T45" fmla="*/ 1133 h 2232"/>
                <a:gd name="T46" fmla="*/ 657 w 2047"/>
                <a:gd name="T47" fmla="*/ 1448 h 2232"/>
                <a:gd name="T48" fmla="*/ 460 w 2047"/>
                <a:gd name="T49" fmla="*/ 1729 h 2232"/>
                <a:gd name="T50" fmla="*/ 136 w 2047"/>
                <a:gd name="T51" fmla="*/ 2062 h 2232"/>
                <a:gd name="T52" fmla="*/ 85 w 2047"/>
                <a:gd name="T53" fmla="*/ 2206 h 2232"/>
                <a:gd name="T54" fmla="*/ 512 w 2047"/>
                <a:gd name="T55" fmla="*/ 1891 h 2232"/>
                <a:gd name="T56" fmla="*/ 904 w 2047"/>
                <a:gd name="T57" fmla="*/ 1278 h 2232"/>
                <a:gd name="T58" fmla="*/ 1202 w 2047"/>
                <a:gd name="T59" fmla="*/ 869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47" h="2232">
                  <a:moveTo>
                    <a:pt x="1492" y="1286"/>
                  </a:moveTo>
                  <a:cubicBezTo>
                    <a:pt x="1535" y="1338"/>
                    <a:pt x="1629" y="1397"/>
                    <a:pt x="1654" y="1457"/>
                  </a:cubicBezTo>
                  <a:cubicBezTo>
                    <a:pt x="1680" y="1525"/>
                    <a:pt x="1689" y="1610"/>
                    <a:pt x="1620" y="1687"/>
                  </a:cubicBezTo>
                  <a:cubicBezTo>
                    <a:pt x="1544" y="1763"/>
                    <a:pt x="1433" y="1883"/>
                    <a:pt x="1509" y="1883"/>
                  </a:cubicBezTo>
                  <a:cubicBezTo>
                    <a:pt x="1586" y="1891"/>
                    <a:pt x="1689" y="1823"/>
                    <a:pt x="1740" y="1780"/>
                  </a:cubicBezTo>
                  <a:cubicBezTo>
                    <a:pt x="1799" y="1746"/>
                    <a:pt x="1953" y="1729"/>
                    <a:pt x="1979" y="1687"/>
                  </a:cubicBezTo>
                  <a:cubicBezTo>
                    <a:pt x="2013" y="1653"/>
                    <a:pt x="2047" y="1550"/>
                    <a:pt x="1987" y="1491"/>
                  </a:cubicBezTo>
                  <a:cubicBezTo>
                    <a:pt x="1927" y="1431"/>
                    <a:pt x="1364" y="1099"/>
                    <a:pt x="1492" y="1286"/>
                  </a:cubicBezTo>
                  <a:close/>
                  <a:moveTo>
                    <a:pt x="1202" y="869"/>
                  </a:moveTo>
                  <a:cubicBezTo>
                    <a:pt x="1288" y="826"/>
                    <a:pt x="1339" y="792"/>
                    <a:pt x="1382" y="733"/>
                  </a:cubicBezTo>
                  <a:cubicBezTo>
                    <a:pt x="1433" y="673"/>
                    <a:pt x="1501" y="613"/>
                    <a:pt x="1620" y="511"/>
                  </a:cubicBezTo>
                  <a:cubicBezTo>
                    <a:pt x="1740" y="400"/>
                    <a:pt x="1706" y="409"/>
                    <a:pt x="1689" y="358"/>
                  </a:cubicBezTo>
                  <a:cubicBezTo>
                    <a:pt x="1680" y="307"/>
                    <a:pt x="1603" y="298"/>
                    <a:pt x="1458" y="375"/>
                  </a:cubicBezTo>
                  <a:cubicBezTo>
                    <a:pt x="1322" y="452"/>
                    <a:pt x="1296" y="647"/>
                    <a:pt x="1296" y="554"/>
                  </a:cubicBezTo>
                  <a:cubicBezTo>
                    <a:pt x="1296" y="452"/>
                    <a:pt x="1347" y="409"/>
                    <a:pt x="1228" y="273"/>
                  </a:cubicBezTo>
                  <a:cubicBezTo>
                    <a:pt x="1117" y="128"/>
                    <a:pt x="938" y="51"/>
                    <a:pt x="827" y="26"/>
                  </a:cubicBezTo>
                  <a:cubicBezTo>
                    <a:pt x="716" y="0"/>
                    <a:pt x="733" y="43"/>
                    <a:pt x="861" y="136"/>
                  </a:cubicBezTo>
                  <a:cubicBezTo>
                    <a:pt x="989" y="230"/>
                    <a:pt x="1109" y="332"/>
                    <a:pt x="1109" y="417"/>
                  </a:cubicBezTo>
                  <a:cubicBezTo>
                    <a:pt x="1100" y="503"/>
                    <a:pt x="1092" y="682"/>
                    <a:pt x="955" y="792"/>
                  </a:cubicBezTo>
                  <a:cubicBezTo>
                    <a:pt x="819" y="903"/>
                    <a:pt x="742" y="937"/>
                    <a:pt x="563" y="997"/>
                  </a:cubicBezTo>
                  <a:cubicBezTo>
                    <a:pt x="375" y="1048"/>
                    <a:pt x="222" y="1073"/>
                    <a:pt x="316" y="1108"/>
                  </a:cubicBezTo>
                  <a:cubicBezTo>
                    <a:pt x="401" y="1142"/>
                    <a:pt x="537" y="1116"/>
                    <a:pt x="691" y="1090"/>
                  </a:cubicBezTo>
                  <a:cubicBezTo>
                    <a:pt x="836" y="1065"/>
                    <a:pt x="827" y="1073"/>
                    <a:pt x="802" y="1133"/>
                  </a:cubicBezTo>
                  <a:cubicBezTo>
                    <a:pt x="768" y="1201"/>
                    <a:pt x="768" y="1244"/>
                    <a:pt x="657" y="1448"/>
                  </a:cubicBezTo>
                  <a:cubicBezTo>
                    <a:pt x="537" y="1644"/>
                    <a:pt x="520" y="1619"/>
                    <a:pt x="460" y="1729"/>
                  </a:cubicBezTo>
                  <a:cubicBezTo>
                    <a:pt x="392" y="1840"/>
                    <a:pt x="273" y="1951"/>
                    <a:pt x="136" y="2062"/>
                  </a:cubicBezTo>
                  <a:cubicBezTo>
                    <a:pt x="9" y="2181"/>
                    <a:pt x="0" y="2232"/>
                    <a:pt x="85" y="2206"/>
                  </a:cubicBezTo>
                  <a:cubicBezTo>
                    <a:pt x="171" y="2172"/>
                    <a:pt x="392" y="2079"/>
                    <a:pt x="512" y="1891"/>
                  </a:cubicBezTo>
                  <a:cubicBezTo>
                    <a:pt x="631" y="1704"/>
                    <a:pt x="878" y="1372"/>
                    <a:pt x="904" y="1278"/>
                  </a:cubicBezTo>
                  <a:cubicBezTo>
                    <a:pt x="930" y="1176"/>
                    <a:pt x="972" y="1005"/>
                    <a:pt x="1202" y="8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5" name="íṧļidé">
              <a:extLst>
                <a:ext uri="{FF2B5EF4-FFF2-40B4-BE49-F238E27FC236}">
                  <a16:creationId xmlns="" xmlns:a16="http://schemas.microsoft.com/office/drawing/2014/main" id="{39CAED77-046D-49BD-A881-8CF93AE6B81C}"/>
                </a:ext>
              </a:extLst>
            </p:cNvPr>
            <p:cNvSpPr/>
            <p:nvPr/>
          </p:nvSpPr>
          <p:spPr bwMode="auto">
            <a:xfrm>
              <a:off x="9041681" y="2468629"/>
              <a:ext cx="936477" cy="1177459"/>
            </a:xfrm>
            <a:custGeom>
              <a:avLst/>
              <a:gdLst>
                <a:gd name="T0" fmla="*/ 648 w 2422"/>
                <a:gd name="T1" fmla="*/ 1806 h 3050"/>
                <a:gd name="T2" fmla="*/ 759 w 2422"/>
                <a:gd name="T3" fmla="*/ 1627 h 3050"/>
                <a:gd name="T4" fmla="*/ 1450 w 2422"/>
                <a:gd name="T5" fmla="*/ 2471 h 3050"/>
                <a:gd name="T6" fmla="*/ 1475 w 2422"/>
                <a:gd name="T7" fmla="*/ 2155 h 3050"/>
                <a:gd name="T8" fmla="*/ 1637 w 2422"/>
                <a:gd name="T9" fmla="*/ 1840 h 3050"/>
                <a:gd name="T10" fmla="*/ 870 w 2422"/>
                <a:gd name="T11" fmla="*/ 2394 h 3050"/>
                <a:gd name="T12" fmla="*/ 25 w 2422"/>
                <a:gd name="T13" fmla="*/ 2820 h 3050"/>
                <a:gd name="T14" fmla="*/ 179 w 2422"/>
                <a:gd name="T15" fmla="*/ 2752 h 3050"/>
                <a:gd name="T16" fmla="*/ 1705 w 2422"/>
                <a:gd name="T17" fmla="*/ 1602 h 3050"/>
                <a:gd name="T18" fmla="*/ 1688 w 2422"/>
                <a:gd name="T19" fmla="*/ 2002 h 3050"/>
                <a:gd name="T20" fmla="*/ 1646 w 2422"/>
                <a:gd name="T21" fmla="*/ 2317 h 3050"/>
                <a:gd name="T22" fmla="*/ 1842 w 2422"/>
                <a:gd name="T23" fmla="*/ 2496 h 3050"/>
                <a:gd name="T24" fmla="*/ 1552 w 2422"/>
                <a:gd name="T25" fmla="*/ 2973 h 3050"/>
                <a:gd name="T26" fmla="*/ 1040 w 2422"/>
                <a:gd name="T27" fmla="*/ 2965 h 3050"/>
                <a:gd name="T28" fmla="*/ 1450 w 2422"/>
                <a:gd name="T29" fmla="*/ 2471 h 3050"/>
                <a:gd name="T30" fmla="*/ 1501 w 2422"/>
                <a:gd name="T31" fmla="*/ 2615 h 3050"/>
                <a:gd name="T32" fmla="*/ 1219 w 2422"/>
                <a:gd name="T33" fmla="*/ 2760 h 3050"/>
                <a:gd name="T34" fmla="*/ 929 w 2422"/>
                <a:gd name="T35" fmla="*/ 1457 h 3050"/>
                <a:gd name="T36" fmla="*/ 699 w 2422"/>
                <a:gd name="T37" fmla="*/ 1091 h 3050"/>
                <a:gd name="T38" fmla="*/ 1015 w 2422"/>
                <a:gd name="T39" fmla="*/ 1321 h 3050"/>
                <a:gd name="T40" fmla="*/ 912 w 2422"/>
                <a:gd name="T41" fmla="*/ 1193 h 3050"/>
                <a:gd name="T42" fmla="*/ 1390 w 2422"/>
                <a:gd name="T43" fmla="*/ 878 h 3050"/>
                <a:gd name="T44" fmla="*/ 1748 w 2422"/>
                <a:gd name="T45" fmla="*/ 298 h 3050"/>
                <a:gd name="T46" fmla="*/ 1586 w 2422"/>
                <a:gd name="T47" fmla="*/ 77 h 3050"/>
                <a:gd name="T48" fmla="*/ 1799 w 2422"/>
                <a:gd name="T49" fmla="*/ 486 h 3050"/>
                <a:gd name="T50" fmla="*/ 1492 w 2422"/>
                <a:gd name="T51" fmla="*/ 920 h 3050"/>
                <a:gd name="T52" fmla="*/ 1714 w 2422"/>
                <a:gd name="T53" fmla="*/ 954 h 3050"/>
                <a:gd name="T54" fmla="*/ 2251 w 2422"/>
                <a:gd name="T55" fmla="*/ 1082 h 3050"/>
                <a:gd name="T56" fmla="*/ 1637 w 2422"/>
                <a:gd name="T57" fmla="*/ 1610 h 3050"/>
                <a:gd name="T58" fmla="*/ 1484 w 2422"/>
                <a:gd name="T59" fmla="*/ 1508 h 3050"/>
                <a:gd name="T60" fmla="*/ 1211 w 2422"/>
                <a:gd name="T61" fmla="*/ 1474 h 3050"/>
                <a:gd name="T62" fmla="*/ 1458 w 2422"/>
                <a:gd name="T63" fmla="*/ 1184 h 3050"/>
                <a:gd name="T64" fmla="*/ 1151 w 2422"/>
                <a:gd name="T65" fmla="*/ 1329 h 3050"/>
                <a:gd name="T66" fmla="*/ 1091 w 2422"/>
                <a:gd name="T67" fmla="*/ 1576 h 3050"/>
                <a:gd name="T68" fmla="*/ 921 w 2422"/>
                <a:gd name="T69" fmla="*/ 1670 h 3050"/>
                <a:gd name="T70" fmla="*/ 1697 w 2422"/>
                <a:gd name="T71" fmla="*/ 1244 h 3050"/>
                <a:gd name="T72" fmla="*/ 1842 w 2422"/>
                <a:gd name="T73" fmla="*/ 1269 h 3050"/>
                <a:gd name="T74" fmla="*/ 2166 w 2422"/>
                <a:gd name="T75" fmla="*/ 937 h 3050"/>
                <a:gd name="T76" fmla="*/ 1577 w 2422"/>
                <a:gd name="T77" fmla="*/ 1150 h 3050"/>
                <a:gd name="T78" fmla="*/ 1697 w 2422"/>
                <a:gd name="T79" fmla="*/ 1244 h 3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22" h="3050">
                  <a:moveTo>
                    <a:pt x="554" y="1534"/>
                  </a:moveTo>
                  <a:cubicBezTo>
                    <a:pt x="597" y="1644"/>
                    <a:pt x="656" y="1721"/>
                    <a:pt x="648" y="1806"/>
                  </a:cubicBezTo>
                  <a:cubicBezTo>
                    <a:pt x="639" y="1883"/>
                    <a:pt x="742" y="1985"/>
                    <a:pt x="801" y="1908"/>
                  </a:cubicBezTo>
                  <a:cubicBezTo>
                    <a:pt x="861" y="1832"/>
                    <a:pt x="861" y="1772"/>
                    <a:pt x="759" y="1627"/>
                  </a:cubicBezTo>
                  <a:cubicBezTo>
                    <a:pt x="665" y="1491"/>
                    <a:pt x="469" y="1363"/>
                    <a:pt x="554" y="1534"/>
                  </a:cubicBezTo>
                  <a:close/>
                  <a:moveTo>
                    <a:pt x="1450" y="2471"/>
                  </a:moveTo>
                  <a:cubicBezTo>
                    <a:pt x="1526" y="2420"/>
                    <a:pt x="1552" y="2334"/>
                    <a:pt x="1543" y="2266"/>
                  </a:cubicBezTo>
                  <a:cubicBezTo>
                    <a:pt x="1543" y="2190"/>
                    <a:pt x="1518" y="2172"/>
                    <a:pt x="1475" y="2155"/>
                  </a:cubicBezTo>
                  <a:cubicBezTo>
                    <a:pt x="1441" y="2138"/>
                    <a:pt x="1441" y="2036"/>
                    <a:pt x="1526" y="1951"/>
                  </a:cubicBezTo>
                  <a:cubicBezTo>
                    <a:pt x="1612" y="1874"/>
                    <a:pt x="1646" y="1866"/>
                    <a:pt x="1637" y="1840"/>
                  </a:cubicBezTo>
                  <a:cubicBezTo>
                    <a:pt x="1637" y="1806"/>
                    <a:pt x="1518" y="1849"/>
                    <a:pt x="1347" y="1977"/>
                  </a:cubicBezTo>
                  <a:cubicBezTo>
                    <a:pt x="1177" y="2113"/>
                    <a:pt x="1100" y="2164"/>
                    <a:pt x="870" y="2394"/>
                  </a:cubicBezTo>
                  <a:cubicBezTo>
                    <a:pt x="639" y="2624"/>
                    <a:pt x="537" y="2752"/>
                    <a:pt x="332" y="2871"/>
                  </a:cubicBezTo>
                  <a:cubicBezTo>
                    <a:pt x="136" y="2990"/>
                    <a:pt x="59" y="2982"/>
                    <a:pt x="25" y="2820"/>
                  </a:cubicBezTo>
                  <a:cubicBezTo>
                    <a:pt x="0" y="2650"/>
                    <a:pt x="77" y="2581"/>
                    <a:pt x="94" y="2624"/>
                  </a:cubicBezTo>
                  <a:cubicBezTo>
                    <a:pt x="111" y="2667"/>
                    <a:pt x="94" y="2794"/>
                    <a:pt x="179" y="2752"/>
                  </a:cubicBezTo>
                  <a:cubicBezTo>
                    <a:pt x="256" y="2718"/>
                    <a:pt x="435" y="2624"/>
                    <a:pt x="810" y="2300"/>
                  </a:cubicBezTo>
                  <a:cubicBezTo>
                    <a:pt x="1185" y="1977"/>
                    <a:pt x="1441" y="1730"/>
                    <a:pt x="1705" y="1602"/>
                  </a:cubicBezTo>
                  <a:cubicBezTo>
                    <a:pt x="1970" y="1482"/>
                    <a:pt x="2064" y="1610"/>
                    <a:pt x="2055" y="1661"/>
                  </a:cubicBezTo>
                  <a:cubicBezTo>
                    <a:pt x="2047" y="1712"/>
                    <a:pt x="1816" y="1891"/>
                    <a:pt x="1688" y="2002"/>
                  </a:cubicBezTo>
                  <a:cubicBezTo>
                    <a:pt x="1552" y="2113"/>
                    <a:pt x="1629" y="2104"/>
                    <a:pt x="1646" y="2147"/>
                  </a:cubicBezTo>
                  <a:cubicBezTo>
                    <a:pt x="1654" y="2190"/>
                    <a:pt x="1654" y="2275"/>
                    <a:pt x="1646" y="2317"/>
                  </a:cubicBezTo>
                  <a:cubicBezTo>
                    <a:pt x="1637" y="2360"/>
                    <a:pt x="1663" y="2385"/>
                    <a:pt x="1731" y="2385"/>
                  </a:cubicBezTo>
                  <a:cubicBezTo>
                    <a:pt x="1808" y="2385"/>
                    <a:pt x="1936" y="2420"/>
                    <a:pt x="1842" y="2496"/>
                  </a:cubicBezTo>
                  <a:cubicBezTo>
                    <a:pt x="1748" y="2573"/>
                    <a:pt x="1637" y="2513"/>
                    <a:pt x="1663" y="2650"/>
                  </a:cubicBezTo>
                  <a:cubicBezTo>
                    <a:pt x="1688" y="2794"/>
                    <a:pt x="1714" y="2888"/>
                    <a:pt x="1552" y="2973"/>
                  </a:cubicBezTo>
                  <a:cubicBezTo>
                    <a:pt x="1390" y="3050"/>
                    <a:pt x="1347" y="3007"/>
                    <a:pt x="1262" y="2965"/>
                  </a:cubicBezTo>
                  <a:cubicBezTo>
                    <a:pt x="1185" y="2914"/>
                    <a:pt x="1091" y="2922"/>
                    <a:pt x="1040" y="2965"/>
                  </a:cubicBezTo>
                  <a:cubicBezTo>
                    <a:pt x="998" y="3007"/>
                    <a:pt x="895" y="2999"/>
                    <a:pt x="938" y="2888"/>
                  </a:cubicBezTo>
                  <a:cubicBezTo>
                    <a:pt x="981" y="2777"/>
                    <a:pt x="1049" y="2726"/>
                    <a:pt x="1450" y="2471"/>
                  </a:cubicBezTo>
                  <a:close/>
                  <a:moveTo>
                    <a:pt x="1219" y="2760"/>
                  </a:moveTo>
                  <a:cubicBezTo>
                    <a:pt x="1270" y="2718"/>
                    <a:pt x="1450" y="2573"/>
                    <a:pt x="1501" y="2615"/>
                  </a:cubicBezTo>
                  <a:cubicBezTo>
                    <a:pt x="1543" y="2650"/>
                    <a:pt x="1595" y="2794"/>
                    <a:pt x="1484" y="2837"/>
                  </a:cubicBezTo>
                  <a:cubicBezTo>
                    <a:pt x="1373" y="2880"/>
                    <a:pt x="1049" y="2905"/>
                    <a:pt x="1219" y="2760"/>
                  </a:cubicBezTo>
                  <a:close/>
                  <a:moveTo>
                    <a:pt x="861" y="1627"/>
                  </a:moveTo>
                  <a:cubicBezTo>
                    <a:pt x="895" y="1568"/>
                    <a:pt x="972" y="1542"/>
                    <a:pt x="929" y="1457"/>
                  </a:cubicBezTo>
                  <a:cubicBezTo>
                    <a:pt x="887" y="1372"/>
                    <a:pt x="801" y="1252"/>
                    <a:pt x="733" y="1193"/>
                  </a:cubicBezTo>
                  <a:cubicBezTo>
                    <a:pt x="665" y="1133"/>
                    <a:pt x="639" y="1074"/>
                    <a:pt x="699" y="1091"/>
                  </a:cubicBezTo>
                  <a:cubicBezTo>
                    <a:pt x="759" y="1116"/>
                    <a:pt x="870" y="1167"/>
                    <a:pt x="912" y="1252"/>
                  </a:cubicBezTo>
                  <a:cubicBezTo>
                    <a:pt x="963" y="1338"/>
                    <a:pt x="963" y="1355"/>
                    <a:pt x="1015" y="1321"/>
                  </a:cubicBezTo>
                  <a:cubicBezTo>
                    <a:pt x="1066" y="1295"/>
                    <a:pt x="1160" y="1227"/>
                    <a:pt x="1091" y="1210"/>
                  </a:cubicBezTo>
                  <a:cubicBezTo>
                    <a:pt x="1032" y="1201"/>
                    <a:pt x="955" y="1235"/>
                    <a:pt x="912" y="1193"/>
                  </a:cubicBezTo>
                  <a:cubicBezTo>
                    <a:pt x="878" y="1142"/>
                    <a:pt x="1066" y="1108"/>
                    <a:pt x="1202" y="1048"/>
                  </a:cubicBezTo>
                  <a:cubicBezTo>
                    <a:pt x="1330" y="988"/>
                    <a:pt x="1330" y="971"/>
                    <a:pt x="1390" y="878"/>
                  </a:cubicBezTo>
                  <a:cubicBezTo>
                    <a:pt x="1458" y="775"/>
                    <a:pt x="1620" y="554"/>
                    <a:pt x="1688" y="469"/>
                  </a:cubicBezTo>
                  <a:cubicBezTo>
                    <a:pt x="1748" y="375"/>
                    <a:pt x="1808" y="332"/>
                    <a:pt x="1748" y="298"/>
                  </a:cubicBezTo>
                  <a:cubicBezTo>
                    <a:pt x="1680" y="256"/>
                    <a:pt x="1433" y="111"/>
                    <a:pt x="1407" y="68"/>
                  </a:cubicBezTo>
                  <a:cubicBezTo>
                    <a:pt x="1390" y="26"/>
                    <a:pt x="1450" y="0"/>
                    <a:pt x="1586" y="77"/>
                  </a:cubicBezTo>
                  <a:cubicBezTo>
                    <a:pt x="1714" y="154"/>
                    <a:pt x="1884" y="264"/>
                    <a:pt x="1910" y="324"/>
                  </a:cubicBezTo>
                  <a:cubicBezTo>
                    <a:pt x="1936" y="375"/>
                    <a:pt x="1884" y="418"/>
                    <a:pt x="1799" y="486"/>
                  </a:cubicBezTo>
                  <a:cubicBezTo>
                    <a:pt x="1714" y="545"/>
                    <a:pt x="1543" y="733"/>
                    <a:pt x="1501" y="835"/>
                  </a:cubicBezTo>
                  <a:cubicBezTo>
                    <a:pt x="1458" y="929"/>
                    <a:pt x="1450" y="946"/>
                    <a:pt x="1492" y="920"/>
                  </a:cubicBezTo>
                  <a:cubicBezTo>
                    <a:pt x="1543" y="895"/>
                    <a:pt x="1612" y="937"/>
                    <a:pt x="1629" y="971"/>
                  </a:cubicBezTo>
                  <a:cubicBezTo>
                    <a:pt x="1654" y="1005"/>
                    <a:pt x="1663" y="988"/>
                    <a:pt x="1714" y="954"/>
                  </a:cubicBezTo>
                  <a:cubicBezTo>
                    <a:pt x="1757" y="920"/>
                    <a:pt x="2115" y="707"/>
                    <a:pt x="2226" y="733"/>
                  </a:cubicBezTo>
                  <a:cubicBezTo>
                    <a:pt x="2345" y="758"/>
                    <a:pt x="2422" y="809"/>
                    <a:pt x="2251" y="1082"/>
                  </a:cubicBezTo>
                  <a:cubicBezTo>
                    <a:pt x="2072" y="1346"/>
                    <a:pt x="1936" y="1389"/>
                    <a:pt x="1867" y="1389"/>
                  </a:cubicBezTo>
                  <a:cubicBezTo>
                    <a:pt x="1808" y="1389"/>
                    <a:pt x="1722" y="1551"/>
                    <a:pt x="1637" y="1610"/>
                  </a:cubicBezTo>
                  <a:cubicBezTo>
                    <a:pt x="1552" y="1661"/>
                    <a:pt x="1339" y="1730"/>
                    <a:pt x="1390" y="1661"/>
                  </a:cubicBezTo>
                  <a:cubicBezTo>
                    <a:pt x="1441" y="1602"/>
                    <a:pt x="1595" y="1551"/>
                    <a:pt x="1484" y="1508"/>
                  </a:cubicBezTo>
                  <a:cubicBezTo>
                    <a:pt x="1381" y="1465"/>
                    <a:pt x="1347" y="1482"/>
                    <a:pt x="1305" y="1517"/>
                  </a:cubicBezTo>
                  <a:cubicBezTo>
                    <a:pt x="1262" y="1542"/>
                    <a:pt x="1236" y="1534"/>
                    <a:pt x="1211" y="1474"/>
                  </a:cubicBezTo>
                  <a:cubicBezTo>
                    <a:pt x="1185" y="1414"/>
                    <a:pt x="1168" y="1397"/>
                    <a:pt x="1262" y="1338"/>
                  </a:cubicBezTo>
                  <a:cubicBezTo>
                    <a:pt x="1356" y="1269"/>
                    <a:pt x="1433" y="1252"/>
                    <a:pt x="1458" y="1184"/>
                  </a:cubicBezTo>
                  <a:cubicBezTo>
                    <a:pt x="1484" y="1116"/>
                    <a:pt x="1475" y="1039"/>
                    <a:pt x="1424" y="1082"/>
                  </a:cubicBezTo>
                  <a:cubicBezTo>
                    <a:pt x="1364" y="1125"/>
                    <a:pt x="1160" y="1278"/>
                    <a:pt x="1151" y="1329"/>
                  </a:cubicBezTo>
                  <a:cubicBezTo>
                    <a:pt x="1143" y="1389"/>
                    <a:pt x="1177" y="1397"/>
                    <a:pt x="1134" y="1423"/>
                  </a:cubicBezTo>
                  <a:cubicBezTo>
                    <a:pt x="1083" y="1457"/>
                    <a:pt x="1083" y="1542"/>
                    <a:pt x="1091" y="1576"/>
                  </a:cubicBezTo>
                  <a:cubicBezTo>
                    <a:pt x="1100" y="1619"/>
                    <a:pt x="1057" y="1687"/>
                    <a:pt x="1006" y="1695"/>
                  </a:cubicBezTo>
                  <a:cubicBezTo>
                    <a:pt x="955" y="1704"/>
                    <a:pt x="955" y="1661"/>
                    <a:pt x="921" y="1670"/>
                  </a:cubicBezTo>
                  <a:cubicBezTo>
                    <a:pt x="887" y="1670"/>
                    <a:pt x="844" y="1670"/>
                    <a:pt x="861" y="1627"/>
                  </a:cubicBezTo>
                  <a:close/>
                  <a:moveTo>
                    <a:pt x="1697" y="1244"/>
                  </a:moveTo>
                  <a:cubicBezTo>
                    <a:pt x="1688" y="1193"/>
                    <a:pt x="1671" y="1082"/>
                    <a:pt x="1740" y="1091"/>
                  </a:cubicBezTo>
                  <a:cubicBezTo>
                    <a:pt x="1799" y="1108"/>
                    <a:pt x="1816" y="1218"/>
                    <a:pt x="1842" y="1269"/>
                  </a:cubicBezTo>
                  <a:cubicBezTo>
                    <a:pt x="1867" y="1321"/>
                    <a:pt x="1919" y="1295"/>
                    <a:pt x="1995" y="1201"/>
                  </a:cubicBezTo>
                  <a:cubicBezTo>
                    <a:pt x="2081" y="1108"/>
                    <a:pt x="2132" y="1031"/>
                    <a:pt x="2166" y="937"/>
                  </a:cubicBezTo>
                  <a:cubicBezTo>
                    <a:pt x="2200" y="852"/>
                    <a:pt x="2192" y="844"/>
                    <a:pt x="2115" y="861"/>
                  </a:cubicBezTo>
                  <a:cubicBezTo>
                    <a:pt x="2038" y="878"/>
                    <a:pt x="1637" y="1065"/>
                    <a:pt x="1577" y="1150"/>
                  </a:cubicBezTo>
                  <a:cubicBezTo>
                    <a:pt x="1518" y="1227"/>
                    <a:pt x="1518" y="1304"/>
                    <a:pt x="1569" y="1338"/>
                  </a:cubicBezTo>
                  <a:cubicBezTo>
                    <a:pt x="1620" y="1380"/>
                    <a:pt x="1714" y="1363"/>
                    <a:pt x="1697" y="1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sp>
        <p:nvSpPr>
          <p:cNvPr id="36" name="标题 1">
            <a:extLst>
              <a:ext uri="{FF2B5EF4-FFF2-40B4-BE49-F238E27FC236}">
                <a16:creationId xmlns="" xmlns:a16="http://schemas.microsoft.com/office/drawing/2014/main" id="{BA94DF50-1A2E-452A-BB10-8E58329E915D}"/>
              </a:ext>
            </a:extLst>
          </p:cNvPr>
          <p:cNvSpPr>
            <a:spLocks noGrp="1"/>
          </p:cNvSpPr>
          <p:nvPr>
            <p:ph type="title"/>
          </p:nvPr>
        </p:nvSpPr>
        <p:spPr>
          <a:xfrm>
            <a:off x="695325" y="364917"/>
            <a:ext cx="9305200" cy="548640"/>
          </a:xfrm>
          <a:prstGeom prst="rect">
            <a:avLst/>
          </a:prstGeom>
        </p:spPr>
        <p:txBody>
          <a:bodyPr lIns="0" anchor="b">
            <a:normAutofit/>
          </a:bodyPr>
          <a:lstStyle>
            <a:lvl1pPr>
              <a:defRPr sz="3200" b="1"/>
            </a:lvl1pPr>
          </a:lstStyle>
          <a:p>
            <a:r>
              <a:rPr lang="zh-CN" altLang="en-US" dirty="0"/>
              <a:t>单击此处编辑母版标题样式</a:t>
            </a:r>
          </a:p>
        </p:txBody>
      </p:sp>
      <p:sp>
        <p:nvSpPr>
          <p:cNvPr id="37" name="矩形 36">
            <a:extLst>
              <a:ext uri="{FF2B5EF4-FFF2-40B4-BE49-F238E27FC236}">
                <a16:creationId xmlns="" xmlns:a16="http://schemas.microsoft.com/office/drawing/2014/main" id="{493DC123-4A98-4BBC-AC1A-7B1715CAF46C}"/>
              </a:ext>
            </a:extLst>
          </p:cNvPr>
          <p:cNvSpPr/>
          <p:nvPr userDrawn="1"/>
        </p:nvSpPr>
        <p:spPr>
          <a:xfrm>
            <a:off x="0" y="370088"/>
            <a:ext cx="342614" cy="4636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a:extLst>
              <a:ext uri="{FF2B5EF4-FFF2-40B4-BE49-F238E27FC236}">
                <a16:creationId xmlns="" xmlns:a16="http://schemas.microsoft.com/office/drawing/2014/main" id="{42980E25-3B8C-42BC-830C-4A2DEDE7234C}"/>
              </a:ext>
            </a:extLst>
          </p:cNvPr>
          <p:cNvCxnSpPr>
            <a:cxnSpLocks/>
          </p:cNvCxnSpPr>
          <p:nvPr userDrawn="1"/>
        </p:nvCxnSpPr>
        <p:spPr>
          <a:xfrm flipH="1">
            <a:off x="695326" y="871448"/>
            <a:ext cx="1080134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矩形 39">
            <a:extLst>
              <a:ext uri="{FF2B5EF4-FFF2-40B4-BE49-F238E27FC236}">
                <a16:creationId xmlns="" xmlns:a16="http://schemas.microsoft.com/office/drawing/2014/main" id="{F4E6220F-ACDE-4343-A45D-A2CD348CAE01}"/>
              </a:ext>
            </a:extLst>
          </p:cNvPr>
          <p:cNvSpPr/>
          <p:nvPr userDrawn="1"/>
        </p:nvSpPr>
        <p:spPr>
          <a:xfrm>
            <a:off x="419820" y="370088"/>
            <a:ext cx="128763" cy="4636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a:extLst>
              <a:ext uri="{FF2B5EF4-FFF2-40B4-BE49-F238E27FC236}">
                <a16:creationId xmlns="" xmlns:a16="http://schemas.microsoft.com/office/drawing/2014/main" id="{71268581-9EEA-491F-B543-395740D480AD}"/>
              </a:ext>
            </a:extLst>
          </p:cNvPr>
          <p:cNvCxnSpPr>
            <a:cxnSpLocks/>
          </p:cNvCxnSpPr>
          <p:nvPr userDrawn="1"/>
        </p:nvCxnSpPr>
        <p:spPr>
          <a:xfrm flipH="1">
            <a:off x="695326" y="6479197"/>
            <a:ext cx="1080134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 xmlns:a16="http://schemas.microsoft.com/office/drawing/2014/main" id="{41F4525E-173E-426B-910F-0653930773CB}"/>
              </a:ext>
            </a:extLst>
          </p:cNvPr>
          <p:cNvSpPr txBox="1"/>
          <p:nvPr userDrawn="1"/>
        </p:nvSpPr>
        <p:spPr>
          <a:xfrm>
            <a:off x="614278" y="6468889"/>
            <a:ext cx="2463948" cy="307777"/>
          </a:xfrm>
          <a:prstGeom prst="rect">
            <a:avLst/>
          </a:prstGeom>
          <a:noFill/>
        </p:spPr>
        <p:txBody>
          <a:bodyPr wrap="square" rtlCol="0">
            <a:spAutoFit/>
          </a:bodyPr>
          <a:lstStyle/>
          <a:p>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明德任责</a:t>
            </a:r>
            <a:r>
              <a:rPr lang="zh-CN" altLang="en-US" sz="1200" dirty="0">
                <a:solidFill>
                  <a:schemeClr val="bg1">
                    <a:lumMod val="50000"/>
                  </a:schemeClr>
                </a:solidFill>
                <a:latin typeface="微软雅黑 Light" panose="020B0502040204020203" pitchFamily="34" charset="-122"/>
                <a:ea typeface="微软雅黑 Light" panose="020B0502040204020203" pitchFamily="34" charset="-122"/>
              </a:rPr>
              <a:t>▕  </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好学力行</a:t>
            </a:r>
          </a:p>
        </p:txBody>
      </p:sp>
      <p:sp>
        <p:nvSpPr>
          <p:cNvPr id="24" name="文本框 23">
            <a:extLst>
              <a:ext uri="{FF2B5EF4-FFF2-40B4-BE49-F238E27FC236}">
                <a16:creationId xmlns="" xmlns:a16="http://schemas.microsoft.com/office/drawing/2014/main" id="{186BE87C-4D09-44D7-9B97-4E90B5E1594D}"/>
              </a:ext>
            </a:extLst>
          </p:cNvPr>
          <p:cNvSpPr txBox="1"/>
          <p:nvPr userDrawn="1"/>
        </p:nvSpPr>
        <p:spPr>
          <a:xfrm>
            <a:off x="9938278" y="6444183"/>
            <a:ext cx="1553589" cy="314039"/>
          </a:xfrm>
          <a:prstGeom prst="rect">
            <a:avLst/>
          </a:prstGeom>
          <a:noFill/>
        </p:spPr>
        <p:txBody>
          <a:bodyPr wrap="square" rIns="0" rtlCol="0">
            <a:spAutoFit/>
          </a:bodyPr>
          <a:lstStyle/>
          <a:p>
            <a:pPr algn="dist"/>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www.hpu.edu.cn</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022590854"/>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0191179"/>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封底">
    <p:spTree>
      <p:nvGrpSpPr>
        <p:cNvPr id="1" name=""/>
        <p:cNvGrpSpPr/>
        <p:nvPr/>
      </p:nvGrpSpPr>
      <p:grpSpPr>
        <a:xfrm>
          <a:off x="0" y="0"/>
          <a:ext cx="0" cy="0"/>
          <a:chOff x="0" y="0"/>
          <a:chExt cx="0" cy="0"/>
        </a:xfrm>
      </p:grpSpPr>
      <p:sp>
        <p:nvSpPr>
          <p:cNvPr id="19" name="图片占位符 22">
            <a:extLst>
              <a:ext uri="{FF2B5EF4-FFF2-40B4-BE49-F238E27FC236}">
                <a16:creationId xmlns="" xmlns:a16="http://schemas.microsoft.com/office/drawing/2014/main" id="{2591036D-AE3B-40D9-AD91-0D47DA1B0316}"/>
              </a:ext>
            </a:extLst>
          </p:cNvPr>
          <p:cNvSpPr>
            <a:spLocks noGrp="1"/>
          </p:cNvSpPr>
          <p:nvPr>
            <p:ph type="pic" sz="quarter" idx="13"/>
          </p:nvPr>
        </p:nvSpPr>
        <p:spPr>
          <a:xfrm>
            <a:off x="0" y="3108325"/>
            <a:ext cx="12192000" cy="3749675"/>
          </a:xfrm>
        </p:spPr>
        <p:txBody>
          <a:bodyPr/>
          <a:lstStyle/>
          <a:p>
            <a:endParaRPr lang="zh-CN" altLang="en-US" dirty="0"/>
          </a:p>
        </p:txBody>
      </p:sp>
      <p:grpSp>
        <p:nvGrpSpPr>
          <p:cNvPr id="5" name="组合 4">
            <a:extLst>
              <a:ext uri="{FF2B5EF4-FFF2-40B4-BE49-F238E27FC236}">
                <a16:creationId xmlns="" xmlns:a16="http://schemas.microsoft.com/office/drawing/2014/main" id="{F230506D-0532-412A-86B9-8F316FB99099}"/>
              </a:ext>
            </a:extLst>
          </p:cNvPr>
          <p:cNvGrpSpPr/>
          <p:nvPr userDrawn="1"/>
        </p:nvGrpSpPr>
        <p:grpSpPr>
          <a:xfrm>
            <a:off x="5127671" y="648285"/>
            <a:ext cx="1936659" cy="476347"/>
            <a:chOff x="5245391" y="1470840"/>
            <a:chExt cx="1701219" cy="418438"/>
          </a:xfrm>
          <a:solidFill>
            <a:schemeClr val="accent1"/>
          </a:solidFill>
        </p:grpSpPr>
        <p:sp>
          <p:nvSpPr>
            <p:cNvPr id="9" name="íŝlîḍe">
              <a:extLst>
                <a:ext uri="{FF2B5EF4-FFF2-40B4-BE49-F238E27FC236}">
                  <a16:creationId xmlns="" xmlns:a16="http://schemas.microsoft.com/office/drawing/2014/main" id="{63A041BB-7B20-4EAA-98FF-67DEE22B7462}"/>
                </a:ext>
              </a:extLst>
            </p:cNvPr>
            <p:cNvSpPr/>
            <p:nvPr/>
          </p:nvSpPr>
          <p:spPr bwMode="auto">
            <a:xfrm>
              <a:off x="5245391" y="1479479"/>
              <a:ext cx="410906" cy="409799"/>
            </a:xfrm>
            <a:custGeom>
              <a:avLst/>
              <a:gdLst>
                <a:gd name="T0" fmla="*/ 546 w 4879"/>
                <a:gd name="T1" fmla="*/ 2803 h 4873"/>
                <a:gd name="T2" fmla="*/ 4256 w 4879"/>
                <a:gd name="T3" fmla="*/ 1823 h 4873"/>
                <a:gd name="T4" fmla="*/ 4034 w 4879"/>
                <a:gd name="T5" fmla="*/ 1806 h 4873"/>
                <a:gd name="T6" fmla="*/ 4077 w 4879"/>
                <a:gd name="T7" fmla="*/ 1985 h 4873"/>
                <a:gd name="T8" fmla="*/ 4520 w 4879"/>
                <a:gd name="T9" fmla="*/ 1977 h 4873"/>
                <a:gd name="T10" fmla="*/ 4299 w 4879"/>
                <a:gd name="T11" fmla="*/ 1951 h 4873"/>
                <a:gd name="T12" fmla="*/ 4427 w 4879"/>
                <a:gd name="T13" fmla="*/ 2079 h 4873"/>
                <a:gd name="T14" fmla="*/ 3957 w 4879"/>
                <a:gd name="T15" fmla="*/ 1125 h 4873"/>
                <a:gd name="T16" fmla="*/ 3548 w 4879"/>
                <a:gd name="T17" fmla="*/ 1040 h 4873"/>
                <a:gd name="T18" fmla="*/ 2951 w 4879"/>
                <a:gd name="T19" fmla="*/ 537 h 4873"/>
                <a:gd name="T20" fmla="*/ 1902 w 4879"/>
                <a:gd name="T21" fmla="*/ 588 h 4873"/>
                <a:gd name="T22" fmla="*/ 1843 w 4879"/>
                <a:gd name="T23" fmla="*/ 793 h 4873"/>
                <a:gd name="T24" fmla="*/ 2047 w 4879"/>
                <a:gd name="T25" fmla="*/ 733 h 4873"/>
                <a:gd name="T26" fmla="*/ 1979 w 4879"/>
                <a:gd name="T27" fmla="*/ 460 h 4873"/>
                <a:gd name="T28" fmla="*/ 1101 w 4879"/>
                <a:gd name="T29" fmla="*/ 1082 h 4873"/>
                <a:gd name="T30" fmla="*/ 1135 w 4879"/>
                <a:gd name="T31" fmla="*/ 1065 h 4873"/>
                <a:gd name="T32" fmla="*/ 1194 w 4879"/>
                <a:gd name="T33" fmla="*/ 980 h 4873"/>
                <a:gd name="T34" fmla="*/ 1058 w 4879"/>
                <a:gd name="T35" fmla="*/ 1040 h 4873"/>
                <a:gd name="T36" fmla="*/ 879 w 4879"/>
                <a:gd name="T37" fmla="*/ 1951 h 4873"/>
                <a:gd name="T38" fmla="*/ 614 w 4879"/>
                <a:gd name="T39" fmla="*/ 1892 h 4873"/>
                <a:gd name="T40" fmla="*/ 427 w 4879"/>
                <a:gd name="T41" fmla="*/ 1653 h 4873"/>
                <a:gd name="T42" fmla="*/ 589 w 4879"/>
                <a:gd name="T43" fmla="*/ 2070 h 4873"/>
                <a:gd name="T44" fmla="*/ 1638 w 4879"/>
                <a:gd name="T45" fmla="*/ 3433 h 4873"/>
                <a:gd name="T46" fmla="*/ 2457 w 4879"/>
                <a:gd name="T47" fmla="*/ 2675 h 4873"/>
                <a:gd name="T48" fmla="*/ 2857 w 4879"/>
                <a:gd name="T49" fmla="*/ 3391 h 4873"/>
                <a:gd name="T50" fmla="*/ 3156 w 4879"/>
                <a:gd name="T51" fmla="*/ 3348 h 4873"/>
                <a:gd name="T52" fmla="*/ 3343 w 4879"/>
                <a:gd name="T53" fmla="*/ 3476 h 4873"/>
                <a:gd name="T54" fmla="*/ 162 w 4879"/>
                <a:gd name="T55" fmla="*/ 2437 h 4873"/>
                <a:gd name="T56" fmla="*/ 4273 w 4879"/>
                <a:gd name="T57" fmla="*/ 2633 h 4873"/>
                <a:gd name="T58" fmla="*/ 4299 w 4879"/>
                <a:gd name="T59" fmla="*/ 2863 h 4873"/>
                <a:gd name="T60" fmla="*/ 4307 w 4879"/>
                <a:gd name="T61" fmla="*/ 3169 h 4873"/>
                <a:gd name="T62" fmla="*/ 4196 w 4879"/>
                <a:gd name="T63" fmla="*/ 3297 h 4873"/>
                <a:gd name="T64" fmla="*/ 4247 w 4879"/>
                <a:gd name="T65" fmla="*/ 3357 h 4873"/>
                <a:gd name="T66" fmla="*/ 4102 w 4879"/>
                <a:gd name="T67" fmla="*/ 3553 h 4873"/>
                <a:gd name="T68" fmla="*/ 4009 w 4879"/>
                <a:gd name="T69" fmla="*/ 3442 h 4873"/>
                <a:gd name="T70" fmla="*/ 4026 w 4879"/>
                <a:gd name="T71" fmla="*/ 3587 h 4873"/>
                <a:gd name="T72" fmla="*/ 3855 w 4879"/>
                <a:gd name="T73" fmla="*/ 3817 h 4873"/>
                <a:gd name="T74" fmla="*/ 3710 w 4879"/>
                <a:gd name="T75" fmla="*/ 3979 h 4873"/>
                <a:gd name="T76" fmla="*/ 3386 w 4879"/>
                <a:gd name="T77" fmla="*/ 4234 h 4873"/>
                <a:gd name="T78" fmla="*/ 3386 w 4879"/>
                <a:gd name="T79" fmla="*/ 4004 h 4873"/>
                <a:gd name="T80" fmla="*/ 3565 w 4879"/>
                <a:gd name="T81" fmla="*/ 4115 h 4873"/>
                <a:gd name="T82" fmla="*/ 3122 w 4879"/>
                <a:gd name="T83" fmla="*/ 4354 h 4873"/>
                <a:gd name="T84" fmla="*/ 2909 w 4879"/>
                <a:gd name="T85" fmla="*/ 4234 h 4873"/>
                <a:gd name="T86" fmla="*/ 2806 w 4879"/>
                <a:gd name="T87" fmla="*/ 4439 h 4873"/>
                <a:gd name="T88" fmla="*/ 2482 w 4879"/>
                <a:gd name="T89" fmla="*/ 4277 h 4873"/>
                <a:gd name="T90" fmla="*/ 2474 w 4879"/>
                <a:gd name="T91" fmla="*/ 4464 h 4873"/>
                <a:gd name="T92" fmla="*/ 2201 w 4879"/>
                <a:gd name="T93" fmla="*/ 4354 h 4873"/>
                <a:gd name="T94" fmla="*/ 2005 w 4879"/>
                <a:gd name="T95" fmla="*/ 4302 h 4873"/>
                <a:gd name="T96" fmla="*/ 1945 w 4879"/>
                <a:gd name="T97" fmla="*/ 4209 h 4873"/>
                <a:gd name="T98" fmla="*/ 1740 w 4879"/>
                <a:gd name="T99" fmla="*/ 4200 h 4873"/>
                <a:gd name="T100" fmla="*/ 1749 w 4879"/>
                <a:gd name="T101" fmla="*/ 4124 h 4873"/>
                <a:gd name="T102" fmla="*/ 1322 w 4879"/>
                <a:gd name="T103" fmla="*/ 4115 h 4873"/>
                <a:gd name="T104" fmla="*/ 1348 w 4879"/>
                <a:gd name="T105" fmla="*/ 4030 h 4873"/>
                <a:gd name="T106" fmla="*/ 1177 w 4879"/>
                <a:gd name="T107" fmla="*/ 3757 h 4873"/>
                <a:gd name="T108" fmla="*/ 973 w 4879"/>
                <a:gd name="T109" fmla="*/ 3519 h 4873"/>
                <a:gd name="T110" fmla="*/ 819 w 4879"/>
                <a:gd name="T111" fmla="*/ 3646 h 4873"/>
                <a:gd name="T112" fmla="*/ 700 w 4879"/>
                <a:gd name="T113" fmla="*/ 3468 h 4873"/>
                <a:gd name="T114" fmla="*/ 742 w 4879"/>
                <a:gd name="T115" fmla="*/ 3391 h 4873"/>
                <a:gd name="T116" fmla="*/ 700 w 4879"/>
                <a:gd name="T117" fmla="*/ 3135 h 4873"/>
                <a:gd name="T118" fmla="*/ 597 w 4879"/>
                <a:gd name="T119" fmla="*/ 2973 h 4873"/>
                <a:gd name="T120" fmla="*/ 657 w 4879"/>
                <a:gd name="T121" fmla="*/ 2880 h 4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79" h="4873">
                  <a:moveTo>
                    <a:pt x="546" y="2735"/>
                  </a:moveTo>
                  <a:cubicBezTo>
                    <a:pt x="563" y="2803"/>
                    <a:pt x="563" y="2803"/>
                    <a:pt x="563" y="2803"/>
                  </a:cubicBezTo>
                  <a:cubicBezTo>
                    <a:pt x="614" y="2786"/>
                    <a:pt x="614" y="2786"/>
                    <a:pt x="614" y="2786"/>
                  </a:cubicBezTo>
                  <a:cubicBezTo>
                    <a:pt x="632" y="2786"/>
                    <a:pt x="640" y="2778"/>
                    <a:pt x="632" y="2760"/>
                  </a:cubicBezTo>
                  <a:cubicBezTo>
                    <a:pt x="640" y="2760"/>
                    <a:pt x="640" y="2760"/>
                    <a:pt x="640" y="2760"/>
                  </a:cubicBezTo>
                  <a:cubicBezTo>
                    <a:pt x="666" y="2863"/>
                    <a:pt x="666" y="2863"/>
                    <a:pt x="666" y="2863"/>
                  </a:cubicBezTo>
                  <a:cubicBezTo>
                    <a:pt x="649" y="2863"/>
                    <a:pt x="649" y="2863"/>
                    <a:pt x="649" y="2863"/>
                  </a:cubicBezTo>
                  <a:cubicBezTo>
                    <a:pt x="649" y="2846"/>
                    <a:pt x="640" y="2837"/>
                    <a:pt x="623" y="2837"/>
                  </a:cubicBezTo>
                  <a:cubicBezTo>
                    <a:pt x="487" y="2863"/>
                    <a:pt x="487" y="2863"/>
                    <a:pt x="487" y="2863"/>
                  </a:cubicBezTo>
                  <a:cubicBezTo>
                    <a:pt x="478" y="2863"/>
                    <a:pt x="469" y="2871"/>
                    <a:pt x="478" y="2897"/>
                  </a:cubicBezTo>
                  <a:cubicBezTo>
                    <a:pt x="461" y="2897"/>
                    <a:pt x="461" y="2897"/>
                    <a:pt x="461" y="2897"/>
                  </a:cubicBezTo>
                  <a:cubicBezTo>
                    <a:pt x="444" y="2795"/>
                    <a:pt x="444" y="2795"/>
                    <a:pt x="444" y="2795"/>
                  </a:cubicBezTo>
                  <a:cubicBezTo>
                    <a:pt x="461" y="2795"/>
                    <a:pt x="461" y="2795"/>
                    <a:pt x="461" y="2795"/>
                  </a:cubicBezTo>
                  <a:cubicBezTo>
                    <a:pt x="461" y="2812"/>
                    <a:pt x="469" y="2820"/>
                    <a:pt x="478" y="2812"/>
                  </a:cubicBezTo>
                  <a:cubicBezTo>
                    <a:pt x="546" y="2803"/>
                    <a:pt x="546" y="2803"/>
                    <a:pt x="546" y="2803"/>
                  </a:cubicBezTo>
                  <a:cubicBezTo>
                    <a:pt x="538" y="2735"/>
                    <a:pt x="538" y="2735"/>
                    <a:pt x="538" y="2735"/>
                  </a:cubicBezTo>
                  <a:cubicBezTo>
                    <a:pt x="469" y="2752"/>
                    <a:pt x="469" y="2752"/>
                    <a:pt x="469" y="2752"/>
                  </a:cubicBezTo>
                  <a:cubicBezTo>
                    <a:pt x="452" y="2752"/>
                    <a:pt x="452" y="2760"/>
                    <a:pt x="452" y="2778"/>
                  </a:cubicBezTo>
                  <a:cubicBezTo>
                    <a:pt x="444" y="2778"/>
                    <a:pt x="444" y="2778"/>
                    <a:pt x="444" y="2778"/>
                  </a:cubicBezTo>
                  <a:cubicBezTo>
                    <a:pt x="427" y="2684"/>
                    <a:pt x="427" y="2684"/>
                    <a:pt x="427" y="2684"/>
                  </a:cubicBezTo>
                  <a:cubicBezTo>
                    <a:pt x="435" y="2675"/>
                    <a:pt x="435" y="2675"/>
                    <a:pt x="435" y="2675"/>
                  </a:cubicBezTo>
                  <a:cubicBezTo>
                    <a:pt x="435" y="2701"/>
                    <a:pt x="444" y="2709"/>
                    <a:pt x="461" y="2701"/>
                  </a:cubicBezTo>
                  <a:cubicBezTo>
                    <a:pt x="597" y="2675"/>
                    <a:pt x="597" y="2675"/>
                    <a:pt x="597" y="2675"/>
                  </a:cubicBezTo>
                  <a:cubicBezTo>
                    <a:pt x="614" y="2675"/>
                    <a:pt x="614" y="2667"/>
                    <a:pt x="614" y="2650"/>
                  </a:cubicBezTo>
                  <a:cubicBezTo>
                    <a:pt x="623" y="2641"/>
                    <a:pt x="623" y="2641"/>
                    <a:pt x="623" y="2641"/>
                  </a:cubicBezTo>
                  <a:cubicBezTo>
                    <a:pt x="640" y="2743"/>
                    <a:pt x="640" y="2743"/>
                    <a:pt x="640" y="2743"/>
                  </a:cubicBezTo>
                  <a:cubicBezTo>
                    <a:pt x="632" y="2743"/>
                    <a:pt x="632" y="2743"/>
                    <a:pt x="632" y="2743"/>
                  </a:cubicBezTo>
                  <a:cubicBezTo>
                    <a:pt x="632" y="2726"/>
                    <a:pt x="623" y="2726"/>
                    <a:pt x="606" y="2726"/>
                  </a:cubicBezTo>
                  <a:lnTo>
                    <a:pt x="546" y="2735"/>
                  </a:lnTo>
                  <a:close/>
                  <a:moveTo>
                    <a:pt x="4256" y="1823"/>
                  </a:moveTo>
                  <a:cubicBezTo>
                    <a:pt x="4247" y="1832"/>
                    <a:pt x="4230" y="1849"/>
                    <a:pt x="4222" y="1849"/>
                  </a:cubicBezTo>
                  <a:cubicBezTo>
                    <a:pt x="4205" y="1849"/>
                    <a:pt x="4188" y="1875"/>
                    <a:pt x="4205" y="1875"/>
                  </a:cubicBezTo>
                  <a:cubicBezTo>
                    <a:pt x="4222" y="1883"/>
                    <a:pt x="4230" y="1883"/>
                    <a:pt x="4256" y="1858"/>
                  </a:cubicBezTo>
                  <a:cubicBezTo>
                    <a:pt x="4273" y="1840"/>
                    <a:pt x="4290" y="1798"/>
                    <a:pt x="4256" y="1823"/>
                  </a:cubicBezTo>
                  <a:close/>
                  <a:moveTo>
                    <a:pt x="4137" y="2011"/>
                  </a:moveTo>
                  <a:cubicBezTo>
                    <a:pt x="4145" y="2028"/>
                    <a:pt x="4162" y="2028"/>
                    <a:pt x="4171" y="2019"/>
                  </a:cubicBezTo>
                  <a:cubicBezTo>
                    <a:pt x="4188" y="2019"/>
                    <a:pt x="4188" y="2011"/>
                    <a:pt x="4188" y="2011"/>
                  </a:cubicBezTo>
                  <a:cubicBezTo>
                    <a:pt x="4188" y="2002"/>
                    <a:pt x="4205" y="1994"/>
                    <a:pt x="4230" y="2011"/>
                  </a:cubicBezTo>
                  <a:cubicBezTo>
                    <a:pt x="4247" y="2019"/>
                    <a:pt x="4247" y="2019"/>
                    <a:pt x="4247" y="2019"/>
                  </a:cubicBezTo>
                  <a:cubicBezTo>
                    <a:pt x="4256" y="2019"/>
                    <a:pt x="4247" y="2002"/>
                    <a:pt x="4213" y="1977"/>
                  </a:cubicBezTo>
                  <a:cubicBezTo>
                    <a:pt x="4188" y="1951"/>
                    <a:pt x="4171" y="1943"/>
                    <a:pt x="4128" y="1909"/>
                  </a:cubicBezTo>
                  <a:cubicBezTo>
                    <a:pt x="4077" y="1883"/>
                    <a:pt x="4051" y="1866"/>
                    <a:pt x="4017" y="1840"/>
                  </a:cubicBezTo>
                  <a:cubicBezTo>
                    <a:pt x="3992" y="1806"/>
                    <a:pt x="3992" y="1789"/>
                    <a:pt x="4017" y="1781"/>
                  </a:cubicBezTo>
                  <a:cubicBezTo>
                    <a:pt x="4043" y="1772"/>
                    <a:pt x="4060" y="1781"/>
                    <a:pt x="4051" y="1781"/>
                  </a:cubicBezTo>
                  <a:cubicBezTo>
                    <a:pt x="4043" y="1789"/>
                    <a:pt x="4026" y="1789"/>
                    <a:pt x="4034" y="1806"/>
                  </a:cubicBezTo>
                  <a:cubicBezTo>
                    <a:pt x="4043" y="1815"/>
                    <a:pt x="4068" y="1840"/>
                    <a:pt x="4137" y="1900"/>
                  </a:cubicBezTo>
                  <a:cubicBezTo>
                    <a:pt x="4213" y="1951"/>
                    <a:pt x="4264" y="1985"/>
                    <a:pt x="4299" y="2028"/>
                  </a:cubicBezTo>
                  <a:cubicBezTo>
                    <a:pt x="4324" y="2062"/>
                    <a:pt x="4307" y="2088"/>
                    <a:pt x="4299" y="2088"/>
                  </a:cubicBezTo>
                  <a:cubicBezTo>
                    <a:pt x="4290" y="2088"/>
                    <a:pt x="4247" y="2053"/>
                    <a:pt x="4222" y="2036"/>
                  </a:cubicBezTo>
                  <a:cubicBezTo>
                    <a:pt x="4196" y="2019"/>
                    <a:pt x="4205" y="2028"/>
                    <a:pt x="4196" y="2036"/>
                  </a:cubicBezTo>
                  <a:cubicBezTo>
                    <a:pt x="4188" y="2036"/>
                    <a:pt x="4179" y="2045"/>
                    <a:pt x="4171" y="2045"/>
                  </a:cubicBezTo>
                  <a:cubicBezTo>
                    <a:pt x="4162" y="2045"/>
                    <a:pt x="4154" y="2045"/>
                    <a:pt x="4162" y="2062"/>
                  </a:cubicBezTo>
                  <a:cubicBezTo>
                    <a:pt x="4162" y="2070"/>
                    <a:pt x="4162" y="2096"/>
                    <a:pt x="4145" y="2088"/>
                  </a:cubicBezTo>
                  <a:cubicBezTo>
                    <a:pt x="4128" y="2070"/>
                    <a:pt x="4137" y="2045"/>
                    <a:pt x="4111" y="2062"/>
                  </a:cubicBezTo>
                  <a:cubicBezTo>
                    <a:pt x="4085" y="2070"/>
                    <a:pt x="4068" y="2079"/>
                    <a:pt x="4051" y="2053"/>
                  </a:cubicBezTo>
                  <a:cubicBezTo>
                    <a:pt x="4034" y="2028"/>
                    <a:pt x="4034" y="2019"/>
                    <a:pt x="4043" y="2002"/>
                  </a:cubicBezTo>
                  <a:cubicBezTo>
                    <a:pt x="4043" y="1985"/>
                    <a:pt x="4043" y="1968"/>
                    <a:pt x="4034" y="1960"/>
                  </a:cubicBezTo>
                  <a:cubicBezTo>
                    <a:pt x="4026" y="1960"/>
                    <a:pt x="4017" y="1943"/>
                    <a:pt x="4043" y="1943"/>
                  </a:cubicBezTo>
                  <a:cubicBezTo>
                    <a:pt x="4060" y="1943"/>
                    <a:pt x="4068" y="1951"/>
                    <a:pt x="4137" y="2011"/>
                  </a:cubicBezTo>
                  <a:close/>
                  <a:moveTo>
                    <a:pt x="4077" y="1985"/>
                  </a:moveTo>
                  <a:cubicBezTo>
                    <a:pt x="4085" y="1994"/>
                    <a:pt x="4120" y="2019"/>
                    <a:pt x="4111" y="2028"/>
                  </a:cubicBezTo>
                  <a:cubicBezTo>
                    <a:pt x="4102" y="2036"/>
                    <a:pt x="4085" y="2053"/>
                    <a:pt x="4068" y="2036"/>
                  </a:cubicBezTo>
                  <a:cubicBezTo>
                    <a:pt x="4060" y="2019"/>
                    <a:pt x="4043" y="1960"/>
                    <a:pt x="4077" y="1985"/>
                  </a:cubicBezTo>
                  <a:close/>
                  <a:moveTo>
                    <a:pt x="4256" y="1875"/>
                  </a:moveTo>
                  <a:cubicBezTo>
                    <a:pt x="4264" y="1883"/>
                    <a:pt x="4273" y="1892"/>
                    <a:pt x="4290" y="1883"/>
                  </a:cubicBezTo>
                  <a:cubicBezTo>
                    <a:pt x="4299" y="1875"/>
                    <a:pt x="4324" y="1849"/>
                    <a:pt x="4324" y="1840"/>
                  </a:cubicBezTo>
                  <a:cubicBezTo>
                    <a:pt x="4333" y="1823"/>
                    <a:pt x="4341" y="1815"/>
                    <a:pt x="4341" y="1832"/>
                  </a:cubicBezTo>
                  <a:cubicBezTo>
                    <a:pt x="4341" y="1840"/>
                    <a:pt x="4341" y="1858"/>
                    <a:pt x="4324" y="1875"/>
                  </a:cubicBezTo>
                  <a:cubicBezTo>
                    <a:pt x="4316" y="1883"/>
                    <a:pt x="4307" y="1883"/>
                    <a:pt x="4316" y="1892"/>
                  </a:cubicBezTo>
                  <a:cubicBezTo>
                    <a:pt x="4324" y="1900"/>
                    <a:pt x="4341" y="1917"/>
                    <a:pt x="4341" y="1900"/>
                  </a:cubicBezTo>
                  <a:cubicBezTo>
                    <a:pt x="4341" y="1892"/>
                    <a:pt x="4324" y="1875"/>
                    <a:pt x="4333" y="1866"/>
                  </a:cubicBezTo>
                  <a:cubicBezTo>
                    <a:pt x="4341" y="1858"/>
                    <a:pt x="4358" y="1892"/>
                    <a:pt x="4375" y="1917"/>
                  </a:cubicBezTo>
                  <a:cubicBezTo>
                    <a:pt x="4384" y="1934"/>
                    <a:pt x="4392" y="1934"/>
                    <a:pt x="4409" y="1943"/>
                  </a:cubicBezTo>
                  <a:cubicBezTo>
                    <a:pt x="4427" y="1951"/>
                    <a:pt x="4478" y="1968"/>
                    <a:pt x="4495" y="1977"/>
                  </a:cubicBezTo>
                  <a:cubicBezTo>
                    <a:pt x="4512" y="1985"/>
                    <a:pt x="4520" y="1994"/>
                    <a:pt x="4520" y="1977"/>
                  </a:cubicBezTo>
                  <a:cubicBezTo>
                    <a:pt x="4529" y="1968"/>
                    <a:pt x="4546" y="1917"/>
                    <a:pt x="4554" y="1909"/>
                  </a:cubicBezTo>
                  <a:cubicBezTo>
                    <a:pt x="4554" y="1909"/>
                    <a:pt x="4563" y="1917"/>
                    <a:pt x="4554" y="1943"/>
                  </a:cubicBezTo>
                  <a:cubicBezTo>
                    <a:pt x="4546" y="1968"/>
                    <a:pt x="4537" y="2002"/>
                    <a:pt x="4529" y="2011"/>
                  </a:cubicBezTo>
                  <a:cubicBezTo>
                    <a:pt x="4520" y="2011"/>
                    <a:pt x="4512" y="2011"/>
                    <a:pt x="4495" y="1994"/>
                  </a:cubicBezTo>
                  <a:cubicBezTo>
                    <a:pt x="4478" y="1985"/>
                    <a:pt x="4444" y="1960"/>
                    <a:pt x="4418" y="1960"/>
                  </a:cubicBezTo>
                  <a:cubicBezTo>
                    <a:pt x="4401" y="1951"/>
                    <a:pt x="4401" y="1951"/>
                    <a:pt x="4409" y="1960"/>
                  </a:cubicBezTo>
                  <a:cubicBezTo>
                    <a:pt x="4409" y="1968"/>
                    <a:pt x="4409" y="1985"/>
                    <a:pt x="4401" y="1985"/>
                  </a:cubicBezTo>
                  <a:cubicBezTo>
                    <a:pt x="4392" y="1994"/>
                    <a:pt x="4401" y="1994"/>
                    <a:pt x="4409" y="2002"/>
                  </a:cubicBezTo>
                  <a:cubicBezTo>
                    <a:pt x="4418" y="2002"/>
                    <a:pt x="4469" y="2062"/>
                    <a:pt x="4469" y="2079"/>
                  </a:cubicBezTo>
                  <a:cubicBezTo>
                    <a:pt x="4469" y="2105"/>
                    <a:pt x="4461" y="2113"/>
                    <a:pt x="4409" y="2096"/>
                  </a:cubicBezTo>
                  <a:cubicBezTo>
                    <a:pt x="4358" y="2079"/>
                    <a:pt x="4341" y="2053"/>
                    <a:pt x="4341" y="2045"/>
                  </a:cubicBezTo>
                  <a:cubicBezTo>
                    <a:pt x="4333" y="2036"/>
                    <a:pt x="4307" y="2028"/>
                    <a:pt x="4290" y="2011"/>
                  </a:cubicBezTo>
                  <a:cubicBezTo>
                    <a:pt x="4282" y="2002"/>
                    <a:pt x="4256" y="1968"/>
                    <a:pt x="4273" y="1968"/>
                  </a:cubicBezTo>
                  <a:cubicBezTo>
                    <a:pt x="4282" y="1977"/>
                    <a:pt x="4299" y="2002"/>
                    <a:pt x="4299" y="1985"/>
                  </a:cubicBezTo>
                  <a:cubicBezTo>
                    <a:pt x="4307" y="1960"/>
                    <a:pt x="4299" y="1960"/>
                    <a:pt x="4299" y="1951"/>
                  </a:cubicBezTo>
                  <a:cubicBezTo>
                    <a:pt x="4290" y="1943"/>
                    <a:pt x="4290" y="1943"/>
                    <a:pt x="4299" y="1934"/>
                  </a:cubicBezTo>
                  <a:cubicBezTo>
                    <a:pt x="4307" y="1926"/>
                    <a:pt x="4307" y="1926"/>
                    <a:pt x="4324" y="1934"/>
                  </a:cubicBezTo>
                  <a:cubicBezTo>
                    <a:pt x="4341" y="1951"/>
                    <a:pt x="4350" y="1960"/>
                    <a:pt x="4358" y="1968"/>
                  </a:cubicBezTo>
                  <a:cubicBezTo>
                    <a:pt x="4375" y="1968"/>
                    <a:pt x="4384" y="1960"/>
                    <a:pt x="4375" y="1951"/>
                  </a:cubicBezTo>
                  <a:cubicBezTo>
                    <a:pt x="4367" y="1943"/>
                    <a:pt x="4333" y="1917"/>
                    <a:pt x="4324" y="1917"/>
                  </a:cubicBezTo>
                  <a:cubicBezTo>
                    <a:pt x="4307" y="1917"/>
                    <a:pt x="4307" y="1926"/>
                    <a:pt x="4299" y="1917"/>
                  </a:cubicBezTo>
                  <a:cubicBezTo>
                    <a:pt x="4299" y="1909"/>
                    <a:pt x="4282" y="1917"/>
                    <a:pt x="4273" y="1917"/>
                  </a:cubicBezTo>
                  <a:cubicBezTo>
                    <a:pt x="4264" y="1917"/>
                    <a:pt x="4256" y="1917"/>
                    <a:pt x="4247" y="1909"/>
                  </a:cubicBezTo>
                  <a:cubicBezTo>
                    <a:pt x="4247" y="1900"/>
                    <a:pt x="4256" y="1900"/>
                    <a:pt x="4256" y="1892"/>
                  </a:cubicBezTo>
                  <a:cubicBezTo>
                    <a:pt x="4247" y="1883"/>
                    <a:pt x="4247" y="1875"/>
                    <a:pt x="4256" y="1875"/>
                  </a:cubicBezTo>
                  <a:close/>
                  <a:moveTo>
                    <a:pt x="4358" y="2011"/>
                  </a:moveTo>
                  <a:cubicBezTo>
                    <a:pt x="4367" y="2002"/>
                    <a:pt x="4384" y="1994"/>
                    <a:pt x="4384" y="2011"/>
                  </a:cubicBezTo>
                  <a:cubicBezTo>
                    <a:pt x="4384" y="2019"/>
                    <a:pt x="4367" y="2028"/>
                    <a:pt x="4358" y="2036"/>
                  </a:cubicBezTo>
                  <a:cubicBezTo>
                    <a:pt x="4350" y="2036"/>
                    <a:pt x="4358" y="2045"/>
                    <a:pt x="4375" y="2062"/>
                  </a:cubicBezTo>
                  <a:cubicBezTo>
                    <a:pt x="4392" y="2070"/>
                    <a:pt x="4409" y="2079"/>
                    <a:pt x="4427" y="2079"/>
                  </a:cubicBezTo>
                  <a:cubicBezTo>
                    <a:pt x="4444" y="2079"/>
                    <a:pt x="4444" y="2079"/>
                    <a:pt x="4444" y="2062"/>
                  </a:cubicBezTo>
                  <a:cubicBezTo>
                    <a:pt x="4435" y="2053"/>
                    <a:pt x="4384" y="1994"/>
                    <a:pt x="4367" y="1985"/>
                  </a:cubicBezTo>
                  <a:cubicBezTo>
                    <a:pt x="4350" y="1977"/>
                    <a:pt x="4341" y="1977"/>
                    <a:pt x="4333" y="1985"/>
                  </a:cubicBezTo>
                  <a:cubicBezTo>
                    <a:pt x="4333" y="2002"/>
                    <a:pt x="4333" y="2019"/>
                    <a:pt x="4358" y="2011"/>
                  </a:cubicBezTo>
                  <a:close/>
                  <a:moveTo>
                    <a:pt x="3812" y="1185"/>
                  </a:moveTo>
                  <a:cubicBezTo>
                    <a:pt x="3804" y="1202"/>
                    <a:pt x="3812" y="1219"/>
                    <a:pt x="3804" y="1236"/>
                  </a:cubicBezTo>
                  <a:cubicBezTo>
                    <a:pt x="3795" y="1244"/>
                    <a:pt x="3778" y="1253"/>
                    <a:pt x="3761" y="1244"/>
                  </a:cubicBezTo>
                  <a:cubicBezTo>
                    <a:pt x="3736" y="1244"/>
                    <a:pt x="3710" y="1236"/>
                    <a:pt x="3719" y="1253"/>
                  </a:cubicBezTo>
                  <a:cubicBezTo>
                    <a:pt x="3719" y="1261"/>
                    <a:pt x="3744" y="1270"/>
                    <a:pt x="3753" y="1278"/>
                  </a:cubicBezTo>
                  <a:cubicBezTo>
                    <a:pt x="3770" y="1287"/>
                    <a:pt x="3787" y="1304"/>
                    <a:pt x="3795" y="1312"/>
                  </a:cubicBezTo>
                  <a:cubicBezTo>
                    <a:pt x="3804" y="1312"/>
                    <a:pt x="3821" y="1304"/>
                    <a:pt x="3830" y="1287"/>
                  </a:cubicBezTo>
                  <a:cubicBezTo>
                    <a:pt x="3830" y="1270"/>
                    <a:pt x="3830" y="1142"/>
                    <a:pt x="3812" y="1185"/>
                  </a:cubicBezTo>
                  <a:close/>
                  <a:moveTo>
                    <a:pt x="3855" y="1099"/>
                  </a:moveTo>
                  <a:cubicBezTo>
                    <a:pt x="3864" y="1108"/>
                    <a:pt x="3881" y="1108"/>
                    <a:pt x="3889" y="1116"/>
                  </a:cubicBezTo>
                  <a:cubicBezTo>
                    <a:pt x="3906" y="1116"/>
                    <a:pt x="3923" y="1116"/>
                    <a:pt x="3957" y="1125"/>
                  </a:cubicBezTo>
                  <a:cubicBezTo>
                    <a:pt x="3983" y="1142"/>
                    <a:pt x="3983" y="1133"/>
                    <a:pt x="3983" y="1125"/>
                  </a:cubicBezTo>
                  <a:cubicBezTo>
                    <a:pt x="3992" y="1116"/>
                    <a:pt x="3992" y="1108"/>
                    <a:pt x="3957" y="1091"/>
                  </a:cubicBezTo>
                  <a:cubicBezTo>
                    <a:pt x="3932" y="1074"/>
                    <a:pt x="3898" y="1091"/>
                    <a:pt x="3915" y="1082"/>
                  </a:cubicBezTo>
                  <a:cubicBezTo>
                    <a:pt x="3932" y="1065"/>
                    <a:pt x="3940" y="1074"/>
                    <a:pt x="3957" y="1040"/>
                  </a:cubicBezTo>
                  <a:cubicBezTo>
                    <a:pt x="3966" y="1006"/>
                    <a:pt x="3957" y="972"/>
                    <a:pt x="3949" y="946"/>
                  </a:cubicBezTo>
                  <a:cubicBezTo>
                    <a:pt x="3949" y="929"/>
                    <a:pt x="3940" y="937"/>
                    <a:pt x="3940" y="963"/>
                  </a:cubicBezTo>
                  <a:cubicBezTo>
                    <a:pt x="3932" y="997"/>
                    <a:pt x="3932" y="1023"/>
                    <a:pt x="3915" y="1031"/>
                  </a:cubicBezTo>
                  <a:cubicBezTo>
                    <a:pt x="3906" y="1040"/>
                    <a:pt x="3872" y="1057"/>
                    <a:pt x="3838" y="1048"/>
                  </a:cubicBezTo>
                  <a:cubicBezTo>
                    <a:pt x="3804" y="1040"/>
                    <a:pt x="3795" y="1031"/>
                    <a:pt x="3761" y="1006"/>
                  </a:cubicBezTo>
                  <a:cubicBezTo>
                    <a:pt x="3736" y="980"/>
                    <a:pt x="3719" y="955"/>
                    <a:pt x="3719" y="972"/>
                  </a:cubicBezTo>
                  <a:cubicBezTo>
                    <a:pt x="3727" y="989"/>
                    <a:pt x="3744" y="1014"/>
                    <a:pt x="3761" y="1031"/>
                  </a:cubicBezTo>
                  <a:cubicBezTo>
                    <a:pt x="3778" y="1057"/>
                    <a:pt x="3778" y="1057"/>
                    <a:pt x="3770" y="1057"/>
                  </a:cubicBezTo>
                  <a:cubicBezTo>
                    <a:pt x="3753" y="1057"/>
                    <a:pt x="3744" y="1065"/>
                    <a:pt x="3702" y="1065"/>
                  </a:cubicBezTo>
                  <a:cubicBezTo>
                    <a:pt x="3659" y="1065"/>
                    <a:pt x="3659" y="1057"/>
                    <a:pt x="3633" y="1057"/>
                  </a:cubicBezTo>
                  <a:cubicBezTo>
                    <a:pt x="3608" y="1065"/>
                    <a:pt x="3582" y="1057"/>
                    <a:pt x="3548" y="1040"/>
                  </a:cubicBezTo>
                  <a:cubicBezTo>
                    <a:pt x="3514" y="1031"/>
                    <a:pt x="3505" y="1040"/>
                    <a:pt x="3514" y="1048"/>
                  </a:cubicBezTo>
                  <a:cubicBezTo>
                    <a:pt x="3531" y="1057"/>
                    <a:pt x="3565" y="1082"/>
                    <a:pt x="3616" y="1091"/>
                  </a:cubicBezTo>
                  <a:cubicBezTo>
                    <a:pt x="3659" y="1091"/>
                    <a:pt x="3736" y="1091"/>
                    <a:pt x="3753" y="1091"/>
                  </a:cubicBezTo>
                  <a:cubicBezTo>
                    <a:pt x="3770" y="1082"/>
                    <a:pt x="3804" y="1074"/>
                    <a:pt x="3855" y="1099"/>
                  </a:cubicBezTo>
                  <a:close/>
                  <a:moveTo>
                    <a:pt x="2883" y="597"/>
                  </a:moveTo>
                  <a:cubicBezTo>
                    <a:pt x="2874" y="614"/>
                    <a:pt x="2866" y="622"/>
                    <a:pt x="2874" y="622"/>
                  </a:cubicBezTo>
                  <a:cubicBezTo>
                    <a:pt x="2874" y="631"/>
                    <a:pt x="2891" y="622"/>
                    <a:pt x="2909" y="614"/>
                  </a:cubicBezTo>
                  <a:cubicBezTo>
                    <a:pt x="2926" y="605"/>
                    <a:pt x="2968" y="580"/>
                    <a:pt x="2985" y="571"/>
                  </a:cubicBezTo>
                  <a:cubicBezTo>
                    <a:pt x="3002" y="571"/>
                    <a:pt x="3019" y="554"/>
                    <a:pt x="3028" y="546"/>
                  </a:cubicBezTo>
                  <a:cubicBezTo>
                    <a:pt x="3036" y="537"/>
                    <a:pt x="3054" y="537"/>
                    <a:pt x="3054" y="520"/>
                  </a:cubicBezTo>
                  <a:cubicBezTo>
                    <a:pt x="3054" y="503"/>
                    <a:pt x="3028" y="486"/>
                    <a:pt x="2994" y="495"/>
                  </a:cubicBezTo>
                  <a:cubicBezTo>
                    <a:pt x="2960" y="495"/>
                    <a:pt x="2934" y="503"/>
                    <a:pt x="2909" y="503"/>
                  </a:cubicBezTo>
                  <a:cubicBezTo>
                    <a:pt x="2874" y="503"/>
                    <a:pt x="2874" y="503"/>
                    <a:pt x="2883" y="520"/>
                  </a:cubicBezTo>
                  <a:cubicBezTo>
                    <a:pt x="2900" y="529"/>
                    <a:pt x="2917" y="537"/>
                    <a:pt x="2926" y="537"/>
                  </a:cubicBezTo>
                  <a:cubicBezTo>
                    <a:pt x="2943" y="529"/>
                    <a:pt x="2943" y="537"/>
                    <a:pt x="2951" y="537"/>
                  </a:cubicBezTo>
                  <a:cubicBezTo>
                    <a:pt x="2960" y="529"/>
                    <a:pt x="2977" y="529"/>
                    <a:pt x="2968" y="537"/>
                  </a:cubicBezTo>
                  <a:cubicBezTo>
                    <a:pt x="2968" y="546"/>
                    <a:pt x="2968" y="537"/>
                    <a:pt x="2943" y="554"/>
                  </a:cubicBezTo>
                  <a:cubicBezTo>
                    <a:pt x="2917" y="571"/>
                    <a:pt x="2926" y="571"/>
                    <a:pt x="2909" y="580"/>
                  </a:cubicBezTo>
                  <a:cubicBezTo>
                    <a:pt x="2900" y="588"/>
                    <a:pt x="2891" y="597"/>
                    <a:pt x="2883" y="597"/>
                  </a:cubicBezTo>
                  <a:close/>
                  <a:moveTo>
                    <a:pt x="2764" y="665"/>
                  </a:moveTo>
                  <a:cubicBezTo>
                    <a:pt x="2772" y="665"/>
                    <a:pt x="2789" y="648"/>
                    <a:pt x="2849" y="639"/>
                  </a:cubicBezTo>
                  <a:cubicBezTo>
                    <a:pt x="2909" y="631"/>
                    <a:pt x="2926" y="631"/>
                    <a:pt x="2951" y="639"/>
                  </a:cubicBezTo>
                  <a:cubicBezTo>
                    <a:pt x="2977" y="648"/>
                    <a:pt x="2994" y="665"/>
                    <a:pt x="2977" y="682"/>
                  </a:cubicBezTo>
                  <a:cubicBezTo>
                    <a:pt x="2968" y="690"/>
                    <a:pt x="2960" y="682"/>
                    <a:pt x="2934" y="690"/>
                  </a:cubicBezTo>
                  <a:cubicBezTo>
                    <a:pt x="2909" y="699"/>
                    <a:pt x="2874" y="707"/>
                    <a:pt x="2840" y="716"/>
                  </a:cubicBezTo>
                  <a:cubicBezTo>
                    <a:pt x="2806" y="716"/>
                    <a:pt x="2815" y="716"/>
                    <a:pt x="2806" y="716"/>
                  </a:cubicBezTo>
                  <a:cubicBezTo>
                    <a:pt x="2798" y="725"/>
                    <a:pt x="2798" y="725"/>
                    <a:pt x="2781" y="716"/>
                  </a:cubicBezTo>
                  <a:cubicBezTo>
                    <a:pt x="2772" y="707"/>
                    <a:pt x="2755" y="682"/>
                    <a:pt x="2755" y="682"/>
                  </a:cubicBezTo>
                  <a:cubicBezTo>
                    <a:pt x="2764" y="673"/>
                    <a:pt x="2755" y="656"/>
                    <a:pt x="2764" y="665"/>
                  </a:cubicBezTo>
                  <a:close/>
                  <a:moveTo>
                    <a:pt x="1902" y="588"/>
                  </a:moveTo>
                  <a:cubicBezTo>
                    <a:pt x="1902" y="605"/>
                    <a:pt x="1902" y="648"/>
                    <a:pt x="1894" y="673"/>
                  </a:cubicBezTo>
                  <a:cubicBezTo>
                    <a:pt x="1885" y="690"/>
                    <a:pt x="1885" y="707"/>
                    <a:pt x="1877" y="690"/>
                  </a:cubicBezTo>
                  <a:cubicBezTo>
                    <a:pt x="1877" y="673"/>
                    <a:pt x="1860" y="588"/>
                    <a:pt x="1860" y="580"/>
                  </a:cubicBezTo>
                  <a:cubicBezTo>
                    <a:pt x="1851" y="571"/>
                    <a:pt x="1851" y="571"/>
                    <a:pt x="1851" y="546"/>
                  </a:cubicBezTo>
                  <a:cubicBezTo>
                    <a:pt x="1851" y="520"/>
                    <a:pt x="1851" y="486"/>
                    <a:pt x="1834" y="477"/>
                  </a:cubicBezTo>
                  <a:cubicBezTo>
                    <a:pt x="1817" y="477"/>
                    <a:pt x="1800" y="495"/>
                    <a:pt x="1783" y="512"/>
                  </a:cubicBezTo>
                  <a:cubicBezTo>
                    <a:pt x="1766" y="520"/>
                    <a:pt x="1740" y="537"/>
                    <a:pt x="1740" y="554"/>
                  </a:cubicBezTo>
                  <a:cubicBezTo>
                    <a:pt x="1749" y="563"/>
                    <a:pt x="1791" y="537"/>
                    <a:pt x="1800" y="520"/>
                  </a:cubicBezTo>
                  <a:cubicBezTo>
                    <a:pt x="1808" y="512"/>
                    <a:pt x="1825" y="495"/>
                    <a:pt x="1825" y="503"/>
                  </a:cubicBezTo>
                  <a:cubicBezTo>
                    <a:pt x="1834" y="512"/>
                    <a:pt x="1834" y="520"/>
                    <a:pt x="1834" y="537"/>
                  </a:cubicBezTo>
                  <a:cubicBezTo>
                    <a:pt x="1834" y="563"/>
                    <a:pt x="1843" y="563"/>
                    <a:pt x="1825" y="571"/>
                  </a:cubicBezTo>
                  <a:cubicBezTo>
                    <a:pt x="1817" y="580"/>
                    <a:pt x="1808" y="597"/>
                    <a:pt x="1825" y="614"/>
                  </a:cubicBezTo>
                  <a:cubicBezTo>
                    <a:pt x="1843" y="639"/>
                    <a:pt x="1843" y="639"/>
                    <a:pt x="1843" y="656"/>
                  </a:cubicBezTo>
                  <a:cubicBezTo>
                    <a:pt x="1843" y="673"/>
                    <a:pt x="1843" y="716"/>
                    <a:pt x="1851" y="733"/>
                  </a:cubicBezTo>
                  <a:cubicBezTo>
                    <a:pt x="1851" y="742"/>
                    <a:pt x="1843" y="767"/>
                    <a:pt x="1843" y="793"/>
                  </a:cubicBezTo>
                  <a:cubicBezTo>
                    <a:pt x="1843" y="818"/>
                    <a:pt x="1843" y="835"/>
                    <a:pt x="1851" y="844"/>
                  </a:cubicBezTo>
                  <a:cubicBezTo>
                    <a:pt x="1860" y="852"/>
                    <a:pt x="1868" y="852"/>
                    <a:pt x="1868" y="835"/>
                  </a:cubicBezTo>
                  <a:cubicBezTo>
                    <a:pt x="1877" y="810"/>
                    <a:pt x="1885" y="810"/>
                    <a:pt x="1885" y="784"/>
                  </a:cubicBezTo>
                  <a:cubicBezTo>
                    <a:pt x="1885" y="767"/>
                    <a:pt x="1894" y="750"/>
                    <a:pt x="1902" y="742"/>
                  </a:cubicBezTo>
                  <a:cubicBezTo>
                    <a:pt x="1902" y="725"/>
                    <a:pt x="1894" y="707"/>
                    <a:pt x="1902" y="682"/>
                  </a:cubicBezTo>
                  <a:cubicBezTo>
                    <a:pt x="1911" y="656"/>
                    <a:pt x="1919" y="656"/>
                    <a:pt x="1919" y="622"/>
                  </a:cubicBezTo>
                  <a:cubicBezTo>
                    <a:pt x="1919" y="597"/>
                    <a:pt x="1902" y="563"/>
                    <a:pt x="1902" y="588"/>
                  </a:cubicBezTo>
                  <a:close/>
                  <a:moveTo>
                    <a:pt x="1902" y="537"/>
                  </a:moveTo>
                  <a:cubicBezTo>
                    <a:pt x="1919" y="520"/>
                    <a:pt x="1945" y="495"/>
                    <a:pt x="1953" y="486"/>
                  </a:cubicBezTo>
                  <a:cubicBezTo>
                    <a:pt x="1962" y="469"/>
                    <a:pt x="1962" y="469"/>
                    <a:pt x="1970" y="495"/>
                  </a:cubicBezTo>
                  <a:cubicBezTo>
                    <a:pt x="1979" y="529"/>
                    <a:pt x="1996" y="580"/>
                    <a:pt x="1996" y="597"/>
                  </a:cubicBezTo>
                  <a:cubicBezTo>
                    <a:pt x="1996" y="605"/>
                    <a:pt x="1987" y="614"/>
                    <a:pt x="1996" y="622"/>
                  </a:cubicBezTo>
                  <a:cubicBezTo>
                    <a:pt x="2005" y="639"/>
                    <a:pt x="2005" y="639"/>
                    <a:pt x="2013" y="639"/>
                  </a:cubicBezTo>
                  <a:cubicBezTo>
                    <a:pt x="2022" y="639"/>
                    <a:pt x="2030" y="656"/>
                    <a:pt x="2030" y="673"/>
                  </a:cubicBezTo>
                  <a:cubicBezTo>
                    <a:pt x="2030" y="682"/>
                    <a:pt x="2030" y="716"/>
                    <a:pt x="2047" y="733"/>
                  </a:cubicBezTo>
                  <a:cubicBezTo>
                    <a:pt x="2056" y="750"/>
                    <a:pt x="2073" y="750"/>
                    <a:pt x="2081" y="733"/>
                  </a:cubicBezTo>
                  <a:cubicBezTo>
                    <a:pt x="2090" y="716"/>
                    <a:pt x="2098" y="716"/>
                    <a:pt x="2107" y="699"/>
                  </a:cubicBezTo>
                  <a:cubicBezTo>
                    <a:pt x="2115" y="673"/>
                    <a:pt x="2124" y="673"/>
                    <a:pt x="2124" y="665"/>
                  </a:cubicBezTo>
                  <a:cubicBezTo>
                    <a:pt x="2124" y="656"/>
                    <a:pt x="2115" y="656"/>
                    <a:pt x="2098" y="673"/>
                  </a:cubicBezTo>
                  <a:cubicBezTo>
                    <a:pt x="2090" y="690"/>
                    <a:pt x="2073" y="716"/>
                    <a:pt x="2056" y="690"/>
                  </a:cubicBezTo>
                  <a:cubicBezTo>
                    <a:pt x="2047" y="665"/>
                    <a:pt x="2056" y="648"/>
                    <a:pt x="2039" y="622"/>
                  </a:cubicBezTo>
                  <a:cubicBezTo>
                    <a:pt x="2013" y="597"/>
                    <a:pt x="2022" y="597"/>
                    <a:pt x="2013" y="563"/>
                  </a:cubicBezTo>
                  <a:cubicBezTo>
                    <a:pt x="2013" y="520"/>
                    <a:pt x="1987" y="486"/>
                    <a:pt x="1996" y="477"/>
                  </a:cubicBezTo>
                  <a:cubicBezTo>
                    <a:pt x="2005" y="460"/>
                    <a:pt x="2030" y="418"/>
                    <a:pt x="2030" y="392"/>
                  </a:cubicBezTo>
                  <a:cubicBezTo>
                    <a:pt x="2022" y="375"/>
                    <a:pt x="2013" y="367"/>
                    <a:pt x="1987" y="392"/>
                  </a:cubicBezTo>
                  <a:cubicBezTo>
                    <a:pt x="1962" y="418"/>
                    <a:pt x="1953" y="435"/>
                    <a:pt x="1936" y="469"/>
                  </a:cubicBezTo>
                  <a:cubicBezTo>
                    <a:pt x="1911" y="503"/>
                    <a:pt x="1902" y="520"/>
                    <a:pt x="1894" y="529"/>
                  </a:cubicBezTo>
                  <a:cubicBezTo>
                    <a:pt x="1885" y="529"/>
                    <a:pt x="1894" y="546"/>
                    <a:pt x="1902" y="537"/>
                  </a:cubicBezTo>
                  <a:close/>
                  <a:moveTo>
                    <a:pt x="1970" y="443"/>
                  </a:moveTo>
                  <a:cubicBezTo>
                    <a:pt x="1970" y="452"/>
                    <a:pt x="1962" y="469"/>
                    <a:pt x="1979" y="460"/>
                  </a:cubicBezTo>
                  <a:cubicBezTo>
                    <a:pt x="1987" y="452"/>
                    <a:pt x="1996" y="443"/>
                    <a:pt x="1996" y="435"/>
                  </a:cubicBezTo>
                  <a:cubicBezTo>
                    <a:pt x="2005" y="418"/>
                    <a:pt x="2005" y="409"/>
                    <a:pt x="1996" y="409"/>
                  </a:cubicBezTo>
                  <a:cubicBezTo>
                    <a:pt x="1996" y="409"/>
                    <a:pt x="1979" y="426"/>
                    <a:pt x="1970" y="443"/>
                  </a:cubicBezTo>
                  <a:close/>
                  <a:moveTo>
                    <a:pt x="1092" y="1270"/>
                  </a:moveTo>
                  <a:cubicBezTo>
                    <a:pt x="1101" y="1278"/>
                    <a:pt x="1126" y="1295"/>
                    <a:pt x="1135" y="1304"/>
                  </a:cubicBezTo>
                  <a:cubicBezTo>
                    <a:pt x="1135" y="1321"/>
                    <a:pt x="1152" y="1321"/>
                    <a:pt x="1160" y="1312"/>
                  </a:cubicBezTo>
                  <a:cubicBezTo>
                    <a:pt x="1169" y="1304"/>
                    <a:pt x="1169" y="1304"/>
                    <a:pt x="1160" y="1287"/>
                  </a:cubicBezTo>
                  <a:cubicBezTo>
                    <a:pt x="1143" y="1278"/>
                    <a:pt x="1118" y="1270"/>
                    <a:pt x="1109" y="1261"/>
                  </a:cubicBezTo>
                  <a:cubicBezTo>
                    <a:pt x="1092" y="1253"/>
                    <a:pt x="1084" y="1261"/>
                    <a:pt x="1092" y="1270"/>
                  </a:cubicBezTo>
                  <a:close/>
                  <a:moveTo>
                    <a:pt x="1101" y="1210"/>
                  </a:moveTo>
                  <a:cubicBezTo>
                    <a:pt x="1109" y="1202"/>
                    <a:pt x="1101" y="1176"/>
                    <a:pt x="1101" y="1167"/>
                  </a:cubicBezTo>
                  <a:cubicBezTo>
                    <a:pt x="1101" y="1150"/>
                    <a:pt x="1101" y="1150"/>
                    <a:pt x="1109" y="1142"/>
                  </a:cubicBezTo>
                  <a:cubicBezTo>
                    <a:pt x="1126" y="1133"/>
                    <a:pt x="1126" y="1125"/>
                    <a:pt x="1118" y="1116"/>
                  </a:cubicBezTo>
                  <a:cubicBezTo>
                    <a:pt x="1109" y="1108"/>
                    <a:pt x="1109" y="1108"/>
                    <a:pt x="1109" y="1099"/>
                  </a:cubicBezTo>
                  <a:cubicBezTo>
                    <a:pt x="1109" y="1091"/>
                    <a:pt x="1109" y="1091"/>
                    <a:pt x="1101" y="1082"/>
                  </a:cubicBezTo>
                  <a:cubicBezTo>
                    <a:pt x="1092" y="1082"/>
                    <a:pt x="1092" y="1074"/>
                    <a:pt x="1092" y="1057"/>
                  </a:cubicBezTo>
                  <a:cubicBezTo>
                    <a:pt x="1092" y="1040"/>
                    <a:pt x="1092" y="1023"/>
                    <a:pt x="1101" y="1031"/>
                  </a:cubicBezTo>
                  <a:cubicBezTo>
                    <a:pt x="1109" y="1040"/>
                    <a:pt x="1109" y="1040"/>
                    <a:pt x="1118" y="1074"/>
                  </a:cubicBezTo>
                  <a:cubicBezTo>
                    <a:pt x="1126" y="1108"/>
                    <a:pt x="1126" y="1116"/>
                    <a:pt x="1143" y="1099"/>
                  </a:cubicBezTo>
                  <a:cubicBezTo>
                    <a:pt x="1152" y="1082"/>
                    <a:pt x="1152" y="1065"/>
                    <a:pt x="1160" y="1074"/>
                  </a:cubicBezTo>
                  <a:cubicBezTo>
                    <a:pt x="1169" y="1091"/>
                    <a:pt x="1169" y="1125"/>
                    <a:pt x="1160" y="1133"/>
                  </a:cubicBezTo>
                  <a:cubicBezTo>
                    <a:pt x="1160" y="1142"/>
                    <a:pt x="1160" y="1142"/>
                    <a:pt x="1160" y="1142"/>
                  </a:cubicBezTo>
                  <a:cubicBezTo>
                    <a:pt x="1169" y="1142"/>
                    <a:pt x="1194" y="1125"/>
                    <a:pt x="1194" y="1125"/>
                  </a:cubicBezTo>
                  <a:cubicBezTo>
                    <a:pt x="1194" y="1125"/>
                    <a:pt x="1186" y="1099"/>
                    <a:pt x="1194" y="1108"/>
                  </a:cubicBezTo>
                  <a:cubicBezTo>
                    <a:pt x="1203" y="1116"/>
                    <a:pt x="1203" y="1116"/>
                    <a:pt x="1211" y="1108"/>
                  </a:cubicBezTo>
                  <a:cubicBezTo>
                    <a:pt x="1211" y="1099"/>
                    <a:pt x="1203" y="1091"/>
                    <a:pt x="1194" y="1082"/>
                  </a:cubicBezTo>
                  <a:cubicBezTo>
                    <a:pt x="1186" y="1065"/>
                    <a:pt x="1186" y="1065"/>
                    <a:pt x="1186" y="1048"/>
                  </a:cubicBezTo>
                  <a:cubicBezTo>
                    <a:pt x="1186" y="1031"/>
                    <a:pt x="1160" y="997"/>
                    <a:pt x="1160" y="1023"/>
                  </a:cubicBezTo>
                  <a:cubicBezTo>
                    <a:pt x="1160" y="1048"/>
                    <a:pt x="1160" y="1040"/>
                    <a:pt x="1152" y="1048"/>
                  </a:cubicBezTo>
                  <a:cubicBezTo>
                    <a:pt x="1143" y="1048"/>
                    <a:pt x="1135" y="1057"/>
                    <a:pt x="1135" y="1065"/>
                  </a:cubicBezTo>
                  <a:cubicBezTo>
                    <a:pt x="1135" y="1065"/>
                    <a:pt x="1126" y="1065"/>
                    <a:pt x="1126" y="1048"/>
                  </a:cubicBezTo>
                  <a:cubicBezTo>
                    <a:pt x="1126" y="1040"/>
                    <a:pt x="1118" y="997"/>
                    <a:pt x="1109" y="1006"/>
                  </a:cubicBezTo>
                  <a:cubicBezTo>
                    <a:pt x="1101" y="1006"/>
                    <a:pt x="1101" y="1006"/>
                    <a:pt x="1101" y="1014"/>
                  </a:cubicBezTo>
                  <a:cubicBezTo>
                    <a:pt x="1092" y="1023"/>
                    <a:pt x="1092" y="1014"/>
                    <a:pt x="1092" y="997"/>
                  </a:cubicBezTo>
                  <a:cubicBezTo>
                    <a:pt x="1092" y="980"/>
                    <a:pt x="1084" y="955"/>
                    <a:pt x="1092" y="912"/>
                  </a:cubicBezTo>
                  <a:cubicBezTo>
                    <a:pt x="1092" y="869"/>
                    <a:pt x="1101" y="869"/>
                    <a:pt x="1118" y="903"/>
                  </a:cubicBezTo>
                  <a:cubicBezTo>
                    <a:pt x="1135" y="929"/>
                    <a:pt x="1169" y="972"/>
                    <a:pt x="1186" y="997"/>
                  </a:cubicBezTo>
                  <a:cubicBezTo>
                    <a:pt x="1211" y="1023"/>
                    <a:pt x="1271" y="1082"/>
                    <a:pt x="1280" y="1091"/>
                  </a:cubicBezTo>
                  <a:cubicBezTo>
                    <a:pt x="1288" y="1099"/>
                    <a:pt x="1288" y="1091"/>
                    <a:pt x="1271" y="1108"/>
                  </a:cubicBezTo>
                  <a:cubicBezTo>
                    <a:pt x="1254" y="1125"/>
                    <a:pt x="1246" y="1133"/>
                    <a:pt x="1220" y="1133"/>
                  </a:cubicBezTo>
                  <a:cubicBezTo>
                    <a:pt x="1203" y="1142"/>
                    <a:pt x="1186" y="1159"/>
                    <a:pt x="1194" y="1159"/>
                  </a:cubicBezTo>
                  <a:cubicBezTo>
                    <a:pt x="1211" y="1159"/>
                    <a:pt x="1263" y="1142"/>
                    <a:pt x="1288" y="1133"/>
                  </a:cubicBezTo>
                  <a:cubicBezTo>
                    <a:pt x="1314" y="1133"/>
                    <a:pt x="1331" y="1125"/>
                    <a:pt x="1322" y="1099"/>
                  </a:cubicBezTo>
                  <a:cubicBezTo>
                    <a:pt x="1305" y="1082"/>
                    <a:pt x="1271" y="1048"/>
                    <a:pt x="1246" y="1031"/>
                  </a:cubicBezTo>
                  <a:cubicBezTo>
                    <a:pt x="1220" y="1014"/>
                    <a:pt x="1211" y="997"/>
                    <a:pt x="1194" y="980"/>
                  </a:cubicBezTo>
                  <a:cubicBezTo>
                    <a:pt x="1177" y="955"/>
                    <a:pt x="1152" y="920"/>
                    <a:pt x="1135" y="886"/>
                  </a:cubicBezTo>
                  <a:cubicBezTo>
                    <a:pt x="1118" y="852"/>
                    <a:pt x="1109" y="844"/>
                    <a:pt x="1092" y="861"/>
                  </a:cubicBezTo>
                  <a:cubicBezTo>
                    <a:pt x="1084" y="878"/>
                    <a:pt x="1075" y="895"/>
                    <a:pt x="1075" y="955"/>
                  </a:cubicBezTo>
                  <a:cubicBezTo>
                    <a:pt x="1075" y="1014"/>
                    <a:pt x="1084" y="1023"/>
                    <a:pt x="1084" y="1040"/>
                  </a:cubicBezTo>
                  <a:cubicBezTo>
                    <a:pt x="1075" y="1057"/>
                    <a:pt x="1075" y="1048"/>
                    <a:pt x="1066" y="1031"/>
                  </a:cubicBezTo>
                  <a:cubicBezTo>
                    <a:pt x="1058" y="1014"/>
                    <a:pt x="1058" y="997"/>
                    <a:pt x="1058" y="980"/>
                  </a:cubicBezTo>
                  <a:cubicBezTo>
                    <a:pt x="1066" y="963"/>
                    <a:pt x="1058" y="929"/>
                    <a:pt x="1049" y="937"/>
                  </a:cubicBezTo>
                  <a:cubicBezTo>
                    <a:pt x="1041" y="937"/>
                    <a:pt x="1041" y="946"/>
                    <a:pt x="1041" y="955"/>
                  </a:cubicBezTo>
                  <a:cubicBezTo>
                    <a:pt x="1041" y="955"/>
                    <a:pt x="1032" y="929"/>
                    <a:pt x="1007" y="929"/>
                  </a:cubicBezTo>
                  <a:cubicBezTo>
                    <a:pt x="981" y="937"/>
                    <a:pt x="973" y="946"/>
                    <a:pt x="990" y="946"/>
                  </a:cubicBezTo>
                  <a:cubicBezTo>
                    <a:pt x="998" y="946"/>
                    <a:pt x="1041" y="989"/>
                    <a:pt x="1041" y="1006"/>
                  </a:cubicBezTo>
                  <a:cubicBezTo>
                    <a:pt x="1041" y="1031"/>
                    <a:pt x="1032" y="1040"/>
                    <a:pt x="1032" y="1057"/>
                  </a:cubicBezTo>
                  <a:cubicBezTo>
                    <a:pt x="1032" y="1082"/>
                    <a:pt x="1024" y="1099"/>
                    <a:pt x="1015" y="1108"/>
                  </a:cubicBezTo>
                  <a:cubicBezTo>
                    <a:pt x="1015" y="1116"/>
                    <a:pt x="1032" y="1099"/>
                    <a:pt x="1041" y="1082"/>
                  </a:cubicBezTo>
                  <a:cubicBezTo>
                    <a:pt x="1049" y="1065"/>
                    <a:pt x="1049" y="1023"/>
                    <a:pt x="1058" y="1040"/>
                  </a:cubicBezTo>
                  <a:cubicBezTo>
                    <a:pt x="1066" y="1057"/>
                    <a:pt x="1075" y="1065"/>
                    <a:pt x="1084" y="1125"/>
                  </a:cubicBezTo>
                  <a:cubicBezTo>
                    <a:pt x="1092" y="1176"/>
                    <a:pt x="1092" y="1244"/>
                    <a:pt x="1101" y="1210"/>
                  </a:cubicBezTo>
                  <a:close/>
                  <a:moveTo>
                    <a:pt x="325" y="2036"/>
                  </a:moveTo>
                  <a:cubicBezTo>
                    <a:pt x="325" y="2045"/>
                    <a:pt x="350" y="2036"/>
                    <a:pt x="367" y="2036"/>
                  </a:cubicBezTo>
                  <a:cubicBezTo>
                    <a:pt x="384" y="2045"/>
                    <a:pt x="384" y="2053"/>
                    <a:pt x="393" y="2036"/>
                  </a:cubicBezTo>
                  <a:cubicBezTo>
                    <a:pt x="393" y="2028"/>
                    <a:pt x="401" y="2011"/>
                    <a:pt x="393" y="2002"/>
                  </a:cubicBezTo>
                  <a:cubicBezTo>
                    <a:pt x="376" y="1994"/>
                    <a:pt x="359" y="2011"/>
                    <a:pt x="342" y="2019"/>
                  </a:cubicBezTo>
                  <a:cubicBezTo>
                    <a:pt x="325" y="2028"/>
                    <a:pt x="307" y="2045"/>
                    <a:pt x="325" y="2036"/>
                  </a:cubicBezTo>
                  <a:close/>
                  <a:moveTo>
                    <a:pt x="495" y="1721"/>
                  </a:moveTo>
                  <a:cubicBezTo>
                    <a:pt x="504" y="1721"/>
                    <a:pt x="546" y="1747"/>
                    <a:pt x="572" y="1764"/>
                  </a:cubicBezTo>
                  <a:cubicBezTo>
                    <a:pt x="589" y="1781"/>
                    <a:pt x="623" y="1815"/>
                    <a:pt x="666" y="1832"/>
                  </a:cubicBezTo>
                  <a:cubicBezTo>
                    <a:pt x="708" y="1849"/>
                    <a:pt x="742" y="1883"/>
                    <a:pt x="777" y="1892"/>
                  </a:cubicBezTo>
                  <a:cubicBezTo>
                    <a:pt x="811" y="1892"/>
                    <a:pt x="845" y="1900"/>
                    <a:pt x="853" y="1909"/>
                  </a:cubicBezTo>
                  <a:cubicBezTo>
                    <a:pt x="870" y="1917"/>
                    <a:pt x="862" y="1943"/>
                    <a:pt x="870" y="1951"/>
                  </a:cubicBezTo>
                  <a:cubicBezTo>
                    <a:pt x="879" y="1968"/>
                    <a:pt x="879" y="1968"/>
                    <a:pt x="879" y="1951"/>
                  </a:cubicBezTo>
                  <a:cubicBezTo>
                    <a:pt x="879" y="1934"/>
                    <a:pt x="887" y="1909"/>
                    <a:pt x="887" y="1900"/>
                  </a:cubicBezTo>
                  <a:cubicBezTo>
                    <a:pt x="896" y="1892"/>
                    <a:pt x="896" y="1883"/>
                    <a:pt x="879" y="1883"/>
                  </a:cubicBezTo>
                  <a:cubicBezTo>
                    <a:pt x="862" y="1883"/>
                    <a:pt x="819" y="1883"/>
                    <a:pt x="785" y="1866"/>
                  </a:cubicBezTo>
                  <a:cubicBezTo>
                    <a:pt x="759" y="1849"/>
                    <a:pt x="751" y="1840"/>
                    <a:pt x="717" y="1832"/>
                  </a:cubicBezTo>
                  <a:cubicBezTo>
                    <a:pt x="674" y="1823"/>
                    <a:pt x="640" y="1798"/>
                    <a:pt x="606" y="1764"/>
                  </a:cubicBezTo>
                  <a:cubicBezTo>
                    <a:pt x="572" y="1738"/>
                    <a:pt x="546" y="1721"/>
                    <a:pt x="529" y="1713"/>
                  </a:cubicBezTo>
                  <a:cubicBezTo>
                    <a:pt x="504" y="1696"/>
                    <a:pt x="478" y="1704"/>
                    <a:pt x="495" y="1721"/>
                  </a:cubicBezTo>
                  <a:close/>
                  <a:moveTo>
                    <a:pt x="487" y="1840"/>
                  </a:moveTo>
                  <a:cubicBezTo>
                    <a:pt x="487" y="1849"/>
                    <a:pt x="529" y="1909"/>
                    <a:pt x="546" y="1926"/>
                  </a:cubicBezTo>
                  <a:cubicBezTo>
                    <a:pt x="555" y="1943"/>
                    <a:pt x="563" y="1934"/>
                    <a:pt x="572" y="1926"/>
                  </a:cubicBezTo>
                  <a:cubicBezTo>
                    <a:pt x="572" y="1917"/>
                    <a:pt x="572" y="1917"/>
                    <a:pt x="563" y="1909"/>
                  </a:cubicBezTo>
                  <a:cubicBezTo>
                    <a:pt x="555" y="1900"/>
                    <a:pt x="555" y="1900"/>
                    <a:pt x="555" y="1883"/>
                  </a:cubicBezTo>
                  <a:cubicBezTo>
                    <a:pt x="555" y="1866"/>
                    <a:pt x="555" y="1849"/>
                    <a:pt x="555" y="1858"/>
                  </a:cubicBezTo>
                  <a:cubicBezTo>
                    <a:pt x="563" y="1866"/>
                    <a:pt x="580" y="1900"/>
                    <a:pt x="597" y="1900"/>
                  </a:cubicBezTo>
                  <a:cubicBezTo>
                    <a:pt x="614" y="1909"/>
                    <a:pt x="614" y="1900"/>
                    <a:pt x="614" y="1892"/>
                  </a:cubicBezTo>
                  <a:cubicBezTo>
                    <a:pt x="606" y="1875"/>
                    <a:pt x="589" y="1875"/>
                    <a:pt x="589" y="1840"/>
                  </a:cubicBezTo>
                  <a:cubicBezTo>
                    <a:pt x="580" y="1798"/>
                    <a:pt x="580" y="1789"/>
                    <a:pt x="563" y="1772"/>
                  </a:cubicBezTo>
                  <a:cubicBezTo>
                    <a:pt x="546" y="1764"/>
                    <a:pt x="546" y="1764"/>
                    <a:pt x="538" y="1764"/>
                  </a:cubicBezTo>
                  <a:cubicBezTo>
                    <a:pt x="538" y="1764"/>
                    <a:pt x="538" y="1772"/>
                    <a:pt x="546" y="1781"/>
                  </a:cubicBezTo>
                  <a:cubicBezTo>
                    <a:pt x="555" y="1789"/>
                    <a:pt x="563" y="1806"/>
                    <a:pt x="563" y="1815"/>
                  </a:cubicBezTo>
                  <a:cubicBezTo>
                    <a:pt x="563" y="1823"/>
                    <a:pt x="563" y="1823"/>
                    <a:pt x="555" y="1815"/>
                  </a:cubicBezTo>
                  <a:cubicBezTo>
                    <a:pt x="546" y="1806"/>
                    <a:pt x="538" y="1789"/>
                    <a:pt x="529" y="1798"/>
                  </a:cubicBezTo>
                  <a:cubicBezTo>
                    <a:pt x="529" y="1798"/>
                    <a:pt x="521" y="1823"/>
                    <a:pt x="529" y="1840"/>
                  </a:cubicBezTo>
                  <a:cubicBezTo>
                    <a:pt x="538" y="1858"/>
                    <a:pt x="538" y="1875"/>
                    <a:pt x="538" y="1883"/>
                  </a:cubicBezTo>
                  <a:cubicBezTo>
                    <a:pt x="538" y="1892"/>
                    <a:pt x="529" y="1883"/>
                    <a:pt x="521" y="1866"/>
                  </a:cubicBezTo>
                  <a:cubicBezTo>
                    <a:pt x="512" y="1849"/>
                    <a:pt x="504" y="1815"/>
                    <a:pt x="495" y="1789"/>
                  </a:cubicBezTo>
                  <a:cubicBezTo>
                    <a:pt x="478" y="1764"/>
                    <a:pt x="461" y="1747"/>
                    <a:pt x="461" y="1738"/>
                  </a:cubicBezTo>
                  <a:cubicBezTo>
                    <a:pt x="452" y="1738"/>
                    <a:pt x="452" y="1696"/>
                    <a:pt x="452" y="1670"/>
                  </a:cubicBezTo>
                  <a:cubicBezTo>
                    <a:pt x="444" y="1653"/>
                    <a:pt x="461" y="1636"/>
                    <a:pt x="452" y="1619"/>
                  </a:cubicBezTo>
                  <a:cubicBezTo>
                    <a:pt x="444" y="1602"/>
                    <a:pt x="427" y="1610"/>
                    <a:pt x="427" y="1653"/>
                  </a:cubicBezTo>
                  <a:cubicBezTo>
                    <a:pt x="418" y="1687"/>
                    <a:pt x="427" y="1789"/>
                    <a:pt x="435" y="1823"/>
                  </a:cubicBezTo>
                  <a:cubicBezTo>
                    <a:pt x="452" y="1858"/>
                    <a:pt x="444" y="1892"/>
                    <a:pt x="461" y="1909"/>
                  </a:cubicBezTo>
                  <a:cubicBezTo>
                    <a:pt x="469" y="1926"/>
                    <a:pt x="469" y="1909"/>
                    <a:pt x="469" y="1892"/>
                  </a:cubicBezTo>
                  <a:cubicBezTo>
                    <a:pt x="469" y="1875"/>
                    <a:pt x="478" y="1875"/>
                    <a:pt x="478" y="1858"/>
                  </a:cubicBezTo>
                  <a:cubicBezTo>
                    <a:pt x="478" y="1832"/>
                    <a:pt x="478" y="1832"/>
                    <a:pt x="487" y="1840"/>
                  </a:cubicBezTo>
                  <a:close/>
                  <a:moveTo>
                    <a:pt x="589" y="2070"/>
                  </a:moveTo>
                  <a:cubicBezTo>
                    <a:pt x="589" y="2070"/>
                    <a:pt x="614" y="2096"/>
                    <a:pt x="614" y="2105"/>
                  </a:cubicBezTo>
                  <a:cubicBezTo>
                    <a:pt x="614" y="2113"/>
                    <a:pt x="614" y="2122"/>
                    <a:pt x="580" y="2105"/>
                  </a:cubicBezTo>
                  <a:cubicBezTo>
                    <a:pt x="546" y="2088"/>
                    <a:pt x="546" y="2079"/>
                    <a:pt x="529" y="2088"/>
                  </a:cubicBezTo>
                  <a:cubicBezTo>
                    <a:pt x="504" y="2088"/>
                    <a:pt x="478" y="2105"/>
                    <a:pt x="487" y="2105"/>
                  </a:cubicBezTo>
                  <a:cubicBezTo>
                    <a:pt x="495" y="2113"/>
                    <a:pt x="504" y="2113"/>
                    <a:pt x="529" y="2113"/>
                  </a:cubicBezTo>
                  <a:cubicBezTo>
                    <a:pt x="555" y="2113"/>
                    <a:pt x="572" y="2122"/>
                    <a:pt x="589" y="2130"/>
                  </a:cubicBezTo>
                  <a:cubicBezTo>
                    <a:pt x="606" y="2139"/>
                    <a:pt x="640" y="2147"/>
                    <a:pt x="649" y="2130"/>
                  </a:cubicBezTo>
                  <a:cubicBezTo>
                    <a:pt x="657" y="2113"/>
                    <a:pt x="657" y="2113"/>
                    <a:pt x="640" y="2096"/>
                  </a:cubicBezTo>
                  <a:cubicBezTo>
                    <a:pt x="623" y="2088"/>
                    <a:pt x="580" y="2045"/>
                    <a:pt x="589" y="2070"/>
                  </a:cubicBezTo>
                  <a:close/>
                  <a:moveTo>
                    <a:pt x="2439" y="895"/>
                  </a:moveTo>
                  <a:cubicBezTo>
                    <a:pt x="3292" y="895"/>
                    <a:pt x="3983" y="1585"/>
                    <a:pt x="3983" y="2437"/>
                  </a:cubicBezTo>
                  <a:cubicBezTo>
                    <a:pt x="3983" y="3289"/>
                    <a:pt x="3292" y="3979"/>
                    <a:pt x="2439" y="3979"/>
                  </a:cubicBezTo>
                  <a:cubicBezTo>
                    <a:pt x="1587" y="3979"/>
                    <a:pt x="896" y="3289"/>
                    <a:pt x="896" y="2437"/>
                  </a:cubicBezTo>
                  <a:cubicBezTo>
                    <a:pt x="896" y="1585"/>
                    <a:pt x="1587" y="895"/>
                    <a:pt x="2439" y="895"/>
                  </a:cubicBezTo>
                  <a:close/>
                  <a:moveTo>
                    <a:pt x="2457" y="1772"/>
                  </a:moveTo>
                  <a:cubicBezTo>
                    <a:pt x="2141" y="1900"/>
                    <a:pt x="2141" y="1900"/>
                    <a:pt x="2141" y="1900"/>
                  </a:cubicBezTo>
                  <a:cubicBezTo>
                    <a:pt x="2141" y="2590"/>
                    <a:pt x="2141" y="2590"/>
                    <a:pt x="2141" y="2590"/>
                  </a:cubicBezTo>
                  <a:cubicBezTo>
                    <a:pt x="2081" y="2565"/>
                    <a:pt x="2022" y="2539"/>
                    <a:pt x="1953" y="2505"/>
                  </a:cubicBezTo>
                  <a:cubicBezTo>
                    <a:pt x="1953" y="1900"/>
                    <a:pt x="1953" y="1900"/>
                    <a:pt x="1953" y="1900"/>
                  </a:cubicBezTo>
                  <a:cubicBezTo>
                    <a:pt x="1638" y="1772"/>
                    <a:pt x="1638" y="1772"/>
                    <a:pt x="1638" y="1772"/>
                  </a:cubicBezTo>
                  <a:cubicBezTo>
                    <a:pt x="1638" y="2318"/>
                    <a:pt x="1638" y="2318"/>
                    <a:pt x="1638" y="2318"/>
                  </a:cubicBezTo>
                  <a:cubicBezTo>
                    <a:pt x="1536" y="2249"/>
                    <a:pt x="1416" y="2173"/>
                    <a:pt x="1280" y="2062"/>
                  </a:cubicBezTo>
                  <a:cubicBezTo>
                    <a:pt x="1280" y="2062"/>
                    <a:pt x="1425" y="2309"/>
                    <a:pt x="1638" y="2488"/>
                  </a:cubicBezTo>
                  <a:cubicBezTo>
                    <a:pt x="1638" y="3433"/>
                    <a:pt x="1638" y="3433"/>
                    <a:pt x="1638" y="3433"/>
                  </a:cubicBezTo>
                  <a:cubicBezTo>
                    <a:pt x="1953" y="3561"/>
                    <a:pt x="1953" y="3561"/>
                    <a:pt x="1953" y="3561"/>
                  </a:cubicBezTo>
                  <a:cubicBezTo>
                    <a:pt x="1953" y="2726"/>
                    <a:pt x="1953" y="2726"/>
                    <a:pt x="1953" y="2726"/>
                  </a:cubicBezTo>
                  <a:cubicBezTo>
                    <a:pt x="2022" y="2778"/>
                    <a:pt x="2090" y="2803"/>
                    <a:pt x="2141" y="2829"/>
                  </a:cubicBezTo>
                  <a:cubicBezTo>
                    <a:pt x="2141" y="3561"/>
                    <a:pt x="2141" y="3561"/>
                    <a:pt x="2141" y="3561"/>
                  </a:cubicBezTo>
                  <a:cubicBezTo>
                    <a:pt x="2457" y="3433"/>
                    <a:pt x="2457" y="3433"/>
                    <a:pt x="2457" y="3433"/>
                  </a:cubicBezTo>
                  <a:cubicBezTo>
                    <a:pt x="2457" y="2905"/>
                    <a:pt x="2457" y="2905"/>
                    <a:pt x="2457" y="2905"/>
                  </a:cubicBezTo>
                  <a:cubicBezTo>
                    <a:pt x="2584" y="2922"/>
                    <a:pt x="2746" y="2931"/>
                    <a:pt x="2917" y="2888"/>
                  </a:cubicBezTo>
                  <a:cubicBezTo>
                    <a:pt x="3275" y="2803"/>
                    <a:pt x="3454" y="2454"/>
                    <a:pt x="3403" y="2232"/>
                  </a:cubicBezTo>
                  <a:cubicBezTo>
                    <a:pt x="3352" y="2011"/>
                    <a:pt x="3216" y="1909"/>
                    <a:pt x="2866" y="1730"/>
                  </a:cubicBezTo>
                  <a:cubicBezTo>
                    <a:pt x="2516" y="1551"/>
                    <a:pt x="2286" y="1406"/>
                    <a:pt x="2457" y="1142"/>
                  </a:cubicBezTo>
                  <a:cubicBezTo>
                    <a:pt x="2457" y="1142"/>
                    <a:pt x="2329" y="1202"/>
                    <a:pt x="2286" y="1329"/>
                  </a:cubicBezTo>
                  <a:cubicBezTo>
                    <a:pt x="2243" y="1449"/>
                    <a:pt x="2277" y="1602"/>
                    <a:pt x="2448" y="1747"/>
                  </a:cubicBezTo>
                  <a:cubicBezTo>
                    <a:pt x="2627" y="1900"/>
                    <a:pt x="2721" y="1883"/>
                    <a:pt x="2874" y="2062"/>
                  </a:cubicBezTo>
                  <a:cubicBezTo>
                    <a:pt x="3028" y="2232"/>
                    <a:pt x="2985" y="2462"/>
                    <a:pt x="2900" y="2548"/>
                  </a:cubicBezTo>
                  <a:cubicBezTo>
                    <a:pt x="2823" y="2616"/>
                    <a:pt x="2670" y="2701"/>
                    <a:pt x="2457" y="2675"/>
                  </a:cubicBezTo>
                  <a:lnTo>
                    <a:pt x="2457" y="1772"/>
                  </a:lnTo>
                  <a:close/>
                  <a:moveTo>
                    <a:pt x="2644" y="3212"/>
                  </a:moveTo>
                  <a:cubicBezTo>
                    <a:pt x="2644" y="3476"/>
                    <a:pt x="2644" y="3476"/>
                    <a:pt x="2644" y="3476"/>
                  </a:cubicBezTo>
                  <a:cubicBezTo>
                    <a:pt x="2619" y="3476"/>
                    <a:pt x="2619" y="3476"/>
                    <a:pt x="2619" y="3476"/>
                  </a:cubicBezTo>
                  <a:cubicBezTo>
                    <a:pt x="2619" y="3289"/>
                    <a:pt x="2619" y="3289"/>
                    <a:pt x="2619" y="3289"/>
                  </a:cubicBezTo>
                  <a:cubicBezTo>
                    <a:pt x="2559" y="3289"/>
                    <a:pt x="2559" y="3289"/>
                    <a:pt x="2559" y="3289"/>
                  </a:cubicBezTo>
                  <a:cubicBezTo>
                    <a:pt x="2559" y="3263"/>
                    <a:pt x="2559" y="3263"/>
                    <a:pt x="2559" y="3263"/>
                  </a:cubicBezTo>
                  <a:cubicBezTo>
                    <a:pt x="2602" y="3263"/>
                    <a:pt x="2619" y="3246"/>
                    <a:pt x="2627" y="3212"/>
                  </a:cubicBezTo>
                  <a:lnTo>
                    <a:pt x="2644" y="3212"/>
                  </a:lnTo>
                  <a:close/>
                  <a:moveTo>
                    <a:pt x="2789" y="3416"/>
                  </a:moveTo>
                  <a:cubicBezTo>
                    <a:pt x="2815" y="3416"/>
                    <a:pt x="2815" y="3416"/>
                    <a:pt x="2815" y="3416"/>
                  </a:cubicBezTo>
                  <a:cubicBezTo>
                    <a:pt x="2823" y="3442"/>
                    <a:pt x="2832" y="3459"/>
                    <a:pt x="2857" y="3459"/>
                  </a:cubicBezTo>
                  <a:cubicBezTo>
                    <a:pt x="2883" y="3459"/>
                    <a:pt x="2900" y="3425"/>
                    <a:pt x="2909" y="3357"/>
                  </a:cubicBezTo>
                  <a:cubicBezTo>
                    <a:pt x="2909" y="3357"/>
                    <a:pt x="2909" y="3357"/>
                    <a:pt x="2909" y="3357"/>
                  </a:cubicBezTo>
                  <a:cubicBezTo>
                    <a:pt x="2900" y="3374"/>
                    <a:pt x="2883" y="3391"/>
                    <a:pt x="2857" y="3391"/>
                  </a:cubicBezTo>
                  <a:cubicBezTo>
                    <a:pt x="2815" y="3382"/>
                    <a:pt x="2789" y="3357"/>
                    <a:pt x="2789" y="3306"/>
                  </a:cubicBezTo>
                  <a:cubicBezTo>
                    <a:pt x="2789" y="3246"/>
                    <a:pt x="2815" y="3212"/>
                    <a:pt x="2857" y="3212"/>
                  </a:cubicBezTo>
                  <a:cubicBezTo>
                    <a:pt x="2909" y="3212"/>
                    <a:pt x="2943" y="3255"/>
                    <a:pt x="2943" y="3331"/>
                  </a:cubicBezTo>
                  <a:cubicBezTo>
                    <a:pt x="2934" y="3425"/>
                    <a:pt x="2909" y="3476"/>
                    <a:pt x="2857" y="3476"/>
                  </a:cubicBezTo>
                  <a:cubicBezTo>
                    <a:pt x="2815" y="3476"/>
                    <a:pt x="2789" y="3459"/>
                    <a:pt x="2789" y="3416"/>
                  </a:cubicBezTo>
                  <a:close/>
                  <a:moveTo>
                    <a:pt x="2866" y="3357"/>
                  </a:moveTo>
                  <a:cubicBezTo>
                    <a:pt x="2891" y="3357"/>
                    <a:pt x="2909" y="3340"/>
                    <a:pt x="2909" y="3297"/>
                  </a:cubicBezTo>
                  <a:cubicBezTo>
                    <a:pt x="2909" y="3263"/>
                    <a:pt x="2891" y="3246"/>
                    <a:pt x="2857" y="3246"/>
                  </a:cubicBezTo>
                  <a:cubicBezTo>
                    <a:pt x="2832" y="3246"/>
                    <a:pt x="2815" y="3263"/>
                    <a:pt x="2815" y="3306"/>
                  </a:cubicBezTo>
                  <a:cubicBezTo>
                    <a:pt x="2815" y="3340"/>
                    <a:pt x="2832" y="3357"/>
                    <a:pt x="2866" y="3357"/>
                  </a:cubicBezTo>
                  <a:close/>
                  <a:moveTo>
                    <a:pt x="3156" y="3348"/>
                  </a:moveTo>
                  <a:cubicBezTo>
                    <a:pt x="3156" y="3280"/>
                    <a:pt x="3139" y="3246"/>
                    <a:pt x="3105" y="3246"/>
                  </a:cubicBezTo>
                  <a:cubicBezTo>
                    <a:pt x="3071" y="3246"/>
                    <a:pt x="3054" y="3280"/>
                    <a:pt x="3054" y="3348"/>
                  </a:cubicBezTo>
                  <a:cubicBezTo>
                    <a:pt x="3054" y="3416"/>
                    <a:pt x="3071" y="3451"/>
                    <a:pt x="3105" y="3451"/>
                  </a:cubicBezTo>
                  <a:cubicBezTo>
                    <a:pt x="3139" y="3451"/>
                    <a:pt x="3156" y="3416"/>
                    <a:pt x="3156" y="3348"/>
                  </a:cubicBezTo>
                  <a:close/>
                  <a:moveTo>
                    <a:pt x="3181" y="3348"/>
                  </a:moveTo>
                  <a:cubicBezTo>
                    <a:pt x="3181" y="3433"/>
                    <a:pt x="3156" y="3476"/>
                    <a:pt x="3105" y="3476"/>
                  </a:cubicBezTo>
                  <a:cubicBezTo>
                    <a:pt x="3054" y="3476"/>
                    <a:pt x="3028" y="3433"/>
                    <a:pt x="3028" y="3348"/>
                  </a:cubicBezTo>
                  <a:cubicBezTo>
                    <a:pt x="3028" y="3255"/>
                    <a:pt x="3054" y="3212"/>
                    <a:pt x="3105" y="3212"/>
                  </a:cubicBezTo>
                  <a:cubicBezTo>
                    <a:pt x="3156" y="3212"/>
                    <a:pt x="3181" y="3263"/>
                    <a:pt x="3181" y="3348"/>
                  </a:cubicBezTo>
                  <a:close/>
                  <a:moveTo>
                    <a:pt x="3275" y="3416"/>
                  </a:moveTo>
                  <a:cubicBezTo>
                    <a:pt x="3301" y="3416"/>
                    <a:pt x="3301" y="3416"/>
                    <a:pt x="3301" y="3416"/>
                  </a:cubicBezTo>
                  <a:cubicBezTo>
                    <a:pt x="3301" y="3442"/>
                    <a:pt x="3318" y="3459"/>
                    <a:pt x="3343" y="3459"/>
                  </a:cubicBezTo>
                  <a:cubicBezTo>
                    <a:pt x="3369" y="3459"/>
                    <a:pt x="3386" y="3425"/>
                    <a:pt x="3395" y="3357"/>
                  </a:cubicBezTo>
                  <a:cubicBezTo>
                    <a:pt x="3395" y="3357"/>
                    <a:pt x="3395" y="3357"/>
                    <a:pt x="3395" y="3357"/>
                  </a:cubicBezTo>
                  <a:cubicBezTo>
                    <a:pt x="3386" y="3374"/>
                    <a:pt x="3369" y="3391"/>
                    <a:pt x="3343" y="3391"/>
                  </a:cubicBezTo>
                  <a:cubicBezTo>
                    <a:pt x="3292" y="3382"/>
                    <a:pt x="3275" y="3357"/>
                    <a:pt x="3267" y="3306"/>
                  </a:cubicBezTo>
                  <a:cubicBezTo>
                    <a:pt x="3275" y="3246"/>
                    <a:pt x="3301" y="3212"/>
                    <a:pt x="3343" y="3212"/>
                  </a:cubicBezTo>
                  <a:cubicBezTo>
                    <a:pt x="3395" y="3212"/>
                    <a:pt x="3420" y="3255"/>
                    <a:pt x="3420" y="3331"/>
                  </a:cubicBezTo>
                  <a:cubicBezTo>
                    <a:pt x="3420" y="3425"/>
                    <a:pt x="3395" y="3476"/>
                    <a:pt x="3343" y="3476"/>
                  </a:cubicBezTo>
                  <a:cubicBezTo>
                    <a:pt x="3301" y="3476"/>
                    <a:pt x="3275" y="3459"/>
                    <a:pt x="3275" y="3416"/>
                  </a:cubicBezTo>
                  <a:close/>
                  <a:moveTo>
                    <a:pt x="3343" y="3357"/>
                  </a:moveTo>
                  <a:cubicBezTo>
                    <a:pt x="3378" y="3357"/>
                    <a:pt x="3386" y="3340"/>
                    <a:pt x="3386" y="3297"/>
                  </a:cubicBezTo>
                  <a:cubicBezTo>
                    <a:pt x="3386" y="3263"/>
                    <a:pt x="3378" y="3246"/>
                    <a:pt x="3343" y="3246"/>
                  </a:cubicBezTo>
                  <a:cubicBezTo>
                    <a:pt x="3318" y="3246"/>
                    <a:pt x="3301" y="3263"/>
                    <a:pt x="3301" y="3306"/>
                  </a:cubicBezTo>
                  <a:cubicBezTo>
                    <a:pt x="3301" y="3340"/>
                    <a:pt x="3318" y="3357"/>
                    <a:pt x="3343" y="3357"/>
                  </a:cubicBezTo>
                  <a:close/>
                  <a:moveTo>
                    <a:pt x="2439" y="0"/>
                  </a:moveTo>
                  <a:cubicBezTo>
                    <a:pt x="3787" y="0"/>
                    <a:pt x="4879" y="1091"/>
                    <a:pt x="4879" y="2437"/>
                  </a:cubicBezTo>
                  <a:cubicBezTo>
                    <a:pt x="4879" y="3783"/>
                    <a:pt x="3787" y="4873"/>
                    <a:pt x="2439" y="4873"/>
                  </a:cubicBezTo>
                  <a:cubicBezTo>
                    <a:pt x="1092" y="4873"/>
                    <a:pt x="0" y="3783"/>
                    <a:pt x="0" y="2437"/>
                  </a:cubicBezTo>
                  <a:cubicBezTo>
                    <a:pt x="0" y="1091"/>
                    <a:pt x="1092" y="0"/>
                    <a:pt x="2439" y="0"/>
                  </a:cubicBezTo>
                  <a:close/>
                  <a:moveTo>
                    <a:pt x="2439" y="162"/>
                  </a:moveTo>
                  <a:cubicBezTo>
                    <a:pt x="3702" y="162"/>
                    <a:pt x="4716" y="1176"/>
                    <a:pt x="4716" y="2437"/>
                  </a:cubicBezTo>
                  <a:cubicBezTo>
                    <a:pt x="4716" y="3689"/>
                    <a:pt x="3702" y="4711"/>
                    <a:pt x="2439" y="4711"/>
                  </a:cubicBezTo>
                  <a:cubicBezTo>
                    <a:pt x="1186" y="4711"/>
                    <a:pt x="162" y="3689"/>
                    <a:pt x="162" y="2437"/>
                  </a:cubicBezTo>
                  <a:cubicBezTo>
                    <a:pt x="162" y="1176"/>
                    <a:pt x="1186" y="162"/>
                    <a:pt x="2439" y="162"/>
                  </a:cubicBezTo>
                  <a:close/>
                  <a:moveTo>
                    <a:pt x="4247" y="2820"/>
                  </a:moveTo>
                  <a:cubicBezTo>
                    <a:pt x="4230" y="2820"/>
                    <a:pt x="4230" y="2820"/>
                    <a:pt x="4230" y="2820"/>
                  </a:cubicBezTo>
                  <a:cubicBezTo>
                    <a:pt x="4247" y="2726"/>
                    <a:pt x="4247" y="2726"/>
                    <a:pt x="4247" y="2726"/>
                  </a:cubicBezTo>
                  <a:cubicBezTo>
                    <a:pt x="4256" y="2726"/>
                    <a:pt x="4256" y="2726"/>
                    <a:pt x="4256" y="2726"/>
                  </a:cubicBezTo>
                  <a:cubicBezTo>
                    <a:pt x="4256" y="2743"/>
                    <a:pt x="4256" y="2752"/>
                    <a:pt x="4264" y="2752"/>
                  </a:cubicBezTo>
                  <a:cubicBezTo>
                    <a:pt x="4264" y="2752"/>
                    <a:pt x="4273" y="2752"/>
                    <a:pt x="4282" y="2752"/>
                  </a:cubicBezTo>
                  <a:cubicBezTo>
                    <a:pt x="4282" y="2752"/>
                    <a:pt x="4282" y="2752"/>
                    <a:pt x="4282" y="2752"/>
                  </a:cubicBezTo>
                  <a:cubicBezTo>
                    <a:pt x="4341" y="2726"/>
                    <a:pt x="4341" y="2726"/>
                    <a:pt x="4341" y="2726"/>
                  </a:cubicBezTo>
                  <a:cubicBezTo>
                    <a:pt x="4299" y="2692"/>
                    <a:pt x="4299" y="2692"/>
                    <a:pt x="4299" y="2692"/>
                  </a:cubicBezTo>
                  <a:cubicBezTo>
                    <a:pt x="4290" y="2692"/>
                    <a:pt x="4282" y="2684"/>
                    <a:pt x="4282" y="2684"/>
                  </a:cubicBezTo>
                  <a:cubicBezTo>
                    <a:pt x="4273" y="2684"/>
                    <a:pt x="4264" y="2692"/>
                    <a:pt x="4264" y="2709"/>
                  </a:cubicBezTo>
                  <a:cubicBezTo>
                    <a:pt x="4256" y="2709"/>
                    <a:pt x="4256" y="2709"/>
                    <a:pt x="4256" y="2709"/>
                  </a:cubicBezTo>
                  <a:cubicBezTo>
                    <a:pt x="4264" y="2633"/>
                    <a:pt x="4264" y="2633"/>
                    <a:pt x="4264" y="2633"/>
                  </a:cubicBezTo>
                  <a:cubicBezTo>
                    <a:pt x="4273" y="2633"/>
                    <a:pt x="4273" y="2633"/>
                    <a:pt x="4273" y="2633"/>
                  </a:cubicBezTo>
                  <a:cubicBezTo>
                    <a:pt x="4273" y="2650"/>
                    <a:pt x="4282" y="2667"/>
                    <a:pt x="4290" y="2667"/>
                  </a:cubicBezTo>
                  <a:cubicBezTo>
                    <a:pt x="4367" y="2726"/>
                    <a:pt x="4367" y="2726"/>
                    <a:pt x="4367" y="2726"/>
                  </a:cubicBezTo>
                  <a:cubicBezTo>
                    <a:pt x="4418" y="2735"/>
                    <a:pt x="4418" y="2735"/>
                    <a:pt x="4418" y="2735"/>
                  </a:cubicBezTo>
                  <a:cubicBezTo>
                    <a:pt x="4435" y="2743"/>
                    <a:pt x="4444" y="2726"/>
                    <a:pt x="4444" y="2709"/>
                  </a:cubicBezTo>
                  <a:cubicBezTo>
                    <a:pt x="4461" y="2709"/>
                    <a:pt x="4461" y="2709"/>
                    <a:pt x="4461" y="2709"/>
                  </a:cubicBezTo>
                  <a:cubicBezTo>
                    <a:pt x="4435" y="2820"/>
                    <a:pt x="4435" y="2820"/>
                    <a:pt x="4435" y="2820"/>
                  </a:cubicBezTo>
                  <a:cubicBezTo>
                    <a:pt x="4427" y="2820"/>
                    <a:pt x="4427" y="2820"/>
                    <a:pt x="4427" y="2820"/>
                  </a:cubicBezTo>
                  <a:cubicBezTo>
                    <a:pt x="4427" y="2795"/>
                    <a:pt x="4427" y="2786"/>
                    <a:pt x="4409" y="2786"/>
                  </a:cubicBezTo>
                  <a:cubicBezTo>
                    <a:pt x="4358" y="2769"/>
                    <a:pt x="4358" y="2769"/>
                    <a:pt x="4358" y="2769"/>
                  </a:cubicBezTo>
                  <a:cubicBezTo>
                    <a:pt x="4282" y="2795"/>
                    <a:pt x="4282" y="2795"/>
                    <a:pt x="4282" y="2795"/>
                  </a:cubicBezTo>
                  <a:cubicBezTo>
                    <a:pt x="4256" y="2803"/>
                    <a:pt x="4247" y="2812"/>
                    <a:pt x="4247" y="2820"/>
                  </a:cubicBezTo>
                  <a:close/>
                  <a:moveTo>
                    <a:pt x="4179" y="3016"/>
                  </a:moveTo>
                  <a:cubicBezTo>
                    <a:pt x="4230" y="2837"/>
                    <a:pt x="4230" y="2837"/>
                    <a:pt x="4230" y="2837"/>
                  </a:cubicBezTo>
                  <a:cubicBezTo>
                    <a:pt x="4299" y="2854"/>
                    <a:pt x="4299" y="2854"/>
                    <a:pt x="4299" y="2854"/>
                  </a:cubicBezTo>
                  <a:cubicBezTo>
                    <a:pt x="4299" y="2863"/>
                    <a:pt x="4299" y="2863"/>
                    <a:pt x="4299" y="2863"/>
                  </a:cubicBezTo>
                  <a:cubicBezTo>
                    <a:pt x="4256" y="2863"/>
                    <a:pt x="4230" y="2880"/>
                    <a:pt x="4230" y="2905"/>
                  </a:cubicBezTo>
                  <a:cubicBezTo>
                    <a:pt x="4375" y="2948"/>
                    <a:pt x="4375" y="2948"/>
                    <a:pt x="4375" y="2948"/>
                  </a:cubicBezTo>
                  <a:cubicBezTo>
                    <a:pt x="4392" y="2948"/>
                    <a:pt x="4401" y="2939"/>
                    <a:pt x="4401" y="2922"/>
                  </a:cubicBezTo>
                  <a:cubicBezTo>
                    <a:pt x="4418" y="2922"/>
                    <a:pt x="4418" y="2922"/>
                    <a:pt x="4418" y="2922"/>
                  </a:cubicBezTo>
                  <a:cubicBezTo>
                    <a:pt x="4384" y="3033"/>
                    <a:pt x="4384" y="3033"/>
                    <a:pt x="4384" y="3033"/>
                  </a:cubicBezTo>
                  <a:cubicBezTo>
                    <a:pt x="4375" y="3033"/>
                    <a:pt x="4375" y="3033"/>
                    <a:pt x="4375" y="3033"/>
                  </a:cubicBezTo>
                  <a:cubicBezTo>
                    <a:pt x="4384" y="3008"/>
                    <a:pt x="4375" y="2991"/>
                    <a:pt x="4367" y="2991"/>
                  </a:cubicBezTo>
                  <a:cubicBezTo>
                    <a:pt x="4213" y="2956"/>
                    <a:pt x="4213" y="2956"/>
                    <a:pt x="4213" y="2956"/>
                  </a:cubicBezTo>
                  <a:cubicBezTo>
                    <a:pt x="4205" y="2982"/>
                    <a:pt x="4222" y="3008"/>
                    <a:pt x="4256" y="3025"/>
                  </a:cubicBezTo>
                  <a:cubicBezTo>
                    <a:pt x="4247" y="3033"/>
                    <a:pt x="4247" y="3033"/>
                    <a:pt x="4247" y="3033"/>
                  </a:cubicBezTo>
                  <a:lnTo>
                    <a:pt x="4179" y="3016"/>
                  </a:lnTo>
                  <a:close/>
                  <a:moveTo>
                    <a:pt x="4367" y="3110"/>
                  </a:moveTo>
                  <a:cubicBezTo>
                    <a:pt x="4324" y="3203"/>
                    <a:pt x="4324" y="3203"/>
                    <a:pt x="4324" y="3203"/>
                  </a:cubicBezTo>
                  <a:cubicBezTo>
                    <a:pt x="4316" y="3203"/>
                    <a:pt x="4316" y="3203"/>
                    <a:pt x="4316" y="3203"/>
                  </a:cubicBezTo>
                  <a:cubicBezTo>
                    <a:pt x="4324" y="3186"/>
                    <a:pt x="4316" y="3169"/>
                    <a:pt x="4307" y="3169"/>
                  </a:cubicBezTo>
                  <a:cubicBezTo>
                    <a:pt x="4179" y="3118"/>
                    <a:pt x="4179" y="3118"/>
                    <a:pt x="4179" y="3118"/>
                  </a:cubicBezTo>
                  <a:cubicBezTo>
                    <a:pt x="4162" y="3110"/>
                    <a:pt x="4154" y="3118"/>
                    <a:pt x="4145" y="3135"/>
                  </a:cubicBezTo>
                  <a:cubicBezTo>
                    <a:pt x="4137" y="3127"/>
                    <a:pt x="4137" y="3127"/>
                    <a:pt x="4137" y="3127"/>
                  </a:cubicBezTo>
                  <a:cubicBezTo>
                    <a:pt x="4179" y="3033"/>
                    <a:pt x="4179" y="3033"/>
                    <a:pt x="4179" y="3033"/>
                  </a:cubicBezTo>
                  <a:cubicBezTo>
                    <a:pt x="4188" y="3033"/>
                    <a:pt x="4188" y="3033"/>
                    <a:pt x="4188" y="3033"/>
                  </a:cubicBezTo>
                  <a:cubicBezTo>
                    <a:pt x="4179" y="3059"/>
                    <a:pt x="4179" y="3067"/>
                    <a:pt x="4196" y="3067"/>
                  </a:cubicBezTo>
                  <a:cubicBezTo>
                    <a:pt x="4324" y="3118"/>
                    <a:pt x="4324" y="3118"/>
                    <a:pt x="4324" y="3118"/>
                  </a:cubicBezTo>
                  <a:cubicBezTo>
                    <a:pt x="4333" y="3127"/>
                    <a:pt x="4350" y="3118"/>
                    <a:pt x="4350" y="3101"/>
                  </a:cubicBezTo>
                  <a:lnTo>
                    <a:pt x="4367" y="3110"/>
                  </a:lnTo>
                  <a:close/>
                  <a:moveTo>
                    <a:pt x="4239" y="3391"/>
                  </a:moveTo>
                  <a:cubicBezTo>
                    <a:pt x="4171" y="3357"/>
                    <a:pt x="4171" y="3357"/>
                    <a:pt x="4171" y="3357"/>
                  </a:cubicBezTo>
                  <a:cubicBezTo>
                    <a:pt x="4171" y="3340"/>
                    <a:pt x="4171" y="3340"/>
                    <a:pt x="4171" y="3340"/>
                  </a:cubicBezTo>
                  <a:cubicBezTo>
                    <a:pt x="4222" y="3348"/>
                    <a:pt x="4247" y="3340"/>
                    <a:pt x="4264" y="3314"/>
                  </a:cubicBezTo>
                  <a:cubicBezTo>
                    <a:pt x="4273" y="3289"/>
                    <a:pt x="4264" y="3280"/>
                    <a:pt x="4247" y="3263"/>
                  </a:cubicBezTo>
                  <a:cubicBezTo>
                    <a:pt x="4239" y="3263"/>
                    <a:pt x="4222" y="3272"/>
                    <a:pt x="4196" y="3297"/>
                  </a:cubicBezTo>
                  <a:cubicBezTo>
                    <a:pt x="4162" y="3323"/>
                    <a:pt x="4137" y="3340"/>
                    <a:pt x="4111" y="3323"/>
                  </a:cubicBezTo>
                  <a:cubicBezTo>
                    <a:pt x="4077" y="3306"/>
                    <a:pt x="4068" y="3280"/>
                    <a:pt x="4085" y="3238"/>
                  </a:cubicBezTo>
                  <a:cubicBezTo>
                    <a:pt x="4094" y="3221"/>
                    <a:pt x="4102" y="3212"/>
                    <a:pt x="4111" y="3203"/>
                  </a:cubicBezTo>
                  <a:cubicBezTo>
                    <a:pt x="4120" y="3203"/>
                    <a:pt x="4120" y="3195"/>
                    <a:pt x="4120" y="3195"/>
                  </a:cubicBezTo>
                  <a:cubicBezTo>
                    <a:pt x="4120" y="3186"/>
                    <a:pt x="4120" y="3186"/>
                    <a:pt x="4120" y="3186"/>
                  </a:cubicBezTo>
                  <a:cubicBezTo>
                    <a:pt x="4120" y="3186"/>
                    <a:pt x="4111" y="3186"/>
                    <a:pt x="4111" y="3178"/>
                  </a:cubicBezTo>
                  <a:cubicBezTo>
                    <a:pt x="4120" y="3169"/>
                    <a:pt x="4120" y="3169"/>
                    <a:pt x="4120" y="3169"/>
                  </a:cubicBezTo>
                  <a:cubicBezTo>
                    <a:pt x="4179" y="3203"/>
                    <a:pt x="4179" y="3203"/>
                    <a:pt x="4179" y="3203"/>
                  </a:cubicBezTo>
                  <a:cubicBezTo>
                    <a:pt x="4179" y="3212"/>
                    <a:pt x="4179" y="3212"/>
                    <a:pt x="4179" y="3212"/>
                  </a:cubicBezTo>
                  <a:cubicBezTo>
                    <a:pt x="4137" y="3203"/>
                    <a:pt x="4111" y="3212"/>
                    <a:pt x="4102" y="3238"/>
                  </a:cubicBezTo>
                  <a:cubicBezTo>
                    <a:pt x="4094" y="3255"/>
                    <a:pt x="4094" y="3272"/>
                    <a:pt x="4111" y="3280"/>
                  </a:cubicBezTo>
                  <a:cubicBezTo>
                    <a:pt x="4120" y="3289"/>
                    <a:pt x="4137" y="3280"/>
                    <a:pt x="4162" y="3255"/>
                  </a:cubicBezTo>
                  <a:cubicBezTo>
                    <a:pt x="4196" y="3221"/>
                    <a:pt x="4222" y="3212"/>
                    <a:pt x="4247" y="3221"/>
                  </a:cubicBezTo>
                  <a:cubicBezTo>
                    <a:pt x="4282" y="3238"/>
                    <a:pt x="4290" y="3272"/>
                    <a:pt x="4273" y="3314"/>
                  </a:cubicBezTo>
                  <a:cubicBezTo>
                    <a:pt x="4273" y="3331"/>
                    <a:pt x="4256" y="3340"/>
                    <a:pt x="4247" y="3357"/>
                  </a:cubicBezTo>
                  <a:cubicBezTo>
                    <a:pt x="4239" y="3357"/>
                    <a:pt x="4239" y="3357"/>
                    <a:pt x="4239" y="3365"/>
                  </a:cubicBezTo>
                  <a:cubicBezTo>
                    <a:pt x="4239" y="3374"/>
                    <a:pt x="4239" y="3374"/>
                    <a:pt x="4239" y="3374"/>
                  </a:cubicBezTo>
                  <a:cubicBezTo>
                    <a:pt x="4247" y="3374"/>
                    <a:pt x="4247" y="3374"/>
                    <a:pt x="4247" y="3374"/>
                  </a:cubicBezTo>
                  <a:lnTo>
                    <a:pt x="4239" y="3391"/>
                  </a:lnTo>
                  <a:close/>
                  <a:moveTo>
                    <a:pt x="4179" y="3416"/>
                  </a:moveTo>
                  <a:cubicBezTo>
                    <a:pt x="4179" y="3399"/>
                    <a:pt x="4179" y="3399"/>
                    <a:pt x="4179" y="3399"/>
                  </a:cubicBezTo>
                  <a:cubicBezTo>
                    <a:pt x="4205" y="3416"/>
                    <a:pt x="4213" y="3442"/>
                    <a:pt x="4196" y="3468"/>
                  </a:cubicBezTo>
                  <a:cubicBezTo>
                    <a:pt x="4179" y="3485"/>
                    <a:pt x="4162" y="3493"/>
                    <a:pt x="4137" y="3476"/>
                  </a:cubicBezTo>
                  <a:cubicBezTo>
                    <a:pt x="4102" y="3459"/>
                    <a:pt x="4085" y="3459"/>
                    <a:pt x="4077" y="3476"/>
                  </a:cubicBezTo>
                  <a:cubicBezTo>
                    <a:pt x="4128" y="3510"/>
                    <a:pt x="4128" y="3510"/>
                    <a:pt x="4128" y="3510"/>
                  </a:cubicBezTo>
                  <a:cubicBezTo>
                    <a:pt x="4137" y="3519"/>
                    <a:pt x="4154" y="3519"/>
                    <a:pt x="4162" y="3502"/>
                  </a:cubicBezTo>
                  <a:cubicBezTo>
                    <a:pt x="4171" y="3502"/>
                    <a:pt x="4171" y="3502"/>
                    <a:pt x="4171" y="3502"/>
                  </a:cubicBezTo>
                  <a:cubicBezTo>
                    <a:pt x="4111" y="3595"/>
                    <a:pt x="4111" y="3595"/>
                    <a:pt x="4111" y="3595"/>
                  </a:cubicBezTo>
                  <a:cubicBezTo>
                    <a:pt x="4102" y="3587"/>
                    <a:pt x="4102" y="3587"/>
                    <a:pt x="4102" y="3587"/>
                  </a:cubicBezTo>
                  <a:cubicBezTo>
                    <a:pt x="4120" y="3570"/>
                    <a:pt x="4120" y="3561"/>
                    <a:pt x="4102" y="3553"/>
                  </a:cubicBezTo>
                  <a:cubicBezTo>
                    <a:pt x="3983" y="3476"/>
                    <a:pt x="3983" y="3476"/>
                    <a:pt x="3983" y="3476"/>
                  </a:cubicBezTo>
                  <a:cubicBezTo>
                    <a:pt x="3975" y="3468"/>
                    <a:pt x="3966" y="3476"/>
                    <a:pt x="3957" y="3493"/>
                  </a:cubicBezTo>
                  <a:cubicBezTo>
                    <a:pt x="3940" y="3485"/>
                    <a:pt x="3940" y="3485"/>
                    <a:pt x="3940" y="3485"/>
                  </a:cubicBezTo>
                  <a:cubicBezTo>
                    <a:pt x="4000" y="3399"/>
                    <a:pt x="4000" y="3399"/>
                    <a:pt x="4000" y="3399"/>
                  </a:cubicBezTo>
                  <a:cubicBezTo>
                    <a:pt x="4026" y="3357"/>
                    <a:pt x="4051" y="3348"/>
                    <a:pt x="4085" y="3365"/>
                  </a:cubicBezTo>
                  <a:cubicBezTo>
                    <a:pt x="4111" y="3382"/>
                    <a:pt x="4111" y="3408"/>
                    <a:pt x="4085" y="3451"/>
                  </a:cubicBezTo>
                  <a:cubicBezTo>
                    <a:pt x="4085" y="3451"/>
                    <a:pt x="4085" y="3451"/>
                    <a:pt x="4085" y="3451"/>
                  </a:cubicBezTo>
                  <a:cubicBezTo>
                    <a:pt x="4102" y="3433"/>
                    <a:pt x="4128" y="3425"/>
                    <a:pt x="4154" y="3433"/>
                  </a:cubicBezTo>
                  <a:cubicBezTo>
                    <a:pt x="4179" y="3442"/>
                    <a:pt x="4188" y="3442"/>
                    <a:pt x="4188" y="3433"/>
                  </a:cubicBezTo>
                  <a:cubicBezTo>
                    <a:pt x="4196" y="3425"/>
                    <a:pt x="4188" y="3425"/>
                    <a:pt x="4179" y="3416"/>
                  </a:cubicBezTo>
                  <a:close/>
                  <a:moveTo>
                    <a:pt x="4009" y="3442"/>
                  </a:moveTo>
                  <a:cubicBezTo>
                    <a:pt x="4060" y="3476"/>
                    <a:pt x="4060" y="3476"/>
                    <a:pt x="4060" y="3476"/>
                  </a:cubicBezTo>
                  <a:cubicBezTo>
                    <a:pt x="4085" y="3442"/>
                    <a:pt x="4085" y="3425"/>
                    <a:pt x="4060" y="3408"/>
                  </a:cubicBezTo>
                  <a:cubicBezTo>
                    <a:pt x="4034" y="3399"/>
                    <a:pt x="4017" y="3399"/>
                    <a:pt x="4009" y="3416"/>
                  </a:cubicBezTo>
                  <a:cubicBezTo>
                    <a:pt x="4000" y="3425"/>
                    <a:pt x="4000" y="3433"/>
                    <a:pt x="4009" y="3442"/>
                  </a:cubicBezTo>
                  <a:close/>
                  <a:moveTo>
                    <a:pt x="3923" y="3519"/>
                  </a:moveTo>
                  <a:cubicBezTo>
                    <a:pt x="3975" y="3553"/>
                    <a:pt x="3975" y="3553"/>
                    <a:pt x="3975" y="3553"/>
                  </a:cubicBezTo>
                  <a:cubicBezTo>
                    <a:pt x="3975" y="3570"/>
                    <a:pt x="3975" y="3570"/>
                    <a:pt x="3975" y="3570"/>
                  </a:cubicBezTo>
                  <a:cubicBezTo>
                    <a:pt x="3932" y="3553"/>
                    <a:pt x="3906" y="3561"/>
                    <a:pt x="3881" y="3587"/>
                  </a:cubicBezTo>
                  <a:cubicBezTo>
                    <a:pt x="3872" y="3604"/>
                    <a:pt x="3872" y="3612"/>
                    <a:pt x="3881" y="3621"/>
                  </a:cubicBezTo>
                  <a:cubicBezTo>
                    <a:pt x="3932" y="3655"/>
                    <a:pt x="3932" y="3655"/>
                    <a:pt x="3932" y="3655"/>
                  </a:cubicBezTo>
                  <a:cubicBezTo>
                    <a:pt x="3949" y="3629"/>
                    <a:pt x="3949" y="3612"/>
                    <a:pt x="3932" y="3595"/>
                  </a:cubicBezTo>
                  <a:cubicBezTo>
                    <a:pt x="3932" y="3587"/>
                    <a:pt x="3932" y="3587"/>
                    <a:pt x="3932" y="3587"/>
                  </a:cubicBezTo>
                  <a:cubicBezTo>
                    <a:pt x="4000" y="3638"/>
                    <a:pt x="4000" y="3638"/>
                    <a:pt x="4000" y="3638"/>
                  </a:cubicBezTo>
                  <a:cubicBezTo>
                    <a:pt x="3992" y="3646"/>
                    <a:pt x="3992" y="3646"/>
                    <a:pt x="3992" y="3646"/>
                  </a:cubicBezTo>
                  <a:cubicBezTo>
                    <a:pt x="3975" y="3629"/>
                    <a:pt x="3949" y="3638"/>
                    <a:pt x="3940" y="3655"/>
                  </a:cubicBezTo>
                  <a:cubicBezTo>
                    <a:pt x="3992" y="3698"/>
                    <a:pt x="3992" y="3698"/>
                    <a:pt x="3992" y="3698"/>
                  </a:cubicBezTo>
                  <a:cubicBezTo>
                    <a:pt x="4000" y="3706"/>
                    <a:pt x="4009" y="3706"/>
                    <a:pt x="4026" y="3689"/>
                  </a:cubicBezTo>
                  <a:cubicBezTo>
                    <a:pt x="4043" y="3663"/>
                    <a:pt x="4043" y="3629"/>
                    <a:pt x="4017" y="3595"/>
                  </a:cubicBezTo>
                  <a:cubicBezTo>
                    <a:pt x="4026" y="3587"/>
                    <a:pt x="4026" y="3587"/>
                    <a:pt x="4026" y="3587"/>
                  </a:cubicBezTo>
                  <a:cubicBezTo>
                    <a:pt x="4085" y="3629"/>
                    <a:pt x="4085" y="3629"/>
                    <a:pt x="4085" y="3629"/>
                  </a:cubicBezTo>
                  <a:cubicBezTo>
                    <a:pt x="3975" y="3783"/>
                    <a:pt x="3975" y="3783"/>
                    <a:pt x="3975" y="3783"/>
                  </a:cubicBezTo>
                  <a:cubicBezTo>
                    <a:pt x="3966" y="3774"/>
                    <a:pt x="3966" y="3774"/>
                    <a:pt x="3966" y="3774"/>
                  </a:cubicBezTo>
                  <a:cubicBezTo>
                    <a:pt x="3975" y="3757"/>
                    <a:pt x="3975" y="3749"/>
                    <a:pt x="3966" y="3740"/>
                  </a:cubicBezTo>
                  <a:cubicBezTo>
                    <a:pt x="3855" y="3655"/>
                    <a:pt x="3855" y="3655"/>
                    <a:pt x="3855" y="3655"/>
                  </a:cubicBezTo>
                  <a:cubicBezTo>
                    <a:pt x="3847" y="3646"/>
                    <a:pt x="3830" y="3646"/>
                    <a:pt x="3821" y="3663"/>
                  </a:cubicBezTo>
                  <a:cubicBezTo>
                    <a:pt x="3812" y="3663"/>
                    <a:pt x="3812" y="3663"/>
                    <a:pt x="3812" y="3663"/>
                  </a:cubicBezTo>
                  <a:lnTo>
                    <a:pt x="3923" y="3519"/>
                  </a:lnTo>
                  <a:close/>
                  <a:moveTo>
                    <a:pt x="3685" y="3808"/>
                  </a:moveTo>
                  <a:cubicBezTo>
                    <a:pt x="3676" y="3800"/>
                    <a:pt x="3676" y="3800"/>
                    <a:pt x="3676" y="3800"/>
                  </a:cubicBezTo>
                  <a:cubicBezTo>
                    <a:pt x="3736" y="3723"/>
                    <a:pt x="3736" y="3723"/>
                    <a:pt x="3736" y="3723"/>
                  </a:cubicBezTo>
                  <a:cubicBezTo>
                    <a:pt x="3744" y="3732"/>
                    <a:pt x="3744" y="3732"/>
                    <a:pt x="3744" y="3732"/>
                  </a:cubicBezTo>
                  <a:cubicBezTo>
                    <a:pt x="3736" y="3749"/>
                    <a:pt x="3727" y="3757"/>
                    <a:pt x="3736" y="3766"/>
                  </a:cubicBezTo>
                  <a:cubicBezTo>
                    <a:pt x="3736" y="3766"/>
                    <a:pt x="3770" y="3783"/>
                    <a:pt x="3855" y="3817"/>
                  </a:cubicBezTo>
                  <a:cubicBezTo>
                    <a:pt x="3855" y="3817"/>
                    <a:pt x="3855" y="3817"/>
                    <a:pt x="3855" y="3817"/>
                  </a:cubicBezTo>
                  <a:cubicBezTo>
                    <a:pt x="3855" y="3817"/>
                    <a:pt x="3847" y="3808"/>
                    <a:pt x="3847" y="3800"/>
                  </a:cubicBezTo>
                  <a:cubicBezTo>
                    <a:pt x="3812" y="3732"/>
                    <a:pt x="3795" y="3698"/>
                    <a:pt x="3795" y="3706"/>
                  </a:cubicBezTo>
                  <a:cubicBezTo>
                    <a:pt x="3787" y="3698"/>
                    <a:pt x="3778" y="3698"/>
                    <a:pt x="3770" y="3715"/>
                  </a:cubicBezTo>
                  <a:cubicBezTo>
                    <a:pt x="3761" y="3706"/>
                    <a:pt x="3761" y="3706"/>
                    <a:pt x="3761" y="3706"/>
                  </a:cubicBezTo>
                  <a:cubicBezTo>
                    <a:pt x="3804" y="3655"/>
                    <a:pt x="3804" y="3655"/>
                    <a:pt x="3804" y="3655"/>
                  </a:cubicBezTo>
                  <a:cubicBezTo>
                    <a:pt x="3812" y="3663"/>
                    <a:pt x="3812" y="3663"/>
                    <a:pt x="3812" y="3663"/>
                  </a:cubicBezTo>
                  <a:cubicBezTo>
                    <a:pt x="3804" y="3672"/>
                    <a:pt x="3804" y="3689"/>
                    <a:pt x="3812" y="3698"/>
                  </a:cubicBezTo>
                  <a:cubicBezTo>
                    <a:pt x="3889" y="3859"/>
                    <a:pt x="3889" y="3859"/>
                    <a:pt x="3889" y="3859"/>
                  </a:cubicBezTo>
                  <a:cubicBezTo>
                    <a:pt x="3872" y="3876"/>
                    <a:pt x="3872" y="3876"/>
                    <a:pt x="3872" y="3876"/>
                  </a:cubicBezTo>
                  <a:cubicBezTo>
                    <a:pt x="3710" y="3800"/>
                    <a:pt x="3710" y="3800"/>
                    <a:pt x="3710" y="3800"/>
                  </a:cubicBezTo>
                  <a:cubicBezTo>
                    <a:pt x="3702" y="3791"/>
                    <a:pt x="3693" y="3791"/>
                    <a:pt x="3685" y="3808"/>
                  </a:cubicBezTo>
                  <a:close/>
                  <a:moveTo>
                    <a:pt x="3795" y="3953"/>
                  </a:moveTo>
                  <a:cubicBezTo>
                    <a:pt x="3710" y="4021"/>
                    <a:pt x="3710" y="4021"/>
                    <a:pt x="3710" y="4021"/>
                  </a:cubicBezTo>
                  <a:cubicBezTo>
                    <a:pt x="3702" y="4013"/>
                    <a:pt x="3702" y="4013"/>
                    <a:pt x="3702" y="4013"/>
                  </a:cubicBezTo>
                  <a:cubicBezTo>
                    <a:pt x="3719" y="4004"/>
                    <a:pt x="3719" y="3987"/>
                    <a:pt x="3710" y="3979"/>
                  </a:cubicBezTo>
                  <a:cubicBezTo>
                    <a:pt x="3625" y="3876"/>
                    <a:pt x="3625" y="3876"/>
                    <a:pt x="3625" y="3876"/>
                  </a:cubicBezTo>
                  <a:cubicBezTo>
                    <a:pt x="3616" y="3859"/>
                    <a:pt x="3599" y="3868"/>
                    <a:pt x="3582" y="3876"/>
                  </a:cubicBezTo>
                  <a:cubicBezTo>
                    <a:pt x="3582" y="3868"/>
                    <a:pt x="3582" y="3868"/>
                    <a:pt x="3582" y="3868"/>
                  </a:cubicBezTo>
                  <a:cubicBezTo>
                    <a:pt x="3659" y="3800"/>
                    <a:pt x="3659" y="3800"/>
                    <a:pt x="3659" y="3800"/>
                  </a:cubicBezTo>
                  <a:cubicBezTo>
                    <a:pt x="3668" y="3808"/>
                    <a:pt x="3668" y="3808"/>
                    <a:pt x="3668" y="3808"/>
                  </a:cubicBezTo>
                  <a:cubicBezTo>
                    <a:pt x="3650" y="3825"/>
                    <a:pt x="3650" y="3834"/>
                    <a:pt x="3659" y="3842"/>
                  </a:cubicBezTo>
                  <a:cubicBezTo>
                    <a:pt x="3753" y="3945"/>
                    <a:pt x="3753" y="3945"/>
                    <a:pt x="3753" y="3945"/>
                  </a:cubicBezTo>
                  <a:cubicBezTo>
                    <a:pt x="3761" y="3962"/>
                    <a:pt x="3770" y="3962"/>
                    <a:pt x="3787" y="3945"/>
                  </a:cubicBezTo>
                  <a:lnTo>
                    <a:pt x="3795" y="3953"/>
                  </a:lnTo>
                  <a:close/>
                  <a:moveTo>
                    <a:pt x="3395" y="4013"/>
                  </a:moveTo>
                  <a:cubicBezTo>
                    <a:pt x="3395" y="4013"/>
                    <a:pt x="3395" y="4013"/>
                    <a:pt x="3395" y="4013"/>
                  </a:cubicBezTo>
                  <a:cubicBezTo>
                    <a:pt x="3395" y="4013"/>
                    <a:pt x="3395" y="4013"/>
                    <a:pt x="3395" y="4013"/>
                  </a:cubicBezTo>
                  <a:cubicBezTo>
                    <a:pt x="3378" y="4030"/>
                    <a:pt x="3378" y="4038"/>
                    <a:pt x="3386" y="4047"/>
                  </a:cubicBezTo>
                  <a:cubicBezTo>
                    <a:pt x="3429" y="4141"/>
                    <a:pt x="3429" y="4141"/>
                    <a:pt x="3429" y="4141"/>
                  </a:cubicBezTo>
                  <a:cubicBezTo>
                    <a:pt x="3446" y="4183"/>
                    <a:pt x="3437" y="4209"/>
                    <a:pt x="3386" y="4234"/>
                  </a:cubicBezTo>
                  <a:cubicBezTo>
                    <a:pt x="3343" y="4251"/>
                    <a:pt x="3318" y="4251"/>
                    <a:pt x="3301" y="4217"/>
                  </a:cubicBezTo>
                  <a:cubicBezTo>
                    <a:pt x="3241" y="4115"/>
                    <a:pt x="3241" y="4115"/>
                    <a:pt x="3241" y="4115"/>
                  </a:cubicBezTo>
                  <a:cubicBezTo>
                    <a:pt x="3241" y="4098"/>
                    <a:pt x="3233" y="4098"/>
                    <a:pt x="3216" y="4106"/>
                  </a:cubicBezTo>
                  <a:cubicBezTo>
                    <a:pt x="3207" y="4098"/>
                    <a:pt x="3207" y="4098"/>
                    <a:pt x="3207" y="4098"/>
                  </a:cubicBezTo>
                  <a:cubicBezTo>
                    <a:pt x="3301" y="4055"/>
                    <a:pt x="3301" y="4055"/>
                    <a:pt x="3301" y="4055"/>
                  </a:cubicBezTo>
                  <a:cubicBezTo>
                    <a:pt x="3301" y="4064"/>
                    <a:pt x="3301" y="4064"/>
                    <a:pt x="3301" y="4064"/>
                  </a:cubicBezTo>
                  <a:cubicBezTo>
                    <a:pt x="3284" y="4072"/>
                    <a:pt x="3275" y="4081"/>
                    <a:pt x="3284" y="4098"/>
                  </a:cubicBezTo>
                  <a:cubicBezTo>
                    <a:pt x="3343" y="4200"/>
                    <a:pt x="3343" y="4200"/>
                    <a:pt x="3343" y="4200"/>
                  </a:cubicBezTo>
                  <a:cubicBezTo>
                    <a:pt x="3352" y="4226"/>
                    <a:pt x="3369" y="4226"/>
                    <a:pt x="3395" y="4217"/>
                  </a:cubicBezTo>
                  <a:cubicBezTo>
                    <a:pt x="3429" y="4200"/>
                    <a:pt x="3429" y="4183"/>
                    <a:pt x="3420" y="4149"/>
                  </a:cubicBezTo>
                  <a:cubicBezTo>
                    <a:pt x="3369" y="4055"/>
                    <a:pt x="3369" y="4055"/>
                    <a:pt x="3369" y="4055"/>
                  </a:cubicBezTo>
                  <a:cubicBezTo>
                    <a:pt x="3369" y="4047"/>
                    <a:pt x="3352" y="4038"/>
                    <a:pt x="3326" y="4047"/>
                  </a:cubicBezTo>
                  <a:cubicBezTo>
                    <a:pt x="3326" y="4038"/>
                    <a:pt x="3326" y="4038"/>
                    <a:pt x="3326" y="4038"/>
                  </a:cubicBezTo>
                  <a:cubicBezTo>
                    <a:pt x="3386" y="4004"/>
                    <a:pt x="3386" y="4004"/>
                    <a:pt x="3386" y="4004"/>
                  </a:cubicBezTo>
                  <a:cubicBezTo>
                    <a:pt x="3386" y="4004"/>
                    <a:pt x="3386" y="4004"/>
                    <a:pt x="3386" y="4004"/>
                  </a:cubicBezTo>
                  <a:cubicBezTo>
                    <a:pt x="3446" y="3962"/>
                    <a:pt x="3446" y="3962"/>
                    <a:pt x="3446" y="3962"/>
                  </a:cubicBezTo>
                  <a:cubicBezTo>
                    <a:pt x="3608" y="4021"/>
                    <a:pt x="3608" y="4021"/>
                    <a:pt x="3608" y="4021"/>
                  </a:cubicBezTo>
                  <a:cubicBezTo>
                    <a:pt x="3608" y="4021"/>
                    <a:pt x="3608" y="4021"/>
                    <a:pt x="3608" y="4021"/>
                  </a:cubicBezTo>
                  <a:cubicBezTo>
                    <a:pt x="3548" y="3936"/>
                    <a:pt x="3548" y="3936"/>
                    <a:pt x="3548" y="3936"/>
                  </a:cubicBezTo>
                  <a:cubicBezTo>
                    <a:pt x="3540" y="3919"/>
                    <a:pt x="3531" y="3919"/>
                    <a:pt x="3505" y="3936"/>
                  </a:cubicBezTo>
                  <a:cubicBezTo>
                    <a:pt x="3505" y="3928"/>
                    <a:pt x="3505" y="3928"/>
                    <a:pt x="3505" y="3928"/>
                  </a:cubicBezTo>
                  <a:cubicBezTo>
                    <a:pt x="3565" y="3885"/>
                    <a:pt x="3565" y="3885"/>
                    <a:pt x="3565" y="3885"/>
                  </a:cubicBezTo>
                  <a:cubicBezTo>
                    <a:pt x="3565" y="3893"/>
                    <a:pt x="3565" y="3893"/>
                    <a:pt x="3565" y="3893"/>
                  </a:cubicBezTo>
                  <a:cubicBezTo>
                    <a:pt x="3557" y="3902"/>
                    <a:pt x="3548" y="3919"/>
                    <a:pt x="3565" y="3928"/>
                  </a:cubicBezTo>
                  <a:cubicBezTo>
                    <a:pt x="3659" y="4055"/>
                    <a:pt x="3659" y="4055"/>
                    <a:pt x="3659" y="4055"/>
                  </a:cubicBezTo>
                  <a:cubicBezTo>
                    <a:pt x="3633" y="4072"/>
                    <a:pt x="3633" y="4072"/>
                    <a:pt x="3633" y="4072"/>
                  </a:cubicBezTo>
                  <a:cubicBezTo>
                    <a:pt x="3454" y="4013"/>
                    <a:pt x="3454" y="4013"/>
                    <a:pt x="3454" y="4013"/>
                  </a:cubicBezTo>
                  <a:cubicBezTo>
                    <a:pt x="3454" y="4013"/>
                    <a:pt x="3454" y="4013"/>
                    <a:pt x="3454" y="4013"/>
                  </a:cubicBezTo>
                  <a:cubicBezTo>
                    <a:pt x="3531" y="4115"/>
                    <a:pt x="3531" y="4115"/>
                    <a:pt x="3531" y="4115"/>
                  </a:cubicBezTo>
                  <a:cubicBezTo>
                    <a:pt x="3531" y="4132"/>
                    <a:pt x="3548" y="4132"/>
                    <a:pt x="3565" y="4115"/>
                  </a:cubicBezTo>
                  <a:cubicBezTo>
                    <a:pt x="3574" y="4124"/>
                    <a:pt x="3574" y="4124"/>
                    <a:pt x="3574" y="4124"/>
                  </a:cubicBezTo>
                  <a:cubicBezTo>
                    <a:pt x="3505" y="4166"/>
                    <a:pt x="3505" y="4166"/>
                    <a:pt x="3505" y="4166"/>
                  </a:cubicBezTo>
                  <a:cubicBezTo>
                    <a:pt x="3505" y="4158"/>
                    <a:pt x="3505" y="4158"/>
                    <a:pt x="3505" y="4158"/>
                  </a:cubicBezTo>
                  <a:cubicBezTo>
                    <a:pt x="3523" y="4149"/>
                    <a:pt x="3523" y="4141"/>
                    <a:pt x="3514" y="4124"/>
                  </a:cubicBezTo>
                  <a:cubicBezTo>
                    <a:pt x="3429" y="4013"/>
                    <a:pt x="3429" y="4013"/>
                    <a:pt x="3429" y="4013"/>
                  </a:cubicBezTo>
                  <a:cubicBezTo>
                    <a:pt x="3429" y="4004"/>
                    <a:pt x="3412" y="4004"/>
                    <a:pt x="3395" y="4013"/>
                  </a:cubicBezTo>
                  <a:close/>
                  <a:moveTo>
                    <a:pt x="3122" y="4132"/>
                  </a:moveTo>
                  <a:cubicBezTo>
                    <a:pt x="3147" y="4200"/>
                    <a:pt x="3147" y="4200"/>
                    <a:pt x="3147" y="4200"/>
                  </a:cubicBezTo>
                  <a:cubicBezTo>
                    <a:pt x="3139" y="4209"/>
                    <a:pt x="3139" y="4209"/>
                    <a:pt x="3139" y="4209"/>
                  </a:cubicBezTo>
                  <a:cubicBezTo>
                    <a:pt x="3113" y="4175"/>
                    <a:pt x="3079" y="4158"/>
                    <a:pt x="3054" y="4166"/>
                  </a:cubicBezTo>
                  <a:cubicBezTo>
                    <a:pt x="3019" y="4183"/>
                    <a:pt x="3019" y="4217"/>
                    <a:pt x="3036" y="4268"/>
                  </a:cubicBezTo>
                  <a:cubicBezTo>
                    <a:pt x="3054" y="4328"/>
                    <a:pt x="3088" y="4354"/>
                    <a:pt x="3122" y="4336"/>
                  </a:cubicBezTo>
                  <a:cubicBezTo>
                    <a:pt x="3156" y="4328"/>
                    <a:pt x="3173" y="4294"/>
                    <a:pt x="3156" y="4251"/>
                  </a:cubicBezTo>
                  <a:cubicBezTo>
                    <a:pt x="3173" y="4251"/>
                    <a:pt x="3173" y="4251"/>
                    <a:pt x="3173" y="4251"/>
                  </a:cubicBezTo>
                  <a:cubicBezTo>
                    <a:pt x="3190" y="4302"/>
                    <a:pt x="3173" y="4336"/>
                    <a:pt x="3122" y="4354"/>
                  </a:cubicBezTo>
                  <a:cubicBezTo>
                    <a:pt x="3054" y="4371"/>
                    <a:pt x="3011" y="4354"/>
                    <a:pt x="2985" y="4285"/>
                  </a:cubicBezTo>
                  <a:cubicBezTo>
                    <a:pt x="2968" y="4226"/>
                    <a:pt x="2994" y="4183"/>
                    <a:pt x="3045" y="4158"/>
                  </a:cubicBezTo>
                  <a:cubicBezTo>
                    <a:pt x="3062" y="4149"/>
                    <a:pt x="3088" y="4149"/>
                    <a:pt x="3105" y="4158"/>
                  </a:cubicBezTo>
                  <a:cubicBezTo>
                    <a:pt x="3113" y="4141"/>
                    <a:pt x="3113" y="4141"/>
                    <a:pt x="3113" y="4141"/>
                  </a:cubicBezTo>
                  <a:lnTo>
                    <a:pt x="3122" y="4132"/>
                  </a:lnTo>
                  <a:close/>
                  <a:moveTo>
                    <a:pt x="2977" y="4396"/>
                  </a:moveTo>
                  <a:cubicBezTo>
                    <a:pt x="2874" y="4422"/>
                    <a:pt x="2874" y="4422"/>
                    <a:pt x="2874" y="4422"/>
                  </a:cubicBezTo>
                  <a:cubicBezTo>
                    <a:pt x="2866" y="4405"/>
                    <a:pt x="2866" y="4405"/>
                    <a:pt x="2866" y="4405"/>
                  </a:cubicBezTo>
                  <a:cubicBezTo>
                    <a:pt x="2891" y="4405"/>
                    <a:pt x="2900" y="4396"/>
                    <a:pt x="2891" y="4379"/>
                  </a:cubicBezTo>
                  <a:cubicBezTo>
                    <a:pt x="2857" y="4243"/>
                    <a:pt x="2857" y="4243"/>
                    <a:pt x="2857" y="4243"/>
                  </a:cubicBezTo>
                  <a:cubicBezTo>
                    <a:pt x="2857" y="4234"/>
                    <a:pt x="2849" y="4226"/>
                    <a:pt x="2832" y="4234"/>
                  </a:cubicBezTo>
                  <a:cubicBezTo>
                    <a:pt x="2823" y="4226"/>
                    <a:pt x="2823" y="4226"/>
                    <a:pt x="2823" y="4226"/>
                  </a:cubicBezTo>
                  <a:cubicBezTo>
                    <a:pt x="2934" y="4200"/>
                    <a:pt x="2934" y="4200"/>
                    <a:pt x="2934" y="4200"/>
                  </a:cubicBezTo>
                  <a:cubicBezTo>
                    <a:pt x="2934" y="4209"/>
                    <a:pt x="2934" y="4209"/>
                    <a:pt x="2934" y="4209"/>
                  </a:cubicBezTo>
                  <a:cubicBezTo>
                    <a:pt x="2909" y="4217"/>
                    <a:pt x="2909" y="4226"/>
                    <a:pt x="2909" y="4234"/>
                  </a:cubicBezTo>
                  <a:cubicBezTo>
                    <a:pt x="2943" y="4371"/>
                    <a:pt x="2943" y="4371"/>
                    <a:pt x="2943" y="4371"/>
                  </a:cubicBezTo>
                  <a:cubicBezTo>
                    <a:pt x="2943" y="4388"/>
                    <a:pt x="2951" y="4388"/>
                    <a:pt x="2977" y="4388"/>
                  </a:cubicBezTo>
                  <a:lnTo>
                    <a:pt x="2977" y="4396"/>
                  </a:lnTo>
                  <a:close/>
                  <a:moveTo>
                    <a:pt x="2602" y="4268"/>
                  </a:moveTo>
                  <a:cubicBezTo>
                    <a:pt x="2602" y="4260"/>
                    <a:pt x="2602" y="4260"/>
                    <a:pt x="2602" y="4260"/>
                  </a:cubicBezTo>
                  <a:cubicBezTo>
                    <a:pt x="2670" y="4251"/>
                    <a:pt x="2670" y="4251"/>
                    <a:pt x="2670" y="4251"/>
                  </a:cubicBezTo>
                  <a:cubicBezTo>
                    <a:pt x="2781" y="4371"/>
                    <a:pt x="2781" y="4371"/>
                    <a:pt x="2781" y="4371"/>
                  </a:cubicBezTo>
                  <a:cubicBezTo>
                    <a:pt x="2789" y="4371"/>
                    <a:pt x="2789" y="4371"/>
                    <a:pt x="2789" y="4371"/>
                  </a:cubicBezTo>
                  <a:cubicBezTo>
                    <a:pt x="2772" y="4268"/>
                    <a:pt x="2772" y="4268"/>
                    <a:pt x="2772" y="4268"/>
                  </a:cubicBezTo>
                  <a:cubicBezTo>
                    <a:pt x="2772" y="4260"/>
                    <a:pt x="2764" y="4251"/>
                    <a:pt x="2738" y="4251"/>
                  </a:cubicBezTo>
                  <a:cubicBezTo>
                    <a:pt x="2738" y="4243"/>
                    <a:pt x="2738" y="4243"/>
                    <a:pt x="2738" y="4243"/>
                  </a:cubicBezTo>
                  <a:cubicBezTo>
                    <a:pt x="2806" y="4234"/>
                    <a:pt x="2806" y="4234"/>
                    <a:pt x="2806" y="4234"/>
                  </a:cubicBezTo>
                  <a:cubicBezTo>
                    <a:pt x="2815" y="4243"/>
                    <a:pt x="2815" y="4243"/>
                    <a:pt x="2815" y="4243"/>
                  </a:cubicBezTo>
                  <a:cubicBezTo>
                    <a:pt x="2789" y="4251"/>
                    <a:pt x="2789" y="4260"/>
                    <a:pt x="2789" y="4268"/>
                  </a:cubicBezTo>
                  <a:cubicBezTo>
                    <a:pt x="2806" y="4439"/>
                    <a:pt x="2806" y="4439"/>
                    <a:pt x="2806" y="4439"/>
                  </a:cubicBezTo>
                  <a:cubicBezTo>
                    <a:pt x="2781" y="4439"/>
                    <a:pt x="2781" y="4439"/>
                    <a:pt x="2781" y="4439"/>
                  </a:cubicBezTo>
                  <a:cubicBezTo>
                    <a:pt x="2653" y="4294"/>
                    <a:pt x="2653" y="4294"/>
                    <a:pt x="2653" y="4294"/>
                  </a:cubicBezTo>
                  <a:cubicBezTo>
                    <a:pt x="2653" y="4302"/>
                    <a:pt x="2653" y="4302"/>
                    <a:pt x="2653" y="4302"/>
                  </a:cubicBezTo>
                  <a:cubicBezTo>
                    <a:pt x="2661" y="4422"/>
                    <a:pt x="2661" y="4422"/>
                    <a:pt x="2661" y="4422"/>
                  </a:cubicBezTo>
                  <a:cubicBezTo>
                    <a:pt x="2661" y="4439"/>
                    <a:pt x="2678" y="4439"/>
                    <a:pt x="2704" y="4439"/>
                  </a:cubicBezTo>
                  <a:cubicBezTo>
                    <a:pt x="2704" y="4447"/>
                    <a:pt x="2704" y="4447"/>
                    <a:pt x="2704" y="4447"/>
                  </a:cubicBezTo>
                  <a:cubicBezTo>
                    <a:pt x="2627" y="4456"/>
                    <a:pt x="2627" y="4456"/>
                    <a:pt x="2627" y="4456"/>
                  </a:cubicBezTo>
                  <a:cubicBezTo>
                    <a:pt x="2627" y="4447"/>
                    <a:pt x="2627" y="4447"/>
                    <a:pt x="2627" y="4447"/>
                  </a:cubicBezTo>
                  <a:cubicBezTo>
                    <a:pt x="2644" y="4447"/>
                    <a:pt x="2653" y="4439"/>
                    <a:pt x="2653" y="4422"/>
                  </a:cubicBezTo>
                  <a:cubicBezTo>
                    <a:pt x="2636" y="4285"/>
                    <a:pt x="2636" y="4285"/>
                    <a:pt x="2636" y="4285"/>
                  </a:cubicBezTo>
                  <a:cubicBezTo>
                    <a:pt x="2636" y="4268"/>
                    <a:pt x="2619" y="4268"/>
                    <a:pt x="2602" y="4268"/>
                  </a:cubicBezTo>
                  <a:close/>
                  <a:moveTo>
                    <a:pt x="2439" y="4354"/>
                  </a:moveTo>
                  <a:cubicBezTo>
                    <a:pt x="2508" y="4354"/>
                    <a:pt x="2508" y="4354"/>
                    <a:pt x="2508" y="4354"/>
                  </a:cubicBezTo>
                  <a:cubicBezTo>
                    <a:pt x="2508" y="4294"/>
                    <a:pt x="2508" y="4294"/>
                    <a:pt x="2508" y="4294"/>
                  </a:cubicBezTo>
                  <a:cubicBezTo>
                    <a:pt x="2508" y="4277"/>
                    <a:pt x="2499" y="4277"/>
                    <a:pt x="2482" y="4277"/>
                  </a:cubicBezTo>
                  <a:cubicBezTo>
                    <a:pt x="2474" y="4260"/>
                    <a:pt x="2474" y="4260"/>
                    <a:pt x="2474" y="4260"/>
                  </a:cubicBezTo>
                  <a:cubicBezTo>
                    <a:pt x="2584" y="4260"/>
                    <a:pt x="2584" y="4260"/>
                    <a:pt x="2584" y="4260"/>
                  </a:cubicBezTo>
                  <a:cubicBezTo>
                    <a:pt x="2584" y="4268"/>
                    <a:pt x="2584" y="4268"/>
                    <a:pt x="2584" y="4268"/>
                  </a:cubicBezTo>
                  <a:cubicBezTo>
                    <a:pt x="2559" y="4268"/>
                    <a:pt x="2550" y="4277"/>
                    <a:pt x="2550" y="4294"/>
                  </a:cubicBezTo>
                  <a:cubicBezTo>
                    <a:pt x="2559" y="4430"/>
                    <a:pt x="2559" y="4430"/>
                    <a:pt x="2559" y="4430"/>
                  </a:cubicBezTo>
                  <a:cubicBezTo>
                    <a:pt x="2559" y="4447"/>
                    <a:pt x="2567" y="4447"/>
                    <a:pt x="2593" y="4447"/>
                  </a:cubicBezTo>
                  <a:cubicBezTo>
                    <a:pt x="2593" y="4456"/>
                    <a:pt x="2593" y="4456"/>
                    <a:pt x="2593" y="4456"/>
                  </a:cubicBezTo>
                  <a:cubicBezTo>
                    <a:pt x="2491" y="4464"/>
                    <a:pt x="2491" y="4464"/>
                    <a:pt x="2491" y="4464"/>
                  </a:cubicBezTo>
                  <a:cubicBezTo>
                    <a:pt x="2491" y="4456"/>
                    <a:pt x="2491" y="4456"/>
                    <a:pt x="2491" y="4456"/>
                  </a:cubicBezTo>
                  <a:cubicBezTo>
                    <a:pt x="2508" y="4456"/>
                    <a:pt x="2516" y="4447"/>
                    <a:pt x="2508" y="4430"/>
                  </a:cubicBezTo>
                  <a:cubicBezTo>
                    <a:pt x="2508" y="4362"/>
                    <a:pt x="2508" y="4362"/>
                    <a:pt x="2508" y="4362"/>
                  </a:cubicBezTo>
                  <a:cubicBezTo>
                    <a:pt x="2439" y="4371"/>
                    <a:pt x="2439" y="4371"/>
                    <a:pt x="2439" y="4371"/>
                  </a:cubicBezTo>
                  <a:cubicBezTo>
                    <a:pt x="2448" y="4439"/>
                    <a:pt x="2448" y="4439"/>
                    <a:pt x="2448" y="4439"/>
                  </a:cubicBezTo>
                  <a:cubicBezTo>
                    <a:pt x="2448" y="4447"/>
                    <a:pt x="2457" y="4456"/>
                    <a:pt x="2474" y="4456"/>
                  </a:cubicBezTo>
                  <a:cubicBezTo>
                    <a:pt x="2474" y="4464"/>
                    <a:pt x="2474" y="4464"/>
                    <a:pt x="2474" y="4464"/>
                  </a:cubicBezTo>
                  <a:cubicBezTo>
                    <a:pt x="2371" y="4473"/>
                    <a:pt x="2371" y="4473"/>
                    <a:pt x="2371" y="4473"/>
                  </a:cubicBezTo>
                  <a:cubicBezTo>
                    <a:pt x="2371" y="4456"/>
                    <a:pt x="2371" y="4456"/>
                    <a:pt x="2371" y="4456"/>
                  </a:cubicBezTo>
                  <a:cubicBezTo>
                    <a:pt x="2388" y="4456"/>
                    <a:pt x="2397" y="4456"/>
                    <a:pt x="2397" y="4439"/>
                  </a:cubicBezTo>
                  <a:cubicBezTo>
                    <a:pt x="2388" y="4302"/>
                    <a:pt x="2388" y="4302"/>
                    <a:pt x="2388" y="4302"/>
                  </a:cubicBezTo>
                  <a:cubicBezTo>
                    <a:pt x="2388" y="4285"/>
                    <a:pt x="2380" y="4277"/>
                    <a:pt x="2363" y="4277"/>
                  </a:cubicBezTo>
                  <a:cubicBezTo>
                    <a:pt x="2363" y="4268"/>
                    <a:pt x="2363" y="4268"/>
                    <a:pt x="2363" y="4268"/>
                  </a:cubicBezTo>
                  <a:cubicBezTo>
                    <a:pt x="2465" y="4260"/>
                    <a:pt x="2465" y="4260"/>
                    <a:pt x="2465" y="4260"/>
                  </a:cubicBezTo>
                  <a:cubicBezTo>
                    <a:pt x="2465" y="4277"/>
                    <a:pt x="2465" y="4277"/>
                    <a:pt x="2465" y="4277"/>
                  </a:cubicBezTo>
                  <a:cubicBezTo>
                    <a:pt x="2448" y="4277"/>
                    <a:pt x="2439" y="4285"/>
                    <a:pt x="2439" y="4294"/>
                  </a:cubicBezTo>
                  <a:lnTo>
                    <a:pt x="2439" y="4354"/>
                  </a:lnTo>
                  <a:close/>
                  <a:moveTo>
                    <a:pt x="2346" y="4268"/>
                  </a:moveTo>
                  <a:cubicBezTo>
                    <a:pt x="2337" y="4336"/>
                    <a:pt x="2337" y="4336"/>
                    <a:pt x="2337" y="4336"/>
                  </a:cubicBezTo>
                  <a:cubicBezTo>
                    <a:pt x="2329" y="4336"/>
                    <a:pt x="2329" y="4336"/>
                    <a:pt x="2329" y="4336"/>
                  </a:cubicBezTo>
                  <a:cubicBezTo>
                    <a:pt x="2312" y="4294"/>
                    <a:pt x="2295" y="4268"/>
                    <a:pt x="2269" y="4268"/>
                  </a:cubicBezTo>
                  <a:cubicBezTo>
                    <a:pt x="2235" y="4260"/>
                    <a:pt x="2209" y="4285"/>
                    <a:pt x="2201" y="4354"/>
                  </a:cubicBezTo>
                  <a:cubicBezTo>
                    <a:pt x="2201" y="4405"/>
                    <a:pt x="2209" y="4439"/>
                    <a:pt x="2252" y="4447"/>
                  </a:cubicBezTo>
                  <a:cubicBezTo>
                    <a:pt x="2295" y="4447"/>
                    <a:pt x="2312" y="4430"/>
                    <a:pt x="2320" y="4388"/>
                  </a:cubicBezTo>
                  <a:cubicBezTo>
                    <a:pt x="2337" y="4388"/>
                    <a:pt x="2337" y="4388"/>
                    <a:pt x="2337" y="4388"/>
                  </a:cubicBezTo>
                  <a:cubicBezTo>
                    <a:pt x="2329" y="4439"/>
                    <a:pt x="2295" y="4464"/>
                    <a:pt x="2243" y="4456"/>
                  </a:cubicBezTo>
                  <a:cubicBezTo>
                    <a:pt x="2175" y="4447"/>
                    <a:pt x="2150" y="4405"/>
                    <a:pt x="2150" y="4345"/>
                  </a:cubicBezTo>
                  <a:cubicBezTo>
                    <a:pt x="2167" y="4277"/>
                    <a:pt x="2201" y="4251"/>
                    <a:pt x="2269" y="4251"/>
                  </a:cubicBezTo>
                  <a:cubicBezTo>
                    <a:pt x="2286" y="4251"/>
                    <a:pt x="2303" y="4260"/>
                    <a:pt x="2320" y="4277"/>
                  </a:cubicBezTo>
                  <a:cubicBezTo>
                    <a:pt x="2337" y="4268"/>
                    <a:pt x="2337" y="4268"/>
                    <a:pt x="2337" y="4268"/>
                  </a:cubicBezTo>
                  <a:lnTo>
                    <a:pt x="2346" y="4268"/>
                  </a:lnTo>
                  <a:close/>
                  <a:moveTo>
                    <a:pt x="2124" y="4234"/>
                  </a:moveTo>
                  <a:cubicBezTo>
                    <a:pt x="2115" y="4311"/>
                    <a:pt x="2115" y="4311"/>
                    <a:pt x="2115" y="4311"/>
                  </a:cubicBezTo>
                  <a:cubicBezTo>
                    <a:pt x="2098" y="4302"/>
                    <a:pt x="2098" y="4302"/>
                    <a:pt x="2098" y="4302"/>
                  </a:cubicBezTo>
                  <a:cubicBezTo>
                    <a:pt x="2098" y="4268"/>
                    <a:pt x="2081" y="4243"/>
                    <a:pt x="2047" y="4234"/>
                  </a:cubicBezTo>
                  <a:cubicBezTo>
                    <a:pt x="2030" y="4226"/>
                    <a:pt x="2022" y="4234"/>
                    <a:pt x="2022" y="4243"/>
                  </a:cubicBezTo>
                  <a:cubicBezTo>
                    <a:pt x="2005" y="4302"/>
                    <a:pt x="2005" y="4302"/>
                    <a:pt x="2005" y="4302"/>
                  </a:cubicBezTo>
                  <a:cubicBezTo>
                    <a:pt x="2030" y="4311"/>
                    <a:pt x="2047" y="4302"/>
                    <a:pt x="2056" y="4277"/>
                  </a:cubicBezTo>
                  <a:cubicBezTo>
                    <a:pt x="2073" y="4277"/>
                    <a:pt x="2073" y="4277"/>
                    <a:pt x="2073" y="4277"/>
                  </a:cubicBezTo>
                  <a:cubicBezTo>
                    <a:pt x="2047" y="4362"/>
                    <a:pt x="2047" y="4362"/>
                    <a:pt x="2047" y="4362"/>
                  </a:cubicBezTo>
                  <a:cubicBezTo>
                    <a:pt x="2039" y="4354"/>
                    <a:pt x="2039" y="4354"/>
                    <a:pt x="2039" y="4354"/>
                  </a:cubicBezTo>
                  <a:cubicBezTo>
                    <a:pt x="2039" y="4328"/>
                    <a:pt x="2030" y="4319"/>
                    <a:pt x="2005" y="4311"/>
                  </a:cubicBezTo>
                  <a:cubicBezTo>
                    <a:pt x="1987" y="4379"/>
                    <a:pt x="1987" y="4379"/>
                    <a:pt x="1987" y="4379"/>
                  </a:cubicBezTo>
                  <a:cubicBezTo>
                    <a:pt x="1979" y="4388"/>
                    <a:pt x="1987" y="4396"/>
                    <a:pt x="2005" y="4405"/>
                  </a:cubicBezTo>
                  <a:cubicBezTo>
                    <a:pt x="2039" y="4413"/>
                    <a:pt x="2073" y="4396"/>
                    <a:pt x="2090" y="4362"/>
                  </a:cubicBezTo>
                  <a:cubicBezTo>
                    <a:pt x="2107" y="4362"/>
                    <a:pt x="2107" y="4362"/>
                    <a:pt x="2107" y="4362"/>
                  </a:cubicBezTo>
                  <a:cubicBezTo>
                    <a:pt x="2081" y="4439"/>
                    <a:pt x="2081" y="4439"/>
                    <a:pt x="2081" y="4439"/>
                  </a:cubicBezTo>
                  <a:cubicBezTo>
                    <a:pt x="1902" y="4388"/>
                    <a:pt x="1902" y="4388"/>
                    <a:pt x="1902" y="4388"/>
                  </a:cubicBezTo>
                  <a:cubicBezTo>
                    <a:pt x="1902" y="4379"/>
                    <a:pt x="1902" y="4379"/>
                    <a:pt x="1902" y="4379"/>
                  </a:cubicBezTo>
                  <a:cubicBezTo>
                    <a:pt x="1928" y="4388"/>
                    <a:pt x="1936" y="4379"/>
                    <a:pt x="1936" y="4371"/>
                  </a:cubicBezTo>
                  <a:cubicBezTo>
                    <a:pt x="1970" y="4234"/>
                    <a:pt x="1970" y="4234"/>
                    <a:pt x="1970" y="4234"/>
                  </a:cubicBezTo>
                  <a:cubicBezTo>
                    <a:pt x="1979" y="4217"/>
                    <a:pt x="1970" y="4209"/>
                    <a:pt x="1945" y="4209"/>
                  </a:cubicBezTo>
                  <a:cubicBezTo>
                    <a:pt x="1953" y="4192"/>
                    <a:pt x="1953" y="4192"/>
                    <a:pt x="1953" y="4192"/>
                  </a:cubicBezTo>
                  <a:lnTo>
                    <a:pt x="2124" y="4234"/>
                  </a:lnTo>
                  <a:close/>
                  <a:moveTo>
                    <a:pt x="1757" y="4132"/>
                  </a:moveTo>
                  <a:cubicBezTo>
                    <a:pt x="1936" y="4192"/>
                    <a:pt x="1936" y="4192"/>
                    <a:pt x="1936" y="4192"/>
                  </a:cubicBezTo>
                  <a:cubicBezTo>
                    <a:pt x="1911" y="4260"/>
                    <a:pt x="1911" y="4260"/>
                    <a:pt x="1911" y="4260"/>
                  </a:cubicBezTo>
                  <a:cubicBezTo>
                    <a:pt x="1902" y="4260"/>
                    <a:pt x="1902" y="4260"/>
                    <a:pt x="1902" y="4260"/>
                  </a:cubicBezTo>
                  <a:cubicBezTo>
                    <a:pt x="1902" y="4217"/>
                    <a:pt x="1894" y="4192"/>
                    <a:pt x="1860" y="4183"/>
                  </a:cubicBezTo>
                  <a:cubicBezTo>
                    <a:pt x="1808" y="4336"/>
                    <a:pt x="1808" y="4336"/>
                    <a:pt x="1808" y="4336"/>
                  </a:cubicBezTo>
                  <a:cubicBezTo>
                    <a:pt x="1808" y="4345"/>
                    <a:pt x="1817" y="4354"/>
                    <a:pt x="1834" y="4362"/>
                  </a:cubicBezTo>
                  <a:cubicBezTo>
                    <a:pt x="1834" y="4371"/>
                    <a:pt x="1834" y="4371"/>
                    <a:pt x="1834" y="4371"/>
                  </a:cubicBezTo>
                  <a:cubicBezTo>
                    <a:pt x="1723" y="4336"/>
                    <a:pt x="1723" y="4336"/>
                    <a:pt x="1723" y="4336"/>
                  </a:cubicBezTo>
                  <a:cubicBezTo>
                    <a:pt x="1732" y="4328"/>
                    <a:pt x="1732" y="4328"/>
                    <a:pt x="1732" y="4328"/>
                  </a:cubicBezTo>
                  <a:cubicBezTo>
                    <a:pt x="1749" y="4336"/>
                    <a:pt x="1766" y="4328"/>
                    <a:pt x="1766" y="4319"/>
                  </a:cubicBezTo>
                  <a:cubicBezTo>
                    <a:pt x="1817" y="4166"/>
                    <a:pt x="1817" y="4166"/>
                    <a:pt x="1817" y="4166"/>
                  </a:cubicBezTo>
                  <a:cubicBezTo>
                    <a:pt x="1791" y="4158"/>
                    <a:pt x="1766" y="4175"/>
                    <a:pt x="1740" y="4200"/>
                  </a:cubicBezTo>
                  <a:cubicBezTo>
                    <a:pt x="1732" y="4200"/>
                    <a:pt x="1732" y="4200"/>
                    <a:pt x="1732" y="4200"/>
                  </a:cubicBezTo>
                  <a:lnTo>
                    <a:pt x="1757" y="4132"/>
                  </a:lnTo>
                  <a:close/>
                  <a:moveTo>
                    <a:pt x="1570" y="4064"/>
                  </a:moveTo>
                  <a:cubicBezTo>
                    <a:pt x="1578" y="4047"/>
                    <a:pt x="1578" y="4047"/>
                    <a:pt x="1578" y="4047"/>
                  </a:cubicBezTo>
                  <a:cubicBezTo>
                    <a:pt x="1663" y="4089"/>
                    <a:pt x="1663" y="4089"/>
                    <a:pt x="1663" y="4089"/>
                  </a:cubicBezTo>
                  <a:cubicBezTo>
                    <a:pt x="1655" y="4098"/>
                    <a:pt x="1655" y="4098"/>
                    <a:pt x="1655" y="4098"/>
                  </a:cubicBezTo>
                  <a:cubicBezTo>
                    <a:pt x="1646" y="4089"/>
                    <a:pt x="1638" y="4089"/>
                    <a:pt x="1638" y="4098"/>
                  </a:cubicBezTo>
                  <a:cubicBezTo>
                    <a:pt x="1629" y="4098"/>
                    <a:pt x="1629" y="4106"/>
                    <a:pt x="1629" y="4115"/>
                  </a:cubicBezTo>
                  <a:cubicBezTo>
                    <a:pt x="1629" y="4115"/>
                    <a:pt x="1629" y="4115"/>
                    <a:pt x="1629" y="4115"/>
                  </a:cubicBezTo>
                  <a:cubicBezTo>
                    <a:pt x="1638" y="4183"/>
                    <a:pt x="1638" y="4183"/>
                    <a:pt x="1638" y="4183"/>
                  </a:cubicBezTo>
                  <a:cubicBezTo>
                    <a:pt x="1689" y="4141"/>
                    <a:pt x="1689" y="4141"/>
                    <a:pt x="1689" y="4141"/>
                  </a:cubicBezTo>
                  <a:cubicBezTo>
                    <a:pt x="1698" y="4132"/>
                    <a:pt x="1698" y="4132"/>
                    <a:pt x="1698" y="4132"/>
                  </a:cubicBezTo>
                  <a:cubicBezTo>
                    <a:pt x="1698" y="4124"/>
                    <a:pt x="1689" y="4115"/>
                    <a:pt x="1680" y="4106"/>
                  </a:cubicBezTo>
                  <a:cubicBezTo>
                    <a:pt x="1680" y="4098"/>
                    <a:pt x="1680" y="4098"/>
                    <a:pt x="1680" y="4098"/>
                  </a:cubicBezTo>
                  <a:cubicBezTo>
                    <a:pt x="1749" y="4124"/>
                    <a:pt x="1749" y="4124"/>
                    <a:pt x="1749" y="4124"/>
                  </a:cubicBezTo>
                  <a:cubicBezTo>
                    <a:pt x="1749" y="4141"/>
                    <a:pt x="1749" y="4141"/>
                    <a:pt x="1749" y="4141"/>
                  </a:cubicBezTo>
                  <a:cubicBezTo>
                    <a:pt x="1732" y="4132"/>
                    <a:pt x="1715" y="4132"/>
                    <a:pt x="1706" y="4141"/>
                  </a:cubicBezTo>
                  <a:cubicBezTo>
                    <a:pt x="1638" y="4209"/>
                    <a:pt x="1638" y="4209"/>
                    <a:pt x="1638" y="4209"/>
                  </a:cubicBezTo>
                  <a:cubicBezTo>
                    <a:pt x="1612" y="4251"/>
                    <a:pt x="1612" y="4251"/>
                    <a:pt x="1612" y="4251"/>
                  </a:cubicBezTo>
                  <a:cubicBezTo>
                    <a:pt x="1604" y="4268"/>
                    <a:pt x="1612" y="4277"/>
                    <a:pt x="1638" y="4285"/>
                  </a:cubicBezTo>
                  <a:cubicBezTo>
                    <a:pt x="1629" y="4294"/>
                    <a:pt x="1629" y="4294"/>
                    <a:pt x="1629" y="4294"/>
                  </a:cubicBezTo>
                  <a:cubicBezTo>
                    <a:pt x="1527" y="4251"/>
                    <a:pt x="1527" y="4251"/>
                    <a:pt x="1527" y="4251"/>
                  </a:cubicBezTo>
                  <a:cubicBezTo>
                    <a:pt x="1536" y="4234"/>
                    <a:pt x="1536" y="4234"/>
                    <a:pt x="1536" y="4234"/>
                  </a:cubicBezTo>
                  <a:cubicBezTo>
                    <a:pt x="1553" y="4251"/>
                    <a:pt x="1570" y="4251"/>
                    <a:pt x="1570" y="4234"/>
                  </a:cubicBezTo>
                  <a:cubicBezTo>
                    <a:pt x="1595" y="4183"/>
                    <a:pt x="1595" y="4183"/>
                    <a:pt x="1595" y="4183"/>
                  </a:cubicBezTo>
                  <a:cubicBezTo>
                    <a:pt x="1587" y="4106"/>
                    <a:pt x="1587" y="4106"/>
                    <a:pt x="1587" y="4106"/>
                  </a:cubicBezTo>
                  <a:cubicBezTo>
                    <a:pt x="1587" y="4081"/>
                    <a:pt x="1578" y="4064"/>
                    <a:pt x="1570" y="4064"/>
                  </a:cubicBezTo>
                  <a:close/>
                  <a:moveTo>
                    <a:pt x="1459" y="4217"/>
                  </a:moveTo>
                  <a:cubicBezTo>
                    <a:pt x="1322" y="4132"/>
                    <a:pt x="1322" y="4132"/>
                    <a:pt x="1322" y="4132"/>
                  </a:cubicBezTo>
                  <a:cubicBezTo>
                    <a:pt x="1322" y="4115"/>
                    <a:pt x="1322" y="4115"/>
                    <a:pt x="1322" y="4115"/>
                  </a:cubicBezTo>
                  <a:cubicBezTo>
                    <a:pt x="1339" y="4132"/>
                    <a:pt x="1356" y="4132"/>
                    <a:pt x="1356" y="4115"/>
                  </a:cubicBezTo>
                  <a:cubicBezTo>
                    <a:pt x="1433" y="3996"/>
                    <a:pt x="1433" y="3996"/>
                    <a:pt x="1433" y="3996"/>
                  </a:cubicBezTo>
                  <a:cubicBezTo>
                    <a:pt x="1442" y="3987"/>
                    <a:pt x="1433" y="3979"/>
                    <a:pt x="1416" y="3962"/>
                  </a:cubicBezTo>
                  <a:cubicBezTo>
                    <a:pt x="1425" y="3953"/>
                    <a:pt x="1425" y="3953"/>
                    <a:pt x="1425" y="3953"/>
                  </a:cubicBezTo>
                  <a:cubicBezTo>
                    <a:pt x="1510" y="4013"/>
                    <a:pt x="1510" y="4013"/>
                    <a:pt x="1510" y="4013"/>
                  </a:cubicBezTo>
                  <a:cubicBezTo>
                    <a:pt x="1510" y="4021"/>
                    <a:pt x="1510" y="4021"/>
                    <a:pt x="1510" y="4021"/>
                  </a:cubicBezTo>
                  <a:cubicBezTo>
                    <a:pt x="1493" y="4013"/>
                    <a:pt x="1476" y="4013"/>
                    <a:pt x="1476" y="4021"/>
                  </a:cubicBezTo>
                  <a:cubicBezTo>
                    <a:pt x="1399" y="4141"/>
                    <a:pt x="1399" y="4141"/>
                    <a:pt x="1399" y="4141"/>
                  </a:cubicBezTo>
                  <a:cubicBezTo>
                    <a:pt x="1391" y="4149"/>
                    <a:pt x="1399" y="4158"/>
                    <a:pt x="1408" y="4166"/>
                  </a:cubicBezTo>
                  <a:cubicBezTo>
                    <a:pt x="1433" y="4183"/>
                    <a:pt x="1467" y="4175"/>
                    <a:pt x="1493" y="4141"/>
                  </a:cubicBezTo>
                  <a:cubicBezTo>
                    <a:pt x="1501" y="4149"/>
                    <a:pt x="1501" y="4149"/>
                    <a:pt x="1501" y="4149"/>
                  </a:cubicBezTo>
                  <a:lnTo>
                    <a:pt x="1459" y="4217"/>
                  </a:lnTo>
                  <a:close/>
                  <a:moveTo>
                    <a:pt x="1186" y="3902"/>
                  </a:moveTo>
                  <a:cubicBezTo>
                    <a:pt x="1228" y="3851"/>
                    <a:pt x="1280" y="3851"/>
                    <a:pt x="1331" y="3885"/>
                  </a:cubicBezTo>
                  <a:cubicBezTo>
                    <a:pt x="1373" y="3928"/>
                    <a:pt x="1382" y="3970"/>
                    <a:pt x="1348" y="4030"/>
                  </a:cubicBezTo>
                  <a:cubicBezTo>
                    <a:pt x="1305" y="4072"/>
                    <a:pt x="1254" y="4081"/>
                    <a:pt x="1203" y="4047"/>
                  </a:cubicBezTo>
                  <a:cubicBezTo>
                    <a:pt x="1160" y="4004"/>
                    <a:pt x="1152" y="3953"/>
                    <a:pt x="1186" y="3902"/>
                  </a:cubicBezTo>
                  <a:close/>
                  <a:moveTo>
                    <a:pt x="1228" y="3936"/>
                  </a:moveTo>
                  <a:cubicBezTo>
                    <a:pt x="1194" y="3979"/>
                    <a:pt x="1186" y="4013"/>
                    <a:pt x="1211" y="4038"/>
                  </a:cubicBezTo>
                  <a:cubicBezTo>
                    <a:pt x="1237" y="4055"/>
                    <a:pt x="1263" y="4038"/>
                    <a:pt x="1305" y="3996"/>
                  </a:cubicBezTo>
                  <a:cubicBezTo>
                    <a:pt x="1339" y="3945"/>
                    <a:pt x="1348" y="3911"/>
                    <a:pt x="1322" y="3893"/>
                  </a:cubicBezTo>
                  <a:cubicBezTo>
                    <a:pt x="1297" y="3876"/>
                    <a:pt x="1263" y="3885"/>
                    <a:pt x="1228" y="3936"/>
                  </a:cubicBezTo>
                  <a:close/>
                  <a:moveTo>
                    <a:pt x="1041" y="3902"/>
                  </a:moveTo>
                  <a:cubicBezTo>
                    <a:pt x="964" y="3825"/>
                    <a:pt x="964" y="3825"/>
                    <a:pt x="964" y="3825"/>
                  </a:cubicBezTo>
                  <a:cubicBezTo>
                    <a:pt x="973" y="3817"/>
                    <a:pt x="973" y="3817"/>
                    <a:pt x="973" y="3817"/>
                  </a:cubicBezTo>
                  <a:cubicBezTo>
                    <a:pt x="981" y="3834"/>
                    <a:pt x="998" y="3834"/>
                    <a:pt x="1007" y="3825"/>
                  </a:cubicBezTo>
                  <a:cubicBezTo>
                    <a:pt x="1101" y="3723"/>
                    <a:pt x="1101" y="3723"/>
                    <a:pt x="1101" y="3723"/>
                  </a:cubicBezTo>
                  <a:cubicBezTo>
                    <a:pt x="1109" y="3715"/>
                    <a:pt x="1109" y="3706"/>
                    <a:pt x="1092" y="3689"/>
                  </a:cubicBezTo>
                  <a:cubicBezTo>
                    <a:pt x="1101" y="3681"/>
                    <a:pt x="1101" y="3681"/>
                    <a:pt x="1101" y="3681"/>
                  </a:cubicBezTo>
                  <a:cubicBezTo>
                    <a:pt x="1177" y="3757"/>
                    <a:pt x="1177" y="3757"/>
                    <a:pt x="1177" y="3757"/>
                  </a:cubicBezTo>
                  <a:cubicBezTo>
                    <a:pt x="1211" y="3791"/>
                    <a:pt x="1211" y="3817"/>
                    <a:pt x="1194" y="3842"/>
                  </a:cubicBezTo>
                  <a:cubicBezTo>
                    <a:pt x="1169" y="3868"/>
                    <a:pt x="1135" y="3868"/>
                    <a:pt x="1101" y="3834"/>
                  </a:cubicBezTo>
                  <a:cubicBezTo>
                    <a:pt x="1084" y="3808"/>
                    <a:pt x="1084" y="3808"/>
                    <a:pt x="1084" y="3808"/>
                  </a:cubicBezTo>
                  <a:cubicBezTo>
                    <a:pt x="1041" y="3851"/>
                    <a:pt x="1041" y="3851"/>
                    <a:pt x="1041" y="3851"/>
                  </a:cubicBezTo>
                  <a:cubicBezTo>
                    <a:pt x="1024" y="3868"/>
                    <a:pt x="1032" y="3876"/>
                    <a:pt x="1049" y="3893"/>
                  </a:cubicBezTo>
                  <a:lnTo>
                    <a:pt x="1041" y="3902"/>
                  </a:lnTo>
                  <a:close/>
                  <a:moveTo>
                    <a:pt x="1135" y="3757"/>
                  </a:moveTo>
                  <a:cubicBezTo>
                    <a:pt x="1092" y="3800"/>
                    <a:pt x="1092" y="3800"/>
                    <a:pt x="1092" y="3800"/>
                  </a:cubicBezTo>
                  <a:cubicBezTo>
                    <a:pt x="1101" y="3808"/>
                    <a:pt x="1101" y="3808"/>
                    <a:pt x="1101" y="3808"/>
                  </a:cubicBezTo>
                  <a:cubicBezTo>
                    <a:pt x="1118" y="3825"/>
                    <a:pt x="1135" y="3825"/>
                    <a:pt x="1152" y="3808"/>
                  </a:cubicBezTo>
                  <a:cubicBezTo>
                    <a:pt x="1169" y="3791"/>
                    <a:pt x="1177" y="3774"/>
                    <a:pt x="1160" y="3757"/>
                  </a:cubicBezTo>
                  <a:cubicBezTo>
                    <a:pt x="1152" y="3749"/>
                    <a:pt x="1143" y="3749"/>
                    <a:pt x="1135" y="3757"/>
                  </a:cubicBezTo>
                  <a:close/>
                  <a:moveTo>
                    <a:pt x="913" y="3468"/>
                  </a:moveTo>
                  <a:cubicBezTo>
                    <a:pt x="921" y="3459"/>
                    <a:pt x="921" y="3459"/>
                    <a:pt x="921" y="3459"/>
                  </a:cubicBezTo>
                  <a:cubicBezTo>
                    <a:pt x="973" y="3519"/>
                    <a:pt x="973" y="3519"/>
                    <a:pt x="973" y="3519"/>
                  </a:cubicBezTo>
                  <a:cubicBezTo>
                    <a:pt x="921" y="3681"/>
                    <a:pt x="921" y="3681"/>
                    <a:pt x="921" y="3681"/>
                  </a:cubicBezTo>
                  <a:cubicBezTo>
                    <a:pt x="921" y="3681"/>
                    <a:pt x="921" y="3681"/>
                    <a:pt x="921" y="3681"/>
                  </a:cubicBezTo>
                  <a:cubicBezTo>
                    <a:pt x="1007" y="3612"/>
                    <a:pt x="1007" y="3612"/>
                    <a:pt x="1007" y="3612"/>
                  </a:cubicBezTo>
                  <a:cubicBezTo>
                    <a:pt x="1015" y="3612"/>
                    <a:pt x="1015" y="3595"/>
                    <a:pt x="998" y="3578"/>
                  </a:cubicBezTo>
                  <a:cubicBezTo>
                    <a:pt x="1007" y="3570"/>
                    <a:pt x="1007" y="3570"/>
                    <a:pt x="1007" y="3570"/>
                  </a:cubicBezTo>
                  <a:cubicBezTo>
                    <a:pt x="1058" y="3629"/>
                    <a:pt x="1058" y="3629"/>
                    <a:pt x="1058" y="3629"/>
                  </a:cubicBezTo>
                  <a:cubicBezTo>
                    <a:pt x="1049" y="3638"/>
                    <a:pt x="1049" y="3638"/>
                    <a:pt x="1049" y="3638"/>
                  </a:cubicBezTo>
                  <a:cubicBezTo>
                    <a:pt x="1032" y="3621"/>
                    <a:pt x="1024" y="3621"/>
                    <a:pt x="1015" y="3629"/>
                  </a:cubicBezTo>
                  <a:cubicBezTo>
                    <a:pt x="879" y="3732"/>
                    <a:pt x="879" y="3732"/>
                    <a:pt x="879" y="3732"/>
                  </a:cubicBezTo>
                  <a:cubicBezTo>
                    <a:pt x="862" y="3706"/>
                    <a:pt x="862" y="3706"/>
                    <a:pt x="862" y="3706"/>
                  </a:cubicBezTo>
                  <a:cubicBezTo>
                    <a:pt x="921" y="3527"/>
                    <a:pt x="921" y="3527"/>
                    <a:pt x="921" y="3527"/>
                  </a:cubicBezTo>
                  <a:cubicBezTo>
                    <a:pt x="913" y="3527"/>
                    <a:pt x="913" y="3527"/>
                    <a:pt x="913" y="3527"/>
                  </a:cubicBezTo>
                  <a:cubicBezTo>
                    <a:pt x="819" y="3604"/>
                    <a:pt x="819" y="3604"/>
                    <a:pt x="819" y="3604"/>
                  </a:cubicBezTo>
                  <a:cubicBezTo>
                    <a:pt x="802" y="3604"/>
                    <a:pt x="811" y="3621"/>
                    <a:pt x="828" y="3638"/>
                  </a:cubicBezTo>
                  <a:cubicBezTo>
                    <a:pt x="819" y="3646"/>
                    <a:pt x="819" y="3646"/>
                    <a:pt x="819" y="3646"/>
                  </a:cubicBezTo>
                  <a:cubicBezTo>
                    <a:pt x="768" y="3587"/>
                    <a:pt x="768" y="3587"/>
                    <a:pt x="768" y="3587"/>
                  </a:cubicBezTo>
                  <a:cubicBezTo>
                    <a:pt x="777" y="3578"/>
                    <a:pt x="777" y="3578"/>
                    <a:pt x="777" y="3578"/>
                  </a:cubicBezTo>
                  <a:cubicBezTo>
                    <a:pt x="785" y="3595"/>
                    <a:pt x="802" y="3595"/>
                    <a:pt x="811" y="3587"/>
                  </a:cubicBezTo>
                  <a:cubicBezTo>
                    <a:pt x="921" y="3502"/>
                    <a:pt x="921" y="3502"/>
                    <a:pt x="921" y="3502"/>
                  </a:cubicBezTo>
                  <a:cubicBezTo>
                    <a:pt x="930" y="3493"/>
                    <a:pt x="930" y="3485"/>
                    <a:pt x="913" y="3468"/>
                  </a:cubicBezTo>
                  <a:close/>
                  <a:moveTo>
                    <a:pt x="683" y="3442"/>
                  </a:moveTo>
                  <a:cubicBezTo>
                    <a:pt x="640" y="3374"/>
                    <a:pt x="640" y="3374"/>
                    <a:pt x="640" y="3374"/>
                  </a:cubicBezTo>
                  <a:cubicBezTo>
                    <a:pt x="649" y="3365"/>
                    <a:pt x="649" y="3365"/>
                    <a:pt x="649" y="3365"/>
                  </a:cubicBezTo>
                  <a:cubicBezTo>
                    <a:pt x="657" y="3382"/>
                    <a:pt x="674" y="3382"/>
                    <a:pt x="700" y="3382"/>
                  </a:cubicBezTo>
                  <a:cubicBezTo>
                    <a:pt x="870" y="3357"/>
                    <a:pt x="870" y="3357"/>
                    <a:pt x="870" y="3357"/>
                  </a:cubicBezTo>
                  <a:cubicBezTo>
                    <a:pt x="879" y="3374"/>
                    <a:pt x="879" y="3374"/>
                    <a:pt x="879" y="3374"/>
                  </a:cubicBezTo>
                  <a:cubicBezTo>
                    <a:pt x="759" y="3527"/>
                    <a:pt x="759" y="3527"/>
                    <a:pt x="759" y="3527"/>
                  </a:cubicBezTo>
                  <a:cubicBezTo>
                    <a:pt x="751" y="3536"/>
                    <a:pt x="751" y="3544"/>
                    <a:pt x="759" y="3553"/>
                  </a:cubicBezTo>
                  <a:cubicBezTo>
                    <a:pt x="751" y="3561"/>
                    <a:pt x="751" y="3561"/>
                    <a:pt x="751" y="3561"/>
                  </a:cubicBezTo>
                  <a:cubicBezTo>
                    <a:pt x="700" y="3468"/>
                    <a:pt x="700" y="3468"/>
                    <a:pt x="700" y="3468"/>
                  </a:cubicBezTo>
                  <a:cubicBezTo>
                    <a:pt x="708" y="3468"/>
                    <a:pt x="708" y="3468"/>
                    <a:pt x="708" y="3468"/>
                  </a:cubicBezTo>
                  <a:cubicBezTo>
                    <a:pt x="708" y="3476"/>
                    <a:pt x="708" y="3476"/>
                    <a:pt x="708" y="3476"/>
                  </a:cubicBezTo>
                  <a:cubicBezTo>
                    <a:pt x="717" y="3485"/>
                    <a:pt x="725" y="3493"/>
                    <a:pt x="734" y="3485"/>
                  </a:cubicBezTo>
                  <a:cubicBezTo>
                    <a:pt x="734" y="3485"/>
                    <a:pt x="734" y="3485"/>
                    <a:pt x="734" y="3476"/>
                  </a:cubicBezTo>
                  <a:cubicBezTo>
                    <a:pt x="734" y="3485"/>
                    <a:pt x="734" y="3485"/>
                    <a:pt x="742" y="3476"/>
                  </a:cubicBezTo>
                  <a:cubicBezTo>
                    <a:pt x="759" y="3451"/>
                    <a:pt x="759" y="3451"/>
                    <a:pt x="759" y="3451"/>
                  </a:cubicBezTo>
                  <a:cubicBezTo>
                    <a:pt x="725" y="3391"/>
                    <a:pt x="725" y="3391"/>
                    <a:pt x="725" y="3391"/>
                  </a:cubicBezTo>
                  <a:cubicBezTo>
                    <a:pt x="700" y="3399"/>
                    <a:pt x="700" y="3399"/>
                    <a:pt x="700" y="3399"/>
                  </a:cubicBezTo>
                  <a:cubicBezTo>
                    <a:pt x="700" y="3399"/>
                    <a:pt x="691" y="3399"/>
                    <a:pt x="683" y="3399"/>
                  </a:cubicBezTo>
                  <a:cubicBezTo>
                    <a:pt x="674" y="3408"/>
                    <a:pt x="674" y="3416"/>
                    <a:pt x="683" y="3425"/>
                  </a:cubicBezTo>
                  <a:cubicBezTo>
                    <a:pt x="691" y="3433"/>
                    <a:pt x="691" y="3433"/>
                    <a:pt x="691" y="3433"/>
                  </a:cubicBezTo>
                  <a:lnTo>
                    <a:pt x="683" y="3442"/>
                  </a:lnTo>
                  <a:close/>
                  <a:moveTo>
                    <a:pt x="768" y="3433"/>
                  </a:moveTo>
                  <a:cubicBezTo>
                    <a:pt x="811" y="3382"/>
                    <a:pt x="811" y="3382"/>
                    <a:pt x="811" y="3382"/>
                  </a:cubicBezTo>
                  <a:cubicBezTo>
                    <a:pt x="742" y="3391"/>
                    <a:pt x="742" y="3391"/>
                    <a:pt x="742" y="3391"/>
                  </a:cubicBezTo>
                  <a:lnTo>
                    <a:pt x="768" y="3433"/>
                  </a:lnTo>
                  <a:close/>
                  <a:moveTo>
                    <a:pt x="717" y="3076"/>
                  </a:moveTo>
                  <a:cubicBezTo>
                    <a:pt x="725" y="3076"/>
                    <a:pt x="725" y="3076"/>
                    <a:pt x="725" y="3076"/>
                  </a:cubicBezTo>
                  <a:cubicBezTo>
                    <a:pt x="751" y="3135"/>
                    <a:pt x="751" y="3135"/>
                    <a:pt x="751" y="3135"/>
                  </a:cubicBezTo>
                  <a:cubicBezTo>
                    <a:pt x="666" y="3280"/>
                    <a:pt x="666" y="3280"/>
                    <a:pt x="666" y="3280"/>
                  </a:cubicBezTo>
                  <a:cubicBezTo>
                    <a:pt x="666" y="3280"/>
                    <a:pt x="666" y="3280"/>
                    <a:pt x="666" y="3280"/>
                  </a:cubicBezTo>
                  <a:cubicBezTo>
                    <a:pt x="759" y="3246"/>
                    <a:pt x="759" y="3246"/>
                    <a:pt x="759" y="3246"/>
                  </a:cubicBezTo>
                  <a:cubicBezTo>
                    <a:pt x="777" y="3238"/>
                    <a:pt x="777" y="3229"/>
                    <a:pt x="768" y="3203"/>
                  </a:cubicBezTo>
                  <a:cubicBezTo>
                    <a:pt x="785" y="3203"/>
                    <a:pt x="785" y="3203"/>
                    <a:pt x="785" y="3203"/>
                  </a:cubicBezTo>
                  <a:cubicBezTo>
                    <a:pt x="811" y="3263"/>
                    <a:pt x="811" y="3263"/>
                    <a:pt x="811" y="3263"/>
                  </a:cubicBezTo>
                  <a:cubicBezTo>
                    <a:pt x="802" y="3272"/>
                    <a:pt x="802" y="3272"/>
                    <a:pt x="802" y="3272"/>
                  </a:cubicBezTo>
                  <a:cubicBezTo>
                    <a:pt x="794" y="3255"/>
                    <a:pt x="785" y="3246"/>
                    <a:pt x="768" y="3255"/>
                  </a:cubicBezTo>
                  <a:cubicBezTo>
                    <a:pt x="614" y="3323"/>
                    <a:pt x="614" y="3323"/>
                    <a:pt x="614" y="3323"/>
                  </a:cubicBezTo>
                  <a:cubicBezTo>
                    <a:pt x="606" y="3297"/>
                    <a:pt x="606" y="3297"/>
                    <a:pt x="606" y="3297"/>
                  </a:cubicBezTo>
                  <a:cubicBezTo>
                    <a:pt x="700" y="3135"/>
                    <a:pt x="700" y="3135"/>
                    <a:pt x="700" y="3135"/>
                  </a:cubicBezTo>
                  <a:cubicBezTo>
                    <a:pt x="700" y="3135"/>
                    <a:pt x="700" y="3135"/>
                    <a:pt x="700" y="3135"/>
                  </a:cubicBezTo>
                  <a:cubicBezTo>
                    <a:pt x="589" y="3186"/>
                    <a:pt x="589" y="3186"/>
                    <a:pt x="589" y="3186"/>
                  </a:cubicBezTo>
                  <a:cubicBezTo>
                    <a:pt x="572" y="3186"/>
                    <a:pt x="572" y="3203"/>
                    <a:pt x="580" y="3221"/>
                  </a:cubicBezTo>
                  <a:cubicBezTo>
                    <a:pt x="572" y="3229"/>
                    <a:pt x="572" y="3229"/>
                    <a:pt x="572" y="3229"/>
                  </a:cubicBezTo>
                  <a:cubicBezTo>
                    <a:pt x="538" y="3152"/>
                    <a:pt x="538" y="3152"/>
                    <a:pt x="538" y="3152"/>
                  </a:cubicBezTo>
                  <a:cubicBezTo>
                    <a:pt x="555" y="3152"/>
                    <a:pt x="555" y="3152"/>
                    <a:pt x="555" y="3152"/>
                  </a:cubicBezTo>
                  <a:cubicBezTo>
                    <a:pt x="563" y="3169"/>
                    <a:pt x="572" y="3178"/>
                    <a:pt x="580" y="3169"/>
                  </a:cubicBezTo>
                  <a:cubicBezTo>
                    <a:pt x="708" y="3110"/>
                    <a:pt x="708" y="3110"/>
                    <a:pt x="708" y="3110"/>
                  </a:cubicBezTo>
                  <a:cubicBezTo>
                    <a:pt x="725" y="3110"/>
                    <a:pt x="725" y="3093"/>
                    <a:pt x="717" y="3076"/>
                  </a:cubicBezTo>
                  <a:close/>
                  <a:moveTo>
                    <a:pt x="717" y="3050"/>
                  </a:moveTo>
                  <a:cubicBezTo>
                    <a:pt x="649" y="3076"/>
                    <a:pt x="649" y="3076"/>
                    <a:pt x="649" y="3076"/>
                  </a:cubicBezTo>
                  <a:cubicBezTo>
                    <a:pt x="640" y="3059"/>
                    <a:pt x="640" y="3059"/>
                    <a:pt x="640" y="3059"/>
                  </a:cubicBezTo>
                  <a:cubicBezTo>
                    <a:pt x="674" y="3042"/>
                    <a:pt x="691" y="3016"/>
                    <a:pt x="683" y="2982"/>
                  </a:cubicBezTo>
                  <a:cubicBezTo>
                    <a:pt x="674" y="2965"/>
                    <a:pt x="666" y="2956"/>
                    <a:pt x="657" y="2965"/>
                  </a:cubicBezTo>
                  <a:cubicBezTo>
                    <a:pt x="597" y="2973"/>
                    <a:pt x="597" y="2973"/>
                    <a:pt x="597" y="2973"/>
                  </a:cubicBezTo>
                  <a:cubicBezTo>
                    <a:pt x="606" y="2999"/>
                    <a:pt x="623" y="3016"/>
                    <a:pt x="649" y="3008"/>
                  </a:cubicBezTo>
                  <a:cubicBezTo>
                    <a:pt x="649" y="3025"/>
                    <a:pt x="649" y="3025"/>
                    <a:pt x="649" y="3025"/>
                  </a:cubicBezTo>
                  <a:cubicBezTo>
                    <a:pt x="572" y="3042"/>
                    <a:pt x="572" y="3042"/>
                    <a:pt x="572" y="3042"/>
                  </a:cubicBezTo>
                  <a:cubicBezTo>
                    <a:pt x="572" y="3033"/>
                    <a:pt x="572" y="3033"/>
                    <a:pt x="572" y="3033"/>
                  </a:cubicBezTo>
                  <a:cubicBezTo>
                    <a:pt x="589" y="3025"/>
                    <a:pt x="597" y="2999"/>
                    <a:pt x="589" y="2982"/>
                  </a:cubicBezTo>
                  <a:cubicBezTo>
                    <a:pt x="521" y="2999"/>
                    <a:pt x="521" y="2999"/>
                    <a:pt x="521" y="2999"/>
                  </a:cubicBezTo>
                  <a:cubicBezTo>
                    <a:pt x="512" y="2999"/>
                    <a:pt x="504" y="3008"/>
                    <a:pt x="512" y="3025"/>
                  </a:cubicBezTo>
                  <a:cubicBezTo>
                    <a:pt x="521" y="3059"/>
                    <a:pt x="546" y="3076"/>
                    <a:pt x="589" y="3076"/>
                  </a:cubicBezTo>
                  <a:cubicBezTo>
                    <a:pt x="597" y="3093"/>
                    <a:pt x="597" y="3093"/>
                    <a:pt x="597" y="3093"/>
                  </a:cubicBezTo>
                  <a:cubicBezTo>
                    <a:pt x="521" y="3110"/>
                    <a:pt x="521" y="3110"/>
                    <a:pt x="521" y="3110"/>
                  </a:cubicBezTo>
                  <a:cubicBezTo>
                    <a:pt x="469" y="2931"/>
                    <a:pt x="469" y="2931"/>
                    <a:pt x="469" y="2931"/>
                  </a:cubicBezTo>
                  <a:cubicBezTo>
                    <a:pt x="487" y="2931"/>
                    <a:pt x="487" y="2931"/>
                    <a:pt x="487" y="2931"/>
                  </a:cubicBezTo>
                  <a:cubicBezTo>
                    <a:pt x="487" y="2948"/>
                    <a:pt x="495" y="2956"/>
                    <a:pt x="512" y="2948"/>
                  </a:cubicBezTo>
                  <a:cubicBezTo>
                    <a:pt x="649" y="2914"/>
                    <a:pt x="649" y="2914"/>
                    <a:pt x="649" y="2914"/>
                  </a:cubicBezTo>
                  <a:cubicBezTo>
                    <a:pt x="657" y="2914"/>
                    <a:pt x="666" y="2897"/>
                    <a:pt x="657" y="2880"/>
                  </a:cubicBezTo>
                  <a:cubicBezTo>
                    <a:pt x="666" y="2880"/>
                    <a:pt x="666" y="2880"/>
                    <a:pt x="666" y="2880"/>
                  </a:cubicBezTo>
                  <a:lnTo>
                    <a:pt x="717" y="30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10" name="íṡļídê">
              <a:extLst>
                <a:ext uri="{FF2B5EF4-FFF2-40B4-BE49-F238E27FC236}">
                  <a16:creationId xmlns="" xmlns:a16="http://schemas.microsoft.com/office/drawing/2014/main" id="{C2664B2F-1472-4DFF-BD69-9104823B8992}"/>
                </a:ext>
              </a:extLst>
            </p:cNvPr>
            <p:cNvSpPr/>
            <p:nvPr/>
          </p:nvSpPr>
          <p:spPr bwMode="auto">
            <a:xfrm>
              <a:off x="5743131" y="1800451"/>
              <a:ext cx="1203479" cy="47847"/>
            </a:xfrm>
            <a:custGeom>
              <a:avLst/>
              <a:gdLst>
                <a:gd name="T0" fmla="*/ 333 w 14293"/>
                <a:gd name="T1" fmla="*/ 8 h 571"/>
                <a:gd name="T2" fmla="*/ 111 w 14293"/>
                <a:gd name="T3" fmla="*/ 562 h 571"/>
                <a:gd name="T4" fmla="*/ 717 w 14293"/>
                <a:gd name="T5" fmla="*/ 102 h 571"/>
                <a:gd name="T6" fmla="*/ 1024 w 14293"/>
                <a:gd name="T7" fmla="*/ 468 h 571"/>
                <a:gd name="T8" fmla="*/ 1501 w 14293"/>
                <a:gd name="T9" fmla="*/ 375 h 571"/>
                <a:gd name="T10" fmla="*/ 1271 w 14293"/>
                <a:gd name="T11" fmla="*/ 562 h 571"/>
                <a:gd name="T12" fmla="*/ 1825 w 14293"/>
                <a:gd name="T13" fmla="*/ 562 h 571"/>
                <a:gd name="T14" fmla="*/ 1987 w 14293"/>
                <a:gd name="T15" fmla="*/ 136 h 571"/>
                <a:gd name="T16" fmla="*/ 2712 w 14293"/>
                <a:gd name="T17" fmla="*/ 375 h 571"/>
                <a:gd name="T18" fmla="*/ 2474 w 14293"/>
                <a:gd name="T19" fmla="*/ 562 h 571"/>
                <a:gd name="T20" fmla="*/ 3540 w 14293"/>
                <a:gd name="T21" fmla="*/ 68 h 571"/>
                <a:gd name="T22" fmla="*/ 3258 w 14293"/>
                <a:gd name="T23" fmla="*/ 349 h 571"/>
                <a:gd name="T24" fmla="*/ 3412 w 14293"/>
                <a:gd name="T25" fmla="*/ 247 h 571"/>
                <a:gd name="T26" fmla="*/ 3258 w 14293"/>
                <a:gd name="T27" fmla="*/ 102 h 571"/>
                <a:gd name="T28" fmla="*/ 4154 w 14293"/>
                <a:gd name="T29" fmla="*/ 76 h 571"/>
                <a:gd name="T30" fmla="*/ 3804 w 14293"/>
                <a:gd name="T31" fmla="*/ 281 h 571"/>
                <a:gd name="T32" fmla="*/ 3957 w 14293"/>
                <a:gd name="T33" fmla="*/ 94 h 571"/>
                <a:gd name="T34" fmla="*/ 4469 w 14293"/>
                <a:gd name="T35" fmla="*/ 468 h 571"/>
                <a:gd name="T36" fmla="*/ 4742 w 14293"/>
                <a:gd name="T37" fmla="*/ 8 h 571"/>
                <a:gd name="T38" fmla="*/ 5066 w 14293"/>
                <a:gd name="T39" fmla="*/ 562 h 571"/>
                <a:gd name="T40" fmla="*/ 5765 w 14293"/>
                <a:gd name="T41" fmla="*/ 8 h 571"/>
                <a:gd name="T42" fmla="*/ 5885 w 14293"/>
                <a:gd name="T43" fmla="*/ 8 h 571"/>
                <a:gd name="T44" fmla="*/ 6277 w 14293"/>
                <a:gd name="T45" fmla="*/ 315 h 571"/>
                <a:gd name="T46" fmla="*/ 6797 w 14293"/>
                <a:gd name="T47" fmla="*/ 358 h 571"/>
                <a:gd name="T48" fmla="*/ 6499 w 14293"/>
                <a:gd name="T49" fmla="*/ 76 h 571"/>
                <a:gd name="T50" fmla="*/ 6678 w 14293"/>
                <a:gd name="T51" fmla="*/ 94 h 571"/>
                <a:gd name="T52" fmla="*/ 6797 w 14293"/>
                <a:gd name="T53" fmla="*/ 358 h 571"/>
                <a:gd name="T54" fmla="*/ 7386 w 14293"/>
                <a:gd name="T55" fmla="*/ 8 h 571"/>
                <a:gd name="T56" fmla="*/ 7164 w 14293"/>
                <a:gd name="T57" fmla="*/ 562 h 571"/>
                <a:gd name="T58" fmla="*/ 7991 w 14293"/>
                <a:gd name="T59" fmla="*/ 8 h 571"/>
                <a:gd name="T60" fmla="*/ 7659 w 14293"/>
                <a:gd name="T61" fmla="*/ 562 h 571"/>
                <a:gd name="T62" fmla="*/ 8870 w 14293"/>
                <a:gd name="T63" fmla="*/ 358 h 571"/>
                <a:gd name="T64" fmla="*/ 8571 w 14293"/>
                <a:gd name="T65" fmla="*/ 76 h 571"/>
                <a:gd name="T66" fmla="*/ 8750 w 14293"/>
                <a:gd name="T67" fmla="*/ 94 h 571"/>
                <a:gd name="T68" fmla="*/ 8870 w 14293"/>
                <a:gd name="T69" fmla="*/ 358 h 571"/>
                <a:gd name="T70" fmla="*/ 9518 w 14293"/>
                <a:gd name="T71" fmla="*/ 477 h 571"/>
                <a:gd name="T72" fmla="*/ 9739 w 14293"/>
                <a:gd name="T73" fmla="*/ 298 h 571"/>
                <a:gd name="T74" fmla="*/ 9339 w 14293"/>
                <a:gd name="T75" fmla="*/ 502 h 571"/>
                <a:gd name="T76" fmla="*/ 10012 w 14293"/>
                <a:gd name="T77" fmla="*/ 8 h 571"/>
                <a:gd name="T78" fmla="*/ 10004 w 14293"/>
                <a:gd name="T79" fmla="*/ 196 h 571"/>
                <a:gd name="T80" fmla="*/ 10609 w 14293"/>
                <a:gd name="T81" fmla="*/ 562 h 571"/>
                <a:gd name="T82" fmla="*/ 11104 w 14293"/>
                <a:gd name="T83" fmla="*/ 8 h 571"/>
                <a:gd name="T84" fmla="*/ 11735 w 14293"/>
                <a:gd name="T85" fmla="*/ 8 h 571"/>
                <a:gd name="T86" fmla="*/ 11437 w 14293"/>
                <a:gd name="T87" fmla="*/ 315 h 571"/>
                <a:gd name="T88" fmla="*/ 11889 w 14293"/>
                <a:gd name="T89" fmla="*/ 8 h 571"/>
                <a:gd name="T90" fmla="*/ 12196 w 14293"/>
                <a:gd name="T91" fmla="*/ 315 h 571"/>
                <a:gd name="T92" fmla="*/ 12110 w 14293"/>
                <a:gd name="T93" fmla="*/ 358 h 571"/>
                <a:gd name="T94" fmla="*/ 11999 w 14293"/>
                <a:gd name="T95" fmla="*/ 238 h 571"/>
                <a:gd name="T96" fmla="*/ 12170 w 14293"/>
                <a:gd name="T97" fmla="*/ 102 h 571"/>
                <a:gd name="T98" fmla="*/ 12613 w 14293"/>
                <a:gd name="T99" fmla="*/ 451 h 571"/>
                <a:gd name="T100" fmla="*/ 12656 w 14293"/>
                <a:gd name="T101" fmla="*/ 315 h 571"/>
                <a:gd name="T102" fmla="*/ 12844 w 14293"/>
                <a:gd name="T103" fmla="*/ 42 h 571"/>
                <a:gd name="T104" fmla="*/ 12588 w 14293"/>
                <a:gd name="T105" fmla="*/ 145 h 571"/>
                <a:gd name="T106" fmla="*/ 12886 w 14293"/>
                <a:gd name="T107" fmla="*/ 494 h 571"/>
                <a:gd name="T108" fmla="*/ 13048 w 14293"/>
                <a:gd name="T109" fmla="*/ 8 h 571"/>
                <a:gd name="T110" fmla="*/ 13270 w 14293"/>
                <a:gd name="T111" fmla="*/ 102 h 571"/>
                <a:gd name="T112" fmla="*/ 13432 w 14293"/>
                <a:gd name="T113" fmla="*/ 562 h 571"/>
                <a:gd name="T114" fmla="*/ 14157 w 14293"/>
                <a:gd name="T115" fmla="*/ 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293" h="571">
                  <a:moveTo>
                    <a:pt x="0" y="562"/>
                  </a:moveTo>
                  <a:cubicBezTo>
                    <a:pt x="0" y="8"/>
                    <a:pt x="0" y="8"/>
                    <a:pt x="0" y="8"/>
                  </a:cubicBezTo>
                  <a:cubicBezTo>
                    <a:pt x="111" y="8"/>
                    <a:pt x="111" y="8"/>
                    <a:pt x="111" y="8"/>
                  </a:cubicBezTo>
                  <a:cubicBezTo>
                    <a:pt x="111" y="221"/>
                    <a:pt x="111" y="221"/>
                    <a:pt x="111" y="221"/>
                  </a:cubicBezTo>
                  <a:cubicBezTo>
                    <a:pt x="333" y="221"/>
                    <a:pt x="333" y="221"/>
                    <a:pt x="333" y="221"/>
                  </a:cubicBezTo>
                  <a:cubicBezTo>
                    <a:pt x="333" y="8"/>
                    <a:pt x="333" y="8"/>
                    <a:pt x="333" y="8"/>
                  </a:cubicBezTo>
                  <a:cubicBezTo>
                    <a:pt x="444" y="8"/>
                    <a:pt x="444" y="8"/>
                    <a:pt x="444" y="8"/>
                  </a:cubicBezTo>
                  <a:cubicBezTo>
                    <a:pt x="444" y="562"/>
                    <a:pt x="444" y="562"/>
                    <a:pt x="444" y="562"/>
                  </a:cubicBezTo>
                  <a:cubicBezTo>
                    <a:pt x="333" y="562"/>
                    <a:pt x="333" y="562"/>
                    <a:pt x="333" y="562"/>
                  </a:cubicBezTo>
                  <a:cubicBezTo>
                    <a:pt x="333" y="324"/>
                    <a:pt x="333" y="324"/>
                    <a:pt x="333" y="324"/>
                  </a:cubicBezTo>
                  <a:cubicBezTo>
                    <a:pt x="111" y="324"/>
                    <a:pt x="111" y="324"/>
                    <a:pt x="111" y="324"/>
                  </a:cubicBezTo>
                  <a:cubicBezTo>
                    <a:pt x="111" y="562"/>
                    <a:pt x="111" y="562"/>
                    <a:pt x="111" y="562"/>
                  </a:cubicBezTo>
                  <a:lnTo>
                    <a:pt x="0" y="562"/>
                  </a:lnTo>
                  <a:close/>
                  <a:moveTo>
                    <a:pt x="597" y="562"/>
                  </a:moveTo>
                  <a:cubicBezTo>
                    <a:pt x="597" y="8"/>
                    <a:pt x="597" y="8"/>
                    <a:pt x="597" y="8"/>
                  </a:cubicBezTo>
                  <a:cubicBezTo>
                    <a:pt x="1015" y="8"/>
                    <a:pt x="1015" y="8"/>
                    <a:pt x="1015" y="8"/>
                  </a:cubicBezTo>
                  <a:cubicBezTo>
                    <a:pt x="1015" y="102"/>
                    <a:pt x="1015" y="102"/>
                    <a:pt x="1015" y="102"/>
                  </a:cubicBezTo>
                  <a:cubicBezTo>
                    <a:pt x="717" y="102"/>
                    <a:pt x="717" y="102"/>
                    <a:pt x="717" y="102"/>
                  </a:cubicBezTo>
                  <a:cubicBezTo>
                    <a:pt x="717" y="221"/>
                    <a:pt x="717" y="221"/>
                    <a:pt x="717" y="221"/>
                  </a:cubicBezTo>
                  <a:cubicBezTo>
                    <a:pt x="990" y="221"/>
                    <a:pt x="990" y="221"/>
                    <a:pt x="990" y="221"/>
                  </a:cubicBezTo>
                  <a:cubicBezTo>
                    <a:pt x="990" y="315"/>
                    <a:pt x="990" y="315"/>
                    <a:pt x="990" y="315"/>
                  </a:cubicBezTo>
                  <a:cubicBezTo>
                    <a:pt x="717" y="315"/>
                    <a:pt x="717" y="315"/>
                    <a:pt x="717" y="315"/>
                  </a:cubicBezTo>
                  <a:cubicBezTo>
                    <a:pt x="717" y="468"/>
                    <a:pt x="717" y="468"/>
                    <a:pt x="717" y="468"/>
                  </a:cubicBezTo>
                  <a:cubicBezTo>
                    <a:pt x="1024" y="468"/>
                    <a:pt x="1024" y="468"/>
                    <a:pt x="1024" y="468"/>
                  </a:cubicBezTo>
                  <a:cubicBezTo>
                    <a:pt x="1024" y="562"/>
                    <a:pt x="1024" y="562"/>
                    <a:pt x="1024" y="562"/>
                  </a:cubicBezTo>
                  <a:lnTo>
                    <a:pt x="597" y="562"/>
                  </a:lnTo>
                  <a:close/>
                  <a:moveTo>
                    <a:pt x="1160" y="562"/>
                  </a:moveTo>
                  <a:cubicBezTo>
                    <a:pt x="1160" y="8"/>
                    <a:pt x="1160" y="8"/>
                    <a:pt x="1160" y="8"/>
                  </a:cubicBezTo>
                  <a:cubicBezTo>
                    <a:pt x="1271" y="8"/>
                    <a:pt x="1271" y="8"/>
                    <a:pt x="1271" y="8"/>
                  </a:cubicBezTo>
                  <a:cubicBezTo>
                    <a:pt x="1501" y="375"/>
                    <a:pt x="1501" y="375"/>
                    <a:pt x="1501" y="375"/>
                  </a:cubicBezTo>
                  <a:cubicBezTo>
                    <a:pt x="1501" y="8"/>
                    <a:pt x="1501" y="8"/>
                    <a:pt x="1501" y="8"/>
                  </a:cubicBezTo>
                  <a:cubicBezTo>
                    <a:pt x="1604" y="8"/>
                    <a:pt x="1604" y="8"/>
                    <a:pt x="1604" y="8"/>
                  </a:cubicBezTo>
                  <a:cubicBezTo>
                    <a:pt x="1604" y="562"/>
                    <a:pt x="1604" y="562"/>
                    <a:pt x="1604" y="562"/>
                  </a:cubicBezTo>
                  <a:cubicBezTo>
                    <a:pt x="1493" y="562"/>
                    <a:pt x="1493" y="562"/>
                    <a:pt x="1493" y="562"/>
                  </a:cubicBezTo>
                  <a:cubicBezTo>
                    <a:pt x="1271" y="196"/>
                    <a:pt x="1271" y="196"/>
                    <a:pt x="1271" y="196"/>
                  </a:cubicBezTo>
                  <a:cubicBezTo>
                    <a:pt x="1271" y="562"/>
                    <a:pt x="1271" y="562"/>
                    <a:pt x="1271" y="562"/>
                  </a:cubicBezTo>
                  <a:lnTo>
                    <a:pt x="1160" y="562"/>
                  </a:lnTo>
                  <a:close/>
                  <a:moveTo>
                    <a:pt x="2269" y="562"/>
                  </a:moveTo>
                  <a:cubicBezTo>
                    <a:pt x="2149" y="562"/>
                    <a:pt x="2149" y="562"/>
                    <a:pt x="2149" y="562"/>
                  </a:cubicBezTo>
                  <a:cubicBezTo>
                    <a:pt x="2098" y="434"/>
                    <a:pt x="2098" y="434"/>
                    <a:pt x="2098" y="434"/>
                  </a:cubicBezTo>
                  <a:cubicBezTo>
                    <a:pt x="1877" y="434"/>
                    <a:pt x="1877" y="434"/>
                    <a:pt x="1877" y="434"/>
                  </a:cubicBezTo>
                  <a:cubicBezTo>
                    <a:pt x="1825" y="562"/>
                    <a:pt x="1825" y="562"/>
                    <a:pt x="1825" y="562"/>
                  </a:cubicBezTo>
                  <a:cubicBezTo>
                    <a:pt x="1715" y="562"/>
                    <a:pt x="1715" y="562"/>
                    <a:pt x="1715" y="562"/>
                  </a:cubicBezTo>
                  <a:cubicBezTo>
                    <a:pt x="1928" y="8"/>
                    <a:pt x="1928" y="8"/>
                    <a:pt x="1928" y="8"/>
                  </a:cubicBezTo>
                  <a:cubicBezTo>
                    <a:pt x="2047" y="8"/>
                    <a:pt x="2047" y="8"/>
                    <a:pt x="2047" y="8"/>
                  </a:cubicBezTo>
                  <a:lnTo>
                    <a:pt x="2269" y="562"/>
                  </a:lnTo>
                  <a:close/>
                  <a:moveTo>
                    <a:pt x="2064" y="341"/>
                  </a:moveTo>
                  <a:cubicBezTo>
                    <a:pt x="1987" y="136"/>
                    <a:pt x="1987" y="136"/>
                    <a:pt x="1987" y="136"/>
                  </a:cubicBezTo>
                  <a:cubicBezTo>
                    <a:pt x="1911" y="341"/>
                    <a:pt x="1911" y="341"/>
                    <a:pt x="1911" y="341"/>
                  </a:cubicBezTo>
                  <a:lnTo>
                    <a:pt x="2064" y="341"/>
                  </a:lnTo>
                  <a:close/>
                  <a:moveTo>
                    <a:pt x="2371" y="562"/>
                  </a:moveTo>
                  <a:cubicBezTo>
                    <a:pt x="2371" y="8"/>
                    <a:pt x="2371" y="8"/>
                    <a:pt x="2371" y="8"/>
                  </a:cubicBezTo>
                  <a:cubicBezTo>
                    <a:pt x="2482" y="8"/>
                    <a:pt x="2482" y="8"/>
                    <a:pt x="2482" y="8"/>
                  </a:cubicBezTo>
                  <a:cubicBezTo>
                    <a:pt x="2712" y="375"/>
                    <a:pt x="2712" y="375"/>
                    <a:pt x="2712" y="375"/>
                  </a:cubicBezTo>
                  <a:cubicBezTo>
                    <a:pt x="2712" y="8"/>
                    <a:pt x="2712" y="8"/>
                    <a:pt x="2712" y="8"/>
                  </a:cubicBezTo>
                  <a:cubicBezTo>
                    <a:pt x="2815" y="8"/>
                    <a:pt x="2815" y="8"/>
                    <a:pt x="2815" y="8"/>
                  </a:cubicBezTo>
                  <a:cubicBezTo>
                    <a:pt x="2815" y="562"/>
                    <a:pt x="2815" y="562"/>
                    <a:pt x="2815" y="562"/>
                  </a:cubicBezTo>
                  <a:cubicBezTo>
                    <a:pt x="2704" y="562"/>
                    <a:pt x="2704" y="562"/>
                    <a:pt x="2704" y="562"/>
                  </a:cubicBezTo>
                  <a:cubicBezTo>
                    <a:pt x="2474" y="196"/>
                    <a:pt x="2474" y="196"/>
                    <a:pt x="2474" y="196"/>
                  </a:cubicBezTo>
                  <a:cubicBezTo>
                    <a:pt x="2474" y="562"/>
                    <a:pt x="2474" y="562"/>
                    <a:pt x="2474" y="562"/>
                  </a:cubicBezTo>
                  <a:lnTo>
                    <a:pt x="2371" y="562"/>
                  </a:lnTo>
                  <a:close/>
                  <a:moveTo>
                    <a:pt x="3147" y="562"/>
                  </a:moveTo>
                  <a:cubicBezTo>
                    <a:pt x="3147" y="8"/>
                    <a:pt x="3147" y="8"/>
                    <a:pt x="3147" y="8"/>
                  </a:cubicBezTo>
                  <a:cubicBezTo>
                    <a:pt x="3326" y="8"/>
                    <a:pt x="3326" y="8"/>
                    <a:pt x="3326" y="8"/>
                  </a:cubicBezTo>
                  <a:cubicBezTo>
                    <a:pt x="3395" y="8"/>
                    <a:pt x="3437" y="8"/>
                    <a:pt x="3463" y="17"/>
                  </a:cubicBezTo>
                  <a:cubicBezTo>
                    <a:pt x="3497" y="25"/>
                    <a:pt x="3523" y="42"/>
                    <a:pt x="3540" y="68"/>
                  </a:cubicBezTo>
                  <a:cubicBezTo>
                    <a:pt x="3565" y="94"/>
                    <a:pt x="3574" y="136"/>
                    <a:pt x="3574" y="179"/>
                  </a:cubicBezTo>
                  <a:cubicBezTo>
                    <a:pt x="3574" y="213"/>
                    <a:pt x="3565" y="238"/>
                    <a:pt x="3557" y="264"/>
                  </a:cubicBezTo>
                  <a:cubicBezTo>
                    <a:pt x="3540" y="289"/>
                    <a:pt x="3531" y="307"/>
                    <a:pt x="3505" y="315"/>
                  </a:cubicBezTo>
                  <a:cubicBezTo>
                    <a:pt x="3488" y="332"/>
                    <a:pt x="3471" y="341"/>
                    <a:pt x="3454" y="341"/>
                  </a:cubicBezTo>
                  <a:cubicBezTo>
                    <a:pt x="3420" y="349"/>
                    <a:pt x="3386" y="349"/>
                    <a:pt x="3335" y="349"/>
                  </a:cubicBezTo>
                  <a:cubicBezTo>
                    <a:pt x="3258" y="349"/>
                    <a:pt x="3258" y="349"/>
                    <a:pt x="3258" y="349"/>
                  </a:cubicBezTo>
                  <a:cubicBezTo>
                    <a:pt x="3258" y="562"/>
                    <a:pt x="3258" y="562"/>
                    <a:pt x="3258" y="562"/>
                  </a:cubicBezTo>
                  <a:lnTo>
                    <a:pt x="3147" y="562"/>
                  </a:lnTo>
                  <a:close/>
                  <a:moveTo>
                    <a:pt x="3258" y="102"/>
                  </a:moveTo>
                  <a:cubicBezTo>
                    <a:pt x="3258" y="255"/>
                    <a:pt x="3258" y="255"/>
                    <a:pt x="3258" y="255"/>
                  </a:cubicBezTo>
                  <a:cubicBezTo>
                    <a:pt x="3326" y="255"/>
                    <a:pt x="3326" y="255"/>
                    <a:pt x="3326" y="255"/>
                  </a:cubicBezTo>
                  <a:cubicBezTo>
                    <a:pt x="3369" y="255"/>
                    <a:pt x="3395" y="255"/>
                    <a:pt x="3412" y="247"/>
                  </a:cubicBezTo>
                  <a:cubicBezTo>
                    <a:pt x="3429" y="247"/>
                    <a:pt x="3437" y="238"/>
                    <a:pt x="3446" y="221"/>
                  </a:cubicBezTo>
                  <a:cubicBezTo>
                    <a:pt x="3454" y="213"/>
                    <a:pt x="3463" y="196"/>
                    <a:pt x="3463" y="179"/>
                  </a:cubicBezTo>
                  <a:cubicBezTo>
                    <a:pt x="3463" y="162"/>
                    <a:pt x="3454" y="145"/>
                    <a:pt x="3437" y="128"/>
                  </a:cubicBezTo>
                  <a:cubicBezTo>
                    <a:pt x="3429" y="119"/>
                    <a:pt x="3412" y="111"/>
                    <a:pt x="3395" y="102"/>
                  </a:cubicBezTo>
                  <a:cubicBezTo>
                    <a:pt x="3386" y="102"/>
                    <a:pt x="3352" y="102"/>
                    <a:pt x="3318" y="102"/>
                  </a:cubicBezTo>
                  <a:lnTo>
                    <a:pt x="3258" y="102"/>
                  </a:lnTo>
                  <a:close/>
                  <a:moveTo>
                    <a:pt x="3685" y="289"/>
                  </a:moveTo>
                  <a:cubicBezTo>
                    <a:pt x="3685" y="230"/>
                    <a:pt x="3693" y="187"/>
                    <a:pt x="3710" y="145"/>
                  </a:cubicBezTo>
                  <a:cubicBezTo>
                    <a:pt x="3727" y="119"/>
                    <a:pt x="3744" y="94"/>
                    <a:pt x="3761" y="68"/>
                  </a:cubicBezTo>
                  <a:cubicBezTo>
                    <a:pt x="3787" y="42"/>
                    <a:pt x="3812" y="34"/>
                    <a:pt x="3838" y="17"/>
                  </a:cubicBezTo>
                  <a:cubicBezTo>
                    <a:pt x="3872" y="8"/>
                    <a:pt x="3915" y="0"/>
                    <a:pt x="3957" y="0"/>
                  </a:cubicBezTo>
                  <a:cubicBezTo>
                    <a:pt x="4034" y="0"/>
                    <a:pt x="4102" y="25"/>
                    <a:pt x="4154" y="76"/>
                  </a:cubicBezTo>
                  <a:cubicBezTo>
                    <a:pt x="4205" y="128"/>
                    <a:pt x="4230" y="196"/>
                    <a:pt x="4230" y="281"/>
                  </a:cubicBezTo>
                  <a:cubicBezTo>
                    <a:pt x="4230" y="375"/>
                    <a:pt x="4205" y="443"/>
                    <a:pt x="4154" y="494"/>
                  </a:cubicBezTo>
                  <a:cubicBezTo>
                    <a:pt x="4102" y="545"/>
                    <a:pt x="4043" y="571"/>
                    <a:pt x="3957" y="571"/>
                  </a:cubicBezTo>
                  <a:cubicBezTo>
                    <a:pt x="3872" y="571"/>
                    <a:pt x="3812" y="545"/>
                    <a:pt x="3761" y="494"/>
                  </a:cubicBezTo>
                  <a:cubicBezTo>
                    <a:pt x="3710" y="443"/>
                    <a:pt x="3685" y="375"/>
                    <a:pt x="3685" y="289"/>
                  </a:cubicBezTo>
                  <a:close/>
                  <a:moveTo>
                    <a:pt x="3804" y="281"/>
                  </a:moveTo>
                  <a:cubicBezTo>
                    <a:pt x="3804" y="349"/>
                    <a:pt x="3821" y="392"/>
                    <a:pt x="3847" y="426"/>
                  </a:cubicBezTo>
                  <a:cubicBezTo>
                    <a:pt x="3872" y="460"/>
                    <a:pt x="3915" y="477"/>
                    <a:pt x="3957" y="477"/>
                  </a:cubicBezTo>
                  <a:cubicBezTo>
                    <a:pt x="4000" y="477"/>
                    <a:pt x="4043" y="460"/>
                    <a:pt x="4068" y="426"/>
                  </a:cubicBezTo>
                  <a:cubicBezTo>
                    <a:pt x="4094" y="392"/>
                    <a:pt x="4111" y="349"/>
                    <a:pt x="4111" y="281"/>
                  </a:cubicBezTo>
                  <a:cubicBezTo>
                    <a:pt x="4111" y="221"/>
                    <a:pt x="4094" y="170"/>
                    <a:pt x="4068" y="136"/>
                  </a:cubicBezTo>
                  <a:cubicBezTo>
                    <a:pt x="4043" y="111"/>
                    <a:pt x="4000" y="94"/>
                    <a:pt x="3957" y="94"/>
                  </a:cubicBezTo>
                  <a:cubicBezTo>
                    <a:pt x="3915" y="94"/>
                    <a:pt x="3872" y="111"/>
                    <a:pt x="3847" y="145"/>
                  </a:cubicBezTo>
                  <a:cubicBezTo>
                    <a:pt x="3821" y="170"/>
                    <a:pt x="3804" y="221"/>
                    <a:pt x="3804" y="281"/>
                  </a:cubicBezTo>
                  <a:close/>
                  <a:moveTo>
                    <a:pt x="4358" y="562"/>
                  </a:moveTo>
                  <a:cubicBezTo>
                    <a:pt x="4358" y="8"/>
                    <a:pt x="4358" y="8"/>
                    <a:pt x="4358" y="8"/>
                  </a:cubicBezTo>
                  <a:cubicBezTo>
                    <a:pt x="4469" y="8"/>
                    <a:pt x="4469" y="8"/>
                    <a:pt x="4469" y="8"/>
                  </a:cubicBezTo>
                  <a:cubicBezTo>
                    <a:pt x="4469" y="468"/>
                    <a:pt x="4469" y="468"/>
                    <a:pt x="4469" y="468"/>
                  </a:cubicBezTo>
                  <a:cubicBezTo>
                    <a:pt x="4751" y="468"/>
                    <a:pt x="4751" y="468"/>
                    <a:pt x="4751" y="468"/>
                  </a:cubicBezTo>
                  <a:cubicBezTo>
                    <a:pt x="4751" y="562"/>
                    <a:pt x="4751" y="562"/>
                    <a:pt x="4751" y="562"/>
                  </a:cubicBezTo>
                  <a:lnTo>
                    <a:pt x="4358" y="562"/>
                  </a:lnTo>
                  <a:close/>
                  <a:moveTo>
                    <a:pt x="4947" y="562"/>
                  </a:moveTo>
                  <a:cubicBezTo>
                    <a:pt x="4947" y="332"/>
                    <a:pt x="4947" y="332"/>
                    <a:pt x="4947" y="332"/>
                  </a:cubicBezTo>
                  <a:cubicBezTo>
                    <a:pt x="4742" y="8"/>
                    <a:pt x="4742" y="8"/>
                    <a:pt x="4742" y="8"/>
                  </a:cubicBezTo>
                  <a:cubicBezTo>
                    <a:pt x="4878" y="8"/>
                    <a:pt x="4878" y="8"/>
                    <a:pt x="4878" y="8"/>
                  </a:cubicBezTo>
                  <a:cubicBezTo>
                    <a:pt x="5006" y="230"/>
                    <a:pt x="5006" y="230"/>
                    <a:pt x="5006" y="230"/>
                  </a:cubicBezTo>
                  <a:cubicBezTo>
                    <a:pt x="5134" y="8"/>
                    <a:pt x="5134" y="8"/>
                    <a:pt x="5134" y="8"/>
                  </a:cubicBezTo>
                  <a:cubicBezTo>
                    <a:pt x="5262" y="8"/>
                    <a:pt x="5262" y="8"/>
                    <a:pt x="5262" y="8"/>
                  </a:cubicBezTo>
                  <a:cubicBezTo>
                    <a:pt x="5066" y="332"/>
                    <a:pt x="5066" y="332"/>
                    <a:pt x="5066" y="332"/>
                  </a:cubicBezTo>
                  <a:cubicBezTo>
                    <a:pt x="5066" y="562"/>
                    <a:pt x="5066" y="562"/>
                    <a:pt x="5066" y="562"/>
                  </a:cubicBezTo>
                  <a:lnTo>
                    <a:pt x="4947" y="562"/>
                  </a:lnTo>
                  <a:close/>
                  <a:moveTo>
                    <a:pt x="5492" y="562"/>
                  </a:moveTo>
                  <a:cubicBezTo>
                    <a:pt x="5492" y="102"/>
                    <a:pt x="5492" y="102"/>
                    <a:pt x="5492" y="102"/>
                  </a:cubicBezTo>
                  <a:cubicBezTo>
                    <a:pt x="5322" y="102"/>
                    <a:pt x="5322" y="102"/>
                    <a:pt x="5322" y="102"/>
                  </a:cubicBezTo>
                  <a:cubicBezTo>
                    <a:pt x="5322" y="8"/>
                    <a:pt x="5322" y="8"/>
                    <a:pt x="5322" y="8"/>
                  </a:cubicBezTo>
                  <a:cubicBezTo>
                    <a:pt x="5765" y="8"/>
                    <a:pt x="5765" y="8"/>
                    <a:pt x="5765" y="8"/>
                  </a:cubicBezTo>
                  <a:cubicBezTo>
                    <a:pt x="5765" y="102"/>
                    <a:pt x="5765" y="102"/>
                    <a:pt x="5765" y="102"/>
                  </a:cubicBezTo>
                  <a:cubicBezTo>
                    <a:pt x="5603" y="102"/>
                    <a:pt x="5603" y="102"/>
                    <a:pt x="5603" y="102"/>
                  </a:cubicBezTo>
                  <a:cubicBezTo>
                    <a:pt x="5603" y="562"/>
                    <a:pt x="5603" y="562"/>
                    <a:pt x="5603" y="562"/>
                  </a:cubicBezTo>
                  <a:lnTo>
                    <a:pt x="5492" y="562"/>
                  </a:lnTo>
                  <a:close/>
                  <a:moveTo>
                    <a:pt x="5885" y="562"/>
                  </a:moveTo>
                  <a:cubicBezTo>
                    <a:pt x="5885" y="8"/>
                    <a:pt x="5885" y="8"/>
                    <a:pt x="5885" y="8"/>
                  </a:cubicBezTo>
                  <a:cubicBezTo>
                    <a:pt x="6294" y="8"/>
                    <a:pt x="6294" y="8"/>
                    <a:pt x="6294" y="8"/>
                  </a:cubicBezTo>
                  <a:cubicBezTo>
                    <a:pt x="6294" y="102"/>
                    <a:pt x="6294" y="102"/>
                    <a:pt x="6294" y="102"/>
                  </a:cubicBezTo>
                  <a:cubicBezTo>
                    <a:pt x="5996" y="102"/>
                    <a:pt x="5996" y="102"/>
                    <a:pt x="5996" y="102"/>
                  </a:cubicBezTo>
                  <a:cubicBezTo>
                    <a:pt x="5996" y="221"/>
                    <a:pt x="5996" y="221"/>
                    <a:pt x="5996" y="221"/>
                  </a:cubicBezTo>
                  <a:cubicBezTo>
                    <a:pt x="6277" y="221"/>
                    <a:pt x="6277" y="221"/>
                    <a:pt x="6277" y="221"/>
                  </a:cubicBezTo>
                  <a:cubicBezTo>
                    <a:pt x="6277" y="315"/>
                    <a:pt x="6277" y="315"/>
                    <a:pt x="6277" y="315"/>
                  </a:cubicBezTo>
                  <a:cubicBezTo>
                    <a:pt x="5996" y="315"/>
                    <a:pt x="5996" y="315"/>
                    <a:pt x="5996" y="315"/>
                  </a:cubicBezTo>
                  <a:cubicBezTo>
                    <a:pt x="5996" y="468"/>
                    <a:pt x="5996" y="468"/>
                    <a:pt x="5996" y="468"/>
                  </a:cubicBezTo>
                  <a:cubicBezTo>
                    <a:pt x="6303" y="468"/>
                    <a:pt x="6303" y="468"/>
                    <a:pt x="6303" y="468"/>
                  </a:cubicBezTo>
                  <a:cubicBezTo>
                    <a:pt x="6303" y="562"/>
                    <a:pt x="6303" y="562"/>
                    <a:pt x="6303" y="562"/>
                  </a:cubicBezTo>
                  <a:lnTo>
                    <a:pt x="5885" y="562"/>
                  </a:lnTo>
                  <a:close/>
                  <a:moveTo>
                    <a:pt x="6797" y="358"/>
                  </a:moveTo>
                  <a:cubicBezTo>
                    <a:pt x="6908" y="392"/>
                    <a:pt x="6908" y="392"/>
                    <a:pt x="6908" y="392"/>
                  </a:cubicBezTo>
                  <a:cubicBezTo>
                    <a:pt x="6891" y="451"/>
                    <a:pt x="6866" y="494"/>
                    <a:pt x="6823" y="528"/>
                  </a:cubicBezTo>
                  <a:cubicBezTo>
                    <a:pt x="6789" y="554"/>
                    <a:pt x="6738" y="571"/>
                    <a:pt x="6678" y="571"/>
                  </a:cubicBezTo>
                  <a:cubicBezTo>
                    <a:pt x="6601" y="571"/>
                    <a:pt x="6541" y="545"/>
                    <a:pt x="6499" y="494"/>
                  </a:cubicBezTo>
                  <a:cubicBezTo>
                    <a:pt x="6448" y="443"/>
                    <a:pt x="6422" y="375"/>
                    <a:pt x="6422" y="289"/>
                  </a:cubicBezTo>
                  <a:cubicBezTo>
                    <a:pt x="6422" y="196"/>
                    <a:pt x="6448" y="128"/>
                    <a:pt x="6499" y="76"/>
                  </a:cubicBezTo>
                  <a:cubicBezTo>
                    <a:pt x="6541" y="25"/>
                    <a:pt x="6610" y="0"/>
                    <a:pt x="6686" y="0"/>
                  </a:cubicBezTo>
                  <a:cubicBezTo>
                    <a:pt x="6755" y="0"/>
                    <a:pt x="6806" y="17"/>
                    <a:pt x="6848" y="59"/>
                  </a:cubicBezTo>
                  <a:cubicBezTo>
                    <a:pt x="6874" y="85"/>
                    <a:pt x="6891" y="119"/>
                    <a:pt x="6908" y="162"/>
                  </a:cubicBezTo>
                  <a:cubicBezTo>
                    <a:pt x="6797" y="187"/>
                    <a:pt x="6797" y="187"/>
                    <a:pt x="6797" y="187"/>
                  </a:cubicBezTo>
                  <a:cubicBezTo>
                    <a:pt x="6789" y="162"/>
                    <a:pt x="6780" y="136"/>
                    <a:pt x="6755" y="119"/>
                  </a:cubicBezTo>
                  <a:cubicBezTo>
                    <a:pt x="6738" y="102"/>
                    <a:pt x="6712" y="94"/>
                    <a:pt x="6678" y="94"/>
                  </a:cubicBezTo>
                  <a:cubicBezTo>
                    <a:pt x="6635" y="94"/>
                    <a:pt x="6601" y="111"/>
                    <a:pt x="6576" y="136"/>
                  </a:cubicBezTo>
                  <a:cubicBezTo>
                    <a:pt x="6550" y="170"/>
                    <a:pt x="6541" y="213"/>
                    <a:pt x="6541" y="281"/>
                  </a:cubicBezTo>
                  <a:cubicBezTo>
                    <a:pt x="6541" y="349"/>
                    <a:pt x="6550" y="400"/>
                    <a:pt x="6576" y="434"/>
                  </a:cubicBezTo>
                  <a:cubicBezTo>
                    <a:pt x="6601" y="460"/>
                    <a:pt x="6635" y="477"/>
                    <a:pt x="6678" y="477"/>
                  </a:cubicBezTo>
                  <a:cubicBezTo>
                    <a:pt x="6703" y="477"/>
                    <a:pt x="6729" y="468"/>
                    <a:pt x="6755" y="451"/>
                  </a:cubicBezTo>
                  <a:cubicBezTo>
                    <a:pt x="6772" y="426"/>
                    <a:pt x="6789" y="400"/>
                    <a:pt x="6797" y="358"/>
                  </a:cubicBezTo>
                  <a:close/>
                  <a:moveTo>
                    <a:pt x="7053" y="562"/>
                  </a:moveTo>
                  <a:cubicBezTo>
                    <a:pt x="7053" y="8"/>
                    <a:pt x="7053" y="8"/>
                    <a:pt x="7053" y="8"/>
                  </a:cubicBezTo>
                  <a:cubicBezTo>
                    <a:pt x="7164" y="8"/>
                    <a:pt x="7164" y="8"/>
                    <a:pt x="7164" y="8"/>
                  </a:cubicBezTo>
                  <a:cubicBezTo>
                    <a:pt x="7164" y="221"/>
                    <a:pt x="7164" y="221"/>
                    <a:pt x="7164" y="221"/>
                  </a:cubicBezTo>
                  <a:cubicBezTo>
                    <a:pt x="7386" y="221"/>
                    <a:pt x="7386" y="221"/>
                    <a:pt x="7386" y="221"/>
                  </a:cubicBezTo>
                  <a:cubicBezTo>
                    <a:pt x="7386" y="8"/>
                    <a:pt x="7386" y="8"/>
                    <a:pt x="7386" y="8"/>
                  </a:cubicBezTo>
                  <a:cubicBezTo>
                    <a:pt x="7497" y="8"/>
                    <a:pt x="7497" y="8"/>
                    <a:pt x="7497" y="8"/>
                  </a:cubicBezTo>
                  <a:cubicBezTo>
                    <a:pt x="7497" y="562"/>
                    <a:pt x="7497" y="562"/>
                    <a:pt x="7497" y="562"/>
                  </a:cubicBezTo>
                  <a:cubicBezTo>
                    <a:pt x="7386" y="562"/>
                    <a:pt x="7386" y="562"/>
                    <a:pt x="7386" y="562"/>
                  </a:cubicBezTo>
                  <a:cubicBezTo>
                    <a:pt x="7386" y="324"/>
                    <a:pt x="7386" y="324"/>
                    <a:pt x="7386" y="324"/>
                  </a:cubicBezTo>
                  <a:cubicBezTo>
                    <a:pt x="7164" y="324"/>
                    <a:pt x="7164" y="324"/>
                    <a:pt x="7164" y="324"/>
                  </a:cubicBezTo>
                  <a:cubicBezTo>
                    <a:pt x="7164" y="562"/>
                    <a:pt x="7164" y="562"/>
                    <a:pt x="7164" y="562"/>
                  </a:cubicBezTo>
                  <a:lnTo>
                    <a:pt x="7053" y="562"/>
                  </a:lnTo>
                  <a:close/>
                  <a:moveTo>
                    <a:pt x="7659" y="562"/>
                  </a:moveTo>
                  <a:cubicBezTo>
                    <a:pt x="7659" y="8"/>
                    <a:pt x="7659" y="8"/>
                    <a:pt x="7659" y="8"/>
                  </a:cubicBezTo>
                  <a:cubicBezTo>
                    <a:pt x="7761" y="8"/>
                    <a:pt x="7761" y="8"/>
                    <a:pt x="7761" y="8"/>
                  </a:cubicBezTo>
                  <a:cubicBezTo>
                    <a:pt x="7991" y="375"/>
                    <a:pt x="7991" y="375"/>
                    <a:pt x="7991" y="375"/>
                  </a:cubicBezTo>
                  <a:cubicBezTo>
                    <a:pt x="7991" y="8"/>
                    <a:pt x="7991" y="8"/>
                    <a:pt x="7991" y="8"/>
                  </a:cubicBezTo>
                  <a:cubicBezTo>
                    <a:pt x="8094" y="8"/>
                    <a:pt x="8094" y="8"/>
                    <a:pt x="8094" y="8"/>
                  </a:cubicBezTo>
                  <a:cubicBezTo>
                    <a:pt x="8094" y="562"/>
                    <a:pt x="8094" y="562"/>
                    <a:pt x="8094" y="562"/>
                  </a:cubicBezTo>
                  <a:cubicBezTo>
                    <a:pt x="7983" y="562"/>
                    <a:pt x="7983" y="562"/>
                    <a:pt x="7983" y="562"/>
                  </a:cubicBezTo>
                  <a:cubicBezTo>
                    <a:pt x="7761" y="196"/>
                    <a:pt x="7761" y="196"/>
                    <a:pt x="7761" y="196"/>
                  </a:cubicBezTo>
                  <a:cubicBezTo>
                    <a:pt x="7761" y="562"/>
                    <a:pt x="7761" y="562"/>
                    <a:pt x="7761" y="562"/>
                  </a:cubicBezTo>
                  <a:lnTo>
                    <a:pt x="7659" y="562"/>
                  </a:lnTo>
                  <a:close/>
                  <a:moveTo>
                    <a:pt x="8256" y="562"/>
                  </a:moveTo>
                  <a:cubicBezTo>
                    <a:pt x="8256" y="8"/>
                    <a:pt x="8256" y="8"/>
                    <a:pt x="8256" y="8"/>
                  </a:cubicBezTo>
                  <a:cubicBezTo>
                    <a:pt x="8366" y="8"/>
                    <a:pt x="8366" y="8"/>
                    <a:pt x="8366" y="8"/>
                  </a:cubicBezTo>
                  <a:cubicBezTo>
                    <a:pt x="8366" y="562"/>
                    <a:pt x="8366" y="562"/>
                    <a:pt x="8366" y="562"/>
                  </a:cubicBezTo>
                  <a:lnTo>
                    <a:pt x="8256" y="562"/>
                  </a:lnTo>
                  <a:close/>
                  <a:moveTo>
                    <a:pt x="8870" y="358"/>
                  </a:moveTo>
                  <a:cubicBezTo>
                    <a:pt x="8980" y="392"/>
                    <a:pt x="8980" y="392"/>
                    <a:pt x="8980" y="392"/>
                  </a:cubicBezTo>
                  <a:cubicBezTo>
                    <a:pt x="8963" y="451"/>
                    <a:pt x="8938" y="494"/>
                    <a:pt x="8895" y="528"/>
                  </a:cubicBezTo>
                  <a:cubicBezTo>
                    <a:pt x="8861" y="554"/>
                    <a:pt x="8810" y="571"/>
                    <a:pt x="8750" y="571"/>
                  </a:cubicBezTo>
                  <a:cubicBezTo>
                    <a:pt x="8673" y="571"/>
                    <a:pt x="8614" y="545"/>
                    <a:pt x="8571" y="494"/>
                  </a:cubicBezTo>
                  <a:cubicBezTo>
                    <a:pt x="8520" y="443"/>
                    <a:pt x="8494" y="375"/>
                    <a:pt x="8494" y="289"/>
                  </a:cubicBezTo>
                  <a:cubicBezTo>
                    <a:pt x="8494" y="196"/>
                    <a:pt x="8520" y="128"/>
                    <a:pt x="8571" y="76"/>
                  </a:cubicBezTo>
                  <a:cubicBezTo>
                    <a:pt x="8614" y="25"/>
                    <a:pt x="8682" y="0"/>
                    <a:pt x="8759" y="0"/>
                  </a:cubicBezTo>
                  <a:cubicBezTo>
                    <a:pt x="8827" y="0"/>
                    <a:pt x="8878" y="17"/>
                    <a:pt x="8921" y="59"/>
                  </a:cubicBezTo>
                  <a:cubicBezTo>
                    <a:pt x="8946" y="85"/>
                    <a:pt x="8963" y="119"/>
                    <a:pt x="8980" y="162"/>
                  </a:cubicBezTo>
                  <a:cubicBezTo>
                    <a:pt x="8870" y="187"/>
                    <a:pt x="8870" y="187"/>
                    <a:pt x="8870" y="187"/>
                  </a:cubicBezTo>
                  <a:cubicBezTo>
                    <a:pt x="8861" y="162"/>
                    <a:pt x="8853" y="136"/>
                    <a:pt x="8827" y="119"/>
                  </a:cubicBezTo>
                  <a:cubicBezTo>
                    <a:pt x="8810" y="102"/>
                    <a:pt x="8784" y="94"/>
                    <a:pt x="8750" y="94"/>
                  </a:cubicBezTo>
                  <a:cubicBezTo>
                    <a:pt x="8708" y="94"/>
                    <a:pt x="8673" y="111"/>
                    <a:pt x="8648" y="136"/>
                  </a:cubicBezTo>
                  <a:cubicBezTo>
                    <a:pt x="8622" y="170"/>
                    <a:pt x="8614" y="213"/>
                    <a:pt x="8614" y="281"/>
                  </a:cubicBezTo>
                  <a:cubicBezTo>
                    <a:pt x="8614" y="349"/>
                    <a:pt x="8622" y="400"/>
                    <a:pt x="8648" y="434"/>
                  </a:cubicBezTo>
                  <a:cubicBezTo>
                    <a:pt x="8673" y="460"/>
                    <a:pt x="8708" y="477"/>
                    <a:pt x="8750" y="477"/>
                  </a:cubicBezTo>
                  <a:cubicBezTo>
                    <a:pt x="8776" y="477"/>
                    <a:pt x="8801" y="468"/>
                    <a:pt x="8827" y="451"/>
                  </a:cubicBezTo>
                  <a:cubicBezTo>
                    <a:pt x="8844" y="426"/>
                    <a:pt x="8861" y="400"/>
                    <a:pt x="8870" y="358"/>
                  </a:cubicBezTo>
                  <a:close/>
                  <a:moveTo>
                    <a:pt x="9296" y="8"/>
                  </a:moveTo>
                  <a:cubicBezTo>
                    <a:pt x="9407" y="8"/>
                    <a:pt x="9407" y="8"/>
                    <a:pt x="9407" y="8"/>
                  </a:cubicBezTo>
                  <a:cubicBezTo>
                    <a:pt x="9407" y="307"/>
                    <a:pt x="9407" y="307"/>
                    <a:pt x="9407" y="307"/>
                  </a:cubicBezTo>
                  <a:cubicBezTo>
                    <a:pt x="9407" y="358"/>
                    <a:pt x="9407" y="383"/>
                    <a:pt x="9407" y="400"/>
                  </a:cubicBezTo>
                  <a:cubicBezTo>
                    <a:pt x="9415" y="426"/>
                    <a:pt x="9424" y="443"/>
                    <a:pt x="9441" y="451"/>
                  </a:cubicBezTo>
                  <a:cubicBezTo>
                    <a:pt x="9458" y="468"/>
                    <a:pt x="9484" y="477"/>
                    <a:pt x="9518" y="477"/>
                  </a:cubicBezTo>
                  <a:cubicBezTo>
                    <a:pt x="9552" y="477"/>
                    <a:pt x="9577" y="468"/>
                    <a:pt x="9586" y="460"/>
                  </a:cubicBezTo>
                  <a:cubicBezTo>
                    <a:pt x="9603" y="443"/>
                    <a:pt x="9620" y="426"/>
                    <a:pt x="9620" y="409"/>
                  </a:cubicBezTo>
                  <a:cubicBezTo>
                    <a:pt x="9620" y="392"/>
                    <a:pt x="9620" y="358"/>
                    <a:pt x="9620" y="315"/>
                  </a:cubicBezTo>
                  <a:cubicBezTo>
                    <a:pt x="9620" y="8"/>
                    <a:pt x="9620" y="8"/>
                    <a:pt x="9620" y="8"/>
                  </a:cubicBezTo>
                  <a:cubicBezTo>
                    <a:pt x="9739" y="8"/>
                    <a:pt x="9739" y="8"/>
                    <a:pt x="9739" y="8"/>
                  </a:cubicBezTo>
                  <a:cubicBezTo>
                    <a:pt x="9739" y="298"/>
                    <a:pt x="9739" y="298"/>
                    <a:pt x="9739" y="298"/>
                  </a:cubicBezTo>
                  <a:cubicBezTo>
                    <a:pt x="9739" y="366"/>
                    <a:pt x="9731" y="409"/>
                    <a:pt x="9731" y="443"/>
                  </a:cubicBezTo>
                  <a:cubicBezTo>
                    <a:pt x="9722" y="468"/>
                    <a:pt x="9714" y="494"/>
                    <a:pt x="9697" y="511"/>
                  </a:cubicBezTo>
                  <a:cubicBezTo>
                    <a:pt x="9680" y="528"/>
                    <a:pt x="9654" y="545"/>
                    <a:pt x="9629" y="554"/>
                  </a:cubicBezTo>
                  <a:cubicBezTo>
                    <a:pt x="9603" y="562"/>
                    <a:pt x="9569" y="571"/>
                    <a:pt x="9518" y="571"/>
                  </a:cubicBezTo>
                  <a:cubicBezTo>
                    <a:pt x="9467" y="571"/>
                    <a:pt x="9424" y="562"/>
                    <a:pt x="9398" y="554"/>
                  </a:cubicBezTo>
                  <a:cubicBezTo>
                    <a:pt x="9373" y="545"/>
                    <a:pt x="9356" y="528"/>
                    <a:pt x="9339" y="502"/>
                  </a:cubicBezTo>
                  <a:cubicBezTo>
                    <a:pt x="9322" y="485"/>
                    <a:pt x="9313" y="468"/>
                    <a:pt x="9305" y="443"/>
                  </a:cubicBezTo>
                  <a:cubicBezTo>
                    <a:pt x="9296" y="409"/>
                    <a:pt x="9296" y="366"/>
                    <a:pt x="9296" y="307"/>
                  </a:cubicBezTo>
                  <a:lnTo>
                    <a:pt x="9296" y="8"/>
                  </a:lnTo>
                  <a:close/>
                  <a:moveTo>
                    <a:pt x="9901" y="562"/>
                  </a:moveTo>
                  <a:cubicBezTo>
                    <a:pt x="9901" y="8"/>
                    <a:pt x="9901" y="8"/>
                    <a:pt x="9901" y="8"/>
                  </a:cubicBezTo>
                  <a:cubicBezTo>
                    <a:pt x="10012" y="8"/>
                    <a:pt x="10012" y="8"/>
                    <a:pt x="10012" y="8"/>
                  </a:cubicBezTo>
                  <a:cubicBezTo>
                    <a:pt x="10234" y="375"/>
                    <a:pt x="10234" y="375"/>
                    <a:pt x="10234" y="375"/>
                  </a:cubicBezTo>
                  <a:cubicBezTo>
                    <a:pt x="10234" y="8"/>
                    <a:pt x="10234" y="8"/>
                    <a:pt x="10234" y="8"/>
                  </a:cubicBezTo>
                  <a:cubicBezTo>
                    <a:pt x="10336" y="8"/>
                    <a:pt x="10336" y="8"/>
                    <a:pt x="10336" y="8"/>
                  </a:cubicBezTo>
                  <a:cubicBezTo>
                    <a:pt x="10336" y="562"/>
                    <a:pt x="10336" y="562"/>
                    <a:pt x="10336" y="562"/>
                  </a:cubicBezTo>
                  <a:cubicBezTo>
                    <a:pt x="10226" y="562"/>
                    <a:pt x="10226" y="562"/>
                    <a:pt x="10226" y="562"/>
                  </a:cubicBezTo>
                  <a:cubicBezTo>
                    <a:pt x="10004" y="196"/>
                    <a:pt x="10004" y="196"/>
                    <a:pt x="10004" y="196"/>
                  </a:cubicBezTo>
                  <a:cubicBezTo>
                    <a:pt x="10004" y="562"/>
                    <a:pt x="10004" y="562"/>
                    <a:pt x="10004" y="562"/>
                  </a:cubicBezTo>
                  <a:lnTo>
                    <a:pt x="9901" y="562"/>
                  </a:lnTo>
                  <a:close/>
                  <a:moveTo>
                    <a:pt x="10498" y="562"/>
                  </a:moveTo>
                  <a:cubicBezTo>
                    <a:pt x="10498" y="8"/>
                    <a:pt x="10498" y="8"/>
                    <a:pt x="10498" y="8"/>
                  </a:cubicBezTo>
                  <a:cubicBezTo>
                    <a:pt x="10609" y="8"/>
                    <a:pt x="10609" y="8"/>
                    <a:pt x="10609" y="8"/>
                  </a:cubicBezTo>
                  <a:cubicBezTo>
                    <a:pt x="10609" y="562"/>
                    <a:pt x="10609" y="562"/>
                    <a:pt x="10609" y="562"/>
                  </a:cubicBezTo>
                  <a:lnTo>
                    <a:pt x="10498" y="562"/>
                  </a:lnTo>
                  <a:close/>
                  <a:moveTo>
                    <a:pt x="10899" y="562"/>
                  </a:moveTo>
                  <a:cubicBezTo>
                    <a:pt x="10703" y="8"/>
                    <a:pt x="10703" y="8"/>
                    <a:pt x="10703" y="8"/>
                  </a:cubicBezTo>
                  <a:cubicBezTo>
                    <a:pt x="10823" y="8"/>
                    <a:pt x="10823" y="8"/>
                    <a:pt x="10823" y="8"/>
                  </a:cubicBezTo>
                  <a:cubicBezTo>
                    <a:pt x="10968" y="417"/>
                    <a:pt x="10968" y="417"/>
                    <a:pt x="10968" y="417"/>
                  </a:cubicBezTo>
                  <a:cubicBezTo>
                    <a:pt x="11104" y="8"/>
                    <a:pt x="11104" y="8"/>
                    <a:pt x="11104" y="8"/>
                  </a:cubicBezTo>
                  <a:cubicBezTo>
                    <a:pt x="11223" y="8"/>
                    <a:pt x="11223" y="8"/>
                    <a:pt x="11223" y="8"/>
                  </a:cubicBezTo>
                  <a:cubicBezTo>
                    <a:pt x="11027" y="562"/>
                    <a:pt x="11027" y="562"/>
                    <a:pt x="11027" y="562"/>
                  </a:cubicBezTo>
                  <a:lnTo>
                    <a:pt x="10899" y="562"/>
                  </a:lnTo>
                  <a:close/>
                  <a:moveTo>
                    <a:pt x="11326" y="562"/>
                  </a:moveTo>
                  <a:cubicBezTo>
                    <a:pt x="11326" y="8"/>
                    <a:pt x="11326" y="8"/>
                    <a:pt x="11326" y="8"/>
                  </a:cubicBezTo>
                  <a:cubicBezTo>
                    <a:pt x="11735" y="8"/>
                    <a:pt x="11735" y="8"/>
                    <a:pt x="11735" y="8"/>
                  </a:cubicBezTo>
                  <a:cubicBezTo>
                    <a:pt x="11735" y="102"/>
                    <a:pt x="11735" y="102"/>
                    <a:pt x="11735" y="102"/>
                  </a:cubicBezTo>
                  <a:cubicBezTo>
                    <a:pt x="11437" y="102"/>
                    <a:pt x="11437" y="102"/>
                    <a:pt x="11437" y="102"/>
                  </a:cubicBezTo>
                  <a:cubicBezTo>
                    <a:pt x="11437" y="221"/>
                    <a:pt x="11437" y="221"/>
                    <a:pt x="11437" y="221"/>
                  </a:cubicBezTo>
                  <a:cubicBezTo>
                    <a:pt x="11718" y="221"/>
                    <a:pt x="11718" y="221"/>
                    <a:pt x="11718" y="221"/>
                  </a:cubicBezTo>
                  <a:cubicBezTo>
                    <a:pt x="11718" y="315"/>
                    <a:pt x="11718" y="315"/>
                    <a:pt x="11718" y="315"/>
                  </a:cubicBezTo>
                  <a:cubicBezTo>
                    <a:pt x="11437" y="315"/>
                    <a:pt x="11437" y="315"/>
                    <a:pt x="11437" y="315"/>
                  </a:cubicBezTo>
                  <a:cubicBezTo>
                    <a:pt x="11437" y="468"/>
                    <a:pt x="11437" y="468"/>
                    <a:pt x="11437" y="468"/>
                  </a:cubicBezTo>
                  <a:cubicBezTo>
                    <a:pt x="11744" y="468"/>
                    <a:pt x="11744" y="468"/>
                    <a:pt x="11744" y="468"/>
                  </a:cubicBezTo>
                  <a:cubicBezTo>
                    <a:pt x="11744" y="562"/>
                    <a:pt x="11744" y="562"/>
                    <a:pt x="11744" y="562"/>
                  </a:cubicBezTo>
                  <a:lnTo>
                    <a:pt x="11326" y="562"/>
                  </a:lnTo>
                  <a:close/>
                  <a:moveTo>
                    <a:pt x="11889" y="562"/>
                  </a:moveTo>
                  <a:cubicBezTo>
                    <a:pt x="11889" y="8"/>
                    <a:pt x="11889" y="8"/>
                    <a:pt x="11889" y="8"/>
                  </a:cubicBezTo>
                  <a:cubicBezTo>
                    <a:pt x="12119" y="8"/>
                    <a:pt x="12119" y="8"/>
                    <a:pt x="12119" y="8"/>
                  </a:cubicBezTo>
                  <a:cubicBezTo>
                    <a:pt x="12178" y="8"/>
                    <a:pt x="12221" y="8"/>
                    <a:pt x="12247" y="25"/>
                  </a:cubicBezTo>
                  <a:cubicBezTo>
                    <a:pt x="12281" y="34"/>
                    <a:pt x="12298" y="51"/>
                    <a:pt x="12315" y="76"/>
                  </a:cubicBezTo>
                  <a:cubicBezTo>
                    <a:pt x="12332" y="102"/>
                    <a:pt x="12341" y="128"/>
                    <a:pt x="12341" y="162"/>
                  </a:cubicBezTo>
                  <a:cubicBezTo>
                    <a:pt x="12341" y="204"/>
                    <a:pt x="12323" y="238"/>
                    <a:pt x="12306" y="264"/>
                  </a:cubicBezTo>
                  <a:cubicBezTo>
                    <a:pt x="12281" y="289"/>
                    <a:pt x="12238" y="307"/>
                    <a:pt x="12196" y="315"/>
                  </a:cubicBezTo>
                  <a:cubicBezTo>
                    <a:pt x="12221" y="332"/>
                    <a:pt x="12238" y="349"/>
                    <a:pt x="12255" y="366"/>
                  </a:cubicBezTo>
                  <a:cubicBezTo>
                    <a:pt x="12272" y="383"/>
                    <a:pt x="12289" y="409"/>
                    <a:pt x="12315" y="451"/>
                  </a:cubicBezTo>
                  <a:cubicBezTo>
                    <a:pt x="12383" y="562"/>
                    <a:pt x="12383" y="562"/>
                    <a:pt x="12383" y="562"/>
                  </a:cubicBezTo>
                  <a:cubicBezTo>
                    <a:pt x="12247" y="562"/>
                    <a:pt x="12247" y="562"/>
                    <a:pt x="12247" y="562"/>
                  </a:cubicBezTo>
                  <a:cubicBezTo>
                    <a:pt x="12170" y="443"/>
                    <a:pt x="12170" y="443"/>
                    <a:pt x="12170" y="443"/>
                  </a:cubicBezTo>
                  <a:cubicBezTo>
                    <a:pt x="12144" y="400"/>
                    <a:pt x="12119" y="375"/>
                    <a:pt x="12110" y="358"/>
                  </a:cubicBezTo>
                  <a:cubicBezTo>
                    <a:pt x="12102" y="349"/>
                    <a:pt x="12085" y="341"/>
                    <a:pt x="12076" y="341"/>
                  </a:cubicBezTo>
                  <a:cubicBezTo>
                    <a:pt x="12068" y="332"/>
                    <a:pt x="12042" y="332"/>
                    <a:pt x="12016" y="332"/>
                  </a:cubicBezTo>
                  <a:cubicBezTo>
                    <a:pt x="11999" y="332"/>
                    <a:pt x="11999" y="332"/>
                    <a:pt x="11999" y="332"/>
                  </a:cubicBezTo>
                  <a:cubicBezTo>
                    <a:pt x="11999" y="562"/>
                    <a:pt x="11999" y="562"/>
                    <a:pt x="11999" y="562"/>
                  </a:cubicBezTo>
                  <a:lnTo>
                    <a:pt x="11889" y="562"/>
                  </a:lnTo>
                  <a:close/>
                  <a:moveTo>
                    <a:pt x="11999" y="238"/>
                  </a:moveTo>
                  <a:cubicBezTo>
                    <a:pt x="12076" y="238"/>
                    <a:pt x="12076" y="238"/>
                    <a:pt x="12076" y="238"/>
                  </a:cubicBezTo>
                  <a:cubicBezTo>
                    <a:pt x="12136" y="238"/>
                    <a:pt x="12170" y="238"/>
                    <a:pt x="12178" y="238"/>
                  </a:cubicBezTo>
                  <a:cubicBezTo>
                    <a:pt x="12196" y="230"/>
                    <a:pt x="12204" y="221"/>
                    <a:pt x="12213" y="213"/>
                  </a:cubicBezTo>
                  <a:cubicBezTo>
                    <a:pt x="12221" y="204"/>
                    <a:pt x="12221" y="187"/>
                    <a:pt x="12221" y="170"/>
                  </a:cubicBezTo>
                  <a:cubicBezTo>
                    <a:pt x="12221" y="153"/>
                    <a:pt x="12221" y="136"/>
                    <a:pt x="12213" y="128"/>
                  </a:cubicBezTo>
                  <a:cubicBezTo>
                    <a:pt x="12196" y="111"/>
                    <a:pt x="12187" y="102"/>
                    <a:pt x="12170" y="102"/>
                  </a:cubicBezTo>
                  <a:cubicBezTo>
                    <a:pt x="12161" y="102"/>
                    <a:pt x="12127" y="102"/>
                    <a:pt x="12085" y="102"/>
                  </a:cubicBezTo>
                  <a:cubicBezTo>
                    <a:pt x="11999" y="102"/>
                    <a:pt x="11999" y="102"/>
                    <a:pt x="11999" y="102"/>
                  </a:cubicBezTo>
                  <a:lnTo>
                    <a:pt x="11999" y="238"/>
                  </a:lnTo>
                  <a:close/>
                  <a:moveTo>
                    <a:pt x="12460" y="383"/>
                  </a:moveTo>
                  <a:cubicBezTo>
                    <a:pt x="12571" y="375"/>
                    <a:pt x="12571" y="375"/>
                    <a:pt x="12571" y="375"/>
                  </a:cubicBezTo>
                  <a:cubicBezTo>
                    <a:pt x="12579" y="409"/>
                    <a:pt x="12588" y="434"/>
                    <a:pt x="12613" y="451"/>
                  </a:cubicBezTo>
                  <a:cubicBezTo>
                    <a:pt x="12630" y="468"/>
                    <a:pt x="12656" y="477"/>
                    <a:pt x="12690" y="477"/>
                  </a:cubicBezTo>
                  <a:cubicBezTo>
                    <a:pt x="12724" y="477"/>
                    <a:pt x="12758" y="468"/>
                    <a:pt x="12775" y="451"/>
                  </a:cubicBezTo>
                  <a:cubicBezTo>
                    <a:pt x="12793" y="443"/>
                    <a:pt x="12801" y="417"/>
                    <a:pt x="12801" y="400"/>
                  </a:cubicBezTo>
                  <a:cubicBezTo>
                    <a:pt x="12801" y="392"/>
                    <a:pt x="12793" y="375"/>
                    <a:pt x="12793" y="366"/>
                  </a:cubicBezTo>
                  <a:cubicBezTo>
                    <a:pt x="12784" y="358"/>
                    <a:pt x="12767" y="349"/>
                    <a:pt x="12750" y="341"/>
                  </a:cubicBezTo>
                  <a:cubicBezTo>
                    <a:pt x="12733" y="341"/>
                    <a:pt x="12707" y="332"/>
                    <a:pt x="12656" y="315"/>
                  </a:cubicBezTo>
                  <a:cubicBezTo>
                    <a:pt x="12596" y="307"/>
                    <a:pt x="12554" y="289"/>
                    <a:pt x="12528" y="264"/>
                  </a:cubicBezTo>
                  <a:cubicBezTo>
                    <a:pt x="12494" y="230"/>
                    <a:pt x="12477" y="196"/>
                    <a:pt x="12477" y="153"/>
                  </a:cubicBezTo>
                  <a:cubicBezTo>
                    <a:pt x="12477" y="128"/>
                    <a:pt x="12486" y="94"/>
                    <a:pt x="12503" y="76"/>
                  </a:cubicBezTo>
                  <a:cubicBezTo>
                    <a:pt x="12520" y="51"/>
                    <a:pt x="12545" y="25"/>
                    <a:pt x="12571" y="17"/>
                  </a:cubicBezTo>
                  <a:cubicBezTo>
                    <a:pt x="12605" y="0"/>
                    <a:pt x="12639" y="0"/>
                    <a:pt x="12682" y="0"/>
                  </a:cubicBezTo>
                  <a:cubicBezTo>
                    <a:pt x="12750" y="0"/>
                    <a:pt x="12810" y="8"/>
                    <a:pt x="12844" y="42"/>
                  </a:cubicBezTo>
                  <a:cubicBezTo>
                    <a:pt x="12878" y="76"/>
                    <a:pt x="12895" y="111"/>
                    <a:pt x="12895" y="162"/>
                  </a:cubicBezTo>
                  <a:cubicBezTo>
                    <a:pt x="12784" y="170"/>
                    <a:pt x="12784" y="170"/>
                    <a:pt x="12784" y="170"/>
                  </a:cubicBezTo>
                  <a:cubicBezTo>
                    <a:pt x="12775" y="145"/>
                    <a:pt x="12767" y="119"/>
                    <a:pt x="12750" y="111"/>
                  </a:cubicBezTo>
                  <a:cubicBezTo>
                    <a:pt x="12741" y="94"/>
                    <a:pt x="12716" y="94"/>
                    <a:pt x="12682" y="94"/>
                  </a:cubicBezTo>
                  <a:cubicBezTo>
                    <a:pt x="12648" y="94"/>
                    <a:pt x="12622" y="94"/>
                    <a:pt x="12605" y="111"/>
                  </a:cubicBezTo>
                  <a:cubicBezTo>
                    <a:pt x="12596" y="119"/>
                    <a:pt x="12588" y="128"/>
                    <a:pt x="12588" y="145"/>
                  </a:cubicBezTo>
                  <a:cubicBezTo>
                    <a:pt x="12588" y="162"/>
                    <a:pt x="12596" y="170"/>
                    <a:pt x="12605" y="179"/>
                  </a:cubicBezTo>
                  <a:cubicBezTo>
                    <a:pt x="12622" y="187"/>
                    <a:pt x="12656" y="204"/>
                    <a:pt x="12707" y="213"/>
                  </a:cubicBezTo>
                  <a:cubicBezTo>
                    <a:pt x="12758" y="230"/>
                    <a:pt x="12801" y="238"/>
                    <a:pt x="12827" y="255"/>
                  </a:cubicBezTo>
                  <a:cubicBezTo>
                    <a:pt x="12852" y="272"/>
                    <a:pt x="12878" y="289"/>
                    <a:pt x="12886" y="315"/>
                  </a:cubicBezTo>
                  <a:cubicBezTo>
                    <a:pt x="12903" y="332"/>
                    <a:pt x="12912" y="366"/>
                    <a:pt x="12912" y="400"/>
                  </a:cubicBezTo>
                  <a:cubicBezTo>
                    <a:pt x="12912" y="434"/>
                    <a:pt x="12903" y="460"/>
                    <a:pt x="12886" y="494"/>
                  </a:cubicBezTo>
                  <a:cubicBezTo>
                    <a:pt x="12869" y="519"/>
                    <a:pt x="12844" y="537"/>
                    <a:pt x="12810" y="554"/>
                  </a:cubicBezTo>
                  <a:cubicBezTo>
                    <a:pt x="12775" y="562"/>
                    <a:pt x="12741" y="571"/>
                    <a:pt x="12690" y="571"/>
                  </a:cubicBezTo>
                  <a:cubicBezTo>
                    <a:pt x="12622" y="571"/>
                    <a:pt x="12562" y="554"/>
                    <a:pt x="12528" y="519"/>
                  </a:cubicBezTo>
                  <a:cubicBezTo>
                    <a:pt x="12494" y="494"/>
                    <a:pt x="12468" y="443"/>
                    <a:pt x="12460" y="383"/>
                  </a:cubicBezTo>
                  <a:close/>
                  <a:moveTo>
                    <a:pt x="13048" y="562"/>
                  </a:moveTo>
                  <a:cubicBezTo>
                    <a:pt x="13048" y="8"/>
                    <a:pt x="13048" y="8"/>
                    <a:pt x="13048" y="8"/>
                  </a:cubicBezTo>
                  <a:cubicBezTo>
                    <a:pt x="13159" y="8"/>
                    <a:pt x="13159" y="8"/>
                    <a:pt x="13159" y="8"/>
                  </a:cubicBezTo>
                  <a:cubicBezTo>
                    <a:pt x="13159" y="562"/>
                    <a:pt x="13159" y="562"/>
                    <a:pt x="13159" y="562"/>
                  </a:cubicBezTo>
                  <a:lnTo>
                    <a:pt x="13048" y="562"/>
                  </a:lnTo>
                  <a:close/>
                  <a:moveTo>
                    <a:pt x="13432" y="562"/>
                  </a:moveTo>
                  <a:cubicBezTo>
                    <a:pt x="13432" y="102"/>
                    <a:pt x="13432" y="102"/>
                    <a:pt x="13432" y="102"/>
                  </a:cubicBezTo>
                  <a:cubicBezTo>
                    <a:pt x="13270" y="102"/>
                    <a:pt x="13270" y="102"/>
                    <a:pt x="13270" y="102"/>
                  </a:cubicBezTo>
                  <a:cubicBezTo>
                    <a:pt x="13270" y="8"/>
                    <a:pt x="13270" y="8"/>
                    <a:pt x="13270" y="8"/>
                  </a:cubicBezTo>
                  <a:cubicBezTo>
                    <a:pt x="13714" y="8"/>
                    <a:pt x="13714" y="8"/>
                    <a:pt x="13714" y="8"/>
                  </a:cubicBezTo>
                  <a:cubicBezTo>
                    <a:pt x="13714" y="102"/>
                    <a:pt x="13714" y="102"/>
                    <a:pt x="13714" y="102"/>
                  </a:cubicBezTo>
                  <a:cubicBezTo>
                    <a:pt x="13543" y="102"/>
                    <a:pt x="13543" y="102"/>
                    <a:pt x="13543" y="102"/>
                  </a:cubicBezTo>
                  <a:cubicBezTo>
                    <a:pt x="13543" y="562"/>
                    <a:pt x="13543" y="562"/>
                    <a:pt x="13543" y="562"/>
                  </a:cubicBezTo>
                  <a:lnTo>
                    <a:pt x="13432" y="562"/>
                  </a:lnTo>
                  <a:close/>
                  <a:moveTo>
                    <a:pt x="13969" y="562"/>
                  </a:moveTo>
                  <a:cubicBezTo>
                    <a:pt x="13969" y="332"/>
                    <a:pt x="13969" y="332"/>
                    <a:pt x="13969" y="332"/>
                  </a:cubicBezTo>
                  <a:cubicBezTo>
                    <a:pt x="13773" y="8"/>
                    <a:pt x="13773" y="8"/>
                    <a:pt x="13773" y="8"/>
                  </a:cubicBezTo>
                  <a:cubicBezTo>
                    <a:pt x="13901" y="8"/>
                    <a:pt x="13901" y="8"/>
                    <a:pt x="13901" y="8"/>
                  </a:cubicBezTo>
                  <a:cubicBezTo>
                    <a:pt x="14029" y="230"/>
                    <a:pt x="14029" y="230"/>
                    <a:pt x="14029" y="230"/>
                  </a:cubicBezTo>
                  <a:cubicBezTo>
                    <a:pt x="14157" y="8"/>
                    <a:pt x="14157" y="8"/>
                    <a:pt x="14157" y="8"/>
                  </a:cubicBezTo>
                  <a:cubicBezTo>
                    <a:pt x="14293" y="8"/>
                    <a:pt x="14293" y="8"/>
                    <a:pt x="14293" y="8"/>
                  </a:cubicBezTo>
                  <a:cubicBezTo>
                    <a:pt x="14089" y="332"/>
                    <a:pt x="14089" y="332"/>
                    <a:pt x="14089" y="332"/>
                  </a:cubicBezTo>
                  <a:cubicBezTo>
                    <a:pt x="14089" y="562"/>
                    <a:pt x="14089" y="562"/>
                    <a:pt x="14089" y="562"/>
                  </a:cubicBezTo>
                  <a:lnTo>
                    <a:pt x="13969"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11" name="í$ļîḍe">
              <a:extLst>
                <a:ext uri="{FF2B5EF4-FFF2-40B4-BE49-F238E27FC236}">
                  <a16:creationId xmlns="" xmlns:a16="http://schemas.microsoft.com/office/drawing/2014/main" id="{D5E7EC1F-6769-4C8C-88D7-EFC16F5D72DD}"/>
                </a:ext>
              </a:extLst>
            </p:cNvPr>
            <p:cNvSpPr/>
            <p:nvPr/>
          </p:nvSpPr>
          <p:spPr bwMode="auto">
            <a:xfrm>
              <a:off x="5746675" y="1490112"/>
              <a:ext cx="218412" cy="266480"/>
            </a:xfrm>
            <a:custGeom>
              <a:avLst/>
              <a:gdLst>
                <a:gd name="T0" fmla="*/ 34 w 2593"/>
                <a:gd name="T1" fmla="*/ 443 h 3169"/>
                <a:gd name="T2" fmla="*/ 136 w 2593"/>
                <a:gd name="T3" fmla="*/ 673 h 3169"/>
                <a:gd name="T4" fmla="*/ 196 w 2593"/>
                <a:gd name="T5" fmla="*/ 801 h 3169"/>
                <a:gd name="T6" fmla="*/ 375 w 2593"/>
                <a:gd name="T7" fmla="*/ 699 h 3169"/>
                <a:gd name="T8" fmla="*/ 188 w 2593"/>
                <a:gd name="T9" fmla="*/ 486 h 3169"/>
                <a:gd name="T10" fmla="*/ 34 w 2593"/>
                <a:gd name="T11" fmla="*/ 443 h 3169"/>
                <a:gd name="T12" fmla="*/ 2098 w 2593"/>
                <a:gd name="T13" fmla="*/ 605 h 3169"/>
                <a:gd name="T14" fmla="*/ 2013 w 2593"/>
                <a:gd name="T15" fmla="*/ 1082 h 3169"/>
                <a:gd name="T16" fmla="*/ 1902 w 2593"/>
                <a:gd name="T17" fmla="*/ 1738 h 3169"/>
                <a:gd name="T18" fmla="*/ 1859 w 2593"/>
                <a:gd name="T19" fmla="*/ 2445 h 3169"/>
                <a:gd name="T20" fmla="*/ 1919 w 2593"/>
                <a:gd name="T21" fmla="*/ 2888 h 3169"/>
                <a:gd name="T22" fmla="*/ 1731 w 2593"/>
                <a:gd name="T23" fmla="*/ 3075 h 3169"/>
                <a:gd name="T24" fmla="*/ 1774 w 2593"/>
                <a:gd name="T25" fmla="*/ 3118 h 3169"/>
                <a:gd name="T26" fmla="*/ 2047 w 2593"/>
                <a:gd name="T27" fmla="*/ 3058 h 3169"/>
                <a:gd name="T28" fmla="*/ 2106 w 2593"/>
                <a:gd name="T29" fmla="*/ 2956 h 3169"/>
                <a:gd name="T30" fmla="*/ 2004 w 2593"/>
                <a:gd name="T31" fmla="*/ 2454 h 3169"/>
                <a:gd name="T32" fmla="*/ 2013 w 2593"/>
                <a:gd name="T33" fmla="*/ 1977 h 3169"/>
                <a:gd name="T34" fmla="*/ 2089 w 2593"/>
                <a:gd name="T35" fmla="*/ 1278 h 3169"/>
                <a:gd name="T36" fmla="*/ 2200 w 2593"/>
                <a:gd name="T37" fmla="*/ 733 h 3169"/>
                <a:gd name="T38" fmla="*/ 2098 w 2593"/>
                <a:gd name="T39" fmla="*/ 605 h 3169"/>
                <a:gd name="T40" fmla="*/ 1433 w 2593"/>
                <a:gd name="T41" fmla="*/ 835 h 3169"/>
                <a:gd name="T42" fmla="*/ 1126 w 2593"/>
                <a:gd name="T43" fmla="*/ 1321 h 3169"/>
                <a:gd name="T44" fmla="*/ 1177 w 2593"/>
                <a:gd name="T45" fmla="*/ 1465 h 3169"/>
                <a:gd name="T46" fmla="*/ 1279 w 2593"/>
                <a:gd name="T47" fmla="*/ 1397 h 3169"/>
                <a:gd name="T48" fmla="*/ 1382 w 2593"/>
                <a:gd name="T49" fmla="*/ 1269 h 3169"/>
                <a:gd name="T50" fmla="*/ 1510 w 2593"/>
                <a:gd name="T51" fmla="*/ 1244 h 3169"/>
                <a:gd name="T52" fmla="*/ 1365 w 2593"/>
                <a:gd name="T53" fmla="*/ 1534 h 3169"/>
                <a:gd name="T54" fmla="*/ 1484 w 2593"/>
                <a:gd name="T55" fmla="*/ 1593 h 3169"/>
                <a:gd name="T56" fmla="*/ 1689 w 2593"/>
                <a:gd name="T57" fmla="*/ 1338 h 3169"/>
                <a:gd name="T58" fmla="*/ 1953 w 2593"/>
                <a:gd name="T59" fmla="*/ 1091 h 3169"/>
                <a:gd name="T60" fmla="*/ 1953 w 2593"/>
                <a:gd name="T61" fmla="*/ 937 h 3169"/>
                <a:gd name="T62" fmla="*/ 1893 w 2593"/>
                <a:gd name="T63" fmla="*/ 1014 h 3169"/>
                <a:gd name="T64" fmla="*/ 1757 w 2593"/>
                <a:gd name="T65" fmla="*/ 1167 h 3169"/>
                <a:gd name="T66" fmla="*/ 1714 w 2593"/>
                <a:gd name="T67" fmla="*/ 1133 h 3169"/>
                <a:gd name="T68" fmla="*/ 1782 w 2593"/>
                <a:gd name="T69" fmla="*/ 963 h 3169"/>
                <a:gd name="T70" fmla="*/ 1535 w 2593"/>
                <a:gd name="T71" fmla="*/ 1039 h 3169"/>
                <a:gd name="T72" fmla="*/ 1330 w 2593"/>
                <a:gd name="T73" fmla="*/ 1184 h 3169"/>
                <a:gd name="T74" fmla="*/ 1382 w 2593"/>
                <a:gd name="T75" fmla="*/ 1065 h 3169"/>
                <a:gd name="T76" fmla="*/ 1714 w 2593"/>
                <a:gd name="T77" fmla="*/ 741 h 3169"/>
                <a:gd name="T78" fmla="*/ 1893 w 2593"/>
                <a:gd name="T79" fmla="*/ 469 h 3169"/>
                <a:gd name="T80" fmla="*/ 2217 w 2593"/>
                <a:gd name="T81" fmla="*/ 256 h 3169"/>
                <a:gd name="T82" fmla="*/ 2507 w 2593"/>
                <a:gd name="T83" fmla="*/ 154 h 3169"/>
                <a:gd name="T84" fmla="*/ 2286 w 2593"/>
                <a:gd name="T85" fmla="*/ 77 h 3169"/>
                <a:gd name="T86" fmla="*/ 1399 w 2593"/>
                <a:gd name="T87" fmla="*/ 554 h 3169"/>
                <a:gd name="T88" fmla="*/ 1006 w 2593"/>
                <a:gd name="T89" fmla="*/ 861 h 3169"/>
                <a:gd name="T90" fmla="*/ 1143 w 2593"/>
                <a:gd name="T91" fmla="*/ 878 h 3169"/>
                <a:gd name="T92" fmla="*/ 1347 w 2593"/>
                <a:gd name="T93" fmla="*/ 827 h 3169"/>
                <a:gd name="T94" fmla="*/ 1433 w 2593"/>
                <a:gd name="T95" fmla="*/ 835 h 3169"/>
                <a:gd name="T96" fmla="*/ 503 w 2593"/>
                <a:gd name="T97" fmla="*/ 1883 h 3169"/>
                <a:gd name="T98" fmla="*/ 367 w 2593"/>
                <a:gd name="T99" fmla="*/ 2113 h 3169"/>
                <a:gd name="T100" fmla="*/ 290 w 2593"/>
                <a:gd name="T101" fmla="*/ 1925 h 3169"/>
                <a:gd name="T102" fmla="*/ 273 w 2593"/>
                <a:gd name="T103" fmla="*/ 1593 h 3169"/>
                <a:gd name="T104" fmla="*/ 68 w 2593"/>
                <a:gd name="T105" fmla="*/ 1448 h 3169"/>
                <a:gd name="T106" fmla="*/ 111 w 2593"/>
                <a:gd name="T107" fmla="*/ 1695 h 3169"/>
                <a:gd name="T108" fmla="*/ 179 w 2593"/>
                <a:gd name="T109" fmla="*/ 2028 h 3169"/>
                <a:gd name="T110" fmla="*/ 316 w 2593"/>
                <a:gd name="T111" fmla="*/ 2343 h 3169"/>
                <a:gd name="T112" fmla="*/ 452 w 2593"/>
                <a:gd name="T113" fmla="*/ 2207 h 3169"/>
                <a:gd name="T114" fmla="*/ 503 w 2593"/>
                <a:gd name="T115" fmla="*/ 1883 h 3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93" h="3169">
                  <a:moveTo>
                    <a:pt x="34" y="443"/>
                  </a:moveTo>
                  <a:cubicBezTo>
                    <a:pt x="26" y="477"/>
                    <a:pt x="128" y="579"/>
                    <a:pt x="136" y="673"/>
                  </a:cubicBezTo>
                  <a:cubicBezTo>
                    <a:pt x="136" y="767"/>
                    <a:pt x="119" y="801"/>
                    <a:pt x="196" y="801"/>
                  </a:cubicBezTo>
                  <a:cubicBezTo>
                    <a:pt x="273" y="792"/>
                    <a:pt x="350" y="784"/>
                    <a:pt x="375" y="699"/>
                  </a:cubicBezTo>
                  <a:cubicBezTo>
                    <a:pt x="392" y="614"/>
                    <a:pt x="290" y="562"/>
                    <a:pt x="188" y="486"/>
                  </a:cubicBezTo>
                  <a:cubicBezTo>
                    <a:pt x="94" y="409"/>
                    <a:pt x="0" y="384"/>
                    <a:pt x="34" y="443"/>
                  </a:cubicBezTo>
                  <a:close/>
                  <a:moveTo>
                    <a:pt x="2098" y="605"/>
                  </a:moveTo>
                  <a:cubicBezTo>
                    <a:pt x="2098" y="673"/>
                    <a:pt x="2055" y="912"/>
                    <a:pt x="2013" y="1082"/>
                  </a:cubicBezTo>
                  <a:cubicBezTo>
                    <a:pt x="1970" y="1252"/>
                    <a:pt x="1910" y="1491"/>
                    <a:pt x="1902" y="1738"/>
                  </a:cubicBezTo>
                  <a:cubicBezTo>
                    <a:pt x="1893" y="1977"/>
                    <a:pt x="1825" y="2266"/>
                    <a:pt x="1859" y="2445"/>
                  </a:cubicBezTo>
                  <a:cubicBezTo>
                    <a:pt x="1893" y="2624"/>
                    <a:pt x="1936" y="2803"/>
                    <a:pt x="1919" y="2888"/>
                  </a:cubicBezTo>
                  <a:cubicBezTo>
                    <a:pt x="1893" y="2982"/>
                    <a:pt x="1774" y="3016"/>
                    <a:pt x="1731" y="3075"/>
                  </a:cubicBezTo>
                  <a:cubicBezTo>
                    <a:pt x="1689" y="3144"/>
                    <a:pt x="1689" y="3169"/>
                    <a:pt x="1774" y="3118"/>
                  </a:cubicBezTo>
                  <a:cubicBezTo>
                    <a:pt x="1851" y="3067"/>
                    <a:pt x="1987" y="3058"/>
                    <a:pt x="2047" y="3058"/>
                  </a:cubicBezTo>
                  <a:cubicBezTo>
                    <a:pt x="2106" y="3067"/>
                    <a:pt x="2141" y="3024"/>
                    <a:pt x="2106" y="2956"/>
                  </a:cubicBezTo>
                  <a:cubicBezTo>
                    <a:pt x="2081" y="2888"/>
                    <a:pt x="1987" y="2650"/>
                    <a:pt x="2004" y="2454"/>
                  </a:cubicBezTo>
                  <a:cubicBezTo>
                    <a:pt x="2030" y="2249"/>
                    <a:pt x="2055" y="2190"/>
                    <a:pt x="2013" y="1977"/>
                  </a:cubicBezTo>
                  <a:cubicBezTo>
                    <a:pt x="1979" y="1772"/>
                    <a:pt x="2021" y="1517"/>
                    <a:pt x="2089" y="1278"/>
                  </a:cubicBezTo>
                  <a:cubicBezTo>
                    <a:pt x="2158" y="1031"/>
                    <a:pt x="2175" y="886"/>
                    <a:pt x="2200" y="733"/>
                  </a:cubicBezTo>
                  <a:cubicBezTo>
                    <a:pt x="2226" y="579"/>
                    <a:pt x="2124" y="486"/>
                    <a:pt x="2098" y="605"/>
                  </a:cubicBezTo>
                  <a:close/>
                  <a:moveTo>
                    <a:pt x="1433" y="835"/>
                  </a:moveTo>
                  <a:cubicBezTo>
                    <a:pt x="1390" y="878"/>
                    <a:pt x="1160" y="1210"/>
                    <a:pt x="1126" y="1321"/>
                  </a:cubicBezTo>
                  <a:cubicBezTo>
                    <a:pt x="1092" y="1431"/>
                    <a:pt x="1134" y="1457"/>
                    <a:pt x="1177" y="1465"/>
                  </a:cubicBezTo>
                  <a:cubicBezTo>
                    <a:pt x="1228" y="1474"/>
                    <a:pt x="1245" y="1465"/>
                    <a:pt x="1279" y="1397"/>
                  </a:cubicBezTo>
                  <a:cubicBezTo>
                    <a:pt x="1305" y="1329"/>
                    <a:pt x="1296" y="1321"/>
                    <a:pt x="1382" y="1269"/>
                  </a:cubicBezTo>
                  <a:cubicBezTo>
                    <a:pt x="1475" y="1227"/>
                    <a:pt x="1552" y="1201"/>
                    <a:pt x="1510" y="1244"/>
                  </a:cubicBezTo>
                  <a:cubicBezTo>
                    <a:pt x="1458" y="1287"/>
                    <a:pt x="1347" y="1440"/>
                    <a:pt x="1365" y="1534"/>
                  </a:cubicBezTo>
                  <a:cubicBezTo>
                    <a:pt x="1382" y="1627"/>
                    <a:pt x="1441" y="1644"/>
                    <a:pt x="1484" y="1593"/>
                  </a:cubicBezTo>
                  <a:cubicBezTo>
                    <a:pt x="1527" y="1534"/>
                    <a:pt x="1518" y="1448"/>
                    <a:pt x="1689" y="1338"/>
                  </a:cubicBezTo>
                  <a:cubicBezTo>
                    <a:pt x="1851" y="1235"/>
                    <a:pt x="1902" y="1201"/>
                    <a:pt x="1953" y="1091"/>
                  </a:cubicBezTo>
                  <a:cubicBezTo>
                    <a:pt x="1996" y="971"/>
                    <a:pt x="1979" y="954"/>
                    <a:pt x="1953" y="937"/>
                  </a:cubicBezTo>
                  <a:cubicBezTo>
                    <a:pt x="1927" y="920"/>
                    <a:pt x="1919" y="946"/>
                    <a:pt x="1893" y="1014"/>
                  </a:cubicBezTo>
                  <a:cubicBezTo>
                    <a:pt x="1868" y="1082"/>
                    <a:pt x="1808" y="1142"/>
                    <a:pt x="1757" y="1167"/>
                  </a:cubicBezTo>
                  <a:cubicBezTo>
                    <a:pt x="1697" y="1193"/>
                    <a:pt x="1680" y="1184"/>
                    <a:pt x="1714" y="1133"/>
                  </a:cubicBezTo>
                  <a:cubicBezTo>
                    <a:pt x="1748" y="1091"/>
                    <a:pt x="1842" y="971"/>
                    <a:pt x="1782" y="963"/>
                  </a:cubicBezTo>
                  <a:cubicBezTo>
                    <a:pt x="1731" y="954"/>
                    <a:pt x="1612" y="963"/>
                    <a:pt x="1535" y="1039"/>
                  </a:cubicBezTo>
                  <a:cubicBezTo>
                    <a:pt x="1450" y="1125"/>
                    <a:pt x="1365" y="1167"/>
                    <a:pt x="1330" y="1184"/>
                  </a:cubicBezTo>
                  <a:cubicBezTo>
                    <a:pt x="1305" y="1201"/>
                    <a:pt x="1313" y="1133"/>
                    <a:pt x="1382" y="1065"/>
                  </a:cubicBezTo>
                  <a:cubicBezTo>
                    <a:pt x="1441" y="997"/>
                    <a:pt x="1612" y="861"/>
                    <a:pt x="1714" y="741"/>
                  </a:cubicBezTo>
                  <a:cubicBezTo>
                    <a:pt x="1817" y="622"/>
                    <a:pt x="1876" y="503"/>
                    <a:pt x="1893" y="469"/>
                  </a:cubicBezTo>
                  <a:cubicBezTo>
                    <a:pt x="1902" y="435"/>
                    <a:pt x="2124" y="315"/>
                    <a:pt x="2217" y="256"/>
                  </a:cubicBezTo>
                  <a:cubicBezTo>
                    <a:pt x="2320" y="196"/>
                    <a:pt x="2422" y="213"/>
                    <a:pt x="2507" y="154"/>
                  </a:cubicBezTo>
                  <a:cubicBezTo>
                    <a:pt x="2593" y="85"/>
                    <a:pt x="2499" y="0"/>
                    <a:pt x="2286" y="77"/>
                  </a:cubicBezTo>
                  <a:cubicBezTo>
                    <a:pt x="2072" y="154"/>
                    <a:pt x="1552" y="418"/>
                    <a:pt x="1399" y="554"/>
                  </a:cubicBezTo>
                  <a:cubicBezTo>
                    <a:pt x="1254" y="690"/>
                    <a:pt x="1066" y="758"/>
                    <a:pt x="1006" y="861"/>
                  </a:cubicBezTo>
                  <a:cubicBezTo>
                    <a:pt x="947" y="954"/>
                    <a:pt x="1049" y="903"/>
                    <a:pt x="1143" y="878"/>
                  </a:cubicBezTo>
                  <a:cubicBezTo>
                    <a:pt x="1228" y="844"/>
                    <a:pt x="1237" y="869"/>
                    <a:pt x="1347" y="827"/>
                  </a:cubicBezTo>
                  <a:cubicBezTo>
                    <a:pt x="1458" y="775"/>
                    <a:pt x="1492" y="775"/>
                    <a:pt x="1433" y="835"/>
                  </a:cubicBezTo>
                  <a:close/>
                  <a:moveTo>
                    <a:pt x="503" y="1883"/>
                  </a:moveTo>
                  <a:cubicBezTo>
                    <a:pt x="478" y="1908"/>
                    <a:pt x="409" y="2096"/>
                    <a:pt x="367" y="2113"/>
                  </a:cubicBezTo>
                  <a:cubicBezTo>
                    <a:pt x="324" y="2130"/>
                    <a:pt x="299" y="2130"/>
                    <a:pt x="290" y="1925"/>
                  </a:cubicBezTo>
                  <a:cubicBezTo>
                    <a:pt x="290" y="1721"/>
                    <a:pt x="324" y="1678"/>
                    <a:pt x="273" y="1593"/>
                  </a:cubicBezTo>
                  <a:cubicBezTo>
                    <a:pt x="222" y="1500"/>
                    <a:pt x="60" y="1380"/>
                    <a:pt x="68" y="1448"/>
                  </a:cubicBezTo>
                  <a:cubicBezTo>
                    <a:pt x="77" y="1508"/>
                    <a:pt x="60" y="1568"/>
                    <a:pt x="111" y="1695"/>
                  </a:cubicBezTo>
                  <a:cubicBezTo>
                    <a:pt x="171" y="1815"/>
                    <a:pt x="196" y="1925"/>
                    <a:pt x="179" y="2028"/>
                  </a:cubicBezTo>
                  <a:cubicBezTo>
                    <a:pt x="162" y="2130"/>
                    <a:pt x="222" y="2317"/>
                    <a:pt x="316" y="2343"/>
                  </a:cubicBezTo>
                  <a:cubicBezTo>
                    <a:pt x="418" y="2360"/>
                    <a:pt x="418" y="2326"/>
                    <a:pt x="452" y="2207"/>
                  </a:cubicBezTo>
                  <a:cubicBezTo>
                    <a:pt x="486" y="2087"/>
                    <a:pt x="597" y="1781"/>
                    <a:pt x="503" y="18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12" name="ï$lïḋê">
              <a:extLst>
                <a:ext uri="{FF2B5EF4-FFF2-40B4-BE49-F238E27FC236}">
                  <a16:creationId xmlns="" xmlns:a16="http://schemas.microsoft.com/office/drawing/2014/main" id="{F5FB17B1-756C-49D6-BB6B-300D66B0476F}"/>
                </a:ext>
              </a:extLst>
            </p:cNvPr>
            <p:cNvSpPr/>
            <p:nvPr/>
          </p:nvSpPr>
          <p:spPr bwMode="auto">
            <a:xfrm>
              <a:off x="5976605" y="1528212"/>
              <a:ext cx="171451" cy="185406"/>
            </a:xfrm>
            <a:custGeom>
              <a:avLst/>
              <a:gdLst>
                <a:gd name="T0" fmla="*/ 85 w 2038"/>
                <a:gd name="T1" fmla="*/ 1601 h 2206"/>
                <a:gd name="T2" fmla="*/ 34 w 2038"/>
                <a:gd name="T3" fmla="*/ 1899 h 2206"/>
                <a:gd name="T4" fmla="*/ 85 w 2038"/>
                <a:gd name="T5" fmla="*/ 2053 h 2206"/>
                <a:gd name="T6" fmla="*/ 196 w 2038"/>
                <a:gd name="T7" fmla="*/ 1959 h 2206"/>
                <a:gd name="T8" fmla="*/ 162 w 2038"/>
                <a:gd name="T9" fmla="*/ 1635 h 2206"/>
                <a:gd name="T10" fmla="*/ 85 w 2038"/>
                <a:gd name="T11" fmla="*/ 1601 h 2206"/>
                <a:gd name="T12" fmla="*/ 375 w 2038"/>
                <a:gd name="T13" fmla="*/ 1456 h 2206"/>
                <a:gd name="T14" fmla="*/ 580 w 2038"/>
                <a:gd name="T15" fmla="*/ 1303 h 2206"/>
                <a:gd name="T16" fmla="*/ 725 w 2038"/>
                <a:gd name="T17" fmla="*/ 1269 h 2206"/>
                <a:gd name="T18" fmla="*/ 827 w 2038"/>
                <a:gd name="T19" fmla="*/ 1209 h 2206"/>
                <a:gd name="T20" fmla="*/ 878 w 2038"/>
                <a:gd name="T21" fmla="*/ 1133 h 2206"/>
                <a:gd name="T22" fmla="*/ 930 w 2038"/>
                <a:gd name="T23" fmla="*/ 1048 h 2206"/>
                <a:gd name="T24" fmla="*/ 1032 w 2038"/>
                <a:gd name="T25" fmla="*/ 928 h 2206"/>
                <a:gd name="T26" fmla="*/ 1168 w 2038"/>
                <a:gd name="T27" fmla="*/ 869 h 2206"/>
                <a:gd name="T28" fmla="*/ 1032 w 2038"/>
                <a:gd name="T29" fmla="*/ 1099 h 2206"/>
                <a:gd name="T30" fmla="*/ 998 w 2038"/>
                <a:gd name="T31" fmla="*/ 1269 h 2206"/>
                <a:gd name="T32" fmla="*/ 1168 w 2038"/>
                <a:gd name="T33" fmla="*/ 1286 h 2206"/>
                <a:gd name="T34" fmla="*/ 921 w 2038"/>
                <a:gd name="T35" fmla="*/ 1473 h 2206"/>
                <a:gd name="T36" fmla="*/ 870 w 2038"/>
                <a:gd name="T37" fmla="*/ 1525 h 2206"/>
                <a:gd name="T38" fmla="*/ 1040 w 2038"/>
                <a:gd name="T39" fmla="*/ 1576 h 2206"/>
                <a:gd name="T40" fmla="*/ 1117 w 2038"/>
                <a:gd name="T41" fmla="*/ 1559 h 2206"/>
                <a:gd name="T42" fmla="*/ 1168 w 2038"/>
                <a:gd name="T43" fmla="*/ 1618 h 2206"/>
                <a:gd name="T44" fmla="*/ 1271 w 2038"/>
                <a:gd name="T45" fmla="*/ 1456 h 2206"/>
                <a:gd name="T46" fmla="*/ 1382 w 2038"/>
                <a:gd name="T47" fmla="*/ 1295 h 2206"/>
                <a:gd name="T48" fmla="*/ 1424 w 2038"/>
                <a:gd name="T49" fmla="*/ 1116 h 2206"/>
                <a:gd name="T50" fmla="*/ 1271 w 2038"/>
                <a:gd name="T51" fmla="*/ 1141 h 2206"/>
                <a:gd name="T52" fmla="*/ 1143 w 2038"/>
                <a:gd name="T53" fmla="*/ 1116 h 2206"/>
                <a:gd name="T54" fmla="*/ 1168 w 2038"/>
                <a:gd name="T55" fmla="*/ 1039 h 2206"/>
                <a:gd name="T56" fmla="*/ 1347 w 2038"/>
                <a:gd name="T57" fmla="*/ 826 h 2206"/>
                <a:gd name="T58" fmla="*/ 1245 w 2038"/>
                <a:gd name="T59" fmla="*/ 792 h 2206"/>
                <a:gd name="T60" fmla="*/ 1296 w 2038"/>
                <a:gd name="T61" fmla="*/ 707 h 2206"/>
                <a:gd name="T62" fmla="*/ 1697 w 2038"/>
                <a:gd name="T63" fmla="*/ 426 h 2206"/>
                <a:gd name="T64" fmla="*/ 1825 w 2038"/>
                <a:gd name="T65" fmla="*/ 519 h 2206"/>
                <a:gd name="T66" fmla="*/ 1620 w 2038"/>
                <a:gd name="T67" fmla="*/ 1158 h 2206"/>
                <a:gd name="T68" fmla="*/ 1484 w 2038"/>
                <a:gd name="T69" fmla="*/ 1840 h 2206"/>
                <a:gd name="T70" fmla="*/ 1373 w 2038"/>
                <a:gd name="T71" fmla="*/ 1882 h 2206"/>
                <a:gd name="T72" fmla="*/ 1092 w 2038"/>
                <a:gd name="T73" fmla="*/ 1763 h 2206"/>
                <a:gd name="T74" fmla="*/ 921 w 2038"/>
                <a:gd name="T75" fmla="*/ 1712 h 2206"/>
                <a:gd name="T76" fmla="*/ 1313 w 2038"/>
                <a:gd name="T77" fmla="*/ 2061 h 2206"/>
                <a:gd name="T78" fmla="*/ 1569 w 2038"/>
                <a:gd name="T79" fmla="*/ 2087 h 2206"/>
                <a:gd name="T80" fmla="*/ 1637 w 2038"/>
                <a:gd name="T81" fmla="*/ 1542 h 2206"/>
                <a:gd name="T82" fmla="*/ 1723 w 2038"/>
                <a:gd name="T83" fmla="*/ 1116 h 2206"/>
                <a:gd name="T84" fmla="*/ 1927 w 2038"/>
                <a:gd name="T85" fmla="*/ 570 h 2206"/>
                <a:gd name="T86" fmla="*/ 1936 w 2038"/>
                <a:gd name="T87" fmla="*/ 289 h 2206"/>
                <a:gd name="T88" fmla="*/ 1450 w 2038"/>
                <a:gd name="T89" fmla="*/ 511 h 2206"/>
                <a:gd name="T90" fmla="*/ 1058 w 2038"/>
                <a:gd name="T91" fmla="*/ 817 h 2206"/>
                <a:gd name="T92" fmla="*/ 1083 w 2038"/>
                <a:gd name="T93" fmla="*/ 724 h 2206"/>
                <a:gd name="T94" fmla="*/ 1288 w 2038"/>
                <a:gd name="T95" fmla="*/ 519 h 2206"/>
                <a:gd name="T96" fmla="*/ 1450 w 2038"/>
                <a:gd name="T97" fmla="*/ 332 h 2206"/>
                <a:gd name="T98" fmla="*/ 1347 w 2038"/>
                <a:gd name="T99" fmla="*/ 340 h 2206"/>
                <a:gd name="T100" fmla="*/ 1322 w 2038"/>
                <a:gd name="T101" fmla="*/ 110 h 2206"/>
                <a:gd name="T102" fmla="*/ 1211 w 2038"/>
                <a:gd name="T103" fmla="*/ 76 h 2206"/>
                <a:gd name="T104" fmla="*/ 1083 w 2038"/>
                <a:gd name="T105" fmla="*/ 536 h 2206"/>
                <a:gd name="T106" fmla="*/ 836 w 2038"/>
                <a:gd name="T107" fmla="*/ 647 h 2206"/>
                <a:gd name="T108" fmla="*/ 580 w 2038"/>
                <a:gd name="T109" fmla="*/ 741 h 2206"/>
                <a:gd name="T110" fmla="*/ 759 w 2038"/>
                <a:gd name="T111" fmla="*/ 775 h 2206"/>
                <a:gd name="T112" fmla="*/ 998 w 2038"/>
                <a:gd name="T113" fmla="*/ 724 h 2206"/>
                <a:gd name="T114" fmla="*/ 708 w 2038"/>
                <a:gd name="T115" fmla="*/ 1073 h 2206"/>
                <a:gd name="T116" fmla="*/ 375 w 2038"/>
                <a:gd name="T117" fmla="*/ 1456 h 2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38" h="2206">
                  <a:moveTo>
                    <a:pt x="85" y="1601"/>
                  </a:moveTo>
                  <a:cubicBezTo>
                    <a:pt x="77" y="1661"/>
                    <a:pt x="68" y="1831"/>
                    <a:pt x="34" y="1899"/>
                  </a:cubicBezTo>
                  <a:cubicBezTo>
                    <a:pt x="0" y="1968"/>
                    <a:pt x="17" y="2036"/>
                    <a:pt x="85" y="2053"/>
                  </a:cubicBezTo>
                  <a:cubicBezTo>
                    <a:pt x="154" y="2061"/>
                    <a:pt x="196" y="2061"/>
                    <a:pt x="196" y="1959"/>
                  </a:cubicBezTo>
                  <a:cubicBezTo>
                    <a:pt x="196" y="1848"/>
                    <a:pt x="162" y="1738"/>
                    <a:pt x="162" y="1635"/>
                  </a:cubicBezTo>
                  <a:cubicBezTo>
                    <a:pt x="154" y="1533"/>
                    <a:pt x="94" y="1533"/>
                    <a:pt x="85" y="1601"/>
                  </a:cubicBezTo>
                  <a:close/>
                  <a:moveTo>
                    <a:pt x="375" y="1456"/>
                  </a:moveTo>
                  <a:cubicBezTo>
                    <a:pt x="426" y="1448"/>
                    <a:pt x="512" y="1346"/>
                    <a:pt x="580" y="1303"/>
                  </a:cubicBezTo>
                  <a:cubicBezTo>
                    <a:pt x="648" y="1269"/>
                    <a:pt x="640" y="1260"/>
                    <a:pt x="725" y="1269"/>
                  </a:cubicBezTo>
                  <a:cubicBezTo>
                    <a:pt x="802" y="1286"/>
                    <a:pt x="819" y="1269"/>
                    <a:pt x="827" y="1209"/>
                  </a:cubicBezTo>
                  <a:cubicBezTo>
                    <a:pt x="836" y="1150"/>
                    <a:pt x="844" y="1158"/>
                    <a:pt x="878" y="1133"/>
                  </a:cubicBezTo>
                  <a:cubicBezTo>
                    <a:pt x="913" y="1107"/>
                    <a:pt x="921" y="1090"/>
                    <a:pt x="930" y="1048"/>
                  </a:cubicBezTo>
                  <a:cubicBezTo>
                    <a:pt x="930" y="996"/>
                    <a:pt x="964" y="979"/>
                    <a:pt x="1032" y="928"/>
                  </a:cubicBezTo>
                  <a:cubicBezTo>
                    <a:pt x="1109" y="877"/>
                    <a:pt x="1202" y="800"/>
                    <a:pt x="1168" y="869"/>
                  </a:cubicBezTo>
                  <a:cubicBezTo>
                    <a:pt x="1143" y="928"/>
                    <a:pt x="1160" y="954"/>
                    <a:pt x="1032" y="1099"/>
                  </a:cubicBezTo>
                  <a:cubicBezTo>
                    <a:pt x="895" y="1243"/>
                    <a:pt x="878" y="1278"/>
                    <a:pt x="998" y="1269"/>
                  </a:cubicBezTo>
                  <a:cubicBezTo>
                    <a:pt x="1109" y="1260"/>
                    <a:pt x="1185" y="1192"/>
                    <a:pt x="1168" y="1286"/>
                  </a:cubicBezTo>
                  <a:cubicBezTo>
                    <a:pt x="1151" y="1380"/>
                    <a:pt x="981" y="1473"/>
                    <a:pt x="921" y="1473"/>
                  </a:cubicBezTo>
                  <a:cubicBezTo>
                    <a:pt x="870" y="1473"/>
                    <a:pt x="853" y="1490"/>
                    <a:pt x="870" y="1525"/>
                  </a:cubicBezTo>
                  <a:cubicBezTo>
                    <a:pt x="895" y="1550"/>
                    <a:pt x="1023" y="1593"/>
                    <a:pt x="1040" y="1576"/>
                  </a:cubicBezTo>
                  <a:cubicBezTo>
                    <a:pt x="1058" y="1567"/>
                    <a:pt x="1134" y="1499"/>
                    <a:pt x="1117" y="1559"/>
                  </a:cubicBezTo>
                  <a:cubicBezTo>
                    <a:pt x="1109" y="1618"/>
                    <a:pt x="1109" y="1627"/>
                    <a:pt x="1168" y="1618"/>
                  </a:cubicBezTo>
                  <a:cubicBezTo>
                    <a:pt x="1220" y="1610"/>
                    <a:pt x="1254" y="1533"/>
                    <a:pt x="1271" y="1456"/>
                  </a:cubicBezTo>
                  <a:cubicBezTo>
                    <a:pt x="1288" y="1380"/>
                    <a:pt x="1296" y="1354"/>
                    <a:pt x="1382" y="1295"/>
                  </a:cubicBezTo>
                  <a:cubicBezTo>
                    <a:pt x="1458" y="1235"/>
                    <a:pt x="1544" y="1030"/>
                    <a:pt x="1424" y="1116"/>
                  </a:cubicBezTo>
                  <a:cubicBezTo>
                    <a:pt x="1305" y="1192"/>
                    <a:pt x="1313" y="1175"/>
                    <a:pt x="1271" y="1141"/>
                  </a:cubicBezTo>
                  <a:cubicBezTo>
                    <a:pt x="1237" y="1107"/>
                    <a:pt x="1177" y="1099"/>
                    <a:pt x="1143" y="1116"/>
                  </a:cubicBezTo>
                  <a:cubicBezTo>
                    <a:pt x="1109" y="1141"/>
                    <a:pt x="1100" y="1099"/>
                    <a:pt x="1168" y="1039"/>
                  </a:cubicBezTo>
                  <a:cubicBezTo>
                    <a:pt x="1228" y="979"/>
                    <a:pt x="1390" y="860"/>
                    <a:pt x="1347" y="826"/>
                  </a:cubicBezTo>
                  <a:cubicBezTo>
                    <a:pt x="1305" y="800"/>
                    <a:pt x="1279" y="792"/>
                    <a:pt x="1245" y="792"/>
                  </a:cubicBezTo>
                  <a:cubicBezTo>
                    <a:pt x="1211" y="800"/>
                    <a:pt x="1228" y="758"/>
                    <a:pt x="1296" y="707"/>
                  </a:cubicBezTo>
                  <a:cubicBezTo>
                    <a:pt x="1373" y="656"/>
                    <a:pt x="1484" y="536"/>
                    <a:pt x="1697" y="426"/>
                  </a:cubicBezTo>
                  <a:cubicBezTo>
                    <a:pt x="1902" y="306"/>
                    <a:pt x="1893" y="332"/>
                    <a:pt x="1825" y="519"/>
                  </a:cubicBezTo>
                  <a:cubicBezTo>
                    <a:pt x="1757" y="707"/>
                    <a:pt x="1654" y="971"/>
                    <a:pt x="1620" y="1158"/>
                  </a:cubicBezTo>
                  <a:cubicBezTo>
                    <a:pt x="1578" y="1354"/>
                    <a:pt x="1492" y="1780"/>
                    <a:pt x="1484" y="1840"/>
                  </a:cubicBezTo>
                  <a:cubicBezTo>
                    <a:pt x="1484" y="1908"/>
                    <a:pt x="1484" y="1908"/>
                    <a:pt x="1373" y="1882"/>
                  </a:cubicBezTo>
                  <a:cubicBezTo>
                    <a:pt x="1271" y="1857"/>
                    <a:pt x="1185" y="1831"/>
                    <a:pt x="1092" y="1763"/>
                  </a:cubicBezTo>
                  <a:cubicBezTo>
                    <a:pt x="998" y="1695"/>
                    <a:pt x="887" y="1661"/>
                    <a:pt x="921" y="1712"/>
                  </a:cubicBezTo>
                  <a:cubicBezTo>
                    <a:pt x="955" y="1772"/>
                    <a:pt x="1220" y="1968"/>
                    <a:pt x="1313" y="2061"/>
                  </a:cubicBezTo>
                  <a:cubicBezTo>
                    <a:pt x="1407" y="2155"/>
                    <a:pt x="1509" y="2206"/>
                    <a:pt x="1569" y="2087"/>
                  </a:cubicBezTo>
                  <a:cubicBezTo>
                    <a:pt x="1620" y="1959"/>
                    <a:pt x="1637" y="1703"/>
                    <a:pt x="1637" y="1542"/>
                  </a:cubicBezTo>
                  <a:cubicBezTo>
                    <a:pt x="1637" y="1371"/>
                    <a:pt x="1680" y="1278"/>
                    <a:pt x="1723" y="1116"/>
                  </a:cubicBezTo>
                  <a:cubicBezTo>
                    <a:pt x="1774" y="954"/>
                    <a:pt x="1825" y="749"/>
                    <a:pt x="1927" y="570"/>
                  </a:cubicBezTo>
                  <a:cubicBezTo>
                    <a:pt x="2030" y="400"/>
                    <a:pt x="2038" y="289"/>
                    <a:pt x="1936" y="289"/>
                  </a:cubicBezTo>
                  <a:cubicBezTo>
                    <a:pt x="1834" y="289"/>
                    <a:pt x="1706" y="315"/>
                    <a:pt x="1450" y="511"/>
                  </a:cubicBezTo>
                  <a:cubicBezTo>
                    <a:pt x="1185" y="715"/>
                    <a:pt x="1143" y="775"/>
                    <a:pt x="1058" y="817"/>
                  </a:cubicBezTo>
                  <a:cubicBezTo>
                    <a:pt x="972" y="860"/>
                    <a:pt x="1023" y="817"/>
                    <a:pt x="1083" y="724"/>
                  </a:cubicBezTo>
                  <a:cubicBezTo>
                    <a:pt x="1134" y="630"/>
                    <a:pt x="1202" y="562"/>
                    <a:pt x="1288" y="519"/>
                  </a:cubicBezTo>
                  <a:cubicBezTo>
                    <a:pt x="1373" y="477"/>
                    <a:pt x="1492" y="357"/>
                    <a:pt x="1450" y="332"/>
                  </a:cubicBezTo>
                  <a:cubicBezTo>
                    <a:pt x="1407" y="298"/>
                    <a:pt x="1373" y="323"/>
                    <a:pt x="1347" y="340"/>
                  </a:cubicBezTo>
                  <a:cubicBezTo>
                    <a:pt x="1330" y="357"/>
                    <a:pt x="1424" y="221"/>
                    <a:pt x="1322" y="110"/>
                  </a:cubicBezTo>
                  <a:cubicBezTo>
                    <a:pt x="1220" y="0"/>
                    <a:pt x="1177" y="25"/>
                    <a:pt x="1211" y="76"/>
                  </a:cubicBezTo>
                  <a:cubicBezTo>
                    <a:pt x="1237" y="136"/>
                    <a:pt x="1202" y="460"/>
                    <a:pt x="1083" y="536"/>
                  </a:cubicBezTo>
                  <a:cubicBezTo>
                    <a:pt x="964" y="613"/>
                    <a:pt x="930" y="596"/>
                    <a:pt x="836" y="647"/>
                  </a:cubicBezTo>
                  <a:cubicBezTo>
                    <a:pt x="742" y="707"/>
                    <a:pt x="640" y="741"/>
                    <a:pt x="580" y="741"/>
                  </a:cubicBezTo>
                  <a:cubicBezTo>
                    <a:pt x="512" y="741"/>
                    <a:pt x="640" y="792"/>
                    <a:pt x="759" y="775"/>
                  </a:cubicBezTo>
                  <a:cubicBezTo>
                    <a:pt x="878" y="758"/>
                    <a:pt x="1040" y="630"/>
                    <a:pt x="998" y="724"/>
                  </a:cubicBezTo>
                  <a:cubicBezTo>
                    <a:pt x="947" y="817"/>
                    <a:pt x="947" y="852"/>
                    <a:pt x="708" y="1073"/>
                  </a:cubicBezTo>
                  <a:cubicBezTo>
                    <a:pt x="469" y="1303"/>
                    <a:pt x="188" y="1499"/>
                    <a:pt x="375" y="14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13" name="íṧlidé">
              <a:extLst>
                <a:ext uri="{FF2B5EF4-FFF2-40B4-BE49-F238E27FC236}">
                  <a16:creationId xmlns="" xmlns:a16="http://schemas.microsoft.com/office/drawing/2014/main" id="{A24F5072-FD73-4CA9-A8B2-4DBF510A8B67}"/>
                </a:ext>
              </a:extLst>
            </p:cNvPr>
            <p:cNvSpPr/>
            <p:nvPr/>
          </p:nvSpPr>
          <p:spPr bwMode="auto">
            <a:xfrm>
              <a:off x="6183276" y="1523117"/>
              <a:ext cx="179647" cy="183413"/>
            </a:xfrm>
            <a:custGeom>
              <a:avLst/>
              <a:gdLst>
                <a:gd name="T0" fmla="*/ 947 w 2132"/>
                <a:gd name="T1" fmla="*/ 912 h 2181"/>
                <a:gd name="T2" fmla="*/ 699 w 2132"/>
                <a:gd name="T3" fmla="*/ 1303 h 2181"/>
                <a:gd name="T4" fmla="*/ 580 w 2132"/>
                <a:gd name="T5" fmla="*/ 1363 h 2181"/>
                <a:gd name="T6" fmla="*/ 725 w 2132"/>
                <a:gd name="T7" fmla="*/ 758 h 2181"/>
                <a:gd name="T8" fmla="*/ 810 w 2132"/>
                <a:gd name="T9" fmla="*/ 545 h 2181"/>
                <a:gd name="T10" fmla="*/ 870 w 2132"/>
                <a:gd name="T11" fmla="*/ 153 h 2181"/>
                <a:gd name="T12" fmla="*/ 520 w 2132"/>
                <a:gd name="T13" fmla="*/ 187 h 2181"/>
                <a:gd name="T14" fmla="*/ 213 w 2132"/>
                <a:gd name="T15" fmla="*/ 290 h 2181"/>
                <a:gd name="T16" fmla="*/ 580 w 2132"/>
                <a:gd name="T17" fmla="*/ 298 h 2181"/>
                <a:gd name="T18" fmla="*/ 793 w 2132"/>
                <a:gd name="T19" fmla="*/ 264 h 2181"/>
                <a:gd name="T20" fmla="*/ 725 w 2132"/>
                <a:gd name="T21" fmla="*/ 477 h 2181"/>
                <a:gd name="T22" fmla="*/ 614 w 2132"/>
                <a:gd name="T23" fmla="*/ 613 h 2181"/>
                <a:gd name="T24" fmla="*/ 469 w 2132"/>
                <a:gd name="T25" fmla="*/ 852 h 2181"/>
                <a:gd name="T26" fmla="*/ 478 w 2132"/>
                <a:gd name="T27" fmla="*/ 1099 h 2181"/>
                <a:gd name="T28" fmla="*/ 316 w 2132"/>
                <a:gd name="T29" fmla="*/ 1499 h 2181"/>
                <a:gd name="T30" fmla="*/ 128 w 2132"/>
                <a:gd name="T31" fmla="*/ 1806 h 2181"/>
                <a:gd name="T32" fmla="*/ 43 w 2132"/>
                <a:gd name="T33" fmla="*/ 2104 h 2181"/>
                <a:gd name="T34" fmla="*/ 188 w 2132"/>
                <a:gd name="T35" fmla="*/ 2096 h 2181"/>
                <a:gd name="T36" fmla="*/ 375 w 2132"/>
                <a:gd name="T37" fmla="*/ 1900 h 2181"/>
                <a:gd name="T38" fmla="*/ 554 w 2132"/>
                <a:gd name="T39" fmla="*/ 1687 h 2181"/>
                <a:gd name="T40" fmla="*/ 725 w 2132"/>
                <a:gd name="T41" fmla="*/ 1414 h 2181"/>
                <a:gd name="T42" fmla="*/ 947 w 2132"/>
                <a:gd name="T43" fmla="*/ 1133 h 2181"/>
                <a:gd name="T44" fmla="*/ 947 w 2132"/>
                <a:gd name="T45" fmla="*/ 912 h 2181"/>
                <a:gd name="T46" fmla="*/ 1109 w 2132"/>
                <a:gd name="T47" fmla="*/ 622 h 2181"/>
                <a:gd name="T48" fmla="*/ 1501 w 2132"/>
                <a:gd name="T49" fmla="*/ 477 h 2181"/>
                <a:gd name="T50" fmla="*/ 1561 w 2132"/>
                <a:gd name="T51" fmla="*/ 596 h 2181"/>
                <a:gd name="T52" fmla="*/ 1433 w 2132"/>
                <a:gd name="T53" fmla="*/ 1159 h 2181"/>
                <a:gd name="T54" fmla="*/ 1365 w 2132"/>
                <a:gd name="T55" fmla="*/ 1329 h 2181"/>
                <a:gd name="T56" fmla="*/ 1407 w 2132"/>
                <a:gd name="T57" fmla="*/ 1448 h 2181"/>
                <a:gd name="T58" fmla="*/ 1433 w 2132"/>
                <a:gd name="T59" fmla="*/ 1653 h 2181"/>
                <a:gd name="T60" fmla="*/ 1330 w 2132"/>
                <a:gd name="T61" fmla="*/ 2028 h 2181"/>
                <a:gd name="T62" fmla="*/ 1527 w 2132"/>
                <a:gd name="T63" fmla="*/ 2113 h 2181"/>
                <a:gd name="T64" fmla="*/ 1765 w 2132"/>
                <a:gd name="T65" fmla="*/ 1993 h 2181"/>
                <a:gd name="T66" fmla="*/ 1919 w 2132"/>
                <a:gd name="T67" fmla="*/ 1857 h 2181"/>
                <a:gd name="T68" fmla="*/ 1765 w 2132"/>
                <a:gd name="T69" fmla="*/ 1866 h 2181"/>
                <a:gd name="T70" fmla="*/ 1518 w 2132"/>
                <a:gd name="T71" fmla="*/ 1849 h 2181"/>
                <a:gd name="T72" fmla="*/ 1561 w 2132"/>
                <a:gd name="T73" fmla="*/ 1423 h 2181"/>
                <a:gd name="T74" fmla="*/ 1620 w 2132"/>
                <a:gd name="T75" fmla="*/ 1022 h 2181"/>
                <a:gd name="T76" fmla="*/ 1757 w 2132"/>
                <a:gd name="T77" fmla="*/ 545 h 2181"/>
                <a:gd name="T78" fmla="*/ 2107 w 2132"/>
                <a:gd name="T79" fmla="*/ 196 h 2181"/>
                <a:gd name="T80" fmla="*/ 1893 w 2132"/>
                <a:gd name="T81" fmla="*/ 68 h 2181"/>
                <a:gd name="T82" fmla="*/ 1424 w 2132"/>
                <a:gd name="T83" fmla="*/ 358 h 2181"/>
                <a:gd name="T84" fmla="*/ 1075 w 2132"/>
                <a:gd name="T85" fmla="*/ 545 h 2181"/>
                <a:gd name="T86" fmla="*/ 1109 w 2132"/>
                <a:gd name="T87" fmla="*/ 622 h 2181"/>
                <a:gd name="T88" fmla="*/ 1689 w 2132"/>
                <a:gd name="T89" fmla="*/ 324 h 2181"/>
                <a:gd name="T90" fmla="*/ 1672 w 2132"/>
                <a:gd name="T91" fmla="*/ 409 h 2181"/>
                <a:gd name="T92" fmla="*/ 1868 w 2132"/>
                <a:gd name="T93" fmla="*/ 315 h 2181"/>
                <a:gd name="T94" fmla="*/ 1927 w 2132"/>
                <a:gd name="T95" fmla="*/ 205 h 2181"/>
                <a:gd name="T96" fmla="*/ 1689 w 2132"/>
                <a:gd name="T97" fmla="*/ 324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32" h="2181">
                  <a:moveTo>
                    <a:pt x="947" y="912"/>
                  </a:moveTo>
                  <a:cubicBezTo>
                    <a:pt x="921" y="988"/>
                    <a:pt x="802" y="1201"/>
                    <a:pt x="699" y="1303"/>
                  </a:cubicBezTo>
                  <a:cubicBezTo>
                    <a:pt x="606" y="1414"/>
                    <a:pt x="554" y="1465"/>
                    <a:pt x="580" y="1363"/>
                  </a:cubicBezTo>
                  <a:cubicBezTo>
                    <a:pt x="606" y="1261"/>
                    <a:pt x="734" y="809"/>
                    <a:pt x="725" y="758"/>
                  </a:cubicBezTo>
                  <a:cubicBezTo>
                    <a:pt x="725" y="699"/>
                    <a:pt x="751" y="690"/>
                    <a:pt x="810" y="545"/>
                  </a:cubicBezTo>
                  <a:cubicBezTo>
                    <a:pt x="870" y="400"/>
                    <a:pt x="964" y="230"/>
                    <a:pt x="870" y="153"/>
                  </a:cubicBezTo>
                  <a:cubicBezTo>
                    <a:pt x="785" y="85"/>
                    <a:pt x="657" y="170"/>
                    <a:pt x="520" y="187"/>
                  </a:cubicBezTo>
                  <a:cubicBezTo>
                    <a:pt x="392" y="205"/>
                    <a:pt x="213" y="222"/>
                    <a:pt x="213" y="290"/>
                  </a:cubicBezTo>
                  <a:cubicBezTo>
                    <a:pt x="213" y="358"/>
                    <a:pt x="495" y="332"/>
                    <a:pt x="580" y="298"/>
                  </a:cubicBezTo>
                  <a:cubicBezTo>
                    <a:pt x="674" y="256"/>
                    <a:pt x="785" y="187"/>
                    <a:pt x="793" y="264"/>
                  </a:cubicBezTo>
                  <a:cubicBezTo>
                    <a:pt x="793" y="341"/>
                    <a:pt x="793" y="375"/>
                    <a:pt x="725" y="477"/>
                  </a:cubicBezTo>
                  <a:cubicBezTo>
                    <a:pt x="665" y="588"/>
                    <a:pt x="699" y="588"/>
                    <a:pt x="614" y="613"/>
                  </a:cubicBezTo>
                  <a:cubicBezTo>
                    <a:pt x="537" y="647"/>
                    <a:pt x="444" y="690"/>
                    <a:pt x="469" y="852"/>
                  </a:cubicBezTo>
                  <a:cubicBezTo>
                    <a:pt x="495" y="1014"/>
                    <a:pt x="512" y="1005"/>
                    <a:pt x="478" y="1099"/>
                  </a:cubicBezTo>
                  <a:cubicBezTo>
                    <a:pt x="444" y="1184"/>
                    <a:pt x="341" y="1414"/>
                    <a:pt x="316" y="1499"/>
                  </a:cubicBezTo>
                  <a:cubicBezTo>
                    <a:pt x="299" y="1585"/>
                    <a:pt x="213" y="1687"/>
                    <a:pt x="128" y="1806"/>
                  </a:cubicBezTo>
                  <a:cubicBezTo>
                    <a:pt x="43" y="1925"/>
                    <a:pt x="0" y="2019"/>
                    <a:pt x="43" y="2104"/>
                  </a:cubicBezTo>
                  <a:cubicBezTo>
                    <a:pt x="85" y="2181"/>
                    <a:pt x="94" y="2181"/>
                    <a:pt x="188" y="2096"/>
                  </a:cubicBezTo>
                  <a:cubicBezTo>
                    <a:pt x="273" y="2019"/>
                    <a:pt x="316" y="2010"/>
                    <a:pt x="375" y="1900"/>
                  </a:cubicBezTo>
                  <a:cubicBezTo>
                    <a:pt x="444" y="1789"/>
                    <a:pt x="486" y="1729"/>
                    <a:pt x="554" y="1687"/>
                  </a:cubicBezTo>
                  <a:cubicBezTo>
                    <a:pt x="614" y="1644"/>
                    <a:pt x="614" y="1525"/>
                    <a:pt x="725" y="1414"/>
                  </a:cubicBezTo>
                  <a:cubicBezTo>
                    <a:pt x="836" y="1303"/>
                    <a:pt x="870" y="1278"/>
                    <a:pt x="947" y="1133"/>
                  </a:cubicBezTo>
                  <a:cubicBezTo>
                    <a:pt x="1023" y="988"/>
                    <a:pt x="1032" y="750"/>
                    <a:pt x="947" y="912"/>
                  </a:cubicBezTo>
                  <a:close/>
                  <a:moveTo>
                    <a:pt x="1109" y="622"/>
                  </a:moveTo>
                  <a:cubicBezTo>
                    <a:pt x="1211" y="605"/>
                    <a:pt x="1424" y="520"/>
                    <a:pt x="1501" y="477"/>
                  </a:cubicBezTo>
                  <a:cubicBezTo>
                    <a:pt x="1569" y="426"/>
                    <a:pt x="1595" y="417"/>
                    <a:pt x="1561" y="596"/>
                  </a:cubicBezTo>
                  <a:cubicBezTo>
                    <a:pt x="1535" y="775"/>
                    <a:pt x="1467" y="1099"/>
                    <a:pt x="1433" y="1159"/>
                  </a:cubicBezTo>
                  <a:cubicBezTo>
                    <a:pt x="1407" y="1218"/>
                    <a:pt x="1365" y="1235"/>
                    <a:pt x="1365" y="1329"/>
                  </a:cubicBezTo>
                  <a:cubicBezTo>
                    <a:pt x="1373" y="1423"/>
                    <a:pt x="1382" y="1414"/>
                    <a:pt x="1407" y="1448"/>
                  </a:cubicBezTo>
                  <a:cubicBezTo>
                    <a:pt x="1441" y="1474"/>
                    <a:pt x="1458" y="1568"/>
                    <a:pt x="1433" y="1653"/>
                  </a:cubicBezTo>
                  <a:cubicBezTo>
                    <a:pt x="1399" y="1738"/>
                    <a:pt x="1288" y="1900"/>
                    <a:pt x="1330" y="2028"/>
                  </a:cubicBezTo>
                  <a:cubicBezTo>
                    <a:pt x="1373" y="2147"/>
                    <a:pt x="1433" y="2155"/>
                    <a:pt x="1527" y="2113"/>
                  </a:cubicBezTo>
                  <a:cubicBezTo>
                    <a:pt x="1620" y="2062"/>
                    <a:pt x="1663" y="2079"/>
                    <a:pt x="1765" y="1993"/>
                  </a:cubicBezTo>
                  <a:cubicBezTo>
                    <a:pt x="1868" y="1908"/>
                    <a:pt x="1893" y="1908"/>
                    <a:pt x="1919" y="1857"/>
                  </a:cubicBezTo>
                  <a:cubicBezTo>
                    <a:pt x="1945" y="1798"/>
                    <a:pt x="1885" y="1806"/>
                    <a:pt x="1765" y="1866"/>
                  </a:cubicBezTo>
                  <a:cubicBezTo>
                    <a:pt x="1655" y="1917"/>
                    <a:pt x="1510" y="2010"/>
                    <a:pt x="1518" y="1849"/>
                  </a:cubicBezTo>
                  <a:cubicBezTo>
                    <a:pt x="1527" y="1678"/>
                    <a:pt x="1595" y="1602"/>
                    <a:pt x="1561" y="1423"/>
                  </a:cubicBezTo>
                  <a:cubicBezTo>
                    <a:pt x="1527" y="1244"/>
                    <a:pt x="1552" y="1218"/>
                    <a:pt x="1620" y="1022"/>
                  </a:cubicBezTo>
                  <a:cubicBezTo>
                    <a:pt x="1689" y="835"/>
                    <a:pt x="1680" y="579"/>
                    <a:pt x="1757" y="545"/>
                  </a:cubicBezTo>
                  <a:cubicBezTo>
                    <a:pt x="1825" y="511"/>
                    <a:pt x="2072" y="307"/>
                    <a:pt x="2107" y="196"/>
                  </a:cubicBezTo>
                  <a:cubicBezTo>
                    <a:pt x="2132" y="94"/>
                    <a:pt x="2098" y="0"/>
                    <a:pt x="1893" y="68"/>
                  </a:cubicBezTo>
                  <a:cubicBezTo>
                    <a:pt x="1689" y="145"/>
                    <a:pt x="1603" y="230"/>
                    <a:pt x="1424" y="358"/>
                  </a:cubicBezTo>
                  <a:cubicBezTo>
                    <a:pt x="1237" y="486"/>
                    <a:pt x="1117" y="528"/>
                    <a:pt x="1075" y="545"/>
                  </a:cubicBezTo>
                  <a:cubicBezTo>
                    <a:pt x="1032" y="562"/>
                    <a:pt x="1032" y="639"/>
                    <a:pt x="1109" y="622"/>
                  </a:cubicBezTo>
                  <a:close/>
                  <a:moveTo>
                    <a:pt x="1689" y="324"/>
                  </a:moveTo>
                  <a:cubicBezTo>
                    <a:pt x="1646" y="358"/>
                    <a:pt x="1586" y="409"/>
                    <a:pt x="1672" y="409"/>
                  </a:cubicBezTo>
                  <a:cubicBezTo>
                    <a:pt x="1757" y="409"/>
                    <a:pt x="1808" y="375"/>
                    <a:pt x="1868" y="315"/>
                  </a:cubicBezTo>
                  <a:cubicBezTo>
                    <a:pt x="1927" y="264"/>
                    <a:pt x="1953" y="230"/>
                    <a:pt x="1927" y="205"/>
                  </a:cubicBezTo>
                  <a:cubicBezTo>
                    <a:pt x="1902" y="170"/>
                    <a:pt x="1800" y="239"/>
                    <a:pt x="1689" y="3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14" name="iSḷíḋé">
              <a:extLst>
                <a:ext uri="{FF2B5EF4-FFF2-40B4-BE49-F238E27FC236}">
                  <a16:creationId xmlns="" xmlns:a16="http://schemas.microsoft.com/office/drawing/2014/main" id="{866796FA-57F5-49BE-8EF4-DCD58694C601}"/>
                </a:ext>
              </a:extLst>
            </p:cNvPr>
            <p:cNvSpPr/>
            <p:nvPr/>
          </p:nvSpPr>
          <p:spPr bwMode="auto">
            <a:xfrm>
              <a:off x="6402353" y="1566091"/>
              <a:ext cx="96358" cy="131800"/>
            </a:xfrm>
            <a:custGeom>
              <a:avLst/>
              <a:gdLst>
                <a:gd name="T0" fmla="*/ 478 w 1143"/>
                <a:gd name="T1" fmla="*/ 801 h 1568"/>
                <a:gd name="T2" fmla="*/ 461 w 1143"/>
                <a:gd name="T3" fmla="*/ 954 h 1568"/>
                <a:gd name="T4" fmla="*/ 614 w 1143"/>
                <a:gd name="T5" fmla="*/ 827 h 1568"/>
                <a:gd name="T6" fmla="*/ 904 w 1143"/>
                <a:gd name="T7" fmla="*/ 477 h 1568"/>
                <a:gd name="T8" fmla="*/ 1058 w 1143"/>
                <a:gd name="T9" fmla="*/ 264 h 1568"/>
                <a:gd name="T10" fmla="*/ 1109 w 1143"/>
                <a:gd name="T11" fmla="*/ 85 h 1568"/>
                <a:gd name="T12" fmla="*/ 759 w 1143"/>
                <a:gd name="T13" fmla="*/ 85 h 1568"/>
                <a:gd name="T14" fmla="*/ 375 w 1143"/>
                <a:gd name="T15" fmla="*/ 307 h 1568"/>
                <a:gd name="T16" fmla="*/ 316 w 1143"/>
                <a:gd name="T17" fmla="*/ 418 h 1568"/>
                <a:gd name="T18" fmla="*/ 537 w 1143"/>
                <a:gd name="T19" fmla="*/ 409 h 1568"/>
                <a:gd name="T20" fmla="*/ 665 w 1143"/>
                <a:gd name="T21" fmla="*/ 366 h 1568"/>
                <a:gd name="T22" fmla="*/ 751 w 1143"/>
                <a:gd name="T23" fmla="*/ 324 h 1568"/>
                <a:gd name="T24" fmla="*/ 648 w 1143"/>
                <a:gd name="T25" fmla="*/ 469 h 1568"/>
                <a:gd name="T26" fmla="*/ 563 w 1143"/>
                <a:gd name="T27" fmla="*/ 656 h 1568"/>
                <a:gd name="T28" fmla="*/ 478 w 1143"/>
                <a:gd name="T29" fmla="*/ 801 h 1568"/>
                <a:gd name="T30" fmla="*/ 34 w 1143"/>
                <a:gd name="T31" fmla="*/ 1338 h 1568"/>
                <a:gd name="T32" fmla="*/ 410 w 1143"/>
                <a:gd name="T33" fmla="*/ 1065 h 1568"/>
                <a:gd name="T34" fmla="*/ 870 w 1143"/>
                <a:gd name="T35" fmla="*/ 852 h 1568"/>
                <a:gd name="T36" fmla="*/ 1075 w 1143"/>
                <a:gd name="T37" fmla="*/ 988 h 1568"/>
                <a:gd name="T38" fmla="*/ 896 w 1143"/>
                <a:gd name="T39" fmla="*/ 1142 h 1568"/>
                <a:gd name="T40" fmla="*/ 503 w 1143"/>
                <a:gd name="T41" fmla="*/ 1431 h 1568"/>
                <a:gd name="T42" fmla="*/ 333 w 1143"/>
                <a:gd name="T43" fmla="*/ 1525 h 1568"/>
                <a:gd name="T44" fmla="*/ 230 w 1143"/>
                <a:gd name="T45" fmla="*/ 1542 h 1568"/>
                <a:gd name="T46" fmla="*/ 34 w 1143"/>
                <a:gd name="T47" fmla="*/ 1440 h 1568"/>
                <a:gd name="T48" fmla="*/ 34 w 1143"/>
                <a:gd name="T49" fmla="*/ 1338 h 1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3" h="1568">
                  <a:moveTo>
                    <a:pt x="478" y="801"/>
                  </a:moveTo>
                  <a:cubicBezTo>
                    <a:pt x="452" y="878"/>
                    <a:pt x="435" y="946"/>
                    <a:pt x="461" y="954"/>
                  </a:cubicBezTo>
                  <a:cubicBezTo>
                    <a:pt x="495" y="954"/>
                    <a:pt x="546" y="912"/>
                    <a:pt x="614" y="827"/>
                  </a:cubicBezTo>
                  <a:cubicBezTo>
                    <a:pt x="674" y="733"/>
                    <a:pt x="836" y="537"/>
                    <a:pt x="904" y="477"/>
                  </a:cubicBezTo>
                  <a:cubicBezTo>
                    <a:pt x="972" y="418"/>
                    <a:pt x="1032" y="332"/>
                    <a:pt x="1058" y="264"/>
                  </a:cubicBezTo>
                  <a:cubicBezTo>
                    <a:pt x="1075" y="196"/>
                    <a:pt x="1143" y="154"/>
                    <a:pt x="1109" y="85"/>
                  </a:cubicBezTo>
                  <a:cubicBezTo>
                    <a:pt x="1075" y="9"/>
                    <a:pt x="921" y="0"/>
                    <a:pt x="759" y="85"/>
                  </a:cubicBezTo>
                  <a:cubicBezTo>
                    <a:pt x="606" y="171"/>
                    <a:pt x="495" y="247"/>
                    <a:pt x="375" y="307"/>
                  </a:cubicBezTo>
                  <a:cubicBezTo>
                    <a:pt x="247" y="375"/>
                    <a:pt x="213" y="384"/>
                    <a:pt x="316" y="418"/>
                  </a:cubicBezTo>
                  <a:cubicBezTo>
                    <a:pt x="418" y="443"/>
                    <a:pt x="478" y="452"/>
                    <a:pt x="537" y="409"/>
                  </a:cubicBezTo>
                  <a:cubicBezTo>
                    <a:pt x="597" y="366"/>
                    <a:pt x="631" y="401"/>
                    <a:pt x="665" y="366"/>
                  </a:cubicBezTo>
                  <a:cubicBezTo>
                    <a:pt x="691" y="332"/>
                    <a:pt x="751" y="290"/>
                    <a:pt x="751" y="324"/>
                  </a:cubicBezTo>
                  <a:cubicBezTo>
                    <a:pt x="751" y="366"/>
                    <a:pt x="717" y="341"/>
                    <a:pt x="648" y="469"/>
                  </a:cubicBezTo>
                  <a:cubicBezTo>
                    <a:pt x="580" y="605"/>
                    <a:pt x="614" y="571"/>
                    <a:pt x="563" y="656"/>
                  </a:cubicBezTo>
                  <a:cubicBezTo>
                    <a:pt x="512" y="733"/>
                    <a:pt x="495" y="758"/>
                    <a:pt x="478" y="801"/>
                  </a:cubicBezTo>
                  <a:close/>
                  <a:moveTo>
                    <a:pt x="34" y="1338"/>
                  </a:moveTo>
                  <a:cubicBezTo>
                    <a:pt x="85" y="1321"/>
                    <a:pt x="137" y="1218"/>
                    <a:pt x="410" y="1065"/>
                  </a:cubicBezTo>
                  <a:cubicBezTo>
                    <a:pt x="674" y="912"/>
                    <a:pt x="717" y="869"/>
                    <a:pt x="870" y="852"/>
                  </a:cubicBezTo>
                  <a:cubicBezTo>
                    <a:pt x="1024" y="844"/>
                    <a:pt x="1100" y="903"/>
                    <a:pt x="1075" y="988"/>
                  </a:cubicBezTo>
                  <a:cubicBezTo>
                    <a:pt x="1041" y="1074"/>
                    <a:pt x="1015" y="1048"/>
                    <a:pt x="896" y="1142"/>
                  </a:cubicBezTo>
                  <a:cubicBezTo>
                    <a:pt x="768" y="1227"/>
                    <a:pt x="665" y="1338"/>
                    <a:pt x="503" y="1431"/>
                  </a:cubicBezTo>
                  <a:cubicBezTo>
                    <a:pt x="350" y="1525"/>
                    <a:pt x="367" y="1491"/>
                    <a:pt x="333" y="1525"/>
                  </a:cubicBezTo>
                  <a:cubicBezTo>
                    <a:pt x="290" y="1568"/>
                    <a:pt x="299" y="1559"/>
                    <a:pt x="230" y="1542"/>
                  </a:cubicBezTo>
                  <a:cubicBezTo>
                    <a:pt x="162" y="1525"/>
                    <a:pt x="26" y="1465"/>
                    <a:pt x="34" y="1440"/>
                  </a:cubicBezTo>
                  <a:cubicBezTo>
                    <a:pt x="43" y="1406"/>
                    <a:pt x="0" y="1346"/>
                    <a:pt x="34" y="13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15" name="iṣlîḍé">
              <a:extLst>
                <a:ext uri="{FF2B5EF4-FFF2-40B4-BE49-F238E27FC236}">
                  <a16:creationId xmlns="" xmlns:a16="http://schemas.microsoft.com/office/drawing/2014/main" id="{2448D9C4-2AFD-4E55-A8C0-56E613F6EDAF}"/>
                </a:ext>
              </a:extLst>
            </p:cNvPr>
            <p:cNvSpPr/>
            <p:nvPr/>
          </p:nvSpPr>
          <p:spPr bwMode="auto">
            <a:xfrm>
              <a:off x="6538140" y="1523117"/>
              <a:ext cx="172337" cy="187622"/>
            </a:xfrm>
            <a:custGeom>
              <a:avLst/>
              <a:gdLst>
                <a:gd name="T0" fmla="*/ 1492 w 2047"/>
                <a:gd name="T1" fmla="*/ 1286 h 2232"/>
                <a:gd name="T2" fmla="*/ 1654 w 2047"/>
                <a:gd name="T3" fmla="*/ 1457 h 2232"/>
                <a:gd name="T4" fmla="*/ 1620 w 2047"/>
                <a:gd name="T5" fmla="*/ 1687 h 2232"/>
                <a:gd name="T6" fmla="*/ 1509 w 2047"/>
                <a:gd name="T7" fmla="*/ 1883 h 2232"/>
                <a:gd name="T8" fmla="*/ 1740 w 2047"/>
                <a:gd name="T9" fmla="*/ 1780 h 2232"/>
                <a:gd name="T10" fmla="*/ 1979 w 2047"/>
                <a:gd name="T11" fmla="*/ 1687 h 2232"/>
                <a:gd name="T12" fmla="*/ 1987 w 2047"/>
                <a:gd name="T13" fmla="*/ 1491 h 2232"/>
                <a:gd name="T14" fmla="*/ 1492 w 2047"/>
                <a:gd name="T15" fmla="*/ 1286 h 2232"/>
                <a:gd name="T16" fmla="*/ 1202 w 2047"/>
                <a:gd name="T17" fmla="*/ 869 h 2232"/>
                <a:gd name="T18" fmla="*/ 1382 w 2047"/>
                <a:gd name="T19" fmla="*/ 733 h 2232"/>
                <a:gd name="T20" fmla="*/ 1620 w 2047"/>
                <a:gd name="T21" fmla="*/ 511 h 2232"/>
                <a:gd name="T22" fmla="*/ 1689 w 2047"/>
                <a:gd name="T23" fmla="*/ 358 h 2232"/>
                <a:gd name="T24" fmla="*/ 1458 w 2047"/>
                <a:gd name="T25" fmla="*/ 375 h 2232"/>
                <a:gd name="T26" fmla="*/ 1296 w 2047"/>
                <a:gd name="T27" fmla="*/ 554 h 2232"/>
                <a:gd name="T28" fmla="*/ 1228 w 2047"/>
                <a:gd name="T29" fmla="*/ 273 h 2232"/>
                <a:gd name="T30" fmla="*/ 827 w 2047"/>
                <a:gd name="T31" fmla="*/ 26 h 2232"/>
                <a:gd name="T32" fmla="*/ 861 w 2047"/>
                <a:gd name="T33" fmla="*/ 136 h 2232"/>
                <a:gd name="T34" fmla="*/ 1109 w 2047"/>
                <a:gd name="T35" fmla="*/ 417 h 2232"/>
                <a:gd name="T36" fmla="*/ 955 w 2047"/>
                <a:gd name="T37" fmla="*/ 792 h 2232"/>
                <a:gd name="T38" fmla="*/ 563 w 2047"/>
                <a:gd name="T39" fmla="*/ 997 h 2232"/>
                <a:gd name="T40" fmla="*/ 316 w 2047"/>
                <a:gd name="T41" fmla="*/ 1108 h 2232"/>
                <a:gd name="T42" fmla="*/ 691 w 2047"/>
                <a:gd name="T43" fmla="*/ 1090 h 2232"/>
                <a:gd name="T44" fmla="*/ 802 w 2047"/>
                <a:gd name="T45" fmla="*/ 1133 h 2232"/>
                <a:gd name="T46" fmla="*/ 657 w 2047"/>
                <a:gd name="T47" fmla="*/ 1448 h 2232"/>
                <a:gd name="T48" fmla="*/ 460 w 2047"/>
                <a:gd name="T49" fmla="*/ 1729 h 2232"/>
                <a:gd name="T50" fmla="*/ 136 w 2047"/>
                <a:gd name="T51" fmla="*/ 2062 h 2232"/>
                <a:gd name="T52" fmla="*/ 85 w 2047"/>
                <a:gd name="T53" fmla="*/ 2206 h 2232"/>
                <a:gd name="T54" fmla="*/ 512 w 2047"/>
                <a:gd name="T55" fmla="*/ 1891 h 2232"/>
                <a:gd name="T56" fmla="*/ 904 w 2047"/>
                <a:gd name="T57" fmla="*/ 1278 h 2232"/>
                <a:gd name="T58" fmla="*/ 1202 w 2047"/>
                <a:gd name="T59" fmla="*/ 869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47" h="2232">
                  <a:moveTo>
                    <a:pt x="1492" y="1286"/>
                  </a:moveTo>
                  <a:cubicBezTo>
                    <a:pt x="1535" y="1338"/>
                    <a:pt x="1629" y="1397"/>
                    <a:pt x="1654" y="1457"/>
                  </a:cubicBezTo>
                  <a:cubicBezTo>
                    <a:pt x="1680" y="1525"/>
                    <a:pt x="1689" y="1610"/>
                    <a:pt x="1620" y="1687"/>
                  </a:cubicBezTo>
                  <a:cubicBezTo>
                    <a:pt x="1544" y="1763"/>
                    <a:pt x="1433" y="1883"/>
                    <a:pt x="1509" y="1883"/>
                  </a:cubicBezTo>
                  <a:cubicBezTo>
                    <a:pt x="1586" y="1891"/>
                    <a:pt x="1689" y="1823"/>
                    <a:pt x="1740" y="1780"/>
                  </a:cubicBezTo>
                  <a:cubicBezTo>
                    <a:pt x="1799" y="1746"/>
                    <a:pt x="1953" y="1729"/>
                    <a:pt x="1979" y="1687"/>
                  </a:cubicBezTo>
                  <a:cubicBezTo>
                    <a:pt x="2013" y="1653"/>
                    <a:pt x="2047" y="1550"/>
                    <a:pt x="1987" y="1491"/>
                  </a:cubicBezTo>
                  <a:cubicBezTo>
                    <a:pt x="1927" y="1431"/>
                    <a:pt x="1364" y="1099"/>
                    <a:pt x="1492" y="1286"/>
                  </a:cubicBezTo>
                  <a:close/>
                  <a:moveTo>
                    <a:pt x="1202" y="869"/>
                  </a:moveTo>
                  <a:cubicBezTo>
                    <a:pt x="1288" y="826"/>
                    <a:pt x="1339" y="792"/>
                    <a:pt x="1382" y="733"/>
                  </a:cubicBezTo>
                  <a:cubicBezTo>
                    <a:pt x="1433" y="673"/>
                    <a:pt x="1501" y="613"/>
                    <a:pt x="1620" y="511"/>
                  </a:cubicBezTo>
                  <a:cubicBezTo>
                    <a:pt x="1740" y="400"/>
                    <a:pt x="1706" y="409"/>
                    <a:pt x="1689" y="358"/>
                  </a:cubicBezTo>
                  <a:cubicBezTo>
                    <a:pt x="1680" y="307"/>
                    <a:pt x="1603" y="298"/>
                    <a:pt x="1458" y="375"/>
                  </a:cubicBezTo>
                  <a:cubicBezTo>
                    <a:pt x="1322" y="452"/>
                    <a:pt x="1296" y="647"/>
                    <a:pt x="1296" y="554"/>
                  </a:cubicBezTo>
                  <a:cubicBezTo>
                    <a:pt x="1296" y="452"/>
                    <a:pt x="1347" y="409"/>
                    <a:pt x="1228" y="273"/>
                  </a:cubicBezTo>
                  <a:cubicBezTo>
                    <a:pt x="1117" y="128"/>
                    <a:pt x="938" y="51"/>
                    <a:pt x="827" y="26"/>
                  </a:cubicBezTo>
                  <a:cubicBezTo>
                    <a:pt x="716" y="0"/>
                    <a:pt x="733" y="43"/>
                    <a:pt x="861" y="136"/>
                  </a:cubicBezTo>
                  <a:cubicBezTo>
                    <a:pt x="989" y="230"/>
                    <a:pt x="1109" y="332"/>
                    <a:pt x="1109" y="417"/>
                  </a:cubicBezTo>
                  <a:cubicBezTo>
                    <a:pt x="1100" y="503"/>
                    <a:pt x="1092" y="682"/>
                    <a:pt x="955" y="792"/>
                  </a:cubicBezTo>
                  <a:cubicBezTo>
                    <a:pt x="819" y="903"/>
                    <a:pt x="742" y="937"/>
                    <a:pt x="563" y="997"/>
                  </a:cubicBezTo>
                  <a:cubicBezTo>
                    <a:pt x="375" y="1048"/>
                    <a:pt x="222" y="1073"/>
                    <a:pt x="316" y="1108"/>
                  </a:cubicBezTo>
                  <a:cubicBezTo>
                    <a:pt x="401" y="1142"/>
                    <a:pt x="537" y="1116"/>
                    <a:pt x="691" y="1090"/>
                  </a:cubicBezTo>
                  <a:cubicBezTo>
                    <a:pt x="836" y="1065"/>
                    <a:pt x="827" y="1073"/>
                    <a:pt x="802" y="1133"/>
                  </a:cubicBezTo>
                  <a:cubicBezTo>
                    <a:pt x="768" y="1201"/>
                    <a:pt x="768" y="1244"/>
                    <a:pt x="657" y="1448"/>
                  </a:cubicBezTo>
                  <a:cubicBezTo>
                    <a:pt x="537" y="1644"/>
                    <a:pt x="520" y="1619"/>
                    <a:pt x="460" y="1729"/>
                  </a:cubicBezTo>
                  <a:cubicBezTo>
                    <a:pt x="392" y="1840"/>
                    <a:pt x="273" y="1951"/>
                    <a:pt x="136" y="2062"/>
                  </a:cubicBezTo>
                  <a:cubicBezTo>
                    <a:pt x="9" y="2181"/>
                    <a:pt x="0" y="2232"/>
                    <a:pt x="85" y="2206"/>
                  </a:cubicBezTo>
                  <a:cubicBezTo>
                    <a:pt x="171" y="2172"/>
                    <a:pt x="392" y="2079"/>
                    <a:pt x="512" y="1891"/>
                  </a:cubicBezTo>
                  <a:cubicBezTo>
                    <a:pt x="631" y="1704"/>
                    <a:pt x="878" y="1372"/>
                    <a:pt x="904" y="1278"/>
                  </a:cubicBezTo>
                  <a:cubicBezTo>
                    <a:pt x="930" y="1176"/>
                    <a:pt x="972" y="1005"/>
                    <a:pt x="1202" y="8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16" name="íṧļidé">
              <a:extLst>
                <a:ext uri="{FF2B5EF4-FFF2-40B4-BE49-F238E27FC236}">
                  <a16:creationId xmlns="" xmlns:a16="http://schemas.microsoft.com/office/drawing/2014/main" id="{4339C919-DB60-475C-9047-6058D65887C1}"/>
                </a:ext>
              </a:extLst>
            </p:cNvPr>
            <p:cNvSpPr/>
            <p:nvPr/>
          </p:nvSpPr>
          <p:spPr bwMode="auto">
            <a:xfrm>
              <a:off x="6737723" y="1470840"/>
              <a:ext cx="204014" cy="256512"/>
            </a:xfrm>
            <a:custGeom>
              <a:avLst/>
              <a:gdLst>
                <a:gd name="T0" fmla="*/ 648 w 2422"/>
                <a:gd name="T1" fmla="*/ 1806 h 3050"/>
                <a:gd name="T2" fmla="*/ 759 w 2422"/>
                <a:gd name="T3" fmla="*/ 1627 h 3050"/>
                <a:gd name="T4" fmla="*/ 1450 w 2422"/>
                <a:gd name="T5" fmla="*/ 2471 h 3050"/>
                <a:gd name="T6" fmla="*/ 1475 w 2422"/>
                <a:gd name="T7" fmla="*/ 2155 h 3050"/>
                <a:gd name="T8" fmla="*/ 1637 w 2422"/>
                <a:gd name="T9" fmla="*/ 1840 h 3050"/>
                <a:gd name="T10" fmla="*/ 870 w 2422"/>
                <a:gd name="T11" fmla="*/ 2394 h 3050"/>
                <a:gd name="T12" fmla="*/ 25 w 2422"/>
                <a:gd name="T13" fmla="*/ 2820 h 3050"/>
                <a:gd name="T14" fmla="*/ 179 w 2422"/>
                <a:gd name="T15" fmla="*/ 2752 h 3050"/>
                <a:gd name="T16" fmla="*/ 1705 w 2422"/>
                <a:gd name="T17" fmla="*/ 1602 h 3050"/>
                <a:gd name="T18" fmla="*/ 1688 w 2422"/>
                <a:gd name="T19" fmla="*/ 2002 h 3050"/>
                <a:gd name="T20" fmla="*/ 1646 w 2422"/>
                <a:gd name="T21" fmla="*/ 2317 h 3050"/>
                <a:gd name="T22" fmla="*/ 1842 w 2422"/>
                <a:gd name="T23" fmla="*/ 2496 h 3050"/>
                <a:gd name="T24" fmla="*/ 1552 w 2422"/>
                <a:gd name="T25" fmla="*/ 2973 h 3050"/>
                <a:gd name="T26" fmla="*/ 1040 w 2422"/>
                <a:gd name="T27" fmla="*/ 2965 h 3050"/>
                <a:gd name="T28" fmla="*/ 1450 w 2422"/>
                <a:gd name="T29" fmla="*/ 2471 h 3050"/>
                <a:gd name="T30" fmla="*/ 1501 w 2422"/>
                <a:gd name="T31" fmla="*/ 2615 h 3050"/>
                <a:gd name="T32" fmla="*/ 1219 w 2422"/>
                <a:gd name="T33" fmla="*/ 2760 h 3050"/>
                <a:gd name="T34" fmla="*/ 929 w 2422"/>
                <a:gd name="T35" fmla="*/ 1457 h 3050"/>
                <a:gd name="T36" fmla="*/ 699 w 2422"/>
                <a:gd name="T37" fmla="*/ 1091 h 3050"/>
                <a:gd name="T38" fmla="*/ 1015 w 2422"/>
                <a:gd name="T39" fmla="*/ 1321 h 3050"/>
                <a:gd name="T40" fmla="*/ 912 w 2422"/>
                <a:gd name="T41" fmla="*/ 1193 h 3050"/>
                <a:gd name="T42" fmla="*/ 1390 w 2422"/>
                <a:gd name="T43" fmla="*/ 878 h 3050"/>
                <a:gd name="T44" fmla="*/ 1748 w 2422"/>
                <a:gd name="T45" fmla="*/ 298 h 3050"/>
                <a:gd name="T46" fmla="*/ 1586 w 2422"/>
                <a:gd name="T47" fmla="*/ 77 h 3050"/>
                <a:gd name="T48" fmla="*/ 1799 w 2422"/>
                <a:gd name="T49" fmla="*/ 486 h 3050"/>
                <a:gd name="T50" fmla="*/ 1492 w 2422"/>
                <a:gd name="T51" fmla="*/ 920 h 3050"/>
                <a:gd name="T52" fmla="*/ 1714 w 2422"/>
                <a:gd name="T53" fmla="*/ 954 h 3050"/>
                <a:gd name="T54" fmla="*/ 2251 w 2422"/>
                <a:gd name="T55" fmla="*/ 1082 h 3050"/>
                <a:gd name="T56" fmla="*/ 1637 w 2422"/>
                <a:gd name="T57" fmla="*/ 1610 h 3050"/>
                <a:gd name="T58" fmla="*/ 1484 w 2422"/>
                <a:gd name="T59" fmla="*/ 1508 h 3050"/>
                <a:gd name="T60" fmla="*/ 1211 w 2422"/>
                <a:gd name="T61" fmla="*/ 1474 h 3050"/>
                <a:gd name="T62" fmla="*/ 1458 w 2422"/>
                <a:gd name="T63" fmla="*/ 1184 h 3050"/>
                <a:gd name="T64" fmla="*/ 1151 w 2422"/>
                <a:gd name="T65" fmla="*/ 1329 h 3050"/>
                <a:gd name="T66" fmla="*/ 1091 w 2422"/>
                <a:gd name="T67" fmla="*/ 1576 h 3050"/>
                <a:gd name="T68" fmla="*/ 921 w 2422"/>
                <a:gd name="T69" fmla="*/ 1670 h 3050"/>
                <a:gd name="T70" fmla="*/ 1697 w 2422"/>
                <a:gd name="T71" fmla="*/ 1244 h 3050"/>
                <a:gd name="T72" fmla="*/ 1842 w 2422"/>
                <a:gd name="T73" fmla="*/ 1269 h 3050"/>
                <a:gd name="T74" fmla="*/ 2166 w 2422"/>
                <a:gd name="T75" fmla="*/ 937 h 3050"/>
                <a:gd name="T76" fmla="*/ 1577 w 2422"/>
                <a:gd name="T77" fmla="*/ 1150 h 3050"/>
                <a:gd name="T78" fmla="*/ 1697 w 2422"/>
                <a:gd name="T79" fmla="*/ 1244 h 3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22" h="3050">
                  <a:moveTo>
                    <a:pt x="554" y="1534"/>
                  </a:moveTo>
                  <a:cubicBezTo>
                    <a:pt x="597" y="1644"/>
                    <a:pt x="656" y="1721"/>
                    <a:pt x="648" y="1806"/>
                  </a:cubicBezTo>
                  <a:cubicBezTo>
                    <a:pt x="639" y="1883"/>
                    <a:pt x="742" y="1985"/>
                    <a:pt x="801" y="1908"/>
                  </a:cubicBezTo>
                  <a:cubicBezTo>
                    <a:pt x="861" y="1832"/>
                    <a:pt x="861" y="1772"/>
                    <a:pt x="759" y="1627"/>
                  </a:cubicBezTo>
                  <a:cubicBezTo>
                    <a:pt x="665" y="1491"/>
                    <a:pt x="469" y="1363"/>
                    <a:pt x="554" y="1534"/>
                  </a:cubicBezTo>
                  <a:close/>
                  <a:moveTo>
                    <a:pt x="1450" y="2471"/>
                  </a:moveTo>
                  <a:cubicBezTo>
                    <a:pt x="1526" y="2420"/>
                    <a:pt x="1552" y="2334"/>
                    <a:pt x="1543" y="2266"/>
                  </a:cubicBezTo>
                  <a:cubicBezTo>
                    <a:pt x="1543" y="2190"/>
                    <a:pt x="1518" y="2172"/>
                    <a:pt x="1475" y="2155"/>
                  </a:cubicBezTo>
                  <a:cubicBezTo>
                    <a:pt x="1441" y="2138"/>
                    <a:pt x="1441" y="2036"/>
                    <a:pt x="1526" y="1951"/>
                  </a:cubicBezTo>
                  <a:cubicBezTo>
                    <a:pt x="1612" y="1874"/>
                    <a:pt x="1646" y="1866"/>
                    <a:pt x="1637" y="1840"/>
                  </a:cubicBezTo>
                  <a:cubicBezTo>
                    <a:pt x="1637" y="1806"/>
                    <a:pt x="1518" y="1849"/>
                    <a:pt x="1347" y="1977"/>
                  </a:cubicBezTo>
                  <a:cubicBezTo>
                    <a:pt x="1177" y="2113"/>
                    <a:pt x="1100" y="2164"/>
                    <a:pt x="870" y="2394"/>
                  </a:cubicBezTo>
                  <a:cubicBezTo>
                    <a:pt x="639" y="2624"/>
                    <a:pt x="537" y="2752"/>
                    <a:pt x="332" y="2871"/>
                  </a:cubicBezTo>
                  <a:cubicBezTo>
                    <a:pt x="136" y="2990"/>
                    <a:pt x="59" y="2982"/>
                    <a:pt x="25" y="2820"/>
                  </a:cubicBezTo>
                  <a:cubicBezTo>
                    <a:pt x="0" y="2650"/>
                    <a:pt x="77" y="2581"/>
                    <a:pt x="94" y="2624"/>
                  </a:cubicBezTo>
                  <a:cubicBezTo>
                    <a:pt x="111" y="2667"/>
                    <a:pt x="94" y="2794"/>
                    <a:pt x="179" y="2752"/>
                  </a:cubicBezTo>
                  <a:cubicBezTo>
                    <a:pt x="256" y="2718"/>
                    <a:pt x="435" y="2624"/>
                    <a:pt x="810" y="2300"/>
                  </a:cubicBezTo>
                  <a:cubicBezTo>
                    <a:pt x="1185" y="1977"/>
                    <a:pt x="1441" y="1730"/>
                    <a:pt x="1705" y="1602"/>
                  </a:cubicBezTo>
                  <a:cubicBezTo>
                    <a:pt x="1970" y="1482"/>
                    <a:pt x="2064" y="1610"/>
                    <a:pt x="2055" y="1661"/>
                  </a:cubicBezTo>
                  <a:cubicBezTo>
                    <a:pt x="2047" y="1712"/>
                    <a:pt x="1816" y="1891"/>
                    <a:pt x="1688" y="2002"/>
                  </a:cubicBezTo>
                  <a:cubicBezTo>
                    <a:pt x="1552" y="2113"/>
                    <a:pt x="1629" y="2104"/>
                    <a:pt x="1646" y="2147"/>
                  </a:cubicBezTo>
                  <a:cubicBezTo>
                    <a:pt x="1654" y="2190"/>
                    <a:pt x="1654" y="2275"/>
                    <a:pt x="1646" y="2317"/>
                  </a:cubicBezTo>
                  <a:cubicBezTo>
                    <a:pt x="1637" y="2360"/>
                    <a:pt x="1663" y="2385"/>
                    <a:pt x="1731" y="2385"/>
                  </a:cubicBezTo>
                  <a:cubicBezTo>
                    <a:pt x="1808" y="2385"/>
                    <a:pt x="1936" y="2420"/>
                    <a:pt x="1842" y="2496"/>
                  </a:cubicBezTo>
                  <a:cubicBezTo>
                    <a:pt x="1748" y="2573"/>
                    <a:pt x="1637" y="2513"/>
                    <a:pt x="1663" y="2650"/>
                  </a:cubicBezTo>
                  <a:cubicBezTo>
                    <a:pt x="1688" y="2794"/>
                    <a:pt x="1714" y="2888"/>
                    <a:pt x="1552" y="2973"/>
                  </a:cubicBezTo>
                  <a:cubicBezTo>
                    <a:pt x="1390" y="3050"/>
                    <a:pt x="1347" y="3007"/>
                    <a:pt x="1262" y="2965"/>
                  </a:cubicBezTo>
                  <a:cubicBezTo>
                    <a:pt x="1185" y="2914"/>
                    <a:pt x="1091" y="2922"/>
                    <a:pt x="1040" y="2965"/>
                  </a:cubicBezTo>
                  <a:cubicBezTo>
                    <a:pt x="998" y="3007"/>
                    <a:pt x="895" y="2999"/>
                    <a:pt x="938" y="2888"/>
                  </a:cubicBezTo>
                  <a:cubicBezTo>
                    <a:pt x="981" y="2777"/>
                    <a:pt x="1049" y="2726"/>
                    <a:pt x="1450" y="2471"/>
                  </a:cubicBezTo>
                  <a:close/>
                  <a:moveTo>
                    <a:pt x="1219" y="2760"/>
                  </a:moveTo>
                  <a:cubicBezTo>
                    <a:pt x="1270" y="2718"/>
                    <a:pt x="1450" y="2573"/>
                    <a:pt x="1501" y="2615"/>
                  </a:cubicBezTo>
                  <a:cubicBezTo>
                    <a:pt x="1543" y="2650"/>
                    <a:pt x="1595" y="2794"/>
                    <a:pt x="1484" y="2837"/>
                  </a:cubicBezTo>
                  <a:cubicBezTo>
                    <a:pt x="1373" y="2880"/>
                    <a:pt x="1049" y="2905"/>
                    <a:pt x="1219" y="2760"/>
                  </a:cubicBezTo>
                  <a:close/>
                  <a:moveTo>
                    <a:pt x="861" y="1627"/>
                  </a:moveTo>
                  <a:cubicBezTo>
                    <a:pt x="895" y="1568"/>
                    <a:pt x="972" y="1542"/>
                    <a:pt x="929" y="1457"/>
                  </a:cubicBezTo>
                  <a:cubicBezTo>
                    <a:pt x="887" y="1372"/>
                    <a:pt x="801" y="1252"/>
                    <a:pt x="733" y="1193"/>
                  </a:cubicBezTo>
                  <a:cubicBezTo>
                    <a:pt x="665" y="1133"/>
                    <a:pt x="639" y="1074"/>
                    <a:pt x="699" y="1091"/>
                  </a:cubicBezTo>
                  <a:cubicBezTo>
                    <a:pt x="759" y="1116"/>
                    <a:pt x="870" y="1167"/>
                    <a:pt x="912" y="1252"/>
                  </a:cubicBezTo>
                  <a:cubicBezTo>
                    <a:pt x="963" y="1338"/>
                    <a:pt x="963" y="1355"/>
                    <a:pt x="1015" y="1321"/>
                  </a:cubicBezTo>
                  <a:cubicBezTo>
                    <a:pt x="1066" y="1295"/>
                    <a:pt x="1160" y="1227"/>
                    <a:pt x="1091" y="1210"/>
                  </a:cubicBezTo>
                  <a:cubicBezTo>
                    <a:pt x="1032" y="1201"/>
                    <a:pt x="955" y="1235"/>
                    <a:pt x="912" y="1193"/>
                  </a:cubicBezTo>
                  <a:cubicBezTo>
                    <a:pt x="878" y="1142"/>
                    <a:pt x="1066" y="1108"/>
                    <a:pt x="1202" y="1048"/>
                  </a:cubicBezTo>
                  <a:cubicBezTo>
                    <a:pt x="1330" y="988"/>
                    <a:pt x="1330" y="971"/>
                    <a:pt x="1390" y="878"/>
                  </a:cubicBezTo>
                  <a:cubicBezTo>
                    <a:pt x="1458" y="775"/>
                    <a:pt x="1620" y="554"/>
                    <a:pt x="1688" y="469"/>
                  </a:cubicBezTo>
                  <a:cubicBezTo>
                    <a:pt x="1748" y="375"/>
                    <a:pt x="1808" y="332"/>
                    <a:pt x="1748" y="298"/>
                  </a:cubicBezTo>
                  <a:cubicBezTo>
                    <a:pt x="1680" y="256"/>
                    <a:pt x="1433" y="111"/>
                    <a:pt x="1407" y="68"/>
                  </a:cubicBezTo>
                  <a:cubicBezTo>
                    <a:pt x="1390" y="26"/>
                    <a:pt x="1450" y="0"/>
                    <a:pt x="1586" y="77"/>
                  </a:cubicBezTo>
                  <a:cubicBezTo>
                    <a:pt x="1714" y="154"/>
                    <a:pt x="1884" y="264"/>
                    <a:pt x="1910" y="324"/>
                  </a:cubicBezTo>
                  <a:cubicBezTo>
                    <a:pt x="1936" y="375"/>
                    <a:pt x="1884" y="418"/>
                    <a:pt x="1799" y="486"/>
                  </a:cubicBezTo>
                  <a:cubicBezTo>
                    <a:pt x="1714" y="545"/>
                    <a:pt x="1543" y="733"/>
                    <a:pt x="1501" y="835"/>
                  </a:cubicBezTo>
                  <a:cubicBezTo>
                    <a:pt x="1458" y="929"/>
                    <a:pt x="1450" y="946"/>
                    <a:pt x="1492" y="920"/>
                  </a:cubicBezTo>
                  <a:cubicBezTo>
                    <a:pt x="1543" y="895"/>
                    <a:pt x="1612" y="937"/>
                    <a:pt x="1629" y="971"/>
                  </a:cubicBezTo>
                  <a:cubicBezTo>
                    <a:pt x="1654" y="1005"/>
                    <a:pt x="1663" y="988"/>
                    <a:pt x="1714" y="954"/>
                  </a:cubicBezTo>
                  <a:cubicBezTo>
                    <a:pt x="1757" y="920"/>
                    <a:pt x="2115" y="707"/>
                    <a:pt x="2226" y="733"/>
                  </a:cubicBezTo>
                  <a:cubicBezTo>
                    <a:pt x="2345" y="758"/>
                    <a:pt x="2422" y="809"/>
                    <a:pt x="2251" y="1082"/>
                  </a:cubicBezTo>
                  <a:cubicBezTo>
                    <a:pt x="2072" y="1346"/>
                    <a:pt x="1936" y="1389"/>
                    <a:pt x="1867" y="1389"/>
                  </a:cubicBezTo>
                  <a:cubicBezTo>
                    <a:pt x="1808" y="1389"/>
                    <a:pt x="1722" y="1551"/>
                    <a:pt x="1637" y="1610"/>
                  </a:cubicBezTo>
                  <a:cubicBezTo>
                    <a:pt x="1552" y="1661"/>
                    <a:pt x="1339" y="1730"/>
                    <a:pt x="1390" y="1661"/>
                  </a:cubicBezTo>
                  <a:cubicBezTo>
                    <a:pt x="1441" y="1602"/>
                    <a:pt x="1595" y="1551"/>
                    <a:pt x="1484" y="1508"/>
                  </a:cubicBezTo>
                  <a:cubicBezTo>
                    <a:pt x="1381" y="1465"/>
                    <a:pt x="1347" y="1482"/>
                    <a:pt x="1305" y="1517"/>
                  </a:cubicBezTo>
                  <a:cubicBezTo>
                    <a:pt x="1262" y="1542"/>
                    <a:pt x="1236" y="1534"/>
                    <a:pt x="1211" y="1474"/>
                  </a:cubicBezTo>
                  <a:cubicBezTo>
                    <a:pt x="1185" y="1414"/>
                    <a:pt x="1168" y="1397"/>
                    <a:pt x="1262" y="1338"/>
                  </a:cubicBezTo>
                  <a:cubicBezTo>
                    <a:pt x="1356" y="1269"/>
                    <a:pt x="1433" y="1252"/>
                    <a:pt x="1458" y="1184"/>
                  </a:cubicBezTo>
                  <a:cubicBezTo>
                    <a:pt x="1484" y="1116"/>
                    <a:pt x="1475" y="1039"/>
                    <a:pt x="1424" y="1082"/>
                  </a:cubicBezTo>
                  <a:cubicBezTo>
                    <a:pt x="1364" y="1125"/>
                    <a:pt x="1160" y="1278"/>
                    <a:pt x="1151" y="1329"/>
                  </a:cubicBezTo>
                  <a:cubicBezTo>
                    <a:pt x="1143" y="1389"/>
                    <a:pt x="1177" y="1397"/>
                    <a:pt x="1134" y="1423"/>
                  </a:cubicBezTo>
                  <a:cubicBezTo>
                    <a:pt x="1083" y="1457"/>
                    <a:pt x="1083" y="1542"/>
                    <a:pt x="1091" y="1576"/>
                  </a:cubicBezTo>
                  <a:cubicBezTo>
                    <a:pt x="1100" y="1619"/>
                    <a:pt x="1057" y="1687"/>
                    <a:pt x="1006" y="1695"/>
                  </a:cubicBezTo>
                  <a:cubicBezTo>
                    <a:pt x="955" y="1704"/>
                    <a:pt x="955" y="1661"/>
                    <a:pt x="921" y="1670"/>
                  </a:cubicBezTo>
                  <a:cubicBezTo>
                    <a:pt x="887" y="1670"/>
                    <a:pt x="844" y="1670"/>
                    <a:pt x="861" y="1627"/>
                  </a:cubicBezTo>
                  <a:close/>
                  <a:moveTo>
                    <a:pt x="1697" y="1244"/>
                  </a:moveTo>
                  <a:cubicBezTo>
                    <a:pt x="1688" y="1193"/>
                    <a:pt x="1671" y="1082"/>
                    <a:pt x="1740" y="1091"/>
                  </a:cubicBezTo>
                  <a:cubicBezTo>
                    <a:pt x="1799" y="1108"/>
                    <a:pt x="1816" y="1218"/>
                    <a:pt x="1842" y="1269"/>
                  </a:cubicBezTo>
                  <a:cubicBezTo>
                    <a:pt x="1867" y="1321"/>
                    <a:pt x="1919" y="1295"/>
                    <a:pt x="1995" y="1201"/>
                  </a:cubicBezTo>
                  <a:cubicBezTo>
                    <a:pt x="2081" y="1108"/>
                    <a:pt x="2132" y="1031"/>
                    <a:pt x="2166" y="937"/>
                  </a:cubicBezTo>
                  <a:cubicBezTo>
                    <a:pt x="2200" y="852"/>
                    <a:pt x="2192" y="844"/>
                    <a:pt x="2115" y="861"/>
                  </a:cubicBezTo>
                  <a:cubicBezTo>
                    <a:pt x="2038" y="878"/>
                    <a:pt x="1637" y="1065"/>
                    <a:pt x="1577" y="1150"/>
                  </a:cubicBezTo>
                  <a:cubicBezTo>
                    <a:pt x="1518" y="1227"/>
                    <a:pt x="1518" y="1304"/>
                    <a:pt x="1569" y="1338"/>
                  </a:cubicBezTo>
                  <a:cubicBezTo>
                    <a:pt x="1620" y="1380"/>
                    <a:pt x="1714" y="1363"/>
                    <a:pt x="1697" y="1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grpSp>
      <p:sp>
        <p:nvSpPr>
          <p:cNvPr id="17" name="文本占位符 2">
            <a:extLst>
              <a:ext uri="{FF2B5EF4-FFF2-40B4-BE49-F238E27FC236}">
                <a16:creationId xmlns="" xmlns:a16="http://schemas.microsoft.com/office/drawing/2014/main" id="{064849DE-6070-49FB-B423-454C0B397F4C}"/>
              </a:ext>
            </a:extLst>
          </p:cNvPr>
          <p:cNvSpPr>
            <a:spLocks noGrp="1"/>
          </p:cNvSpPr>
          <p:nvPr>
            <p:ph type="body" sz="quarter" idx="11" hasCustomPrompt="1"/>
          </p:nvPr>
        </p:nvSpPr>
        <p:spPr>
          <a:xfrm>
            <a:off x="2016125" y="1502171"/>
            <a:ext cx="8159750" cy="1523905"/>
          </a:xfrm>
        </p:spPr>
        <p:txBody>
          <a:bodyPr>
            <a:noAutofit/>
          </a:bodyPr>
          <a:lstStyle>
            <a:lvl1pPr marL="0" indent="0" algn="ctr">
              <a:buFontTx/>
              <a:buNone/>
              <a:defRPr sz="5400" b="0">
                <a:latin typeface="+mj-ea"/>
                <a:ea typeface="+mj-ea"/>
              </a:defRPr>
            </a:lvl1pPr>
          </a:lstStyle>
          <a:p>
            <a:r>
              <a:rPr lang="zh-CN" altLang="en-US" dirty="0"/>
              <a:t>感谢各位老师的</a:t>
            </a:r>
            <a:br>
              <a:rPr lang="zh-CN" altLang="en-US" dirty="0"/>
            </a:br>
            <a:r>
              <a:rPr lang="zh-CN" altLang="en-US" dirty="0"/>
              <a:t>悉心指导</a:t>
            </a:r>
            <a:endParaRPr lang="zh-CN" altLang="en-US" b="1" dirty="0">
              <a:solidFill>
                <a:schemeClr val="accent1"/>
              </a:solidFill>
            </a:endParaRPr>
          </a:p>
        </p:txBody>
      </p:sp>
      <p:sp>
        <p:nvSpPr>
          <p:cNvPr id="18" name="文本占位符 3">
            <a:extLst>
              <a:ext uri="{FF2B5EF4-FFF2-40B4-BE49-F238E27FC236}">
                <a16:creationId xmlns="" xmlns:a16="http://schemas.microsoft.com/office/drawing/2014/main" id="{EBBE4813-DFD8-4241-A80D-10D63E0935D8}"/>
              </a:ext>
            </a:extLst>
          </p:cNvPr>
          <p:cNvSpPr>
            <a:spLocks noGrp="1"/>
          </p:cNvSpPr>
          <p:nvPr>
            <p:ph type="body" sz="quarter" idx="12" hasCustomPrompt="1"/>
          </p:nvPr>
        </p:nvSpPr>
        <p:spPr>
          <a:xfrm>
            <a:off x="2853214" y="3245845"/>
            <a:ext cx="6485572" cy="372719"/>
          </a:xfrm>
        </p:spPr>
        <p:txBody>
          <a:bodyPr>
            <a:normAutofit/>
          </a:bodyPr>
          <a:lstStyle>
            <a:lvl1pPr marL="0" indent="0" algn="ctr">
              <a:buFontTx/>
              <a:buNone/>
              <a:defRPr/>
            </a:lvl1pPr>
          </a:lstStyle>
          <a:p>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Thank you for your kind guidance.</a:t>
            </a:r>
          </a:p>
        </p:txBody>
      </p:sp>
    </p:spTree>
    <p:extLst>
      <p:ext uri="{BB962C8B-B14F-4D97-AF65-F5344CB8AC3E}">
        <p14:creationId xmlns:p14="http://schemas.microsoft.com/office/powerpoint/2010/main" val="25866938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自定义版式">
    <p:bg>
      <p:bgPr>
        <a:solidFill>
          <a:schemeClr val="tx1"/>
        </a:solidFill>
        <a:effectLst/>
      </p:bgPr>
    </p:bg>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5A677578-EE5C-4EF4-B0AD-2C9F9C6AC6B2}"/>
              </a:ext>
            </a:extLst>
          </p:cNvPr>
          <p:cNvPicPr>
            <a:picLocks noChangeAspect="1"/>
          </p:cNvPicPr>
          <p:nvPr userDrawn="1"/>
        </p:nvPicPr>
        <p:blipFill rotWithShape="1">
          <a:blip r:embed="rId2">
            <a:duotone>
              <a:schemeClr val="bg2">
                <a:shade val="45000"/>
                <a:satMod val="135000"/>
              </a:schemeClr>
              <a:prstClr val="white"/>
            </a:duotone>
          </a:blip>
          <a:srcRect r="27993"/>
          <a:stretch/>
        </p:blipFill>
        <p:spPr>
          <a:xfrm>
            <a:off x="1" y="-5557"/>
            <a:ext cx="12192000" cy="6863557"/>
          </a:xfrm>
          <a:prstGeom prst="rect">
            <a:avLst/>
          </a:prstGeom>
        </p:spPr>
      </p:pic>
      <p:sp>
        <p:nvSpPr>
          <p:cNvPr id="4" name="矩形 3">
            <a:extLst>
              <a:ext uri="{FF2B5EF4-FFF2-40B4-BE49-F238E27FC236}">
                <a16:creationId xmlns="" xmlns:a16="http://schemas.microsoft.com/office/drawing/2014/main" id="{8216A5A6-7707-4E8A-942A-139653FAB1BC}"/>
              </a:ext>
            </a:extLst>
          </p:cNvPr>
          <p:cNvSpPr/>
          <p:nvPr userDrawn="1"/>
        </p:nvSpPr>
        <p:spPr>
          <a:xfrm>
            <a:off x="-3"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F740F69A-19BB-4AA3-A265-5AB4D0D430F4}"/>
              </a:ext>
            </a:extLst>
          </p:cNvPr>
          <p:cNvSpPr/>
          <p:nvPr userDrawn="1"/>
        </p:nvSpPr>
        <p:spPr>
          <a:xfrm rot="10800000">
            <a:off x="-1"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6" name="矩形 5">
            <a:extLst>
              <a:ext uri="{FF2B5EF4-FFF2-40B4-BE49-F238E27FC236}">
                <a16:creationId xmlns="" xmlns:a16="http://schemas.microsoft.com/office/drawing/2014/main" id="{2BDA7112-A044-49CE-B9CA-A72126AA67B4}"/>
              </a:ext>
            </a:extLst>
          </p:cNvPr>
          <p:cNvSpPr/>
          <p:nvPr userDrawn="1"/>
        </p:nvSpPr>
        <p:spPr>
          <a:xfrm>
            <a:off x="-1" y="0"/>
            <a:ext cx="12192001" cy="6811864"/>
          </a:xfrm>
          <a:prstGeom prst="rect">
            <a:avLst/>
          </a:prstGeom>
          <a:solidFill>
            <a:srgbClr val="080304">
              <a:alpha val="6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文本框 6">
            <a:extLst>
              <a:ext uri="{FF2B5EF4-FFF2-40B4-BE49-F238E27FC236}">
                <a16:creationId xmlns="" xmlns:a16="http://schemas.microsoft.com/office/drawing/2014/main" id="{1444A070-E8CF-4E44-B7E5-DA7C47A7E6A7}"/>
              </a:ext>
            </a:extLst>
          </p:cNvPr>
          <p:cNvSpPr txBox="1"/>
          <p:nvPr userDrawn="1"/>
        </p:nvSpPr>
        <p:spPr>
          <a:xfrm>
            <a:off x="4760680" y="564634"/>
            <a:ext cx="2670634" cy="369332"/>
          </a:xfrm>
          <a:prstGeom prst="rect">
            <a:avLst/>
          </a:prstGeom>
          <a:noFill/>
        </p:spPr>
        <p:txBody>
          <a:bodyPr wrap="square" rtlCol="0">
            <a:spAutoFit/>
          </a:bodyPr>
          <a:lstStyle>
            <a:defPPr>
              <a:defRPr lang="en-US"/>
            </a:defPPr>
            <a:lvl1pPr algn="dist">
              <a:defRPr sz="1600">
                <a:solidFill>
                  <a:schemeClr val="bg1"/>
                </a:solidFill>
                <a:latin typeface="+mj-ea"/>
                <a:ea typeface="+mj-ea"/>
              </a:defRPr>
            </a:lvl1p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本</a:t>
            </a:r>
            <a:r>
              <a:rPr kumimoji="0" lang="en-US" altLang="zh-CN" sz="18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800" b="0" i="0" u="none" strike="noStrike" kern="1200" cap="none" spc="0" normalizeH="0" baseline="0" noProof="0">
                <a:ln>
                  <a:noFill/>
                </a:ln>
                <a:solidFill>
                  <a:prstClr val="white"/>
                </a:solidFill>
                <a:effectLst/>
                <a:uLnTx/>
                <a:uFillTx/>
                <a:latin typeface="微软雅黑"/>
                <a:ea typeface="微软雅黑"/>
                <a:cs typeface="+mn-cs"/>
              </a:rPr>
              <a:t>模板正参与</a:t>
            </a:r>
            <a:endParaRPr kumimoji="0" 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8" name="矩形 7">
            <a:extLst>
              <a:ext uri="{FF2B5EF4-FFF2-40B4-BE49-F238E27FC236}">
                <a16:creationId xmlns="" xmlns:a16="http://schemas.microsoft.com/office/drawing/2014/main" id="{E5858290-D261-4C60-BB99-630C19F3840C}"/>
              </a:ext>
            </a:extLst>
          </p:cNvPr>
          <p:cNvSpPr/>
          <p:nvPr userDrawn="1"/>
        </p:nvSpPr>
        <p:spPr>
          <a:xfrm>
            <a:off x="3602350" y="2482543"/>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 xmlns:a16="http://schemas.microsoft.com/office/drawing/2014/main" id="{87DC30B4-F006-4610-BE34-27B2068262E4}"/>
              </a:ext>
            </a:extLst>
          </p:cNvPr>
          <p:cNvSpPr txBox="1"/>
          <p:nvPr userDrawn="1"/>
        </p:nvSpPr>
        <p:spPr>
          <a:xfrm>
            <a:off x="4049486" y="2517885"/>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1" name="文本框 10">
            <a:extLst>
              <a:ext uri="{FF2B5EF4-FFF2-40B4-BE49-F238E27FC236}">
                <a16:creationId xmlns="" xmlns:a16="http://schemas.microsoft.com/office/drawing/2014/main" id="{6DC88D0E-6AEB-4B0D-AE77-4A1F31C8C366}"/>
              </a:ext>
            </a:extLst>
          </p:cNvPr>
          <p:cNvSpPr txBox="1"/>
          <p:nvPr userDrawn="1"/>
        </p:nvSpPr>
        <p:spPr>
          <a:xfrm>
            <a:off x="6133678" y="4824918"/>
            <a:ext cx="2545865" cy="106138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微信扫码</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来聆听模板作者</a:t>
            </a:r>
            <a:endParaRPr kumimoji="0" lang="en-US" altLang="zh-CN" sz="1800" b="0" i="0" u="none" strike="noStrike" kern="1200" cap="none" spc="150" normalizeH="0" baseline="0" noProof="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800" b="0" i="0" u="none" strike="noStrike" kern="1200" cap="none" spc="150" normalizeH="0" baseline="0" noProof="0">
                <a:ln>
                  <a:noFill/>
                </a:ln>
                <a:solidFill>
                  <a:prstClr val="white"/>
                </a:solidFill>
                <a:effectLst/>
                <a:uLnTx/>
                <a:uFillTx/>
                <a:latin typeface="微软雅黑"/>
                <a:ea typeface="微软雅黑"/>
                <a:cs typeface="+mn-cs"/>
              </a:rPr>
              <a:t>设计灵感、制作思路</a:t>
            </a:r>
            <a:endParaRPr kumimoji="0" lang="en-US" sz="1800" b="0" i="0" u="none" strike="noStrike" kern="1200" cap="none" spc="150" normalizeH="0" baseline="0" noProof="0">
              <a:ln>
                <a:noFill/>
              </a:ln>
              <a:solidFill>
                <a:prstClr val="white"/>
              </a:solidFill>
              <a:effectLst/>
              <a:uLnTx/>
              <a:uFillTx/>
              <a:latin typeface="微软雅黑"/>
              <a:ea typeface="微软雅黑"/>
              <a:cs typeface="+mn-cs"/>
            </a:endParaRPr>
          </a:p>
        </p:txBody>
      </p:sp>
      <p:pic>
        <p:nvPicPr>
          <p:cNvPr id="12" name="图片 11">
            <a:extLst>
              <a:ext uri="{FF2B5EF4-FFF2-40B4-BE49-F238E27FC236}">
                <a16:creationId xmlns="" xmlns:a16="http://schemas.microsoft.com/office/drawing/2014/main" id="{D791EC9B-5DBA-40F6-9696-4F391A93BCEF}"/>
              </a:ext>
            </a:extLst>
          </p:cNvPr>
          <p:cNvPicPr>
            <a:picLocks noChangeAspect="1"/>
          </p:cNvPicPr>
          <p:nvPr userDrawn="1"/>
        </p:nvPicPr>
        <p:blipFill>
          <a:blip r:embed="rId3"/>
          <a:stretch>
            <a:fillRect/>
          </a:stretch>
        </p:blipFill>
        <p:spPr>
          <a:xfrm>
            <a:off x="-615419" y="3771974"/>
            <a:ext cx="13817069" cy="3996426"/>
          </a:xfrm>
          <a:prstGeom prst="rect">
            <a:avLst/>
          </a:prstGeom>
        </p:spPr>
      </p:pic>
      <p:pic>
        <p:nvPicPr>
          <p:cNvPr id="13" name="图片 12">
            <a:extLst>
              <a:ext uri="{FF2B5EF4-FFF2-40B4-BE49-F238E27FC236}">
                <a16:creationId xmlns="" xmlns:a16="http://schemas.microsoft.com/office/drawing/2014/main" id="{3337B091-14D1-40FD-B8AD-B9A96874112A}"/>
              </a:ext>
            </a:extLst>
          </p:cNvPr>
          <p:cNvPicPr>
            <a:picLocks noChangeAspect="1"/>
          </p:cNvPicPr>
          <p:nvPr userDrawn="1"/>
        </p:nvPicPr>
        <p:blipFill>
          <a:blip r:embed="rId4"/>
          <a:stretch>
            <a:fillRect/>
          </a:stretch>
        </p:blipFill>
        <p:spPr>
          <a:xfrm>
            <a:off x="1683657" y="716939"/>
            <a:ext cx="8824686" cy="1844708"/>
          </a:xfrm>
          <a:prstGeom prst="rect">
            <a:avLst/>
          </a:prstGeom>
        </p:spPr>
      </p:pic>
      <p:sp>
        <p:nvSpPr>
          <p:cNvPr id="14" name="文本框 13">
            <a:extLst>
              <a:ext uri="{FF2B5EF4-FFF2-40B4-BE49-F238E27FC236}">
                <a16:creationId xmlns="" xmlns:a16="http://schemas.microsoft.com/office/drawing/2014/main" id="{260EA93C-471D-411C-A976-09210F7DFE72}"/>
              </a:ext>
            </a:extLst>
          </p:cNvPr>
          <p:cNvSpPr txBox="1"/>
          <p:nvPr userDrawn="1"/>
        </p:nvSpPr>
        <p:spPr>
          <a:xfrm>
            <a:off x="3742050" y="2971888"/>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5" name="文本框 14">
            <a:extLst>
              <a:ext uri="{FF2B5EF4-FFF2-40B4-BE49-F238E27FC236}">
                <a16:creationId xmlns="" xmlns:a16="http://schemas.microsoft.com/office/drawing/2014/main" id="{636416E4-5D2E-4F0B-8673-534B0C96E10E}"/>
              </a:ext>
            </a:extLst>
          </p:cNvPr>
          <p:cNvSpPr txBox="1"/>
          <p:nvPr userDrawn="1"/>
        </p:nvSpPr>
        <p:spPr>
          <a:xfrm>
            <a:off x="6079638" y="2971888"/>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6" name="矩形 15">
            <a:extLst>
              <a:ext uri="{FF2B5EF4-FFF2-40B4-BE49-F238E27FC236}">
                <a16:creationId xmlns="" xmlns:a16="http://schemas.microsoft.com/office/drawing/2014/main" id="{90FAAB6E-BB88-4DC1-B3F2-030FD2561703}"/>
              </a:ext>
            </a:extLst>
          </p:cNvPr>
          <p:cNvSpPr/>
          <p:nvPr userDrawn="1"/>
        </p:nvSpPr>
        <p:spPr>
          <a:xfrm>
            <a:off x="3600610" y="3494767"/>
            <a:ext cx="2318400" cy="2318400"/>
          </a:xfrm>
          <a:prstGeom prst="rect">
            <a:avLst/>
          </a:prstGeom>
          <a:solidFill>
            <a:schemeClr val="bg1"/>
          </a:solidFill>
          <a:ln w="57150">
            <a:solidFill>
              <a:srgbClr val="CB9B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941833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标注页">
    <p:bg>
      <p:bgPr>
        <a:solidFill>
          <a:srgbClr val="E73A1C"/>
        </a:solidFill>
        <a:effectLst/>
      </p:bgPr>
    </p:bg>
    <p:spTree>
      <p:nvGrpSpPr>
        <p:cNvPr id="1" name=""/>
        <p:cNvGrpSpPr/>
        <p:nvPr/>
      </p:nvGrpSpPr>
      <p:grpSpPr>
        <a:xfrm>
          <a:off x="0" y="0"/>
          <a:ext cx="0" cy="0"/>
          <a:chOff x="0" y="0"/>
          <a:chExt cx="0" cy="0"/>
        </a:xfrm>
      </p:grpSpPr>
      <p:sp>
        <p:nvSpPr>
          <p:cNvPr id="6" name="矩形 5"/>
          <p:cNvSpPr/>
          <p:nvPr userDrawn="1"/>
        </p:nvSpPr>
        <p:spPr>
          <a:xfrm>
            <a:off x="440603" y="759873"/>
            <a:ext cx="646331" cy="369332"/>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0" lang="zh-CN" altLang="en-US" sz="1800" b="0" i="0" u="none" strike="noStrike" kern="0" cap="none" spc="0" normalizeH="0" baseline="0" noProof="0">
                <a:ln>
                  <a:noFill/>
                </a:ln>
                <a:solidFill>
                  <a:srgbClr val="FFFFFF"/>
                </a:solidFill>
                <a:effectLst/>
                <a:uLnTx/>
                <a:uFillTx/>
                <a:latin typeface="Segoe UI Light"/>
                <a:ea typeface="微软雅黑"/>
                <a:cs typeface="Segoe UI Light"/>
              </a:rPr>
              <a:t>标注</a:t>
            </a:r>
            <a:endParaRPr kumimoji="0" lang="zh-CN" altLang="en-US" sz="18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1" name="矩形 10"/>
          <p:cNvSpPr/>
          <p:nvPr userDrawn="1"/>
        </p:nvSpPr>
        <p:spPr>
          <a:xfrm>
            <a:off x="2572589" y="759873"/>
            <a:ext cx="1402001" cy="2025170"/>
          </a:xfrm>
          <a:prstGeom prst="rect">
            <a:avLst/>
          </a:prstGeom>
        </p:spPr>
        <p:txBody>
          <a:bodyPr wrap="square">
            <a:spAutoFit/>
          </a:bodyPr>
          <a:lstStyle/>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使用说明 </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声明</a:t>
            </a: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2" name="矩形 11"/>
          <p:cNvSpPr/>
          <p:nvPr userDrawn="1"/>
        </p:nvSpPr>
        <p:spPr>
          <a:xfrm>
            <a:off x="4153010" y="759873"/>
            <a:ext cx="7074345" cy="258532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模板为作者原创，著作权归作者所有。</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您仅可以个人非商业用途使用本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未经权利人书面明确授权，不可将信息内容的全部或部分用于出售，或以出租、出借、转让、分销、发布等其他任何方式供他人使用</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a:t>
            </a:r>
            <a:r>
              <a:rPr kumimoji="0" lang="zh-CN" altLang="en-US" sz="1400" b="0" i="0" u="none" strike="noStrike" kern="1200" cap="none" spc="0" normalizeH="0" baseline="0" noProof="0">
                <a:ln>
                  <a:noFill/>
                </a:ln>
                <a:solidFill>
                  <a:prstClr val="white"/>
                </a:solidFill>
                <a:effectLst/>
                <a:uLnTx/>
                <a:uFillTx/>
                <a:latin typeface="+mn-lt"/>
                <a:ea typeface="微软雅黑" charset="0"/>
                <a:cs typeface="+mn-cs"/>
              </a:rPr>
              <a:t>否则将承担法律责任。</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dirty="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尊重知识产权并注重保护用户享有的各项权利。</a:t>
            </a:r>
            <a:endPar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endParaRPr>
          </a:p>
          <a:p>
            <a:pPr marL="0" marR="0" lvl="0" indent="0" defTabSz="609585"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OfficePLUS</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拥有对本</a:t>
            </a:r>
            <a:r>
              <a:rPr kumimoji="0" lang="en-US" altLang="zh-CN" sz="1400" b="0" i="0" u="none" strike="noStrike" kern="0" cap="none" spc="0" normalizeH="0" baseline="0" noProof="0">
                <a:ln>
                  <a:noFill/>
                </a:ln>
                <a:solidFill>
                  <a:srgbClr val="FFFFFF"/>
                </a:solidFill>
                <a:effectLst/>
                <a:uLnTx/>
                <a:uFillTx/>
                <a:latin typeface="Segoe UI Light"/>
                <a:ea typeface="微软雅黑"/>
                <a:cs typeface="Segoe UI Light"/>
              </a:rPr>
              <a:t>PPT</a:t>
            </a:r>
            <a:r>
              <a:rPr kumimoji="0" lang="zh-CN" altLang="en-US" sz="1400" b="0" i="0" u="none" strike="noStrike" kern="0" cap="none" spc="0" normalizeH="0" baseline="0" noProof="0">
                <a:ln>
                  <a:noFill/>
                </a:ln>
                <a:solidFill>
                  <a:srgbClr val="FFFFFF"/>
                </a:solidFill>
                <a:effectLst/>
                <a:uLnTx/>
                <a:uFillTx/>
                <a:latin typeface="Segoe UI Light"/>
                <a:ea typeface="微软雅黑"/>
                <a:cs typeface="Segoe UI Light"/>
              </a:rPr>
              <a:t>模板进行展示、报道、宣传及用于市场活动的权利，若在比赛或商业应用过程中发生版权纠纷，其法律责任由作者本人承担。</a:t>
            </a:r>
            <a:endParaRPr kumimoji="0" lang="zh-CN" altLang="en-US" sz="1400" b="0" i="0" u="none" strike="noStrike" kern="0" cap="none" spc="0" normalizeH="0" baseline="0" noProof="0" dirty="0">
              <a:ln>
                <a:noFill/>
              </a:ln>
              <a:solidFill>
                <a:srgbClr val="FFFFFF"/>
              </a:solidFill>
              <a:effectLst/>
              <a:uLnTx/>
              <a:uFillTx/>
              <a:latin typeface="Segoe UI Light"/>
              <a:ea typeface="微软雅黑"/>
              <a:cs typeface="Segoe UI Light"/>
            </a:endParaRPr>
          </a:p>
        </p:txBody>
      </p:sp>
      <p:sp>
        <p:nvSpPr>
          <p:cNvPr id="13" name="矩形 12"/>
          <p:cNvSpPr/>
          <p:nvPr userDrawn="1"/>
        </p:nvSpPr>
        <p:spPr>
          <a:xfrm>
            <a:off x="440603" y="182445"/>
            <a:ext cx="777777" cy="246221"/>
          </a:xfrm>
          <a:prstGeom prst="rect">
            <a:avLst/>
          </a:prstGeom>
        </p:spPr>
        <p:txBody>
          <a:bodyPr wrap="none">
            <a:spAutoFit/>
          </a:bodyPr>
          <a:lstStyle/>
          <a:p>
            <a:pPr marL="0" marR="0" lvl="0" indent="0" defTabSz="609585" eaLnBrk="1" fontAlgn="auto" latinLnBrk="0" hangingPunct="1">
              <a:lnSpc>
                <a:spcPct val="100000"/>
              </a:lnSpc>
              <a:spcBef>
                <a:spcPts val="0"/>
              </a:spcBef>
              <a:spcAft>
                <a:spcPts val="0"/>
              </a:spcAft>
              <a:buClrTx/>
              <a:buSzTx/>
              <a:buFontTx/>
              <a:buNone/>
              <a:tabLst/>
              <a:defRPr/>
            </a:pPr>
            <a:r>
              <a:rPr kumimoji="1" lang="en-US" altLang="zh-CN" sz="1000" b="0" i="0" u="none" strike="noStrike" kern="0" cap="none" spc="0" normalizeH="0" baseline="0" noProof="0" dirty="0">
                <a:ln>
                  <a:noFill/>
                </a:ln>
                <a:solidFill>
                  <a:prstClr val="white"/>
                </a:solidFill>
                <a:effectLst/>
                <a:uLnTx/>
                <a:uFillTx/>
                <a:latin typeface="Segoe UI Light"/>
                <a:ea typeface="微软雅黑" charset="0"/>
                <a:cs typeface="Segoe UI Light"/>
              </a:rPr>
              <a:t>OfficePLUS</a:t>
            </a:r>
            <a:endParaRPr kumimoji="0" lang="zh-CN" altLang="en-US" sz="1000" b="0" i="0" u="none" strike="noStrike" kern="0" cap="none" spc="0" normalizeH="0" baseline="0" noProof="0" dirty="0">
              <a:ln>
                <a:noFill/>
              </a:ln>
              <a:solidFill>
                <a:prstClr val="white"/>
              </a:solidFill>
              <a:effectLst/>
              <a:uLnTx/>
              <a:uFillTx/>
              <a:latin typeface="Segoe UI Light"/>
              <a:ea typeface="微软雅黑" charset="0"/>
              <a:cs typeface="Segoe UI Light"/>
            </a:endParaRPr>
          </a:p>
        </p:txBody>
      </p:sp>
    </p:spTree>
    <p:extLst>
      <p:ext uri="{BB962C8B-B14F-4D97-AF65-F5344CB8AC3E}">
        <p14:creationId xmlns:p14="http://schemas.microsoft.com/office/powerpoint/2010/main" val="10551376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4274622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4" name="图片占位符 3">
            <a:extLst>
              <a:ext uri="{FF2B5EF4-FFF2-40B4-BE49-F238E27FC236}">
                <a16:creationId xmlns="" xmlns:a16="http://schemas.microsoft.com/office/drawing/2014/main" id="{B342489A-BABF-4B3C-8A18-C3DD4A5D6BFB}"/>
              </a:ext>
            </a:extLst>
          </p:cNvPr>
          <p:cNvSpPr>
            <a:spLocks noGrp="1"/>
          </p:cNvSpPr>
          <p:nvPr>
            <p:ph type="pic" sz="quarter" idx="10"/>
          </p:nvPr>
        </p:nvSpPr>
        <p:spPr>
          <a:xfrm>
            <a:off x="0" y="0"/>
            <a:ext cx="4541838" cy="6858000"/>
          </a:xfrm>
        </p:spPr>
        <p:txBody>
          <a:bodyPr/>
          <a:lstStyle/>
          <a:p>
            <a:endParaRPr lang="zh-CN" altLang="en-US" dirty="0"/>
          </a:p>
        </p:txBody>
      </p:sp>
    </p:spTree>
    <p:extLst>
      <p:ext uri="{BB962C8B-B14F-4D97-AF65-F5344CB8AC3E}">
        <p14:creationId xmlns:p14="http://schemas.microsoft.com/office/powerpoint/2010/main" val="41441043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过渡页">
    <p:spTree>
      <p:nvGrpSpPr>
        <p:cNvPr id="1" name=""/>
        <p:cNvGrpSpPr/>
        <p:nvPr/>
      </p:nvGrpSpPr>
      <p:grpSpPr>
        <a:xfrm>
          <a:off x="0" y="0"/>
          <a:ext cx="0" cy="0"/>
          <a:chOff x="0" y="0"/>
          <a:chExt cx="0" cy="0"/>
        </a:xfrm>
      </p:grpSpPr>
      <p:pic>
        <p:nvPicPr>
          <p:cNvPr id="28" name="图片 27">
            <a:extLst>
              <a:ext uri="{FF2B5EF4-FFF2-40B4-BE49-F238E27FC236}">
                <a16:creationId xmlns="" xmlns:a16="http://schemas.microsoft.com/office/drawing/2014/main" id="{579CD59A-71E0-49FD-9A2B-47BA89C03B6F}"/>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26563" b="28437"/>
          <a:stretch/>
        </p:blipFill>
        <p:spPr>
          <a:xfrm>
            <a:off x="0" y="0"/>
            <a:ext cx="12223172" cy="6875534"/>
          </a:xfrm>
          <a:prstGeom prst="rect">
            <a:avLst/>
          </a:prstGeom>
        </p:spPr>
      </p:pic>
      <p:sp>
        <p:nvSpPr>
          <p:cNvPr id="9" name="文本占位符 1">
            <a:extLst>
              <a:ext uri="{FF2B5EF4-FFF2-40B4-BE49-F238E27FC236}">
                <a16:creationId xmlns="" xmlns:a16="http://schemas.microsoft.com/office/drawing/2014/main" id="{D20C9E0F-7911-404F-8A5C-92F7B6895EEA}"/>
              </a:ext>
            </a:extLst>
          </p:cNvPr>
          <p:cNvSpPr>
            <a:spLocks noGrp="1"/>
          </p:cNvSpPr>
          <p:nvPr>
            <p:ph type="body" sz="quarter" idx="11" hasCustomPrompt="1"/>
          </p:nvPr>
        </p:nvSpPr>
        <p:spPr>
          <a:xfrm>
            <a:off x="1379970" y="3037864"/>
            <a:ext cx="3174932" cy="791964"/>
          </a:xfrm>
        </p:spPr>
        <p:txBody>
          <a:bodyPr lIns="0" anchor="ctr" anchorCtr="0"/>
          <a:lstStyle>
            <a:lvl1pPr marL="0" indent="0">
              <a:buFontTx/>
              <a:buNone/>
              <a:defRPr b="1">
                <a:solidFill>
                  <a:schemeClr val="accent1"/>
                </a:solidFill>
                <a:latin typeface="+mj-ea"/>
                <a:ea typeface="+mj-ea"/>
              </a:defRPr>
            </a:lvl1pPr>
          </a:lstStyle>
          <a:p>
            <a:pPr algn="just"/>
            <a:r>
              <a:rPr lang="zh-CN" altLang="en-US" sz="5400" dirty="0"/>
              <a:t>选题背景</a:t>
            </a:r>
          </a:p>
        </p:txBody>
      </p:sp>
      <p:sp>
        <p:nvSpPr>
          <p:cNvPr id="11" name="文本占位符 2">
            <a:extLst>
              <a:ext uri="{FF2B5EF4-FFF2-40B4-BE49-F238E27FC236}">
                <a16:creationId xmlns="" xmlns:a16="http://schemas.microsoft.com/office/drawing/2014/main" id="{0B28EB82-11E3-4C4E-8713-89AF1E8A234E}"/>
              </a:ext>
            </a:extLst>
          </p:cNvPr>
          <p:cNvSpPr>
            <a:spLocks noGrp="1"/>
          </p:cNvSpPr>
          <p:nvPr>
            <p:ph type="body" sz="quarter" idx="10" hasCustomPrompt="1"/>
          </p:nvPr>
        </p:nvSpPr>
        <p:spPr>
          <a:xfrm>
            <a:off x="1379970" y="2045187"/>
            <a:ext cx="3194583" cy="484188"/>
          </a:xfrm>
        </p:spPr>
        <p:txBody>
          <a:bodyPr lIns="0"/>
          <a:lstStyle>
            <a:lvl1pPr marL="0" indent="0">
              <a:buFontTx/>
              <a:buNone/>
              <a:defRPr>
                <a:solidFill>
                  <a:schemeClr val="tx2"/>
                </a:solidFill>
              </a:defRPr>
            </a:lvl1pPr>
          </a:lstStyle>
          <a:p>
            <a:r>
              <a:rPr lang="en-US" altLang="zh-CN" sz="3200" dirty="0">
                <a:solidFill>
                  <a:schemeClr val="tx2"/>
                </a:solidFill>
              </a:rPr>
              <a:t>PART 01</a:t>
            </a:r>
            <a:endParaRPr lang="zh-CN" altLang="en-US" sz="3200" dirty="0">
              <a:solidFill>
                <a:schemeClr val="tx2"/>
              </a:solidFill>
            </a:endParaRPr>
          </a:p>
        </p:txBody>
      </p:sp>
      <p:sp>
        <p:nvSpPr>
          <p:cNvPr id="12" name="文本占位符 3">
            <a:extLst>
              <a:ext uri="{FF2B5EF4-FFF2-40B4-BE49-F238E27FC236}">
                <a16:creationId xmlns="" xmlns:a16="http://schemas.microsoft.com/office/drawing/2014/main" id="{B5D1D888-FDA7-4E9B-9820-7EA45F65E22F}"/>
              </a:ext>
            </a:extLst>
          </p:cNvPr>
          <p:cNvSpPr>
            <a:spLocks noGrp="1"/>
          </p:cNvSpPr>
          <p:nvPr>
            <p:ph type="body" sz="quarter" idx="12" hasCustomPrompt="1"/>
          </p:nvPr>
        </p:nvSpPr>
        <p:spPr>
          <a:xfrm>
            <a:off x="1379970" y="3920402"/>
            <a:ext cx="2838421" cy="387161"/>
          </a:xfrm>
        </p:spPr>
        <p:txBody>
          <a:bodyPr lIns="0">
            <a:noAutofit/>
          </a:bodyPr>
          <a:lstStyle>
            <a:lvl1pPr marL="0" indent="0" algn="dist">
              <a:buFontTx/>
              <a:buNone/>
              <a:defRPr sz="1600">
                <a:solidFill>
                  <a:schemeClr val="tx2"/>
                </a:solidFill>
              </a:defRPr>
            </a:lvl1pPr>
          </a:lstStyle>
          <a:p>
            <a:r>
              <a:rPr lang="en-US" altLang="zh-CN" dirty="0"/>
              <a:t>TOPIC BACKGROUND</a:t>
            </a:r>
            <a:endParaRPr lang="zh-CN" altLang="en-US" dirty="0"/>
          </a:p>
        </p:txBody>
      </p:sp>
      <p:grpSp>
        <p:nvGrpSpPr>
          <p:cNvPr id="16" name="组合 15">
            <a:extLst>
              <a:ext uri="{FF2B5EF4-FFF2-40B4-BE49-F238E27FC236}">
                <a16:creationId xmlns="" xmlns:a16="http://schemas.microsoft.com/office/drawing/2014/main" id="{A89D030E-AA3C-47B8-A538-91244B25228E}"/>
              </a:ext>
            </a:extLst>
          </p:cNvPr>
          <p:cNvGrpSpPr/>
          <p:nvPr userDrawn="1"/>
        </p:nvGrpSpPr>
        <p:grpSpPr>
          <a:xfrm>
            <a:off x="465235" y="376865"/>
            <a:ext cx="1701219" cy="418438"/>
            <a:chOff x="2191473" y="2468629"/>
            <a:chExt cx="7809054" cy="1920742"/>
          </a:xfrm>
          <a:solidFill>
            <a:srgbClr val="014F8E"/>
          </a:solidFill>
        </p:grpSpPr>
        <p:sp>
          <p:nvSpPr>
            <p:cNvPr id="17" name="íŝlîḍe">
              <a:extLst>
                <a:ext uri="{FF2B5EF4-FFF2-40B4-BE49-F238E27FC236}">
                  <a16:creationId xmlns="" xmlns:a16="http://schemas.microsoft.com/office/drawing/2014/main" id="{C7146DB6-B60E-43D7-B9B5-3970DA0E3EF5}"/>
                </a:ext>
              </a:extLst>
            </p:cNvPr>
            <p:cNvSpPr/>
            <p:nvPr/>
          </p:nvSpPr>
          <p:spPr bwMode="auto">
            <a:xfrm>
              <a:off x="2191473" y="2508284"/>
              <a:ext cx="1886171" cy="1881087"/>
            </a:xfrm>
            <a:custGeom>
              <a:avLst/>
              <a:gdLst>
                <a:gd name="T0" fmla="*/ 546 w 4879"/>
                <a:gd name="T1" fmla="*/ 2803 h 4873"/>
                <a:gd name="T2" fmla="*/ 4256 w 4879"/>
                <a:gd name="T3" fmla="*/ 1823 h 4873"/>
                <a:gd name="T4" fmla="*/ 4034 w 4879"/>
                <a:gd name="T5" fmla="*/ 1806 h 4873"/>
                <a:gd name="T6" fmla="*/ 4077 w 4879"/>
                <a:gd name="T7" fmla="*/ 1985 h 4873"/>
                <a:gd name="T8" fmla="*/ 4520 w 4879"/>
                <a:gd name="T9" fmla="*/ 1977 h 4873"/>
                <a:gd name="T10" fmla="*/ 4299 w 4879"/>
                <a:gd name="T11" fmla="*/ 1951 h 4873"/>
                <a:gd name="T12" fmla="*/ 4427 w 4879"/>
                <a:gd name="T13" fmla="*/ 2079 h 4873"/>
                <a:gd name="T14" fmla="*/ 3957 w 4879"/>
                <a:gd name="T15" fmla="*/ 1125 h 4873"/>
                <a:gd name="T16" fmla="*/ 3548 w 4879"/>
                <a:gd name="T17" fmla="*/ 1040 h 4873"/>
                <a:gd name="T18" fmla="*/ 2951 w 4879"/>
                <a:gd name="T19" fmla="*/ 537 h 4873"/>
                <a:gd name="T20" fmla="*/ 1902 w 4879"/>
                <a:gd name="T21" fmla="*/ 588 h 4873"/>
                <a:gd name="T22" fmla="*/ 1843 w 4879"/>
                <a:gd name="T23" fmla="*/ 793 h 4873"/>
                <a:gd name="T24" fmla="*/ 2047 w 4879"/>
                <a:gd name="T25" fmla="*/ 733 h 4873"/>
                <a:gd name="T26" fmla="*/ 1979 w 4879"/>
                <a:gd name="T27" fmla="*/ 460 h 4873"/>
                <a:gd name="T28" fmla="*/ 1101 w 4879"/>
                <a:gd name="T29" fmla="*/ 1082 h 4873"/>
                <a:gd name="T30" fmla="*/ 1135 w 4879"/>
                <a:gd name="T31" fmla="*/ 1065 h 4873"/>
                <a:gd name="T32" fmla="*/ 1194 w 4879"/>
                <a:gd name="T33" fmla="*/ 980 h 4873"/>
                <a:gd name="T34" fmla="*/ 1058 w 4879"/>
                <a:gd name="T35" fmla="*/ 1040 h 4873"/>
                <a:gd name="T36" fmla="*/ 879 w 4879"/>
                <a:gd name="T37" fmla="*/ 1951 h 4873"/>
                <a:gd name="T38" fmla="*/ 614 w 4879"/>
                <a:gd name="T39" fmla="*/ 1892 h 4873"/>
                <a:gd name="T40" fmla="*/ 427 w 4879"/>
                <a:gd name="T41" fmla="*/ 1653 h 4873"/>
                <a:gd name="T42" fmla="*/ 589 w 4879"/>
                <a:gd name="T43" fmla="*/ 2070 h 4873"/>
                <a:gd name="T44" fmla="*/ 1638 w 4879"/>
                <a:gd name="T45" fmla="*/ 3433 h 4873"/>
                <a:gd name="T46" fmla="*/ 2457 w 4879"/>
                <a:gd name="T47" fmla="*/ 2675 h 4873"/>
                <a:gd name="T48" fmla="*/ 2857 w 4879"/>
                <a:gd name="T49" fmla="*/ 3391 h 4873"/>
                <a:gd name="T50" fmla="*/ 3156 w 4879"/>
                <a:gd name="T51" fmla="*/ 3348 h 4873"/>
                <a:gd name="T52" fmla="*/ 3343 w 4879"/>
                <a:gd name="T53" fmla="*/ 3476 h 4873"/>
                <a:gd name="T54" fmla="*/ 162 w 4879"/>
                <a:gd name="T55" fmla="*/ 2437 h 4873"/>
                <a:gd name="T56" fmla="*/ 4273 w 4879"/>
                <a:gd name="T57" fmla="*/ 2633 h 4873"/>
                <a:gd name="T58" fmla="*/ 4299 w 4879"/>
                <a:gd name="T59" fmla="*/ 2863 h 4873"/>
                <a:gd name="T60" fmla="*/ 4307 w 4879"/>
                <a:gd name="T61" fmla="*/ 3169 h 4873"/>
                <a:gd name="T62" fmla="*/ 4196 w 4879"/>
                <a:gd name="T63" fmla="*/ 3297 h 4873"/>
                <a:gd name="T64" fmla="*/ 4247 w 4879"/>
                <a:gd name="T65" fmla="*/ 3357 h 4873"/>
                <a:gd name="T66" fmla="*/ 4102 w 4879"/>
                <a:gd name="T67" fmla="*/ 3553 h 4873"/>
                <a:gd name="T68" fmla="*/ 4009 w 4879"/>
                <a:gd name="T69" fmla="*/ 3442 h 4873"/>
                <a:gd name="T70" fmla="*/ 4026 w 4879"/>
                <a:gd name="T71" fmla="*/ 3587 h 4873"/>
                <a:gd name="T72" fmla="*/ 3855 w 4879"/>
                <a:gd name="T73" fmla="*/ 3817 h 4873"/>
                <a:gd name="T74" fmla="*/ 3710 w 4879"/>
                <a:gd name="T75" fmla="*/ 3979 h 4873"/>
                <a:gd name="T76" fmla="*/ 3386 w 4879"/>
                <a:gd name="T77" fmla="*/ 4234 h 4873"/>
                <a:gd name="T78" fmla="*/ 3386 w 4879"/>
                <a:gd name="T79" fmla="*/ 4004 h 4873"/>
                <a:gd name="T80" fmla="*/ 3565 w 4879"/>
                <a:gd name="T81" fmla="*/ 4115 h 4873"/>
                <a:gd name="T82" fmla="*/ 3122 w 4879"/>
                <a:gd name="T83" fmla="*/ 4354 h 4873"/>
                <a:gd name="T84" fmla="*/ 2909 w 4879"/>
                <a:gd name="T85" fmla="*/ 4234 h 4873"/>
                <a:gd name="T86" fmla="*/ 2806 w 4879"/>
                <a:gd name="T87" fmla="*/ 4439 h 4873"/>
                <a:gd name="T88" fmla="*/ 2482 w 4879"/>
                <a:gd name="T89" fmla="*/ 4277 h 4873"/>
                <a:gd name="T90" fmla="*/ 2474 w 4879"/>
                <a:gd name="T91" fmla="*/ 4464 h 4873"/>
                <a:gd name="T92" fmla="*/ 2201 w 4879"/>
                <a:gd name="T93" fmla="*/ 4354 h 4873"/>
                <a:gd name="T94" fmla="*/ 2005 w 4879"/>
                <a:gd name="T95" fmla="*/ 4302 h 4873"/>
                <a:gd name="T96" fmla="*/ 1945 w 4879"/>
                <a:gd name="T97" fmla="*/ 4209 h 4873"/>
                <a:gd name="T98" fmla="*/ 1740 w 4879"/>
                <a:gd name="T99" fmla="*/ 4200 h 4873"/>
                <a:gd name="T100" fmla="*/ 1749 w 4879"/>
                <a:gd name="T101" fmla="*/ 4124 h 4873"/>
                <a:gd name="T102" fmla="*/ 1322 w 4879"/>
                <a:gd name="T103" fmla="*/ 4115 h 4873"/>
                <a:gd name="T104" fmla="*/ 1348 w 4879"/>
                <a:gd name="T105" fmla="*/ 4030 h 4873"/>
                <a:gd name="T106" fmla="*/ 1177 w 4879"/>
                <a:gd name="T107" fmla="*/ 3757 h 4873"/>
                <a:gd name="T108" fmla="*/ 973 w 4879"/>
                <a:gd name="T109" fmla="*/ 3519 h 4873"/>
                <a:gd name="T110" fmla="*/ 819 w 4879"/>
                <a:gd name="T111" fmla="*/ 3646 h 4873"/>
                <a:gd name="T112" fmla="*/ 700 w 4879"/>
                <a:gd name="T113" fmla="*/ 3468 h 4873"/>
                <a:gd name="T114" fmla="*/ 742 w 4879"/>
                <a:gd name="T115" fmla="*/ 3391 h 4873"/>
                <a:gd name="T116" fmla="*/ 700 w 4879"/>
                <a:gd name="T117" fmla="*/ 3135 h 4873"/>
                <a:gd name="T118" fmla="*/ 597 w 4879"/>
                <a:gd name="T119" fmla="*/ 2973 h 4873"/>
                <a:gd name="T120" fmla="*/ 657 w 4879"/>
                <a:gd name="T121" fmla="*/ 2880 h 4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79" h="4873">
                  <a:moveTo>
                    <a:pt x="546" y="2735"/>
                  </a:moveTo>
                  <a:cubicBezTo>
                    <a:pt x="563" y="2803"/>
                    <a:pt x="563" y="2803"/>
                    <a:pt x="563" y="2803"/>
                  </a:cubicBezTo>
                  <a:cubicBezTo>
                    <a:pt x="614" y="2786"/>
                    <a:pt x="614" y="2786"/>
                    <a:pt x="614" y="2786"/>
                  </a:cubicBezTo>
                  <a:cubicBezTo>
                    <a:pt x="632" y="2786"/>
                    <a:pt x="640" y="2778"/>
                    <a:pt x="632" y="2760"/>
                  </a:cubicBezTo>
                  <a:cubicBezTo>
                    <a:pt x="640" y="2760"/>
                    <a:pt x="640" y="2760"/>
                    <a:pt x="640" y="2760"/>
                  </a:cubicBezTo>
                  <a:cubicBezTo>
                    <a:pt x="666" y="2863"/>
                    <a:pt x="666" y="2863"/>
                    <a:pt x="666" y="2863"/>
                  </a:cubicBezTo>
                  <a:cubicBezTo>
                    <a:pt x="649" y="2863"/>
                    <a:pt x="649" y="2863"/>
                    <a:pt x="649" y="2863"/>
                  </a:cubicBezTo>
                  <a:cubicBezTo>
                    <a:pt x="649" y="2846"/>
                    <a:pt x="640" y="2837"/>
                    <a:pt x="623" y="2837"/>
                  </a:cubicBezTo>
                  <a:cubicBezTo>
                    <a:pt x="487" y="2863"/>
                    <a:pt x="487" y="2863"/>
                    <a:pt x="487" y="2863"/>
                  </a:cubicBezTo>
                  <a:cubicBezTo>
                    <a:pt x="478" y="2863"/>
                    <a:pt x="469" y="2871"/>
                    <a:pt x="478" y="2897"/>
                  </a:cubicBezTo>
                  <a:cubicBezTo>
                    <a:pt x="461" y="2897"/>
                    <a:pt x="461" y="2897"/>
                    <a:pt x="461" y="2897"/>
                  </a:cubicBezTo>
                  <a:cubicBezTo>
                    <a:pt x="444" y="2795"/>
                    <a:pt x="444" y="2795"/>
                    <a:pt x="444" y="2795"/>
                  </a:cubicBezTo>
                  <a:cubicBezTo>
                    <a:pt x="461" y="2795"/>
                    <a:pt x="461" y="2795"/>
                    <a:pt x="461" y="2795"/>
                  </a:cubicBezTo>
                  <a:cubicBezTo>
                    <a:pt x="461" y="2812"/>
                    <a:pt x="469" y="2820"/>
                    <a:pt x="478" y="2812"/>
                  </a:cubicBezTo>
                  <a:cubicBezTo>
                    <a:pt x="546" y="2803"/>
                    <a:pt x="546" y="2803"/>
                    <a:pt x="546" y="2803"/>
                  </a:cubicBezTo>
                  <a:cubicBezTo>
                    <a:pt x="538" y="2735"/>
                    <a:pt x="538" y="2735"/>
                    <a:pt x="538" y="2735"/>
                  </a:cubicBezTo>
                  <a:cubicBezTo>
                    <a:pt x="469" y="2752"/>
                    <a:pt x="469" y="2752"/>
                    <a:pt x="469" y="2752"/>
                  </a:cubicBezTo>
                  <a:cubicBezTo>
                    <a:pt x="452" y="2752"/>
                    <a:pt x="452" y="2760"/>
                    <a:pt x="452" y="2778"/>
                  </a:cubicBezTo>
                  <a:cubicBezTo>
                    <a:pt x="444" y="2778"/>
                    <a:pt x="444" y="2778"/>
                    <a:pt x="444" y="2778"/>
                  </a:cubicBezTo>
                  <a:cubicBezTo>
                    <a:pt x="427" y="2684"/>
                    <a:pt x="427" y="2684"/>
                    <a:pt x="427" y="2684"/>
                  </a:cubicBezTo>
                  <a:cubicBezTo>
                    <a:pt x="435" y="2675"/>
                    <a:pt x="435" y="2675"/>
                    <a:pt x="435" y="2675"/>
                  </a:cubicBezTo>
                  <a:cubicBezTo>
                    <a:pt x="435" y="2701"/>
                    <a:pt x="444" y="2709"/>
                    <a:pt x="461" y="2701"/>
                  </a:cubicBezTo>
                  <a:cubicBezTo>
                    <a:pt x="597" y="2675"/>
                    <a:pt x="597" y="2675"/>
                    <a:pt x="597" y="2675"/>
                  </a:cubicBezTo>
                  <a:cubicBezTo>
                    <a:pt x="614" y="2675"/>
                    <a:pt x="614" y="2667"/>
                    <a:pt x="614" y="2650"/>
                  </a:cubicBezTo>
                  <a:cubicBezTo>
                    <a:pt x="623" y="2641"/>
                    <a:pt x="623" y="2641"/>
                    <a:pt x="623" y="2641"/>
                  </a:cubicBezTo>
                  <a:cubicBezTo>
                    <a:pt x="640" y="2743"/>
                    <a:pt x="640" y="2743"/>
                    <a:pt x="640" y="2743"/>
                  </a:cubicBezTo>
                  <a:cubicBezTo>
                    <a:pt x="632" y="2743"/>
                    <a:pt x="632" y="2743"/>
                    <a:pt x="632" y="2743"/>
                  </a:cubicBezTo>
                  <a:cubicBezTo>
                    <a:pt x="632" y="2726"/>
                    <a:pt x="623" y="2726"/>
                    <a:pt x="606" y="2726"/>
                  </a:cubicBezTo>
                  <a:lnTo>
                    <a:pt x="546" y="2735"/>
                  </a:lnTo>
                  <a:close/>
                  <a:moveTo>
                    <a:pt x="4256" y="1823"/>
                  </a:moveTo>
                  <a:cubicBezTo>
                    <a:pt x="4247" y="1832"/>
                    <a:pt x="4230" y="1849"/>
                    <a:pt x="4222" y="1849"/>
                  </a:cubicBezTo>
                  <a:cubicBezTo>
                    <a:pt x="4205" y="1849"/>
                    <a:pt x="4188" y="1875"/>
                    <a:pt x="4205" y="1875"/>
                  </a:cubicBezTo>
                  <a:cubicBezTo>
                    <a:pt x="4222" y="1883"/>
                    <a:pt x="4230" y="1883"/>
                    <a:pt x="4256" y="1858"/>
                  </a:cubicBezTo>
                  <a:cubicBezTo>
                    <a:pt x="4273" y="1840"/>
                    <a:pt x="4290" y="1798"/>
                    <a:pt x="4256" y="1823"/>
                  </a:cubicBezTo>
                  <a:close/>
                  <a:moveTo>
                    <a:pt x="4137" y="2011"/>
                  </a:moveTo>
                  <a:cubicBezTo>
                    <a:pt x="4145" y="2028"/>
                    <a:pt x="4162" y="2028"/>
                    <a:pt x="4171" y="2019"/>
                  </a:cubicBezTo>
                  <a:cubicBezTo>
                    <a:pt x="4188" y="2019"/>
                    <a:pt x="4188" y="2011"/>
                    <a:pt x="4188" y="2011"/>
                  </a:cubicBezTo>
                  <a:cubicBezTo>
                    <a:pt x="4188" y="2002"/>
                    <a:pt x="4205" y="1994"/>
                    <a:pt x="4230" y="2011"/>
                  </a:cubicBezTo>
                  <a:cubicBezTo>
                    <a:pt x="4247" y="2019"/>
                    <a:pt x="4247" y="2019"/>
                    <a:pt x="4247" y="2019"/>
                  </a:cubicBezTo>
                  <a:cubicBezTo>
                    <a:pt x="4256" y="2019"/>
                    <a:pt x="4247" y="2002"/>
                    <a:pt x="4213" y="1977"/>
                  </a:cubicBezTo>
                  <a:cubicBezTo>
                    <a:pt x="4188" y="1951"/>
                    <a:pt x="4171" y="1943"/>
                    <a:pt x="4128" y="1909"/>
                  </a:cubicBezTo>
                  <a:cubicBezTo>
                    <a:pt x="4077" y="1883"/>
                    <a:pt x="4051" y="1866"/>
                    <a:pt x="4017" y="1840"/>
                  </a:cubicBezTo>
                  <a:cubicBezTo>
                    <a:pt x="3992" y="1806"/>
                    <a:pt x="3992" y="1789"/>
                    <a:pt x="4017" y="1781"/>
                  </a:cubicBezTo>
                  <a:cubicBezTo>
                    <a:pt x="4043" y="1772"/>
                    <a:pt x="4060" y="1781"/>
                    <a:pt x="4051" y="1781"/>
                  </a:cubicBezTo>
                  <a:cubicBezTo>
                    <a:pt x="4043" y="1789"/>
                    <a:pt x="4026" y="1789"/>
                    <a:pt x="4034" y="1806"/>
                  </a:cubicBezTo>
                  <a:cubicBezTo>
                    <a:pt x="4043" y="1815"/>
                    <a:pt x="4068" y="1840"/>
                    <a:pt x="4137" y="1900"/>
                  </a:cubicBezTo>
                  <a:cubicBezTo>
                    <a:pt x="4213" y="1951"/>
                    <a:pt x="4264" y="1985"/>
                    <a:pt x="4299" y="2028"/>
                  </a:cubicBezTo>
                  <a:cubicBezTo>
                    <a:pt x="4324" y="2062"/>
                    <a:pt x="4307" y="2088"/>
                    <a:pt x="4299" y="2088"/>
                  </a:cubicBezTo>
                  <a:cubicBezTo>
                    <a:pt x="4290" y="2088"/>
                    <a:pt x="4247" y="2053"/>
                    <a:pt x="4222" y="2036"/>
                  </a:cubicBezTo>
                  <a:cubicBezTo>
                    <a:pt x="4196" y="2019"/>
                    <a:pt x="4205" y="2028"/>
                    <a:pt x="4196" y="2036"/>
                  </a:cubicBezTo>
                  <a:cubicBezTo>
                    <a:pt x="4188" y="2036"/>
                    <a:pt x="4179" y="2045"/>
                    <a:pt x="4171" y="2045"/>
                  </a:cubicBezTo>
                  <a:cubicBezTo>
                    <a:pt x="4162" y="2045"/>
                    <a:pt x="4154" y="2045"/>
                    <a:pt x="4162" y="2062"/>
                  </a:cubicBezTo>
                  <a:cubicBezTo>
                    <a:pt x="4162" y="2070"/>
                    <a:pt x="4162" y="2096"/>
                    <a:pt x="4145" y="2088"/>
                  </a:cubicBezTo>
                  <a:cubicBezTo>
                    <a:pt x="4128" y="2070"/>
                    <a:pt x="4137" y="2045"/>
                    <a:pt x="4111" y="2062"/>
                  </a:cubicBezTo>
                  <a:cubicBezTo>
                    <a:pt x="4085" y="2070"/>
                    <a:pt x="4068" y="2079"/>
                    <a:pt x="4051" y="2053"/>
                  </a:cubicBezTo>
                  <a:cubicBezTo>
                    <a:pt x="4034" y="2028"/>
                    <a:pt x="4034" y="2019"/>
                    <a:pt x="4043" y="2002"/>
                  </a:cubicBezTo>
                  <a:cubicBezTo>
                    <a:pt x="4043" y="1985"/>
                    <a:pt x="4043" y="1968"/>
                    <a:pt x="4034" y="1960"/>
                  </a:cubicBezTo>
                  <a:cubicBezTo>
                    <a:pt x="4026" y="1960"/>
                    <a:pt x="4017" y="1943"/>
                    <a:pt x="4043" y="1943"/>
                  </a:cubicBezTo>
                  <a:cubicBezTo>
                    <a:pt x="4060" y="1943"/>
                    <a:pt x="4068" y="1951"/>
                    <a:pt x="4137" y="2011"/>
                  </a:cubicBezTo>
                  <a:close/>
                  <a:moveTo>
                    <a:pt x="4077" y="1985"/>
                  </a:moveTo>
                  <a:cubicBezTo>
                    <a:pt x="4085" y="1994"/>
                    <a:pt x="4120" y="2019"/>
                    <a:pt x="4111" y="2028"/>
                  </a:cubicBezTo>
                  <a:cubicBezTo>
                    <a:pt x="4102" y="2036"/>
                    <a:pt x="4085" y="2053"/>
                    <a:pt x="4068" y="2036"/>
                  </a:cubicBezTo>
                  <a:cubicBezTo>
                    <a:pt x="4060" y="2019"/>
                    <a:pt x="4043" y="1960"/>
                    <a:pt x="4077" y="1985"/>
                  </a:cubicBezTo>
                  <a:close/>
                  <a:moveTo>
                    <a:pt x="4256" y="1875"/>
                  </a:moveTo>
                  <a:cubicBezTo>
                    <a:pt x="4264" y="1883"/>
                    <a:pt x="4273" y="1892"/>
                    <a:pt x="4290" y="1883"/>
                  </a:cubicBezTo>
                  <a:cubicBezTo>
                    <a:pt x="4299" y="1875"/>
                    <a:pt x="4324" y="1849"/>
                    <a:pt x="4324" y="1840"/>
                  </a:cubicBezTo>
                  <a:cubicBezTo>
                    <a:pt x="4333" y="1823"/>
                    <a:pt x="4341" y="1815"/>
                    <a:pt x="4341" y="1832"/>
                  </a:cubicBezTo>
                  <a:cubicBezTo>
                    <a:pt x="4341" y="1840"/>
                    <a:pt x="4341" y="1858"/>
                    <a:pt x="4324" y="1875"/>
                  </a:cubicBezTo>
                  <a:cubicBezTo>
                    <a:pt x="4316" y="1883"/>
                    <a:pt x="4307" y="1883"/>
                    <a:pt x="4316" y="1892"/>
                  </a:cubicBezTo>
                  <a:cubicBezTo>
                    <a:pt x="4324" y="1900"/>
                    <a:pt x="4341" y="1917"/>
                    <a:pt x="4341" y="1900"/>
                  </a:cubicBezTo>
                  <a:cubicBezTo>
                    <a:pt x="4341" y="1892"/>
                    <a:pt x="4324" y="1875"/>
                    <a:pt x="4333" y="1866"/>
                  </a:cubicBezTo>
                  <a:cubicBezTo>
                    <a:pt x="4341" y="1858"/>
                    <a:pt x="4358" y="1892"/>
                    <a:pt x="4375" y="1917"/>
                  </a:cubicBezTo>
                  <a:cubicBezTo>
                    <a:pt x="4384" y="1934"/>
                    <a:pt x="4392" y="1934"/>
                    <a:pt x="4409" y="1943"/>
                  </a:cubicBezTo>
                  <a:cubicBezTo>
                    <a:pt x="4427" y="1951"/>
                    <a:pt x="4478" y="1968"/>
                    <a:pt x="4495" y="1977"/>
                  </a:cubicBezTo>
                  <a:cubicBezTo>
                    <a:pt x="4512" y="1985"/>
                    <a:pt x="4520" y="1994"/>
                    <a:pt x="4520" y="1977"/>
                  </a:cubicBezTo>
                  <a:cubicBezTo>
                    <a:pt x="4529" y="1968"/>
                    <a:pt x="4546" y="1917"/>
                    <a:pt x="4554" y="1909"/>
                  </a:cubicBezTo>
                  <a:cubicBezTo>
                    <a:pt x="4554" y="1909"/>
                    <a:pt x="4563" y="1917"/>
                    <a:pt x="4554" y="1943"/>
                  </a:cubicBezTo>
                  <a:cubicBezTo>
                    <a:pt x="4546" y="1968"/>
                    <a:pt x="4537" y="2002"/>
                    <a:pt x="4529" y="2011"/>
                  </a:cubicBezTo>
                  <a:cubicBezTo>
                    <a:pt x="4520" y="2011"/>
                    <a:pt x="4512" y="2011"/>
                    <a:pt x="4495" y="1994"/>
                  </a:cubicBezTo>
                  <a:cubicBezTo>
                    <a:pt x="4478" y="1985"/>
                    <a:pt x="4444" y="1960"/>
                    <a:pt x="4418" y="1960"/>
                  </a:cubicBezTo>
                  <a:cubicBezTo>
                    <a:pt x="4401" y="1951"/>
                    <a:pt x="4401" y="1951"/>
                    <a:pt x="4409" y="1960"/>
                  </a:cubicBezTo>
                  <a:cubicBezTo>
                    <a:pt x="4409" y="1968"/>
                    <a:pt x="4409" y="1985"/>
                    <a:pt x="4401" y="1985"/>
                  </a:cubicBezTo>
                  <a:cubicBezTo>
                    <a:pt x="4392" y="1994"/>
                    <a:pt x="4401" y="1994"/>
                    <a:pt x="4409" y="2002"/>
                  </a:cubicBezTo>
                  <a:cubicBezTo>
                    <a:pt x="4418" y="2002"/>
                    <a:pt x="4469" y="2062"/>
                    <a:pt x="4469" y="2079"/>
                  </a:cubicBezTo>
                  <a:cubicBezTo>
                    <a:pt x="4469" y="2105"/>
                    <a:pt x="4461" y="2113"/>
                    <a:pt x="4409" y="2096"/>
                  </a:cubicBezTo>
                  <a:cubicBezTo>
                    <a:pt x="4358" y="2079"/>
                    <a:pt x="4341" y="2053"/>
                    <a:pt x="4341" y="2045"/>
                  </a:cubicBezTo>
                  <a:cubicBezTo>
                    <a:pt x="4333" y="2036"/>
                    <a:pt x="4307" y="2028"/>
                    <a:pt x="4290" y="2011"/>
                  </a:cubicBezTo>
                  <a:cubicBezTo>
                    <a:pt x="4282" y="2002"/>
                    <a:pt x="4256" y="1968"/>
                    <a:pt x="4273" y="1968"/>
                  </a:cubicBezTo>
                  <a:cubicBezTo>
                    <a:pt x="4282" y="1977"/>
                    <a:pt x="4299" y="2002"/>
                    <a:pt x="4299" y="1985"/>
                  </a:cubicBezTo>
                  <a:cubicBezTo>
                    <a:pt x="4307" y="1960"/>
                    <a:pt x="4299" y="1960"/>
                    <a:pt x="4299" y="1951"/>
                  </a:cubicBezTo>
                  <a:cubicBezTo>
                    <a:pt x="4290" y="1943"/>
                    <a:pt x="4290" y="1943"/>
                    <a:pt x="4299" y="1934"/>
                  </a:cubicBezTo>
                  <a:cubicBezTo>
                    <a:pt x="4307" y="1926"/>
                    <a:pt x="4307" y="1926"/>
                    <a:pt x="4324" y="1934"/>
                  </a:cubicBezTo>
                  <a:cubicBezTo>
                    <a:pt x="4341" y="1951"/>
                    <a:pt x="4350" y="1960"/>
                    <a:pt x="4358" y="1968"/>
                  </a:cubicBezTo>
                  <a:cubicBezTo>
                    <a:pt x="4375" y="1968"/>
                    <a:pt x="4384" y="1960"/>
                    <a:pt x="4375" y="1951"/>
                  </a:cubicBezTo>
                  <a:cubicBezTo>
                    <a:pt x="4367" y="1943"/>
                    <a:pt x="4333" y="1917"/>
                    <a:pt x="4324" y="1917"/>
                  </a:cubicBezTo>
                  <a:cubicBezTo>
                    <a:pt x="4307" y="1917"/>
                    <a:pt x="4307" y="1926"/>
                    <a:pt x="4299" y="1917"/>
                  </a:cubicBezTo>
                  <a:cubicBezTo>
                    <a:pt x="4299" y="1909"/>
                    <a:pt x="4282" y="1917"/>
                    <a:pt x="4273" y="1917"/>
                  </a:cubicBezTo>
                  <a:cubicBezTo>
                    <a:pt x="4264" y="1917"/>
                    <a:pt x="4256" y="1917"/>
                    <a:pt x="4247" y="1909"/>
                  </a:cubicBezTo>
                  <a:cubicBezTo>
                    <a:pt x="4247" y="1900"/>
                    <a:pt x="4256" y="1900"/>
                    <a:pt x="4256" y="1892"/>
                  </a:cubicBezTo>
                  <a:cubicBezTo>
                    <a:pt x="4247" y="1883"/>
                    <a:pt x="4247" y="1875"/>
                    <a:pt x="4256" y="1875"/>
                  </a:cubicBezTo>
                  <a:close/>
                  <a:moveTo>
                    <a:pt x="4358" y="2011"/>
                  </a:moveTo>
                  <a:cubicBezTo>
                    <a:pt x="4367" y="2002"/>
                    <a:pt x="4384" y="1994"/>
                    <a:pt x="4384" y="2011"/>
                  </a:cubicBezTo>
                  <a:cubicBezTo>
                    <a:pt x="4384" y="2019"/>
                    <a:pt x="4367" y="2028"/>
                    <a:pt x="4358" y="2036"/>
                  </a:cubicBezTo>
                  <a:cubicBezTo>
                    <a:pt x="4350" y="2036"/>
                    <a:pt x="4358" y="2045"/>
                    <a:pt x="4375" y="2062"/>
                  </a:cubicBezTo>
                  <a:cubicBezTo>
                    <a:pt x="4392" y="2070"/>
                    <a:pt x="4409" y="2079"/>
                    <a:pt x="4427" y="2079"/>
                  </a:cubicBezTo>
                  <a:cubicBezTo>
                    <a:pt x="4444" y="2079"/>
                    <a:pt x="4444" y="2079"/>
                    <a:pt x="4444" y="2062"/>
                  </a:cubicBezTo>
                  <a:cubicBezTo>
                    <a:pt x="4435" y="2053"/>
                    <a:pt x="4384" y="1994"/>
                    <a:pt x="4367" y="1985"/>
                  </a:cubicBezTo>
                  <a:cubicBezTo>
                    <a:pt x="4350" y="1977"/>
                    <a:pt x="4341" y="1977"/>
                    <a:pt x="4333" y="1985"/>
                  </a:cubicBezTo>
                  <a:cubicBezTo>
                    <a:pt x="4333" y="2002"/>
                    <a:pt x="4333" y="2019"/>
                    <a:pt x="4358" y="2011"/>
                  </a:cubicBezTo>
                  <a:close/>
                  <a:moveTo>
                    <a:pt x="3812" y="1185"/>
                  </a:moveTo>
                  <a:cubicBezTo>
                    <a:pt x="3804" y="1202"/>
                    <a:pt x="3812" y="1219"/>
                    <a:pt x="3804" y="1236"/>
                  </a:cubicBezTo>
                  <a:cubicBezTo>
                    <a:pt x="3795" y="1244"/>
                    <a:pt x="3778" y="1253"/>
                    <a:pt x="3761" y="1244"/>
                  </a:cubicBezTo>
                  <a:cubicBezTo>
                    <a:pt x="3736" y="1244"/>
                    <a:pt x="3710" y="1236"/>
                    <a:pt x="3719" y="1253"/>
                  </a:cubicBezTo>
                  <a:cubicBezTo>
                    <a:pt x="3719" y="1261"/>
                    <a:pt x="3744" y="1270"/>
                    <a:pt x="3753" y="1278"/>
                  </a:cubicBezTo>
                  <a:cubicBezTo>
                    <a:pt x="3770" y="1287"/>
                    <a:pt x="3787" y="1304"/>
                    <a:pt x="3795" y="1312"/>
                  </a:cubicBezTo>
                  <a:cubicBezTo>
                    <a:pt x="3804" y="1312"/>
                    <a:pt x="3821" y="1304"/>
                    <a:pt x="3830" y="1287"/>
                  </a:cubicBezTo>
                  <a:cubicBezTo>
                    <a:pt x="3830" y="1270"/>
                    <a:pt x="3830" y="1142"/>
                    <a:pt x="3812" y="1185"/>
                  </a:cubicBezTo>
                  <a:close/>
                  <a:moveTo>
                    <a:pt x="3855" y="1099"/>
                  </a:moveTo>
                  <a:cubicBezTo>
                    <a:pt x="3864" y="1108"/>
                    <a:pt x="3881" y="1108"/>
                    <a:pt x="3889" y="1116"/>
                  </a:cubicBezTo>
                  <a:cubicBezTo>
                    <a:pt x="3906" y="1116"/>
                    <a:pt x="3923" y="1116"/>
                    <a:pt x="3957" y="1125"/>
                  </a:cubicBezTo>
                  <a:cubicBezTo>
                    <a:pt x="3983" y="1142"/>
                    <a:pt x="3983" y="1133"/>
                    <a:pt x="3983" y="1125"/>
                  </a:cubicBezTo>
                  <a:cubicBezTo>
                    <a:pt x="3992" y="1116"/>
                    <a:pt x="3992" y="1108"/>
                    <a:pt x="3957" y="1091"/>
                  </a:cubicBezTo>
                  <a:cubicBezTo>
                    <a:pt x="3932" y="1074"/>
                    <a:pt x="3898" y="1091"/>
                    <a:pt x="3915" y="1082"/>
                  </a:cubicBezTo>
                  <a:cubicBezTo>
                    <a:pt x="3932" y="1065"/>
                    <a:pt x="3940" y="1074"/>
                    <a:pt x="3957" y="1040"/>
                  </a:cubicBezTo>
                  <a:cubicBezTo>
                    <a:pt x="3966" y="1006"/>
                    <a:pt x="3957" y="972"/>
                    <a:pt x="3949" y="946"/>
                  </a:cubicBezTo>
                  <a:cubicBezTo>
                    <a:pt x="3949" y="929"/>
                    <a:pt x="3940" y="937"/>
                    <a:pt x="3940" y="963"/>
                  </a:cubicBezTo>
                  <a:cubicBezTo>
                    <a:pt x="3932" y="997"/>
                    <a:pt x="3932" y="1023"/>
                    <a:pt x="3915" y="1031"/>
                  </a:cubicBezTo>
                  <a:cubicBezTo>
                    <a:pt x="3906" y="1040"/>
                    <a:pt x="3872" y="1057"/>
                    <a:pt x="3838" y="1048"/>
                  </a:cubicBezTo>
                  <a:cubicBezTo>
                    <a:pt x="3804" y="1040"/>
                    <a:pt x="3795" y="1031"/>
                    <a:pt x="3761" y="1006"/>
                  </a:cubicBezTo>
                  <a:cubicBezTo>
                    <a:pt x="3736" y="980"/>
                    <a:pt x="3719" y="955"/>
                    <a:pt x="3719" y="972"/>
                  </a:cubicBezTo>
                  <a:cubicBezTo>
                    <a:pt x="3727" y="989"/>
                    <a:pt x="3744" y="1014"/>
                    <a:pt x="3761" y="1031"/>
                  </a:cubicBezTo>
                  <a:cubicBezTo>
                    <a:pt x="3778" y="1057"/>
                    <a:pt x="3778" y="1057"/>
                    <a:pt x="3770" y="1057"/>
                  </a:cubicBezTo>
                  <a:cubicBezTo>
                    <a:pt x="3753" y="1057"/>
                    <a:pt x="3744" y="1065"/>
                    <a:pt x="3702" y="1065"/>
                  </a:cubicBezTo>
                  <a:cubicBezTo>
                    <a:pt x="3659" y="1065"/>
                    <a:pt x="3659" y="1057"/>
                    <a:pt x="3633" y="1057"/>
                  </a:cubicBezTo>
                  <a:cubicBezTo>
                    <a:pt x="3608" y="1065"/>
                    <a:pt x="3582" y="1057"/>
                    <a:pt x="3548" y="1040"/>
                  </a:cubicBezTo>
                  <a:cubicBezTo>
                    <a:pt x="3514" y="1031"/>
                    <a:pt x="3505" y="1040"/>
                    <a:pt x="3514" y="1048"/>
                  </a:cubicBezTo>
                  <a:cubicBezTo>
                    <a:pt x="3531" y="1057"/>
                    <a:pt x="3565" y="1082"/>
                    <a:pt x="3616" y="1091"/>
                  </a:cubicBezTo>
                  <a:cubicBezTo>
                    <a:pt x="3659" y="1091"/>
                    <a:pt x="3736" y="1091"/>
                    <a:pt x="3753" y="1091"/>
                  </a:cubicBezTo>
                  <a:cubicBezTo>
                    <a:pt x="3770" y="1082"/>
                    <a:pt x="3804" y="1074"/>
                    <a:pt x="3855" y="1099"/>
                  </a:cubicBezTo>
                  <a:close/>
                  <a:moveTo>
                    <a:pt x="2883" y="597"/>
                  </a:moveTo>
                  <a:cubicBezTo>
                    <a:pt x="2874" y="614"/>
                    <a:pt x="2866" y="622"/>
                    <a:pt x="2874" y="622"/>
                  </a:cubicBezTo>
                  <a:cubicBezTo>
                    <a:pt x="2874" y="631"/>
                    <a:pt x="2891" y="622"/>
                    <a:pt x="2909" y="614"/>
                  </a:cubicBezTo>
                  <a:cubicBezTo>
                    <a:pt x="2926" y="605"/>
                    <a:pt x="2968" y="580"/>
                    <a:pt x="2985" y="571"/>
                  </a:cubicBezTo>
                  <a:cubicBezTo>
                    <a:pt x="3002" y="571"/>
                    <a:pt x="3019" y="554"/>
                    <a:pt x="3028" y="546"/>
                  </a:cubicBezTo>
                  <a:cubicBezTo>
                    <a:pt x="3036" y="537"/>
                    <a:pt x="3054" y="537"/>
                    <a:pt x="3054" y="520"/>
                  </a:cubicBezTo>
                  <a:cubicBezTo>
                    <a:pt x="3054" y="503"/>
                    <a:pt x="3028" y="486"/>
                    <a:pt x="2994" y="495"/>
                  </a:cubicBezTo>
                  <a:cubicBezTo>
                    <a:pt x="2960" y="495"/>
                    <a:pt x="2934" y="503"/>
                    <a:pt x="2909" y="503"/>
                  </a:cubicBezTo>
                  <a:cubicBezTo>
                    <a:pt x="2874" y="503"/>
                    <a:pt x="2874" y="503"/>
                    <a:pt x="2883" y="520"/>
                  </a:cubicBezTo>
                  <a:cubicBezTo>
                    <a:pt x="2900" y="529"/>
                    <a:pt x="2917" y="537"/>
                    <a:pt x="2926" y="537"/>
                  </a:cubicBezTo>
                  <a:cubicBezTo>
                    <a:pt x="2943" y="529"/>
                    <a:pt x="2943" y="537"/>
                    <a:pt x="2951" y="537"/>
                  </a:cubicBezTo>
                  <a:cubicBezTo>
                    <a:pt x="2960" y="529"/>
                    <a:pt x="2977" y="529"/>
                    <a:pt x="2968" y="537"/>
                  </a:cubicBezTo>
                  <a:cubicBezTo>
                    <a:pt x="2968" y="546"/>
                    <a:pt x="2968" y="537"/>
                    <a:pt x="2943" y="554"/>
                  </a:cubicBezTo>
                  <a:cubicBezTo>
                    <a:pt x="2917" y="571"/>
                    <a:pt x="2926" y="571"/>
                    <a:pt x="2909" y="580"/>
                  </a:cubicBezTo>
                  <a:cubicBezTo>
                    <a:pt x="2900" y="588"/>
                    <a:pt x="2891" y="597"/>
                    <a:pt x="2883" y="597"/>
                  </a:cubicBezTo>
                  <a:close/>
                  <a:moveTo>
                    <a:pt x="2764" y="665"/>
                  </a:moveTo>
                  <a:cubicBezTo>
                    <a:pt x="2772" y="665"/>
                    <a:pt x="2789" y="648"/>
                    <a:pt x="2849" y="639"/>
                  </a:cubicBezTo>
                  <a:cubicBezTo>
                    <a:pt x="2909" y="631"/>
                    <a:pt x="2926" y="631"/>
                    <a:pt x="2951" y="639"/>
                  </a:cubicBezTo>
                  <a:cubicBezTo>
                    <a:pt x="2977" y="648"/>
                    <a:pt x="2994" y="665"/>
                    <a:pt x="2977" y="682"/>
                  </a:cubicBezTo>
                  <a:cubicBezTo>
                    <a:pt x="2968" y="690"/>
                    <a:pt x="2960" y="682"/>
                    <a:pt x="2934" y="690"/>
                  </a:cubicBezTo>
                  <a:cubicBezTo>
                    <a:pt x="2909" y="699"/>
                    <a:pt x="2874" y="707"/>
                    <a:pt x="2840" y="716"/>
                  </a:cubicBezTo>
                  <a:cubicBezTo>
                    <a:pt x="2806" y="716"/>
                    <a:pt x="2815" y="716"/>
                    <a:pt x="2806" y="716"/>
                  </a:cubicBezTo>
                  <a:cubicBezTo>
                    <a:pt x="2798" y="725"/>
                    <a:pt x="2798" y="725"/>
                    <a:pt x="2781" y="716"/>
                  </a:cubicBezTo>
                  <a:cubicBezTo>
                    <a:pt x="2772" y="707"/>
                    <a:pt x="2755" y="682"/>
                    <a:pt x="2755" y="682"/>
                  </a:cubicBezTo>
                  <a:cubicBezTo>
                    <a:pt x="2764" y="673"/>
                    <a:pt x="2755" y="656"/>
                    <a:pt x="2764" y="665"/>
                  </a:cubicBezTo>
                  <a:close/>
                  <a:moveTo>
                    <a:pt x="1902" y="588"/>
                  </a:moveTo>
                  <a:cubicBezTo>
                    <a:pt x="1902" y="605"/>
                    <a:pt x="1902" y="648"/>
                    <a:pt x="1894" y="673"/>
                  </a:cubicBezTo>
                  <a:cubicBezTo>
                    <a:pt x="1885" y="690"/>
                    <a:pt x="1885" y="707"/>
                    <a:pt x="1877" y="690"/>
                  </a:cubicBezTo>
                  <a:cubicBezTo>
                    <a:pt x="1877" y="673"/>
                    <a:pt x="1860" y="588"/>
                    <a:pt x="1860" y="580"/>
                  </a:cubicBezTo>
                  <a:cubicBezTo>
                    <a:pt x="1851" y="571"/>
                    <a:pt x="1851" y="571"/>
                    <a:pt x="1851" y="546"/>
                  </a:cubicBezTo>
                  <a:cubicBezTo>
                    <a:pt x="1851" y="520"/>
                    <a:pt x="1851" y="486"/>
                    <a:pt x="1834" y="477"/>
                  </a:cubicBezTo>
                  <a:cubicBezTo>
                    <a:pt x="1817" y="477"/>
                    <a:pt x="1800" y="495"/>
                    <a:pt x="1783" y="512"/>
                  </a:cubicBezTo>
                  <a:cubicBezTo>
                    <a:pt x="1766" y="520"/>
                    <a:pt x="1740" y="537"/>
                    <a:pt x="1740" y="554"/>
                  </a:cubicBezTo>
                  <a:cubicBezTo>
                    <a:pt x="1749" y="563"/>
                    <a:pt x="1791" y="537"/>
                    <a:pt x="1800" y="520"/>
                  </a:cubicBezTo>
                  <a:cubicBezTo>
                    <a:pt x="1808" y="512"/>
                    <a:pt x="1825" y="495"/>
                    <a:pt x="1825" y="503"/>
                  </a:cubicBezTo>
                  <a:cubicBezTo>
                    <a:pt x="1834" y="512"/>
                    <a:pt x="1834" y="520"/>
                    <a:pt x="1834" y="537"/>
                  </a:cubicBezTo>
                  <a:cubicBezTo>
                    <a:pt x="1834" y="563"/>
                    <a:pt x="1843" y="563"/>
                    <a:pt x="1825" y="571"/>
                  </a:cubicBezTo>
                  <a:cubicBezTo>
                    <a:pt x="1817" y="580"/>
                    <a:pt x="1808" y="597"/>
                    <a:pt x="1825" y="614"/>
                  </a:cubicBezTo>
                  <a:cubicBezTo>
                    <a:pt x="1843" y="639"/>
                    <a:pt x="1843" y="639"/>
                    <a:pt x="1843" y="656"/>
                  </a:cubicBezTo>
                  <a:cubicBezTo>
                    <a:pt x="1843" y="673"/>
                    <a:pt x="1843" y="716"/>
                    <a:pt x="1851" y="733"/>
                  </a:cubicBezTo>
                  <a:cubicBezTo>
                    <a:pt x="1851" y="742"/>
                    <a:pt x="1843" y="767"/>
                    <a:pt x="1843" y="793"/>
                  </a:cubicBezTo>
                  <a:cubicBezTo>
                    <a:pt x="1843" y="818"/>
                    <a:pt x="1843" y="835"/>
                    <a:pt x="1851" y="844"/>
                  </a:cubicBezTo>
                  <a:cubicBezTo>
                    <a:pt x="1860" y="852"/>
                    <a:pt x="1868" y="852"/>
                    <a:pt x="1868" y="835"/>
                  </a:cubicBezTo>
                  <a:cubicBezTo>
                    <a:pt x="1877" y="810"/>
                    <a:pt x="1885" y="810"/>
                    <a:pt x="1885" y="784"/>
                  </a:cubicBezTo>
                  <a:cubicBezTo>
                    <a:pt x="1885" y="767"/>
                    <a:pt x="1894" y="750"/>
                    <a:pt x="1902" y="742"/>
                  </a:cubicBezTo>
                  <a:cubicBezTo>
                    <a:pt x="1902" y="725"/>
                    <a:pt x="1894" y="707"/>
                    <a:pt x="1902" y="682"/>
                  </a:cubicBezTo>
                  <a:cubicBezTo>
                    <a:pt x="1911" y="656"/>
                    <a:pt x="1919" y="656"/>
                    <a:pt x="1919" y="622"/>
                  </a:cubicBezTo>
                  <a:cubicBezTo>
                    <a:pt x="1919" y="597"/>
                    <a:pt x="1902" y="563"/>
                    <a:pt x="1902" y="588"/>
                  </a:cubicBezTo>
                  <a:close/>
                  <a:moveTo>
                    <a:pt x="1902" y="537"/>
                  </a:moveTo>
                  <a:cubicBezTo>
                    <a:pt x="1919" y="520"/>
                    <a:pt x="1945" y="495"/>
                    <a:pt x="1953" y="486"/>
                  </a:cubicBezTo>
                  <a:cubicBezTo>
                    <a:pt x="1962" y="469"/>
                    <a:pt x="1962" y="469"/>
                    <a:pt x="1970" y="495"/>
                  </a:cubicBezTo>
                  <a:cubicBezTo>
                    <a:pt x="1979" y="529"/>
                    <a:pt x="1996" y="580"/>
                    <a:pt x="1996" y="597"/>
                  </a:cubicBezTo>
                  <a:cubicBezTo>
                    <a:pt x="1996" y="605"/>
                    <a:pt x="1987" y="614"/>
                    <a:pt x="1996" y="622"/>
                  </a:cubicBezTo>
                  <a:cubicBezTo>
                    <a:pt x="2005" y="639"/>
                    <a:pt x="2005" y="639"/>
                    <a:pt x="2013" y="639"/>
                  </a:cubicBezTo>
                  <a:cubicBezTo>
                    <a:pt x="2022" y="639"/>
                    <a:pt x="2030" y="656"/>
                    <a:pt x="2030" y="673"/>
                  </a:cubicBezTo>
                  <a:cubicBezTo>
                    <a:pt x="2030" y="682"/>
                    <a:pt x="2030" y="716"/>
                    <a:pt x="2047" y="733"/>
                  </a:cubicBezTo>
                  <a:cubicBezTo>
                    <a:pt x="2056" y="750"/>
                    <a:pt x="2073" y="750"/>
                    <a:pt x="2081" y="733"/>
                  </a:cubicBezTo>
                  <a:cubicBezTo>
                    <a:pt x="2090" y="716"/>
                    <a:pt x="2098" y="716"/>
                    <a:pt x="2107" y="699"/>
                  </a:cubicBezTo>
                  <a:cubicBezTo>
                    <a:pt x="2115" y="673"/>
                    <a:pt x="2124" y="673"/>
                    <a:pt x="2124" y="665"/>
                  </a:cubicBezTo>
                  <a:cubicBezTo>
                    <a:pt x="2124" y="656"/>
                    <a:pt x="2115" y="656"/>
                    <a:pt x="2098" y="673"/>
                  </a:cubicBezTo>
                  <a:cubicBezTo>
                    <a:pt x="2090" y="690"/>
                    <a:pt x="2073" y="716"/>
                    <a:pt x="2056" y="690"/>
                  </a:cubicBezTo>
                  <a:cubicBezTo>
                    <a:pt x="2047" y="665"/>
                    <a:pt x="2056" y="648"/>
                    <a:pt x="2039" y="622"/>
                  </a:cubicBezTo>
                  <a:cubicBezTo>
                    <a:pt x="2013" y="597"/>
                    <a:pt x="2022" y="597"/>
                    <a:pt x="2013" y="563"/>
                  </a:cubicBezTo>
                  <a:cubicBezTo>
                    <a:pt x="2013" y="520"/>
                    <a:pt x="1987" y="486"/>
                    <a:pt x="1996" y="477"/>
                  </a:cubicBezTo>
                  <a:cubicBezTo>
                    <a:pt x="2005" y="460"/>
                    <a:pt x="2030" y="418"/>
                    <a:pt x="2030" y="392"/>
                  </a:cubicBezTo>
                  <a:cubicBezTo>
                    <a:pt x="2022" y="375"/>
                    <a:pt x="2013" y="367"/>
                    <a:pt x="1987" y="392"/>
                  </a:cubicBezTo>
                  <a:cubicBezTo>
                    <a:pt x="1962" y="418"/>
                    <a:pt x="1953" y="435"/>
                    <a:pt x="1936" y="469"/>
                  </a:cubicBezTo>
                  <a:cubicBezTo>
                    <a:pt x="1911" y="503"/>
                    <a:pt x="1902" y="520"/>
                    <a:pt x="1894" y="529"/>
                  </a:cubicBezTo>
                  <a:cubicBezTo>
                    <a:pt x="1885" y="529"/>
                    <a:pt x="1894" y="546"/>
                    <a:pt x="1902" y="537"/>
                  </a:cubicBezTo>
                  <a:close/>
                  <a:moveTo>
                    <a:pt x="1970" y="443"/>
                  </a:moveTo>
                  <a:cubicBezTo>
                    <a:pt x="1970" y="452"/>
                    <a:pt x="1962" y="469"/>
                    <a:pt x="1979" y="460"/>
                  </a:cubicBezTo>
                  <a:cubicBezTo>
                    <a:pt x="1987" y="452"/>
                    <a:pt x="1996" y="443"/>
                    <a:pt x="1996" y="435"/>
                  </a:cubicBezTo>
                  <a:cubicBezTo>
                    <a:pt x="2005" y="418"/>
                    <a:pt x="2005" y="409"/>
                    <a:pt x="1996" y="409"/>
                  </a:cubicBezTo>
                  <a:cubicBezTo>
                    <a:pt x="1996" y="409"/>
                    <a:pt x="1979" y="426"/>
                    <a:pt x="1970" y="443"/>
                  </a:cubicBezTo>
                  <a:close/>
                  <a:moveTo>
                    <a:pt x="1092" y="1270"/>
                  </a:moveTo>
                  <a:cubicBezTo>
                    <a:pt x="1101" y="1278"/>
                    <a:pt x="1126" y="1295"/>
                    <a:pt x="1135" y="1304"/>
                  </a:cubicBezTo>
                  <a:cubicBezTo>
                    <a:pt x="1135" y="1321"/>
                    <a:pt x="1152" y="1321"/>
                    <a:pt x="1160" y="1312"/>
                  </a:cubicBezTo>
                  <a:cubicBezTo>
                    <a:pt x="1169" y="1304"/>
                    <a:pt x="1169" y="1304"/>
                    <a:pt x="1160" y="1287"/>
                  </a:cubicBezTo>
                  <a:cubicBezTo>
                    <a:pt x="1143" y="1278"/>
                    <a:pt x="1118" y="1270"/>
                    <a:pt x="1109" y="1261"/>
                  </a:cubicBezTo>
                  <a:cubicBezTo>
                    <a:pt x="1092" y="1253"/>
                    <a:pt x="1084" y="1261"/>
                    <a:pt x="1092" y="1270"/>
                  </a:cubicBezTo>
                  <a:close/>
                  <a:moveTo>
                    <a:pt x="1101" y="1210"/>
                  </a:moveTo>
                  <a:cubicBezTo>
                    <a:pt x="1109" y="1202"/>
                    <a:pt x="1101" y="1176"/>
                    <a:pt x="1101" y="1167"/>
                  </a:cubicBezTo>
                  <a:cubicBezTo>
                    <a:pt x="1101" y="1150"/>
                    <a:pt x="1101" y="1150"/>
                    <a:pt x="1109" y="1142"/>
                  </a:cubicBezTo>
                  <a:cubicBezTo>
                    <a:pt x="1126" y="1133"/>
                    <a:pt x="1126" y="1125"/>
                    <a:pt x="1118" y="1116"/>
                  </a:cubicBezTo>
                  <a:cubicBezTo>
                    <a:pt x="1109" y="1108"/>
                    <a:pt x="1109" y="1108"/>
                    <a:pt x="1109" y="1099"/>
                  </a:cubicBezTo>
                  <a:cubicBezTo>
                    <a:pt x="1109" y="1091"/>
                    <a:pt x="1109" y="1091"/>
                    <a:pt x="1101" y="1082"/>
                  </a:cubicBezTo>
                  <a:cubicBezTo>
                    <a:pt x="1092" y="1082"/>
                    <a:pt x="1092" y="1074"/>
                    <a:pt x="1092" y="1057"/>
                  </a:cubicBezTo>
                  <a:cubicBezTo>
                    <a:pt x="1092" y="1040"/>
                    <a:pt x="1092" y="1023"/>
                    <a:pt x="1101" y="1031"/>
                  </a:cubicBezTo>
                  <a:cubicBezTo>
                    <a:pt x="1109" y="1040"/>
                    <a:pt x="1109" y="1040"/>
                    <a:pt x="1118" y="1074"/>
                  </a:cubicBezTo>
                  <a:cubicBezTo>
                    <a:pt x="1126" y="1108"/>
                    <a:pt x="1126" y="1116"/>
                    <a:pt x="1143" y="1099"/>
                  </a:cubicBezTo>
                  <a:cubicBezTo>
                    <a:pt x="1152" y="1082"/>
                    <a:pt x="1152" y="1065"/>
                    <a:pt x="1160" y="1074"/>
                  </a:cubicBezTo>
                  <a:cubicBezTo>
                    <a:pt x="1169" y="1091"/>
                    <a:pt x="1169" y="1125"/>
                    <a:pt x="1160" y="1133"/>
                  </a:cubicBezTo>
                  <a:cubicBezTo>
                    <a:pt x="1160" y="1142"/>
                    <a:pt x="1160" y="1142"/>
                    <a:pt x="1160" y="1142"/>
                  </a:cubicBezTo>
                  <a:cubicBezTo>
                    <a:pt x="1169" y="1142"/>
                    <a:pt x="1194" y="1125"/>
                    <a:pt x="1194" y="1125"/>
                  </a:cubicBezTo>
                  <a:cubicBezTo>
                    <a:pt x="1194" y="1125"/>
                    <a:pt x="1186" y="1099"/>
                    <a:pt x="1194" y="1108"/>
                  </a:cubicBezTo>
                  <a:cubicBezTo>
                    <a:pt x="1203" y="1116"/>
                    <a:pt x="1203" y="1116"/>
                    <a:pt x="1211" y="1108"/>
                  </a:cubicBezTo>
                  <a:cubicBezTo>
                    <a:pt x="1211" y="1099"/>
                    <a:pt x="1203" y="1091"/>
                    <a:pt x="1194" y="1082"/>
                  </a:cubicBezTo>
                  <a:cubicBezTo>
                    <a:pt x="1186" y="1065"/>
                    <a:pt x="1186" y="1065"/>
                    <a:pt x="1186" y="1048"/>
                  </a:cubicBezTo>
                  <a:cubicBezTo>
                    <a:pt x="1186" y="1031"/>
                    <a:pt x="1160" y="997"/>
                    <a:pt x="1160" y="1023"/>
                  </a:cubicBezTo>
                  <a:cubicBezTo>
                    <a:pt x="1160" y="1048"/>
                    <a:pt x="1160" y="1040"/>
                    <a:pt x="1152" y="1048"/>
                  </a:cubicBezTo>
                  <a:cubicBezTo>
                    <a:pt x="1143" y="1048"/>
                    <a:pt x="1135" y="1057"/>
                    <a:pt x="1135" y="1065"/>
                  </a:cubicBezTo>
                  <a:cubicBezTo>
                    <a:pt x="1135" y="1065"/>
                    <a:pt x="1126" y="1065"/>
                    <a:pt x="1126" y="1048"/>
                  </a:cubicBezTo>
                  <a:cubicBezTo>
                    <a:pt x="1126" y="1040"/>
                    <a:pt x="1118" y="997"/>
                    <a:pt x="1109" y="1006"/>
                  </a:cubicBezTo>
                  <a:cubicBezTo>
                    <a:pt x="1101" y="1006"/>
                    <a:pt x="1101" y="1006"/>
                    <a:pt x="1101" y="1014"/>
                  </a:cubicBezTo>
                  <a:cubicBezTo>
                    <a:pt x="1092" y="1023"/>
                    <a:pt x="1092" y="1014"/>
                    <a:pt x="1092" y="997"/>
                  </a:cubicBezTo>
                  <a:cubicBezTo>
                    <a:pt x="1092" y="980"/>
                    <a:pt x="1084" y="955"/>
                    <a:pt x="1092" y="912"/>
                  </a:cubicBezTo>
                  <a:cubicBezTo>
                    <a:pt x="1092" y="869"/>
                    <a:pt x="1101" y="869"/>
                    <a:pt x="1118" y="903"/>
                  </a:cubicBezTo>
                  <a:cubicBezTo>
                    <a:pt x="1135" y="929"/>
                    <a:pt x="1169" y="972"/>
                    <a:pt x="1186" y="997"/>
                  </a:cubicBezTo>
                  <a:cubicBezTo>
                    <a:pt x="1211" y="1023"/>
                    <a:pt x="1271" y="1082"/>
                    <a:pt x="1280" y="1091"/>
                  </a:cubicBezTo>
                  <a:cubicBezTo>
                    <a:pt x="1288" y="1099"/>
                    <a:pt x="1288" y="1091"/>
                    <a:pt x="1271" y="1108"/>
                  </a:cubicBezTo>
                  <a:cubicBezTo>
                    <a:pt x="1254" y="1125"/>
                    <a:pt x="1246" y="1133"/>
                    <a:pt x="1220" y="1133"/>
                  </a:cubicBezTo>
                  <a:cubicBezTo>
                    <a:pt x="1203" y="1142"/>
                    <a:pt x="1186" y="1159"/>
                    <a:pt x="1194" y="1159"/>
                  </a:cubicBezTo>
                  <a:cubicBezTo>
                    <a:pt x="1211" y="1159"/>
                    <a:pt x="1263" y="1142"/>
                    <a:pt x="1288" y="1133"/>
                  </a:cubicBezTo>
                  <a:cubicBezTo>
                    <a:pt x="1314" y="1133"/>
                    <a:pt x="1331" y="1125"/>
                    <a:pt x="1322" y="1099"/>
                  </a:cubicBezTo>
                  <a:cubicBezTo>
                    <a:pt x="1305" y="1082"/>
                    <a:pt x="1271" y="1048"/>
                    <a:pt x="1246" y="1031"/>
                  </a:cubicBezTo>
                  <a:cubicBezTo>
                    <a:pt x="1220" y="1014"/>
                    <a:pt x="1211" y="997"/>
                    <a:pt x="1194" y="980"/>
                  </a:cubicBezTo>
                  <a:cubicBezTo>
                    <a:pt x="1177" y="955"/>
                    <a:pt x="1152" y="920"/>
                    <a:pt x="1135" y="886"/>
                  </a:cubicBezTo>
                  <a:cubicBezTo>
                    <a:pt x="1118" y="852"/>
                    <a:pt x="1109" y="844"/>
                    <a:pt x="1092" y="861"/>
                  </a:cubicBezTo>
                  <a:cubicBezTo>
                    <a:pt x="1084" y="878"/>
                    <a:pt x="1075" y="895"/>
                    <a:pt x="1075" y="955"/>
                  </a:cubicBezTo>
                  <a:cubicBezTo>
                    <a:pt x="1075" y="1014"/>
                    <a:pt x="1084" y="1023"/>
                    <a:pt x="1084" y="1040"/>
                  </a:cubicBezTo>
                  <a:cubicBezTo>
                    <a:pt x="1075" y="1057"/>
                    <a:pt x="1075" y="1048"/>
                    <a:pt x="1066" y="1031"/>
                  </a:cubicBezTo>
                  <a:cubicBezTo>
                    <a:pt x="1058" y="1014"/>
                    <a:pt x="1058" y="997"/>
                    <a:pt x="1058" y="980"/>
                  </a:cubicBezTo>
                  <a:cubicBezTo>
                    <a:pt x="1066" y="963"/>
                    <a:pt x="1058" y="929"/>
                    <a:pt x="1049" y="937"/>
                  </a:cubicBezTo>
                  <a:cubicBezTo>
                    <a:pt x="1041" y="937"/>
                    <a:pt x="1041" y="946"/>
                    <a:pt x="1041" y="955"/>
                  </a:cubicBezTo>
                  <a:cubicBezTo>
                    <a:pt x="1041" y="955"/>
                    <a:pt x="1032" y="929"/>
                    <a:pt x="1007" y="929"/>
                  </a:cubicBezTo>
                  <a:cubicBezTo>
                    <a:pt x="981" y="937"/>
                    <a:pt x="973" y="946"/>
                    <a:pt x="990" y="946"/>
                  </a:cubicBezTo>
                  <a:cubicBezTo>
                    <a:pt x="998" y="946"/>
                    <a:pt x="1041" y="989"/>
                    <a:pt x="1041" y="1006"/>
                  </a:cubicBezTo>
                  <a:cubicBezTo>
                    <a:pt x="1041" y="1031"/>
                    <a:pt x="1032" y="1040"/>
                    <a:pt x="1032" y="1057"/>
                  </a:cubicBezTo>
                  <a:cubicBezTo>
                    <a:pt x="1032" y="1082"/>
                    <a:pt x="1024" y="1099"/>
                    <a:pt x="1015" y="1108"/>
                  </a:cubicBezTo>
                  <a:cubicBezTo>
                    <a:pt x="1015" y="1116"/>
                    <a:pt x="1032" y="1099"/>
                    <a:pt x="1041" y="1082"/>
                  </a:cubicBezTo>
                  <a:cubicBezTo>
                    <a:pt x="1049" y="1065"/>
                    <a:pt x="1049" y="1023"/>
                    <a:pt x="1058" y="1040"/>
                  </a:cubicBezTo>
                  <a:cubicBezTo>
                    <a:pt x="1066" y="1057"/>
                    <a:pt x="1075" y="1065"/>
                    <a:pt x="1084" y="1125"/>
                  </a:cubicBezTo>
                  <a:cubicBezTo>
                    <a:pt x="1092" y="1176"/>
                    <a:pt x="1092" y="1244"/>
                    <a:pt x="1101" y="1210"/>
                  </a:cubicBezTo>
                  <a:close/>
                  <a:moveTo>
                    <a:pt x="325" y="2036"/>
                  </a:moveTo>
                  <a:cubicBezTo>
                    <a:pt x="325" y="2045"/>
                    <a:pt x="350" y="2036"/>
                    <a:pt x="367" y="2036"/>
                  </a:cubicBezTo>
                  <a:cubicBezTo>
                    <a:pt x="384" y="2045"/>
                    <a:pt x="384" y="2053"/>
                    <a:pt x="393" y="2036"/>
                  </a:cubicBezTo>
                  <a:cubicBezTo>
                    <a:pt x="393" y="2028"/>
                    <a:pt x="401" y="2011"/>
                    <a:pt x="393" y="2002"/>
                  </a:cubicBezTo>
                  <a:cubicBezTo>
                    <a:pt x="376" y="1994"/>
                    <a:pt x="359" y="2011"/>
                    <a:pt x="342" y="2019"/>
                  </a:cubicBezTo>
                  <a:cubicBezTo>
                    <a:pt x="325" y="2028"/>
                    <a:pt x="307" y="2045"/>
                    <a:pt x="325" y="2036"/>
                  </a:cubicBezTo>
                  <a:close/>
                  <a:moveTo>
                    <a:pt x="495" y="1721"/>
                  </a:moveTo>
                  <a:cubicBezTo>
                    <a:pt x="504" y="1721"/>
                    <a:pt x="546" y="1747"/>
                    <a:pt x="572" y="1764"/>
                  </a:cubicBezTo>
                  <a:cubicBezTo>
                    <a:pt x="589" y="1781"/>
                    <a:pt x="623" y="1815"/>
                    <a:pt x="666" y="1832"/>
                  </a:cubicBezTo>
                  <a:cubicBezTo>
                    <a:pt x="708" y="1849"/>
                    <a:pt x="742" y="1883"/>
                    <a:pt x="777" y="1892"/>
                  </a:cubicBezTo>
                  <a:cubicBezTo>
                    <a:pt x="811" y="1892"/>
                    <a:pt x="845" y="1900"/>
                    <a:pt x="853" y="1909"/>
                  </a:cubicBezTo>
                  <a:cubicBezTo>
                    <a:pt x="870" y="1917"/>
                    <a:pt x="862" y="1943"/>
                    <a:pt x="870" y="1951"/>
                  </a:cubicBezTo>
                  <a:cubicBezTo>
                    <a:pt x="879" y="1968"/>
                    <a:pt x="879" y="1968"/>
                    <a:pt x="879" y="1951"/>
                  </a:cubicBezTo>
                  <a:cubicBezTo>
                    <a:pt x="879" y="1934"/>
                    <a:pt x="887" y="1909"/>
                    <a:pt x="887" y="1900"/>
                  </a:cubicBezTo>
                  <a:cubicBezTo>
                    <a:pt x="896" y="1892"/>
                    <a:pt x="896" y="1883"/>
                    <a:pt x="879" y="1883"/>
                  </a:cubicBezTo>
                  <a:cubicBezTo>
                    <a:pt x="862" y="1883"/>
                    <a:pt x="819" y="1883"/>
                    <a:pt x="785" y="1866"/>
                  </a:cubicBezTo>
                  <a:cubicBezTo>
                    <a:pt x="759" y="1849"/>
                    <a:pt x="751" y="1840"/>
                    <a:pt x="717" y="1832"/>
                  </a:cubicBezTo>
                  <a:cubicBezTo>
                    <a:pt x="674" y="1823"/>
                    <a:pt x="640" y="1798"/>
                    <a:pt x="606" y="1764"/>
                  </a:cubicBezTo>
                  <a:cubicBezTo>
                    <a:pt x="572" y="1738"/>
                    <a:pt x="546" y="1721"/>
                    <a:pt x="529" y="1713"/>
                  </a:cubicBezTo>
                  <a:cubicBezTo>
                    <a:pt x="504" y="1696"/>
                    <a:pt x="478" y="1704"/>
                    <a:pt x="495" y="1721"/>
                  </a:cubicBezTo>
                  <a:close/>
                  <a:moveTo>
                    <a:pt x="487" y="1840"/>
                  </a:moveTo>
                  <a:cubicBezTo>
                    <a:pt x="487" y="1849"/>
                    <a:pt x="529" y="1909"/>
                    <a:pt x="546" y="1926"/>
                  </a:cubicBezTo>
                  <a:cubicBezTo>
                    <a:pt x="555" y="1943"/>
                    <a:pt x="563" y="1934"/>
                    <a:pt x="572" y="1926"/>
                  </a:cubicBezTo>
                  <a:cubicBezTo>
                    <a:pt x="572" y="1917"/>
                    <a:pt x="572" y="1917"/>
                    <a:pt x="563" y="1909"/>
                  </a:cubicBezTo>
                  <a:cubicBezTo>
                    <a:pt x="555" y="1900"/>
                    <a:pt x="555" y="1900"/>
                    <a:pt x="555" y="1883"/>
                  </a:cubicBezTo>
                  <a:cubicBezTo>
                    <a:pt x="555" y="1866"/>
                    <a:pt x="555" y="1849"/>
                    <a:pt x="555" y="1858"/>
                  </a:cubicBezTo>
                  <a:cubicBezTo>
                    <a:pt x="563" y="1866"/>
                    <a:pt x="580" y="1900"/>
                    <a:pt x="597" y="1900"/>
                  </a:cubicBezTo>
                  <a:cubicBezTo>
                    <a:pt x="614" y="1909"/>
                    <a:pt x="614" y="1900"/>
                    <a:pt x="614" y="1892"/>
                  </a:cubicBezTo>
                  <a:cubicBezTo>
                    <a:pt x="606" y="1875"/>
                    <a:pt x="589" y="1875"/>
                    <a:pt x="589" y="1840"/>
                  </a:cubicBezTo>
                  <a:cubicBezTo>
                    <a:pt x="580" y="1798"/>
                    <a:pt x="580" y="1789"/>
                    <a:pt x="563" y="1772"/>
                  </a:cubicBezTo>
                  <a:cubicBezTo>
                    <a:pt x="546" y="1764"/>
                    <a:pt x="546" y="1764"/>
                    <a:pt x="538" y="1764"/>
                  </a:cubicBezTo>
                  <a:cubicBezTo>
                    <a:pt x="538" y="1764"/>
                    <a:pt x="538" y="1772"/>
                    <a:pt x="546" y="1781"/>
                  </a:cubicBezTo>
                  <a:cubicBezTo>
                    <a:pt x="555" y="1789"/>
                    <a:pt x="563" y="1806"/>
                    <a:pt x="563" y="1815"/>
                  </a:cubicBezTo>
                  <a:cubicBezTo>
                    <a:pt x="563" y="1823"/>
                    <a:pt x="563" y="1823"/>
                    <a:pt x="555" y="1815"/>
                  </a:cubicBezTo>
                  <a:cubicBezTo>
                    <a:pt x="546" y="1806"/>
                    <a:pt x="538" y="1789"/>
                    <a:pt x="529" y="1798"/>
                  </a:cubicBezTo>
                  <a:cubicBezTo>
                    <a:pt x="529" y="1798"/>
                    <a:pt x="521" y="1823"/>
                    <a:pt x="529" y="1840"/>
                  </a:cubicBezTo>
                  <a:cubicBezTo>
                    <a:pt x="538" y="1858"/>
                    <a:pt x="538" y="1875"/>
                    <a:pt x="538" y="1883"/>
                  </a:cubicBezTo>
                  <a:cubicBezTo>
                    <a:pt x="538" y="1892"/>
                    <a:pt x="529" y="1883"/>
                    <a:pt x="521" y="1866"/>
                  </a:cubicBezTo>
                  <a:cubicBezTo>
                    <a:pt x="512" y="1849"/>
                    <a:pt x="504" y="1815"/>
                    <a:pt x="495" y="1789"/>
                  </a:cubicBezTo>
                  <a:cubicBezTo>
                    <a:pt x="478" y="1764"/>
                    <a:pt x="461" y="1747"/>
                    <a:pt x="461" y="1738"/>
                  </a:cubicBezTo>
                  <a:cubicBezTo>
                    <a:pt x="452" y="1738"/>
                    <a:pt x="452" y="1696"/>
                    <a:pt x="452" y="1670"/>
                  </a:cubicBezTo>
                  <a:cubicBezTo>
                    <a:pt x="444" y="1653"/>
                    <a:pt x="461" y="1636"/>
                    <a:pt x="452" y="1619"/>
                  </a:cubicBezTo>
                  <a:cubicBezTo>
                    <a:pt x="444" y="1602"/>
                    <a:pt x="427" y="1610"/>
                    <a:pt x="427" y="1653"/>
                  </a:cubicBezTo>
                  <a:cubicBezTo>
                    <a:pt x="418" y="1687"/>
                    <a:pt x="427" y="1789"/>
                    <a:pt x="435" y="1823"/>
                  </a:cubicBezTo>
                  <a:cubicBezTo>
                    <a:pt x="452" y="1858"/>
                    <a:pt x="444" y="1892"/>
                    <a:pt x="461" y="1909"/>
                  </a:cubicBezTo>
                  <a:cubicBezTo>
                    <a:pt x="469" y="1926"/>
                    <a:pt x="469" y="1909"/>
                    <a:pt x="469" y="1892"/>
                  </a:cubicBezTo>
                  <a:cubicBezTo>
                    <a:pt x="469" y="1875"/>
                    <a:pt x="478" y="1875"/>
                    <a:pt x="478" y="1858"/>
                  </a:cubicBezTo>
                  <a:cubicBezTo>
                    <a:pt x="478" y="1832"/>
                    <a:pt x="478" y="1832"/>
                    <a:pt x="487" y="1840"/>
                  </a:cubicBezTo>
                  <a:close/>
                  <a:moveTo>
                    <a:pt x="589" y="2070"/>
                  </a:moveTo>
                  <a:cubicBezTo>
                    <a:pt x="589" y="2070"/>
                    <a:pt x="614" y="2096"/>
                    <a:pt x="614" y="2105"/>
                  </a:cubicBezTo>
                  <a:cubicBezTo>
                    <a:pt x="614" y="2113"/>
                    <a:pt x="614" y="2122"/>
                    <a:pt x="580" y="2105"/>
                  </a:cubicBezTo>
                  <a:cubicBezTo>
                    <a:pt x="546" y="2088"/>
                    <a:pt x="546" y="2079"/>
                    <a:pt x="529" y="2088"/>
                  </a:cubicBezTo>
                  <a:cubicBezTo>
                    <a:pt x="504" y="2088"/>
                    <a:pt x="478" y="2105"/>
                    <a:pt x="487" y="2105"/>
                  </a:cubicBezTo>
                  <a:cubicBezTo>
                    <a:pt x="495" y="2113"/>
                    <a:pt x="504" y="2113"/>
                    <a:pt x="529" y="2113"/>
                  </a:cubicBezTo>
                  <a:cubicBezTo>
                    <a:pt x="555" y="2113"/>
                    <a:pt x="572" y="2122"/>
                    <a:pt x="589" y="2130"/>
                  </a:cubicBezTo>
                  <a:cubicBezTo>
                    <a:pt x="606" y="2139"/>
                    <a:pt x="640" y="2147"/>
                    <a:pt x="649" y="2130"/>
                  </a:cubicBezTo>
                  <a:cubicBezTo>
                    <a:pt x="657" y="2113"/>
                    <a:pt x="657" y="2113"/>
                    <a:pt x="640" y="2096"/>
                  </a:cubicBezTo>
                  <a:cubicBezTo>
                    <a:pt x="623" y="2088"/>
                    <a:pt x="580" y="2045"/>
                    <a:pt x="589" y="2070"/>
                  </a:cubicBezTo>
                  <a:close/>
                  <a:moveTo>
                    <a:pt x="2439" y="895"/>
                  </a:moveTo>
                  <a:cubicBezTo>
                    <a:pt x="3292" y="895"/>
                    <a:pt x="3983" y="1585"/>
                    <a:pt x="3983" y="2437"/>
                  </a:cubicBezTo>
                  <a:cubicBezTo>
                    <a:pt x="3983" y="3289"/>
                    <a:pt x="3292" y="3979"/>
                    <a:pt x="2439" y="3979"/>
                  </a:cubicBezTo>
                  <a:cubicBezTo>
                    <a:pt x="1587" y="3979"/>
                    <a:pt x="896" y="3289"/>
                    <a:pt x="896" y="2437"/>
                  </a:cubicBezTo>
                  <a:cubicBezTo>
                    <a:pt x="896" y="1585"/>
                    <a:pt x="1587" y="895"/>
                    <a:pt x="2439" y="895"/>
                  </a:cubicBezTo>
                  <a:close/>
                  <a:moveTo>
                    <a:pt x="2457" y="1772"/>
                  </a:moveTo>
                  <a:cubicBezTo>
                    <a:pt x="2141" y="1900"/>
                    <a:pt x="2141" y="1900"/>
                    <a:pt x="2141" y="1900"/>
                  </a:cubicBezTo>
                  <a:cubicBezTo>
                    <a:pt x="2141" y="2590"/>
                    <a:pt x="2141" y="2590"/>
                    <a:pt x="2141" y="2590"/>
                  </a:cubicBezTo>
                  <a:cubicBezTo>
                    <a:pt x="2081" y="2565"/>
                    <a:pt x="2022" y="2539"/>
                    <a:pt x="1953" y="2505"/>
                  </a:cubicBezTo>
                  <a:cubicBezTo>
                    <a:pt x="1953" y="1900"/>
                    <a:pt x="1953" y="1900"/>
                    <a:pt x="1953" y="1900"/>
                  </a:cubicBezTo>
                  <a:cubicBezTo>
                    <a:pt x="1638" y="1772"/>
                    <a:pt x="1638" y="1772"/>
                    <a:pt x="1638" y="1772"/>
                  </a:cubicBezTo>
                  <a:cubicBezTo>
                    <a:pt x="1638" y="2318"/>
                    <a:pt x="1638" y="2318"/>
                    <a:pt x="1638" y="2318"/>
                  </a:cubicBezTo>
                  <a:cubicBezTo>
                    <a:pt x="1536" y="2249"/>
                    <a:pt x="1416" y="2173"/>
                    <a:pt x="1280" y="2062"/>
                  </a:cubicBezTo>
                  <a:cubicBezTo>
                    <a:pt x="1280" y="2062"/>
                    <a:pt x="1425" y="2309"/>
                    <a:pt x="1638" y="2488"/>
                  </a:cubicBezTo>
                  <a:cubicBezTo>
                    <a:pt x="1638" y="3433"/>
                    <a:pt x="1638" y="3433"/>
                    <a:pt x="1638" y="3433"/>
                  </a:cubicBezTo>
                  <a:cubicBezTo>
                    <a:pt x="1953" y="3561"/>
                    <a:pt x="1953" y="3561"/>
                    <a:pt x="1953" y="3561"/>
                  </a:cubicBezTo>
                  <a:cubicBezTo>
                    <a:pt x="1953" y="2726"/>
                    <a:pt x="1953" y="2726"/>
                    <a:pt x="1953" y="2726"/>
                  </a:cubicBezTo>
                  <a:cubicBezTo>
                    <a:pt x="2022" y="2778"/>
                    <a:pt x="2090" y="2803"/>
                    <a:pt x="2141" y="2829"/>
                  </a:cubicBezTo>
                  <a:cubicBezTo>
                    <a:pt x="2141" y="3561"/>
                    <a:pt x="2141" y="3561"/>
                    <a:pt x="2141" y="3561"/>
                  </a:cubicBezTo>
                  <a:cubicBezTo>
                    <a:pt x="2457" y="3433"/>
                    <a:pt x="2457" y="3433"/>
                    <a:pt x="2457" y="3433"/>
                  </a:cubicBezTo>
                  <a:cubicBezTo>
                    <a:pt x="2457" y="2905"/>
                    <a:pt x="2457" y="2905"/>
                    <a:pt x="2457" y="2905"/>
                  </a:cubicBezTo>
                  <a:cubicBezTo>
                    <a:pt x="2584" y="2922"/>
                    <a:pt x="2746" y="2931"/>
                    <a:pt x="2917" y="2888"/>
                  </a:cubicBezTo>
                  <a:cubicBezTo>
                    <a:pt x="3275" y="2803"/>
                    <a:pt x="3454" y="2454"/>
                    <a:pt x="3403" y="2232"/>
                  </a:cubicBezTo>
                  <a:cubicBezTo>
                    <a:pt x="3352" y="2011"/>
                    <a:pt x="3216" y="1909"/>
                    <a:pt x="2866" y="1730"/>
                  </a:cubicBezTo>
                  <a:cubicBezTo>
                    <a:pt x="2516" y="1551"/>
                    <a:pt x="2286" y="1406"/>
                    <a:pt x="2457" y="1142"/>
                  </a:cubicBezTo>
                  <a:cubicBezTo>
                    <a:pt x="2457" y="1142"/>
                    <a:pt x="2329" y="1202"/>
                    <a:pt x="2286" y="1329"/>
                  </a:cubicBezTo>
                  <a:cubicBezTo>
                    <a:pt x="2243" y="1449"/>
                    <a:pt x="2277" y="1602"/>
                    <a:pt x="2448" y="1747"/>
                  </a:cubicBezTo>
                  <a:cubicBezTo>
                    <a:pt x="2627" y="1900"/>
                    <a:pt x="2721" y="1883"/>
                    <a:pt x="2874" y="2062"/>
                  </a:cubicBezTo>
                  <a:cubicBezTo>
                    <a:pt x="3028" y="2232"/>
                    <a:pt x="2985" y="2462"/>
                    <a:pt x="2900" y="2548"/>
                  </a:cubicBezTo>
                  <a:cubicBezTo>
                    <a:pt x="2823" y="2616"/>
                    <a:pt x="2670" y="2701"/>
                    <a:pt x="2457" y="2675"/>
                  </a:cubicBezTo>
                  <a:lnTo>
                    <a:pt x="2457" y="1772"/>
                  </a:lnTo>
                  <a:close/>
                  <a:moveTo>
                    <a:pt x="2644" y="3212"/>
                  </a:moveTo>
                  <a:cubicBezTo>
                    <a:pt x="2644" y="3476"/>
                    <a:pt x="2644" y="3476"/>
                    <a:pt x="2644" y="3476"/>
                  </a:cubicBezTo>
                  <a:cubicBezTo>
                    <a:pt x="2619" y="3476"/>
                    <a:pt x="2619" y="3476"/>
                    <a:pt x="2619" y="3476"/>
                  </a:cubicBezTo>
                  <a:cubicBezTo>
                    <a:pt x="2619" y="3289"/>
                    <a:pt x="2619" y="3289"/>
                    <a:pt x="2619" y="3289"/>
                  </a:cubicBezTo>
                  <a:cubicBezTo>
                    <a:pt x="2559" y="3289"/>
                    <a:pt x="2559" y="3289"/>
                    <a:pt x="2559" y="3289"/>
                  </a:cubicBezTo>
                  <a:cubicBezTo>
                    <a:pt x="2559" y="3263"/>
                    <a:pt x="2559" y="3263"/>
                    <a:pt x="2559" y="3263"/>
                  </a:cubicBezTo>
                  <a:cubicBezTo>
                    <a:pt x="2602" y="3263"/>
                    <a:pt x="2619" y="3246"/>
                    <a:pt x="2627" y="3212"/>
                  </a:cubicBezTo>
                  <a:lnTo>
                    <a:pt x="2644" y="3212"/>
                  </a:lnTo>
                  <a:close/>
                  <a:moveTo>
                    <a:pt x="2789" y="3416"/>
                  </a:moveTo>
                  <a:cubicBezTo>
                    <a:pt x="2815" y="3416"/>
                    <a:pt x="2815" y="3416"/>
                    <a:pt x="2815" y="3416"/>
                  </a:cubicBezTo>
                  <a:cubicBezTo>
                    <a:pt x="2823" y="3442"/>
                    <a:pt x="2832" y="3459"/>
                    <a:pt x="2857" y="3459"/>
                  </a:cubicBezTo>
                  <a:cubicBezTo>
                    <a:pt x="2883" y="3459"/>
                    <a:pt x="2900" y="3425"/>
                    <a:pt x="2909" y="3357"/>
                  </a:cubicBezTo>
                  <a:cubicBezTo>
                    <a:pt x="2909" y="3357"/>
                    <a:pt x="2909" y="3357"/>
                    <a:pt x="2909" y="3357"/>
                  </a:cubicBezTo>
                  <a:cubicBezTo>
                    <a:pt x="2900" y="3374"/>
                    <a:pt x="2883" y="3391"/>
                    <a:pt x="2857" y="3391"/>
                  </a:cubicBezTo>
                  <a:cubicBezTo>
                    <a:pt x="2815" y="3382"/>
                    <a:pt x="2789" y="3357"/>
                    <a:pt x="2789" y="3306"/>
                  </a:cubicBezTo>
                  <a:cubicBezTo>
                    <a:pt x="2789" y="3246"/>
                    <a:pt x="2815" y="3212"/>
                    <a:pt x="2857" y="3212"/>
                  </a:cubicBezTo>
                  <a:cubicBezTo>
                    <a:pt x="2909" y="3212"/>
                    <a:pt x="2943" y="3255"/>
                    <a:pt x="2943" y="3331"/>
                  </a:cubicBezTo>
                  <a:cubicBezTo>
                    <a:pt x="2934" y="3425"/>
                    <a:pt x="2909" y="3476"/>
                    <a:pt x="2857" y="3476"/>
                  </a:cubicBezTo>
                  <a:cubicBezTo>
                    <a:pt x="2815" y="3476"/>
                    <a:pt x="2789" y="3459"/>
                    <a:pt x="2789" y="3416"/>
                  </a:cubicBezTo>
                  <a:close/>
                  <a:moveTo>
                    <a:pt x="2866" y="3357"/>
                  </a:moveTo>
                  <a:cubicBezTo>
                    <a:pt x="2891" y="3357"/>
                    <a:pt x="2909" y="3340"/>
                    <a:pt x="2909" y="3297"/>
                  </a:cubicBezTo>
                  <a:cubicBezTo>
                    <a:pt x="2909" y="3263"/>
                    <a:pt x="2891" y="3246"/>
                    <a:pt x="2857" y="3246"/>
                  </a:cubicBezTo>
                  <a:cubicBezTo>
                    <a:pt x="2832" y="3246"/>
                    <a:pt x="2815" y="3263"/>
                    <a:pt x="2815" y="3306"/>
                  </a:cubicBezTo>
                  <a:cubicBezTo>
                    <a:pt x="2815" y="3340"/>
                    <a:pt x="2832" y="3357"/>
                    <a:pt x="2866" y="3357"/>
                  </a:cubicBezTo>
                  <a:close/>
                  <a:moveTo>
                    <a:pt x="3156" y="3348"/>
                  </a:moveTo>
                  <a:cubicBezTo>
                    <a:pt x="3156" y="3280"/>
                    <a:pt x="3139" y="3246"/>
                    <a:pt x="3105" y="3246"/>
                  </a:cubicBezTo>
                  <a:cubicBezTo>
                    <a:pt x="3071" y="3246"/>
                    <a:pt x="3054" y="3280"/>
                    <a:pt x="3054" y="3348"/>
                  </a:cubicBezTo>
                  <a:cubicBezTo>
                    <a:pt x="3054" y="3416"/>
                    <a:pt x="3071" y="3451"/>
                    <a:pt x="3105" y="3451"/>
                  </a:cubicBezTo>
                  <a:cubicBezTo>
                    <a:pt x="3139" y="3451"/>
                    <a:pt x="3156" y="3416"/>
                    <a:pt x="3156" y="3348"/>
                  </a:cubicBezTo>
                  <a:close/>
                  <a:moveTo>
                    <a:pt x="3181" y="3348"/>
                  </a:moveTo>
                  <a:cubicBezTo>
                    <a:pt x="3181" y="3433"/>
                    <a:pt x="3156" y="3476"/>
                    <a:pt x="3105" y="3476"/>
                  </a:cubicBezTo>
                  <a:cubicBezTo>
                    <a:pt x="3054" y="3476"/>
                    <a:pt x="3028" y="3433"/>
                    <a:pt x="3028" y="3348"/>
                  </a:cubicBezTo>
                  <a:cubicBezTo>
                    <a:pt x="3028" y="3255"/>
                    <a:pt x="3054" y="3212"/>
                    <a:pt x="3105" y="3212"/>
                  </a:cubicBezTo>
                  <a:cubicBezTo>
                    <a:pt x="3156" y="3212"/>
                    <a:pt x="3181" y="3263"/>
                    <a:pt x="3181" y="3348"/>
                  </a:cubicBezTo>
                  <a:close/>
                  <a:moveTo>
                    <a:pt x="3275" y="3416"/>
                  </a:moveTo>
                  <a:cubicBezTo>
                    <a:pt x="3301" y="3416"/>
                    <a:pt x="3301" y="3416"/>
                    <a:pt x="3301" y="3416"/>
                  </a:cubicBezTo>
                  <a:cubicBezTo>
                    <a:pt x="3301" y="3442"/>
                    <a:pt x="3318" y="3459"/>
                    <a:pt x="3343" y="3459"/>
                  </a:cubicBezTo>
                  <a:cubicBezTo>
                    <a:pt x="3369" y="3459"/>
                    <a:pt x="3386" y="3425"/>
                    <a:pt x="3395" y="3357"/>
                  </a:cubicBezTo>
                  <a:cubicBezTo>
                    <a:pt x="3395" y="3357"/>
                    <a:pt x="3395" y="3357"/>
                    <a:pt x="3395" y="3357"/>
                  </a:cubicBezTo>
                  <a:cubicBezTo>
                    <a:pt x="3386" y="3374"/>
                    <a:pt x="3369" y="3391"/>
                    <a:pt x="3343" y="3391"/>
                  </a:cubicBezTo>
                  <a:cubicBezTo>
                    <a:pt x="3292" y="3382"/>
                    <a:pt x="3275" y="3357"/>
                    <a:pt x="3267" y="3306"/>
                  </a:cubicBezTo>
                  <a:cubicBezTo>
                    <a:pt x="3275" y="3246"/>
                    <a:pt x="3301" y="3212"/>
                    <a:pt x="3343" y="3212"/>
                  </a:cubicBezTo>
                  <a:cubicBezTo>
                    <a:pt x="3395" y="3212"/>
                    <a:pt x="3420" y="3255"/>
                    <a:pt x="3420" y="3331"/>
                  </a:cubicBezTo>
                  <a:cubicBezTo>
                    <a:pt x="3420" y="3425"/>
                    <a:pt x="3395" y="3476"/>
                    <a:pt x="3343" y="3476"/>
                  </a:cubicBezTo>
                  <a:cubicBezTo>
                    <a:pt x="3301" y="3476"/>
                    <a:pt x="3275" y="3459"/>
                    <a:pt x="3275" y="3416"/>
                  </a:cubicBezTo>
                  <a:close/>
                  <a:moveTo>
                    <a:pt x="3343" y="3357"/>
                  </a:moveTo>
                  <a:cubicBezTo>
                    <a:pt x="3378" y="3357"/>
                    <a:pt x="3386" y="3340"/>
                    <a:pt x="3386" y="3297"/>
                  </a:cubicBezTo>
                  <a:cubicBezTo>
                    <a:pt x="3386" y="3263"/>
                    <a:pt x="3378" y="3246"/>
                    <a:pt x="3343" y="3246"/>
                  </a:cubicBezTo>
                  <a:cubicBezTo>
                    <a:pt x="3318" y="3246"/>
                    <a:pt x="3301" y="3263"/>
                    <a:pt x="3301" y="3306"/>
                  </a:cubicBezTo>
                  <a:cubicBezTo>
                    <a:pt x="3301" y="3340"/>
                    <a:pt x="3318" y="3357"/>
                    <a:pt x="3343" y="3357"/>
                  </a:cubicBezTo>
                  <a:close/>
                  <a:moveTo>
                    <a:pt x="2439" y="0"/>
                  </a:moveTo>
                  <a:cubicBezTo>
                    <a:pt x="3787" y="0"/>
                    <a:pt x="4879" y="1091"/>
                    <a:pt x="4879" y="2437"/>
                  </a:cubicBezTo>
                  <a:cubicBezTo>
                    <a:pt x="4879" y="3783"/>
                    <a:pt x="3787" y="4873"/>
                    <a:pt x="2439" y="4873"/>
                  </a:cubicBezTo>
                  <a:cubicBezTo>
                    <a:pt x="1092" y="4873"/>
                    <a:pt x="0" y="3783"/>
                    <a:pt x="0" y="2437"/>
                  </a:cubicBezTo>
                  <a:cubicBezTo>
                    <a:pt x="0" y="1091"/>
                    <a:pt x="1092" y="0"/>
                    <a:pt x="2439" y="0"/>
                  </a:cubicBezTo>
                  <a:close/>
                  <a:moveTo>
                    <a:pt x="2439" y="162"/>
                  </a:moveTo>
                  <a:cubicBezTo>
                    <a:pt x="3702" y="162"/>
                    <a:pt x="4716" y="1176"/>
                    <a:pt x="4716" y="2437"/>
                  </a:cubicBezTo>
                  <a:cubicBezTo>
                    <a:pt x="4716" y="3689"/>
                    <a:pt x="3702" y="4711"/>
                    <a:pt x="2439" y="4711"/>
                  </a:cubicBezTo>
                  <a:cubicBezTo>
                    <a:pt x="1186" y="4711"/>
                    <a:pt x="162" y="3689"/>
                    <a:pt x="162" y="2437"/>
                  </a:cubicBezTo>
                  <a:cubicBezTo>
                    <a:pt x="162" y="1176"/>
                    <a:pt x="1186" y="162"/>
                    <a:pt x="2439" y="162"/>
                  </a:cubicBezTo>
                  <a:close/>
                  <a:moveTo>
                    <a:pt x="4247" y="2820"/>
                  </a:moveTo>
                  <a:cubicBezTo>
                    <a:pt x="4230" y="2820"/>
                    <a:pt x="4230" y="2820"/>
                    <a:pt x="4230" y="2820"/>
                  </a:cubicBezTo>
                  <a:cubicBezTo>
                    <a:pt x="4247" y="2726"/>
                    <a:pt x="4247" y="2726"/>
                    <a:pt x="4247" y="2726"/>
                  </a:cubicBezTo>
                  <a:cubicBezTo>
                    <a:pt x="4256" y="2726"/>
                    <a:pt x="4256" y="2726"/>
                    <a:pt x="4256" y="2726"/>
                  </a:cubicBezTo>
                  <a:cubicBezTo>
                    <a:pt x="4256" y="2743"/>
                    <a:pt x="4256" y="2752"/>
                    <a:pt x="4264" y="2752"/>
                  </a:cubicBezTo>
                  <a:cubicBezTo>
                    <a:pt x="4264" y="2752"/>
                    <a:pt x="4273" y="2752"/>
                    <a:pt x="4282" y="2752"/>
                  </a:cubicBezTo>
                  <a:cubicBezTo>
                    <a:pt x="4282" y="2752"/>
                    <a:pt x="4282" y="2752"/>
                    <a:pt x="4282" y="2752"/>
                  </a:cubicBezTo>
                  <a:cubicBezTo>
                    <a:pt x="4341" y="2726"/>
                    <a:pt x="4341" y="2726"/>
                    <a:pt x="4341" y="2726"/>
                  </a:cubicBezTo>
                  <a:cubicBezTo>
                    <a:pt x="4299" y="2692"/>
                    <a:pt x="4299" y="2692"/>
                    <a:pt x="4299" y="2692"/>
                  </a:cubicBezTo>
                  <a:cubicBezTo>
                    <a:pt x="4290" y="2692"/>
                    <a:pt x="4282" y="2684"/>
                    <a:pt x="4282" y="2684"/>
                  </a:cubicBezTo>
                  <a:cubicBezTo>
                    <a:pt x="4273" y="2684"/>
                    <a:pt x="4264" y="2692"/>
                    <a:pt x="4264" y="2709"/>
                  </a:cubicBezTo>
                  <a:cubicBezTo>
                    <a:pt x="4256" y="2709"/>
                    <a:pt x="4256" y="2709"/>
                    <a:pt x="4256" y="2709"/>
                  </a:cubicBezTo>
                  <a:cubicBezTo>
                    <a:pt x="4264" y="2633"/>
                    <a:pt x="4264" y="2633"/>
                    <a:pt x="4264" y="2633"/>
                  </a:cubicBezTo>
                  <a:cubicBezTo>
                    <a:pt x="4273" y="2633"/>
                    <a:pt x="4273" y="2633"/>
                    <a:pt x="4273" y="2633"/>
                  </a:cubicBezTo>
                  <a:cubicBezTo>
                    <a:pt x="4273" y="2650"/>
                    <a:pt x="4282" y="2667"/>
                    <a:pt x="4290" y="2667"/>
                  </a:cubicBezTo>
                  <a:cubicBezTo>
                    <a:pt x="4367" y="2726"/>
                    <a:pt x="4367" y="2726"/>
                    <a:pt x="4367" y="2726"/>
                  </a:cubicBezTo>
                  <a:cubicBezTo>
                    <a:pt x="4418" y="2735"/>
                    <a:pt x="4418" y="2735"/>
                    <a:pt x="4418" y="2735"/>
                  </a:cubicBezTo>
                  <a:cubicBezTo>
                    <a:pt x="4435" y="2743"/>
                    <a:pt x="4444" y="2726"/>
                    <a:pt x="4444" y="2709"/>
                  </a:cubicBezTo>
                  <a:cubicBezTo>
                    <a:pt x="4461" y="2709"/>
                    <a:pt x="4461" y="2709"/>
                    <a:pt x="4461" y="2709"/>
                  </a:cubicBezTo>
                  <a:cubicBezTo>
                    <a:pt x="4435" y="2820"/>
                    <a:pt x="4435" y="2820"/>
                    <a:pt x="4435" y="2820"/>
                  </a:cubicBezTo>
                  <a:cubicBezTo>
                    <a:pt x="4427" y="2820"/>
                    <a:pt x="4427" y="2820"/>
                    <a:pt x="4427" y="2820"/>
                  </a:cubicBezTo>
                  <a:cubicBezTo>
                    <a:pt x="4427" y="2795"/>
                    <a:pt x="4427" y="2786"/>
                    <a:pt x="4409" y="2786"/>
                  </a:cubicBezTo>
                  <a:cubicBezTo>
                    <a:pt x="4358" y="2769"/>
                    <a:pt x="4358" y="2769"/>
                    <a:pt x="4358" y="2769"/>
                  </a:cubicBezTo>
                  <a:cubicBezTo>
                    <a:pt x="4282" y="2795"/>
                    <a:pt x="4282" y="2795"/>
                    <a:pt x="4282" y="2795"/>
                  </a:cubicBezTo>
                  <a:cubicBezTo>
                    <a:pt x="4256" y="2803"/>
                    <a:pt x="4247" y="2812"/>
                    <a:pt x="4247" y="2820"/>
                  </a:cubicBezTo>
                  <a:close/>
                  <a:moveTo>
                    <a:pt x="4179" y="3016"/>
                  </a:moveTo>
                  <a:cubicBezTo>
                    <a:pt x="4230" y="2837"/>
                    <a:pt x="4230" y="2837"/>
                    <a:pt x="4230" y="2837"/>
                  </a:cubicBezTo>
                  <a:cubicBezTo>
                    <a:pt x="4299" y="2854"/>
                    <a:pt x="4299" y="2854"/>
                    <a:pt x="4299" y="2854"/>
                  </a:cubicBezTo>
                  <a:cubicBezTo>
                    <a:pt x="4299" y="2863"/>
                    <a:pt x="4299" y="2863"/>
                    <a:pt x="4299" y="2863"/>
                  </a:cubicBezTo>
                  <a:cubicBezTo>
                    <a:pt x="4256" y="2863"/>
                    <a:pt x="4230" y="2880"/>
                    <a:pt x="4230" y="2905"/>
                  </a:cubicBezTo>
                  <a:cubicBezTo>
                    <a:pt x="4375" y="2948"/>
                    <a:pt x="4375" y="2948"/>
                    <a:pt x="4375" y="2948"/>
                  </a:cubicBezTo>
                  <a:cubicBezTo>
                    <a:pt x="4392" y="2948"/>
                    <a:pt x="4401" y="2939"/>
                    <a:pt x="4401" y="2922"/>
                  </a:cubicBezTo>
                  <a:cubicBezTo>
                    <a:pt x="4418" y="2922"/>
                    <a:pt x="4418" y="2922"/>
                    <a:pt x="4418" y="2922"/>
                  </a:cubicBezTo>
                  <a:cubicBezTo>
                    <a:pt x="4384" y="3033"/>
                    <a:pt x="4384" y="3033"/>
                    <a:pt x="4384" y="3033"/>
                  </a:cubicBezTo>
                  <a:cubicBezTo>
                    <a:pt x="4375" y="3033"/>
                    <a:pt x="4375" y="3033"/>
                    <a:pt x="4375" y="3033"/>
                  </a:cubicBezTo>
                  <a:cubicBezTo>
                    <a:pt x="4384" y="3008"/>
                    <a:pt x="4375" y="2991"/>
                    <a:pt x="4367" y="2991"/>
                  </a:cubicBezTo>
                  <a:cubicBezTo>
                    <a:pt x="4213" y="2956"/>
                    <a:pt x="4213" y="2956"/>
                    <a:pt x="4213" y="2956"/>
                  </a:cubicBezTo>
                  <a:cubicBezTo>
                    <a:pt x="4205" y="2982"/>
                    <a:pt x="4222" y="3008"/>
                    <a:pt x="4256" y="3025"/>
                  </a:cubicBezTo>
                  <a:cubicBezTo>
                    <a:pt x="4247" y="3033"/>
                    <a:pt x="4247" y="3033"/>
                    <a:pt x="4247" y="3033"/>
                  </a:cubicBezTo>
                  <a:lnTo>
                    <a:pt x="4179" y="3016"/>
                  </a:lnTo>
                  <a:close/>
                  <a:moveTo>
                    <a:pt x="4367" y="3110"/>
                  </a:moveTo>
                  <a:cubicBezTo>
                    <a:pt x="4324" y="3203"/>
                    <a:pt x="4324" y="3203"/>
                    <a:pt x="4324" y="3203"/>
                  </a:cubicBezTo>
                  <a:cubicBezTo>
                    <a:pt x="4316" y="3203"/>
                    <a:pt x="4316" y="3203"/>
                    <a:pt x="4316" y="3203"/>
                  </a:cubicBezTo>
                  <a:cubicBezTo>
                    <a:pt x="4324" y="3186"/>
                    <a:pt x="4316" y="3169"/>
                    <a:pt x="4307" y="3169"/>
                  </a:cubicBezTo>
                  <a:cubicBezTo>
                    <a:pt x="4179" y="3118"/>
                    <a:pt x="4179" y="3118"/>
                    <a:pt x="4179" y="3118"/>
                  </a:cubicBezTo>
                  <a:cubicBezTo>
                    <a:pt x="4162" y="3110"/>
                    <a:pt x="4154" y="3118"/>
                    <a:pt x="4145" y="3135"/>
                  </a:cubicBezTo>
                  <a:cubicBezTo>
                    <a:pt x="4137" y="3127"/>
                    <a:pt x="4137" y="3127"/>
                    <a:pt x="4137" y="3127"/>
                  </a:cubicBezTo>
                  <a:cubicBezTo>
                    <a:pt x="4179" y="3033"/>
                    <a:pt x="4179" y="3033"/>
                    <a:pt x="4179" y="3033"/>
                  </a:cubicBezTo>
                  <a:cubicBezTo>
                    <a:pt x="4188" y="3033"/>
                    <a:pt x="4188" y="3033"/>
                    <a:pt x="4188" y="3033"/>
                  </a:cubicBezTo>
                  <a:cubicBezTo>
                    <a:pt x="4179" y="3059"/>
                    <a:pt x="4179" y="3067"/>
                    <a:pt x="4196" y="3067"/>
                  </a:cubicBezTo>
                  <a:cubicBezTo>
                    <a:pt x="4324" y="3118"/>
                    <a:pt x="4324" y="3118"/>
                    <a:pt x="4324" y="3118"/>
                  </a:cubicBezTo>
                  <a:cubicBezTo>
                    <a:pt x="4333" y="3127"/>
                    <a:pt x="4350" y="3118"/>
                    <a:pt x="4350" y="3101"/>
                  </a:cubicBezTo>
                  <a:lnTo>
                    <a:pt x="4367" y="3110"/>
                  </a:lnTo>
                  <a:close/>
                  <a:moveTo>
                    <a:pt x="4239" y="3391"/>
                  </a:moveTo>
                  <a:cubicBezTo>
                    <a:pt x="4171" y="3357"/>
                    <a:pt x="4171" y="3357"/>
                    <a:pt x="4171" y="3357"/>
                  </a:cubicBezTo>
                  <a:cubicBezTo>
                    <a:pt x="4171" y="3340"/>
                    <a:pt x="4171" y="3340"/>
                    <a:pt x="4171" y="3340"/>
                  </a:cubicBezTo>
                  <a:cubicBezTo>
                    <a:pt x="4222" y="3348"/>
                    <a:pt x="4247" y="3340"/>
                    <a:pt x="4264" y="3314"/>
                  </a:cubicBezTo>
                  <a:cubicBezTo>
                    <a:pt x="4273" y="3289"/>
                    <a:pt x="4264" y="3280"/>
                    <a:pt x="4247" y="3263"/>
                  </a:cubicBezTo>
                  <a:cubicBezTo>
                    <a:pt x="4239" y="3263"/>
                    <a:pt x="4222" y="3272"/>
                    <a:pt x="4196" y="3297"/>
                  </a:cubicBezTo>
                  <a:cubicBezTo>
                    <a:pt x="4162" y="3323"/>
                    <a:pt x="4137" y="3340"/>
                    <a:pt x="4111" y="3323"/>
                  </a:cubicBezTo>
                  <a:cubicBezTo>
                    <a:pt x="4077" y="3306"/>
                    <a:pt x="4068" y="3280"/>
                    <a:pt x="4085" y="3238"/>
                  </a:cubicBezTo>
                  <a:cubicBezTo>
                    <a:pt x="4094" y="3221"/>
                    <a:pt x="4102" y="3212"/>
                    <a:pt x="4111" y="3203"/>
                  </a:cubicBezTo>
                  <a:cubicBezTo>
                    <a:pt x="4120" y="3203"/>
                    <a:pt x="4120" y="3195"/>
                    <a:pt x="4120" y="3195"/>
                  </a:cubicBezTo>
                  <a:cubicBezTo>
                    <a:pt x="4120" y="3186"/>
                    <a:pt x="4120" y="3186"/>
                    <a:pt x="4120" y="3186"/>
                  </a:cubicBezTo>
                  <a:cubicBezTo>
                    <a:pt x="4120" y="3186"/>
                    <a:pt x="4111" y="3186"/>
                    <a:pt x="4111" y="3178"/>
                  </a:cubicBezTo>
                  <a:cubicBezTo>
                    <a:pt x="4120" y="3169"/>
                    <a:pt x="4120" y="3169"/>
                    <a:pt x="4120" y="3169"/>
                  </a:cubicBezTo>
                  <a:cubicBezTo>
                    <a:pt x="4179" y="3203"/>
                    <a:pt x="4179" y="3203"/>
                    <a:pt x="4179" y="3203"/>
                  </a:cubicBezTo>
                  <a:cubicBezTo>
                    <a:pt x="4179" y="3212"/>
                    <a:pt x="4179" y="3212"/>
                    <a:pt x="4179" y="3212"/>
                  </a:cubicBezTo>
                  <a:cubicBezTo>
                    <a:pt x="4137" y="3203"/>
                    <a:pt x="4111" y="3212"/>
                    <a:pt x="4102" y="3238"/>
                  </a:cubicBezTo>
                  <a:cubicBezTo>
                    <a:pt x="4094" y="3255"/>
                    <a:pt x="4094" y="3272"/>
                    <a:pt x="4111" y="3280"/>
                  </a:cubicBezTo>
                  <a:cubicBezTo>
                    <a:pt x="4120" y="3289"/>
                    <a:pt x="4137" y="3280"/>
                    <a:pt x="4162" y="3255"/>
                  </a:cubicBezTo>
                  <a:cubicBezTo>
                    <a:pt x="4196" y="3221"/>
                    <a:pt x="4222" y="3212"/>
                    <a:pt x="4247" y="3221"/>
                  </a:cubicBezTo>
                  <a:cubicBezTo>
                    <a:pt x="4282" y="3238"/>
                    <a:pt x="4290" y="3272"/>
                    <a:pt x="4273" y="3314"/>
                  </a:cubicBezTo>
                  <a:cubicBezTo>
                    <a:pt x="4273" y="3331"/>
                    <a:pt x="4256" y="3340"/>
                    <a:pt x="4247" y="3357"/>
                  </a:cubicBezTo>
                  <a:cubicBezTo>
                    <a:pt x="4239" y="3357"/>
                    <a:pt x="4239" y="3357"/>
                    <a:pt x="4239" y="3365"/>
                  </a:cubicBezTo>
                  <a:cubicBezTo>
                    <a:pt x="4239" y="3374"/>
                    <a:pt x="4239" y="3374"/>
                    <a:pt x="4239" y="3374"/>
                  </a:cubicBezTo>
                  <a:cubicBezTo>
                    <a:pt x="4247" y="3374"/>
                    <a:pt x="4247" y="3374"/>
                    <a:pt x="4247" y="3374"/>
                  </a:cubicBezTo>
                  <a:lnTo>
                    <a:pt x="4239" y="3391"/>
                  </a:lnTo>
                  <a:close/>
                  <a:moveTo>
                    <a:pt x="4179" y="3416"/>
                  </a:moveTo>
                  <a:cubicBezTo>
                    <a:pt x="4179" y="3399"/>
                    <a:pt x="4179" y="3399"/>
                    <a:pt x="4179" y="3399"/>
                  </a:cubicBezTo>
                  <a:cubicBezTo>
                    <a:pt x="4205" y="3416"/>
                    <a:pt x="4213" y="3442"/>
                    <a:pt x="4196" y="3468"/>
                  </a:cubicBezTo>
                  <a:cubicBezTo>
                    <a:pt x="4179" y="3485"/>
                    <a:pt x="4162" y="3493"/>
                    <a:pt x="4137" y="3476"/>
                  </a:cubicBezTo>
                  <a:cubicBezTo>
                    <a:pt x="4102" y="3459"/>
                    <a:pt x="4085" y="3459"/>
                    <a:pt x="4077" y="3476"/>
                  </a:cubicBezTo>
                  <a:cubicBezTo>
                    <a:pt x="4128" y="3510"/>
                    <a:pt x="4128" y="3510"/>
                    <a:pt x="4128" y="3510"/>
                  </a:cubicBezTo>
                  <a:cubicBezTo>
                    <a:pt x="4137" y="3519"/>
                    <a:pt x="4154" y="3519"/>
                    <a:pt x="4162" y="3502"/>
                  </a:cubicBezTo>
                  <a:cubicBezTo>
                    <a:pt x="4171" y="3502"/>
                    <a:pt x="4171" y="3502"/>
                    <a:pt x="4171" y="3502"/>
                  </a:cubicBezTo>
                  <a:cubicBezTo>
                    <a:pt x="4111" y="3595"/>
                    <a:pt x="4111" y="3595"/>
                    <a:pt x="4111" y="3595"/>
                  </a:cubicBezTo>
                  <a:cubicBezTo>
                    <a:pt x="4102" y="3587"/>
                    <a:pt x="4102" y="3587"/>
                    <a:pt x="4102" y="3587"/>
                  </a:cubicBezTo>
                  <a:cubicBezTo>
                    <a:pt x="4120" y="3570"/>
                    <a:pt x="4120" y="3561"/>
                    <a:pt x="4102" y="3553"/>
                  </a:cubicBezTo>
                  <a:cubicBezTo>
                    <a:pt x="3983" y="3476"/>
                    <a:pt x="3983" y="3476"/>
                    <a:pt x="3983" y="3476"/>
                  </a:cubicBezTo>
                  <a:cubicBezTo>
                    <a:pt x="3975" y="3468"/>
                    <a:pt x="3966" y="3476"/>
                    <a:pt x="3957" y="3493"/>
                  </a:cubicBezTo>
                  <a:cubicBezTo>
                    <a:pt x="3940" y="3485"/>
                    <a:pt x="3940" y="3485"/>
                    <a:pt x="3940" y="3485"/>
                  </a:cubicBezTo>
                  <a:cubicBezTo>
                    <a:pt x="4000" y="3399"/>
                    <a:pt x="4000" y="3399"/>
                    <a:pt x="4000" y="3399"/>
                  </a:cubicBezTo>
                  <a:cubicBezTo>
                    <a:pt x="4026" y="3357"/>
                    <a:pt x="4051" y="3348"/>
                    <a:pt x="4085" y="3365"/>
                  </a:cubicBezTo>
                  <a:cubicBezTo>
                    <a:pt x="4111" y="3382"/>
                    <a:pt x="4111" y="3408"/>
                    <a:pt x="4085" y="3451"/>
                  </a:cubicBezTo>
                  <a:cubicBezTo>
                    <a:pt x="4085" y="3451"/>
                    <a:pt x="4085" y="3451"/>
                    <a:pt x="4085" y="3451"/>
                  </a:cubicBezTo>
                  <a:cubicBezTo>
                    <a:pt x="4102" y="3433"/>
                    <a:pt x="4128" y="3425"/>
                    <a:pt x="4154" y="3433"/>
                  </a:cubicBezTo>
                  <a:cubicBezTo>
                    <a:pt x="4179" y="3442"/>
                    <a:pt x="4188" y="3442"/>
                    <a:pt x="4188" y="3433"/>
                  </a:cubicBezTo>
                  <a:cubicBezTo>
                    <a:pt x="4196" y="3425"/>
                    <a:pt x="4188" y="3425"/>
                    <a:pt x="4179" y="3416"/>
                  </a:cubicBezTo>
                  <a:close/>
                  <a:moveTo>
                    <a:pt x="4009" y="3442"/>
                  </a:moveTo>
                  <a:cubicBezTo>
                    <a:pt x="4060" y="3476"/>
                    <a:pt x="4060" y="3476"/>
                    <a:pt x="4060" y="3476"/>
                  </a:cubicBezTo>
                  <a:cubicBezTo>
                    <a:pt x="4085" y="3442"/>
                    <a:pt x="4085" y="3425"/>
                    <a:pt x="4060" y="3408"/>
                  </a:cubicBezTo>
                  <a:cubicBezTo>
                    <a:pt x="4034" y="3399"/>
                    <a:pt x="4017" y="3399"/>
                    <a:pt x="4009" y="3416"/>
                  </a:cubicBezTo>
                  <a:cubicBezTo>
                    <a:pt x="4000" y="3425"/>
                    <a:pt x="4000" y="3433"/>
                    <a:pt x="4009" y="3442"/>
                  </a:cubicBezTo>
                  <a:close/>
                  <a:moveTo>
                    <a:pt x="3923" y="3519"/>
                  </a:moveTo>
                  <a:cubicBezTo>
                    <a:pt x="3975" y="3553"/>
                    <a:pt x="3975" y="3553"/>
                    <a:pt x="3975" y="3553"/>
                  </a:cubicBezTo>
                  <a:cubicBezTo>
                    <a:pt x="3975" y="3570"/>
                    <a:pt x="3975" y="3570"/>
                    <a:pt x="3975" y="3570"/>
                  </a:cubicBezTo>
                  <a:cubicBezTo>
                    <a:pt x="3932" y="3553"/>
                    <a:pt x="3906" y="3561"/>
                    <a:pt x="3881" y="3587"/>
                  </a:cubicBezTo>
                  <a:cubicBezTo>
                    <a:pt x="3872" y="3604"/>
                    <a:pt x="3872" y="3612"/>
                    <a:pt x="3881" y="3621"/>
                  </a:cubicBezTo>
                  <a:cubicBezTo>
                    <a:pt x="3932" y="3655"/>
                    <a:pt x="3932" y="3655"/>
                    <a:pt x="3932" y="3655"/>
                  </a:cubicBezTo>
                  <a:cubicBezTo>
                    <a:pt x="3949" y="3629"/>
                    <a:pt x="3949" y="3612"/>
                    <a:pt x="3932" y="3595"/>
                  </a:cubicBezTo>
                  <a:cubicBezTo>
                    <a:pt x="3932" y="3587"/>
                    <a:pt x="3932" y="3587"/>
                    <a:pt x="3932" y="3587"/>
                  </a:cubicBezTo>
                  <a:cubicBezTo>
                    <a:pt x="4000" y="3638"/>
                    <a:pt x="4000" y="3638"/>
                    <a:pt x="4000" y="3638"/>
                  </a:cubicBezTo>
                  <a:cubicBezTo>
                    <a:pt x="3992" y="3646"/>
                    <a:pt x="3992" y="3646"/>
                    <a:pt x="3992" y="3646"/>
                  </a:cubicBezTo>
                  <a:cubicBezTo>
                    <a:pt x="3975" y="3629"/>
                    <a:pt x="3949" y="3638"/>
                    <a:pt x="3940" y="3655"/>
                  </a:cubicBezTo>
                  <a:cubicBezTo>
                    <a:pt x="3992" y="3698"/>
                    <a:pt x="3992" y="3698"/>
                    <a:pt x="3992" y="3698"/>
                  </a:cubicBezTo>
                  <a:cubicBezTo>
                    <a:pt x="4000" y="3706"/>
                    <a:pt x="4009" y="3706"/>
                    <a:pt x="4026" y="3689"/>
                  </a:cubicBezTo>
                  <a:cubicBezTo>
                    <a:pt x="4043" y="3663"/>
                    <a:pt x="4043" y="3629"/>
                    <a:pt x="4017" y="3595"/>
                  </a:cubicBezTo>
                  <a:cubicBezTo>
                    <a:pt x="4026" y="3587"/>
                    <a:pt x="4026" y="3587"/>
                    <a:pt x="4026" y="3587"/>
                  </a:cubicBezTo>
                  <a:cubicBezTo>
                    <a:pt x="4085" y="3629"/>
                    <a:pt x="4085" y="3629"/>
                    <a:pt x="4085" y="3629"/>
                  </a:cubicBezTo>
                  <a:cubicBezTo>
                    <a:pt x="3975" y="3783"/>
                    <a:pt x="3975" y="3783"/>
                    <a:pt x="3975" y="3783"/>
                  </a:cubicBezTo>
                  <a:cubicBezTo>
                    <a:pt x="3966" y="3774"/>
                    <a:pt x="3966" y="3774"/>
                    <a:pt x="3966" y="3774"/>
                  </a:cubicBezTo>
                  <a:cubicBezTo>
                    <a:pt x="3975" y="3757"/>
                    <a:pt x="3975" y="3749"/>
                    <a:pt x="3966" y="3740"/>
                  </a:cubicBezTo>
                  <a:cubicBezTo>
                    <a:pt x="3855" y="3655"/>
                    <a:pt x="3855" y="3655"/>
                    <a:pt x="3855" y="3655"/>
                  </a:cubicBezTo>
                  <a:cubicBezTo>
                    <a:pt x="3847" y="3646"/>
                    <a:pt x="3830" y="3646"/>
                    <a:pt x="3821" y="3663"/>
                  </a:cubicBezTo>
                  <a:cubicBezTo>
                    <a:pt x="3812" y="3663"/>
                    <a:pt x="3812" y="3663"/>
                    <a:pt x="3812" y="3663"/>
                  </a:cubicBezTo>
                  <a:lnTo>
                    <a:pt x="3923" y="3519"/>
                  </a:lnTo>
                  <a:close/>
                  <a:moveTo>
                    <a:pt x="3685" y="3808"/>
                  </a:moveTo>
                  <a:cubicBezTo>
                    <a:pt x="3676" y="3800"/>
                    <a:pt x="3676" y="3800"/>
                    <a:pt x="3676" y="3800"/>
                  </a:cubicBezTo>
                  <a:cubicBezTo>
                    <a:pt x="3736" y="3723"/>
                    <a:pt x="3736" y="3723"/>
                    <a:pt x="3736" y="3723"/>
                  </a:cubicBezTo>
                  <a:cubicBezTo>
                    <a:pt x="3744" y="3732"/>
                    <a:pt x="3744" y="3732"/>
                    <a:pt x="3744" y="3732"/>
                  </a:cubicBezTo>
                  <a:cubicBezTo>
                    <a:pt x="3736" y="3749"/>
                    <a:pt x="3727" y="3757"/>
                    <a:pt x="3736" y="3766"/>
                  </a:cubicBezTo>
                  <a:cubicBezTo>
                    <a:pt x="3736" y="3766"/>
                    <a:pt x="3770" y="3783"/>
                    <a:pt x="3855" y="3817"/>
                  </a:cubicBezTo>
                  <a:cubicBezTo>
                    <a:pt x="3855" y="3817"/>
                    <a:pt x="3855" y="3817"/>
                    <a:pt x="3855" y="3817"/>
                  </a:cubicBezTo>
                  <a:cubicBezTo>
                    <a:pt x="3855" y="3817"/>
                    <a:pt x="3847" y="3808"/>
                    <a:pt x="3847" y="3800"/>
                  </a:cubicBezTo>
                  <a:cubicBezTo>
                    <a:pt x="3812" y="3732"/>
                    <a:pt x="3795" y="3698"/>
                    <a:pt x="3795" y="3706"/>
                  </a:cubicBezTo>
                  <a:cubicBezTo>
                    <a:pt x="3787" y="3698"/>
                    <a:pt x="3778" y="3698"/>
                    <a:pt x="3770" y="3715"/>
                  </a:cubicBezTo>
                  <a:cubicBezTo>
                    <a:pt x="3761" y="3706"/>
                    <a:pt x="3761" y="3706"/>
                    <a:pt x="3761" y="3706"/>
                  </a:cubicBezTo>
                  <a:cubicBezTo>
                    <a:pt x="3804" y="3655"/>
                    <a:pt x="3804" y="3655"/>
                    <a:pt x="3804" y="3655"/>
                  </a:cubicBezTo>
                  <a:cubicBezTo>
                    <a:pt x="3812" y="3663"/>
                    <a:pt x="3812" y="3663"/>
                    <a:pt x="3812" y="3663"/>
                  </a:cubicBezTo>
                  <a:cubicBezTo>
                    <a:pt x="3804" y="3672"/>
                    <a:pt x="3804" y="3689"/>
                    <a:pt x="3812" y="3698"/>
                  </a:cubicBezTo>
                  <a:cubicBezTo>
                    <a:pt x="3889" y="3859"/>
                    <a:pt x="3889" y="3859"/>
                    <a:pt x="3889" y="3859"/>
                  </a:cubicBezTo>
                  <a:cubicBezTo>
                    <a:pt x="3872" y="3876"/>
                    <a:pt x="3872" y="3876"/>
                    <a:pt x="3872" y="3876"/>
                  </a:cubicBezTo>
                  <a:cubicBezTo>
                    <a:pt x="3710" y="3800"/>
                    <a:pt x="3710" y="3800"/>
                    <a:pt x="3710" y="3800"/>
                  </a:cubicBezTo>
                  <a:cubicBezTo>
                    <a:pt x="3702" y="3791"/>
                    <a:pt x="3693" y="3791"/>
                    <a:pt x="3685" y="3808"/>
                  </a:cubicBezTo>
                  <a:close/>
                  <a:moveTo>
                    <a:pt x="3795" y="3953"/>
                  </a:moveTo>
                  <a:cubicBezTo>
                    <a:pt x="3710" y="4021"/>
                    <a:pt x="3710" y="4021"/>
                    <a:pt x="3710" y="4021"/>
                  </a:cubicBezTo>
                  <a:cubicBezTo>
                    <a:pt x="3702" y="4013"/>
                    <a:pt x="3702" y="4013"/>
                    <a:pt x="3702" y="4013"/>
                  </a:cubicBezTo>
                  <a:cubicBezTo>
                    <a:pt x="3719" y="4004"/>
                    <a:pt x="3719" y="3987"/>
                    <a:pt x="3710" y="3979"/>
                  </a:cubicBezTo>
                  <a:cubicBezTo>
                    <a:pt x="3625" y="3876"/>
                    <a:pt x="3625" y="3876"/>
                    <a:pt x="3625" y="3876"/>
                  </a:cubicBezTo>
                  <a:cubicBezTo>
                    <a:pt x="3616" y="3859"/>
                    <a:pt x="3599" y="3868"/>
                    <a:pt x="3582" y="3876"/>
                  </a:cubicBezTo>
                  <a:cubicBezTo>
                    <a:pt x="3582" y="3868"/>
                    <a:pt x="3582" y="3868"/>
                    <a:pt x="3582" y="3868"/>
                  </a:cubicBezTo>
                  <a:cubicBezTo>
                    <a:pt x="3659" y="3800"/>
                    <a:pt x="3659" y="3800"/>
                    <a:pt x="3659" y="3800"/>
                  </a:cubicBezTo>
                  <a:cubicBezTo>
                    <a:pt x="3668" y="3808"/>
                    <a:pt x="3668" y="3808"/>
                    <a:pt x="3668" y="3808"/>
                  </a:cubicBezTo>
                  <a:cubicBezTo>
                    <a:pt x="3650" y="3825"/>
                    <a:pt x="3650" y="3834"/>
                    <a:pt x="3659" y="3842"/>
                  </a:cubicBezTo>
                  <a:cubicBezTo>
                    <a:pt x="3753" y="3945"/>
                    <a:pt x="3753" y="3945"/>
                    <a:pt x="3753" y="3945"/>
                  </a:cubicBezTo>
                  <a:cubicBezTo>
                    <a:pt x="3761" y="3962"/>
                    <a:pt x="3770" y="3962"/>
                    <a:pt x="3787" y="3945"/>
                  </a:cubicBezTo>
                  <a:lnTo>
                    <a:pt x="3795" y="3953"/>
                  </a:lnTo>
                  <a:close/>
                  <a:moveTo>
                    <a:pt x="3395" y="4013"/>
                  </a:moveTo>
                  <a:cubicBezTo>
                    <a:pt x="3395" y="4013"/>
                    <a:pt x="3395" y="4013"/>
                    <a:pt x="3395" y="4013"/>
                  </a:cubicBezTo>
                  <a:cubicBezTo>
                    <a:pt x="3395" y="4013"/>
                    <a:pt x="3395" y="4013"/>
                    <a:pt x="3395" y="4013"/>
                  </a:cubicBezTo>
                  <a:cubicBezTo>
                    <a:pt x="3378" y="4030"/>
                    <a:pt x="3378" y="4038"/>
                    <a:pt x="3386" y="4047"/>
                  </a:cubicBezTo>
                  <a:cubicBezTo>
                    <a:pt x="3429" y="4141"/>
                    <a:pt x="3429" y="4141"/>
                    <a:pt x="3429" y="4141"/>
                  </a:cubicBezTo>
                  <a:cubicBezTo>
                    <a:pt x="3446" y="4183"/>
                    <a:pt x="3437" y="4209"/>
                    <a:pt x="3386" y="4234"/>
                  </a:cubicBezTo>
                  <a:cubicBezTo>
                    <a:pt x="3343" y="4251"/>
                    <a:pt x="3318" y="4251"/>
                    <a:pt x="3301" y="4217"/>
                  </a:cubicBezTo>
                  <a:cubicBezTo>
                    <a:pt x="3241" y="4115"/>
                    <a:pt x="3241" y="4115"/>
                    <a:pt x="3241" y="4115"/>
                  </a:cubicBezTo>
                  <a:cubicBezTo>
                    <a:pt x="3241" y="4098"/>
                    <a:pt x="3233" y="4098"/>
                    <a:pt x="3216" y="4106"/>
                  </a:cubicBezTo>
                  <a:cubicBezTo>
                    <a:pt x="3207" y="4098"/>
                    <a:pt x="3207" y="4098"/>
                    <a:pt x="3207" y="4098"/>
                  </a:cubicBezTo>
                  <a:cubicBezTo>
                    <a:pt x="3301" y="4055"/>
                    <a:pt x="3301" y="4055"/>
                    <a:pt x="3301" y="4055"/>
                  </a:cubicBezTo>
                  <a:cubicBezTo>
                    <a:pt x="3301" y="4064"/>
                    <a:pt x="3301" y="4064"/>
                    <a:pt x="3301" y="4064"/>
                  </a:cubicBezTo>
                  <a:cubicBezTo>
                    <a:pt x="3284" y="4072"/>
                    <a:pt x="3275" y="4081"/>
                    <a:pt x="3284" y="4098"/>
                  </a:cubicBezTo>
                  <a:cubicBezTo>
                    <a:pt x="3343" y="4200"/>
                    <a:pt x="3343" y="4200"/>
                    <a:pt x="3343" y="4200"/>
                  </a:cubicBezTo>
                  <a:cubicBezTo>
                    <a:pt x="3352" y="4226"/>
                    <a:pt x="3369" y="4226"/>
                    <a:pt x="3395" y="4217"/>
                  </a:cubicBezTo>
                  <a:cubicBezTo>
                    <a:pt x="3429" y="4200"/>
                    <a:pt x="3429" y="4183"/>
                    <a:pt x="3420" y="4149"/>
                  </a:cubicBezTo>
                  <a:cubicBezTo>
                    <a:pt x="3369" y="4055"/>
                    <a:pt x="3369" y="4055"/>
                    <a:pt x="3369" y="4055"/>
                  </a:cubicBezTo>
                  <a:cubicBezTo>
                    <a:pt x="3369" y="4047"/>
                    <a:pt x="3352" y="4038"/>
                    <a:pt x="3326" y="4047"/>
                  </a:cubicBezTo>
                  <a:cubicBezTo>
                    <a:pt x="3326" y="4038"/>
                    <a:pt x="3326" y="4038"/>
                    <a:pt x="3326" y="4038"/>
                  </a:cubicBezTo>
                  <a:cubicBezTo>
                    <a:pt x="3386" y="4004"/>
                    <a:pt x="3386" y="4004"/>
                    <a:pt x="3386" y="4004"/>
                  </a:cubicBezTo>
                  <a:cubicBezTo>
                    <a:pt x="3386" y="4004"/>
                    <a:pt x="3386" y="4004"/>
                    <a:pt x="3386" y="4004"/>
                  </a:cubicBezTo>
                  <a:cubicBezTo>
                    <a:pt x="3446" y="3962"/>
                    <a:pt x="3446" y="3962"/>
                    <a:pt x="3446" y="3962"/>
                  </a:cubicBezTo>
                  <a:cubicBezTo>
                    <a:pt x="3608" y="4021"/>
                    <a:pt x="3608" y="4021"/>
                    <a:pt x="3608" y="4021"/>
                  </a:cubicBezTo>
                  <a:cubicBezTo>
                    <a:pt x="3608" y="4021"/>
                    <a:pt x="3608" y="4021"/>
                    <a:pt x="3608" y="4021"/>
                  </a:cubicBezTo>
                  <a:cubicBezTo>
                    <a:pt x="3548" y="3936"/>
                    <a:pt x="3548" y="3936"/>
                    <a:pt x="3548" y="3936"/>
                  </a:cubicBezTo>
                  <a:cubicBezTo>
                    <a:pt x="3540" y="3919"/>
                    <a:pt x="3531" y="3919"/>
                    <a:pt x="3505" y="3936"/>
                  </a:cubicBezTo>
                  <a:cubicBezTo>
                    <a:pt x="3505" y="3928"/>
                    <a:pt x="3505" y="3928"/>
                    <a:pt x="3505" y="3928"/>
                  </a:cubicBezTo>
                  <a:cubicBezTo>
                    <a:pt x="3565" y="3885"/>
                    <a:pt x="3565" y="3885"/>
                    <a:pt x="3565" y="3885"/>
                  </a:cubicBezTo>
                  <a:cubicBezTo>
                    <a:pt x="3565" y="3893"/>
                    <a:pt x="3565" y="3893"/>
                    <a:pt x="3565" y="3893"/>
                  </a:cubicBezTo>
                  <a:cubicBezTo>
                    <a:pt x="3557" y="3902"/>
                    <a:pt x="3548" y="3919"/>
                    <a:pt x="3565" y="3928"/>
                  </a:cubicBezTo>
                  <a:cubicBezTo>
                    <a:pt x="3659" y="4055"/>
                    <a:pt x="3659" y="4055"/>
                    <a:pt x="3659" y="4055"/>
                  </a:cubicBezTo>
                  <a:cubicBezTo>
                    <a:pt x="3633" y="4072"/>
                    <a:pt x="3633" y="4072"/>
                    <a:pt x="3633" y="4072"/>
                  </a:cubicBezTo>
                  <a:cubicBezTo>
                    <a:pt x="3454" y="4013"/>
                    <a:pt x="3454" y="4013"/>
                    <a:pt x="3454" y="4013"/>
                  </a:cubicBezTo>
                  <a:cubicBezTo>
                    <a:pt x="3454" y="4013"/>
                    <a:pt x="3454" y="4013"/>
                    <a:pt x="3454" y="4013"/>
                  </a:cubicBezTo>
                  <a:cubicBezTo>
                    <a:pt x="3531" y="4115"/>
                    <a:pt x="3531" y="4115"/>
                    <a:pt x="3531" y="4115"/>
                  </a:cubicBezTo>
                  <a:cubicBezTo>
                    <a:pt x="3531" y="4132"/>
                    <a:pt x="3548" y="4132"/>
                    <a:pt x="3565" y="4115"/>
                  </a:cubicBezTo>
                  <a:cubicBezTo>
                    <a:pt x="3574" y="4124"/>
                    <a:pt x="3574" y="4124"/>
                    <a:pt x="3574" y="4124"/>
                  </a:cubicBezTo>
                  <a:cubicBezTo>
                    <a:pt x="3505" y="4166"/>
                    <a:pt x="3505" y="4166"/>
                    <a:pt x="3505" y="4166"/>
                  </a:cubicBezTo>
                  <a:cubicBezTo>
                    <a:pt x="3505" y="4158"/>
                    <a:pt x="3505" y="4158"/>
                    <a:pt x="3505" y="4158"/>
                  </a:cubicBezTo>
                  <a:cubicBezTo>
                    <a:pt x="3523" y="4149"/>
                    <a:pt x="3523" y="4141"/>
                    <a:pt x="3514" y="4124"/>
                  </a:cubicBezTo>
                  <a:cubicBezTo>
                    <a:pt x="3429" y="4013"/>
                    <a:pt x="3429" y="4013"/>
                    <a:pt x="3429" y="4013"/>
                  </a:cubicBezTo>
                  <a:cubicBezTo>
                    <a:pt x="3429" y="4004"/>
                    <a:pt x="3412" y="4004"/>
                    <a:pt x="3395" y="4013"/>
                  </a:cubicBezTo>
                  <a:close/>
                  <a:moveTo>
                    <a:pt x="3122" y="4132"/>
                  </a:moveTo>
                  <a:cubicBezTo>
                    <a:pt x="3147" y="4200"/>
                    <a:pt x="3147" y="4200"/>
                    <a:pt x="3147" y="4200"/>
                  </a:cubicBezTo>
                  <a:cubicBezTo>
                    <a:pt x="3139" y="4209"/>
                    <a:pt x="3139" y="4209"/>
                    <a:pt x="3139" y="4209"/>
                  </a:cubicBezTo>
                  <a:cubicBezTo>
                    <a:pt x="3113" y="4175"/>
                    <a:pt x="3079" y="4158"/>
                    <a:pt x="3054" y="4166"/>
                  </a:cubicBezTo>
                  <a:cubicBezTo>
                    <a:pt x="3019" y="4183"/>
                    <a:pt x="3019" y="4217"/>
                    <a:pt x="3036" y="4268"/>
                  </a:cubicBezTo>
                  <a:cubicBezTo>
                    <a:pt x="3054" y="4328"/>
                    <a:pt x="3088" y="4354"/>
                    <a:pt x="3122" y="4336"/>
                  </a:cubicBezTo>
                  <a:cubicBezTo>
                    <a:pt x="3156" y="4328"/>
                    <a:pt x="3173" y="4294"/>
                    <a:pt x="3156" y="4251"/>
                  </a:cubicBezTo>
                  <a:cubicBezTo>
                    <a:pt x="3173" y="4251"/>
                    <a:pt x="3173" y="4251"/>
                    <a:pt x="3173" y="4251"/>
                  </a:cubicBezTo>
                  <a:cubicBezTo>
                    <a:pt x="3190" y="4302"/>
                    <a:pt x="3173" y="4336"/>
                    <a:pt x="3122" y="4354"/>
                  </a:cubicBezTo>
                  <a:cubicBezTo>
                    <a:pt x="3054" y="4371"/>
                    <a:pt x="3011" y="4354"/>
                    <a:pt x="2985" y="4285"/>
                  </a:cubicBezTo>
                  <a:cubicBezTo>
                    <a:pt x="2968" y="4226"/>
                    <a:pt x="2994" y="4183"/>
                    <a:pt x="3045" y="4158"/>
                  </a:cubicBezTo>
                  <a:cubicBezTo>
                    <a:pt x="3062" y="4149"/>
                    <a:pt x="3088" y="4149"/>
                    <a:pt x="3105" y="4158"/>
                  </a:cubicBezTo>
                  <a:cubicBezTo>
                    <a:pt x="3113" y="4141"/>
                    <a:pt x="3113" y="4141"/>
                    <a:pt x="3113" y="4141"/>
                  </a:cubicBezTo>
                  <a:lnTo>
                    <a:pt x="3122" y="4132"/>
                  </a:lnTo>
                  <a:close/>
                  <a:moveTo>
                    <a:pt x="2977" y="4396"/>
                  </a:moveTo>
                  <a:cubicBezTo>
                    <a:pt x="2874" y="4422"/>
                    <a:pt x="2874" y="4422"/>
                    <a:pt x="2874" y="4422"/>
                  </a:cubicBezTo>
                  <a:cubicBezTo>
                    <a:pt x="2866" y="4405"/>
                    <a:pt x="2866" y="4405"/>
                    <a:pt x="2866" y="4405"/>
                  </a:cubicBezTo>
                  <a:cubicBezTo>
                    <a:pt x="2891" y="4405"/>
                    <a:pt x="2900" y="4396"/>
                    <a:pt x="2891" y="4379"/>
                  </a:cubicBezTo>
                  <a:cubicBezTo>
                    <a:pt x="2857" y="4243"/>
                    <a:pt x="2857" y="4243"/>
                    <a:pt x="2857" y="4243"/>
                  </a:cubicBezTo>
                  <a:cubicBezTo>
                    <a:pt x="2857" y="4234"/>
                    <a:pt x="2849" y="4226"/>
                    <a:pt x="2832" y="4234"/>
                  </a:cubicBezTo>
                  <a:cubicBezTo>
                    <a:pt x="2823" y="4226"/>
                    <a:pt x="2823" y="4226"/>
                    <a:pt x="2823" y="4226"/>
                  </a:cubicBezTo>
                  <a:cubicBezTo>
                    <a:pt x="2934" y="4200"/>
                    <a:pt x="2934" y="4200"/>
                    <a:pt x="2934" y="4200"/>
                  </a:cubicBezTo>
                  <a:cubicBezTo>
                    <a:pt x="2934" y="4209"/>
                    <a:pt x="2934" y="4209"/>
                    <a:pt x="2934" y="4209"/>
                  </a:cubicBezTo>
                  <a:cubicBezTo>
                    <a:pt x="2909" y="4217"/>
                    <a:pt x="2909" y="4226"/>
                    <a:pt x="2909" y="4234"/>
                  </a:cubicBezTo>
                  <a:cubicBezTo>
                    <a:pt x="2943" y="4371"/>
                    <a:pt x="2943" y="4371"/>
                    <a:pt x="2943" y="4371"/>
                  </a:cubicBezTo>
                  <a:cubicBezTo>
                    <a:pt x="2943" y="4388"/>
                    <a:pt x="2951" y="4388"/>
                    <a:pt x="2977" y="4388"/>
                  </a:cubicBezTo>
                  <a:lnTo>
                    <a:pt x="2977" y="4396"/>
                  </a:lnTo>
                  <a:close/>
                  <a:moveTo>
                    <a:pt x="2602" y="4268"/>
                  </a:moveTo>
                  <a:cubicBezTo>
                    <a:pt x="2602" y="4260"/>
                    <a:pt x="2602" y="4260"/>
                    <a:pt x="2602" y="4260"/>
                  </a:cubicBezTo>
                  <a:cubicBezTo>
                    <a:pt x="2670" y="4251"/>
                    <a:pt x="2670" y="4251"/>
                    <a:pt x="2670" y="4251"/>
                  </a:cubicBezTo>
                  <a:cubicBezTo>
                    <a:pt x="2781" y="4371"/>
                    <a:pt x="2781" y="4371"/>
                    <a:pt x="2781" y="4371"/>
                  </a:cubicBezTo>
                  <a:cubicBezTo>
                    <a:pt x="2789" y="4371"/>
                    <a:pt x="2789" y="4371"/>
                    <a:pt x="2789" y="4371"/>
                  </a:cubicBezTo>
                  <a:cubicBezTo>
                    <a:pt x="2772" y="4268"/>
                    <a:pt x="2772" y="4268"/>
                    <a:pt x="2772" y="4268"/>
                  </a:cubicBezTo>
                  <a:cubicBezTo>
                    <a:pt x="2772" y="4260"/>
                    <a:pt x="2764" y="4251"/>
                    <a:pt x="2738" y="4251"/>
                  </a:cubicBezTo>
                  <a:cubicBezTo>
                    <a:pt x="2738" y="4243"/>
                    <a:pt x="2738" y="4243"/>
                    <a:pt x="2738" y="4243"/>
                  </a:cubicBezTo>
                  <a:cubicBezTo>
                    <a:pt x="2806" y="4234"/>
                    <a:pt x="2806" y="4234"/>
                    <a:pt x="2806" y="4234"/>
                  </a:cubicBezTo>
                  <a:cubicBezTo>
                    <a:pt x="2815" y="4243"/>
                    <a:pt x="2815" y="4243"/>
                    <a:pt x="2815" y="4243"/>
                  </a:cubicBezTo>
                  <a:cubicBezTo>
                    <a:pt x="2789" y="4251"/>
                    <a:pt x="2789" y="4260"/>
                    <a:pt x="2789" y="4268"/>
                  </a:cubicBezTo>
                  <a:cubicBezTo>
                    <a:pt x="2806" y="4439"/>
                    <a:pt x="2806" y="4439"/>
                    <a:pt x="2806" y="4439"/>
                  </a:cubicBezTo>
                  <a:cubicBezTo>
                    <a:pt x="2781" y="4439"/>
                    <a:pt x="2781" y="4439"/>
                    <a:pt x="2781" y="4439"/>
                  </a:cubicBezTo>
                  <a:cubicBezTo>
                    <a:pt x="2653" y="4294"/>
                    <a:pt x="2653" y="4294"/>
                    <a:pt x="2653" y="4294"/>
                  </a:cubicBezTo>
                  <a:cubicBezTo>
                    <a:pt x="2653" y="4302"/>
                    <a:pt x="2653" y="4302"/>
                    <a:pt x="2653" y="4302"/>
                  </a:cubicBezTo>
                  <a:cubicBezTo>
                    <a:pt x="2661" y="4422"/>
                    <a:pt x="2661" y="4422"/>
                    <a:pt x="2661" y="4422"/>
                  </a:cubicBezTo>
                  <a:cubicBezTo>
                    <a:pt x="2661" y="4439"/>
                    <a:pt x="2678" y="4439"/>
                    <a:pt x="2704" y="4439"/>
                  </a:cubicBezTo>
                  <a:cubicBezTo>
                    <a:pt x="2704" y="4447"/>
                    <a:pt x="2704" y="4447"/>
                    <a:pt x="2704" y="4447"/>
                  </a:cubicBezTo>
                  <a:cubicBezTo>
                    <a:pt x="2627" y="4456"/>
                    <a:pt x="2627" y="4456"/>
                    <a:pt x="2627" y="4456"/>
                  </a:cubicBezTo>
                  <a:cubicBezTo>
                    <a:pt x="2627" y="4447"/>
                    <a:pt x="2627" y="4447"/>
                    <a:pt x="2627" y="4447"/>
                  </a:cubicBezTo>
                  <a:cubicBezTo>
                    <a:pt x="2644" y="4447"/>
                    <a:pt x="2653" y="4439"/>
                    <a:pt x="2653" y="4422"/>
                  </a:cubicBezTo>
                  <a:cubicBezTo>
                    <a:pt x="2636" y="4285"/>
                    <a:pt x="2636" y="4285"/>
                    <a:pt x="2636" y="4285"/>
                  </a:cubicBezTo>
                  <a:cubicBezTo>
                    <a:pt x="2636" y="4268"/>
                    <a:pt x="2619" y="4268"/>
                    <a:pt x="2602" y="4268"/>
                  </a:cubicBezTo>
                  <a:close/>
                  <a:moveTo>
                    <a:pt x="2439" y="4354"/>
                  </a:moveTo>
                  <a:cubicBezTo>
                    <a:pt x="2508" y="4354"/>
                    <a:pt x="2508" y="4354"/>
                    <a:pt x="2508" y="4354"/>
                  </a:cubicBezTo>
                  <a:cubicBezTo>
                    <a:pt x="2508" y="4294"/>
                    <a:pt x="2508" y="4294"/>
                    <a:pt x="2508" y="4294"/>
                  </a:cubicBezTo>
                  <a:cubicBezTo>
                    <a:pt x="2508" y="4277"/>
                    <a:pt x="2499" y="4277"/>
                    <a:pt x="2482" y="4277"/>
                  </a:cubicBezTo>
                  <a:cubicBezTo>
                    <a:pt x="2474" y="4260"/>
                    <a:pt x="2474" y="4260"/>
                    <a:pt x="2474" y="4260"/>
                  </a:cubicBezTo>
                  <a:cubicBezTo>
                    <a:pt x="2584" y="4260"/>
                    <a:pt x="2584" y="4260"/>
                    <a:pt x="2584" y="4260"/>
                  </a:cubicBezTo>
                  <a:cubicBezTo>
                    <a:pt x="2584" y="4268"/>
                    <a:pt x="2584" y="4268"/>
                    <a:pt x="2584" y="4268"/>
                  </a:cubicBezTo>
                  <a:cubicBezTo>
                    <a:pt x="2559" y="4268"/>
                    <a:pt x="2550" y="4277"/>
                    <a:pt x="2550" y="4294"/>
                  </a:cubicBezTo>
                  <a:cubicBezTo>
                    <a:pt x="2559" y="4430"/>
                    <a:pt x="2559" y="4430"/>
                    <a:pt x="2559" y="4430"/>
                  </a:cubicBezTo>
                  <a:cubicBezTo>
                    <a:pt x="2559" y="4447"/>
                    <a:pt x="2567" y="4447"/>
                    <a:pt x="2593" y="4447"/>
                  </a:cubicBezTo>
                  <a:cubicBezTo>
                    <a:pt x="2593" y="4456"/>
                    <a:pt x="2593" y="4456"/>
                    <a:pt x="2593" y="4456"/>
                  </a:cubicBezTo>
                  <a:cubicBezTo>
                    <a:pt x="2491" y="4464"/>
                    <a:pt x="2491" y="4464"/>
                    <a:pt x="2491" y="4464"/>
                  </a:cubicBezTo>
                  <a:cubicBezTo>
                    <a:pt x="2491" y="4456"/>
                    <a:pt x="2491" y="4456"/>
                    <a:pt x="2491" y="4456"/>
                  </a:cubicBezTo>
                  <a:cubicBezTo>
                    <a:pt x="2508" y="4456"/>
                    <a:pt x="2516" y="4447"/>
                    <a:pt x="2508" y="4430"/>
                  </a:cubicBezTo>
                  <a:cubicBezTo>
                    <a:pt x="2508" y="4362"/>
                    <a:pt x="2508" y="4362"/>
                    <a:pt x="2508" y="4362"/>
                  </a:cubicBezTo>
                  <a:cubicBezTo>
                    <a:pt x="2439" y="4371"/>
                    <a:pt x="2439" y="4371"/>
                    <a:pt x="2439" y="4371"/>
                  </a:cubicBezTo>
                  <a:cubicBezTo>
                    <a:pt x="2448" y="4439"/>
                    <a:pt x="2448" y="4439"/>
                    <a:pt x="2448" y="4439"/>
                  </a:cubicBezTo>
                  <a:cubicBezTo>
                    <a:pt x="2448" y="4447"/>
                    <a:pt x="2457" y="4456"/>
                    <a:pt x="2474" y="4456"/>
                  </a:cubicBezTo>
                  <a:cubicBezTo>
                    <a:pt x="2474" y="4464"/>
                    <a:pt x="2474" y="4464"/>
                    <a:pt x="2474" y="4464"/>
                  </a:cubicBezTo>
                  <a:cubicBezTo>
                    <a:pt x="2371" y="4473"/>
                    <a:pt x="2371" y="4473"/>
                    <a:pt x="2371" y="4473"/>
                  </a:cubicBezTo>
                  <a:cubicBezTo>
                    <a:pt x="2371" y="4456"/>
                    <a:pt x="2371" y="4456"/>
                    <a:pt x="2371" y="4456"/>
                  </a:cubicBezTo>
                  <a:cubicBezTo>
                    <a:pt x="2388" y="4456"/>
                    <a:pt x="2397" y="4456"/>
                    <a:pt x="2397" y="4439"/>
                  </a:cubicBezTo>
                  <a:cubicBezTo>
                    <a:pt x="2388" y="4302"/>
                    <a:pt x="2388" y="4302"/>
                    <a:pt x="2388" y="4302"/>
                  </a:cubicBezTo>
                  <a:cubicBezTo>
                    <a:pt x="2388" y="4285"/>
                    <a:pt x="2380" y="4277"/>
                    <a:pt x="2363" y="4277"/>
                  </a:cubicBezTo>
                  <a:cubicBezTo>
                    <a:pt x="2363" y="4268"/>
                    <a:pt x="2363" y="4268"/>
                    <a:pt x="2363" y="4268"/>
                  </a:cubicBezTo>
                  <a:cubicBezTo>
                    <a:pt x="2465" y="4260"/>
                    <a:pt x="2465" y="4260"/>
                    <a:pt x="2465" y="4260"/>
                  </a:cubicBezTo>
                  <a:cubicBezTo>
                    <a:pt x="2465" y="4277"/>
                    <a:pt x="2465" y="4277"/>
                    <a:pt x="2465" y="4277"/>
                  </a:cubicBezTo>
                  <a:cubicBezTo>
                    <a:pt x="2448" y="4277"/>
                    <a:pt x="2439" y="4285"/>
                    <a:pt x="2439" y="4294"/>
                  </a:cubicBezTo>
                  <a:lnTo>
                    <a:pt x="2439" y="4354"/>
                  </a:lnTo>
                  <a:close/>
                  <a:moveTo>
                    <a:pt x="2346" y="4268"/>
                  </a:moveTo>
                  <a:cubicBezTo>
                    <a:pt x="2337" y="4336"/>
                    <a:pt x="2337" y="4336"/>
                    <a:pt x="2337" y="4336"/>
                  </a:cubicBezTo>
                  <a:cubicBezTo>
                    <a:pt x="2329" y="4336"/>
                    <a:pt x="2329" y="4336"/>
                    <a:pt x="2329" y="4336"/>
                  </a:cubicBezTo>
                  <a:cubicBezTo>
                    <a:pt x="2312" y="4294"/>
                    <a:pt x="2295" y="4268"/>
                    <a:pt x="2269" y="4268"/>
                  </a:cubicBezTo>
                  <a:cubicBezTo>
                    <a:pt x="2235" y="4260"/>
                    <a:pt x="2209" y="4285"/>
                    <a:pt x="2201" y="4354"/>
                  </a:cubicBezTo>
                  <a:cubicBezTo>
                    <a:pt x="2201" y="4405"/>
                    <a:pt x="2209" y="4439"/>
                    <a:pt x="2252" y="4447"/>
                  </a:cubicBezTo>
                  <a:cubicBezTo>
                    <a:pt x="2295" y="4447"/>
                    <a:pt x="2312" y="4430"/>
                    <a:pt x="2320" y="4388"/>
                  </a:cubicBezTo>
                  <a:cubicBezTo>
                    <a:pt x="2337" y="4388"/>
                    <a:pt x="2337" y="4388"/>
                    <a:pt x="2337" y="4388"/>
                  </a:cubicBezTo>
                  <a:cubicBezTo>
                    <a:pt x="2329" y="4439"/>
                    <a:pt x="2295" y="4464"/>
                    <a:pt x="2243" y="4456"/>
                  </a:cubicBezTo>
                  <a:cubicBezTo>
                    <a:pt x="2175" y="4447"/>
                    <a:pt x="2150" y="4405"/>
                    <a:pt x="2150" y="4345"/>
                  </a:cubicBezTo>
                  <a:cubicBezTo>
                    <a:pt x="2167" y="4277"/>
                    <a:pt x="2201" y="4251"/>
                    <a:pt x="2269" y="4251"/>
                  </a:cubicBezTo>
                  <a:cubicBezTo>
                    <a:pt x="2286" y="4251"/>
                    <a:pt x="2303" y="4260"/>
                    <a:pt x="2320" y="4277"/>
                  </a:cubicBezTo>
                  <a:cubicBezTo>
                    <a:pt x="2337" y="4268"/>
                    <a:pt x="2337" y="4268"/>
                    <a:pt x="2337" y="4268"/>
                  </a:cubicBezTo>
                  <a:lnTo>
                    <a:pt x="2346" y="4268"/>
                  </a:lnTo>
                  <a:close/>
                  <a:moveTo>
                    <a:pt x="2124" y="4234"/>
                  </a:moveTo>
                  <a:cubicBezTo>
                    <a:pt x="2115" y="4311"/>
                    <a:pt x="2115" y="4311"/>
                    <a:pt x="2115" y="4311"/>
                  </a:cubicBezTo>
                  <a:cubicBezTo>
                    <a:pt x="2098" y="4302"/>
                    <a:pt x="2098" y="4302"/>
                    <a:pt x="2098" y="4302"/>
                  </a:cubicBezTo>
                  <a:cubicBezTo>
                    <a:pt x="2098" y="4268"/>
                    <a:pt x="2081" y="4243"/>
                    <a:pt x="2047" y="4234"/>
                  </a:cubicBezTo>
                  <a:cubicBezTo>
                    <a:pt x="2030" y="4226"/>
                    <a:pt x="2022" y="4234"/>
                    <a:pt x="2022" y="4243"/>
                  </a:cubicBezTo>
                  <a:cubicBezTo>
                    <a:pt x="2005" y="4302"/>
                    <a:pt x="2005" y="4302"/>
                    <a:pt x="2005" y="4302"/>
                  </a:cubicBezTo>
                  <a:cubicBezTo>
                    <a:pt x="2030" y="4311"/>
                    <a:pt x="2047" y="4302"/>
                    <a:pt x="2056" y="4277"/>
                  </a:cubicBezTo>
                  <a:cubicBezTo>
                    <a:pt x="2073" y="4277"/>
                    <a:pt x="2073" y="4277"/>
                    <a:pt x="2073" y="4277"/>
                  </a:cubicBezTo>
                  <a:cubicBezTo>
                    <a:pt x="2047" y="4362"/>
                    <a:pt x="2047" y="4362"/>
                    <a:pt x="2047" y="4362"/>
                  </a:cubicBezTo>
                  <a:cubicBezTo>
                    <a:pt x="2039" y="4354"/>
                    <a:pt x="2039" y="4354"/>
                    <a:pt x="2039" y="4354"/>
                  </a:cubicBezTo>
                  <a:cubicBezTo>
                    <a:pt x="2039" y="4328"/>
                    <a:pt x="2030" y="4319"/>
                    <a:pt x="2005" y="4311"/>
                  </a:cubicBezTo>
                  <a:cubicBezTo>
                    <a:pt x="1987" y="4379"/>
                    <a:pt x="1987" y="4379"/>
                    <a:pt x="1987" y="4379"/>
                  </a:cubicBezTo>
                  <a:cubicBezTo>
                    <a:pt x="1979" y="4388"/>
                    <a:pt x="1987" y="4396"/>
                    <a:pt x="2005" y="4405"/>
                  </a:cubicBezTo>
                  <a:cubicBezTo>
                    <a:pt x="2039" y="4413"/>
                    <a:pt x="2073" y="4396"/>
                    <a:pt x="2090" y="4362"/>
                  </a:cubicBezTo>
                  <a:cubicBezTo>
                    <a:pt x="2107" y="4362"/>
                    <a:pt x="2107" y="4362"/>
                    <a:pt x="2107" y="4362"/>
                  </a:cubicBezTo>
                  <a:cubicBezTo>
                    <a:pt x="2081" y="4439"/>
                    <a:pt x="2081" y="4439"/>
                    <a:pt x="2081" y="4439"/>
                  </a:cubicBezTo>
                  <a:cubicBezTo>
                    <a:pt x="1902" y="4388"/>
                    <a:pt x="1902" y="4388"/>
                    <a:pt x="1902" y="4388"/>
                  </a:cubicBezTo>
                  <a:cubicBezTo>
                    <a:pt x="1902" y="4379"/>
                    <a:pt x="1902" y="4379"/>
                    <a:pt x="1902" y="4379"/>
                  </a:cubicBezTo>
                  <a:cubicBezTo>
                    <a:pt x="1928" y="4388"/>
                    <a:pt x="1936" y="4379"/>
                    <a:pt x="1936" y="4371"/>
                  </a:cubicBezTo>
                  <a:cubicBezTo>
                    <a:pt x="1970" y="4234"/>
                    <a:pt x="1970" y="4234"/>
                    <a:pt x="1970" y="4234"/>
                  </a:cubicBezTo>
                  <a:cubicBezTo>
                    <a:pt x="1979" y="4217"/>
                    <a:pt x="1970" y="4209"/>
                    <a:pt x="1945" y="4209"/>
                  </a:cubicBezTo>
                  <a:cubicBezTo>
                    <a:pt x="1953" y="4192"/>
                    <a:pt x="1953" y="4192"/>
                    <a:pt x="1953" y="4192"/>
                  </a:cubicBezTo>
                  <a:lnTo>
                    <a:pt x="2124" y="4234"/>
                  </a:lnTo>
                  <a:close/>
                  <a:moveTo>
                    <a:pt x="1757" y="4132"/>
                  </a:moveTo>
                  <a:cubicBezTo>
                    <a:pt x="1936" y="4192"/>
                    <a:pt x="1936" y="4192"/>
                    <a:pt x="1936" y="4192"/>
                  </a:cubicBezTo>
                  <a:cubicBezTo>
                    <a:pt x="1911" y="4260"/>
                    <a:pt x="1911" y="4260"/>
                    <a:pt x="1911" y="4260"/>
                  </a:cubicBezTo>
                  <a:cubicBezTo>
                    <a:pt x="1902" y="4260"/>
                    <a:pt x="1902" y="4260"/>
                    <a:pt x="1902" y="4260"/>
                  </a:cubicBezTo>
                  <a:cubicBezTo>
                    <a:pt x="1902" y="4217"/>
                    <a:pt x="1894" y="4192"/>
                    <a:pt x="1860" y="4183"/>
                  </a:cubicBezTo>
                  <a:cubicBezTo>
                    <a:pt x="1808" y="4336"/>
                    <a:pt x="1808" y="4336"/>
                    <a:pt x="1808" y="4336"/>
                  </a:cubicBezTo>
                  <a:cubicBezTo>
                    <a:pt x="1808" y="4345"/>
                    <a:pt x="1817" y="4354"/>
                    <a:pt x="1834" y="4362"/>
                  </a:cubicBezTo>
                  <a:cubicBezTo>
                    <a:pt x="1834" y="4371"/>
                    <a:pt x="1834" y="4371"/>
                    <a:pt x="1834" y="4371"/>
                  </a:cubicBezTo>
                  <a:cubicBezTo>
                    <a:pt x="1723" y="4336"/>
                    <a:pt x="1723" y="4336"/>
                    <a:pt x="1723" y="4336"/>
                  </a:cubicBezTo>
                  <a:cubicBezTo>
                    <a:pt x="1732" y="4328"/>
                    <a:pt x="1732" y="4328"/>
                    <a:pt x="1732" y="4328"/>
                  </a:cubicBezTo>
                  <a:cubicBezTo>
                    <a:pt x="1749" y="4336"/>
                    <a:pt x="1766" y="4328"/>
                    <a:pt x="1766" y="4319"/>
                  </a:cubicBezTo>
                  <a:cubicBezTo>
                    <a:pt x="1817" y="4166"/>
                    <a:pt x="1817" y="4166"/>
                    <a:pt x="1817" y="4166"/>
                  </a:cubicBezTo>
                  <a:cubicBezTo>
                    <a:pt x="1791" y="4158"/>
                    <a:pt x="1766" y="4175"/>
                    <a:pt x="1740" y="4200"/>
                  </a:cubicBezTo>
                  <a:cubicBezTo>
                    <a:pt x="1732" y="4200"/>
                    <a:pt x="1732" y="4200"/>
                    <a:pt x="1732" y="4200"/>
                  </a:cubicBezTo>
                  <a:lnTo>
                    <a:pt x="1757" y="4132"/>
                  </a:lnTo>
                  <a:close/>
                  <a:moveTo>
                    <a:pt x="1570" y="4064"/>
                  </a:moveTo>
                  <a:cubicBezTo>
                    <a:pt x="1578" y="4047"/>
                    <a:pt x="1578" y="4047"/>
                    <a:pt x="1578" y="4047"/>
                  </a:cubicBezTo>
                  <a:cubicBezTo>
                    <a:pt x="1663" y="4089"/>
                    <a:pt x="1663" y="4089"/>
                    <a:pt x="1663" y="4089"/>
                  </a:cubicBezTo>
                  <a:cubicBezTo>
                    <a:pt x="1655" y="4098"/>
                    <a:pt x="1655" y="4098"/>
                    <a:pt x="1655" y="4098"/>
                  </a:cubicBezTo>
                  <a:cubicBezTo>
                    <a:pt x="1646" y="4089"/>
                    <a:pt x="1638" y="4089"/>
                    <a:pt x="1638" y="4098"/>
                  </a:cubicBezTo>
                  <a:cubicBezTo>
                    <a:pt x="1629" y="4098"/>
                    <a:pt x="1629" y="4106"/>
                    <a:pt x="1629" y="4115"/>
                  </a:cubicBezTo>
                  <a:cubicBezTo>
                    <a:pt x="1629" y="4115"/>
                    <a:pt x="1629" y="4115"/>
                    <a:pt x="1629" y="4115"/>
                  </a:cubicBezTo>
                  <a:cubicBezTo>
                    <a:pt x="1638" y="4183"/>
                    <a:pt x="1638" y="4183"/>
                    <a:pt x="1638" y="4183"/>
                  </a:cubicBezTo>
                  <a:cubicBezTo>
                    <a:pt x="1689" y="4141"/>
                    <a:pt x="1689" y="4141"/>
                    <a:pt x="1689" y="4141"/>
                  </a:cubicBezTo>
                  <a:cubicBezTo>
                    <a:pt x="1698" y="4132"/>
                    <a:pt x="1698" y="4132"/>
                    <a:pt x="1698" y="4132"/>
                  </a:cubicBezTo>
                  <a:cubicBezTo>
                    <a:pt x="1698" y="4124"/>
                    <a:pt x="1689" y="4115"/>
                    <a:pt x="1680" y="4106"/>
                  </a:cubicBezTo>
                  <a:cubicBezTo>
                    <a:pt x="1680" y="4098"/>
                    <a:pt x="1680" y="4098"/>
                    <a:pt x="1680" y="4098"/>
                  </a:cubicBezTo>
                  <a:cubicBezTo>
                    <a:pt x="1749" y="4124"/>
                    <a:pt x="1749" y="4124"/>
                    <a:pt x="1749" y="4124"/>
                  </a:cubicBezTo>
                  <a:cubicBezTo>
                    <a:pt x="1749" y="4141"/>
                    <a:pt x="1749" y="4141"/>
                    <a:pt x="1749" y="4141"/>
                  </a:cubicBezTo>
                  <a:cubicBezTo>
                    <a:pt x="1732" y="4132"/>
                    <a:pt x="1715" y="4132"/>
                    <a:pt x="1706" y="4141"/>
                  </a:cubicBezTo>
                  <a:cubicBezTo>
                    <a:pt x="1638" y="4209"/>
                    <a:pt x="1638" y="4209"/>
                    <a:pt x="1638" y="4209"/>
                  </a:cubicBezTo>
                  <a:cubicBezTo>
                    <a:pt x="1612" y="4251"/>
                    <a:pt x="1612" y="4251"/>
                    <a:pt x="1612" y="4251"/>
                  </a:cubicBezTo>
                  <a:cubicBezTo>
                    <a:pt x="1604" y="4268"/>
                    <a:pt x="1612" y="4277"/>
                    <a:pt x="1638" y="4285"/>
                  </a:cubicBezTo>
                  <a:cubicBezTo>
                    <a:pt x="1629" y="4294"/>
                    <a:pt x="1629" y="4294"/>
                    <a:pt x="1629" y="4294"/>
                  </a:cubicBezTo>
                  <a:cubicBezTo>
                    <a:pt x="1527" y="4251"/>
                    <a:pt x="1527" y="4251"/>
                    <a:pt x="1527" y="4251"/>
                  </a:cubicBezTo>
                  <a:cubicBezTo>
                    <a:pt x="1536" y="4234"/>
                    <a:pt x="1536" y="4234"/>
                    <a:pt x="1536" y="4234"/>
                  </a:cubicBezTo>
                  <a:cubicBezTo>
                    <a:pt x="1553" y="4251"/>
                    <a:pt x="1570" y="4251"/>
                    <a:pt x="1570" y="4234"/>
                  </a:cubicBezTo>
                  <a:cubicBezTo>
                    <a:pt x="1595" y="4183"/>
                    <a:pt x="1595" y="4183"/>
                    <a:pt x="1595" y="4183"/>
                  </a:cubicBezTo>
                  <a:cubicBezTo>
                    <a:pt x="1587" y="4106"/>
                    <a:pt x="1587" y="4106"/>
                    <a:pt x="1587" y="4106"/>
                  </a:cubicBezTo>
                  <a:cubicBezTo>
                    <a:pt x="1587" y="4081"/>
                    <a:pt x="1578" y="4064"/>
                    <a:pt x="1570" y="4064"/>
                  </a:cubicBezTo>
                  <a:close/>
                  <a:moveTo>
                    <a:pt x="1459" y="4217"/>
                  </a:moveTo>
                  <a:cubicBezTo>
                    <a:pt x="1322" y="4132"/>
                    <a:pt x="1322" y="4132"/>
                    <a:pt x="1322" y="4132"/>
                  </a:cubicBezTo>
                  <a:cubicBezTo>
                    <a:pt x="1322" y="4115"/>
                    <a:pt x="1322" y="4115"/>
                    <a:pt x="1322" y="4115"/>
                  </a:cubicBezTo>
                  <a:cubicBezTo>
                    <a:pt x="1339" y="4132"/>
                    <a:pt x="1356" y="4132"/>
                    <a:pt x="1356" y="4115"/>
                  </a:cubicBezTo>
                  <a:cubicBezTo>
                    <a:pt x="1433" y="3996"/>
                    <a:pt x="1433" y="3996"/>
                    <a:pt x="1433" y="3996"/>
                  </a:cubicBezTo>
                  <a:cubicBezTo>
                    <a:pt x="1442" y="3987"/>
                    <a:pt x="1433" y="3979"/>
                    <a:pt x="1416" y="3962"/>
                  </a:cubicBezTo>
                  <a:cubicBezTo>
                    <a:pt x="1425" y="3953"/>
                    <a:pt x="1425" y="3953"/>
                    <a:pt x="1425" y="3953"/>
                  </a:cubicBezTo>
                  <a:cubicBezTo>
                    <a:pt x="1510" y="4013"/>
                    <a:pt x="1510" y="4013"/>
                    <a:pt x="1510" y="4013"/>
                  </a:cubicBezTo>
                  <a:cubicBezTo>
                    <a:pt x="1510" y="4021"/>
                    <a:pt x="1510" y="4021"/>
                    <a:pt x="1510" y="4021"/>
                  </a:cubicBezTo>
                  <a:cubicBezTo>
                    <a:pt x="1493" y="4013"/>
                    <a:pt x="1476" y="4013"/>
                    <a:pt x="1476" y="4021"/>
                  </a:cubicBezTo>
                  <a:cubicBezTo>
                    <a:pt x="1399" y="4141"/>
                    <a:pt x="1399" y="4141"/>
                    <a:pt x="1399" y="4141"/>
                  </a:cubicBezTo>
                  <a:cubicBezTo>
                    <a:pt x="1391" y="4149"/>
                    <a:pt x="1399" y="4158"/>
                    <a:pt x="1408" y="4166"/>
                  </a:cubicBezTo>
                  <a:cubicBezTo>
                    <a:pt x="1433" y="4183"/>
                    <a:pt x="1467" y="4175"/>
                    <a:pt x="1493" y="4141"/>
                  </a:cubicBezTo>
                  <a:cubicBezTo>
                    <a:pt x="1501" y="4149"/>
                    <a:pt x="1501" y="4149"/>
                    <a:pt x="1501" y="4149"/>
                  </a:cubicBezTo>
                  <a:lnTo>
                    <a:pt x="1459" y="4217"/>
                  </a:lnTo>
                  <a:close/>
                  <a:moveTo>
                    <a:pt x="1186" y="3902"/>
                  </a:moveTo>
                  <a:cubicBezTo>
                    <a:pt x="1228" y="3851"/>
                    <a:pt x="1280" y="3851"/>
                    <a:pt x="1331" y="3885"/>
                  </a:cubicBezTo>
                  <a:cubicBezTo>
                    <a:pt x="1373" y="3928"/>
                    <a:pt x="1382" y="3970"/>
                    <a:pt x="1348" y="4030"/>
                  </a:cubicBezTo>
                  <a:cubicBezTo>
                    <a:pt x="1305" y="4072"/>
                    <a:pt x="1254" y="4081"/>
                    <a:pt x="1203" y="4047"/>
                  </a:cubicBezTo>
                  <a:cubicBezTo>
                    <a:pt x="1160" y="4004"/>
                    <a:pt x="1152" y="3953"/>
                    <a:pt x="1186" y="3902"/>
                  </a:cubicBezTo>
                  <a:close/>
                  <a:moveTo>
                    <a:pt x="1228" y="3936"/>
                  </a:moveTo>
                  <a:cubicBezTo>
                    <a:pt x="1194" y="3979"/>
                    <a:pt x="1186" y="4013"/>
                    <a:pt x="1211" y="4038"/>
                  </a:cubicBezTo>
                  <a:cubicBezTo>
                    <a:pt x="1237" y="4055"/>
                    <a:pt x="1263" y="4038"/>
                    <a:pt x="1305" y="3996"/>
                  </a:cubicBezTo>
                  <a:cubicBezTo>
                    <a:pt x="1339" y="3945"/>
                    <a:pt x="1348" y="3911"/>
                    <a:pt x="1322" y="3893"/>
                  </a:cubicBezTo>
                  <a:cubicBezTo>
                    <a:pt x="1297" y="3876"/>
                    <a:pt x="1263" y="3885"/>
                    <a:pt x="1228" y="3936"/>
                  </a:cubicBezTo>
                  <a:close/>
                  <a:moveTo>
                    <a:pt x="1041" y="3902"/>
                  </a:moveTo>
                  <a:cubicBezTo>
                    <a:pt x="964" y="3825"/>
                    <a:pt x="964" y="3825"/>
                    <a:pt x="964" y="3825"/>
                  </a:cubicBezTo>
                  <a:cubicBezTo>
                    <a:pt x="973" y="3817"/>
                    <a:pt x="973" y="3817"/>
                    <a:pt x="973" y="3817"/>
                  </a:cubicBezTo>
                  <a:cubicBezTo>
                    <a:pt x="981" y="3834"/>
                    <a:pt x="998" y="3834"/>
                    <a:pt x="1007" y="3825"/>
                  </a:cubicBezTo>
                  <a:cubicBezTo>
                    <a:pt x="1101" y="3723"/>
                    <a:pt x="1101" y="3723"/>
                    <a:pt x="1101" y="3723"/>
                  </a:cubicBezTo>
                  <a:cubicBezTo>
                    <a:pt x="1109" y="3715"/>
                    <a:pt x="1109" y="3706"/>
                    <a:pt x="1092" y="3689"/>
                  </a:cubicBezTo>
                  <a:cubicBezTo>
                    <a:pt x="1101" y="3681"/>
                    <a:pt x="1101" y="3681"/>
                    <a:pt x="1101" y="3681"/>
                  </a:cubicBezTo>
                  <a:cubicBezTo>
                    <a:pt x="1177" y="3757"/>
                    <a:pt x="1177" y="3757"/>
                    <a:pt x="1177" y="3757"/>
                  </a:cubicBezTo>
                  <a:cubicBezTo>
                    <a:pt x="1211" y="3791"/>
                    <a:pt x="1211" y="3817"/>
                    <a:pt x="1194" y="3842"/>
                  </a:cubicBezTo>
                  <a:cubicBezTo>
                    <a:pt x="1169" y="3868"/>
                    <a:pt x="1135" y="3868"/>
                    <a:pt x="1101" y="3834"/>
                  </a:cubicBezTo>
                  <a:cubicBezTo>
                    <a:pt x="1084" y="3808"/>
                    <a:pt x="1084" y="3808"/>
                    <a:pt x="1084" y="3808"/>
                  </a:cubicBezTo>
                  <a:cubicBezTo>
                    <a:pt x="1041" y="3851"/>
                    <a:pt x="1041" y="3851"/>
                    <a:pt x="1041" y="3851"/>
                  </a:cubicBezTo>
                  <a:cubicBezTo>
                    <a:pt x="1024" y="3868"/>
                    <a:pt x="1032" y="3876"/>
                    <a:pt x="1049" y="3893"/>
                  </a:cubicBezTo>
                  <a:lnTo>
                    <a:pt x="1041" y="3902"/>
                  </a:lnTo>
                  <a:close/>
                  <a:moveTo>
                    <a:pt x="1135" y="3757"/>
                  </a:moveTo>
                  <a:cubicBezTo>
                    <a:pt x="1092" y="3800"/>
                    <a:pt x="1092" y="3800"/>
                    <a:pt x="1092" y="3800"/>
                  </a:cubicBezTo>
                  <a:cubicBezTo>
                    <a:pt x="1101" y="3808"/>
                    <a:pt x="1101" y="3808"/>
                    <a:pt x="1101" y="3808"/>
                  </a:cubicBezTo>
                  <a:cubicBezTo>
                    <a:pt x="1118" y="3825"/>
                    <a:pt x="1135" y="3825"/>
                    <a:pt x="1152" y="3808"/>
                  </a:cubicBezTo>
                  <a:cubicBezTo>
                    <a:pt x="1169" y="3791"/>
                    <a:pt x="1177" y="3774"/>
                    <a:pt x="1160" y="3757"/>
                  </a:cubicBezTo>
                  <a:cubicBezTo>
                    <a:pt x="1152" y="3749"/>
                    <a:pt x="1143" y="3749"/>
                    <a:pt x="1135" y="3757"/>
                  </a:cubicBezTo>
                  <a:close/>
                  <a:moveTo>
                    <a:pt x="913" y="3468"/>
                  </a:moveTo>
                  <a:cubicBezTo>
                    <a:pt x="921" y="3459"/>
                    <a:pt x="921" y="3459"/>
                    <a:pt x="921" y="3459"/>
                  </a:cubicBezTo>
                  <a:cubicBezTo>
                    <a:pt x="973" y="3519"/>
                    <a:pt x="973" y="3519"/>
                    <a:pt x="973" y="3519"/>
                  </a:cubicBezTo>
                  <a:cubicBezTo>
                    <a:pt x="921" y="3681"/>
                    <a:pt x="921" y="3681"/>
                    <a:pt x="921" y="3681"/>
                  </a:cubicBezTo>
                  <a:cubicBezTo>
                    <a:pt x="921" y="3681"/>
                    <a:pt x="921" y="3681"/>
                    <a:pt x="921" y="3681"/>
                  </a:cubicBezTo>
                  <a:cubicBezTo>
                    <a:pt x="1007" y="3612"/>
                    <a:pt x="1007" y="3612"/>
                    <a:pt x="1007" y="3612"/>
                  </a:cubicBezTo>
                  <a:cubicBezTo>
                    <a:pt x="1015" y="3612"/>
                    <a:pt x="1015" y="3595"/>
                    <a:pt x="998" y="3578"/>
                  </a:cubicBezTo>
                  <a:cubicBezTo>
                    <a:pt x="1007" y="3570"/>
                    <a:pt x="1007" y="3570"/>
                    <a:pt x="1007" y="3570"/>
                  </a:cubicBezTo>
                  <a:cubicBezTo>
                    <a:pt x="1058" y="3629"/>
                    <a:pt x="1058" y="3629"/>
                    <a:pt x="1058" y="3629"/>
                  </a:cubicBezTo>
                  <a:cubicBezTo>
                    <a:pt x="1049" y="3638"/>
                    <a:pt x="1049" y="3638"/>
                    <a:pt x="1049" y="3638"/>
                  </a:cubicBezTo>
                  <a:cubicBezTo>
                    <a:pt x="1032" y="3621"/>
                    <a:pt x="1024" y="3621"/>
                    <a:pt x="1015" y="3629"/>
                  </a:cubicBezTo>
                  <a:cubicBezTo>
                    <a:pt x="879" y="3732"/>
                    <a:pt x="879" y="3732"/>
                    <a:pt x="879" y="3732"/>
                  </a:cubicBezTo>
                  <a:cubicBezTo>
                    <a:pt x="862" y="3706"/>
                    <a:pt x="862" y="3706"/>
                    <a:pt x="862" y="3706"/>
                  </a:cubicBezTo>
                  <a:cubicBezTo>
                    <a:pt x="921" y="3527"/>
                    <a:pt x="921" y="3527"/>
                    <a:pt x="921" y="3527"/>
                  </a:cubicBezTo>
                  <a:cubicBezTo>
                    <a:pt x="913" y="3527"/>
                    <a:pt x="913" y="3527"/>
                    <a:pt x="913" y="3527"/>
                  </a:cubicBezTo>
                  <a:cubicBezTo>
                    <a:pt x="819" y="3604"/>
                    <a:pt x="819" y="3604"/>
                    <a:pt x="819" y="3604"/>
                  </a:cubicBezTo>
                  <a:cubicBezTo>
                    <a:pt x="802" y="3604"/>
                    <a:pt x="811" y="3621"/>
                    <a:pt x="828" y="3638"/>
                  </a:cubicBezTo>
                  <a:cubicBezTo>
                    <a:pt x="819" y="3646"/>
                    <a:pt x="819" y="3646"/>
                    <a:pt x="819" y="3646"/>
                  </a:cubicBezTo>
                  <a:cubicBezTo>
                    <a:pt x="768" y="3587"/>
                    <a:pt x="768" y="3587"/>
                    <a:pt x="768" y="3587"/>
                  </a:cubicBezTo>
                  <a:cubicBezTo>
                    <a:pt x="777" y="3578"/>
                    <a:pt x="777" y="3578"/>
                    <a:pt x="777" y="3578"/>
                  </a:cubicBezTo>
                  <a:cubicBezTo>
                    <a:pt x="785" y="3595"/>
                    <a:pt x="802" y="3595"/>
                    <a:pt x="811" y="3587"/>
                  </a:cubicBezTo>
                  <a:cubicBezTo>
                    <a:pt x="921" y="3502"/>
                    <a:pt x="921" y="3502"/>
                    <a:pt x="921" y="3502"/>
                  </a:cubicBezTo>
                  <a:cubicBezTo>
                    <a:pt x="930" y="3493"/>
                    <a:pt x="930" y="3485"/>
                    <a:pt x="913" y="3468"/>
                  </a:cubicBezTo>
                  <a:close/>
                  <a:moveTo>
                    <a:pt x="683" y="3442"/>
                  </a:moveTo>
                  <a:cubicBezTo>
                    <a:pt x="640" y="3374"/>
                    <a:pt x="640" y="3374"/>
                    <a:pt x="640" y="3374"/>
                  </a:cubicBezTo>
                  <a:cubicBezTo>
                    <a:pt x="649" y="3365"/>
                    <a:pt x="649" y="3365"/>
                    <a:pt x="649" y="3365"/>
                  </a:cubicBezTo>
                  <a:cubicBezTo>
                    <a:pt x="657" y="3382"/>
                    <a:pt x="674" y="3382"/>
                    <a:pt x="700" y="3382"/>
                  </a:cubicBezTo>
                  <a:cubicBezTo>
                    <a:pt x="870" y="3357"/>
                    <a:pt x="870" y="3357"/>
                    <a:pt x="870" y="3357"/>
                  </a:cubicBezTo>
                  <a:cubicBezTo>
                    <a:pt x="879" y="3374"/>
                    <a:pt x="879" y="3374"/>
                    <a:pt x="879" y="3374"/>
                  </a:cubicBezTo>
                  <a:cubicBezTo>
                    <a:pt x="759" y="3527"/>
                    <a:pt x="759" y="3527"/>
                    <a:pt x="759" y="3527"/>
                  </a:cubicBezTo>
                  <a:cubicBezTo>
                    <a:pt x="751" y="3536"/>
                    <a:pt x="751" y="3544"/>
                    <a:pt x="759" y="3553"/>
                  </a:cubicBezTo>
                  <a:cubicBezTo>
                    <a:pt x="751" y="3561"/>
                    <a:pt x="751" y="3561"/>
                    <a:pt x="751" y="3561"/>
                  </a:cubicBezTo>
                  <a:cubicBezTo>
                    <a:pt x="700" y="3468"/>
                    <a:pt x="700" y="3468"/>
                    <a:pt x="700" y="3468"/>
                  </a:cubicBezTo>
                  <a:cubicBezTo>
                    <a:pt x="708" y="3468"/>
                    <a:pt x="708" y="3468"/>
                    <a:pt x="708" y="3468"/>
                  </a:cubicBezTo>
                  <a:cubicBezTo>
                    <a:pt x="708" y="3476"/>
                    <a:pt x="708" y="3476"/>
                    <a:pt x="708" y="3476"/>
                  </a:cubicBezTo>
                  <a:cubicBezTo>
                    <a:pt x="717" y="3485"/>
                    <a:pt x="725" y="3493"/>
                    <a:pt x="734" y="3485"/>
                  </a:cubicBezTo>
                  <a:cubicBezTo>
                    <a:pt x="734" y="3485"/>
                    <a:pt x="734" y="3485"/>
                    <a:pt x="734" y="3476"/>
                  </a:cubicBezTo>
                  <a:cubicBezTo>
                    <a:pt x="734" y="3485"/>
                    <a:pt x="734" y="3485"/>
                    <a:pt x="742" y="3476"/>
                  </a:cubicBezTo>
                  <a:cubicBezTo>
                    <a:pt x="759" y="3451"/>
                    <a:pt x="759" y="3451"/>
                    <a:pt x="759" y="3451"/>
                  </a:cubicBezTo>
                  <a:cubicBezTo>
                    <a:pt x="725" y="3391"/>
                    <a:pt x="725" y="3391"/>
                    <a:pt x="725" y="3391"/>
                  </a:cubicBezTo>
                  <a:cubicBezTo>
                    <a:pt x="700" y="3399"/>
                    <a:pt x="700" y="3399"/>
                    <a:pt x="700" y="3399"/>
                  </a:cubicBezTo>
                  <a:cubicBezTo>
                    <a:pt x="700" y="3399"/>
                    <a:pt x="691" y="3399"/>
                    <a:pt x="683" y="3399"/>
                  </a:cubicBezTo>
                  <a:cubicBezTo>
                    <a:pt x="674" y="3408"/>
                    <a:pt x="674" y="3416"/>
                    <a:pt x="683" y="3425"/>
                  </a:cubicBezTo>
                  <a:cubicBezTo>
                    <a:pt x="691" y="3433"/>
                    <a:pt x="691" y="3433"/>
                    <a:pt x="691" y="3433"/>
                  </a:cubicBezTo>
                  <a:lnTo>
                    <a:pt x="683" y="3442"/>
                  </a:lnTo>
                  <a:close/>
                  <a:moveTo>
                    <a:pt x="768" y="3433"/>
                  </a:moveTo>
                  <a:cubicBezTo>
                    <a:pt x="811" y="3382"/>
                    <a:pt x="811" y="3382"/>
                    <a:pt x="811" y="3382"/>
                  </a:cubicBezTo>
                  <a:cubicBezTo>
                    <a:pt x="742" y="3391"/>
                    <a:pt x="742" y="3391"/>
                    <a:pt x="742" y="3391"/>
                  </a:cubicBezTo>
                  <a:lnTo>
                    <a:pt x="768" y="3433"/>
                  </a:lnTo>
                  <a:close/>
                  <a:moveTo>
                    <a:pt x="717" y="3076"/>
                  </a:moveTo>
                  <a:cubicBezTo>
                    <a:pt x="725" y="3076"/>
                    <a:pt x="725" y="3076"/>
                    <a:pt x="725" y="3076"/>
                  </a:cubicBezTo>
                  <a:cubicBezTo>
                    <a:pt x="751" y="3135"/>
                    <a:pt x="751" y="3135"/>
                    <a:pt x="751" y="3135"/>
                  </a:cubicBezTo>
                  <a:cubicBezTo>
                    <a:pt x="666" y="3280"/>
                    <a:pt x="666" y="3280"/>
                    <a:pt x="666" y="3280"/>
                  </a:cubicBezTo>
                  <a:cubicBezTo>
                    <a:pt x="666" y="3280"/>
                    <a:pt x="666" y="3280"/>
                    <a:pt x="666" y="3280"/>
                  </a:cubicBezTo>
                  <a:cubicBezTo>
                    <a:pt x="759" y="3246"/>
                    <a:pt x="759" y="3246"/>
                    <a:pt x="759" y="3246"/>
                  </a:cubicBezTo>
                  <a:cubicBezTo>
                    <a:pt x="777" y="3238"/>
                    <a:pt x="777" y="3229"/>
                    <a:pt x="768" y="3203"/>
                  </a:cubicBezTo>
                  <a:cubicBezTo>
                    <a:pt x="785" y="3203"/>
                    <a:pt x="785" y="3203"/>
                    <a:pt x="785" y="3203"/>
                  </a:cubicBezTo>
                  <a:cubicBezTo>
                    <a:pt x="811" y="3263"/>
                    <a:pt x="811" y="3263"/>
                    <a:pt x="811" y="3263"/>
                  </a:cubicBezTo>
                  <a:cubicBezTo>
                    <a:pt x="802" y="3272"/>
                    <a:pt x="802" y="3272"/>
                    <a:pt x="802" y="3272"/>
                  </a:cubicBezTo>
                  <a:cubicBezTo>
                    <a:pt x="794" y="3255"/>
                    <a:pt x="785" y="3246"/>
                    <a:pt x="768" y="3255"/>
                  </a:cubicBezTo>
                  <a:cubicBezTo>
                    <a:pt x="614" y="3323"/>
                    <a:pt x="614" y="3323"/>
                    <a:pt x="614" y="3323"/>
                  </a:cubicBezTo>
                  <a:cubicBezTo>
                    <a:pt x="606" y="3297"/>
                    <a:pt x="606" y="3297"/>
                    <a:pt x="606" y="3297"/>
                  </a:cubicBezTo>
                  <a:cubicBezTo>
                    <a:pt x="700" y="3135"/>
                    <a:pt x="700" y="3135"/>
                    <a:pt x="700" y="3135"/>
                  </a:cubicBezTo>
                  <a:cubicBezTo>
                    <a:pt x="700" y="3135"/>
                    <a:pt x="700" y="3135"/>
                    <a:pt x="700" y="3135"/>
                  </a:cubicBezTo>
                  <a:cubicBezTo>
                    <a:pt x="589" y="3186"/>
                    <a:pt x="589" y="3186"/>
                    <a:pt x="589" y="3186"/>
                  </a:cubicBezTo>
                  <a:cubicBezTo>
                    <a:pt x="572" y="3186"/>
                    <a:pt x="572" y="3203"/>
                    <a:pt x="580" y="3221"/>
                  </a:cubicBezTo>
                  <a:cubicBezTo>
                    <a:pt x="572" y="3229"/>
                    <a:pt x="572" y="3229"/>
                    <a:pt x="572" y="3229"/>
                  </a:cubicBezTo>
                  <a:cubicBezTo>
                    <a:pt x="538" y="3152"/>
                    <a:pt x="538" y="3152"/>
                    <a:pt x="538" y="3152"/>
                  </a:cubicBezTo>
                  <a:cubicBezTo>
                    <a:pt x="555" y="3152"/>
                    <a:pt x="555" y="3152"/>
                    <a:pt x="555" y="3152"/>
                  </a:cubicBezTo>
                  <a:cubicBezTo>
                    <a:pt x="563" y="3169"/>
                    <a:pt x="572" y="3178"/>
                    <a:pt x="580" y="3169"/>
                  </a:cubicBezTo>
                  <a:cubicBezTo>
                    <a:pt x="708" y="3110"/>
                    <a:pt x="708" y="3110"/>
                    <a:pt x="708" y="3110"/>
                  </a:cubicBezTo>
                  <a:cubicBezTo>
                    <a:pt x="725" y="3110"/>
                    <a:pt x="725" y="3093"/>
                    <a:pt x="717" y="3076"/>
                  </a:cubicBezTo>
                  <a:close/>
                  <a:moveTo>
                    <a:pt x="717" y="3050"/>
                  </a:moveTo>
                  <a:cubicBezTo>
                    <a:pt x="649" y="3076"/>
                    <a:pt x="649" y="3076"/>
                    <a:pt x="649" y="3076"/>
                  </a:cubicBezTo>
                  <a:cubicBezTo>
                    <a:pt x="640" y="3059"/>
                    <a:pt x="640" y="3059"/>
                    <a:pt x="640" y="3059"/>
                  </a:cubicBezTo>
                  <a:cubicBezTo>
                    <a:pt x="674" y="3042"/>
                    <a:pt x="691" y="3016"/>
                    <a:pt x="683" y="2982"/>
                  </a:cubicBezTo>
                  <a:cubicBezTo>
                    <a:pt x="674" y="2965"/>
                    <a:pt x="666" y="2956"/>
                    <a:pt x="657" y="2965"/>
                  </a:cubicBezTo>
                  <a:cubicBezTo>
                    <a:pt x="597" y="2973"/>
                    <a:pt x="597" y="2973"/>
                    <a:pt x="597" y="2973"/>
                  </a:cubicBezTo>
                  <a:cubicBezTo>
                    <a:pt x="606" y="2999"/>
                    <a:pt x="623" y="3016"/>
                    <a:pt x="649" y="3008"/>
                  </a:cubicBezTo>
                  <a:cubicBezTo>
                    <a:pt x="649" y="3025"/>
                    <a:pt x="649" y="3025"/>
                    <a:pt x="649" y="3025"/>
                  </a:cubicBezTo>
                  <a:cubicBezTo>
                    <a:pt x="572" y="3042"/>
                    <a:pt x="572" y="3042"/>
                    <a:pt x="572" y="3042"/>
                  </a:cubicBezTo>
                  <a:cubicBezTo>
                    <a:pt x="572" y="3033"/>
                    <a:pt x="572" y="3033"/>
                    <a:pt x="572" y="3033"/>
                  </a:cubicBezTo>
                  <a:cubicBezTo>
                    <a:pt x="589" y="3025"/>
                    <a:pt x="597" y="2999"/>
                    <a:pt x="589" y="2982"/>
                  </a:cubicBezTo>
                  <a:cubicBezTo>
                    <a:pt x="521" y="2999"/>
                    <a:pt x="521" y="2999"/>
                    <a:pt x="521" y="2999"/>
                  </a:cubicBezTo>
                  <a:cubicBezTo>
                    <a:pt x="512" y="2999"/>
                    <a:pt x="504" y="3008"/>
                    <a:pt x="512" y="3025"/>
                  </a:cubicBezTo>
                  <a:cubicBezTo>
                    <a:pt x="521" y="3059"/>
                    <a:pt x="546" y="3076"/>
                    <a:pt x="589" y="3076"/>
                  </a:cubicBezTo>
                  <a:cubicBezTo>
                    <a:pt x="597" y="3093"/>
                    <a:pt x="597" y="3093"/>
                    <a:pt x="597" y="3093"/>
                  </a:cubicBezTo>
                  <a:cubicBezTo>
                    <a:pt x="521" y="3110"/>
                    <a:pt x="521" y="3110"/>
                    <a:pt x="521" y="3110"/>
                  </a:cubicBezTo>
                  <a:cubicBezTo>
                    <a:pt x="469" y="2931"/>
                    <a:pt x="469" y="2931"/>
                    <a:pt x="469" y="2931"/>
                  </a:cubicBezTo>
                  <a:cubicBezTo>
                    <a:pt x="487" y="2931"/>
                    <a:pt x="487" y="2931"/>
                    <a:pt x="487" y="2931"/>
                  </a:cubicBezTo>
                  <a:cubicBezTo>
                    <a:pt x="487" y="2948"/>
                    <a:pt x="495" y="2956"/>
                    <a:pt x="512" y="2948"/>
                  </a:cubicBezTo>
                  <a:cubicBezTo>
                    <a:pt x="649" y="2914"/>
                    <a:pt x="649" y="2914"/>
                    <a:pt x="649" y="2914"/>
                  </a:cubicBezTo>
                  <a:cubicBezTo>
                    <a:pt x="657" y="2914"/>
                    <a:pt x="666" y="2897"/>
                    <a:pt x="657" y="2880"/>
                  </a:cubicBezTo>
                  <a:cubicBezTo>
                    <a:pt x="666" y="2880"/>
                    <a:pt x="666" y="2880"/>
                    <a:pt x="666" y="2880"/>
                  </a:cubicBezTo>
                  <a:lnTo>
                    <a:pt x="717" y="30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18" name="íṡļídê">
              <a:extLst>
                <a:ext uri="{FF2B5EF4-FFF2-40B4-BE49-F238E27FC236}">
                  <a16:creationId xmlns="" xmlns:a16="http://schemas.microsoft.com/office/drawing/2014/main" id="{805A5065-CB41-4717-AA69-3C8586C5F359}"/>
                </a:ext>
              </a:extLst>
            </p:cNvPr>
            <p:cNvSpPr/>
            <p:nvPr/>
          </p:nvSpPr>
          <p:spPr bwMode="auto">
            <a:xfrm>
              <a:off x="4476232" y="3981633"/>
              <a:ext cx="5524295" cy="219630"/>
            </a:xfrm>
            <a:custGeom>
              <a:avLst/>
              <a:gdLst>
                <a:gd name="T0" fmla="*/ 333 w 14293"/>
                <a:gd name="T1" fmla="*/ 8 h 571"/>
                <a:gd name="T2" fmla="*/ 111 w 14293"/>
                <a:gd name="T3" fmla="*/ 562 h 571"/>
                <a:gd name="T4" fmla="*/ 717 w 14293"/>
                <a:gd name="T5" fmla="*/ 102 h 571"/>
                <a:gd name="T6" fmla="*/ 1024 w 14293"/>
                <a:gd name="T7" fmla="*/ 468 h 571"/>
                <a:gd name="T8" fmla="*/ 1501 w 14293"/>
                <a:gd name="T9" fmla="*/ 375 h 571"/>
                <a:gd name="T10" fmla="*/ 1271 w 14293"/>
                <a:gd name="T11" fmla="*/ 562 h 571"/>
                <a:gd name="T12" fmla="*/ 1825 w 14293"/>
                <a:gd name="T13" fmla="*/ 562 h 571"/>
                <a:gd name="T14" fmla="*/ 1987 w 14293"/>
                <a:gd name="T15" fmla="*/ 136 h 571"/>
                <a:gd name="T16" fmla="*/ 2712 w 14293"/>
                <a:gd name="T17" fmla="*/ 375 h 571"/>
                <a:gd name="T18" fmla="*/ 2474 w 14293"/>
                <a:gd name="T19" fmla="*/ 562 h 571"/>
                <a:gd name="T20" fmla="*/ 3540 w 14293"/>
                <a:gd name="T21" fmla="*/ 68 h 571"/>
                <a:gd name="T22" fmla="*/ 3258 w 14293"/>
                <a:gd name="T23" fmla="*/ 349 h 571"/>
                <a:gd name="T24" fmla="*/ 3412 w 14293"/>
                <a:gd name="T25" fmla="*/ 247 h 571"/>
                <a:gd name="T26" fmla="*/ 3258 w 14293"/>
                <a:gd name="T27" fmla="*/ 102 h 571"/>
                <a:gd name="T28" fmla="*/ 4154 w 14293"/>
                <a:gd name="T29" fmla="*/ 76 h 571"/>
                <a:gd name="T30" fmla="*/ 3804 w 14293"/>
                <a:gd name="T31" fmla="*/ 281 h 571"/>
                <a:gd name="T32" fmla="*/ 3957 w 14293"/>
                <a:gd name="T33" fmla="*/ 94 h 571"/>
                <a:gd name="T34" fmla="*/ 4469 w 14293"/>
                <a:gd name="T35" fmla="*/ 468 h 571"/>
                <a:gd name="T36" fmla="*/ 4742 w 14293"/>
                <a:gd name="T37" fmla="*/ 8 h 571"/>
                <a:gd name="T38" fmla="*/ 5066 w 14293"/>
                <a:gd name="T39" fmla="*/ 562 h 571"/>
                <a:gd name="T40" fmla="*/ 5765 w 14293"/>
                <a:gd name="T41" fmla="*/ 8 h 571"/>
                <a:gd name="T42" fmla="*/ 5885 w 14293"/>
                <a:gd name="T43" fmla="*/ 8 h 571"/>
                <a:gd name="T44" fmla="*/ 6277 w 14293"/>
                <a:gd name="T45" fmla="*/ 315 h 571"/>
                <a:gd name="T46" fmla="*/ 6797 w 14293"/>
                <a:gd name="T47" fmla="*/ 358 h 571"/>
                <a:gd name="T48" fmla="*/ 6499 w 14293"/>
                <a:gd name="T49" fmla="*/ 76 h 571"/>
                <a:gd name="T50" fmla="*/ 6678 w 14293"/>
                <a:gd name="T51" fmla="*/ 94 h 571"/>
                <a:gd name="T52" fmla="*/ 6797 w 14293"/>
                <a:gd name="T53" fmla="*/ 358 h 571"/>
                <a:gd name="T54" fmla="*/ 7386 w 14293"/>
                <a:gd name="T55" fmla="*/ 8 h 571"/>
                <a:gd name="T56" fmla="*/ 7164 w 14293"/>
                <a:gd name="T57" fmla="*/ 562 h 571"/>
                <a:gd name="T58" fmla="*/ 7991 w 14293"/>
                <a:gd name="T59" fmla="*/ 8 h 571"/>
                <a:gd name="T60" fmla="*/ 7659 w 14293"/>
                <a:gd name="T61" fmla="*/ 562 h 571"/>
                <a:gd name="T62" fmla="*/ 8870 w 14293"/>
                <a:gd name="T63" fmla="*/ 358 h 571"/>
                <a:gd name="T64" fmla="*/ 8571 w 14293"/>
                <a:gd name="T65" fmla="*/ 76 h 571"/>
                <a:gd name="T66" fmla="*/ 8750 w 14293"/>
                <a:gd name="T67" fmla="*/ 94 h 571"/>
                <a:gd name="T68" fmla="*/ 8870 w 14293"/>
                <a:gd name="T69" fmla="*/ 358 h 571"/>
                <a:gd name="T70" fmla="*/ 9518 w 14293"/>
                <a:gd name="T71" fmla="*/ 477 h 571"/>
                <a:gd name="T72" fmla="*/ 9739 w 14293"/>
                <a:gd name="T73" fmla="*/ 298 h 571"/>
                <a:gd name="T74" fmla="*/ 9339 w 14293"/>
                <a:gd name="T75" fmla="*/ 502 h 571"/>
                <a:gd name="T76" fmla="*/ 10012 w 14293"/>
                <a:gd name="T77" fmla="*/ 8 h 571"/>
                <a:gd name="T78" fmla="*/ 10004 w 14293"/>
                <a:gd name="T79" fmla="*/ 196 h 571"/>
                <a:gd name="T80" fmla="*/ 10609 w 14293"/>
                <a:gd name="T81" fmla="*/ 562 h 571"/>
                <a:gd name="T82" fmla="*/ 11104 w 14293"/>
                <a:gd name="T83" fmla="*/ 8 h 571"/>
                <a:gd name="T84" fmla="*/ 11735 w 14293"/>
                <a:gd name="T85" fmla="*/ 8 h 571"/>
                <a:gd name="T86" fmla="*/ 11437 w 14293"/>
                <a:gd name="T87" fmla="*/ 315 h 571"/>
                <a:gd name="T88" fmla="*/ 11889 w 14293"/>
                <a:gd name="T89" fmla="*/ 8 h 571"/>
                <a:gd name="T90" fmla="*/ 12196 w 14293"/>
                <a:gd name="T91" fmla="*/ 315 h 571"/>
                <a:gd name="T92" fmla="*/ 12110 w 14293"/>
                <a:gd name="T93" fmla="*/ 358 h 571"/>
                <a:gd name="T94" fmla="*/ 11999 w 14293"/>
                <a:gd name="T95" fmla="*/ 238 h 571"/>
                <a:gd name="T96" fmla="*/ 12170 w 14293"/>
                <a:gd name="T97" fmla="*/ 102 h 571"/>
                <a:gd name="T98" fmla="*/ 12613 w 14293"/>
                <a:gd name="T99" fmla="*/ 451 h 571"/>
                <a:gd name="T100" fmla="*/ 12656 w 14293"/>
                <a:gd name="T101" fmla="*/ 315 h 571"/>
                <a:gd name="T102" fmla="*/ 12844 w 14293"/>
                <a:gd name="T103" fmla="*/ 42 h 571"/>
                <a:gd name="T104" fmla="*/ 12588 w 14293"/>
                <a:gd name="T105" fmla="*/ 145 h 571"/>
                <a:gd name="T106" fmla="*/ 12886 w 14293"/>
                <a:gd name="T107" fmla="*/ 494 h 571"/>
                <a:gd name="T108" fmla="*/ 13048 w 14293"/>
                <a:gd name="T109" fmla="*/ 8 h 571"/>
                <a:gd name="T110" fmla="*/ 13270 w 14293"/>
                <a:gd name="T111" fmla="*/ 102 h 571"/>
                <a:gd name="T112" fmla="*/ 13432 w 14293"/>
                <a:gd name="T113" fmla="*/ 562 h 571"/>
                <a:gd name="T114" fmla="*/ 14157 w 14293"/>
                <a:gd name="T115" fmla="*/ 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293" h="571">
                  <a:moveTo>
                    <a:pt x="0" y="562"/>
                  </a:moveTo>
                  <a:cubicBezTo>
                    <a:pt x="0" y="8"/>
                    <a:pt x="0" y="8"/>
                    <a:pt x="0" y="8"/>
                  </a:cubicBezTo>
                  <a:cubicBezTo>
                    <a:pt x="111" y="8"/>
                    <a:pt x="111" y="8"/>
                    <a:pt x="111" y="8"/>
                  </a:cubicBezTo>
                  <a:cubicBezTo>
                    <a:pt x="111" y="221"/>
                    <a:pt x="111" y="221"/>
                    <a:pt x="111" y="221"/>
                  </a:cubicBezTo>
                  <a:cubicBezTo>
                    <a:pt x="333" y="221"/>
                    <a:pt x="333" y="221"/>
                    <a:pt x="333" y="221"/>
                  </a:cubicBezTo>
                  <a:cubicBezTo>
                    <a:pt x="333" y="8"/>
                    <a:pt x="333" y="8"/>
                    <a:pt x="333" y="8"/>
                  </a:cubicBezTo>
                  <a:cubicBezTo>
                    <a:pt x="444" y="8"/>
                    <a:pt x="444" y="8"/>
                    <a:pt x="444" y="8"/>
                  </a:cubicBezTo>
                  <a:cubicBezTo>
                    <a:pt x="444" y="562"/>
                    <a:pt x="444" y="562"/>
                    <a:pt x="444" y="562"/>
                  </a:cubicBezTo>
                  <a:cubicBezTo>
                    <a:pt x="333" y="562"/>
                    <a:pt x="333" y="562"/>
                    <a:pt x="333" y="562"/>
                  </a:cubicBezTo>
                  <a:cubicBezTo>
                    <a:pt x="333" y="324"/>
                    <a:pt x="333" y="324"/>
                    <a:pt x="333" y="324"/>
                  </a:cubicBezTo>
                  <a:cubicBezTo>
                    <a:pt x="111" y="324"/>
                    <a:pt x="111" y="324"/>
                    <a:pt x="111" y="324"/>
                  </a:cubicBezTo>
                  <a:cubicBezTo>
                    <a:pt x="111" y="562"/>
                    <a:pt x="111" y="562"/>
                    <a:pt x="111" y="562"/>
                  </a:cubicBezTo>
                  <a:lnTo>
                    <a:pt x="0" y="562"/>
                  </a:lnTo>
                  <a:close/>
                  <a:moveTo>
                    <a:pt x="597" y="562"/>
                  </a:moveTo>
                  <a:cubicBezTo>
                    <a:pt x="597" y="8"/>
                    <a:pt x="597" y="8"/>
                    <a:pt x="597" y="8"/>
                  </a:cubicBezTo>
                  <a:cubicBezTo>
                    <a:pt x="1015" y="8"/>
                    <a:pt x="1015" y="8"/>
                    <a:pt x="1015" y="8"/>
                  </a:cubicBezTo>
                  <a:cubicBezTo>
                    <a:pt x="1015" y="102"/>
                    <a:pt x="1015" y="102"/>
                    <a:pt x="1015" y="102"/>
                  </a:cubicBezTo>
                  <a:cubicBezTo>
                    <a:pt x="717" y="102"/>
                    <a:pt x="717" y="102"/>
                    <a:pt x="717" y="102"/>
                  </a:cubicBezTo>
                  <a:cubicBezTo>
                    <a:pt x="717" y="221"/>
                    <a:pt x="717" y="221"/>
                    <a:pt x="717" y="221"/>
                  </a:cubicBezTo>
                  <a:cubicBezTo>
                    <a:pt x="990" y="221"/>
                    <a:pt x="990" y="221"/>
                    <a:pt x="990" y="221"/>
                  </a:cubicBezTo>
                  <a:cubicBezTo>
                    <a:pt x="990" y="315"/>
                    <a:pt x="990" y="315"/>
                    <a:pt x="990" y="315"/>
                  </a:cubicBezTo>
                  <a:cubicBezTo>
                    <a:pt x="717" y="315"/>
                    <a:pt x="717" y="315"/>
                    <a:pt x="717" y="315"/>
                  </a:cubicBezTo>
                  <a:cubicBezTo>
                    <a:pt x="717" y="468"/>
                    <a:pt x="717" y="468"/>
                    <a:pt x="717" y="468"/>
                  </a:cubicBezTo>
                  <a:cubicBezTo>
                    <a:pt x="1024" y="468"/>
                    <a:pt x="1024" y="468"/>
                    <a:pt x="1024" y="468"/>
                  </a:cubicBezTo>
                  <a:cubicBezTo>
                    <a:pt x="1024" y="562"/>
                    <a:pt x="1024" y="562"/>
                    <a:pt x="1024" y="562"/>
                  </a:cubicBezTo>
                  <a:lnTo>
                    <a:pt x="597" y="562"/>
                  </a:lnTo>
                  <a:close/>
                  <a:moveTo>
                    <a:pt x="1160" y="562"/>
                  </a:moveTo>
                  <a:cubicBezTo>
                    <a:pt x="1160" y="8"/>
                    <a:pt x="1160" y="8"/>
                    <a:pt x="1160" y="8"/>
                  </a:cubicBezTo>
                  <a:cubicBezTo>
                    <a:pt x="1271" y="8"/>
                    <a:pt x="1271" y="8"/>
                    <a:pt x="1271" y="8"/>
                  </a:cubicBezTo>
                  <a:cubicBezTo>
                    <a:pt x="1501" y="375"/>
                    <a:pt x="1501" y="375"/>
                    <a:pt x="1501" y="375"/>
                  </a:cubicBezTo>
                  <a:cubicBezTo>
                    <a:pt x="1501" y="8"/>
                    <a:pt x="1501" y="8"/>
                    <a:pt x="1501" y="8"/>
                  </a:cubicBezTo>
                  <a:cubicBezTo>
                    <a:pt x="1604" y="8"/>
                    <a:pt x="1604" y="8"/>
                    <a:pt x="1604" y="8"/>
                  </a:cubicBezTo>
                  <a:cubicBezTo>
                    <a:pt x="1604" y="562"/>
                    <a:pt x="1604" y="562"/>
                    <a:pt x="1604" y="562"/>
                  </a:cubicBezTo>
                  <a:cubicBezTo>
                    <a:pt x="1493" y="562"/>
                    <a:pt x="1493" y="562"/>
                    <a:pt x="1493" y="562"/>
                  </a:cubicBezTo>
                  <a:cubicBezTo>
                    <a:pt x="1271" y="196"/>
                    <a:pt x="1271" y="196"/>
                    <a:pt x="1271" y="196"/>
                  </a:cubicBezTo>
                  <a:cubicBezTo>
                    <a:pt x="1271" y="562"/>
                    <a:pt x="1271" y="562"/>
                    <a:pt x="1271" y="562"/>
                  </a:cubicBezTo>
                  <a:lnTo>
                    <a:pt x="1160" y="562"/>
                  </a:lnTo>
                  <a:close/>
                  <a:moveTo>
                    <a:pt x="2269" y="562"/>
                  </a:moveTo>
                  <a:cubicBezTo>
                    <a:pt x="2149" y="562"/>
                    <a:pt x="2149" y="562"/>
                    <a:pt x="2149" y="562"/>
                  </a:cubicBezTo>
                  <a:cubicBezTo>
                    <a:pt x="2098" y="434"/>
                    <a:pt x="2098" y="434"/>
                    <a:pt x="2098" y="434"/>
                  </a:cubicBezTo>
                  <a:cubicBezTo>
                    <a:pt x="1877" y="434"/>
                    <a:pt x="1877" y="434"/>
                    <a:pt x="1877" y="434"/>
                  </a:cubicBezTo>
                  <a:cubicBezTo>
                    <a:pt x="1825" y="562"/>
                    <a:pt x="1825" y="562"/>
                    <a:pt x="1825" y="562"/>
                  </a:cubicBezTo>
                  <a:cubicBezTo>
                    <a:pt x="1715" y="562"/>
                    <a:pt x="1715" y="562"/>
                    <a:pt x="1715" y="562"/>
                  </a:cubicBezTo>
                  <a:cubicBezTo>
                    <a:pt x="1928" y="8"/>
                    <a:pt x="1928" y="8"/>
                    <a:pt x="1928" y="8"/>
                  </a:cubicBezTo>
                  <a:cubicBezTo>
                    <a:pt x="2047" y="8"/>
                    <a:pt x="2047" y="8"/>
                    <a:pt x="2047" y="8"/>
                  </a:cubicBezTo>
                  <a:lnTo>
                    <a:pt x="2269" y="562"/>
                  </a:lnTo>
                  <a:close/>
                  <a:moveTo>
                    <a:pt x="2064" y="341"/>
                  </a:moveTo>
                  <a:cubicBezTo>
                    <a:pt x="1987" y="136"/>
                    <a:pt x="1987" y="136"/>
                    <a:pt x="1987" y="136"/>
                  </a:cubicBezTo>
                  <a:cubicBezTo>
                    <a:pt x="1911" y="341"/>
                    <a:pt x="1911" y="341"/>
                    <a:pt x="1911" y="341"/>
                  </a:cubicBezTo>
                  <a:lnTo>
                    <a:pt x="2064" y="341"/>
                  </a:lnTo>
                  <a:close/>
                  <a:moveTo>
                    <a:pt x="2371" y="562"/>
                  </a:moveTo>
                  <a:cubicBezTo>
                    <a:pt x="2371" y="8"/>
                    <a:pt x="2371" y="8"/>
                    <a:pt x="2371" y="8"/>
                  </a:cubicBezTo>
                  <a:cubicBezTo>
                    <a:pt x="2482" y="8"/>
                    <a:pt x="2482" y="8"/>
                    <a:pt x="2482" y="8"/>
                  </a:cubicBezTo>
                  <a:cubicBezTo>
                    <a:pt x="2712" y="375"/>
                    <a:pt x="2712" y="375"/>
                    <a:pt x="2712" y="375"/>
                  </a:cubicBezTo>
                  <a:cubicBezTo>
                    <a:pt x="2712" y="8"/>
                    <a:pt x="2712" y="8"/>
                    <a:pt x="2712" y="8"/>
                  </a:cubicBezTo>
                  <a:cubicBezTo>
                    <a:pt x="2815" y="8"/>
                    <a:pt x="2815" y="8"/>
                    <a:pt x="2815" y="8"/>
                  </a:cubicBezTo>
                  <a:cubicBezTo>
                    <a:pt x="2815" y="562"/>
                    <a:pt x="2815" y="562"/>
                    <a:pt x="2815" y="562"/>
                  </a:cubicBezTo>
                  <a:cubicBezTo>
                    <a:pt x="2704" y="562"/>
                    <a:pt x="2704" y="562"/>
                    <a:pt x="2704" y="562"/>
                  </a:cubicBezTo>
                  <a:cubicBezTo>
                    <a:pt x="2474" y="196"/>
                    <a:pt x="2474" y="196"/>
                    <a:pt x="2474" y="196"/>
                  </a:cubicBezTo>
                  <a:cubicBezTo>
                    <a:pt x="2474" y="562"/>
                    <a:pt x="2474" y="562"/>
                    <a:pt x="2474" y="562"/>
                  </a:cubicBezTo>
                  <a:lnTo>
                    <a:pt x="2371" y="562"/>
                  </a:lnTo>
                  <a:close/>
                  <a:moveTo>
                    <a:pt x="3147" y="562"/>
                  </a:moveTo>
                  <a:cubicBezTo>
                    <a:pt x="3147" y="8"/>
                    <a:pt x="3147" y="8"/>
                    <a:pt x="3147" y="8"/>
                  </a:cubicBezTo>
                  <a:cubicBezTo>
                    <a:pt x="3326" y="8"/>
                    <a:pt x="3326" y="8"/>
                    <a:pt x="3326" y="8"/>
                  </a:cubicBezTo>
                  <a:cubicBezTo>
                    <a:pt x="3395" y="8"/>
                    <a:pt x="3437" y="8"/>
                    <a:pt x="3463" y="17"/>
                  </a:cubicBezTo>
                  <a:cubicBezTo>
                    <a:pt x="3497" y="25"/>
                    <a:pt x="3523" y="42"/>
                    <a:pt x="3540" y="68"/>
                  </a:cubicBezTo>
                  <a:cubicBezTo>
                    <a:pt x="3565" y="94"/>
                    <a:pt x="3574" y="136"/>
                    <a:pt x="3574" y="179"/>
                  </a:cubicBezTo>
                  <a:cubicBezTo>
                    <a:pt x="3574" y="213"/>
                    <a:pt x="3565" y="238"/>
                    <a:pt x="3557" y="264"/>
                  </a:cubicBezTo>
                  <a:cubicBezTo>
                    <a:pt x="3540" y="289"/>
                    <a:pt x="3531" y="307"/>
                    <a:pt x="3505" y="315"/>
                  </a:cubicBezTo>
                  <a:cubicBezTo>
                    <a:pt x="3488" y="332"/>
                    <a:pt x="3471" y="341"/>
                    <a:pt x="3454" y="341"/>
                  </a:cubicBezTo>
                  <a:cubicBezTo>
                    <a:pt x="3420" y="349"/>
                    <a:pt x="3386" y="349"/>
                    <a:pt x="3335" y="349"/>
                  </a:cubicBezTo>
                  <a:cubicBezTo>
                    <a:pt x="3258" y="349"/>
                    <a:pt x="3258" y="349"/>
                    <a:pt x="3258" y="349"/>
                  </a:cubicBezTo>
                  <a:cubicBezTo>
                    <a:pt x="3258" y="562"/>
                    <a:pt x="3258" y="562"/>
                    <a:pt x="3258" y="562"/>
                  </a:cubicBezTo>
                  <a:lnTo>
                    <a:pt x="3147" y="562"/>
                  </a:lnTo>
                  <a:close/>
                  <a:moveTo>
                    <a:pt x="3258" y="102"/>
                  </a:moveTo>
                  <a:cubicBezTo>
                    <a:pt x="3258" y="255"/>
                    <a:pt x="3258" y="255"/>
                    <a:pt x="3258" y="255"/>
                  </a:cubicBezTo>
                  <a:cubicBezTo>
                    <a:pt x="3326" y="255"/>
                    <a:pt x="3326" y="255"/>
                    <a:pt x="3326" y="255"/>
                  </a:cubicBezTo>
                  <a:cubicBezTo>
                    <a:pt x="3369" y="255"/>
                    <a:pt x="3395" y="255"/>
                    <a:pt x="3412" y="247"/>
                  </a:cubicBezTo>
                  <a:cubicBezTo>
                    <a:pt x="3429" y="247"/>
                    <a:pt x="3437" y="238"/>
                    <a:pt x="3446" y="221"/>
                  </a:cubicBezTo>
                  <a:cubicBezTo>
                    <a:pt x="3454" y="213"/>
                    <a:pt x="3463" y="196"/>
                    <a:pt x="3463" y="179"/>
                  </a:cubicBezTo>
                  <a:cubicBezTo>
                    <a:pt x="3463" y="162"/>
                    <a:pt x="3454" y="145"/>
                    <a:pt x="3437" y="128"/>
                  </a:cubicBezTo>
                  <a:cubicBezTo>
                    <a:pt x="3429" y="119"/>
                    <a:pt x="3412" y="111"/>
                    <a:pt x="3395" y="102"/>
                  </a:cubicBezTo>
                  <a:cubicBezTo>
                    <a:pt x="3386" y="102"/>
                    <a:pt x="3352" y="102"/>
                    <a:pt x="3318" y="102"/>
                  </a:cubicBezTo>
                  <a:lnTo>
                    <a:pt x="3258" y="102"/>
                  </a:lnTo>
                  <a:close/>
                  <a:moveTo>
                    <a:pt x="3685" y="289"/>
                  </a:moveTo>
                  <a:cubicBezTo>
                    <a:pt x="3685" y="230"/>
                    <a:pt x="3693" y="187"/>
                    <a:pt x="3710" y="145"/>
                  </a:cubicBezTo>
                  <a:cubicBezTo>
                    <a:pt x="3727" y="119"/>
                    <a:pt x="3744" y="94"/>
                    <a:pt x="3761" y="68"/>
                  </a:cubicBezTo>
                  <a:cubicBezTo>
                    <a:pt x="3787" y="42"/>
                    <a:pt x="3812" y="34"/>
                    <a:pt x="3838" y="17"/>
                  </a:cubicBezTo>
                  <a:cubicBezTo>
                    <a:pt x="3872" y="8"/>
                    <a:pt x="3915" y="0"/>
                    <a:pt x="3957" y="0"/>
                  </a:cubicBezTo>
                  <a:cubicBezTo>
                    <a:pt x="4034" y="0"/>
                    <a:pt x="4102" y="25"/>
                    <a:pt x="4154" y="76"/>
                  </a:cubicBezTo>
                  <a:cubicBezTo>
                    <a:pt x="4205" y="128"/>
                    <a:pt x="4230" y="196"/>
                    <a:pt x="4230" y="281"/>
                  </a:cubicBezTo>
                  <a:cubicBezTo>
                    <a:pt x="4230" y="375"/>
                    <a:pt x="4205" y="443"/>
                    <a:pt x="4154" y="494"/>
                  </a:cubicBezTo>
                  <a:cubicBezTo>
                    <a:pt x="4102" y="545"/>
                    <a:pt x="4043" y="571"/>
                    <a:pt x="3957" y="571"/>
                  </a:cubicBezTo>
                  <a:cubicBezTo>
                    <a:pt x="3872" y="571"/>
                    <a:pt x="3812" y="545"/>
                    <a:pt x="3761" y="494"/>
                  </a:cubicBezTo>
                  <a:cubicBezTo>
                    <a:pt x="3710" y="443"/>
                    <a:pt x="3685" y="375"/>
                    <a:pt x="3685" y="289"/>
                  </a:cubicBezTo>
                  <a:close/>
                  <a:moveTo>
                    <a:pt x="3804" y="281"/>
                  </a:moveTo>
                  <a:cubicBezTo>
                    <a:pt x="3804" y="349"/>
                    <a:pt x="3821" y="392"/>
                    <a:pt x="3847" y="426"/>
                  </a:cubicBezTo>
                  <a:cubicBezTo>
                    <a:pt x="3872" y="460"/>
                    <a:pt x="3915" y="477"/>
                    <a:pt x="3957" y="477"/>
                  </a:cubicBezTo>
                  <a:cubicBezTo>
                    <a:pt x="4000" y="477"/>
                    <a:pt x="4043" y="460"/>
                    <a:pt x="4068" y="426"/>
                  </a:cubicBezTo>
                  <a:cubicBezTo>
                    <a:pt x="4094" y="392"/>
                    <a:pt x="4111" y="349"/>
                    <a:pt x="4111" y="281"/>
                  </a:cubicBezTo>
                  <a:cubicBezTo>
                    <a:pt x="4111" y="221"/>
                    <a:pt x="4094" y="170"/>
                    <a:pt x="4068" y="136"/>
                  </a:cubicBezTo>
                  <a:cubicBezTo>
                    <a:pt x="4043" y="111"/>
                    <a:pt x="4000" y="94"/>
                    <a:pt x="3957" y="94"/>
                  </a:cubicBezTo>
                  <a:cubicBezTo>
                    <a:pt x="3915" y="94"/>
                    <a:pt x="3872" y="111"/>
                    <a:pt x="3847" y="145"/>
                  </a:cubicBezTo>
                  <a:cubicBezTo>
                    <a:pt x="3821" y="170"/>
                    <a:pt x="3804" y="221"/>
                    <a:pt x="3804" y="281"/>
                  </a:cubicBezTo>
                  <a:close/>
                  <a:moveTo>
                    <a:pt x="4358" y="562"/>
                  </a:moveTo>
                  <a:cubicBezTo>
                    <a:pt x="4358" y="8"/>
                    <a:pt x="4358" y="8"/>
                    <a:pt x="4358" y="8"/>
                  </a:cubicBezTo>
                  <a:cubicBezTo>
                    <a:pt x="4469" y="8"/>
                    <a:pt x="4469" y="8"/>
                    <a:pt x="4469" y="8"/>
                  </a:cubicBezTo>
                  <a:cubicBezTo>
                    <a:pt x="4469" y="468"/>
                    <a:pt x="4469" y="468"/>
                    <a:pt x="4469" y="468"/>
                  </a:cubicBezTo>
                  <a:cubicBezTo>
                    <a:pt x="4751" y="468"/>
                    <a:pt x="4751" y="468"/>
                    <a:pt x="4751" y="468"/>
                  </a:cubicBezTo>
                  <a:cubicBezTo>
                    <a:pt x="4751" y="562"/>
                    <a:pt x="4751" y="562"/>
                    <a:pt x="4751" y="562"/>
                  </a:cubicBezTo>
                  <a:lnTo>
                    <a:pt x="4358" y="562"/>
                  </a:lnTo>
                  <a:close/>
                  <a:moveTo>
                    <a:pt x="4947" y="562"/>
                  </a:moveTo>
                  <a:cubicBezTo>
                    <a:pt x="4947" y="332"/>
                    <a:pt x="4947" y="332"/>
                    <a:pt x="4947" y="332"/>
                  </a:cubicBezTo>
                  <a:cubicBezTo>
                    <a:pt x="4742" y="8"/>
                    <a:pt x="4742" y="8"/>
                    <a:pt x="4742" y="8"/>
                  </a:cubicBezTo>
                  <a:cubicBezTo>
                    <a:pt x="4878" y="8"/>
                    <a:pt x="4878" y="8"/>
                    <a:pt x="4878" y="8"/>
                  </a:cubicBezTo>
                  <a:cubicBezTo>
                    <a:pt x="5006" y="230"/>
                    <a:pt x="5006" y="230"/>
                    <a:pt x="5006" y="230"/>
                  </a:cubicBezTo>
                  <a:cubicBezTo>
                    <a:pt x="5134" y="8"/>
                    <a:pt x="5134" y="8"/>
                    <a:pt x="5134" y="8"/>
                  </a:cubicBezTo>
                  <a:cubicBezTo>
                    <a:pt x="5262" y="8"/>
                    <a:pt x="5262" y="8"/>
                    <a:pt x="5262" y="8"/>
                  </a:cubicBezTo>
                  <a:cubicBezTo>
                    <a:pt x="5066" y="332"/>
                    <a:pt x="5066" y="332"/>
                    <a:pt x="5066" y="332"/>
                  </a:cubicBezTo>
                  <a:cubicBezTo>
                    <a:pt x="5066" y="562"/>
                    <a:pt x="5066" y="562"/>
                    <a:pt x="5066" y="562"/>
                  </a:cubicBezTo>
                  <a:lnTo>
                    <a:pt x="4947" y="562"/>
                  </a:lnTo>
                  <a:close/>
                  <a:moveTo>
                    <a:pt x="5492" y="562"/>
                  </a:moveTo>
                  <a:cubicBezTo>
                    <a:pt x="5492" y="102"/>
                    <a:pt x="5492" y="102"/>
                    <a:pt x="5492" y="102"/>
                  </a:cubicBezTo>
                  <a:cubicBezTo>
                    <a:pt x="5322" y="102"/>
                    <a:pt x="5322" y="102"/>
                    <a:pt x="5322" y="102"/>
                  </a:cubicBezTo>
                  <a:cubicBezTo>
                    <a:pt x="5322" y="8"/>
                    <a:pt x="5322" y="8"/>
                    <a:pt x="5322" y="8"/>
                  </a:cubicBezTo>
                  <a:cubicBezTo>
                    <a:pt x="5765" y="8"/>
                    <a:pt x="5765" y="8"/>
                    <a:pt x="5765" y="8"/>
                  </a:cubicBezTo>
                  <a:cubicBezTo>
                    <a:pt x="5765" y="102"/>
                    <a:pt x="5765" y="102"/>
                    <a:pt x="5765" y="102"/>
                  </a:cubicBezTo>
                  <a:cubicBezTo>
                    <a:pt x="5603" y="102"/>
                    <a:pt x="5603" y="102"/>
                    <a:pt x="5603" y="102"/>
                  </a:cubicBezTo>
                  <a:cubicBezTo>
                    <a:pt x="5603" y="562"/>
                    <a:pt x="5603" y="562"/>
                    <a:pt x="5603" y="562"/>
                  </a:cubicBezTo>
                  <a:lnTo>
                    <a:pt x="5492" y="562"/>
                  </a:lnTo>
                  <a:close/>
                  <a:moveTo>
                    <a:pt x="5885" y="562"/>
                  </a:moveTo>
                  <a:cubicBezTo>
                    <a:pt x="5885" y="8"/>
                    <a:pt x="5885" y="8"/>
                    <a:pt x="5885" y="8"/>
                  </a:cubicBezTo>
                  <a:cubicBezTo>
                    <a:pt x="6294" y="8"/>
                    <a:pt x="6294" y="8"/>
                    <a:pt x="6294" y="8"/>
                  </a:cubicBezTo>
                  <a:cubicBezTo>
                    <a:pt x="6294" y="102"/>
                    <a:pt x="6294" y="102"/>
                    <a:pt x="6294" y="102"/>
                  </a:cubicBezTo>
                  <a:cubicBezTo>
                    <a:pt x="5996" y="102"/>
                    <a:pt x="5996" y="102"/>
                    <a:pt x="5996" y="102"/>
                  </a:cubicBezTo>
                  <a:cubicBezTo>
                    <a:pt x="5996" y="221"/>
                    <a:pt x="5996" y="221"/>
                    <a:pt x="5996" y="221"/>
                  </a:cubicBezTo>
                  <a:cubicBezTo>
                    <a:pt x="6277" y="221"/>
                    <a:pt x="6277" y="221"/>
                    <a:pt x="6277" y="221"/>
                  </a:cubicBezTo>
                  <a:cubicBezTo>
                    <a:pt x="6277" y="315"/>
                    <a:pt x="6277" y="315"/>
                    <a:pt x="6277" y="315"/>
                  </a:cubicBezTo>
                  <a:cubicBezTo>
                    <a:pt x="5996" y="315"/>
                    <a:pt x="5996" y="315"/>
                    <a:pt x="5996" y="315"/>
                  </a:cubicBezTo>
                  <a:cubicBezTo>
                    <a:pt x="5996" y="468"/>
                    <a:pt x="5996" y="468"/>
                    <a:pt x="5996" y="468"/>
                  </a:cubicBezTo>
                  <a:cubicBezTo>
                    <a:pt x="6303" y="468"/>
                    <a:pt x="6303" y="468"/>
                    <a:pt x="6303" y="468"/>
                  </a:cubicBezTo>
                  <a:cubicBezTo>
                    <a:pt x="6303" y="562"/>
                    <a:pt x="6303" y="562"/>
                    <a:pt x="6303" y="562"/>
                  </a:cubicBezTo>
                  <a:lnTo>
                    <a:pt x="5885" y="562"/>
                  </a:lnTo>
                  <a:close/>
                  <a:moveTo>
                    <a:pt x="6797" y="358"/>
                  </a:moveTo>
                  <a:cubicBezTo>
                    <a:pt x="6908" y="392"/>
                    <a:pt x="6908" y="392"/>
                    <a:pt x="6908" y="392"/>
                  </a:cubicBezTo>
                  <a:cubicBezTo>
                    <a:pt x="6891" y="451"/>
                    <a:pt x="6866" y="494"/>
                    <a:pt x="6823" y="528"/>
                  </a:cubicBezTo>
                  <a:cubicBezTo>
                    <a:pt x="6789" y="554"/>
                    <a:pt x="6738" y="571"/>
                    <a:pt x="6678" y="571"/>
                  </a:cubicBezTo>
                  <a:cubicBezTo>
                    <a:pt x="6601" y="571"/>
                    <a:pt x="6541" y="545"/>
                    <a:pt x="6499" y="494"/>
                  </a:cubicBezTo>
                  <a:cubicBezTo>
                    <a:pt x="6448" y="443"/>
                    <a:pt x="6422" y="375"/>
                    <a:pt x="6422" y="289"/>
                  </a:cubicBezTo>
                  <a:cubicBezTo>
                    <a:pt x="6422" y="196"/>
                    <a:pt x="6448" y="128"/>
                    <a:pt x="6499" y="76"/>
                  </a:cubicBezTo>
                  <a:cubicBezTo>
                    <a:pt x="6541" y="25"/>
                    <a:pt x="6610" y="0"/>
                    <a:pt x="6686" y="0"/>
                  </a:cubicBezTo>
                  <a:cubicBezTo>
                    <a:pt x="6755" y="0"/>
                    <a:pt x="6806" y="17"/>
                    <a:pt x="6848" y="59"/>
                  </a:cubicBezTo>
                  <a:cubicBezTo>
                    <a:pt x="6874" y="85"/>
                    <a:pt x="6891" y="119"/>
                    <a:pt x="6908" y="162"/>
                  </a:cubicBezTo>
                  <a:cubicBezTo>
                    <a:pt x="6797" y="187"/>
                    <a:pt x="6797" y="187"/>
                    <a:pt x="6797" y="187"/>
                  </a:cubicBezTo>
                  <a:cubicBezTo>
                    <a:pt x="6789" y="162"/>
                    <a:pt x="6780" y="136"/>
                    <a:pt x="6755" y="119"/>
                  </a:cubicBezTo>
                  <a:cubicBezTo>
                    <a:pt x="6738" y="102"/>
                    <a:pt x="6712" y="94"/>
                    <a:pt x="6678" y="94"/>
                  </a:cubicBezTo>
                  <a:cubicBezTo>
                    <a:pt x="6635" y="94"/>
                    <a:pt x="6601" y="111"/>
                    <a:pt x="6576" y="136"/>
                  </a:cubicBezTo>
                  <a:cubicBezTo>
                    <a:pt x="6550" y="170"/>
                    <a:pt x="6541" y="213"/>
                    <a:pt x="6541" y="281"/>
                  </a:cubicBezTo>
                  <a:cubicBezTo>
                    <a:pt x="6541" y="349"/>
                    <a:pt x="6550" y="400"/>
                    <a:pt x="6576" y="434"/>
                  </a:cubicBezTo>
                  <a:cubicBezTo>
                    <a:pt x="6601" y="460"/>
                    <a:pt x="6635" y="477"/>
                    <a:pt x="6678" y="477"/>
                  </a:cubicBezTo>
                  <a:cubicBezTo>
                    <a:pt x="6703" y="477"/>
                    <a:pt x="6729" y="468"/>
                    <a:pt x="6755" y="451"/>
                  </a:cubicBezTo>
                  <a:cubicBezTo>
                    <a:pt x="6772" y="426"/>
                    <a:pt x="6789" y="400"/>
                    <a:pt x="6797" y="358"/>
                  </a:cubicBezTo>
                  <a:close/>
                  <a:moveTo>
                    <a:pt x="7053" y="562"/>
                  </a:moveTo>
                  <a:cubicBezTo>
                    <a:pt x="7053" y="8"/>
                    <a:pt x="7053" y="8"/>
                    <a:pt x="7053" y="8"/>
                  </a:cubicBezTo>
                  <a:cubicBezTo>
                    <a:pt x="7164" y="8"/>
                    <a:pt x="7164" y="8"/>
                    <a:pt x="7164" y="8"/>
                  </a:cubicBezTo>
                  <a:cubicBezTo>
                    <a:pt x="7164" y="221"/>
                    <a:pt x="7164" y="221"/>
                    <a:pt x="7164" y="221"/>
                  </a:cubicBezTo>
                  <a:cubicBezTo>
                    <a:pt x="7386" y="221"/>
                    <a:pt x="7386" y="221"/>
                    <a:pt x="7386" y="221"/>
                  </a:cubicBezTo>
                  <a:cubicBezTo>
                    <a:pt x="7386" y="8"/>
                    <a:pt x="7386" y="8"/>
                    <a:pt x="7386" y="8"/>
                  </a:cubicBezTo>
                  <a:cubicBezTo>
                    <a:pt x="7497" y="8"/>
                    <a:pt x="7497" y="8"/>
                    <a:pt x="7497" y="8"/>
                  </a:cubicBezTo>
                  <a:cubicBezTo>
                    <a:pt x="7497" y="562"/>
                    <a:pt x="7497" y="562"/>
                    <a:pt x="7497" y="562"/>
                  </a:cubicBezTo>
                  <a:cubicBezTo>
                    <a:pt x="7386" y="562"/>
                    <a:pt x="7386" y="562"/>
                    <a:pt x="7386" y="562"/>
                  </a:cubicBezTo>
                  <a:cubicBezTo>
                    <a:pt x="7386" y="324"/>
                    <a:pt x="7386" y="324"/>
                    <a:pt x="7386" y="324"/>
                  </a:cubicBezTo>
                  <a:cubicBezTo>
                    <a:pt x="7164" y="324"/>
                    <a:pt x="7164" y="324"/>
                    <a:pt x="7164" y="324"/>
                  </a:cubicBezTo>
                  <a:cubicBezTo>
                    <a:pt x="7164" y="562"/>
                    <a:pt x="7164" y="562"/>
                    <a:pt x="7164" y="562"/>
                  </a:cubicBezTo>
                  <a:lnTo>
                    <a:pt x="7053" y="562"/>
                  </a:lnTo>
                  <a:close/>
                  <a:moveTo>
                    <a:pt x="7659" y="562"/>
                  </a:moveTo>
                  <a:cubicBezTo>
                    <a:pt x="7659" y="8"/>
                    <a:pt x="7659" y="8"/>
                    <a:pt x="7659" y="8"/>
                  </a:cubicBezTo>
                  <a:cubicBezTo>
                    <a:pt x="7761" y="8"/>
                    <a:pt x="7761" y="8"/>
                    <a:pt x="7761" y="8"/>
                  </a:cubicBezTo>
                  <a:cubicBezTo>
                    <a:pt x="7991" y="375"/>
                    <a:pt x="7991" y="375"/>
                    <a:pt x="7991" y="375"/>
                  </a:cubicBezTo>
                  <a:cubicBezTo>
                    <a:pt x="7991" y="8"/>
                    <a:pt x="7991" y="8"/>
                    <a:pt x="7991" y="8"/>
                  </a:cubicBezTo>
                  <a:cubicBezTo>
                    <a:pt x="8094" y="8"/>
                    <a:pt x="8094" y="8"/>
                    <a:pt x="8094" y="8"/>
                  </a:cubicBezTo>
                  <a:cubicBezTo>
                    <a:pt x="8094" y="562"/>
                    <a:pt x="8094" y="562"/>
                    <a:pt x="8094" y="562"/>
                  </a:cubicBezTo>
                  <a:cubicBezTo>
                    <a:pt x="7983" y="562"/>
                    <a:pt x="7983" y="562"/>
                    <a:pt x="7983" y="562"/>
                  </a:cubicBezTo>
                  <a:cubicBezTo>
                    <a:pt x="7761" y="196"/>
                    <a:pt x="7761" y="196"/>
                    <a:pt x="7761" y="196"/>
                  </a:cubicBezTo>
                  <a:cubicBezTo>
                    <a:pt x="7761" y="562"/>
                    <a:pt x="7761" y="562"/>
                    <a:pt x="7761" y="562"/>
                  </a:cubicBezTo>
                  <a:lnTo>
                    <a:pt x="7659" y="562"/>
                  </a:lnTo>
                  <a:close/>
                  <a:moveTo>
                    <a:pt x="8256" y="562"/>
                  </a:moveTo>
                  <a:cubicBezTo>
                    <a:pt x="8256" y="8"/>
                    <a:pt x="8256" y="8"/>
                    <a:pt x="8256" y="8"/>
                  </a:cubicBezTo>
                  <a:cubicBezTo>
                    <a:pt x="8366" y="8"/>
                    <a:pt x="8366" y="8"/>
                    <a:pt x="8366" y="8"/>
                  </a:cubicBezTo>
                  <a:cubicBezTo>
                    <a:pt x="8366" y="562"/>
                    <a:pt x="8366" y="562"/>
                    <a:pt x="8366" y="562"/>
                  </a:cubicBezTo>
                  <a:lnTo>
                    <a:pt x="8256" y="562"/>
                  </a:lnTo>
                  <a:close/>
                  <a:moveTo>
                    <a:pt x="8870" y="358"/>
                  </a:moveTo>
                  <a:cubicBezTo>
                    <a:pt x="8980" y="392"/>
                    <a:pt x="8980" y="392"/>
                    <a:pt x="8980" y="392"/>
                  </a:cubicBezTo>
                  <a:cubicBezTo>
                    <a:pt x="8963" y="451"/>
                    <a:pt x="8938" y="494"/>
                    <a:pt x="8895" y="528"/>
                  </a:cubicBezTo>
                  <a:cubicBezTo>
                    <a:pt x="8861" y="554"/>
                    <a:pt x="8810" y="571"/>
                    <a:pt x="8750" y="571"/>
                  </a:cubicBezTo>
                  <a:cubicBezTo>
                    <a:pt x="8673" y="571"/>
                    <a:pt x="8614" y="545"/>
                    <a:pt x="8571" y="494"/>
                  </a:cubicBezTo>
                  <a:cubicBezTo>
                    <a:pt x="8520" y="443"/>
                    <a:pt x="8494" y="375"/>
                    <a:pt x="8494" y="289"/>
                  </a:cubicBezTo>
                  <a:cubicBezTo>
                    <a:pt x="8494" y="196"/>
                    <a:pt x="8520" y="128"/>
                    <a:pt x="8571" y="76"/>
                  </a:cubicBezTo>
                  <a:cubicBezTo>
                    <a:pt x="8614" y="25"/>
                    <a:pt x="8682" y="0"/>
                    <a:pt x="8759" y="0"/>
                  </a:cubicBezTo>
                  <a:cubicBezTo>
                    <a:pt x="8827" y="0"/>
                    <a:pt x="8878" y="17"/>
                    <a:pt x="8921" y="59"/>
                  </a:cubicBezTo>
                  <a:cubicBezTo>
                    <a:pt x="8946" y="85"/>
                    <a:pt x="8963" y="119"/>
                    <a:pt x="8980" y="162"/>
                  </a:cubicBezTo>
                  <a:cubicBezTo>
                    <a:pt x="8870" y="187"/>
                    <a:pt x="8870" y="187"/>
                    <a:pt x="8870" y="187"/>
                  </a:cubicBezTo>
                  <a:cubicBezTo>
                    <a:pt x="8861" y="162"/>
                    <a:pt x="8853" y="136"/>
                    <a:pt x="8827" y="119"/>
                  </a:cubicBezTo>
                  <a:cubicBezTo>
                    <a:pt x="8810" y="102"/>
                    <a:pt x="8784" y="94"/>
                    <a:pt x="8750" y="94"/>
                  </a:cubicBezTo>
                  <a:cubicBezTo>
                    <a:pt x="8708" y="94"/>
                    <a:pt x="8673" y="111"/>
                    <a:pt x="8648" y="136"/>
                  </a:cubicBezTo>
                  <a:cubicBezTo>
                    <a:pt x="8622" y="170"/>
                    <a:pt x="8614" y="213"/>
                    <a:pt x="8614" y="281"/>
                  </a:cubicBezTo>
                  <a:cubicBezTo>
                    <a:pt x="8614" y="349"/>
                    <a:pt x="8622" y="400"/>
                    <a:pt x="8648" y="434"/>
                  </a:cubicBezTo>
                  <a:cubicBezTo>
                    <a:pt x="8673" y="460"/>
                    <a:pt x="8708" y="477"/>
                    <a:pt x="8750" y="477"/>
                  </a:cubicBezTo>
                  <a:cubicBezTo>
                    <a:pt x="8776" y="477"/>
                    <a:pt x="8801" y="468"/>
                    <a:pt x="8827" y="451"/>
                  </a:cubicBezTo>
                  <a:cubicBezTo>
                    <a:pt x="8844" y="426"/>
                    <a:pt x="8861" y="400"/>
                    <a:pt x="8870" y="358"/>
                  </a:cubicBezTo>
                  <a:close/>
                  <a:moveTo>
                    <a:pt x="9296" y="8"/>
                  </a:moveTo>
                  <a:cubicBezTo>
                    <a:pt x="9407" y="8"/>
                    <a:pt x="9407" y="8"/>
                    <a:pt x="9407" y="8"/>
                  </a:cubicBezTo>
                  <a:cubicBezTo>
                    <a:pt x="9407" y="307"/>
                    <a:pt x="9407" y="307"/>
                    <a:pt x="9407" y="307"/>
                  </a:cubicBezTo>
                  <a:cubicBezTo>
                    <a:pt x="9407" y="358"/>
                    <a:pt x="9407" y="383"/>
                    <a:pt x="9407" y="400"/>
                  </a:cubicBezTo>
                  <a:cubicBezTo>
                    <a:pt x="9415" y="426"/>
                    <a:pt x="9424" y="443"/>
                    <a:pt x="9441" y="451"/>
                  </a:cubicBezTo>
                  <a:cubicBezTo>
                    <a:pt x="9458" y="468"/>
                    <a:pt x="9484" y="477"/>
                    <a:pt x="9518" y="477"/>
                  </a:cubicBezTo>
                  <a:cubicBezTo>
                    <a:pt x="9552" y="477"/>
                    <a:pt x="9577" y="468"/>
                    <a:pt x="9586" y="460"/>
                  </a:cubicBezTo>
                  <a:cubicBezTo>
                    <a:pt x="9603" y="443"/>
                    <a:pt x="9620" y="426"/>
                    <a:pt x="9620" y="409"/>
                  </a:cubicBezTo>
                  <a:cubicBezTo>
                    <a:pt x="9620" y="392"/>
                    <a:pt x="9620" y="358"/>
                    <a:pt x="9620" y="315"/>
                  </a:cubicBezTo>
                  <a:cubicBezTo>
                    <a:pt x="9620" y="8"/>
                    <a:pt x="9620" y="8"/>
                    <a:pt x="9620" y="8"/>
                  </a:cubicBezTo>
                  <a:cubicBezTo>
                    <a:pt x="9739" y="8"/>
                    <a:pt x="9739" y="8"/>
                    <a:pt x="9739" y="8"/>
                  </a:cubicBezTo>
                  <a:cubicBezTo>
                    <a:pt x="9739" y="298"/>
                    <a:pt x="9739" y="298"/>
                    <a:pt x="9739" y="298"/>
                  </a:cubicBezTo>
                  <a:cubicBezTo>
                    <a:pt x="9739" y="366"/>
                    <a:pt x="9731" y="409"/>
                    <a:pt x="9731" y="443"/>
                  </a:cubicBezTo>
                  <a:cubicBezTo>
                    <a:pt x="9722" y="468"/>
                    <a:pt x="9714" y="494"/>
                    <a:pt x="9697" y="511"/>
                  </a:cubicBezTo>
                  <a:cubicBezTo>
                    <a:pt x="9680" y="528"/>
                    <a:pt x="9654" y="545"/>
                    <a:pt x="9629" y="554"/>
                  </a:cubicBezTo>
                  <a:cubicBezTo>
                    <a:pt x="9603" y="562"/>
                    <a:pt x="9569" y="571"/>
                    <a:pt x="9518" y="571"/>
                  </a:cubicBezTo>
                  <a:cubicBezTo>
                    <a:pt x="9467" y="571"/>
                    <a:pt x="9424" y="562"/>
                    <a:pt x="9398" y="554"/>
                  </a:cubicBezTo>
                  <a:cubicBezTo>
                    <a:pt x="9373" y="545"/>
                    <a:pt x="9356" y="528"/>
                    <a:pt x="9339" y="502"/>
                  </a:cubicBezTo>
                  <a:cubicBezTo>
                    <a:pt x="9322" y="485"/>
                    <a:pt x="9313" y="468"/>
                    <a:pt x="9305" y="443"/>
                  </a:cubicBezTo>
                  <a:cubicBezTo>
                    <a:pt x="9296" y="409"/>
                    <a:pt x="9296" y="366"/>
                    <a:pt x="9296" y="307"/>
                  </a:cubicBezTo>
                  <a:lnTo>
                    <a:pt x="9296" y="8"/>
                  </a:lnTo>
                  <a:close/>
                  <a:moveTo>
                    <a:pt x="9901" y="562"/>
                  </a:moveTo>
                  <a:cubicBezTo>
                    <a:pt x="9901" y="8"/>
                    <a:pt x="9901" y="8"/>
                    <a:pt x="9901" y="8"/>
                  </a:cubicBezTo>
                  <a:cubicBezTo>
                    <a:pt x="10012" y="8"/>
                    <a:pt x="10012" y="8"/>
                    <a:pt x="10012" y="8"/>
                  </a:cubicBezTo>
                  <a:cubicBezTo>
                    <a:pt x="10234" y="375"/>
                    <a:pt x="10234" y="375"/>
                    <a:pt x="10234" y="375"/>
                  </a:cubicBezTo>
                  <a:cubicBezTo>
                    <a:pt x="10234" y="8"/>
                    <a:pt x="10234" y="8"/>
                    <a:pt x="10234" y="8"/>
                  </a:cubicBezTo>
                  <a:cubicBezTo>
                    <a:pt x="10336" y="8"/>
                    <a:pt x="10336" y="8"/>
                    <a:pt x="10336" y="8"/>
                  </a:cubicBezTo>
                  <a:cubicBezTo>
                    <a:pt x="10336" y="562"/>
                    <a:pt x="10336" y="562"/>
                    <a:pt x="10336" y="562"/>
                  </a:cubicBezTo>
                  <a:cubicBezTo>
                    <a:pt x="10226" y="562"/>
                    <a:pt x="10226" y="562"/>
                    <a:pt x="10226" y="562"/>
                  </a:cubicBezTo>
                  <a:cubicBezTo>
                    <a:pt x="10004" y="196"/>
                    <a:pt x="10004" y="196"/>
                    <a:pt x="10004" y="196"/>
                  </a:cubicBezTo>
                  <a:cubicBezTo>
                    <a:pt x="10004" y="562"/>
                    <a:pt x="10004" y="562"/>
                    <a:pt x="10004" y="562"/>
                  </a:cubicBezTo>
                  <a:lnTo>
                    <a:pt x="9901" y="562"/>
                  </a:lnTo>
                  <a:close/>
                  <a:moveTo>
                    <a:pt x="10498" y="562"/>
                  </a:moveTo>
                  <a:cubicBezTo>
                    <a:pt x="10498" y="8"/>
                    <a:pt x="10498" y="8"/>
                    <a:pt x="10498" y="8"/>
                  </a:cubicBezTo>
                  <a:cubicBezTo>
                    <a:pt x="10609" y="8"/>
                    <a:pt x="10609" y="8"/>
                    <a:pt x="10609" y="8"/>
                  </a:cubicBezTo>
                  <a:cubicBezTo>
                    <a:pt x="10609" y="562"/>
                    <a:pt x="10609" y="562"/>
                    <a:pt x="10609" y="562"/>
                  </a:cubicBezTo>
                  <a:lnTo>
                    <a:pt x="10498" y="562"/>
                  </a:lnTo>
                  <a:close/>
                  <a:moveTo>
                    <a:pt x="10899" y="562"/>
                  </a:moveTo>
                  <a:cubicBezTo>
                    <a:pt x="10703" y="8"/>
                    <a:pt x="10703" y="8"/>
                    <a:pt x="10703" y="8"/>
                  </a:cubicBezTo>
                  <a:cubicBezTo>
                    <a:pt x="10823" y="8"/>
                    <a:pt x="10823" y="8"/>
                    <a:pt x="10823" y="8"/>
                  </a:cubicBezTo>
                  <a:cubicBezTo>
                    <a:pt x="10968" y="417"/>
                    <a:pt x="10968" y="417"/>
                    <a:pt x="10968" y="417"/>
                  </a:cubicBezTo>
                  <a:cubicBezTo>
                    <a:pt x="11104" y="8"/>
                    <a:pt x="11104" y="8"/>
                    <a:pt x="11104" y="8"/>
                  </a:cubicBezTo>
                  <a:cubicBezTo>
                    <a:pt x="11223" y="8"/>
                    <a:pt x="11223" y="8"/>
                    <a:pt x="11223" y="8"/>
                  </a:cubicBezTo>
                  <a:cubicBezTo>
                    <a:pt x="11027" y="562"/>
                    <a:pt x="11027" y="562"/>
                    <a:pt x="11027" y="562"/>
                  </a:cubicBezTo>
                  <a:lnTo>
                    <a:pt x="10899" y="562"/>
                  </a:lnTo>
                  <a:close/>
                  <a:moveTo>
                    <a:pt x="11326" y="562"/>
                  </a:moveTo>
                  <a:cubicBezTo>
                    <a:pt x="11326" y="8"/>
                    <a:pt x="11326" y="8"/>
                    <a:pt x="11326" y="8"/>
                  </a:cubicBezTo>
                  <a:cubicBezTo>
                    <a:pt x="11735" y="8"/>
                    <a:pt x="11735" y="8"/>
                    <a:pt x="11735" y="8"/>
                  </a:cubicBezTo>
                  <a:cubicBezTo>
                    <a:pt x="11735" y="102"/>
                    <a:pt x="11735" y="102"/>
                    <a:pt x="11735" y="102"/>
                  </a:cubicBezTo>
                  <a:cubicBezTo>
                    <a:pt x="11437" y="102"/>
                    <a:pt x="11437" y="102"/>
                    <a:pt x="11437" y="102"/>
                  </a:cubicBezTo>
                  <a:cubicBezTo>
                    <a:pt x="11437" y="221"/>
                    <a:pt x="11437" y="221"/>
                    <a:pt x="11437" y="221"/>
                  </a:cubicBezTo>
                  <a:cubicBezTo>
                    <a:pt x="11718" y="221"/>
                    <a:pt x="11718" y="221"/>
                    <a:pt x="11718" y="221"/>
                  </a:cubicBezTo>
                  <a:cubicBezTo>
                    <a:pt x="11718" y="315"/>
                    <a:pt x="11718" y="315"/>
                    <a:pt x="11718" y="315"/>
                  </a:cubicBezTo>
                  <a:cubicBezTo>
                    <a:pt x="11437" y="315"/>
                    <a:pt x="11437" y="315"/>
                    <a:pt x="11437" y="315"/>
                  </a:cubicBezTo>
                  <a:cubicBezTo>
                    <a:pt x="11437" y="468"/>
                    <a:pt x="11437" y="468"/>
                    <a:pt x="11437" y="468"/>
                  </a:cubicBezTo>
                  <a:cubicBezTo>
                    <a:pt x="11744" y="468"/>
                    <a:pt x="11744" y="468"/>
                    <a:pt x="11744" y="468"/>
                  </a:cubicBezTo>
                  <a:cubicBezTo>
                    <a:pt x="11744" y="562"/>
                    <a:pt x="11744" y="562"/>
                    <a:pt x="11744" y="562"/>
                  </a:cubicBezTo>
                  <a:lnTo>
                    <a:pt x="11326" y="562"/>
                  </a:lnTo>
                  <a:close/>
                  <a:moveTo>
                    <a:pt x="11889" y="562"/>
                  </a:moveTo>
                  <a:cubicBezTo>
                    <a:pt x="11889" y="8"/>
                    <a:pt x="11889" y="8"/>
                    <a:pt x="11889" y="8"/>
                  </a:cubicBezTo>
                  <a:cubicBezTo>
                    <a:pt x="12119" y="8"/>
                    <a:pt x="12119" y="8"/>
                    <a:pt x="12119" y="8"/>
                  </a:cubicBezTo>
                  <a:cubicBezTo>
                    <a:pt x="12178" y="8"/>
                    <a:pt x="12221" y="8"/>
                    <a:pt x="12247" y="25"/>
                  </a:cubicBezTo>
                  <a:cubicBezTo>
                    <a:pt x="12281" y="34"/>
                    <a:pt x="12298" y="51"/>
                    <a:pt x="12315" y="76"/>
                  </a:cubicBezTo>
                  <a:cubicBezTo>
                    <a:pt x="12332" y="102"/>
                    <a:pt x="12341" y="128"/>
                    <a:pt x="12341" y="162"/>
                  </a:cubicBezTo>
                  <a:cubicBezTo>
                    <a:pt x="12341" y="204"/>
                    <a:pt x="12323" y="238"/>
                    <a:pt x="12306" y="264"/>
                  </a:cubicBezTo>
                  <a:cubicBezTo>
                    <a:pt x="12281" y="289"/>
                    <a:pt x="12238" y="307"/>
                    <a:pt x="12196" y="315"/>
                  </a:cubicBezTo>
                  <a:cubicBezTo>
                    <a:pt x="12221" y="332"/>
                    <a:pt x="12238" y="349"/>
                    <a:pt x="12255" y="366"/>
                  </a:cubicBezTo>
                  <a:cubicBezTo>
                    <a:pt x="12272" y="383"/>
                    <a:pt x="12289" y="409"/>
                    <a:pt x="12315" y="451"/>
                  </a:cubicBezTo>
                  <a:cubicBezTo>
                    <a:pt x="12383" y="562"/>
                    <a:pt x="12383" y="562"/>
                    <a:pt x="12383" y="562"/>
                  </a:cubicBezTo>
                  <a:cubicBezTo>
                    <a:pt x="12247" y="562"/>
                    <a:pt x="12247" y="562"/>
                    <a:pt x="12247" y="562"/>
                  </a:cubicBezTo>
                  <a:cubicBezTo>
                    <a:pt x="12170" y="443"/>
                    <a:pt x="12170" y="443"/>
                    <a:pt x="12170" y="443"/>
                  </a:cubicBezTo>
                  <a:cubicBezTo>
                    <a:pt x="12144" y="400"/>
                    <a:pt x="12119" y="375"/>
                    <a:pt x="12110" y="358"/>
                  </a:cubicBezTo>
                  <a:cubicBezTo>
                    <a:pt x="12102" y="349"/>
                    <a:pt x="12085" y="341"/>
                    <a:pt x="12076" y="341"/>
                  </a:cubicBezTo>
                  <a:cubicBezTo>
                    <a:pt x="12068" y="332"/>
                    <a:pt x="12042" y="332"/>
                    <a:pt x="12016" y="332"/>
                  </a:cubicBezTo>
                  <a:cubicBezTo>
                    <a:pt x="11999" y="332"/>
                    <a:pt x="11999" y="332"/>
                    <a:pt x="11999" y="332"/>
                  </a:cubicBezTo>
                  <a:cubicBezTo>
                    <a:pt x="11999" y="562"/>
                    <a:pt x="11999" y="562"/>
                    <a:pt x="11999" y="562"/>
                  </a:cubicBezTo>
                  <a:lnTo>
                    <a:pt x="11889" y="562"/>
                  </a:lnTo>
                  <a:close/>
                  <a:moveTo>
                    <a:pt x="11999" y="238"/>
                  </a:moveTo>
                  <a:cubicBezTo>
                    <a:pt x="12076" y="238"/>
                    <a:pt x="12076" y="238"/>
                    <a:pt x="12076" y="238"/>
                  </a:cubicBezTo>
                  <a:cubicBezTo>
                    <a:pt x="12136" y="238"/>
                    <a:pt x="12170" y="238"/>
                    <a:pt x="12178" y="238"/>
                  </a:cubicBezTo>
                  <a:cubicBezTo>
                    <a:pt x="12196" y="230"/>
                    <a:pt x="12204" y="221"/>
                    <a:pt x="12213" y="213"/>
                  </a:cubicBezTo>
                  <a:cubicBezTo>
                    <a:pt x="12221" y="204"/>
                    <a:pt x="12221" y="187"/>
                    <a:pt x="12221" y="170"/>
                  </a:cubicBezTo>
                  <a:cubicBezTo>
                    <a:pt x="12221" y="153"/>
                    <a:pt x="12221" y="136"/>
                    <a:pt x="12213" y="128"/>
                  </a:cubicBezTo>
                  <a:cubicBezTo>
                    <a:pt x="12196" y="111"/>
                    <a:pt x="12187" y="102"/>
                    <a:pt x="12170" y="102"/>
                  </a:cubicBezTo>
                  <a:cubicBezTo>
                    <a:pt x="12161" y="102"/>
                    <a:pt x="12127" y="102"/>
                    <a:pt x="12085" y="102"/>
                  </a:cubicBezTo>
                  <a:cubicBezTo>
                    <a:pt x="11999" y="102"/>
                    <a:pt x="11999" y="102"/>
                    <a:pt x="11999" y="102"/>
                  </a:cubicBezTo>
                  <a:lnTo>
                    <a:pt x="11999" y="238"/>
                  </a:lnTo>
                  <a:close/>
                  <a:moveTo>
                    <a:pt x="12460" y="383"/>
                  </a:moveTo>
                  <a:cubicBezTo>
                    <a:pt x="12571" y="375"/>
                    <a:pt x="12571" y="375"/>
                    <a:pt x="12571" y="375"/>
                  </a:cubicBezTo>
                  <a:cubicBezTo>
                    <a:pt x="12579" y="409"/>
                    <a:pt x="12588" y="434"/>
                    <a:pt x="12613" y="451"/>
                  </a:cubicBezTo>
                  <a:cubicBezTo>
                    <a:pt x="12630" y="468"/>
                    <a:pt x="12656" y="477"/>
                    <a:pt x="12690" y="477"/>
                  </a:cubicBezTo>
                  <a:cubicBezTo>
                    <a:pt x="12724" y="477"/>
                    <a:pt x="12758" y="468"/>
                    <a:pt x="12775" y="451"/>
                  </a:cubicBezTo>
                  <a:cubicBezTo>
                    <a:pt x="12793" y="443"/>
                    <a:pt x="12801" y="417"/>
                    <a:pt x="12801" y="400"/>
                  </a:cubicBezTo>
                  <a:cubicBezTo>
                    <a:pt x="12801" y="392"/>
                    <a:pt x="12793" y="375"/>
                    <a:pt x="12793" y="366"/>
                  </a:cubicBezTo>
                  <a:cubicBezTo>
                    <a:pt x="12784" y="358"/>
                    <a:pt x="12767" y="349"/>
                    <a:pt x="12750" y="341"/>
                  </a:cubicBezTo>
                  <a:cubicBezTo>
                    <a:pt x="12733" y="341"/>
                    <a:pt x="12707" y="332"/>
                    <a:pt x="12656" y="315"/>
                  </a:cubicBezTo>
                  <a:cubicBezTo>
                    <a:pt x="12596" y="307"/>
                    <a:pt x="12554" y="289"/>
                    <a:pt x="12528" y="264"/>
                  </a:cubicBezTo>
                  <a:cubicBezTo>
                    <a:pt x="12494" y="230"/>
                    <a:pt x="12477" y="196"/>
                    <a:pt x="12477" y="153"/>
                  </a:cubicBezTo>
                  <a:cubicBezTo>
                    <a:pt x="12477" y="128"/>
                    <a:pt x="12486" y="94"/>
                    <a:pt x="12503" y="76"/>
                  </a:cubicBezTo>
                  <a:cubicBezTo>
                    <a:pt x="12520" y="51"/>
                    <a:pt x="12545" y="25"/>
                    <a:pt x="12571" y="17"/>
                  </a:cubicBezTo>
                  <a:cubicBezTo>
                    <a:pt x="12605" y="0"/>
                    <a:pt x="12639" y="0"/>
                    <a:pt x="12682" y="0"/>
                  </a:cubicBezTo>
                  <a:cubicBezTo>
                    <a:pt x="12750" y="0"/>
                    <a:pt x="12810" y="8"/>
                    <a:pt x="12844" y="42"/>
                  </a:cubicBezTo>
                  <a:cubicBezTo>
                    <a:pt x="12878" y="76"/>
                    <a:pt x="12895" y="111"/>
                    <a:pt x="12895" y="162"/>
                  </a:cubicBezTo>
                  <a:cubicBezTo>
                    <a:pt x="12784" y="170"/>
                    <a:pt x="12784" y="170"/>
                    <a:pt x="12784" y="170"/>
                  </a:cubicBezTo>
                  <a:cubicBezTo>
                    <a:pt x="12775" y="145"/>
                    <a:pt x="12767" y="119"/>
                    <a:pt x="12750" y="111"/>
                  </a:cubicBezTo>
                  <a:cubicBezTo>
                    <a:pt x="12741" y="94"/>
                    <a:pt x="12716" y="94"/>
                    <a:pt x="12682" y="94"/>
                  </a:cubicBezTo>
                  <a:cubicBezTo>
                    <a:pt x="12648" y="94"/>
                    <a:pt x="12622" y="94"/>
                    <a:pt x="12605" y="111"/>
                  </a:cubicBezTo>
                  <a:cubicBezTo>
                    <a:pt x="12596" y="119"/>
                    <a:pt x="12588" y="128"/>
                    <a:pt x="12588" y="145"/>
                  </a:cubicBezTo>
                  <a:cubicBezTo>
                    <a:pt x="12588" y="162"/>
                    <a:pt x="12596" y="170"/>
                    <a:pt x="12605" y="179"/>
                  </a:cubicBezTo>
                  <a:cubicBezTo>
                    <a:pt x="12622" y="187"/>
                    <a:pt x="12656" y="204"/>
                    <a:pt x="12707" y="213"/>
                  </a:cubicBezTo>
                  <a:cubicBezTo>
                    <a:pt x="12758" y="230"/>
                    <a:pt x="12801" y="238"/>
                    <a:pt x="12827" y="255"/>
                  </a:cubicBezTo>
                  <a:cubicBezTo>
                    <a:pt x="12852" y="272"/>
                    <a:pt x="12878" y="289"/>
                    <a:pt x="12886" y="315"/>
                  </a:cubicBezTo>
                  <a:cubicBezTo>
                    <a:pt x="12903" y="332"/>
                    <a:pt x="12912" y="366"/>
                    <a:pt x="12912" y="400"/>
                  </a:cubicBezTo>
                  <a:cubicBezTo>
                    <a:pt x="12912" y="434"/>
                    <a:pt x="12903" y="460"/>
                    <a:pt x="12886" y="494"/>
                  </a:cubicBezTo>
                  <a:cubicBezTo>
                    <a:pt x="12869" y="519"/>
                    <a:pt x="12844" y="537"/>
                    <a:pt x="12810" y="554"/>
                  </a:cubicBezTo>
                  <a:cubicBezTo>
                    <a:pt x="12775" y="562"/>
                    <a:pt x="12741" y="571"/>
                    <a:pt x="12690" y="571"/>
                  </a:cubicBezTo>
                  <a:cubicBezTo>
                    <a:pt x="12622" y="571"/>
                    <a:pt x="12562" y="554"/>
                    <a:pt x="12528" y="519"/>
                  </a:cubicBezTo>
                  <a:cubicBezTo>
                    <a:pt x="12494" y="494"/>
                    <a:pt x="12468" y="443"/>
                    <a:pt x="12460" y="383"/>
                  </a:cubicBezTo>
                  <a:close/>
                  <a:moveTo>
                    <a:pt x="13048" y="562"/>
                  </a:moveTo>
                  <a:cubicBezTo>
                    <a:pt x="13048" y="8"/>
                    <a:pt x="13048" y="8"/>
                    <a:pt x="13048" y="8"/>
                  </a:cubicBezTo>
                  <a:cubicBezTo>
                    <a:pt x="13159" y="8"/>
                    <a:pt x="13159" y="8"/>
                    <a:pt x="13159" y="8"/>
                  </a:cubicBezTo>
                  <a:cubicBezTo>
                    <a:pt x="13159" y="562"/>
                    <a:pt x="13159" y="562"/>
                    <a:pt x="13159" y="562"/>
                  </a:cubicBezTo>
                  <a:lnTo>
                    <a:pt x="13048" y="562"/>
                  </a:lnTo>
                  <a:close/>
                  <a:moveTo>
                    <a:pt x="13432" y="562"/>
                  </a:moveTo>
                  <a:cubicBezTo>
                    <a:pt x="13432" y="102"/>
                    <a:pt x="13432" y="102"/>
                    <a:pt x="13432" y="102"/>
                  </a:cubicBezTo>
                  <a:cubicBezTo>
                    <a:pt x="13270" y="102"/>
                    <a:pt x="13270" y="102"/>
                    <a:pt x="13270" y="102"/>
                  </a:cubicBezTo>
                  <a:cubicBezTo>
                    <a:pt x="13270" y="8"/>
                    <a:pt x="13270" y="8"/>
                    <a:pt x="13270" y="8"/>
                  </a:cubicBezTo>
                  <a:cubicBezTo>
                    <a:pt x="13714" y="8"/>
                    <a:pt x="13714" y="8"/>
                    <a:pt x="13714" y="8"/>
                  </a:cubicBezTo>
                  <a:cubicBezTo>
                    <a:pt x="13714" y="102"/>
                    <a:pt x="13714" y="102"/>
                    <a:pt x="13714" y="102"/>
                  </a:cubicBezTo>
                  <a:cubicBezTo>
                    <a:pt x="13543" y="102"/>
                    <a:pt x="13543" y="102"/>
                    <a:pt x="13543" y="102"/>
                  </a:cubicBezTo>
                  <a:cubicBezTo>
                    <a:pt x="13543" y="562"/>
                    <a:pt x="13543" y="562"/>
                    <a:pt x="13543" y="562"/>
                  </a:cubicBezTo>
                  <a:lnTo>
                    <a:pt x="13432" y="562"/>
                  </a:lnTo>
                  <a:close/>
                  <a:moveTo>
                    <a:pt x="13969" y="562"/>
                  </a:moveTo>
                  <a:cubicBezTo>
                    <a:pt x="13969" y="332"/>
                    <a:pt x="13969" y="332"/>
                    <a:pt x="13969" y="332"/>
                  </a:cubicBezTo>
                  <a:cubicBezTo>
                    <a:pt x="13773" y="8"/>
                    <a:pt x="13773" y="8"/>
                    <a:pt x="13773" y="8"/>
                  </a:cubicBezTo>
                  <a:cubicBezTo>
                    <a:pt x="13901" y="8"/>
                    <a:pt x="13901" y="8"/>
                    <a:pt x="13901" y="8"/>
                  </a:cubicBezTo>
                  <a:cubicBezTo>
                    <a:pt x="14029" y="230"/>
                    <a:pt x="14029" y="230"/>
                    <a:pt x="14029" y="230"/>
                  </a:cubicBezTo>
                  <a:cubicBezTo>
                    <a:pt x="14157" y="8"/>
                    <a:pt x="14157" y="8"/>
                    <a:pt x="14157" y="8"/>
                  </a:cubicBezTo>
                  <a:cubicBezTo>
                    <a:pt x="14293" y="8"/>
                    <a:pt x="14293" y="8"/>
                    <a:pt x="14293" y="8"/>
                  </a:cubicBezTo>
                  <a:cubicBezTo>
                    <a:pt x="14089" y="332"/>
                    <a:pt x="14089" y="332"/>
                    <a:pt x="14089" y="332"/>
                  </a:cubicBezTo>
                  <a:cubicBezTo>
                    <a:pt x="14089" y="562"/>
                    <a:pt x="14089" y="562"/>
                    <a:pt x="14089" y="562"/>
                  </a:cubicBezTo>
                  <a:lnTo>
                    <a:pt x="13969"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19" name="í$ļîḍe">
              <a:extLst>
                <a:ext uri="{FF2B5EF4-FFF2-40B4-BE49-F238E27FC236}">
                  <a16:creationId xmlns="" xmlns:a16="http://schemas.microsoft.com/office/drawing/2014/main" id="{B8F8B10F-622F-4BCA-A7E0-754724B4C80B}"/>
                </a:ext>
              </a:extLst>
            </p:cNvPr>
            <p:cNvSpPr/>
            <p:nvPr/>
          </p:nvSpPr>
          <p:spPr bwMode="auto">
            <a:xfrm>
              <a:off x="4492500" y="2557091"/>
              <a:ext cx="1002569" cy="1223215"/>
            </a:xfrm>
            <a:custGeom>
              <a:avLst/>
              <a:gdLst>
                <a:gd name="T0" fmla="*/ 34 w 2593"/>
                <a:gd name="T1" fmla="*/ 443 h 3169"/>
                <a:gd name="T2" fmla="*/ 136 w 2593"/>
                <a:gd name="T3" fmla="*/ 673 h 3169"/>
                <a:gd name="T4" fmla="*/ 196 w 2593"/>
                <a:gd name="T5" fmla="*/ 801 h 3169"/>
                <a:gd name="T6" fmla="*/ 375 w 2593"/>
                <a:gd name="T7" fmla="*/ 699 h 3169"/>
                <a:gd name="T8" fmla="*/ 188 w 2593"/>
                <a:gd name="T9" fmla="*/ 486 h 3169"/>
                <a:gd name="T10" fmla="*/ 34 w 2593"/>
                <a:gd name="T11" fmla="*/ 443 h 3169"/>
                <a:gd name="T12" fmla="*/ 2098 w 2593"/>
                <a:gd name="T13" fmla="*/ 605 h 3169"/>
                <a:gd name="T14" fmla="*/ 2013 w 2593"/>
                <a:gd name="T15" fmla="*/ 1082 h 3169"/>
                <a:gd name="T16" fmla="*/ 1902 w 2593"/>
                <a:gd name="T17" fmla="*/ 1738 h 3169"/>
                <a:gd name="T18" fmla="*/ 1859 w 2593"/>
                <a:gd name="T19" fmla="*/ 2445 h 3169"/>
                <a:gd name="T20" fmla="*/ 1919 w 2593"/>
                <a:gd name="T21" fmla="*/ 2888 h 3169"/>
                <a:gd name="T22" fmla="*/ 1731 w 2593"/>
                <a:gd name="T23" fmla="*/ 3075 h 3169"/>
                <a:gd name="T24" fmla="*/ 1774 w 2593"/>
                <a:gd name="T25" fmla="*/ 3118 h 3169"/>
                <a:gd name="T26" fmla="*/ 2047 w 2593"/>
                <a:gd name="T27" fmla="*/ 3058 h 3169"/>
                <a:gd name="T28" fmla="*/ 2106 w 2593"/>
                <a:gd name="T29" fmla="*/ 2956 h 3169"/>
                <a:gd name="T30" fmla="*/ 2004 w 2593"/>
                <a:gd name="T31" fmla="*/ 2454 h 3169"/>
                <a:gd name="T32" fmla="*/ 2013 w 2593"/>
                <a:gd name="T33" fmla="*/ 1977 h 3169"/>
                <a:gd name="T34" fmla="*/ 2089 w 2593"/>
                <a:gd name="T35" fmla="*/ 1278 h 3169"/>
                <a:gd name="T36" fmla="*/ 2200 w 2593"/>
                <a:gd name="T37" fmla="*/ 733 h 3169"/>
                <a:gd name="T38" fmla="*/ 2098 w 2593"/>
                <a:gd name="T39" fmla="*/ 605 h 3169"/>
                <a:gd name="T40" fmla="*/ 1433 w 2593"/>
                <a:gd name="T41" fmla="*/ 835 h 3169"/>
                <a:gd name="T42" fmla="*/ 1126 w 2593"/>
                <a:gd name="T43" fmla="*/ 1321 h 3169"/>
                <a:gd name="T44" fmla="*/ 1177 w 2593"/>
                <a:gd name="T45" fmla="*/ 1465 h 3169"/>
                <a:gd name="T46" fmla="*/ 1279 w 2593"/>
                <a:gd name="T47" fmla="*/ 1397 h 3169"/>
                <a:gd name="T48" fmla="*/ 1382 w 2593"/>
                <a:gd name="T49" fmla="*/ 1269 h 3169"/>
                <a:gd name="T50" fmla="*/ 1510 w 2593"/>
                <a:gd name="T51" fmla="*/ 1244 h 3169"/>
                <a:gd name="T52" fmla="*/ 1365 w 2593"/>
                <a:gd name="T53" fmla="*/ 1534 h 3169"/>
                <a:gd name="T54" fmla="*/ 1484 w 2593"/>
                <a:gd name="T55" fmla="*/ 1593 h 3169"/>
                <a:gd name="T56" fmla="*/ 1689 w 2593"/>
                <a:gd name="T57" fmla="*/ 1338 h 3169"/>
                <a:gd name="T58" fmla="*/ 1953 w 2593"/>
                <a:gd name="T59" fmla="*/ 1091 h 3169"/>
                <a:gd name="T60" fmla="*/ 1953 w 2593"/>
                <a:gd name="T61" fmla="*/ 937 h 3169"/>
                <a:gd name="T62" fmla="*/ 1893 w 2593"/>
                <a:gd name="T63" fmla="*/ 1014 h 3169"/>
                <a:gd name="T64" fmla="*/ 1757 w 2593"/>
                <a:gd name="T65" fmla="*/ 1167 h 3169"/>
                <a:gd name="T66" fmla="*/ 1714 w 2593"/>
                <a:gd name="T67" fmla="*/ 1133 h 3169"/>
                <a:gd name="T68" fmla="*/ 1782 w 2593"/>
                <a:gd name="T69" fmla="*/ 963 h 3169"/>
                <a:gd name="T70" fmla="*/ 1535 w 2593"/>
                <a:gd name="T71" fmla="*/ 1039 h 3169"/>
                <a:gd name="T72" fmla="*/ 1330 w 2593"/>
                <a:gd name="T73" fmla="*/ 1184 h 3169"/>
                <a:gd name="T74" fmla="*/ 1382 w 2593"/>
                <a:gd name="T75" fmla="*/ 1065 h 3169"/>
                <a:gd name="T76" fmla="*/ 1714 w 2593"/>
                <a:gd name="T77" fmla="*/ 741 h 3169"/>
                <a:gd name="T78" fmla="*/ 1893 w 2593"/>
                <a:gd name="T79" fmla="*/ 469 h 3169"/>
                <a:gd name="T80" fmla="*/ 2217 w 2593"/>
                <a:gd name="T81" fmla="*/ 256 h 3169"/>
                <a:gd name="T82" fmla="*/ 2507 w 2593"/>
                <a:gd name="T83" fmla="*/ 154 h 3169"/>
                <a:gd name="T84" fmla="*/ 2286 w 2593"/>
                <a:gd name="T85" fmla="*/ 77 h 3169"/>
                <a:gd name="T86" fmla="*/ 1399 w 2593"/>
                <a:gd name="T87" fmla="*/ 554 h 3169"/>
                <a:gd name="T88" fmla="*/ 1006 w 2593"/>
                <a:gd name="T89" fmla="*/ 861 h 3169"/>
                <a:gd name="T90" fmla="*/ 1143 w 2593"/>
                <a:gd name="T91" fmla="*/ 878 h 3169"/>
                <a:gd name="T92" fmla="*/ 1347 w 2593"/>
                <a:gd name="T93" fmla="*/ 827 h 3169"/>
                <a:gd name="T94" fmla="*/ 1433 w 2593"/>
                <a:gd name="T95" fmla="*/ 835 h 3169"/>
                <a:gd name="T96" fmla="*/ 503 w 2593"/>
                <a:gd name="T97" fmla="*/ 1883 h 3169"/>
                <a:gd name="T98" fmla="*/ 367 w 2593"/>
                <a:gd name="T99" fmla="*/ 2113 h 3169"/>
                <a:gd name="T100" fmla="*/ 290 w 2593"/>
                <a:gd name="T101" fmla="*/ 1925 h 3169"/>
                <a:gd name="T102" fmla="*/ 273 w 2593"/>
                <a:gd name="T103" fmla="*/ 1593 h 3169"/>
                <a:gd name="T104" fmla="*/ 68 w 2593"/>
                <a:gd name="T105" fmla="*/ 1448 h 3169"/>
                <a:gd name="T106" fmla="*/ 111 w 2593"/>
                <a:gd name="T107" fmla="*/ 1695 h 3169"/>
                <a:gd name="T108" fmla="*/ 179 w 2593"/>
                <a:gd name="T109" fmla="*/ 2028 h 3169"/>
                <a:gd name="T110" fmla="*/ 316 w 2593"/>
                <a:gd name="T111" fmla="*/ 2343 h 3169"/>
                <a:gd name="T112" fmla="*/ 452 w 2593"/>
                <a:gd name="T113" fmla="*/ 2207 h 3169"/>
                <a:gd name="T114" fmla="*/ 503 w 2593"/>
                <a:gd name="T115" fmla="*/ 1883 h 3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93" h="3169">
                  <a:moveTo>
                    <a:pt x="34" y="443"/>
                  </a:moveTo>
                  <a:cubicBezTo>
                    <a:pt x="26" y="477"/>
                    <a:pt x="128" y="579"/>
                    <a:pt x="136" y="673"/>
                  </a:cubicBezTo>
                  <a:cubicBezTo>
                    <a:pt x="136" y="767"/>
                    <a:pt x="119" y="801"/>
                    <a:pt x="196" y="801"/>
                  </a:cubicBezTo>
                  <a:cubicBezTo>
                    <a:pt x="273" y="792"/>
                    <a:pt x="350" y="784"/>
                    <a:pt x="375" y="699"/>
                  </a:cubicBezTo>
                  <a:cubicBezTo>
                    <a:pt x="392" y="614"/>
                    <a:pt x="290" y="562"/>
                    <a:pt x="188" y="486"/>
                  </a:cubicBezTo>
                  <a:cubicBezTo>
                    <a:pt x="94" y="409"/>
                    <a:pt x="0" y="384"/>
                    <a:pt x="34" y="443"/>
                  </a:cubicBezTo>
                  <a:close/>
                  <a:moveTo>
                    <a:pt x="2098" y="605"/>
                  </a:moveTo>
                  <a:cubicBezTo>
                    <a:pt x="2098" y="673"/>
                    <a:pt x="2055" y="912"/>
                    <a:pt x="2013" y="1082"/>
                  </a:cubicBezTo>
                  <a:cubicBezTo>
                    <a:pt x="1970" y="1252"/>
                    <a:pt x="1910" y="1491"/>
                    <a:pt x="1902" y="1738"/>
                  </a:cubicBezTo>
                  <a:cubicBezTo>
                    <a:pt x="1893" y="1977"/>
                    <a:pt x="1825" y="2266"/>
                    <a:pt x="1859" y="2445"/>
                  </a:cubicBezTo>
                  <a:cubicBezTo>
                    <a:pt x="1893" y="2624"/>
                    <a:pt x="1936" y="2803"/>
                    <a:pt x="1919" y="2888"/>
                  </a:cubicBezTo>
                  <a:cubicBezTo>
                    <a:pt x="1893" y="2982"/>
                    <a:pt x="1774" y="3016"/>
                    <a:pt x="1731" y="3075"/>
                  </a:cubicBezTo>
                  <a:cubicBezTo>
                    <a:pt x="1689" y="3144"/>
                    <a:pt x="1689" y="3169"/>
                    <a:pt x="1774" y="3118"/>
                  </a:cubicBezTo>
                  <a:cubicBezTo>
                    <a:pt x="1851" y="3067"/>
                    <a:pt x="1987" y="3058"/>
                    <a:pt x="2047" y="3058"/>
                  </a:cubicBezTo>
                  <a:cubicBezTo>
                    <a:pt x="2106" y="3067"/>
                    <a:pt x="2141" y="3024"/>
                    <a:pt x="2106" y="2956"/>
                  </a:cubicBezTo>
                  <a:cubicBezTo>
                    <a:pt x="2081" y="2888"/>
                    <a:pt x="1987" y="2650"/>
                    <a:pt x="2004" y="2454"/>
                  </a:cubicBezTo>
                  <a:cubicBezTo>
                    <a:pt x="2030" y="2249"/>
                    <a:pt x="2055" y="2190"/>
                    <a:pt x="2013" y="1977"/>
                  </a:cubicBezTo>
                  <a:cubicBezTo>
                    <a:pt x="1979" y="1772"/>
                    <a:pt x="2021" y="1517"/>
                    <a:pt x="2089" y="1278"/>
                  </a:cubicBezTo>
                  <a:cubicBezTo>
                    <a:pt x="2158" y="1031"/>
                    <a:pt x="2175" y="886"/>
                    <a:pt x="2200" y="733"/>
                  </a:cubicBezTo>
                  <a:cubicBezTo>
                    <a:pt x="2226" y="579"/>
                    <a:pt x="2124" y="486"/>
                    <a:pt x="2098" y="605"/>
                  </a:cubicBezTo>
                  <a:close/>
                  <a:moveTo>
                    <a:pt x="1433" y="835"/>
                  </a:moveTo>
                  <a:cubicBezTo>
                    <a:pt x="1390" y="878"/>
                    <a:pt x="1160" y="1210"/>
                    <a:pt x="1126" y="1321"/>
                  </a:cubicBezTo>
                  <a:cubicBezTo>
                    <a:pt x="1092" y="1431"/>
                    <a:pt x="1134" y="1457"/>
                    <a:pt x="1177" y="1465"/>
                  </a:cubicBezTo>
                  <a:cubicBezTo>
                    <a:pt x="1228" y="1474"/>
                    <a:pt x="1245" y="1465"/>
                    <a:pt x="1279" y="1397"/>
                  </a:cubicBezTo>
                  <a:cubicBezTo>
                    <a:pt x="1305" y="1329"/>
                    <a:pt x="1296" y="1321"/>
                    <a:pt x="1382" y="1269"/>
                  </a:cubicBezTo>
                  <a:cubicBezTo>
                    <a:pt x="1475" y="1227"/>
                    <a:pt x="1552" y="1201"/>
                    <a:pt x="1510" y="1244"/>
                  </a:cubicBezTo>
                  <a:cubicBezTo>
                    <a:pt x="1458" y="1287"/>
                    <a:pt x="1347" y="1440"/>
                    <a:pt x="1365" y="1534"/>
                  </a:cubicBezTo>
                  <a:cubicBezTo>
                    <a:pt x="1382" y="1627"/>
                    <a:pt x="1441" y="1644"/>
                    <a:pt x="1484" y="1593"/>
                  </a:cubicBezTo>
                  <a:cubicBezTo>
                    <a:pt x="1527" y="1534"/>
                    <a:pt x="1518" y="1448"/>
                    <a:pt x="1689" y="1338"/>
                  </a:cubicBezTo>
                  <a:cubicBezTo>
                    <a:pt x="1851" y="1235"/>
                    <a:pt x="1902" y="1201"/>
                    <a:pt x="1953" y="1091"/>
                  </a:cubicBezTo>
                  <a:cubicBezTo>
                    <a:pt x="1996" y="971"/>
                    <a:pt x="1979" y="954"/>
                    <a:pt x="1953" y="937"/>
                  </a:cubicBezTo>
                  <a:cubicBezTo>
                    <a:pt x="1927" y="920"/>
                    <a:pt x="1919" y="946"/>
                    <a:pt x="1893" y="1014"/>
                  </a:cubicBezTo>
                  <a:cubicBezTo>
                    <a:pt x="1868" y="1082"/>
                    <a:pt x="1808" y="1142"/>
                    <a:pt x="1757" y="1167"/>
                  </a:cubicBezTo>
                  <a:cubicBezTo>
                    <a:pt x="1697" y="1193"/>
                    <a:pt x="1680" y="1184"/>
                    <a:pt x="1714" y="1133"/>
                  </a:cubicBezTo>
                  <a:cubicBezTo>
                    <a:pt x="1748" y="1091"/>
                    <a:pt x="1842" y="971"/>
                    <a:pt x="1782" y="963"/>
                  </a:cubicBezTo>
                  <a:cubicBezTo>
                    <a:pt x="1731" y="954"/>
                    <a:pt x="1612" y="963"/>
                    <a:pt x="1535" y="1039"/>
                  </a:cubicBezTo>
                  <a:cubicBezTo>
                    <a:pt x="1450" y="1125"/>
                    <a:pt x="1365" y="1167"/>
                    <a:pt x="1330" y="1184"/>
                  </a:cubicBezTo>
                  <a:cubicBezTo>
                    <a:pt x="1305" y="1201"/>
                    <a:pt x="1313" y="1133"/>
                    <a:pt x="1382" y="1065"/>
                  </a:cubicBezTo>
                  <a:cubicBezTo>
                    <a:pt x="1441" y="997"/>
                    <a:pt x="1612" y="861"/>
                    <a:pt x="1714" y="741"/>
                  </a:cubicBezTo>
                  <a:cubicBezTo>
                    <a:pt x="1817" y="622"/>
                    <a:pt x="1876" y="503"/>
                    <a:pt x="1893" y="469"/>
                  </a:cubicBezTo>
                  <a:cubicBezTo>
                    <a:pt x="1902" y="435"/>
                    <a:pt x="2124" y="315"/>
                    <a:pt x="2217" y="256"/>
                  </a:cubicBezTo>
                  <a:cubicBezTo>
                    <a:pt x="2320" y="196"/>
                    <a:pt x="2422" y="213"/>
                    <a:pt x="2507" y="154"/>
                  </a:cubicBezTo>
                  <a:cubicBezTo>
                    <a:pt x="2593" y="85"/>
                    <a:pt x="2499" y="0"/>
                    <a:pt x="2286" y="77"/>
                  </a:cubicBezTo>
                  <a:cubicBezTo>
                    <a:pt x="2072" y="154"/>
                    <a:pt x="1552" y="418"/>
                    <a:pt x="1399" y="554"/>
                  </a:cubicBezTo>
                  <a:cubicBezTo>
                    <a:pt x="1254" y="690"/>
                    <a:pt x="1066" y="758"/>
                    <a:pt x="1006" y="861"/>
                  </a:cubicBezTo>
                  <a:cubicBezTo>
                    <a:pt x="947" y="954"/>
                    <a:pt x="1049" y="903"/>
                    <a:pt x="1143" y="878"/>
                  </a:cubicBezTo>
                  <a:cubicBezTo>
                    <a:pt x="1228" y="844"/>
                    <a:pt x="1237" y="869"/>
                    <a:pt x="1347" y="827"/>
                  </a:cubicBezTo>
                  <a:cubicBezTo>
                    <a:pt x="1458" y="775"/>
                    <a:pt x="1492" y="775"/>
                    <a:pt x="1433" y="835"/>
                  </a:cubicBezTo>
                  <a:close/>
                  <a:moveTo>
                    <a:pt x="503" y="1883"/>
                  </a:moveTo>
                  <a:cubicBezTo>
                    <a:pt x="478" y="1908"/>
                    <a:pt x="409" y="2096"/>
                    <a:pt x="367" y="2113"/>
                  </a:cubicBezTo>
                  <a:cubicBezTo>
                    <a:pt x="324" y="2130"/>
                    <a:pt x="299" y="2130"/>
                    <a:pt x="290" y="1925"/>
                  </a:cubicBezTo>
                  <a:cubicBezTo>
                    <a:pt x="290" y="1721"/>
                    <a:pt x="324" y="1678"/>
                    <a:pt x="273" y="1593"/>
                  </a:cubicBezTo>
                  <a:cubicBezTo>
                    <a:pt x="222" y="1500"/>
                    <a:pt x="60" y="1380"/>
                    <a:pt x="68" y="1448"/>
                  </a:cubicBezTo>
                  <a:cubicBezTo>
                    <a:pt x="77" y="1508"/>
                    <a:pt x="60" y="1568"/>
                    <a:pt x="111" y="1695"/>
                  </a:cubicBezTo>
                  <a:cubicBezTo>
                    <a:pt x="171" y="1815"/>
                    <a:pt x="196" y="1925"/>
                    <a:pt x="179" y="2028"/>
                  </a:cubicBezTo>
                  <a:cubicBezTo>
                    <a:pt x="162" y="2130"/>
                    <a:pt x="222" y="2317"/>
                    <a:pt x="316" y="2343"/>
                  </a:cubicBezTo>
                  <a:cubicBezTo>
                    <a:pt x="418" y="2360"/>
                    <a:pt x="418" y="2326"/>
                    <a:pt x="452" y="2207"/>
                  </a:cubicBezTo>
                  <a:cubicBezTo>
                    <a:pt x="486" y="2087"/>
                    <a:pt x="597" y="1781"/>
                    <a:pt x="503" y="18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20" name="ï$lïḋê">
              <a:extLst>
                <a:ext uri="{FF2B5EF4-FFF2-40B4-BE49-F238E27FC236}">
                  <a16:creationId xmlns="" xmlns:a16="http://schemas.microsoft.com/office/drawing/2014/main" id="{965A5BAE-A59B-4066-9D35-9BBCD1CE41D9}"/>
                </a:ext>
              </a:extLst>
            </p:cNvPr>
            <p:cNvSpPr/>
            <p:nvPr/>
          </p:nvSpPr>
          <p:spPr bwMode="auto">
            <a:xfrm>
              <a:off x="5547943" y="2731981"/>
              <a:ext cx="787006" cy="851065"/>
            </a:xfrm>
            <a:custGeom>
              <a:avLst/>
              <a:gdLst>
                <a:gd name="T0" fmla="*/ 85 w 2038"/>
                <a:gd name="T1" fmla="*/ 1601 h 2206"/>
                <a:gd name="T2" fmla="*/ 34 w 2038"/>
                <a:gd name="T3" fmla="*/ 1899 h 2206"/>
                <a:gd name="T4" fmla="*/ 85 w 2038"/>
                <a:gd name="T5" fmla="*/ 2053 h 2206"/>
                <a:gd name="T6" fmla="*/ 196 w 2038"/>
                <a:gd name="T7" fmla="*/ 1959 h 2206"/>
                <a:gd name="T8" fmla="*/ 162 w 2038"/>
                <a:gd name="T9" fmla="*/ 1635 h 2206"/>
                <a:gd name="T10" fmla="*/ 85 w 2038"/>
                <a:gd name="T11" fmla="*/ 1601 h 2206"/>
                <a:gd name="T12" fmla="*/ 375 w 2038"/>
                <a:gd name="T13" fmla="*/ 1456 h 2206"/>
                <a:gd name="T14" fmla="*/ 580 w 2038"/>
                <a:gd name="T15" fmla="*/ 1303 h 2206"/>
                <a:gd name="T16" fmla="*/ 725 w 2038"/>
                <a:gd name="T17" fmla="*/ 1269 h 2206"/>
                <a:gd name="T18" fmla="*/ 827 w 2038"/>
                <a:gd name="T19" fmla="*/ 1209 h 2206"/>
                <a:gd name="T20" fmla="*/ 878 w 2038"/>
                <a:gd name="T21" fmla="*/ 1133 h 2206"/>
                <a:gd name="T22" fmla="*/ 930 w 2038"/>
                <a:gd name="T23" fmla="*/ 1048 h 2206"/>
                <a:gd name="T24" fmla="*/ 1032 w 2038"/>
                <a:gd name="T25" fmla="*/ 928 h 2206"/>
                <a:gd name="T26" fmla="*/ 1168 w 2038"/>
                <a:gd name="T27" fmla="*/ 869 h 2206"/>
                <a:gd name="T28" fmla="*/ 1032 w 2038"/>
                <a:gd name="T29" fmla="*/ 1099 h 2206"/>
                <a:gd name="T30" fmla="*/ 998 w 2038"/>
                <a:gd name="T31" fmla="*/ 1269 h 2206"/>
                <a:gd name="T32" fmla="*/ 1168 w 2038"/>
                <a:gd name="T33" fmla="*/ 1286 h 2206"/>
                <a:gd name="T34" fmla="*/ 921 w 2038"/>
                <a:gd name="T35" fmla="*/ 1473 h 2206"/>
                <a:gd name="T36" fmla="*/ 870 w 2038"/>
                <a:gd name="T37" fmla="*/ 1525 h 2206"/>
                <a:gd name="T38" fmla="*/ 1040 w 2038"/>
                <a:gd name="T39" fmla="*/ 1576 h 2206"/>
                <a:gd name="T40" fmla="*/ 1117 w 2038"/>
                <a:gd name="T41" fmla="*/ 1559 h 2206"/>
                <a:gd name="T42" fmla="*/ 1168 w 2038"/>
                <a:gd name="T43" fmla="*/ 1618 h 2206"/>
                <a:gd name="T44" fmla="*/ 1271 w 2038"/>
                <a:gd name="T45" fmla="*/ 1456 h 2206"/>
                <a:gd name="T46" fmla="*/ 1382 w 2038"/>
                <a:gd name="T47" fmla="*/ 1295 h 2206"/>
                <a:gd name="T48" fmla="*/ 1424 w 2038"/>
                <a:gd name="T49" fmla="*/ 1116 h 2206"/>
                <a:gd name="T50" fmla="*/ 1271 w 2038"/>
                <a:gd name="T51" fmla="*/ 1141 h 2206"/>
                <a:gd name="T52" fmla="*/ 1143 w 2038"/>
                <a:gd name="T53" fmla="*/ 1116 h 2206"/>
                <a:gd name="T54" fmla="*/ 1168 w 2038"/>
                <a:gd name="T55" fmla="*/ 1039 h 2206"/>
                <a:gd name="T56" fmla="*/ 1347 w 2038"/>
                <a:gd name="T57" fmla="*/ 826 h 2206"/>
                <a:gd name="T58" fmla="*/ 1245 w 2038"/>
                <a:gd name="T59" fmla="*/ 792 h 2206"/>
                <a:gd name="T60" fmla="*/ 1296 w 2038"/>
                <a:gd name="T61" fmla="*/ 707 h 2206"/>
                <a:gd name="T62" fmla="*/ 1697 w 2038"/>
                <a:gd name="T63" fmla="*/ 426 h 2206"/>
                <a:gd name="T64" fmla="*/ 1825 w 2038"/>
                <a:gd name="T65" fmla="*/ 519 h 2206"/>
                <a:gd name="T66" fmla="*/ 1620 w 2038"/>
                <a:gd name="T67" fmla="*/ 1158 h 2206"/>
                <a:gd name="T68" fmla="*/ 1484 w 2038"/>
                <a:gd name="T69" fmla="*/ 1840 h 2206"/>
                <a:gd name="T70" fmla="*/ 1373 w 2038"/>
                <a:gd name="T71" fmla="*/ 1882 h 2206"/>
                <a:gd name="T72" fmla="*/ 1092 w 2038"/>
                <a:gd name="T73" fmla="*/ 1763 h 2206"/>
                <a:gd name="T74" fmla="*/ 921 w 2038"/>
                <a:gd name="T75" fmla="*/ 1712 h 2206"/>
                <a:gd name="T76" fmla="*/ 1313 w 2038"/>
                <a:gd name="T77" fmla="*/ 2061 h 2206"/>
                <a:gd name="T78" fmla="*/ 1569 w 2038"/>
                <a:gd name="T79" fmla="*/ 2087 h 2206"/>
                <a:gd name="T80" fmla="*/ 1637 w 2038"/>
                <a:gd name="T81" fmla="*/ 1542 h 2206"/>
                <a:gd name="T82" fmla="*/ 1723 w 2038"/>
                <a:gd name="T83" fmla="*/ 1116 h 2206"/>
                <a:gd name="T84" fmla="*/ 1927 w 2038"/>
                <a:gd name="T85" fmla="*/ 570 h 2206"/>
                <a:gd name="T86" fmla="*/ 1936 w 2038"/>
                <a:gd name="T87" fmla="*/ 289 h 2206"/>
                <a:gd name="T88" fmla="*/ 1450 w 2038"/>
                <a:gd name="T89" fmla="*/ 511 h 2206"/>
                <a:gd name="T90" fmla="*/ 1058 w 2038"/>
                <a:gd name="T91" fmla="*/ 817 h 2206"/>
                <a:gd name="T92" fmla="*/ 1083 w 2038"/>
                <a:gd name="T93" fmla="*/ 724 h 2206"/>
                <a:gd name="T94" fmla="*/ 1288 w 2038"/>
                <a:gd name="T95" fmla="*/ 519 h 2206"/>
                <a:gd name="T96" fmla="*/ 1450 w 2038"/>
                <a:gd name="T97" fmla="*/ 332 h 2206"/>
                <a:gd name="T98" fmla="*/ 1347 w 2038"/>
                <a:gd name="T99" fmla="*/ 340 h 2206"/>
                <a:gd name="T100" fmla="*/ 1322 w 2038"/>
                <a:gd name="T101" fmla="*/ 110 h 2206"/>
                <a:gd name="T102" fmla="*/ 1211 w 2038"/>
                <a:gd name="T103" fmla="*/ 76 h 2206"/>
                <a:gd name="T104" fmla="*/ 1083 w 2038"/>
                <a:gd name="T105" fmla="*/ 536 h 2206"/>
                <a:gd name="T106" fmla="*/ 836 w 2038"/>
                <a:gd name="T107" fmla="*/ 647 h 2206"/>
                <a:gd name="T108" fmla="*/ 580 w 2038"/>
                <a:gd name="T109" fmla="*/ 741 h 2206"/>
                <a:gd name="T110" fmla="*/ 759 w 2038"/>
                <a:gd name="T111" fmla="*/ 775 h 2206"/>
                <a:gd name="T112" fmla="*/ 998 w 2038"/>
                <a:gd name="T113" fmla="*/ 724 h 2206"/>
                <a:gd name="T114" fmla="*/ 708 w 2038"/>
                <a:gd name="T115" fmla="*/ 1073 h 2206"/>
                <a:gd name="T116" fmla="*/ 375 w 2038"/>
                <a:gd name="T117" fmla="*/ 1456 h 2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38" h="2206">
                  <a:moveTo>
                    <a:pt x="85" y="1601"/>
                  </a:moveTo>
                  <a:cubicBezTo>
                    <a:pt x="77" y="1661"/>
                    <a:pt x="68" y="1831"/>
                    <a:pt x="34" y="1899"/>
                  </a:cubicBezTo>
                  <a:cubicBezTo>
                    <a:pt x="0" y="1968"/>
                    <a:pt x="17" y="2036"/>
                    <a:pt x="85" y="2053"/>
                  </a:cubicBezTo>
                  <a:cubicBezTo>
                    <a:pt x="154" y="2061"/>
                    <a:pt x="196" y="2061"/>
                    <a:pt x="196" y="1959"/>
                  </a:cubicBezTo>
                  <a:cubicBezTo>
                    <a:pt x="196" y="1848"/>
                    <a:pt x="162" y="1738"/>
                    <a:pt x="162" y="1635"/>
                  </a:cubicBezTo>
                  <a:cubicBezTo>
                    <a:pt x="154" y="1533"/>
                    <a:pt x="94" y="1533"/>
                    <a:pt x="85" y="1601"/>
                  </a:cubicBezTo>
                  <a:close/>
                  <a:moveTo>
                    <a:pt x="375" y="1456"/>
                  </a:moveTo>
                  <a:cubicBezTo>
                    <a:pt x="426" y="1448"/>
                    <a:pt x="512" y="1346"/>
                    <a:pt x="580" y="1303"/>
                  </a:cubicBezTo>
                  <a:cubicBezTo>
                    <a:pt x="648" y="1269"/>
                    <a:pt x="640" y="1260"/>
                    <a:pt x="725" y="1269"/>
                  </a:cubicBezTo>
                  <a:cubicBezTo>
                    <a:pt x="802" y="1286"/>
                    <a:pt x="819" y="1269"/>
                    <a:pt x="827" y="1209"/>
                  </a:cubicBezTo>
                  <a:cubicBezTo>
                    <a:pt x="836" y="1150"/>
                    <a:pt x="844" y="1158"/>
                    <a:pt x="878" y="1133"/>
                  </a:cubicBezTo>
                  <a:cubicBezTo>
                    <a:pt x="913" y="1107"/>
                    <a:pt x="921" y="1090"/>
                    <a:pt x="930" y="1048"/>
                  </a:cubicBezTo>
                  <a:cubicBezTo>
                    <a:pt x="930" y="996"/>
                    <a:pt x="964" y="979"/>
                    <a:pt x="1032" y="928"/>
                  </a:cubicBezTo>
                  <a:cubicBezTo>
                    <a:pt x="1109" y="877"/>
                    <a:pt x="1202" y="800"/>
                    <a:pt x="1168" y="869"/>
                  </a:cubicBezTo>
                  <a:cubicBezTo>
                    <a:pt x="1143" y="928"/>
                    <a:pt x="1160" y="954"/>
                    <a:pt x="1032" y="1099"/>
                  </a:cubicBezTo>
                  <a:cubicBezTo>
                    <a:pt x="895" y="1243"/>
                    <a:pt x="878" y="1278"/>
                    <a:pt x="998" y="1269"/>
                  </a:cubicBezTo>
                  <a:cubicBezTo>
                    <a:pt x="1109" y="1260"/>
                    <a:pt x="1185" y="1192"/>
                    <a:pt x="1168" y="1286"/>
                  </a:cubicBezTo>
                  <a:cubicBezTo>
                    <a:pt x="1151" y="1380"/>
                    <a:pt x="981" y="1473"/>
                    <a:pt x="921" y="1473"/>
                  </a:cubicBezTo>
                  <a:cubicBezTo>
                    <a:pt x="870" y="1473"/>
                    <a:pt x="853" y="1490"/>
                    <a:pt x="870" y="1525"/>
                  </a:cubicBezTo>
                  <a:cubicBezTo>
                    <a:pt x="895" y="1550"/>
                    <a:pt x="1023" y="1593"/>
                    <a:pt x="1040" y="1576"/>
                  </a:cubicBezTo>
                  <a:cubicBezTo>
                    <a:pt x="1058" y="1567"/>
                    <a:pt x="1134" y="1499"/>
                    <a:pt x="1117" y="1559"/>
                  </a:cubicBezTo>
                  <a:cubicBezTo>
                    <a:pt x="1109" y="1618"/>
                    <a:pt x="1109" y="1627"/>
                    <a:pt x="1168" y="1618"/>
                  </a:cubicBezTo>
                  <a:cubicBezTo>
                    <a:pt x="1220" y="1610"/>
                    <a:pt x="1254" y="1533"/>
                    <a:pt x="1271" y="1456"/>
                  </a:cubicBezTo>
                  <a:cubicBezTo>
                    <a:pt x="1288" y="1380"/>
                    <a:pt x="1296" y="1354"/>
                    <a:pt x="1382" y="1295"/>
                  </a:cubicBezTo>
                  <a:cubicBezTo>
                    <a:pt x="1458" y="1235"/>
                    <a:pt x="1544" y="1030"/>
                    <a:pt x="1424" y="1116"/>
                  </a:cubicBezTo>
                  <a:cubicBezTo>
                    <a:pt x="1305" y="1192"/>
                    <a:pt x="1313" y="1175"/>
                    <a:pt x="1271" y="1141"/>
                  </a:cubicBezTo>
                  <a:cubicBezTo>
                    <a:pt x="1237" y="1107"/>
                    <a:pt x="1177" y="1099"/>
                    <a:pt x="1143" y="1116"/>
                  </a:cubicBezTo>
                  <a:cubicBezTo>
                    <a:pt x="1109" y="1141"/>
                    <a:pt x="1100" y="1099"/>
                    <a:pt x="1168" y="1039"/>
                  </a:cubicBezTo>
                  <a:cubicBezTo>
                    <a:pt x="1228" y="979"/>
                    <a:pt x="1390" y="860"/>
                    <a:pt x="1347" y="826"/>
                  </a:cubicBezTo>
                  <a:cubicBezTo>
                    <a:pt x="1305" y="800"/>
                    <a:pt x="1279" y="792"/>
                    <a:pt x="1245" y="792"/>
                  </a:cubicBezTo>
                  <a:cubicBezTo>
                    <a:pt x="1211" y="800"/>
                    <a:pt x="1228" y="758"/>
                    <a:pt x="1296" y="707"/>
                  </a:cubicBezTo>
                  <a:cubicBezTo>
                    <a:pt x="1373" y="656"/>
                    <a:pt x="1484" y="536"/>
                    <a:pt x="1697" y="426"/>
                  </a:cubicBezTo>
                  <a:cubicBezTo>
                    <a:pt x="1902" y="306"/>
                    <a:pt x="1893" y="332"/>
                    <a:pt x="1825" y="519"/>
                  </a:cubicBezTo>
                  <a:cubicBezTo>
                    <a:pt x="1757" y="707"/>
                    <a:pt x="1654" y="971"/>
                    <a:pt x="1620" y="1158"/>
                  </a:cubicBezTo>
                  <a:cubicBezTo>
                    <a:pt x="1578" y="1354"/>
                    <a:pt x="1492" y="1780"/>
                    <a:pt x="1484" y="1840"/>
                  </a:cubicBezTo>
                  <a:cubicBezTo>
                    <a:pt x="1484" y="1908"/>
                    <a:pt x="1484" y="1908"/>
                    <a:pt x="1373" y="1882"/>
                  </a:cubicBezTo>
                  <a:cubicBezTo>
                    <a:pt x="1271" y="1857"/>
                    <a:pt x="1185" y="1831"/>
                    <a:pt x="1092" y="1763"/>
                  </a:cubicBezTo>
                  <a:cubicBezTo>
                    <a:pt x="998" y="1695"/>
                    <a:pt x="887" y="1661"/>
                    <a:pt x="921" y="1712"/>
                  </a:cubicBezTo>
                  <a:cubicBezTo>
                    <a:pt x="955" y="1772"/>
                    <a:pt x="1220" y="1968"/>
                    <a:pt x="1313" y="2061"/>
                  </a:cubicBezTo>
                  <a:cubicBezTo>
                    <a:pt x="1407" y="2155"/>
                    <a:pt x="1509" y="2206"/>
                    <a:pt x="1569" y="2087"/>
                  </a:cubicBezTo>
                  <a:cubicBezTo>
                    <a:pt x="1620" y="1959"/>
                    <a:pt x="1637" y="1703"/>
                    <a:pt x="1637" y="1542"/>
                  </a:cubicBezTo>
                  <a:cubicBezTo>
                    <a:pt x="1637" y="1371"/>
                    <a:pt x="1680" y="1278"/>
                    <a:pt x="1723" y="1116"/>
                  </a:cubicBezTo>
                  <a:cubicBezTo>
                    <a:pt x="1774" y="954"/>
                    <a:pt x="1825" y="749"/>
                    <a:pt x="1927" y="570"/>
                  </a:cubicBezTo>
                  <a:cubicBezTo>
                    <a:pt x="2030" y="400"/>
                    <a:pt x="2038" y="289"/>
                    <a:pt x="1936" y="289"/>
                  </a:cubicBezTo>
                  <a:cubicBezTo>
                    <a:pt x="1834" y="289"/>
                    <a:pt x="1706" y="315"/>
                    <a:pt x="1450" y="511"/>
                  </a:cubicBezTo>
                  <a:cubicBezTo>
                    <a:pt x="1185" y="715"/>
                    <a:pt x="1143" y="775"/>
                    <a:pt x="1058" y="817"/>
                  </a:cubicBezTo>
                  <a:cubicBezTo>
                    <a:pt x="972" y="860"/>
                    <a:pt x="1023" y="817"/>
                    <a:pt x="1083" y="724"/>
                  </a:cubicBezTo>
                  <a:cubicBezTo>
                    <a:pt x="1134" y="630"/>
                    <a:pt x="1202" y="562"/>
                    <a:pt x="1288" y="519"/>
                  </a:cubicBezTo>
                  <a:cubicBezTo>
                    <a:pt x="1373" y="477"/>
                    <a:pt x="1492" y="357"/>
                    <a:pt x="1450" y="332"/>
                  </a:cubicBezTo>
                  <a:cubicBezTo>
                    <a:pt x="1407" y="298"/>
                    <a:pt x="1373" y="323"/>
                    <a:pt x="1347" y="340"/>
                  </a:cubicBezTo>
                  <a:cubicBezTo>
                    <a:pt x="1330" y="357"/>
                    <a:pt x="1424" y="221"/>
                    <a:pt x="1322" y="110"/>
                  </a:cubicBezTo>
                  <a:cubicBezTo>
                    <a:pt x="1220" y="0"/>
                    <a:pt x="1177" y="25"/>
                    <a:pt x="1211" y="76"/>
                  </a:cubicBezTo>
                  <a:cubicBezTo>
                    <a:pt x="1237" y="136"/>
                    <a:pt x="1202" y="460"/>
                    <a:pt x="1083" y="536"/>
                  </a:cubicBezTo>
                  <a:cubicBezTo>
                    <a:pt x="964" y="613"/>
                    <a:pt x="930" y="596"/>
                    <a:pt x="836" y="647"/>
                  </a:cubicBezTo>
                  <a:cubicBezTo>
                    <a:pt x="742" y="707"/>
                    <a:pt x="640" y="741"/>
                    <a:pt x="580" y="741"/>
                  </a:cubicBezTo>
                  <a:cubicBezTo>
                    <a:pt x="512" y="741"/>
                    <a:pt x="640" y="792"/>
                    <a:pt x="759" y="775"/>
                  </a:cubicBezTo>
                  <a:cubicBezTo>
                    <a:pt x="878" y="758"/>
                    <a:pt x="1040" y="630"/>
                    <a:pt x="998" y="724"/>
                  </a:cubicBezTo>
                  <a:cubicBezTo>
                    <a:pt x="947" y="817"/>
                    <a:pt x="947" y="852"/>
                    <a:pt x="708" y="1073"/>
                  </a:cubicBezTo>
                  <a:cubicBezTo>
                    <a:pt x="469" y="1303"/>
                    <a:pt x="188" y="1499"/>
                    <a:pt x="375" y="14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21" name="íṧlidé">
              <a:extLst>
                <a:ext uri="{FF2B5EF4-FFF2-40B4-BE49-F238E27FC236}">
                  <a16:creationId xmlns="" xmlns:a16="http://schemas.microsoft.com/office/drawing/2014/main" id="{B8F27408-B059-45DB-8D20-671E30A65F81}"/>
                </a:ext>
              </a:extLst>
            </p:cNvPr>
            <p:cNvSpPr/>
            <p:nvPr/>
          </p:nvSpPr>
          <p:spPr bwMode="auto">
            <a:xfrm>
              <a:off x="6496620" y="2708595"/>
              <a:ext cx="824628" cy="841914"/>
            </a:xfrm>
            <a:custGeom>
              <a:avLst/>
              <a:gdLst>
                <a:gd name="T0" fmla="*/ 947 w 2132"/>
                <a:gd name="T1" fmla="*/ 912 h 2181"/>
                <a:gd name="T2" fmla="*/ 699 w 2132"/>
                <a:gd name="T3" fmla="*/ 1303 h 2181"/>
                <a:gd name="T4" fmla="*/ 580 w 2132"/>
                <a:gd name="T5" fmla="*/ 1363 h 2181"/>
                <a:gd name="T6" fmla="*/ 725 w 2132"/>
                <a:gd name="T7" fmla="*/ 758 h 2181"/>
                <a:gd name="T8" fmla="*/ 810 w 2132"/>
                <a:gd name="T9" fmla="*/ 545 h 2181"/>
                <a:gd name="T10" fmla="*/ 870 w 2132"/>
                <a:gd name="T11" fmla="*/ 153 h 2181"/>
                <a:gd name="T12" fmla="*/ 520 w 2132"/>
                <a:gd name="T13" fmla="*/ 187 h 2181"/>
                <a:gd name="T14" fmla="*/ 213 w 2132"/>
                <a:gd name="T15" fmla="*/ 290 h 2181"/>
                <a:gd name="T16" fmla="*/ 580 w 2132"/>
                <a:gd name="T17" fmla="*/ 298 h 2181"/>
                <a:gd name="T18" fmla="*/ 793 w 2132"/>
                <a:gd name="T19" fmla="*/ 264 h 2181"/>
                <a:gd name="T20" fmla="*/ 725 w 2132"/>
                <a:gd name="T21" fmla="*/ 477 h 2181"/>
                <a:gd name="T22" fmla="*/ 614 w 2132"/>
                <a:gd name="T23" fmla="*/ 613 h 2181"/>
                <a:gd name="T24" fmla="*/ 469 w 2132"/>
                <a:gd name="T25" fmla="*/ 852 h 2181"/>
                <a:gd name="T26" fmla="*/ 478 w 2132"/>
                <a:gd name="T27" fmla="*/ 1099 h 2181"/>
                <a:gd name="T28" fmla="*/ 316 w 2132"/>
                <a:gd name="T29" fmla="*/ 1499 h 2181"/>
                <a:gd name="T30" fmla="*/ 128 w 2132"/>
                <a:gd name="T31" fmla="*/ 1806 h 2181"/>
                <a:gd name="T32" fmla="*/ 43 w 2132"/>
                <a:gd name="T33" fmla="*/ 2104 h 2181"/>
                <a:gd name="T34" fmla="*/ 188 w 2132"/>
                <a:gd name="T35" fmla="*/ 2096 h 2181"/>
                <a:gd name="T36" fmla="*/ 375 w 2132"/>
                <a:gd name="T37" fmla="*/ 1900 h 2181"/>
                <a:gd name="T38" fmla="*/ 554 w 2132"/>
                <a:gd name="T39" fmla="*/ 1687 h 2181"/>
                <a:gd name="T40" fmla="*/ 725 w 2132"/>
                <a:gd name="T41" fmla="*/ 1414 h 2181"/>
                <a:gd name="T42" fmla="*/ 947 w 2132"/>
                <a:gd name="T43" fmla="*/ 1133 h 2181"/>
                <a:gd name="T44" fmla="*/ 947 w 2132"/>
                <a:gd name="T45" fmla="*/ 912 h 2181"/>
                <a:gd name="T46" fmla="*/ 1109 w 2132"/>
                <a:gd name="T47" fmla="*/ 622 h 2181"/>
                <a:gd name="T48" fmla="*/ 1501 w 2132"/>
                <a:gd name="T49" fmla="*/ 477 h 2181"/>
                <a:gd name="T50" fmla="*/ 1561 w 2132"/>
                <a:gd name="T51" fmla="*/ 596 h 2181"/>
                <a:gd name="T52" fmla="*/ 1433 w 2132"/>
                <a:gd name="T53" fmla="*/ 1159 h 2181"/>
                <a:gd name="T54" fmla="*/ 1365 w 2132"/>
                <a:gd name="T55" fmla="*/ 1329 h 2181"/>
                <a:gd name="T56" fmla="*/ 1407 w 2132"/>
                <a:gd name="T57" fmla="*/ 1448 h 2181"/>
                <a:gd name="T58" fmla="*/ 1433 w 2132"/>
                <a:gd name="T59" fmla="*/ 1653 h 2181"/>
                <a:gd name="T60" fmla="*/ 1330 w 2132"/>
                <a:gd name="T61" fmla="*/ 2028 h 2181"/>
                <a:gd name="T62" fmla="*/ 1527 w 2132"/>
                <a:gd name="T63" fmla="*/ 2113 h 2181"/>
                <a:gd name="T64" fmla="*/ 1765 w 2132"/>
                <a:gd name="T65" fmla="*/ 1993 h 2181"/>
                <a:gd name="T66" fmla="*/ 1919 w 2132"/>
                <a:gd name="T67" fmla="*/ 1857 h 2181"/>
                <a:gd name="T68" fmla="*/ 1765 w 2132"/>
                <a:gd name="T69" fmla="*/ 1866 h 2181"/>
                <a:gd name="T70" fmla="*/ 1518 w 2132"/>
                <a:gd name="T71" fmla="*/ 1849 h 2181"/>
                <a:gd name="T72" fmla="*/ 1561 w 2132"/>
                <a:gd name="T73" fmla="*/ 1423 h 2181"/>
                <a:gd name="T74" fmla="*/ 1620 w 2132"/>
                <a:gd name="T75" fmla="*/ 1022 h 2181"/>
                <a:gd name="T76" fmla="*/ 1757 w 2132"/>
                <a:gd name="T77" fmla="*/ 545 h 2181"/>
                <a:gd name="T78" fmla="*/ 2107 w 2132"/>
                <a:gd name="T79" fmla="*/ 196 h 2181"/>
                <a:gd name="T80" fmla="*/ 1893 w 2132"/>
                <a:gd name="T81" fmla="*/ 68 h 2181"/>
                <a:gd name="T82" fmla="*/ 1424 w 2132"/>
                <a:gd name="T83" fmla="*/ 358 h 2181"/>
                <a:gd name="T84" fmla="*/ 1075 w 2132"/>
                <a:gd name="T85" fmla="*/ 545 h 2181"/>
                <a:gd name="T86" fmla="*/ 1109 w 2132"/>
                <a:gd name="T87" fmla="*/ 622 h 2181"/>
                <a:gd name="T88" fmla="*/ 1689 w 2132"/>
                <a:gd name="T89" fmla="*/ 324 h 2181"/>
                <a:gd name="T90" fmla="*/ 1672 w 2132"/>
                <a:gd name="T91" fmla="*/ 409 h 2181"/>
                <a:gd name="T92" fmla="*/ 1868 w 2132"/>
                <a:gd name="T93" fmla="*/ 315 h 2181"/>
                <a:gd name="T94" fmla="*/ 1927 w 2132"/>
                <a:gd name="T95" fmla="*/ 205 h 2181"/>
                <a:gd name="T96" fmla="*/ 1689 w 2132"/>
                <a:gd name="T97" fmla="*/ 324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32" h="2181">
                  <a:moveTo>
                    <a:pt x="947" y="912"/>
                  </a:moveTo>
                  <a:cubicBezTo>
                    <a:pt x="921" y="988"/>
                    <a:pt x="802" y="1201"/>
                    <a:pt x="699" y="1303"/>
                  </a:cubicBezTo>
                  <a:cubicBezTo>
                    <a:pt x="606" y="1414"/>
                    <a:pt x="554" y="1465"/>
                    <a:pt x="580" y="1363"/>
                  </a:cubicBezTo>
                  <a:cubicBezTo>
                    <a:pt x="606" y="1261"/>
                    <a:pt x="734" y="809"/>
                    <a:pt x="725" y="758"/>
                  </a:cubicBezTo>
                  <a:cubicBezTo>
                    <a:pt x="725" y="699"/>
                    <a:pt x="751" y="690"/>
                    <a:pt x="810" y="545"/>
                  </a:cubicBezTo>
                  <a:cubicBezTo>
                    <a:pt x="870" y="400"/>
                    <a:pt x="964" y="230"/>
                    <a:pt x="870" y="153"/>
                  </a:cubicBezTo>
                  <a:cubicBezTo>
                    <a:pt x="785" y="85"/>
                    <a:pt x="657" y="170"/>
                    <a:pt x="520" y="187"/>
                  </a:cubicBezTo>
                  <a:cubicBezTo>
                    <a:pt x="392" y="205"/>
                    <a:pt x="213" y="222"/>
                    <a:pt x="213" y="290"/>
                  </a:cubicBezTo>
                  <a:cubicBezTo>
                    <a:pt x="213" y="358"/>
                    <a:pt x="495" y="332"/>
                    <a:pt x="580" y="298"/>
                  </a:cubicBezTo>
                  <a:cubicBezTo>
                    <a:pt x="674" y="256"/>
                    <a:pt x="785" y="187"/>
                    <a:pt x="793" y="264"/>
                  </a:cubicBezTo>
                  <a:cubicBezTo>
                    <a:pt x="793" y="341"/>
                    <a:pt x="793" y="375"/>
                    <a:pt x="725" y="477"/>
                  </a:cubicBezTo>
                  <a:cubicBezTo>
                    <a:pt x="665" y="588"/>
                    <a:pt x="699" y="588"/>
                    <a:pt x="614" y="613"/>
                  </a:cubicBezTo>
                  <a:cubicBezTo>
                    <a:pt x="537" y="647"/>
                    <a:pt x="444" y="690"/>
                    <a:pt x="469" y="852"/>
                  </a:cubicBezTo>
                  <a:cubicBezTo>
                    <a:pt x="495" y="1014"/>
                    <a:pt x="512" y="1005"/>
                    <a:pt x="478" y="1099"/>
                  </a:cubicBezTo>
                  <a:cubicBezTo>
                    <a:pt x="444" y="1184"/>
                    <a:pt x="341" y="1414"/>
                    <a:pt x="316" y="1499"/>
                  </a:cubicBezTo>
                  <a:cubicBezTo>
                    <a:pt x="299" y="1585"/>
                    <a:pt x="213" y="1687"/>
                    <a:pt x="128" y="1806"/>
                  </a:cubicBezTo>
                  <a:cubicBezTo>
                    <a:pt x="43" y="1925"/>
                    <a:pt x="0" y="2019"/>
                    <a:pt x="43" y="2104"/>
                  </a:cubicBezTo>
                  <a:cubicBezTo>
                    <a:pt x="85" y="2181"/>
                    <a:pt x="94" y="2181"/>
                    <a:pt x="188" y="2096"/>
                  </a:cubicBezTo>
                  <a:cubicBezTo>
                    <a:pt x="273" y="2019"/>
                    <a:pt x="316" y="2010"/>
                    <a:pt x="375" y="1900"/>
                  </a:cubicBezTo>
                  <a:cubicBezTo>
                    <a:pt x="444" y="1789"/>
                    <a:pt x="486" y="1729"/>
                    <a:pt x="554" y="1687"/>
                  </a:cubicBezTo>
                  <a:cubicBezTo>
                    <a:pt x="614" y="1644"/>
                    <a:pt x="614" y="1525"/>
                    <a:pt x="725" y="1414"/>
                  </a:cubicBezTo>
                  <a:cubicBezTo>
                    <a:pt x="836" y="1303"/>
                    <a:pt x="870" y="1278"/>
                    <a:pt x="947" y="1133"/>
                  </a:cubicBezTo>
                  <a:cubicBezTo>
                    <a:pt x="1023" y="988"/>
                    <a:pt x="1032" y="750"/>
                    <a:pt x="947" y="912"/>
                  </a:cubicBezTo>
                  <a:close/>
                  <a:moveTo>
                    <a:pt x="1109" y="622"/>
                  </a:moveTo>
                  <a:cubicBezTo>
                    <a:pt x="1211" y="605"/>
                    <a:pt x="1424" y="520"/>
                    <a:pt x="1501" y="477"/>
                  </a:cubicBezTo>
                  <a:cubicBezTo>
                    <a:pt x="1569" y="426"/>
                    <a:pt x="1595" y="417"/>
                    <a:pt x="1561" y="596"/>
                  </a:cubicBezTo>
                  <a:cubicBezTo>
                    <a:pt x="1535" y="775"/>
                    <a:pt x="1467" y="1099"/>
                    <a:pt x="1433" y="1159"/>
                  </a:cubicBezTo>
                  <a:cubicBezTo>
                    <a:pt x="1407" y="1218"/>
                    <a:pt x="1365" y="1235"/>
                    <a:pt x="1365" y="1329"/>
                  </a:cubicBezTo>
                  <a:cubicBezTo>
                    <a:pt x="1373" y="1423"/>
                    <a:pt x="1382" y="1414"/>
                    <a:pt x="1407" y="1448"/>
                  </a:cubicBezTo>
                  <a:cubicBezTo>
                    <a:pt x="1441" y="1474"/>
                    <a:pt x="1458" y="1568"/>
                    <a:pt x="1433" y="1653"/>
                  </a:cubicBezTo>
                  <a:cubicBezTo>
                    <a:pt x="1399" y="1738"/>
                    <a:pt x="1288" y="1900"/>
                    <a:pt x="1330" y="2028"/>
                  </a:cubicBezTo>
                  <a:cubicBezTo>
                    <a:pt x="1373" y="2147"/>
                    <a:pt x="1433" y="2155"/>
                    <a:pt x="1527" y="2113"/>
                  </a:cubicBezTo>
                  <a:cubicBezTo>
                    <a:pt x="1620" y="2062"/>
                    <a:pt x="1663" y="2079"/>
                    <a:pt x="1765" y="1993"/>
                  </a:cubicBezTo>
                  <a:cubicBezTo>
                    <a:pt x="1868" y="1908"/>
                    <a:pt x="1893" y="1908"/>
                    <a:pt x="1919" y="1857"/>
                  </a:cubicBezTo>
                  <a:cubicBezTo>
                    <a:pt x="1945" y="1798"/>
                    <a:pt x="1885" y="1806"/>
                    <a:pt x="1765" y="1866"/>
                  </a:cubicBezTo>
                  <a:cubicBezTo>
                    <a:pt x="1655" y="1917"/>
                    <a:pt x="1510" y="2010"/>
                    <a:pt x="1518" y="1849"/>
                  </a:cubicBezTo>
                  <a:cubicBezTo>
                    <a:pt x="1527" y="1678"/>
                    <a:pt x="1595" y="1602"/>
                    <a:pt x="1561" y="1423"/>
                  </a:cubicBezTo>
                  <a:cubicBezTo>
                    <a:pt x="1527" y="1244"/>
                    <a:pt x="1552" y="1218"/>
                    <a:pt x="1620" y="1022"/>
                  </a:cubicBezTo>
                  <a:cubicBezTo>
                    <a:pt x="1689" y="835"/>
                    <a:pt x="1680" y="579"/>
                    <a:pt x="1757" y="545"/>
                  </a:cubicBezTo>
                  <a:cubicBezTo>
                    <a:pt x="1825" y="511"/>
                    <a:pt x="2072" y="307"/>
                    <a:pt x="2107" y="196"/>
                  </a:cubicBezTo>
                  <a:cubicBezTo>
                    <a:pt x="2132" y="94"/>
                    <a:pt x="2098" y="0"/>
                    <a:pt x="1893" y="68"/>
                  </a:cubicBezTo>
                  <a:cubicBezTo>
                    <a:pt x="1689" y="145"/>
                    <a:pt x="1603" y="230"/>
                    <a:pt x="1424" y="358"/>
                  </a:cubicBezTo>
                  <a:cubicBezTo>
                    <a:pt x="1237" y="486"/>
                    <a:pt x="1117" y="528"/>
                    <a:pt x="1075" y="545"/>
                  </a:cubicBezTo>
                  <a:cubicBezTo>
                    <a:pt x="1032" y="562"/>
                    <a:pt x="1032" y="639"/>
                    <a:pt x="1109" y="622"/>
                  </a:cubicBezTo>
                  <a:close/>
                  <a:moveTo>
                    <a:pt x="1689" y="324"/>
                  </a:moveTo>
                  <a:cubicBezTo>
                    <a:pt x="1646" y="358"/>
                    <a:pt x="1586" y="409"/>
                    <a:pt x="1672" y="409"/>
                  </a:cubicBezTo>
                  <a:cubicBezTo>
                    <a:pt x="1757" y="409"/>
                    <a:pt x="1808" y="375"/>
                    <a:pt x="1868" y="315"/>
                  </a:cubicBezTo>
                  <a:cubicBezTo>
                    <a:pt x="1927" y="264"/>
                    <a:pt x="1953" y="230"/>
                    <a:pt x="1927" y="205"/>
                  </a:cubicBezTo>
                  <a:cubicBezTo>
                    <a:pt x="1902" y="170"/>
                    <a:pt x="1800" y="239"/>
                    <a:pt x="1689" y="3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22" name="iSḷíḋé">
              <a:extLst>
                <a:ext uri="{FF2B5EF4-FFF2-40B4-BE49-F238E27FC236}">
                  <a16:creationId xmlns="" xmlns:a16="http://schemas.microsoft.com/office/drawing/2014/main" id="{DF4BBA32-342C-4E04-BB73-EB82D79127D3}"/>
                </a:ext>
              </a:extLst>
            </p:cNvPr>
            <p:cNvSpPr/>
            <p:nvPr/>
          </p:nvSpPr>
          <p:spPr bwMode="auto">
            <a:xfrm>
              <a:off x="7502240" y="2905855"/>
              <a:ext cx="442310" cy="604999"/>
            </a:xfrm>
            <a:custGeom>
              <a:avLst/>
              <a:gdLst>
                <a:gd name="T0" fmla="*/ 478 w 1143"/>
                <a:gd name="T1" fmla="*/ 801 h 1568"/>
                <a:gd name="T2" fmla="*/ 461 w 1143"/>
                <a:gd name="T3" fmla="*/ 954 h 1568"/>
                <a:gd name="T4" fmla="*/ 614 w 1143"/>
                <a:gd name="T5" fmla="*/ 827 h 1568"/>
                <a:gd name="T6" fmla="*/ 904 w 1143"/>
                <a:gd name="T7" fmla="*/ 477 h 1568"/>
                <a:gd name="T8" fmla="*/ 1058 w 1143"/>
                <a:gd name="T9" fmla="*/ 264 h 1568"/>
                <a:gd name="T10" fmla="*/ 1109 w 1143"/>
                <a:gd name="T11" fmla="*/ 85 h 1568"/>
                <a:gd name="T12" fmla="*/ 759 w 1143"/>
                <a:gd name="T13" fmla="*/ 85 h 1568"/>
                <a:gd name="T14" fmla="*/ 375 w 1143"/>
                <a:gd name="T15" fmla="*/ 307 h 1568"/>
                <a:gd name="T16" fmla="*/ 316 w 1143"/>
                <a:gd name="T17" fmla="*/ 418 h 1568"/>
                <a:gd name="T18" fmla="*/ 537 w 1143"/>
                <a:gd name="T19" fmla="*/ 409 h 1568"/>
                <a:gd name="T20" fmla="*/ 665 w 1143"/>
                <a:gd name="T21" fmla="*/ 366 h 1568"/>
                <a:gd name="T22" fmla="*/ 751 w 1143"/>
                <a:gd name="T23" fmla="*/ 324 h 1568"/>
                <a:gd name="T24" fmla="*/ 648 w 1143"/>
                <a:gd name="T25" fmla="*/ 469 h 1568"/>
                <a:gd name="T26" fmla="*/ 563 w 1143"/>
                <a:gd name="T27" fmla="*/ 656 h 1568"/>
                <a:gd name="T28" fmla="*/ 478 w 1143"/>
                <a:gd name="T29" fmla="*/ 801 h 1568"/>
                <a:gd name="T30" fmla="*/ 34 w 1143"/>
                <a:gd name="T31" fmla="*/ 1338 h 1568"/>
                <a:gd name="T32" fmla="*/ 410 w 1143"/>
                <a:gd name="T33" fmla="*/ 1065 h 1568"/>
                <a:gd name="T34" fmla="*/ 870 w 1143"/>
                <a:gd name="T35" fmla="*/ 852 h 1568"/>
                <a:gd name="T36" fmla="*/ 1075 w 1143"/>
                <a:gd name="T37" fmla="*/ 988 h 1568"/>
                <a:gd name="T38" fmla="*/ 896 w 1143"/>
                <a:gd name="T39" fmla="*/ 1142 h 1568"/>
                <a:gd name="T40" fmla="*/ 503 w 1143"/>
                <a:gd name="T41" fmla="*/ 1431 h 1568"/>
                <a:gd name="T42" fmla="*/ 333 w 1143"/>
                <a:gd name="T43" fmla="*/ 1525 h 1568"/>
                <a:gd name="T44" fmla="*/ 230 w 1143"/>
                <a:gd name="T45" fmla="*/ 1542 h 1568"/>
                <a:gd name="T46" fmla="*/ 34 w 1143"/>
                <a:gd name="T47" fmla="*/ 1440 h 1568"/>
                <a:gd name="T48" fmla="*/ 34 w 1143"/>
                <a:gd name="T49" fmla="*/ 1338 h 1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3" h="1568">
                  <a:moveTo>
                    <a:pt x="478" y="801"/>
                  </a:moveTo>
                  <a:cubicBezTo>
                    <a:pt x="452" y="878"/>
                    <a:pt x="435" y="946"/>
                    <a:pt x="461" y="954"/>
                  </a:cubicBezTo>
                  <a:cubicBezTo>
                    <a:pt x="495" y="954"/>
                    <a:pt x="546" y="912"/>
                    <a:pt x="614" y="827"/>
                  </a:cubicBezTo>
                  <a:cubicBezTo>
                    <a:pt x="674" y="733"/>
                    <a:pt x="836" y="537"/>
                    <a:pt x="904" y="477"/>
                  </a:cubicBezTo>
                  <a:cubicBezTo>
                    <a:pt x="972" y="418"/>
                    <a:pt x="1032" y="332"/>
                    <a:pt x="1058" y="264"/>
                  </a:cubicBezTo>
                  <a:cubicBezTo>
                    <a:pt x="1075" y="196"/>
                    <a:pt x="1143" y="154"/>
                    <a:pt x="1109" y="85"/>
                  </a:cubicBezTo>
                  <a:cubicBezTo>
                    <a:pt x="1075" y="9"/>
                    <a:pt x="921" y="0"/>
                    <a:pt x="759" y="85"/>
                  </a:cubicBezTo>
                  <a:cubicBezTo>
                    <a:pt x="606" y="171"/>
                    <a:pt x="495" y="247"/>
                    <a:pt x="375" y="307"/>
                  </a:cubicBezTo>
                  <a:cubicBezTo>
                    <a:pt x="247" y="375"/>
                    <a:pt x="213" y="384"/>
                    <a:pt x="316" y="418"/>
                  </a:cubicBezTo>
                  <a:cubicBezTo>
                    <a:pt x="418" y="443"/>
                    <a:pt x="478" y="452"/>
                    <a:pt x="537" y="409"/>
                  </a:cubicBezTo>
                  <a:cubicBezTo>
                    <a:pt x="597" y="366"/>
                    <a:pt x="631" y="401"/>
                    <a:pt x="665" y="366"/>
                  </a:cubicBezTo>
                  <a:cubicBezTo>
                    <a:pt x="691" y="332"/>
                    <a:pt x="751" y="290"/>
                    <a:pt x="751" y="324"/>
                  </a:cubicBezTo>
                  <a:cubicBezTo>
                    <a:pt x="751" y="366"/>
                    <a:pt x="717" y="341"/>
                    <a:pt x="648" y="469"/>
                  </a:cubicBezTo>
                  <a:cubicBezTo>
                    <a:pt x="580" y="605"/>
                    <a:pt x="614" y="571"/>
                    <a:pt x="563" y="656"/>
                  </a:cubicBezTo>
                  <a:cubicBezTo>
                    <a:pt x="512" y="733"/>
                    <a:pt x="495" y="758"/>
                    <a:pt x="478" y="801"/>
                  </a:cubicBezTo>
                  <a:close/>
                  <a:moveTo>
                    <a:pt x="34" y="1338"/>
                  </a:moveTo>
                  <a:cubicBezTo>
                    <a:pt x="85" y="1321"/>
                    <a:pt x="137" y="1218"/>
                    <a:pt x="410" y="1065"/>
                  </a:cubicBezTo>
                  <a:cubicBezTo>
                    <a:pt x="674" y="912"/>
                    <a:pt x="717" y="869"/>
                    <a:pt x="870" y="852"/>
                  </a:cubicBezTo>
                  <a:cubicBezTo>
                    <a:pt x="1024" y="844"/>
                    <a:pt x="1100" y="903"/>
                    <a:pt x="1075" y="988"/>
                  </a:cubicBezTo>
                  <a:cubicBezTo>
                    <a:pt x="1041" y="1074"/>
                    <a:pt x="1015" y="1048"/>
                    <a:pt x="896" y="1142"/>
                  </a:cubicBezTo>
                  <a:cubicBezTo>
                    <a:pt x="768" y="1227"/>
                    <a:pt x="665" y="1338"/>
                    <a:pt x="503" y="1431"/>
                  </a:cubicBezTo>
                  <a:cubicBezTo>
                    <a:pt x="350" y="1525"/>
                    <a:pt x="367" y="1491"/>
                    <a:pt x="333" y="1525"/>
                  </a:cubicBezTo>
                  <a:cubicBezTo>
                    <a:pt x="290" y="1568"/>
                    <a:pt x="299" y="1559"/>
                    <a:pt x="230" y="1542"/>
                  </a:cubicBezTo>
                  <a:cubicBezTo>
                    <a:pt x="162" y="1525"/>
                    <a:pt x="26" y="1465"/>
                    <a:pt x="34" y="1440"/>
                  </a:cubicBezTo>
                  <a:cubicBezTo>
                    <a:pt x="43" y="1406"/>
                    <a:pt x="0" y="1346"/>
                    <a:pt x="34" y="13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23" name="iṣlîḍé">
              <a:extLst>
                <a:ext uri="{FF2B5EF4-FFF2-40B4-BE49-F238E27FC236}">
                  <a16:creationId xmlns="" xmlns:a16="http://schemas.microsoft.com/office/drawing/2014/main" id="{ABF97292-7C58-4686-8FC9-380095C67055}"/>
                </a:ext>
              </a:extLst>
            </p:cNvPr>
            <p:cNvSpPr/>
            <p:nvPr/>
          </p:nvSpPr>
          <p:spPr bwMode="auto">
            <a:xfrm>
              <a:off x="8125540" y="2708595"/>
              <a:ext cx="791073" cy="861233"/>
            </a:xfrm>
            <a:custGeom>
              <a:avLst/>
              <a:gdLst>
                <a:gd name="T0" fmla="*/ 1492 w 2047"/>
                <a:gd name="T1" fmla="*/ 1286 h 2232"/>
                <a:gd name="T2" fmla="*/ 1654 w 2047"/>
                <a:gd name="T3" fmla="*/ 1457 h 2232"/>
                <a:gd name="T4" fmla="*/ 1620 w 2047"/>
                <a:gd name="T5" fmla="*/ 1687 h 2232"/>
                <a:gd name="T6" fmla="*/ 1509 w 2047"/>
                <a:gd name="T7" fmla="*/ 1883 h 2232"/>
                <a:gd name="T8" fmla="*/ 1740 w 2047"/>
                <a:gd name="T9" fmla="*/ 1780 h 2232"/>
                <a:gd name="T10" fmla="*/ 1979 w 2047"/>
                <a:gd name="T11" fmla="*/ 1687 h 2232"/>
                <a:gd name="T12" fmla="*/ 1987 w 2047"/>
                <a:gd name="T13" fmla="*/ 1491 h 2232"/>
                <a:gd name="T14" fmla="*/ 1492 w 2047"/>
                <a:gd name="T15" fmla="*/ 1286 h 2232"/>
                <a:gd name="T16" fmla="*/ 1202 w 2047"/>
                <a:gd name="T17" fmla="*/ 869 h 2232"/>
                <a:gd name="T18" fmla="*/ 1382 w 2047"/>
                <a:gd name="T19" fmla="*/ 733 h 2232"/>
                <a:gd name="T20" fmla="*/ 1620 w 2047"/>
                <a:gd name="T21" fmla="*/ 511 h 2232"/>
                <a:gd name="T22" fmla="*/ 1689 w 2047"/>
                <a:gd name="T23" fmla="*/ 358 h 2232"/>
                <a:gd name="T24" fmla="*/ 1458 w 2047"/>
                <a:gd name="T25" fmla="*/ 375 h 2232"/>
                <a:gd name="T26" fmla="*/ 1296 w 2047"/>
                <a:gd name="T27" fmla="*/ 554 h 2232"/>
                <a:gd name="T28" fmla="*/ 1228 w 2047"/>
                <a:gd name="T29" fmla="*/ 273 h 2232"/>
                <a:gd name="T30" fmla="*/ 827 w 2047"/>
                <a:gd name="T31" fmla="*/ 26 h 2232"/>
                <a:gd name="T32" fmla="*/ 861 w 2047"/>
                <a:gd name="T33" fmla="*/ 136 h 2232"/>
                <a:gd name="T34" fmla="*/ 1109 w 2047"/>
                <a:gd name="T35" fmla="*/ 417 h 2232"/>
                <a:gd name="T36" fmla="*/ 955 w 2047"/>
                <a:gd name="T37" fmla="*/ 792 h 2232"/>
                <a:gd name="T38" fmla="*/ 563 w 2047"/>
                <a:gd name="T39" fmla="*/ 997 h 2232"/>
                <a:gd name="T40" fmla="*/ 316 w 2047"/>
                <a:gd name="T41" fmla="*/ 1108 h 2232"/>
                <a:gd name="T42" fmla="*/ 691 w 2047"/>
                <a:gd name="T43" fmla="*/ 1090 h 2232"/>
                <a:gd name="T44" fmla="*/ 802 w 2047"/>
                <a:gd name="T45" fmla="*/ 1133 h 2232"/>
                <a:gd name="T46" fmla="*/ 657 w 2047"/>
                <a:gd name="T47" fmla="*/ 1448 h 2232"/>
                <a:gd name="T48" fmla="*/ 460 w 2047"/>
                <a:gd name="T49" fmla="*/ 1729 h 2232"/>
                <a:gd name="T50" fmla="*/ 136 w 2047"/>
                <a:gd name="T51" fmla="*/ 2062 h 2232"/>
                <a:gd name="T52" fmla="*/ 85 w 2047"/>
                <a:gd name="T53" fmla="*/ 2206 h 2232"/>
                <a:gd name="T54" fmla="*/ 512 w 2047"/>
                <a:gd name="T55" fmla="*/ 1891 h 2232"/>
                <a:gd name="T56" fmla="*/ 904 w 2047"/>
                <a:gd name="T57" fmla="*/ 1278 h 2232"/>
                <a:gd name="T58" fmla="*/ 1202 w 2047"/>
                <a:gd name="T59" fmla="*/ 869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47" h="2232">
                  <a:moveTo>
                    <a:pt x="1492" y="1286"/>
                  </a:moveTo>
                  <a:cubicBezTo>
                    <a:pt x="1535" y="1338"/>
                    <a:pt x="1629" y="1397"/>
                    <a:pt x="1654" y="1457"/>
                  </a:cubicBezTo>
                  <a:cubicBezTo>
                    <a:pt x="1680" y="1525"/>
                    <a:pt x="1689" y="1610"/>
                    <a:pt x="1620" y="1687"/>
                  </a:cubicBezTo>
                  <a:cubicBezTo>
                    <a:pt x="1544" y="1763"/>
                    <a:pt x="1433" y="1883"/>
                    <a:pt x="1509" y="1883"/>
                  </a:cubicBezTo>
                  <a:cubicBezTo>
                    <a:pt x="1586" y="1891"/>
                    <a:pt x="1689" y="1823"/>
                    <a:pt x="1740" y="1780"/>
                  </a:cubicBezTo>
                  <a:cubicBezTo>
                    <a:pt x="1799" y="1746"/>
                    <a:pt x="1953" y="1729"/>
                    <a:pt x="1979" y="1687"/>
                  </a:cubicBezTo>
                  <a:cubicBezTo>
                    <a:pt x="2013" y="1653"/>
                    <a:pt x="2047" y="1550"/>
                    <a:pt x="1987" y="1491"/>
                  </a:cubicBezTo>
                  <a:cubicBezTo>
                    <a:pt x="1927" y="1431"/>
                    <a:pt x="1364" y="1099"/>
                    <a:pt x="1492" y="1286"/>
                  </a:cubicBezTo>
                  <a:close/>
                  <a:moveTo>
                    <a:pt x="1202" y="869"/>
                  </a:moveTo>
                  <a:cubicBezTo>
                    <a:pt x="1288" y="826"/>
                    <a:pt x="1339" y="792"/>
                    <a:pt x="1382" y="733"/>
                  </a:cubicBezTo>
                  <a:cubicBezTo>
                    <a:pt x="1433" y="673"/>
                    <a:pt x="1501" y="613"/>
                    <a:pt x="1620" y="511"/>
                  </a:cubicBezTo>
                  <a:cubicBezTo>
                    <a:pt x="1740" y="400"/>
                    <a:pt x="1706" y="409"/>
                    <a:pt x="1689" y="358"/>
                  </a:cubicBezTo>
                  <a:cubicBezTo>
                    <a:pt x="1680" y="307"/>
                    <a:pt x="1603" y="298"/>
                    <a:pt x="1458" y="375"/>
                  </a:cubicBezTo>
                  <a:cubicBezTo>
                    <a:pt x="1322" y="452"/>
                    <a:pt x="1296" y="647"/>
                    <a:pt x="1296" y="554"/>
                  </a:cubicBezTo>
                  <a:cubicBezTo>
                    <a:pt x="1296" y="452"/>
                    <a:pt x="1347" y="409"/>
                    <a:pt x="1228" y="273"/>
                  </a:cubicBezTo>
                  <a:cubicBezTo>
                    <a:pt x="1117" y="128"/>
                    <a:pt x="938" y="51"/>
                    <a:pt x="827" y="26"/>
                  </a:cubicBezTo>
                  <a:cubicBezTo>
                    <a:pt x="716" y="0"/>
                    <a:pt x="733" y="43"/>
                    <a:pt x="861" y="136"/>
                  </a:cubicBezTo>
                  <a:cubicBezTo>
                    <a:pt x="989" y="230"/>
                    <a:pt x="1109" y="332"/>
                    <a:pt x="1109" y="417"/>
                  </a:cubicBezTo>
                  <a:cubicBezTo>
                    <a:pt x="1100" y="503"/>
                    <a:pt x="1092" y="682"/>
                    <a:pt x="955" y="792"/>
                  </a:cubicBezTo>
                  <a:cubicBezTo>
                    <a:pt x="819" y="903"/>
                    <a:pt x="742" y="937"/>
                    <a:pt x="563" y="997"/>
                  </a:cubicBezTo>
                  <a:cubicBezTo>
                    <a:pt x="375" y="1048"/>
                    <a:pt x="222" y="1073"/>
                    <a:pt x="316" y="1108"/>
                  </a:cubicBezTo>
                  <a:cubicBezTo>
                    <a:pt x="401" y="1142"/>
                    <a:pt x="537" y="1116"/>
                    <a:pt x="691" y="1090"/>
                  </a:cubicBezTo>
                  <a:cubicBezTo>
                    <a:pt x="836" y="1065"/>
                    <a:pt x="827" y="1073"/>
                    <a:pt x="802" y="1133"/>
                  </a:cubicBezTo>
                  <a:cubicBezTo>
                    <a:pt x="768" y="1201"/>
                    <a:pt x="768" y="1244"/>
                    <a:pt x="657" y="1448"/>
                  </a:cubicBezTo>
                  <a:cubicBezTo>
                    <a:pt x="537" y="1644"/>
                    <a:pt x="520" y="1619"/>
                    <a:pt x="460" y="1729"/>
                  </a:cubicBezTo>
                  <a:cubicBezTo>
                    <a:pt x="392" y="1840"/>
                    <a:pt x="273" y="1951"/>
                    <a:pt x="136" y="2062"/>
                  </a:cubicBezTo>
                  <a:cubicBezTo>
                    <a:pt x="9" y="2181"/>
                    <a:pt x="0" y="2232"/>
                    <a:pt x="85" y="2206"/>
                  </a:cubicBezTo>
                  <a:cubicBezTo>
                    <a:pt x="171" y="2172"/>
                    <a:pt x="392" y="2079"/>
                    <a:pt x="512" y="1891"/>
                  </a:cubicBezTo>
                  <a:cubicBezTo>
                    <a:pt x="631" y="1704"/>
                    <a:pt x="878" y="1372"/>
                    <a:pt x="904" y="1278"/>
                  </a:cubicBezTo>
                  <a:cubicBezTo>
                    <a:pt x="930" y="1176"/>
                    <a:pt x="972" y="1005"/>
                    <a:pt x="1202" y="8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24" name="íṧļidé">
              <a:extLst>
                <a:ext uri="{FF2B5EF4-FFF2-40B4-BE49-F238E27FC236}">
                  <a16:creationId xmlns="" xmlns:a16="http://schemas.microsoft.com/office/drawing/2014/main" id="{E8F7C846-8247-47BF-B585-1C0666AFA6A8}"/>
                </a:ext>
              </a:extLst>
            </p:cNvPr>
            <p:cNvSpPr/>
            <p:nvPr/>
          </p:nvSpPr>
          <p:spPr bwMode="auto">
            <a:xfrm>
              <a:off x="9041681" y="2468629"/>
              <a:ext cx="936477" cy="1177459"/>
            </a:xfrm>
            <a:custGeom>
              <a:avLst/>
              <a:gdLst>
                <a:gd name="T0" fmla="*/ 648 w 2422"/>
                <a:gd name="T1" fmla="*/ 1806 h 3050"/>
                <a:gd name="T2" fmla="*/ 759 w 2422"/>
                <a:gd name="T3" fmla="*/ 1627 h 3050"/>
                <a:gd name="T4" fmla="*/ 1450 w 2422"/>
                <a:gd name="T5" fmla="*/ 2471 h 3050"/>
                <a:gd name="T6" fmla="*/ 1475 w 2422"/>
                <a:gd name="T7" fmla="*/ 2155 h 3050"/>
                <a:gd name="T8" fmla="*/ 1637 w 2422"/>
                <a:gd name="T9" fmla="*/ 1840 h 3050"/>
                <a:gd name="T10" fmla="*/ 870 w 2422"/>
                <a:gd name="T11" fmla="*/ 2394 h 3050"/>
                <a:gd name="T12" fmla="*/ 25 w 2422"/>
                <a:gd name="T13" fmla="*/ 2820 h 3050"/>
                <a:gd name="T14" fmla="*/ 179 w 2422"/>
                <a:gd name="T15" fmla="*/ 2752 h 3050"/>
                <a:gd name="T16" fmla="*/ 1705 w 2422"/>
                <a:gd name="T17" fmla="*/ 1602 h 3050"/>
                <a:gd name="T18" fmla="*/ 1688 w 2422"/>
                <a:gd name="T19" fmla="*/ 2002 h 3050"/>
                <a:gd name="T20" fmla="*/ 1646 w 2422"/>
                <a:gd name="T21" fmla="*/ 2317 h 3050"/>
                <a:gd name="T22" fmla="*/ 1842 w 2422"/>
                <a:gd name="T23" fmla="*/ 2496 h 3050"/>
                <a:gd name="T24" fmla="*/ 1552 w 2422"/>
                <a:gd name="T25" fmla="*/ 2973 h 3050"/>
                <a:gd name="T26" fmla="*/ 1040 w 2422"/>
                <a:gd name="T27" fmla="*/ 2965 h 3050"/>
                <a:gd name="T28" fmla="*/ 1450 w 2422"/>
                <a:gd name="T29" fmla="*/ 2471 h 3050"/>
                <a:gd name="T30" fmla="*/ 1501 w 2422"/>
                <a:gd name="T31" fmla="*/ 2615 h 3050"/>
                <a:gd name="T32" fmla="*/ 1219 w 2422"/>
                <a:gd name="T33" fmla="*/ 2760 h 3050"/>
                <a:gd name="T34" fmla="*/ 929 w 2422"/>
                <a:gd name="T35" fmla="*/ 1457 h 3050"/>
                <a:gd name="T36" fmla="*/ 699 w 2422"/>
                <a:gd name="T37" fmla="*/ 1091 h 3050"/>
                <a:gd name="T38" fmla="*/ 1015 w 2422"/>
                <a:gd name="T39" fmla="*/ 1321 h 3050"/>
                <a:gd name="T40" fmla="*/ 912 w 2422"/>
                <a:gd name="T41" fmla="*/ 1193 h 3050"/>
                <a:gd name="T42" fmla="*/ 1390 w 2422"/>
                <a:gd name="T43" fmla="*/ 878 h 3050"/>
                <a:gd name="T44" fmla="*/ 1748 w 2422"/>
                <a:gd name="T45" fmla="*/ 298 h 3050"/>
                <a:gd name="T46" fmla="*/ 1586 w 2422"/>
                <a:gd name="T47" fmla="*/ 77 h 3050"/>
                <a:gd name="T48" fmla="*/ 1799 w 2422"/>
                <a:gd name="T49" fmla="*/ 486 h 3050"/>
                <a:gd name="T50" fmla="*/ 1492 w 2422"/>
                <a:gd name="T51" fmla="*/ 920 h 3050"/>
                <a:gd name="T52" fmla="*/ 1714 w 2422"/>
                <a:gd name="T53" fmla="*/ 954 h 3050"/>
                <a:gd name="T54" fmla="*/ 2251 w 2422"/>
                <a:gd name="T55" fmla="*/ 1082 h 3050"/>
                <a:gd name="T56" fmla="*/ 1637 w 2422"/>
                <a:gd name="T57" fmla="*/ 1610 h 3050"/>
                <a:gd name="T58" fmla="*/ 1484 w 2422"/>
                <a:gd name="T59" fmla="*/ 1508 h 3050"/>
                <a:gd name="T60" fmla="*/ 1211 w 2422"/>
                <a:gd name="T61" fmla="*/ 1474 h 3050"/>
                <a:gd name="T62" fmla="*/ 1458 w 2422"/>
                <a:gd name="T63" fmla="*/ 1184 h 3050"/>
                <a:gd name="T64" fmla="*/ 1151 w 2422"/>
                <a:gd name="T65" fmla="*/ 1329 h 3050"/>
                <a:gd name="T66" fmla="*/ 1091 w 2422"/>
                <a:gd name="T67" fmla="*/ 1576 h 3050"/>
                <a:gd name="T68" fmla="*/ 921 w 2422"/>
                <a:gd name="T69" fmla="*/ 1670 h 3050"/>
                <a:gd name="T70" fmla="*/ 1697 w 2422"/>
                <a:gd name="T71" fmla="*/ 1244 h 3050"/>
                <a:gd name="T72" fmla="*/ 1842 w 2422"/>
                <a:gd name="T73" fmla="*/ 1269 h 3050"/>
                <a:gd name="T74" fmla="*/ 2166 w 2422"/>
                <a:gd name="T75" fmla="*/ 937 h 3050"/>
                <a:gd name="T76" fmla="*/ 1577 w 2422"/>
                <a:gd name="T77" fmla="*/ 1150 h 3050"/>
                <a:gd name="T78" fmla="*/ 1697 w 2422"/>
                <a:gd name="T79" fmla="*/ 1244 h 3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22" h="3050">
                  <a:moveTo>
                    <a:pt x="554" y="1534"/>
                  </a:moveTo>
                  <a:cubicBezTo>
                    <a:pt x="597" y="1644"/>
                    <a:pt x="656" y="1721"/>
                    <a:pt x="648" y="1806"/>
                  </a:cubicBezTo>
                  <a:cubicBezTo>
                    <a:pt x="639" y="1883"/>
                    <a:pt x="742" y="1985"/>
                    <a:pt x="801" y="1908"/>
                  </a:cubicBezTo>
                  <a:cubicBezTo>
                    <a:pt x="861" y="1832"/>
                    <a:pt x="861" y="1772"/>
                    <a:pt x="759" y="1627"/>
                  </a:cubicBezTo>
                  <a:cubicBezTo>
                    <a:pt x="665" y="1491"/>
                    <a:pt x="469" y="1363"/>
                    <a:pt x="554" y="1534"/>
                  </a:cubicBezTo>
                  <a:close/>
                  <a:moveTo>
                    <a:pt x="1450" y="2471"/>
                  </a:moveTo>
                  <a:cubicBezTo>
                    <a:pt x="1526" y="2420"/>
                    <a:pt x="1552" y="2334"/>
                    <a:pt x="1543" y="2266"/>
                  </a:cubicBezTo>
                  <a:cubicBezTo>
                    <a:pt x="1543" y="2190"/>
                    <a:pt x="1518" y="2172"/>
                    <a:pt x="1475" y="2155"/>
                  </a:cubicBezTo>
                  <a:cubicBezTo>
                    <a:pt x="1441" y="2138"/>
                    <a:pt x="1441" y="2036"/>
                    <a:pt x="1526" y="1951"/>
                  </a:cubicBezTo>
                  <a:cubicBezTo>
                    <a:pt x="1612" y="1874"/>
                    <a:pt x="1646" y="1866"/>
                    <a:pt x="1637" y="1840"/>
                  </a:cubicBezTo>
                  <a:cubicBezTo>
                    <a:pt x="1637" y="1806"/>
                    <a:pt x="1518" y="1849"/>
                    <a:pt x="1347" y="1977"/>
                  </a:cubicBezTo>
                  <a:cubicBezTo>
                    <a:pt x="1177" y="2113"/>
                    <a:pt x="1100" y="2164"/>
                    <a:pt x="870" y="2394"/>
                  </a:cubicBezTo>
                  <a:cubicBezTo>
                    <a:pt x="639" y="2624"/>
                    <a:pt x="537" y="2752"/>
                    <a:pt x="332" y="2871"/>
                  </a:cubicBezTo>
                  <a:cubicBezTo>
                    <a:pt x="136" y="2990"/>
                    <a:pt x="59" y="2982"/>
                    <a:pt x="25" y="2820"/>
                  </a:cubicBezTo>
                  <a:cubicBezTo>
                    <a:pt x="0" y="2650"/>
                    <a:pt x="77" y="2581"/>
                    <a:pt x="94" y="2624"/>
                  </a:cubicBezTo>
                  <a:cubicBezTo>
                    <a:pt x="111" y="2667"/>
                    <a:pt x="94" y="2794"/>
                    <a:pt x="179" y="2752"/>
                  </a:cubicBezTo>
                  <a:cubicBezTo>
                    <a:pt x="256" y="2718"/>
                    <a:pt x="435" y="2624"/>
                    <a:pt x="810" y="2300"/>
                  </a:cubicBezTo>
                  <a:cubicBezTo>
                    <a:pt x="1185" y="1977"/>
                    <a:pt x="1441" y="1730"/>
                    <a:pt x="1705" y="1602"/>
                  </a:cubicBezTo>
                  <a:cubicBezTo>
                    <a:pt x="1970" y="1482"/>
                    <a:pt x="2064" y="1610"/>
                    <a:pt x="2055" y="1661"/>
                  </a:cubicBezTo>
                  <a:cubicBezTo>
                    <a:pt x="2047" y="1712"/>
                    <a:pt x="1816" y="1891"/>
                    <a:pt x="1688" y="2002"/>
                  </a:cubicBezTo>
                  <a:cubicBezTo>
                    <a:pt x="1552" y="2113"/>
                    <a:pt x="1629" y="2104"/>
                    <a:pt x="1646" y="2147"/>
                  </a:cubicBezTo>
                  <a:cubicBezTo>
                    <a:pt x="1654" y="2190"/>
                    <a:pt x="1654" y="2275"/>
                    <a:pt x="1646" y="2317"/>
                  </a:cubicBezTo>
                  <a:cubicBezTo>
                    <a:pt x="1637" y="2360"/>
                    <a:pt x="1663" y="2385"/>
                    <a:pt x="1731" y="2385"/>
                  </a:cubicBezTo>
                  <a:cubicBezTo>
                    <a:pt x="1808" y="2385"/>
                    <a:pt x="1936" y="2420"/>
                    <a:pt x="1842" y="2496"/>
                  </a:cubicBezTo>
                  <a:cubicBezTo>
                    <a:pt x="1748" y="2573"/>
                    <a:pt x="1637" y="2513"/>
                    <a:pt x="1663" y="2650"/>
                  </a:cubicBezTo>
                  <a:cubicBezTo>
                    <a:pt x="1688" y="2794"/>
                    <a:pt x="1714" y="2888"/>
                    <a:pt x="1552" y="2973"/>
                  </a:cubicBezTo>
                  <a:cubicBezTo>
                    <a:pt x="1390" y="3050"/>
                    <a:pt x="1347" y="3007"/>
                    <a:pt x="1262" y="2965"/>
                  </a:cubicBezTo>
                  <a:cubicBezTo>
                    <a:pt x="1185" y="2914"/>
                    <a:pt x="1091" y="2922"/>
                    <a:pt x="1040" y="2965"/>
                  </a:cubicBezTo>
                  <a:cubicBezTo>
                    <a:pt x="998" y="3007"/>
                    <a:pt x="895" y="2999"/>
                    <a:pt x="938" y="2888"/>
                  </a:cubicBezTo>
                  <a:cubicBezTo>
                    <a:pt x="981" y="2777"/>
                    <a:pt x="1049" y="2726"/>
                    <a:pt x="1450" y="2471"/>
                  </a:cubicBezTo>
                  <a:close/>
                  <a:moveTo>
                    <a:pt x="1219" y="2760"/>
                  </a:moveTo>
                  <a:cubicBezTo>
                    <a:pt x="1270" y="2718"/>
                    <a:pt x="1450" y="2573"/>
                    <a:pt x="1501" y="2615"/>
                  </a:cubicBezTo>
                  <a:cubicBezTo>
                    <a:pt x="1543" y="2650"/>
                    <a:pt x="1595" y="2794"/>
                    <a:pt x="1484" y="2837"/>
                  </a:cubicBezTo>
                  <a:cubicBezTo>
                    <a:pt x="1373" y="2880"/>
                    <a:pt x="1049" y="2905"/>
                    <a:pt x="1219" y="2760"/>
                  </a:cubicBezTo>
                  <a:close/>
                  <a:moveTo>
                    <a:pt x="861" y="1627"/>
                  </a:moveTo>
                  <a:cubicBezTo>
                    <a:pt x="895" y="1568"/>
                    <a:pt x="972" y="1542"/>
                    <a:pt x="929" y="1457"/>
                  </a:cubicBezTo>
                  <a:cubicBezTo>
                    <a:pt x="887" y="1372"/>
                    <a:pt x="801" y="1252"/>
                    <a:pt x="733" y="1193"/>
                  </a:cubicBezTo>
                  <a:cubicBezTo>
                    <a:pt x="665" y="1133"/>
                    <a:pt x="639" y="1074"/>
                    <a:pt x="699" y="1091"/>
                  </a:cubicBezTo>
                  <a:cubicBezTo>
                    <a:pt x="759" y="1116"/>
                    <a:pt x="870" y="1167"/>
                    <a:pt x="912" y="1252"/>
                  </a:cubicBezTo>
                  <a:cubicBezTo>
                    <a:pt x="963" y="1338"/>
                    <a:pt x="963" y="1355"/>
                    <a:pt x="1015" y="1321"/>
                  </a:cubicBezTo>
                  <a:cubicBezTo>
                    <a:pt x="1066" y="1295"/>
                    <a:pt x="1160" y="1227"/>
                    <a:pt x="1091" y="1210"/>
                  </a:cubicBezTo>
                  <a:cubicBezTo>
                    <a:pt x="1032" y="1201"/>
                    <a:pt x="955" y="1235"/>
                    <a:pt x="912" y="1193"/>
                  </a:cubicBezTo>
                  <a:cubicBezTo>
                    <a:pt x="878" y="1142"/>
                    <a:pt x="1066" y="1108"/>
                    <a:pt x="1202" y="1048"/>
                  </a:cubicBezTo>
                  <a:cubicBezTo>
                    <a:pt x="1330" y="988"/>
                    <a:pt x="1330" y="971"/>
                    <a:pt x="1390" y="878"/>
                  </a:cubicBezTo>
                  <a:cubicBezTo>
                    <a:pt x="1458" y="775"/>
                    <a:pt x="1620" y="554"/>
                    <a:pt x="1688" y="469"/>
                  </a:cubicBezTo>
                  <a:cubicBezTo>
                    <a:pt x="1748" y="375"/>
                    <a:pt x="1808" y="332"/>
                    <a:pt x="1748" y="298"/>
                  </a:cubicBezTo>
                  <a:cubicBezTo>
                    <a:pt x="1680" y="256"/>
                    <a:pt x="1433" y="111"/>
                    <a:pt x="1407" y="68"/>
                  </a:cubicBezTo>
                  <a:cubicBezTo>
                    <a:pt x="1390" y="26"/>
                    <a:pt x="1450" y="0"/>
                    <a:pt x="1586" y="77"/>
                  </a:cubicBezTo>
                  <a:cubicBezTo>
                    <a:pt x="1714" y="154"/>
                    <a:pt x="1884" y="264"/>
                    <a:pt x="1910" y="324"/>
                  </a:cubicBezTo>
                  <a:cubicBezTo>
                    <a:pt x="1936" y="375"/>
                    <a:pt x="1884" y="418"/>
                    <a:pt x="1799" y="486"/>
                  </a:cubicBezTo>
                  <a:cubicBezTo>
                    <a:pt x="1714" y="545"/>
                    <a:pt x="1543" y="733"/>
                    <a:pt x="1501" y="835"/>
                  </a:cubicBezTo>
                  <a:cubicBezTo>
                    <a:pt x="1458" y="929"/>
                    <a:pt x="1450" y="946"/>
                    <a:pt x="1492" y="920"/>
                  </a:cubicBezTo>
                  <a:cubicBezTo>
                    <a:pt x="1543" y="895"/>
                    <a:pt x="1612" y="937"/>
                    <a:pt x="1629" y="971"/>
                  </a:cubicBezTo>
                  <a:cubicBezTo>
                    <a:pt x="1654" y="1005"/>
                    <a:pt x="1663" y="988"/>
                    <a:pt x="1714" y="954"/>
                  </a:cubicBezTo>
                  <a:cubicBezTo>
                    <a:pt x="1757" y="920"/>
                    <a:pt x="2115" y="707"/>
                    <a:pt x="2226" y="733"/>
                  </a:cubicBezTo>
                  <a:cubicBezTo>
                    <a:pt x="2345" y="758"/>
                    <a:pt x="2422" y="809"/>
                    <a:pt x="2251" y="1082"/>
                  </a:cubicBezTo>
                  <a:cubicBezTo>
                    <a:pt x="2072" y="1346"/>
                    <a:pt x="1936" y="1389"/>
                    <a:pt x="1867" y="1389"/>
                  </a:cubicBezTo>
                  <a:cubicBezTo>
                    <a:pt x="1808" y="1389"/>
                    <a:pt x="1722" y="1551"/>
                    <a:pt x="1637" y="1610"/>
                  </a:cubicBezTo>
                  <a:cubicBezTo>
                    <a:pt x="1552" y="1661"/>
                    <a:pt x="1339" y="1730"/>
                    <a:pt x="1390" y="1661"/>
                  </a:cubicBezTo>
                  <a:cubicBezTo>
                    <a:pt x="1441" y="1602"/>
                    <a:pt x="1595" y="1551"/>
                    <a:pt x="1484" y="1508"/>
                  </a:cubicBezTo>
                  <a:cubicBezTo>
                    <a:pt x="1381" y="1465"/>
                    <a:pt x="1347" y="1482"/>
                    <a:pt x="1305" y="1517"/>
                  </a:cubicBezTo>
                  <a:cubicBezTo>
                    <a:pt x="1262" y="1542"/>
                    <a:pt x="1236" y="1534"/>
                    <a:pt x="1211" y="1474"/>
                  </a:cubicBezTo>
                  <a:cubicBezTo>
                    <a:pt x="1185" y="1414"/>
                    <a:pt x="1168" y="1397"/>
                    <a:pt x="1262" y="1338"/>
                  </a:cubicBezTo>
                  <a:cubicBezTo>
                    <a:pt x="1356" y="1269"/>
                    <a:pt x="1433" y="1252"/>
                    <a:pt x="1458" y="1184"/>
                  </a:cubicBezTo>
                  <a:cubicBezTo>
                    <a:pt x="1484" y="1116"/>
                    <a:pt x="1475" y="1039"/>
                    <a:pt x="1424" y="1082"/>
                  </a:cubicBezTo>
                  <a:cubicBezTo>
                    <a:pt x="1364" y="1125"/>
                    <a:pt x="1160" y="1278"/>
                    <a:pt x="1151" y="1329"/>
                  </a:cubicBezTo>
                  <a:cubicBezTo>
                    <a:pt x="1143" y="1389"/>
                    <a:pt x="1177" y="1397"/>
                    <a:pt x="1134" y="1423"/>
                  </a:cubicBezTo>
                  <a:cubicBezTo>
                    <a:pt x="1083" y="1457"/>
                    <a:pt x="1083" y="1542"/>
                    <a:pt x="1091" y="1576"/>
                  </a:cubicBezTo>
                  <a:cubicBezTo>
                    <a:pt x="1100" y="1619"/>
                    <a:pt x="1057" y="1687"/>
                    <a:pt x="1006" y="1695"/>
                  </a:cubicBezTo>
                  <a:cubicBezTo>
                    <a:pt x="955" y="1704"/>
                    <a:pt x="955" y="1661"/>
                    <a:pt x="921" y="1670"/>
                  </a:cubicBezTo>
                  <a:cubicBezTo>
                    <a:pt x="887" y="1670"/>
                    <a:pt x="844" y="1670"/>
                    <a:pt x="861" y="1627"/>
                  </a:cubicBezTo>
                  <a:close/>
                  <a:moveTo>
                    <a:pt x="1697" y="1244"/>
                  </a:moveTo>
                  <a:cubicBezTo>
                    <a:pt x="1688" y="1193"/>
                    <a:pt x="1671" y="1082"/>
                    <a:pt x="1740" y="1091"/>
                  </a:cubicBezTo>
                  <a:cubicBezTo>
                    <a:pt x="1799" y="1108"/>
                    <a:pt x="1816" y="1218"/>
                    <a:pt x="1842" y="1269"/>
                  </a:cubicBezTo>
                  <a:cubicBezTo>
                    <a:pt x="1867" y="1321"/>
                    <a:pt x="1919" y="1295"/>
                    <a:pt x="1995" y="1201"/>
                  </a:cubicBezTo>
                  <a:cubicBezTo>
                    <a:pt x="2081" y="1108"/>
                    <a:pt x="2132" y="1031"/>
                    <a:pt x="2166" y="937"/>
                  </a:cubicBezTo>
                  <a:cubicBezTo>
                    <a:pt x="2200" y="852"/>
                    <a:pt x="2192" y="844"/>
                    <a:pt x="2115" y="861"/>
                  </a:cubicBezTo>
                  <a:cubicBezTo>
                    <a:pt x="2038" y="878"/>
                    <a:pt x="1637" y="1065"/>
                    <a:pt x="1577" y="1150"/>
                  </a:cubicBezTo>
                  <a:cubicBezTo>
                    <a:pt x="1518" y="1227"/>
                    <a:pt x="1518" y="1304"/>
                    <a:pt x="1569" y="1338"/>
                  </a:cubicBezTo>
                  <a:cubicBezTo>
                    <a:pt x="1620" y="1380"/>
                    <a:pt x="1714" y="1363"/>
                    <a:pt x="1697" y="1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grpSp>
      <p:cxnSp>
        <p:nvCxnSpPr>
          <p:cNvPr id="25" name="直接连接符 24">
            <a:extLst>
              <a:ext uri="{FF2B5EF4-FFF2-40B4-BE49-F238E27FC236}">
                <a16:creationId xmlns="" xmlns:a16="http://schemas.microsoft.com/office/drawing/2014/main" id="{85F88ADA-DCD7-4262-B9AC-C5F46D5F528E}"/>
              </a:ext>
            </a:extLst>
          </p:cNvPr>
          <p:cNvCxnSpPr/>
          <p:nvPr userDrawn="1"/>
        </p:nvCxnSpPr>
        <p:spPr>
          <a:xfrm>
            <a:off x="1395114" y="2695551"/>
            <a:ext cx="72573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 xmlns:a16="http://schemas.microsoft.com/office/drawing/2014/main" id="{6D9A1957-E143-4034-83EC-38A63C5524B6}"/>
              </a:ext>
            </a:extLst>
          </p:cNvPr>
          <p:cNvSpPr txBox="1"/>
          <p:nvPr userDrawn="1"/>
        </p:nvSpPr>
        <p:spPr>
          <a:xfrm>
            <a:off x="387556" y="6314302"/>
            <a:ext cx="2463948" cy="307777"/>
          </a:xfrm>
          <a:prstGeom prst="rect">
            <a:avLst/>
          </a:prstGeom>
          <a:noFill/>
        </p:spPr>
        <p:txBody>
          <a:bodyPr wrap="square" rtlCol="0">
            <a:spAutoFit/>
          </a:bodyPr>
          <a:lstStyle/>
          <a:p>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明德任责</a:t>
            </a:r>
            <a:r>
              <a:rPr lang="zh-CN" altLang="en-US" sz="1200" dirty="0">
                <a:solidFill>
                  <a:schemeClr val="bg1">
                    <a:lumMod val="50000"/>
                  </a:schemeClr>
                </a:solidFill>
                <a:latin typeface="微软雅黑 Light" panose="020B0502040204020203" pitchFamily="34" charset="-122"/>
                <a:ea typeface="微软雅黑 Light" panose="020B0502040204020203" pitchFamily="34" charset="-122"/>
              </a:rPr>
              <a:t>▕  </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好学力行</a:t>
            </a:r>
          </a:p>
        </p:txBody>
      </p:sp>
      <p:cxnSp>
        <p:nvCxnSpPr>
          <p:cNvPr id="27" name="直接连接符 26">
            <a:extLst>
              <a:ext uri="{FF2B5EF4-FFF2-40B4-BE49-F238E27FC236}">
                <a16:creationId xmlns="" xmlns:a16="http://schemas.microsoft.com/office/drawing/2014/main" id="{8010C2FC-347F-4B7F-B90F-3BBF75B00067}"/>
              </a:ext>
            </a:extLst>
          </p:cNvPr>
          <p:cNvCxnSpPr>
            <a:cxnSpLocks/>
          </p:cNvCxnSpPr>
          <p:nvPr userDrawn="1"/>
        </p:nvCxnSpPr>
        <p:spPr>
          <a:xfrm flipH="1">
            <a:off x="445458" y="6233022"/>
            <a:ext cx="1962076" cy="0"/>
          </a:xfrm>
          <a:prstGeom prst="line">
            <a:avLst/>
          </a:prstGeom>
          <a:ln>
            <a:gradFill>
              <a:gsLst>
                <a:gs pos="100000">
                  <a:schemeClr val="bg1">
                    <a:lumMod val="85000"/>
                  </a:schemeClr>
                </a:gs>
                <a:gs pos="27000">
                  <a:schemeClr val="bg1">
                    <a:lumMod val="75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516370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个人介绍页1">
    <p:spTree>
      <p:nvGrpSpPr>
        <p:cNvPr id="1" name=""/>
        <p:cNvGrpSpPr/>
        <p:nvPr/>
      </p:nvGrpSpPr>
      <p:grpSpPr>
        <a:xfrm>
          <a:off x="0" y="0"/>
          <a:ext cx="0" cy="0"/>
          <a:chOff x="0" y="0"/>
          <a:chExt cx="0" cy="0"/>
        </a:xfrm>
      </p:grpSpPr>
      <p:sp>
        <p:nvSpPr>
          <p:cNvPr id="20" name="íŝlîḍe">
            <a:extLst>
              <a:ext uri="{FF2B5EF4-FFF2-40B4-BE49-F238E27FC236}">
                <a16:creationId xmlns="" xmlns:a16="http://schemas.microsoft.com/office/drawing/2014/main" id="{52424C1A-7E10-4896-9931-03F46B4CEEDD}"/>
              </a:ext>
            </a:extLst>
          </p:cNvPr>
          <p:cNvSpPr/>
          <p:nvPr userDrawn="1"/>
        </p:nvSpPr>
        <p:spPr bwMode="auto">
          <a:xfrm>
            <a:off x="6378697" y="-109959"/>
            <a:ext cx="7077600" cy="7077918"/>
          </a:xfrm>
          <a:custGeom>
            <a:avLst/>
            <a:gdLst>
              <a:gd name="T0" fmla="*/ 546 w 4879"/>
              <a:gd name="T1" fmla="*/ 2803 h 4873"/>
              <a:gd name="T2" fmla="*/ 4256 w 4879"/>
              <a:gd name="T3" fmla="*/ 1823 h 4873"/>
              <a:gd name="T4" fmla="*/ 4034 w 4879"/>
              <a:gd name="T5" fmla="*/ 1806 h 4873"/>
              <a:gd name="T6" fmla="*/ 4077 w 4879"/>
              <a:gd name="T7" fmla="*/ 1985 h 4873"/>
              <a:gd name="T8" fmla="*/ 4520 w 4879"/>
              <a:gd name="T9" fmla="*/ 1977 h 4873"/>
              <a:gd name="T10" fmla="*/ 4299 w 4879"/>
              <a:gd name="T11" fmla="*/ 1951 h 4873"/>
              <a:gd name="T12" fmla="*/ 4427 w 4879"/>
              <a:gd name="T13" fmla="*/ 2079 h 4873"/>
              <a:gd name="T14" fmla="*/ 3957 w 4879"/>
              <a:gd name="T15" fmla="*/ 1125 h 4873"/>
              <a:gd name="T16" fmla="*/ 3548 w 4879"/>
              <a:gd name="T17" fmla="*/ 1040 h 4873"/>
              <a:gd name="T18" fmla="*/ 2951 w 4879"/>
              <a:gd name="T19" fmla="*/ 537 h 4873"/>
              <a:gd name="T20" fmla="*/ 1902 w 4879"/>
              <a:gd name="T21" fmla="*/ 588 h 4873"/>
              <a:gd name="T22" fmla="*/ 1843 w 4879"/>
              <a:gd name="T23" fmla="*/ 793 h 4873"/>
              <a:gd name="T24" fmla="*/ 2047 w 4879"/>
              <a:gd name="T25" fmla="*/ 733 h 4873"/>
              <a:gd name="T26" fmla="*/ 1979 w 4879"/>
              <a:gd name="T27" fmla="*/ 460 h 4873"/>
              <a:gd name="T28" fmla="*/ 1101 w 4879"/>
              <a:gd name="T29" fmla="*/ 1082 h 4873"/>
              <a:gd name="T30" fmla="*/ 1135 w 4879"/>
              <a:gd name="T31" fmla="*/ 1065 h 4873"/>
              <a:gd name="T32" fmla="*/ 1194 w 4879"/>
              <a:gd name="T33" fmla="*/ 980 h 4873"/>
              <a:gd name="T34" fmla="*/ 1058 w 4879"/>
              <a:gd name="T35" fmla="*/ 1040 h 4873"/>
              <a:gd name="T36" fmla="*/ 879 w 4879"/>
              <a:gd name="T37" fmla="*/ 1951 h 4873"/>
              <a:gd name="T38" fmla="*/ 614 w 4879"/>
              <a:gd name="T39" fmla="*/ 1892 h 4873"/>
              <a:gd name="T40" fmla="*/ 427 w 4879"/>
              <a:gd name="T41" fmla="*/ 1653 h 4873"/>
              <a:gd name="T42" fmla="*/ 589 w 4879"/>
              <a:gd name="T43" fmla="*/ 2070 h 4873"/>
              <a:gd name="T44" fmla="*/ 1638 w 4879"/>
              <a:gd name="T45" fmla="*/ 3433 h 4873"/>
              <a:gd name="T46" fmla="*/ 2457 w 4879"/>
              <a:gd name="T47" fmla="*/ 2675 h 4873"/>
              <a:gd name="T48" fmla="*/ 2857 w 4879"/>
              <a:gd name="T49" fmla="*/ 3391 h 4873"/>
              <a:gd name="T50" fmla="*/ 3156 w 4879"/>
              <a:gd name="T51" fmla="*/ 3348 h 4873"/>
              <a:gd name="T52" fmla="*/ 3343 w 4879"/>
              <a:gd name="T53" fmla="*/ 3476 h 4873"/>
              <a:gd name="T54" fmla="*/ 162 w 4879"/>
              <a:gd name="T55" fmla="*/ 2437 h 4873"/>
              <a:gd name="T56" fmla="*/ 4273 w 4879"/>
              <a:gd name="T57" fmla="*/ 2633 h 4873"/>
              <a:gd name="T58" fmla="*/ 4299 w 4879"/>
              <a:gd name="T59" fmla="*/ 2863 h 4873"/>
              <a:gd name="T60" fmla="*/ 4307 w 4879"/>
              <a:gd name="T61" fmla="*/ 3169 h 4873"/>
              <a:gd name="T62" fmla="*/ 4196 w 4879"/>
              <a:gd name="T63" fmla="*/ 3297 h 4873"/>
              <a:gd name="T64" fmla="*/ 4247 w 4879"/>
              <a:gd name="T65" fmla="*/ 3357 h 4873"/>
              <a:gd name="T66" fmla="*/ 4102 w 4879"/>
              <a:gd name="T67" fmla="*/ 3553 h 4873"/>
              <a:gd name="T68" fmla="*/ 4009 w 4879"/>
              <a:gd name="T69" fmla="*/ 3442 h 4873"/>
              <a:gd name="T70" fmla="*/ 4026 w 4879"/>
              <a:gd name="T71" fmla="*/ 3587 h 4873"/>
              <a:gd name="T72" fmla="*/ 3855 w 4879"/>
              <a:gd name="T73" fmla="*/ 3817 h 4873"/>
              <a:gd name="T74" fmla="*/ 3710 w 4879"/>
              <a:gd name="T75" fmla="*/ 3979 h 4873"/>
              <a:gd name="T76" fmla="*/ 3386 w 4879"/>
              <a:gd name="T77" fmla="*/ 4234 h 4873"/>
              <a:gd name="T78" fmla="*/ 3386 w 4879"/>
              <a:gd name="T79" fmla="*/ 4004 h 4873"/>
              <a:gd name="T80" fmla="*/ 3565 w 4879"/>
              <a:gd name="T81" fmla="*/ 4115 h 4873"/>
              <a:gd name="T82" fmla="*/ 3122 w 4879"/>
              <a:gd name="T83" fmla="*/ 4354 h 4873"/>
              <a:gd name="T84" fmla="*/ 2909 w 4879"/>
              <a:gd name="T85" fmla="*/ 4234 h 4873"/>
              <a:gd name="T86" fmla="*/ 2806 w 4879"/>
              <a:gd name="T87" fmla="*/ 4439 h 4873"/>
              <a:gd name="T88" fmla="*/ 2482 w 4879"/>
              <a:gd name="T89" fmla="*/ 4277 h 4873"/>
              <a:gd name="T90" fmla="*/ 2474 w 4879"/>
              <a:gd name="T91" fmla="*/ 4464 h 4873"/>
              <a:gd name="T92" fmla="*/ 2201 w 4879"/>
              <a:gd name="T93" fmla="*/ 4354 h 4873"/>
              <a:gd name="T94" fmla="*/ 2005 w 4879"/>
              <a:gd name="T95" fmla="*/ 4302 h 4873"/>
              <a:gd name="T96" fmla="*/ 1945 w 4879"/>
              <a:gd name="T97" fmla="*/ 4209 h 4873"/>
              <a:gd name="T98" fmla="*/ 1740 w 4879"/>
              <a:gd name="T99" fmla="*/ 4200 h 4873"/>
              <a:gd name="T100" fmla="*/ 1749 w 4879"/>
              <a:gd name="T101" fmla="*/ 4124 h 4873"/>
              <a:gd name="T102" fmla="*/ 1322 w 4879"/>
              <a:gd name="T103" fmla="*/ 4115 h 4873"/>
              <a:gd name="T104" fmla="*/ 1348 w 4879"/>
              <a:gd name="T105" fmla="*/ 4030 h 4873"/>
              <a:gd name="T106" fmla="*/ 1177 w 4879"/>
              <a:gd name="T107" fmla="*/ 3757 h 4873"/>
              <a:gd name="T108" fmla="*/ 973 w 4879"/>
              <a:gd name="T109" fmla="*/ 3519 h 4873"/>
              <a:gd name="T110" fmla="*/ 819 w 4879"/>
              <a:gd name="T111" fmla="*/ 3646 h 4873"/>
              <a:gd name="T112" fmla="*/ 700 w 4879"/>
              <a:gd name="T113" fmla="*/ 3468 h 4873"/>
              <a:gd name="T114" fmla="*/ 742 w 4879"/>
              <a:gd name="T115" fmla="*/ 3391 h 4873"/>
              <a:gd name="T116" fmla="*/ 700 w 4879"/>
              <a:gd name="T117" fmla="*/ 3135 h 4873"/>
              <a:gd name="T118" fmla="*/ 597 w 4879"/>
              <a:gd name="T119" fmla="*/ 2973 h 4873"/>
              <a:gd name="T120" fmla="*/ 657 w 4879"/>
              <a:gd name="T121" fmla="*/ 2880 h 4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79" h="4873">
                <a:moveTo>
                  <a:pt x="546" y="2735"/>
                </a:moveTo>
                <a:cubicBezTo>
                  <a:pt x="563" y="2803"/>
                  <a:pt x="563" y="2803"/>
                  <a:pt x="563" y="2803"/>
                </a:cubicBezTo>
                <a:cubicBezTo>
                  <a:pt x="614" y="2786"/>
                  <a:pt x="614" y="2786"/>
                  <a:pt x="614" y="2786"/>
                </a:cubicBezTo>
                <a:cubicBezTo>
                  <a:pt x="632" y="2786"/>
                  <a:pt x="640" y="2778"/>
                  <a:pt x="632" y="2760"/>
                </a:cubicBezTo>
                <a:cubicBezTo>
                  <a:pt x="640" y="2760"/>
                  <a:pt x="640" y="2760"/>
                  <a:pt x="640" y="2760"/>
                </a:cubicBezTo>
                <a:cubicBezTo>
                  <a:pt x="666" y="2863"/>
                  <a:pt x="666" y="2863"/>
                  <a:pt x="666" y="2863"/>
                </a:cubicBezTo>
                <a:cubicBezTo>
                  <a:pt x="649" y="2863"/>
                  <a:pt x="649" y="2863"/>
                  <a:pt x="649" y="2863"/>
                </a:cubicBezTo>
                <a:cubicBezTo>
                  <a:pt x="649" y="2846"/>
                  <a:pt x="640" y="2837"/>
                  <a:pt x="623" y="2837"/>
                </a:cubicBezTo>
                <a:cubicBezTo>
                  <a:pt x="487" y="2863"/>
                  <a:pt x="487" y="2863"/>
                  <a:pt x="487" y="2863"/>
                </a:cubicBezTo>
                <a:cubicBezTo>
                  <a:pt x="478" y="2863"/>
                  <a:pt x="469" y="2871"/>
                  <a:pt x="478" y="2897"/>
                </a:cubicBezTo>
                <a:cubicBezTo>
                  <a:pt x="461" y="2897"/>
                  <a:pt x="461" y="2897"/>
                  <a:pt x="461" y="2897"/>
                </a:cubicBezTo>
                <a:cubicBezTo>
                  <a:pt x="444" y="2795"/>
                  <a:pt x="444" y="2795"/>
                  <a:pt x="444" y="2795"/>
                </a:cubicBezTo>
                <a:cubicBezTo>
                  <a:pt x="461" y="2795"/>
                  <a:pt x="461" y="2795"/>
                  <a:pt x="461" y="2795"/>
                </a:cubicBezTo>
                <a:cubicBezTo>
                  <a:pt x="461" y="2812"/>
                  <a:pt x="469" y="2820"/>
                  <a:pt x="478" y="2812"/>
                </a:cubicBezTo>
                <a:cubicBezTo>
                  <a:pt x="546" y="2803"/>
                  <a:pt x="546" y="2803"/>
                  <a:pt x="546" y="2803"/>
                </a:cubicBezTo>
                <a:cubicBezTo>
                  <a:pt x="538" y="2735"/>
                  <a:pt x="538" y="2735"/>
                  <a:pt x="538" y="2735"/>
                </a:cubicBezTo>
                <a:cubicBezTo>
                  <a:pt x="469" y="2752"/>
                  <a:pt x="469" y="2752"/>
                  <a:pt x="469" y="2752"/>
                </a:cubicBezTo>
                <a:cubicBezTo>
                  <a:pt x="452" y="2752"/>
                  <a:pt x="452" y="2760"/>
                  <a:pt x="452" y="2778"/>
                </a:cubicBezTo>
                <a:cubicBezTo>
                  <a:pt x="444" y="2778"/>
                  <a:pt x="444" y="2778"/>
                  <a:pt x="444" y="2778"/>
                </a:cubicBezTo>
                <a:cubicBezTo>
                  <a:pt x="427" y="2684"/>
                  <a:pt x="427" y="2684"/>
                  <a:pt x="427" y="2684"/>
                </a:cubicBezTo>
                <a:cubicBezTo>
                  <a:pt x="435" y="2675"/>
                  <a:pt x="435" y="2675"/>
                  <a:pt x="435" y="2675"/>
                </a:cubicBezTo>
                <a:cubicBezTo>
                  <a:pt x="435" y="2701"/>
                  <a:pt x="444" y="2709"/>
                  <a:pt x="461" y="2701"/>
                </a:cubicBezTo>
                <a:cubicBezTo>
                  <a:pt x="597" y="2675"/>
                  <a:pt x="597" y="2675"/>
                  <a:pt x="597" y="2675"/>
                </a:cubicBezTo>
                <a:cubicBezTo>
                  <a:pt x="614" y="2675"/>
                  <a:pt x="614" y="2667"/>
                  <a:pt x="614" y="2650"/>
                </a:cubicBezTo>
                <a:cubicBezTo>
                  <a:pt x="623" y="2641"/>
                  <a:pt x="623" y="2641"/>
                  <a:pt x="623" y="2641"/>
                </a:cubicBezTo>
                <a:cubicBezTo>
                  <a:pt x="640" y="2743"/>
                  <a:pt x="640" y="2743"/>
                  <a:pt x="640" y="2743"/>
                </a:cubicBezTo>
                <a:cubicBezTo>
                  <a:pt x="632" y="2743"/>
                  <a:pt x="632" y="2743"/>
                  <a:pt x="632" y="2743"/>
                </a:cubicBezTo>
                <a:cubicBezTo>
                  <a:pt x="632" y="2726"/>
                  <a:pt x="623" y="2726"/>
                  <a:pt x="606" y="2726"/>
                </a:cubicBezTo>
                <a:lnTo>
                  <a:pt x="546" y="2735"/>
                </a:lnTo>
                <a:close/>
                <a:moveTo>
                  <a:pt x="4256" y="1823"/>
                </a:moveTo>
                <a:cubicBezTo>
                  <a:pt x="4247" y="1832"/>
                  <a:pt x="4230" y="1849"/>
                  <a:pt x="4222" y="1849"/>
                </a:cubicBezTo>
                <a:cubicBezTo>
                  <a:pt x="4205" y="1849"/>
                  <a:pt x="4188" y="1875"/>
                  <a:pt x="4205" y="1875"/>
                </a:cubicBezTo>
                <a:cubicBezTo>
                  <a:pt x="4222" y="1883"/>
                  <a:pt x="4230" y="1883"/>
                  <a:pt x="4256" y="1858"/>
                </a:cubicBezTo>
                <a:cubicBezTo>
                  <a:pt x="4273" y="1840"/>
                  <a:pt x="4290" y="1798"/>
                  <a:pt x="4256" y="1823"/>
                </a:cubicBezTo>
                <a:close/>
                <a:moveTo>
                  <a:pt x="4137" y="2011"/>
                </a:moveTo>
                <a:cubicBezTo>
                  <a:pt x="4145" y="2028"/>
                  <a:pt x="4162" y="2028"/>
                  <a:pt x="4171" y="2019"/>
                </a:cubicBezTo>
                <a:cubicBezTo>
                  <a:pt x="4188" y="2019"/>
                  <a:pt x="4188" y="2011"/>
                  <a:pt x="4188" y="2011"/>
                </a:cubicBezTo>
                <a:cubicBezTo>
                  <a:pt x="4188" y="2002"/>
                  <a:pt x="4205" y="1994"/>
                  <a:pt x="4230" y="2011"/>
                </a:cubicBezTo>
                <a:cubicBezTo>
                  <a:pt x="4247" y="2019"/>
                  <a:pt x="4247" y="2019"/>
                  <a:pt x="4247" y="2019"/>
                </a:cubicBezTo>
                <a:cubicBezTo>
                  <a:pt x="4256" y="2019"/>
                  <a:pt x="4247" y="2002"/>
                  <a:pt x="4213" y="1977"/>
                </a:cubicBezTo>
                <a:cubicBezTo>
                  <a:pt x="4188" y="1951"/>
                  <a:pt x="4171" y="1943"/>
                  <a:pt x="4128" y="1909"/>
                </a:cubicBezTo>
                <a:cubicBezTo>
                  <a:pt x="4077" y="1883"/>
                  <a:pt x="4051" y="1866"/>
                  <a:pt x="4017" y="1840"/>
                </a:cubicBezTo>
                <a:cubicBezTo>
                  <a:pt x="3992" y="1806"/>
                  <a:pt x="3992" y="1789"/>
                  <a:pt x="4017" y="1781"/>
                </a:cubicBezTo>
                <a:cubicBezTo>
                  <a:pt x="4043" y="1772"/>
                  <a:pt x="4060" y="1781"/>
                  <a:pt x="4051" y="1781"/>
                </a:cubicBezTo>
                <a:cubicBezTo>
                  <a:pt x="4043" y="1789"/>
                  <a:pt x="4026" y="1789"/>
                  <a:pt x="4034" y="1806"/>
                </a:cubicBezTo>
                <a:cubicBezTo>
                  <a:pt x="4043" y="1815"/>
                  <a:pt x="4068" y="1840"/>
                  <a:pt x="4137" y="1900"/>
                </a:cubicBezTo>
                <a:cubicBezTo>
                  <a:pt x="4213" y="1951"/>
                  <a:pt x="4264" y="1985"/>
                  <a:pt x="4299" y="2028"/>
                </a:cubicBezTo>
                <a:cubicBezTo>
                  <a:pt x="4324" y="2062"/>
                  <a:pt x="4307" y="2088"/>
                  <a:pt x="4299" y="2088"/>
                </a:cubicBezTo>
                <a:cubicBezTo>
                  <a:pt x="4290" y="2088"/>
                  <a:pt x="4247" y="2053"/>
                  <a:pt x="4222" y="2036"/>
                </a:cubicBezTo>
                <a:cubicBezTo>
                  <a:pt x="4196" y="2019"/>
                  <a:pt x="4205" y="2028"/>
                  <a:pt x="4196" y="2036"/>
                </a:cubicBezTo>
                <a:cubicBezTo>
                  <a:pt x="4188" y="2036"/>
                  <a:pt x="4179" y="2045"/>
                  <a:pt x="4171" y="2045"/>
                </a:cubicBezTo>
                <a:cubicBezTo>
                  <a:pt x="4162" y="2045"/>
                  <a:pt x="4154" y="2045"/>
                  <a:pt x="4162" y="2062"/>
                </a:cubicBezTo>
                <a:cubicBezTo>
                  <a:pt x="4162" y="2070"/>
                  <a:pt x="4162" y="2096"/>
                  <a:pt x="4145" y="2088"/>
                </a:cubicBezTo>
                <a:cubicBezTo>
                  <a:pt x="4128" y="2070"/>
                  <a:pt x="4137" y="2045"/>
                  <a:pt x="4111" y="2062"/>
                </a:cubicBezTo>
                <a:cubicBezTo>
                  <a:pt x="4085" y="2070"/>
                  <a:pt x="4068" y="2079"/>
                  <a:pt x="4051" y="2053"/>
                </a:cubicBezTo>
                <a:cubicBezTo>
                  <a:pt x="4034" y="2028"/>
                  <a:pt x="4034" y="2019"/>
                  <a:pt x="4043" y="2002"/>
                </a:cubicBezTo>
                <a:cubicBezTo>
                  <a:pt x="4043" y="1985"/>
                  <a:pt x="4043" y="1968"/>
                  <a:pt x="4034" y="1960"/>
                </a:cubicBezTo>
                <a:cubicBezTo>
                  <a:pt x="4026" y="1960"/>
                  <a:pt x="4017" y="1943"/>
                  <a:pt x="4043" y="1943"/>
                </a:cubicBezTo>
                <a:cubicBezTo>
                  <a:pt x="4060" y="1943"/>
                  <a:pt x="4068" y="1951"/>
                  <a:pt x="4137" y="2011"/>
                </a:cubicBezTo>
                <a:close/>
                <a:moveTo>
                  <a:pt x="4077" y="1985"/>
                </a:moveTo>
                <a:cubicBezTo>
                  <a:pt x="4085" y="1994"/>
                  <a:pt x="4120" y="2019"/>
                  <a:pt x="4111" y="2028"/>
                </a:cubicBezTo>
                <a:cubicBezTo>
                  <a:pt x="4102" y="2036"/>
                  <a:pt x="4085" y="2053"/>
                  <a:pt x="4068" y="2036"/>
                </a:cubicBezTo>
                <a:cubicBezTo>
                  <a:pt x="4060" y="2019"/>
                  <a:pt x="4043" y="1960"/>
                  <a:pt x="4077" y="1985"/>
                </a:cubicBezTo>
                <a:close/>
                <a:moveTo>
                  <a:pt x="4256" y="1875"/>
                </a:moveTo>
                <a:cubicBezTo>
                  <a:pt x="4264" y="1883"/>
                  <a:pt x="4273" y="1892"/>
                  <a:pt x="4290" y="1883"/>
                </a:cubicBezTo>
                <a:cubicBezTo>
                  <a:pt x="4299" y="1875"/>
                  <a:pt x="4324" y="1849"/>
                  <a:pt x="4324" y="1840"/>
                </a:cubicBezTo>
                <a:cubicBezTo>
                  <a:pt x="4333" y="1823"/>
                  <a:pt x="4341" y="1815"/>
                  <a:pt x="4341" y="1832"/>
                </a:cubicBezTo>
                <a:cubicBezTo>
                  <a:pt x="4341" y="1840"/>
                  <a:pt x="4341" y="1858"/>
                  <a:pt x="4324" y="1875"/>
                </a:cubicBezTo>
                <a:cubicBezTo>
                  <a:pt x="4316" y="1883"/>
                  <a:pt x="4307" y="1883"/>
                  <a:pt x="4316" y="1892"/>
                </a:cubicBezTo>
                <a:cubicBezTo>
                  <a:pt x="4324" y="1900"/>
                  <a:pt x="4341" y="1917"/>
                  <a:pt x="4341" y="1900"/>
                </a:cubicBezTo>
                <a:cubicBezTo>
                  <a:pt x="4341" y="1892"/>
                  <a:pt x="4324" y="1875"/>
                  <a:pt x="4333" y="1866"/>
                </a:cubicBezTo>
                <a:cubicBezTo>
                  <a:pt x="4341" y="1858"/>
                  <a:pt x="4358" y="1892"/>
                  <a:pt x="4375" y="1917"/>
                </a:cubicBezTo>
                <a:cubicBezTo>
                  <a:pt x="4384" y="1934"/>
                  <a:pt x="4392" y="1934"/>
                  <a:pt x="4409" y="1943"/>
                </a:cubicBezTo>
                <a:cubicBezTo>
                  <a:pt x="4427" y="1951"/>
                  <a:pt x="4478" y="1968"/>
                  <a:pt x="4495" y="1977"/>
                </a:cubicBezTo>
                <a:cubicBezTo>
                  <a:pt x="4512" y="1985"/>
                  <a:pt x="4520" y="1994"/>
                  <a:pt x="4520" y="1977"/>
                </a:cubicBezTo>
                <a:cubicBezTo>
                  <a:pt x="4529" y="1968"/>
                  <a:pt x="4546" y="1917"/>
                  <a:pt x="4554" y="1909"/>
                </a:cubicBezTo>
                <a:cubicBezTo>
                  <a:pt x="4554" y="1909"/>
                  <a:pt x="4563" y="1917"/>
                  <a:pt x="4554" y="1943"/>
                </a:cubicBezTo>
                <a:cubicBezTo>
                  <a:pt x="4546" y="1968"/>
                  <a:pt x="4537" y="2002"/>
                  <a:pt x="4529" y="2011"/>
                </a:cubicBezTo>
                <a:cubicBezTo>
                  <a:pt x="4520" y="2011"/>
                  <a:pt x="4512" y="2011"/>
                  <a:pt x="4495" y="1994"/>
                </a:cubicBezTo>
                <a:cubicBezTo>
                  <a:pt x="4478" y="1985"/>
                  <a:pt x="4444" y="1960"/>
                  <a:pt x="4418" y="1960"/>
                </a:cubicBezTo>
                <a:cubicBezTo>
                  <a:pt x="4401" y="1951"/>
                  <a:pt x="4401" y="1951"/>
                  <a:pt x="4409" y="1960"/>
                </a:cubicBezTo>
                <a:cubicBezTo>
                  <a:pt x="4409" y="1968"/>
                  <a:pt x="4409" y="1985"/>
                  <a:pt x="4401" y="1985"/>
                </a:cubicBezTo>
                <a:cubicBezTo>
                  <a:pt x="4392" y="1994"/>
                  <a:pt x="4401" y="1994"/>
                  <a:pt x="4409" y="2002"/>
                </a:cubicBezTo>
                <a:cubicBezTo>
                  <a:pt x="4418" y="2002"/>
                  <a:pt x="4469" y="2062"/>
                  <a:pt x="4469" y="2079"/>
                </a:cubicBezTo>
                <a:cubicBezTo>
                  <a:pt x="4469" y="2105"/>
                  <a:pt x="4461" y="2113"/>
                  <a:pt x="4409" y="2096"/>
                </a:cubicBezTo>
                <a:cubicBezTo>
                  <a:pt x="4358" y="2079"/>
                  <a:pt x="4341" y="2053"/>
                  <a:pt x="4341" y="2045"/>
                </a:cubicBezTo>
                <a:cubicBezTo>
                  <a:pt x="4333" y="2036"/>
                  <a:pt x="4307" y="2028"/>
                  <a:pt x="4290" y="2011"/>
                </a:cubicBezTo>
                <a:cubicBezTo>
                  <a:pt x="4282" y="2002"/>
                  <a:pt x="4256" y="1968"/>
                  <a:pt x="4273" y="1968"/>
                </a:cubicBezTo>
                <a:cubicBezTo>
                  <a:pt x="4282" y="1977"/>
                  <a:pt x="4299" y="2002"/>
                  <a:pt x="4299" y="1985"/>
                </a:cubicBezTo>
                <a:cubicBezTo>
                  <a:pt x="4307" y="1960"/>
                  <a:pt x="4299" y="1960"/>
                  <a:pt x="4299" y="1951"/>
                </a:cubicBezTo>
                <a:cubicBezTo>
                  <a:pt x="4290" y="1943"/>
                  <a:pt x="4290" y="1943"/>
                  <a:pt x="4299" y="1934"/>
                </a:cubicBezTo>
                <a:cubicBezTo>
                  <a:pt x="4307" y="1926"/>
                  <a:pt x="4307" y="1926"/>
                  <a:pt x="4324" y="1934"/>
                </a:cubicBezTo>
                <a:cubicBezTo>
                  <a:pt x="4341" y="1951"/>
                  <a:pt x="4350" y="1960"/>
                  <a:pt x="4358" y="1968"/>
                </a:cubicBezTo>
                <a:cubicBezTo>
                  <a:pt x="4375" y="1968"/>
                  <a:pt x="4384" y="1960"/>
                  <a:pt x="4375" y="1951"/>
                </a:cubicBezTo>
                <a:cubicBezTo>
                  <a:pt x="4367" y="1943"/>
                  <a:pt x="4333" y="1917"/>
                  <a:pt x="4324" y="1917"/>
                </a:cubicBezTo>
                <a:cubicBezTo>
                  <a:pt x="4307" y="1917"/>
                  <a:pt x="4307" y="1926"/>
                  <a:pt x="4299" y="1917"/>
                </a:cubicBezTo>
                <a:cubicBezTo>
                  <a:pt x="4299" y="1909"/>
                  <a:pt x="4282" y="1917"/>
                  <a:pt x="4273" y="1917"/>
                </a:cubicBezTo>
                <a:cubicBezTo>
                  <a:pt x="4264" y="1917"/>
                  <a:pt x="4256" y="1917"/>
                  <a:pt x="4247" y="1909"/>
                </a:cubicBezTo>
                <a:cubicBezTo>
                  <a:pt x="4247" y="1900"/>
                  <a:pt x="4256" y="1900"/>
                  <a:pt x="4256" y="1892"/>
                </a:cubicBezTo>
                <a:cubicBezTo>
                  <a:pt x="4247" y="1883"/>
                  <a:pt x="4247" y="1875"/>
                  <a:pt x="4256" y="1875"/>
                </a:cubicBezTo>
                <a:close/>
                <a:moveTo>
                  <a:pt x="4358" y="2011"/>
                </a:moveTo>
                <a:cubicBezTo>
                  <a:pt x="4367" y="2002"/>
                  <a:pt x="4384" y="1994"/>
                  <a:pt x="4384" y="2011"/>
                </a:cubicBezTo>
                <a:cubicBezTo>
                  <a:pt x="4384" y="2019"/>
                  <a:pt x="4367" y="2028"/>
                  <a:pt x="4358" y="2036"/>
                </a:cubicBezTo>
                <a:cubicBezTo>
                  <a:pt x="4350" y="2036"/>
                  <a:pt x="4358" y="2045"/>
                  <a:pt x="4375" y="2062"/>
                </a:cubicBezTo>
                <a:cubicBezTo>
                  <a:pt x="4392" y="2070"/>
                  <a:pt x="4409" y="2079"/>
                  <a:pt x="4427" y="2079"/>
                </a:cubicBezTo>
                <a:cubicBezTo>
                  <a:pt x="4444" y="2079"/>
                  <a:pt x="4444" y="2079"/>
                  <a:pt x="4444" y="2062"/>
                </a:cubicBezTo>
                <a:cubicBezTo>
                  <a:pt x="4435" y="2053"/>
                  <a:pt x="4384" y="1994"/>
                  <a:pt x="4367" y="1985"/>
                </a:cubicBezTo>
                <a:cubicBezTo>
                  <a:pt x="4350" y="1977"/>
                  <a:pt x="4341" y="1977"/>
                  <a:pt x="4333" y="1985"/>
                </a:cubicBezTo>
                <a:cubicBezTo>
                  <a:pt x="4333" y="2002"/>
                  <a:pt x="4333" y="2019"/>
                  <a:pt x="4358" y="2011"/>
                </a:cubicBezTo>
                <a:close/>
                <a:moveTo>
                  <a:pt x="3812" y="1185"/>
                </a:moveTo>
                <a:cubicBezTo>
                  <a:pt x="3804" y="1202"/>
                  <a:pt x="3812" y="1219"/>
                  <a:pt x="3804" y="1236"/>
                </a:cubicBezTo>
                <a:cubicBezTo>
                  <a:pt x="3795" y="1244"/>
                  <a:pt x="3778" y="1253"/>
                  <a:pt x="3761" y="1244"/>
                </a:cubicBezTo>
                <a:cubicBezTo>
                  <a:pt x="3736" y="1244"/>
                  <a:pt x="3710" y="1236"/>
                  <a:pt x="3719" y="1253"/>
                </a:cubicBezTo>
                <a:cubicBezTo>
                  <a:pt x="3719" y="1261"/>
                  <a:pt x="3744" y="1270"/>
                  <a:pt x="3753" y="1278"/>
                </a:cubicBezTo>
                <a:cubicBezTo>
                  <a:pt x="3770" y="1287"/>
                  <a:pt x="3787" y="1304"/>
                  <a:pt x="3795" y="1312"/>
                </a:cubicBezTo>
                <a:cubicBezTo>
                  <a:pt x="3804" y="1312"/>
                  <a:pt x="3821" y="1304"/>
                  <a:pt x="3830" y="1287"/>
                </a:cubicBezTo>
                <a:cubicBezTo>
                  <a:pt x="3830" y="1270"/>
                  <a:pt x="3830" y="1142"/>
                  <a:pt x="3812" y="1185"/>
                </a:cubicBezTo>
                <a:close/>
                <a:moveTo>
                  <a:pt x="3855" y="1099"/>
                </a:moveTo>
                <a:cubicBezTo>
                  <a:pt x="3864" y="1108"/>
                  <a:pt x="3881" y="1108"/>
                  <a:pt x="3889" y="1116"/>
                </a:cubicBezTo>
                <a:cubicBezTo>
                  <a:pt x="3906" y="1116"/>
                  <a:pt x="3923" y="1116"/>
                  <a:pt x="3957" y="1125"/>
                </a:cubicBezTo>
                <a:cubicBezTo>
                  <a:pt x="3983" y="1142"/>
                  <a:pt x="3983" y="1133"/>
                  <a:pt x="3983" y="1125"/>
                </a:cubicBezTo>
                <a:cubicBezTo>
                  <a:pt x="3992" y="1116"/>
                  <a:pt x="3992" y="1108"/>
                  <a:pt x="3957" y="1091"/>
                </a:cubicBezTo>
                <a:cubicBezTo>
                  <a:pt x="3932" y="1074"/>
                  <a:pt x="3898" y="1091"/>
                  <a:pt x="3915" y="1082"/>
                </a:cubicBezTo>
                <a:cubicBezTo>
                  <a:pt x="3932" y="1065"/>
                  <a:pt x="3940" y="1074"/>
                  <a:pt x="3957" y="1040"/>
                </a:cubicBezTo>
                <a:cubicBezTo>
                  <a:pt x="3966" y="1006"/>
                  <a:pt x="3957" y="972"/>
                  <a:pt x="3949" y="946"/>
                </a:cubicBezTo>
                <a:cubicBezTo>
                  <a:pt x="3949" y="929"/>
                  <a:pt x="3940" y="937"/>
                  <a:pt x="3940" y="963"/>
                </a:cubicBezTo>
                <a:cubicBezTo>
                  <a:pt x="3932" y="997"/>
                  <a:pt x="3932" y="1023"/>
                  <a:pt x="3915" y="1031"/>
                </a:cubicBezTo>
                <a:cubicBezTo>
                  <a:pt x="3906" y="1040"/>
                  <a:pt x="3872" y="1057"/>
                  <a:pt x="3838" y="1048"/>
                </a:cubicBezTo>
                <a:cubicBezTo>
                  <a:pt x="3804" y="1040"/>
                  <a:pt x="3795" y="1031"/>
                  <a:pt x="3761" y="1006"/>
                </a:cubicBezTo>
                <a:cubicBezTo>
                  <a:pt x="3736" y="980"/>
                  <a:pt x="3719" y="955"/>
                  <a:pt x="3719" y="972"/>
                </a:cubicBezTo>
                <a:cubicBezTo>
                  <a:pt x="3727" y="989"/>
                  <a:pt x="3744" y="1014"/>
                  <a:pt x="3761" y="1031"/>
                </a:cubicBezTo>
                <a:cubicBezTo>
                  <a:pt x="3778" y="1057"/>
                  <a:pt x="3778" y="1057"/>
                  <a:pt x="3770" y="1057"/>
                </a:cubicBezTo>
                <a:cubicBezTo>
                  <a:pt x="3753" y="1057"/>
                  <a:pt x="3744" y="1065"/>
                  <a:pt x="3702" y="1065"/>
                </a:cubicBezTo>
                <a:cubicBezTo>
                  <a:pt x="3659" y="1065"/>
                  <a:pt x="3659" y="1057"/>
                  <a:pt x="3633" y="1057"/>
                </a:cubicBezTo>
                <a:cubicBezTo>
                  <a:pt x="3608" y="1065"/>
                  <a:pt x="3582" y="1057"/>
                  <a:pt x="3548" y="1040"/>
                </a:cubicBezTo>
                <a:cubicBezTo>
                  <a:pt x="3514" y="1031"/>
                  <a:pt x="3505" y="1040"/>
                  <a:pt x="3514" y="1048"/>
                </a:cubicBezTo>
                <a:cubicBezTo>
                  <a:pt x="3531" y="1057"/>
                  <a:pt x="3565" y="1082"/>
                  <a:pt x="3616" y="1091"/>
                </a:cubicBezTo>
                <a:cubicBezTo>
                  <a:pt x="3659" y="1091"/>
                  <a:pt x="3736" y="1091"/>
                  <a:pt x="3753" y="1091"/>
                </a:cubicBezTo>
                <a:cubicBezTo>
                  <a:pt x="3770" y="1082"/>
                  <a:pt x="3804" y="1074"/>
                  <a:pt x="3855" y="1099"/>
                </a:cubicBezTo>
                <a:close/>
                <a:moveTo>
                  <a:pt x="2883" y="597"/>
                </a:moveTo>
                <a:cubicBezTo>
                  <a:pt x="2874" y="614"/>
                  <a:pt x="2866" y="622"/>
                  <a:pt x="2874" y="622"/>
                </a:cubicBezTo>
                <a:cubicBezTo>
                  <a:pt x="2874" y="631"/>
                  <a:pt x="2891" y="622"/>
                  <a:pt x="2909" y="614"/>
                </a:cubicBezTo>
                <a:cubicBezTo>
                  <a:pt x="2926" y="605"/>
                  <a:pt x="2968" y="580"/>
                  <a:pt x="2985" y="571"/>
                </a:cubicBezTo>
                <a:cubicBezTo>
                  <a:pt x="3002" y="571"/>
                  <a:pt x="3019" y="554"/>
                  <a:pt x="3028" y="546"/>
                </a:cubicBezTo>
                <a:cubicBezTo>
                  <a:pt x="3036" y="537"/>
                  <a:pt x="3054" y="537"/>
                  <a:pt x="3054" y="520"/>
                </a:cubicBezTo>
                <a:cubicBezTo>
                  <a:pt x="3054" y="503"/>
                  <a:pt x="3028" y="486"/>
                  <a:pt x="2994" y="495"/>
                </a:cubicBezTo>
                <a:cubicBezTo>
                  <a:pt x="2960" y="495"/>
                  <a:pt x="2934" y="503"/>
                  <a:pt x="2909" y="503"/>
                </a:cubicBezTo>
                <a:cubicBezTo>
                  <a:pt x="2874" y="503"/>
                  <a:pt x="2874" y="503"/>
                  <a:pt x="2883" y="520"/>
                </a:cubicBezTo>
                <a:cubicBezTo>
                  <a:pt x="2900" y="529"/>
                  <a:pt x="2917" y="537"/>
                  <a:pt x="2926" y="537"/>
                </a:cubicBezTo>
                <a:cubicBezTo>
                  <a:pt x="2943" y="529"/>
                  <a:pt x="2943" y="537"/>
                  <a:pt x="2951" y="537"/>
                </a:cubicBezTo>
                <a:cubicBezTo>
                  <a:pt x="2960" y="529"/>
                  <a:pt x="2977" y="529"/>
                  <a:pt x="2968" y="537"/>
                </a:cubicBezTo>
                <a:cubicBezTo>
                  <a:pt x="2968" y="546"/>
                  <a:pt x="2968" y="537"/>
                  <a:pt x="2943" y="554"/>
                </a:cubicBezTo>
                <a:cubicBezTo>
                  <a:pt x="2917" y="571"/>
                  <a:pt x="2926" y="571"/>
                  <a:pt x="2909" y="580"/>
                </a:cubicBezTo>
                <a:cubicBezTo>
                  <a:pt x="2900" y="588"/>
                  <a:pt x="2891" y="597"/>
                  <a:pt x="2883" y="597"/>
                </a:cubicBezTo>
                <a:close/>
                <a:moveTo>
                  <a:pt x="2764" y="665"/>
                </a:moveTo>
                <a:cubicBezTo>
                  <a:pt x="2772" y="665"/>
                  <a:pt x="2789" y="648"/>
                  <a:pt x="2849" y="639"/>
                </a:cubicBezTo>
                <a:cubicBezTo>
                  <a:pt x="2909" y="631"/>
                  <a:pt x="2926" y="631"/>
                  <a:pt x="2951" y="639"/>
                </a:cubicBezTo>
                <a:cubicBezTo>
                  <a:pt x="2977" y="648"/>
                  <a:pt x="2994" y="665"/>
                  <a:pt x="2977" y="682"/>
                </a:cubicBezTo>
                <a:cubicBezTo>
                  <a:pt x="2968" y="690"/>
                  <a:pt x="2960" y="682"/>
                  <a:pt x="2934" y="690"/>
                </a:cubicBezTo>
                <a:cubicBezTo>
                  <a:pt x="2909" y="699"/>
                  <a:pt x="2874" y="707"/>
                  <a:pt x="2840" y="716"/>
                </a:cubicBezTo>
                <a:cubicBezTo>
                  <a:pt x="2806" y="716"/>
                  <a:pt x="2815" y="716"/>
                  <a:pt x="2806" y="716"/>
                </a:cubicBezTo>
                <a:cubicBezTo>
                  <a:pt x="2798" y="725"/>
                  <a:pt x="2798" y="725"/>
                  <a:pt x="2781" y="716"/>
                </a:cubicBezTo>
                <a:cubicBezTo>
                  <a:pt x="2772" y="707"/>
                  <a:pt x="2755" y="682"/>
                  <a:pt x="2755" y="682"/>
                </a:cubicBezTo>
                <a:cubicBezTo>
                  <a:pt x="2764" y="673"/>
                  <a:pt x="2755" y="656"/>
                  <a:pt x="2764" y="665"/>
                </a:cubicBezTo>
                <a:close/>
                <a:moveTo>
                  <a:pt x="1902" y="588"/>
                </a:moveTo>
                <a:cubicBezTo>
                  <a:pt x="1902" y="605"/>
                  <a:pt x="1902" y="648"/>
                  <a:pt x="1894" y="673"/>
                </a:cubicBezTo>
                <a:cubicBezTo>
                  <a:pt x="1885" y="690"/>
                  <a:pt x="1885" y="707"/>
                  <a:pt x="1877" y="690"/>
                </a:cubicBezTo>
                <a:cubicBezTo>
                  <a:pt x="1877" y="673"/>
                  <a:pt x="1860" y="588"/>
                  <a:pt x="1860" y="580"/>
                </a:cubicBezTo>
                <a:cubicBezTo>
                  <a:pt x="1851" y="571"/>
                  <a:pt x="1851" y="571"/>
                  <a:pt x="1851" y="546"/>
                </a:cubicBezTo>
                <a:cubicBezTo>
                  <a:pt x="1851" y="520"/>
                  <a:pt x="1851" y="486"/>
                  <a:pt x="1834" y="477"/>
                </a:cubicBezTo>
                <a:cubicBezTo>
                  <a:pt x="1817" y="477"/>
                  <a:pt x="1800" y="495"/>
                  <a:pt x="1783" y="512"/>
                </a:cubicBezTo>
                <a:cubicBezTo>
                  <a:pt x="1766" y="520"/>
                  <a:pt x="1740" y="537"/>
                  <a:pt x="1740" y="554"/>
                </a:cubicBezTo>
                <a:cubicBezTo>
                  <a:pt x="1749" y="563"/>
                  <a:pt x="1791" y="537"/>
                  <a:pt x="1800" y="520"/>
                </a:cubicBezTo>
                <a:cubicBezTo>
                  <a:pt x="1808" y="512"/>
                  <a:pt x="1825" y="495"/>
                  <a:pt x="1825" y="503"/>
                </a:cubicBezTo>
                <a:cubicBezTo>
                  <a:pt x="1834" y="512"/>
                  <a:pt x="1834" y="520"/>
                  <a:pt x="1834" y="537"/>
                </a:cubicBezTo>
                <a:cubicBezTo>
                  <a:pt x="1834" y="563"/>
                  <a:pt x="1843" y="563"/>
                  <a:pt x="1825" y="571"/>
                </a:cubicBezTo>
                <a:cubicBezTo>
                  <a:pt x="1817" y="580"/>
                  <a:pt x="1808" y="597"/>
                  <a:pt x="1825" y="614"/>
                </a:cubicBezTo>
                <a:cubicBezTo>
                  <a:pt x="1843" y="639"/>
                  <a:pt x="1843" y="639"/>
                  <a:pt x="1843" y="656"/>
                </a:cubicBezTo>
                <a:cubicBezTo>
                  <a:pt x="1843" y="673"/>
                  <a:pt x="1843" y="716"/>
                  <a:pt x="1851" y="733"/>
                </a:cubicBezTo>
                <a:cubicBezTo>
                  <a:pt x="1851" y="742"/>
                  <a:pt x="1843" y="767"/>
                  <a:pt x="1843" y="793"/>
                </a:cubicBezTo>
                <a:cubicBezTo>
                  <a:pt x="1843" y="818"/>
                  <a:pt x="1843" y="835"/>
                  <a:pt x="1851" y="844"/>
                </a:cubicBezTo>
                <a:cubicBezTo>
                  <a:pt x="1860" y="852"/>
                  <a:pt x="1868" y="852"/>
                  <a:pt x="1868" y="835"/>
                </a:cubicBezTo>
                <a:cubicBezTo>
                  <a:pt x="1877" y="810"/>
                  <a:pt x="1885" y="810"/>
                  <a:pt x="1885" y="784"/>
                </a:cubicBezTo>
                <a:cubicBezTo>
                  <a:pt x="1885" y="767"/>
                  <a:pt x="1894" y="750"/>
                  <a:pt x="1902" y="742"/>
                </a:cubicBezTo>
                <a:cubicBezTo>
                  <a:pt x="1902" y="725"/>
                  <a:pt x="1894" y="707"/>
                  <a:pt x="1902" y="682"/>
                </a:cubicBezTo>
                <a:cubicBezTo>
                  <a:pt x="1911" y="656"/>
                  <a:pt x="1919" y="656"/>
                  <a:pt x="1919" y="622"/>
                </a:cubicBezTo>
                <a:cubicBezTo>
                  <a:pt x="1919" y="597"/>
                  <a:pt x="1902" y="563"/>
                  <a:pt x="1902" y="588"/>
                </a:cubicBezTo>
                <a:close/>
                <a:moveTo>
                  <a:pt x="1902" y="537"/>
                </a:moveTo>
                <a:cubicBezTo>
                  <a:pt x="1919" y="520"/>
                  <a:pt x="1945" y="495"/>
                  <a:pt x="1953" y="486"/>
                </a:cubicBezTo>
                <a:cubicBezTo>
                  <a:pt x="1962" y="469"/>
                  <a:pt x="1962" y="469"/>
                  <a:pt x="1970" y="495"/>
                </a:cubicBezTo>
                <a:cubicBezTo>
                  <a:pt x="1979" y="529"/>
                  <a:pt x="1996" y="580"/>
                  <a:pt x="1996" y="597"/>
                </a:cubicBezTo>
                <a:cubicBezTo>
                  <a:pt x="1996" y="605"/>
                  <a:pt x="1987" y="614"/>
                  <a:pt x="1996" y="622"/>
                </a:cubicBezTo>
                <a:cubicBezTo>
                  <a:pt x="2005" y="639"/>
                  <a:pt x="2005" y="639"/>
                  <a:pt x="2013" y="639"/>
                </a:cubicBezTo>
                <a:cubicBezTo>
                  <a:pt x="2022" y="639"/>
                  <a:pt x="2030" y="656"/>
                  <a:pt x="2030" y="673"/>
                </a:cubicBezTo>
                <a:cubicBezTo>
                  <a:pt x="2030" y="682"/>
                  <a:pt x="2030" y="716"/>
                  <a:pt x="2047" y="733"/>
                </a:cubicBezTo>
                <a:cubicBezTo>
                  <a:pt x="2056" y="750"/>
                  <a:pt x="2073" y="750"/>
                  <a:pt x="2081" y="733"/>
                </a:cubicBezTo>
                <a:cubicBezTo>
                  <a:pt x="2090" y="716"/>
                  <a:pt x="2098" y="716"/>
                  <a:pt x="2107" y="699"/>
                </a:cubicBezTo>
                <a:cubicBezTo>
                  <a:pt x="2115" y="673"/>
                  <a:pt x="2124" y="673"/>
                  <a:pt x="2124" y="665"/>
                </a:cubicBezTo>
                <a:cubicBezTo>
                  <a:pt x="2124" y="656"/>
                  <a:pt x="2115" y="656"/>
                  <a:pt x="2098" y="673"/>
                </a:cubicBezTo>
                <a:cubicBezTo>
                  <a:pt x="2090" y="690"/>
                  <a:pt x="2073" y="716"/>
                  <a:pt x="2056" y="690"/>
                </a:cubicBezTo>
                <a:cubicBezTo>
                  <a:pt x="2047" y="665"/>
                  <a:pt x="2056" y="648"/>
                  <a:pt x="2039" y="622"/>
                </a:cubicBezTo>
                <a:cubicBezTo>
                  <a:pt x="2013" y="597"/>
                  <a:pt x="2022" y="597"/>
                  <a:pt x="2013" y="563"/>
                </a:cubicBezTo>
                <a:cubicBezTo>
                  <a:pt x="2013" y="520"/>
                  <a:pt x="1987" y="486"/>
                  <a:pt x="1996" y="477"/>
                </a:cubicBezTo>
                <a:cubicBezTo>
                  <a:pt x="2005" y="460"/>
                  <a:pt x="2030" y="418"/>
                  <a:pt x="2030" y="392"/>
                </a:cubicBezTo>
                <a:cubicBezTo>
                  <a:pt x="2022" y="375"/>
                  <a:pt x="2013" y="367"/>
                  <a:pt x="1987" y="392"/>
                </a:cubicBezTo>
                <a:cubicBezTo>
                  <a:pt x="1962" y="418"/>
                  <a:pt x="1953" y="435"/>
                  <a:pt x="1936" y="469"/>
                </a:cubicBezTo>
                <a:cubicBezTo>
                  <a:pt x="1911" y="503"/>
                  <a:pt x="1902" y="520"/>
                  <a:pt x="1894" y="529"/>
                </a:cubicBezTo>
                <a:cubicBezTo>
                  <a:pt x="1885" y="529"/>
                  <a:pt x="1894" y="546"/>
                  <a:pt x="1902" y="537"/>
                </a:cubicBezTo>
                <a:close/>
                <a:moveTo>
                  <a:pt x="1970" y="443"/>
                </a:moveTo>
                <a:cubicBezTo>
                  <a:pt x="1970" y="452"/>
                  <a:pt x="1962" y="469"/>
                  <a:pt x="1979" y="460"/>
                </a:cubicBezTo>
                <a:cubicBezTo>
                  <a:pt x="1987" y="452"/>
                  <a:pt x="1996" y="443"/>
                  <a:pt x="1996" y="435"/>
                </a:cubicBezTo>
                <a:cubicBezTo>
                  <a:pt x="2005" y="418"/>
                  <a:pt x="2005" y="409"/>
                  <a:pt x="1996" y="409"/>
                </a:cubicBezTo>
                <a:cubicBezTo>
                  <a:pt x="1996" y="409"/>
                  <a:pt x="1979" y="426"/>
                  <a:pt x="1970" y="443"/>
                </a:cubicBezTo>
                <a:close/>
                <a:moveTo>
                  <a:pt x="1092" y="1270"/>
                </a:moveTo>
                <a:cubicBezTo>
                  <a:pt x="1101" y="1278"/>
                  <a:pt x="1126" y="1295"/>
                  <a:pt x="1135" y="1304"/>
                </a:cubicBezTo>
                <a:cubicBezTo>
                  <a:pt x="1135" y="1321"/>
                  <a:pt x="1152" y="1321"/>
                  <a:pt x="1160" y="1312"/>
                </a:cubicBezTo>
                <a:cubicBezTo>
                  <a:pt x="1169" y="1304"/>
                  <a:pt x="1169" y="1304"/>
                  <a:pt x="1160" y="1287"/>
                </a:cubicBezTo>
                <a:cubicBezTo>
                  <a:pt x="1143" y="1278"/>
                  <a:pt x="1118" y="1270"/>
                  <a:pt x="1109" y="1261"/>
                </a:cubicBezTo>
                <a:cubicBezTo>
                  <a:pt x="1092" y="1253"/>
                  <a:pt x="1084" y="1261"/>
                  <a:pt x="1092" y="1270"/>
                </a:cubicBezTo>
                <a:close/>
                <a:moveTo>
                  <a:pt x="1101" y="1210"/>
                </a:moveTo>
                <a:cubicBezTo>
                  <a:pt x="1109" y="1202"/>
                  <a:pt x="1101" y="1176"/>
                  <a:pt x="1101" y="1167"/>
                </a:cubicBezTo>
                <a:cubicBezTo>
                  <a:pt x="1101" y="1150"/>
                  <a:pt x="1101" y="1150"/>
                  <a:pt x="1109" y="1142"/>
                </a:cubicBezTo>
                <a:cubicBezTo>
                  <a:pt x="1126" y="1133"/>
                  <a:pt x="1126" y="1125"/>
                  <a:pt x="1118" y="1116"/>
                </a:cubicBezTo>
                <a:cubicBezTo>
                  <a:pt x="1109" y="1108"/>
                  <a:pt x="1109" y="1108"/>
                  <a:pt x="1109" y="1099"/>
                </a:cubicBezTo>
                <a:cubicBezTo>
                  <a:pt x="1109" y="1091"/>
                  <a:pt x="1109" y="1091"/>
                  <a:pt x="1101" y="1082"/>
                </a:cubicBezTo>
                <a:cubicBezTo>
                  <a:pt x="1092" y="1082"/>
                  <a:pt x="1092" y="1074"/>
                  <a:pt x="1092" y="1057"/>
                </a:cubicBezTo>
                <a:cubicBezTo>
                  <a:pt x="1092" y="1040"/>
                  <a:pt x="1092" y="1023"/>
                  <a:pt x="1101" y="1031"/>
                </a:cubicBezTo>
                <a:cubicBezTo>
                  <a:pt x="1109" y="1040"/>
                  <a:pt x="1109" y="1040"/>
                  <a:pt x="1118" y="1074"/>
                </a:cubicBezTo>
                <a:cubicBezTo>
                  <a:pt x="1126" y="1108"/>
                  <a:pt x="1126" y="1116"/>
                  <a:pt x="1143" y="1099"/>
                </a:cubicBezTo>
                <a:cubicBezTo>
                  <a:pt x="1152" y="1082"/>
                  <a:pt x="1152" y="1065"/>
                  <a:pt x="1160" y="1074"/>
                </a:cubicBezTo>
                <a:cubicBezTo>
                  <a:pt x="1169" y="1091"/>
                  <a:pt x="1169" y="1125"/>
                  <a:pt x="1160" y="1133"/>
                </a:cubicBezTo>
                <a:cubicBezTo>
                  <a:pt x="1160" y="1142"/>
                  <a:pt x="1160" y="1142"/>
                  <a:pt x="1160" y="1142"/>
                </a:cubicBezTo>
                <a:cubicBezTo>
                  <a:pt x="1169" y="1142"/>
                  <a:pt x="1194" y="1125"/>
                  <a:pt x="1194" y="1125"/>
                </a:cubicBezTo>
                <a:cubicBezTo>
                  <a:pt x="1194" y="1125"/>
                  <a:pt x="1186" y="1099"/>
                  <a:pt x="1194" y="1108"/>
                </a:cubicBezTo>
                <a:cubicBezTo>
                  <a:pt x="1203" y="1116"/>
                  <a:pt x="1203" y="1116"/>
                  <a:pt x="1211" y="1108"/>
                </a:cubicBezTo>
                <a:cubicBezTo>
                  <a:pt x="1211" y="1099"/>
                  <a:pt x="1203" y="1091"/>
                  <a:pt x="1194" y="1082"/>
                </a:cubicBezTo>
                <a:cubicBezTo>
                  <a:pt x="1186" y="1065"/>
                  <a:pt x="1186" y="1065"/>
                  <a:pt x="1186" y="1048"/>
                </a:cubicBezTo>
                <a:cubicBezTo>
                  <a:pt x="1186" y="1031"/>
                  <a:pt x="1160" y="997"/>
                  <a:pt x="1160" y="1023"/>
                </a:cubicBezTo>
                <a:cubicBezTo>
                  <a:pt x="1160" y="1048"/>
                  <a:pt x="1160" y="1040"/>
                  <a:pt x="1152" y="1048"/>
                </a:cubicBezTo>
                <a:cubicBezTo>
                  <a:pt x="1143" y="1048"/>
                  <a:pt x="1135" y="1057"/>
                  <a:pt x="1135" y="1065"/>
                </a:cubicBezTo>
                <a:cubicBezTo>
                  <a:pt x="1135" y="1065"/>
                  <a:pt x="1126" y="1065"/>
                  <a:pt x="1126" y="1048"/>
                </a:cubicBezTo>
                <a:cubicBezTo>
                  <a:pt x="1126" y="1040"/>
                  <a:pt x="1118" y="997"/>
                  <a:pt x="1109" y="1006"/>
                </a:cubicBezTo>
                <a:cubicBezTo>
                  <a:pt x="1101" y="1006"/>
                  <a:pt x="1101" y="1006"/>
                  <a:pt x="1101" y="1014"/>
                </a:cubicBezTo>
                <a:cubicBezTo>
                  <a:pt x="1092" y="1023"/>
                  <a:pt x="1092" y="1014"/>
                  <a:pt x="1092" y="997"/>
                </a:cubicBezTo>
                <a:cubicBezTo>
                  <a:pt x="1092" y="980"/>
                  <a:pt x="1084" y="955"/>
                  <a:pt x="1092" y="912"/>
                </a:cubicBezTo>
                <a:cubicBezTo>
                  <a:pt x="1092" y="869"/>
                  <a:pt x="1101" y="869"/>
                  <a:pt x="1118" y="903"/>
                </a:cubicBezTo>
                <a:cubicBezTo>
                  <a:pt x="1135" y="929"/>
                  <a:pt x="1169" y="972"/>
                  <a:pt x="1186" y="997"/>
                </a:cubicBezTo>
                <a:cubicBezTo>
                  <a:pt x="1211" y="1023"/>
                  <a:pt x="1271" y="1082"/>
                  <a:pt x="1280" y="1091"/>
                </a:cubicBezTo>
                <a:cubicBezTo>
                  <a:pt x="1288" y="1099"/>
                  <a:pt x="1288" y="1091"/>
                  <a:pt x="1271" y="1108"/>
                </a:cubicBezTo>
                <a:cubicBezTo>
                  <a:pt x="1254" y="1125"/>
                  <a:pt x="1246" y="1133"/>
                  <a:pt x="1220" y="1133"/>
                </a:cubicBezTo>
                <a:cubicBezTo>
                  <a:pt x="1203" y="1142"/>
                  <a:pt x="1186" y="1159"/>
                  <a:pt x="1194" y="1159"/>
                </a:cubicBezTo>
                <a:cubicBezTo>
                  <a:pt x="1211" y="1159"/>
                  <a:pt x="1263" y="1142"/>
                  <a:pt x="1288" y="1133"/>
                </a:cubicBezTo>
                <a:cubicBezTo>
                  <a:pt x="1314" y="1133"/>
                  <a:pt x="1331" y="1125"/>
                  <a:pt x="1322" y="1099"/>
                </a:cubicBezTo>
                <a:cubicBezTo>
                  <a:pt x="1305" y="1082"/>
                  <a:pt x="1271" y="1048"/>
                  <a:pt x="1246" y="1031"/>
                </a:cubicBezTo>
                <a:cubicBezTo>
                  <a:pt x="1220" y="1014"/>
                  <a:pt x="1211" y="997"/>
                  <a:pt x="1194" y="980"/>
                </a:cubicBezTo>
                <a:cubicBezTo>
                  <a:pt x="1177" y="955"/>
                  <a:pt x="1152" y="920"/>
                  <a:pt x="1135" y="886"/>
                </a:cubicBezTo>
                <a:cubicBezTo>
                  <a:pt x="1118" y="852"/>
                  <a:pt x="1109" y="844"/>
                  <a:pt x="1092" y="861"/>
                </a:cubicBezTo>
                <a:cubicBezTo>
                  <a:pt x="1084" y="878"/>
                  <a:pt x="1075" y="895"/>
                  <a:pt x="1075" y="955"/>
                </a:cubicBezTo>
                <a:cubicBezTo>
                  <a:pt x="1075" y="1014"/>
                  <a:pt x="1084" y="1023"/>
                  <a:pt x="1084" y="1040"/>
                </a:cubicBezTo>
                <a:cubicBezTo>
                  <a:pt x="1075" y="1057"/>
                  <a:pt x="1075" y="1048"/>
                  <a:pt x="1066" y="1031"/>
                </a:cubicBezTo>
                <a:cubicBezTo>
                  <a:pt x="1058" y="1014"/>
                  <a:pt x="1058" y="997"/>
                  <a:pt x="1058" y="980"/>
                </a:cubicBezTo>
                <a:cubicBezTo>
                  <a:pt x="1066" y="963"/>
                  <a:pt x="1058" y="929"/>
                  <a:pt x="1049" y="937"/>
                </a:cubicBezTo>
                <a:cubicBezTo>
                  <a:pt x="1041" y="937"/>
                  <a:pt x="1041" y="946"/>
                  <a:pt x="1041" y="955"/>
                </a:cubicBezTo>
                <a:cubicBezTo>
                  <a:pt x="1041" y="955"/>
                  <a:pt x="1032" y="929"/>
                  <a:pt x="1007" y="929"/>
                </a:cubicBezTo>
                <a:cubicBezTo>
                  <a:pt x="981" y="937"/>
                  <a:pt x="973" y="946"/>
                  <a:pt x="990" y="946"/>
                </a:cubicBezTo>
                <a:cubicBezTo>
                  <a:pt x="998" y="946"/>
                  <a:pt x="1041" y="989"/>
                  <a:pt x="1041" y="1006"/>
                </a:cubicBezTo>
                <a:cubicBezTo>
                  <a:pt x="1041" y="1031"/>
                  <a:pt x="1032" y="1040"/>
                  <a:pt x="1032" y="1057"/>
                </a:cubicBezTo>
                <a:cubicBezTo>
                  <a:pt x="1032" y="1082"/>
                  <a:pt x="1024" y="1099"/>
                  <a:pt x="1015" y="1108"/>
                </a:cubicBezTo>
                <a:cubicBezTo>
                  <a:pt x="1015" y="1116"/>
                  <a:pt x="1032" y="1099"/>
                  <a:pt x="1041" y="1082"/>
                </a:cubicBezTo>
                <a:cubicBezTo>
                  <a:pt x="1049" y="1065"/>
                  <a:pt x="1049" y="1023"/>
                  <a:pt x="1058" y="1040"/>
                </a:cubicBezTo>
                <a:cubicBezTo>
                  <a:pt x="1066" y="1057"/>
                  <a:pt x="1075" y="1065"/>
                  <a:pt x="1084" y="1125"/>
                </a:cubicBezTo>
                <a:cubicBezTo>
                  <a:pt x="1092" y="1176"/>
                  <a:pt x="1092" y="1244"/>
                  <a:pt x="1101" y="1210"/>
                </a:cubicBezTo>
                <a:close/>
                <a:moveTo>
                  <a:pt x="325" y="2036"/>
                </a:moveTo>
                <a:cubicBezTo>
                  <a:pt x="325" y="2045"/>
                  <a:pt x="350" y="2036"/>
                  <a:pt x="367" y="2036"/>
                </a:cubicBezTo>
                <a:cubicBezTo>
                  <a:pt x="384" y="2045"/>
                  <a:pt x="384" y="2053"/>
                  <a:pt x="393" y="2036"/>
                </a:cubicBezTo>
                <a:cubicBezTo>
                  <a:pt x="393" y="2028"/>
                  <a:pt x="401" y="2011"/>
                  <a:pt x="393" y="2002"/>
                </a:cubicBezTo>
                <a:cubicBezTo>
                  <a:pt x="376" y="1994"/>
                  <a:pt x="359" y="2011"/>
                  <a:pt x="342" y="2019"/>
                </a:cubicBezTo>
                <a:cubicBezTo>
                  <a:pt x="325" y="2028"/>
                  <a:pt x="307" y="2045"/>
                  <a:pt x="325" y="2036"/>
                </a:cubicBezTo>
                <a:close/>
                <a:moveTo>
                  <a:pt x="495" y="1721"/>
                </a:moveTo>
                <a:cubicBezTo>
                  <a:pt x="504" y="1721"/>
                  <a:pt x="546" y="1747"/>
                  <a:pt x="572" y="1764"/>
                </a:cubicBezTo>
                <a:cubicBezTo>
                  <a:pt x="589" y="1781"/>
                  <a:pt x="623" y="1815"/>
                  <a:pt x="666" y="1832"/>
                </a:cubicBezTo>
                <a:cubicBezTo>
                  <a:pt x="708" y="1849"/>
                  <a:pt x="742" y="1883"/>
                  <a:pt x="777" y="1892"/>
                </a:cubicBezTo>
                <a:cubicBezTo>
                  <a:pt x="811" y="1892"/>
                  <a:pt x="845" y="1900"/>
                  <a:pt x="853" y="1909"/>
                </a:cubicBezTo>
                <a:cubicBezTo>
                  <a:pt x="870" y="1917"/>
                  <a:pt x="862" y="1943"/>
                  <a:pt x="870" y="1951"/>
                </a:cubicBezTo>
                <a:cubicBezTo>
                  <a:pt x="879" y="1968"/>
                  <a:pt x="879" y="1968"/>
                  <a:pt x="879" y="1951"/>
                </a:cubicBezTo>
                <a:cubicBezTo>
                  <a:pt x="879" y="1934"/>
                  <a:pt x="887" y="1909"/>
                  <a:pt x="887" y="1900"/>
                </a:cubicBezTo>
                <a:cubicBezTo>
                  <a:pt x="896" y="1892"/>
                  <a:pt x="896" y="1883"/>
                  <a:pt x="879" y="1883"/>
                </a:cubicBezTo>
                <a:cubicBezTo>
                  <a:pt x="862" y="1883"/>
                  <a:pt x="819" y="1883"/>
                  <a:pt x="785" y="1866"/>
                </a:cubicBezTo>
                <a:cubicBezTo>
                  <a:pt x="759" y="1849"/>
                  <a:pt x="751" y="1840"/>
                  <a:pt x="717" y="1832"/>
                </a:cubicBezTo>
                <a:cubicBezTo>
                  <a:pt x="674" y="1823"/>
                  <a:pt x="640" y="1798"/>
                  <a:pt x="606" y="1764"/>
                </a:cubicBezTo>
                <a:cubicBezTo>
                  <a:pt x="572" y="1738"/>
                  <a:pt x="546" y="1721"/>
                  <a:pt x="529" y="1713"/>
                </a:cubicBezTo>
                <a:cubicBezTo>
                  <a:pt x="504" y="1696"/>
                  <a:pt x="478" y="1704"/>
                  <a:pt x="495" y="1721"/>
                </a:cubicBezTo>
                <a:close/>
                <a:moveTo>
                  <a:pt x="487" y="1840"/>
                </a:moveTo>
                <a:cubicBezTo>
                  <a:pt x="487" y="1849"/>
                  <a:pt x="529" y="1909"/>
                  <a:pt x="546" y="1926"/>
                </a:cubicBezTo>
                <a:cubicBezTo>
                  <a:pt x="555" y="1943"/>
                  <a:pt x="563" y="1934"/>
                  <a:pt x="572" y="1926"/>
                </a:cubicBezTo>
                <a:cubicBezTo>
                  <a:pt x="572" y="1917"/>
                  <a:pt x="572" y="1917"/>
                  <a:pt x="563" y="1909"/>
                </a:cubicBezTo>
                <a:cubicBezTo>
                  <a:pt x="555" y="1900"/>
                  <a:pt x="555" y="1900"/>
                  <a:pt x="555" y="1883"/>
                </a:cubicBezTo>
                <a:cubicBezTo>
                  <a:pt x="555" y="1866"/>
                  <a:pt x="555" y="1849"/>
                  <a:pt x="555" y="1858"/>
                </a:cubicBezTo>
                <a:cubicBezTo>
                  <a:pt x="563" y="1866"/>
                  <a:pt x="580" y="1900"/>
                  <a:pt x="597" y="1900"/>
                </a:cubicBezTo>
                <a:cubicBezTo>
                  <a:pt x="614" y="1909"/>
                  <a:pt x="614" y="1900"/>
                  <a:pt x="614" y="1892"/>
                </a:cubicBezTo>
                <a:cubicBezTo>
                  <a:pt x="606" y="1875"/>
                  <a:pt x="589" y="1875"/>
                  <a:pt x="589" y="1840"/>
                </a:cubicBezTo>
                <a:cubicBezTo>
                  <a:pt x="580" y="1798"/>
                  <a:pt x="580" y="1789"/>
                  <a:pt x="563" y="1772"/>
                </a:cubicBezTo>
                <a:cubicBezTo>
                  <a:pt x="546" y="1764"/>
                  <a:pt x="546" y="1764"/>
                  <a:pt x="538" y="1764"/>
                </a:cubicBezTo>
                <a:cubicBezTo>
                  <a:pt x="538" y="1764"/>
                  <a:pt x="538" y="1772"/>
                  <a:pt x="546" y="1781"/>
                </a:cubicBezTo>
                <a:cubicBezTo>
                  <a:pt x="555" y="1789"/>
                  <a:pt x="563" y="1806"/>
                  <a:pt x="563" y="1815"/>
                </a:cubicBezTo>
                <a:cubicBezTo>
                  <a:pt x="563" y="1823"/>
                  <a:pt x="563" y="1823"/>
                  <a:pt x="555" y="1815"/>
                </a:cubicBezTo>
                <a:cubicBezTo>
                  <a:pt x="546" y="1806"/>
                  <a:pt x="538" y="1789"/>
                  <a:pt x="529" y="1798"/>
                </a:cubicBezTo>
                <a:cubicBezTo>
                  <a:pt x="529" y="1798"/>
                  <a:pt x="521" y="1823"/>
                  <a:pt x="529" y="1840"/>
                </a:cubicBezTo>
                <a:cubicBezTo>
                  <a:pt x="538" y="1858"/>
                  <a:pt x="538" y="1875"/>
                  <a:pt x="538" y="1883"/>
                </a:cubicBezTo>
                <a:cubicBezTo>
                  <a:pt x="538" y="1892"/>
                  <a:pt x="529" y="1883"/>
                  <a:pt x="521" y="1866"/>
                </a:cubicBezTo>
                <a:cubicBezTo>
                  <a:pt x="512" y="1849"/>
                  <a:pt x="504" y="1815"/>
                  <a:pt x="495" y="1789"/>
                </a:cubicBezTo>
                <a:cubicBezTo>
                  <a:pt x="478" y="1764"/>
                  <a:pt x="461" y="1747"/>
                  <a:pt x="461" y="1738"/>
                </a:cubicBezTo>
                <a:cubicBezTo>
                  <a:pt x="452" y="1738"/>
                  <a:pt x="452" y="1696"/>
                  <a:pt x="452" y="1670"/>
                </a:cubicBezTo>
                <a:cubicBezTo>
                  <a:pt x="444" y="1653"/>
                  <a:pt x="461" y="1636"/>
                  <a:pt x="452" y="1619"/>
                </a:cubicBezTo>
                <a:cubicBezTo>
                  <a:pt x="444" y="1602"/>
                  <a:pt x="427" y="1610"/>
                  <a:pt x="427" y="1653"/>
                </a:cubicBezTo>
                <a:cubicBezTo>
                  <a:pt x="418" y="1687"/>
                  <a:pt x="427" y="1789"/>
                  <a:pt x="435" y="1823"/>
                </a:cubicBezTo>
                <a:cubicBezTo>
                  <a:pt x="452" y="1858"/>
                  <a:pt x="444" y="1892"/>
                  <a:pt x="461" y="1909"/>
                </a:cubicBezTo>
                <a:cubicBezTo>
                  <a:pt x="469" y="1926"/>
                  <a:pt x="469" y="1909"/>
                  <a:pt x="469" y="1892"/>
                </a:cubicBezTo>
                <a:cubicBezTo>
                  <a:pt x="469" y="1875"/>
                  <a:pt x="478" y="1875"/>
                  <a:pt x="478" y="1858"/>
                </a:cubicBezTo>
                <a:cubicBezTo>
                  <a:pt x="478" y="1832"/>
                  <a:pt x="478" y="1832"/>
                  <a:pt x="487" y="1840"/>
                </a:cubicBezTo>
                <a:close/>
                <a:moveTo>
                  <a:pt x="589" y="2070"/>
                </a:moveTo>
                <a:cubicBezTo>
                  <a:pt x="589" y="2070"/>
                  <a:pt x="614" y="2096"/>
                  <a:pt x="614" y="2105"/>
                </a:cubicBezTo>
                <a:cubicBezTo>
                  <a:pt x="614" y="2113"/>
                  <a:pt x="614" y="2122"/>
                  <a:pt x="580" y="2105"/>
                </a:cubicBezTo>
                <a:cubicBezTo>
                  <a:pt x="546" y="2088"/>
                  <a:pt x="546" y="2079"/>
                  <a:pt x="529" y="2088"/>
                </a:cubicBezTo>
                <a:cubicBezTo>
                  <a:pt x="504" y="2088"/>
                  <a:pt x="478" y="2105"/>
                  <a:pt x="487" y="2105"/>
                </a:cubicBezTo>
                <a:cubicBezTo>
                  <a:pt x="495" y="2113"/>
                  <a:pt x="504" y="2113"/>
                  <a:pt x="529" y="2113"/>
                </a:cubicBezTo>
                <a:cubicBezTo>
                  <a:pt x="555" y="2113"/>
                  <a:pt x="572" y="2122"/>
                  <a:pt x="589" y="2130"/>
                </a:cubicBezTo>
                <a:cubicBezTo>
                  <a:pt x="606" y="2139"/>
                  <a:pt x="640" y="2147"/>
                  <a:pt x="649" y="2130"/>
                </a:cubicBezTo>
                <a:cubicBezTo>
                  <a:pt x="657" y="2113"/>
                  <a:pt x="657" y="2113"/>
                  <a:pt x="640" y="2096"/>
                </a:cubicBezTo>
                <a:cubicBezTo>
                  <a:pt x="623" y="2088"/>
                  <a:pt x="580" y="2045"/>
                  <a:pt x="589" y="2070"/>
                </a:cubicBezTo>
                <a:close/>
                <a:moveTo>
                  <a:pt x="2439" y="895"/>
                </a:moveTo>
                <a:cubicBezTo>
                  <a:pt x="3292" y="895"/>
                  <a:pt x="3983" y="1585"/>
                  <a:pt x="3983" y="2437"/>
                </a:cubicBezTo>
                <a:cubicBezTo>
                  <a:pt x="3983" y="3289"/>
                  <a:pt x="3292" y="3979"/>
                  <a:pt x="2439" y="3979"/>
                </a:cubicBezTo>
                <a:cubicBezTo>
                  <a:pt x="1587" y="3979"/>
                  <a:pt x="896" y="3289"/>
                  <a:pt x="896" y="2437"/>
                </a:cubicBezTo>
                <a:cubicBezTo>
                  <a:pt x="896" y="1585"/>
                  <a:pt x="1587" y="895"/>
                  <a:pt x="2439" y="895"/>
                </a:cubicBezTo>
                <a:close/>
                <a:moveTo>
                  <a:pt x="2457" y="1772"/>
                </a:moveTo>
                <a:cubicBezTo>
                  <a:pt x="2141" y="1900"/>
                  <a:pt x="2141" y="1900"/>
                  <a:pt x="2141" y="1900"/>
                </a:cubicBezTo>
                <a:cubicBezTo>
                  <a:pt x="2141" y="2590"/>
                  <a:pt x="2141" y="2590"/>
                  <a:pt x="2141" y="2590"/>
                </a:cubicBezTo>
                <a:cubicBezTo>
                  <a:pt x="2081" y="2565"/>
                  <a:pt x="2022" y="2539"/>
                  <a:pt x="1953" y="2505"/>
                </a:cubicBezTo>
                <a:cubicBezTo>
                  <a:pt x="1953" y="1900"/>
                  <a:pt x="1953" y="1900"/>
                  <a:pt x="1953" y="1900"/>
                </a:cubicBezTo>
                <a:cubicBezTo>
                  <a:pt x="1638" y="1772"/>
                  <a:pt x="1638" y="1772"/>
                  <a:pt x="1638" y="1772"/>
                </a:cubicBezTo>
                <a:cubicBezTo>
                  <a:pt x="1638" y="2318"/>
                  <a:pt x="1638" y="2318"/>
                  <a:pt x="1638" y="2318"/>
                </a:cubicBezTo>
                <a:cubicBezTo>
                  <a:pt x="1536" y="2249"/>
                  <a:pt x="1416" y="2173"/>
                  <a:pt x="1280" y="2062"/>
                </a:cubicBezTo>
                <a:cubicBezTo>
                  <a:pt x="1280" y="2062"/>
                  <a:pt x="1425" y="2309"/>
                  <a:pt x="1638" y="2488"/>
                </a:cubicBezTo>
                <a:cubicBezTo>
                  <a:pt x="1638" y="3433"/>
                  <a:pt x="1638" y="3433"/>
                  <a:pt x="1638" y="3433"/>
                </a:cubicBezTo>
                <a:cubicBezTo>
                  <a:pt x="1953" y="3561"/>
                  <a:pt x="1953" y="3561"/>
                  <a:pt x="1953" y="3561"/>
                </a:cubicBezTo>
                <a:cubicBezTo>
                  <a:pt x="1953" y="2726"/>
                  <a:pt x="1953" y="2726"/>
                  <a:pt x="1953" y="2726"/>
                </a:cubicBezTo>
                <a:cubicBezTo>
                  <a:pt x="2022" y="2778"/>
                  <a:pt x="2090" y="2803"/>
                  <a:pt x="2141" y="2829"/>
                </a:cubicBezTo>
                <a:cubicBezTo>
                  <a:pt x="2141" y="3561"/>
                  <a:pt x="2141" y="3561"/>
                  <a:pt x="2141" y="3561"/>
                </a:cubicBezTo>
                <a:cubicBezTo>
                  <a:pt x="2457" y="3433"/>
                  <a:pt x="2457" y="3433"/>
                  <a:pt x="2457" y="3433"/>
                </a:cubicBezTo>
                <a:cubicBezTo>
                  <a:pt x="2457" y="2905"/>
                  <a:pt x="2457" y="2905"/>
                  <a:pt x="2457" y="2905"/>
                </a:cubicBezTo>
                <a:cubicBezTo>
                  <a:pt x="2584" y="2922"/>
                  <a:pt x="2746" y="2931"/>
                  <a:pt x="2917" y="2888"/>
                </a:cubicBezTo>
                <a:cubicBezTo>
                  <a:pt x="3275" y="2803"/>
                  <a:pt x="3454" y="2454"/>
                  <a:pt x="3403" y="2232"/>
                </a:cubicBezTo>
                <a:cubicBezTo>
                  <a:pt x="3352" y="2011"/>
                  <a:pt x="3216" y="1909"/>
                  <a:pt x="2866" y="1730"/>
                </a:cubicBezTo>
                <a:cubicBezTo>
                  <a:pt x="2516" y="1551"/>
                  <a:pt x="2286" y="1406"/>
                  <a:pt x="2457" y="1142"/>
                </a:cubicBezTo>
                <a:cubicBezTo>
                  <a:pt x="2457" y="1142"/>
                  <a:pt x="2329" y="1202"/>
                  <a:pt x="2286" y="1329"/>
                </a:cubicBezTo>
                <a:cubicBezTo>
                  <a:pt x="2243" y="1449"/>
                  <a:pt x="2277" y="1602"/>
                  <a:pt x="2448" y="1747"/>
                </a:cubicBezTo>
                <a:cubicBezTo>
                  <a:pt x="2627" y="1900"/>
                  <a:pt x="2721" y="1883"/>
                  <a:pt x="2874" y="2062"/>
                </a:cubicBezTo>
                <a:cubicBezTo>
                  <a:pt x="3028" y="2232"/>
                  <a:pt x="2985" y="2462"/>
                  <a:pt x="2900" y="2548"/>
                </a:cubicBezTo>
                <a:cubicBezTo>
                  <a:pt x="2823" y="2616"/>
                  <a:pt x="2670" y="2701"/>
                  <a:pt x="2457" y="2675"/>
                </a:cubicBezTo>
                <a:lnTo>
                  <a:pt x="2457" y="1772"/>
                </a:lnTo>
                <a:close/>
                <a:moveTo>
                  <a:pt x="2644" y="3212"/>
                </a:moveTo>
                <a:cubicBezTo>
                  <a:pt x="2644" y="3476"/>
                  <a:pt x="2644" y="3476"/>
                  <a:pt x="2644" y="3476"/>
                </a:cubicBezTo>
                <a:cubicBezTo>
                  <a:pt x="2619" y="3476"/>
                  <a:pt x="2619" y="3476"/>
                  <a:pt x="2619" y="3476"/>
                </a:cubicBezTo>
                <a:cubicBezTo>
                  <a:pt x="2619" y="3289"/>
                  <a:pt x="2619" y="3289"/>
                  <a:pt x="2619" y="3289"/>
                </a:cubicBezTo>
                <a:cubicBezTo>
                  <a:pt x="2559" y="3289"/>
                  <a:pt x="2559" y="3289"/>
                  <a:pt x="2559" y="3289"/>
                </a:cubicBezTo>
                <a:cubicBezTo>
                  <a:pt x="2559" y="3263"/>
                  <a:pt x="2559" y="3263"/>
                  <a:pt x="2559" y="3263"/>
                </a:cubicBezTo>
                <a:cubicBezTo>
                  <a:pt x="2602" y="3263"/>
                  <a:pt x="2619" y="3246"/>
                  <a:pt x="2627" y="3212"/>
                </a:cubicBezTo>
                <a:lnTo>
                  <a:pt x="2644" y="3212"/>
                </a:lnTo>
                <a:close/>
                <a:moveTo>
                  <a:pt x="2789" y="3416"/>
                </a:moveTo>
                <a:cubicBezTo>
                  <a:pt x="2815" y="3416"/>
                  <a:pt x="2815" y="3416"/>
                  <a:pt x="2815" y="3416"/>
                </a:cubicBezTo>
                <a:cubicBezTo>
                  <a:pt x="2823" y="3442"/>
                  <a:pt x="2832" y="3459"/>
                  <a:pt x="2857" y="3459"/>
                </a:cubicBezTo>
                <a:cubicBezTo>
                  <a:pt x="2883" y="3459"/>
                  <a:pt x="2900" y="3425"/>
                  <a:pt x="2909" y="3357"/>
                </a:cubicBezTo>
                <a:cubicBezTo>
                  <a:pt x="2909" y="3357"/>
                  <a:pt x="2909" y="3357"/>
                  <a:pt x="2909" y="3357"/>
                </a:cubicBezTo>
                <a:cubicBezTo>
                  <a:pt x="2900" y="3374"/>
                  <a:pt x="2883" y="3391"/>
                  <a:pt x="2857" y="3391"/>
                </a:cubicBezTo>
                <a:cubicBezTo>
                  <a:pt x="2815" y="3382"/>
                  <a:pt x="2789" y="3357"/>
                  <a:pt x="2789" y="3306"/>
                </a:cubicBezTo>
                <a:cubicBezTo>
                  <a:pt x="2789" y="3246"/>
                  <a:pt x="2815" y="3212"/>
                  <a:pt x="2857" y="3212"/>
                </a:cubicBezTo>
                <a:cubicBezTo>
                  <a:pt x="2909" y="3212"/>
                  <a:pt x="2943" y="3255"/>
                  <a:pt x="2943" y="3331"/>
                </a:cubicBezTo>
                <a:cubicBezTo>
                  <a:pt x="2934" y="3425"/>
                  <a:pt x="2909" y="3476"/>
                  <a:pt x="2857" y="3476"/>
                </a:cubicBezTo>
                <a:cubicBezTo>
                  <a:pt x="2815" y="3476"/>
                  <a:pt x="2789" y="3459"/>
                  <a:pt x="2789" y="3416"/>
                </a:cubicBezTo>
                <a:close/>
                <a:moveTo>
                  <a:pt x="2866" y="3357"/>
                </a:moveTo>
                <a:cubicBezTo>
                  <a:pt x="2891" y="3357"/>
                  <a:pt x="2909" y="3340"/>
                  <a:pt x="2909" y="3297"/>
                </a:cubicBezTo>
                <a:cubicBezTo>
                  <a:pt x="2909" y="3263"/>
                  <a:pt x="2891" y="3246"/>
                  <a:pt x="2857" y="3246"/>
                </a:cubicBezTo>
                <a:cubicBezTo>
                  <a:pt x="2832" y="3246"/>
                  <a:pt x="2815" y="3263"/>
                  <a:pt x="2815" y="3306"/>
                </a:cubicBezTo>
                <a:cubicBezTo>
                  <a:pt x="2815" y="3340"/>
                  <a:pt x="2832" y="3357"/>
                  <a:pt x="2866" y="3357"/>
                </a:cubicBezTo>
                <a:close/>
                <a:moveTo>
                  <a:pt x="3156" y="3348"/>
                </a:moveTo>
                <a:cubicBezTo>
                  <a:pt x="3156" y="3280"/>
                  <a:pt x="3139" y="3246"/>
                  <a:pt x="3105" y="3246"/>
                </a:cubicBezTo>
                <a:cubicBezTo>
                  <a:pt x="3071" y="3246"/>
                  <a:pt x="3054" y="3280"/>
                  <a:pt x="3054" y="3348"/>
                </a:cubicBezTo>
                <a:cubicBezTo>
                  <a:pt x="3054" y="3416"/>
                  <a:pt x="3071" y="3451"/>
                  <a:pt x="3105" y="3451"/>
                </a:cubicBezTo>
                <a:cubicBezTo>
                  <a:pt x="3139" y="3451"/>
                  <a:pt x="3156" y="3416"/>
                  <a:pt x="3156" y="3348"/>
                </a:cubicBezTo>
                <a:close/>
                <a:moveTo>
                  <a:pt x="3181" y="3348"/>
                </a:moveTo>
                <a:cubicBezTo>
                  <a:pt x="3181" y="3433"/>
                  <a:pt x="3156" y="3476"/>
                  <a:pt x="3105" y="3476"/>
                </a:cubicBezTo>
                <a:cubicBezTo>
                  <a:pt x="3054" y="3476"/>
                  <a:pt x="3028" y="3433"/>
                  <a:pt x="3028" y="3348"/>
                </a:cubicBezTo>
                <a:cubicBezTo>
                  <a:pt x="3028" y="3255"/>
                  <a:pt x="3054" y="3212"/>
                  <a:pt x="3105" y="3212"/>
                </a:cubicBezTo>
                <a:cubicBezTo>
                  <a:pt x="3156" y="3212"/>
                  <a:pt x="3181" y="3263"/>
                  <a:pt x="3181" y="3348"/>
                </a:cubicBezTo>
                <a:close/>
                <a:moveTo>
                  <a:pt x="3275" y="3416"/>
                </a:moveTo>
                <a:cubicBezTo>
                  <a:pt x="3301" y="3416"/>
                  <a:pt x="3301" y="3416"/>
                  <a:pt x="3301" y="3416"/>
                </a:cubicBezTo>
                <a:cubicBezTo>
                  <a:pt x="3301" y="3442"/>
                  <a:pt x="3318" y="3459"/>
                  <a:pt x="3343" y="3459"/>
                </a:cubicBezTo>
                <a:cubicBezTo>
                  <a:pt x="3369" y="3459"/>
                  <a:pt x="3386" y="3425"/>
                  <a:pt x="3395" y="3357"/>
                </a:cubicBezTo>
                <a:cubicBezTo>
                  <a:pt x="3395" y="3357"/>
                  <a:pt x="3395" y="3357"/>
                  <a:pt x="3395" y="3357"/>
                </a:cubicBezTo>
                <a:cubicBezTo>
                  <a:pt x="3386" y="3374"/>
                  <a:pt x="3369" y="3391"/>
                  <a:pt x="3343" y="3391"/>
                </a:cubicBezTo>
                <a:cubicBezTo>
                  <a:pt x="3292" y="3382"/>
                  <a:pt x="3275" y="3357"/>
                  <a:pt x="3267" y="3306"/>
                </a:cubicBezTo>
                <a:cubicBezTo>
                  <a:pt x="3275" y="3246"/>
                  <a:pt x="3301" y="3212"/>
                  <a:pt x="3343" y="3212"/>
                </a:cubicBezTo>
                <a:cubicBezTo>
                  <a:pt x="3395" y="3212"/>
                  <a:pt x="3420" y="3255"/>
                  <a:pt x="3420" y="3331"/>
                </a:cubicBezTo>
                <a:cubicBezTo>
                  <a:pt x="3420" y="3425"/>
                  <a:pt x="3395" y="3476"/>
                  <a:pt x="3343" y="3476"/>
                </a:cubicBezTo>
                <a:cubicBezTo>
                  <a:pt x="3301" y="3476"/>
                  <a:pt x="3275" y="3459"/>
                  <a:pt x="3275" y="3416"/>
                </a:cubicBezTo>
                <a:close/>
                <a:moveTo>
                  <a:pt x="3343" y="3357"/>
                </a:moveTo>
                <a:cubicBezTo>
                  <a:pt x="3378" y="3357"/>
                  <a:pt x="3386" y="3340"/>
                  <a:pt x="3386" y="3297"/>
                </a:cubicBezTo>
                <a:cubicBezTo>
                  <a:pt x="3386" y="3263"/>
                  <a:pt x="3378" y="3246"/>
                  <a:pt x="3343" y="3246"/>
                </a:cubicBezTo>
                <a:cubicBezTo>
                  <a:pt x="3318" y="3246"/>
                  <a:pt x="3301" y="3263"/>
                  <a:pt x="3301" y="3306"/>
                </a:cubicBezTo>
                <a:cubicBezTo>
                  <a:pt x="3301" y="3340"/>
                  <a:pt x="3318" y="3357"/>
                  <a:pt x="3343" y="3357"/>
                </a:cubicBezTo>
                <a:close/>
                <a:moveTo>
                  <a:pt x="2439" y="0"/>
                </a:moveTo>
                <a:cubicBezTo>
                  <a:pt x="3787" y="0"/>
                  <a:pt x="4879" y="1091"/>
                  <a:pt x="4879" y="2437"/>
                </a:cubicBezTo>
                <a:cubicBezTo>
                  <a:pt x="4879" y="3783"/>
                  <a:pt x="3787" y="4873"/>
                  <a:pt x="2439" y="4873"/>
                </a:cubicBezTo>
                <a:cubicBezTo>
                  <a:pt x="1092" y="4873"/>
                  <a:pt x="0" y="3783"/>
                  <a:pt x="0" y="2437"/>
                </a:cubicBezTo>
                <a:cubicBezTo>
                  <a:pt x="0" y="1091"/>
                  <a:pt x="1092" y="0"/>
                  <a:pt x="2439" y="0"/>
                </a:cubicBezTo>
                <a:close/>
                <a:moveTo>
                  <a:pt x="2439" y="162"/>
                </a:moveTo>
                <a:cubicBezTo>
                  <a:pt x="3702" y="162"/>
                  <a:pt x="4716" y="1176"/>
                  <a:pt x="4716" y="2437"/>
                </a:cubicBezTo>
                <a:cubicBezTo>
                  <a:pt x="4716" y="3689"/>
                  <a:pt x="3702" y="4711"/>
                  <a:pt x="2439" y="4711"/>
                </a:cubicBezTo>
                <a:cubicBezTo>
                  <a:pt x="1186" y="4711"/>
                  <a:pt x="162" y="3689"/>
                  <a:pt x="162" y="2437"/>
                </a:cubicBezTo>
                <a:cubicBezTo>
                  <a:pt x="162" y="1176"/>
                  <a:pt x="1186" y="162"/>
                  <a:pt x="2439" y="162"/>
                </a:cubicBezTo>
                <a:close/>
                <a:moveTo>
                  <a:pt x="4247" y="2820"/>
                </a:moveTo>
                <a:cubicBezTo>
                  <a:pt x="4230" y="2820"/>
                  <a:pt x="4230" y="2820"/>
                  <a:pt x="4230" y="2820"/>
                </a:cubicBezTo>
                <a:cubicBezTo>
                  <a:pt x="4247" y="2726"/>
                  <a:pt x="4247" y="2726"/>
                  <a:pt x="4247" y="2726"/>
                </a:cubicBezTo>
                <a:cubicBezTo>
                  <a:pt x="4256" y="2726"/>
                  <a:pt x="4256" y="2726"/>
                  <a:pt x="4256" y="2726"/>
                </a:cubicBezTo>
                <a:cubicBezTo>
                  <a:pt x="4256" y="2743"/>
                  <a:pt x="4256" y="2752"/>
                  <a:pt x="4264" y="2752"/>
                </a:cubicBezTo>
                <a:cubicBezTo>
                  <a:pt x="4264" y="2752"/>
                  <a:pt x="4273" y="2752"/>
                  <a:pt x="4282" y="2752"/>
                </a:cubicBezTo>
                <a:cubicBezTo>
                  <a:pt x="4282" y="2752"/>
                  <a:pt x="4282" y="2752"/>
                  <a:pt x="4282" y="2752"/>
                </a:cubicBezTo>
                <a:cubicBezTo>
                  <a:pt x="4341" y="2726"/>
                  <a:pt x="4341" y="2726"/>
                  <a:pt x="4341" y="2726"/>
                </a:cubicBezTo>
                <a:cubicBezTo>
                  <a:pt x="4299" y="2692"/>
                  <a:pt x="4299" y="2692"/>
                  <a:pt x="4299" y="2692"/>
                </a:cubicBezTo>
                <a:cubicBezTo>
                  <a:pt x="4290" y="2692"/>
                  <a:pt x="4282" y="2684"/>
                  <a:pt x="4282" y="2684"/>
                </a:cubicBezTo>
                <a:cubicBezTo>
                  <a:pt x="4273" y="2684"/>
                  <a:pt x="4264" y="2692"/>
                  <a:pt x="4264" y="2709"/>
                </a:cubicBezTo>
                <a:cubicBezTo>
                  <a:pt x="4256" y="2709"/>
                  <a:pt x="4256" y="2709"/>
                  <a:pt x="4256" y="2709"/>
                </a:cubicBezTo>
                <a:cubicBezTo>
                  <a:pt x="4264" y="2633"/>
                  <a:pt x="4264" y="2633"/>
                  <a:pt x="4264" y="2633"/>
                </a:cubicBezTo>
                <a:cubicBezTo>
                  <a:pt x="4273" y="2633"/>
                  <a:pt x="4273" y="2633"/>
                  <a:pt x="4273" y="2633"/>
                </a:cubicBezTo>
                <a:cubicBezTo>
                  <a:pt x="4273" y="2650"/>
                  <a:pt x="4282" y="2667"/>
                  <a:pt x="4290" y="2667"/>
                </a:cubicBezTo>
                <a:cubicBezTo>
                  <a:pt x="4367" y="2726"/>
                  <a:pt x="4367" y="2726"/>
                  <a:pt x="4367" y="2726"/>
                </a:cubicBezTo>
                <a:cubicBezTo>
                  <a:pt x="4418" y="2735"/>
                  <a:pt x="4418" y="2735"/>
                  <a:pt x="4418" y="2735"/>
                </a:cubicBezTo>
                <a:cubicBezTo>
                  <a:pt x="4435" y="2743"/>
                  <a:pt x="4444" y="2726"/>
                  <a:pt x="4444" y="2709"/>
                </a:cubicBezTo>
                <a:cubicBezTo>
                  <a:pt x="4461" y="2709"/>
                  <a:pt x="4461" y="2709"/>
                  <a:pt x="4461" y="2709"/>
                </a:cubicBezTo>
                <a:cubicBezTo>
                  <a:pt x="4435" y="2820"/>
                  <a:pt x="4435" y="2820"/>
                  <a:pt x="4435" y="2820"/>
                </a:cubicBezTo>
                <a:cubicBezTo>
                  <a:pt x="4427" y="2820"/>
                  <a:pt x="4427" y="2820"/>
                  <a:pt x="4427" y="2820"/>
                </a:cubicBezTo>
                <a:cubicBezTo>
                  <a:pt x="4427" y="2795"/>
                  <a:pt x="4427" y="2786"/>
                  <a:pt x="4409" y="2786"/>
                </a:cubicBezTo>
                <a:cubicBezTo>
                  <a:pt x="4358" y="2769"/>
                  <a:pt x="4358" y="2769"/>
                  <a:pt x="4358" y="2769"/>
                </a:cubicBezTo>
                <a:cubicBezTo>
                  <a:pt x="4282" y="2795"/>
                  <a:pt x="4282" y="2795"/>
                  <a:pt x="4282" y="2795"/>
                </a:cubicBezTo>
                <a:cubicBezTo>
                  <a:pt x="4256" y="2803"/>
                  <a:pt x="4247" y="2812"/>
                  <a:pt x="4247" y="2820"/>
                </a:cubicBezTo>
                <a:close/>
                <a:moveTo>
                  <a:pt x="4179" y="3016"/>
                </a:moveTo>
                <a:cubicBezTo>
                  <a:pt x="4230" y="2837"/>
                  <a:pt x="4230" y="2837"/>
                  <a:pt x="4230" y="2837"/>
                </a:cubicBezTo>
                <a:cubicBezTo>
                  <a:pt x="4299" y="2854"/>
                  <a:pt x="4299" y="2854"/>
                  <a:pt x="4299" y="2854"/>
                </a:cubicBezTo>
                <a:cubicBezTo>
                  <a:pt x="4299" y="2863"/>
                  <a:pt x="4299" y="2863"/>
                  <a:pt x="4299" y="2863"/>
                </a:cubicBezTo>
                <a:cubicBezTo>
                  <a:pt x="4256" y="2863"/>
                  <a:pt x="4230" y="2880"/>
                  <a:pt x="4230" y="2905"/>
                </a:cubicBezTo>
                <a:cubicBezTo>
                  <a:pt x="4375" y="2948"/>
                  <a:pt x="4375" y="2948"/>
                  <a:pt x="4375" y="2948"/>
                </a:cubicBezTo>
                <a:cubicBezTo>
                  <a:pt x="4392" y="2948"/>
                  <a:pt x="4401" y="2939"/>
                  <a:pt x="4401" y="2922"/>
                </a:cubicBezTo>
                <a:cubicBezTo>
                  <a:pt x="4418" y="2922"/>
                  <a:pt x="4418" y="2922"/>
                  <a:pt x="4418" y="2922"/>
                </a:cubicBezTo>
                <a:cubicBezTo>
                  <a:pt x="4384" y="3033"/>
                  <a:pt x="4384" y="3033"/>
                  <a:pt x="4384" y="3033"/>
                </a:cubicBezTo>
                <a:cubicBezTo>
                  <a:pt x="4375" y="3033"/>
                  <a:pt x="4375" y="3033"/>
                  <a:pt x="4375" y="3033"/>
                </a:cubicBezTo>
                <a:cubicBezTo>
                  <a:pt x="4384" y="3008"/>
                  <a:pt x="4375" y="2991"/>
                  <a:pt x="4367" y="2991"/>
                </a:cubicBezTo>
                <a:cubicBezTo>
                  <a:pt x="4213" y="2956"/>
                  <a:pt x="4213" y="2956"/>
                  <a:pt x="4213" y="2956"/>
                </a:cubicBezTo>
                <a:cubicBezTo>
                  <a:pt x="4205" y="2982"/>
                  <a:pt x="4222" y="3008"/>
                  <a:pt x="4256" y="3025"/>
                </a:cubicBezTo>
                <a:cubicBezTo>
                  <a:pt x="4247" y="3033"/>
                  <a:pt x="4247" y="3033"/>
                  <a:pt x="4247" y="3033"/>
                </a:cubicBezTo>
                <a:lnTo>
                  <a:pt x="4179" y="3016"/>
                </a:lnTo>
                <a:close/>
                <a:moveTo>
                  <a:pt x="4367" y="3110"/>
                </a:moveTo>
                <a:cubicBezTo>
                  <a:pt x="4324" y="3203"/>
                  <a:pt x="4324" y="3203"/>
                  <a:pt x="4324" y="3203"/>
                </a:cubicBezTo>
                <a:cubicBezTo>
                  <a:pt x="4316" y="3203"/>
                  <a:pt x="4316" y="3203"/>
                  <a:pt x="4316" y="3203"/>
                </a:cubicBezTo>
                <a:cubicBezTo>
                  <a:pt x="4324" y="3186"/>
                  <a:pt x="4316" y="3169"/>
                  <a:pt x="4307" y="3169"/>
                </a:cubicBezTo>
                <a:cubicBezTo>
                  <a:pt x="4179" y="3118"/>
                  <a:pt x="4179" y="3118"/>
                  <a:pt x="4179" y="3118"/>
                </a:cubicBezTo>
                <a:cubicBezTo>
                  <a:pt x="4162" y="3110"/>
                  <a:pt x="4154" y="3118"/>
                  <a:pt x="4145" y="3135"/>
                </a:cubicBezTo>
                <a:cubicBezTo>
                  <a:pt x="4137" y="3127"/>
                  <a:pt x="4137" y="3127"/>
                  <a:pt x="4137" y="3127"/>
                </a:cubicBezTo>
                <a:cubicBezTo>
                  <a:pt x="4179" y="3033"/>
                  <a:pt x="4179" y="3033"/>
                  <a:pt x="4179" y="3033"/>
                </a:cubicBezTo>
                <a:cubicBezTo>
                  <a:pt x="4188" y="3033"/>
                  <a:pt x="4188" y="3033"/>
                  <a:pt x="4188" y="3033"/>
                </a:cubicBezTo>
                <a:cubicBezTo>
                  <a:pt x="4179" y="3059"/>
                  <a:pt x="4179" y="3067"/>
                  <a:pt x="4196" y="3067"/>
                </a:cubicBezTo>
                <a:cubicBezTo>
                  <a:pt x="4324" y="3118"/>
                  <a:pt x="4324" y="3118"/>
                  <a:pt x="4324" y="3118"/>
                </a:cubicBezTo>
                <a:cubicBezTo>
                  <a:pt x="4333" y="3127"/>
                  <a:pt x="4350" y="3118"/>
                  <a:pt x="4350" y="3101"/>
                </a:cubicBezTo>
                <a:lnTo>
                  <a:pt x="4367" y="3110"/>
                </a:lnTo>
                <a:close/>
                <a:moveTo>
                  <a:pt x="4239" y="3391"/>
                </a:moveTo>
                <a:cubicBezTo>
                  <a:pt x="4171" y="3357"/>
                  <a:pt x="4171" y="3357"/>
                  <a:pt x="4171" y="3357"/>
                </a:cubicBezTo>
                <a:cubicBezTo>
                  <a:pt x="4171" y="3340"/>
                  <a:pt x="4171" y="3340"/>
                  <a:pt x="4171" y="3340"/>
                </a:cubicBezTo>
                <a:cubicBezTo>
                  <a:pt x="4222" y="3348"/>
                  <a:pt x="4247" y="3340"/>
                  <a:pt x="4264" y="3314"/>
                </a:cubicBezTo>
                <a:cubicBezTo>
                  <a:pt x="4273" y="3289"/>
                  <a:pt x="4264" y="3280"/>
                  <a:pt x="4247" y="3263"/>
                </a:cubicBezTo>
                <a:cubicBezTo>
                  <a:pt x="4239" y="3263"/>
                  <a:pt x="4222" y="3272"/>
                  <a:pt x="4196" y="3297"/>
                </a:cubicBezTo>
                <a:cubicBezTo>
                  <a:pt x="4162" y="3323"/>
                  <a:pt x="4137" y="3340"/>
                  <a:pt x="4111" y="3323"/>
                </a:cubicBezTo>
                <a:cubicBezTo>
                  <a:pt x="4077" y="3306"/>
                  <a:pt x="4068" y="3280"/>
                  <a:pt x="4085" y="3238"/>
                </a:cubicBezTo>
                <a:cubicBezTo>
                  <a:pt x="4094" y="3221"/>
                  <a:pt x="4102" y="3212"/>
                  <a:pt x="4111" y="3203"/>
                </a:cubicBezTo>
                <a:cubicBezTo>
                  <a:pt x="4120" y="3203"/>
                  <a:pt x="4120" y="3195"/>
                  <a:pt x="4120" y="3195"/>
                </a:cubicBezTo>
                <a:cubicBezTo>
                  <a:pt x="4120" y="3186"/>
                  <a:pt x="4120" y="3186"/>
                  <a:pt x="4120" y="3186"/>
                </a:cubicBezTo>
                <a:cubicBezTo>
                  <a:pt x="4120" y="3186"/>
                  <a:pt x="4111" y="3186"/>
                  <a:pt x="4111" y="3178"/>
                </a:cubicBezTo>
                <a:cubicBezTo>
                  <a:pt x="4120" y="3169"/>
                  <a:pt x="4120" y="3169"/>
                  <a:pt x="4120" y="3169"/>
                </a:cubicBezTo>
                <a:cubicBezTo>
                  <a:pt x="4179" y="3203"/>
                  <a:pt x="4179" y="3203"/>
                  <a:pt x="4179" y="3203"/>
                </a:cubicBezTo>
                <a:cubicBezTo>
                  <a:pt x="4179" y="3212"/>
                  <a:pt x="4179" y="3212"/>
                  <a:pt x="4179" y="3212"/>
                </a:cubicBezTo>
                <a:cubicBezTo>
                  <a:pt x="4137" y="3203"/>
                  <a:pt x="4111" y="3212"/>
                  <a:pt x="4102" y="3238"/>
                </a:cubicBezTo>
                <a:cubicBezTo>
                  <a:pt x="4094" y="3255"/>
                  <a:pt x="4094" y="3272"/>
                  <a:pt x="4111" y="3280"/>
                </a:cubicBezTo>
                <a:cubicBezTo>
                  <a:pt x="4120" y="3289"/>
                  <a:pt x="4137" y="3280"/>
                  <a:pt x="4162" y="3255"/>
                </a:cubicBezTo>
                <a:cubicBezTo>
                  <a:pt x="4196" y="3221"/>
                  <a:pt x="4222" y="3212"/>
                  <a:pt x="4247" y="3221"/>
                </a:cubicBezTo>
                <a:cubicBezTo>
                  <a:pt x="4282" y="3238"/>
                  <a:pt x="4290" y="3272"/>
                  <a:pt x="4273" y="3314"/>
                </a:cubicBezTo>
                <a:cubicBezTo>
                  <a:pt x="4273" y="3331"/>
                  <a:pt x="4256" y="3340"/>
                  <a:pt x="4247" y="3357"/>
                </a:cubicBezTo>
                <a:cubicBezTo>
                  <a:pt x="4239" y="3357"/>
                  <a:pt x="4239" y="3357"/>
                  <a:pt x="4239" y="3365"/>
                </a:cubicBezTo>
                <a:cubicBezTo>
                  <a:pt x="4239" y="3374"/>
                  <a:pt x="4239" y="3374"/>
                  <a:pt x="4239" y="3374"/>
                </a:cubicBezTo>
                <a:cubicBezTo>
                  <a:pt x="4247" y="3374"/>
                  <a:pt x="4247" y="3374"/>
                  <a:pt x="4247" y="3374"/>
                </a:cubicBezTo>
                <a:lnTo>
                  <a:pt x="4239" y="3391"/>
                </a:lnTo>
                <a:close/>
                <a:moveTo>
                  <a:pt x="4179" y="3416"/>
                </a:moveTo>
                <a:cubicBezTo>
                  <a:pt x="4179" y="3399"/>
                  <a:pt x="4179" y="3399"/>
                  <a:pt x="4179" y="3399"/>
                </a:cubicBezTo>
                <a:cubicBezTo>
                  <a:pt x="4205" y="3416"/>
                  <a:pt x="4213" y="3442"/>
                  <a:pt x="4196" y="3468"/>
                </a:cubicBezTo>
                <a:cubicBezTo>
                  <a:pt x="4179" y="3485"/>
                  <a:pt x="4162" y="3493"/>
                  <a:pt x="4137" y="3476"/>
                </a:cubicBezTo>
                <a:cubicBezTo>
                  <a:pt x="4102" y="3459"/>
                  <a:pt x="4085" y="3459"/>
                  <a:pt x="4077" y="3476"/>
                </a:cubicBezTo>
                <a:cubicBezTo>
                  <a:pt x="4128" y="3510"/>
                  <a:pt x="4128" y="3510"/>
                  <a:pt x="4128" y="3510"/>
                </a:cubicBezTo>
                <a:cubicBezTo>
                  <a:pt x="4137" y="3519"/>
                  <a:pt x="4154" y="3519"/>
                  <a:pt x="4162" y="3502"/>
                </a:cubicBezTo>
                <a:cubicBezTo>
                  <a:pt x="4171" y="3502"/>
                  <a:pt x="4171" y="3502"/>
                  <a:pt x="4171" y="3502"/>
                </a:cubicBezTo>
                <a:cubicBezTo>
                  <a:pt x="4111" y="3595"/>
                  <a:pt x="4111" y="3595"/>
                  <a:pt x="4111" y="3595"/>
                </a:cubicBezTo>
                <a:cubicBezTo>
                  <a:pt x="4102" y="3587"/>
                  <a:pt x="4102" y="3587"/>
                  <a:pt x="4102" y="3587"/>
                </a:cubicBezTo>
                <a:cubicBezTo>
                  <a:pt x="4120" y="3570"/>
                  <a:pt x="4120" y="3561"/>
                  <a:pt x="4102" y="3553"/>
                </a:cubicBezTo>
                <a:cubicBezTo>
                  <a:pt x="3983" y="3476"/>
                  <a:pt x="3983" y="3476"/>
                  <a:pt x="3983" y="3476"/>
                </a:cubicBezTo>
                <a:cubicBezTo>
                  <a:pt x="3975" y="3468"/>
                  <a:pt x="3966" y="3476"/>
                  <a:pt x="3957" y="3493"/>
                </a:cubicBezTo>
                <a:cubicBezTo>
                  <a:pt x="3940" y="3485"/>
                  <a:pt x="3940" y="3485"/>
                  <a:pt x="3940" y="3485"/>
                </a:cubicBezTo>
                <a:cubicBezTo>
                  <a:pt x="4000" y="3399"/>
                  <a:pt x="4000" y="3399"/>
                  <a:pt x="4000" y="3399"/>
                </a:cubicBezTo>
                <a:cubicBezTo>
                  <a:pt x="4026" y="3357"/>
                  <a:pt x="4051" y="3348"/>
                  <a:pt x="4085" y="3365"/>
                </a:cubicBezTo>
                <a:cubicBezTo>
                  <a:pt x="4111" y="3382"/>
                  <a:pt x="4111" y="3408"/>
                  <a:pt x="4085" y="3451"/>
                </a:cubicBezTo>
                <a:cubicBezTo>
                  <a:pt x="4085" y="3451"/>
                  <a:pt x="4085" y="3451"/>
                  <a:pt x="4085" y="3451"/>
                </a:cubicBezTo>
                <a:cubicBezTo>
                  <a:pt x="4102" y="3433"/>
                  <a:pt x="4128" y="3425"/>
                  <a:pt x="4154" y="3433"/>
                </a:cubicBezTo>
                <a:cubicBezTo>
                  <a:pt x="4179" y="3442"/>
                  <a:pt x="4188" y="3442"/>
                  <a:pt x="4188" y="3433"/>
                </a:cubicBezTo>
                <a:cubicBezTo>
                  <a:pt x="4196" y="3425"/>
                  <a:pt x="4188" y="3425"/>
                  <a:pt x="4179" y="3416"/>
                </a:cubicBezTo>
                <a:close/>
                <a:moveTo>
                  <a:pt x="4009" y="3442"/>
                </a:moveTo>
                <a:cubicBezTo>
                  <a:pt x="4060" y="3476"/>
                  <a:pt x="4060" y="3476"/>
                  <a:pt x="4060" y="3476"/>
                </a:cubicBezTo>
                <a:cubicBezTo>
                  <a:pt x="4085" y="3442"/>
                  <a:pt x="4085" y="3425"/>
                  <a:pt x="4060" y="3408"/>
                </a:cubicBezTo>
                <a:cubicBezTo>
                  <a:pt x="4034" y="3399"/>
                  <a:pt x="4017" y="3399"/>
                  <a:pt x="4009" y="3416"/>
                </a:cubicBezTo>
                <a:cubicBezTo>
                  <a:pt x="4000" y="3425"/>
                  <a:pt x="4000" y="3433"/>
                  <a:pt x="4009" y="3442"/>
                </a:cubicBezTo>
                <a:close/>
                <a:moveTo>
                  <a:pt x="3923" y="3519"/>
                </a:moveTo>
                <a:cubicBezTo>
                  <a:pt x="3975" y="3553"/>
                  <a:pt x="3975" y="3553"/>
                  <a:pt x="3975" y="3553"/>
                </a:cubicBezTo>
                <a:cubicBezTo>
                  <a:pt x="3975" y="3570"/>
                  <a:pt x="3975" y="3570"/>
                  <a:pt x="3975" y="3570"/>
                </a:cubicBezTo>
                <a:cubicBezTo>
                  <a:pt x="3932" y="3553"/>
                  <a:pt x="3906" y="3561"/>
                  <a:pt x="3881" y="3587"/>
                </a:cubicBezTo>
                <a:cubicBezTo>
                  <a:pt x="3872" y="3604"/>
                  <a:pt x="3872" y="3612"/>
                  <a:pt x="3881" y="3621"/>
                </a:cubicBezTo>
                <a:cubicBezTo>
                  <a:pt x="3932" y="3655"/>
                  <a:pt x="3932" y="3655"/>
                  <a:pt x="3932" y="3655"/>
                </a:cubicBezTo>
                <a:cubicBezTo>
                  <a:pt x="3949" y="3629"/>
                  <a:pt x="3949" y="3612"/>
                  <a:pt x="3932" y="3595"/>
                </a:cubicBezTo>
                <a:cubicBezTo>
                  <a:pt x="3932" y="3587"/>
                  <a:pt x="3932" y="3587"/>
                  <a:pt x="3932" y="3587"/>
                </a:cubicBezTo>
                <a:cubicBezTo>
                  <a:pt x="4000" y="3638"/>
                  <a:pt x="4000" y="3638"/>
                  <a:pt x="4000" y="3638"/>
                </a:cubicBezTo>
                <a:cubicBezTo>
                  <a:pt x="3992" y="3646"/>
                  <a:pt x="3992" y="3646"/>
                  <a:pt x="3992" y="3646"/>
                </a:cubicBezTo>
                <a:cubicBezTo>
                  <a:pt x="3975" y="3629"/>
                  <a:pt x="3949" y="3638"/>
                  <a:pt x="3940" y="3655"/>
                </a:cubicBezTo>
                <a:cubicBezTo>
                  <a:pt x="3992" y="3698"/>
                  <a:pt x="3992" y="3698"/>
                  <a:pt x="3992" y="3698"/>
                </a:cubicBezTo>
                <a:cubicBezTo>
                  <a:pt x="4000" y="3706"/>
                  <a:pt x="4009" y="3706"/>
                  <a:pt x="4026" y="3689"/>
                </a:cubicBezTo>
                <a:cubicBezTo>
                  <a:pt x="4043" y="3663"/>
                  <a:pt x="4043" y="3629"/>
                  <a:pt x="4017" y="3595"/>
                </a:cubicBezTo>
                <a:cubicBezTo>
                  <a:pt x="4026" y="3587"/>
                  <a:pt x="4026" y="3587"/>
                  <a:pt x="4026" y="3587"/>
                </a:cubicBezTo>
                <a:cubicBezTo>
                  <a:pt x="4085" y="3629"/>
                  <a:pt x="4085" y="3629"/>
                  <a:pt x="4085" y="3629"/>
                </a:cubicBezTo>
                <a:cubicBezTo>
                  <a:pt x="3975" y="3783"/>
                  <a:pt x="3975" y="3783"/>
                  <a:pt x="3975" y="3783"/>
                </a:cubicBezTo>
                <a:cubicBezTo>
                  <a:pt x="3966" y="3774"/>
                  <a:pt x="3966" y="3774"/>
                  <a:pt x="3966" y="3774"/>
                </a:cubicBezTo>
                <a:cubicBezTo>
                  <a:pt x="3975" y="3757"/>
                  <a:pt x="3975" y="3749"/>
                  <a:pt x="3966" y="3740"/>
                </a:cubicBezTo>
                <a:cubicBezTo>
                  <a:pt x="3855" y="3655"/>
                  <a:pt x="3855" y="3655"/>
                  <a:pt x="3855" y="3655"/>
                </a:cubicBezTo>
                <a:cubicBezTo>
                  <a:pt x="3847" y="3646"/>
                  <a:pt x="3830" y="3646"/>
                  <a:pt x="3821" y="3663"/>
                </a:cubicBezTo>
                <a:cubicBezTo>
                  <a:pt x="3812" y="3663"/>
                  <a:pt x="3812" y="3663"/>
                  <a:pt x="3812" y="3663"/>
                </a:cubicBezTo>
                <a:lnTo>
                  <a:pt x="3923" y="3519"/>
                </a:lnTo>
                <a:close/>
                <a:moveTo>
                  <a:pt x="3685" y="3808"/>
                </a:moveTo>
                <a:cubicBezTo>
                  <a:pt x="3676" y="3800"/>
                  <a:pt x="3676" y="3800"/>
                  <a:pt x="3676" y="3800"/>
                </a:cubicBezTo>
                <a:cubicBezTo>
                  <a:pt x="3736" y="3723"/>
                  <a:pt x="3736" y="3723"/>
                  <a:pt x="3736" y="3723"/>
                </a:cubicBezTo>
                <a:cubicBezTo>
                  <a:pt x="3744" y="3732"/>
                  <a:pt x="3744" y="3732"/>
                  <a:pt x="3744" y="3732"/>
                </a:cubicBezTo>
                <a:cubicBezTo>
                  <a:pt x="3736" y="3749"/>
                  <a:pt x="3727" y="3757"/>
                  <a:pt x="3736" y="3766"/>
                </a:cubicBezTo>
                <a:cubicBezTo>
                  <a:pt x="3736" y="3766"/>
                  <a:pt x="3770" y="3783"/>
                  <a:pt x="3855" y="3817"/>
                </a:cubicBezTo>
                <a:cubicBezTo>
                  <a:pt x="3855" y="3817"/>
                  <a:pt x="3855" y="3817"/>
                  <a:pt x="3855" y="3817"/>
                </a:cubicBezTo>
                <a:cubicBezTo>
                  <a:pt x="3855" y="3817"/>
                  <a:pt x="3847" y="3808"/>
                  <a:pt x="3847" y="3800"/>
                </a:cubicBezTo>
                <a:cubicBezTo>
                  <a:pt x="3812" y="3732"/>
                  <a:pt x="3795" y="3698"/>
                  <a:pt x="3795" y="3706"/>
                </a:cubicBezTo>
                <a:cubicBezTo>
                  <a:pt x="3787" y="3698"/>
                  <a:pt x="3778" y="3698"/>
                  <a:pt x="3770" y="3715"/>
                </a:cubicBezTo>
                <a:cubicBezTo>
                  <a:pt x="3761" y="3706"/>
                  <a:pt x="3761" y="3706"/>
                  <a:pt x="3761" y="3706"/>
                </a:cubicBezTo>
                <a:cubicBezTo>
                  <a:pt x="3804" y="3655"/>
                  <a:pt x="3804" y="3655"/>
                  <a:pt x="3804" y="3655"/>
                </a:cubicBezTo>
                <a:cubicBezTo>
                  <a:pt x="3812" y="3663"/>
                  <a:pt x="3812" y="3663"/>
                  <a:pt x="3812" y="3663"/>
                </a:cubicBezTo>
                <a:cubicBezTo>
                  <a:pt x="3804" y="3672"/>
                  <a:pt x="3804" y="3689"/>
                  <a:pt x="3812" y="3698"/>
                </a:cubicBezTo>
                <a:cubicBezTo>
                  <a:pt x="3889" y="3859"/>
                  <a:pt x="3889" y="3859"/>
                  <a:pt x="3889" y="3859"/>
                </a:cubicBezTo>
                <a:cubicBezTo>
                  <a:pt x="3872" y="3876"/>
                  <a:pt x="3872" y="3876"/>
                  <a:pt x="3872" y="3876"/>
                </a:cubicBezTo>
                <a:cubicBezTo>
                  <a:pt x="3710" y="3800"/>
                  <a:pt x="3710" y="3800"/>
                  <a:pt x="3710" y="3800"/>
                </a:cubicBezTo>
                <a:cubicBezTo>
                  <a:pt x="3702" y="3791"/>
                  <a:pt x="3693" y="3791"/>
                  <a:pt x="3685" y="3808"/>
                </a:cubicBezTo>
                <a:close/>
                <a:moveTo>
                  <a:pt x="3795" y="3953"/>
                </a:moveTo>
                <a:cubicBezTo>
                  <a:pt x="3710" y="4021"/>
                  <a:pt x="3710" y="4021"/>
                  <a:pt x="3710" y="4021"/>
                </a:cubicBezTo>
                <a:cubicBezTo>
                  <a:pt x="3702" y="4013"/>
                  <a:pt x="3702" y="4013"/>
                  <a:pt x="3702" y="4013"/>
                </a:cubicBezTo>
                <a:cubicBezTo>
                  <a:pt x="3719" y="4004"/>
                  <a:pt x="3719" y="3987"/>
                  <a:pt x="3710" y="3979"/>
                </a:cubicBezTo>
                <a:cubicBezTo>
                  <a:pt x="3625" y="3876"/>
                  <a:pt x="3625" y="3876"/>
                  <a:pt x="3625" y="3876"/>
                </a:cubicBezTo>
                <a:cubicBezTo>
                  <a:pt x="3616" y="3859"/>
                  <a:pt x="3599" y="3868"/>
                  <a:pt x="3582" y="3876"/>
                </a:cubicBezTo>
                <a:cubicBezTo>
                  <a:pt x="3582" y="3868"/>
                  <a:pt x="3582" y="3868"/>
                  <a:pt x="3582" y="3868"/>
                </a:cubicBezTo>
                <a:cubicBezTo>
                  <a:pt x="3659" y="3800"/>
                  <a:pt x="3659" y="3800"/>
                  <a:pt x="3659" y="3800"/>
                </a:cubicBezTo>
                <a:cubicBezTo>
                  <a:pt x="3668" y="3808"/>
                  <a:pt x="3668" y="3808"/>
                  <a:pt x="3668" y="3808"/>
                </a:cubicBezTo>
                <a:cubicBezTo>
                  <a:pt x="3650" y="3825"/>
                  <a:pt x="3650" y="3834"/>
                  <a:pt x="3659" y="3842"/>
                </a:cubicBezTo>
                <a:cubicBezTo>
                  <a:pt x="3753" y="3945"/>
                  <a:pt x="3753" y="3945"/>
                  <a:pt x="3753" y="3945"/>
                </a:cubicBezTo>
                <a:cubicBezTo>
                  <a:pt x="3761" y="3962"/>
                  <a:pt x="3770" y="3962"/>
                  <a:pt x="3787" y="3945"/>
                </a:cubicBezTo>
                <a:lnTo>
                  <a:pt x="3795" y="3953"/>
                </a:lnTo>
                <a:close/>
                <a:moveTo>
                  <a:pt x="3395" y="4013"/>
                </a:moveTo>
                <a:cubicBezTo>
                  <a:pt x="3395" y="4013"/>
                  <a:pt x="3395" y="4013"/>
                  <a:pt x="3395" y="4013"/>
                </a:cubicBezTo>
                <a:cubicBezTo>
                  <a:pt x="3395" y="4013"/>
                  <a:pt x="3395" y="4013"/>
                  <a:pt x="3395" y="4013"/>
                </a:cubicBezTo>
                <a:cubicBezTo>
                  <a:pt x="3378" y="4030"/>
                  <a:pt x="3378" y="4038"/>
                  <a:pt x="3386" y="4047"/>
                </a:cubicBezTo>
                <a:cubicBezTo>
                  <a:pt x="3429" y="4141"/>
                  <a:pt x="3429" y="4141"/>
                  <a:pt x="3429" y="4141"/>
                </a:cubicBezTo>
                <a:cubicBezTo>
                  <a:pt x="3446" y="4183"/>
                  <a:pt x="3437" y="4209"/>
                  <a:pt x="3386" y="4234"/>
                </a:cubicBezTo>
                <a:cubicBezTo>
                  <a:pt x="3343" y="4251"/>
                  <a:pt x="3318" y="4251"/>
                  <a:pt x="3301" y="4217"/>
                </a:cubicBezTo>
                <a:cubicBezTo>
                  <a:pt x="3241" y="4115"/>
                  <a:pt x="3241" y="4115"/>
                  <a:pt x="3241" y="4115"/>
                </a:cubicBezTo>
                <a:cubicBezTo>
                  <a:pt x="3241" y="4098"/>
                  <a:pt x="3233" y="4098"/>
                  <a:pt x="3216" y="4106"/>
                </a:cubicBezTo>
                <a:cubicBezTo>
                  <a:pt x="3207" y="4098"/>
                  <a:pt x="3207" y="4098"/>
                  <a:pt x="3207" y="4098"/>
                </a:cubicBezTo>
                <a:cubicBezTo>
                  <a:pt x="3301" y="4055"/>
                  <a:pt x="3301" y="4055"/>
                  <a:pt x="3301" y="4055"/>
                </a:cubicBezTo>
                <a:cubicBezTo>
                  <a:pt x="3301" y="4064"/>
                  <a:pt x="3301" y="4064"/>
                  <a:pt x="3301" y="4064"/>
                </a:cubicBezTo>
                <a:cubicBezTo>
                  <a:pt x="3284" y="4072"/>
                  <a:pt x="3275" y="4081"/>
                  <a:pt x="3284" y="4098"/>
                </a:cubicBezTo>
                <a:cubicBezTo>
                  <a:pt x="3343" y="4200"/>
                  <a:pt x="3343" y="4200"/>
                  <a:pt x="3343" y="4200"/>
                </a:cubicBezTo>
                <a:cubicBezTo>
                  <a:pt x="3352" y="4226"/>
                  <a:pt x="3369" y="4226"/>
                  <a:pt x="3395" y="4217"/>
                </a:cubicBezTo>
                <a:cubicBezTo>
                  <a:pt x="3429" y="4200"/>
                  <a:pt x="3429" y="4183"/>
                  <a:pt x="3420" y="4149"/>
                </a:cubicBezTo>
                <a:cubicBezTo>
                  <a:pt x="3369" y="4055"/>
                  <a:pt x="3369" y="4055"/>
                  <a:pt x="3369" y="4055"/>
                </a:cubicBezTo>
                <a:cubicBezTo>
                  <a:pt x="3369" y="4047"/>
                  <a:pt x="3352" y="4038"/>
                  <a:pt x="3326" y="4047"/>
                </a:cubicBezTo>
                <a:cubicBezTo>
                  <a:pt x="3326" y="4038"/>
                  <a:pt x="3326" y="4038"/>
                  <a:pt x="3326" y="4038"/>
                </a:cubicBezTo>
                <a:cubicBezTo>
                  <a:pt x="3386" y="4004"/>
                  <a:pt x="3386" y="4004"/>
                  <a:pt x="3386" y="4004"/>
                </a:cubicBezTo>
                <a:cubicBezTo>
                  <a:pt x="3386" y="4004"/>
                  <a:pt x="3386" y="4004"/>
                  <a:pt x="3386" y="4004"/>
                </a:cubicBezTo>
                <a:cubicBezTo>
                  <a:pt x="3446" y="3962"/>
                  <a:pt x="3446" y="3962"/>
                  <a:pt x="3446" y="3962"/>
                </a:cubicBezTo>
                <a:cubicBezTo>
                  <a:pt x="3608" y="4021"/>
                  <a:pt x="3608" y="4021"/>
                  <a:pt x="3608" y="4021"/>
                </a:cubicBezTo>
                <a:cubicBezTo>
                  <a:pt x="3608" y="4021"/>
                  <a:pt x="3608" y="4021"/>
                  <a:pt x="3608" y="4021"/>
                </a:cubicBezTo>
                <a:cubicBezTo>
                  <a:pt x="3548" y="3936"/>
                  <a:pt x="3548" y="3936"/>
                  <a:pt x="3548" y="3936"/>
                </a:cubicBezTo>
                <a:cubicBezTo>
                  <a:pt x="3540" y="3919"/>
                  <a:pt x="3531" y="3919"/>
                  <a:pt x="3505" y="3936"/>
                </a:cubicBezTo>
                <a:cubicBezTo>
                  <a:pt x="3505" y="3928"/>
                  <a:pt x="3505" y="3928"/>
                  <a:pt x="3505" y="3928"/>
                </a:cubicBezTo>
                <a:cubicBezTo>
                  <a:pt x="3565" y="3885"/>
                  <a:pt x="3565" y="3885"/>
                  <a:pt x="3565" y="3885"/>
                </a:cubicBezTo>
                <a:cubicBezTo>
                  <a:pt x="3565" y="3893"/>
                  <a:pt x="3565" y="3893"/>
                  <a:pt x="3565" y="3893"/>
                </a:cubicBezTo>
                <a:cubicBezTo>
                  <a:pt x="3557" y="3902"/>
                  <a:pt x="3548" y="3919"/>
                  <a:pt x="3565" y="3928"/>
                </a:cubicBezTo>
                <a:cubicBezTo>
                  <a:pt x="3659" y="4055"/>
                  <a:pt x="3659" y="4055"/>
                  <a:pt x="3659" y="4055"/>
                </a:cubicBezTo>
                <a:cubicBezTo>
                  <a:pt x="3633" y="4072"/>
                  <a:pt x="3633" y="4072"/>
                  <a:pt x="3633" y="4072"/>
                </a:cubicBezTo>
                <a:cubicBezTo>
                  <a:pt x="3454" y="4013"/>
                  <a:pt x="3454" y="4013"/>
                  <a:pt x="3454" y="4013"/>
                </a:cubicBezTo>
                <a:cubicBezTo>
                  <a:pt x="3454" y="4013"/>
                  <a:pt x="3454" y="4013"/>
                  <a:pt x="3454" y="4013"/>
                </a:cubicBezTo>
                <a:cubicBezTo>
                  <a:pt x="3531" y="4115"/>
                  <a:pt x="3531" y="4115"/>
                  <a:pt x="3531" y="4115"/>
                </a:cubicBezTo>
                <a:cubicBezTo>
                  <a:pt x="3531" y="4132"/>
                  <a:pt x="3548" y="4132"/>
                  <a:pt x="3565" y="4115"/>
                </a:cubicBezTo>
                <a:cubicBezTo>
                  <a:pt x="3574" y="4124"/>
                  <a:pt x="3574" y="4124"/>
                  <a:pt x="3574" y="4124"/>
                </a:cubicBezTo>
                <a:cubicBezTo>
                  <a:pt x="3505" y="4166"/>
                  <a:pt x="3505" y="4166"/>
                  <a:pt x="3505" y="4166"/>
                </a:cubicBezTo>
                <a:cubicBezTo>
                  <a:pt x="3505" y="4158"/>
                  <a:pt x="3505" y="4158"/>
                  <a:pt x="3505" y="4158"/>
                </a:cubicBezTo>
                <a:cubicBezTo>
                  <a:pt x="3523" y="4149"/>
                  <a:pt x="3523" y="4141"/>
                  <a:pt x="3514" y="4124"/>
                </a:cubicBezTo>
                <a:cubicBezTo>
                  <a:pt x="3429" y="4013"/>
                  <a:pt x="3429" y="4013"/>
                  <a:pt x="3429" y="4013"/>
                </a:cubicBezTo>
                <a:cubicBezTo>
                  <a:pt x="3429" y="4004"/>
                  <a:pt x="3412" y="4004"/>
                  <a:pt x="3395" y="4013"/>
                </a:cubicBezTo>
                <a:close/>
                <a:moveTo>
                  <a:pt x="3122" y="4132"/>
                </a:moveTo>
                <a:cubicBezTo>
                  <a:pt x="3147" y="4200"/>
                  <a:pt x="3147" y="4200"/>
                  <a:pt x="3147" y="4200"/>
                </a:cubicBezTo>
                <a:cubicBezTo>
                  <a:pt x="3139" y="4209"/>
                  <a:pt x="3139" y="4209"/>
                  <a:pt x="3139" y="4209"/>
                </a:cubicBezTo>
                <a:cubicBezTo>
                  <a:pt x="3113" y="4175"/>
                  <a:pt x="3079" y="4158"/>
                  <a:pt x="3054" y="4166"/>
                </a:cubicBezTo>
                <a:cubicBezTo>
                  <a:pt x="3019" y="4183"/>
                  <a:pt x="3019" y="4217"/>
                  <a:pt x="3036" y="4268"/>
                </a:cubicBezTo>
                <a:cubicBezTo>
                  <a:pt x="3054" y="4328"/>
                  <a:pt x="3088" y="4354"/>
                  <a:pt x="3122" y="4336"/>
                </a:cubicBezTo>
                <a:cubicBezTo>
                  <a:pt x="3156" y="4328"/>
                  <a:pt x="3173" y="4294"/>
                  <a:pt x="3156" y="4251"/>
                </a:cubicBezTo>
                <a:cubicBezTo>
                  <a:pt x="3173" y="4251"/>
                  <a:pt x="3173" y="4251"/>
                  <a:pt x="3173" y="4251"/>
                </a:cubicBezTo>
                <a:cubicBezTo>
                  <a:pt x="3190" y="4302"/>
                  <a:pt x="3173" y="4336"/>
                  <a:pt x="3122" y="4354"/>
                </a:cubicBezTo>
                <a:cubicBezTo>
                  <a:pt x="3054" y="4371"/>
                  <a:pt x="3011" y="4354"/>
                  <a:pt x="2985" y="4285"/>
                </a:cubicBezTo>
                <a:cubicBezTo>
                  <a:pt x="2968" y="4226"/>
                  <a:pt x="2994" y="4183"/>
                  <a:pt x="3045" y="4158"/>
                </a:cubicBezTo>
                <a:cubicBezTo>
                  <a:pt x="3062" y="4149"/>
                  <a:pt x="3088" y="4149"/>
                  <a:pt x="3105" y="4158"/>
                </a:cubicBezTo>
                <a:cubicBezTo>
                  <a:pt x="3113" y="4141"/>
                  <a:pt x="3113" y="4141"/>
                  <a:pt x="3113" y="4141"/>
                </a:cubicBezTo>
                <a:lnTo>
                  <a:pt x="3122" y="4132"/>
                </a:lnTo>
                <a:close/>
                <a:moveTo>
                  <a:pt x="2977" y="4396"/>
                </a:moveTo>
                <a:cubicBezTo>
                  <a:pt x="2874" y="4422"/>
                  <a:pt x="2874" y="4422"/>
                  <a:pt x="2874" y="4422"/>
                </a:cubicBezTo>
                <a:cubicBezTo>
                  <a:pt x="2866" y="4405"/>
                  <a:pt x="2866" y="4405"/>
                  <a:pt x="2866" y="4405"/>
                </a:cubicBezTo>
                <a:cubicBezTo>
                  <a:pt x="2891" y="4405"/>
                  <a:pt x="2900" y="4396"/>
                  <a:pt x="2891" y="4379"/>
                </a:cubicBezTo>
                <a:cubicBezTo>
                  <a:pt x="2857" y="4243"/>
                  <a:pt x="2857" y="4243"/>
                  <a:pt x="2857" y="4243"/>
                </a:cubicBezTo>
                <a:cubicBezTo>
                  <a:pt x="2857" y="4234"/>
                  <a:pt x="2849" y="4226"/>
                  <a:pt x="2832" y="4234"/>
                </a:cubicBezTo>
                <a:cubicBezTo>
                  <a:pt x="2823" y="4226"/>
                  <a:pt x="2823" y="4226"/>
                  <a:pt x="2823" y="4226"/>
                </a:cubicBezTo>
                <a:cubicBezTo>
                  <a:pt x="2934" y="4200"/>
                  <a:pt x="2934" y="4200"/>
                  <a:pt x="2934" y="4200"/>
                </a:cubicBezTo>
                <a:cubicBezTo>
                  <a:pt x="2934" y="4209"/>
                  <a:pt x="2934" y="4209"/>
                  <a:pt x="2934" y="4209"/>
                </a:cubicBezTo>
                <a:cubicBezTo>
                  <a:pt x="2909" y="4217"/>
                  <a:pt x="2909" y="4226"/>
                  <a:pt x="2909" y="4234"/>
                </a:cubicBezTo>
                <a:cubicBezTo>
                  <a:pt x="2943" y="4371"/>
                  <a:pt x="2943" y="4371"/>
                  <a:pt x="2943" y="4371"/>
                </a:cubicBezTo>
                <a:cubicBezTo>
                  <a:pt x="2943" y="4388"/>
                  <a:pt x="2951" y="4388"/>
                  <a:pt x="2977" y="4388"/>
                </a:cubicBezTo>
                <a:lnTo>
                  <a:pt x="2977" y="4396"/>
                </a:lnTo>
                <a:close/>
                <a:moveTo>
                  <a:pt x="2602" y="4268"/>
                </a:moveTo>
                <a:cubicBezTo>
                  <a:pt x="2602" y="4260"/>
                  <a:pt x="2602" y="4260"/>
                  <a:pt x="2602" y="4260"/>
                </a:cubicBezTo>
                <a:cubicBezTo>
                  <a:pt x="2670" y="4251"/>
                  <a:pt x="2670" y="4251"/>
                  <a:pt x="2670" y="4251"/>
                </a:cubicBezTo>
                <a:cubicBezTo>
                  <a:pt x="2781" y="4371"/>
                  <a:pt x="2781" y="4371"/>
                  <a:pt x="2781" y="4371"/>
                </a:cubicBezTo>
                <a:cubicBezTo>
                  <a:pt x="2789" y="4371"/>
                  <a:pt x="2789" y="4371"/>
                  <a:pt x="2789" y="4371"/>
                </a:cubicBezTo>
                <a:cubicBezTo>
                  <a:pt x="2772" y="4268"/>
                  <a:pt x="2772" y="4268"/>
                  <a:pt x="2772" y="4268"/>
                </a:cubicBezTo>
                <a:cubicBezTo>
                  <a:pt x="2772" y="4260"/>
                  <a:pt x="2764" y="4251"/>
                  <a:pt x="2738" y="4251"/>
                </a:cubicBezTo>
                <a:cubicBezTo>
                  <a:pt x="2738" y="4243"/>
                  <a:pt x="2738" y="4243"/>
                  <a:pt x="2738" y="4243"/>
                </a:cubicBezTo>
                <a:cubicBezTo>
                  <a:pt x="2806" y="4234"/>
                  <a:pt x="2806" y="4234"/>
                  <a:pt x="2806" y="4234"/>
                </a:cubicBezTo>
                <a:cubicBezTo>
                  <a:pt x="2815" y="4243"/>
                  <a:pt x="2815" y="4243"/>
                  <a:pt x="2815" y="4243"/>
                </a:cubicBezTo>
                <a:cubicBezTo>
                  <a:pt x="2789" y="4251"/>
                  <a:pt x="2789" y="4260"/>
                  <a:pt x="2789" y="4268"/>
                </a:cubicBezTo>
                <a:cubicBezTo>
                  <a:pt x="2806" y="4439"/>
                  <a:pt x="2806" y="4439"/>
                  <a:pt x="2806" y="4439"/>
                </a:cubicBezTo>
                <a:cubicBezTo>
                  <a:pt x="2781" y="4439"/>
                  <a:pt x="2781" y="4439"/>
                  <a:pt x="2781" y="4439"/>
                </a:cubicBezTo>
                <a:cubicBezTo>
                  <a:pt x="2653" y="4294"/>
                  <a:pt x="2653" y="4294"/>
                  <a:pt x="2653" y="4294"/>
                </a:cubicBezTo>
                <a:cubicBezTo>
                  <a:pt x="2653" y="4302"/>
                  <a:pt x="2653" y="4302"/>
                  <a:pt x="2653" y="4302"/>
                </a:cubicBezTo>
                <a:cubicBezTo>
                  <a:pt x="2661" y="4422"/>
                  <a:pt x="2661" y="4422"/>
                  <a:pt x="2661" y="4422"/>
                </a:cubicBezTo>
                <a:cubicBezTo>
                  <a:pt x="2661" y="4439"/>
                  <a:pt x="2678" y="4439"/>
                  <a:pt x="2704" y="4439"/>
                </a:cubicBezTo>
                <a:cubicBezTo>
                  <a:pt x="2704" y="4447"/>
                  <a:pt x="2704" y="4447"/>
                  <a:pt x="2704" y="4447"/>
                </a:cubicBezTo>
                <a:cubicBezTo>
                  <a:pt x="2627" y="4456"/>
                  <a:pt x="2627" y="4456"/>
                  <a:pt x="2627" y="4456"/>
                </a:cubicBezTo>
                <a:cubicBezTo>
                  <a:pt x="2627" y="4447"/>
                  <a:pt x="2627" y="4447"/>
                  <a:pt x="2627" y="4447"/>
                </a:cubicBezTo>
                <a:cubicBezTo>
                  <a:pt x="2644" y="4447"/>
                  <a:pt x="2653" y="4439"/>
                  <a:pt x="2653" y="4422"/>
                </a:cubicBezTo>
                <a:cubicBezTo>
                  <a:pt x="2636" y="4285"/>
                  <a:pt x="2636" y="4285"/>
                  <a:pt x="2636" y="4285"/>
                </a:cubicBezTo>
                <a:cubicBezTo>
                  <a:pt x="2636" y="4268"/>
                  <a:pt x="2619" y="4268"/>
                  <a:pt x="2602" y="4268"/>
                </a:cubicBezTo>
                <a:close/>
                <a:moveTo>
                  <a:pt x="2439" y="4354"/>
                </a:moveTo>
                <a:cubicBezTo>
                  <a:pt x="2508" y="4354"/>
                  <a:pt x="2508" y="4354"/>
                  <a:pt x="2508" y="4354"/>
                </a:cubicBezTo>
                <a:cubicBezTo>
                  <a:pt x="2508" y="4294"/>
                  <a:pt x="2508" y="4294"/>
                  <a:pt x="2508" y="4294"/>
                </a:cubicBezTo>
                <a:cubicBezTo>
                  <a:pt x="2508" y="4277"/>
                  <a:pt x="2499" y="4277"/>
                  <a:pt x="2482" y="4277"/>
                </a:cubicBezTo>
                <a:cubicBezTo>
                  <a:pt x="2474" y="4260"/>
                  <a:pt x="2474" y="4260"/>
                  <a:pt x="2474" y="4260"/>
                </a:cubicBezTo>
                <a:cubicBezTo>
                  <a:pt x="2584" y="4260"/>
                  <a:pt x="2584" y="4260"/>
                  <a:pt x="2584" y="4260"/>
                </a:cubicBezTo>
                <a:cubicBezTo>
                  <a:pt x="2584" y="4268"/>
                  <a:pt x="2584" y="4268"/>
                  <a:pt x="2584" y="4268"/>
                </a:cubicBezTo>
                <a:cubicBezTo>
                  <a:pt x="2559" y="4268"/>
                  <a:pt x="2550" y="4277"/>
                  <a:pt x="2550" y="4294"/>
                </a:cubicBezTo>
                <a:cubicBezTo>
                  <a:pt x="2559" y="4430"/>
                  <a:pt x="2559" y="4430"/>
                  <a:pt x="2559" y="4430"/>
                </a:cubicBezTo>
                <a:cubicBezTo>
                  <a:pt x="2559" y="4447"/>
                  <a:pt x="2567" y="4447"/>
                  <a:pt x="2593" y="4447"/>
                </a:cubicBezTo>
                <a:cubicBezTo>
                  <a:pt x="2593" y="4456"/>
                  <a:pt x="2593" y="4456"/>
                  <a:pt x="2593" y="4456"/>
                </a:cubicBezTo>
                <a:cubicBezTo>
                  <a:pt x="2491" y="4464"/>
                  <a:pt x="2491" y="4464"/>
                  <a:pt x="2491" y="4464"/>
                </a:cubicBezTo>
                <a:cubicBezTo>
                  <a:pt x="2491" y="4456"/>
                  <a:pt x="2491" y="4456"/>
                  <a:pt x="2491" y="4456"/>
                </a:cubicBezTo>
                <a:cubicBezTo>
                  <a:pt x="2508" y="4456"/>
                  <a:pt x="2516" y="4447"/>
                  <a:pt x="2508" y="4430"/>
                </a:cubicBezTo>
                <a:cubicBezTo>
                  <a:pt x="2508" y="4362"/>
                  <a:pt x="2508" y="4362"/>
                  <a:pt x="2508" y="4362"/>
                </a:cubicBezTo>
                <a:cubicBezTo>
                  <a:pt x="2439" y="4371"/>
                  <a:pt x="2439" y="4371"/>
                  <a:pt x="2439" y="4371"/>
                </a:cubicBezTo>
                <a:cubicBezTo>
                  <a:pt x="2448" y="4439"/>
                  <a:pt x="2448" y="4439"/>
                  <a:pt x="2448" y="4439"/>
                </a:cubicBezTo>
                <a:cubicBezTo>
                  <a:pt x="2448" y="4447"/>
                  <a:pt x="2457" y="4456"/>
                  <a:pt x="2474" y="4456"/>
                </a:cubicBezTo>
                <a:cubicBezTo>
                  <a:pt x="2474" y="4464"/>
                  <a:pt x="2474" y="4464"/>
                  <a:pt x="2474" y="4464"/>
                </a:cubicBezTo>
                <a:cubicBezTo>
                  <a:pt x="2371" y="4473"/>
                  <a:pt x="2371" y="4473"/>
                  <a:pt x="2371" y="4473"/>
                </a:cubicBezTo>
                <a:cubicBezTo>
                  <a:pt x="2371" y="4456"/>
                  <a:pt x="2371" y="4456"/>
                  <a:pt x="2371" y="4456"/>
                </a:cubicBezTo>
                <a:cubicBezTo>
                  <a:pt x="2388" y="4456"/>
                  <a:pt x="2397" y="4456"/>
                  <a:pt x="2397" y="4439"/>
                </a:cubicBezTo>
                <a:cubicBezTo>
                  <a:pt x="2388" y="4302"/>
                  <a:pt x="2388" y="4302"/>
                  <a:pt x="2388" y="4302"/>
                </a:cubicBezTo>
                <a:cubicBezTo>
                  <a:pt x="2388" y="4285"/>
                  <a:pt x="2380" y="4277"/>
                  <a:pt x="2363" y="4277"/>
                </a:cubicBezTo>
                <a:cubicBezTo>
                  <a:pt x="2363" y="4268"/>
                  <a:pt x="2363" y="4268"/>
                  <a:pt x="2363" y="4268"/>
                </a:cubicBezTo>
                <a:cubicBezTo>
                  <a:pt x="2465" y="4260"/>
                  <a:pt x="2465" y="4260"/>
                  <a:pt x="2465" y="4260"/>
                </a:cubicBezTo>
                <a:cubicBezTo>
                  <a:pt x="2465" y="4277"/>
                  <a:pt x="2465" y="4277"/>
                  <a:pt x="2465" y="4277"/>
                </a:cubicBezTo>
                <a:cubicBezTo>
                  <a:pt x="2448" y="4277"/>
                  <a:pt x="2439" y="4285"/>
                  <a:pt x="2439" y="4294"/>
                </a:cubicBezTo>
                <a:lnTo>
                  <a:pt x="2439" y="4354"/>
                </a:lnTo>
                <a:close/>
                <a:moveTo>
                  <a:pt x="2346" y="4268"/>
                </a:moveTo>
                <a:cubicBezTo>
                  <a:pt x="2337" y="4336"/>
                  <a:pt x="2337" y="4336"/>
                  <a:pt x="2337" y="4336"/>
                </a:cubicBezTo>
                <a:cubicBezTo>
                  <a:pt x="2329" y="4336"/>
                  <a:pt x="2329" y="4336"/>
                  <a:pt x="2329" y="4336"/>
                </a:cubicBezTo>
                <a:cubicBezTo>
                  <a:pt x="2312" y="4294"/>
                  <a:pt x="2295" y="4268"/>
                  <a:pt x="2269" y="4268"/>
                </a:cubicBezTo>
                <a:cubicBezTo>
                  <a:pt x="2235" y="4260"/>
                  <a:pt x="2209" y="4285"/>
                  <a:pt x="2201" y="4354"/>
                </a:cubicBezTo>
                <a:cubicBezTo>
                  <a:pt x="2201" y="4405"/>
                  <a:pt x="2209" y="4439"/>
                  <a:pt x="2252" y="4447"/>
                </a:cubicBezTo>
                <a:cubicBezTo>
                  <a:pt x="2295" y="4447"/>
                  <a:pt x="2312" y="4430"/>
                  <a:pt x="2320" y="4388"/>
                </a:cubicBezTo>
                <a:cubicBezTo>
                  <a:pt x="2337" y="4388"/>
                  <a:pt x="2337" y="4388"/>
                  <a:pt x="2337" y="4388"/>
                </a:cubicBezTo>
                <a:cubicBezTo>
                  <a:pt x="2329" y="4439"/>
                  <a:pt x="2295" y="4464"/>
                  <a:pt x="2243" y="4456"/>
                </a:cubicBezTo>
                <a:cubicBezTo>
                  <a:pt x="2175" y="4447"/>
                  <a:pt x="2150" y="4405"/>
                  <a:pt x="2150" y="4345"/>
                </a:cubicBezTo>
                <a:cubicBezTo>
                  <a:pt x="2167" y="4277"/>
                  <a:pt x="2201" y="4251"/>
                  <a:pt x="2269" y="4251"/>
                </a:cubicBezTo>
                <a:cubicBezTo>
                  <a:pt x="2286" y="4251"/>
                  <a:pt x="2303" y="4260"/>
                  <a:pt x="2320" y="4277"/>
                </a:cubicBezTo>
                <a:cubicBezTo>
                  <a:pt x="2337" y="4268"/>
                  <a:pt x="2337" y="4268"/>
                  <a:pt x="2337" y="4268"/>
                </a:cubicBezTo>
                <a:lnTo>
                  <a:pt x="2346" y="4268"/>
                </a:lnTo>
                <a:close/>
                <a:moveTo>
                  <a:pt x="2124" y="4234"/>
                </a:moveTo>
                <a:cubicBezTo>
                  <a:pt x="2115" y="4311"/>
                  <a:pt x="2115" y="4311"/>
                  <a:pt x="2115" y="4311"/>
                </a:cubicBezTo>
                <a:cubicBezTo>
                  <a:pt x="2098" y="4302"/>
                  <a:pt x="2098" y="4302"/>
                  <a:pt x="2098" y="4302"/>
                </a:cubicBezTo>
                <a:cubicBezTo>
                  <a:pt x="2098" y="4268"/>
                  <a:pt x="2081" y="4243"/>
                  <a:pt x="2047" y="4234"/>
                </a:cubicBezTo>
                <a:cubicBezTo>
                  <a:pt x="2030" y="4226"/>
                  <a:pt x="2022" y="4234"/>
                  <a:pt x="2022" y="4243"/>
                </a:cubicBezTo>
                <a:cubicBezTo>
                  <a:pt x="2005" y="4302"/>
                  <a:pt x="2005" y="4302"/>
                  <a:pt x="2005" y="4302"/>
                </a:cubicBezTo>
                <a:cubicBezTo>
                  <a:pt x="2030" y="4311"/>
                  <a:pt x="2047" y="4302"/>
                  <a:pt x="2056" y="4277"/>
                </a:cubicBezTo>
                <a:cubicBezTo>
                  <a:pt x="2073" y="4277"/>
                  <a:pt x="2073" y="4277"/>
                  <a:pt x="2073" y="4277"/>
                </a:cubicBezTo>
                <a:cubicBezTo>
                  <a:pt x="2047" y="4362"/>
                  <a:pt x="2047" y="4362"/>
                  <a:pt x="2047" y="4362"/>
                </a:cubicBezTo>
                <a:cubicBezTo>
                  <a:pt x="2039" y="4354"/>
                  <a:pt x="2039" y="4354"/>
                  <a:pt x="2039" y="4354"/>
                </a:cubicBezTo>
                <a:cubicBezTo>
                  <a:pt x="2039" y="4328"/>
                  <a:pt x="2030" y="4319"/>
                  <a:pt x="2005" y="4311"/>
                </a:cubicBezTo>
                <a:cubicBezTo>
                  <a:pt x="1987" y="4379"/>
                  <a:pt x="1987" y="4379"/>
                  <a:pt x="1987" y="4379"/>
                </a:cubicBezTo>
                <a:cubicBezTo>
                  <a:pt x="1979" y="4388"/>
                  <a:pt x="1987" y="4396"/>
                  <a:pt x="2005" y="4405"/>
                </a:cubicBezTo>
                <a:cubicBezTo>
                  <a:pt x="2039" y="4413"/>
                  <a:pt x="2073" y="4396"/>
                  <a:pt x="2090" y="4362"/>
                </a:cubicBezTo>
                <a:cubicBezTo>
                  <a:pt x="2107" y="4362"/>
                  <a:pt x="2107" y="4362"/>
                  <a:pt x="2107" y="4362"/>
                </a:cubicBezTo>
                <a:cubicBezTo>
                  <a:pt x="2081" y="4439"/>
                  <a:pt x="2081" y="4439"/>
                  <a:pt x="2081" y="4439"/>
                </a:cubicBezTo>
                <a:cubicBezTo>
                  <a:pt x="1902" y="4388"/>
                  <a:pt x="1902" y="4388"/>
                  <a:pt x="1902" y="4388"/>
                </a:cubicBezTo>
                <a:cubicBezTo>
                  <a:pt x="1902" y="4379"/>
                  <a:pt x="1902" y="4379"/>
                  <a:pt x="1902" y="4379"/>
                </a:cubicBezTo>
                <a:cubicBezTo>
                  <a:pt x="1928" y="4388"/>
                  <a:pt x="1936" y="4379"/>
                  <a:pt x="1936" y="4371"/>
                </a:cubicBezTo>
                <a:cubicBezTo>
                  <a:pt x="1970" y="4234"/>
                  <a:pt x="1970" y="4234"/>
                  <a:pt x="1970" y="4234"/>
                </a:cubicBezTo>
                <a:cubicBezTo>
                  <a:pt x="1979" y="4217"/>
                  <a:pt x="1970" y="4209"/>
                  <a:pt x="1945" y="4209"/>
                </a:cubicBezTo>
                <a:cubicBezTo>
                  <a:pt x="1953" y="4192"/>
                  <a:pt x="1953" y="4192"/>
                  <a:pt x="1953" y="4192"/>
                </a:cubicBezTo>
                <a:lnTo>
                  <a:pt x="2124" y="4234"/>
                </a:lnTo>
                <a:close/>
                <a:moveTo>
                  <a:pt x="1757" y="4132"/>
                </a:moveTo>
                <a:cubicBezTo>
                  <a:pt x="1936" y="4192"/>
                  <a:pt x="1936" y="4192"/>
                  <a:pt x="1936" y="4192"/>
                </a:cubicBezTo>
                <a:cubicBezTo>
                  <a:pt x="1911" y="4260"/>
                  <a:pt x="1911" y="4260"/>
                  <a:pt x="1911" y="4260"/>
                </a:cubicBezTo>
                <a:cubicBezTo>
                  <a:pt x="1902" y="4260"/>
                  <a:pt x="1902" y="4260"/>
                  <a:pt x="1902" y="4260"/>
                </a:cubicBezTo>
                <a:cubicBezTo>
                  <a:pt x="1902" y="4217"/>
                  <a:pt x="1894" y="4192"/>
                  <a:pt x="1860" y="4183"/>
                </a:cubicBezTo>
                <a:cubicBezTo>
                  <a:pt x="1808" y="4336"/>
                  <a:pt x="1808" y="4336"/>
                  <a:pt x="1808" y="4336"/>
                </a:cubicBezTo>
                <a:cubicBezTo>
                  <a:pt x="1808" y="4345"/>
                  <a:pt x="1817" y="4354"/>
                  <a:pt x="1834" y="4362"/>
                </a:cubicBezTo>
                <a:cubicBezTo>
                  <a:pt x="1834" y="4371"/>
                  <a:pt x="1834" y="4371"/>
                  <a:pt x="1834" y="4371"/>
                </a:cubicBezTo>
                <a:cubicBezTo>
                  <a:pt x="1723" y="4336"/>
                  <a:pt x="1723" y="4336"/>
                  <a:pt x="1723" y="4336"/>
                </a:cubicBezTo>
                <a:cubicBezTo>
                  <a:pt x="1732" y="4328"/>
                  <a:pt x="1732" y="4328"/>
                  <a:pt x="1732" y="4328"/>
                </a:cubicBezTo>
                <a:cubicBezTo>
                  <a:pt x="1749" y="4336"/>
                  <a:pt x="1766" y="4328"/>
                  <a:pt x="1766" y="4319"/>
                </a:cubicBezTo>
                <a:cubicBezTo>
                  <a:pt x="1817" y="4166"/>
                  <a:pt x="1817" y="4166"/>
                  <a:pt x="1817" y="4166"/>
                </a:cubicBezTo>
                <a:cubicBezTo>
                  <a:pt x="1791" y="4158"/>
                  <a:pt x="1766" y="4175"/>
                  <a:pt x="1740" y="4200"/>
                </a:cubicBezTo>
                <a:cubicBezTo>
                  <a:pt x="1732" y="4200"/>
                  <a:pt x="1732" y="4200"/>
                  <a:pt x="1732" y="4200"/>
                </a:cubicBezTo>
                <a:lnTo>
                  <a:pt x="1757" y="4132"/>
                </a:lnTo>
                <a:close/>
                <a:moveTo>
                  <a:pt x="1570" y="4064"/>
                </a:moveTo>
                <a:cubicBezTo>
                  <a:pt x="1578" y="4047"/>
                  <a:pt x="1578" y="4047"/>
                  <a:pt x="1578" y="4047"/>
                </a:cubicBezTo>
                <a:cubicBezTo>
                  <a:pt x="1663" y="4089"/>
                  <a:pt x="1663" y="4089"/>
                  <a:pt x="1663" y="4089"/>
                </a:cubicBezTo>
                <a:cubicBezTo>
                  <a:pt x="1655" y="4098"/>
                  <a:pt x="1655" y="4098"/>
                  <a:pt x="1655" y="4098"/>
                </a:cubicBezTo>
                <a:cubicBezTo>
                  <a:pt x="1646" y="4089"/>
                  <a:pt x="1638" y="4089"/>
                  <a:pt x="1638" y="4098"/>
                </a:cubicBezTo>
                <a:cubicBezTo>
                  <a:pt x="1629" y="4098"/>
                  <a:pt x="1629" y="4106"/>
                  <a:pt x="1629" y="4115"/>
                </a:cubicBezTo>
                <a:cubicBezTo>
                  <a:pt x="1629" y="4115"/>
                  <a:pt x="1629" y="4115"/>
                  <a:pt x="1629" y="4115"/>
                </a:cubicBezTo>
                <a:cubicBezTo>
                  <a:pt x="1638" y="4183"/>
                  <a:pt x="1638" y="4183"/>
                  <a:pt x="1638" y="4183"/>
                </a:cubicBezTo>
                <a:cubicBezTo>
                  <a:pt x="1689" y="4141"/>
                  <a:pt x="1689" y="4141"/>
                  <a:pt x="1689" y="4141"/>
                </a:cubicBezTo>
                <a:cubicBezTo>
                  <a:pt x="1698" y="4132"/>
                  <a:pt x="1698" y="4132"/>
                  <a:pt x="1698" y="4132"/>
                </a:cubicBezTo>
                <a:cubicBezTo>
                  <a:pt x="1698" y="4124"/>
                  <a:pt x="1689" y="4115"/>
                  <a:pt x="1680" y="4106"/>
                </a:cubicBezTo>
                <a:cubicBezTo>
                  <a:pt x="1680" y="4098"/>
                  <a:pt x="1680" y="4098"/>
                  <a:pt x="1680" y="4098"/>
                </a:cubicBezTo>
                <a:cubicBezTo>
                  <a:pt x="1749" y="4124"/>
                  <a:pt x="1749" y="4124"/>
                  <a:pt x="1749" y="4124"/>
                </a:cubicBezTo>
                <a:cubicBezTo>
                  <a:pt x="1749" y="4141"/>
                  <a:pt x="1749" y="4141"/>
                  <a:pt x="1749" y="4141"/>
                </a:cubicBezTo>
                <a:cubicBezTo>
                  <a:pt x="1732" y="4132"/>
                  <a:pt x="1715" y="4132"/>
                  <a:pt x="1706" y="4141"/>
                </a:cubicBezTo>
                <a:cubicBezTo>
                  <a:pt x="1638" y="4209"/>
                  <a:pt x="1638" y="4209"/>
                  <a:pt x="1638" y="4209"/>
                </a:cubicBezTo>
                <a:cubicBezTo>
                  <a:pt x="1612" y="4251"/>
                  <a:pt x="1612" y="4251"/>
                  <a:pt x="1612" y="4251"/>
                </a:cubicBezTo>
                <a:cubicBezTo>
                  <a:pt x="1604" y="4268"/>
                  <a:pt x="1612" y="4277"/>
                  <a:pt x="1638" y="4285"/>
                </a:cubicBezTo>
                <a:cubicBezTo>
                  <a:pt x="1629" y="4294"/>
                  <a:pt x="1629" y="4294"/>
                  <a:pt x="1629" y="4294"/>
                </a:cubicBezTo>
                <a:cubicBezTo>
                  <a:pt x="1527" y="4251"/>
                  <a:pt x="1527" y="4251"/>
                  <a:pt x="1527" y="4251"/>
                </a:cubicBezTo>
                <a:cubicBezTo>
                  <a:pt x="1536" y="4234"/>
                  <a:pt x="1536" y="4234"/>
                  <a:pt x="1536" y="4234"/>
                </a:cubicBezTo>
                <a:cubicBezTo>
                  <a:pt x="1553" y="4251"/>
                  <a:pt x="1570" y="4251"/>
                  <a:pt x="1570" y="4234"/>
                </a:cubicBezTo>
                <a:cubicBezTo>
                  <a:pt x="1595" y="4183"/>
                  <a:pt x="1595" y="4183"/>
                  <a:pt x="1595" y="4183"/>
                </a:cubicBezTo>
                <a:cubicBezTo>
                  <a:pt x="1587" y="4106"/>
                  <a:pt x="1587" y="4106"/>
                  <a:pt x="1587" y="4106"/>
                </a:cubicBezTo>
                <a:cubicBezTo>
                  <a:pt x="1587" y="4081"/>
                  <a:pt x="1578" y="4064"/>
                  <a:pt x="1570" y="4064"/>
                </a:cubicBezTo>
                <a:close/>
                <a:moveTo>
                  <a:pt x="1459" y="4217"/>
                </a:moveTo>
                <a:cubicBezTo>
                  <a:pt x="1322" y="4132"/>
                  <a:pt x="1322" y="4132"/>
                  <a:pt x="1322" y="4132"/>
                </a:cubicBezTo>
                <a:cubicBezTo>
                  <a:pt x="1322" y="4115"/>
                  <a:pt x="1322" y="4115"/>
                  <a:pt x="1322" y="4115"/>
                </a:cubicBezTo>
                <a:cubicBezTo>
                  <a:pt x="1339" y="4132"/>
                  <a:pt x="1356" y="4132"/>
                  <a:pt x="1356" y="4115"/>
                </a:cubicBezTo>
                <a:cubicBezTo>
                  <a:pt x="1433" y="3996"/>
                  <a:pt x="1433" y="3996"/>
                  <a:pt x="1433" y="3996"/>
                </a:cubicBezTo>
                <a:cubicBezTo>
                  <a:pt x="1442" y="3987"/>
                  <a:pt x="1433" y="3979"/>
                  <a:pt x="1416" y="3962"/>
                </a:cubicBezTo>
                <a:cubicBezTo>
                  <a:pt x="1425" y="3953"/>
                  <a:pt x="1425" y="3953"/>
                  <a:pt x="1425" y="3953"/>
                </a:cubicBezTo>
                <a:cubicBezTo>
                  <a:pt x="1510" y="4013"/>
                  <a:pt x="1510" y="4013"/>
                  <a:pt x="1510" y="4013"/>
                </a:cubicBezTo>
                <a:cubicBezTo>
                  <a:pt x="1510" y="4021"/>
                  <a:pt x="1510" y="4021"/>
                  <a:pt x="1510" y="4021"/>
                </a:cubicBezTo>
                <a:cubicBezTo>
                  <a:pt x="1493" y="4013"/>
                  <a:pt x="1476" y="4013"/>
                  <a:pt x="1476" y="4021"/>
                </a:cubicBezTo>
                <a:cubicBezTo>
                  <a:pt x="1399" y="4141"/>
                  <a:pt x="1399" y="4141"/>
                  <a:pt x="1399" y="4141"/>
                </a:cubicBezTo>
                <a:cubicBezTo>
                  <a:pt x="1391" y="4149"/>
                  <a:pt x="1399" y="4158"/>
                  <a:pt x="1408" y="4166"/>
                </a:cubicBezTo>
                <a:cubicBezTo>
                  <a:pt x="1433" y="4183"/>
                  <a:pt x="1467" y="4175"/>
                  <a:pt x="1493" y="4141"/>
                </a:cubicBezTo>
                <a:cubicBezTo>
                  <a:pt x="1501" y="4149"/>
                  <a:pt x="1501" y="4149"/>
                  <a:pt x="1501" y="4149"/>
                </a:cubicBezTo>
                <a:lnTo>
                  <a:pt x="1459" y="4217"/>
                </a:lnTo>
                <a:close/>
                <a:moveTo>
                  <a:pt x="1186" y="3902"/>
                </a:moveTo>
                <a:cubicBezTo>
                  <a:pt x="1228" y="3851"/>
                  <a:pt x="1280" y="3851"/>
                  <a:pt x="1331" y="3885"/>
                </a:cubicBezTo>
                <a:cubicBezTo>
                  <a:pt x="1373" y="3928"/>
                  <a:pt x="1382" y="3970"/>
                  <a:pt x="1348" y="4030"/>
                </a:cubicBezTo>
                <a:cubicBezTo>
                  <a:pt x="1305" y="4072"/>
                  <a:pt x="1254" y="4081"/>
                  <a:pt x="1203" y="4047"/>
                </a:cubicBezTo>
                <a:cubicBezTo>
                  <a:pt x="1160" y="4004"/>
                  <a:pt x="1152" y="3953"/>
                  <a:pt x="1186" y="3902"/>
                </a:cubicBezTo>
                <a:close/>
                <a:moveTo>
                  <a:pt x="1228" y="3936"/>
                </a:moveTo>
                <a:cubicBezTo>
                  <a:pt x="1194" y="3979"/>
                  <a:pt x="1186" y="4013"/>
                  <a:pt x="1211" y="4038"/>
                </a:cubicBezTo>
                <a:cubicBezTo>
                  <a:pt x="1237" y="4055"/>
                  <a:pt x="1263" y="4038"/>
                  <a:pt x="1305" y="3996"/>
                </a:cubicBezTo>
                <a:cubicBezTo>
                  <a:pt x="1339" y="3945"/>
                  <a:pt x="1348" y="3911"/>
                  <a:pt x="1322" y="3893"/>
                </a:cubicBezTo>
                <a:cubicBezTo>
                  <a:pt x="1297" y="3876"/>
                  <a:pt x="1263" y="3885"/>
                  <a:pt x="1228" y="3936"/>
                </a:cubicBezTo>
                <a:close/>
                <a:moveTo>
                  <a:pt x="1041" y="3902"/>
                </a:moveTo>
                <a:cubicBezTo>
                  <a:pt x="964" y="3825"/>
                  <a:pt x="964" y="3825"/>
                  <a:pt x="964" y="3825"/>
                </a:cubicBezTo>
                <a:cubicBezTo>
                  <a:pt x="973" y="3817"/>
                  <a:pt x="973" y="3817"/>
                  <a:pt x="973" y="3817"/>
                </a:cubicBezTo>
                <a:cubicBezTo>
                  <a:pt x="981" y="3834"/>
                  <a:pt x="998" y="3834"/>
                  <a:pt x="1007" y="3825"/>
                </a:cubicBezTo>
                <a:cubicBezTo>
                  <a:pt x="1101" y="3723"/>
                  <a:pt x="1101" y="3723"/>
                  <a:pt x="1101" y="3723"/>
                </a:cubicBezTo>
                <a:cubicBezTo>
                  <a:pt x="1109" y="3715"/>
                  <a:pt x="1109" y="3706"/>
                  <a:pt x="1092" y="3689"/>
                </a:cubicBezTo>
                <a:cubicBezTo>
                  <a:pt x="1101" y="3681"/>
                  <a:pt x="1101" y="3681"/>
                  <a:pt x="1101" y="3681"/>
                </a:cubicBezTo>
                <a:cubicBezTo>
                  <a:pt x="1177" y="3757"/>
                  <a:pt x="1177" y="3757"/>
                  <a:pt x="1177" y="3757"/>
                </a:cubicBezTo>
                <a:cubicBezTo>
                  <a:pt x="1211" y="3791"/>
                  <a:pt x="1211" y="3817"/>
                  <a:pt x="1194" y="3842"/>
                </a:cubicBezTo>
                <a:cubicBezTo>
                  <a:pt x="1169" y="3868"/>
                  <a:pt x="1135" y="3868"/>
                  <a:pt x="1101" y="3834"/>
                </a:cubicBezTo>
                <a:cubicBezTo>
                  <a:pt x="1084" y="3808"/>
                  <a:pt x="1084" y="3808"/>
                  <a:pt x="1084" y="3808"/>
                </a:cubicBezTo>
                <a:cubicBezTo>
                  <a:pt x="1041" y="3851"/>
                  <a:pt x="1041" y="3851"/>
                  <a:pt x="1041" y="3851"/>
                </a:cubicBezTo>
                <a:cubicBezTo>
                  <a:pt x="1024" y="3868"/>
                  <a:pt x="1032" y="3876"/>
                  <a:pt x="1049" y="3893"/>
                </a:cubicBezTo>
                <a:lnTo>
                  <a:pt x="1041" y="3902"/>
                </a:lnTo>
                <a:close/>
                <a:moveTo>
                  <a:pt x="1135" y="3757"/>
                </a:moveTo>
                <a:cubicBezTo>
                  <a:pt x="1092" y="3800"/>
                  <a:pt x="1092" y="3800"/>
                  <a:pt x="1092" y="3800"/>
                </a:cubicBezTo>
                <a:cubicBezTo>
                  <a:pt x="1101" y="3808"/>
                  <a:pt x="1101" y="3808"/>
                  <a:pt x="1101" y="3808"/>
                </a:cubicBezTo>
                <a:cubicBezTo>
                  <a:pt x="1118" y="3825"/>
                  <a:pt x="1135" y="3825"/>
                  <a:pt x="1152" y="3808"/>
                </a:cubicBezTo>
                <a:cubicBezTo>
                  <a:pt x="1169" y="3791"/>
                  <a:pt x="1177" y="3774"/>
                  <a:pt x="1160" y="3757"/>
                </a:cubicBezTo>
                <a:cubicBezTo>
                  <a:pt x="1152" y="3749"/>
                  <a:pt x="1143" y="3749"/>
                  <a:pt x="1135" y="3757"/>
                </a:cubicBezTo>
                <a:close/>
                <a:moveTo>
                  <a:pt x="913" y="3468"/>
                </a:moveTo>
                <a:cubicBezTo>
                  <a:pt x="921" y="3459"/>
                  <a:pt x="921" y="3459"/>
                  <a:pt x="921" y="3459"/>
                </a:cubicBezTo>
                <a:cubicBezTo>
                  <a:pt x="973" y="3519"/>
                  <a:pt x="973" y="3519"/>
                  <a:pt x="973" y="3519"/>
                </a:cubicBezTo>
                <a:cubicBezTo>
                  <a:pt x="921" y="3681"/>
                  <a:pt x="921" y="3681"/>
                  <a:pt x="921" y="3681"/>
                </a:cubicBezTo>
                <a:cubicBezTo>
                  <a:pt x="921" y="3681"/>
                  <a:pt x="921" y="3681"/>
                  <a:pt x="921" y="3681"/>
                </a:cubicBezTo>
                <a:cubicBezTo>
                  <a:pt x="1007" y="3612"/>
                  <a:pt x="1007" y="3612"/>
                  <a:pt x="1007" y="3612"/>
                </a:cubicBezTo>
                <a:cubicBezTo>
                  <a:pt x="1015" y="3612"/>
                  <a:pt x="1015" y="3595"/>
                  <a:pt x="998" y="3578"/>
                </a:cubicBezTo>
                <a:cubicBezTo>
                  <a:pt x="1007" y="3570"/>
                  <a:pt x="1007" y="3570"/>
                  <a:pt x="1007" y="3570"/>
                </a:cubicBezTo>
                <a:cubicBezTo>
                  <a:pt x="1058" y="3629"/>
                  <a:pt x="1058" y="3629"/>
                  <a:pt x="1058" y="3629"/>
                </a:cubicBezTo>
                <a:cubicBezTo>
                  <a:pt x="1049" y="3638"/>
                  <a:pt x="1049" y="3638"/>
                  <a:pt x="1049" y="3638"/>
                </a:cubicBezTo>
                <a:cubicBezTo>
                  <a:pt x="1032" y="3621"/>
                  <a:pt x="1024" y="3621"/>
                  <a:pt x="1015" y="3629"/>
                </a:cubicBezTo>
                <a:cubicBezTo>
                  <a:pt x="879" y="3732"/>
                  <a:pt x="879" y="3732"/>
                  <a:pt x="879" y="3732"/>
                </a:cubicBezTo>
                <a:cubicBezTo>
                  <a:pt x="862" y="3706"/>
                  <a:pt x="862" y="3706"/>
                  <a:pt x="862" y="3706"/>
                </a:cubicBezTo>
                <a:cubicBezTo>
                  <a:pt x="921" y="3527"/>
                  <a:pt x="921" y="3527"/>
                  <a:pt x="921" y="3527"/>
                </a:cubicBezTo>
                <a:cubicBezTo>
                  <a:pt x="913" y="3527"/>
                  <a:pt x="913" y="3527"/>
                  <a:pt x="913" y="3527"/>
                </a:cubicBezTo>
                <a:cubicBezTo>
                  <a:pt x="819" y="3604"/>
                  <a:pt x="819" y="3604"/>
                  <a:pt x="819" y="3604"/>
                </a:cubicBezTo>
                <a:cubicBezTo>
                  <a:pt x="802" y="3604"/>
                  <a:pt x="811" y="3621"/>
                  <a:pt x="828" y="3638"/>
                </a:cubicBezTo>
                <a:cubicBezTo>
                  <a:pt x="819" y="3646"/>
                  <a:pt x="819" y="3646"/>
                  <a:pt x="819" y="3646"/>
                </a:cubicBezTo>
                <a:cubicBezTo>
                  <a:pt x="768" y="3587"/>
                  <a:pt x="768" y="3587"/>
                  <a:pt x="768" y="3587"/>
                </a:cubicBezTo>
                <a:cubicBezTo>
                  <a:pt x="777" y="3578"/>
                  <a:pt x="777" y="3578"/>
                  <a:pt x="777" y="3578"/>
                </a:cubicBezTo>
                <a:cubicBezTo>
                  <a:pt x="785" y="3595"/>
                  <a:pt x="802" y="3595"/>
                  <a:pt x="811" y="3587"/>
                </a:cubicBezTo>
                <a:cubicBezTo>
                  <a:pt x="921" y="3502"/>
                  <a:pt x="921" y="3502"/>
                  <a:pt x="921" y="3502"/>
                </a:cubicBezTo>
                <a:cubicBezTo>
                  <a:pt x="930" y="3493"/>
                  <a:pt x="930" y="3485"/>
                  <a:pt x="913" y="3468"/>
                </a:cubicBezTo>
                <a:close/>
                <a:moveTo>
                  <a:pt x="683" y="3442"/>
                </a:moveTo>
                <a:cubicBezTo>
                  <a:pt x="640" y="3374"/>
                  <a:pt x="640" y="3374"/>
                  <a:pt x="640" y="3374"/>
                </a:cubicBezTo>
                <a:cubicBezTo>
                  <a:pt x="649" y="3365"/>
                  <a:pt x="649" y="3365"/>
                  <a:pt x="649" y="3365"/>
                </a:cubicBezTo>
                <a:cubicBezTo>
                  <a:pt x="657" y="3382"/>
                  <a:pt x="674" y="3382"/>
                  <a:pt x="700" y="3382"/>
                </a:cubicBezTo>
                <a:cubicBezTo>
                  <a:pt x="870" y="3357"/>
                  <a:pt x="870" y="3357"/>
                  <a:pt x="870" y="3357"/>
                </a:cubicBezTo>
                <a:cubicBezTo>
                  <a:pt x="879" y="3374"/>
                  <a:pt x="879" y="3374"/>
                  <a:pt x="879" y="3374"/>
                </a:cubicBezTo>
                <a:cubicBezTo>
                  <a:pt x="759" y="3527"/>
                  <a:pt x="759" y="3527"/>
                  <a:pt x="759" y="3527"/>
                </a:cubicBezTo>
                <a:cubicBezTo>
                  <a:pt x="751" y="3536"/>
                  <a:pt x="751" y="3544"/>
                  <a:pt x="759" y="3553"/>
                </a:cubicBezTo>
                <a:cubicBezTo>
                  <a:pt x="751" y="3561"/>
                  <a:pt x="751" y="3561"/>
                  <a:pt x="751" y="3561"/>
                </a:cubicBezTo>
                <a:cubicBezTo>
                  <a:pt x="700" y="3468"/>
                  <a:pt x="700" y="3468"/>
                  <a:pt x="700" y="3468"/>
                </a:cubicBezTo>
                <a:cubicBezTo>
                  <a:pt x="708" y="3468"/>
                  <a:pt x="708" y="3468"/>
                  <a:pt x="708" y="3468"/>
                </a:cubicBezTo>
                <a:cubicBezTo>
                  <a:pt x="708" y="3476"/>
                  <a:pt x="708" y="3476"/>
                  <a:pt x="708" y="3476"/>
                </a:cubicBezTo>
                <a:cubicBezTo>
                  <a:pt x="717" y="3485"/>
                  <a:pt x="725" y="3493"/>
                  <a:pt x="734" y="3485"/>
                </a:cubicBezTo>
                <a:cubicBezTo>
                  <a:pt x="734" y="3485"/>
                  <a:pt x="734" y="3485"/>
                  <a:pt x="734" y="3476"/>
                </a:cubicBezTo>
                <a:cubicBezTo>
                  <a:pt x="734" y="3485"/>
                  <a:pt x="734" y="3485"/>
                  <a:pt x="742" y="3476"/>
                </a:cubicBezTo>
                <a:cubicBezTo>
                  <a:pt x="759" y="3451"/>
                  <a:pt x="759" y="3451"/>
                  <a:pt x="759" y="3451"/>
                </a:cubicBezTo>
                <a:cubicBezTo>
                  <a:pt x="725" y="3391"/>
                  <a:pt x="725" y="3391"/>
                  <a:pt x="725" y="3391"/>
                </a:cubicBezTo>
                <a:cubicBezTo>
                  <a:pt x="700" y="3399"/>
                  <a:pt x="700" y="3399"/>
                  <a:pt x="700" y="3399"/>
                </a:cubicBezTo>
                <a:cubicBezTo>
                  <a:pt x="700" y="3399"/>
                  <a:pt x="691" y="3399"/>
                  <a:pt x="683" y="3399"/>
                </a:cubicBezTo>
                <a:cubicBezTo>
                  <a:pt x="674" y="3408"/>
                  <a:pt x="674" y="3416"/>
                  <a:pt x="683" y="3425"/>
                </a:cubicBezTo>
                <a:cubicBezTo>
                  <a:pt x="691" y="3433"/>
                  <a:pt x="691" y="3433"/>
                  <a:pt x="691" y="3433"/>
                </a:cubicBezTo>
                <a:lnTo>
                  <a:pt x="683" y="3442"/>
                </a:lnTo>
                <a:close/>
                <a:moveTo>
                  <a:pt x="768" y="3433"/>
                </a:moveTo>
                <a:cubicBezTo>
                  <a:pt x="811" y="3382"/>
                  <a:pt x="811" y="3382"/>
                  <a:pt x="811" y="3382"/>
                </a:cubicBezTo>
                <a:cubicBezTo>
                  <a:pt x="742" y="3391"/>
                  <a:pt x="742" y="3391"/>
                  <a:pt x="742" y="3391"/>
                </a:cubicBezTo>
                <a:lnTo>
                  <a:pt x="768" y="3433"/>
                </a:lnTo>
                <a:close/>
                <a:moveTo>
                  <a:pt x="717" y="3076"/>
                </a:moveTo>
                <a:cubicBezTo>
                  <a:pt x="725" y="3076"/>
                  <a:pt x="725" y="3076"/>
                  <a:pt x="725" y="3076"/>
                </a:cubicBezTo>
                <a:cubicBezTo>
                  <a:pt x="751" y="3135"/>
                  <a:pt x="751" y="3135"/>
                  <a:pt x="751" y="3135"/>
                </a:cubicBezTo>
                <a:cubicBezTo>
                  <a:pt x="666" y="3280"/>
                  <a:pt x="666" y="3280"/>
                  <a:pt x="666" y="3280"/>
                </a:cubicBezTo>
                <a:cubicBezTo>
                  <a:pt x="666" y="3280"/>
                  <a:pt x="666" y="3280"/>
                  <a:pt x="666" y="3280"/>
                </a:cubicBezTo>
                <a:cubicBezTo>
                  <a:pt x="759" y="3246"/>
                  <a:pt x="759" y="3246"/>
                  <a:pt x="759" y="3246"/>
                </a:cubicBezTo>
                <a:cubicBezTo>
                  <a:pt x="777" y="3238"/>
                  <a:pt x="777" y="3229"/>
                  <a:pt x="768" y="3203"/>
                </a:cubicBezTo>
                <a:cubicBezTo>
                  <a:pt x="785" y="3203"/>
                  <a:pt x="785" y="3203"/>
                  <a:pt x="785" y="3203"/>
                </a:cubicBezTo>
                <a:cubicBezTo>
                  <a:pt x="811" y="3263"/>
                  <a:pt x="811" y="3263"/>
                  <a:pt x="811" y="3263"/>
                </a:cubicBezTo>
                <a:cubicBezTo>
                  <a:pt x="802" y="3272"/>
                  <a:pt x="802" y="3272"/>
                  <a:pt x="802" y="3272"/>
                </a:cubicBezTo>
                <a:cubicBezTo>
                  <a:pt x="794" y="3255"/>
                  <a:pt x="785" y="3246"/>
                  <a:pt x="768" y="3255"/>
                </a:cubicBezTo>
                <a:cubicBezTo>
                  <a:pt x="614" y="3323"/>
                  <a:pt x="614" y="3323"/>
                  <a:pt x="614" y="3323"/>
                </a:cubicBezTo>
                <a:cubicBezTo>
                  <a:pt x="606" y="3297"/>
                  <a:pt x="606" y="3297"/>
                  <a:pt x="606" y="3297"/>
                </a:cubicBezTo>
                <a:cubicBezTo>
                  <a:pt x="700" y="3135"/>
                  <a:pt x="700" y="3135"/>
                  <a:pt x="700" y="3135"/>
                </a:cubicBezTo>
                <a:cubicBezTo>
                  <a:pt x="700" y="3135"/>
                  <a:pt x="700" y="3135"/>
                  <a:pt x="700" y="3135"/>
                </a:cubicBezTo>
                <a:cubicBezTo>
                  <a:pt x="589" y="3186"/>
                  <a:pt x="589" y="3186"/>
                  <a:pt x="589" y="3186"/>
                </a:cubicBezTo>
                <a:cubicBezTo>
                  <a:pt x="572" y="3186"/>
                  <a:pt x="572" y="3203"/>
                  <a:pt x="580" y="3221"/>
                </a:cubicBezTo>
                <a:cubicBezTo>
                  <a:pt x="572" y="3229"/>
                  <a:pt x="572" y="3229"/>
                  <a:pt x="572" y="3229"/>
                </a:cubicBezTo>
                <a:cubicBezTo>
                  <a:pt x="538" y="3152"/>
                  <a:pt x="538" y="3152"/>
                  <a:pt x="538" y="3152"/>
                </a:cubicBezTo>
                <a:cubicBezTo>
                  <a:pt x="555" y="3152"/>
                  <a:pt x="555" y="3152"/>
                  <a:pt x="555" y="3152"/>
                </a:cubicBezTo>
                <a:cubicBezTo>
                  <a:pt x="563" y="3169"/>
                  <a:pt x="572" y="3178"/>
                  <a:pt x="580" y="3169"/>
                </a:cubicBezTo>
                <a:cubicBezTo>
                  <a:pt x="708" y="3110"/>
                  <a:pt x="708" y="3110"/>
                  <a:pt x="708" y="3110"/>
                </a:cubicBezTo>
                <a:cubicBezTo>
                  <a:pt x="725" y="3110"/>
                  <a:pt x="725" y="3093"/>
                  <a:pt x="717" y="3076"/>
                </a:cubicBezTo>
                <a:close/>
                <a:moveTo>
                  <a:pt x="717" y="3050"/>
                </a:moveTo>
                <a:cubicBezTo>
                  <a:pt x="649" y="3076"/>
                  <a:pt x="649" y="3076"/>
                  <a:pt x="649" y="3076"/>
                </a:cubicBezTo>
                <a:cubicBezTo>
                  <a:pt x="640" y="3059"/>
                  <a:pt x="640" y="3059"/>
                  <a:pt x="640" y="3059"/>
                </a:cubicBezTo>
                <a:cubicBezTo>
                  <a:pt x="674" y="3042"/>
                  <a:pt x="691" y="3016"/>
                  <a:pt x="683" y="2982"/>
                </a:cubicBezTo>
                <a:cubicBezTo>
                  <a:pt x="674" y="2965"/>
                  <a:pt x="666" y="2956"/>
                  <a:pt x="657" y="2965"/>
                </a:cubicBezTo>
                <a:cubicBezTo>
                  <a:pt x="597" y="2973"/>
                  <a:pt x="597" y="2973"/>
                  <a:pt x="597" y="2973"/>
                </a:cubicBezTo>
                <a:cubicBezTo>
                  <a:pt x="606" y="2999"/>
                  <a:pt x="623" y="3016"/>
                  <a:pt x="649" y="3008"/>
                </a:cubicBezTo>
                <a:cubicBezTo>
                  <a:pt x="649" y="3025"/>
                  <a:pt x="649" y="3025"/>
                  <a:pt x="649" y="3025"/>
                </a:cubicBezTo>
                <a:cubicBezTo>
                  <a:pt x="572" y="3042"/>
                  <a:pt x="572" y="3042"/>
                  <a:pt x="572" y="3042"/>
                </a:cubicBezTo>
                <a:cubicBezTo>
                  <a:pt x="572" y="3033"/>
                  <a:pt x="572" y="3033"/>
                  <a:pt x="572" y="3033"/>
                </a:cubicBezTo>
                <a:cubicBezTo>
                  <a:pt x="589" y="3025"/>
                  <a:pt x="597" y="2999"/>
                  <a:pt x="589" y="2982"/>
                </a:cubicBezTo>
                <a:cubicBezTo>
                  <a:pt x="521" y="2999"/>
                  <a:pt x="521" y="2999"/>
                  <a:pt x="521" y="2999"/>
                </a:cubicBezTo>
                <a:cubicBezTo>
                  <a:pt x="512" y="2999"/>
                  <a:pt x="504" y="3008"/>
                  <a:pt x="512" y="3025"/>
                </a:cubicBezTo>
                <a:cubicBezTo>
                  <a:pt x="521" y="3059"/>
                  <a:pt x="546" y="3076"/>
                  <a:pt x="589" y="3076"/>
                </a:cubicBezTo>
                <a:cubicBezTo>
                  <a:pt x="597" y="3093"/>
                  <a:pt x="597" y="3093"/>
                  <a:pt x="597" y="3093"/>
                </a:cubicBezTo>
                <a:cubicBezTo>
                  <a:pt x="521" y="3110"/>
                  <a:pt x="521" y="3110"/>
                  <a:pt x="521" y="3110"/>
                </a:cubicBezTo>
                <a:cubicBezTo>
                  <a:pt x="469" y="2931"/>
                  <a:pt x="469" y="2931"/>
                  <a:pt x="469" y="2931"/>
                </a:cubicBezTo>
                <a:cubicBezTo>
                  <a:pt x="487" y="2931"/>
                  <a:pt x="487" y="2931"/>
                  <a:pt x="487" y="2931"/>
                </a:cubicBezTo>
                <a:cubicBezTo>
                  <a:pt x="487" y="2948"/>
                  <a:pt x="495" y="2956"/>
                  <a:pt x="512" y="2948"/>
                </a:cubicBezTo>
                <a:cubicBezTo>
                  <a:pt x="649" y="2914"/>
                  <a:pt x="649" y="2914"/>
                  <a:pt x="649" y="2914"/>
                </a:cubicBezTo>
                <a:cubicBezTo>
                  <a:pt x="657" y="2914"/>
                  <a:pt x="666" y="2897"/>
                  <a:pt x="657" y="2880"/>
                </a:cubicBezTo>
                <a:cubicBezTo>
                  <a:pt x="666" y="2880"/>
                  <a:pt x="666" y="2880"/>
                  <a:pt x="666" y="2880"/>
                </a:cubicBezTo>
                <a:lnTo>
                  <a:pt x="717" y="3050"/>
                </a:lnTo>
                <a:close/>
              </a:path>
            </a:pathLst>
          </a:custGeom>
          <a:solidFill>
            <a:srgbClr val="014F8E">
              <a:alpha val="3000"/>
            </a:srgb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cxnSp>
        <p:nvCxnSpPr>
          <p:cNvPr id="21" name="直接连接符 20">
            <a:extLst>
              <a:ext uri="{FF2B5EF4-FFF2-40B4-BE49-F238E27FC236}">
                <a16:creationId xmlns="" xmlns:a16="http://schemas.microsoft.com/office/drawing/2014/main" id="{D3ED1DF4-C2AE-4A70-B8C1-B464A88B4213}"/>
              </a:ext>
            </a:extLst>
          </p:cNvPr>
          <p:cNvCxnSpPr>
            <a:cxnSpLocks/>
          </p:cNvCxnSpPr>
          <p:nvPr userDrawn="1"/>
        </p:nvCxnSpPr>
        <p:spPr>
          <a:xfrm flipH="1">
            <a:off x="695326" y="6479197"/>
            <a:ext cx="1080134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 xmlns:a16="http://schemas.microsoft.com/office/drawing/2014/main" id="{F4DBE9AD-874B-4D01-8E9E-06789355A3D5}"/>
              </a:ext>
            </a:extLst>
          </p:cNvPr>
          <p:cNvSpPr txBox="1"/>
          <p:nvPr userDrawn="1"/>
        </p:nvSpPr>
        <p:spPr>
          <a:xfrm>
            <a:off x="614278" y="6468889"/>
            <a:ext cx="2463948" cy="307777"/>
          </a:xfrm>
          <a:prstGeom prst="rect">
            <a:avLst/>
          </a:prstGeom>
          <a:noFill/>
        </p:spPr>
        <p:txBody>
          <a:bodyPr wrap="square" rtlCol="0">
            <a:spAutoFit/>
          </a:bodyPr>
          <a:lstStyle/>
          <a:p>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明德任责</a:t>
            </a:r>
            <a:r>
              <a:rPr lang="zh-CN" altLang="en-US" sz="1200" dirty="0">
                <a:solidFill>
                  <a:schemeClr val="bg1">
                    <a:lumMod val="50000"/>
                  </a:schemeClr>
                </a:solidFill>
                <a:latin typeface="微软雅黑 Light" panose="020B0502040204020203" pitchFamily="34" charset="-122"/>
                <a:ea typeface="微软雅黑 Light" panose="020B0502040204020203" pitchFamily="34" charset="-122"/>
              </a:rPr>
              <a:t>▕  </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好学力行</a:t>
            </a:r>
          </a:p>
        </p:txBody>
      </p:sp>
      <p:grpSp>
        <p:nvGrpSpPr>
          <p:cNvPr id="25" name="组合 24">
            <a:extLst>
              <a:ext uri="{FF2B5EF4-FFF2-40B4-BE49-F238E27FC236}">
                <a16:creationId xmlns="" xmlns:a16="http://schemas.microsoft.com/office/drawing/2014/main" id="{EFE4A9BB-8D5E-4216-B030-8B7736713BAF}"/>
              </a:ext>
            </a:extLst>
          </p:cNvPr>
          <p:cNvGrpSpPr/>
          <p:nvPr userDrawn="1"/>
        </p:nvGrpSpPr>
        <p:grpSpPr>
          <a:xfrm>
            <a:off x="9818325" y="379089"/>
            <a:ext cx="1678350" cy="412813"/>
            <a:chOff x="2191473" y="2468629"/>
            <a:chExt cx="7809054" cy="1920742"/>
          </a:xfrm>
          <a:solidFill>
            <a:srgbClr val="014F8E"/>
          </a:solidFill>
        </p:grpSpPr>
        <p:sp>
          <p:nvSpPr>
            <p:cNvPr id="28" name="íŝlîḍe">
              <a:extLst>
                <a:ext uri="{FF2B5EF4-FFF2-40B4-BE49-F238E27FC236}">
                  <a16:creationId xmlns="" xmlns:a16="http://schemas.microsoft.com/office/drawing/2014/main" id="{76083272-D490-4D4F-9AEA-F941D4F965BE}"/>
                </a:ext>
              </a:extLst>
            </p:cNvPr>
            <p:cNvSpPr/>
            <p:nvPr/>
          </p:nvSpPr>
          <p:spPr bwMode="auto">
            <a:xfrm>
              <a:off x="2191473" y="2508284"/>
              <a:ext cx="1886171" cy="1881087"/>
            </a:xfrm>
            <a:custGeom>
              <a:avLst/>
              <a:gdLst>
                <a:gd name="T0" fmla="*/ 546 w 4879"/>
                <a:gd name="T1" fmla="*/ 2803 h 4873"/>
                <a:gd name="T2" fmla="*/ 4256 w 4879"/>
                <a:gd name="T3" fmla="*/ 1823 h 4873"/>
                <a:gd name="T4" fmla="*/ 4034 w 4879"/>
                <a:gd name="T5" fmla="*/ 1806 h 4873"/>
                <a:gd name="T6" fmla="*/ 4077 w 4879"/>
                <a:gd name="T7" fmla="*/ 1985 h 4873"/>
                <a:gd name="T8" fmla="*/ 4520 w 4879"/>
                <a:gd name="T9" fmla="*/ 1977 h 4873"/>
                <a:gd name="T10" fmla="*/ 4299 w 4879"/>
                <a:gd name="T11" fmla="*/ 1951 h 4873"/>
                <a:gd name="T12" fmla="*/ 4427 w 4879"/>
                <a:gd name="T13" fmla="*/ 2079 h 4873"/>
                <a:gd name="T14" fmla="*/ 3957 w 4879"/>
                <a:gd name="T15" fmla="*/ 1125 h 4873"/>
                <a:gd name="T16" fmla="*/ 3548 w 4879"/>
                <a:gd name="T17" fmla="*/ 1040 h 4873"/>
                <a:gd name="T18" fmla="*/ 2951 w 4879"/>
                <a:gd name="T19" fmla="*/ 537 h 4873"/>
                <a:gd name="T20" fmla="*/ 1902 w 4879"/>
                <a:gd name="T21" fmla="*/ 588 h 4873"/>
                <a:gd name="T22" fmla="*/ 1843 w 4879"/>
                <a:gd name="T23" fmla="*/ 793 h 4873"/>
                <a:gd name="T24" fmla="*/ 2047 w 4879"/>
                <a:gd name="T25" fmla="*/ 733 h 4873"/>
                <a:gd name="T26" fmla="*/ 1979 w 4879"/>
                <a:gd name="T27" fmla="*/ 460 h 4873"/>
                <a:gd name="T28" fmla="*/ 1101 w 4879"/>
                <a:gd name="T29" fmla="*/ 1082 h 4873"/>
                <a:gd name="T30" fmla="*/ 1135 w 4879"/>
                <a:gd name="T31" fmla="*/ 1065 h 4873"/>
                <a:gd name="T32" fmla="*/ 1194 w 4879"/>
                <a:gd name="T33" fmla="*/ 980 h 4873"/>
                <a:gd name="T34" fmla="*/ 1058 w 4879"/>
                <a:gd name="T35" fmla="*/ 1040 h 4873"/>
                <a:gd name="T36" fmla="*/ 879 w 4879"/>
                <a:gd name="T37" fmla="*/ 1951 h 4873"/>
                <a:gd name="T38" fmla="*/ 614 w 4879"/>
                <a:gd name="T39" fmla="*/ 1892 h 4873"/>
                <a:gd name="T40" fmla="*/ 427 w 4879"/>
                <a:gd name="T41" fmla="*/ 1653 h 4873"/>
                <a:gd name="T42" fmla="*/ 589 w 4879"/>
                <a:gd name="T43" fmla="*/ 2070 h 4873"/>
                <a:gd name="T44" fmla="*/ 1638 w 4879"/>
                <a:gd name="T45" fmla="*/ 3433 h 4873"/>
                <a:gd name="T46" fmla="*/ 2457 w 4879"/>
                <a:gd name="T47" fmla="*/ 2675 h 4873"/>
                <a:gd name="T48" fmla="*/ 2857 w 4879"/>
                <a:gd name="T49" fmla="*/ 3391 h 4873"/>
                <a:gd name="T50" fmla="*/ 3156 w 4879"/>
                <a:gd name="T51" fmla="*/ 3348 h 4873"/>
                <a:gd name="T52" fmla="*/ 3343 w 4879"/>
                <a:gd name="T53" fmla="*/ 3476 h 4873"/>
                <a:gd name="T54" fmla="*/ 162 w 4879"/>
                <a:gd name="T55" fmla="*/ 2437 h 4873"/>
                <a:gd name="T56" fmla="*/ 4273 w 4879"/>
                <a:gd name="T57" fmla="*/ 2633 h 4873"/>
                <a:gd name="T58" fmla="*/ 4299 w 4879"/>
                <a:gd name="T59" fmla="*/ 2863 h 4873"/>
                <a:gd name="T60" fmla="*/ 4307 w 4879"/>
                <a:gd name="T61" fmla="*/ 3169 h 4873"/>
                <a:gd name="T62" fmla="*/ 4196 w 4879"/>
                <a:gd name="T63" fmla="*/ 3297 h 4873"/>
                <a:gd name="T64" fmla="*/ 4247 w 4879"/>
                <a:gd name="T65" fmla="*/ 3357 h 4873"/>
                <a:gd name="T66" fmla="*/ 4102 w 4879"/>
                <a:gd name="T67" fmla="*/ 3553 h 4873"/>
                <a:gd name="T68" fmla="*/ 4009 w 4879"/>
                <a:gd name="T69" fmla="*/ 3442 h 4873"/>
                <a:gd name="T70" fmla="*/ 4026 w 4879"/>
                <a:gd name="T71" fmla="*/ 3587 h 4873"/>
                <a:gd name="T72" fmla="*/ 3855 w 4879"/>
                <a:gd name="T73" fmla="*/ 3817 h 4873"/>
                <a:gd name="T74" fmla="*/ 3710 w 4879"/>
                <a:gd name="T75" fmla="*/ 3979 h 4873"/>
                <a:gd name="T76" fmla="*/ 3386 w 4879"/>
                <a:gd name="T77" fmla="*/ 4234 h 4873"/>
                <a:gd name="T78" fmla="*/ 3386 w 4879"/>
                <a:gd name="T79" fmla="*/ 4004 h 4873"/>
                <a:gd name="T80" fmla="*/ 3565 w 4879"/>
                <a:gd name="T81" fmla="*/ 4115 h 4873"/>
                <a:gd name="T82" fmla="*/ 3122 w 4879"/>
                <a:gd name="T83" fmla="*/ 4354 h 4873"/>
                <a:gd name="T84" fmla="*/ 2909 w 4879"/>
                <a:gd name="T85" fmla="*/ 4234 h 4873"/>
                <a:gd name="T86" fmla="*/ 2806 w 4879"/>
                <a:gd name="T87" fmla="*/ 4439 h 4873"/>
                <a:gd name="T88" fmla="*/ 2482 w 4879"/>
                <a:gd name="T89" fmla="*/ 4277 h 4873"/>
                <a:gd name="T90" fmla="*/ 2474 w 4879"/>
                <a:gd name="T91" fmla="*/ 4464 h 4873"/>
                <a:gd name="T92" fmla="*/ 2201 w 4879"/>
                <a:gd name="T93" fmla="*/ 4354 h 4873"/>
                <a:gd name="T94" fmla="*/ 2005 w 4879"/>
                <a:gd name="T95" fmla="*/ 4302 h 4873"/>
                <a:gd name="T96" fmla="*/ 1945 w 4879"/>
                <a:gd name="T97" fmla="*/ 4209 h 4873"/>
                <a:gd name="T98" fmla="*/ 1740 w 4879"/>
                <a:gd name="T99" fmla="*/ 4200 h 4873"/>
                <a:gd name="T100" fmla="*/ 1749 w 4879"/>
                <a:gd name="T101" fmla="*/ 4124 h 4873"/>
                <a:gd name="T102" fmla="*/ 1322 w 4879"/>
                <a:gd name="T103" fmla="*/ 4115 h 4873"/>
                <a:gd name="T104" fmla="*/ 1348 w 4879"/>
                <a:gd name="T105" fmla="*/ 4030 h 4873"/>
                <a:gd name="T106" fmla="*/ 1177 w 4879"/>
                <a:gd name="T107" fmla="*/ 3757 h 4873"/>
                <a:gd name="T108" fmla="*/ 973 w 4879"/>
                <a:gd name="T109" fmla="*/ 3519 h 4873"/>
                <a:gd name="T110" fmla="*/ 819 w 4879"/>
                <a:gd name="T111" fmla="*/ 3646 h 4873"/>
                <a:gd name="T112" fmla="*/ 700 w 4879"/>
                <a:gd name="T113" fmla="*/ 3468 h 4873"/>
                <a:gd name="T114" fmla="*/ 742 w 4879"/>
                <a:gd name="T115" fmla="*/ 3391 h 4873"/>
                <a:gd name="T116" fmla="*/ 700 w 4879"/>
                <a:gd name="T117" fmla="*/ 3135 h 4873"/>
                <a:gd name="T118" fmla="*/ 597 w 4879"/>
                <a:gd name="T119" fmla="*/ 2973 h 4873"/>
                <a:gd name="T120" fmla="*/ 657 w 4879"/>
                <a:gd name="T121" fmla="*/ 2880 h 4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79" h="4873">
                  <a:moveTo>
                    <a:pt x="546" y="2735"/>
                  </a:moveTo>
                  <a:cubicBezTo>
                    <a:pt x="563" y="2803"/>
                    <a:pt x="563" y="2803"/>
                    <a:pt x="563" y="2803"/>
                  </a:cubicBezTo>
                  <a:cubicBezTo>
                    <a:pt x="614" y="2786"/>
                    <a:pt x="614" y="2786"/>
                    <a:pt x="614" y="2786"/>
                  </a:cubicBezTo>
                  <a:cubicBezTo>
                    <a:pt x="632" y="2786"/>
                    <a:pt x="640" y="2778"/>
                    <a:pt x="632" y="2760"/>
                  </a:cubicBezTo>
                  <a:cubicBezTo>
                    <a:pt x="640" y="2760"/>
                    <a:pt x="640" y="2760"/>
                    <a:pt x="640" y="2760"/>
                  </a:cubicBezTo>
                  <a:cubicBezTo>
                    <a:pt x="666" y="2863"/>
                    <a:pt x="666" y="2863"/>
                    <a:pt x="666" y="2863"/>
                  </a:cubicBezTo>
                  <a:cubicBezTo>
                    <a:pt x="649" y="2863"/>
                    <a:pt x="649" y="2863"/>
                    <a:pt x="649" y="2863"/>
                  </a:cubicBezTo>
                  <a:cubicBezTo>
                    <a:pt x="649" y="2846"/>
                    <a:pt x="640" y="2837"/>
                    <a:pt x="623" y="2837"/>
                  </a:cubicBezTo>
                  <a:cubicBezTo>
                    <a:pt x="487" y="2863"/>
                    <a:pt x="487" y="2863"/>
                    <a:pt x="487" y="2863"/>
                  </a:cubicBezTo>
                  <a:cubicBezTo>
                    <a:pt x="478" y="2863"/>
                    <a:pt x="469" y="2871"/>
                    <a:pt x="478" y="2897"/>
                  </a:cubicBezTo>
                  <a:cubicBezTo>
                    <a:pt x="461" y="2897"/>
                    <a:pt x="461" y="2897"/>
                    <a:pt x="461" y="2897"/>
                  </a:cubicBezTo>
                  <a:cubicBezTo>
                    <a:pt x="444" y="2795"/>
                    <a:pt x="444" y="2795"/>
                    <a:pt x="444" y="2795"/>
                  </a:cubicBezTo>
                  <a:cubicBezTo>
                    <a:pt x="461" y="2795"/>
                    <a:pt x="461" y="2795"/>
                    <a:pt x="461" y="2795"/>
                  </a:cubicBezTo>
                  <a:cubicBezTo>
                    <a:pt x="461" y="2812"/>
                    <a:pt x="469" y="2820"/>
                    <a:pt x="478" y="2812"/>
                  </a:cubicBezTo>
                  <a:cubicBezTo>
                    <a:pt x="546" y="2803"/>
                    <a:pt x="546" y="2803"/>
                    <a:pt x="546" y="2803"/>
                  </a:cubicBezTo>
                  <a:cubicBezTo>
                    <a:pt x="538" y="2735"/>
                    <a:pt x="538" y="2735"/>
                    <a:pt x="538" y="2735"/>
                  </a:cubicBezTo>
                  <a:cubicBezTo>
                    <a:pt x="469" y="2752"/>
                    <a:pt x="469" y="2752"/>
                    <a:pt x="469" y="2752"/>
                  </a:cubicBezTo>
                  <a:cubicBezTo>
                    <a:pt x="452" y="2752"/>
                    <a:pt x="452" y="2760"/>
                    <a:pt x="452" y="2778"/>
                  </a:cubicBezTo>
                  <a:cubicBezTo>
                    <a:pt x="444" y="2778"/>
                    <a:pt x="444" y="2778"/>
                    <a:pt x="444" y="2778"/>
                  </a:cubicBezTo>
                  <a:cubicBezTo>
                    <a:pt x="427" y="2684"/>
                    <a:pt x="427" y="2684"/>
                    <a:pt x="427" y="2684"/>
                  </a:cubicBezTo>
                  <a:cubicBezTo>
                    <a:pt x="435" y="2675"/>
                    <a:pt x="435" y="2675"/>
                    <a:pt x="435" y="2675"/>
                  </a:cubicBezTo>
                  <a:cubicBezTo>
                    <a:pt x="435" y="2701"/>
                    <a:pt x="444" y="2709"/>
                    <a:pt x="461" y="2701"/>
                  </a:cubicBezTo>
                  <a:cubicBezTo>
                    <a:pt x="597" y="2675"/>
                    <a:pt x="597" y="2675"/>
                    <a:pt x="597" y="2675"/>
                  </a:cubicBezTo>
                  <a:cubicBezTo>
                    <a:pt x="614" y="2675"/>
                    <a:pt x="614" y="2667"/>
                    <a:pt x="614" y="2650"/>
                  </a:cubicBezTo>
                  <a:cubicBezTo>
                    <a:pt x="623" y="2641"/>
                    <a:pt x="623" y="2641"/>
                    <a:pt x="623" y="2641"/>
                  </a:cubicBezTo>
                  <a:cubicBezTo>
                    <a:pt x="640" y="2743"/>
                    <a:pt x="640" y="2743"/>
                    <a:pt x="640" y="2743"/>
                  </a:cubicBezTo>
                  <a:cubicBezTo>
                    <a:pt x="632" y="2743"/>
                    <a:pt x="632" y="2743"/>
                    <a:pt x="632" y="2743"/>
                  </a:cubicBezTo>
                  <a:cubicBezTo>
                    <a:pt x="632" y="2726"/>
                    <a:pt x="623" y="2726"/>
                    <a:pt x="606" y="2726"/>
                  </a:cubicBezTo>
                  <a:lnTo>
                    <a:pt x="546" y="2735"/>
                  </a:lnTo>
                  <a:close/>
                  <a:moveTo>
                    <a:pt x="4256" y="1823"/>
                  </a:moveTo>
                  <a:cubicBezTo>
                    <a:pt x="4247" y="1832"/>
                    <a:pt x="4230" y="1849"/>
                    <a:pt x="4222" y="1849"/>
                  </a:cubicBezTo>
                  <a:cubicBezTo>
                    <a:pt x="4205" y="1849"/>
                    <a:pt x="4188" y="1875"/>
                    <a:pt x="4205" y="1875"/>
                  </a:cubicBezTo>
                  <a:cubicBezTo>
                    <a:pt x="4222" y="1883"/>
                    <a:pt x="4230" y="1883"/>
                    <a:pt x="4256" y="1858"/>
                  </a:cubicBezTo>
                  <a:cubicBezTo>
                    <a:pt x="4273" y="1840"/>
                    <a:pt x="4290" y="1798"/>
                    <a:pt x="4256" y="1823"/>
                  </a:cubicBezTo>
                  <a:close/>
                  <a:moveTo>
                    <a:pt x="4137" y="2011"/>
                  </a:moveTo>
                  <a:cubicBezTo>
                    <a:pt x="4145" y="2028"/>
                    <a:pt x="4162" y="2028"/>
                    <a:pt x="4171" y="2019"/>
                  </a:cubicBezTo>
                  <a:cubicBezTo>
                    <a:pt x="4188" y="2019"/>
                    <a:pt x="4188" y="2011"/>
                    <a:pt x="4188" y="2011"/>
                  </a:cubicBezTo>
                  <a:cubicBezTo>
                    <a:pt x="4188" y="2002"/>
                    <a:pt x="4205" y="1994"/>
                    <a:pt x="4230" y="2011"/>
                  </a:cubicBezTo>
                  <a:cubicBezTo>
                    <a:pt x="4247" y="2019"/>
                    <a:pt x="4247" y="2019"/>
                    <a:pt x="4247" y="2019"/>
                  </a:cubicBezTo>
                  <a:cubicBezTo>
                    <a:pt x="4256" y="2019"/>
                    <a:pt x="4247" y="2002"/>
                    <a:pt x="4213" y="1977"/>
                  </a:cubicBezTo>
                  <a:cubicBezTo>
                    <a:pt x="4188" y="1951"/>
                    <a:pt x="4171" y="1943"/>
                    <a:pt x="4128" y="1909"/>
                  </a:cubicBezTo>
                  <a:cubicBezTo>
                    <a:pt x="4077" y="1883"/>
                    <a:pt x="4051" y="1866"/>
                    <a:pt x="4017" y="1840"/>
                  </a:cubicBezTo>
                  <a:cubicBezTo>
                    <a:pt x="3992" y="1806"/>
                    <a:pt x="3992" y="1789"/>
                    <a:pt x="4017" y="1781"/>
                  </a:cubicBezTo>
                  <a:cubicBezTo>
                    <a:pt x="4043" y="1772"/>
                    <a:pt x="4060" y="1781"/>
                    <a:pt x="4051" y="1781"/>
                  </a:cubicBezTo>
                  <a:cubicBezTo>
                    <a:pt x="4043" y="1789"/>
                    <a:pt x="4026" y="1789"/>
                    <a:pt x="4034" y="1806"/>
                  </a:cubicBezTo>
                  <a:cubicBezTo>
                    <a:pt x="4043" y="1815"/>
                    <a:pt x="4068" y="1840"/>
                    <a:pt x="4137" y="1900"/>
                  </a:cubicBezTo>
                  <a:cubicBezTo>
                    <a:pt x="4213" y="1951"/>
                    <a:pt x="4264" y="1985"/>
                    <a:pt x="4299" y="2028"/>
                  </a:cubicBezTo>
                  <a:cubicBezTo>
                    <a:pt x="4324" y="2062"/>
                    <a:pt x="4307" y="2088"/>
                    <a:pt x="4299" y="2088"/>
                  </a:cubicBezTo>
                  <a:cubicBezTo>
                    <a:pt x="4290" y="2088"/>
                    <a:pt x="4247" y="2053"/>
                    <a:pt x="4222" y="2036"/>
                  </a:cubicBezTo>
                  <a:cubicBezTo>
                    <a:pt x="4196" y="2019"/>
                    <a:pt x="4205" y="2028"/>
                    <a:pt x="4196" y="2036"/>
                  </a:cubicBezTo>
                  <a:cubicBezTo>
                    <a:pt x="4188" y="2036"/>
                    <a:pt x="4179" y="2045"/>
                    <a:pt x="4171" y="2045"/>
                  </a:cubicBezTo>
                  <a:cubicBezTo>
                    <a:pt x="4162" y="2045"/>
                    <a:pt x="4154" y="2045"/>
                    <a:pt x="4162" y="2062"/>
                  </a:cubicBezTo>
                  <a:cubicBezTo>
                    <a:pt x="4162" y="2070"/>
                    <a:pt x="4162" y="2096"/>
                    <a:pt x="4145" y="2088"/>
                  </a:cubicBezTo>
                  <a:cubicBezTo>
                    <a:pt x="4128" y="2070"/>
                    <a:pt x="4137" y="2045"/>
                    <a:pt x="4111" y="2062"/>
                  </a:cubicBezTo>
                  <a:cubicBezTo>
                    <a:pt x="4085" y="2070"/>
                    <a:pt x="4068" y="2079"/>
                    <a:pt x="4051" y="2053"/>
                  </a:cubicBezTo>
                  <a:cubicBezTo>
                    <a:pt x="4034" y="2028"/>
                    <a:pt x="4034" y="2019"/>
                    <a:pt x="4043" y="2002"/>
                  </a:cubicBezTo>
                  <a:cubicBezTo>
                    <a:pt x="4043" y="1985"/>
                    <a:pt x="4043" y="1968"/>
                    <a:pt x="4034" y="1960"/>
                  </a:cubicBezTo>
                  <a:cubicBezTo>
                    <a:pt x="4026" y="1960"/>
                    <a:pt x="4017" y="1943"/>
                    <a:pt x="4043" y="1943"/>
                  </a:cubicBezTo>
                  <a:cubicBezTo>
                    <a:pt x="4060" y="1943"/>
                    <a:pt x="4068" y="1951"/>
                    <a:pt x="4137" y="2011"/>
                  </a:cubicBezTo>
                  <a:close/>
                  <a:moveTo>
                    <a:pt x="4077" y="1985"/>
                  </a:moveTo>
                  <a:cubicBezTo>
                    <a:pt x="4085" y="1994"/>
                    <a:pt x="4120" y="2019"/>
                    <a:pt x="4111" y="2028"/>
                  </a:cubicBezTo>
                  <a:cubicBezTo>
                    <a:pt x="4102" y="2036"/>
                    <a:pt x="4085" y="2053"/>
                    <a:pt x="4068" y="2036"/>
                  </a:cubicBezTo>
                  <a:cubicBezTo>
                    <a:pt x="4060" y="2019"/>
                    <a:pt x="4043" y="1960"/>
                    <a:pt x="4077" y="1985"/>
                  </a:cubicBezTo>
                  <a:close/>
                  <a:moveTo>
                    <a:pt x="4256" y="1875"/>
                  </a:moveTo>
                  <a:cubicBezTo>
                    <a:pt x="4264" y="1883"/>
                    <a:pt x="4273" y="1892"/>
                    <a:pt x="4290" y="1883"/>
                  </a:cubicBezTo>
                  <a:cubicBezTo>
                    <a:pt x="4299" y="1875"/>
                    <a:pt x="4324" y="1849"/>
                    <a:pt x="4324" y="1840"/>
                  </a:cubicBezTo>
                  <a:cubicBezTo>
                    <a:pt x="4333" y="1823"/>
                    <a:pt x="4341" y="1815"/>
                    <a:pt x="4341" y="1832"/>
                  </a:cubicBezTo>
                  <a:cubicBezTo>
                    <a:pt x="4341" y="1840"/>
                    <a:pt x="4341" y="1858"/>
                    <a:pt x="4324" y="1875"/>
                  </a:cubicBezTo>
                  <a:cubicBezTo>
                    <a:pt x="4316" y="1883"/>
                    <a:pt x="4307" y="1883"/>
                    <a:pt x="4316" y="1892"/>
                  </a:cubicBezTo>
                  <a:cubicBezTo>
                    <a:pt x="4324" y="1900"/>
                    <a:pt x="4341" y="1917"/>
                    <a:pt x="4341" y="1900"/>
                  </a:cubicBezTo>
                  <a:cubicBezTo>
                    <a:pt x="4341" y="1892"/>
                    <a:pt x="4324" y="1875"/>
                    <a:pt x="4333" y="1866"/>
                  </a:cubicBezTo>
                  <a:cubicBezTo>
                    <a:pt x="4341" y="1858"/>
                    <a:pt x="4358" y="1892"/>
                    <a:pt x="4375" y="1917"/>
                  </a:cubicBezTo>
                  <a:cubicBezTo>
                    <a:pt x="4384" y="1934"/>
                    <a:pt x="4392" y="1934"/>
                    <a:pt x="4409" y="1943"/>
                  </a:cubicBezTo>
                  <a:cubicBezTo>
                    <a:pt x="4427" y="1951"/>
                    <a:pt x="4478" y="1968"/>
                    <a:pt x="4495" y="1977"/>
                  </a:cubicBezTo>
                  <a:cubicBezTo>
                    <a:pt x="4512" y="1985"/>
                    <a:pt x="4520" y="1994"/>
                    <a:pt x="4520" y="1977"/>
                  </a:cubicBezTo>
                  <a:cubicBezTo>
                    <a:pt x="4529" y="1968"/>
                    <a:pt x="4546" y="1917"/>
                    <a:pt x="4554" y="1909"/>
                  </a:cubicBezTo>
                  <a:cubicBezTo>
                    <a:pt x="4554" y="1909"/>
                    <a:pt x="4563" y="1917"/>
                    <a:pt x="4554" y="1943"/>
                  </a:cubicBezTo>
                  <a:cubicBezTo>
                    <a:pt x="4546" y="1968"/>
                    <a:pt x="4537" y="2002"/>
                    <a:pt x="4529" y="2011"/>
                  </a:cubicBezTo>
                  <a:cubicBezTo>
                    <a:pt x="4520" y="2011"/>
                    <a:pt x="4512" y="2011"/>
                    <a:pt x="4495" y="1994"/>
                  </a:cubicBezTo>
                  <a:cubicBezTo>
                    <a:pt x="4478" y="1985"/>
                    <a:pt x="4444" y="1960"/>
                    <a:pt x="4418" y="1960"/>
                  </a:cubicBezTo>
                  <a:cubicBezTo>
                    <a:pt x="4401" y="1951"/>
                    <a:pt x="4401" y="1951"/>
                    <a:pt x="4409" y="1960"/>
                  </a:cubicBezTo>
                  <a:cubicBezTo>
                    <a:pt x="4409" y="1968"/>
                    <a:pt x="4409" y="1985"/>
                    <a:pt x="4401" y="1985"/>
                  </a:cubicBezTo>
                  <a:cubicBezTo>
                    <a:pt x="4392" y="1994"/>
                    <a:pt x="4401" y="1994"/>
                    <a:pt x="4409" y="2002"/>
                  </a:cubicBezTo>
                  <a:cubicBezTo>
                    <a:pt x="4418" y="2002"/>
                    <a:pt x="4469" y="2062"/>
                    <a:pt x="4469" y="2079"/>
                  </a:cubicBezTo>
                  <a:cubicBezTo>
                    <a:pt x="4469" y="2105"/>
                    <a:pt x="4461" y="2113"/>
                    <a:pt x="4409" y="2096"/>
                  </a:cubicBezTo>
                  <a:cubicBezTo>
                    <a:pt x="4358" y="2079"/>
                    <a:pt x="4341" y="2053"/>
                    <a:pt x="4341" y="2045"/>
                  </a:cubicBezTo>
                  <a:cubicBezTo>
                    <a:pt x="4333" y="2036"/>
                    <a:pt x="4307" y="2028"/>
                    <a:pt x="4290" y="2011"/>
                  </a:cubicBezTo>
                  <a:cubicBezTo>
                    <a:pt x="4282" y="2002"/>
                    <a:pt x="4256" y="1968"/>
                    <a:pt x="4273" y="1968"/>
                  </a:cubicBezTo>
                  <a:cubicBezTo>
                    <a:pt x="4282" y="1977"/>
                    <a:pt x="4299" y="2002"/>
                    <a:pt x="4299" y="1985"/>
                  </a:cubicBezTo>
                  <a:cubicBezTo>
                    <a:pt x="4307" y="1960"/>
                    <a:pt x="4299" y="1960"/>
                    <a:pt x="4299" y="1951"/>
                  </a:cubicBezTo>
                  <a:cubicBezTo>
                    <a:pt x="4290" y="1943"/>
                    <a:pt x="4290" y="1943"/>
                    <a:pt x="4299" y="1934"/>
                  </a:cubicBezTo>
                  <a:cubicBezTo>
                    <a:pt x="4307" y="1926"/>
                    <a:pt x="4307" y="1926"/>
                    <a:pt x="4324" y="1934"/>
                  </a:cubicBezTo>
                  <a:cubicBezTo>
                    <a:pt x="4341" y="1951"/>
                    <a:pt x="4350" y="1960"/>
                    <a:pt x="4358" y="1968"/>
                  </a:cubicBezTo>
                  <a:cubicBezTo>
                    <a:pt x="4375" y="1968"/>
                    <a:pt x="4384" y="1960"/>
                    <a:pt x="4375" y="1951"/>
                  </a:cubicBezTo>
                  <a:cubicBezTo>
                    <a:pt x="4367" y="1943"/>
                    <a:pt x="4333" y="1917"/>
                    <a:pt x="4324" y="1917"/>
                  </a:cubicBezTo>
                  <a:cubicBezTo>
                    <a:pt x="4307" y="1917"/>
                    <a:pt x="4307" y="1926"/>
                    <a:pt x="4299" y="1917"/>
                  </a:cubicBezTo>
                  <a:cubicBezTo>
                    <a:pt x="4299" y="1909"/>
                    <a:pt x="4282" y="1917"/>
                    <a:pt x="4273" y="1917"/>
                  </a:cubicBezTo>
                  <a:cubicBezTo>
                    <a:pt x="4264" y="1917"/>
                    <a:pt x="4256" y="1917"/>
                    <a:pt x="4247" y="1909"/>
                  </a:cubicBezTo>
                  <a:cubicBezTo>
                    <a:pt x="4247" y="1900"/>
                    <a:pt x="4256" y="1900"/>
                    <a:pt x="4256" y="1892"/>
                  </a:cubicBezTo>
                  <a:cubicBezTo>
                    <a:pt x="4247" y="1883"/>
                    <a:pt x="4247" y="1875"/>
                    <a:pt x="4256" y="1875"/>
                  </a:cubicBezTo>
                  <a:close/>
                  <a:moveTo>
                    <a:pt x="4358" y="2011"/>
                  </a:moveTo>
                  <a:cubicBezTo>
                    <a:pt x="4367" y="2002"/>
                    <a:pt x="4384" y="1994"/>
                    <a:pt x="4384" y="2011"/>
                  </a:cubicBezTo>
                  <a:cubicBezTo>
                    <a:pt x="4384" y="2019"/>
                    <a:pt x="4367" y="2028"/>
                    <a:pt x="4358" y="2036"/>
                  </a:cubicBezTo>
                  <a:cubicBezTo>
                    <a:pt x="4350" y="2036"/>
                    <a:pt x="4358" y="2045"/>
                    <a:pt x="4375" y="2062"/>
                  </a:cubicBezTo>
                  <a:cubicBezTo>
                    <a:pt x="4392" y="2070"/>
                    <a:pt x="4409" y="2079"/>
                    <a:pt x="4427" y="2079"/>
                  </a:cubicBezTo>
                  <a:cubicBezTo>
                    <a:pt x="4444" y="2079"/>
                    <a:pt x="4444" y="2079"/>
                    <a:pt x="4444" y="2062"/>
                  </a:cubicBezTo>
                  <a:cubicBezTo>
                    <a:pt x="4435" y="2053"/>
                    <a:pt x="4384" y="1994"/>
                    <a:pt x="4367" y="1985"/>
                  </a:cubicBezTo>
                  <a:cubicBezTo>
                    <a:pt x="4350" y="1977"/>
                    <a:pt x="4341" y="1977"/>
                    <a:pt x="4333" y="1985"/>
                  </a:cubicBezTo>
                  <a:cubicBezTo>
                    <a:pt x="4333" y="2002"/>
                    <a:pt x="4333" y="2019"/>
                    <a:pt x="4358" y="2011"/>
                  </a:cubicBezTo>
                  <a:close/>
                  <a:moveTo>
                    <a:pt x="3812" y="1185"/>
                  </a:moveTo>
                  <a:cubicBezTo>
                    <a:pt x="3804" y="1202"/>
                    <a:pt x="3812" y="1219"/>
                    <a:pt x="3804" y="1236"/>
                  </a:cubicBezTo>
                  <a:cubicBezTo>
                    <a:pt x="3795" y="1244"/>
                    <a:pt x="3778" y="1253"/>
                    <a:pt x="3761" y="1244"/>
                  </a:cubicBezTo>
                  <a:cubicBezTo>
                    <a:pt x="3736" y="1244"/>
                    <a:pt x="3710" y="1236"/>
                    <a:pt x="3719" y="1253"/>
                  </a:cubicBezTo>
                  <a:cubicBezTo>
                    <a:pt x="3719" y="1261"/>
                    <a:pt x="3744" y="1270"/>
                    <a:pt x="3753" y="1278"/>
                  </a:cubicBezTo>
                  <a:cubicBezTo>
                    <a:pt x="3770" y="1287"/>
                    <a:pt x="3787" y="1304"/>
                    <a:pt x="3795" y="1312"/>
                  </a:cubicBezTo>
                  <a:cubicBezTo>
                    <a:pt x="3804" y="1312"/>
                    <a:pt x="3821" y="1304"/>
                    <a:pt x="3830" y="1287"/>
                  </a:cubicBezTo>
                  <a:cubicBezTo>
                    <a:pt x="3830" y="1270"/>
                    <a:pt x="3830" y="1142"/>
                    <a:pt x="3812" y="1185"/>
                  </a:cubicBezTo>
                  <a:close/>
                  <a:moveTo>
                    <a:pt x="3855" y="1099"/>
                  </a:moveTo>
                  <a:cubicBezTo>
                    <a:pt x="3864" y="1108"/>
                    <a:pt x="3881" y="1108"/>
                    <a:pt x="3889" y="1116"/>
                  </a:cubicBezTo>
                  <a:cubicBezTo>
                    <a:pt x="3906" y="1116"/>
                    <a:pt x="3923" y="1116"/>
                    <a:pt x="3957" y="1125"/>
                  </a:cubicBezTo>
                  <a:cubicBezTo>
                    <a:pt x="3983" y="1142"/>
                    <a:pt x="3983" y="1133"/>
                    <a:pt x="3983" y="1125"/>
                  </a:cubicBezTo>
                  <a:cubicBezTo>
                    <a:pt x="3992" y="1116"/>
                    <a:pt x="3992" y="1108"/>
                    <a:pt x="3957" y="1091"/>
                  </a:cubicBezTo>
                  <a:cubicBezTo>
                    <a:pt x="3932" y="1074"/>
                    <a:pt x="3898" y="1091"/>
                    <a:pt x="3915" y="1082"/>
                  </a:cubicBezTo>
                  <a:cubicBezTo>
                    <a:pt x="3932" y="1065"/>
                    <a:pt x="3940" y="1074"/>
                    <a:pt x="3957" y="1040"/>
                  </a:cubicBezTo>
                  <a:cubicBezTo>
                    <a:pt x="3966" y="1006"/>
                    <a:pt x="3957" y="972"/>
                    <a:pt x="3949" y="946"/>
                  </a:cubicBezTo>
                  <a:cubicBezTo>
                    <a:pt x="3949" y="929"/>
                    <a:pt x="3940" y="937"/>
                    <a:pt x="3940" y="963"/>
                  </a:cubicBezTo>
                  <a:cubicBezTo>
                    <a:pt x="3932" y="997"/>
                    <a:pt x="3932" y="1023"/>
                    <a:pt x="3915" y="1031"/>
                  </a:cubicBezTo>
                  <a:cubicBezTo>
                    <a:pt x="3906" y="1040"/>
                    <a:pt x="3872" y="1057"/>
                    <a:pt x="3838" y="1048"/>
                  </a:cubicBezTo>
                  <a:cubicBezTo>
                    <a:pt x="3804" y="1040"/>
                    <a:pt x="3795" y="1031"/>
                    <a:pt x="3761" y="1006"/>
                  </a:cubicBezTo>
                  <a:cubicBezTo>
                    <a:pt x="3736" y="980"/>
                    <a:pt x="3719" y="955"/>
                    <a:pt x="3719" y="972"/>
                  </a:cubicBezTo>
                  <a:cubicBezTo>
                    <a:pt x="3727" y="989"/>
                    <a:pt x="3744" y="1014"/>
                    <a:pt x="3761" y="1031"/>
                  </a:cubicBezTo>
                  <a:cubicBezTo>
                    <a:pt x="3778" y="1057"/>
                    <a:pt x="3778" y="1057"/>
                    <a:pt x="3770" y="1057"/>
                  </a:cubicBezTo>
                  <a:cubicBezTo>
                    <a:pt x="3753" y="1057"/>
                    <a:pt x="3744" y="1065"/>
                    <a:pt x="3702" y="1065"/>
                  </a:cubicBezTo>
                  <a:cubicBezTo>
                    <a:pt x="3659" y="1065"/>
                    <a:pt x="3659" y="1057"/>
                    <a:pt x="3633" y="1057"/>
                  </a:cubicBezTo>
                  <a:cubicBezTo>
                    <a:pt x="3608" y="1065"/>
                    <a:pt x="3582" y="1057"/>
                    <a:pt x="3548" y="1040"/>
                  </a:cubicBezTo>
                  <a:cubicBezTo>
                    <a:pt x="3514" y="1031"/>
                    <a:pt x="3505" y="1040"/>
                    <a:pt x="3514" y="1048"/>
                  </a:cubicBezTo>
                  <a:cubicBezTo>
                    <a:pt x="3531" y="1057"/>
                    <a:pt x="3565" y="1082"/>
                    <a:pt x="3616" y="1091"/>
                  </a:cubicBezTo>
                  <a:cubicBezTo>
                    <a:pt x="3659" y="1091"/>
                    <a:pt x="3736" y="1091"/>
                    <a:pt x="3753" y="1091"/>
                  </a:cubicBezTo>
                  <a:cubicBezTo>
                    <a:pt x="3770" y="1082"/>
                    <a:pt x="3804" y="1074"/>
                    <a:pt x="3855" y="1099"/>
                  </a:cubicBezTo>
                  <a:close/>
                  <a:moveTo>
                    <a:pt x="2883" y="597"/>
                  </a:moveTo>
                  <a:cubicBezTo>
                    <a:pt x="2874" y="614"/>
                    <a:pt x="2866" y="622"/>
                    <a:pt x="2874" y="622"/>
                  </a:cubicBezTo>
                  <a:cubicBezTo>
                    <a:pt x="2874" y="631"/>
                    <a:pt x="2891" y="622"/>
                    <a:pt x="2909" y="614"/>
                  </a:cubicBezTo>
                  <a:cubicBezTo>
                    <a:pt x="2926" y="605"/>
                    <a:pt x="2968" y="580"/>
                    <a:pt x="2985" y="571"/>
                  </a:cubicBezTo>
                  <a:cubicBezTo>
                    <a:pt x="3002" y="571"/>
                    <a:pt x="3019" y="554"/>
                    <a:pt x="3028" y="546"/>
                  </a:cubicBezTo>
                  <a:cubicBezTo>
                    <a:pt x="3036" y="537"/>
                    <a:pt x="3054" y="537"/>
                    <a:pt x="3054" y="520"/>
                  </a:cubicBezTo>
                  <a:cubicBezTo>
                    <a:pt x="3054" y="503"/>
                    <a:pt x="3028" y="486"/>
                    <a:pt x="2994" y="495"/>
                  </a:cubicBezTo>
                  <a:cubicBezTo>
                    <a:pt x="2960" y="495"/>
                    <a:pt x="2934" y="503"/>
                    <a:pt x="2909" y="503"/>
                  </a:cubicBezTo>
                  <a:cubicBezTo>
                    <a:pt x="2874" y="503"/>
                    <a:pt x="2874" y="503"/>
                    <a:pt x="2883" y="520"/>
                  </a:cubicBezTo>
                  <a:cubicBezTo>
                    <a:pt x="2900" y="529"/>
                    <a:pt x="2917" y="537"/>
                    <a:pt x="2926" y="537"/>
                  </a:cubicBezTo>
                  <a:cubicBezTo>
                    <a:pt x="2943" y="529"/>
                    <a:pt x="2943" y="537"/>
                    <a:pt x="2951" y="537"/>
                  </a:cubicBezTo>
                  <a:cubicBezTo>
                    <a:pt x="2960" y="529"/>
                    <a:pt x="2977" y="529"/>
                    <a:pt x="2968" y="537"/>
                  </a:cubicBezTo>
                  <a:cubicBezTo>
                    <a:pt x="2968" y="546"/>
                    <a:pt x="2968" y="537"/>
                    <a:pt x="2943" y="554"/>
                  </a:cubicBezTo>
                  <a:cubicBezTo>
                    <a:pt x="2917" y="571"/>
                    <a:pt x="2926" y="571"/>
                    <a:pt x="2909" y="580"/>
                  </a:cubicBezTo>
                  <a:cubicBezTo>
                    <a:pt x="2900" y="588"/>
                    <a:pt x="2891" y="597"/>
                    <a:pt x="2883" y="597"/>
                  </a:cubicBezTo>
                  <a:close/>
                  <a:moveTo>
                    <a:pt x="2764" y="665"/>
                  </a:moveTo>
                  <a:cubicBezTo>
                    <a:pt x="2772" y="665"/>
                    <a:pt x="2789" y="648"/>
                    <a:pt x="2849" y="639"/>
                  </a:cubicBezTo>
                  <a:cubicBezTo>
                    <a:pt x="2909" y="631"/>
                    <a:pt x="2926" y="631"/>
                    <a:pt x="2951" y="639"/>
                  </a:cubicBezTo>
                  <a:cubicBezTo>
                    <a:pt x="2977" y="648"/>
                    <a:pt x="2994" y="665"/>
                    <a:pt x="2977" y="682"/>
                  </a:cubicBezTo>
                  <a:cubicBezTo>
                    <a:pt x="2968" y="690"/>
                    <a:pt x="2960" y="682"/>
                    <a:pt x="2934" y="690"/>
                  </a:cubicBezTo>
                  <a:cubicBezTo>
                    <a:pt x="2909" y="699"/>
                    <a:pt x="2874" y="707"/>
                    <a:pt x="2840" y="716"/>
                  </a:cubicBezTo>
                  <a:cubicBezTo>
                    <a:pt x="2806" y="716"/>
                    <a:pt x="2815" y="716"/>
                    <a:pt x="2806" y="716"/>
                  </a:cubicBezTo>
                  <a:cubicBezTo>
                    <a:pt x="2798" y="725"/>
                    <a:pt x="2798" y="725"/>
                    <a:pt x="2781" y="716"/>
                  </a:cubicBezTo>
                  <a:cubicBezTo>
                    <a:pt x="2772" y="707"/>
                    <a:pt x="2755" y="682"/>
                    <a:pt x="2755" y="682"/>
                  </a:cubicBezTo>
                  <a:cubicBezTo>
                    <a:pt x="2764" y="673"/>
                    <a:pt x="2755" y="656"/>
                    <a:pt x="2764" y="665"/>
                  </a:cubicBezTo>
                  <a:close/>
                  <a:moveTo>
                    <a:pt x="1902" y="588"/>
                  </a:moveTo>
                  <a:cubicBezTo>
                    <a:pt x="1902" y="605"/>
                    <a:pt x="1902" y="648"/>
                    <a:pt x="1894" y="673"/>
                  </a:cubicBezTo>
                  <a:cubicBezTo>
                    <a:pt x="1885" y="690"/>
                    <a:pt x="1885" y="707"/>
                    <a:pt x="1877" y="690"/>
                  </a:cubicBezTo>
                  <a:cubicBezTo>
                    <a:pt x="1877" y="673"/>
                    <a:pt x="1860" y="588"/>
                    <a:pt x="1860" y="580"/>
                  </a:cubicBezTo>
                  <a:cubicBezTo>
                    <a:pt x="1851" y="571"/>
                    <a:pt x="1851" y="571"/>
                    <a:pt x="1851" y="546"/>
                  </a:cubicBezTo>
                  <a:cubicBezTo>
                    <a:pt x="1851" y="520"/>
                    <a:pt x="1851" y="486"/>
                    <a:pt x="1834" y="477"/>
                  </a:cubicBezTo>
                  <a:cubicBezTo>
                    <a:pt x="1817" y="477"/>
                    <a:pt x="1800" y="495"/>
                    <a:pt x="1783" y="512"/>
                  </a:cubicBezTo>
                  <a:cubicBezTo>
                    <a:pt x="1766" y="520"/>
                    <a:pt x="1740" y="537"/>
                    <a:pt x="1740" y="554"/>
                  </a:cubicBezTo>
                  <a:cubicBezTo>
                    <a:pt x="1749" y="563"/>
                    <a:pt x="1791" y="537"/>
                    <a:pt x="1800" y="520"/>
                  </a:cubicBezTo>
                  <a:cubicBezTo>
                    <a:pt x="1808" y="512"/>
                    <a:pt x="1825" y="495"/>
                    <a:pt x="1825" y="503"/>
                  </a:cubicBezTo>
                  <a:cubicBezTo>
                    <a:pt x="1834" y="512"/>
                    <a:pt x="1834" y="520"/>
                    <a:pt x="1834" y="537"/>
                  </a:cubicBezTo>
                  <a:cubicBezTo>
                    <a:pt x="1834" y="563"/>
                    <a:pt x="1843" y="563"/>
                    <a:pt x="1825" y="571"/>
                  </a:cubicBezTo>
                  <a:cubicBezTo>
                    <a:pt x="1817" y="580"/>
                    <a:pt x="1808" y="597"/>
                    <a:pt x="1825" y="614"/>
                  </a:cubicBezTo>
                  <a:cubicBezTo>
                    <a:pt x="1843" y="639"/>
                    <a:pt x="1843" y="639"/>
                    <a:pt x="1843" y="656"/>
                  </a:cubicBezTo>
                  <a:cubicBezTo>
                    <a:pt x="1843" y="673"/>
                    <a:pt x="1843" y="716"/>
                    <a:pt x="1851" y="733"/>
                  </a:cubicBezTo>
                  <a:cubicBezTo>
                    <a:pt x="1851" y="742"/>
                    <a:pt x="1843" y="767"/>
                    <a:pt x="1843" y="793"/>
                  </a:cubicBezTo>
                  <a:cubicBezTo>
                    <a:pt x="1843" y="818"/>
                    <a:pt x="1843" y="835"/>
                    <a:pt x="1851" y="844"/>
                  </a:cubicBezTo>
                  <a:cubicBezTo>
                    <a:pt x="1860" y="852"/>
                    <a:pt x="1868" y="852"/>
                    <a:pt x="1868" y="835"/>
                  </a:cubicBezTo>
                  <a:cubicBezTo>
                    <a:pt x="1877" y="810"/>
                    <a:pt x="1885" y="810"/>
                    <a:pt x="1885" y="784"/>
                  </a:cubicBezTo>
                  <a:cubicBezTo>
                    <a:pt x="1885" y="767"/>
                    <a:pt x="1894" y="750"/>
                    <a:pt x="1902" y="742"/>
                  </a:cubicBezTo>
                  <a:cubicBezTo>
                    <a:pt x="1902" y="725"/>
                    <a:pt x="1894" y="707"/>
                    <a:pt x="1902" y="682"/>
                  </a:cubicBezTo>
                  <a:cubicBezTo>
                    <a:pt x="1911" y="656"/>
                    <a:pt x="1919" y="656"/>
                    <a:pt x="1919" y="622"/>
                  </a:cubicBezTo>
                  <a:cubicBezTo>
                    <a:pt x="1919" y="597"/>
                    <a:pt x="1902" y="563"/>
                    <a:pt x="1902" y="588"/>
                  </a:cubicBezTo>
                  <a:close/>
                  <a:moveTo>
                    <a:pt x="1902" y="537"/>
                  </a:moveTo>
                  <a:cubicBezTo>
                    <a:pt x="1919" y="520"/>
                    <a:pt x="1945" y="495"/>
                    <a:pt x="1953" y="486"/>
                  </a:cubicBezTo>
                  <a:cubicBezTo>
                    <a:pt x="1962" y="469"/>
                    <a:pt x="1962" y="469"/>
                    <a:pt x="1970" y="495"/>
                  </a:cubicBezTo>
                  <a:cubicBezTo>
                    <a:pt x="1979" y="529"/>
                    <a:pt x="1996" y="580"/>
                    <a:pt x="1996" y="597"/>
                  </a:cubicBezTo>
                  <a:cubicBezTo>
                    <a:pt x="1996" y="605"/>
                    <a:pt x="1987" y="614"/>
                    <a:pt x="1996" y="622"/>
                  </a:cubicBezTo>
                  <a:cubicBezTo>
                    <a:pt x="2005" y="639"/>
                    <a:pt x="2005" y="639"/>
                    <a:pt x="2013" y="639"/>
                  </a:cubicBezTo>
                  <a:cubicBezTo>
                    <a:pt x="2022" y="639"/>
                    <a:pt x="2030" y="656"/>
                    <a:pt x="2030" y="673"/>
                  </a:cubicBezTo>
                  <a:cubicBezTo>
                    <a:pt x="2030" y="682"/>
                    <a:pt x="2030" y="716"/>
                    <a:pt x="2047" y="733"/>
                  </a:cubicBezTo>
                  <a:cubicBezTo>
                    <a:pt x="2056" y="750"/>
                    <a:pt x="2073" y="750"/>
                    <a:pt x="2081" y="733"/>
                  </a:cubicBezTo>
                  <a:cubicBezTo>
                    <a:pt x="2090" y="716"/>
                    <a:pt x="2098" y="716"/>
                    <a:pt x="2107" y="699"/>
                  </a:cubicBezTo>
                  <a:cubicBezTo>
                    <a:pt x="2115" y="673"/>
                    <a:pt x="2124" y="673"/>
                    <a:pt x="2124" y="665"/>
                  </a:cubicBezTo>
                  <a:cubicBezTo>
                    <a:pt x="2124" y="656"/>
                    <a:pt x="2115" y="656"/>
                    <a:pt x="2098" y="673"/>
                  </a:cubicBezTo>
                  <a:cubicBezTo>
                    <a:pt x="2090" y="690"/>
                    <a:pt x="2073" y="716"/>
                    <a:pt x="2056" y="690"/>
                  </a:cubicBezTo>
                  <a:cubicBezTo>
                    <a:pt x="2047" y="665"/>
                    <a:pt x="2056" y="648"/>
                    <a:pt x="2039" y="622"/>
                  </a:cubicBezTo>
                  <a:cubicBezTo>
                    <a:pt x="2013" y="597"/>
                    <a:pt x="2022" y="597"/>
                    <a:pt x="2013" y="563"/>
                  </a:cubicBezTo>
                  <a:cubicBezTo>
                    <a:pt x="2013" y="520"/>
                    <a:pt x="1987" y="486"/>
                    <a:pt x="1996" y="477"/>
                  </a:cubicBezTo>
                  <a:cubicBezTo>
                    <a:pt x="2005" y="460"/>
                    <a:pt x="2030" y="418"/>
                    <a:pt x="2030" y="392"/>
                  </a:cubicBezTo>
                  <a:cubicBezTo>
                    <a:pt x="2022" y="375"/>
                    <a:pt x="2013" y="367"/>
                    <a:pt x="1987" y="392"/>
                  </a:cubicBezTo>
                  <a:cubicBezTo>
                    <a:pt x="1962" y="418"/>
                    <a:pt x="1953" y="435"/>
                    <a:pt x="1936" y="469"/>
                  </a:cubicBezTo>
                  <a:cubicBezTo>
                    <a:pt x="1911" y="503"/>
                    <a:pt x="1902" y="520"/>
                    <a:pt x="1894" y="529"/>
                  </a:cubicBezTo>
                  <a:cubicBezTo>
                    <a:pt x="1885" y="529"/>
                    <a:pt x="1894" y="546"/>
                    <a:pt x="1902" y="537"/>
                  </a:cubicBezTo>
                  <a:close/>
                  <a:moveTo>
                    <a:pt x="1970" y="443"/>
                  </a:moveTo>
                  <a:cubicBezTo>
                    <a:pt x="1970" y="452"/>
                    <a:pt x="1962" y="469"/>
                    <a:pt x="1979" y="460"/>
                  </a:cubicBezTo>
                  <a:cubicBezTo>
                    <a:pt x="1987" y="452"/>
                    <a:pt x="1996" y="443"/>
                    <a:pt x="1996" y="435"/>
                  </a:cubicBezTo>
                  <a:cubicBezTo>
                    <a:pt x="2005" y="418"/>
                    <a:pt x="2005" y="409"/>
                    <a:pt x="1996" y="409"/>
                  </a:cubicBezTo>
                  <a:cubicBezTo>
                    <a:pt x="1996" y="409"/>
                    <a:pt x="1979" y="426"/>
                    <a:pt x="1970" y="443"/>
                  </a:cubicBezTo>
                  <a:close/>
                  <a:moveTo>
                    <a:pt x="1092" y="1270"/>
                  </a:moveTo>
                  <a:cubicBezTo>
                    <a:pt x="1101" y="1278"/>
                    <a:pt x="1126" y="1295"/>
                    <a:pt x="1135" y="1304"/>
                  </a:cubicBezTo>
                  <a:cubicBezTo>
                    <a:pt x="1135" y="1321"/>
                    <a:pt x="1152" y="1321"/>
                    <a:pt x="1160" y="1312"/>
                  </a:cubicBezTo>
                  <a:cubicBezTo>
                    <a:pt x="1169" y="1304"/>
                    <a:pt x="1169" y="1304"/>
                    <a:pt x="1160" y="1287"/>
                  </a:cubicBezTo>
                  <a:cubicBezTo>
                    <a:pt x="1143" y="1278"/>
                    <a:pt x="1118" y="1270"/>
                    <a:pt x="1109" y="1261"/>
                  </a:cubicBezTo>
                  <a:cubicBezTo>
                    <a:pt x="1092" y="1253"/>
                    <a:pt x="1084" y="1261"/>
                    <a:pt x="1092" y="1270"/>
                  </a:cubicBezTo>
                  <a:close/>
                  <a:moveTo>
                    <a:pt x="1101" y="1210"/>
                  </a:moveTo>
                  <a:cubicBezTo>
                    <a:pt x="1109" y="1202"/>
                    <a:pt x="1101" y="1176"/>
                    <a:pt x="1101" y="1167"/>
                  </a:cubicBezTo>
                  <a:cubicBezTo>
                    <a:pt x="1101" y="1150"/>
                    <a:pt x="1101" y="1150"/>
                    <a:pt x="1109" y="1142"/>
                  </a:cubicBezTo>
                  <a:cubicBezTo>
                    <a:pt x="1126" y="1133"/>
                    <a:pt x="1126" y="1125"/>
                    <a:pt x="1118" y="1116"/>
                  </a:cubicBezTo>
                  <a:cubicBezTo>
                    <a:pt x="1109" y="1108"/>
                    <a:pt x="1109" y="1108"/>
                    <a:pt x="1109" y="1099"/>
                  </a:cubicBezTo>
                  <a:cubicBezTo>
                    <a:pt x="1109" y="1091"/>
                    <a:pt x="1109" y="1091"/>
                    <a:pt x="1101" y="1082"/>
                  </a:cubicBezTo>
                  <a:cubicBezTo>
                    <a:pt x="1092" y="1082"/>
                    <a:pt x="1092" y="1074"/>
                    <a:pt x="1092" y="1057"/>
                  </a:cubicBezTo>
                  <a:cubicBezTo>
                    <a:pt x="1092" y="1040"/>
                    <a:pt x="1092" y="1023"/>
                    <a:pt x="1101" y="1031"/>
                  </a:cubicBezTo>
                  <a:cubicBezTo>
                    <a:pt x="1109" y="1040"/>
                    <a:pt x="1109" y="1040"/>
                    <a:pt x="1118" y="1074"/>
                  </a:cubicBezTo>
                  <a:cubicBezTo>
                    <a:pt x="1126" y="1108"/>
                    <a:pt x="1126" y="1116"/>
                    <a:pt x="1143" y="1099"/>
                  </a:cubicBezTo>
                  <a:cubicBezTo>
                    <a:pt x="1152" y="1082"/>
                    <a:pt x="1152" y="1065"/>
                    <a:pt x="1160" y="1074"/>
                  </a:cubicBezTo>
                  <a:cubicBezTo>
                    <a:pt x="1169" y="1091"/>
                    <a:pt x="1169" y="1125"/>
                    <a:pt x="1160" y="1133"/>
                  </a:cubicBezTo>
                  <a:cubicBezTo>
                    <a:pt x="1160" y="1142"/>
                    <a:pt x="1160" y="1142"/>
                    <a:pt x="1160" y="1142"/>
                  </a:cubicBezTo>
                  <a:cubicBezTo>
                    <a:pt x="1169" y="1142"/>
                    <a:pt x="1194" y="1125"/>
                    <a:pt x="1194" y="1125"/>
                  </a:cubicBezTo>
                  <a:cubicBezTo>
                    <a:pt x="1194" y="1125"/>
                    <a:pt x="1186" y="1099"/>
                    <a:pt x="1194" y="1108"/>
                  </a:cubicBezTo>
                  <a:cubicBezTo>
                    <a:pt x="1203" y="1116"/>
                    <a:pt x="1203" y="1116"/>
                    <a:pt x="1211" y="1108"/>
                  </a:cubicBezTo>
                  <a:cubicBezTo>
                    <a:pt x="1211" y="1099"/>
                    <a:pt x="1203" y="1091"/>
                    <a:pt x="1194" y="1082"/>
                  </a:cubicBezTo>
                  <a:cubicBezTo>
                    <a:pt x="1186" y="1065"/>
                    <a:pt x="1186" y="1065"/>
                    <a:pt x="1186" y="1048"/>
                  </a:cubicBezTo>
                  <a:cubicBezTo>
                    <a:pt x="1186" y="1031"/>
                    <a:pt x="1160" y="997"/>
                    <a:pt x="1160" y="1023"/>
                  </a:cubicBezTo>
                  <a:cubicBezTo>
                    <a:pt x="1160" y="1048"/>
                    <a:pt x="1160" y="1040"/>
                    <a:pt x="1152" y="1048"/>
                  </a:cubicBezTo>
                  <a:cubicBezTo>
                    <a:pt x="1143" y="1048"/>
                    <a:pt x="1135" y="1057"/>
                    <a:pt x="1135" y="1065"/>
                  </a:cubicBezTo>
                  <a:cubicBezTo>
                    <a:pt x="1135" y="1065"/>
                    <a:pt x="1126" y="1065"/>
                    <a:pt x="1126" y="1048"/>
                  </a:cubicBezTo>
                  <a:cubicBezTo>
                    <a:pt x="1126" y="1040"/>
                    <a:pt x="1118" y="997"/>
                    <a:pt x="1109" y="1006"/>
                  </a:cubicBezTo>
                  <a:cubicBezTo>
                    <a:pt x="1101" y="1006"/>
                    <a:pt x="1101" y="1006"/>
                    <a:pt x="1101" y="1014"/>
                  </a:cubicBezTo>
                  <a:cubicBezTo>
                    <a:pt x="1092" y="1023"/>
                    <a:pt x="1092" y="1014"/>
                    <a:pt x="1092" y="997"/>
                  </a:cubicBezTo>
                  <a:cubicBezTo>
                    <a:pt x="1092" y="980"/>
                    <a:pt x="1084" y="955"/>
                    <a:pt x="1092" y="912"/>
                  </a:cubicBezTo>
                  <a:cubicBezTo>
                    <a:pt x="1092" y="869"/>
                    <a:pt x="1101" y="869"/>
                    <a:pt x="1118" y="903"/>
                  </a:cubicBezTo>
                  <a:cubicBezTo>
                    <a:pt x="1135" y="929"/>
                    <a:pt x="1169" y="972"/>
                    <a:pt x="1186" y="997"/>
                  </a:cubicBezTo>
                  <a:cubicBezTo>
                    <a:pt x="1211" y="1023"/>
                    <a:pt x="1271" y="1082"/>
                    <a:pt x="1280" y="1091"/>
                  </a:cubicBezTo>
                  <a:cubicBezTo>
                    <a:pt x="1288" y="1099"/>
                    <a:pt x="1288" y="1091"/>
                    <a:pt x="1271" y="1108"/>
                  </a:cubicBezTo>
                  <a:cubicBezTo>
                    <a:pt x="1254" y="1125"/>
                    <a:pt x="1246" y="1133"/>
                    <a:pt x="1220" y="1133"/>
                  </a:cubicBezTo>
                  <a:cubicBezTo>
                    <a:pt x="1203" y="1142"/>
                    <a:pt x="1186" y="1159"/>
                    <a:pt x="1194" y="1159"/>
                  </a:cubicBezTo>
                  <a:cubicBezTo>
                    <a:pt x="1211" y="1159"/>
                    <a:pt x="1263" y="1142"/>
                    <a:pt x="1288" y="1133"/>
                  </a:cubicBezTo>
                  <a:cubicBezTo>
                    <a:pt x="1314" y="1133"/>
                    <a:pt x="1331" y="1125"/>
                    <a:pt x="1322" y="1099"/>
                  </a:cubicBezTo>
                  <a:cubicBezTo>
                    <a:pt x="1305" y="1082"/>
                    <a:pt x="1271" y="1048"/>
                    <a:pt x="1246" y="1031"/>
                  </a:cubicBezTo>
                  <a:cubicBezTo>
                    <a:pt x="1220" y="1014"/>
                    <a:pt x="1211" y="997"/>
                    <a:pt x="1194" y="980"/>
                  </a:cubicBezTo>
                  <a:cubicBezTo>
                    <a:pt x="1177" y="955"/>
                    <a:pt x="1152" y="920"/>
                    <a:pt x="1135" y="886"/>
                  </a:cubicBezTo>
                  <a:cubicBezTo>
                    <a:pt x="1118" y="852"/>
                    <a:pt x="1109" y="844"/>
                    <a:pt x="1092" y="861"/>
                  </a:cubicBezTo>
                  <a:cubicBezTo>
                    <a:pt x="1084" y="878"/>
                    <a:pt x="1075" y="895"/>
                    <a:pt x="1075" y="955"/>
                  </a:cubicBezTo>
                  <a:cubicBezTo>
                    <a:pt x="1075" y="1014"/>
                    <a:pt x="1084" y="1023"/>
                    <a:pt x="1084" y="1040"/>
                  </a:cubicBezTo>
                  <a:cubicBezTo>
                    <a:pt x="1075" y="1057"/>
                    <a:pt x="1075" y="1048"/>
                    <a:pt x="1066" y="1031"/>
                  </a:cubicBezTo>
                  <a:cubicBezTo>
                    <a:pt x="1058" y="1014"/>
                    <a:pt x="1058" y="997"/>
                    <a:pt x="1058" y="980"/>
                  </a:cubicBezTo>
                  <a:cubicBezTo>
                    <a:pt x="1066" y="963"/>
                    <a:pt x="1058" y="929"/>
                    <a:pt x="1049" y="937"/>
                  </a:cubicBezTo>
                  <a:cubicBezTo>
                    <a:pt x="1041" y="937"/>
                    <a:pt x="1041" y="946"/>
                    <a:pt x="1041" y="955"/>
                  </a:cubicBezTo>
                  <a:cubicBezTo>
                    <a:pt x="1041" y="955"/>
                    <a:pt x="1032" y="929"/>
                    <a:pt x="1007" y="929"/>
                  </a:cubicBezTo>
                  <a:cubicBezTo>
                    <a:pt x="981" y="937"/>
                    <a:pt x="973" y="946"/>
                    <a:pt x="990" y="946"/>
                  </a:cubicBezTo>
                  <a:cubicBezTo>
                    <a:pt x="998" y="946"/>
                    <a:pt x="1041" y="989"/>
                    <a:pt x="1041" y="1006"/>
                  </a:cubicBezTo>
                  <a:cubicBezTo>
                    <a:pt x="1041" y="1031"/>
                    <a:pt x="1032" y="1040"/>
                    <a:pt x="1032" y="1057"/>
                  </a:cubicBezTo>
                  <a:cubicBezTo>
                    <a:pt x="1032" y="1082"/>
                    <a:pt x="1024" y="1099"/>
                    <a:pt x="1015" y="1108"/>
                  </a:cubicBezTo>
                  <a:cubicBezTo>
                    <a:pt x="1015" y="1116"/>
                    <a:pt x="1032" y="1099"/>
                    <a:pt x="1041" y="1082"/>
                  </a:cubicBezTo>
                  <a:cubicBezTo>
                    <a:pt x="1049" y="1065"/>
                    <a:pt x="1049" y="1023"/>
                    <a:pt x="1058" y="1040"/>
                  </a:cubicBezTo>
                  <a:cubicBezTo>
                    <a:pt x="1066" y="1057"/>
                    <a:pt x="1075" y="1065"/>
                    <a:pt x="1084" y="1125"/>
                  </a:cubicBezTo>
                  <a:cubicBezTo>
                    <a:pt x="1092" y="1176"/>
                    <a:pt x="1092" y="1244"/>
                    <a:pt x="1101" y="1210"/>
                  </a:cubicBezTo>
                  <a:close/>
                  <a:moveTo>
                    <a:pt x="325" y="2036"/>
                  </a:moveTo>
                  <a:cubicBezTo>
                    <a:pt x="325" y="2045"/>
                    <a:pt x="350" y="2036"/>
                    <a:pt x="367" y="2036"/>
                  </a:cubicBezTo>
                  <a:cubicBezTo>
                    <a:pt x="384" y="2045"/>
                    <a:pt x="384" y="2053"/>
                    <a:pt x="393" y="2036"/>
                  </a:cubicBezTo>
                  <a:cubicBezTo>
                    <a:pt x="393" y="2028"/>
                    <a:pt x="401" y="2011"/>
                    <a:pt x="393" y="2002"/>
                  </a:cubicBezTo>
                  <a:cubicBezTo>
                    <a:pt x="376" y="1994"/>
                    <a:pt x="359" y="2011"/>
                    <a:pt x="342" y="2019"/>
                  </a:cubicBezTo>
                  <a:cubicBezTo>
                    <a:pt x="325" y="2028"/>
                    <a:pt x="307" y="2045"/>
                    <a:pt x="325" y="2036"/>
                  </a:cubicBezTo>
                  <a:close/>
                  <a:moveTo>
                    <a:pt x="495" y="1721"/>
                  </a:moveTo>
                  <a:cubicBezTo>
                    <a:pt x="504" y="1721"/>
                    <a:pt x="546" y="1747"/>
                    <a:pt x="572" y="1764"/>
                  </a:cubicBezTo>
                  <a:cubicBezTo>
                    <a:pt x="589" y="1781"/>
                    <a:pt x="623" y="1815"/>
                    <a:pt x="666" y="1832"/>
                  </a:cubicBezTo>
                  <a:cubicBezTo>
                    <a:pt x="708" y="1849"/>
                    <a:pt x="742" y="1883"/>
                    <a:pt x="777" y="1892"/>
                  </a:cubicBezTo>
                  <a:cubicBezTo>
                    <a:pt x="811" y="1892"/>
                    <a:pt x="845" y="1900"/>
                    <a:pt x="853" y="1909"/>
                  </a:cubicBezTo>
                  <a:cubicBezTo>
                    <a:pt x="870" y="1917"/>
                    <a:pt x="862" y="1943"/>
                    <a:pt x="870" y="1951"/>
                  </a:cubicBezTo>
                  <a:cubicBezTo>
                    <a:pt x="879" y="1968"/>
                    <a:pt x="879" y="1968"/>
                    <a:pt x="879" y="1951"/>
                  </a:cubicBezTo>
                  <a:cubicBezTo>
                    <a:pt x="879" y="1934"/>
                    <a:pt x="887" y="1909"/>
                    <a:pt x="887" y="1900"/>
                  </a:cubicBezTo>
                  <a:cubicBezTo>
                    <a:pt x="896" y="1892"/>
                    <a:pt x="896" y="1883"/>
                    <a:pt x="879" y="1883"/>
                  </a:cubicBezTo>
                  <a:cubicBezTo>
                    <a:pt x="862" y="1883"/>
                    <a:pt x="819" y="1883"/>
                    <a:pt x="785" y="1866"/>
                  </a:cubicBezTo>
                  <a:cubicBezTo>
                    <a:pt x="759" y="1849"/>
                    <a:pt x="751" y="1840"/>
                    <a:pt x="717" y="1832"/>
                  </a:cubicBezTo>
                  <a:cubicBezTo>
                    <a:pt x="674" y="1823"/>
                    <a:pt x="640" y="1798"/>
                    <a:pt x="606" y="1764"/>
                  </a:cubicBezTo>
                  <a:cubicBezTo>
                    <a:pt x="572" y="1738"/>
                    <a:pt x="546" y="1721"/>
                    <a:pt x="529" y="1713"/>
                  </a:cubicBezTo>
                  <a:cubicBezTo>
                    <a:pt x="504" y="1696"/>
                    <a:pt x="478" y="1704"/>
                    <a:pt x="495" y="1721"/>
                  </a:cubicBezTo>
                  <a:close/>
                  <a:moveTo>
                    <a:pt x="487" y="1840"/>
                  </a:moveTo>
                  <a:cubicBezTo>
                    <a:pt x="487" y="1849"/>
                    <a:pt x="529" y="1909"/>
                    <a:pt x="546" y="1926"/>
                  </a:cubicBezTo>
                  <a:cubicBezTo>
                    <a:pt x="555" y="1943"/>
                    <a:pt x="563" y="1934"/>
                    <a:pt x="572" y="1926"/>
                  </a:cubicBezTo>
                  <a:cubicBezTo>
                    <a:pt x="572" y="1917"/>
                    <a:pt x="572" y="1917"/>
                    <a:pt x="563" y="1909"/>
                  </a:cubicBezTo>
                  <a:cubicBezTo>
                    <a:pt x="555" y="1900"/>
                    <a:pt x="555" y="1900"/>
                    <a:pt x="555" y="1883"/>
                  </a:cubicBezTo>
                  <a:cubicBezTo>
                    <a:pt x="555" y="1866"/>
                    <a:pt x="555" y="1849"/>
                    <a:pt x="555" y="1858"/>
                  </a:cubicBezTo>
                  <a:cubicBezTo>
                    <a:pt x="563" y="1866"/>
                    <a:pt x="580" y="1900"/>
                    <a:pt x="597" y="1900"/>
                  </a:cubicBezTo>
                  <a:cubicBezTo>
                    <a:pt x="614" y="1909"/>
                    <a:pt x="614" y="1900"/>
                    <a:pt x="614" y="1892"/>
                  </a:cubicBezTo>
                  <a:cubicBezTo>
                    <a:pt x="606" y="1875"/>
                    <a:pt x="589" y="1875"/>
                    <a:pt x="589" y="1840"/>
                  </a:cubicBezTo>
                  <a:cubicBezTo>
                    <a:pt x="580" y="1798"/>
                    <a:pt x="580" y="1789"/>
                    <a:pt x="563" y="1772"/>
                  </a:cubicBezTo>
                  <a:cubicBezTo>
                    <a:pt x="546" y="1764"/>
                    <a:pt x="546" y="1764"/>
                    <a:pt x="538" y="1764"/>
                  </a:cubicBezTo>
                  <a:cubicBezTo>
                    <a:pt x="538" y="1764"/>
                    <a:pt x="538" y="1772"/>
                    <a:pt x="546" y="1781"/>
                  </a:cubicBezTo>
                  <a:cubicBezTo>
                    <a:pt x="555" y="1789"/>
                    <a:pt x="563" y="1806"/>
                    <a:pt x="563" y="1815"/>
                  </a:cubicBezTo>
                  <a:cubicBezTo>
                    <a:pt x="563" y="1823"/>
                    <a:pt x="563" y="1823"/>
                    <a:pt x="555" y="1815"/>
                  </a:cubicBezTo>
                  <a:cubicBezTo>
                    <a:pt x="546" y="1806"/>
                    <a:pt x="538" y="1789"/>
                    <a:pt x="529" y="1798"/>
                  </a:cubicBezTo>
                  <a:cubicBezTo>
                    <a:pt x="529" y="1798"/>
                    <a:pt x="521" y="1823"/>
                    <a:pt x="529" y="1840"/>
                  </a:cubicBezTo>
                  <a:cubicBezTo>
                    <a:pt x="538" y="1858"/>
                    <a:pt x="538" y="1875"/>
                    <a:pt x="538" y="1883"/>
                  </a:cubicBezTo>
                  <a:cubicBezTo>
                    <a:pt x="538" y="1892"/>
                    <a:pt x="529" y="1883"/>
                    <a:pt x="521" y="1866"/>
                  </a:cubicBezTo>
                  <a:cubicBezTo>
                    <a:pt x="512" y="1849"/>
                    <a:pt x="504" y="1815"/>
                    <a:pt x="495" y="1789"/>
                  </a:cubicBezTo>
                  <a:cubicBezTo>
                    <a:pt x="478" y="1764"/>
                    <a:pt x="461" y="1747"/>
                    <a:pt x="461" y="1738"/>
                  </a:cubicBezTo>
                  <a:cubicBezTo>
                    <a:pt x="452" y="1738"/>
                    <a:pt x="452" y="1696"/>
                    <a:pt x="452" y="1670"/>
                  </a:cubicBezTo>
                  <a:cubicBezTo>
                    <a:pt x="444" y="1653"/>
                    <a:pt x="461" y="1636"/>
                    <a:pt x="452" y="1619"/>
                  </a:cubicBezTo>
                  <a:cubicBezTo>
                    <a:pt x="444" y="1602"/>
                    <a:pt x="427" y="1610"/>
                    <a:pt x="427" y="1653"/>
                  </a:cubicBezTo>
                  <a:cubicBezTo>
                    <a:pt x="418" y="1687"/>
                    <a:pt x="427" y="1789"/>
                    <a:pt x="435" y="1823"/>
                  </a:cubicBezTo>
                  <a:cubicBezTo>
                    <a:pt x="452" y="1858"/>
                    <a:pt x="444" y="1892"/>
                    <a:pt x="461" y="1909"/>
                  </a:cubicBezTo>
                  <a:cubicBezTo>
                    <a:pt x="469" y="1926"/>
                    <a:pt x="469" y="1909"/>
                    <a:pt x="469" y="1892"/>
                  </a:cubicBezTo>
                  <a:cubicBezTo>
                    <a:pt x="469" y="1875"/>
                    <a:pt x="478" y="1875"/>
                    <a:pt x="478" y="1858"/>
                  </a:cubicBezTo>
                  <a:cubicBezTo>
                    <a:pt x="478" y="1832"/>
                    <a:pt x="478" y="1832"/>
                    <a:pt x="487" y="1840"/>
                  </a:cubicBezTo>
                  <a:close/>
                  <a:moveTo>
                    <a:pt x="589" y="2070"/>
                  </a:moveTo>
                  <a:cubicBezTo>
                    <a:pt x="589" y="2070"/>
                    <a:pt x="614" y="2096"/>
                    <a:pt x="614" y="2105"/>
                  </a:cubicBezTo>
                  <a:cubicBezTo>
                    <a:pt x="614" y="2113"/>
                    <a:pt x="614" y="2122"/>
                    <a:pt x="580" y="2105"/>
                  </a:cubicBezTo>
                  <a:cubicBezTo>
                    <a:pt x="546" y="2088"/>
                    <a:pt x="546" y="2079"/>
                    <a:pt x="529" y="2088"/>
                  </a:cubicBezTo>
                  <a:cubicBezTo>
                    <a:pt x="504" y="2088"/>
                    <a:pt x="478" y="2105"/>
                    <a:pt x="487" y="2105"/>
                  </a:cubicBezTo>
                  <a:cubicBezTo>
                    <a:pt x="495" y="2113"/>
                    <a:pt x="504" y="2113"/>
                    <a:pt x="529" y="2113"/>
                  </a:cubicBezTo>
                  <a:cubicBezTo>
                    <a:pt x="555" y="2113"/>
                    <a:pt x="572" y="2122"/>
                    <a:pt x="589" y="2130"/>
                  </a:cubicBezTo>
                  <a:cubicBezTo>
                    <a:pt x="606" y="2139"/>
                    <a:pt x="640" y="2147"/>
                    <a:pt x="649" y="2130"/>
                  </a:cubicBezTo>
                  <a:cubicBezTo>
                    <a:pt x="657" y="2113"/>
                    <a:pt x="657" y="2113"/>
                    <a:pt x="640" y="2096"/>
                  </a:cubicBezTo>
                  <a:cubicBezTo>
                    <a:pt x="623" y="2088"/>
                    <a:pt x="580" y="2045"/>
                    <a:pt x="589" y="2070"/>
                  </a:cubicBezTo>
                  <a:close/>
                  <a:moveTo>
                    <a:pt x="2439" y="895"/>
                  </a:moveTo>
                  <a:cubicBezTo>
                    <a:pt x="3292" y="895"/>
                    <a:pt x="3983" y="1585"/>
                    <a:pt x="3983" y="2437"/>
                  </a:cubicBezTo>
                  <a:cubicBezTo>
                    <a:pt x="3983" y="3289"/>
                    <a:pt x="3292" y="3979"/>
                    <a:pt x="2439" y="3979"/>
                  </a:cubicBezTo>
                  <a:cubicBezTo>
                    <a:pt x="1587" y="3979"/>
                    <a:pt x="896" y="3289"/>
                    <a:pt x="896" y="2437"/>
                  </a:cubicBezTo>
                  <a:cubicBezTo>
                    <a:pt x="896" y="1585"/>
                    <a:pt x="1587" y="895"/>
                    <a:pt x="2439" y="895"/>
                  </a:cubicBezTo>
                  <a:close/>
                  <a:moveTo>
                    <a:pt x="2457" y="1772"/>
                  </a:moveTo>
                  <a:cubicBezTo>
                    <a:pt x="2141" y="1900"/>
                    <a:pt x="2141" y="1900"/>
                    <a:pt x="2141" y="1900"/>
                  </a:cubicBezTo>
                  <a:cubicBezTo>
                    <a:pt x="2141" y="2590"/>
                    <a:pt x="2141" y="2590"/>
                    <a:pt x="2141" y="2590"/>
                  </a:cubicBezTo>
                  <a:cubicBezTo>
                    <a:pt x="2081" y="2565"/>
                    <a:pt x="2022" y="2539"/>
                    <a:pt x="1953" y="2505"/>
                  </a:cubicBezTo>
                  <a:cubicBezTo>
                    <a:pt x="1953" y="1900"/>
                    <a:pt x="1953" y="1900"/>
                    <a:pt x="1953" y="1900"/>
                  </a:cubicBezTo>
                  <a:cubicBezTo>
                    <a:pt x="1638" y="1772"/>
                    <a:pt x="1638" y="1772"/>
                    <a:pt x="1638" y="1772"/>
                  </a:cubicBezTo>
                  <a:cubicBezTo>
                    <a:pt x="1638" y="2318"/>
                    <a:pt x="1638" y="2318"/>
                    <a:pt x="1638" y="2318"/>
                  </a:cubicBezTo>
                  <a:cubicBezTo>
                    <a:pt x="1536" y="2249"/>
                    <a:pt x="1416" y="2173"/>
                    <a:pt x="1280" y="2062"/>
                  </a:cubicBezTo>
                  <a:cubicBezTo>
                    <a:pt x="1280" y="2062"/>
                    <a:pt x="1425" y="2309"/>
                    <a:pt x="1638" y="2488"/>
                  </a:cubicBezTo>
                  <a:cubicBezTo>
                    <a:pt x="1638" y="3433"/>
                    <a:pt x="1638" y="3433"/>
                    <a:pt x="1638" y="3433"/>
                  </a:cubicBezTo>
                  <a:cubicBezTo>
                    <a:pt x="1953" y="3561"/>
                    <a:pt x="1953" y="3561"/>
                    <a:pt x="1953" y="3561"/>
                  </a:cubicBezTo>
                  <a:cubicBezTo>
                    <a:pt x="1953" y="2726"/>
                    <a:pt x="1953" y="2726"/>
                    <a:pt x="1953" y="2726"/>
                  </a:cubicBezTo>
                  <a:cubicBezTo>
                    <a:pt x="2022" y="2778"/>
                    <a:pt x="2090" y="2803"/>
                    <a:pt x="2141" y="2829"/>
                  </a:cubicBezTo>
                  <a:cubicBezTo>
                    <a:pt x="2141" y="3561"/>
                    <a:pt x="2141" y="3561"/>
                    <a:pt x="2141" y="3561"/>
                  </a:cubicBezTo>
                  <a:cubicBezTo>
                    <a:pt x="2457" y="3433"/>
                    <a:pt x="2457" y="3433"/>
                    <a:pt x="2457" y="3433"/>
                  </a:cubicBezTo>
                  <a:cubicBezTo>
                    <a:pt x="2457" y="2905"/>
                    <a:pt x="2457" y="2905"/>
                    <a:pt x="2457" y="2905"/>
                  </a:cubicBezTo>
                  <a:cubicBezTo>
                    <a:pt x="2584" y="2922"/>
                    <a:pt x="2746" y="2931"/>
                    <a:pt x="2917" y="2888"/>
                  </a:cubicBezTo>
                  <a:cubicBezTo>
                    <a:pt x="3275" y="2803"/>
                    <a:pt x="3454" y="2454"/>
                    <a:pt x="3403" y="2232"/>
                  </a:cubicBezTo>
                  <a:cubicBezTo>
                    <a:pt x="3352" y="2011"/>
                    <a:pt x="3216" y="1909"/>
                    <a:pt x="2866" y="1730"/>
                  </a:cubicBezTo>
                  <a:cubicBezTo>
                    <a:pt x="2516" y="1551"/>
                    <a:pt x="2286" y="1406"/>
                    <a:pt x="2457" y="1142"/>
                  </a:cubicBezTo>
                  <a:cubicBezTo>
                    <a:pt x="2457" y="1142"/>
                    <a:pt x="2329" y="1202"/>
                    <a:pt x="2286" y="1329"/>
                  </a:cubicBezTo>
                  <a:cubicBezTo>
                    <a:pt x="2243" y="1449"/>
                    <a:pt x="2277" y="1602"/>
                    <a:pt x="2448" y="1747"/>
                  </a:cubicBezTo>
                  <a:cubicBezTo>
                    <a:pt x="2627" y="1900"/>
                    <a:pt x="2721" y="1883"/>
                    <a:pt x="2874" y="2062"/>
                  </a:cubicBezTo>
                  <a:cubicBezTo>
                    <a:pt x="3028" y="2232"/>
                    <a:pt x="2985" y="2462"/>
                    <a:pt x="2900" y="2548"/>
                  </a:cubicBezTo>
                  <a:cubicBezTo>
                    <a:pt x="2823" y="2616"/>
                    <a:pt x="2670" y="2701"/>
                    <a:pt x="2457" y="2675"/>
                  </a:cubicBezTo>
                  <a:lnTo>
                    <a:pt x="2457" y="1772"/>
                  </a:lnTo>
                  <a:close/>
                  <a:moveTo>
                    <a:pt x="2644" y="3212"/>
                  </a:moveTo>
                  <a:cubicBezTo>
                    <a:pt x="2644" y="3476"/>
                    <a:pt x="2644" y="3476"/>
                    <a:pt x="2644" y="3476"/>
                  </a:cubicBezTo>
                  <a:cubicBezTo>
                    <a:pt x="2619" y="3476"/>
                    <a:pt x="2619" y="3476"/>
                    <a:pt x="2619" y="3476"/>
                  </a:cubicBezTo>
                  <a:cubicBezTo>
                    <a:pt x="2619" y="3289"/>
                    <a:pt x="2619" y="3289"/>
                    <a:pt x="2619" y="3289"/>
                  </a:cubicBezTo>
                  <a:cubicBezTo>
                    <a:pt x="2559" y="3289"/>
                    <a:pt x="2559" y="3289"/>
                    <a:pt x="2559" y="3289"/>
                  </a:cubicBezTo>
                  <a:cubicBezTo>
                    <a:pt x="2559" y="3263"/>
                    <a:pt x="2559" y="3263"/>
                    <a:pt x="2559" y="3263"/>
                  </a:cubicBezTo>
                  <a:cubicBezTo>
                    <a:pt x="2602" y="3263"/>
                    <a:pt x="2619" y="3246"/>
                    <a:pt x="2627" y="3212"/>
                  </a:cubicBezTo>
                  <a:lnTo>
                    <a:pt x="2644" y="3212"/>
                  </a:lnTo>
                  <a:close/>
                  <a:moveTo>
                    <a:pt x="2789" y="3416"/>
                  </a:moveTo>
                  <a:cubicBezTo>
                    <a:pt x="2815" y="3416"/>
                    <a:pt x="2815" y="3416"/>
                    <a:pt x="2815" y="3416"/>
                  </a:cubicBezTo>
                  <a:cubicBezTo>
                    <a:pt x="2823" y="3442"/>
                    <a:pt x="2832" y="3459"/>
                    <a:pt x="2857" y="3459"/>
                  </a:cubicBezTo>
                  <a:cubicBezTo>
                    <a:pt x="2883" y="3459"/>
                    <a:pt x="2900" y="3425"/>
                    <a:pt x="2909" y="3357"/>
                  </a:cubicBezTo>
                  <a:cubicBezTo>
                    <a:pt x="2909" y="3357"/>
                    <a:pt x="2909" y="3357"/>
                    <a:pt x="2909" y="3357"/>
                  </a:cubicBezTo>
                  <a:cubicBezTo>
                    <a:pt x="2900" y="3374"/>
                    <a:pt x="2883" y="3391"/>
                    <a:pt x="2857" y="3391"/>
                  </a:cubicBezTo>
                  <a:cubicBezTo>
                    <a:pt x="2815" y="3382"/>
                    <a:pt x="2789" y="3357"/>
                    <a:pt x="2789" y="3306"/>
                  </a:cubicBezTo>
                  <a:cubicBezTo>
                    <a:pt x="2789" y="3246"/>
                    <a:pt x="2815" y="3212"/>
                    <a:pt x="2857" y="3212"/>
                  </a:cubicBezTo>
                  <a:cubicBezTo>
                    <a:pt x="2909" y="3212"/>
                    <a:pt x="2943" y="3255"/>
                    <a:pt x="2943" y="3331"/>
                  </a:cubicBezTo>
                  <a:cubicBezTo>
                    <a:pt x="2934" y="3425"/>
                    <a:pt x="2909" y="3476"/>
                    <a:pt x="2857" y="3476"/>
                  </a:cubicBezTo>
                  <a:cubicBezTo>
                    <a:pt x="2815" y="3476"/>
                    <a:pt x="2789" y="3459"/>
                    <a:pt x="2789" y="3416"/>
                  </a:cubicBezTo>
                  <a:close/>
                  <a:moveTo>
                    <a:pt x="2866" y="3357"/>
                  </a:moveTo>
                  <a:cubicBezTo>
                    <a:pt x="2891" y="3357"/>
                    <a:pt x="2909" y="3340"/>
                    <a:pt x="2909" y="3297"/>
                  </a:cubicBezTo>
                  <a:cubicBezTo>
                    <a:pt x="2909" y="3263"/>
                    <a:pt x="2891" y="3246"/>
                    <a:pt x="2857" y="3246"/>
                  </a:cubicBezTo>
                  <a:cubicBezTo>
                    <a:pt x="2832" y="3246"/>
                    <a:pt x="2815" y="3263"/>
                    <a:pt x="2815" y="3306"/>
                  </a:cubicBezTo>
                  <a:cubicBezTo>
                    <a:pt x="2815" y="3340"/>
                    <a:pt x="2832" y="3357"/>
                    <a:pt x="2866" y="3357"/>
                  </a:cubicBezTo>
                  <a:close/>
                  <a:moveTo>
                    <a:pt x="3156" y="3348"/>
                  </a:moveTo>
                  <a:cubicBezTo>
                    <a:pt x="3156" y="3280"/>
                    <a:pt x="3139" y="3246"/>
                    <a:pt x="3105" y="3246"/>
                  </a:cubicBezTo>
                  <a:cubicBezTo>
                    <a:pt x="3071" y="3246"/>
                    <a:pt x="3054" y="3280"/>
                    <a:pt x="3054" y="3348"/>
                  </a:cubicBezTo>
                  <a:cubicBezTo>
                    <a:pt x="3054" y="3416"/>
                    <a:pt x="3071" y="3451"/>
                    <a:pt x="3105" y="3451"/>
                  </a:cubicBezTo>
                  <a:cubicBezTo>
                    <a:pt x="3139" y="3451"/>
                    <a:pt x="3156" y="3416"/>
                    <a:pt x="3156" y="3348"/>
                  </a:cubicBezTo>
                  <a:close/>
                  <a:moveTo>
                    <a:pt x="3181" y="3348"/>
                  </a:moveTo>
                  <a:cubicBezTo>
                    <a:pt x="3181" y="3433"/>
                    <a:pt x="3156" y="3476"/>
                    <a:pt x="3105" y="3476"/>
                  </a:cubicBezTo>
                  <a:cubicBezTo>
                    <a:pt x="3054" y="3476"/>
                    <a:pt x="3028" y="3433"/>
                    <a:pt x="3028" y="3348"/>
                  </a:cubicBezTo>
                  <a:cubicBezTo>
                    <a:pt x="3028" y="3255"/>
                    <a:pt x="3054" y="3212"/>
                    <a:pt x="3105" y="3212"/>
                  </a:cubicBezTo>
                  <a:cubicBezTo>
                    <a:pt x="3156" y="3212"/>
                    <a:pt x="3181" y="3263"/>
                    <a:pt x="3181" y="3348"/>
                  </a:cubicBezTo>
                  <a:close/>
                  <a:moveTo>
                    <a:pt x="3275" y="3416"/>
                  </a:moveTo>
                  <a:cubicBezTo>
                    <a:pt x="3301" y="3416"/>
                    <a:pt x="3301" y="3416"/>
                    <a:pt x="3301" y="3416"/>
                  </a:cubicBezTo>
                  <a:cubicBezTo>
                    <a:pt x="3301" y="3442"/>
                    <a:pt x="3318" y="3459"/>
                    <a:pt x="3343" y="3459"/>
                  </a:cubicBezTo>
                  <a:cubicBezTo>
                    <a:pt x="3369" y="3459"/>
                    <a:pt x="3386" y="3425"/>
                    <a:pt x="3395" y="3357"/>
                  </a:cubicBezTo>
                  <a:cubicBezTo>
                    <a:pt x="3395" y="3357"/>
                    <a:pt x="3395" y="3357"/>
                    <a:pt x="3395" y="3357"/>
                  </a:cubicBezTo>
                  <a:cubicBezTo>
                    <a:pt x="3386" y="3374"/>
                    <a:pt x="3369" y="3391"/>
                    <a:pt x="3343" y="3391"/>
                  </a:cubicBezTo>
                  <a:cubicBezTo>
                    <a:pt x="3292" y="3382"/>
                    <a:pt x="3275" y="3357"/>
                    <a:pt x="3267" y="3306"/>
                  </a:cubicBezTo>
                  <a:cubicBezTo>
                    <a:pt x="3275" y="3246"/>
                    <a:pt x="3301" y="3212"/>
                    <a:pt x="3343" y="3212"/>
                  </a:cubicBezTo>
                  <a:cubicBezTo>
                    <a:pt x="3395" y="3212"/>
                    <a:pt x="3420" y="3255"/>
                    <a:pt x="3420" y="3331"/>
                  </a:cubicBezTo>
                  <a:cubicBezTo>
                    <a:pt x="3420" y="3425"/>
                    <a:pt x="3395" y="3476"/>
                    <a:pt x="3343" y="3476"/>
                  </a:cubicBezTo>
                  <a:cubicBezTo>
                    <a:pt x="3301" y="3476"/>
                    <a:pt x="3275" y="3459"/>
                    <a:pt x="3275" y="3416"/>
                  </a:cubicBezTo>
                  <a:close/>
                  <a:moveTo>
                    <a:pt x="3343" y="3357"/>
                  </a:moveTo>
                  <a:cubicBezTo>
                    <a:pt x="3378" y="3357"/>
                    <a:pt x="3386" y="3340"/>
                    <a:pt x="3386" y="3297"/>
                  </a:cubicBezTo>
                  <a:cubicBezTo>
                    <a:pt x="3386" y="3263"/>
                    <a:pt x="3378" y="3246"/>
                    <a:pt x="3343" y="3246"/>
                  </a:cubicBezTo>
                  <a:cubicBezTo>
                    <a:pt x="3318" y="3246"/>
                    <a:pt x="3301" y="3263"/>
                    <a:pt x="3301" y="3306"/>
                  </a:cubicBezTo>
                  <a:cubicBezTo>
                    <a:pt x="3301" y="3340"/>
                    <a:pt x="3318" y="3357"/>
                    <a:pt x="3343" y="3357"/>
                  </a:cubicBezTo>
                  <a:close/>
                  <a:moveTo>
                    <a:pt x="2439" y="0"/>
                  </a:moveTo>
                  <a:cubicBezTo>
                    <a:pt x="3787" y="0"/>
                    <a:pt x="4879" y="1091"/>
                    <a:pt x="4879" y="2437"/>
                  </a:cubicBezTo>
                  <a:cubicBezTo>
                    <a:pt x="4879" y="3783"/>
                    <a:pt x="3787" y="4873"/>
                    <a:pt x="2439" y="4873"/>
                  </a:cubicBezTo>
                  <a:cubicBezTo>
                    <a:pt x="1092" y="4873"/>
                    <a:pt x="0" y="3783"/>
                    <a:pt x="0" y="2437"/>
                  </a:cubicBezTo>
                  <a:cubicBezTo>
                    <a:pt x="0" y="1091"/>
                    <a:pt x="1092" y="0"/>
                    <a:pt x="2439" y="0"/>
                  </a:cubicBezTo>
                  <a:close/>
                  <a:moveTo>
                    <a:pt x="2439" y="162"/>
                  </a:moveTo>
                  <a:cubicBezTo>
                    <a:pt x="3702" y="162"/>
                    <a:pt x="4716" y="1176"/>
                    <a:pt x="4716" y="2437"/>
                  </a:cubicBezTo>
                  <a:cubicBezTo>
                    <a:pt x="4716" y="3689"/>
                    <a:pt x="3702" y="4711"/>
                    <a:pt x="2439" y="4711"/>
                  </a:cubicBezTo>
                  <a:cubicBezTo>
                    <a:pt x="1186" y="4711"/>
                    <a:pt x="162" y="3689"/>
                    <a:pt x="162" y="2437"/>
                  </a:cubicBezTo>
                  <a:cubicBezTo>
                    <a:pt x="162" y="1176"/>
                    <a:pt x="1186" y="162"/>
                    <a:pt x="2439" y="162"/>
                  </a:cubicBezTo>
                  <a:close/>
                  <a:moveTo>
                    <a:pt x="4247" y="2820"/>
                  </a:moveTo>
                  <a:cubicBezTo>
                    <a:pt x="4230" y="2820"/>
                    <a:pt x="4230" y="2820"/>
                    <a:pt x="4230" y="2820"/>
                  </a:cubicBezTo>
                  <a:cubicBezTo>
                    <a:pt x="4247" y="2726"/>
                    <a:pt x="4247" y="2726"/>
                    <a:pt x="4247" y="2726"/>
                  </a:cubicBezTo>
                  <a:cubicBezTo>
                    <a:pt x="4256" y="2726"/>
                    <a:pt x="4256" y="2726"/>
                    <a:pt x="4256" y="2726"/>
                  </a:cubicBezTo>
                  <a:cubicBezTo>
                    <a:pt x="4256" y="2743"/>
                    <a:pt x="4256" y="2752"/>
                    <a:pt x="4264" y="2752"/>
                  </a:cubicBezTo>
                  <a:cubicBezTo>
                    <a:pt x="4264" y="2752"/>
                    <a:pt x="4273" y="2752"/>
                    <a:pt x="4282" y="2752"/>
                  </a:cubicBezTo>
                  <a:cubicBezTo>
                    <a:pt x="4282" y="2752"/>
                    <a:pt x="4282" y="2752"/>
                    <a:pt x="4282" y="2752"/>
                  </a:cubicBezTo>
                  <a:cubicBezTo>
                    <a:pt x="4341" y="2726"/>
                    <a:pt x="4341" y="2726"/>
                    <a:pt x="4341" y="2726"/>
                  </a:cubicBezTo>
                  <a:cubicBezTo>
                    <a:pt x="4299" y="2692"/>
                    <a:pt x="4299" y="2692"/>
                    <a:pt x="4299" y="2692"/>
                  </a:cubicBezTo>
                  <a:cubicBezTo>
                    <a:pt x="4290" y="2692"/>
                    <a:pt x="4282" y="2684"/>
                    <a:pt x="4282" y="2684"/>
                  </a:cubicBezTo>
                  <a:cubicBezTo>
                    <a:pt x="4273" y="2684"/>
                    <a:pt x="4264" y="2692"/>
                    <a:pt x="4264" y="2709"/>
                  </a:cubicBezTo>
                  <a:cubicBezTo>
                    <a:pt x="4256" y="2709"/>
                    <a:pt x="4256" y="2709"/>
                    <a:pt x="4256" y="2709"/>
                  </a:cubicBezTo>
                  <a:cubicBezTo>
                    <a:pt x="4264" y="2633"/>
                    <a:pt x="4264" y="2633"/>
                    <a:pt x="4264" y="2633"/>
                  </a:cubicBezTo>
                  <a:cubicBezTo>
                    <a:pt x="4273" y="2633"/>
                    <a:pt x="4273" y="2633"/>
                    <a:pt x="4273" y="2633"/>
                  </a:cubicBezTo>
                  <a:cubicBezTo>
                    <a:pt x="4273" y="2650"/>
                    <a:pt x="4282" y="2667"/>
                    <a:pt x="4290" y="2667"/>
                  </a:cubicBezTo>
                  <a:cubicBezTo>
                    <a:pt x="4367" y="2726"/>
                    <a:pt x="4367" y="2726"/>
                    <a:pt x="4367" y="2726"/>
                  </a:cubicBezTo>
                  <a:cubicBezTo>
                    <a:pt x="4418" y="2735"/>
                    <a:pt x="4418" y="2735"/>
                    <a:pt x="4418" y="2735"/>
                  </a:cubicBezTo>
                  <a:cubicBezTo>
                    <a:pt x="4435" y="2743"/>
                    <a:pt x="4444" y="2726"/>
                    <a:pt x="4444" y="2709"/>
                  </a:cubicBezTo>
                  <a:cubicBezTo>
                    <a:pt x="4461" y="2709"/>
                    <a:pt x="4461" y="2709"/>
                    <a:pt x="4461" y="2709"/>
                  </a:cubicBezTo>
                  <a:cubicBezTo>
                    <a:pt x="4435" y="2820"/>
                    <a:pt x="4435" y="2820"/>
                    <a:pt x="4435" y="2820"/>
                  </a:cubicBezTo>
                  <a:cubicBezTo>
                    <a:pt x="4427" y="2820"/>
                    <a:pt x="4427" y="2820"/>
                    <a:pt x="4427" y="2820"/>
                  </a:cubicBezTo>
                  <a:cubicBezTo>
                    <a:pt x="4427" y="2795"/>
                    <a:pt x="4427" y="2786"/>
                    <a:pt x="4409" y="2786"/>
                  </a:cubicBezTo>
                  <a:cubicBezTo>
                    <a:pt x="4358" y="2769"/>
                    <a:pt x="4358" y="2769"/>
                    <a:pt x="4358" y="2769"/>
                  </a:cubicBezTo>
                  <a:cubicBezTo>
                    <a:pt x="4282" y="2795"/>
                    <a:pt x="4282" y="2795"/>
                    <a:pt x="4282" y="2795"/>
                  </a:cubicBezTo>
                  <a:cubicBezTo>
                    <a:pt x="4256" y="2803"/>
                    <a:pt x="4247" y="2812"/>
                    <a:pt x="4247" y="2820"/>
                  </a:cubicBezTo>
                  <a:close/>
                  <a:moveTo>
                    <a:pt x="4179" y="3016"/>
                  </a:moveTo>
                  <a:cubicBezTo>
                    <a:pt x="4230" y="2837"/>
                    <a:pt x="4230" y="2837"/>
                    <a:pt x="4230" y="2837"/>
                  </a:cubicBezTo>
                  <a:cubicBezTo>
                    <a:pt x="4299" y="2854"/>
                    <a:pt x="4299" y="2854"/>
                    <a:pt x="4299" y="2854"/>
                  </a:cubicBezTo>
                  <a:cubicBezTo>
                    <a:pt x="4299" y="2863"/>
                    <a:pt x="4299" y="2863"/>
                    <a:pt x="4299" y="2863"/>
                  </a:cubicBezTo>
                  <a:cubicBezTo>
                    <a:pt x="4256" y="2863"/>
                    <a:pt x="4230" y="2880"/>
                    <a:pt x="4230" y="2905"/>
                  </a:cubicBezTo>
                  <a:cubicBezTo>
                    <a:pt x="4375" y="2948"/>
                    <a:pt x="4375" y="2948"/>
                    <a:pt x="4375" y="2948"/>
                  </a:cubicBezTo>
                  <a:cubicBezTo>
                    <a:pt x="4392" y="2948"/>
                    <a:pt x="4401" y="2939"/>
                    <a:pt x="4401" y="2922"/>
                  </a:cubicBezTo>
                  <a:cubicBezTo>
                    <a:pt x="4418" y="2922"/>
                    <a:pt x="4418" y="2922"/>
                    <a:pt x="4418" y="2922"/>
                  </a:cubicBezTo>
                  <a:cubicBezTo>
                    <a:pt x="4384" y="3033"/>
                    <a:pt x="4384" y="3033"/>
                    <a:pt x="4384" y="3033"/>
                  </a:cubicBezTo>
                  <a:cubicBezTo>
                    <a:pt x="4375" y="3033"/>
                    <a:pt x="4375" y="3033"/>
                    <a:pt x="4375" y="3033"/>
                  </a:cubicBezTo>
                  <a:cubicBezTo>
                    <a:pt x="4384" y="3008"/>
                    <a:pt x="4375" y="2991"/>
                    <a:pt x="4367" y="2991"/>
                  </a:cubicBezTo>
                  <a:cubicBezTo>
                    <a:pt x="4213" y="2956"/>
                    <a:pt x="4213" y="2956"/>
                    <a:pt x="4213" y="2956"/>
                  </a:cubicBezTo>
                  <a:cubicBezTo>
                    <a:pt x="4205" y="2982"/>
                    <a:pt x="4222" y="3008"/>
                    <a:pt x="4256" y="3025"/>
                  </a:cubicBezTo>
                  <a:cubicBezTo>
                    <a:pt x="4247" y="3033"/>
                    <a:pt x="4247" y="3033"/>
                    <a:pt x="4247" y="3033"/>
                  </a:cubicBezTo>
                  <a:lnTo>
                    <a:pt x="4179" y="3016"/>
                  </a:lnTo>
                  <a:close/>
                  <a:moveTo>
                    <a:pt x="4367" y="3110"/>
                  </a:moveTo>
                  <a:cubicBezTo>
                    <a:pt x="4324" y="3203"/>
                    <a:pt x="4324" y="3203"/>
                    <a:pt x="4324" y="3203"/>
                  </a:cubicBezTo>
                  <a:cubicBezTo>
                    <a:pt x="4316" y="3203"/>
                    <a:pt x="4316" y="3203"/>
                    <a:pt x="4316" y="3203"/>
                  </a:cubicBezTo>
                  <a:cubicBezTo>
                    <a:pt x="4324" y="3186"/>
                    <a:pt x="4316" y="3169"/>
                    <a:pt x="4307" y="3169"/>
                  </a:cubicBezTo>
                  <a:cubicBezTo>
                    <a:pt x="4179" y="3118"/>
                    <a:pt x="4179" y="3118"/>
                    <a:pt x="4179" y="3118"/>
                  </a:cubicBezTo>
                  <a:cubicBezTo>
                    <a:pt x="4162" y="3110"/>
                    <a:pt x="4154" y="3118"/>
                    <a:pt x="4145" y="3135"/>
                  </a:cubicBezTo>
                  <a:cubicBezTo>
                    <a:pt x="4137" y="3127"/>
                    <a:pt x="4137" y="3127"/>
                    <a:pt x="4137" y="3127"/>
                  </a:cubicBezTo>
                  <a:cubicBezTo>
                    <a:pt x="4179" y="3033"/>
                    <a:pt x="4179" y="3033"/>
                    <a:pt x="4179" y="3033"/>
                  </a:cubicBezTo>
                  <a:cubicBezTo>
                    <a:pt x="4188" y="3033"/>
                    <a:pt x="4188" y="3033"/>
                    <a:pt x="4188" y="3033"/>
                  </a:cubicBezTo>
                  <a:cubicBezTo>
                    <a:pt x="4179" y="3059"/>
                    <a:pt x="4179" y="3067"/>
                    <a:pt x="4196" y="3067"/>
                  </a:cubicBezTo>
                  <a:cubicBezTo>
                    <a:pt x="4324" y="3118"/>
                    <a:pt x="4324" y="3118"/>
                    <a:pt x="4324" y="3118"/>
                  </a:cubicBezTo>
                  <a:cubicBezTo>
                    <a:pt x="4333" y="3127"/>
                    <a:pt x="4350" y="3118"/>
                    <a:pt x="4350" y="3101"/>
                  </a:cubicBezTo>
                  <a:lnTo>
                    <a:pt x="4367" y="3110"/>
                  </a:lnTo>
                  <a:close/>
                  <a:moveTo>
                    <a:pt x="4239" y="3391"/>
                  </a:moveTo>
                  <a:cubicBezTo>
                    <a:pt x="4171" y="3357"/>
                    <a:pt x="4171" y="3357"/>
                    <a:pt x="4171" y="3357"/>
                  </a:cubicBezTo>
                  <a:cubicBezTo>
                    <a:pt x="4171" y="3340"/>
                    <a:pt x="4171" y="3340"/>
                    <a:pt x="4171" y="3340"/>
                  </a:cubicBezTo>
                  <a:cubicBezTo>
                    <a:pt x="4222" y="3348"/>
                    <a:pt x="4247" y="3340"/>
                    <a:pt x="4264" y="3314"/>
                  </a:cubicBezTo>
                  <a:cubicBezTo>
                    <a:pt x="4273" y="3289"/>
                    <a:pt x="4264" y="3280"/>
                    <a:pt x="4247" y="3263"/>
                  </a:cubicBezTo>
                  <a:cubicBezTo>
                    <a:pt x="4239" y="3263"/>
                    <a:pt x="4222" y="3272"/>
                    <a:pt x="4196" y="3297"/>
                  </a:cubicBezTo>
                  <a:cubicBezTo>
                    <a:pt x="4162" y="3323"/>
                    <a:pt x="4137" y="3340"/>
                    <a:pt x="4111" y="3323"/>
                  </a:cubicBezTo>
                  <a:cubicBezTo>
                    <a:pt x="4077" y="3306"/>
                    <a:pt x="4068" y="3280"/>
                    <a:pt x="4085" y="3238"/>
                  </a:cubicBezTo>
                  <a:cubicBezTo>
                    <a:pt x="4094" y="3221"/>
                    <a:pt x="4102" y="3212"/>
                    <a:pt x="4111" y="3203"/>
                  </a:cubicBezTo>
                  <a:cubicBezTo>
                    <a:pt x="4120" y="3203"/>
                    <a:pt x="4120" y="3195"/>
                    <a:pt x="4120" y="3195"/>
                  </a:cubicBezTo>
                  <a:cubicBezTo>
                    <a:pt x="4120" y="3186"/>
                    <a:pt x="4120" y="3186"/>
                    <a:pt x="4120" y="3186"/>
                  </a:cubicBezTo>
                  <a:cubicBezTo>
                    <a:pt x="4120" y="3186"/>
                    <a:pt x="4111" y="3186"/>
                    <a:pt x="4111" y="3178"/>
                  </a:cubicBezTo>
                  <a:cubicBezTo>
                    <a:pt x="4120" y="3169"/>
                    <a:pt x="4120" y="3169"/>
                    <a:pt x="4120" y="3169"/>
                  </a:cubicBezTo>
                  <a:cubicBezTo>
                    <a:pt x="4179" y="3203"/>
                    <a:pt x="4179" y="3203"/>
                    <a:pt x="4179" y="3203"/>
                  </a:cubicBezTo>
                  <a:cubicBezTo>
                    <a:pt x="4179" y="3212"/>
                    <a:pt x="4179" y="3212"/>
                    <a:pt x="4179" y="3212"/>
                  </a:cubicBezTo>
                  <a:cubicBezTo>
                    <a:pt x="4137" y="3203"/>
                    <a:pt x="4111" y="3212"/>
                    <a:pt x="4102" y="3238"/>
                  </a:cubicBezTo>
                  <a:cubicBezTo>
                    <a:pt x="4094" y="3255"/>
                    <a:pt x="4094" y="3272"/>
                    <a:pt x="4111" y="3280"/>
                  </a:cubicBezTo>
                  <a:cubicBezTo>
                    <a:pt x="4120" y="3289"/>
                    <a:pt x="4137" y="3280"/>
                    <a:pt x="4162" y="3255"/>
                  </a:cubicBezTo>
                  <a:cubicBezTo>
                    <a:pt x="4196" y="3221"/>
                    <a:pt x="4222" y="3212"/>
                    <a:pt x="4247" y="3221"/>
                  </a:cubicBezTo>
                  <a:cubicBezTo>
                    <a:pt x="4282" y="3238"/>
                    <a:pt x="4290" y="3272"/>
                    <a:pt x="4273" y="3314"/>
                  </a:cubicBezTo>
                  <a:cubicBezTo>
                    <a:pt x="4273" y="3331"/>
                    <a:pt x="4256" y="3340"/>
                    <a:pt x="4247" y="3357"/>
                  </a:cubicBezTo>
                  <a:cubicBezTo>
                    <a:pt x="4239" y="3357"/>
                    <a:pt x="4239" y="3357"/>
                    <a:pt x="4239" y="3365"/>
                  </a:cubicBezTo>
                  <a:cubicBezTo>
                    <a:pt x="4239" y="3374"/>
                    <a:pt x="4239" y="3374"/>
                    <a:pt x="4239" y="3374"/>
                  </a:cubicBezTo>
                  <a:cubicBezTo>
                    <a:pt x="4247" y="3374"/>
                    <a:pt x="4247" y="3374"/>
                    <a:pt x="4247" y="3374"/>
                  </a:cubicBezTo>
                  <a:lnTo>
                    <a:pt x="4239" y="3391"/>
                  </a:lnTo>
                  <a:close/>
                  <a:moveTo>
                    <a:pt x="4179" y="3416"/>
                  </a:moveTo>
                  <a:cubicBezTo>
                    <a:pt x="4179" y="3399"/>
                    <a:pt x="4179" y="3399"/>
                    <a:pt x="4179" y="3399"/>
                  </a:cubicBezTo>
                  <a:cubicBezTo>
                    <a:pt x="4205" y="3416"/>
                    <a:pt x="4213" y="3442"/>
                    <a:pt x="4196" y="3468"/>
                  </a:cubicBezTo>
                  <a:cubicBezTo>
                    <a:pt x="4179" y="3485"/>
                    <a:pt x="4162" y="3493"/>
                    <a:pt x="4137" y="3476"/>
                  </a:cubicBezTo>
                  <a:cubicBezTo>
                    <a:pt x="4102" y="3459"/>
                    <a:pt x="4085" y="3459"/>
                    <a:pt x="4077" y="3476"/>
                  </a:cubicBezTo>
                  <a:cubicBezTo>
                    <a:pt x="4128" y="3510"/>
                    <a:pt x="4128" y="3510"/>
                    <a:pt x="4128" y="3510"/>
                  </a:cubicBezTo>
                  <a:cubicBezTo>
                    <a:pt x="4137" y="3519"/>
                    <a:pt x="4154" y="3519"/>
                    <a:pt x="4162" y="3502"/>
                  </a:cubicBezTo>
                  <a:cubicBezTo>
                    <a:pt x="4171" y="3502"/>
                    <a:pt x="4171" y="3502"/>
                    <a:pt x="4171" y="3502"/>
                  </a:cubicBezTo>
                  <a:cubicBezTo>
                    <a:pt x="4111" y="3595"/>
                    <a:pt x="4111" y="3595"/>
                    <a:pt x="4111" y="3595"/>
                  </a:cubicBezTo>
                  <a:cubicBezTo>
                    <a:pt x="4102" y="3587"/>
                    <a:pt x="4102" y="3587"/>
                    <a:pt x="4102" y="3587"/>
                  </a:cubicBezTo>
                  <a:cubicBezTo>
                    <a:pt x="4120" y="3570"/>
                    <a:pt x="4120" y="3561"/>
                    <a:pt x="4102" y="3553"/>
                  </a:cubicBezTo>
                  <a:cubicBezTo>
                    <a:pt x="3983" y="3476"/>
                    <a:pt x="3983" y="3476"/>
                    <a:pt x="3983" y="3476"/>
                  </a:cubicBezTo>
                  <a:cubicBezTo>
                    <a:pt x="3975" y="3468"/>
                    <a:pt x="3966" y="3476"/>
                    <a:pt x="3957" y="3493"/>
                  </a:cubicBezTo>
                  <a:cubicBezTo>
                    <a:pt x="3940" y="3485"/>
                    <a:pt x="3940" y="3485"/>
                    <a:pt x="3940" y="3485"/>
                  </a:cubicBezTo>
                  <a:cubicBezTo>
                    <a:pt x="4000" y="3399"/>
                    <a:pt x="4000" y="3399"/>
                    <a:pt x="4000" y="3399"/>
                  </a:cubicBezTo>
                  <a:cubicBezTo>
                    <a:pt x="4026" y="3357"/>
                    <a:pt x="4051" y="3348"/>
                    <a:pt x="4085" y="3365"/>
                  </a:cubicBezTo>
                  <a:cubicBezTo>
                    <a:pt x="4111" y="3382"/>
                    <a:pt x="4111" y="3408"/>
                    <a:pt x="4085" y="3451"/>
                  </a:cubicBezTo>
                  <a:cubicBezTo>
                    <a:pt x="4085" y="3451"/>
                    <a:pt x="4085" y="3451"/>
                    <a:pt x="4085" y="3451"/>
                  </a:cubicBezTo>
                  <a:cubicBezTo>
                    <a:pt x="4102" y="3433"/>
                    <a:pt x="4128" y="3425"/>
                    <a:pt x="4154" y="3433"/>
                  </a:cubicBezTo>
                  <a:cubicBezTo>
                    <a:pt x="4179" y="3442"/>
                    <a:pt x="4188" y="3442"/>
                    <a:pt x="4188" y="3433"/>
                  </a:cubicBezTo>
                  <a:cubicBezTo>
                    <a:pt x="4196" y="3425"/>
                    <a:pt x="4188" y="3425"/>
                    <a:pt x="4179" y="3416"/>
                  </a:cubicBezTo>
                  <a:close/>
                  <a:moveTo>
                    <a:pt x="4009" y="3442"/>
                  </a:moveTo>
                  <a:cubicBezTo>
                    <a:pt x="4060" y="3476"/>
                    <a:pt x="4060" y="3476"/>
                    <a:pt x="4060" y="3476"/>
                  </a:cubicBezTo>
                  <a:cubicBezTo>
                    <a:pt x="4085" y="3442"/>
                    <a:pt x="4085" y="3425"/>
                    <a:pt x="4060" y="3408"/>
                  </a:cubicBezTo>
                  <a:cubicBezTo>
                    <a:pt x="4034" y="3399"/>
                    <a:pt x="4017" y="3399"/>
                    <a:pt x="4009" y="3416"/>
                  </a:cubicBezTo>
                  <a:cubicBezTo>
                    <a:pt x="4000" y="3425"/>
                    <a:pt x="4000" y="3433"/>
                    <a:pt x="4009" y="3442"/>
                  </a:cubicBezTo>
                  <a:close/>
                  <a:moveTo>
                    <a:pt x="3923" y="3519"/>
                  </a:moveTo>
                  <a:cubicBezTo>
                    <a:pt x="3975" y="3553"/>
                    <a:pt x="3975" y="3553"/>
                    <a:pt x="3975" y="3553"/>
                  </a:cubicBezTo>
                  <a:cubicBezTo>
                    <a:pt x="3975" y="3570"/>
                    <a:pt x="3975" y="3570"/>
                    <a:pt x="3975" y="3570"/>
                  </a:cubicBezTo>
                  <a:cubicBezTo>
                    <a:pt x="3932" y="3553"/>
                    <a:pt x="3906" y="3561"/>
                    <a:pt x="3881" y="3587"/>
                  </a:cubicBezTo>
                  <a:cubicBezTo>
                    <a:pt x="3872" y="3604"/>
                    <a:pt x="3872" y="3612"/>
                    <a:pt x="3881" y="3621"/>
                  </a:cubicBezTo>
                  <a:cubicBezTo>
                    <a:pt x="3932" y="3655"/>
                    <a:pt x="3932" y="3655"/>
                    <a:pt x="3932" y="3655"/>
                  </a:cubicBezTo>
                  <a:cubicBezTo>
                    <a:pt x="3949" y="3629"/>
                    <a:pt x="3949" y="3612"/>
                    <a:pt x="3932" y="3595"/>
                  </a:cubicBezTo>
                  <a:cubicBezTo>
                    <a:pt x="3932" y="3587"/>
                    <a:pt x="3932" y="3587"/>
                    <a:pt x="3932" y="3587"/>
                  </a:cubicBezTo>
                  <a:cubicBezTo>
                    <a:pt x="4000" y="3638"/>
                    <a:pt x="4000" y="3638"/>
                    <a:pt x="4000" y="3638"/>
                  </a:cubicBezTo>
                  <a:cubicBezTo>
                    <a:pt x="3992" y="3646"/>
                    <a:pt x="3992" y="3646"/>
                    <a:pt x="3992" y="3646"/>
                  </a:cubicBezTo>
                  <a:cubicBezTo>
                    <a:pt x="3975" y="3629"/>
                    <a:pt x="3949" y="3638"/>
                    <a:pt x="3940" y="3655"/>
                  </a:cubicBezTo>
                  <a:cubicBezTo>
                    <a:pt x="3992" y="3698"/>
                    <a:pt x="3992" y="3698"/>
                    <a:pt x="3992" y="3698"/>
                  </a:cubicBezTo>
                  <a:cubicBezTo>
                    <a:pt x="4000" y="3706"/>
                    <a:pt x="4009" y="3706"/>
                    <a:pt x="4026" y="3689"/>
                  </a:cubicBezTo>
                  <a:cubicBezTo>
                    <a:pt x="4043" y="3663"/>
                    <a:pt x="4043" y="3629"/>
                    <a:pt x="4017" y="3595"/>
                  </a:cubicBezTo>
                  <a:cubicBezTo>
                    <a:pt x="4026" y="3587"/>
                    <a:pt x="4026" y="3587"/>
                    <a:pt x="4026" y="3587"/>
                  </a:cubicBezTo>
                  <a:cubicBezTo>
                    <a:pt x="4085" y="3629"/>
                    <a:pt x="4085" y="3629"/>
                    <a:pt x="4085" y="3629"/>
                  </a:cubicBezTo>
                  <a:cubicBezTo>
                    <a:pt x="3975" y="3783"/>
                    <a:pt x="3975" y="3783"/>
                    <a:pt x="3975" y="3783"/>
                  </a:cubicBezTo>
                  <a:cubicBezTo>
                    <a:pt x="3966" y="3774"/>
                    <a:pt x="3966" y="3774"/>
                    <a:pt x="3966" y="3774"/>
                  </a:cubicBezTo>
                  <a:cubicBezTo>
                    <a:pt x="3975" y="3757"/>
                    <a:pt x="3975" y="3749"/>
                    <a:pt x="3966" y="3740"/>
                  </a:cubicBezTo>
                  <a:cubicBezTo>
                    <a:pt x="3855" y="3655"/>
                    <a:pt x="3855" y="3655"/>
                    <a:pt x="3855" y="3655"/>
                  </a:cubicBezTo>
                  <a:cubicBezTo>
                    <a:pt x="3847" y="3646"/>
                    <a:pt x="3830" y="3646"/>
                    <a:pt x="3821" y="3663"/>
                  </a:cubicBezTo>
                  <a:cubicBezTo>
                    <a:pt x="3812" y="3663"/>
                    <a:pt x="3812" y="3663"/>
                    <a:pt x="3812" y="3663"/>
                  </a:cubicBezTo>
                  <a:lnTo>
                    <a:pt x="3923" y="3519"/>
                  </a:lnTo>
                  <a:close/>
                  <a:moveTo>
                    <a:pt x="3685" y="3808"/>
                  </a:moveTo>
                  <a:cubicBezTo>
                    <a:pt x="3676" y="3800"/>
                    <a:pt x="3676" y="3800"/>
                    <a:pt x="3676" y="3800"/>
                  </a:cubicBezTo>
                  <a:cubicBezTo>
                    <a:pt x="3736" y="3723"/>
                    <a:pt x="3736" y="3723"/>
                    <a:pt x="3736" y="3723"/>
                  </a:cubicBezTo>
                  <a:cubicBezTo>
                    <a:pt x="3744" y="3732"/>
                    <a:pt x="3744" y="3732"/>
                    <a:pt x="3744" y="3732"/>
                  </a:cubicBezTo>
                  <a:cubicBezTo>
                    <a:pt x="3736" y="3749"/>
                    <a:pt x="3727" y="3757"/>
                    <a:pt x="3736" y="3766"/>
                  </a:cubicBezTo>
                  <a:cubicBezTo>
                    <a:pt x="3736" y="3766"/>
                    <a:pt x="3770" y="3783"/>
                    <a:pt x="3855" y="3817"/>
                  </a:cubicBezTo>
                  <a:cubicBezTo>
                    <a:pt x="3855" y="3817"/>
                    <a:pt x="3855" y="3817"/>
                    <a:pt x="3855" y="3817"/>
                  </a:cubicBezTo>
                  <a:cubicBezTo>
                    <a:pt x="3855" y="3817"/>
                    <a:pt x="3847" y="3808"/>
                    <a:pt x="3847" y="3800"/>
                  </a:cubicBezTo>
                  <a:cubicBezTo>
                    <a:pt x="3812" y="3732"/>
                    <a:pt x="3795" y="3698"/>
                    <a:pt x="3795" y="3706"/>
                  </a:cubicBezTo>
                  <a:cubicBezTo>
                    <a:pt x="3787" y="3698"/>
                    <a:pt x="3778" y="3698"/>
                    <a:pt x="3770" y="3715"/>
                  </a:cubicBezTo>
                  <a:cubicBezTo>
                    <a:pt x="3761" y="3706"/>
                    <a:pt x="3761" y="3706"/>
                    <a:pt x="3761" y="3706"/>
                  </a:cubicBezTo>
                  <a:cubicBezTo>
                    <a:pt x="3804" y="3655"/>
                    <a:pt x="3804" y="3655"/>
                    <a:pt x="3804" y="3655"/>
                  </a:cubicBezTo>
                  <a:cubicBezTo>
                    <a:pt x="3812" y="3663"/>
                    <a:pt x="3812" y="3663"/>
                    <a:pt x="3812" y="3663"/>
                  </a:cubicBezTo>
                  <a:cubicBezTo>
                    <a:pt x="3804" y="3672"/>
                    <a:pt x="3804" y="3689"/>
                    <a:pt x="3812" y="3698"/>
                  </a:cubicBezTo>
                  <a:cubicBezTo>
                    <a:pt x="3889" y="3859"/>
                    <a:pt x="3889" y="3859"/>
                    <a:pt x="3889" y="3859"/>
                  </a:cubicBezTo>
                  <a:cubicBezTo>
                    <a:pt x="3872" y="3876"/>
                    <a:pt x="3872" y="3876"/>
                    <a:pt x="3872" y="3876"/>
                  </a:cubicBezTo>
                  <a:cubicBezTo>
                    <a:pt x="3710" y="3800"/>
                    <a:pt x="3710" y="3800"/>
                    <a:pt x="3710" y="3800"/>
                  </a:cubicBezTo>
                  <a:cubicBezTo>
                    <a:pt x="3702" y="3791"/>
                    <a:pt x="3693" y="3791"/>
                    <a:pt x="3685" y="3808"/>
                  </a:cubicBezTo>
                  <a:close/>
                  <a:moveTo>
                    <a:pt x="3795" y="3953"/>
                  </a:moveTo>
                  <a:cubicBezTo>
                    <a:pt x="3710" y="4021"/>
                    <a:pt x="3710" y="4021"/>
                    <a:pt x="3710" y="4021"/>
                  </a:cubicBezTo>
                  <a:cubicBezTo>
                    <a:pt x="3702" y="4013"/>
                    <a:pt x="3702" y="4013"/>
                    <a:pt x="3702" y="4013"/>
                  </a:cubicBezTo>
                  <a:cubicBezTo>
                    <a:pt x="3719" y="4004"/>
                    <a:pt x="3719" y="3987"/>
                    <a:pt x="3710" y="3979"/>
                  </a:cubicBezTo>
                  <a:cubicBezTo>
                    <a:pt x="3625" y="3876"/>
                    <a:pt x="3625" y="3876"/>
                    <a:pt x="3625" y="3876"/>
                  </a:cubicBezTo>
                  <a:cubicBezTo>
                    <a:pt x="3616" y="3859"/>
                    <a:pt x="3599" y="3868"/>
                    <a:pt x="3582" y="3876"/>
                  </a:cubicBezTo>
                  <a:cubicBezTo>
                    <a:pt x="3582" y="3868"/>
                    <a:pt x="3582" y="3868"/>
                    <a:pt x="3582" y="3868"/>
                  </a:cubicBezTo>
                  <a:cubicBezTo>
                    <a:pt x="3659" y="3800"/>
                    <a:pt x="3659" y="3800"/>
                    <a:pt x="3659" y="3800"/>
                  </a:cubicBezTo>
                  <a:cubicBezTo>
                    <a:pt x="3668" y="3808"/>
                    <a:pt x="3668" y="3808"/>
                    <a:pt x="3668" y="3808"/>
                  </a:cubicBezTo>
                  <a:cubicBezTo>
                    <a:pt x="3650" y="3825"/>
                    <a:pt x="3650" y="3834"/>
                    <a:pt x="3659" y="3842"/>
                  </a:cubicBezTo>
                  <a:cubicBezTo>
                    <a:pt x="3753" y="3945"/>
                    <a:pt x="3753" y="3945"/>
                    <a:pt x="3753" y="3945"/>
                  </a:cubicBezTo>
                  <a:cubicBezTo>
                    <a:pt x="3761" y="3962"/>
                    <a:pt x="3770" y="3962"/>
                    <a:pt x="3787" y="3945"/>
                  </a:cubicBezTo>
                  <a:lnTo>
                    <a:pt x="3795" y="3953"/>
                  </a:lnTo>
                  <a:close/>
                  <a:moveTo>
                    <a:pt x="3395" y="4013"/>
                  </a:moveTo>
                  <a:cubicBezTo>
                    <a:pt x="3395" y="4013"/>
                    <a:pt x="3395" y="4013"/>
                    <a:pt x="3395" y="4013"/>
                  </a:cubicBezTo>
                  <a:cubicBezTo>
                    <a:pt x="3395" y="4013"/>
                    <a:pt x="3395" y="4013"/>
                    <a:pt x="3395" y="4013"/>
                  </a:cubicBezTo>
                  <a:cubicBezTo>
                    <a:pt x="3378" y="4030"/>
                    <a:pt x="3378" y="4038"/>
                    <a:pt x="3386" y="4047"/>
                  </a:cubicBezTo>
                  <a:cubicBezTo>
                    <a:pt x="3429" y="4141"/>
                    <a:pt x="3429" y="4141"/>
                    <a:pt x="3429" y="4141"/>
                  </a:cubicBezTo>
                  <a:cubicBezTo>
                    <a:pt x="3446" y="4183"/>
                    <a:pt x="3437" y="4209"/>
                    <a:pt x="3386" y="4234"/>
                  </a:cubicBezTo>
                  <a:cubicBezTo>
                    <a:pt x="3343" y="4251"/>
                    <a:pt x="3318" y="4251"/>
                    <a:pt x="3301" y="4217"/>
                  </a:cubicBezTo>
                  <a:cubicBezTo>
                    <a:pt x="3241" y="4115"/>
                    <a:pt x="3241" y="4115"/>
                    <a:pt x="3241" y="4115"/>
                  </a:cubicBezTo>
                  <a:cubicBezTo>
                    <a:pt x="3241" y="4098"/>
                    <a:pt x="3233" y="4098"/>
                    <a:pt x="3216" y="4106"/>
                  </a:cubicBezTo>
                  <a:cubicBezTo>
                    <a:pt x="3207" y="4098"/>
                    <a:pt x="3207" y="4098"/>
                    <a:pt x="3207" y="4098"/>
                  </a:cubicBezTo>
                  <a:cubicBezTo>
                    <a:pt x="3301" y="4055"/>
                    <a:pt x="3301" y="4055"/>
                    <a:pt x="3301" y="4055"/>
                  </a:cubicBezTo>
                  <a:cubicBezTo>
                    <a:pt x="3301" y="4064"/>
                    <a:pt x="3301" y="4064"/>
                    <a:pt x="3301" y="4064"/>
                  </a:cubicBezTo>
                  <a:cubicBezTo>
                    <a:pt x="3284" y="4072"/>
                    <a:pt x="3275" y="4081"/>
                    <a:pt x="3284" y="4098"/>
                  </a:cubicBezTo>
                  <a:cubicBezTo>
                    <a:pt x="3343" y="4200"/>
                    <a:pt x="3343" y="4200"/>
                    <a:pt x="3343" y="4200"/>
                  </a:cubicBezTo>
                  <a:cubicBezTo>
                    <a:pt x="3352" y="4226"/>
                    <a:pt x="3369" y="4226"/>
                    <a:pt x="3395" y="4217"/>
                  </a:cubicBezTo>
                  <a:cubicBezTo>
                    <a:pt x="3429" y="4200"/>
                    <a:pt x="3429" y="4183"/>
                    <a:pt x="3420" y="4149"/>
                  </a:cubicBezTo>
                  <a:cubicBezTo>
                    <a:pt x="3369" y="4055"/>
                    <a:pt x="3369" y="4055"/>
                    <a:pt x="3369" y="4055"/>
                  </a:cubicBezTo>
                  <a:cubicBezTo>
                    <a:pt x="3369" y="4047"/>
                    <a:pt x="3352" y="4038"/>
                    <a:pt x="3326" y="4047"/>
                  </a:cubicBezTo>
                  <a:cubicBezTo>
                    <a:pt x="3326" y="4038"/>
                    <a:pt x="3326" y="4038"/>
                    <a:pt x="3326" y="4038"/>
                  </a:cubicBezTo>
                  <a:cubicBezTo>
                    <a:pt x="3386" y="4004"/>
                    <a:pt x="3386" y="4004"/>
                    <a:pt x="3386" y="4004"/>
                  </a:cubicBezTo>
                  <a:cubicBezTo>
                    <a:pt x="3386" y="4004"/>
                    <a:pt x="3386" y="4004"/>
                    <a:pt x="3386" y="4004"/>
                  </a:cubicBezTo>
                  <a:cubicBezTo>
                    <a:pt x="3446" y="3962"/>
                    <a:pt x="3446" y="3962"/>
                    <a:pt x="3446" y="3962"/>
                  </a:cubicBezTo>
                  <a:cubicBezTo>
                    <a:pt x="3608" y="4021"/>
                    <a:pt x="3608" y="4021"/>
                    <a:pt x="3608" y="4021"/>
                  </a:cubicBezTo>
                  <a:cubicBezTo>
                    <a:pt x="3608" y="4021"/>
                    <a:pt x="3608" y="4021"/>
                    <a:pt x="3608" y="4021"/>
                  </a:cubicBezTo>
                  <a:cubicBezTo>
                    <a:pt x="3548" y="3936"/>
                    <a:pt x="3548" y="3936"/>
                    <a:pt x="3548" y="3936"/>
                  </a:cubicBezTo>
                  <a:cubicBezTo>
                    <a:pt x="3540" y="3919"/>
                    <a:pt x="3531" y="3919"/>
                    <a:pt x="3505" y="3936"/>
                  </a:cubicBezTo>
                  <a:cubicBezTo>
                    <a:pt x="3505" y="3928"/>
                    <a:pt x="3505" y="3928"/>
                    <a:pt x="3505" y="3928"/>
                  </a:cubicBezTo>
                  <a:cubicBezTo>
                    <a:pt x="3565" y="3885"/>
                    <a:pt x="3565" y="3885"/>
                    <a:pt x="3565" y="3885"/>
                  </a:cubicBezTo>
                  <a:cubicBezTo>
                    <a:pt x="3565" y="3893"/>
                    <a:pt x="3565" y="3893"/>
                    <a:pt x="3565" y="3893"/>
                  </a:cubicBezTo>
                  <a:cubicBezTo>
                    <a:pt x="3557" y="3902"/>
                    <a:pt x="3548" y="3919"/>
                    <a:pt x="3565" y="3928"/>
                  </a:cubicBezTo>
                  <a:cubicBezTo>
                    <a:pt x="3659" y="4055"/>
                    <a:pt x="3659" y="4055"/>
                    <a:pt x="3659" y="4055"/>
                  </a:cubicBezTo>
                  <a:cubicBezTo>
                    <a:pt x="3633" y="4072"/>
                    <a:pt x="3633" y="4072"/>
                    <a:pt x="3633" y="4072"/>
                  </a:cubicBezTo>
                  <a:cubicBezTo>
                    <a:pt x="3454" y="4013"/>
                    <a:pt x="3454" y="4013"/>
                    <a:pt x="3454" y="4013"/>
                  </a:cubicBezTo>
                  <a:cubicBezTo>
                    <a:pt x="3454" y="4013"/>
                    <a:pt x="3454" y="4013"/>
                    <a:pt x="3454" y="4013"/>
                  </a:cubicBezTo>
                  <a:cubicBezTo>
                    <a:pt x="3531" y="4115"/>
                    <a:pt x="3531" y="4115"/>
                    <a:pt x="3531" y="4115"/>
                  </a:cubicBezTo>
                  <a:cubicBezTo>
                    <a:pt x="3531" y="4132"/>
                    <a:pt x="3548" y="4132"/>
                    <a:pt x="3565" y="4115"/>
                  </a:cubicBezTo>
                  <a:cubicBezTo>
                    <a:pt x="3574" y="4124"/>
                    <a:pt x="3574" y="4124"/>
                    <a:pt x="3574" y="4124"/>
                  </a:cubicBezTo>
                  <a:cubicBezTo>
                    <a:pt x="3505" y="4166"/>
                    <a:pt x="3505" y="4166"/>
                    <a:pt x="3505" y="4166"/>
                  </a:cubicBezTo>
                  <a:cubicBezTo>
                    <a:pt x="3505" y="4158"/>
                    <a:pt x="3505" y="4158"/>
                    <a:pt x="3505" y="4158"/>
                  </a:cubicBezTo>
                  <a:cubicBezTo>
                    <a:pt x="3523" y="4149"/>
                    <a:pt x="3523" y="4141"/>
                    <a:pt x="3514" y="4124"/>
                  </a:cubicBezTo>
                  <a:cubicBezTo>
                    <a:pt x="3429" y="4013"/>
                    <a:pt x="3429" y="4013"/>
                    <a:pt x="3429" y="4013"/>
                  </a:cubicBezTo>
                  <a:cubicBezTo>
                    <a:pt x="3429" y="4004"/>
                    <a:pt x="3412" y="4004"/>
                    <a:pt x="3395" y="4013"/>
                  </a:cubicBezTo>
                  <a:close/>
                  <a:moveTo>
                    <a:pt x="3122" y="4132"/>
                  </a:moveTo>
                  <a:cubicBezTo>
                    <a:pt x="3147" y="4200"/>
                    <a:pt x="3147" y="4200"/>
                    <a:pt x="3147" y="4200"/>
                  </a:cubicBezTo>
                  <a:cubicBezTo>
                    <a:pt x="3139" y="4209"/>
                    <a:pt x="3139" y="4209"/>
                    <a:pt x="3139" y="4209"/>
                  </a:cubicBezTo>
                  <a:cubicBezTo>
                    <a:pt x="3113" y="4175"/>
                    <a:pt x="3079" y="4158"/>
                    <a:pt x="3054" y="4166"/>
                  </a:cubicBezTo>
                  <a:cubicBezTo>
                    <a:pt x="3019" y="4183"/>
                    <a:pt x="3019" y="4217"/>
                    <a:pt x="3036" y="4268"/>
                  </a:cubicBezTo>
                  <a:cubicBezTo>
                    <a:pt x="3054" y="4328"/>
                    <a:pt x="3088" y="4354"/>
                    <a:pt x="3122" y="4336"/>
                  </a:cubicBezTo>
                  <a:cubicBezTo>
                    <a:pt x="3156" y="4328"/>
                    <a:pt x="3173" y="4294"/>
                    <a:pt x="3156" y="4251"/>
                  </a:cubicBezTo>
                  <a:cubicBezTo>
                    <a:pt x="3173" y="4251"/>
                    <a:pt x="3173" y="4251"/>
                    <a:pt x="3173" y="4251"/>
                  </a:cubicBezTo>
                  <a:cubicBezTo>
                    <a:pt x="3190" y="4302"/>
                    <a:pt x="3173" y="4336"/>
                    <a:pt x="3122" y="4354"/>
                  </a:cubicBezTo>
                  <a:cubicBezTo>
                    <a:pt x="3054" y="4371"/>
                    <a:pt x="3011" y="4354"/>
                    <a:pt x="2985" y="4285"/>
                  </a:cubicBezTo>
                  <a:cubicBezTo>
                    <a:pt x="2968" y="4226"/>
                    <a:pt x="2994" y="4183"/>
                    <a:pt x="3045" y="4158"/>
                  </a:cubicBezTo>
                  <a:cubicBezTo>
                    <a:pt x="3062" y="4149"/>
                    <a:pt x="3088" y="4149"/>
                    <a:pt x="3105" y="4158"/>
                  </a:cubicBezTo>
                  <a:cubicBezTo>
                    <a:pt x="3113" y="4141"/>
                    <a:pt x="3113" y="4141"/>
                    <a:pt x="3113" y="4141"/>
                  </a:cubicBezTo>
                  <a:lnTo>
                    <a:pt x="3122" y="4132"/>
                  </a:lnTo>
                  <a:close/>
                  <a:moveTo>
                    <a:pt x="2977" y="4396"/>
                  </a:moveTo>
                  <a:cubicBezTo>
                    <a:pt x="2874" y="4422"/>
                    <a:pt x="2874" y="4422"/>
                    <a:pt x="2874" y="4422"/>
                  </a:cubicBezTo>
                  <a:cubicBezTo>
                    <a:pt x="2866" y="4405"/>
                    <a:pt x="2866" y="4405"/>
                    <a:pt x="2866" y="4405"/>
                  </a:cubicBezTo>
                  <a:cubicBezTo>
                    <a:pt x="2891" y="4405"/>
                    <a:pt x="2900" y="4396"/>
                    <a:pt x="2891" y="4379"/>
                  </a:cubicBezTo>
                  <a:cubicBezTo>
                    <a:pt x="2857" y="4243"/>
                    <a:pt x="2857" y="4243"/>
                    <a:pt x="2857" y="4243"/>
                  </a:cubicBezTo>
                  <a:cubicBezTo>
                    <a:pt x="2857" y="4234"/>
                    <a:pt x="2849" y="4226"/>
                    <a:pt x="2832" y="4234"/>
                  </a:cubicBezTo>
                  <a:cubicBezTo>
                    <a:pt x="2823" y="4226"/>
                    <a:pt x="2823" y="4226"/>
                    <a:pt x="2823" y="4226"/>
                  </a:cubicBezTo>
                  <a:cubicBezTo>
                    <a:pt x="2934" y="4200"/>
                    <a:pt x="2934" y="4200"/>
                    <a:pt x="2934" y="4200"/>
                  </a:cubicBezTo>
                  <a:cubicBezTo>
                    <a:pt x="2934" y="4209"/>
                    <a:pt x="2934" y="4209"/>
                    <a:pt x="2934" y="4209"/>
                  </a:cubicBezTo>
                  <a:cubicBezTo>
                    <a:pt x="2909" y="4217"/>
                    <a:pt x="2909" y="4226"/>
                    <a:pt x="2909" y="4234"/>
                  </a:cubicBezTo>
                  <a:cubicBezTo>
                    <a:pt x="2943" y="4371"/>
                    <a:pt x="2943" y="4371"/>
                    <a:pt x="2943" y="4371"/>
                  </a:cubicBezTo>
                  <a:cubicBezTo>
                    <a:pt x="2943" y="4388"/>
                    <a:pt x="2951" y="4388"/>
                    <a:pt x="2977" y="4388"/>
                  </a:cubicBezTo>
                  <a:lnTo>
                    <a:pt x="2977" y="4396"/>
                  </a:lnTo>
                  <a:close/>
                  <a:moveTo>
                    <a:pt x="2602" y="4268"/>
                  </a:moveTo>
                  <a:cubicBezTo>
                    <a:pt x="2602" y="4260"/>
                    <a:pt x="2602" y="4260"/>
                    <a:pt x="2602" y="4260"/>
                  </a:cubicBezTo>
                  <a:cubicBezTo>
                    <a:pt x="2670" y="4251"/>
                    <a:pt x="2670" y="4251"/>
                    <a:pt x="2670" y="4251"/>
                  </a:cubicBezTo>
                  <a:cubicBezTo>
                    <a:pt x="2781" y="4371"/>
                    <a:pt x="2781" y="4371"/>
                    <a:pt x="2781" y="4371"/>
                  </a:cubicBezTo>
                  <a:cubicBezTo>
                    <a:pt x="2789" y="4371"/>
                    <a:pt x="2789" y="4371"/>
                    <a:pt x="2789" y="4371"/>
                  </a:cubicBezTo>
                  <a:cubicBezTo>
                    <a:pt x="2772" y="4268"/>
                    <a:pt x="2772" y="4268"/>
                    <a:pt x="2772" y="4268"/>
                  </a:cubicBezTo>
                  <a:cubicBezTo>
                    <a:pt x="2772" y="4260"/>
                    <a:pt x="2764" y="4251"/>
                    <a:pt x="2738" y="4251"/>
                  </a:cubicBezTo>
                  <a:cubicBezTo>
                    <a:pt x="2738" y="4243"/>
                    <a:pt x="2738" y="4243"/>
                    <a:pt x="2738" y="4243"/>
                  </a:cubicBezTo>
                  <a:cubicBezTo>
                    <a:pt x="2806" y="4234"/>
                    <a:pt x="2806" y="4234"/>
                    <a:pt x="2806" y="4234"/>
                  </a:cubicBezTo>
                  <a:cubicBezTo>
                    <a:pt x="2815" y="4243"/>
                    <a:pt x="2815" y="4243"/>
                    <a:pt x="2815" y="4243"/>
                  </a:cubicBezTo>
                  <a:cubicBezTo>
                    <a:pt x="2789" y="4251"/>
                    <a:pt x="2789" y="4260"/>
                    <a:pt x="2789" y="4268"/>
                  </a:cubicBezTo>
                  <a:cubicBezTo>
                    <a:pt x="2806" y="4439"/>
                    <a:pt x="2806" y="4439"/>
                    <a:pt x="2806" y="4439"/>
                  </a:cubicBezTo>
                  <a:cubicBezTo>
                    <a:pt x="2781" y="4439"/>
                    <a:pt x="2781" y="4439"/>
                    <a:pt x="2781" y="4439"/>
                  </a:cubicBezTo>
                  <a:cubicBezTo>
                    <a:pt x="2653" y="4294"/>
                    <a:pt x="2653" y="4294"/>
                    <a:pt x="2653" y="4294"/>
                  </a:cubicBezTo>
                  <a:cubicBezTo>
                    <a:pt x="2653" y="4302"/>
                    <a:pt x="2653" y="4302"/>
                    <a:pt x="2653" y="4302"/>
                  </a:cubicBezTo>
                  <a:cubicBezTo>
                    <a:pt x="2661" y="4422"/>
                    <a:pt x="2661" y="4422"/>
                    <a:pt x="2661" y="4422"/>
                  </a:cubicBezTo>
                  <a:cubicBezTo>
                    <a:pt x="2661" y="4439"/>
                    <a:pt x="2678" y="4439"/>
                    <a:pt x="2704" y="4439"/>
                  </a:cubicBezTo>
                  <a:cubicBezTo>
                    <a:pt x="2704" y="4447"/>
                    <a:pt x="2704" y="4447"/>
                    <a:pt x="2704" y="4447"/>
                  </a:cubicBezTo>
                  <a:cubicBezTo>
                    <a:pt x="2627" y="4456"/>
                    <a:pt x="2627" y="4456"/>
                    <a:pt x="2627" y="4456"/>
                  </a:cubicBezTo>
                  <a:cubicBezTo>
                    <a:pt x="2627" y="4447"/>
                    <a:pt x="2627" y="4447"/>
                    <a:pt x="2627" y="4447"/>
                  </a:cubicBezTo>
                  <a:cubicBezTo>
                    <a:pt x="2644" y="4447"/>
                    <a:pt x="2653" y="4439"/>
                    <a:pt x="2653" y="4422"/>
                  </a:cubicBezTo>
                  <a:cubicBezTo>
                    <a:pt x="2636" y="4285"/>
                    <a:pt x="2636" y="4285"/>
                    <a:pt x="2636" y="4285"/>
                  </a:cubicBezTo>
                  <a:cubicBezTo>
                    <a:pt x="2636" y="4268"/>
                    <a:pt x="2619" y="4268"/>
                    <a:pt x="2602" y="4268"/>
                  </a:cubicBezTo>
                  <a:close/>
                  <a:moveTo>
                    <a:pt x="2439" y="4354"/>
                  </a:moveTo>
                  <a:cubicBezTo>
                    <a:pt x="2508" y="4354"/>
                    <a:pt x="2508" y="4354"/>
                    <a:pt x="2508" y="4354"/>
                  </a:cubicBezTo>
                  <a:cubicBezTo>
                    <a:pt x="2508" y="4294"/>
                    <a:pt x="2508" y="4294"/>
                    <a:pt x="2508" y="4294"/>
                  </a:cubicBezTo>
                  <a:cubicBezTo>
                    <a:pt x="2508" y="4277"/>
                    <a:pt x="2499" y="4277"/>
                    <a:pt x="2482" y="4277"/>
                  </a:cubicBezTo>
                  <a:cubicBezTo>
                    <a:pt x="2474" y="4260"/>
                    <a:pt x="2474" y="4260"/>
                    <a:pt x="2474" y="4260"/>
                  </a:cubicBezTo>
                  <a:cubicBezTo>
                    <a:pt x="2584" y="4260"/>
                    <a:pt x="2584" y="4260"/>
                    <a:pt x="2584" y="4260"/>
                  </a:cubicBezTo>
                  <a:cubicBezTo>
                    <a:pt x="2584" y="4268"/>
                    <a:pt x="2584" y="4268"/>
                    <a:pt x="2584" y="4268"/>
                  </a:cubicBezTo>
                  <a:cubicBezTo>
                    <a:pt x="2559" y="4268"/>
                    <a:pt x="2550" y="4277"/>
                    <a:pt x="2550" y="4294"/>
                  </a:cubicBezTo>
                  <a:cubicBezTo>
                    <a:pt x="2559" y="4430"/>
                    <a:pt x="2559" y="4430"/>
                    <a:pt x="2559" y="4430"/>
                  </a:cubicBezTo>
                  <a:cubicBezTo>
                    <a:pt x="2559" y="4447"/>
                    <a:pt x="2567" y="4447"/>
                    <a:pt x="2593" y="4447"/>
                  </a:cubicBezTo>
                  <a:cubicBezTo>
                    <a:pt x="2593" y="4456"/>
                    <a:pt x="2593" y="4456"/>
                    <a:pt x="2593" y="4456"/>
                  </a:cubicBezTo>
                  <a:cubicBezTo>
                    <a:pt x="2491" y="4464"/>
                    <a:pt x="2491" y="4464"/>
                    <a:pt x="2491" y="4464"/>
                  </a:cubicBezTo>
                  <a:cubicBezTo>
                    <a:pt x="2491" y="4456"/>
                    <a:pt x="2491" y="4456"/>
                    <a:pt x="2491" y="4456"/>
                  </a:cubicBezTo>
                  <a:cubicBezTo>
                    <a:pt x="2508" y="4456"/>
                    <a:pt x="2516" y="4447"/>
                    <a:pt x="2508" y="4430"/>
                  </a:cubicBezTo>
                  <a:cubicBezTo>
                    <a:pt x="2508" y="4362"/>
                    <a:pt x="2508" y="4362"/>
                    <a:pt x="2508" y="4362"/>
                  </a:cubicBezTo>
                  <a:cubicBezTo>
                    <a:pt x="2439" y="4371"/>
                    <a:pt x="2439" y="4371"/>
                    <a:pt x="2439" y="4371"/>
                  </a:cubicBezTo>
                  <a:cubicBezTo>
                    <a:pt x="2448" y="4439"/>
                    <a:pt x="2448" y="4439"/>
                    <a:pt x="2448" y="4439"/>
                  </a:cubicBezTo>
                  <a:cubicBezTo>
                    <a:pt x="2448" y="4447"/>
                    <a:pt x="2457" y="4456"/>
                    <a:pt x="2474" y="4456"/>
                  </a:cubicBezTo>
                  <a:cubicBezTo>
                    <a:pt x="2474" y="4464"/>
                    <a:pt x="2474" y="4464"/>
                    <a:pt x="2474" y="4464"/>
                  </a:cubicBezTo>
                  <a:cubicBezTo>
                    <a:pt x="2371" y="4473"/>
                    <a:pt x="2371" y="4473"/>
                    <a:pt x="2371" y="4473"/>
                  </a:cubicBezTo>
                  <a:cubicBezTo>
                    <a:pt x="2371" y="4456"/>
                    <a:pt x="2371" y="4456"/>
                    <a:pt x="2371" y="4456"/>
                  </a:cubicBezTo>
                  <a:cubicBezTo>
                    <a:pt x="2388" y="4456"/>
                    <a:pt x="2397" y="4456"/>
                    <a:pt x="2397" y="4439"/>
                  </a:cubicBezTo>
                  <a:cubicBezTo>
                    <a:pt x="2388" y="4302"/>
                    <a:pt x="2388" y="4302"/>
                    <a:pt x="2388" y="4302"/>
                  </a:cubicBezTo>
                  <a:cubicBezTo>
                    <a:pt x="2388" y="4285"/>
                    <a:pt x="2380" y="4277"/>
                    <a:pt x="2363" y="4277"/>
                  </a:cubicBezTo>
                  <a:cubicBezTo>
                    <a:pt x="2363" y="4268"/>
                    <a:pt x="2363" y="4268"/>
                    <a:pt x="2363" y="4268"/>
                  </a:cubicBezTo>
                  <a:cubicBezTo>
                    <a:pt x="2465" y="4260"/>
                    <a:pt x="2465" y="4260"/>
                    <a:pt x="2465" y="4260"/>
                  </a:cubicBezTo>
                  <a:cubicBezTo>
                    <a:pt x="2465" y="4277"/>
                    <a:pt x="2465" y="4277"/>
                    <a:pt x="2465" y="4277"/>
                  </a:cubicBezTo>
                  <a:cubicBezTo>
                    <a:pt x="2448" y="4277"/>
                    <a:pt x="2439" y="4285"/>
                    <a:pt x="2439" y="4294"/>
                  </a:cubicBezTo>
                  <a:lnTo>
                    <a:pt x="2439" y="4354"/>
                  </a:lnTo>
                  <a:close/>
                  <a:moveTo>
                    <a:pt x="2346" y="4268"/>
                  </a:moveTo>
                  <a:cubicBezTo>
                    <a:pt x="2337" y="4336"/>
                    <a:pt x="2337" y="4336"/>
                    <a:pt x="2337" y="4336"/>
                  </a:cubicBezTo>
                  <a:cubicBezTo>
                    <a:pt x="2329" y="4336"/>
                    <a:pt x="2329" y="4336"/>
                    <a:pt x="2329" y="4336"/>
                  </a:cubicBezTo>
                  <a:cubicBezTo>
                    <a:pt x="2312" y="4294"/>
                    <a:pt x="2295" y="4268"/>
                    <a:pt x="2269" y="4268"/>
                  </a:cubicBezTo>
                  <a:cubicBezTo>
                    <a:pt x="2235" y="4260"/>
                    <a:pt x="2209" y="4285"/>
                    <a:pt x="2201" y="4354"/>
                  </a:cubicBezTo>
                  <a:cubicBezTo>
                    <a:pt x="2201" y="4405"/>
                    <a:pt x="2209" y="4439"/>
                    <a:pt x="2252" y="4447"/>
                  </a:cubicBezTo>
                  <a:cubicBezTo>
                    <a:pt x="2295" y="4447"/>
                    <a:pt x="2312" y="4430"/>
                    <a:pt x="2320" y="4388"/>
                  </a:cubicBezTo>
                  <a:cubicBezTo>
                    <a:pt x="2337" y="4388"/>
                    <a:pt x="2337" y="4388"/>
                    <a:pt x="2337" y="4388"/>
                  </a:cubicBezTo>
                  <a:cubicBezTo>
                    <a:pt x="2329" y="4439"/>
                    <a:pt x="2295" y="4464"/>
                    <a:pt x="2243" y="4456"/>
                  </a:cubicBezTo>
                  <a:cubicBezTo>
                    <a:pt x="2175" y="4447"/>
                    <a:pt x="2150" y="4405"/>
                    <a:pt x="2150" y="4345"/>
                  </a:cubicBezTo>
                  <a:cubicBezTo>
                    <a:pt x="2167" y="4277"/>
                    <a:pt x="2201" y="4251"/>
                    <a:pt x="2269" y="4251"/>
                  </a:cubicBezTo>
                  <a:cubicBezTo>
                    <a:pt x="2286" y="4251"/>
                    <a:pt x="2303" y="4260"/>
                    <a:pt x="2320" y="4277"/>
                  </a:cubicBezTo>
                  <a:cubicBezTo>
                    <a:pt x="2337" y="4268"/>
                    <a:pt x="2337" y="4268"/>
                    <a:pt x="2337" y="4268"/>
                  </a:cubicBezTo>
                  <a:lnTo>
                    <a:pt x="2346" y="4268"/>
                  </a:lnTo>
                  <a:close/>
                  <a:moveTo>
                    <a:pt x="2124" y="4234"/>
                  </a:moveTo>
                  <a:cubicBezTo>
                    <a:pt x="2115" y="4311"/>
                    <a:pt x="2115" y="4311"/>
                    <a:pt x="2115" y="4311"/>
                  </a:cubicBezTo>
                  <a:cubicBezTo>
                    <a:pt x="2098" y="4302"/>
                    <a:pt x="2098" y="4302"/>
                    <a:pt x="2098" y="4302"/>
                  </a:cubicBezTo>
                  <a:cubicBezTo>
                    <a:pt x="2098" y="4268"/>
                    <a:pt x="2081" y="4243"/>
                    <a:pt x="2047" y="4234"/>
                  </a:cubicBezTo>
                  <a:cubicBezTo>
                    <a:pt x="2030" y="4226"/>
                    <a:pt x="2022" y="4234"/>
                    <a:pt x="2022" y="4243"/>
                  </a:cubicBezTo>
                  <a:cubicBezTo>
                    <a:pt x="2005" y="4302"/>
                    <a:pt x="2005" y="4302"/>
                    <a:pt x="2005" y="4302"/>
                  </a:cubicBezTo>
                  <a:cubicBezTo>
                    <a:pt x="2030" y="4311"/>
                    <a:pt x="2047" y="4302"/>
                    <a:pt x="2056" y="4277"/>
                  </a:cubicBezTo>
                  <a:cubicBezTo>
                    <a:pt x="2073" y="4277"/>
                    <a:pt x="2073" y="4277"/>
                    <a:pt x="2073" y="4277"/>
                  </a:cubicBezTo>
                  <a:cubicBezTo>
                    <a:pt x="2047" y="4362"/>
                    <a:pt x="2047" y="4362"/>
                    <a:pt x="2047" y="4362"/>
                  </a:cubicBezTo>
                  <a:cubicBezTo>
                    <a:pt x="2039" y="4354"/>
                    <a:pt x="2039" y="4354"/>
                    <a:pt x="2039" y="4354"/>
                  </a:cubicBezTo>
                  <a:cubicBezTo>
                    <a:pt x="2039" y="4328"/>
                    <a:pt x="2030" y="4319"/>
                    <a:pt x="2005" y="4311"/>
                  </a:cubicBezTo>
                  <a:cubicBezTo>
                    <a:pt x="1987" y="4379"/>
                    <a:pt x="1987" y="4379"/>
                    <a:pt x="1987" y="4379"/>
                  </a:cubicBezTo>
                  <a:cubicBezTo>
                    <a:pt x="1979" y="4388"/>
                    <a:pt x="1987" y="4396"/>
                    <a:pt x="2005" y="4405"/>
                  </a:cubicBezTo>
                  <a:cubicBezTo>
                    <a:pt x="2039" y="4413"/>
                    <a:pt x="2073" y="4396"/>
                    <a:pt x="2090" y="4362"/>
                  </a:cubicBezTo>
                  <a:cubicBezTo>
                    <a:pt x="2107" y="4362"/>
                    <a:pt x="2107" y="4362"/>
                    <a:pt x="2107" y="4362"/>
                  </a:cubicBezTo>
                  <a:cubicBezTo>
                    <a:pt x="2081" y="4439"/>
                    <a:pt x="2081" y="4439"/>
                    <a:pt x="2081" y="4439"/>
                  </a:cubicBezTo>
                  <a:cubicBezTo>
                    <a:pt x="1902" y="4388"/>
                    <a:pt x="1902" y="4388"/>
                    <a:pt x="1902" y="4388"/>
                  </a:cubicBezTo>
                  <a:cubicBezTo>
                    <a:pt x="1902" y="4379"/>
                    <a:pt x="1902" y="4379"/>
                    <a:pt x="1902" y="4379"/>
                  </a:cubicBezTo>
                  <a:cubicBezTo>
                    <a:pt x="1928" y="4388"/>
                    <a:pt x="1936" y="4379"/>
                    <a:pt x="1936" y="4371"/>
                  </a:cubicBezTo>
                  <a:cubicBezTo>
                    <a:pt x="1970" y="4234"/>
                    <a:pt x="1970" y="4234"/>
                    <a:pt x="1970" y="4234"/>
                  </a:cubicBezTo>
                  <a:cubicBezTo>
                    <a:pt x="1979" y="4217"/>
                    <a:pt x="1970" y="4209"/>
                    <a:pt x="1945" y="4209"/>
                  </a:cubicBezTo>
                  <a:cubicBezTo>
                    <a:pt x="1953" y="4192"/>
                    <a:pt x="1953" y="4192"/>
                    <a:pt x="1953" y="4192"/>
                  </a:cubicBezTo>
                  <a:lnTo>
                    <a:pt x="2124" y="4234"/>
                  </a:lnTo>
                  <a:close/>
                  <a:moveTo>
                    <a:pt x="1757" y="4132"/>
                  </a:moveTo>
                  <a:cubicBezTo>
                    <a:pt x="1936" y="4192"/>
                    <a:pt x="1936" y="4192"/>
                    <a:pt x="1936" y="4192"/>
                  </a:cubicBezTo>
                  <a:cubicBezTo>
                    <a:pt x="1911" y="4260"/>
                    <a:pt x="1911" y="4260"/>
                    <a:pt x="1911" y="4260"/>
                  </a:cubicBezTo>
                  <a:cubicBezTo>
                    <a:pt x="1902" y="4260"/>
                    <a:pt x="1902" y="4260"/>
                    <a:pt x="1902" y="4260"/>
                  </a:cubicBezTo>
                  <a:cubicBezTo>
                    <a:pt x="1902" y="4217"/>
                    <a:pt x="1894" y="4192"/>
                    <a:pt x="1860" y="4183"/>
                  </a:cubicBezTo>
                  <a:cubicBezTo>
                    <a:pt x="1808" y="4336"/>
                    <a:pt x="1808" y="4336"/>
                    <a:pt x="1808" y="4336"/>
                  </a:cubicBezTo>
                  <a:cubicBezTo>
                    <a:pt x="1808" y="4345"/>
                    <a:pt x="1817" y="4354"/>
                    <a:pt x="1834" y="4362"/>
                  </a:cubicBezTo>
                  <a:cubicBezTo>
                    <a:pt x="1834" y="4371"/>
                    <a:pt x="1834" y="4371"/>
                    <a:pt x="1834" y="4371"/>
                  </a:cubicBezTo>
                  <a:cubicBezTo>
                    <a:pt x="1723" y="4336"/>
                    <a:pt x="1723" y="4336"/>
                    <a:pt x="1723" y="4336"/>
                  </a:cubicBezTo>
                  <a:cubicBezTo>
                    <a:pt x="1732" y="4328"/>
                    <a:pt x="1732" y="4328"/>
                    <a:pt x="1732" y="4328"/>
                  </a:cubicBezTo>
                  <a:cubicBezTo>
                    <a:pt x="1749" y="4336"/>
                    <a:pt x="1766" y="4328"/>
                    <a:pt x="1766" y="4319"/>
                  </a:cubicBezTo>
                  <a:cubicBezTo>
                    <a:pt x="1817" y="4166"/>
                    <a:pt x="1817" y="4166"/>
                    <a:pt x="1817" y="4166"/>
                  </a:cubicBezTo>
                  <a:cubicBezTo>
                    <a:pt x="1791" y="4158"/>
                    <a:pt x="1766" y="4175"/>
                    <a:pt x="1740" y="4200"/>
                  </a:cubicBezTo>
                  <a:cubicBezTo>
                    <a:pt x="1732" y="4200"/>
                    <a:pt x="1732" y="4200"/>
                    <a:pt x="1732" y="4200"/>
                  </a:cubicBezTo>
                  <a:lnTo>
                    <a:pt x="1757" y="4132"/>
                  </a:lnTo>
                  <a:close/>
                  <a:moveTo>
                    <a:pt x="1570" y="4064"/>
                  </a:moveTo>
                  <a:cubicBezTo>
                    <a:pt x="1578" y="4047"/>
                    <a:pt x="1578" y="4047"/>
                    <a:pt x="1578" y="4047"/>
                  </a:cubicBezTo>
                  <a:cubicBezTo>
                    <a:pt x="1663" y="4089"/>
                    <a:pt x="1663" y="4089"/>
                    <a:pt x="1663" y="4089"/>
                  </a:cubicBezTo>
                  <a:cubicBezTo>
                    <a:pt x="1655" y="4098"/>
                    <a:pt x="1655" y="4098"/>
                    <a:pt x="1655" y="4098"/>
                  </a:cubicBezTo>
                  <a:cubicBezTo>
                    <a:pt x="1646" y="4089"/>
                    <a:pt x="1638" y="4089"/>
                    <a:pt x="1638" y="4098"/>
                  </a:cubicBezTo>
                  <a:cubicBezTo>
                    <a:pt x="1629" y="4098"/>
                    <a:pt x="1629" y="4106"/>
                    <a:pt x="1629" y="4115"/>
                  </a:cubicBezTo>
                  <a:cubicBezTo>
                    <a:pt x="1629" y="4115"/>
                    <a:pt x="1629" y="4115"/>
                    <a:pt x="1629" y="4115"/>
                  </a:cubicBezTo>
                  <a:cubicBezTo>
                    <a:pt x="1638" y="4183"/>
                    <a:pt x="1638" y="4183"/>
                    <a:pt x="1638" y="4183"/>
                  </a:cubicBezTo>
                  <a:cubicBezTo>
                    <a:pt x="1689" y="4141"/>
                    <a:pt x="1689" y="4141"/>
                    <a:pt x="1689" y="4141"/>
                  </a:cubicBezTo>
                  <a:cubicBezTo>
                    <a:pt x="1698" y="4132"/>
                    <a:pt x="1698" y="4132"/>
                    <a:pt x="1698" y="4132"/>
                  </a:cubicBezTo>
                  <a:cubicBezTo>
                    <a:pt x="1698" y="4124"/>
                    <a:pt x="1689" y="4115"/>
                    <a:pt x="1680" y="4106"/>
                  </a:cubicBezTo>
                  <a:cubicBezTo>
                    <a:pt x="1680" y="4098"/>
                    <a:pt x="1680" y="4098"/>
                    <a:pt x="1680" y="4098"/>
                  </a:cubicBezTo>
                  <a:cubicBezTo>
                    <a:pt x="1749" y="4124"/>
                    <a:pt x="1749" y="4124"/>
                    <a:pt x="1749" y="4124"/>
                  </a:cubicBezTo>
                  <a:cubicBezTo>
                    <a:pt x="1749" y="4141"/>
                    <a:pt x="1749" y="4141"/>
                    <a:pt x="1749" y="4141"/>
                  </a:cubicBezTo>
                  <a:cubicBezTo>
                    <a:pt x="1732" y="4132"/>
                    <a:pt x="1715" y="4132"/>
                    <a:pt x="1706" y="4141"/>
                  </a:cubicBezTo>
                  <a:cubicBezTo>
                    <a:pt x="1638" y="4209"/>
                    <a:pt x="1638" y="4209"/>
                    <a:pt x="1638" y="4209"/>
                  </a:cubicBezTo>
                  <a:cubicBezTo>
                    <a:pt x="1612" y="4251"/>
                    <a:pt x="1612" y="4251"/>
                    <a:pt x="1612" y="4251"/>
                  </a:cubicBezTo>
                  <a:cubicBezTo>
                    <a:pt x="1604" y="4268"/>
                    <a:pt x="1612" y="4277"/>
                    <a:pt x="1638" y="4285"/>
                  </a:cubicBezTo>
                  <a:cubicBezTo>
                    <a:pt x="1629" y="4294"/>
                    <a:pt x="1629" y="4294"/>
                    <a:pt x="1629" y="4294"/>
                  </a:cubicBezTo>
                  <a:cubicBezTo>
                    <a:pt x="1527" y="4251"/>
                    <a:pt x="1527" y="4251"/>
                    <a:pt x="1527" y="4251"/>
                  </a:cubicBezTo>
                  <a:cubicBezTo>
                    <a:pt x="1536" y="4234"/>
                    <a:pt x="1536" y="4234"/>
                    <a:pt x="1536" y="4234"/>
                  </a:cubicBezTo>
                  <a:cubicBezTo>
                    <a:pt x="1553" y="4251"/>
                    <a:pt x="1570" y="4251"/>
                    <a:pt x="1570" y="4234"/>
                  </a:cubicBezTo>
                  <a:cubicBezTo>
                    <a:pt x="1595" y="4183"/>
                    <a:pt x="1595" y="4183"/>
                    <a:pt x="1595" y="4183"/>
                  </a:cubicBezTo>
                  <a:cubicBezTo>
                    <a:pt x="1587" y="4106"/>
                    <a:pt x="1587" y="4106"/>
                    <a:pt x="1587" y="4106"/>
                  </a:cubicBezTo>
                  <a:cubicBezTo>
                    <a:pt x="1587" y="4081"/>
                    <a:pt x="1578" y="4064"/>
                    <a:pt x="1570" y="4064"/>
                  </a:cubicBezTo>
                  <a:close/>
                  <a:moveTo>
                    <a:pt x="1459" y="4217"/>
                  </a:moveTo>
                  <a:cubicBezTo>
                    <a:pt x="1322" y="4132"/>
                    <a:pt x="1322" y="4132"/>
                    <a:pt x="1322" y="4132"/>
                  </a:cubicBezTo>
                  <a:cubicBezTo>
                    <a:pt x="1322" y="4115"/>
                    <a:pt x="1322" y="4115"/>
                    <a:pt x="1322" y="4115"/>
                  </a:cubicBezTo>
                  <a:cubicBezTo>
                    <a:pt x="1339" y="4132"/>
                    <a:pt x="1356" y="4132"/>
                    <a:pt x="1356" y="4115"/>
                  </a:cubicBezTo>
                  <a:cubicBezTo>
                    <a:pt x="1433" y="3996"/>
                    <a:pt x="1433" y="3996"/>
                    <a:pt x="1433" y="3996"/>
                  </a:cubicBezTo>
                  <a:cubicBezTo>
                    <a:pt x="1442" y="3987"/>
                    <a:pt x="1433" y="3979"/>
                    <a:pt x="1416" y="3962"/>
                  </a:cubicBezTo>
                  <a:cubicBezTo>
                    <a:pt x="1425" y="3953"/>
                    <a:pt x="1425" y="3953"/>
                    <a:pt x="1425" y="3953"/>
                  </a:cubicBezTo>
                  <a:cubicBezTo>
                    <a:pt x="1510" y="4013"/>
                    <a:pt x="1510" y="4013"/>
                    <a:pt x="1510" y="4013"/>
                  </a:cubicBezTo>
                  <a:cubicBezTo>
                    <a:pt x="1510" y="4021"/>
                    <a:pt x="1510" y="4021"/>
                    <a:pt x="1510" y="4021"/>
                  </a:cubicBezTo>
                  <a:cubicBezTo>
                    <a:pt x="1493" y="4013"/>
                    <a:pt x="1476" y="4013"/>
                    <a:pt x="1476" y="4021"/>
                  </a:cubicBezTo>
                  <a:cubicBezTo>
                    <a:pt x="1399" y="4141"/>
                    <a:pt x="1399" y="4141"/>
                    <a:pt x="1399" y="4141"/>
                  </a:cubicBezTo>
                  <a:cubicBezTo>
                    <a:pt x="1391" y="4149"/>
                    <a:pt x="1399" y="4158"/>
                    <a:pt x="1408" y="4166"/>
                  </a:cubicBezTo>
                  <a:cubicBezTo>
                    <a:pt x="1433" y="4183"/>
                    <a:pt x="1467" y="4175"/>
                    <a:pt x="1493" y="4141"/>
                  </a:cubicBezTo>
                  <a:cubicBezTo>
                    <a:pt x="1501" y="4149"/>
                    <a:pt x="1501" y="4149"/>
                    <a:pt x="1501" y="4149"/>
                  </a:cubicBezTo>
                  <a:lnTo>
                    <a:pt x="1459" y="4217"/>
                  </a:lnTo>
                  <a:close/>
                  <a:moveTo>
                    <a:pt x="1186" y="3902"/>
                  </a:moveTo>
                  <a:cubicBezTo>
                    <a:pt x="1228" y="3851"/>
                    <a:pt x="1280" y="3851"/>
                    <a:pt x="1331" y="3885"/>
                  </a:cubicBezTo>
                  <a:cubicBezTo>
                    <a:pt x="1373" y="3928"/>
                    <a:pt x="1382" y="3970"/>
                    <a:pt x="1348" y="4030"/>
                  </a:cubicBezTo>
                  <a:cubicBezTo>
                    <a:pt x="1305" y="4072"/>
                    <a:pt x="1254" y="4081"/>
                    <a:pt x="1203" y="4047"/>
                  </a:cubicBezTo>
                  <a:cubicBezTo>
                    <a:pt x="1160" y="4004"/>
                    <a:pt x="1152" y="3953"/>
                    <a:pt x="1186" y="3902"/>
                  </a:cubicBezTo>
                  <a:close/>
                  <a:moveTo>
                    <a:pt x="1228" y="3936"/>
                  </a:moveTo>
                  <a:cubicBezTo>
                    <a:pt x="1194" y="3979"/>
                    <a:pt x="1186" y="4013"/>
                    <a:pt x="1211" y="4038"/>
                  </a:cubicBezTo>
                  <a:cubicBezTo>
                    <a:pt x="1237" y="4055"/>
                    <a:pt x="1263" y="4038"/>
                    <a:pt x="1305" y="3996"/>
                  </a:cubicBezTo>
                  <a:cubicBezTo>
                    <a:pt x="1339" y="3945"/>
                    <a:pt x="1348" y="3911"/>
                    <a:pt x="1322" y="3893"/>
                  </a:cubicBezTo>
                  <a:cubicBezTo>
                    <a:pt x="1297" y="3876"/>
                    <a:pt x="1263" y="3885"/>
                    <a:pt x="1228" y="3936"/>
                  </a:cubicBezTo>
                  <a:close/>
                  <a:moveTo>
                    <a:pt x="1041" y="3902"/>
                  </a:moveTo>
                  <a:cubicBezTo>
                    <a:pt x="964" y="3825"/>
                    <a:pt x="964" y="3825"/>
                    <a:pt x="964" y="3825"/>
                  </a:cubicBezTo>
                  <a:cubicBezTo>
                    <a:pt x="973" y="3817"/>
                    <a:pt x="973" y="3817"/>
                    <a:pt x="973" y="3817"/>
                  </a:cubicBezTo>
                  <a:cubicBezTo>
                    <a:pt x="981" y="3834"/>
                    <a:pt x="998" y="3834"/>
                    <a:pt x="1007" y="3825"/>
                  </a:cubicBezTo>
                  <a:cubicBezTo>
                    <a:pt x="1101" y="3723"/>
                    <a:pt x="1101" y="3723"/>
                    <a:pt x="1101" y="3723"/>
                  </a:cubicBezTo>
                  <a:cubicBezTo>
                    <a:pt x="1109" y="3715"/>
                    <a:pt x="1109" y="3706"/>
                    <a:pt x="1092" y="3689"/>
                  </a:cubicBezTo>
                  <a:cubicBezTo>
                    <a:pt x="1101" y="3681"/>
                    <a:pt x="1101" y="3681"/>
                    <a:pt x="1101" y="3681"/>
                  </a:cubicBezTo>
                  <a:cubicBezTo>
                    <a:pt x="1177" y="3757"/>
                    <a:pt x="1177" y="3757"/>
                    <a:pt x="1177" y="3757"/>
                  </a:cubicBezTo>
                  <a:cubicBezTo>
                    <a:pt x="1211" y="3791"/>
                    <a:pt x="1211" y="3817"/>
                    <a:pt x="1194" y="3842"/>
                  </a:cubicBezTo>
                  <a:cubicBezTo>
                    <a:pt x="1169" y="3868"/>
                    <a:pt x="1135" y="3868"/>
                    <a:pt x="1101" y="3834"/>
                  </a:cubicBezTo>
                  <a:cubicBezTo>
                    <a:pt x="1084" y="3808"/>
                    <a:pt x="1084" y="3808"/>
                    <a:pt x="1084" y="3808"/>
                  </a:cubicBezTo>
                  <a:cubicBezTo>
                    <a:pt x="1041" y="3851"/>
                    <a:pt x="1041" y="3851"/>
                    <a:pt x="1041" y="3851"/>
                  </a:cubicBezTo>
                  <a:cubicBezTo>
                    <a:pt x="1024" y="3868"/>
                    <a:pt x="1032" y="3876"/>
                    <a:pt x="1049" y="3893"/>
                  </a:cubicBezTo>
                  <a:lnTo>
                    <a:pt x="1041" y="3902"/>
                  </a:lnTo>
                  <a:close/>
                  <a:moveTo>
                    <a:pt x="1135" y="3757"/>
                  </a:moveTo>
                  <a:cubicBezTo>
                    <a:pt x="1092" y="3800"/>
                    <a:pt x="1092" y="3800"/>
                    <a:pt x="1092" y="3800"/>
                  </a:cubicBezTo>
                  <a:cubicBezTo>
                    <a:pt x="1101" y="3808"/>
                    <a:pt x="1101" y="3808"/>
                    <a:pt x="1101" y="3808"/>
                  </a:cubicBezTo>
                  <a:cubicBezTo>
                    <a:pt x="1118" y="3825"/>
                    <a:pt x="1135" y="3825"/>
                    <a:pt x="1152" y="3808"/>
                  </a:cubicBezTo>
                  <a:cubicBezTo>
                    <a:pt x="1169" y="3791"/>
                    <a:pt x="1177" y="3774"/>
                    <a:pt x="1160" y="3757"/>
                  </a:cubicBezTo>
                  <a:cubicBezTo>
                    <a:pt x="1152" y="3749"/>
                    <a:pt x="1143" y="3749"/>
                    <a:pt x="1135" y="3757"/>
                  </a:cubicBezTo>
                  <a:close/>
                  <a:moveTo>
                    <a:pt x="913" y="3468"/>
                  </a:moveTo>
                  <a:cubicBezTo>
                    <a:pt x="921" y="3459"/>
                    <a:pt x="921" y="3459"/>
                    <a:pt x="921" y="3459"/>
                  </a:cubicBezTo>
                  <a:cubicBezTo>
                    <a:pt x="973" y="3519"/>
                    <a:pt x="973" y="3519"/>
                    <a:pt x="973" y="3519"/>
                  </a:cubicBezTo>
                  <a:cubicBezTo>
                    <a:pt x="921" y="3681"/>
                    <a:pt x="921" y="3681"/>
                    <a:pt x="921" y="3681"/>
                  </a:cubicBezTo>
                  <a:cubicBezTo>
                    <a:pt x="921" y="3681"/>
                    <a:pt x="921" y="3681"/>
                    <a:pt x="921" y="3681"/>
                  </a:cubicBezTo>
                  <a:cubicBezTo>
                    <a:pt x="1007" y="3612"/>
                    <a:pt x="1007" y="3612"/>
                    <a:pt x="1007" y="3612"/>
                  </a:cubicBezTo>
                  <a:cubicBezTo>
                    <a:pt x="1015" y="3612"/>
                    <a:pt x="1015" y="3595"/>
                    <a:pt x="998" y="3578"/>
                  </a:cubicBezTo>
                  <a:cubicBezTo>
                    <a:pt x="1007" y="3570"/>
                    <a:pt x="1007" y="3570"/>
                    <a:pt x="1007" y="3570"/>
                  </a:cubicBezTo>
                  <a:cubicBezTo>
                    <a:pt x="1058" y="3629"/>
                    <a:pt x="1058" y="3629"/>
                    <a:pt x="1058" y="3629"/>
                  </a:cubicBezTo>
                  <a:cubicBezTo>
                    <a:pt x="1049" y="3638"/>
                    <a:pt x="1049" y="3638"/>
                    <a:pt x="1049" y="3638"/>
                  </a:cubicBezTo>
                  <a:cubicBezTo>
                    <a:pt x="1032" y="3621"/>
                    <a:pt x="1024" y="3621"/>
                    <a:pt x="1015" y="3629"/>
                  </a:cubicBezTo>
                  <a:cubicBezTo>
                    <a:pt x="879" y="3732"/>
                    <a:pt x="879" y="3732"/>
                    <a:pt x="879" y="3732"/>
                  </a:cubicBezTo>
                  <a:cubicBezTo>
                    <a:pt x="862" y="3706"/>
                    <a:pt x="862" y="3706"/>
                    <a:pt x="862" y="3706"/>
                  </a:cubicBezTo>
                  <a:cubicBezTo>
                    <a:pt x="921" y="3527"/>
                    <a:pt x="921" y="3527"/>
                    <a:pt x="921" y="3527"/>
                  </a:cubicBezTo>
                  <a:cubicBezTo>
                    <a:pt x="913" y="3527"/>
                    <a:pt x="913" y="3527"/>
                    <a:pt x="913" y="3527"/>
                  </a:cubicBezTo>
                  <a:cubicBezTo>
                    <a:pt x="819" y="3604"/>
                    <a:pt x="819" y="3604"/>
                    <a:pt x="819" y="3604"/>
                  </a:cubicBezTo>
                  <a:cubicBezTo>
                    <a:pt x="802" y="3604"/>
                    <a:pt x="811" y="3621"/>
                    <a:pt x="828" y="3638"/>
                  </a:cubicBezTo>
                  <a:cubicBezTo>
                    <a:pt x="819" y="3646"/>
                    <a:pt x="819" y="3646"/>
                    <a:pt x="819" y="3646"/>
                  </a:cubicBezTo>
                  <a:cubicBezTo>
                    <a:pt x="768" y="3587"/>
                    <a:pt x="768" y="3587"/>
                    <a:pt x="768" y="3587"/>
                  </a:cubicBezTo>
                  <a:cubicBezTo>
                    <a:pt x="777" y="3578"/>
                    <a:pt x="777" y="3578"/>
                    <a:pt x="777" y="3578"/>
                  </a:cubicBezTo>
                  <a:cubicBezTo>
                    <a:pt x="785" y="3595"/>
                    <a:pt x="802" y="3595"/>
                    <a:pt x="811" y="3587"/>
                  </a:cubicBezTo>
                  <a:cubicBezTo>
                    <a:pt x="921" y="3502"/>
                    <a:pt x="921" y="3502"/>
                    <a:pt x="921" y="3502"/>
                  </a:cubicBezTo>
                  <a:cubicBezTo>
                    <a:pt x="930" y="3493"/>
                    <a:pt x="930" y="3485"/>
                    <a:pt x="913" y="3468"/>
                  </a:cubicBezTo>
                  <a:close/>
                  <a:moveTo>
                    <a:pt x="683" y="3442"/>
                  </a:moveTo>
                  <a:cubicBezTo>
                    <a:pt x="640" y="3374"/>
                    <a:pt x="640" y="3374"/>
                    <a:pt x="640" y="3374"/>
                  </a:cubicBezTo>
                  <a:cubicBezTo>
                    <a:pt x="649" y="3365"/>
                    <a:pt x="649" y="3365"/>
                    <a:pt x="649" y="3365"/>
                  </a:cubicBezTo>
                  <a:cubicBezTo>
                    <a:pt x="657" y="3382"/>
                    <a:pt x="674" y="3382"/>
                    <a:pt x="700" y="3382"/>
                  </a:cubicBezTo>
                  <a:cubicBezTo>
                    <a:pt x="870" y="3357"/>
                    <a:pt x="870" y="3357"/>
                    <a:pt x="870" y="3357"/>
                  </a:cubicBezTo>
                  <a:cubicBezTo>
                    <a:pt x="879" y="3374"/>
                    <a:pt x="879" y="3374"/>
                    <a:pt x="879" y="3374"/>
                  </a:cubicBezTo>
                  <a:cubicBezTo>
                    <a:pt x="759" y="3527"/>
                    <a:pt x="759" y="3527"/>
                    <a:pt x="759" y="3527"/>
                  </a:cubicBezTo>
                  <a:cubicBezTo>
                    <a:pt x="751" y="3536"/>
                    <a:pt x="751" y="3544"/>
                    <a:pt x="759" y="3553"/>
                  </a:cubicBezTo>
                  <a:cubicBezTo>
                    <a:pt x="751" y="3561"/>
                    <a:pt x="751" y="3561"/>
                    <a:pt x="751" y="3561"/>
                  </a:cubicBezTo>
                  <a:cubicBezTo>
                    <a:pt x="700" y="3468"/>
                    <a:pt x="700" y="3468"/>
                    <a:pt x="700" y="3468"/>
                  </a:cubicBezTo>
                  <a:cubicBezTo>
                    <a:pt x="708" y="3468"/>
                    <a:pt x="708" y="3468"/>
                    <a:pt x="708" y="3468"/>
                  </a:cubicBezTo>
                  <a:cubicBezTo>
                    <a:pt x="708" y="3476"/>
                    <a:pt x="708" y="3476"/>
                    <a:pt x="708" y="3476"/>
                  </a:cubicBezTo>
                  <a:cubicBezTo>
                    <a:pt x="717" y="3485"/>
                    <a:pt x="725" y="3493"/>
                    <a:pt x="734" y="3485"/>
                  </a:cubicBezTo>
                  <a:cubicBezTo>
                    <a:pt x="734" y="3485"/>
                    <a:pt x="734" y="3485"/>
                    <a:pt x="734" y="3476"/>
                  </a:cubicBezTo>
                  <a:cubicBezTo>
                    <a:pt x="734" y="3485"/>
                    <a:pt x="734" y="3485"/>
                    <a:pt x="742" y="3476"/>
                  </a:cubicBezTo>
                  <a:cubicBezTo>
                    <a:pt x="759" y="3451"/>
                    <a:pt x="759" y="3451"/>
                    <a:pt x="759" y="3451"/>
                  </a:cubicBezTo>
                  <a:cubicBezTo>
                    <a:pt x="725" y="3391"/>
                    <a:pt x="725" y="3391"/>
                    <a:pt x="725" y="3391"/>
                  </a:cubicBezTo>
                  <a:cubicBezTo>
                    <a:pt x="700" y="3399"/>
                    <a:pt x="700" y="3399"/>
                    <a:pt x="700" y="3399"/>
                  </a:cubicBezTo>
                  <a:cubicBezTo>
                    <a:pt x="700" y="3399"/>
                    <a:pt x="691" y="3399"/>
                    <a:pt x="683" y="3399"/>
                  </a:cubicBezTo>
                  <a:cubicBezTo>
                    <a:pt x="674" y="3408"/>
                    <a:pt x="674" y="3416"/>
                    <a:pt x="683" y="3425"/>
                  </a:cubicBezTo>
                  <a:cubicBezTo>
                    <a:pt x="691" y="3433"/>
                    <a:pt x="691" y="3433"/>
                    <a:pt x="691" y="3433"/>
                  </a:cubicBezTo>
                  <a:lnTo>
                    <a:pt x="683" y="3442"/>
                  </a:lnTo>
                  <a:close/>
                  <a:moveTo>
                    <a:pt x="768" y="3433"/>
                  </a:moveTo>
                  <a:cubicBezTo>
                    <a:pt x="811" y="3382"/>
                    <a:pt x="811" y="3382"/>
                    <a:pt x="811" y="3382"/>
                  </a:cubicBezTo>
                  <a:cubicBezTo>
                    <a:pt x="742" y="3391"/>
                    <a:pt x="742" y="3391"/>
                    <a:pt x="742" y="3391"/>
                  </a:cubicBezTo>
                  <a:lnTo>
                    <a:pt x="768" y="3433"/>
                  </a:lnTo>
                  <a:close/>
                  <a:moveTo>
                    <a:pt x="717" y="3076"/>
                  </a:moveTo>
                  <a:cubicBezTo>
                    <a:pt x="725" y="3076"/>
                    <a:pt x="725" y="3076"/>
                    <a:pt x="725" y="3076"/>
                  </a:cubicBezTo>
                  <a:cubicBezTo>
                    <a:pt x="751" y="3135"/>
                    <a:pt x="751" y="3135"/>
                    <a:pt x="751" y="3135"/>
                  </a:cubicBezTo>
                  <a:cubicBezTo>
                    <a:pt x="666" y="3280"/>
                    <a:pt x="666" y="3280"/>
                    <a:pt x="666" y="3280"/>
                  </a:cubicBezTo>
                  <a:cubicBezTo>
                    <a:pt x="666" y="3280"/>
                    <a:pt x="666" y="3280"/>
                    <a:pt x="666" y="3280"/>
                  </a:cubicBezTo>
                  <a:cubicBezTo>
                    <a:pt x="759" y="3246"/>
                    <a:pt x="759" y="3246"/>
                    <a:pt x="759" y="3246"/>
                  </a:cubicBezTo>
                  <a:cubicBezTo>
                    <a:pt x="777" y="3238"/>
                    <a:pt x="777" y="3229"/>
                    <a:pt x="768" y="3203"/>
                  </a:cubicBezTo>
                  <a:cubicBezTo>
                    <a:pt x="785" y="3203"/>
                    <a:pt x="785" y="3203"/>
                    <a:pt x="785" y="3203"/>
                  </a:cubicBezTo>
                  <a:cubicBezTo>
                    <a:pt x="811" y="3263"/>
                    <a:pt x="811" y="3263"/>
                    <a:pt x="811" y="3263"/>
                  </a:cubicBezTo>
                  <a:cubicBezTo>
                    <a:pt x="802" y="3272"/>
                    <a:pt x="802" y="3272"/>
                    <a:pt x="802" y="3272"/>
                  </a:cubicBezTo>
                  <a:cubicBezTo>
                    <a:pt x="794" y="3255"/>
                    <a:pt x="785" y="3246"/>
                    <a:pt x="768" y="3255"/>
                  </a:cubicBezTo>
                  <a:cubicBezTo>
                    <a:pt x="614" y="3323"/>
                    <a:pt x="614" y="3323"/>
                    <a:pt x="614" y="3323"/>
                  </a:cubicBezTo>
                  <a:cubicBezTo>
                    <a:pt x="606" y="3297"/>
                    <a:pt x="606" y="3297"/>
                    <a:pt x="606" y="3297"/>
                  </a:cubicBezTo>
                  <a:cubicBezTo>
                    <a:pt x="700" y="3135"/>
                    <a:pt x="700" y="3135"/>
                    <a:pt x="700" y="3135"/>
                  </a:cubicBezTo>
                  <a:cubicBezTo>
                    <a:pt x="700" y="3135"/>
                    <a:pt x="700" y="3135"/>
                    <a:pt x="700" y="3135"/>
                  </a:cubicBezTo>
                  <a:cubicBezTo>
                    <a:pt x="589" y="3186"/>
                    <a:pt x="589" y="3186"/>
                    <a:pt x="589" y="3186"/>
                  </a:cubicBezTo>
                  <a:cubicBezTo>
                    <a:pt x="572" y="3186"/>
                    <a:pt x="572" y="3203"/>
                    <a:pt x="580" y="3221"/>
                  </a:cubicBezTo>
                  <a:cubicBezTo>
                    <a:pt x="572" y="3229"/>
                    <a:pt x="572" y="3229"/>
                    <a:pt x="572" y="3229"/>
                  </a:cubicBezTo>
                  <a:cubicBezTo>
                    <a:pt x="538" y="3152"/>
                    <a:pt x="538" y="3152"/>
                    <a:pt x="538" y="3152"/>
                  </a:cubicBezTo>
                  <a:cubicBezTo>
                    <a:pt x="555" y="3152"/>
                    <a:pt x="555" y="3152"/>
                    <a:pt x="555" y="3152"/>
                  </a:cubicBezTo>
                  <a:cubicBezTo>
                    <a:pt x="563" y="3169"/>
                    <a:pt x="572" y="3178"/>
                    <a:pt x="580" y="3169"/>
                  </a:cubicBezTo>
                  <a:cubicBezTo>
                    <a:pt x="708" y="3110"/>
                    <a:pt x="708" y="3110"/>
                    <a:pt x="708" y="3110"/>
                  </a:cubicBezTo>
                  <a:cubicBezTo>
                    <a:pt x="725" y="3110"/>
                    <a:pt x="725" y="3093"/>
                    <a:pt x="717" y="3076"/>
                  </a:cubicBezTo>
                  <a:close/>
                  <a:moveTo>
                    <a:pt x="717" y="3050"/>
                  </a:moveTo>
                  <a:cubicBezTo>
                    <a:pt x="649" y="3076"/>
                    <a:pt x="649" y="3076"/>
                    <a:pt x="649" y="3076"/>
                  </a:cubicBezTo>
                  <a:cubicBezTo>
                    <a:pt x="640" y="3059"/>
                    <a:pt x="640" y="3059"/>
                    <a:pt x="640" y="3059"/>
                  </a:cubicBezTo>
                  <a:cubicBezTo>
                    <a:pt x="674" y="3042"/>
                    <a:pt x="691" y="3016"/>
                    <a:pt x="683" y="2982"/>
                  </a:cubicBezTo>
                  <a:cubicBezTo>
                    <a:pt x="674" y="2965"/>
                    <a:pt x="666" y="2956"/>
                    <a:pt x="657" y="2965"/>
                  </a:cubicBezTo>
                  <a:cubicBezTo>
                    <a:pt x="597" y="2973"/>
                    <a:pt x="597" y="2973"/>
                    <a:pt x="597" y="2973"/>
                  </a:cubicBezTo>
                  <a:cubicBezTo>
                    <a:pt x="606" y="2999"/>
                    <a:pt x="623" y="3016"/>
                    <a:pt x="649" y="3008"/>
                  </a:cubicBezTo>
                  <a:cubicBezTo>
                    <a:pt x="649" y="3025"/>
                    <a:pt x="649" y="3025"/>
                    <a:pt x="649" y="3025"/>
                  </a:cubicBezTo>
                  <a:cubicBezTo>
                    <a:pt x="572" y="3042"/>
                    <a:pt x="572" y="3042"/>
                    <a:pt x="572" y="3042"/>
                  </a:cubicBezTo>
                  <a:cubicBezTo>
                    <a:pt x="572" y="3033"/>
                    <a:pt x="572" y="3033"/>
                    <a:pt x="572" y="3033"/>
                  </a:cubicBezTo>
                  <a:cubicBezTo>
                    <a:pt x="589" y="3025"/>
                    <a:pt x="597" y="2999"/>
                    <a:pt x="589" y="2982"/>
                  </a:cubicBezTo>
                  <a:cubicBezTo>
                    <a:pt x="521" y="2999"/>
                    <a:pt x="521" y="2999"/>
                    <a:pt x="521" y="2999"/>
                  </a:cubicBezTo>
                  <a:cubicBezTo>
                    <a:pt x="512" y="2999"/>
                    <a:pt x="504" y="3008"/>
                    <a:pt x="512" y="3025"/>
                  </a:cubicBezTo>
                  <a:cubicBezTo>
                    <a:pt x="521" y="3059"/>
                    <a:pt x="546" y="3076"/>
                    <a:pt x="589" y="3076"/>
                  </a:cubicBezTo>
                  <a:cubicBezTo>
                    <a:pt x="597" y="3093"/>
                    <a:pt x="597" y="3093"/>
                    <a:pt x="597" y="3093"/>
                  </a:cubicBezTo>
                  <a:cubicBezTo>
                    <a:pt x="521" y="3110"/>
                    <a:pt x="521" y="3110"/>
                    <a:pt x="521" y="3110"/>
                  </a:cubicBezTo>
                  <a:cubicBezTo>
                    <a:pt x="469" y="2931"/>
                    <a:pt x="469" y="2931"/>
                    <a:pt x="469" y="2931"/>
                  </a:cubicBezTo>
                  <a:cubicBezTo>
                    <a:pt x="487" y="2931"/>
                    <a:pt x="487" y="2931"/>
                    <a:pt x="487" y="2931"/>
                  </a:cubicBezTo>
                  <a:cubicBezTo>
                    <a:pt x="487" y="2948"/>
                    <a:pt x="495" y="2956"/>
                    <a:pt x="512" y="2948"/>
                  </a:cubicBezTo>
                  <a:cubicBezTo>
                    <a:pt x="649" y="2914"/>
                    <a:pt x="649" y="2914"/>
                    <a:pt x="649" y="2914"/>
                  </a:cubicBezTo>
                  <a:cubicBezTo>
                    <a:pt x="657" y="2914"/>
                    <a:pt x="666" y="2897"/>
                    <a:pt x="657" y="2880"/>
                  </a:cubicBezTo>
                  <a:cubicBezTo>
                    <a:pt x="666" y="2880"/>
                    <a:pt x="666" y="2880"/>
                    <a:pt x="666" y="2880"/>
                  </a:cubicBezTo>
                  <a:lnTo>
                    <a:pt x="717" y="30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9" name="íṡļídê">
              <a:extLst>
                <a:ext uri="{FF2B5EF4-FFF2-40B4-BE49-F238E27FC236}">
                  <a16:creationId xmlns="" xmlns:a16="http://schemas.microsoft.com/office/drawing/2014/main" id="{7F07F0CD-CB75-4285-9924-CAF52674C452}"/>
                </a:ext>
              </a:extLst>
            </p:cNvPr>
            <p:cNvSpPr/>
            <p:nvPr/>
          </p:nvSpPr>
          <p:spPr bwMode="auto">
            <a:xfrm>
              <a:off x="4476232" y="3981633"/>
              <a:ext cx="5524295" cy="219630"/>
            </a:xfrm>
            <a:custGeom>
              <a:avLst/>
              <a:gdLst>
                <a:gd name="T0" fmla="*/ 333 w 14293"/>
                <a:gd name="T1" fmla="*/ 8 h 571"/>
                <a:gd name="T2" fmla="*/ 111 w 14293"/>
                <a:gd name="T3" fmla="*/ 562 h 571"/>
                <a:gd name="T4" fmla="*/ 717 w 14293"/>
                <a:gd name="T5" fmla="*/ 102 h 571"/>
                <a:gd name="T6" fmla="*/ 1024 w 14293"/>
                <a:gd name="T7" fmla="*/ 468 h 571"/>
                <a:gd name="T8" fmla="*/ 1501 w 14293"/>
                <a:gd name="T9" fmla="*/ 375 h 571"/>
                <a:gd name="T10" fmla="*/ 1271 w 14293"/>
                <a:gd name="T11" fmla="*/ 562 h 571"/>
                <a:gd name="T12" fmla="*/ 1825 w 14293"/>
                <a:gd name="T13" fmla="*/ 562 h 571"/>
                <a:gd name="T14" fmla="*/ 1987 w 14293"/>
                <a:gd name="T15" fmla="*/ 136 h 571"/>
                <a:gd name="T16" fmla="*/ 2712 w 14293"/>
                <a:gd name="T17" fmla="*/ 375 h 571"/>
                <a:gd name="T18" fmla="*/ 2474 w 14293"/>
                <a:gd name="T19" fmla="*/ 562 h 571"/>
                <a:gd name="T20" fmla="*/ 3540 w 14293"/>
                <a:gd name="T21" fmla="*/ 68 h 571"/>
                <a:gd name="T22" fmla="*/ 3258 w 14293"/>
                <a:gd name="T23" fmla="*/ 349 h 571"/>
                <a:gd name="T24" fmla="*/ 3412 w 14293"/>
                <a:gd name="T25" fmla="*/ 247 h 571"/>
                <a:gd name="T26" fmla="*/ 3258 w 14293"/>
                <a:gd name="T27" fmla="*/ 102 h 571"/>
                <a:gd name="T28" fmla="*/ 4154 w 14293"/>
                <a:gd name="T29" fmla="*/ 76 h 571"/>
                <a:gd name="T30" fmla="*/ 3804 w 14293"/>
                <a:gd name="T31" fmla="*/ 281 h 571"/>
                <a:gd name="T32" fmla="*/ 3957 w 14293"/>
                <a:gd name="T33" fmla="*/ 94 h 571"/>
                <a:gd name="T34" fmla="*/ 4469 w 14293"/>
                <a:gd name="T35" fmla="*/ 468 h 571"/>
                <a:gd name="T36" fmla="*/ 4742 w 14293"/>
                <a:gd name="T37" fmla="*/ 8 h 571"/>
                <a:gd name="T38" fmla="*/ 5066 w 14293"/>
                <a:gd name="T39" fmla="*/ 562 h 571"/>
                <a:gd name="T40" fmla="*/ 5765 w 14293"/>
                <a:gd name="T41" fmla="*/ 8 h 571"/>
                <a:gd name="T42" fmla="*/ 5885 w 14293"/>
                <a:gd name="T43" fmla="*/ 8 h 571"/>
                <a:gd name="T44" fmla="*/ 6277 w 14293"/>
                <a:gd name="T45" fmla="*/ 315 h 571"/>
                <a:gd name="T46" fmla="*/ 6797 w 14293"/>
                <a:gd name="T47" fmla="*/ 358 h 571"/>
                <a:gd name="T48" fmla="*/ 6499 w 14293"/>
                <a:gd name="T49" fmla="*/ 76 h 571"/>
                <a:gd name="T50" fmla="*/ 6678 w 14293"/>
                <a:gd name="T51" fmla="*/ 94 h 571"/>
                <a:gd name="T52" fmla="*/ 6797 w 14293"/>
                <a:gd name="T53" fmla="*/ 358 h 571"/>
                <a:gd name="T54" fmla="*/ 7386 w 14293"/>
                <a:gd name="T55" fmla="*/ 8 h 571"/>
                <a:gd name="T56" fmla="*/ 7164 w 14293"/>
                <a:gd name="T57" fmla="*/ 562 h 571"/>
                <a:gd name="T58" fmla="*/ 7991 w 14293"/>
                <a:gd name="T59" fmla="*/ 8 h 571"/>
                <a:gd name="T60" fmla="*/ 7659 w 14293"/>
                <a:gd name="T61" fmla="*/ 562 h 571"/>
                <a:gd name="T62" fmla="*/ 8870 w 14293"/>
                <a:gd name="T63" fmla="*/ 358 h 571"/>
                <a:gd name="T64" fmla="*/ 8571 w 14293"/>
                <a:gd name="T65" fmla="*/ 76 h 571"/>
                <a:gd name="T66" fmla="*/ 8750 w 14293"/>
                <a:gd name="T67" fmla="*/ 94 h 571"/>
                <a:gd name="T68" fmla="*/ 8870 w 14293"/>
                <a:gd name="T69" fmla="*/ 358 h 571"/>
                <a:gd name="T70" fmla="*/ 9518 w 14293"/>
                <a:gd name="T71" fmla="*/ 477 h 571"/>
                <a:gd name="T72" fmla="*/ 9739 w 14293"/>
                <a:gd name="T73" fmla="*/ 298 h 571"/>
                <a:gd name="T74" fmla="*/ 9339 w 14293"/>
                <a:gd name="T75" fmla="*/ 502 h 571"/>
                <a:gd name="T76" fmla="*/ 10012 w 14293"/>
                <a:gd name="T77" fmla="*/ 8 h 571"/>
                <a:gd name="T78" fmla="*/ 10004 w 14293"/>
                <a:gd name="T79" fmla="*/ 196 h 571"/>
                <a:gd name="T80" fmla="*/ 10609 w 14293"/>
                <a:gd name="T81" fmla="*/ 562 h 571"/>
                <a:gd name="T82" fmla="*/ 11104 w 14293"/>
                <a:gd name="T83" fmla="*/ 8 h 571"/>
                <a:gd name="T84" fmla="*/ 11735 w 14293"/>
                <a:gd name="T85" fmla="*/ 8 h 571"/>
                <a:gd name="T86" fmla="*/ 11437 w 14293"/>
                <a:gd name="T87" fmla="*/ 315 h 571"/>
                <a:gd name="T88" fmla="*/ 11889 w 14293"/>
                <a:gd name="T89" fmla="*/ 8 h 571"/>
                <a:gd name="T90" fmla="*/ 12196 w 14293"/>
                <a:gd name="T91" fmla="*/ 315 h 571"/>
                <a:gd name="T92" fmla="*/ 12110 w 14293"/>
                <a:gd name="T93" fmla="*/ 358 h 571"/>
                <a:gd name="T94" fmla="*/ 11999 w 14293"/>
                <a:gd name="T95" fmla="*/ 238 h 571"/>
                <a:gd name="T96" fmla="*/ 12170 w 14293"/>
                <a:gd name="T97" fmla="*/ 102 h 571"/>
                <a:gd name="T98" fmla="*/ 12613 w 14293"/>
                <a:gd name="T99" fmla="*/ 451 h 571"/>
                <a:gd name="T100" fmla="*/ 12656 w 14293"/>
                <a:gd name="T101" fmla="*/ 315 h 571"/>
                <a:gd name="T102" fmla="*/ 12844 w 14293"/>
                <a:gd name="T103" fmla="*/ 42 h 571"/>
                <a:gd name="T104" fmla="*/ 12588 w 14293"/>
                <a:gd name="T105" fmla="*/ 145 h 571"/>
                <a:gd name="T106" fmla="*/ 12886 w 14293"/>
                <a:gd name="T107" fmla="*/ 494 h 571"/>
                <a:gd name="T108" fmla="*/ 13048 w 14293"/>
                <a:gd name="T109" fmla="*/ 8 h 571"/>
                <a:gd name="T110" fmla="*/ 13270 w 14293"/>
                <a:gd name="T111" fmla="*/ 102 h 571"/>
                <a:gd name="T112" fmla="*/ 13432 w 14293"/>
                <a:gd name="T113" fmla="*/ 562 h 571"/>
                <a:gd name="T114" fmla="*/ 14157 w 14293"/>
                <a:gd name="T115" fmla="*/ 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293" h="571">
                  <a:moveTo>
                    <a:pt x="0" y="562"/>
                  </a:moveTo>
                  <a:cubicBezTo>
                    <a:pt x="0" y="8"/>
                    <a:pt x="0" y="8"/>
                    <a:pt x="0" y="8"/>
                  </a:cubicBezTo>
                  <a:cubicBezTo>
                    <a:pt x="111" y="8"/>
                    <a:pt x="111" y="8"/>
                    <a:pt x="111" y="8"/>
                  </a:cubicBezTo>
                  <a:cubicBezTo>
                    <a:pt x="111" y="221"/>
                    <a:pt x="111" y="221"/>
                    <a:pt x="111" y="221"/>
                  </a:cubicBezTo>
                  <a:cubicBezTo>
                    <a:pt x="333" y="221"/>
                    <a:pt x="333" y="221"/>
                    <a:pt x="333" y="221"/>
                  </a:cubicBezTo>
                  <a:cubicBezTo>
                    <a:pt x="333" y="8"/>
                    <a:pt x="333" y="8"/>
                    <a:pt x="333" y="8"/>
                  </a:cubicBezTo>
                  <a:cubicBezTo>
                    <a:pt x="444" y="8"/>
                    <a:pt x="444" y="8"/>
                    <a:pt x="444" y="8"/>
                  </a:cubicBezTo>
                  <a:cubicBezTo>
                    <a:pt x="444" y="562"/>
                    <a:pt x="444" y="562"/>
                    <a:pt x="444" y="562"/>
                  </a:cubicBezTo>
                  <a:cubicBezTo>
                    <a:pt x="333" y="562"/>
                    <a:pt x="333" y="562"/>
                    <a:pt x="333" y="562"/>
                  </a:cubicBezTo>
                  <a:cubicBezTo>
                    <a:pt x="333" y="324"/>
                    <a:pt x="333" y="324"/>
                    <a:pt x="333" y="324"/>
                  </a:cubicBezTo>
                  <a:cubicBezTo>
                    <a:pt x="111" y="324"/>
                    <a:pt x="111" y="324"/>
                    <a:pt x="111" y="324"/>
                  </a:cubicBezTo>
                  <a:cubicBezTo>
                    <a:pt x="111" y="562"/>
                    <a:pt x="111" y="562"/>
                    <a:pt x="111" y="562"/>
                  </a:cubicBezTo>
                  <a:lnTo>
                    <a:pt x="0" y="562"/>
                  </a:lnTo>
                  <a:close/>
                  <a:moveTo>
                    <a:pt x="597" y="562"/>
                  </a:moveTo>
                  <a:cubicBezTo>
                    <a:pt x="597" y="8"/>
                    <a:pt x="597" y="8"/>
                    <a:pt x="597" y="8"/>
                  </a:cubicBezTo>
                  <a:cubicBezTo>
                    <a:pt x="1015" y="8"/>
                    <a:pt x="1015" y="8"/>
                    <a:pt x="1015" y="8"/>
                  </a:cubicBezTo>
                  <a:cubicBezTo>
                    <a:pt x="1015" y="102"/>
                    <a:pt x="1015" y="102"/>
                    <a:pt x="1015" y="102"/>
                  </a:cubicBezTo>
                  <a:cubicBezTo>
                    <a:pt x="717" y="102"/>
                    <a:pt x="717" y="102"/>
                    <a:pt x="717" y="102"/>
                  </a:cubicBezTo>
                  <a:cubicBezTo>
                    <a:pt x="717" y="221"/>
                    <a:pt x="717" y="221"/>
                    <a:pt x="717" y="221"/>
                  </a:cubicBezTo>
                  <a:cubicBezTo>
                    <a:pt x="990" y="221"/>
                    <a:pt x="990" y="221"/>
                    <a:pt x="990" y="221"/>
                  </a:cubicBezTo>
                  <a:cubicBezTo>
                    <a:pt x="990" y="315"/>
                    <a:pt x="990" y="315"/>
                    <a:pt x="990" y="315"/>
                  </a:cubicBezTo>
                  <a:cubicBezTo>
                    <a:pt x="717" y="315"/>
                    <a:pt x="717" y="315"/>
                    <a:pt x="717" y="315"/>
                  </a:cubicBezTo>
                  <a:cubicBezTo>
                    <a:pt x="717" y="468"/>
                    <a:pt x="717" y="468"/>
                    <a:pt x="717" y="468"/>
                  </a:cubicBezTo>
                  <a:cubicBezTo>
                    <a:pt x="1024" y="468"/>
                    <a:pt x="1024" y="468"/>
                    <a:pt x="1024" y="468"/>
                  </a:cubicBezTo>
                  <a:cubicBezTo>
                    <a:pt x="1024" y="562"/>
                    <a:pt x="1024" y="562"/>
                    <a:pt x="1024" y="562"/>
                  </a:cubicBezTo>
                  <a:lnTo>
                    <a:pt x="597" y="562"/>
                  </a:lnTo>
                  <a:close/>
                  <a:moveTo>
                    <a:pt x="1160" y="562"/>
                  </a:moveTo>
                  <a:cubicBezTo>
                    <a:pt x="1160" y="8"/>
                    <a:pt x="1160" y="8"/>
                    <a:pt x="1160" y="8"/>
                  </a:cubicBezTo>
                  <a:cubicBezTo>
                    <a:pt x="1271" y="8"/>
                    <a:pt x="1271" y="8"/>
                    <a:pt x="1271" y="8"/>
                  </a:cubicBezTo>
                  <a:cubicBezTo>
                    <a:pt x="1501" y="375"/>
                    <a:pt x="1501" y="375"/>
                    <a:pt x="1501" y="375"/>
                  </a:cubicBezTo>
                  <a:cubicBezTo>
                    <a:pt x="1501" y="8"/>
                    <a:pt x="1501" y="8"/>
                    <a:pt x="1501" y="8"/>
                  </a:cubicBezTo>
                  <a:cubicBezTo>
                    <a:pt x="1604" y="8"/>
                    <a:pt x="1604" y="8"/>
                    <a:pt x="1604" y="8"/>
                  </a:cubicBezTo>
                  <a:cubicBezTo>
                    <a:pt x="1604" y="562"/>
                    <a:pt x="1604" y="562"/>
                    <a:pt x="1604" y="562"/>
                  </a:cubicBezTo>
                  <a:cubicBezTo>
                    <a:pt x="1493" y="562"/>
                    <a:pt x="1493" y="562"/>
                    <a:pt x="1493" y="562"/>
                  </a:cubicBezTo>
                  <a:cubicBezTo>
                    <a:pt x="1271" y="196"/>
                    <a:pt x="1271" y="196"/>
                    <a:pt x="1271" y="196"/>
                  </a:cubicBezTo>
                  <a:cubicBezTo>
                    <a:pt x="1271" y="562"/>
                    <a:pt x="1271" y="562"/>
                    <a:pt x="1271" y="562"/>
                  </a:cubicBezTo>
                  <a:lnTo>
                    <a:pt x="1160" y="562"/>
                  </a:lnTo>
                  <a:close/>
                  <a:moveTo>
                    <a:pt x="2269" y="562"/>
                  </a:moveTo>
                  <a:cubicBezTo>
                    <a:pt x="2149" y="562"/>
                    <a:pt x="2149" y="562"/>
                    <a:pt x="2149" y="562"/>
                  </a:cubicBezTo>
                  <a:cubicBezTo>
                    <a:pt x="2098" y="434"/>
                    <a:pt x="2098" y="434"/>
                    <a:pt x="2098" y="434"/>
                  </a:cubicBezTo>
                  <a:cubicBezTo>
                    <a:pt x="1877" y="434"/>
                    <a:pt x="1877" y="434"/>
                    <a:pt x="1877" y="434"/>
                  </a:cubicBezTo>
                  <a:cubicBezTo>
                    <a:pt x="1825" y="562"/>
                    <a:pt x="1825" y="562"/>
                    <a:pt x="1825" y="562"/>
                  </a:cubicBezTo>
                  <a:cubicBezTo>
                    <a:pt x="1715" y="562"/>
                    <a:pt x="1715" y="562"/>
                    <a:pt x="1715" y="562"/>
                  </a:cubicBezTo>
                  <a:cubicBezTo>
                    <a:pt x="1928" y="8"/>
                    <a:pt x="1928" y="8"/>
                    <a:pt x="1928" y="8"/>
                  </a:cubicBezTo>
                  <a:cubicBezTo>
                    <a:pt x="2047" y="8"/>
                    <a:pt x="2047" y="8"/>
                    <a:pt x="2047" y="8"/>
                  </a:cubicBezTo>
                  <a:lnTo>
                    <a:pt x="2269" y="562"/>
                  </a:lnTo>
                  <a:close/>
                  <a:moveTo>
                    <a:pt x="2064" y="341"/>
                  </a:moveTo>
                  <a:cubicBezTo>
                    <a:pt x="1987" y="136"/>
                    <a:pt x="1987" y="136"/>
                    <a:pt x="1987" y="136"/>
                  </a:cubicBezTo>
                  <a:cubicBezTo>
                    <a:pt x="1911" y="341"/>
                    <a:pt x="1911" y="341"/>
                    <a:pt x="1911" y="341"/>
                  </a:cubicBezTo>
                  <a:lnTo>
                    <a:pt x="2064" y="341"/>
                  </a:lnTo>
                  <a:close/>
                  <a:moveTo>
                    <a:pt x="2371" y="562"/>
                  </a:moveTo>
                  <a:cubicBezTo>
                    <a:pt x="2371" y="8"/>
                    <a:pt x="2371" y="8"/>
                    <a:pt x="2371" y="8"/>
                  </a:cubicBezTo>
                  <a:cubicBezTo>
                    <a:pt x="2482" y="8"/>
                    <a:pt x="2482" y="8"/>
                    <a:pt x="2482" y="8"/>
                  </a:cubicBezTo>
                  <a:cubicBezTo>
                    <a:pt x="2712" y="375"/>
                    <a:pt x="2712" y="375"/>
                    <a:pt x="2712" y="375"/>
                  </a:cubicBezTo>
                  <a:cubicBezTo>
                    <a:pt x="2712" y="8"/>
                    <a:pt x="2712" y="8"/>
                    <a:pt x="2712" y="8"/>
                  </a:cubicBezTo>
                  <a:cubicBezTo>
                    <a:pt x="2815" y="8"/>
                    <a:pt x="2815" y="8"/>
                    <a:pt x="2815" y="8"/>
                  </a:cubicBezTo>
                  <a:cubicBezTo>
                    <a:pt x="2815" y="562"/>
                    <a:pt x="2815" y="562"/>
                    <a:pt x="2815" y="562"/>
                  </a:cubicBezTo>
                  <a:cubicBezTo>
                    <a:pt x="2704" y="562"/>
                    <a:pt x="2704" y="562"/>
                    <a:pt x="2704" y="562"/>
                  </a:cubicBezTo>
                  <a:cubicBezTo>
                    <a:pt x="2474" y="196"/>
                    <a:pt x="2474" y="196"/>
                    <a:pt x="2474" y="196"/>
                  </a:cubicBezTo>
                  <a:cubicBezTo>
                    <a:pt x="2474" y="562"/>
                    <a:pt x="2474" y="562"/>
                    <a:pt x="2474" y="562"/>
                  </a:cubicBezTo>
                  <a:lnTo>
                    <a:pt x="2371" y="562"/>
                  </a:lnTo>
                  <a:close/>
                  <a:moveTo>
                    <a:pt x="3147" y="562"/>
                  </a:moveTo>
                  <a:cubicBezTo>
                    <a:pt x="3147" y="8"/>
                    <a:pt x="3147" y="8"/>
                    <a:pt x="3147" y="8"/>
                  </a:cubicBezTo>
                  <a:cubicBezTo>
                    <a:pt x="3326" y="8"/>
                    <a:pt x="3326" y="8"/>
                    <a:pt x="3326" y="8"/>
                  </a:cubicBezTo>
                  <a:cubicBezTo>
                    <a:pt x="3395" y="8"/>
                    <a:pt x="3437" y="8"/>
                    <a:pt x="3463" y="17"/>
                  </a:cubicBezTo>
                  <a:cubicBezTo>
                    <a:pt x="3497" y="25"/>
                    <a:pt x="3523" y="42"/>
                    <a:pt x="3540" y="68"/>
                  </a:cubicBezTo>
                  <a:cubicBezTo>
                    <a:pt x="3565" y="94"/>
                    <a:pt x="3574" y="136"/>
                    <a:pt x="3574" y="179"/>
                  </a:cubicBezTo>
                  <a:cubicBezTo>
                    <a:pt x="3574" y="213"/>
                    <a:pt x="3565" y="238"/>
                    <a:pt x="3557" y="264"/>
                  </a:cubicBezTo>
                  <a:cubicBezTo>
                    <a:pt x="3540" y="289"/>
                    <a:pt x="3531" y="307"/>
                    <a:pt x="3505" y="315"/>
                  </a:cubicBezTo>
                  <a:cubicBezTo>
                    <a:pt x="3488" y="332"/>
                    <a:pt x="3471" y="341"/>
                    <a:pt x="3454" y="341"/>
                  </a:cubicBezTo>
                  <a:cubicBezTo>
                    <a:pt x="3420" y="349"/>
                    <a:pt x="3386" y="349"/>
                    <a:pt x="3335" y="349"/>
                  </a:cubicBezTo>
                  <a:cubicBezTo>
                    <a:pt x="3258" y="349"/>
                    <a:pt x="3258" y="349"/>
                    <a:pt x="3258" y="349"/>
                  </a:cubicBezTo>
                  <a:cubicBezTo>
                    <a:pt x="3258" y="562"/>
                    <a:pt x="3258" y="562"/>
                    <a:pt x="3258" y="562"/>
                  </a:cubicBezTo>
                  <a:lnTo>
                    <a:pt x="3147" y="562"/>
                  </a:lnTo>
                  <a:close/>
                  <a:moveTo>
                    <a:pt x="3258" y="102"/>
                  </a:moveTo>
                  <a:cubicBezTo>
                    <a:pt x="3258" y="255"/>
                    <a:pt x="3258" y="255"/>
                    <a:pt x="3258" y="255"/>
                  </a:cubicBezTo>
                  <a:cubicBezTo>
                    <a:pt x="3326" y="255"/>
                    <a:pt x="3326" y="255"/>
                    <a:pt x="3326" y="255"/>
                  </a:cubicBezTo>
                  <a:cubicBezTo>
                    <a:pt x="3369" y="255"/>
                    <a:pt x="3395" y="255"/>
                    <a:pt x="3412" y="247"/>
                  </a:cubicBezTo>
                  <a:cubicBezTo>
                    <a:pt x="3429" y="247"/>
                    <a:pt x="3437" y="238"/>
                    <a:pt x="3446" y="221"/>
                  </a:cubicBezTo>
                  <a:cubicBezTo>
                    <a:pt x="3454" y="213"/>
                    <a:pt x="3463" y="196"/>
                    <a:pt x="3463" y="179"/>
                  </a:cubicBezTo>
                  <a:cubicBezTo>
                    <a:pt x="3463" y="162"/>
                    <a:pt x="3454" y="145"/>
                    <a:pt x="3437" y="128"/>
                  </a:cubicBezTo>
                  <a:cubicBezTo>
                    <a:pt x="3429" y="119"/>
                    <a:pt x="3412" y="111"/>
                    <a:pt x="3395" y="102"/>
                  </a:cubicBezTo>
                  <a:cubicBezTo>
                    <a:pt x="3386" y="102"/>
                    <a:pt x="3352" y="102"/>
                    <a:pt x="3318" y="102"/>
                  </a:cubicBezTo>
                  <a:lnTo>
                    <a:pt x="3258" y="102"/>
                  </a:lnTo>
                  <a:close/>
                  <a:moveTo>
                    <a:pt x="3685" y="289"/>
                  </a:moveTo>
                  <a:cubicBezTo>
                    <a:pt x="3685" y="230"/>
                    <a:pt x="3693" y="187"/>
                    <a:pt x="3710" y="145"/>
                  </a:cubicBezTo>
                  <a:cubicBezTo>
                    <a:pt x="3727" y="119"/>
                    <a:pt x="3744" y="94"/>
                    <a:pt x="3761" y="68"/>
                  </a:cubicBezTo>
                  <a:cubicBezTo>
                    <a:pt x="3787" y="42"/>
                    <a:pt x="3812" y="34"/>
                    <a:pt x="3838" y="17"/>
                  </a:cubicBezTo>
                  <a:cubicBezTo>
                    <a:pt x="3872" y="8"/>
                    <a:pt x="3915" y="0"/>
                    <a:pt x="3957" y="0"/>
                  </a:cubicBezTo>
                  <a:cubicBezTo>
                    <a:pt x="4034" y="0"/>
                    <a:pt x="4102" y="25"/>
                    <a:pt x="4154" y="76"/>
                  </a:cubicBezTo>
                  <a:cubicBezTo>
                    <a:pt x="4205" y="128"/>
                    <a:pt x="4230" y="196"/>
                    <a:pt x="4230" y="281"/>
                  </a:cubicBezTo>
                  <a:cubicBezTo>
                    <a:pt x="4230" y="375"/>
                    <a:pt x="4205" y="443"/>
                    <a:pt x="4154" y="494"/>
                  </a:cubicBezTo>
                  <a:cubicBezTo>
                    <a:pt x="4102" y="545"/>
                    <a:pt x="4043" y="571"/>
                    <a:pt x="3957" y="571"/>
                  </a:cubicBezTo>
                  <a:cubicBezTo>
                    <a:pt x="3872" y="571"/>
                    <a:pt x="3812" y="545"/>
                    <a:pt x="3761" y="494"/>
                  </a:cubicBezTo>
                  <a:cubicBezTo>
                    <a:pt x="3710" y="443"/>
                    <a:pt x="3685" y="375"/>
                    <a:pt x="3685" y="289"/>
                  </a:cubicBezTo>
                  <a:close/>
                  <a:moveTo>
                    <a:pt x="3804" y="281"/>
                  </a:moveTo>
                  <a:cubicBezTo>
                    <a:pt x="3804" y="349"/>
                    <a:pt x="3821" y="392"/>
                    <a:pt x="3847" y="426"/>
                  </a:cubicBezTo>
                  <a:cubicBezTo>
                    <a:pt x="3872" y="460"/>
                    <a:pt x="3915" y="477"/>
                    <a:pt x="3957" y="477"/>
                  </a:cubicBezTo>
                  <a:cubicBezTo>
                    <a:pt x="4000" y="477"/>
                    <a:pt x="4043" y="460"/>
                    <a:pt x="4068" y="426"/>
                  </a:cubicBezTo>
                  <a:cubicBezTo>
                    <a:pt x="4094" y="392"/>
                    <a:pt x="4111" y="349"/>
                    <a:pt x="4111" y="281"/>
                  </a:cubicBezTo>
                  <a:cubicBezTo>
                    <a:pt x="4111" y="221"/>
                    <a:pt x="4094" y="170"/>
                    <a:pt x="4068" y="136"/>
                  </a:cubicBezTo>
                  <a:cubicBezTo>
                    <a:pt x="4043" y="111"/>
                    <a:pt x="4000" y="94"/>
                    <a:pt x="3957" y="94"/>
                  </a:cubicBezTo>
                  <a:cubicBezTo>
                    <a:pt x="3915" y="94"/>
                    <a:pt x="3872" y="111"/>
                    <a:pt x="3847" y="145"/>
                  </a:cubicBezTo>
                  <a:cubicBezTo>
                    <a:pt x="3821" y="170"/>
                    <a:pt x="3804" y="221"/>
                    <a:pt x="3804" y="281"/>
                  </a:cubicBezTo>
                  <a:close/>
                  <a:moveTo>
                    <a:pt x="4358" y="562"/>
                  </a:moveTo>
                  <a:cubicBezTo>
                    <a:pt x="4358" y="8"/>
                    <a:pt x="4358" y="8"/>
                    <a:pt x="4358" y="8"/>
                  </a:cubicBezTo>
                  <a:cubicBezTo>
                    <a:pt x="4469" y="8"/>
                    <a:pt x="4469" y="8"/>
                    <a:pt x="4469" y="8"/>
                  </a:cubicBezTo>
                  <a:cubicBezTo>
                    <a:pt x="4469" y="468"/>
                    <a:pt x="4469" y="468"/>
                    <a:pt x="4469" y="468"/>
                  </a:cubicBezTo>
                  <a:cubicBezTo>
                    <a:pt x="4751" y="468"/>
                    <a:pt x="4751" y="468"/>
                    <a:pt x="4751" y="468"/>
                  </a:cubicBezTo>
                  <a:cubicBezTo>
                    <a:pt x="4751" y="562"/>
                    <a:pt x="4751" y="562"/>
                    <a:pt x="4751" y="562"/>
                  </a:cubicBezTo>
                  <a:lnTo>
                    <a:pt x="4358" y="562"/>
                  </a:lnTo>
                  <a:close/>
                  <a:moveTo>
                    <a:pt x="4947" y="562"/>
                  </a:moveTo>
                  <a:cubicBezTo>
                    <a:pt x="4947" y="332"/>
                    <a:pt x="4947" y="332"/>
                    <a:pt x="4947" y="332"/>
                  </a:cubicBezTo>
                  <a:cubicBezTo>
                    <a:pt x="4742" y="8"/>
                    <a:pt x="4742" y="8"/>
                    <a:pt x="4742" y="8"/>
                  </a:cubicBezTo>
                  <a:cubicBezTo>
                    <a:pt x="4878" y="8"/>
                    <a:pt x="4878" y="8"/>
                    <a:pt x="4878" y="8"/>
                  </a:cubicBezTo>
                  <a:cubicBezTo>
                    <a:pt x="5006" y="230"/>
                    <a:pt x="5006" y="230"/>
                    <a:pt x="5006" y="230"/>
                  </a:cubicBezTo>
                  <a:cubicBezTo>
                    <a:pt x="5134" y="8"/>
                    <a:pt x="5134" y="8"/>
                    <a:pt x="5134" y="8"/>
                  </a:cubicBezTo>
                  <a:cubicBezTo>
                    <a:pt x="5262" y="8"/>
                    <a:pt x="5262" y="8"/>
                    <a:pt x="5262" y="8"/>
                  </a:cubicBezTo>
                  <a:cubicBezTo>
                    <a:pt x="5066" y="332"/>
                    <a:pt x="5066" y="332"/>
                    <a:pt x="5066" y="332"/>
                  </a:cubicBezTo>
                  <a:cubicBezTo>
                    <a:pt x="5066" y="562"/>
                    <a:pt x="5066" y="562"/>
                    <a:pt x="5066" y="562"/>
                  </a:cubicBezTo>
                  <a:lnTo>
                    <a:pt x="4947" y="562"/>
                  </a:lnTo>
                  <a:close/>
                  <a:moveTo>
                    <a:pt x="5492" y="562"/>
                  </a:moveTo>
                  <a:cubicBezTo>
                    <a:pt x="5492" y="102"/>
                    <a:pt x="5492" y="102"/>
                    <a:pt x="5492" y="102"/>
                  </a:cubicBezTo>
                  <a:cubicBezTo>
                    <a:pt x="5322" y="102"/>
                    <a:pt x="5322" y="102"/>
                    <a:pt x="5322" y="102"/>
                  </a:cubicBezTo>
                  <a:cubicBezTo>
                    <a:pt x="5322" y="8"/>
                    <a:pt x="5322" y="8"/>
                    <a:pt x="5322" y="8"/>
                  </a:cubicBezTo>
                  <a:cubicBezTo>
                    <a:pt x="5765" y="8"/>
                    <a:pt x="5765" y="8"/>
                    <a:pt x="5765" y="8"/>
                  </a:cubicBezTo>
                  <a:cubicBezTo>
                    <a:pt x="5765" y="102"/>
                    <a:pt x="5765" y="102"/>
                    <a:pt x="5765" y="102"/>
                  </a:cubicBezTo>
                  <a:cubicBezTo>
                    <a:pt x="5603" y="102"/>
                    <a:pt x="5603" y="102"/>
                    <a:pt x="5603" y="102"/>
                  </a:cubicBezTo>
                  <a:cubicBezTo>
                    <a:pt x="5603" y="562"/>
                    <a:pt x="5603" y="562"/>
                    <a:pt x="5603" y="562"/>
                  </a:cubicBezTo>
                  <a:lnTo>
                    <a:pt x="5492" y="562"/>
                  </a:lnTo>
                  <a:close/>
                  <a:moveTo>
                    <a:pt x="5885" y="562"/>
                  </a:moveTo>
                  <a:cubicBezTo>
                    <a:pt x="5885" y="8"/>
                    <a:pt x="5885" y="8"/>
                    <a:pt x="5885" y="8"/>
                  </a:cubicBezTo>
                  <a:cubicBezTo>
                    <a:pt x="6294" y="8"/>
                    <a:pt x="6294" y="8"/>
                    <a:pt x="6294" y="8"/>
                  </a:cubicBezTo>
                  <a:cubicBezTo>
                    <a:pt x="6294" y="102"/>
                    <a:pt x="6294" y="102"/>
                    <a:pt x="6294" y="102"/>
                  </a:cubicBezTo>
                  <a:cubicBezTo>
                    <a:pt x="5996" y="102"/>
                    <a:pt x="5996" y="102"/>
                    <a:pt x="5996" y="102"/>
                  </a:cubicBezTo>
                  <a:cubicBezTo>
                    <a:pt x="5996" y="221"/>
                    <a:pt x="5996" y="221"/>
                    <a:pt x="5996" y="221"/>
                  </a:cubicBezTo>
                  <a:cubicBezTo>
                    <a:pt x="6277" y="221"/>
                    <a:pt x="6277" y="221"/>
                    <a:pt x="6277" y="221"/>
                  </a:cubicBezTo>
                  <a:cubicBezTo>
                    <a:pt x="6277" y="315"/>
                    <a:pt x="6277" y="315"/>
                    <a:pt x="6277" y="315"/>
                  </a:cubicBezTo>
                  <a:cubicBezTo>
                    <a:pt x="5996" y="315"/>
                    <a:pt x="5996" y="315"/>
                    <a:pt x="5996" y="315"/>
                  </a:cubicBezTo>
                  <a:cubicBezTo>
                    <a:pt x="5996" y="468"/>
                    <a:pt x="5996" y="468"/>
                    <a:pt x="5996" y="468"/>
                  </a:cubicBezTo>
                  <a:cubicBezTo>
                    <a:pt x="6303" y="468"/>
                    <a:pt x="6303" y="468"/>
                    <a:pt x="6303" y="468"/>
                  </a:cubicBezTo>
                  <a:cubicBezTo>
                    <a:pt x="6303" y="562"/>
                    <a:pt x="6303" y="562"/>
                    <a:pt x="6303" y="562"/>
                  </a:cubicBezTo>
                  <a:lnTo>
                    <a:pt x="5885" y="562"/>
                  </a:lnTo>
                  <a:close/>
                  <a:moveTo>
                    <a:pt x="6797" y="358"/>
                  </a:moveTo>
                  <a:cubicBezTo>
                    <a:pt x="6908" y="392"/>
                    <a:pt x="6908" y="392"/>
                    <a:pt x="6908" y="392"/>
                  </a:cubicBezTo>
                  <a:cubicBezTo>
                    <a:pt x="6891" y="451"/>
                    <a:pt x="6866" y="494"/>
                    <a:pt x="6823" y="528"/>
                  </a:cubicBezTo>
                  <a:cubicBezTo>
                    <a:pt x="6789" y="554"/>
                    <a:pt x="6738" y="571"/>
                    <a:pt x="6678" y="571"/>
                  </a:cubicBezTo>
                  <a:cubicBezTo>
                    <a:pt x="6601" y="571"/>
                    <a:pt x="6541" y="545"/>
                    <a:pt x="6499" y="494"/>
                  </a:cubicBezTo>
                  <a:cubicBezTo>
                    <a:pt x="6448" y="443"/>
                    <a:pt x="6422" y="375"/>
                    <a:pt x="6422" y="289"/>
                  </a:cubicBezTo>
                  <a:cubicBezTo>
                    <a:pt x="6422" y="196"/>
                    <a:pt x="6448" y="128"/>
                    <a:pt x="6499" y="76"/>
                  </a:cubicBezTo>
                  <a:cubicBezTo>
                    <a:pt x="6541" y="25"/>
                    <a:pt x="6610" y="0"/>
                    <a:pt x="6686" y="0"/>
                  </a:cubicBezTo>
                  <a:cubicBezTo>
                    <a:pt x="6755" y="0"/>
                    <a:pt x="6806" y="17"/>
                    <a:pt x="6848" y="59"/>
                  </a:cubicBezTo>
                  <a:cubicBezTo>
                    <a:pt x="6874" y="85"/>
                    <a:pt x="6891" y="119"/>
                    <a:pt x="6908" y="162"/>
                  </a:cubicBezTo>
                  <a:cubicBezTo>
                    <a:pt x="6797" y="187"/>
                    <a:pt x="6797" y="187"/>
                    <a:pt x="6797" y="187"/>
                  </a:cubicBezTo>
                  <a:cubicBezTo>
                    <a:pt x="6789" y="162"/>
                    <a:pt x="6780" y="136"/>
                    <a:pt x="6755" y="119"/>
                  </a:cubicBezTo>
                  <a:cubicBezTo>
                    <a:pt x="6738" y="102"/>
                    <a:pt x="6712" y="94"/>
                    <a:pt x="6678" y="94"/>
                  </a:cubicBezTo>
                  <a:cubicBezTo>
                    <a:pt x="6635" y="94"/>
                    <a:pt x="6601" y="111"/>
                    <a:pt x="6576" y="136"/>
                  </a:cubicBezTo>
                  <a:cubicBezTo>
                    <a:pt x="6550" y="170"/>
                    <a:pt x="6541" y="213"/>
                    <a:pt x="6541" y="281"/>
                  </a:cubicBezTo>
                  <a:cubicBezTo>
                    <a:pt x="6541" y="349"/>
                    <a:pt x="6550" y="400"/>
                    <a:pt x="6576" y="434"/>
                  </a:cubicBezTo>
                  <a:cubicBezTo>
                    <a:pt x="6601" y="460"/>
                    <a:pt x="6635" y="477"/>
                    <a:pt x="6678" y="477"/>
                  </a:cubicBezTo>
                  <a:cubicBezTo>
                    <a:pt x="6703" y="477"/>
                    <a:pt x="6729" y="468"/>
                    <a:pt x="6755" y="451"/>
                  </a:cubicBezTo>
                  <a:cubicBezTo>
                    <a:pt x="6772" y="426"/>
                    <a:pt x="6789" y="400"/>
                    <a:pt x="6797" y="358"/>
                  </a:cubicBezTo>
                  <a:close/>
                  <a:moveTo>
                    <a:pt x="7053" y="562"/>
                  </a:moveTo>
                  <a:cubicBezTo>
                    <a:pt x="7053" y="8"/>
                    <a:pt x="7053" y="8"/>
                    <a:pt x="7053" y="8"/>
                  </a:cubicBezTo>
                  <a:cubicBezTo>
                    <a:pt x="7164" y="8"/>
                    <a:pt x="7164" y="8"/>
                    <a:pt x="7164" y="8"/>
                  </a:cubicBezTo>
                  <a:cubicBezTo>
                    <a:pt x="7164" y="221"/>
                    <a:pt x="7164" y="221"/>
                    <a:pt x="7164" y="221"/>
                  </a:cubicBezTo>
                  <a:cubicBezTo>
                    <a:pt x="7386" y="221"/>
                    <a:pt x="7386" y="221"/>
                    <a:pt x="7386" y="221"/>
                  </a:cubicBezTo>
                  <a:cubicBezTo>
                    <a:pt x="7386" y="8"/>
                    <a:pt x="7386" y="8"/>
                    <a:pt x="7386" y="8"/>
                  </a:cubicBezTo>
                  <a:cubicBezTo>
                    <a:pt x="7497" y="8"/>
                    <a:pt x="7497" y="8"/>
                    <a:pt x="7497" y="8"/>
                  </a:cubicBezTo>
                  <a:cubicBezTo>
                    <a:pt x="7497" y="562"/>
                    <a:pt x="7497" y="562"/>
                    <a:pt x="7497" y="562"/>
                  </a:cubicBezTo>
                  <a:cubicBezTo>
                    <a:pt x="7386" y="562"/>
                    <a:pt x="7386" y="562"/>
                    <a:pt x="7386" y="562"/>
                  </a:cubicBezTo>
                  <a:cubicBezTo>
                    <a:pt x="7386" y="324"/>
                    <a:pt x="7386" y="324"/>
                    <a:pt x="7386" y="324"/>
                  </a:cubicBezTo>
                  <a:cubicBezTo>
                    <a:pt x="7164" y="324"/>
                    <a:pt x="7164" y="324"/>
                    <a:pt x="7164" y="324"/>
                  </a:cubicBezTo>
                  <a:cubicBezTo>
                    <a:pt x="7164" y="562"/>
                    <a:pt x="7164" y="562"/>
                    <a:pt x="7164" y="562"/>
                  </a:cubicBezTo>
                  <a:lnTo>
                    <a:pt x="7053" y="562"/>
                  </a:lnTo>
                  <a:close/>
                  <a:moveTo>
                    <a:pt x="7659" y="562"/>
                  </a:moveTo>
                  <a:cubicBezTo>
                    <a:pt x="7659" y="8"/>
                    <a:pt x="7659" y="8"/>
                    <a:pt x="7659" y="8"/>
                  </a:cubicBezTo>
                  <a:cubicBezTo>
                    <a:pt x="7761" y="8"/>
                    <a:pt x="7761" y="8"/>
                    <a:pt x="7761" y="8"/>
                  </a:cubicBezTo>
                  <a:cubicBezTo>
                    <a:pt x="7991" y="375"/>
                    <a:pt x="7991" y="375"/>
                    <a:pt x="7991" y="375"/>
                  </a:cubicBezTo>
                  <a:cubicBezTo>
                    <a:pt x="7991" y="8"/>
                    <a:pt x="7991" y="8"/>
                    <a:pt x="7991" y="8"/>
                  </a:cubicBezTo>
                  <a:cubicBezTo>
                    <a:pt x="8094" y="8"/>
                    <a:pt x="8094" y="8"/>
                    <a:pt x="8094" y="8"/>
                  </a:cubicBezTo>
                  <a:cubicBezTo>
                    <a:pt x="8094" y="562"/>
                    <a:pt x="8094" y="562"/>
                    <a:pt x="8094" y="562"/>
                  </a:cubicBezTo>
                  <a:cubicBezTo>
                    <a:pt x="7983" y="562"/>
                    <a:pt x="7983" y="562"/>
                    <a:pt x="7983" y="562"/>
                  </a:cubicBezTo>
                  <a:cubicBezTo>
                    <a:pt x="7761" y="196"/>
                    <a:pt x="7761" y="196"/>
                    <a:pt x="7761" y="196"/>
                  </a:cubicBezTo>
                  <a:cubicBezTo>
                    <a:pt x="7761" y="562"/>
                    <a:pt x="7761" y="562"/>
                    <a:pt x="7761" y="562"/>
                  </a:cubicBezTo>
                  <a:lnTo>
                    <a:pt x="7659" y="562"/>
                  </a:lnTo>
                  <a:close/>
                  <a:moveTo>
                    <a:pt x="8256" y="562"/>
                  </a:moveTo>
                  <a:cubicBezTo>
                    <a:pt x="8256" y="8"/>
                    <a:pt x="8256" y="8"/>
                    <a:pt x="8256" y="8"/>
                  </a:cubicBezTo>
                  <a:cubicBezTo>
                    <a:pt x="8366" y="8"/>
                    <a:pt x="8366" y="8"/>
                    <a:pt x="8366" y="8"/>
                  </a:cubicBezTo>
                  <a:cubicBezTo>
                    <a:pt x="8366" y="562"/>
                    <a:pt x="8366" y="562"/>
                    <a:pt x="8366" y="562"/>
                  </a:cubicBezTo>
                  <a:lnTo>
                    <a:pt x="8256" y="562"/>
                  </a:lnTo>
                  <a:close/>
                  <a:moveTo>
                    <a:pt x="8870" y="358"/>
                  </a:moveTo>
                  <a:cubicBezTo>
                    <a:pt x="8980" y="392"/>
                    <a:pt x="8980" y="392"/>
                    <a:pt x="8980" y="392"/>
                  </a:cubicBezTo>
                  <a:cubicBezTo>
                    <a:pt x="8963" y="451"/>
                    <a:pt x="8938" y="494"/>
                    <a:pt x="8895" y="528"/>
                  </a:cubicBezTo>
                  <a:cubicBezTo>
                    <a:pt x="8861" y="554"/>
                    <a:pt x="8810" y="571"/>
                    <a:pt x="8750" y="571"/>
                  </a:cubicBezTo>
                  <a:cubicBezTo>
                    <a:pt x="8673" y="571"/>
                    <a:pt x="8614" y="545"/>
                    <a:pt x="8571" y="494"/>
                  </a:cubicBezTo>
                  <a:cubicBezTo>
                    <a:pt x="8520" y="443"/>
                    <a:pt x="8494" y="375"/>
                    <a:pt x="8494" y="289"/>
                  </a:cubicBezTo>
                  <a:cubicBezTo>
                    <a:pt x="8494" y="196"/>
                    <a:pt x="8520" y="128"/>
                    <a:pt x="8571" y="76"/>
                  </a:cubicBezTo>
                  <a:cubicBezTo>
                    <a:pt x="8614" y="25"/>
                    <a:pt x="8682" y="0"/>
                    <a:pt x="8759" y="0"/>
                  </a:cubicBezTo>
                  <a:cubicBezTo>
                    <a:pt x="8827" y="0"/>
                    <a:pt x="8878" y="17"/>
                    <a:pt x="8921" y="59"/>
                  </a:cubicBezTo>
                  <a:cubicBezTo>
                    <a:pt x="8946" y="85"/>
                    <a:pt x="8963" y="119"/>
                    <a:pt x="8980" y="162"/>
                  </a:cubicBezTo>
                  <a:cubicBezTo>
                    <a:pt x="8870" y="187"/>
                    <a:pt x="8870" y="187"/>
                    <a:pt x="8870" y="187"/>
                  </a:cubicBezTo>
                  <a:cubicBezTo>
                    <a:pt x="8861" y="162"/>
                    <a:pt x="8853" y="136"/>
                    <a:pt x="8827" y="119"/>
                  </a:cubicBezTo>
                  <a:cubicBezTo>
                    <a:pt x="8810" y="102"/>
                    <a:pt x="8784" y="94"/>
                    <a:pt x="8750" y="94"/>
                  </a:cubicBezTo>
                  <a:cubicBezTo>
                    <a:pt x="8708" y="94"/>
                    <a:pt x="8673" y="111"/>
                    <a:pt x="8648" y="136"/>
                  </a:cubicBezTo>
                  <a:cubicBezTo>
                    <a:pt x="8622" y="170"/>
                    <a:pt x="8614" y="213"/>
                    <a:pt x="8614" y="281"/>
                  </a:cubicBezTo>
                  <a:cubicBezTo>
                    <a:pt x="8614" y="349"/>
                    <a:pt x="8622" y="400"/>
                    <a:pt x="8648" y="434"/>
                  </a:cubicBezTo>
                  <a:cubicBezTo>
                    <a:pt x="8673" y="460"/>
                    <a:pt x="8708" y="477"/>
                    <a:pt x="8750" y="477"/>
                  </a:cubicBezTo>
                  <a:cubicBezTo>
                    <a:pt x="8776" y="477"/>
                    <a:pt x="8801" y="468"/>
                    <a:pt x="8827" y="451"/>
                  </a:cubicBezTo>
                  <a:cubicBezTo>
                    <a:pt x="8844" y="426"/>
                    <a:pt x="8861" y="400"/>
                    <a:pt x="8870" y="358"/>
                  </a:cubicBezTo>
                  <a:close/>
                  <a:moveTo>
                    <a:pt x="9296" y="8"/>
                  </a:moveTo>
                  <a:cubicBezTo>
                    <a:pt x="9407" y="8"/>
                    <a:pt x="9407" y="8"/>
                    <a:pt x="9407" y="8"/>
                  </a:cubicBezTo>
                  <a:cubicBezTo>
                    <a:pt x="9407" y="307"/>
                    <a:pt x="9407" y="307"/>
                    <a:pt x="9407" y="307"/>
                  </a:cubicBezTo>
                  <a:cubicBezTo>
                    <a:pt x="9407" y="358"/>
                    <a:pt x="9407" y="383"/>
                    <a:pt x="9407" y="400"/>
                  </a:cubicBezTo>
                  <a:cubicBezTo>
                    <a:pt x="9415" y="426"/>
                    <a:pt x="9424" y="443"/>
                    <a:pt x="9441" y="451"/>
                  </a:cubicBezTo>
                  <a:cubicBezTo>
                    <a:pt x="9458" y="468"/>
                    <a:pt x="9484" y="477"/>
                    <a:pt x="9518" y="477"/>
                  </a:cubicBezTo>
                  <a:cubicBezTo>
                    <a:pt x="9552" y="477"/>
                    <a:pt x="9577" y="468"/>
                    <a:pt x="9586" y="460"/>
                  </a:cubicBezTo>
                  <a:cubicBezTo>
                    <a:pt x="9603" y="443"/>
                    <a:pt x="9620" y="426"/>
                    <a:pt x="9620" y="409"/>
                  </a:cubicBezTo>
                  <a:cubicBezTo>
                    <a:pt x="9620" y="392"/>
                    <a:pt x="9620" y="358"/>
                    <a:pt x="9620" y="315"/>
                  </a:cubicBezTo>
                  <a:cubicBezTo>
                    <a:pt x="9620" y="8"/>
                    <a:pt x="9620" y="8"/>
                    <a:pt x="9620" y="8"/>
                  </a:cubicBezTo>
                  <a:cubicBezTo>
                    <a:pt x="9739" y="8"/>
                    <a:pt x="9739" y="8"/>
                    <a:pt x="9739" y="8"/>
                  </a:cubicBezTo>
                  <a:cubicBezTo>
                    <a:pt x="9739" y="298"/>
                    <a:pt x="9739" y="298"/>
                    <a:pt x="9739" y="298"/>
                  </a:cubicBezTo>
                  <a:cubicBezTo>
                    <a:pt x="9739" y="366"/>
                    <a:pt x="9731" y="409"/>
                    <a:pt x="9731" y="443"/>
                  </a:cubicBezTo>
                  <a:cubicBezTo>
                    <a:pt x="9722" y="468"/>
                    <a:pt x="9714" y="494"/>
                    <a:pt x="9697" y="511"/>
                  </a:cubicBezTo>
                  <a:cubicBezTo>
                    <a:pt x="9680" y="528"/>
                    <a:pt x="9654" y="545"/>
                    <a:pt x="9629" y="554"/>
                  </a:cubicBezTo>
                  <a:cubicBezTo>
                    <a:pt x="9603" y="562"/>
                    <a:pt x="9569" y="571"/>
                    <a:pt x="9518" y="571"/>
                  </a:cubicBezTo>
                  <a:cubicBezTo>
                    <a:pt x="9467" y="571"/>
                    <a:pt x="9424" y="562"/>
                    <a:pt x="9398" y="554"/>
                  </a:cubicBezTo>
                  <a:cubicBezTo>
                    <a:pt x="9373" y="545"/>
                    <a:pt x="9356" y="528"/>
                    <a:pt x="9339" y="502"/>
                  </a:cubicBezTo>
                  <a:cubicBezTo>
                    <a:pt x="9322" y="485"/>
                    <a:pt x="9313" y="468"/>
                    <a:pt x="9305" y="443"/>
                  </a:cubicBezTo>
                  <a:cubicBezTo>
                    <a:pt x="9296" y="409"/>
                    <a:pt x="9296" y="366"/>
                    <a:pt x="9296" y="307"/>
                  </a:cubicBezTo>
                  <a:lnTo>
                    <a:pt x="9296" y="8"/>
                  </a:lnTo>
                  <a:close/>
                  <a:moveTo>
                    <a:pt x="9901" y="562"/>
                  </a:moveTo>
                  <a:cubicBezTo>
                    <a:pt x="9901" y="8"/>
                    <a:pt x="9901" y="8"/>
                    <a:pt x="9901" y="8"/>
                  </a:cubicBezTo>
                  <a:cubicBezTo>
                    <a:pt x="10012" y="8"/>
                    <a:pt x="10012" y="8"/>
                    <a:pt x="10012" y="8"/>
                  </a:cubicBezTo>
                  <a:cubicBezTo>
                    <a:pt x="10234" y="375"/>
                    <a:pt x="10234" y="375"/>
                    <a:pt x="10234" y="375"/>
                  </a:cubicBezTo>
                  <a:cubicBezTo>
                    <a:pt x="10234" y="8"/>
                    <a:pt x="10234" y="8"/>
                    <a:pt x="10234" y="8"/>
                  </a:cubicBezTo>
                  <a:cubicBezTo>
                    <a:pt x="10336" y="8"/>
                    <a:pt x="10336" y="8"/>
                    <a:pt x="10336" y="8"/>
                  </a:cubicBezTo>
                  <a:cubicBezTo>
                    <a:pt x="10336" y="562"/>
                    <a:pt x="10336" y="562"/>
                    <a:pt x="10336" y="562"/>
                  </a:cubicBezTo>
                  <a:cubicBezTo>
                    <a:pt x="10226" y="562"/>
                    <a:pt x="10226" y="562"/>
                    <a:pt x="10226" y="562"/>
                  </a:cubicBezTo>
                  <a:cubicBezTo>
                    <a:pt x="10004" y="196"/>
                    <a:pt x="10004" y="196"/>
                    <a:pt x="10004" y="196"/>
                  </a:cubicBezTo>
                  <a:cubicBezTo>
                    <a:pt x="10004" y="562"/>
                    <a:pt x="10004" y="562"/>
                    <a:pt x="10004" y="562"/>
                  </a:cubicBezTo>
                  <a:lnTo>
                    <a:pt x="9901" y="562"/>
                  </a:lnTo>
                  <a:close/>
                  <a:moveTo>
                    <a:pt x="10498" y="562"/>
                  </a:moveTo>
                  <a:cubicBezTo>
                    <a:pt x="10498" y="8"/>
                    <a:pt x="10498" y="8"/>
                    <a:pt x="10498" y="8"/>
                  </a:cubicBezTo>
                  <a:cubicBezTo>
                    <a:pt x="10609" y="8"/>
                    <a:pt x="10609" y="8"/>
                    <a:pt x="10609" y="8"/>
                  </a:cubicBezTo>
                  <a:cubicBezTo>
                    <a:pt x="10609" y="562"/>
                    <a:pt x="10609" y="562"/>
                    <a:pt x="10609" y="562"/>
                  </a:cubicBezTo>
                  <a:lnTo>
                    <a:pt x="10498" y="562"/>
                  </a:lnTo>
                  <a:close/>
                  <a:moveTo>
                    <a:pt x="10899" y="562"/>
                  </a:moveTo>
                  <a:cubicBezTo>
                    <a:pt x="10703" y="8"/>
                    <a:pt x="10703" y="8"/>
                    <a:pt x="10703" y="8"/>
                  </a:cubicBezTo>
                  <a:cubicBezTo>
                    <a:pt x="10823" y="8"/>
                    <a:pt x="10823" y="8"/>
                    <a:pt x="10823" y="8"/>
                  </a:cubicBezTo>
                  <a:cubicBezTo>
                    <a:pt x="10968" y="417"/>
                    <a:pt x="10968" y="417"/>
                    <a:pt x="10968" y="417"/>
                  </a:cubicBezTo>
                  <a:cubicBezTo>
                    <a:pt x="11104" y="8"/>
                    <a:pt x="11104" y="8"/>
                    <a:pt x="11104" y="8"/>
                  </a:cubicBezTo>
                  <a:cubicBezTo>
                    <a:pt x="11223" y="8"/>
                    <a:pt x="11223" y="8"/>
                    <a:pt x="11223" y="8"/>
                  </a:cubicBezTo>
                  <a:cubicBezTo>
                    <a:pt x="11027" y="562"/>
                    <a:pt x="11027" y="562"/>
                    <a:pt x="11027" y="562"/>
                  </a:cubicBezTo>
                  <a:lnTo>
                    <a:pt x="10899" y="562"/>
                  </a:lnTo>
                  <a:close/>
                  <a:moveTo>
                    <a:pt x="11326" y="562"/>
                  </a:moveTo>
                  <a:cubicBezTo>
                    <a:pt x="11326" y="8"/>
                    <a:pt x="11326" y="8"/>
                    <a:pt x="11326" y="8"/>
                  </a:cubicBezTo>
                  <a:cubicBezTo>
                    <a:pt x="11735" y="8"/>
                    <a:pt x="11735" y="8"/>
                    <a:pt x="11735" y="8"/>
                  </a:cubicBezTo>
                  <a:cubicBezTo>
                    <a:pt x="11735" y="102"/>
                    <a:pt x="11735" y="102"/>
                    <a:pt x="11735" y="102"/>
                  </a:cubicBezTo>
                  <a:cubicBezTo>
                    <a:pt x="11437" y="102"/>
                    <a:pt x="11437" y="102"/>
                    <a:pt x="11437" y="102"/>
                  </a:cubicBezTo>
                  <a:cubicBezTo>
                    <a:pt x="11437" y="221"/>
                    <a:pt x="11437" y="221"/>
                    <a:pt x="11437" y="221"/>
                  </a:cubicBezTo>
                  <a:cubicBezTo>
                    <a:pt x="11718" y="221"/>
                    <a:pt x="11718" y="221"/>
                    <a:pt x="11718" y="221"/>
                  </a:cubicBezTo>
                  <a:cubicBezTo>
                    <a:pt x="11718" y="315"/>
                    <a:pt x="11718" y="315"/>
                    <a:pt x="11718" y="315"/>
                  </a:cubicBezTo>
                  <a:cubicBezTo>
                    <a:pt x="11437" y="315"/>
                    <a:pt x="11437" y="315"/>
                    <a:pt x="11437" y="315"/>
                  </a:cubicBezTo>
                  <a:cubicBezTo>
                    <a:pt x="11437" y="468"/>
                    <a:pt x="11437" y="468"/>
                    <a:pt x="11437" y="468"/>
                  </a:cubicBezTo>
                  <a:cubicBezTo>
                    <a:pt x="11744" y="468"/>
                    <a:pt x="11744" y="468"/>
                    <a:pt x="11744" y="468"/>
                  </a:cubicBezTo>
                  <a:cubicBezTo>
                    <a:pt x="11744" y="562"/>
                    <a:pt x="11744" y="562"/>
                    <a:pt x="11744" y="562"/>
                  </a:cubicBezTo>
                  <a:lnTo>
                    <a:pt x="11326" y="562"/>
                  </a:lnTo>
                  <a:close/>
                  <a:moveTo>
                    <a:pt x="11889" y="562"/>
                  </a:moveTo>
                  <a:cubicBezTo>
                    <a:pt x="11889" y="8"/>
                    <a:pt x="11889" y="8"/>
                    <a:pt x="11889" y="8"/>
                  </a:cubicBezTo>
                  <a:cubicBezTo>
                    <a:pt x="12119" y="8"/>
                    <a:pt x="12119" y="8"/>
                    <a:pt x="12119" y="8"/>
                  </a:cubicBezTo>
                  <a:cubicBezTo>
                    <a:pt x="12178" y="8"/>
                    <a:pt x="12221" y="8"/>
                    <a:pt x="12247" y="25"/>
                  </a:cubicBezTo>
                  <a:cubicBezTo>
                    <a:pt x="12281" y="34"/>
                    <a:pt x="12298" y="51"/>
                    <a:pt x="12315" y="76"/>
                  </a:cubicBezTo>
                  <a:cubicBezTo>
                    <a:pt x="12332" y="102"/>
                    <a:pt x="12341" y="128"/>
                    <a:pt x="12341" y="162"/>
                  </a:cubicBezTo>
                  <a:cubicBezTo>
                    <a:pt x="12341" y="204"/>
                    <a:pt x="12323" y="238"/>
                    <a:pt x="12306" y="264"/>
                  </a:cubicBezTo>
                  <a:cubicBezTo>
                    <a:pt x="12281" y="289"/>
                    <a:pt x="12238" y="307"/>
                    <a:pt x="12196" y="315"/>
                  </a:cubicBezTo>
                  <a:cubicBezTo>
                    <a:pt x="12221" y="332"/>
                    <a:pt x="12238" y="349"/>
                    <a:pt x="12255" y="366"/>
                  </a:cubicBezTo>
                  <a:cubicBezTo>
                    <a:pt x="12272" y="383"/>
                    <a:pt x="12289" y="409"/>
                    <a:pt x="12315" y="451"/>
                  </a:cubicBezTo>
                  <a:cubicBezTo>
                    <a:pt x="12383" y="562"/>
                    <a:pt x="12383" y="562"/>
                    <a:pt x="12383" y="562"/>
                  </a:cubicBezTo>
                  <a:cubicBezTo>
                    <a:pt x="12247" y="562"/>
                    <a:pt x="12247" y="562"/>
                    <a:pt x="12247" y="562"/>
                  </a:cubicBezTo>
                  <a:cubicBezTo>
                    <a:pt x="12170" y="443"/>
                    <a:pt x="12170" y="443"/>
                    <a:pt x="12170" y="443"/>
                  </a:cubicBezTo>
                  <a:cubicBezTo>
                    <a:pt x="12144" y="400"/>
                    <a:pt x="12119" y="375"/>
                    <a:pt x="12110" y="358"/>
                  </a:cubicBezTo>
                  <a:cubicBezTo>
                    <a:pt x="12102" y="349"/>
                    <a:pt x="12085" y="341"/>
                    <a:pt x="12076" y="341"/>
                  </a:cubicBezTo>
                  <a:cubicBezTo>
                    <a:pt x="12068" y="332"/>
                    <a:pt x="12042" y="332"/>
                    <a:pt x="12016" y="332"/>
                  </a:cubicBezTo>
                  <a:cubicBezTo>
                    <a:pt x="11999" y="332"/>
                    <a:pt x="11999" y="332"/>
                    <a:pt x="11999" y="332"/>
                  </a:cubicBezTo>
                  <a:cubicBezTo>
                    <a:pt x="11999" y="562"/>
                    <a:pt x="11999" y="562"/>
                    <a:pt x="11999" y="562"/>
                  </a:cubicBezTo>
                  <a:lnTo>
                    <a:pt x="11889" y="562"/>
                  </a:lnTo>
                  <a:close/>
                  <a:moveTo>
                    <a:pt x="11999" y="238"/>
                  </a:moveTo>
                  <a:cubicBezTo>
                    <a:pt x="12076" y="238"/>
                    <a:pt x="12076" y="238"/>
                    <a:pt x="12076" y="238"/>
                  </a:cubicBezTo>
                  <a:cubicBezTo>
                    <a:pt x="12136" y="238"/>
                    <a:pt x="12170" y="238"/>
                    <a:pt x="12178" y="238"/>
                  </a:cubicBezTo>
                  <a:cubicBezTo>
                    <a:pt x="12196" y="230"/>
                    <a:pt x="12204" y="221"/>
                    <a:pt x="12213" y="213"/>
                  </a:cubicBezTo>
                  <a:cubicBezTo>
                    <a:pt x="12221" y="204"/>
                    <a:pt x="12221" y="187"/>
                    <a:pt x="12221" y="170"/>
                  </a:cubicBezTo>
                  <a:cubicBezTo>
                    <a:pt x="12221" y="153"/>
                    <a:pt x="12221" y="136"/>
                    <a:pt x="12213" y="128"/>
                  </a:cubicBezTo>
                  <a:cubicBezTo>
                    <a:pt x="12196" y="111"/>
                    <a:pt x="12187" y="102"/>
                    <a:pt x="12170" y="102"/>
                  </a:cubicBezTo>
                  <a:cubicBezTo>
                    <a:pt x="12161" y="102"/>
                    <a:pt x="12127" y="102"/>
                    <a:pt x="12085" y="102"/>
                  </a:cubicBezTo>
                  <a:cubicBezTo>
                    <a:pt x="11999" y="102"/>
                    <a:pt x="11999" y="102"/>
                    <a:pt x="11999" y="102"/>
                  </a:cubicBezTo>
                  <a:lnTo>
                    <a:pt x="11999" y="238"/>
                  </a:lnTo>
                  <a:close/>
                  <a:moveTo>
                    <a:pt x="12460" y="383"/>
                  </a:moveTo>
                  <a:cubicBezTo>
                    <a:pt x="12571" y="375"/>
                    <a:pt x="12571" y="375"/>
                    <a:pt x="12571" y="375"/>
                  </a:cubicBezTo>
                  <a:cubicBezTo>
                    <a:pt x="12579" y="409"/>
                    <a:pt x="12588" y="434"/>
                    <a:pt x="12613" y="451"/>
                  </a:cubicBezTo>
                  <a:cubicBezTo>
                    <a:pt x="12630" y="468"/>
                    <a:pt x="12656" y="477"/>
                    <a:pt x="12690" y="477"/>
                  </a:cubicBezTo>
                  <a:cubicBezTo>
                    <a:pt x="12724" y="477"/>
                    <a:pt x="12758" y="468"/>
                    <a:pt x="12775" y="451"/>
                  </a:cubicBezTo>
                  <a:cubicBezTo>
                    <a:pt x="12793" y="443"/>
                    <a:pt x="12801" y="417"/>
                    <a:pt x="12801" y="400"/>
                  </a:cubicBezTo>
                  <a:cubicBezTo>
                    <a:pt x="12801" y="392"/>
                    <a:pt x="12793" y="375"/>
                    <a:pt x="12793" y="366"/>
                  </a:cubicBezTo>
                  <a:cubicBezTo>
                    <a:pt x="12784" y="358"/>
                    <a:pt x="12767" y="349"/>
                    <a:pt x="12750" y="341"/>
                  </a:cubicBezTo>
                  <a:cubicBezTo>
                    <a:pt x="12733" y="341"/>
                    <a:pt x="12707" y="332"/>
                    <a:pt x="12656" y="315"/>
                  </a:cubicBezTo>
                  <a:cubicBezTo>
                    <a:pt x="12596" y="307"/>
                    <a:pt x="12554" y="289"/>
                    <a:pt x="12528" y="264"/>
                  </a:cubicBezTo>
                  <a:cubicBezTo>
                    <a:pt x="12494" y="230"/>
                    <a:pt x="12477" y="196"/>
                    <a:pt x="12477" y="153"/>
                  </a:cubicBezTo>
                  <a:cubicBezTo>
                    <a:pt x="12477" y="128"/>
                    <a:pt x="12486" y="94"/>
                    <a:pt x="12503" y="76"/>
                  </a:cubicBezTo>
                  <a:cubicBezTo>
                    <a:pt x="12520" y="51"/>
                    <a:pt x="12545" y="25"/>
                    <a:pt x="12571" y="17"/>
                  </a:cubicBezTo>
                  <a:cubicBezTo>
                    <a:pt x="12605" y="0"/>
                    <a:pt x="12639" y="0"/>
                    <a:pt x="12682" y="0"/>
                  </a:cubicBezTo>
                  <a:cubicBezTo>
                    <a:pt x="12750" y="0"/>
                    <a:pt x="12810" y="8"/>
                    <a:pt x="12844" y="42"/>
                  </a:cubicBezTo>
                  <a:cubicBezTo>
                    <a:pt x="12878" y="76"/>
                    <a:pt x="12895" y="111"/>
                    <a:pt x="12895" y="162"/>
                  </a:cubicBezTo>
                  <a:cubicBezTo>
                    <a:pt x="12784" y="170"/>
                    <a:pt x="12784" y="170"/>
                    <a:pt x="12784" y="170"/>
                  </a:cubicBezTo>
                  <a:cubicBezTo>
                    <a:pt x="12775" y="145"/>
                    <a:pt x="12767" y="119"/>
                    <a:pt x="12750" y="111"/>
                  </a:cubicBezTo>
                  <a:cubicBezTo>
                    <a:pt x="12741" y="94"/>
                    <a:pt x="12716" y="94"/>
                    <a:pt x="12682" y="94"/>
                  </a:cubicBezTo>
                  <a:cubicBezTo>
                    <a:pt x="12648" y="94"/>
                    <a:pt x="12622" y="94"/>
                    <a:pt x="12605" y="111"/>
                  </a:cubicBezTo>
                  <a:cubicBezTo>
                    <a:pt x="12596" y="119"/>
                    <a:pt x="12588" y="128"/>
                    <a:pt x="12588" y="145"/>
                  </a:cubicBezTo>
                  <a:cubicBezTo>
                    <a:pt x="12588" y="162"/>
                    <a:pt x="12596" y="170"/>
                    <a:pt x="12605" y="179"/>
                  </a:cubicBezTo>
                  <a:cubicBezTo>
                    <a:pt x="12622" y="187"/>
                    <a:pt x="12656" y="204"/>
                    <a:pt x="12707" y="213"/>
                  </a:cubicBezTo>
                  <a:cubicBezTo>
                    <a:pt x="12758" y="230"/>
                    <a:pt x="12801" y="238"/>
                    <a:pt x="12827" y="255"/>
                  </a:cubicBezTo>
                  <a:cubicBezTo>
                    <a:pt x="12852" y="272"/>
                    <a:pt x="12878" y="289"/>
                    <a:pt x="12886" y="315"/>
                  </a:cubicBezTo>
                  <a:cubicBezTo>
                    <a:pt x="12903" y="332"/>
                    <a:pt x="12912" y="366"/>
                    <a:pt x="12912" y="400"/>
                  </a:cubicBezTo>
                  <a:cubicBezTo>
                    <a:pt x="12912" y="434"/>
                    <a:pt x="12903" y="460"/>
                    <a:pt x="12886" y="494"/>
                  </a:cubicBezTo>
                  <a:cubicBezTo>
                    <a:pt x="12869" y="519"/>
                    <a:pt x="12844" y="537"/>
                    <a:pt x="12810" y="554"/>
                  </a:cubicBezTo>
                  <a:cubicBezTo>
                    <a:pt x="12775" y="562"/>
                    <a:pt x="12741" y="571"/>
                    <a:pt x="12690" y="571"/>
                  </a:cubicBezTo>
                  <a:cubicBezTo>
                    <a:pt x="12622" y="571"/>
                    <a:pt x="12562" y="554"/>
                    <a:pt x="12528" y="519"/>
                  </a:cubicBezTo>
                  <a:cubicBezTo>
                    <a:pt x="12494" y="494"/>
                    <a:pt x="12468" y="443"/>
                    <a:pt x="12460" y="383"/>
                  </a:cubicBezTo>
                  <a:close/>
                  <a:moveTo>
                    <a:pt x="13048" y="562"/>
                  </a:moveTo>
                  <a:cubicBezTo>
                    <a:pt x="13048" y="8"/>
                    <a:pt x="13048" y="8"/>
                    <a:pt x="13048" y="8"/>
                  </a:cubicBezTo>
                  <a:cubicBezTo>
                    <a:pt x="13159" y="8"/>
                    <a:pt x="13159" y="8"/>
                    <a:pt x="13159" y="8"/>
                  </a:cubicBezTo>
                  <a:cubicBezTo>
                    <a:pt x="13159" y="562"/>
                    <a:pt x="13159" y="562"/>
                    <a:pt x="13159" y="562"/>
                  </a:cubicBezTo>
                  <a:lnTo>
                    <a:pt x="13048" y="562"/>
                  </a:lnTo>
                  <a:close/>
                  <a:moveTo>
                    <a:pt x="13432" y="562"/>
                  </a:moveTo>
                  <a:cubicBezTo>
                    <a:pt x="13432" y="102"/>
                    <a:pt x="13432" y="102"/>
                    <a:pt x="13432" y="102"/>
                  </a:cubicBezTo>
                  <a:cubicBezTo>
                    <a:pt x="13270" y="102"/>
                    <a:pt x="13270" y="102"/>
                    <a:pt x="13270" y="102"/>
                  </a:cubicBezTo>
                  <a:cubicBezTo>
                    <a:pt x="13270" y="8"/>
                    <a:pt x="13270" y="8"/>
                    <a:pt x="13270" y="8"/>
                  </a:cubicBezTo>
                  <a:cubicBezTo>
                    <a:pt x="13714" y="8"/>
                    <a:pt x="13714" y="8"/>
                    <a:pt x="13714" y="8"/>
                  </a:cubicBezTo>
                  <a:cubicBezTo>
                    <a:pt x="13714" y="102"/>
                    <a:pt x="13714" y="102"/>
                    <a:pt x="13714" y="102"/>
                  </a:cubicBezTo>
                  <a:cubicBezTo>
                    <a:pt x="13543" y="102"/>
                    <a:pt x="13543" y="102"/>
                    <a:pt x="13543" y="102"/>
                  </a:cubicBezTo>
                  <a:cubicBezTo>
                    <a:pt x="13543" y="562"/>
                    <a:pt x="13543" y="562"/>
                    <a:pt x="13543" y="562"/>
                  </a:cubicBezTo>
                  <a:lnTo>
                    <a:pt x="13432" y="562"/>
                  </a:lnTo>
                  <a:close/>
                  <a:moveTo>
                    <a:pt x="13969" y="562"/>
                  </a:moveTo>
                  <a:cubicBezTo>
                    <a:pt x="13969" y="332"/>
                    <a:pt x="13969" y="332"/>
                    <a:pt x="13969" y="332"/>
                  </a:cubicBezTo>
                  <a:cubicBezTo>
                    <a:pt x="13773" y="8"/>
                    <a:pt x="13773" y="8"/>
                    <a:pt x="13773" y="8"/>
                  </a:cubicBezTo>
                  <a:cubicBezTo>
                    <a:pt x="13901" y="8"/>
                    <a:pt x="13901" y="8"/>
                    <a:pt x="13901" y="8"/>
                  </a:cubicBezTo>
                  <a:cubicBezTo>
                    <a:pt x="14029" y="230"/>
                    <a:pt x="14029" y="230"/>
                    <a:pt x="14029" y="230"/>
                  </a:cubicBezTo>
                  <a:cubicBezTo>
                    <a:pt x="14157" y="8"/>
                    <a:pt x="14157" y="8"/>
                    <a:pt x="14157" y="8"/>
                  </a:cubicBezTo>
                  <a:cubicBezTo>
                    <a:pt x="14293" y="8"/>
                    <a:pt x="14293" y="8"/>
                    <a:pt x="14293" y="8"/>
                  </a:cubicBezTo>
                  <a:cubicBezTo>
                    <a:pt x="14089" y="332"/>
                    <a:pt x="14089" y="332"/>
                    <a:pt x="14089" y="332"/>
                  </a:cubicBezTo>
                  <a:cubicBezTo>
                    <a:pt x="14089" y="562"/>
                    <a:pt x="14089" y="562"/>
                    <a:pt x="14089" y="562"/>
                  </a:cubicBezTo>
                  <a:lnTo>
                    <a:pt x="13969"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0" name="í$ļîḍe">
              <a:extLst>
                <a:ext uri="{FF2B5EF4-FFF2-40B4-BE49-F238E27FC236}">
                  <a16:creationId xmlns="" xmlns:a16="http://schemas.microsoft.com/office/drawing/2014/main" id="{E90128A1-B633-4843-8A62-C849F9009539}"/>
                </a:ext>
              </a:extLst>
            </p:cNvPr>
            <p:cNvSpPr/>
            <p:nvPr/>
          </p:nvSpPr>
          <p:spPr bwMode="auto">
            <a:xfrm>
              <a:off x="4492500" y="2557091"/>
              <a:ext cx="1002569" cy="1223215"/>
            </a:xfrm>
            <a:custGeom>
              <a:avLst/>
              <a:gdLst>
                <a:gd name="T0" fmla="*/ 34 w 2593"/>
                <a:gd name="T1" fmla="*/ 443 h 3169"/>
                <a:gd name="T2" fmla="*/ 136 w 2593"/>
                <a:gd name="T3" fmla="*/ 673 h 3169"/>
                <a:gd name="T4" fmla="*/ 196 w 2593"/>
                <a:gd name="T5" fmla="*/ 801 h 3169"/>
                <a:gd name="T6" fmla="*/ 375 w 2593"/>
                <a:gd name="T7" fmla="*/ 699 h 3169"/>
                <a:gd name="T8" fmla="*/ 188 w 2593"/>
                <a:gd name="T9" fmla="*/ 486 h 3169"/>
                <a:gd name="T10" fmla="*/ 34 w 2593"/>
                <a:gd name="T11" fmla="*/ 443 h 3169"/>
                <a:gd name="T12" fmla="*/ 2098 w 2593"/>
                <a:gd name="T13" fmla="*/ 605 h 3169"/>
                <a:gd name="T14" fmla="*/ 2013 w 2593"/>
                <a:gd name="T15" fmla="*/ 1082 h 3169"/>
                <a:gd name="T16" fmla="*/ 1902 w 2593"/>
                <a:gd name="T17" fmla="*/ 1738 h 3169"/>
                <a:gd name="T18" fmla="*/ 1859 w 2593"/>
                <a:gd name="T19" fmla="*/ 2445 h 3169"/>
                <a:gd name="T20" fmla="*/ 1919 w 2593"/>
                <a:gd name="T21" fmla="*/ 2888 h 3169"/>
                <a:gd name="T22" fmla="*/ 1731 w 2593"/>
                <a:gd name="T23" fmla="*/ 3075 h 3169"/>
                <a:gd name="T24" fmla="*/ 1774 w 2593"/>
                <a:gd name="T25" fmla="*/ 3118 h 3169"/>
                <a:gd name="T26" fmla="*/ 2047 w 2593"/>
                <a:gd name="T27" fmla="*/ 3058 h 3169"/>
                <a:gd name="T28" fmla="*/ 2106 w 2593"/>
                <a:gd name="T29" fmla="*/ 2956 h 3169"/>
                <a:gd name="T30" fmla="*/ 2004 w 2593"/>
                <a:gd name="T31" fmla="*/ 2454 h 3169"/>
                <a:gd name="T32" fmla="*/ 2013 w 2593"/>
                <a:gd name="T33" fmla="*/ 1977 h 3169"/>
                <a:gd name="T34" fmla="*/ 2089 w 2593"/>
                <a:gd name="T35" fmla="*/ 1278 h 3169"/>
                <a:gd name="T36" fmla="*/ 2200 w 2593"/>
                <a:gd name="T37" fmla="*/ 733 h 3169"/>
                <a:gd name="T38" fmla="*/ 2098 w 2593"/>
                <a:gd name="T39" fmla="*/ 605 h 3169"/>
                <a:gd name="T40" fmla="*/ 1433 w 2593"/>
                <a:gd name="T41" fmla="*/ 835 h 3169"/>
                <a:gd name="T42" fmla="*/ 1126 w 2593"/>
                <a:gd name="T43" fmla="*/ 1321 h 3169"/>
                <a:gd name="T44" fmla="*/ 1177 w 2593"/>
                <a:gd name="T45" fmla="*/ 1465 h 3169"/>
                <a:gd name="T46" fmla="*/ 1279 w 2593"/>
                <a:gd name="T47" fmla="*/ 1397 h 3169"/>
                <a:gd name="T48" fmla="*/ 1382 w 2593"/>
                <a:gd name="T49" fmla="*/ 1269 h 3169"/>
                <a:gd name="T50" fmla="*/ 1510 w 2593"/>
                <a:gd name="T51" fmla="*/ 1244 h 3169"/>
                <a:gd name="T52" fmla="*/ 1365 w 2593"/>
                <a:gd name="T53" fmla="*/ 1534 h 3169"/>
                <a:gd name="T54" fmla="*/ 1484 w 2593"/>
                <a:gd name="T55" fmla="*/ 1593 h 3169"/>
                <a:gd name="T56" fmla="*/ 1689 w 2593"/>
                <a:gd name="T57" fmla="*/ 1338 h 3169"/>
                <a:gd name="T58" fmla="*/ 1953 w 2593"/>
                <a:gd name="T59" fmla="*/ 1091 h 3169"/>
                <a:gd name="T60" fmla="*/ 1953 w 2593"/>
                <a:gd name="T61" fmla="*/ 937 h 3169"/>
                <a:gd name="T62" fmla="*/ 1893 w 2593"/>
                <a:gd name="T63" fmla="*/ 1014 h 3169"/>
                <a:gd name="T64" fmla="*/ 1757 w 2593"/>
                <a:gd name="T65" fmla="*/ 1167 h 3169"/>
                <a:gd name="T66" fmla="*/ 1714 w 2593"/>
                <a:gd name="T67" fmla="*/ 1133 h 3169"/>
                <a:gd name="T68" fmla="*/ 1782 w 2593"/>
                <a:gd name="T69" fmla="*/ 963 h 3169"/>
                <a:gd name="T70" fmla="*/ 1535 w 2593"/>
                <a:gd name="T71" fmla="*/ 1039 h 3169"/>
                <a:gd name="T72" fmla="*/ 1330 w 2593"/>
                <a:gd name="T73" fmla="*/ 1184 h 3169"/>
                <a:gd name="T74" fmla="*/ 1382 w 2593"/>
                <a:gd name="T75" fmla="*/ 1065 h 3169"/>
                <a:gd name="T76" fmla="*/ 1714 w 2593"/>
                <a:gd name="T77" fmla="*/ 741 h 3169"/>
                <a:gd name="T78" fmla="*/ 1893 w 2593"/>
                <a:gd name="T79" fmla="*/ 469 h 3169"/>
                <a:gd name="T80" fmla="*/ 2217 w 2593"/>
                <a:gd name="T81" fmla="*/ 256 h 3169"/>
                <a:gd name="T82" fmla="*/ 2507 w 2593"/>
                <a:gd name="T83" fmla="*/ 154 h 3169"/>
                <a:gd name="T84" fmla="*/ 2286 w 2593"/>
                <a:gd name="T85" fmla="*/ 77 h 3169"/>
                <a:gd name="T86" fmla="*/ 1399 w 2593"/>
                <a:gd name="T87" fmla="*/ 554 h 3169"/>
                <a:gd name="T88" fmla="*/ 1006 w 2593"/>
                <a:gd name="T89" fmla="*/ 861 h 3169"/>
                <a:gd name="T90" fmla="*/ 1143 w 2593"/>
                <a:gd name="T91" fmla="*/ 878 h 3169"/>
                <a:gd name="T92" fmla="*/ 1347 w 2593"/>
                <a:gd name="T93" fmla="*/ 827 h 3169"/>
                <a:gd name="T94" fmla="*/ 1433 w 2593"/>
                <a:gd name="T95" fmla="*/ 835 h 3169"/>
                <a:gd name="T96" fmla="*/ 503 w 2593"/>
                <a:gd name="T97" fmla="*/ 1883 h 3169"/>
                <a:gd name="T98" fmla="*/ 367 w 2593"/>
                <a:gd name="T99" fmla="*/ 2113 h 3169"/>
                <a:gd name="T100" fmla="*/ 290 w 2593"/>
                <a:gd name="T101" fmla="*/ 1925 h 3169"/>
                <a:gd name="T102" fmla="*/ 273 w 2593"/>
                <a:gd name="T103" fmla="*/ 1593 h 3169"/>
                <a:gd name="T104" fmla="*/ 68 w 2593"/>
                <a:gd name="T105" fmla="*/ 1448 h 3169"/>
                <a:gd name="T106" fmla="*/ 111 w 2593"/>
                <a:gd name="T107" fmla="*/ 1695 h 3169"/>
                <a:gd name="T108" fmla="*/ 179 w 2593"/>
                <a:gd name="T109" fmla="*/ 2028 h 3169"/>
                <a:gd name="T110" fmla="*/ 316 w 2593"/>
                <a:gd name="T111" fmla="*/ 2343 h 3169"/>
                <a:gd name="T112" fmla="*/ 452 w 2593"/>
                <a:gd name="T113" fmla="*/ 2207 h 3169"/>
                <a:gd name="T114" fmla="*/ 503 w 2593"/>
                <a:gd name="T115" fmla="*/ 1883 h 3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93" h="3169">
                  <a:moveTo>
                    <a:pt x="34" y="443"/>
                  </a:moveTo>
                  <a:cubicBezTo>
                    <a:pt x="26" y="477"/>
                    <a:pt x="128" y="579"/>
                    <a:pt x="136" y="673"/>
                  </a:cubicBezTo>
                  <a:cubicBezTo>
                    <a:pt x="136" y="767"/>
                    <a:pt x="119" y="801"/>
                    <a:pt x="196" y="801"/>
                  </a:cubicBezTo>
                  <a:cubicBezTo>
                    <a:pt x="273" y="792"/>
                    <a:pt x="350" y="784"/>
                    <a:pt x="375" y="699"/>
                  </a:cubicBezTo>
                  <a:cubicBezTo>
                    <a:pt x="392" y="614"/>
                    <a:pt x="290" y="562"/>
                    <a:pt x="188" y="486"/>
                  </a:cubicBezTo>
                  <a:cubicBezTo>
                    <a:pt x="94" y="409"/>
                    <a:pt x="0" y="384"/>
                    <a:pt x="34" y="443"/>
                  </a:cubicBezTo>
                  <a:close/>
                  <a:moveTo>
                    <a:pt x="2098" y="605"/>
                  </a:moveTo>
                  <a:cubicBezTo>
                    <a:pt x="2098" y="673"/>
                    <a:pt x="2055" y="912"/>
                    <a:pt x="2013" y="1082"/>
                  </a:cubicBezTo>
                  <a:cubicBezTo>
                    <a:pt x="1970" y="1252"/>
                    <a:pt x="1910" y="1491"/>
                    <a:pt x="1902" y="1738"/>
                  </a:cubicBezTo>
                  <a:cubicBezTo>
                    <a:pt x="1893" y="1977"/>
                    <a:pt x="1825" y="2266"/>
                    <a:pt x="1859" y="2445"/>
                  </a:cubicBezTo>
                  <a:cubicBezTo>
                    <a:pt x="1893" y="2624"/>
                    <a:pt x="1936" y="2803"/>
                    <a:pt x="1919" y="2888"/>
                  </a:cubicBezTo>
                  <a:cubicBezTo>
                    <a:pt x="1893" y="2982"/>
                    <a:pt x="1774" y="3016"/>
                    <a:pt x="1731" y="3075"/>
                  </a:cubicBezTo>
                  <a:cubicBezTo>
                    <a:pt x="1689" y="3144"/>
                    <a:pt x="1689" y="3169"/>
                    <a:pt x="1774" y="3118"/>
                  </a:cubicBezTo>
                  <a:cubicBezTo>
                    <a:pt x="1851" y="3067"/>
                    <a:pt x="1987" y="3058"/>
                    <a:pt x="2047" y="3058"/>
                  </a:cubicBezTo>
                  <a:cubicBezTo>
                    <a:pt x="2106" y="3067"/>
                    <a:pt x="2141" y="3024"/>
                    <a:pt x="2106" y="2956"/>
                  </a:cubicBezTo>
                  <a:cubicBezTo>
                    <a:pt x="2081" y="2888"/>
                    <a:pt x="1987" y="2650"/>
                    <a:pt x="2004" y="2454"/>
                  </a:cubicBezTo>
                  <a:cubicBezTo>
                    <a:pt x="2030" y="2249"/>
                    <a:pt x="2055" y="2190"/>
                    <a:pt x="2013" y="1977"/>
                  </a:cubicBezTo>
                  <a:cubicBezTo>
                    <a:pt x="1979" y="1772"/>
                    <a:pt x="2021" y="1517"/>
                    <a:pt x="2089" y="1278"/>
                  </a:cubicBezTo>
                  <a:cubicBezTo>
                    <a:pt x="2158" y="1031"/>
                    <a:pt x="2175" y="886"/>
                    <a:pt x="2200" y="733"/>
                  </a:cubicBezTo>
                  <a:cubicBezTo>
                    <a:pt x="2226" y="579"/>
                    <a:pt x="2124" y="486"/>
                    <a:pt x="2098" y="605"/>
                  </a:cubicBezTo>
                  <a:close/>
                  <a:moveTo>
                    <a:pt x="1433" y="835"/>
                  </a:moveTo>
                  <a:cubicBezTo>
                    <a:pt x="1390" y="878"/>
                    <a:pt x="1160" y="1210"/>
                    <a:pt x="1126" y="1321"/>
                  </a:cubicBezTo>
                  <a:cubicBezTo>
                    <a:pt x="1092" y="1431"/>
                    <a:pt x="1134" y="1457"/>
                    <a:pt x="1177" y="1465"/>
                  </a:cubicBezTo>
                  <a:cubicBezTo>
                    <a:pt x="1228" y="1474"/>
                    <a:pt x="1245" y="1465"/>
                    <a:pt x="1279" y="1397"/>
                  </a:cubicBezTo>
                  <a:cubicBezTo>
                    <a:pt x="1305" y="1329"/>
                    <a:pt x="1296" y="1321"/>
                    <a:pt x="1382" y="1269"/>
                  </a:cubicBezTo>
                  <a:cubicBezTo>
                    <a:pt x="1475" y="1227"/>
                    <a:pt x="1552" y="1201"/>
                    <a:pt x="1510" y="1244"/>
                  </a:cubicBezTo>
                  <a:cubicBezTo>
                    <a:pt x="1458" y="1287"/>
                    <a:pt x="1347" y="1440"/>
                    <a:pt x="1365" y="1534"/>
                  </a:cubicBezTo>
                  <a:cubicBezTo>
                    <a:pt x="1382" y="1627"/>
                    <a:pt x="1441" y="1644"/>
                    <a:pt x="1484" y="1593"/>
                  </a:cubicBezTo>
                  <a:cubicBezTo>
                    <a:pt x="1527" y="1534"/>
                    <a:pt x="1518" y="1448"/>
                    <a:pt x="1689" y="1338"/>
                  </a:cubicBezTo>
                  <a:cubicBezTo>
                    <a:pt x="1851" y="1235"/>
                    <a:pt x="1902" y="1201"/>
                    <a:pt x="1953" y="1091"/>
                  </a:cubicBezTo>
                  <a:cubicBezTo>
                    <a:pt x="1996" y="971"/>
                    <a:pt x="1979" y="954"/>
                    <a:pt x="1953" y="937"/>
                  </a:cubicBezTo>
                  <a:cubicBezTo>
                    <a:pt x="1927" y="920"/>
                    <a:pt x="1919" y="946"/>
                    <a:pt x="1893" y="1014"/>
                  </a:cubicBezTo>
                  <a:cubicBezTo>
                    <a:pt x="1868" y="1082"/>
                    <a:pt x="1808" y="1142"/>
                    <a:pt x="1757" y="1167"/>
                  </a:cubicBezTo>
                  <a:cubicBezTo>
                    <a:pt x="1697" y="1193"/>
                    <a:pt x="1680" y="1184"/>
                    <a:pt x="1714" y="1133"/>
                  </a:cubicBezTo>
                  <a:cubicBezTo>
                    <a:pt x="1748" y="1091"/>
                    <a:pt x="1842" y="971"/>
                    <a:pt x="1782" y="963"/>
                  </a:cubicBezTo>
                  <a:cubicBezTo>
                    <a:pt x="1731" y="954"/>
                    <a:pt x="1612" y="963"/>
                    <a:pt x="1535" y="1039"/>
                  </a:cubicBezTo>
                  <a:cubicBezTo>
                    <a:pt x="1450" y="1125"/>
                    <a:pt x="1365" y="1167"/>
                    <a:pt x="1330" y="1184"/>
                  </a:cubicBezTo>
                  <a:cubicBezTo>
                    <a:pt x="1305" y="1201"/>
                    <a:pt x="1313" y="1133"/>
                    <a:pt x="1382" y="1065"/>
                  </a:cubicBezTo>
                  <a:cubicBezTo>
                    <a:pt x="1441" y="997"/>
                    <a:pt x="1612" y="861"/>
                    <a:pt x="1714" y="741"/>
                  </a:cubicBezTo>
                  <a:cubicBezTo>
                    <a:pt x="1817" y="622"/>
                    <a:pt x="1876" y="503"/>
                    <a:pt x="1893" y="469"/>
                  </a:cubicBezTo>
                  <a:cubicBezTo>
                    <a:pt x="1902" y="435"/>
                    <a:pt x="2124" y="315"/>
                    <a:pt x="2217" y="256"/>
                  </a:cubicBezTo>
                  <a:cubicBezTo>
                    <a:pt x="2320" y="196"/>
                    <a:pt x="2422" y="213"/>
                    <a:pt x="2507" y="154"/>
                  </a:cubicBezTo>
                  <a:cubicBezTo>
                    <a:pt x="2593" y="85"/>
                    <a:pt x="2499" y="0"/>
                    <a:pt x="2286" y="77"/>
                  </a:cubicBezTo>
                  <a:cubicBezTo>
                    <a:pt x="2072" y="154"/>
                    <a:pt x="1552" y="418"/>
                    <a:pt x="1399" y="554"/>
                  </a:cubicBezTo>
                  <a:cubicBezTo>
                    <a:pt x="1254" y="690"/>
                    <a:pt x="1066" y="758"/>
                    <a:pt x="1006" y="861"/>
                  </a:cubicBezTo>
                  <a:cubicBezTo>
                    <a:pt x="947" y="954"/>
                    <a:pt x="1049" y="903"/>
                    <a:pt x="1143" y="878"/>
                  </a:cubicBezTo>
                  <a:cubicBezTo>
                    <a:pt x="1228" y="844"/>
                    <a:pt x="1237" y="869"/>
                    <a:pt x="1347" y="827"/>
                  </a:cubicBezTo>
                  <a:cubicBezTo>
                    <a:pt x="1458" y="775"/>
                    <a:pt x="1492" y="775"/>
                    <a:pt x="1433" y="835"/>
                  </a:cubicBezTo>
                  <a:close/>
                  <a:moveTo>
                    <a:pt x="503" y="1883"/>
                  </a:moveTo>
                  <a:cubicBezTo>
                    <a:pt x="478" y="1908"/>
                    <a:pt x="409" y="2096"/>
                    <a:pt x="367" y="2113"/>
                  </a:cubicBezTo>
                  <a:cubicBezTo>
                    <a:pt x="324" y="2130"/>
                    <a:pt x="299" y="2130"/>
                    <a:pt x="290" y="1925"/>
                  </a:cubicBezTo>
                  <a:cubicBezTo>
                    <a:pt x="290" y="1721"/>
                    <a:pt x="324" y="1678"/>
                    <a:pt x="273" y="1593"/>
                  </a:cubicBezTo>
                  <a:cubicBezTo>
                    <a:pt x="222" y="1500"/>
                    <a:pt x="60" y="1380"/>
                    <a:pt x="68" y="1448"/>
                  </a:cubicBezTo>
                  <a:cubicBezTo>
                    <a:pt x="77" y="1508"/>
                    <a:pt x="60" y="1568"/>
                    <a:pt x="111" y="1695"/>
                  </a:cubicBezTo>
                  <a:cubicBezTo>
                    <a:pt x="171" y="1815"/>
                    <a:pt x="196" y="1925"/>
                    <a:pt x="179" y="2028"/>
                  </a:cubicBezTo>
                  <a:cubicBezTo>
                    <a:pt x="162" y="2130"/>
                    <a:pt x="222" y="2317"/>
                    <a:pt x="316" y="2343"/>
                  </a:cubicBezTo>
                  <a:cubicBezTo>
                    <a:pt x="418" y="2360"/>
                    <a:pt x="418" y="2326"/>
                    <a:pt x="452" y="2207"/>
                  </a:cubicBezTo>
                  <a:cubicBezTo>
                    <a:pt x="486" y="2087"/>
                    <a:pt x="597" y="1781"/>
                    <a:pt x="503" y="18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1" name="ï$lïḋê">
              <a:extLst>
                <a:ext uri="{FF2B5EF4-FFF2-40B4-BE49-F238E27FC236}">
                  <a16:creationId xmlns="" xmlns:a16="http://schemas.microsoft.com/office/drawing/2014/main" id="{7D6CD058-3266-4551-8A24-EC8BE6746AD4}"/>
                </a:ext>
              </a:extLst>
            </p:cNvPr>
            <p:cNvSpPr/>
            <p:nvPr/>
          </p:nvSpPr>
          <p:spPr bwMode="auto">
            <a:xfrm>
              <a:off x="5547943" y="2731981"/>
              <a:ext cx="787006" cy="851065"/>
            </a:xfrm>
            <a:custGeom>
              <a:avLst/>
              <a:gdLst>
                <a:gd name="T0" fmla="*/ 85 w 2038"/>
                <a:gd name="T1" fmla="*/ 1601 h 2206"/>
                <a:gd name="T2" fmla="*/ 34 w 2038"/>
                <a:gd name="T3" fmla="*/ 1899 h 2206"/>
                <a:gd name="T4" fmla="*/ 85 w 2038"/>
                <a:gd name="T5" fmla="*/ 2053 h 2206"/>
                <a:gd name="T6" fmla="*/ 196 w 2038"/>
                <a:gd name="T7" fmla="*/ 1959 h 2206"/>
                <a:gd name="T8" fmla="*/ 162 w 2038"/>
                <a:gd name="T9" fmla="*/ 1635 h 2206"/>
                <a:gd name="T10" fmla="*/ 85 w 2038"/>
                <a:gd name="T11" fmla="*/ 1601 h 2206"/>
                <a:gd name="T12" fmla="*/ 375 w 2038"/>
                <a:gd name="T13" fmla="*/ 1456 h 2206"/>
                <a:gd name="T14" fmla="*/ 580 w 2038"/>
                <a:gd name="T15" fmla="*/ 1303 h 2206"/>
                <a:gd name="T16" fmla="*/ 725 w 2038"/>
                <a:gd name="T17" fmla="*/ 1269 h 2206"/>
                <a:gd name="T18" fmla="*/ 827 w 2038"/>
                <a:gd name="T19" fmla="*/ 1209 h 2206"/>
                <a:gd name="T20" fmla="*/ 878 w 2038"/>
                <a:gd name="T21" fmla="*/ 1133 h 2206"/>
                <a:gd name="T22" fmla="*/ 930 w 2038"/>
                <a:gd name="T23" fmla="*/ 1048 h 2206"/>
                <a:gd name="T24" fmla="*/ 1032 w 2038"/>
                <a:gd name="T25" fmla="*/ 928 h 2206"/>
                <a:gd name="T26" fmla="*/ 1168 w 2038"/>
                <a:gd name="T27" fmla="*/ 869 h 2206"/>
                <a:gd name="T28" fmla="*/ 1032 w 2038"/>
                <a:gd name="T29" fmla="*/ 1099 h 2206"/>
                <a:gd name="T30" fmla="*/ 998 w 2038"/>
                <a:gd name="T31" fmla="*/ 1269 h 2206"/>
                <a:gd name="T32" fmla="*/ 1168 w 2038"/>
                <a:gd name="T33" fmla="*/ 1286 h 2206"/>
                <a:gd name="T34" fmla="*/ 921 w 2038"/>
                <a:gd name="T35" fmla="*/ 1473 h 2206"/>
                <a:gd name="T36" fmla="*/ 870 w 2038"/>
                <a:gd name="T37" fmla="*/ 1525 h 2206"/>
                <a:gd name="T38" fmla="*/ 1040 w 2038"/>
                <a:gd name="T39" fmla="*/ 1576 h 2206"/>
                <a:gd name="T40" fmla="*/ 1117 w 2038"/>
                <a:gd name="T41" fmla="*/ 1559 h 2206"/>
                <a:gd name="T42" fmla="*/ 1168 w 2038"/>
                <a:gd name="T43" fmla="*/ 1618 h 2206"/>
                <a:gd name="T44" fmla="*/ 1271 w 2038"/>
                <a:gd name="T45" fmla="*/ 1456 h 2206"/>
                <a:gd name="T46" fmla="*/ 1382 w 2038"/>
                <a:gd name="T47" fmla="*/ 1295 h 2206"/>
                <a:gd name="T48" fmla="*/ 1424 w 2038"/>
                <a:gd name="T49" fmla="*/ 1116 h 2206"/>
                <a:gd name="T50" fmla="*/ 1271 w 2038"/>
                <a:gd name="T51" fmla="*/ 1141 h 2206"/>
                <a:gd name="T52" fmla="*/ 1143 w 2038"/>
                <a:gd name="T53" fmla="*/ 1116 h 2206"/>
                <a:gd name="T54" fmla="*/ 1168 w 2038"/>
                <a:gd name="T55" fmla="*/ 1039 h 2206"/>
                <a:gd name="T56" fmla="*/ 1347 w 2038"/>
                <a:gd name="T57" fmla="*/ 826 h 2206"/>
                <a:gd name="T58" fmla="*/ 1245 w 2038"/>
                <a:gd name="T59" fmla="*/ 792 h 2206"/>
                <a:gd name="T60" fmla="*/ 1296 w 2038"/>
                <a:gd name="T61" fmla="*/ 707 h 2206"/>
                <a:gd name="T62" fmla="*/ 1697 w 2038"/>
                <a:gd name="T63" fmla="*/ 426 h 2206"/>
                <a:gd name="T64" fmla="*/ 1825 w 2038"/>
                <a:gd name="T65" fmla="*/ 519 h 2206"/>
                <a:gd name="T66" fmla="*/ 1620 w 2038"/>
                <a:gd name="T67" fmla="*/ 1158 h 2206"/>
                <a:gd name="T68" fmla="*/ 1484 w 2038"/>
                <a:gd name="T69" fmla="*/ 1840 h 2206"/>
                <a:gd name="T70" fmla="*/ 1373 w 2038"/>
                <a:gd name="T71" fmla="*/ 1882 h 2206"/>
                <a:gd name="T72" fmla="*/ 1092 w 2038"/>
                <a:gd name="T73" fmla="*/ 1763 h 2206"/>
                <a:gd name="T74" fmla="*/ 921 w 2038"/>
                <a:gd name="T75" fmla="*/ 1712 h 2206"/>
                <a:gd name="T76" fmla="*/ 1313 w 2038"/>
                <a:gd name="T77" fmla="*/ 2061 h 2206"/>
                <a:gd name="T78" fmla="*/ 1569 w 2038"/>
                <a:gd name="T79" fmla="*/ 2087 h 2206"/>
                <a:gd name="T80" fmla="*/ 1637 w 2038"/>
                <a:gd name="T81" fmla="*/ 1542 h 2206"/>
                <a:gd name="T82" fmla="*/ 1723 w 2038"/>
                <a:gd name="T83" fmla="*/ 1116 h 2206"/>
                <a:gd name="T84" fmla="*/ 1927 w 2038"/>
                <a:gd name="T85" fmla="*/ 570 h 2206"/>
                <a:gd name="T86" fmla="*/ 1936 w 2038"/>
                <a:gd name="T87" fmla="*/ 289 h 2206"/>
                <a:gd name="T88" fmla="*/ 1450 w 2038"/>
                <a:gd name="T89" fmla="*/ 511 h 2206"/>
                <a:gd name="T90" fmla="*/ 1058 w 2038"/>
                <a:gd name="T91" fmla="*/ 817 h 2206"/>
                <a:gd name="T92" fmla="*/ 1083 w 2038"/>
                <a:gd name="T93" fmla="*/ 724 h 2206"/>
                <a:gd name="T94" fmla="*/ 1288 w 2038"/>
                <a:gd name="T95" fmla="*/ 519 h 2206"/>
                <a:gd name="T96" fmla="*/ 1450 w 2038"/>
                <a:gd name="T97" fmla="*/ 332 h 2206"/>
                <a:gd name="T98" fmla="*/ 1347 w 2038"/>
                <a:gd name="T99" fmla="*/ 340 h 2206"/>
                <a:gd name="T100" fmla="*/ 1322 w 2038"/>
                <a:gd name="T101" fmla="*/ 110 h 2206"/>
                <a:gd name="T102" fmla="*/ 1211 w 2038"/>
                <a:gd name="T103" fmla="*/ 76 h 2206"/>
                <a:gd name="T104" fmla="*/ 1083 w 2038"/>
                <a:gd name="T105" fmla="*/ 536 h 2206"/>
                <a:gd name="T106" fmla="*/ 836 w 2038"/>
                <a:gd name="T107" fmla="*/ 647 h 2206"/>
                <a:gd name="T108" fmla="*/ 580 w 2038"/>
                <a:gd name="T109" fmla="*/ 741 h 2206"/>
                <a:gd name="T110" fmla="*/ 759 w 2038"/>
                <a:gd name="T111" fmla="*/ 775 h 2206"/>
                <a:gd name="T112" fmla="*/ 998 w 2038"/>
                <a:gd name="T113" fmla="*/ 724 h 2206"/>
                <a:gd name="T114" fmla="*/ 708 w 2038"/>
                <a:gd name="T115" fmla="*/ 1073 h 2206"/>
                <a:gd name="T116" fmla="*/ 375 w 2038"/>
                <a:gd name="T117" fmla="*/ 1456 h 2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38" h="2206">
                  <a:moveTo>
                    <a:pt x="85" y="1601"/>
                  </a:moveTo>
                  <a:cubicBezTo>
                    <a:pt x="77" y="1661"/>
                    <a:pt x="68" y="1831"/>
                    <a:pt x="34" y="1899"/>
                  </a:cubicBezTo>
                  <a:cubicBezTo>
                    <a:pt x="0" y="1968"/>
                    <a:pt x="17" y="2036"/>
                    <a:pt x="85" y="2053"/>
                  </a:cubicBezTo>
                  <a:cubicBezTo>
                    <a:pt x="154" y="2061"/>
                    <a:pt x="196" y="2061"/>
                    <a:pt x="196" y="1959"/>
                  </a:cubicBezTo>
                  <a:cubicBezTo>
                    <a:pt x="196" y="1848"/>
                    <a:pt x="162" y="1738"/>
                    <a:pt x="162" y="1635"/>
                  </a:cubicBezTo>
                  <a:cubicBezTo>
                    <a:pt x="154" y="1533"/>
                    <a:pt x="94" y="1533"/>
                    <a:pt x="85" y="1601"/>
                  </a:cubicBezTo>
                  <a:close/>
                  <a:moveTo>
                    <a:pt x="375" y="1456"/>
                  </a:moveTo>
                  <a:cubicBezTo>
                    <a:pt x="426" y="1448"/>
                    <a:pt x="512" y="1346"/>
                    <a:pt x="580" y="1303"/>
                  </a:cubicBezTo>
                  <a:cubicBezTo>
                    <a:pt x="648" y="1269"/>
                    <a:pt x="640" y="1260"/>
                    <a:pt x="725" y="1269"/>
                  </a:cubicBezTo>
                  <a:cubicBezTo>
                    <a:pt x="802" y="1286"/>
                    <a:pt x="819" y="1269"/>
                    <a:pt x="827" y="1209"/>
                  </a:cubicBezTo>
                  <a:cubicBezTo>
                    <a:pt x="836" y="1150"/>
                    <a:pt x="844" y="1158"/>
                    <a:pt x="878" y="1133"/>
                  </a:cubicBezTo>
                  <a:cubicBezTo>
                    <a:pt x="913" y="1107"/>
                    <a:pt x="921" y="1090"/>
                    <a:pt x="930" y="1048"/>
                  </a:cubicBezTo>
                  <a:cubicBezTo>
                    <a:pt x="930" y="996"/>
                    <a:pt x="964" y="979"/>
                    <a:pt x="1032" y="928"/>
                  </a:cubicBezTo>
                  <a:cubicBezTo>
                    <a:pt x="1109" y="877"/>
                    <a:pt x="1202" y="800"/>
                    <a:pt x="1168" y="869"/>
                  </a:cubicBezTo>
                  <a:cubicBezTo>
                    <a:pt x="1143" y="928"/>
                    <a:pt x="1160" y="954"/>
                    <a:pt x="1032" y="1099"/>
                  </a:cubicBezTo>
                  <a:cubicBezTo>
                    <a:pt x="895" y="1243"/>
                    <a:pt x="878" y="1278"/>
                    <a:pt x="998" y="1269"/>
                  </a:cubicBezTo>
                  <a:cubicBezTo>
                    <a:pt x="1109" y="1260"/>
                    <a:pt x="1185" y="1192"/>
                    <a:pt x="1168" y="1286"/>
                  </a:cubicBezTo>
                  <a:cubicBezTo>
                    <a:pt x="1151" y="1380"/>
                    <a:pt x="981" y="1473"/>
                    <a:pt x="921" y="1473"/>
                  </a:cubicBezTo>
                  <a:cubicBezTo>
                    <a:pt x="870" y="1473"/>
                    <a:pt x="853" y="1490"/>
                    <a:pt x="870" y="1525"/>
                  </a:cubicBezTo>
                  <a:cubicBezTo>
                    <a:pt x="895" y="1550"/>
                    <a:pt x="1023" y="1593"/>
                    <a:pt x="1040" y="1576"/>
                  </a:cubicBezTo>
                  <a:cubicBezTo>
                    <a:pt x="1058" y="1567"/>
                    <a:pt x="1134" y="1499"/>
                    <a:pt x="1117" y="1559"/>
                  </a:cubicBezTo>
                  <a:cubicBezTo>
                    <a:pt x="1109" y="1618"/>
                    <a:pt x="1109" y="1627"/>
                    <a:pt x="1168" y="1618"/>
                  </a:cubicBezTo>
                  <a:cubicBezTo>
                    <a:pt x="1220" y="1610"/>
                    <a:pt x="1254" y="1533"/>
                    <a:pt x="1271" y="1456"/>
                  </a:cubicBezTo>
                  <a:cubicBezTo>
                    <a:pt x="1288" y="1380"/>
                    <a:pt x="1296" y="1354"/>
                    <a:pt x="1382" y="1295"/>
                  </a:cubicBezTo>
                  <a:cubicBezTo>
                    <a:pt x="1458" y="1235"/>
                    <a:pt x="1544" y="1030"/>
                    <a:pt x="1424" y="1116"/>
                  </a:cubicBezTo>
                  <a:cubicBezTo>
                    <a:pt x="1305" y="1192"/>
                    <a:pt x="1313" y="1175"/>
                    <a:pt x="1271" y="1141"/>
                  </a:cubicBezTo>
                  <a:cubicBezTo>
                    <a:pt x="1237" y="1107"/>
                    <a:pt x="1177" y="1099"/>
                    <a:pt x="1143" y="1116"/>
                  </a:cubicBezTo>
                  <a:cubicBezTo>
                    <a:pt x="1109" y="1141"/>
                    <a:pt x="1100" y="1099"/>
                    <a:pt x="1168" y="1039"/>
                  </a:cubicBezTo>
                  <a:cubicBezTo>
                    <a:pt x="1228" y="979"/>
                    <a:pt x="1390" y="860"/>
                    <a:pt x="1347" y="826"/>
                  </a:cubicBezTo>
                  <a:cubicBezTo>
                    <a:pt x="1305" y="800"/>
                    <a:pt x="1279" y="792"/>
                    <a:pt x="1245" y="792"/>
                  </a:cubicBezTo>
                  <a:cubicBezTo>
                    <a:pt x="1211" y="800"/>
                    <a:pt x="1228" y="758"/>
                    <a:pt x="1296" y="707"/>
                  </a:cubicBezTo>
                  <a:cubicBezTo>
                    <a:pt x="1373" y="656"/>
                    <a:pt x="1484" y="536"/>
                    <a:pt x="1697" y="426"/>
                  </a:cubicBezTo>
                  <a:cubicBezTo>
                    <a:pt x="1902" y="306"/>
                    <a:pt x="1893" y="332"/>
                    <a:pt x="1825" y="519"/>
                  </a:cubicBezTo>
                  <a:cubicBezTo>
                    <a:pt x="1757" y="707"/>
                    <a:pt x="1654" y="971"/>
                    <a:pt x="1620" y="1158"/>
                  </a:cubicBezTo>
                  <a:cubicBezTo>
                    <a:pt x="1578" y="1354"/>
                    <a:pt x="1492" y="1780"/>
                    <a:pt x="1484" y="1840"/>
                  </a:cubicBezTo>
                  <a:cubicBezTo>
                    <a:pt x="1484" y="1908"/>
                    <a:pt x="1484" y="1908"/>
                    <a:pt x="1373" y="1882"/>
                  </a:cubicBezTo>
                  <a:cubicBezTo>
                    <a:pt x="1271" y="1857"/>
                    <a:pt x="1185" y="1831"/>
                    <a:pt x="1092" y="1763"/>
                  </a:cubicBezTo>
                  <a:cubicBezTo>
                    <a:pt x="998" y="1695"/>
                    <a:pt x="887" y="1661"/>
                    <a:pt x="921" y="1712"/>
                  </a:cubicBezTo>
                  <a:cubicBezTo>
                    <a:pt x="955" y="1772"/>
                    <a:pt x="1220" y="1968"/>
                    <a:pt x="1313" y="2061"/>
                  </a:cubicBezTo>
                  <a:cubicBezTo>
                    <a:pt x="1407" y="2155"/>
                    <a:pt x="1509" y="2206"/>
                    <a:pt x="1569" y="2087"/>
                  </a:cubicBezTo>
                  <a:cubicBezTo>
                    <a:pt x="1620" y="1959"/>
                    <a:pt x="1637" y="1703"/>
                    <a:pt x="1637" y="1542"/>
                  </a:cubicBezTo>
                  <a:cubicBezTo>
                    <a:pt x="1637" y="1371"/>
                    <a:pt x="1680" y="1278"/>
                    <a:pt x="1723" y="1116"/>
                  </a:cubicBezTo>
                  <a:cubicBezTo>
                    <a:pt x="1774" y="954"/>
                    <a:pt x="1825" y="749"/>
                    <a:pt x="1927" y="570"/>
                  </a:cubicBezTo>
                  <a:cubicBezTo>
                    <a:pt x="2030" y="400"/>
                    <a:pt x="2038" y="289"/>
                    <a:pt x="1936" y="289"/>
                  </a:cubicBezTo>
                  <a:cubicBezTo>
                    <a:pt x="1834" y="289"/>
                    <a:pt x="1706" y="315"/>
                    <a:pt x="1450" y="511"/>
                  </a:cubicBezTo>
                  <a:cubicBezTo>
                    <a:pt x="1185" y="715"/>
                    <a:pt x="1143" y="775"/>
                    <a:pt x="1058" y="817"/>
                  </a:cubicBezTo>
                  <a:cubicBezTo>
                    <a:pt x="972" y="860"/>
                    <a:pt x="1023" y="817"/>
                    <a:pt x="1083" y="724"/>
                  </a:cubicBezTo>
                  <a:cubicBezTo>
                    <a:pt x="1134" y="630"/>
                    <a:pt x="1202" y="562"/>
                    <a:pt x="1288" y="519"/>
                  </a:cubicBezTo>
                  <a:cubicBezTo>
                    <a:pt x="1373" y="477"/>
                    <a:pt x="1492" y="357"/>
                    <a:pt x="1450" y="332"/>
                  </a:cubicBezTo>
                  <a:cubicBezTo>
                    <a:pt x="1407" y="298"/>
                    <a:pt x="1373" y="323"/>
                    <a:pt x="1347" y="340"/>
                  </a:cubicBezTo>
                  <a:cubicBezTo>
                    <a:pt x="1330" y="357"/>
                    <a:pt x="1424" y="221"/>
                    <a:pt x="1322" y="110"/>
                  </a:cubicBezTo>
                  <a:cubicBezTo>
                    <a:pt x="1220" y="0"/>
                    <a:pt x="1177" y="25"/>
                    <a:pt x="1211" y="76"/>
                  </a:cubicBezTo>
                  <a:cubicBezTo>
                    <a:pt x="1237" y="136"/>
                    <a:pt x="1202" y="460"/>
                    <a:pt x="1083" y="536"/>
                  </a:cubicBezTo>
                  <a:cubicBezTo>
                    <a:pt x="964" y="613"/>
                    <a:pt x="930" y="596"/>
                    <a:pt x="836" y="647"/>
                  </a:cubicBezTo>
                  <a:cubicBezTo>
                    <a:pt x="742" y="707"/>
                    <a:pt x="640" y="741"/>
                    <a:pt x="580" y="741"/>
                  </a:cubicBezTo>
                  <a:cubicBezTo>
                    <a:pt x="512" y="741"/>
                    <a:pt x="640" y="792"/>
                    <a:pt x="759" y="775"/>
                  </a:cubicBezTo>
                  <a:cubicBezTo>
                    <a:pt x="878" y="758"/>
                    <a:pt x="1040" y="630"/>
                    <a:pt x="998" y="724"/>
                  </a:cubicBezTo>
                  <a:cubicBezTo>
                    <a:pt x="947" y="817"/>
                    <a:pt x="947" y="852"/>
                    <a:pt x="708" y="1073"/>
                  </a:cubicBezTo>
                  <a:cubicBezTo>
                    <a:pt x="469" y="1303"/>
                    <a:pt x="188" y="1499"/>
                    <a:pt x="375" y="14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2" name="íṧlidé">
              <a:extLst>
                <a:ext uri="{FF2B5EF4-FFF2-40B4-BE49-F238E27FC236}">
                  <a16:creationId xmlns="" xmlns:a16="http://schemas.microsoft.com/office/drawing/2014/main" id="{45426591-C496-4632-A91B-E1AF5CED2625}"/>
                </a:ext>
              </a:extLst>
            </p:cNvPr>
            <p:cNvSpPr/>
            <p:nvPr/>
          </p:nvSpPr>
          <p:spPr bwMode="auto">
            <a:xfrm>
              <a:off x="6496620" y="2708595"/>
              <a:ext cx="824628" cy="841914"/>
            </a:xfrm>
            <a:custGeom>
              <a:avLst/>
              <a:gdLst>
                <a:gd name="T0" fmla="*/ 947 w 2132"/>
                <a:gd name="T1" fmla="*/ 912 h 2181"/>
                <a:gd name="T2" fmla="*/ 699 w 2132"/>
                <a:gd name="T3" fmla="*/ 1303 h 2181"/>
                <a:gd name="T4" fmla="*/ 580 w 2132"/>
                <a:gd name="T5" fmla="*/ 1363 h 2181"/>
                <a:gd name="T6" fmla="*/ 725 w 2132"/>
                <a:gd name="T7" fmla="*/ 758 h 2181"/>
                <a:gd name="T8" fmla="*/ 810 w 2132"/>
                <a:gd name="T9" fmla="*/ 545 h 2181"/>
                <a:gd name="T10" fmla="*/ 870 w 2132"/>
                <a:gd name="T11" fmla="*/ 153 h 2181"/>
                <a:gd name="T12" fmla="*/ 520 w 2132"/>
                <a:gd name="T13" fmla="*/ 187 h 2181"/>
                <a:gd name="T14" fmla="*/ 213 w 2132"/>
                <a:gd name="T15" fmla="*/ 290 h 2181"/>
                <a:gd name="T16" fmla="*/ 580 w 2132"/>
                <a:gd name="T17" fmla="*/ 298 h 2181"/>
                <a:gd name="T18" fmla="*/ 793 w 2132"/>
                <a:gd name="T19" fmla="*/ 264 h 2181"/>
                <a:gd name="T20" fmla="*/ 725 w 2132"/>
                <a:gd name="T21" fmla="*/ 477 h 2181"/>
                <a:gd name="T22" fmla="*/ 614 w 2132"/>
                <a:gd name="T23" fmla="*/ 613 h 2181"/>
                <a:gd name="T24" fmla="*/ 469 w 2132"/>
                <a:gd name="T25" fmla="*/ 852 h 2181"/>
                <a:gd name="T26" fmla="*/ 478 w 2132"/>
                <a:gd name="T27" fmla="*/ 1099 h 2181"/>
                <a:gd name="T28" fmla="*/ 316 w 2132"/>
                <a:gd name="T29" fmla="*/ 1499 h 2181"/>
                <a:gd name="T30" fmla="*/ 128 w 2132"/>
                <a:gd name="T31" fmla="*/ 1806 h 2181"/>
                <a:gd name="T32" fmla="*/ 43 w 2132"/>
                <a:gd name="T33" fmla="*/ 2104 h 2181"/>
                <a:gd name="T34" fmla="*/ 188 w 2132"/>
                <a:gd name="T35" fmla="*/ 2096 h 2181"/>
                <a:gd name="T36" fmla="*/ 375 w 2132"/>
                <a:gd name="T37" fmla="*/ 1900 h 2181"/>
                <a:gd name="T38" fmla="*/ 554 w 2132"/>
                <a:gd name="T39" fmla="*/ 1687 h 2181"/>
                <a:gd name="T40" fmla="*/ 725 w 2132"/>
                <a:gd name="T41" fmla="*/ 1414 h 2181"/>
                <a:gd name="T42" fmla="*/ 947 w 2132"/>
                <a:gd name="T43" fmla="*/ 1133 h 2181"/>
                <a:gd name="T44" fmla="*/ 947 w 2132"/>
                <a:gd name="T45" fmla="*/ 912 h 2181"/>
                <a:gd name="T46" fmla="*/ 1109 w 2132"/>
                <a:gd name="T47" fmla="*/ 622 h 2181"/>
                <a:gd name="T48" fmla="*/ 1501 w 2132"/>
                <a:gd name="T49" fmla="*/ 477 h 2181"/>
                <a:gd name="T50" fmla="*/ 1561 w 2132"/>
                <a:gd name="T51" fmla="*/ 596 h 2181"/>
                <a:gd name="T52" fmla="*/ 1433 w 2132"/>
                <a:gd name="T53" fmla="*/ 1159 h 2181"/>
                <a:gd name="T54" fmla="*/ 1365 w 2132"/>
                <a:gd name="T55" fmla="*/ 1329 h 2181"/>
                <a:gd name="T56" fmla="*/ 1407 w 2132"/>
                <a:gd name="T57" fmla="*/ 1448 h 2181"/>
                <a:gd name="T58" fmla="*/ 1433 w 2132"/>
                <a:gd name="T59" fmla="*/ 1653 h 2181"/>
                <a:gd name="T60" fmla="*/ 1330 w 2132"/>
                <a:gd name="T61" fmla="*/ 2028 h 2181"/>
                <a:gd name="T62" fmla="*/ 1527 w 2132"/>
                <a:gd name="T63" fmla="*/ 2113 h 2181"/>
                <a:gd name="T64" fmla="*/ 1765 w 2132"/>
                <a:gd name="T65" fmla="*/ 1993 h 2181"/>
                <a:gd name="T66" fmla="*/ 1919 w 2132"/>
                <a:gd name="T67" fmla="*/ 1857 h 2181"/>
                <a:gd name="T68" fmla="*/ 1765 w 2132"/>
                <a:gd name="T69" fmla="*/ 1866 h 2181"/>
                <a:gd name="T70" fmla="*/ 1518 w 2132"/>
                <a:gd name="T71" fmla="*/ 1849 h 2181"/>
                <a:gd name="T72" fmla="*/ 1561 w 2132"/>
                <a:gd name="T73" fmla="*/ 1423 h 2181"/>
                <a:gd name="T74" fmla="*/ 1620 w 2132"/>
                <a:gd name="T75" fmla="*/ 1022 h 2181"/>
                <a:gd name="T76" fmla="*/ 1757 w 2132"/>
                <a:gd name="T77" fmla="*/ 545 h 2181"/>
                <a:gd name="T78" fmla="*/ 2107 w 2132"/>
                <a:gd name="T79" fmla="*/ 196 h 2181"/>
                <a:gd name="T80" fmla="*/ 1893 w 2132"/>
                <a:gd name="T81" fmla="*/ 68 h 2181"/>
                <a:gd name="T82" fmla="*/ 1424 w 2132"/>
                <a:gd name="T83" fmla="*/ 358 h 2181"/>
                <a:gd name="T84" fmla="*/ 1075 w 2132"/>
                <a:gd name="T85" fmla="*/ 545 h 2181"/>
                <a:gd name="T86" fmla="*/ 1109 w 2132"/>
                <a:gd name="T87" fmla="*/ 622 h 2181"/>
                <a:gd name="T88" fmla="*/ 1689 w 2132"/>
                <a:gd name="T89" fmla="*/ 324 h 2181"/>
                <a:gd name="T90" fmla="*/ 1672 w 2132"/>
                <a:gd name="T91" fmla="*/ 409 h 2181"/>
                <a:gd name="T92" fmla="*/ 1868 w 2132"/>
                <a:gd name="T93" fmla="*/ 315 h 2181"/>
                <a:gd name="T94" fmla="*/ 1927 w 2132"/>
                <a:gd name="T95" fmla="*/ 205 h 2181"/>
                <a:gd name="T96" fmla="*/ 1689 w 2132"/>
                <a:gd name="T97" fmla="*/ 324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32" h="2181">
                  <a:moveTo>
                    <a:pt x="947" y="912"/>
                  </a:moveTo>
                  <a:cubicBezTo>
                    <a:pt x="921" y="988"/>
                    <a:pt x="802" y="1201"/>
                    <a:pt x="699" y="1303"/>
                  </a:cubicBezTo>
                  <a:cubicBezTo>
                    <a:pt x="606" y="1414"/>
                    <a:pt x="554" y="1465"/>
                    <a:pt x="580" y="1363"/>
                  </a:cubicBezTo>
                  <a:cubicBezTo>
                    <a:pt x="606" y="1261"/>
                    <a:pt x="734" y="809"/>
                    <a:pt x="725" y="758"/>
                  </a:cubicBezTo>
                  <a:cubicBezTo>
                    <a:pt x="725" y="699"/>
                    <a:pt x="751" y="690"/>
                    <a:pt x="810" y="545"/>
                  </a:cubicBezTo>
                  <a:cubicBezTo>
                    <a:pt x="870" y="400"/>
                    <a:pt x="964" y="230"/>
                    <a:pt x="870" y="153"/>
                  </a:cubicBezTo>
                  <a:cubicBezTo>
                    <a:pt x="785" y="85"/>
                    <a:pt x="657" y="170"/>
                    <a:pt x="520" y="187"/>
                  </a:cubicBezTo>
                  <a:cubicBezTo>
                    <a:pt x="392" y="205"/>
                    <a:pt x="213" y="222"/>
                    <a:pt x="213" y="290"/>
                  </a:cubicBezTo>
                  <a:cubicBezTo>
                    <a:pt x="213" y="358"/>
                    <a:pt x="495" y="332"/>
                    <a:pt x="580" y="298"/>
                  </a:cubicBezTo>
                  <a:cubicBezTo>
                    <a:pt x="674" y="256"/>
                    <a:pt x="785" y="187"/>
                    <a:pt x="793" y="264"/>
                  </a:cubicBezTo>
                  <a:cubicBezTo>
                    <a:pt x="793" y="341"/>
                    <a:pt x="793" y="375"/>
                    <a:pt x="725" y="477"/>
                  </a:cubicBezTo>
                  <a:cubicBezTo>
                    <a:pt x="665" y="588"/>
                    <a:pt x="699" y="588"/>
                    <a:pt x="614" y="613"/>
                  </a:cubicBezTo>
                  <a:cubicBezTo>
                    <a:pt x="537" y="647"/>
                    <a:pt x="444" y="690"/>
                    <a:pt x="469" y="852"/>
                  </a:cubicBezTo>
                  <a:cubicBezTo>
                    <a:pt x="495" y="1014"/>
                    <a:pt x="512" y="1005"/>
                    <a:pt x="478" y="1099"/>
                  </a:cubicBezTo>
                  <a:cubicBezTo>
                    <a:pt x="444" y="1184"/>
                    <a:pt x="341" y="1414"/>
                    <a:pt x="316" y="1499"/>
                  </a:cubicBezTo>
                  <a:cubicBezTo>
                    <a:pt x="299" y="1585"/>
                    <a:pt x="213" y="1687"/>
                    <a:pt x="128" y="1806"/>
                  </a:cubicBezTo>
                  <a:cubicBezTo>
                    <a:pt x="43" y="1925"/>
                    <a:pt x="0" y="2019"/>
                    <a:pt x="43" y="2104"/>
                  </a:cubicBezTo>
                  <a:cubicBezTo>
                    <a:pt x="85" y="2181"/>
                    <a:pt x="94" y="2181"/>
                    <a:pt x="188" y="2096"/>
                  </a:cubicBezTo>
                  <a:cubicBezTo>
                    <a:pt x="273" y="2019"/>
                    <a:pt x="316" y="2010"/>
                    <a:pt x="375" y="1900"/>
                  </a:cubicBezTo>
                  <a:cubicBezTo>
                    <a:pt x="444" y="1789"/>
                    <a:pt x="486" y="1729"/>
                    <a:pt x="554" y="1687"/>
                  </a:cubicBezTo>
                  <a:cubicBezTo>
                    <a:pt x="614" y="1644"/>
                    <a:pt x="614" y="1525"/>
                    <a:pt x="725" y="1414"/>
                  </a:cubicBezTo>
                  <a:cubicBezTo>
                    <a:pt x="836" y="1303"/>
                    <a:pt x="870" y="1278"/>
                    <a:pt x="947" y="1133"/>
                  </a:cubicBezTo>
                  <a:cubicBezTo>
                    <a:pt x="1023" y="988"/>
                    <a:pt x="1032" y="750"/>
                    <a:pt x="947" y="912"/>
                  </a:cubicBezTo>
                  <a:close/>
                  <a:moveTo>
                    <a:pt x="1109" y="622"/>
                  </a:moveTo>
                  <a:cubicBezTo>
                    <a:pt x="1211" y="605"/>
                    <a:pt x="1424" y="520"/>
                    <a:pt x="1501" y="477"/>
                  </a:cubicBezTo>
                  <a:cubicBezTo>
                    <a:pt x="1569" y="426"/>
                    <a:pt x="1595" y="417"/>
                    <a:pt x="1561" y="596"/>
                  </a:cubicBezTo>
                  <a:cubicBezTo>
                    <a:pt x="1535" y="775"/>
                    <a:pt x="1467" y="1099"/>
                    <a:pt x="1433" y="1159"/>
                  </a:cubicBezTo>
                  <a:cubicBezTo>
                    <a:pt x="1407" y="1218"/>
                    <a:pt x="1365" y="1235"/>
                    <a:pt x="1365" y="1329"/>
                  </a:cubicBezTo>
                  <a:cubicBezTo>
                    <a:pt x="1373" y="1423"/>
                    <a:pt x="1382" y="1414"/>
                    <a:pt x="1407" y="1448"/>
                  </a:cubicBezTo>
                  <a:cubicBezTo>
                    <a:pt x="1441" y="1474"/>
                    <a:pt x="1458" y="1568"/>
                    <a:pt x="1433" y="1653"/>
                  </a:cubicBezTo>
                  <a:cubicBezTo>
                    <a:pt x="1399" y="1738"/>
                    <a:pt x="1288" y="1900"/>
                    <a:pt x="1330" y="2028"/>
                  </a:cubicBezTo>
                  <a:cubicBezTo>
                    <a:pt x="1373" y="2147"/>
                    <a:pt x="1433" y="2155"/>
                    <a:pt x="1527" y="2113"/>
                  </a:cubicBezTo>
                  <a:cubicBezTo>
                    <a:pt x="1620" y="2062"/>
                    <a:pt x="1663" y="2079"/>
                    <a:pt x="1765" y="1993"/>
                  </a:cubicBezTo>
                  <a:cubicBezTo>
                    <a:pt x="1868" y="1908"/>
                    <a:pt x="1893" y="1908"/>
                    <a:pt x="1919" y="1857"/>
                  </a:cubicBezTo>
                  <a:cubicBezTo>
                    <a:pt x="1945" y="1798"/>
                    <a:pt x="1885" y="1806"/>
                    <a:pt x="1765" y="1866"/>
                  </a:cubicBezTo>
                  <a:cubicBezTo>
                    <a:pt x="1655" y="1917"/>
                    <a:pt x="1510" y="2010"/>
                    <a:pt x="1518" y="1849"/>
                  </a:cubicBezTo>
                  <a:cubicBezTo>
                    <a:pt x="1527" y="1678"/>
                    <a:pt x="1595" y="1602"/>
                    <a:pt x="1561" y="1423"/>
                  </a:cubicBezTo>
                  <a:cubicBezTo>
                    <a:pt x="1527" y="1244"/>
                    <a:pt x="1552" y="1218"/>
                    <a:pt x="1620" y="1022"/>
                  </a:cubicBezTo>
                  <a:cubicBezTo>
                    <a:pt x="1689" y="835"/>
                    <a:pt x="1680" y="579"/>
                    <a:pt x="1757" y="545"/>
                  </a:cubicBezTo>
                  <a:cubicBezTo>
                    <a:pt x="1825" y="511"/>
                    <a:pt x="2072" y="307"/>
                    <a:pt x="2107" y="196"/>
                  </a:cubicBezTo>
                  <a:cubicBezTo>
                    <a:pt x="2132" y="94"/>
                    <a:pt x="2098" y="0"/>
                    <a:pt x="1893" y="68"/>
                  </a:cubicBezTo>
                  <a:cubicBezTo>
                    <a:pt x="1689" y="145"/>
                    <a:pt x="1603" y="230"/>
                    <a:pt x="1424" y="358"/>
                  </a:cubicBezTo>
                  <a:cubicBezTo>
                    <a:pt x="1237" y="486"/>
                    <a:pt x="1117" y="528"/>
                    <a:pt x="1075" y="545"/>
                  </a:cubicBezTo>
                  <a:cubicBezTo>
                    <a:pt x="1032" y="562"/>
                    <a:pt x="1032" y="639"/>
                    <a:pt x="1109" y="622"/>
                  </a:cubicBezTo>
                  <a:close/>
                  <a:moveTo>
                    <a:pt x="1689" y="324"/>
                  </a:moveTo>
                  <a:cubicBezTo>
                    <a:pt x="1646" y="358"/>
                    <a:pt x="1586" y="409"/>
                    <a:pt x="1672" y="409"/>
                  </a:cubicBezTo>
                  <a:cubicBezTo>
                    <a:pt x="1757" y="409"/>
                    <a:pt x="1808" y="375"/>
                    <a:pt x="1868" y="315"/>
                  </a:cubicBezTo>
                  <a:cubicBezTo>
                    <a:pt x="1927" y="264"/>
                    <a:pt x="1953" y="230"/>
                    <a:pt x="1927" y="205"/>
                  </a:cubicBezTo>
                  <a:cubicBezTo>
                    <a:pt x="1902" y="170"/>
                    <a:pt x="1800" y="239"/>
                    <a:pt x="1689" y="3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3" name="iSḷíḋé">
              <a:extLst>
                <a:ext uri="{FF2B5EF4-FFF2-40B4-BE49-F238E27FC236}">
                  <a16:creationId xmlns="" xmlns:a16="http://schemas.microsoft.com/office/drawing/2014/main" id="{00AA85FF-79B1-4304-8692-38E4FEA84CD7}"/>
                </a:ext>
              </a:extLst>
            </p:cNvPr>
            <p:cNvSpPr/>
            <p:nvPr/>
          </p:nvSpPr>
          <p:spPr bwMode="auto">
            <a:xfrm>
              <a:off x="7502240" y="2905855"/>
              <a:ext cx="442310" cy="604999"/>
            </a:xfrm>
            <a:custGeom>
              <a:avLst/>
              <a:gdLst>
                <a:gd name="T0" fmla="*/ 478 w 1143"/>
                <a:gd name="T1" fmla="*/ 801 h 1568"/>
                <a:gd name="T2" fmla="*/ 461 w 1143"/>
                <a:gd name="T3" fmla="*/ 954 h 1568"/>
                <a:gd name="T4" fmla="*/ 614 w 1143"/>
                <a:gd name="T5" fmla="*/ 827 h 1568"/>
                <a:gd name="T6" fmla="*/ 904 w 1143"/>
                <a:gd name="T7" fmla="*/ 477 h 1568"/>
                <a:gd name="T8" fmla="*/ 1058 w 1143"/>
                <a:gd name="T9" fmla="*/ 264 h 1568"/>
                <a:gd name="T10" fmla="*/ 1109 w 1143"/>
                <a:gd name="T11" fmla="*/ 85 h 1568"/>
                <a:gd name="T12" fmla="*/ 759 w 1143"/>
                <a:gd name="T13" fmla="*/ 85 h 1568"/>
                <a:gd name="T14" fmla="*/ 375 w 1143"/>
                <a:gd name="T15" fmla="*/ 307 h 1568"/>
                <a:gd name="T16" fmla="*/ 316 w 1143"/>
                <a:gd name="T17" fmla="*/ 418 h 1568"/>
                <a:gd name="T18" fmla="*/ 537 w 1143"/>
                <a:gd name="T19" fmla="*/ 409 h 1568"/>
                <a:gd name="T20" fmla="*/ 665 w 1143"/>
                <a:gd name="T21" fmla="*/ 366 h 1568"/>
                <a:gd name="T22" fmla="*/ 751 w 1143"/>
                <a:gd name="T23" fmla="*/ 324 h 1568"/>
                <a:gd name="T24" fmla="*/ 648 w 1143"/>
                <a:gd name="T25" fmla="*/ 469 h 1568"/>
                <a:gd name="T26" fmla="*/ 563 w 1143"/>
                <a:gd name="T27" fmla="*/ 656 h 1568"/>
                <a:gd name="T28" fmla="*/ 478 w 1143"/>
                <a:gd name="T29" fmla="*/ 801 h 1568"/>
                <a:gd name="T30" fmla="*/ 34 w 1143"/>
                <a:gd name="T31" fmla="*/ 1338 h 1568"/>
                <a:gd name="T32" fmla="*/ 410 w 1143"/>
                <a:gd name="T33" fmla="*/ 1065 h 1568"/>
                <a:gd name="T34" fmla="*/ 870 w 1143"/>
                <a:gd name="T35" fmla="*/ 852 h 1568"/>
                <a:gd name="T36" fmla="*/ 1075 w 1143"/>
                <a:gd name="T37" fmla="*/ 988 h 1568"/>
                <a:gd name="T38" fmla="*/ 896 w 1143"/>
                <a:gd name="T39" fmla="*/ 1142 h 1568"/>
                <a:gd name="T40" fmla="*/ 503 w 1143"/>
                <a:gd name="T41" fmla="*/ 1431 h 1568"/>
                <a:gd name="T42" fmla="*/ 333 w 1143"/>
                <a:gd name="T43" fmla="*/ 1525 h 1568"/>
                <a:gd name="T44" fmla="*/ 230 w 1143"/>
                <a:gd name="T45" fmla="*/ 1542 h 1568"/>
                <a:gd name="T46" fmla="*/ 34 w 1143"/>
                <a:gd name="T47" fmla="*/ 1440 h 1568"/>
                <a:gd name="T48" fmla="*/ 34 w 1143"/>
                <a:gd name="T49" fmla="*/ 1338 h 1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3" h="1568">
                  <a:moveTo>
                    <a:pt x="478" y="801"/>
                  </a:moveTo>
                  <a:cubicBezTo>
                    <a:pt x="452" y="878"/>
                    <a:pt x="435" y="946"/>
                    <a:pt x="461" y="954"/>
                  </a:cubicBezTo>
                  <a:cubicBezTo>
                    <a:pt x="495" y="954"/>
                    <a:pt x="546" y="912"/>
                    <a:pt x="614" y="827"/>
                  </a:cubicBezTo>
                  <a:cubicBezTo>
                    <a:pt x="674" y="733"/>
                    <a:pt x="836" y="537"/>
                    <a:pt x="904" y="477"/>
                  </a:cubicBezTo>
                  <a:cubicBezTo>
                    <a:pt x="972" y="418"/>
                    <a:pt x="1032" y="332"/>
                    <a:pt x="1058" y="264"/>
                  </a:cubicBezTo>
                  <a:cubicBezTo>
                    <a:pt x="1075" y="196"/>
                    <a:pt x="1143" y="154"/>
                    <a:pt x="1109" y="85"/>
                  </a:cubicBezTo>
                  <a:cubicBezTo>
                    <a:pt x="1075" y="9"/>
                    <a:pt x="921" y="0"/>
                    <a:pt x="759" y="85"/>
                  </a:cubicBezTo>
                  <a:cubicBezTo>
                    <a:pt x="606" y="171"/>
                    <a:pt x="495" y="247"/>
                    <a:pt x="375" y="307"/>
                  </a:cubicBezTo>
                  <a:cubicBezTo>
                    <a:pt x="247" y="375"/>
                    <a:pt x="213" y="384"/>
                    <a:pt x="316" y="418"/>
                  </a:cubicBezTo>
                  <a:cubicBezTo>
                    <a:pt x="418" y="443"/>
                    <a:pt x="478" y="452"/>
                    <a:pt x="537" y="409"/>
                  </a:cubicBezTo>
                  <a:cubicBezTo>
                    <a:pt x="597" y="366"/>
                    <a:pt x="631" y="401"/>
                    <a:pt x="665" y="366"/>
                  </a:cubicBezTo>
                  <a:cubicBezTo>
                    <a:pt x="691" y="332"/>
                    <a:pt x="751" y="290"/>
                    <a:pt x="751" y="324"/>
                  </a:cubicBezTo>
                  <a:cubicBezTo>
                    <a:pt x="751" y="366"/>
                    <a:pt x="717" y="341"/>
                    <a:pt x="648" y="469"/>
                  </a:cubicBezTo>
                  <a:cubicBezTo>
                    <a:pt x="580" y="605"/>
                    <a:pt x="614" y="571"/>
                    <a:pt x="563" y="656"/>
                  </a:cubicBezTo>
                  <a:cubicBezTo>
                    <a:pt x="512" y="733"/>
                    <a:pt x="495" y="758"/>
                    <a:pt x="478" y="801"/>
                  </a:cubicBezTo>
                  <a:close/>
                  <a:moveTo>
                    <a:pt x="34" y="1338"/>
                  </a:moveTo>
                  <a:cubicBezTo>
                    <a:pt x="85" y="1321"/>
                    <a:pt x="137" y="1218"/>
                    <a:pt x="410" y="1065"/>
                  </a:cubicBezTo>
                  <a:cubicBezTo>
                    <a:pt x="674" y="912"/>
                    <a:pt x="717" y="869"/>
                    <a:pt x="870" y="852"/>
                  </a:cubicBezTo>
                  <a:cubicBezTo>
                    <a:pt x="1024" y="844"/>
                    <a:pt x="1100" y="903"/>
                    <a:pt x="1075" y="988"/>
                  </a:cubicBezTo>
                  <a:cubicBezTo>
                    <a:pt x="1041" y="1074"/>
                    <a:pt x="1015" y="1048"/>
                    <a:pt x="896" y="1142"/>
                  </a:cubicBezTo>
                  <a:cubicBezTo>
                    <a:pt x="768" y="1227"/>
                    <a:pt x="665" y="1338"/>
                    <a:pt x="503" y="1431"/>
                  </a:cubicBezTo>
                  <a:cubicBezTo>
                    <a:pt x="350" y="1525"/>
                    <a:pt x="367" y="1491"/>
                    <a:pt x="333" y="1525"/>
                  </a:cubicBezTo>
                  <a:cubicBezTo>
                    <a:pt x="290" y="1568"/>
                    <a:pt x="299" y="1559"/>
                    <a:pt x="230" y="1542"/>
                  </a:cubicBezTo>
                  <a:cubicBezTo>
                    <a:pt x="162" y="1525"/>
                    <a:pt x="26" y="1465"/>
                    <a:pt x="34" y="1440"/>
                  </a:cubicBezTo>
                  <a:cubicBezTo>
                    <a:pt x="43" y="1406"/>
                    <a:pt x="0" y="1346"/>
                    <a:pt x="34" y="13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4" name="iṣlîḍé">
              <a:extLst>
                <a:ext uri="{FF2B5EF4-FFF2-40B4-BE49-F238E27FC236}">
                  <a16:creationId xmlns="" xmlns:a16="http://schemas.microsoft.com/office/drawing/2014/main" id="{C3AB9627-24B5-4DEA-B9B9-EEAAB4546C25}"/>
                </a:ext>
              </a:extLst>
            </p:cNvPr>
            <p:cNvSpPr/>
            <p:nvPr/>
          </p:nvSpPr>
          <p:spPr bwMode="auto">
            <a:xfrm>
              <a:off x="8125540" y="2708595"/>
              <a:ext cx="791073" cy="861233"/>
            </a:xfrm>
            <a:custGeom>
              <a:avLst/>
              <a:gdLst>
                <a:gd name="T0" fmla="*/ 1492 w 2047"/>
                <a:gd name="T1" fmla="*/ 1286 h 2232"/>
                <a:gd name="T2" fmla="*/ 1654 w 2047"/>
                <a:gd name="T3" fmla="*/ 1457 h 2232"/>
                <a:gd name="T4" fmla="*/ 1620 w 2047"/>
                <a:gd name="T5" fmla="*/ 1687 h 2232"/>
                <a:gd name="T6" fmla="*/ 1509 w 2047"/>
                <a:gd name="T7" fmla="*/ 1883 h 2232"/>
                <a:gd name="T8" fmla="*/ 1740 w 2047"/>
                <a:gd name="T9" fmla="*/ 1780 h 2232"/>
                <a:gd name="T10" fmla="*/ 1979 w 2047"/>
                <a:gd name="T11" fmla="*/ 1687 h 2232"/>
                <a:gd name="T12" fmla="*/ 1987 w 2047"/>
                <a:gd name="T13" fmla="*/ 1491 h 2232"/>
                <a:gd name="T14" fmla="*/ 1492 w 2047"/>
                <a:gd name="T15" fmla="*/ 1286 h 2232"/>
                <a:gd name="T16" fmla="*/ 1202 w 2047"/>
                <a:gd name="T17" fmla="*/ 869 h 2232"/>
                <a:gd name="T18" fmla="*/ 1382 w 2047"/>
                <a:gd name="T19" fmla="*/ 733 h 2232"/>
                <a:gd name="T20" fmla="*/ 1620 w 2047"/>
                <a:gd name="T21" fmla="*/ 511 h 2232"/>
                <a:gd name="T22" fmla="*/ 1689 w 2047"/>
                <a:gd name="T23" fmla="*/ 358 h 2232"/>
                <a:gd name="T24" fmla="*/ 1458 w 2047"/>
                <a:gd name="T25" fmla="*/ 375 h 2232"/>
                <a:gd name="T26" fmla="*/ 1296 w 2047"/>
                <a:gd name="T27" fmla="*/ 554 h 2232"/>
                <a:gd name="T28" fmla="*/ 1228 w 2047"/>
                <a:gd name="T29" fmla="*/ 273 h 2232"/>
                <a:gd name="T30" fmla="*/ 827 w 2047"/>
                <a:gd name="T31" fmla="*/ 26 h 2232"/>
                <a:gd name="T32" fmla="*/ 861 w 2047"/>
                <a:gd name="T33" fmla="*/ 136 h 2232"/>
                <a:gd name="T34" fmla="*/ 1109 w 2047"/>
                <a:gd name="T35" fmla="*/ 417 h 2232"/>
                <a:gd name="T36" fmla="*/ 955 w 2047"/>
                <a:gd name="T37" fmla="*/ 792 h 2232"/>
                <a:gd name="T38" fmla="*/ 563 w 2047"/>
                <a:gd name="T39" fmla="*/ 997 h 2232"/>
                <a:gd name="T40" fmla="*/ 316 w 2047"/>
                <a:gd name="T41" fmla="*/ 1108 h 2232"/>
                <a:gd name="T42" fmla="*/ 691 w 2047"/>
                <a:gd name="T43" fmla="*/ 1090 h 2232"/>
                <a:gd name="T44" fmla="*/ 802 w 2047"/>
                <a:gd name="T45" fmla="*/ 1133 h 2232"/>
                <a:gd name="T46" fmla="*/ 657 w 2047"/>
                <a:gd name="T47" fmla="*/ 1448 h 2232"/>
                <a:gd name="T48" fmla="*/ 460 w 2047"/>
                <a:gd name="T49" fmla="*/ 1729 h 2232"/>
                <a:gd name="T50" fmla="*/ 136 w 2047"/>
                <a:gd name="T51" fmla="*/ 2062 h 2232"/>
                <a:gd name="T52" fmla="*/ 85 w 2047"/>
                <a:gd name="T53" fmla="*/ 2206 h 2232"/>
                <a:gd name="T54" fmla="*/ 512 w 2047"/>
                <a:gd name="T55" fmla="*/ 1891 h 2232"/>
                <a:gd name="T56" fmla="*/ 904 w 2047"/>
                <a:gd name="T57" fmla="*/ 1278 h 2232"/>
                <a:gd name="T58" fmla="*/ 1202 w 2047"/>
                <a:gd name="T59" fmla="*/ 869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47" h="2232">
                  <a:moveTo>
                    <a:pt x="1492" y="1286"/>
                  </a:moveTo>
                  <a:cubicBezTo>
                    <a:pt x="1535" y="1338"/>
                    <a:pt x="1629" y="1397"/>
                    <a:pt x="1654" y="1457"/>
                  </a:cubicBezTo>
                  <a:cubicBezTo>
                    <a:pt x="1680" y="1525"/>
                    <a:pt x="1689" y="1610"/>
                    <a:pt x="1620" y="1687"/>
                  </a:cubicBezTo>
                  <a:cubicBezTo>
                    <a:pt x="1544" y="1763"/>
                    <a:pt x="1433" y="1883"/>
                    <a:pt x="1509" y="1883"/>
                  </a:cubicBezTo>
                  <a:cubicBezTo>
                    <a:pt x="1586" y="1891"/>
                    <a:pt x="1689" y="1823"/>
                    <a:pt x="1740" y="1780"/>
                  </a:cubicBezTo>
                  <a:cubicBezTo>
                    <a:pt x="1799" y="1746"/>
                    <a:pt x="1953" y="1729"/>
                    <a:pt x="1979" y="1687"/>
                  </a:cubicBezTo>
                  <a:cubicBezTo>
                    <a:pt x="2013" y="1653"/>
                    <a:pt x="2047" y="1550"/>
                    <a:pt x="1987" y="1491"/>
                  </a:cubicBezTo>
                  <a:cubicBezTo>
                    <a:pt x="1927" y="1431"/>
                    <a:pt x="1364" y="1099"/>
                    <a:pt x="1492" y="1286"/>
                  </a:cubicBezTo>
                  <a:close/>
                  <a:moveTo>
                    <a:pt x="1202" y="869"/>
                  </a:moveTo>
                  <a:cubicBezTo>
                    <a:pt x="1288" y="826"/>
                    <a:pt x="1339" y="792"/>
                    <a:pt x="1382" y="733"/>
                  </a:cubicBezTo>
                  <a:cubicBezTo>
                    <a:pt x="1433" y="673"/>
                    <a:pt x="1501" y="613"/>
                    <a:pt x="1620" y="511"/>
                  </a:cubicBezTo>
                  <a:cubicBezTo>
                    <a:pt x="1740" y="400"/>
                    <a:pt x="1706" y="409"/>
                    <a:pt x="1689" y="358"/>
                  </a:cubicBezTo>
                  <a:cubicBezTo>
                    <a:pt x="1680" y="307"/>
                    <a:pt x="1603" y="298"/>
                    <a:pt x="1458" y="375"/>
                  </a:cubicBezTo>
                  <a:cubicBezTo>
                    <a:pt x="1322" y="452"/>
                    <a:pt x="1296" y="647"/>
                    <a:pt x="1296" y="554"/>
                  </a:cubicBezTo>
                  <a:cubicBezTo>
                    <a:pt x="1296" y="452"/>
                    <a:pt x="1347" y="409"/>
                    <a:pt x="1228" y="273"/>
                  </a:cubicBezTo>
                  <a:cubicBezTo>
                    <a:pt x="1117" y="128"/>
                    <a:pt x="938" y="51"/>
                    <a:pt x="827" y="26"/>
                  </a:cubicBezTo>
                  <a:cubicBezTo>
                    <a:pt x="716" y="0"/>
                    <a:pt x="733" y="43"/>
                    <a:pt x="861" y="136"/>
                  </a:cubicBezTo>
                  <a:cubicBezTo>
                    <a:pt x="989" y="230"/>
                    <a:pt x="1109" y="332"/>
                    <a:pt x="1109" y="417"/>
                  </a:cubicBezTo>
                  <a:cubicBezTo>
                    <a:pt x="1100" y="503"/>
                    <a:pt x="1092" y="682"/>
                    <a:pt x="955" y="792"/>
                  </a:cubicBezTo>
                  <a:cubicBezTo>
                    <a:pt x="819" y="903"/>
                    <a:pt x="742" y="937"/>
                    <a:pt x="563" y="997"/>
                  </a:cubicBezTo>
                  <a:cubicBezTo>
                    <a:pt x="375" y="1048"/>
                    <a:pt x="222" y="1073"/>
                    <a:pt x="316" y="1108"/>
                  </a:cubicBezTo>
                  <a:cubicBezTo>
                    <a:pt x="401" y="1142"/>
                    <a:pt x="537" y="1116"/>
                    <a:pt x="691" y="1090"/>
                  </a:cubicBezTo>
                  <a:cubicBezTo>
                    <a:pt x="836" y="1065"/>
                    <a:pt x="827" y="1073"/>
                    <a:pt x="802" y="1133"/>
                  </a:cubicBezTo>
                  <a:cubicBezTo>
                    <a:pt x="768" y="1201"/>
                    <a:pt x="768" y="1244"/>
                    <a:pt x="657" y="1448"/>
                  </a:cubicBezTo>
                  <a:cubicBezTo>
                    <a:pt x="537" y="1644"/>
                    <a:pt x="520" y="1619"/>
                    <a:pt x="460" y="1729"/>
                  </a:cubicBezTo>
                  <a:cubicBezTo>
                    <a:pt x="392" y="1840"/>
                    <a:pt x="273" y="1951"/>
                    <a:pt x="136" y="2062"/>
                  </a:cubicBezTo>
                  <a:cubicBezTo>
                    <a:pt x="9" y="2181"/>
                    <a:pt x="0" y="2232"/>
                    <a:pt x="85" y="2206"/>
                  </a:cubicBezTo>
                  <a:cubicBezTo>
                    <a:pt x="171" y="2172"/>
                    <a:pt x="392" y="2079"/>
                    <a:pt x="512" y="1891"/>
                  </a:cubicBezTo>
                  <a:cubicBezTo>
                    <a:pt x="631" y="1704"/>
                    <a:pt x="878" y="1372"/>
                    <a:pt x="904" y="1278"/>
                  </a:cubicBezTo>
                  <a:cubicBezTo>
                    <a:pt x="930" y="1176"/>
                    <a:pt x="972" y="1005"/>
                    <a:pt x="1202" y="8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5" name="íṧļidé">
              <a:extLst>
                <a:ext uri="{FF2B5EF4-FFF2-40B4-BE49-F238E27FC236}">
                  <a16:creationId xmlns="" xmlns:a16="http://schemas.microsoft.com/office/drawing/2014/main" id="{39CAED77-046D-49BD-A881-8CF93AE6B81C}"/>
                </a:ext>
              </a:extLst>
            </p:cNvPr>
            <p:cNvSpPr/>
            <p:nvPr/>
          </p:nvSpPr>
          <p:spPr bwMode="auto">
            <a:xfrm>
              <a:off x="9041681" y="2468629"/>
              <a:ext cx="936477" cy="1177459"/>
            </a:xfrm>
            <a:custGeom>
              <a:avLst/>
              <a:gdLst>
                <a:gd name="T0" fmla="*/ 648 w 2422"/>
                <a:gd name="T1" fmla="*/ 1806 h 3050"/>
                <a:gd name="T2" fmla="*/ 759 w 2422"/>
                <a:gd name="T3" fmla="*/ 1627 h 3050"/>
                <a:gd name="T4" fmla="*/ 1450 w 2422"/>
                <a:gd name="T5" fmla="*/ 2471 h 3050"/>
                <a:gd name="T6" fmla="*/ 1475 w 2422"/>
                <a:gd name="T7" fmla="*/ 2155 h 3050"/>
                <a:gd name="T8" fmla="*/ 1637 w 2422"/>
                <a:gd name="T9" fmla="*/ 1840 h 3050"/>
                <a:gd name="T10" fmla="*/ 870 w 2422"/>
                <a:gd name="T11" fmla="*/ 2394 h 3050"/>
                <a:gd name="T12" fmla="*/ 25 w 2422"/>
                <a:gd name="T13" fmla="*/ 2820 h 3050"/>
                <a:gd name="T14" fmla="*/ 179 w 2422"/>
                <a:gd name="T15" fmla="*/ 2752 h 3050"/>
                <a:gd name="T16" fmla="*/ 1705 w 2422"/>
                <a:gd name="T17" fmla="*/ 1602 h 3050"/>
                <a:gd name="T18" fmla="*/ 1688 w 2422"/>
                <a:gd name="T19" fmla="*/ 2002 h 3050"/>
                <a:gd name="T20" fmla="*/ 1646 w 2422"/>
                <a:gd name="T21" fmla="*/ 2317 h 3050"/>
                <a:gd name="T22" fmla="*/ 1842 w 2422"/>
                <a:gd name="T23" fmla="*/ 2496 h 3050"/>
                <a:gd name="T24" fmla="*/ 1552 w 2422"/>
                <a:gd name="T25" fmla="*/ 2973 h 3050"/>
                <a:gd name="T26" fmla="*/ 1040 w 2422"/>
                <a:gd name="T27" fmla="*/ 2965 h 3050"/>
                <a:gd name="T28" fmla="*/ 1450 w 2422"/>
                <a:gd name="T29" fmla="*/ 2471 h 3050"/>
                <a:gd name="T30" fmla="*/ 1501 w 2422"/>
                <a:gd name="T31" fmla="*/ 2615 h 3050"/>
                <a:gd name="T32" fmla="*/ 1219 w 2422"/>
                <a:gd name="T33" fmla="*/ 2760 h 3050"/>
                <a:gd name="T34" fmla="*/ 929 w 2422"/>
                <a:gd name="T35" fmla="*/ 1457 h 3050"/>
                <a:gd name="T36" fmla="*/ 699 w 2422"/>
                <a:gd name="T37" fmla="*/ 1091 h 3050"/>
                <a:gd name="T38" fmla="*/ 1015 w 2422"/>
                <a:gd name="T39" fmla="*/ 1321 h 3050"/>
                <a:gd name="T40" fmla="*/ 912 w 2422"/>
                <a:gd name="T41" fmla="*/ 1193 h 3050"/>
                <a:gd name="T42" fmla="*/ 1390 w 2422"/>
                <a:gd name="T43" fmla="*/ 878 h 3050"/>
                <a:gd name="T44" fmla="*/ 1748 w 2422"/>
                <a:gd name="T45" fmla="*/ 298 h 3050"/>
                <a:gd name="T46" fmla="*/ 1586 w 2422"/>
                <a:gd name="T47" fmla="*/ 77 h 3050"/>
                <a:gd name="T48" fmla="*/ 1799 w 2422"/>
                <a:gd name="T49" fmla="*/ 486 h 3050"/>
                <a:gd name="T50" fmla="*/ 1492 w 2422"/>
                <a:gd name="T51" fmla="*/ 920 h 3050"/>
                <a:gd name="T52" fmla="*/ 1714 w 2422"/>
                <a:gd name="T53" fmla="*/ 954 h 3050"/>
                <a:gd name="T54" fmla="*/ 2251 w 2422"/>
                <a:gd name="T55" fmla="*/ 1082 h 3050"/>
                <a:gd name="T56" fmla="*/ 1637 w 2422"/>
                <a:gd name="T57" fmla="*/ 1610 h 3050"/>
                <a:gd name="T58" fmla="*/ 1484 w 2422"/>
                <a:gd name="T59" fmla="*/ 1508 h 3050"/>
                <a:gd name="T60" fmla="*/ 1211 w 2422"/>
                <a:gd name="T61" fmla="*/ 1474 h 3050"/>
                <a:gd name="T62" fmla="*/ 1458 w 2422"/>
                <a:gd name="T63" fmla="*/ 1184 h 3050"/>
                <a:gd name="T64" fmla="*/ 1151 w 2422"/>
                <a:gd name="T65" fmla="*/ 1329 h 3050"/>
                <a:gd name="T66" fmla="*/ 1091 w 2422"/>
                <a:gd name="T67" fmla="*/ 1576 h 3050"/>
                <a:gd name="T68" fmla="*/ 921 w 2422"/>
                <a:gd name="T69" fmla="*/ 1670 h 3050"/>
                <a:gd name="T70" fmla="*/ 1697 w 2422"/>
                <a:gd name="T71" fmla="*/ 1244 h 3050"/>
                <a:gd name="T72" fmla="*/ 1842 w 2422"/>
                <a:gd name="T73" fmla="*/ 1269 h 3050"/>
                <a:gd name="T74" fmla="*/ 2166 w 2422"/>
                <a:gd name="T75" fmla="*/ 937 h 3050"/>
                <a:gd name="T76" fmla="*/ 1577 w 2422"/>
                <a:gd name="T77" fmla="*/ 1150 h 3050"/>
                <a:gd name="T78" fmla="*/ 1697 w 2422"/>
                <a:gd name="T79" fmla="*/ 1244 h 3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22" h="3050">
                  <a:moveTo>
                    <a:pt x="554" y="1534"/>
                  </a:moveTo>
                  <a:cubicBezTo>
                    <a:pt x="597" y="1644"/>
                    <a:pt x="656" y="1721"/>
                    <a:pt x="648" y="1806"/>
                  </a:cubicBezTo>
                  <a:cubicBezTo>
                    <a:pt x="639" y="1883"/>
                    <a:pt x="742" y="1985"/>
                    <a:pt x="801" y="1908"/>
                  </a:cubicBezTo>
                  <a:cubicBezTo>
                    <a:pt x="861" y="1832"/>
                    <a:pt x="861" y="1772"/>
                    <a:pt x="759" y="1627"/>
                  </a:cubicBezTo>
                  <a:cubicBezTo>
                    <a:pt x="665" y="1491"/>
                    <a:pt x="469" y="1363"/>
                    <a:pt x="554" y="1534"/>
                  </a:cubicBezTo>
                  <a:close/>
                  <a:moveTo>
                    <a:pt x="1450" y="2471"/>
                  </a:moveTo>
                  <a:cubicBezTo>
                    <a:pt x="1526" y="2420"/>
                    <a:pt x="1552" y="2334"/>
                    <a:pt x="1543" y="2266"/>
                  </a:cubicBezTo>
                  <a:cubicBezTo>
                    <a:pt x="1543" y="2190"/>
                    <a:pt x="1518" y="2172"/>
                    <a:pt x="1475" y="2155"/>
                  </a:cubicBezTo>
                  <a:cubicBezTo>
                    <a:pt x="1441" y="2138"/>
                    <a:pt x="1441" y="2036"/>
                    <a:pt x="1526" y="1951"/>
                  </a:cubicBezTo>
                  <a:cubicBezTo>
                    <a:pt x="1612" y="1874"/>
                    <a:pt x="1646" y="1866"/>
                    <a:pt x="1637" y="1840"/>
                  </a:cubicBezTo>
                  <a:cubicBezTo>
                    <a:pt x="1637" y="1806"/>
                    <a:pt x="1518" y="1849"/>
                    <a:pt x="1347" y="1977"/>
                  </a:cubicBezTo>
                  <a:cubicBezTo>
                    <a:pt x="1177" y="2113"/>
                    <a:pt x="1100" y="2164"/>
                    <a:pt x="870" y="2394"/>
                  </a:cubicBezTo>
                  <a:cubicBezTo>
                    <a:pt x="639" y="2624"/>
                    <a:pt x="537" y="2752"/>
                    <a:pt x="332" y="2871"/>
                  </a:cubicBezTo>
                  <a:cubicBezTo>
                    <a:pt x="136" y="2990"/>
                    <a:pt x="59" y="2982"/>
                    <a:pt x="25" y="2820"/>
                  </a:cubicBezTo>
                  <a:cubicBezTo>
                    <a:pt x="0" y="2650"/>
                    <a:pt x="77" y="2581"/>
                    <a:pt x="94" y="2624"/>
                  </a:cubicBezTo>
                  <a:cubicBezTo>
                    <a:pt x="111" y="2667"/>
                    <a:pt x="94" y="2794"/>
                    <a:pt x="179" y="2752"/>
                  </a:cubicBezTo>
                  <a:cubicBezTo>
                    <a:pt x="256" y="2718"/>
                    <a:pt x="435" y="2624"/>
                    <a:pt x="810" y="2300"/>
                  </a:cubicBezTo>
                  <a:cubicBezTo>
                    <a:pt x="1185" y="1977"/>
                    <a:pt x="1441" y="1730"/>
                    <a:pt x="1705" y="1602"/>
                  </a:cubicBezTo>
                  <a:cubicBezTo>
                    <a:pt x="1970" y="1482"/>
                    <a:pt x="2064" y="1610"/>
                    <a:pt x="2055" y="1661"/>
                  </a:cubicBezTo>
                  <a:cubicBezTo>
                    <a:pt x="2047" y="1712"/>
                    <a:pt x="1816" y="1891"/>
                    <a:pt x="1688" y="2002"/>
                  </a:cubicBezTo>
                  <a:cubicBezTo>
                    <a:pt x="1552" y="2113"/>
                    <a:pt x="1629" y="2104"/>
                    <a:pt x="1646" y="2147"/>
                  </a:cubicBezTo>
                  <a:cubicBezTo>
                    <a:pt x="1654" y="2190"/>
                    <a:pt x="1654" y="2275"/>
                    <a:pt x="1646" y="2317"/>
                  </a:cubicBezTo>
                  <a:cubicBezTo>
                    <a:pt x="1637" y="2360"/>
                    <a:pt x="1663" y="2385"/>
                    <a:pt x="1731" y="2385"/>
                  </a:cubicBezTo>
                  <a:cubicBezTo>
                    <a:pt x="1808" y="2385"/>
                    <a:pt x="1936" y="2420"/>
                    <a:pt x="1842" y="2496"/>
                  </a:cubicBezTo>
                  <a:cubicBezTo>
                    <a:pt x="1748" y="2573"/>
                    <a:pt x="1637" y="2513"/>
                    <a:pt x="1663" y="2650"/>
                  </a:cubicBezTo>
                  <a:cubicBezTo>
                    <a:pt x="1688" y="2794"/>
                    <a:pt x="1714" y="2888"/>
                    <a:pt x="1552" y="2973"/>
                  </a:cubicBezTo>
                  <a:cubicBezTo>
                    <a:pt x="1390" y="3050"/>
                    <a:pt x="1347" y="3007"/>
                    <a:pt x="1262" y="2965"/>
                  </a:cubicBezTo>
                  <a:cubicBezTo>
                    <a:pt x="1185" y="2914"/>
                    <a:pt x="1091" y="2922"/>
                    <a:pt x="1040" y="2965"/>
                  </a:cubicBezTo>
                  <a:cubicBezTo>
                    <a:pt x="998" y="3007"/>
                    <a:pt x="895" y="2999"/>
                    <a:pt x="938" y="2888"/>
                  </a:cubicBezTo>
                  <a:cubicBezTo>
                    <a:pt x="981" y="2777"/>
                    <a:pt x="1049" y="2726"/>
                    <a:pt x="1450" y="2471"/>
                  </a:cubicBezTo>
                  <a:close/>
                  <a:moveTo>
                    <a:pt x="1219" y="2760"/>
                  </a:moveTo>
                  <a:cubicBezTo>
                    <a:pt x="1270" y="2718"/>
                    <a:pt x="1450" y="2573"/>
                    <a:pt x="1501" y="2615"/>
                  </a:cubicBezTo>
                  <a:cubicBezTo>
                    <a:pt x="1543" y="2650"/>
                    <a:pt x="1595" y="2794"/>
                    <a:pt x="1484" y="2837"/>
                  </a:cubicBezTo>
                  <a:cubicBezTo>
                    <a:pt x="1373" y="2880"/>
                    <a:pt x="1049" y="2905"/>
                    <a:pt x="1219" y="2760"/>
                  </a:cubicBezTo>
                  <a:close/>
                  <a:moveTo>
                    <a:pt x="861" y="1627"/>
                  </a:moveTo>
                  <a:cubicBezTo>
                    <a:pt x="895" y="1568"/>
                    <a:pt x="972" y="1542"/>
                    <a:pt x="929" y="1457"/>
                  </a:cubicBezTo>
                  <a:cubicBezTo>
                    <a:pt x="887" y="1372"/>
                    <a:pt x="801" y="1252"/>
                    <a:pt x="733" y="1193"/>
                  </a:cubicBezTo>
                  <a:cubicBezTo>
                    <a:pt x="665" y="1133"/>
                    <a:pt x="639" y="1074"/>
                    <a:pt x="699" y="1091"/>
                  </a:cubicBezTo>
                  <a:cubicBezTo>
                    <a:pt x="759" y="1116"/>
                    <a:pt x="870" y="1167"/>
                    <a:pt x="912" y="1252"/>
                  </a:cubicBezTo>
                  <a:cubicBezTo>
                    <a:pt x="963" y="1338"/>
                    <a:pt x="963" y="1355"/>
                    <a:pt x="1015" y="1321"/>
                  </a:cubicBezTo>
                  <a:cubicBezTo>
                    <a:pt x="1066" y="1295"/>
                    <a:pt x="1160" y="1227"/>
                    <a:pt x="1091" y="1210"/>
                  </a:cubicBezTo>
                  <a:cubicBezTo>
                    <a:pt x="1032" y="1201"/>
                    <a:pt x="955" y="1235"/>
                    <a:pt x="912" y="1193"/>
                  </a:cubicBezTo>
                  <a:cubicBezTo>
                    <a:pt x="878" y="1142"/>
                    <a:pt x="1066" y="1108"/>
                    <a:pt x="1202" y="1048"/>
                  </a:cubicBezTo>
                  <a:cubicBezTo>
                    <a:pt x="1330" y="988"/>
                    <a:pt x="1330" y="971"/>
                    <a:pt x="1390" y="878"/>
                  </a:cubicBezTo>
                  <a:cubicBezTo>
                    <a:pt x="1458" y="775"/>
                    <a:pt x="1620" y="554"/>
                    <a:pt x="1688" y="469"/>
                  </a:cubicBezTo>
                  <a:cubicBezTo>
                    <a:pt x="1748" y="375"/>
                    <a:pt x="1808" y="332"/>
                    <a:pt x="1748" y="298"/>
                  </a:cubicBezTo>
                  <a:cubicBezTo>
                    <a:pt x="1680" y="256"/>
                    <a:pt x="1433" y="111"/>
                    <a:pt x="1407" y="68"/>
                  </a:cubicBezTo>
                  <a:cubicBezTo>
                    <a:pt x="1390" y="26"/>
                    <a:pt x="1450" y="0"/>
                    <a:pt x="1586" y="77"/>
                  </a:cubicBezTo>
                  <a:cubicBezTo>
                    <a:pt x="1714" y="154"/>
                    <a:pt x="1884" y="264"/>
                    <a:pt x="1910" y="324"/>
                  </a:cubicBezTo>
                  <a:cubicBezTo>
                    <a:pt x="1936" y="375"/>
                    <a:pt x="1884" y="418"/>
                    <a:pt x="1799" y="486"/>
                  </a:cubicBezTo>
                  <a:cubicBezTo>
                    <a:pt x="1714" y="545"/>
                    <a:pt x="1543" y="733"/>
                    <a:pt x="1501" y="835"/>
                  </a:cubicBezTo>
                  <a:cubicBezTo>
                    <a:pt x="1458" y="929"/>
                    <a:pt x="1450" y="946"/>
                    <a:pt x="1492" y="920"/>
                  </a:cubicBezTo>
                  <a:cubicBezTo>
                    <a:pt x="1543" y="895"/>
                    <a:pt x="1612" y="937"/>
                    <a:pt x="1629" y="971"/>
                  </a:cubicBezTo>
                  <a:cubicBezTo>
                    <a:pt x="1654" y="1005"/>
                    <a:pt x="1663" y="988"/>
                    <a:pt x="1714" y="954"/>
                  </a:cubicBezTo>
                  <a:cubicBezTo>
                    <a:pt x="1757" y="920"/>
                    <a:pt x="2115" y="707"/>
                    <a:pt x="2226" y="733"/>
                  </a:cubicBezTo>
                  <a:cubicBezTo>
                    <a:pt x="2345" y="758"/>
                    <a:pt x="2422" y="809"/>
                    <a:pt x="2251" y="1082"/>
                  </a:cubicBezTo>
                  <a:cubicBezTo>
                    <a:pt x="2072" y="1346"/>
                    <a:pt x="1936" y="1389"/>
                    <a:pt x="1867" y="1389"/>
                  </a:cubicBezTo>
                  <a:cubicBezTo>
                    <a:pt x="1808" y="1389"/>
                    <a:pt x="1722" y="1551"/>
                    <a:pt x="1637" y="1610"/>
                  </a:cubicBezTo>
                  <a:cubicBezTo>
                    <a:pt x="1552" y="1661"/>
                    <a:pt x="1339" y="1730"/>
                    <a:pt x="1390" y="1661"/>
                  </a:cubicBezTo>
                  <a:cubicBezTo>
                    <a:pt x="1441" y="1602"/>
                    <a:pt x="1595" y="1551"/>
                    <a:pt x="1484" y="1508"/>
                  </a:cubicBezTo>
                  <a:cubicBezTo>
                    <a:pt x="1381" y="1465"/>
                    <a:pt x="1347" y="1482"/>
                    <a:pt x="1305" y="1517"/>
                  </a:cubicBezTo>
                  <a:cubicBezTo>
                    <a:pt x="1262" y="1542"/>
                    <a:pt x="1236" y="1534"/>
                    <a:pt x="1211" y="1474"/>
                  </a:cubicBezTo>
                  <a:cubicBezTo>
                    <a:pt x="1185" y="1414"/>
                    <a:pt x="1168" y="1397"/>
                    <a:pt x="1262" y="1338"/>
                  </a:cubicBezTo>
                  <a:cubicBezTo>
                    <a:pt x="1356" y="1269"/>
                    <a:pt x="1433" y="1252"/>
                    <a:pt x="1458" y="1184"/>
                  </a:cubicBezTo>
                  <a:cubicBezTo>
                    <a:pt x="1484" y="1116"/>
                    <a:pt x="1475" y="1039"/>
                    <a:pt x="1424" y="1082"/>
                  </a:cubicBezTo>
                  <a:cubicBezTo>
                    <a:pt x="1364" y="1125"/>
                    <a:pt x="1160" y="1278"/>
                    <a:pt x="1151" y="1329"/>
                  </a:cubicBezTo>
                  <a:cubicBezTo>
                    <a:pt x="1143" y="1389"/>
                    <a:pt x="1177" y="1397"/>
                    <a:pt x="1134" y="1423"/>
                  </a:cubicBezTo>
                  <a:cubicBezTo>
                    <a:pt x="1083" y="1457"/>
                    <a:pt x="1083" y="1542"/>
                    <a:pt x="1091" y="1576"/>
                  </a:cubicBezTo>
                  <a:cubicBezTo>
                    <a:pt x="1100" y="1619"/>
                    <a:pt x="1057" y="1687"/>
                    <a:pt x="1006" y="1695"/>
                  </a:cubicBezTo>
                  <a:cubicBezTo>
                    <a:pt x="955" y="1704"/>
                    <a:pt x="955" y="1661"/>
                    <a:pt x="921" y="1670"/>
                  </a:cubicBezTo>
                  <a:cubicBezTo>
                    <a:pt x="887" y="1670"/>
                    <a:pt x="844" y="1670"/>
                    <a:pt x="861" y="1627"/>
                  </a:cubicBezTo>
                  <a:close/>
                  <a:moveTo>
                    <a:pt x="1697" y="1244"/>
                  </a:moveTo>
                  <a:cubicBezTo>
                    <a:pt x="1688" y="1193"/>
                    <a:pt x="1671" y="1082"/>
                    <a:pt x="1740" y="1091"/>
                  </a:cubicBezTo>
                  <a:cubicBezTo>
                    <a:pt x="1799" y="1108"/>
                    <a:pt x="1816" y="1218"/>
                    <a:pt x="1842" y="1269"/>
                  </a:cubicBezTo>
                  <a:cubicBezTo>
                    <a:pt x="1867" y="1321"/>
                    <a:pt x="1919" y="1295"/>
                    <a:pt x="1995" y="1201"/>
                  </a:cubicBezTo>
                  <a:cubicBezTo>
                    <a:pt x="2081" y="1108"/>
                    <a:pt x="2132" y="1031"/>
                    <a:pt x="2166" y="937"/>
                  </a:cubicBezTo>
                  <a:cubicBezTo>
                    <a:pt x="2200" y="852"/>
                    <a:pt x="2192" y="844"/>
                    <a:pt x="2115" y="861"/>
                  </a:cubicBezTo>
                  <a:cubicBezTo>
                    <a:pt x="2038" y="878"/>
                    <a:pt x="1637" y="1065"/>
                    <a:pt x="1577" y="1150"/>
                  </a:cubicBezTo>
                  <a:cubicBezTo>
                    <a:pt x="1518" y="1227"/>
                    <a:pt x="1518" y="1304"/>
                    <a:pt x="1569" y="1338"/>
                  </a:cubicBezTo>
                  <a:cubicBezTo>
                    <a:pt x="1620" y="1380"/>
                    <a:pt x="1714" y="1363"/>
                    <a:pt x="1697" y="1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sp>
        <p:nvSpPr>
          <p:cNvPr id="36" name="标题 1">
            <a:extLst>
              <a:ext uri="{FF2B5EF4-FFF2-40B4-BE49-F238E27FC236}">
                <a16:creationId xmlns="" xmlns:a16="http://schemas.microsoft.com/office/drawing/2014/main" id="{BA94DF50-1A2E-452A-BB10-8E58329E915D}"/>
              </a:ext>
            </a:extLst>
          </p:cNvPr>
          <p:cNvSpPr>
            <a:spLocks noGrp="1"/>
          </p:cNvSpPr>
          <p:nvPr>
            <p:ph type="title" hasCustomPrompt="1"/>
          </p:nvPr>
        </p:nvSpPr>
        <p:spPr>
          <a:xfrm>
            <a:off x="695325" y="364917"/>
            <a:ext cx="9305200" cy="548640"/>
          </a:xfrm>
          <a:prstGeom prst="rect">
            <a:avLst/>
          </a:prstGeom>
        </p:spPr>
        <p:txBody>
          <a:bodyPr lIns="0" anchor="b">
            <a:normAutofit/>
          </a:bodyPr>
          <a:lstStyle>
            <a:lvl1pPr>
              <a:defRPr sz="3200" b="1"/>
            </a:lvl1pPr>
          </a:lstStyle>
          <a:p>
            <a:r>
              <a:rPr lang="zh-CN" altLang="en-US" dirty="0"/>
              <a:t>个人介绍页</a:t>
            </a:r>
            <a:r>
              <a:rPr lang="en-US" altLang="zh-CN" dirty="0"/>
              <a:t>1</a:t>
            </a:r>
            <a:endParaRPr lang="zh-CN" altLang="en-US" dirty="0"/>
          </a:p>
        </p:txBody>
      </p:sp>
      <p:sp>
        <p:nvSpPr>
          <p:cNvPr id="37" name="矩形 36">
            <a:extLst>
              <a:ext uri="{FF2B5EF4-FFF2-40B4-BE49-F238E27FC236}">
                <a16:creationId xmlns="" xmlns:a16="http://schemas.microsoft.com/office/drawing/2014/main" id="{493DC123-4A98-4BBC-AC1A-7B1715CAF46C}"/>
              </a:ext>
            </a:extLst>
          </p:cNvPr>
          <p:cNvSpPr/>
          <p:nvPr userDrawn="1"/>
        </p:nvSpPr>
        <p:spPr>
          <a:xfrm>
            <a:off x="0" y="370088"/>
            <a:ext cx="342614" cy="4636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a:extLst>
              <a:ext uri="{FF2B5EF4-FFF2-40B4-BE49-F238E27FC236}">
                <a16:creationId xmlns="" xmlns:a16="http://schemas.microsoft.com/office/drawing/2014/main" id="{E1863804-F427-40DB-B1C6-4D235B70A905}"/>
              </a:ext>
            </a:extLst>
          </p:cNvPr>
          <p:cNvSpPr txBox="1"/>
          <p:nvPr userDrawn="1"/>
        </p:nvSpPr>
        <p:spPr>
          <a:xfrm>
            <a:off x="9938278" y="6444183"/>
            <a:ext cx="1553589" cy="314039"/>
          </a:xfrm>
          <a:prstGeom prst="rect">
            <a:avLst/>
          </a:prstGeom>
          <a:noFill/>
        </p:spPr>
        <p:txBody>
          <a:bodyPr wrap="square" rIns="0" rtlCol="0">
            <a:spAutoFit/>
          </a:bodyPr>
          <a:lstStyle/>
          <a:p>
            <a:pPr algn="dist"/>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www.hpu.edu.cn</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cxnSp>
        <p:nvCxnSpPr>
          <p:cNvPr id="39" name="直接连接符 38">
            <a:extLst>
              <a:ext uri="{FF2B5EF4-FFF2-40B4-BE49-F238E27FC236}">
                <a16:creationId xmlns="" xmlns:a16="http://schemas.microsoft.com/office/drawing/2014/main" id="{42980E25-3B8C-42BC-830C-4A2DEDE7234C}"/>
              </a:ext>
            </a:extLst>
          </p:cNvPr>
          <p:cNvCxnSpPr>
            <a:cxnSpLocks/>
          </p:cNvCxnSpPr>
          <p:nvPr userDrawn="1"/>
        </p:nvCxnSpPr>
        <p:spPr>
          <a:xfrm flipH="1">
            <a:off x="695326" y="871448"/>
            <a:ext cx="1080134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矩形 39">
            <a:extLst>
              <a:ext uri="{FF2B5EF4-FFF2-40B4-BE49-F238E27FC236}">
                <a16:creationId xmlns="" xmlns:a16="http://schemas.microsoft.com/office/drawing/2014/main" id="{F4E6220F-ACDE-4343-A45D-A2CD348CAE01}"/>
              </a:ext>
            </a:extLst>
          </p:cNvPr>
          <p:cNvSpPr/>
          <p:nvPr userDrawn="1"/>
        </p:nvSpPr>
        <p:spPr>
          <a:xfrm>
            <a:off x="419820" y="370088"/>
            <a:ext cx="128763" cy="4636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 xmlns:a16="http://schemas.microsoft.com/office/drawing/2014/main" id="{8BB85269-0D72-48CC-A176-A08D7CC39A29}"/>
              </a:ext>
            </a:extLst>
          </p:cNvPr>
          <p:cNvSpPr/>
          <p:nvPr userDrawn="1"/>
        </p:nvSpPr>
        <p:spPr>
          <a:xfrm>
            <a:off x="802986" y="1502223"/>
            <a:ext cx="4571606" cy="4571606"/>
          </a:xfrm>
          <a:prstGeom prst="rect">
            <a:avLst/>
          </a:prstGeom>
          <a:noFill/>
          <a:ln w="38100">
            <a:solidFill>
              <a:schemeClr val="accent1"/>
            </a:solidFill>
          </a:ln>
          <a:effectLst>
            <a:outerShdw blurRad="1270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图片占位符 2">
            <a:extLst>
              <a:ext uri="{FF2B5EF4-FFF2-40B4-BE49-F238E27FC236}">
                <a16:creationId xmlns="" xmlns:a16="http://schemas.microsoft.com/office/drawing/2014/main" id="{ED32407D-F2A7-4F94-85EC-1CF872D10F65}"/>
              </a:ext>
            </a:extLst>
          </p:cNvPr>
          <p:cNvSpPr>
            <a:spLocks noGrp="1"/>
          </p:cNvSpPr>
          <p:nvPr>
            <p:ph type="pic" sz="quarter" idx="10"/>
          </p:nvPr>
        </p:nvSpPr>
        <p:spPr>
          <a:xfrm>
            <a:off x="939851" y="1354138"/>
            <a:ext cx="4572000" cy="4570412"/>
          </a:xfrm>
        </p:spPr>
        <p:txBody>
          <a:bodyPr/>
          <a:lstStyle/>
          <a:p>
            <a:endParaRPr lang="zh-CN" altLang="en-US"/>
          </a:p>
        </p:txBody>
      </p:sp>
    </p:spTree>
    <p:extLst>
      <p:ext uri="{BB962C8B-B14F-4D97-AF65-F5344CB8AC3E}">
        <p14:creationId xmlns:p14="http://schemas.microsoft.com/office/powerpoint/2010/main" val="4237262755"/>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个人介绍页2">
    <p:spTree>
      <p:nvGrpSpPr>
        <p:cNvPr id="1" name=""/>
        <p:cNvGrpSpPr/>
        <p:nvPr/>
      </p:nvGrpSpPr>
      <p:grpSpPr>
        <a:xfrm>
          <a:off x="0" y="0"/>
          <a:ext cx="0" cy="0"/>
          <a:chOff x="0" y="0"/>
          <a:chExt cx="0" cy="0"/>
        </a:xfrm>
      </p:grpSpPr>
      <p:sp>
        <p:nvSpPr>
          <p:cNvPr id="20" name="íŝlîḍe">
            <a:extLst>
              <a:ext uri="{FF2B5EF4-FFF2-40B4-BE49-F238E27FC236}">
                <a16:creationId xmlns="" xmlns:a16="http://schemas.microsoft.com/office/drawing/2014/main" id="{52424C1A-7E10-4896-9931-03F46B4CEEDD}"/>
              </a:ext>
            </a:extLst>
          </p:cNvPr>
          <p:cNvSpPr/>
          <p:nvPr userDrawn="1"/>
        </p:nvSpPr>
        <p:spPr bwMode="auto">
          <a:xfrm>
            <a:off x="6378697" y="-109959"/>
            <a:ext cx="7077600" cy="7077918"/>
          </a:xfrm>
          <a:custGeom>
            <a:avLst/>
            <a:gdLst>
              <a:gd name="T0" fmla="*/ 546 w 4879"/>
              <a:gd name="T1" fmla="*/ 2803 h 4873"/>
              <a:gd name="T2" fmla="*/ 4256 w 4879"/>
              <a:gd name="T3" fmla="*/ 1823 h 4873"/>
              <a:gd name="T4" fmla="*/ 4034 w 4879"/>
              <a:gd name="T5" fmla="*/ 1806 h 4873"/>
              <a:gd name="T6" fmla="*/ 4077 w 4879"/>
              <a:gd name="T7" fmla="*/ 1985 h 4873"/>
              <a:gd name="T8" fmla="*/ 4520 w 4879"/>
              <a:gd name="T9" fmla="*/ 1977 h 4873"/>
              <a:gd name="T10" fmla="*/ 4299 w 4879"/>
              <a:gd name="T11" fmla="*/ 1951 h 4873"/>
              <a:gd name="T12" fmla="*/ 4427 w 4879"/>
              <a:gd name="T13" fmla="*/ 2079 h 4873"/>
              <a:gd name="T14" fmla="*/ 3957 w 4879"/>
              <a:gd name="T15" fmla="*/ 1125 h 4873"/>
              <a:gd name="T16" fmla="*/ 3548 w 4879"/>
              <a:gd name="T17" fmla="*/ 1040 h 4873"/>
              <a:gd name="T18" fmla="*/ 2951 w 4879"/>
              <a:gd name="T19" fmla="*/ 537 h 4873"/>
              <a:gd name="T20" fmla="*/ 1902 w 4879"/>
              <a:gd name="T21" fmla="*/ 588 h 4873"/>
              <a:gd name="T22" fmla="*/ 1843 w 4879"/>
              <a:gd name="T23" fmla="*/ 793 h 4873"/>
              <a:gd name="T24" fmla="*/ 2047 w 4879"/>
              <a:gd name="T25" fmla="*/ 733 h 4873"/>
              <a:gd name="T26" fmla="*/ 1979 w 4879"/>
              <a:gd name="T27" fmla="*/ 460 h 4873"/>
              <a:gd name="T28" fmla="*/ 1101 w 4879"/>
              <a:gd name="T29" fmla="*/ 1082 h 4873"/>
              <a:gd name="T30" fmla="*/ 1135 w 4879"/>
              <a:gd name="T31" fmla="*/ 1065 h 4873"/>
              <a:gd name="T32" fmla="*/ 1194 w 4879"/>
              <a:gd name="T33" fmla="*/ 980 h 4873"/>
              <a:gd name="T34" fmla="*/ 1058 w 4879"/>
              <a:gd name="T35" fmla="*/ 1040 h 4873"/>
              <a:gd name="T36" fmla="*/ 879 w 4879"/>
              <a:gd name="T37" fmla="*/ 1951 h 4873"/>
              <a:gd name="T38" fmla="*/ 614 w 4879"/>
              <a:gd name="T39" fmla="*/ 1892 h 4873"/>
              <a:gd name="T40" fmla="*/ 427 w 4879"/>
              <a:gd name="T41" fmla="*/ 1653 h 4873"/>
              <a:gd name="T42" fmla="*/ 589 w 4879"/>
              <a:gd name="T43" fmla="*/ 2070 h 4873"/>
              <a:gd name="T44" fmla="*/ 1638 w 4879"/>
              <a:gd name="T45" fmla="*/ 3433 h 4873"/>
              <a:gd name="T46" fmla="*/ 2457 w 4879"/>
              <a:gd name="T47" fmla="*/ 2675 h 4873"/>
              <a:gd name="T48" fmla="*/ 2857 w 4879"/>
              <a:gd name="T49" fmla="*/ 3391 h 4873"/>
              <a:gd name="T50" fmla="*/ 3156 w 4879"/>
              <a:gd name="T51" fmla="*/ 3348 h 4873"/>
              <a:gd name="T52" fmla="*/ 3343 w 4879"/>
              <a:gd name="T53" fmla="*/ 3476 h 4873"/>
              <a:gd name="T54" fmla="*/ 162 w 4879"/>
              <a:gd name="T55" fmla="*/ 2437 h 4873"/>
              <a:gd name="T56" fmla="*/ 4273 w 4879"/>
              <a:gd name="T57" fmla="*/ 2633 h 4873"/>
              <a:gd name="T58" fmla="*/ 4299 w 4879"/>
              <a:gd name="T59" fmla="*/ 2863 h 4873"/>
              <a:gd name="T60" fmla="*/ 4307 w 4879"/>
              <a:gd name="T61" fmla="*/ 3169 h 4873"/>
              <a:gd name="T62" fmla="*/ 4196 w 4879"/>
              <a:gd name="T63" fmla="*/ 3297 h 4873"/>
              <a:gd name="T64" fmla="*/ 4247 w 4879"/>
              <a:gd name="T65" fmla="*/ 3357 h 4873"/>
              <a:gd name="T66" fmla="*/ 4102 w 4879"/>
              <a:gd name="T67" fmla="*/ 3553 h 4873"/>
              <a:gd name="T68" fmla="*/ 4009 w 4879"/>
              <a:gd name="T69" fmla="*/ 3442 h 4873"/>
              <a:gd name="T70" fmla="*/ 4026 w 4879"/>
              <a:gd name="T71" fmla="*/ 3587 h 4873"/>
              <a:gd name="T72" fmla="*/ 3855 w 4879"/>
              <a:gd name="T73" fmla="*/ 3817 h 4873"/>
              <a:gd name="T74" fmla="*/ 3710 w 4879"/>
              <a:gd name="T75" fmla="*/ 3979 h 4873"/>
              <a:gd name="T76" fmla="*/ 3386 w 4879"/>
              <a:gd name="T77" fmla="*/ 4234 h 4873"/>
              <a:gd name="T78" fmla="*/ 3386 w 4879"/>
              <a:gd name="T79" fmla="*/ 4004 h 4873"/>
              <a:gd name="T80" fmla="*/ 3565 w 4879"/>
              <a:gd name="T81" fmla="*/ 4115 h 4873"/>
              <a:gd name="T82" fmla="*/ 3122 w 4879"/>
              <a:gd name="T83" fmla="*/ 4354 h 4873"/>
              <a:gd name="T84" fmla="*/ 2909 w 4879"/>
              <a:gd name="T85" fmla="*/ 4234 h 4873"/>
              <a:gd name="T86" fmla="*/ 2806 w 4879"/>
              <a:gd name="T87" fmla="*/ 4439 h 4873"/>
              <a:gd name="T88" fmla="*/ 2482 w 4879"/>
              <a:gd name="T89" fmla="*/ 4277 h 4873"/>
              <a:gd name="T90" fmla="*/ 2474 w 4879"/>
              <a:gd name="T91" fmla="*/ 4464 h 4873"/>
              <a:gd name="T92" fmla="*/ 2201 w 4879"/>
              <a:gd name="T93" fmla="*/ 4354 h 4873"/>
              <a:gd name="T94" fmla="*/ 2005 w 4879"/>
              <a:gd name="T95" fmla="*/ 4302 h 4873"/>
              <a:gd name="T96" fmla="*/ 1945 w 4879"/>
              <a:gd name="T97" fmla="*/ 4209 h 4873"/>
              <a:gd name="T98" fmla="*/ 1740 w 4879"/>
              <a:gd name="T99" fmla="*/ 4200 h 4873"/>
              <a:gd name="T100" fmla="*/ 1749 w 4879"/>
              <a:gd name="T101" fmla="*/ 4124 h 4873"/>
              <a:gd name="T102" fmla="*/ 1322 w 4879"/>
              <a:gd name="T103" fmla="*/ 4115 h 4873"/>
              <a:gd name="T104" fmla="*/ 1348 w 4879"/>
              <a:gd name="T105" fmla="*/ 4030 h 4873"/>
              <a:gd name="T106" fmla="*/ 1177 w 4879"/>
              <a:gd name="T107" fmla="*/ 3757 h 4873"/>
              <a:gd name="T108" fmla="*/ 973 w 4879"/>
              <a:gd name="T109" fmla="*/ 3519 h 4873"/>
              <a:gd name="T110" fmla="*/ 819 w 4879"/>
              <a:gd name="T111" fmla="*/ 3646 h 4873"/>
              <a:gd name="T112" fmla="*/ 700 w 4879"/>
              <a:gd name="T113" fmla="*/ 3468 h 4873"/>
              <a:gd name="T114" fmla="*/ 742 w 4879"/>
              <a:gd name="T115" fmla="*/ 3391 h 4873"/>
              <a:gd name="T116" fmla="*/ 700 w 4879"/>
              <a:gd name="T117" fmla="*/ 3135 h 4873"/>
              <a:gd name="T118" fmla="*/ 597 w 4879"/>
              <a:gd name="T119" fmla="*/ 2973 h 4873"/>
              <a:gd name="T120" fmla="*/ 657 w 4879"/>
              <a:gd name="T121" fmla="*/ 2880 h 4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79" h="4873">
                <a:moveTo>
                  <a:pt x="546" y="2735"/>
                </a:moveTo>
                <a:cubicBezTo>
                  <a:pt x="563" y="2803"/>
                  <a:pt x="563" y="2803"/>
                  <a:pt x="563" y="2803"/>
                </a:cubicBezTo>
                <a:cubicBezTo>
                  <a:pt x="614" y="2786"/>
                  <a:pt x="614" y="2786"/>
                  <a:pt x="614" y="2786"/>
                </a:cubicBezTo>
                <a:cubicBezTo>
                  <a:pt x="632" y="2786"/>
                  <a:pt x="640" y="2778"/>
                  <a:pt x="632" y="2760"/>
                </a:cubicBezTo>
                <a:cubicBezTo>
                  <a:pt x="640" y="2760"/>
                  <a:pt x="640" y="2760"/>
                  <a:pt x="640" y="2760"/>
                </a:cubicBezTo>
                <a:cubicBezTo>
                  <a:pt x="666" y="2863"/>
                  <a:pt x="666" y="2863"/>
                  <a:pt x="666" y="2863"/>
                </a:cubicBezTo>
                <a:cubicBezTo>
                  <a:pt x="649" y="2863"/>
                  <a:pt x="649" y="2863"/>
                  <a:pt x="649" y="2863"/>
                </a:cubicBezTo>
                <a:cubicBezTo>
                  <a:pt x="649" y="2846"/>
                  <a:pt x="640" y="2837"/>
                  <a:pt x="623" y="2837"/>
                </a:cubicBezTo>
                <a:cubicBezTo>
                  <a:pt x="487" y="2863"/>
                  <a:pt x="487" y="2863"/>
                  <a:pt x="487" y="2863"/>
                </a:cubicBezTo>
                <a:cubicBezTo>
                  <a:pt x="478" y="2863"/>
                  <a:pt x="469" y="2871"/>
                  <a:pt x="478" y="2897"/>
                </a:cubicBezTo>
                <a:cubicBezTo>
                  <a:pt x="461" y="2897"/>
                  <a:pt x="461" y="2897"/>
                  <a:pt x="461" y="2897"/>
                </a:cubicBezTo>
                <a:cubicBezTo>
                  <a:pt x="444" y="2795"/>
                  <a:pt x="444" y="2795"/>
                  <a:pt x="444" y="2795"/>
                </a:cubicBezTo>
                <a:cubicBezTo>
                  <a:pt x="461" y="2795"/>
                  <a:pt x="461" y="2795"/>
                  <a:pt x="461" y="2795"/>
                </a:cubicBezTo>
                <a:cubicBezTo>
                  <a:pt x="461" y="2812"/>
                  <a:pt x="469" y="2820"/>
                  <a:pt x="478" y="2812"/>
                </a:cubicBezTo>
                <a:cubicBezTo>
                  <a:pt x="546" y="2803"/>
                  <a:pt x="546" y="2803"/>
                  <a:pt x="546" y="2803"/>
                </a:cubicBezTo>
                <a:cubicBezTo>
                  <a:pt x="538" y="2735"/>
                  <a:pt x="538" y="2735"/>
                  <a:pt x="538" y="2735"/>
                </a:cubicBezTo>
                <a:cubicBezTo>
                  <a:pt x="469" y="2752"/>
                  <a:pt x="469" y="2752"/>
                  <a:pt x="469" y="2752"/>
                </a:cubicBezTo>
                <a:cubicBezTo>
                  <a:pt x="452" y="2752"/>
                  <a:pt x="452" y="2760"/>
                  <a:pt x="452" y="2778"/>
                </a:cubicBezTo>
                <a:cubicBezTo>
                  <a:pt x="444" y="2778"/>
                  <a:pt x="444" y="2778"/>
                  <a:pt x="444" y="2778"/>
                </a:cubicBezTo>
                <a:cubicBezTo>
                  <a:pt x="427" y="2684"/>
                  <a:pt x="427" y="2684"/>
                  <a:pt x="427" y="2684"/>
                </a:cubicBezTo>
                <a:cubicBezTo>
                  <a:pt x="435" y="2675"/>
                  <a:pt x="435" y="2675"/>
                  <a:pt x="435" y="2675"/>
                </a:cubicBezTo>
                <a:cubicBezTo>
                  <a:pt x="435" y="2701"/>
                  <a:pt x="444" y="2709"/>
                  <a:pt x="461" y="2701"/>
                </a:cubicBezTo>
                <a:cubicBezTo>
                  <a:pt x="597" y="2675"/>
                  <a:pt x="597" y="2675"/>
                  <a:pt x="597" y="2675"/>
                </a:cubicBezTo>
                <a:cubicBezTo>
                  <a:pt x="614" y="2675"/>
                  <a:pt x="614" y="2667"/>
                  <a:pt x="614" y="2650"/>
                </a:cubicBezTo>
                <a:cubicBezTo>
                  <a:pt x="623" y="2641"/>
                  <a:pt x="623" y="2641"/>
                  <a:pt x="623" y="2641"/>
                </a:cubicBezTo>
                <a:cubicBezTo>
                  <a:pt x="640" y="2743"/>
                  <a:pt x="640" y="2743"/>
                  <a:pt x="640" y="2743"/>
                </a:cubicBezTo>
                <a:cubicBezTo>
                  <a:pt x="632" y="2743"/>
                  <a:pt x="632" y="2743"/>
                  <a:pt x="632" y="2743"/>
                </a:cubicBezTo>
                <a:cubicBezTo>
                  <a:pt x="632" y="2726"/>
                  <a:pt x="623" y="2726"/>
                  <a:pt x="606" y="2726"/>
                </a:cubicBezTo>
                <a:lnTo>
                  <a:pt x="546" y="2735"/>
                </a:lnTo>
                <a:close/>
                <a:moveTo>
                  <a:pt x="4256" y="1823"/>
                </a:moveTo>
                <a:cubicBezTo>
                  <a:pt x="4247" y="1832"/>
                  <a:pt x="4230" y="1849"/>
                  <a:pt x="4222" y="1849"/>
                </a:cubicBezTo>
                <a:cubicBezTo>
                  <a:pt x="4205" y="1849"/>
                  <a:pt x="4188" y="1875"/>
                  <a:pt x="4205" y="1875"/>
                </a:cubicBezTo>
                <a:cubicBezTo>
                  <a:pt x="4222" y="1883"/>
                  <a:pt x="4230" y="1883"/>
                  <a:pt x="4256" y="1858"/>
                </a:cubicBezTo>
                <a:cubicBezTo>
                  <a:pt x="4273" y="1840"/>
                  <a:pt x="4290" y="1798"/>
                  <a:pt x="4256" y="1823"/>
                </a:cubicBezTo>
                <a:close/>
                <a:moveTo>
                  <a:pt x="4137" y="2011"/>
                </a:moveTo>
                <a:cubicBezTo>
                  <a:pt x="4145" y="2028"/>
                  <a:pt x="4162" y="2028"/>
                  <a:pt x="4171" y="2019"/>
                </a:cubicBezTo>
                <a:cubicBezTo>
                  <a:pt x="4188" y="2019"/>
                  <a:pt x="4188" y="2011"/>
                  <a:pt x="4188" y="2011"/>
                </a:cubicBezTo>
                <a:cubicBezTo>
                  <a:pt x="4188" y="2002"/>
                  <a:pt x="4205" y="1994"/>
                  <a:pt x="4230" y="2011"/>
                </a:cubicBezTo>
                <a:cubicBezTo>
                  <a:pt x="4247" y="2019"/>
                  <a:pt x="4247" y="2019"/>
                  <a:pt x="4247" y="2019"/>
                </a:cubicBezTo>
                <a:cubicBezTo>
                  <a:pt x="4256" y="2019"/>
                  <a:pt x="4247" y="2002"/>
                  <a:pt x="4213" y="1977"/>
                </a:cubicBezTo>
                <a:cubicBezTo>
                  <a:pt x="4188" y="1951"/>
                  <a:pt x="4171" y="1943"/>
                  <a:pt x="4128" y="1909"/>
                </a:cubicBezTo>
                <a:cubicBezTo>
                  <a:pt x="4077" y="1883"/>
                  <a:pt x="4051" y="1866"/>
                  <a:pt x="4017" y="1840"/>
                </a:cubicBezTo>
                <a:cubicBezTo>
                  <a:pt x="3992" y="1806"/>
                  <a:pt x="3992" y="1789"/>
                  <a:pt x="4017" y="1781"/>
                </a:cubicBezTo>
                <a:cubicBezTo>
                  <a:pt x="4043" y="1772"/>
                  <a:pt x="4060" y="1781"/>
                  <a:pt x="4051" y="1781"/>
                </a:cubicBezTo>
                <a:cubicBezTo>
                  <a:pt x="4043" y="1789"/>
                  <a:pt x="4026" y="1789"/>
                  <a:pt x="4034" y="1806"/>
                </a:cubicBezTo>
                <a:cubicBezTo>
                  <a:pt x="4043" y="1815"/>
                  <a:pt x="4068" y="1840"/>
                  <a:pt x="4137" y="1900"/>
                </a:cubicBezTo>
                <a:cubicBezTo>
                  <a:pt x="4213" y="1951"/>
                  <a:pt x="4264" y="1985"/>
                  <a:pt x="4299" y="2028"/>
                </a:cubicBezTo>
                <a:cubicBezTo>
                  <a:pt x="4324" y="2062"/>
                  <a:pt x="4307" y="2088"/>
                  <a:pt x="4299" y="2088"/>
                </a:cubicBezTo>
                <a:cubicBezTo>
                  <a:pt x="4290" y="2088"/>
                  <a:pt x="4247" y="2053"/>
                  <a:pt x="4222" y="2036"/>
                </a:cubicBezTo>
                <a:cubicBezTo>
                  <a:pt x="4196" y="2019"/>
                  <a:pt x="4205" y="2028"/>
                  <a:pt x="4196" y="2036"/>
                </a:cubicBezTo>
                <a:cubicBezTo>
                  <a:pt x="4188" y="2036"/>
                  <a:pt x="4179" y="2045"/>
                  <a:pt x="4171" y="2045"/>
                </a:cubicBezTo>
                <a:cubicBezTo>
                  <a:pt x="4162" y="2045"/>
                  <a:pt x="4154" y="2045"/>
                  <a:pt x="4162" y="2062"/>
                </a:cubicBezTo>
                <a:cubicBezTo>
                  <a:pt x="4162" y="2070"/>
                  <a:pt x="4162" y="2096"/>
                  <a:pt x="4145" y="2088"/>
                </a:cubicBezTo>
                <a:cubicBezTo>
                  <a:pt x="4128" y="2070"/>
                  <a:pt x="4137" y="2045"/>
                  <a:pt x="4111" y="2062"/>
                </a:cubicBezTo>
                <a:cubicBezTo>
                  <a:pt x="4085" y="2070"/>
                  <a:pt x="4068" y="2079"/>
                  <a:pt x="4051" y="2053"/>
                </a:cubicBezTo>
                <a:cubicBezTo>
                  <a:pt x="4034" y="2028"/>
                  <a:pt x="4034" y="2019"/>
                  <a:pt x="4043" y="2002"/>
                </a:cubicBezTo>
                <a:cubicBezTo>
                  <a:pt x="4043" y="1985"/>
                  <a:pt x="4043" y="1968"/>
                  <a:pt x="4034" y="1960"/>
                </a:cubicBezTo>
                <a:cubicBezTo>
                  <a:pt x="4026" y="1960"/>
                  <a:pt x="4017" y="1943"/>
                  <a:pt x="4043" y="1943"/>
                </a:cubicBezTo>
                <a:cubicBezTo>
                  <a:pt x="4060" y="1943"/>
                  <a:pt x="4068" y="1951"/>
                  <a:pt x="4137" y="2011"/>
                </a:cubicBezTo>
                <a:close/>
                <a:moveTo>
                  <a:pt x="4077" y="1985"/>
                </a:moveTo>
                <a:cubicBezTo>
                  <a:pt x="4085" y="1994"/>
                  <a:pt x="4120" y="2019"/>
                  <a:pt x="4111" y="2028"/>
                </a:cubicBezTo>
                <a:cubicBezTo>
                  <a:pt x="4102" y="2036"/>
                  <a:pt x="4085" y="2053"/>
                  <a:pt x="4068" y="2036"/>
                </a:cubicBezTo>
                <a:cubicBezTo>
                  <a:pt x="4060" y="2019"/>
                  <a:pt x="4043" y="1960"/>
                  <a:pt x="4077" y="1985"/>
                </a:cubicBezTo>
                <a:close/>
                <a:moveTo>
                  <a:pt x="4256" y="1875"/>
                </a:moveTo>
                <a:cubicBezTo>
                  <a:pt x="4264" y="1883"/>
                  <a:pt x="4273" y="1892"/>
                  <a:pt x="4290" y="1883"/>
                </a:cubicBezTo>
                <a:cubicBezTo>
                  <a:pt x="4299" y="1875"/>
                  <a:pt x="4324" y="1849"/>
                  <a:pt x="4324" y="1840"/>
                </a:cubicBezTo>
                <a:cubicBezTo>
                  <a:pt x="4333" y="1823"/>
                  <a:pt x="4341" y="1815"/>
                  <a:pt x="4341" y="1832"/>
                </a:cubicBezTo>
                <a:cubicBezTo>
                  <a:pt x="4341" y="1840"/>
                  <a:pt x="4341" y="1858"/>
                  <a:pt x="4324" y="1875"/>
                </a:cubicBezTo>
                <a:cubicBezTo>
                  <a:pt x="4316" y="1883"/>
                  <a:pt x="4307" y="1883"/>
                  <a:pt x="4316" y="1892"/>
                </a:cubicBezTo>
                <a:cubicBezTo>
                  <a:pt x="4324" y="1900"/>
                  <a:pt x="4341" y="1917"/>
                  <a:pt x="4341" y="1900"/>
                </a:cubicBezTo>
                <a:cubicBezTo>
                  <a:pt x="4341" y="1892"/>
                  <a:pt x="4324" y="1875"/>
                  <a:pt x="4333" y="1866"/>
                </a:cubicBezTo>
                <a:cubicBezTo>
                  <a:pt x="4341" y="1858"/>
                  <a:pt x="4358" y="1892"/>
                  <a:pt x="4375" y="1917"/>
                </a:cubicBezTo>
                <a:cubicBezTo>
                  <a:pt x="4384" y="1934"/>
                  <a:pt x="4392" y="1934"/>
                  <a:pt x="4409" y="1943"/>
                </a:cubicBezTo>
                <a:cubicBezTo>
                  <a:pt x="4427" y="1951"/>
                  <a:pt x="4478" y="1968"/>
                  <a:pt x="4495" y="1977"/>
                </a:cubicBezTo>
                <a:cubicBezTo>
                  <a:pt x="4512" y="1985"/>
                  <a:pt x="4520" y="1994"/>
                  <a:pt x="4520" y="1977"/>
                </a:cubicBezTo>
                <a:cubicBezTo>
                  <a:pt x="4529" y="1968"/>
                  <a:pt x="4546" y="1917"/>
                  <a:pt x="4554" y="1909"/>
                </a:cubicBezTo>
                <a:cubicBezTo>
                  <a:pt x="4554" y="1909"/>
                  <a:pt x="4563" y="1917"/>
                  <a:pt x="4554" y="1943"/>
                </a:cubicBezTo>
                <a:cubicBezTo>
                  <a:pt x="4546" y="1968"/>
                  <a:pt x="4537" y="2002"/>
                  <a:pt x="4529" y="2011"/>
                </a:cubicBezTo>
                <a:cubicBezTo>
                  <a:pt x="4520" y="2011"/>
                  <a:pt x="4512" y="2011"/>
                  <a:pt x="4495" y="1994"/>
                </a:cubicBezTo>
                <a:cubicBezTo>
                  <a:pt x="4478" y="1985"/>
                  <a:pt x="4444" y="1960"/>
                  <a:pt x="4418" y="1960"/>
                </a:cubicBezTo>
                <a:cubicBezTo>
                  <a:pt x="4401" y="1951"/>
                  <a:pt x="4401" y="1951"/>
                  <a:pt x="4409" y="1960"/>
                </a:cubicBezTo>
                <a:cubicBezTo>
                  <a:pt x="4409" y="1968"/>
                  <a:pt x="4409" y="1985"/>
                  <a:pt x="4401" y="1985"/>
                </a:cubicBezTo>
                <a:cubicBezTo>
                  <a:pt x="4392" y="1994"/>
                  <a:pt x="4401" y="1994"/>
                  <a:pt x="4409" y="2002"/>
                </a:cubicBezTo>
                <a:cubicBezTo>
                  <a:pt x="4418" y="2002"/>
                  <a:pt x="4469" y="2062"/>
                  <a:pt x="4469" y="2079"/>
                </a:cubicBezTo>
                <a:cubicBezTo>
                  <a:pt x="4469" y="2105"/>
                  <a:pt x="4461" y="2113"/>
                  <a:pt x="4409" y="2096"/>
                </a:cubicBezTo>
                <a:cubicBezTo>
                  <a:pt x="4358" y="2079"/>
                  <a:pt x="4341" y="2053"/>
                  <a:pt x="4341" y="2045"/>
                </a:cubicBezTo>
                <a:cubicBezTo>
                  <a:pt x="4333" y="2036"/>
                  <a:pt x="4307" y="2028"/>
                  <a:pt x="4290" y="2011"/>
                </a:cubicBezTo>
                <a:cubicBezTo>
                  <a:pt x="4282" y="2002"/>
                  <a:pt x="4256" y="1968"/>
                  <a:pt x="4273" y="1968"/>
                </a:cubicBezTo>
                <a:cubicBezTo>
                  <a:pt x="4282" y="1977"/>
                  <a:pt x="4299" y="2002"/>
                  <a:pt x="4299" y="1985"/>
                </a:cubicBezTo>
                <a:cubicBezTo>
                  <a:pt x="4307" y="1960"/>
                  <a:pt x="4299" y="1960"/>
                  <a:pt x="4299" y="1951"/>
                </a:cubicBezTo>
                <a:cubicBezTo>
                  <a:pt x="4290" y="1943"/>
                  <a:pt x="4290" y="1943"/>
                  <a:pt x="4299" y="1934"/>
                </a:cubicBezTo>
                <a:cubicBezTo>
                  <a:pt x="4307" y="1926"/>
                  <a:pt x="4307" y="1926"/>
                  <a:pt x="4324" y="1934"/>
                </a:cubicBezTo>
                <a:cubicBezTo>
                  <a:pt x="4341" y="1951"/>
                  <a:pt x="4350" y="1960"/>
                  <a:pt x="4358" y="1968"/>
                </a:cubicBezTo>
                <a:cubicBezTo>
                  <a:pt x="4375" y="1968"/>
                  <a:pt x="4384" y="1960"/>
                  <a:pt x="4375" y="1951"/>
                </a:cubicBezTo>
                <a:cubicBezTo>
                  <a:pt x="4367" y="1943"/>
                  <a:pt x="4333" y="1917"/>
                  <a:pt x="4324" y="1917"/>
                </a:cubicBezTo>
                <a:cubicBezTo>
                  <a:pt x="4307" y="1917"/>
                  <a:pt x="4307" y="1926"/>
                  <a:pt x="4299" y="1917"/>
                </a:cubicBezTo>
                <a:cubicBezTo>
                  <a:pt x="4299" y="1909"/>
                  <a:pt x="4282" y="1917"/>
                  <a:pt x="4273" y="1917"/>
                </a:cubicBezTo>
                <a:cubicBezTo>
                  <a:pt x="4264" y="1917"/>
                  <a:pt x="4256" y="1917"/>
                  <a:pt x="4247" y="1909"/>
                </a:cubicBezTo>
                <a:cubicBezTo>
                  <a:pt x="4247" y="1900"/>
                  <a:pt x="4256" y="1900"/>
                  <a:pt x="4256" y="1892"/>
                </a:cubicBezTo>
                <a:cubicBezTo>
                  <a:pt x="4247" y="1883"/>
                  <a:pt x="4247" y="1875"/>
                  <a:pt x="4256" y="1875"/>
                </a:cubicBezTo>
                <a:close/>
                <a:moveTo>
                  <a:pt x="4358" y="2011"/>
                </a:moveTo>
                <a:cubicBezTo>
                  <a:pt x="4367" y="2002"/>
                  <a:pt x="4384" y="1994"/>
                  <a:pt x="4384" y="2011"/>
                </a:cubicBezTo>
                <a:cubicBezTo>
                  <a:pt x="4384" y="2019"/>
                  <a:pt x="4367" y="2028"/>
                  <a:pt x="4358" y="2036"/>
                </a:cubicBezTo>
                <a:cubicBezTo>
                  <a:pt x="4350" y="2036"/>
                  <a:pt x="4358" y="2045"/>
                  <a:pt x="4375" y="2062"/>
                </a:cubicBezTo>
                <a:cubicBezTo>
                  <a:pt x="4392" y="2070"/>
                  <a:pt x="4409" y="2079"/>
                  <a:pt x="4427" y="2079"/>
                </a:cubicBezTo>
                <a:cubicBezTo>
                  <a:pt x="4444" y="2079"/>
                  <a:pt x="4444" y="2079"/>
                  <a:pt x="4444" y="2062"/>
                </a:cubicBezTo>
                <a:cubicBezTo>
                  <a:pt x="4435" y="2053"/>
                  <a:pt x="4384" y="1994"/>
                  <a:pt x="4367" y="1985"/>
                </a:cubicBezTo>
                <a:cubicBezTo>
                  <a:pt x="4350" y="1977"/>
                  <a:pt x="4341" y="1977"/>
                  <a:pt x="4333" y="1985"/>
                </a:cubicBezTo>
                <a:cubicBezTo>
                  <a:pt x="4333" y="2002"/>
                  <a:pt x="4333" y="2019"/>
                  <a:pt x="4358" y="2011"/>
                </a:cubicBezTo>
                <a:close/>
                <a:moveTo>
                  <a:pt x="3812" y="1185"/>
                </a:moveTo>
                <a:cubicBezTo>
                  <a:pt x="3804" y="1202"/>
                  <a:pt x="3812" y="1219"/>
                  <a:pt x="3804" y="1236"/>
                </a:cubicBezTo>
                <a:cubicBezTo>
                  <a:pt x="3795" y="1244"/>
                  <a:pt x="3778" y="1253"/>
                  <a:pt x="3761" y="1244"/>
                </a:cubicBezTo>
                <a:cubicBezTo>
                  <a:pt x="3736" y="1244"/>
                  <a:pt x="3710" y="1236"/>
                  <a:pt x="3719" y="1253"/>
                </a:cubicBezTo>
                <a:cubicBezTo>
                  <a:pt x="3719" y="1261"/>
                  <a:pt x="3744" y="1270"/>
                  <a:pt x="3753" y="1278"/>
                </a:cubicBezTo>
                <a:cubicBezTo>
                  <a:pt x="3770" y="1287"/>
                  <a:pt x="3787" y="1304"/>
                  <a:pt x="3795" y="1312"/>
                </a:cubicBezTo>
                <a:cubicBezTo>
                  <a:pt x="3804" y="1312"/>
                  <a:pt x="3821" y="1304"/>
                  <a:pt x="3830" y="1287"/>
                </a:cubicBezTo>
                <a:cubicBezTo>
                  <a:pt x="3830" y="1270"/>
                  <a:pt x="3830" y="1142"/>
                  <a:pt x="3812" y="1185"/>
                </a:cubicBezTo>
                <a:close/>
                <a:moveTo>
                  <a:pt x="3855" y="1099"/>
                </a:moveTo>
                <a:cubicBezTo>
                  <a:pt x="3864" y="1108"/>
                  <a:pt x="3881" y="1108"/>
                  <a:pt x="3889" y="1116"/>
                </a:cubicBezTo>
                <a:cubicBezTo>
                  <a:pt x="3906" y="1116"/>
                  <a:pt x="3923" y="1116"/>
                  <a:pt x="3957" y="1125"/>
                </a:cubicBezTo>
                <a:cubicBezTo>
                  <a:pt x="3983" y="1142"/>
                  <a:pt x="3983" y="1133"/>
                  <a:pt x="3983" y="1125"/>
                </a:cubicBezTo>
                <a:cubicBezTo>
                  <a:pt x="3992" y="1116"/>
                  <a:pt x="3992" y="1108"/>
                  <a:pt x="3957" y="1091"/>
                </a:cubicBezTo>
                <a:cubicBezTo>
                  <a:pt x="3932" y="1074"/>
                  <a:pt x="3898" y="1091"/>
                  <a:pt x="3915" y="1082"/>
                </a:cubicBezTo>
                <a:cubicBezTo>
                  <a:pt x="3932" y="1065"/>
                  <a:pt x="3940" y="1074"/>
                  <a:pt x="3957" y="1040"/>
                </a:cubicBezTo>
                <a:cubicBezTo>
                  <a:pt x="3966" y="1006"/>
                  <a:pt x="3957" y="972"/>
                  <a:pt x="3949" y="946"/>
                </a:cubicBezTo>
                <a:cubicBezTo>
                  <a:pt x="3949" y="929"/>
                  <a:pt x="3940" y="937"/>
                  <a:pt x="3940" y="963"/>
                </a:cubicBezTo>
                <a:cubicBezTo>
                  <a:pt x="3932" y="997"/>
                  <a:pt x="3932" y="1023"/>
                  <a:pt x="3915" y="1031"/>
                </a:cubicBezTo>
                <a:cubicBezTo>
                  <a:pt x="3906" y="1040"/>
                  <a:pt x="3872" y="1057"/>
                  <a:pt x="3838" y="1048"/>
                </a:cubicBezTo>
                <a:cubicBezTo>
                  <a:pt x="3804" y="1040"/>
                  <a:pt x="3795" y="1031"/>
                  <a:pt x="3761" y="1006"/>
                </a:cubicBezTo>
                <a:cubicBezTo>
                  <a:pt x="3736" y="980"/>
                  <a:pt x="3719" y="955"/>
                  <a:pt x="3719" y="972"/>
                </a:cubicBezTo>
                <a:cubicBezTo>
                  <a:pt x="3727" y="989"/>
                  <a:pt x="3744" y="1014"/>
                  <a:pt x="3761" y="1031"/>
                </a:cubicBezTo>
                <a:cubicBezTo>
                  <a:pt x="3778" y="1057"/>
                  <a:pt x="3778" y="1057"/>
                  <a:pt x="3770" y="1057"/>
                </a:cubicBezTo>
                <a:cubicBezTo>
                  <a:pt x="3753" y="1057"/>
                  <a:pt x="3744" y="1065"/>
                  <a:pt x="3702" y="1065"/>
                </a:cubicBezTo>
                <a:cubicBezTo>
                  <a:pt x="3659" y="1065"/>
                  <a:pt x="3659" y="1057"/>
                  <a:pt x="3633" y="1057"/>
                </a:cubicBezTo>
                <a:cubicBezTo>
                  <a:pt x="3608" y="1065"/>
                  <a:pt x="3582" y="1057"/>
                  <a:pt x="3548" y="1040"/>
                </a:cubicBezTo>
                <a:cubicBezTo>
                  <a:pt x="3514" y="1031"/>
                  <a:pt x="3505" y="1040"/>
                  <a:pt x="3514" y="1048"/>
                </a:cubicBezTo>
                <a:cubicBezTo>
                  <a:pt x="3531" y="1057"/>
                  <a:pt x="3565" y="1082"/>
                  <a:pt x="3616" y="1091"/>
                </a:cubicBezTo>
                <a:cubicBezTo>
                  <a:pt x="3659" y="1091"/>
                  <a:pt x="3736" y="1091"/>
                  <a:pt x="3753" y="1091"/>
                </a:cubicBezTo>
                <a:cubicBezTo>
                  <a:pt x="3770" y="1082"/>
                  <a:pt x="3804" y="1074"/>
                  <a:pt x="3855" y="1099"/>
                </a:cubicBezTo>
                <a:close/>
                <a:moveTo>
                  <a:pt x="2883" y="597"/>
                </a:moveTo>
                <a:cubicBezTo>
                  <a:pt x="2874" y="614"/>
                  <a:pt x="2866" y="622"/>
                  <a:pt x="2874" y="622"/>
                </a:cubicBezTo>
                <a:cubicBezTo>
                  <a:pt x="2874" y="631"/>
                  <a:pt x="2891" y="622"/>
                  <a:pt x="2909" y="614"/>
                </a:cubicBezTo>
                <a:cubicBezTo>
                  <a:pt x="2926" y="605"/>
                  <a:pt x="2968" y="580"/>
                  <a:pt x="2985" y="571"/>
                </a:cubicBezTo>
                <a:cubicBezTo>
                  <a:pt x="3002" y="571"/>
                  <a:pt x="3019" y="554"/>
                  <a:pt x="3028" y="546"/>
                </a:cubicBezTo>
                <a:cubicBezTo>
                  <a:pt x="3036" y="537"/>
                  <a:pt x="3054" y="537"/>
                  <a:pt x="3054" y="520"/>
                </a:cubicBezTo>
                <a:cubicBezTo>
                  <a:pt x="3054" y="503"/>
                  <a:pt x="3028" y="486"/>
                  <a:pt x="2994" y="495"/>
                </a:cubicBezTo>
                <a:cubicBezTo>
                  <a:pt x="2960" y="495"/>
                  <a:pt x="2934" y="503"/>
                  <a:pt x="2909" y="503"/>
                </a:cubicBezTo>
                <a:cubicBezTo>
                  <a:pt x="2874" y="503"/>
                  <a:pt x="2874" y="503"/>
                  <a:pt x="2883" y="520"/>
                </a:cubicBezTo>
                <a:cubicBezTo>
                  <a:pt x="2900" y="529"/>
                  <a:pt x="2917" y="537"/>
                  <a:pt x="2926" y="537"/>
                </a:cubicBezTo>
                <a:cubicBezTo>
                  <a:pt x="2943" y="529"/>
                  <a:pt x="2943" y="537"/>
                  <a:pt x="2951" y="537"/>
                </a:cubicBezTo>
                <a:cubicBezTo>
                  <a:pt x="2960" y="529"/>
                  <a:pt x="2977" y="529"/>
                  <a:pt x="2968" y="537"/>
                </a:cubicBezTo>
                <a:cubicBezTo>
                  <a:pt x="2968" y="546"/>
                  <a:pt x="2968" y="537"/>
                  <a:pt x="2943" y="554"/>
                </a:cubicBezTo>
                <a:cubicBezTo>
                  <a:pt x="2917" y="571"/>
                  <a:pt x="2926" y="571"/>
                  <a:pt x="2909" y="580"/>
                </a:cubicBezTo>
                <a:cubicBezTo>
                  <a:pt x="2900" y="588"/>
                  <a:pt x="2891" y="597"/>
                  <a:pt x="2883" y="597"/>
                </a:cubicBezTo>
                <a:close/>
                <a:moveTo>
                  <a:pt x="2764" y="665"/>
                </a:moveTo>
                <a:cubicBezTo>
                  <a:pt x="2772" y="665"/>
                  <a:pt x="2789" y="648"/>
                  <a:pt x="2849" y="639"/>
                </a:cubicBezTo>
                <a:cubicBezTo>
                  <a:pt x="2909" y="631"/>
                  <a:pt x="2926" y="631"/>
                  <a:pt x="2951" y="639"/>
                </a:cubicBezTo>
                <a:cubicBezTo>
                  <a:pt x="2977" y="648"/>
                  <a:pt x="2994" y="665"/>
                  <a:pt x="2977" y="682"/>
                </a:cubicBezTo>
                <a:cubicBezTo>
                  <a:pt x="2968" y="690"/>
                  <a:pt x="2960" y="682"/>
                  <a:pt x="2934" y="690"/>
                </a:cubicBezTo>
                <a:cubicBezTo>
                  <a:pt x="2909" y="699"/>
                  <a:pt x="2874" y="707"/>
                  <a:pt x="2840" y="716"/>
                </a:cubicBezTo>
                <a:cubicBezTo>
                  <a:pt x="2806" y="716"/>
                  <a:pt x="2815" y="716"/>
                  <a:pt x="2806" y="716"/>
                </a:cubicBezTo>
                <a:cubicBezTo>
                  <a:pt x="2798" y="725"/>
                  <a:pt x="2798" y="725"/>
                  <a:pt x="2781" y="716"/>
                </a:cubicBezTo>
                <a:cubicBezTo>
                  <a:pt x="2772" y="707"/>
                  <a:pt x="2755" y="682"/>
                  <a:pt x="2755" y="682"/>
                </a:cubicBezTo>
                <a:cubicBezTo>
                  <a:pt x="2764" y="673"/>
                  <a:pt x="2755" y="656"/>
                  <a:pt x="2764" y="665"/>
                </a:cubicBezTo>
                <a:close/>
                <a:moveTo>
                  <a:pt x="1902" y="588"/>
                </a:moveTo>
                <a:cubicBezTo>
                  <a:pt x="1902" y="605"/>
                  <a:pt x="1902" y="648"/>
                  <a:pt x="1894" y="673"/>
                </a:cubicBezTo>
                <a:cubicBezTo>
                  <a:pt x="1885" y="690"/>
                  <a:pt x="1885" y="707"/>
                  <a:pt x="1877" y="690"/>
                </a:cubicBezTo>
                <a:cubicBezTo>
                  <a:pt x="1877" y="673"/>
                  <a:pt x="1860" y="588"/>
                  <a:pt x="1860" y="580"/>
                </a:cubicBezTo>
                <a:cubicBezTo>
                  <a:pt x="1851" y="571"/>
                  <a:pt x="1851" y="571"/>
                  <a:pt x="1851" y="546"/>
                </a:cubicBezTo>
                <a:cubicBezTo>
                  <a:pt x="1851" y="520"/>
                  <a:pt x="1851" y="486"/>
                  <a:pt x="1834" y="477"/>
                </a:cubicBezTo>
                <a:cubicBezTo>
                  <a:pt x="1817" y="477"/>
                  <a:pt x="1800" y="495"/>
                  <a:pt x="1783" y="512"/>
                </a:cubicBezTo>
                <a:cubicBezTo>
                  <a:pt x="1766" y="520"/>
                  <a:pt x="1740" y="537"/>
                  <a:pt x="1740" y="554"/>
                </a:cubicBezTo>
                <a:cubicBezTo>
                  <a:pt x="1749" y="563"/>
                  <a:pt x="1791" y="537"/>
                  <a:pt x="1800" y="520"/>
                </a:cubicBezTo>
                <a:cubicBezTo>
                  <a:pt x="1808" y="512"/>
                  <a:pt x="1825" y="495"/>
                  <a:pt x="1825" y="503"/>
                </a:cubicBezTo>
                <a:cubicBezTo>
                  <a:pt x="1834" y="512"/>
                  <a:pt x="1834" y="520"/>
                  <a:pt x="1834" y="537"/>
                </a:cubicBezTo>
                <a:cubicBezTo>
                  <a:pt x="1834" y="563"/>
                  <a:pt x="1843" y="563"/>
                  <a:pt x="1825" y="571"/>
                </a:cubicBezTo>
                <a:cubicBezTo>
                  <a:pt x="1817" y="580"/>
                  <a:pt x="1808" y="597"/>
                  <a:pt x="1825" y="614"/>
                </a:cubicBezTo>
                <a:cubicBezTo>
                  <a:pt x="1843" y="639"/>
                  <a:pt x="1843" y="639"/>
                  <a:pt x="1843" y="656"/>
                </a:cubicBezTo>
                <a:cubicBezTo>
                  <a:pt x="1843" y="673"/>
                  <a:pt x="1843" y="716"/>
                  <a:pt x="1851" y="733"/>
                </a:cubicBezTo>
                <a:cubicBezTo>
                  <a:pt x="1851" y="742"/>
                  <a:pt x="1843" y="767"/>
                  <a:pt x="1843" y="793"/>
                </a:cubicBezTo>
                <a:cubicBezTo>
                  <a:pt x="1843" y="818"/>
                  <a:pt x="1843" y="835"/>
                  <a:pt x="1851" y="844"/>
                </a:cubicBezTo>
                <a:cubicBezTo>
                  <a:pt x="1860" y="852"/>
                  <a:pt x="1868" y="852"/>
                  <a:pt x="1868" y="835"/>
                </a:cubicBezTo>
                <a:cubicBezTo>
                  <a:pt x="1877" y="810"/>
                  <a:pt x="1885" y="810"/>
                  <a:pt x="1885" y="784"/>
                </a:cubicBezTo>
                <a:cubicBezTo>
                  <a:pt x="1885" y="767"/>
                  <a:pt x="1894" y="750"/>
                  <a:pt x="1902" y="742"/>
                </a:cubicBezTo>
                <a:cubicBezTo>
                  <a:pt x="1902" y="725"/>
                  <a:pt x="1894" y="707"/>
                  <a:pt x="1902" y="682"/>
                </a:cubicBezTo>
                <a:cubicBezTo>
                  <a:pt x="1911" y="656"/>
                  <a:pt x="1919" y="656"/>
                  <a:pt x="1919" y="622"/>
                </a:cubicBezTo>
                <a:cubicBezTo>
                  <a:pt x="1919" y="597"/>
                  <a:pt x="1902" y="563"/>
                  <a:pt x="1902" y="588"/>
                </a:cubicBezTo>
                <a:close/>
                <a:moveTo>
                  <a:pt x="1902" y="537"/>
                </a:moveTo>
                <a:cubicBezTo>
                  <a:pt x="1919" y="520"/>
                  <a:pt x="1945" y="495"/>
                  <a:pt x="1953" y="486"/>
                </a:cubicBezTo>
                <a:cubicBezTo>
                  <a:pt x="1962" y="469"/>
                  <a:pt x="1962" y="469"/>
                  <a:pt x="1970" y="495"/>
                </a:cubicBezTo>
                <a:cubicBezTo>
                  <a:pt x="1979" y="529"/>
                  <a:pt x="1996" y="580"/>
                  <a:pt x="1996" y="597"/>
                </a:cubicBezTo>
                <a:cubicBezTo>
                  <a:pt x="1996" y="605"/>
                  <a:pt x="1987" y="614"/>
                  <a:pt x="1996" y="622"/>
                </a:cubicBezTo>
                <a:cubicBezTo>
                  <a:pt x="2005" y="639"/>
                  <a:pt x="2005" y="639"/>
                  <a:pt x="2013" y="639"/>
                </a:cubicBezTo>
                <a:cubicBezTo>
                  <a:pt x="2022" y="639"/>
                  <a:pt x="2030" y="656"/>
                  <a:pt x="2030" y="673"/>
                </a:cubicBezTo>
                <a:cubicBezTo>
                  <a:pt x="2030" y="682"/>
                  <a:pt x="2030" y="716"/>
                  <a:pt x="2047" y="733"/>
                </a:cubicBezTo>
                <a:cubicBezTo>
                  <a:pt x="2056" y="750"/>
                  <a:pt x="2073" y="750"/>
                  <a:pt x="2081" y="733"/>
                </a:cubicBezTo>
                <a:cubicBezTo>
                  <a:pt x="2090" y="716"/>
                  <a:pt x="2098" y="716"/>
                  <a:pt x="2107" y="699"/>
                </a:cubicBezTo>
                <a:cubicBezTo>
                  <a:pt x="2115" y="673"/>
                  <a:pt x="2124" y="673"/>
                  <a:pt x="2124" y="665"/>
                </a:cubicBezTo>
                <a:cubicBezTo>
                  <a:pt x="2124" y="656"/>
                  <a:pt x="2115" y="656"/>
                  <a:pt x="2098" y="673"/>
                </a:cubicBezTo>
                <a:cubicBezTo>
                  <a:pt x="2090" y="690"/>
                  <a:pt x="2073" y="716"/>
                  <a:pt x="2056" y="690"/>
                </a:cubicBezTo>
                <a:cubicBezTo>
                  <a:pt x="2047" y="665"/>
                  <a:pt x="2056" y="648"/>
                  <a:pt x="2039" y="622"/>
                </a:cubicBezTo>
                <a:cubicBezTo>
                  <a:pt x="2013" y="597"/>
                  <a:pt x="2022" y="597"/>
                  <a:pt x="2013" y="563"/>
                </a:cubicBezTo>
                <a:cubicBezTo>
                  <a:pt x="2013" y="520"/>
                  <a:pt x="1987" y="486"/>
                  <a:pt x="1996" y="477"/>
                </a:cubicBezTo>
                <a:cubicBezTo>
                  <a:pt x="2005" y="460"/>
                  <a:pt x="2030" y="418"/>
                  <a:pt x="2030" y="392"/>
                </a:cubicBezTo>
                <a:cubicBezTo>
                  <a:pt x="2022" y="375"/>
                  <a:pt x="2013" y="367"/>
                  <a:pt x="1987" y="392"/>
                </a:cubicBezTo>
                <a:cubicBezTo>
                  <a:pt x="1962" y="418"/>
                  <a:pt x="1953" y="435"/>
                  <a:pt x="1936" y="469"/>
                </a:cubicBezTo>
                <a:cubicBezTo>
                  <a:pt x="1911" y="503"/>
                  <a:pt x="1902" y="520"/>
                  <a:pt x="1894" y="529"/>
                </a:cubicBezTo>
                <a:cubicBezTo>
                  <a:pt x="1885" y="529"/>
                  <a:pt x="1894" y="546"/>
                  <a:pt x="1902" y="537"/>
                </a:cubicBezTo>
                <a:close/>
                <a:moveTo>
                  <a:pt x="1970" y="443"/>
                </a:moveTo>
                <a:cubicBezTo>
                  <a:pt x="1970" y="452"/>
                  <a:pt x="1962" y="469"/>
                  <a:pt x="1979" y="460"/>
                </a:cubicBezTo>
                <a:cubicBezTo>
                  <a:pt x="1987" y="452"/>
                  <a:pt x="1996" y="443"/>
                  <a:pt x="1996" y="435"/>
                </a:cubicBezTo>
                <a:cubicBezTo>
                  <a:pt x="2005" y="418"/>
                  <a:pt x="2005" y="409"/>
                  <a:pt x="1996" y="409"/>
                </a:cubicBezTo>
                <a:cubicBezTo>
                  <a:pt x="1996" y="409"/>
                  <a:pt x="1979" y="426"/>
                  <a:pt x="1970" y="443"/>
                </a:cubicBezTo>
                <a:close/>
                <a:moveTo>
                  <a:pt x="1092" y="1270"/>
                </a:moveTo>
                <a:cubicBezTo>
                  <a:pt x="1101" y="1278"/>
                  <a:pt x="1126" y="1295"/>
                  <a:pt x="1135" y="1304"/>
                </a:cubicBezTo>
                <a:cubicBezTo>
                  <a:pt x="1135" y="1321"/>
                  <a:pt x="1152" y="1321"/>
                  <a:pt x="1160" y="1312"/>
                </a:cubicBezTo>
                <a:cubicBezTo>
                  <a:pt x="1169" y="1304"/>
                  <a:pt x="1169" y="1304"/>
                  <a:pt x="1160" y="1287"/>
                </a:cubicBezTo>
                <a:cubicBezTo>
                  <a:pt x="1143" y="1278"/>
                  <a:pt x="1118" y="1270"/>
                  <a:pt x="1109" y="1261"/>
                </a:cubicBezTo>
                <a:cubicBezTo>
                  <a:pt x="1092" y="1253"/>
                  <a:pt x="1084" y="1261"/>
                  <a:pt x="1092" y="1270"/>
                </a:cubicBezTo>
                <a:close/>
                <a:moveTo>
                  <a:pt x="1101" y="1210"/>
                </a:moveTo>
                <a:cubicBezTo>
                  <a:pt x="1109" y="1202"/>
                  <a:pt x="1101" y="1176"/>
                  <a:pt x="1101" y="1167"/>
                </a:cubicBezTo>
                <a:cubicBezTo>
                  <a:pt x="1101" y="1150"/>
                  <a:pt x="1101" y="1150"/>
                  <a:pt x="1109" y="1142"/>
                </a:cubicBezTo>
                <a:cubicBezTo>
                  <a:pt x="1126" y="1133"/>
                  <a:pt x="1126" y="1125"/>
                  <a:pt x="1118" y="1116"/>
                </a:cubicBezTo>
                <a:cubicBezTo>
                  <a:pt x="1109" y="1108"/>
                  <a:pt x="1109" y="1108"/>
                  <a:pt x="1109" y="1099"/>
                </a:cubicBezTo>
                <a:cubicBezTo>
                  <a:pt x="1109" y="1091"/>
                  <a:pt x="1109" y="1091"/>
                  <a:pt x="1101" y="1082"/>
                </a:cubicBezTo>
                <a:cubicBezTo>
                  <a:pt x="1092" y="1082"/>
                  <a:pt x="1092" y="1074"/>
                  <a:pt x="1092" y="1057"/>
                </a:cubicBezTo>
                <a:cubicBezTo>
                  <a:pt x="1092" y="1040"/>
                  <a:pt x="1092" y="1023"/>
                  <a:pt x="1101" y="1031"/>
                </a:cubicBezTo>
                <a:cubicBezTo>
                  <a:pt x="1109" y="1040"/>
                  <a:pt x="1109" y="1040"/>
                  <a:pt x="1118" y="1074"/>
                </a:cubicBezTo>
                <a:cubicBezTo>
                  <a:pt x="1126" y="1108"/>
                  <a:pt x="1126" y="1116"/>
                  <a:pt x="1143" y="1099"/>
                </a:cubicBezTo>
                <a:cubicBezTo>
                  <a:pt x="1152" y="1082"/>
                  <a:pt x="1152" y="1065"/>
                  <a:pt x="1160" y="1074"/>
                </a:cubicBezTo>
                <a:cubicBezTo>
                  <a:pt x="1169" y="1091"/>
                  <a:pt x="1169" y="1125"/>
                  <a:pt x="1160" y="1133"/>
                </a:cubicBezTo>
                <a:cubicBezTo>
                  <a:pt x="1160" y="1142"/>
                  <a:pt x="1160" y="1142"/>
                  <a:pt x="1160" y="1142"/>
                </a:cubicBezTo>
                <a:cubicBezTo>
                  <a:pt x="1169" y="1142"/>
                  <a:pt x="1194" y="1125"/>
                  <a:pt x="1194" y="1125"/>
                </a:cubicBezTo>
                <a:cubicBezTo>
                  <a:pt x="1194" y="1125"/>
                  <a:pt x="1186" y="1099"/>
                  <a:pt x="1194" y="1108"/>
                </a:cubicBezTo>
                <a:cubicBezTo>
                  <a:pt x="1203" y="1116"/>
                  <a:pt x="1203" y="1116"/>
                  <a:pt x="1211" y="1108"/>
                </a:cubicBezTo>
                <a:cubicBezTo>
                  <a:pt x="1211" y="1099"/>
                  <a:pt x="1203" y="1091"/>
                  <a:pt x="1194" y="1082"/>
                </a:cubicBezTo>
                <a:cubicBezTo>
                  <a:pt x="1186" y="1065"/>
                  <a:pt x="1186" y="1065"/>
                  <a:pt x="1186" y="1048"/>
                </a:cubicBezTo>
                <a:cubicBezTo>
                  <a:pt x="1186" y="1031"/>
                  <a:pt x="1160" y="997"/>
                  <a:pt x="1160" y="1023"/>
                </a:cubicBezTo>
                <a:cubicBezTo>
                  <a:pt x="1160" y="1048"/>
                  <a:pt x="1160" y="1040"/>
                  <a:pt x="1152" y="1048"/>
                </a:cubicBezTo>
                <a:cubicBezTo>
                  <a:pt x="1143" y="1048"/>
                  <a:pt x="1135" y="1057"/>
                  <a:pt x="1135" y="1065"/>
                </a:cubicBezTo>
                <a:cubicBezTo>
                  <a:pt x="1135" y="1065"/>
                  <a:pt x="1126" y="1065"/>
                  <a:pt x="1126" y="1048"/>
                </a:cubicBezTo>
                <a:cubicBezTo>
                  <a:pt x="1126" y="1040"/>
                  <a:pt x="1118" y="997"/>
                  <a:pt x="1109" y="1006"/>
                </a:cubicBezTo>
                <a:cubicBezTo>
                  <a:pt x="1101" y="1006"/>
                  <a:pt x="1101" y="1006"/>
                  <a:pt x="1101" y="1014"/>
                </a:cubicBezTo>
                <a:cubicBezTo>
                  <a:pt x="1092" y="1023"/>
                  <a:pt x="1092" y="1014"/>
                  <a:pt x="1092" y="997"/>
                </a:cubicBezTo>
                <a:cubicBezTo>
                  <a:pt x="1092" y="980"/>
                  <a:pt x="1084" y="955"/>
                  <a:pt x="1092" y="912"/>
                </a:cubicBezTo>
                <a:cubicBezTo>
                  <a:pt x="1092" y="869"/>
                  <a:pt x="1101" y="869"/>
                  <a:pt x="1118" y="903"/>
                </a:cubicBezTo>
                <a:cubicBezTo>
                  <a:pt x="1135" y="929"/>
                  <a:pt x="1169" y="972"/>
                  <a:pt x="1186" y="997"/>
                </a:cubicBezTo>
                <a:cubicBezTo>
                  <a:pt x="1211" y="1023"/>
                  <a:pt x="1271" y="1082"/>
                  <a:pt x="1280" y="1091"/>
                </a:cubicBezTo>
                <a:cubicBezTo>
                  <a:pt x="1288" y="1099"/>
                  <a:pt x="1288" y="1091"/>
                  <a:pt x="1271" y="1108"/>
                </a:cubicBezTo>
                <a:cubicBezTo>
                  <a:pt x="1254" y="1125"/>
                  <a:pt x="1246" y="1133"/>
                  <a:pt x="1220" y="1133"/>
                </a:cubicBezTo>
                <a:cubicBezTo>
                  <a:pt x="1203" y="1142"/>
                  <a:pt x="1186" y="1159"/>
                  <a:pt x="1194" y="1159"/>
                </a:cubicBezTo>
                <a:cubicBezTo>
                  <a:pt x="1211" y="1159"/>
                  <a:pt x="1263" y="1142"/>
                  <a:pt x="1288" y="1133"/>
                </a:cubicBezTo>
                <a:cubicBezTo>
                  <a:pt x="1314" y="1133"/>
                  <a:pt x="1331" y="1125"/>
                  <a:pt x="1322" y="1099"/>
                </a:cubicBezTo>
                <a:cubicBezTo>
                  <a:pt x="1305" y="1082"/>
                  <a:pt x="1271" y="1048"/>
                  <a:pt x="1246" y="1031"/>
                </a:cubicBezTo>
                <a:cubicBezTo>
                  <a:pt x="1220" y="1014"/>
                  <a:pt x="1211" y="997"/>
                  <a:pt x="1194" y="980"/>
                </a:cubicBezTo>
                <a:cubicBezTo>
                  <a:pt x="1177" y="955"/>
                  <a:pt x="1152" y="920"/>
                  <a:pt x="1135" y="886"/>
                </a:cubicBezTo>
                <a:cubicBezTo>
                  <a:pt x="1118" y="852"/>
                  <a:pt x="1109" y="844"/>
                  <a:pt x="1092" y="861"/>
                </a:cubicBezTo>
                <a:cubicBezTo>
                  <a:pt x="1084" y="878"/>
                  <a:pt x="1075" y="895"/>
                  <a:pt x="1075" y="955"/>
                </a:cubicBezTo>
                <a:cubicBezTo>
                  <a:pt x="1075" y="1014"/>
                  <a:pt x="1084" y="1023"/>
                  <a:pt x="1084" y="1040"/>
                </a:cubicBezTo>
                <a:cubicBezTo>
                  <a:pt x="1075" y="1057"/>
                  <a:pt x="1075" y="1048"/>
                  <a:pt x="1066" y="1031"/>
                </a:cubicBezTo>
                <a:cubicBezTo>
                  <a:pt x="1058" y="1014"/>
                  <a:pt x="1058" y="997"/>
                  <a:pt x="1058" y="980"/>
                </a:cubicBezTo>
                <a:cubicBezTo>
                  <a:pt x="1066" y="963"/>
                  <a:pt x="1058" y="929"/>
                  <a:pt x="1049" y="937"/>
                </a:cubicBezTo>
                <a:cubicBezTo>
                  <a:pt x="1041" y="937"/>
                  <a:pt x="1041" y="946"/>
                  <a:pt x="1041" y="955"/>
                </a:cubicBezTo>
                <a:cubicBezTo>
                  <a:pt x="1041" y="955"/>
                  <a:pt x="1032" y="929"/>
                  <a:pt x="1007" y="929"/>
                </a:cubicBezTo>
                <a:cubicBezTo>
                  <a:pt x="981" y="937"/>
                  <a:pt x="973" y="946"/>
                  <a:pt x="990" y="946"/>
                </a:cubicBezTo>
                <a:cubicBezTo>
                  <a:pt x="998" y="946"/>
                  <a:pt x="1041" y="989"/>
                  <a:pt x="1041" y="1006"/>
                </a:cubicBezTo>
                <a:cubicBezTo>
                  <a:pt x="1041" y="1031"/>
                  <a:pt x="1032" y="1040"/>
                  <a:pt x="1032" y="1057"/>
                </a:cubicBezTo>
                <a:cubicBezTo>
                  <a:pt x="1032" y="1082"/>
                  <a:pt x="1024" y="1099"/>
                  <a:pt x="1015" y="1108"/>
                </a:cubicBezTo>
                <a:cubicBezTo>
                  <a:pt x="1015" y="1116"/>
                  <a:pt x="1032" y="1099"/>
                  <a:pt x="1041" y="1082"/>
                </a:cubicBezTo>
                <a:cubicBezTo>
                  <a:pt x="1049" y="1065"/>
                  <a:pt x="1049" y="1023"/>
                  <a:pt x="1058" y="1040"/>
                </a:cubicBezTo>
                <a:cubicBezTo>
                  <a:pt x="1066" y="1057"/>
                  <a:pt x="1075" y="1065"/>
                  <a:pt x="1084" y="1125"/>
                </a:cubicBezTo>
                <a:cubicBezTo>
                  <a:pt x="1092" y="1176"/>
                  <a:pt x="1092" y="1244"/>
                  <a:pt x="1101" y="1210"/>
                </a:cubicBezTo>
                <a:close/>
                <a:moveTo>
                  <a:pt x="325" y="2036"/>
                </a:moveTo>
                <a:cubicBezTo>
                  <a:pt x="325" y="2045"/>
                  <a:pt x="350" y="2036"/>
                  <a:pt x="367" y="2036"/>
                </a:cubicBezTo>
                <a:cubicBezTo>
                  <a:pt x="384" y="2045"/>
                  <a:pt x="384" y="2053"/>
                  <a:pt x="393" y="2036"/>
                </a:cubicBezTo>
                <a:cubicBezTo>
                  <a:pt x="393" y="2028"/>
                  <a:pt x="401" y="2011"/>
                  <a:pt x="393" y="2002"/>
                </a:cubicBezTo>
                <a:cubicBezTo>
                  <a:pt x="376" y="1994"/>
                  <a:pt x="359" y="2011"/>
                  <a:pt x="342" y="2019"/>
                </a:cubicBezTo>
                <a:cubicBezTo>
                  <a:pt x="325" y="2028"/>
                  <a:pt x="307" y="2045"/>
                  <a:pt x="325" y="2036"/>
                </a:cubicBezTo>
                <a:close/>
                <a:moveTo>
                  <a:pt x="495" y="1721"/>
                </a:moveTo>
                <a:cubicBezTo>
                  <a:pt x="504" y="1721"/>
                  <a:pt x="546" y="1747"/>
                  <a:pt x="572" y="1764"/>
                </a:cubicBezTo>
                <a:cubicBezTo>
                  <a:pt x="589" y="1781"/>
                  <a:pt x="623" y="1815"/>
                  <a:pt x="666" y="1832"/>
                </a:cubicBezTo>
                <a:cubicBezTo>
                  <a:pt x="708" y="1849"/>
                  <a:pt x="742" y="1883"/>
                  <a:pt x="777" y="1892"/>
                </a:cubicBezTo>
                <a:cubicBezTo>
                  <a:pt x="811" y="1892"/>
                  <a:pt x="845" y="1900"/>
                  <a:pt x="853" y="1909"/>
                </a:cubicBezTo>
                <a:cubicBezTo>
                  <a:pt x="870" y="1917"/>
                  <a:pt x="862" y="1943"/>
                  <a:pt x="870" y="1951"/>
                </a:cubicBezTo>
                <a:cubicBezTo>
                  <a:pt x="879" y="1968"/>
                  <a:pt x="879" y="1968"/>
                  <a:pt x="879" y="1951"/>
                </a:cubicBezTo>
                <a:cubicBezTo>
                  <a:pt x="879" y="1934"/>
                  <a:pt x="887" y="1909"/>
                  <a:pt x="887" y="1900"/>
                </a:cubicBezTo>
                <a:cubicBezTo>
                  <a:pt x="896" y="1892"/>
                  <a:pt x="896" y="1883"/>
                  <a:pt x="879" y="1883"/>
                </a:cubicBezTo>
                <a:cubicBezTo>
                  <a:pt x="862" y="1883"/>
                  <a:pt x="819" y="1883"/>
                  <a:pt x="785" y="1866"/>
                </a:cubicBezTo>
                <a:cubicBezTo>
                  <a:pt x="759" y="1849"/>
                  <a:pt x="751" y="1840"/>
                  <a:pt x="717" y="1832"/>
                </a:cubicBezTo>
                <a:cubicBezTo>
                  <a:pt x="674" y="1823"/>
                  <a:pt x="640" y="1798"/>
                  <a:pt x="606" y="1764"/>
                </a:cubicBezTo>
                <a:cubicBezTo>
                  <a:pt x="572" y="1738"/>
                  <a:pt x="546" y="1721"/>
                  <a:pt x="529" y="1713"/>
                </a:cubicBezTo>
                <a:cubicBezTo>
                  <a:pt x="504" y="1696"/>
                  <a:pt x="478" y="1704"/>
                  <a:pt x="495" y="1721"/>
                </a:cubicBezTo>
                <a:close/>
                <a:moveTo>
                  <a:pt x="487" y="1840"/>
                </a:moveTo>
                <a:cubicBezTo>
                  <a:pt x="487" y="1849"/>
                  <a:pt x="529" y="1909"/>
                  <a:pt x="546" y="1926"/>
                </a:cubicBezTo>
                <a:cubicBezTo>
                  <a:pt x="555" y="1943"/>
                  <a:pt x="563" y="1934"/>
                  <a:pt x="572" y="1926"/>
                </a:cubicBezTo>
                <a:cubicBezTo>
                  <a:pt x="572" y="1917"/>
                  <a:pt x="572" y="1917"/>
                  <a:pt x="563" y="1909"/>
                </a:cubicBezTo>
                <a:cubicBezTo>
                  <a:pt x="555" y="1900"/>
                  <a:pt x="555" y="1900"/>
                  <a:pt x="555" y="1883"/>
                </a:cubicBezTo>
                <a:cubicBezTo>
                  <a:pt x="555" y="1866"/>
                  <a:pt x="555" y="1849"/>
                  <a:pt x="555" y="1858"/>
                </a:cubicBezTo>
                <a:cubicBezTo>
                  <a:pt x="563" y="1866"/>
                  <a:pt x="580" y="1900"/>
                  <a:pt x="597" y="1900"/>
                </a:cubicBezTo>
                <a:cubicBezTo>
                  <a:pt x="614" y="1909"/>
                  <a:pt x="614" y="1900"/>
                  <a:pt x="614" y="1892"/>
                </a:cubicBezTo>
                <a:cubicBezTo>
                  <a:pt x="606" y="1875"/>
                  <a:pt x="589" y="1875"/>
                  <a:pt x="589" y="1840"/>
                </a:cubicBezTo>
                <a:cubicBezTo>
                  <a:pt x="580" y="1798"/>
                  <a:pt x="580" y="1789"/>
                  <a:pt x="563" y="1772"/>
                </a:cubicBezTo>
                <a:cubicBezTo>
                  <a:pt x="546" y="1764"/>
                  <a:pt x="546" y="1764"/>
                  <a:pt x="538" y="1764"/>
                </a:cubicBezTo>
                <a:cubicBezTo>
                  <a:pt x="538" y="1764"/>
                  <a:pt x="538" y="1772"/>
                  <a:pt x="546" y="1781"/>
                </a:cubicBezTo>
                <a:cubicBezTo>
                  <a:pt x="555" y="1789"/>
                  <a:pt x="563" y="1806"/>
                  <a:pt x="563" y="1815"/>
                </a:cubicBezTo>
                <a:cubicBezTo>
                  <a:pt x="563" y="1823"/>
                  <a:pt x="563" y="1823"/>
                  <a:pt x="555" y="1815"/>
                </a:cubicBezTo>
                <a:cubicBezTo>
                  <a:pt x="546" y="1806"/>
                  <a:pt x="538" y="1789"/>
                  <a:pt x="529" y="1798"/>
                </a:cubicBezTo>
                <a:cubicBezTo>
                  <a:pt x="529" y="1798"/>
                  <a:pt x="521" y="1823"/>
                  <a:pt x="529" y="1840"/>
                </a:cubicBezTo>
                <a:cubicBezTo>
                  <a:pt x="538" y="1858"/>
                  <a:pt x="538" y="1875"/>
                  <a:pt x="538" y="1883"/>
                </a:cubicBezTo>
                <a:cubicBezTo>
                  <a:pt x="538" y="1892"/>
                  <a:pt x="529" y="1883"/>
                  <a:pt x="521" y="1866"/>
                </a:cubicBezTo>
                <a:cubicBezTo>
                  <a:pt x="512" y="1849"/>
                  <a:pt x="504" y="1815"/>
                  <a:pt x="495" y="1789"/>
                </a:cubicBezTo>
                <a:cubicBezTo>
                  <a:pt x="478" y="1764"/>
                  <a:pt x="461" y="1747"/>
                  <a:pt x="461" y="1738"/>
                </a:cubicBezTo>
                <a:cubicBezTo>
                  <a:pt x="452" y="1738"/>
                  <a:pt x="452" y="1696"/>
                  <a:pt x="452" y="1670"/>
                </a:cubicBezTo>
                <a:cubicBezTo>
                  <a:pt x="444" y="1653"/>
                  <a:pt x="461" y="1636"/>
                  <a:pt x="452" y="1619"/>
                </a:cubicBezTo>
                <a:cubicBezTo>
                  <a:pt x="444" y="1602"/>
                  <a:pt x="427" y="1610"/>
                  <a:pt x="427" y="1653"/>
                </a:cubicBezTo>
                <a:cubicBezTo>
                  <a:pt x="418" y="1687"/>
                  <a:pt x="427" y="1789"/>
                  <a:pt x="435" y="1823"/>
                </a:cubicBezTo>
                <a:cubicBezTo>
                  <a:pt x="452" y="1858"/>
                  <a:pt x="444" y="1892"/>
                  <a:pt x="461" y="1909"/>
                </a:cubicBezTo>
                <a:cubicBezTo>
                  <a:pt x="469" y="1926"/>
                  <a:pt x="469" y="1909"/>
                  <a:pt x="469" y="1892"/>
                </a:cubicBezTo>
                <a:cubicBezTo>
                  <a:pt x="469" y="1875"/>
                  <a:pt x="478" y="1875"/>
                  <a:pt x="478" y="1858"/>
                </a:cubicBezTo>
                <a:cubicBezTo>
                  <a:pt x="478" y="1832"/>
                  <a:pt x="478" y="1832"/>
                  <a:pt x="487" y="1840"/>
                </a:cubicBezTo>
                <a:close/>
                <a:moveTo>
                  <a:pt x="589" y="2070"/>
                </a:moveTo>
                <a:cubicBezTo>
                  <a:pt x="589" y="2070"/>
                  <a:pt x="614" y="2096"/>
                  <a:pt x="614" y="2105"/>
                </a:cubicBezTo>
                <a:cubicBezTo>
                  <a:pt x="614" y="2113"/>
                  <a:pt x="614" y="2122"/>
                  <a:pt x="580" y="2105"/>
                </a:cubicBezTo>
                <a:cubicBezTo>
                  <a:pt x="546" y="2088"/>
                  <a:pt x="546" y="2079"/>
                  <a:pt x="529" y="2088"/>
                </a:cubicBezTo>
                <a:cubicBezTo>
                  <a:pt x="504" y="2088"/>
                  <a:pt x="478" y="2105"/>
                  <a:pt x="487" y="2105"/>
                </a:cubicBezTo>
                <a:cubicBezTo>
                  <a:pt x="495" y="2113"/>
                  <a:pt x="504" y="2113"/>
                  <a:pt x="529" y="2113"/>
                </a:cubicBezTo>
                <a:cubicBezTo>
                  <a:pt x="555" y="2113"/>
                  <a:pt x="572" y="2122"/>
                  <a:pt x="589" y="2130"/>
                </a:cubicBezTo>
                <a:cubicBezTo>
                  <a:pt x="606" y="2139"/>
                  <a:pt x="640" y="2147"/>
                  <a:pt x="649" y="2130"/>
                </a:cubicBezTo>
                <a:cubicBezTo>
                  <a:pt x="657" y="2113"/>
                  <a:pt x="657" y="2113"/>
                  <a:pt x="640" y="2096"/>
                </a:cubicBezTo>
                <a:cubicBezTo>
                  <a:pt x="623" y="2088"/>
                  <a:pt x="580" y="2045"/>
                  <a:pt x="589" y="2070"/>
                </a:cubicBezTo>
                <a:close/>
                <a:moveTo>
                  <a:pt x="2439" y="895"/>
                </a:moveTo>
                <a:cubicBezTo>
                  <a:pt x="3292" y="895"/>
                  <a:pt x="3983" y="1585"/>
                  <a:pt x="3983" y="2437"/>
                </a:cubicBezTo>
                <a:cubicBezTo>
                  <a:pt x="3983" y="3289"/>
                  <a:pt x="3292" y="3979"/>
                  <a:pt x="2439" y="3979"/>
                </a:cubicBezTo>
                <a:cubicBezTo>
                  <a:pt x="1587" y="3979"/>
                  <a:pt x="896" y="3289"/>
                  <a:pt x="896" y="2437"/>
                </a:cubicBezTo>
                <a:cubicBezTo>
                  <a:pt x="896" y="1585"/>
                  <a:pt x="1587" y="895"/>
                  <a:pt x="2439" y="895"/>
                </a:cubicBezTo>
                <a:close/>
                <a:moveTo>
                  <a:pt x="2457" y="1772"/>
                </a:moveTo>
                <a:cubicBezTo>
                  <a:pt x="2141" y="1900"/>
                  <a:pt x="2141" y="1900"/>
                  <a:pt x="2141" y="1900"/>
                </a:cubicBezTo>
                <a:cubicBezTo>
                  <a:pt x="2141" y="2590"/>
                  <a:pt x="2141" y="2590"/>
                  <a:pt x="2141" y="2590"/>
                </a:cubicBezTo>
                <a:cubicBezTo>
                  <a:pt x="2081" y="2565"/>
                  <a:pt x="2022" y="2539"/>
                  <a:pt x="1953" y="2505"/>
                </a:cubicBezTo>
                <a:cubicBezTo>
                  <a:pt x="1953" y="1900"/>
                  <a:pt x="1953" y="1900"/>
                  <a:pt x="1953" y="1900"/>
                </a:cubicBezTo>
                <a:cubicBezTo>
                  <a:pt x="1638" y="1772"/>
                  <a:pt x="1638" y="1772"/>
                  <a:pt x="1638" y="1772"/>
                </a:cubicBezTo>
                <a:cubicBezTo>
                  <a:pt x="1638" y="2318"/>
                  <a:pt x="1638" y="2318"/>
                  <a:pt x="1638" y="2318"/>
                </a:cubicBezTo>
                <a:cubicBezTo>
                  <a:pt x="1536" y="2249"/>
                  <a:pt x="1416" y="2173"/>
                  <a:pt x="1280" y="2062"/>
                </a:cubicBezTo>
                <a:cubicBezTo>
                  <a:pt x="1280" y="2062"/>
                  <a:pt x="1425" y="2309"/>
                  <a:pt x="1638" y="2488"/>
                </a:cubicBezTo>
                <a:cubicBezTo>
                  <a:pt x="1638" y="3433"/>
                  <a:pt x="1638" y="3433"/>
                  <a:pt x="1638" y="3433"/>
                </a:cubicBezTo>
                <a:cubicBezTo>
                  <a:pt x="1953" y="3561"/>
                  <a:pt x="1953" y="3561"/>
                  <a:pt x="1953" y="3561"/>
                </a:cubicBezTo>
                <a:cubicBezTo>
                  <a:pt x="1953" y="2726"/>
                  <a:pt x="1953" y="2726"/>
                  <a:pt x="1953" y="2726"/>
                </a:cubicBezTo>
                <a:cubicBezTo>
                  <a:pt x="2022" y="2778"/>
                  <a:pt x="2090" y="2803"/>
                  <a:pt x="2141" y="2829"/>
                </a:cubicBezTo>
                <a:cubicBezTo>
                  <a:pt x="2141" y="3561"/>
                  <a:pt x="2141" y="3561"/>
                  <a:pt x="2141" y="3561"/>
                </a:cubicBezTo>
                <a:cubicBezTo>
                  <a:pt x="2457" y="3433"/>
                  <a:pt x="2457" y="3433"/>
                  <a:pt x="2457" y="3433"/>
                </a:cubicBezTo>
                <a:cubicBezTo>
                  <a:pt x="2457" y="2905"/>
                  <a:pt x="2457" y="2905"/>
                  <a:pt x="2457" y="2905"/>
                </a:cubicBezTo>
                <a:cubicBezTo>
                  <a:pt x="2584" y="2922"/>
                  <a:pt x="2746" y="2931"/>
                  <a:pt x="2917" y="2888"/>
                </a:cubicBezTo>
                <a:cubicBezTo>
                  <a:pt x="3275" y="2803"/>
                  <a:pt x="3454" y="2454"/>
                  <a:pt x="3403" y="2232"/>
                </a:cubicBezTo>
                <a:cubicBezTo>
                  <a:pt x="3352" y="2011"/>
                  <a:pt x="3216" y="1909"/>
                  <a:pt x="2866" y="1730"/>
                </a:cubicBezTo>
                <a:cubicBezTo>
                  <a:pt x="2516" y="1551"/>
                  <a:pt x="2286" y="1406"/>
                  <a:pt x="2457" y="1142"/>
                </a:cubicBezTo>
                <a:cubicBezTo>
                  <a:pt x="2457" y="1142"/>
                  <a:pt x="2329" y="1202"/>
                  <a:pt x="2286" y="1329"/>
                </a:cubicBezTo>
                <a:cubicBezTo>
                  <a:pt x="2243" y="1449"/>
                  <a:pt x="2277" y="1602"/>
                  <a:pt x="2448" y="1747"/>
                </a:cubicBezTo>
                <a:cubicBezTo>
                  <a:pt x="2627" y="1900"/>
                  <a:pt x="2721" y="1883"/>
                  <a:pt x="2874" y="2062"/>
                </a:cubicBezTo>
                <a:cubicBezTo>
                  <a:pt x="3028" y="2232"/>
                  <a:pt x="2985" y="2462"/>
                  <a:pt x="2900" y="2548"/>
                </a:cubicBezTo>
                <a:cubicBezTo>
                  <a:pt x="2823" y="2616"/>
                  <a:pt x="2670" y="2701"/>
                  <a:pt x="2457" y="2675"/>
                </a:cubicBezTo>
                <a:lnTo>
                  <a:pt x="2457" y="1772"/>
                </a:lnTo>
                <a:close/>
                <a:moveTo>
                  <a:pt x="2644" y="3212"/>
                </a:moveTo>
                <a:cubicBezTo>
                  <a:pt x="2644" y="3476"/>
                  <a:pt x="2644" y="3476"/>
                  <a:pt x="2644" y="3476"/>
                </a:cubicBezTo>
                <a:cubicBezTo>
                  <a:pt x="2619" y="3476"/>
                  <a:pt x="2619" y="3476"/>
                  <a:pt x="2619" y="3476"/>
                </a:cubicBezTo>
                <a:cubicBezTo>
                  <a:pt x="2619" y="3289"/>
                  <a:pt x="2619" y="3289"/>
                  <a:pt x="2619" y="3289"/>
                </a:cubicBezTo>
                <a:cubicBezTo>
                  <a:pt x="2559" y="3289"/>
                  <a:pt x="2559" y="3289"/>
                  <a:pt x="2559" y="3289"/>
                </a:cubicBezTo>
                <a:cubicBezTo>
                  <a:pt x="2559" y="3263"/>
                  <a:pt x="2559" y="3263"/>
                  <a:pt x="2559" y="3263"/>
                </a:cubicBezTo>
                <a:cubicBezTo>
                  <a:pt x="2602" y="3263"/>
                  <a:pt x="2619" y="3246"/>
                  <a:pt x="2627" y="3212"/>
                </a:cubicBezTo>
                <a:lnTo>
                  <a:pt x="2644" y="3212"/>
                </a:lnTo>
                <a:close/>
                <a:moveTo>
                  <a:pt x="2789" y="3416"/>
                </a:moveTo>
                <a:cubicBezTo>
                  <a:pt x="2815" y="3416"/>
                  <a:pt x="2815" y="3416"/>
                  <a:pt x="2815" y="3416"/>
                </a:cubicBezTo>
                <a:cubicBezTo>
                  <a:pt x="2823" y="3442"/>
                  <a:pt x="2832" y="3459"/>
                  <a:pt x="2857" y="3459"/>
                </a:cubicBezTo>
                <a:cubicBezTo>
                  <a:pt x="2883" y="3459"/>
                  <a:pt x="2900" y="3425"/>
                  <a:pt x="2909" y="3357"/>
                </a:cubicBezTo>
                <a:cubicBezTo>
                  <a:pt x="2909" y="3357"/>
                  <a:pt x="2909" y="3357"/>
                  <a:pt x="2909" y="3357"/>
                </a:cubicBezTo>
                <a:cubicBezTo>
                  <a:pt x="2900" y="3374"/>
                  <a:pt x="2883" y="3391"/>
                  <a:pt x="2857" y="3391"/>
                </a:cubicBezTo>
                <a:cubicBezTo>
                  <a:pt x="2815" y="3382"/>
                  <a:pt x="2789" y="3357"/>
                  <a:pt x="2789" y="3306"/>
                </a:cubicBezTo>
                <a:cubicBezTo>
                  <a:pt x="2789" y="3246"/>
                  <a:pt x="2815" y="3212"/>
                  <a:pt x="2857" y="3212"/>
                </a:cubicBezTo>
                <a:cubicBezTo>
                  <a:pt x="2909" y="3212"/>
                  <a:pt x="2943" y="3255"/>
                  <a:pt x="2943" y="3331"/>
                </a:cubicBezTo>
                <a:cubicBezTo>
                  <a:pt x="2934" y="3425"/>
                  <a:pt x="2909" y="3476"/>
                  <a:pt x="2857" y="3476"/>
                </a:cubicBezTo>
                <a:cubicBezTo>
                  <a:pt x="2815" y="3476"/>
                  <a:pt x="2789" y="3459"/>
                  <a:pt x="2789" y="3416"/>
                </a:cubicBezTo>
                <a:close/>
                <a:moveTo>
                  <a:pt x="2866" y="3357"/>
                </a:moveTo>
                <a:cubicBezTo>
                  <a:pt x="2891" y="3357"/>
                  <a:pt x="2909" y="3340"/>
                  <a:pt x="2909" y="3297"/>
                </a:cubicBezTo>
                <a:cubicBezTo>
                  <a:pt x="2909" y="3263"/>
                  <a:pt x="2891" y="3246"/>
                  <a:pt x="2857" y="3246"/>
                </a:cubicBezTo>
                <a:cubicBezTo>
                  <a:pt x="2832" y="3246"/>
                  <a:pt x="2815" y="3263"/>
                  <a:pt x="2815" y="3306"/>
                </a:cubicBezTo>
                <a:cubicBezTo>
                  <a:pt x="2815" y="3340"/>
                  <a:pt x="2832" y="3357"/>
                  <a:pt x="2866" y="3357"/>
                </a:cubicBezTo>
                <a:close/>
                <a:moveTo>
                  <a:pt x="3156" y="3348"/>
                </a:moveTo>
                <a:cubicBezTo>
                  <a:pt x="3156" y="3280"/>
                  <a:pt x="3139" y="3246"/>
                  <a:pt x="3105" y="3246"/>
                </a:cubicBezTo>
                <a:cubicBezTo>
                  <a:pt x="3071" y="3246"/>
                  <a:pt x="3054" y="3280"/>
                  <a:pt x="3054" y="3348"/>
                </a:cubicBezTo>
                <a:cubicBezTo>
                  <a:pt x="3054" y="3416"/>
                  <a:pt x="3071" y="3451"/>
                  <a:pt x="3105" y="3451"/>
                </a:cubicBezTo>
                <a:cubicBezTo>
                  <a:pt x="3139" y="3451"/>
                  <a:pt x="3156" y="3416"/>
                  <a:pt x="3156" y="3348"/>
                </a:cubicBezTo>
                <a:close/>
                <a:moveTo>
                  <a:pt x="3181" y="3348"/>
                </a:moveTo>
                <a:cubicBezTo>
                  <a:pt x="3181" y="3433"/>
                  <a:pt x="3156" y="3476"/>
                  <a:pt x="3105" y="3476"/>
                </a:cubicBezTo>
                <a:cubicBezTo>
                  <a:pt x="3054" y="3476"/>
                  <a:pt x="3028" y="3433"/>
                  <a:pt x="3028" y="3348"/>
                </a:cubicBezTo>
                <a:cubicBezTo>
                  <a:pt x="3028" y="3255"/>
                  <a:pt x="3054" y="3212"/>
                  <a:pt x="3105" y="3212"/>
                </a:cubicBezTo>
                <a:cubicBezTo>
                  <a:pt x="3156" y="3212"/>
                  <a:pt x="3181" y="3263"/>
                  <a:pt x="3181" y="3348"/>
                </a:cubicBezTo>
                <a:close/>
                <a:moveTo>
                  <a:pt x="3275" y="3416"/>
                </a:moveTo>
                <a:cubicBezTo>
                  <a:pt x="3301" y="3416"/>
                  <a:pt x="3301" y="3416"/>
                  <a:pt x="3301" y="3416"/>
                </a:cubicBezTo>
                <a:cubicBezTo>
                  <a:pt x="3301" y="3442"/>
                  <a:pt x="3318" y="3459"/>
                  <a:pt x="3343" y="3459"/>
                </a:cubicBezTo>
                <a:cubicBezTo>
                  <a:pt x="3369" y="3459"/>
                  <a:pt x="3386" y="3425"/>
                  <a:pt x="3395" y="3357"/>
                </a:cubicBezTo>
                <a:cubicBezTo>
                  <a:pt x="3395" y="3357"/>
                  <a:pt x="3395" y="3357"/>
                  <a:pt x="3395" y="3357"/>
                </a:cubicBezTo>
                <a:cubicBezTo>
                  <a:pt x="3386" y="3374"/>
                  <a:pt x="3369" y="3391"/>
                  <a:pt x="3343" y="3391"/>
                </a:cubicBezTo>
                <a:cubicBezTo>
                  <a:pt x="3292" y="3382"/>
                  <a:pt x="3275" y="3357"/>
                  <a:pt x="3267" y="3306"/>
                </a:cubicBezTo>
                <a:cubicBezTo>
                  <a:pt x="3275" y="3246"/>
                  <a:pt x="3301" y="3212"/>
                  <a:pt x="3343" y="3212"/>
                </a:cubicBezTo>
                <a:cubicBezTo>
                  <a:pt x="3395" y="3212"/>
                  <a:pt x="3420" y="3255"/>
                  <a:pt x="3420" y="3331"/>
                </a:cubicBezTo>
                <a:cubicBezTo>
                  <a:pt x="3420" y="3425"/>
                  <a:pt x="3395" y="3476"/>
                  <a:pt x="3343" y="3476"/>
                </a:cubicBezTo>
                <a:cubicBezTo>
                  <a:pt x="3301" y="3476"/>
                  <a:pt x="3275" y="3459"/>
                  <a:pt x="3275" y="3416"/>
                </a:cubicBezTo>
                <a:close/>
                <a:moveTo>
                  <a:pt x="3343" y="3357"/>
                </a:moveTo>
                <a:cubicBezTo>
                  <a:pt x="3378" y="3357"/>
                  <a:pt x="3386" y="3340"/>
                  <a:pt x="3386" y="3297"/>
                </a:cubicBezTo>
                <a:cubicBezTo>
                  <a:pt x="3386" y="3263"/>
                  <a:pt x="3378" y="3246"/>
                  <a:pt x="3343" y="3246"/>
                </a:cubicBezTo>
                <a:cubicBezTo>
                  <a:pt x="3318" y="3246"/>
                  <a:pt x="3301" y="3263"/>
                  <a:pt x="3301" y="3306"/>
                </a:cubicBezTo>
                <a:cubicBezTo>
                  <a:pt x="3301" y="3340"/>
                  <a:pt x="3318" y="3357"/>
                  <a:pt x="3343" y="3357"/>
                </a:cubicBezTo>
                <a:close/>
                <a:moveTo>
                  <a:pt x="2439" y="0"/>
                </a:moveTo>
                <a:cubicBezTo>
                  <a:pt x="3787" y="0"/>
                  <a:pt x="4879" y="1091"/>
                  <a:pt x="4879" y="2437"/>
                </a:cubicBezTo>
                <a:cubicBezTo>
                  <a:pt x="4879" y="3783"/>
                  <a:pt x="3787" y="4873"/>
                  <a:pt x="2439" y="4873"/>
                </a:cubicBezTo>
                <a:cubicBezTo>
                  <a:pt x="1092" y="4873"/>
                  <a:pt x="0" y="3783"/>
                  <a:pt x="0" y="2437"/>
                </a:cubicBezTo>
                <a:cubicBezTo>
                  <a:pt x="0" y="1091"/>
                  <a:pt x="1092" y="0"/>
                  <a:pt x="2439" y="0"/>
                </a:cubicBezTo>
                <a:close/>
                <a:moveTo>
                  <a:pt x="2439" y="162"/>
                </a:moveTo>
                <a:cubicBezTo>
                  <a:pt x="3702" y="162"/>
                  <a:pt x="4716" y="1176"/>
                  <a:pt x="4716" y="2437"/>
                </a:cubicBezTo>
                <a:cubicBezTo>
                  <a:pt x="4716" y="3689"/>
                  <a:pt x="3702" y="4711"/>
                  <a:pt x="2439" y="4711"/>
                </a:cubicBezTo>
                <a:cubicBezTo>
                  <a:pt x="1186" y="4711"/>
                  <a:pt x="162" y="3689"/>
                  <a:pt x="162" y="2437"/>
                </a:cubicBezTo>
                <a:cubicBezTo>
                  <a:pt x="162" y="1176"/>
                  <a:pt x="1186" y="162"/>
                  <a:pt x="2439" y="162"/>
                </a:cubicBezTo>
                <a:close/>
                <a:moveTo>
                  <a:pt x="4247" y="2820"/>
                </a:moveTo>
                <a:cubicBezTo>
                  <a:pt x="4230" y="2820"/>
                  <a:pt x="4230" y="2820"/>
                  <a:pt x="4230" y="2820"/>
                </a:cubicBezTo>
                <a:cubicBezTo>
                  <a:pt x="4247" y="2726"/>
                  <a:pt x="4247" y="2726"/>
                  <a:pt x="4247" y="2726"/>
                </a:cubicBezTo>
                <a:cubicBezTo>
                  <a:pt x="4256" y="2726"/>
                  <a:pt x="4256" y="2726"/>
                  <a:pt x="4256" y="2726"/>
                </a:cubicBezTo>
                <a:cubicBezTo>
                  <a:pt x="4256" y="2743"/>
                  <a:pt x="4256" y="2752"/>
                  <a:pt x="4264" y="2752"/>
                </a:cubicBezTo>
                <a:cubicBezTo>
                  <a:pt x="4264" y="2752"/>
                  <a:pt x="4273" y="2752"/>
                  <a:pt x="4282" y="2752"/>
                </a:cubicBezTo>
                <a:cubicBezTo>
                  <a:pt x="4282" y="2752"/>
                  <a:pt x="4282" y="2752"/>
                  <a:pt x="4282" y="2752"/>
                </a:cubicBezTo>
                <a:cubicBezTo>
                  <a:pt x="4341" y="2726"/>
                  <a:pt x="4341" y="2726"/>
                  <a:pt x="4341" y="2726"/>
                </a:cubicBezTo>
                <a:cubicBezTo>
                  <a:pt x="4299" y="2692"/>
                  <a:pt x="4299" y="2692"/>
                  <a:pt x="4299" y="2692"/>
                </a:cubicBezTo>
                <a:cubicBezTo>
                  <a:pt x="4290" y="2692"/>
                  <a:pt x="4282" y="2684"/>
                  <a:pt x="4282" y="2684"/>
                </a:cubicBezTo>
                <a:cubicBezTo>
                  <a:pt x="4273" y="2684"/>
                  <a:pt x="4264" y="2692"/>
                  <a:pt x="4264" y="2709"/>
                </a:cubicBezTo>
                <a:cubicBezTo>
                  <a:pt x="4256" y="2709"/>
                  <a:pt x="4256" y="2709"/>
                  <a:pt x="4256" y="2709"/>
                </a:cubicBezTo>
                <a:cubicBezTo>
                  <a:pt x="4264" y="2633"/>
                  <a:pt x="4264" y="2633"/>
                  <a:pt x="4264" y="2633"/>
                </a:cubicBezTo>
                <a:cubicBezTo>
                  <a:pt x="4273" y="2633"/>
                  <a:pt x="4273" y="2633"/>
                  <a:pt x="4273" y="2633"/>
                </a:cubicBezTo>
                <a:cubicBezTo>
                  <a:pt x="4273" y="2650"/>
                  <a:pt x="4282" y="2667"/>
                  <a:pt x="4290" y="2667"/>
                </a:cubicBezTo>
                <a:cubicBezTo>
                  <a:pt x="4367" y="2726"/>
                  <a:pt x="4367" y="2726"/>
                  <a:pt x="4367" y="2726"/>
                </a:cubicBezTo>
                <a:cubicBezTo>
                  <a:pt x="4418" y="2735"/>
                  <a:pt x="4418" y="2735"/>
                  <a:pt x="4418" y="2735"/>
                </a:cubicBezTo>
                <a:cubicBezTo>
                  <a:pt x="4435" y="2743"/>
                  <a:pt x="4444" y="2726"/>
                  <a:pt x="4444" y="2709"/>
                </a:cubicBezTo>
                <a:cubicBezTo>
                  <a:pt x="4461" y="2709"/>
                  <a:pt x="4461" y="2709"/>
                  <a:pt x="4461" y="2709"/>
                </a:cubicBezTo>
                <a:cubicBezTo>
                  <a:pt x="4435" y="2820"/>
                  <a:pt x="4435" y="2820"/>
                  <a:pt x="4435" y="2820"/>
                </a:cubicBezTo>
                <a:cubicBezTo>
                  <a:pt x="4427" y="2820"/>
                  <a:pt x="4427" y="2820"/>
                  <a:pt x="4427" y="2820"/>
                </a:cubicBezTo>
                <a:cubicBezTo>
                  <a:pt x="4427" y="2795"/>
                  <a:pt x="4427" y="2786"/>
                  <a:pt x="4409" y="2786"/>
                </a:cubicBezTo>
                <a:cubicBezTo>
                  <a:pt x="4358" y="2769"/>
                  <a:pt x="4358" y="2769"/>
                  <a:pt x="4358" y="2769"/>
                </a:cubicBezTo>
                <a:cubicBezTo>
                  <a:pt x="4282" y="2795"/>
                  <a:pt x="4282" y="2795"/>
                  <a:pt x="4282" y="2795"/>
                </a:cubicBezTo>
                <a:cubicBezTo>
                  <a:pt x="4256" y="2803"/>
                  <a:pt x="4247" y="2812"/>
                  <a:pt x="4247" y="2820"/>
                </a:cubicBezTo>
                <a:close/>
                <a:moveTo>
                  <a:pt x="4179" y="3016"/>
                </a:moveTo>
                <a:cubicBezTo>
                  <a:pt x="4230" y="2837"/>
                  <a:pt x="4230" y="2837"/>
                  <a:pt x="4230" y="2837"/>
                </a:cubicBezTo>
                <a:cubicBezTo>
                  <a:pt x="4299" y="2854"/>
                  <a:pt x="4299" y="2854"/>
                  <a:pt x="4299" y="2854"/>
                </a:cubicBezTo>
                <a:cubicBezTo>
                  <a:pt x="4299" y="2863"/>
                  <a:pt x="4299" y="2863"/>
                  <a:pt x="4299" y="2863"/>
                </a:cubicBezTo>
                <a:cubicBezTo>
                  <a:pt x="4256" y="2863"/>
                  <a:pt x="4230" y="2880"/>
                  <a:pt x="4230" y="2905"/>
                </a:cubicBezTo>
                <a:cubicBezTo>
                  <a:pt x="4375" y="2948"/>
                  <a:pt x="4375" y="2948"/>
                  <a:pt x="4375" y="2948"/>
                </a:cubicBezTo>
                <a:cubicBezTo>
                  <a:pt x="4392" y="2948"/>
                  <a:pt x="4401" y="2939"/>
                  <a:pt x="4401" y="2922"/>
                </a:cubicBezTo>
                <a:cubicBezTo>
                  <a:pt x="4418" y="2922"/>
                  <a:pt x="4418" y="2922"/>
                  <a:pt x="4418" y="2922"/>
                </a:cubicBezTo>
                <a:cubicBezTo>
                  <a:pt x="4384" y="3033"/>
                  <a:pt x="4384" y="3033"/>
                  <a:pt x="4384" y="3033"/>
                </a:cubicBezTo>
                <a:cubicBezTo>
                  <a:pt x="4375" y="3033"/>
                  <a:pt x="4375" y="3033"/>
                  <a:pt x="4375" y="3033"/>
                </a:cubicBezTo>
                <a:cubicBezTo>
                  <a:pt x="4384" y="3008"/>
                  <a:pt x="4375" y="2991"/>
                  <a:pt x="4367" y="2991"/>
                </a:cubicBezTo>
                <a:cubicBezTo>
                  <a:pt x="4213" y="2956"/>
                  <a:pt x="4213" y="2956"/>
                  <a:pt x="4213" y="2956"/>
                </a:cubicBezTo>
                <a:cubicBezTo>
                  <a:pt x="4205" y="2982"/>
                  <a:pt x="4222" y="3008"/>
                  <a:pt x="4256" y="3025"/>
                </a:cubicBezTo>
                <a:cubicBezTo>
                  <a:pt x="4247" y="3033"/>
                  <a:pt x="4247" y="3033"/>
                  <a:pt x="4247" y="3033"/>
                </a:cubicBezTo>
                <a:lnTo>
                  <a:pt x="4179" y="3016"/>
                </a:lnTo>
                <a:close/>
                <a:moveTo>
                  <a:pt x="4367" y="3110"/>
                </a:moveTo>
                <a:cubicBezTo>
                  <a:pt x="4324" y="3203"/>
                  <a:pt x="4324" y="3203"/>
                  <a:pt x="4324" y="3203"/>
                </a:cubicBezTo>
                <a:cubicBezTo>
                  <a:pt x="4316" y="3203"/>
                  <a:pt x="4316" y="3203"/>
                  <a:pt x="4316" y="3203"/>
                </a:cubicBezTo>
                <a:cubicBezTo>
                  <a:pt x="4324" y="3186"/>
                  <a:pt x="4316" y="3169"/>
                  <a:pt x="4307" y="3169"/>
                </a:cubicBezTo>
                <a:cubicBezTo>
                  <a:pt x="4179" y="3118"/>
                  <a:pt x="4179" y="3118"/>
                  <a:pt x="4179" y="3118"/>
                </a:cubicBezTo>
                <a:cubicBezTo>
                  <a:pt x="4162" y="3110"/>
                  <a:pt x="4154" y="3118"/>
                  <a:pt x="4145" y="3135"/>
                </a:cubicBezTo>
                <a:cubicBezTo>
                  <a:pt x="4137" y="3127"/>
                  <a:pt x="4137" y="3127"/>
                  <a:pt x="4137" y="3127"/>
                </a:cubicBezTo>
                <a:cubicBezTo>
                  <a:pt x="4179" y="3033"/>
                  <a:pt x="4179" y="3033"/>
                  <a:pt x="4179" y="3033"/>
                </a:cubicBezTo>
                <a:cubicBezTo>
                  <a:pt x="4188" y="3033"/>
                  <a:pt x="4188" y="3033"/>
                  <a:pt x="4188" y="3033"/>
                </a:cubicBezTo>
                <a:cubicBezTo>
                  <a:pt x="4179" y="3059"/>
                  <a:pt x="4179" y="3067"/>
                  <a:pt x="4196" y="3067"/>
                </a:cubicBezTo>
                <a:cubicBezTo>
                  <a:pt x="4324" y="3118"/>
                  <a:pt x="4324" y="3118"/>
                  <a:pt x="4324" y="3118"/>
                </a:cubicBezTo>
                <a:cubicBezTo>
                  <a:pt x="4333" y="3127"/>
                  <a:pt x="4350" y="3118"/>
                  <a:pt x="4350" y="3101"/>
                </a:cubicBezTo>
                <a:lnTo>
                  <a:pt x="4367" y="3110"/>
                </a:lnTo>
                <a:close/>
                <a:moveTo>
                  <a:pt x="4239" y="3391"/>
                </a:moveTo>
                <a:cubicBezTo>
                  <a:pt x="4171" y="3357"/>
                  <a:pt x="4171" y="3357"/>
                  <a:pt x="4171" y="3357"/>
                </a:cubicBezTo>
                <a:cubicBezTo>
                  <a:pt x="4171" y="3340"/>
                  <a:pt x="4171" y="3340"/>
                  <a:pt x="4171" y="3340"/>
                </a:cubicBezTo>
                <a:cubicBezTo>
                  <a:pt x="4222" y="3348"/>
                  <a:pt x="4247" y="3340"/>
                  <a:pt x="4264" y="3314"/>
                </a:cubicBezTo>
                <a:cubicBezTo>
                  <a:pt x="4273" y="3289"/>
                  <a:pt x="4264" y="3280"/>
                  <a:pt x="4247" y="3263"/>
                </a:cubicBezTo>
                <a:cubicBezTo>
                  <a:pt x="4239" y="3263"/>
                  <a:pt x="4222" y="3272"/>
                  <a:pt x="4196" y="3297"/>
                </a:cubicBezTo>
                <a:cubicBezTo>
                  <a:pt x="4162" y="3323"/>
                  <a:pt x="4137" y="3340"/>
                  <a:pt x="4111" y="3323"/>
                </a:cubicBezTo>
                <a:cubicBezTo>
                  <a:pt x="4077" y="3306"/>
                  <a:pt x="4068" y="3280"/>
                  <a:pt x="4085" y="3238"/>
                </a:cubicBezTo>
                <a:cubicBezTo>
                  <a:pt x="4094" y="3221"/>
                  <a:pt x="4102" y="3212"/>
                  <a:pt x="4111" y="3203"/>
                </a:cubicBezTo>
                <a:cubicBezTo>
                  <a:pt x="4120" y="3203"/>
                  <a:pt x="4120" y="3195"/>
                  <a:pt x="4120" y="3195"/>
                </a:cubicBezTo>
                <a:cubicBezTo>
                  <a:pt x="4120" y="3186"/>
                  <a:pt x="4120" y="3186"/>
                  <a:pt x="4120" y="3186"/>
                </a:cubicBezTo>
                <a:cubicBezTo>
                  <a:pt x="4120" y="3186"/>
                  <a:pt x="4111" y="3186"/>
                  <a:pt x="4111" y="3178"/>
                </a:cubicBezTo>
                <a:cubicBezTo>
                  <a:pt x="4120" y="3169"/>
                  <a:pt x="4120" y="3169"/>
                  <a:pt x="4120" y="3169"/>
                </a:cubicBezTo>
                <a:cubicBezTo>
                  <a:pt x="4179" y="3203"/>
                  <a:pt x="4179" y="3203"/>
                  <a:pt x="4179" y="3203"/>
                </a:cubicBezTo>
                <a:cubicBezTo>
                  <a:pt x="4179" y="3212"/>
                  <a:pt x="4179" y="3212"/>
                  <a:pt x="4179" y="3212"/>
                </a:cubicBezTo>
                <a:cubicBezTo>
                  <a:pt x="4137" y="3203"/>
                  <a:pt x="4111" y="3212"/>
                  <a:pt x="4102" y="3238"/>
                </a:cubicBezTo>
                <a:cubicBezTo>
                  <a:pt x="4094" y="3255"/>
                  <a:pt x="4094" y="3272"/>
                  <a:pt x="4111" y="3280"/>
                </a:cubicBezTo>
                <a:cubicBezTo>
                  <a:pt x="4120" y="3289"/>
                  <a:pt x="4137" y="3280"/>
                  <a:pt x="4162" y="3255"/>
                </a:cubicBezTo>
                <a:cubicBezTo>
                  <a:pt x="4196" y="3221"/>
                  <a:pt x="4222" y="3212"/>
                  <a:pt x="4247" y="3221"/>
                </a:cubicBezTo>
                <a:cubicBezTo>
                  <a:pt x="4282" y="3238"/>
                  <a:pt x="4290" y="3272"/>
                  <a:pt x="4273" y="3314"/>
                </a:cubicBezTo>
                <a:cubicBezTo>
                  <a:pt x="4273" y="3331"/>
                  <a:pt x="4256" y="3340"/>
                  <a:pt x="4247" y="3357"/>
                </a:cubicBezTo>
                <a:cubicBezTo>
                  <a:pt x="4239" y="3357"/>
                  <a:pt x="4239" y="3357"/>
                  <a:pt x="4239" y="3365"/>
                </a:cubicBezTo>
                <a:cubicBezTo>
                  <a:pt x="4239" y="3374"/>
                  <a:pt x="4239" y="3374"/>
                  <a:pt x="4239" y="3374"/>
                </a:cubicBezTo>
                <a:cubicBezTo>
                  <a:pt x="4247" y="3374"/>
                  <a:pt x="4247" y="3374"/>
                  <a:pt x="4247" y="3374"/>
                </a:cubicBezTo>
                <a:lnTo>
                  <a:pt x="4239" y="3391"/>
                </a:lnTo>
                <a:close/>
                <a:moveTo>
                  <a:pt x="4179" y="3416"/>
                </a:moveTo>
                <a:cubicBezTo>
                  <a:pt x="4179" y="3399"/>
                  <a:pt x="4179" y="3399"/>
                  <a:pt x="4179" y="3399"/>
                </a:cubicBezTo>
                <a:cubicBezTo>
                  <a:pt x="4205" y="3416"/>
                  <a:pt x="4213" y="3442"/>
                  <a:pt x="4196" y="3468"/>
                </a:cubicBezTo>
                <a:cubicBezTo>
                  <a:pt x="4179" y="3485"/>
                  <a:pt x="4162" y="3493"/>
                  <a:pt x="4137" y="3476"/>
                </a:cubicBezTo>
                <a:cubicBezTo>
                  <a:pt x="4102" y="3459"/>
                  <a:pt x="4085" y="3459"/>
                  <a:pt x="4077" y="3476"/>
                </a:cubicBezTo>
                <a:cubicBezTo>
                  <a:pt x="4128" y="3510"/>
                  <a:pt x="4128" y="3510"/>
                  <a:pt x="4128" y="3510"/>
                </a:cubicBezTo>
                <a:cubicBezTo>
                  <a:pt x="4137" y="3519"/>
                  <a:pt x="4154" y="3519"/>
                  <a:pt x="4162" y="3502"/>
                </a:cubicBezTo>
                <a:cubicBezTo>
                  <a:pt x="4171" y="3502"/>
                  <a:pt x="4171" y="3502"/>
                  <a:pt x="4171" y="3502"/>
                </a:cubicBezTo>
                <a:cubicBezTo>
                  <a:pt x="4111" y="3595"/>
                  <a:pt x="4111" y="3595"/>
                  <a:pt x="4111" y="3595"/>
                </a:cubicBezTo>
                <a:cubicBezTo>
                  <a:pt x="4102" y="3587"/>
                  <a:pt x="4102" y="3587"/>
                  <a:pt x="4102" y="3587"/>
                </a:cubicBezTo>
                <a:cubicBezTo>
                  <a:pt x="4120" y="3570"/>
                  <a:pt x="4120" y="3561"/>
                  <a:pt x="4102" y="3553"/>
                </a:cubicBezTo>
                <a:cubicBezTo>
                  <a:pt x="3983" y="3476"/>
                  <a:pt x="3983" y="3476"/>
                  <a:pt x="3983" y="3476"/>
                </a:cubicBezTo>
                <a:cubicBezTo>
                  <a:pt x="3975" y="3468"/>
                  <a:pt x="3966" y="3476"/>
                  <a:pt x="3957" y="3493"/>
                </a:cubicBezTo>
                <a:cubicBezTo>
                  <a:pt x="3940" y="3485"/>
                  <a:pt x="3940" y="3485"/>
                  <a:pt x="3940" y="3485"/>
                </a:cubicBezTo>
                <a:cubicBezTo>
                  <a:pt x="4000" y="3399"/>
                  <a:pt x="4000" y="3399"/>
                  <a:pt x="4000" y="3399"/>
                </a:cubicBezTo>
                <a:cubicBezTo>
                  <a:pt x="4026" y="3357"/>
                  <a:pt x="4051" y="3348"/>
                  <a:pt x="4085" y="3365"/>
                </a:cubicBezTo>
                <a:cubicBezTo>
                  <a:pt x="4111" y="3382"/>
                  <a:pt x="4111" y="3408"/>
                  <a:pt x="4085" y="3451"/>
                </a:cubicBezTo>
                <a:cubicBezTo>
                  <a:pt x="4085" y="3451"/>
                  <a:pt x="4085" y="3451"/>
                  <a:pt x="4085" y="3451"/>
                </a:cubicBezTo>
                <a:cubicBezTo>
                  <a:pt x="4102" y="3433"/>
                  <a:pt x="4128" y="3425"/>
                  <a:pt x="4154" y="3433"/>
                </a:cubicBezTo>
                <a:cubicBezTo>
                  <a:pt x="4179" y="3442"/>
                  <a:pt x="4188" y="3442"/>
                  <a:pt x="4188" y="3433"/>
                </a:cubicBezTo>
                <a:cubicBezTo>
                  <a:pt x="4196" y="3425"/>
                  <a:pt x="4188" y="3425"/>
                  <a:pt x="4179" y="3416"/>
                </a:cubicBezTo>
                <a:close/>
                <a:moveTo>
                  <a:pt x="4009" y="3442"/>
                </a:moveTo>
                <a:cubicBezTo>
                  <a:pt x="4060" y="3476"/>
                  <a:pt x="4060" y="3476"/>
                  <a:pt x="4060" y="3476"/>
                </a:cubicBezTo>
                <a:cubicBezTo>
                  <a:pt x="4085" y="3442"/>
                  <a:pt x="4085" y="3425"/>
                  <a:pt x="4060" y="3408"/>
                </a:cubicBezTo>
                <a:cubicBezTo>
                  <a:pt x="4034" y="3399"/>
                  <a:pt x="4017" y="3399"/>
                  <a:pt x="4009" y="3416"/>
                </a:cubicBezTo>
                <a:cubicBezTo>
                  <a:pt x="4000" y="3425"/>
                  <a:pt x="4000" y="3433"/>
                  <a:pt x="4009" y="3442"/>
                </a:cubicBezTo>
                <a:close/>
                <a:moveTo>
                  <a:pt x="3923" y="3519"/>
                </a:moveTo>
                <a:cubicBezTo>
                  <a:pt x="3975" y="3553"/>
                  <a:pt x="3975" y="3553"/>
                  <a:pt x="3975" y="3553"/>
                </a:cubicBezTo>
                <a:cubicBezTo>
                  <a:pt x="3975" y="3570"/>
                  <a:pt x="3975" y="3570"/>
                  <a:pt x="3975" y="3570"/>
                </a:cubicBezTo>
                <a:cubicBezTo>
                  <a:pt x="3932" y="3553"/>
                  <a:pt x="3906" y="3561"/>
                  <a:pt x="3881" y="3587"/>
                </a:cubicBezTo>
                <a:cubicBezTo>
                  <a:pt x="3872" y="3604"/>
                  <a:pt x="3872" y="3612"/>
                  <a:pt x="3881" y="3621"/>
                </a:cubicBezTo>
                <a:cubicBezTo>
                  <a:pt x="3932" y="3655"/>
                  <a:pt x="3932" y="3655"/>
                  <a:pt x="3932" y="3655"/>
                </a:cubicBezTo>
                <a:cubicBezTo>
                  <a:pt x="3949" y="3629"/>
                  <a:pt x="3949" y="3612"/>
                  <a:pt x="3932" y="3595"/>
                </a:cubicBezTo>
                <a:cubicBezTo>
                  <a:pt x="3932" y="3587"/>
                  <a:pt x="3932" y="3587"/>
                  <a:pt x="3932" y="3587"/>
                </a:cubicBezTo>
                <a:cubicBezTo>
                  <a:pt x="4000" y="3638"/>
                  <a:pt x="4000" y="3638"/>
                  <a:pt x="4000" y="3638"/>
                </a:cubicBezTo>
                <a:cubicBezTo>
                  <a:pt x="3992" y="3646"/>
                  <a:pt x="3992" y="3646"/>
                  <a:pt x="3992" y="3646"/>
                </a:cubicBezTo>
                <a:cubicBezTo>
                  <a:pt x="3975" y="3629"/>
                  <a:pt x="3949" y="3638"/>
                  <a:pt x="3940" y="3655"/>
                </a:cubicBezTo>
                <a:cubicBezTo>
                  <a:pt x="3992" y="3698"/>
                  <a:pt x="3992" y="3698"/>
                  <a:pt x="3992" y="3698"/>
                </a:cubicBezTo>
                <a:cubicBezTo>
                  <a:pt x="4000" y="3706"/>
                  <a:pt x="4009" y="3706"/>
                  <a:pt x="4026" y="3689"/>
                </a:cubicBezTo>
                <a:cubicBezTo>
                  <a:pt x="4043" y="3663"/>
                  <a:pt x="4043" y="3629"/>
                  <a:pt x="4017" y="3595"/>
                </a:cubicBezTo>
                <a:cubicBezTo>
                  <a:pt x="4026" y="3587"/>
                  <a:pt x="4026" y="3587"/>
                  <a:pt x="4026" y="3587"/>
                </a:cubicBezTo>
                <a:cubicBezTo>
                  <a:pt x="4085" y="3629"/>
                  <a:pt x="4085" y="3629"/>
                  <a:pt x="4085" y="3629"/>
                </a:cubicBezTo>
                <a:cubicBezTo>
                  <a:pt x="3975" y="3783"/>
                  <a:pt x="3975" y="3783"/>
                  <a:pt x="3975" y="3783"/>
                </a:cubicBezTo>
                <a:cubicBezTo>
                  <a:pt x="3966" y="3774"/>
                  <a:pt x="3966" y="3774"/>
                  <a:pt x="3966" y="3774"/>
                </a:cubicBezTo>
                <a:cubicBezTo>
                  <a:pt x="3975" y="3757"/>
                  <a:pt x="3975" y="3749"/>
                  <a:pt x="3966" y="3740"/>
                </a:cubicBezTo>
                <a:cubicBezTo>
                  <a:pt x="3855" y="3655"/>
                  <a:pt x="3855" y="3655"/>
                  <a:pt x="3855" y="3655"/>
                </a:cubicBezTo>
                <a:cubicBezTo>
                  <a:pt x="3847" y="3646"/>
                  <a:pt x="3830" y="3646"/>
                  <a:pt x="3821" y="3663"/>
                </a:cubicBezTo>
                <a:cubicBezTo>
                  <a:pt x="3812" y="3663"/>
                  <a:pt x="3812" y="3663"/>
                  <a:pt x="3812" y="3663"/>
                </a:cubicBezTo>
                <a:lnTo>
                  <a:pt x="3923" y="3519"/>
                </a:lnTo>
                <a:close/>
                <a:moveTo>
                  <a:pt x="3685" y="3808"/>
                </a:moveTo>
                <a:cubicBezTo>
                  <a:pt x="3676" y="3800"/>
                  <a:pt x="3676" y="3800"/>
                  <a:pt x="3676" y="3800"/>
                </a:cubicBezTo>
                <a:cubicBezTo>
                  <a:pt x="3736" y="3723"/>
                  <a:pt x="3736" y="3723"/>
                  <a:pt x="3736" y="3723"/>
                </a:cubicBezTo>
                <a:cubicBezTo>
                  <a:pt x="3744" y="3732"/>
                  <a:pt x="3744" y="3732"/>
                  <a:pt x="3744" y="3732"/>
                </a:cubicBezTo>
                <a:cubicBezTo>
                  <a:pt x="3736" y="3749"/>
                  <a:pt x="3727" y="3757"/>
                  <a:pt x="3736" y="3766"/>
                </a:cubicBezTo>
                <a:cubicBezTo>
                  <a:pt x="3736" y="3766"/>
                  <a:pt x="3770" y="3783"/>
                  <a:pt x="3855" y="3817"/>
                </a:cubicBezTo>
                <a:cubicBezTo>
                  <a:pt x="3855" y="3817"/>
                  <a:pt x="3855" y="3817"/>
                  <a:pt x="3855" y="3817"/>
                </a:cubicBezTo>
                <a:cubicBezTo>
                  <a:pt x="3855" y="3817"/>
                  <a:pt x="3847" y="3808"/>
                  <a:pt x="3847" y="3800"/>
                </a:cubicBezTo>
                <a:cubicBezTo>
                  <a:pt x="3812" y="3732"/>
                  <a:pt x="3795" y="3698"/>
                  <a:pt x="3795" y="3706"/>
                </a:cubicBezTo>
                <a:cubicBezTo>
                  <a:pt x="3787" y="3698"/>
                  <a:pt x="3778" y="3698"/>
                  <a:pt x="3770" y="3715"/>
                </a:cubicBezTo>
                <a:cubicBezTo>
                  <a:pt x="3761" y="3706"/>
                  <a:pt x="3761" y="3706"/>
                  <a:pt x="3761" y="3706"/>
                </a:cubicBezTo>
                <a:cubicBezTo>
                  <a:pt x="3804" y="3655"/>
                  <a:pt x="3804" y="3655"/>
                  <a:pt x="3804" y="3655"/>
                </a:cubicBezTo>
                <a:cubicBezTo>
                  <a:pt x="3812" y="3663"/>
                  <a:pt x="3812" y="3663"/>
                  <a:pt x="3812" y="3663"/>
                </a:cubicBezTo>
                <a:cubicBezTo>
                  <a:pt x="3804" y="3672"/>
                  <a:pt x="3804" y="3689"/>
                  <a:pt x="3812" y="3698"/>
                </a:cubicBezTo>
                <a:cubicBezTo>
                  <a:pt x="3889" y="3859"/>
                  <a:pt x="3889" y="3859"/>
                  <a:pt x="3889" y="3859"/>
                </a:cubicBezTo>
                <a:cubicBezTo>
                  <a:pt x="3872" y="3876"/>
                  <a:pt x="3872" y="3876"/>
                  <a:pt x="3872" y="3876"/>
                </a:cubicBezTo>
                <a:cubicBezTo>
                  <a:pt x="3710" y="3800"/>
                  <a:pt x="3710" y="3800"/>
                  <a:pt x="3710" y="3800"/>
                </a:cubicBezTo>
                <a:cubicBezTo>
                  <a:pt x="3702" y="3791"/>
                  <a:pt x="3693" y="3791"/>
                  <a:pt x="3685" y="3808"/>
                </a:cubicBezTo>
                <a:close/>
                <a:moveTo>
                  <a:pt x="3795" y="3953"/>
                </a:moveTo>
                <a:cubicBezTo>
                  <a:pt x="3710" y="4021"/>
                  <a:pt x="3710" y="4021"/>
                  <a:pt x="3710" y="4021"/>
                </a:cubicBezTo>
                <a:cubicBezTo>
                  <a:pt x="3702" y="4013"/>
                  <a:pt x="3702" y="4013"/>
                  <a:pt x="3702" y="4013"/>
                </a:cubicBezTo>
                <a:cubicBezTo>
                  <a:pt x="3719" y="4004"/>
                  <a:pt x="3719" y="3987"/>
                  <a:pt x="3710" y="3979"/>
                </a:cubicBezTo>
                <a:cubicBezTo>
                  <a:pt x="3625" y="3876"/>
                  <a:pt x="3625" y="3876"/>
                  <a:pt x="3625" y="3876"/>
                </a:cubicBezTo>
                <a:cubicBezTo>
                  <a:pt x="3616" y="3859"/>
                  <a:pt x="3599" y="3868"/>
                  <a:pt x="3582" y="3876"/>
                </a:cubicBezTo>
                <a:cubicBezTo>
                  <a:pt x="3582" y="3868"/>
                  <a:pt x="3582" y="3868"/>
                  <a:pt x="3582" y="3868"/>
                </a:cubicBezTo>
                <a:cubicBezTo>
                  <a:pt x="3659" y="3800"/>
                  <a:pt x="3659" y="3800"/>
                  <a:pt x="3659" y="3800"/>
                </a:cubicBezTo>
                <a:cubicBezTo>
                  <a:pt x="3668" y="3808"/>
                  <a:pt x="3668" y="3808"/>
                  <a:pt x="3668" y="3808"/>
                </a:cubicBezTo>
                <a:cubicBezTo>
                  <a:pt x="3650" y="3825"/>
                  <a:pt x="3650" y="3834"/>
                  <a:pt x="3659" y="3842"/>
                </a:cubicBezTo>
                <a:cubicBezTo>
                  <a:pt x="3753" y="3945"/>
                  <a:pt x="3753" y="3945"/>
                  <a:pt x="3753" y="3945"/>
                </a:cubicBezTo>
                <a:cubicBezTo>
                  <a:pt x="3761" y="3962"/>
                  <a:pt x="3770" y="3962"/>
                  <a:pt x="3787" y="3945"/>
                </a:cubicBezTo>
                <a:lnTo>
                  <a:pt x="3795" y="3953"/>
                </a:lnTo>
                <a:close/>
                <a:moveTo>
                  <a:pt x="3395" y="4013"/>
                </a:moveTo>
                <a:cubicBezTo>
                  <a:pt x="3395" y="4013"/>
                  <a:pt x="3395" y="4013"/>
                  <a:pt x="3395" y="4013"/>
                </a:cubicBezTo>
                <a:cubicBezTo>
                  <a:pt x="3395" y="4013"/>
                  <a:pt x="3395" y="4013"/>
                  <a:pt x="3395" y="4013"/>
                </a:cubicBezTo>
                <a:cubicBezTo>
                  <a:pt x="3378" y="4030"/>
                  <a:pt x="3378" y="4038"/>
                  <a:pt x="3386" y="4047"/>
                </a:cubicBezTo>
                <a:cubicBezTo>
                  <a:pt x="3429" y="4141"/>
                  <a:pt x="3429" y="4141"/>
                  <a:pt x="3429" y="4141"/>
                </a:cubicBezTo>
                <a:cubicBezTo>
                  <a:pt x="3446" y="4183"/>
                  <a:pt x="3437" y="4209"/>
                  <a:pt x="3386" y="4234"/>
                </a:cubicBezTo>
                <a:cubicBezTo>
                  <a:pt x="3343" y="4251"/>
                  <a:pt x="3318" y="4251"/>
                  <a:pt x="3301" y="4217"/>
                </a:cubicBezTo>
                <a:cubicBezTo>
                  <a:pt x="3241" y="4115"/>
                  <a:pt x="3241" y="4115"/>
                  <a:pt x="3241" y="4115"/>
                </a:cubicBezTo>
                <a:cubicBezTo>
                  <a:pt x="3241" y="4098"/>
                  <a:pt x="3233" y="4098"/>
                  <a:pt x="3216" y="4106"/>
                </a:cubicBezTo>
                <a:cubicBezTo>
                  <a:pt x="3207" y="4098"/>
                  <a:pt x="3207" y="4098"/>
                  <a:pt x="3207" y="4098"/>
                </a:cubicBezTo>
                <a:cubicBezTo>
                  <a:pt x="3301" y="4055"/>
                  <a:pt x="3301" y="4055"/>
                  <a:pt x="3301" y="4055"/>
                </a:cubicBezTo>
                <a:cubicBezTo>
                  <a:pt x="3301" y="4064"/>
                  <a:pt x="3301" y="4064"/>
                  <a:pt x="3301" y="4064"/>
                </a:cubicBezTo>
                <a:cubicBezTo>
                  <a:pt x="3284" y="4072"/>
                  <a:pt x="3275" y="4081"/>
                  <a:pt x="3284" y="4098"/>
                </a:cubicBezTo>
                <a:cubicBezTo>
                  <a:pt x="3343" y="4200"/>
                  <a:pt x="3343" y="4200"/>
                  <a:pt x="3343" y="4200"/>
                </a:cubicBezTo>
                <a:cubicBezTo>
                  <a:pt x="3352" y="4226"/>
                  <a:pt x="3369" y="4226"/>
                  <a:pt x="3395" y="4217"/>
                </a:cubicBezTo>
                <a:cubicBezTo>
                  <a:pt x="3429" y="4200"/>
                  <a:pt x="3429" y="4183"/>
                  <a:pt x="3420" y="4149"/>
                </a:cubicBezTo>
                <a:cubicBezTo>
                  <a:pt x="3369" y="4055"/>
                  <a:pt x="3369" y="4055"/>
                  <a:pt x="3369" y="4055"/>
                </a:cubicBezTo>
                <a:cubicBezTo>
                  <a:pt x="3369" y="4047"/>
                  <a:pt x="3352" y="4038"/>
                  <a:pt x="3326" y="4047"/>
                </a:cubicBezTo>
                <a:cubicBezTo>
                  <a:pt x="3326" y="4038"/>
                  <a:pt x="3326" y="4038"/>
                  <a:pt x="3326" y="4038"/>
                </a:cubicBezTo>
                <a:cubicBezTo>
                  <a:pt x="3386" y="4004"/>
                  <a:pt x="3386" y="4004"/>
                  <a:pt x="3386" y="4004"/>
                </a:cubicBezTo>
                <a:cubicBezTo>
                  <a:pt x="3386" y="4004"/>
                  <a:pt x="3386" y="4004"/>
                  <a:pt x="3386" y="4004"/>
                </a:cubicBezTo>
                <a:cubicBezTo>
                  <a:pt x="3446" y="3962"/>
                  <a:pt x="3446" y="3962"/>
                  <a:pt x="3446" y="3962"/>
                </a:cubicBezTo>
                <a:cubicBezTo>
                  <a:pt x="3608" y="4021"/>
                  <a:pt x="3608" y="4021"/>
                  <a:pt x="3608" y="4021"/>
                </a:cubicBezTo>
                <a:cubicBezTo>
                  <a:pt x="3608" y="4021"/>
                  <a:pt x="3608" y="4021"/>
                  <a:pt x="3608" y="4021"/>
                </a:cubicBezTo>
                <a:cubicBezTo>
                  <a:pt x="3548" y="3936"/>
                  <a:pt x="3548" y="3936"/>
                  <a:pt x="3548" y="3936"/>
                </a:cubicBezTo>
                <a:cubicBezTo>
                  <a:pt x="3540" y="3919"/>
                  <a:pt x="3531" y="3919"/>
                  <a:pt x="3505" y="3936"/>
                </a:cubicBezTo>
                <a:cubicBezTo>
                  <a:pt x="3505" y="3928"/>
                  <a:pt x="3505" y="3928"/>
                  <a:pt x="3505" y="3928"/>
                </a:cubicBezTo>
                <a:cubicBezTo>
                  <a:pt x="3565" y="3885"/>
                  <a:pt x="3565" y="3885"/>
                  <a:pt x="3565" y="3885"/>
                </a:cubicBezTo>
                <a:cubicBezTo>
                  <a:pt x="3565" y="3893"/>
                  <a:pt x="3565" y="3893"/>
                  <a:pt x="3565" y="3893"/>
                </a:cubicBezTo>
                <a:cubicBezTo>
                  <a:pt x="3557" y="3902"/>
                  <a:pt x="3548" y="3919"/>
                  <a:pt x="3565" y="3928"/>
                </a:cubicBezTo>
                <a:cubicBezTo>
                  <a:pt x="3659" y="4055"/>
                  <a:pt x="3659" y="4055"/>
                  <a:pt x="3659" y="4055"/>
                </a:cubicBezTo>
                <a:cubicBezTo>
                  <a:pt x="3633" y="4072"/>
                  <a:pt x="3633" y="4072"/>
                  <a:pt x="3633" y="4072"/>
                </a:cubicBezTo>
                <a:cubicBezTo>
                  <a:pt x="3454" y="4013"/>
                  <a:pt x="3454" y="4013"/>
                  <a:pt x="3454" y="4013"/>
                </a:cubicBezTo>
                <a:cubicBezTo>
                  <a:pt x="3454" y="4013"/>
                  <a:pt x="3454" y="4013"/>
                  <a:pt x="3454" y="4013"/>
                </a:cubicBezTo>
                <a:cubicBezTo>
                  <a:pt x="3531" y="4115"/>
                  <a:pt x="3531" y="4115"/>
                  <a:pt x="3531" y="4115"/>
                </a:cubicBezTo>
                <a:cubicBezTo>
                  <a:pt x="3531" y="4132"/>
                  <a:pt x="3548" y="4132"/>
                  <a:pt x="3565" y="4115"/>
                </a:cubicBezTo>
                <a:cubicBezTo>
                  <a:pt x="3574" y="4124"/>
                  <a:pt x="3574" y="4124"/>
                  <a:pt x="3574" y="4124"/>
                </a:cubicBezTo>
                <a:cubicBezTo>
                  <a:pt x="3505" y="4166"/>
                  <a:pt x="3505" y="4166"/>
                  <a:pt x="3505" y="4166"/>
                </a:cubicBezTo>
                <a:cubicBezTo>
                  <a:pt x="3505" y="4158"/>
                  <a:pt x="3505" y="4158"/>
                  <a:pt x="3505" y="4158"/>
                </a:cubicBezTo>
                <a:cubicBezTo>
                  <a:pt x="3523" y="4149"/>
                  <a:pt x="3523" y="4141"/>
                  <a:pt x="3514" y="4124"/>
                </a:cubicBezTo>
                <a:cubicBezTo>
                  <a:pt x="3429" y="4013"/>
                  <a:pt x="3429" y="4013"/>
                  <a:pt x="3429" y="4013"/>
                </a:cubicBezTo>
                <a:cubicBezTo>
                  <a:pt x="3429" y="4004"/>
                  <a:pt x="3412" y="4004"/>
                  <a:pt x="3395" y="4013"/>
                </a:cubicBezTo>
                <a:close/>
                <a:moveTo>
                  <a:pt x="3122" y="4132"/>
                </a:moveTo>
                <a:cubicBezTo>
                  <a:pt x="3147" y="4200"/>
                  <a:pt x="3147" y="4200"/>
                  <a:pt x="3147" y="4200"/>
                </a:cubicBezTo>
                <a:cubicBezTo>
                  <a:pt x="3139" y="4209"/>
                  <a:pt x="3139" y="4209"/>
                  <a:pt x="3139" y="4209"/>
                </a:cubicBezTo>
                <a:cubicBezTo>
                  <a:pt x="3113" y="4175"/>
                  <a:pt x="3079" y="4158"/>
                  <a:pt x="3054" y="4166"/>
                </a:cubicBezTo>
                <a:cubicBezTo>
                  <a:pt x="3019" y="4183"/>
                  <a:pt x="3019" y="4217"/>
                  <a:pt x="3036" y="4268"/>
                </a:cubicBezTo>
                <a:cubicBezTo>
                  <a:pt x="3054" y="4328"/>
                  <a:pt x="3088" y="4354"/>
                  <a:pt x="3122" y="4336"/>
                </a:cubicBezTo>
                <a:cubicBezTo>
                  <a:pt x="3156" y="4328"/>
                  <a:pt x="3173" y="4294"/>
                  <a:pt x="3156" y="4251"/>
                </a:cubicBezTo>
                <a:cubicBezTo>
                  <a:pt x="3173" y="4251"/>
                  <a:pt x="3173" y="4251"/>
                  <a:pt x="3173" y="4251"/>
                </a:cubicBezTo>
                <a:cubicBezTo>
                  <a:pt x="3190" y="4302"/>
                  <a:pt x="3173" y="4336"/>
                  <a:pt x="3122" y="4354"/>
                </a:cubicBezTo>
                <a:cubicBezTo>
                  <a:pt x="3054" y="4371"/>
                  <a:pt x="3011" y="4354"/>
                  <a:pt x="2985" y="4285"/>
                </a:cubicBezTo>
                <a:cubicBezTo>
                  <a:pt x="2968" y="4226"/>
                  <a:pt x="2994" y="4183"/>
                  <a:pt x="3045" y="4158"/>
                </a:cubicBezTo>
                <a:cubicBezTo>
                  <a:pt x="3062" y="4149"/>
                  <a:pt x="3088" y="4149"/>
                  <a:pt x="3105" y="4158"/>
                </a:cubicBezTo>
                <a:cubicBezTo>
                  <a:pt x="3113" y="4141"/>
                  <a:pt x="3113" y="4141"/>
                  <a:pt x="3113" y="4141"/>
                </a:cubicBezTo>
                <a:lnTo>
                  <a:pt x="3122" y="4132"/>
                </a:lnTo>
                <a:close/>
                <a:moveTo>
                  <a:pt x="2977" y="4396"/>
                </a:moveTo>
                <a:cubicBezTo>
                  <a:pt x="2874" y="4422"/>
                  <a:pt x="2874" y="4422"/>
                  <a:pt x="2874" y="4422"/>
                </a:cubicBezTo>
                <a:cubicBezTo>
                  <a:pt x="2866" y="4405"/>
                  <a:pt x="2866" y="4405"/>
                  <a:pt x="2866" y="4405"/>
                </a:cubicBezTo>
                <a:cubicBezTo>
                  <a:pt x="2891" y="4405"/>
                  <a:pt x="2900" y="4396"/>
                  <a:pt x="2891" y="4379"/>
                </a:cubicBezTo>
                <a:cubicBezTo>
                  <a:pt x="2857" y="4243"/>
                  <a:pt x="2857" y="4243"/>
                  <a:pt x="2857" y="4243"/>
                </a:cubicBezTo>
                <a:cubicBezTo>
                  <a:pt x="2857" y="4234"/>
                  <a:pt x="2849" y="4226"/>
                  <a:pt x="2832" y="4234"/>
                </a:cubicBezTo>
                <a:cubicBezTo>
                  <a:pt x="2823" y="4226"/>
                  <a:pt x="2823" y="4226"/>
                  <a:pt x="2823" y="4226"/>
                </a:cubicBezTo>
                <a:cubicBezTo>
                  <a:pt x="2934" y="4200"/>
                  <a:pt x="2934" y="4200"/>
                  <a:pt x="2934" y="4200"/>
                </a:cubicBezTo>
                <a:cubicBezTo>
                  <a:pt x="2934" y="4209"/>
                  <a:pt x="2934" y="4209"/>
                  <a:pt x="2934" y="4209"/>
                </a:cubicBezTo>
                <a:cubicBezTo>
                  <a:pt x="2909" y="4217"/>
                  <a:pt x="2909" y="4226"/>
                  <a:pt x="2909" y="4234"/>
                </a:cubicBezTo>
                <a:cubicBezTo>
                  <a:pt x="2943" y="4371"/>
                  <a:pt x="2943" y="4371"/>
                  <a:pt x="2943" y="4371"/>
                </a:cubicBezTo>
                <a:cubicBezTo>
                  <a:pt x="2943" y="4388"/>
                  <a:pt x="2951" y="4388"/>
                  <a:pt x="2977" y="4388"/>
                </a:cubicBezTo>
                <a:lnTo>
                  <a:pt x="2977" y="4396"/>
                </a:lnTo>
                <a:close/>
                <a:moveTo>
                  <a:pt x="2602" y="4268"/>
                </a:moveTo>
                <a:cubicBezTo>
                  <a:pt x="2602" y="4260"/>
                  <a:pt x="2602" y="4260"/>
                  <a:pt x="2602" y="4260"/>
                </a:cubicBezTo>
                <a:cubicBezTo>
                  <a:pt x="2670" y="4251"/>
                  <a:pt x="2670" y="4251"/>
                  <a:pt x="2670" y="4251"/>
                </a:cubicBezTo>
                <a:cubicBezTo>
                  <a:pt x="2781" y="4371"/>
                  <a:pt x="2781" y="4371"/>
                  <a:pt x="2781" y="4371"/>
                </a:cubicBezTo>
                <a:cubicBezTo>
                  <a:pt x="2789" y="4371"/>
                  <a:pt x="2789" y="4371"/>
                  <a:pt x="2789" y="4371"/>
                </a:cubicBezTo>
                <a:cubicBezTo>
                  <a:pt x="2772" y="4268"/>
                  <a:pt x="2772" y="4268"/>
                  <a:pt x="2772" y="4268"/>
                </a:cubicBezTo>
                <a:cubicBezTo>
                  <a:pt x="2772" y="4260"/>
                  <a:pt x="2764" y="4251"/>
                  <a:pt x="2738" y="4251"/>
                </a:cubicBezTo>
                <a:cubicBezTo>
                  <a:pt x="2738" y="4243"/>
                  <a:pt x="2738" y="4243"/>
                  <a:pt x="2738" y="4243"/>
                </a:cubicBezTo>
                <a:cubicBezTo>
                  <a:pt x="2806" y="4234"/>
                  <a:pt x="2806" y="4234"/>
                  <a:pt x="2806" y="4234"/>
                </a:cubicBezTo>
                <a:cubicBezTo>
                  <a:pt x="2815" y="4243"/>
                  <a:pt x="2815" y="4243"/>
                  <a:pt x="2815" y="4243"/>
                </a:cubicBezTo>
                <a:cubicBezTo>
                  <a:pt x="2789" y="4251"/>
                  <a:pt x="2789" y="4260"/>
                  <a:pt x="2789" y="4268"/>
                </a:cubicBezTo>
                <a:cubicBezTo>
                  <a:pt x="2806" y="4439"/>
                  <a:pt x="2806" y="4439"/>
                  <a:pt x="2806" y="4439"/>
                </a:cubicBezTo>
                <a:cubicBezTo>
                  <a:pt x="2781" y="4439"/>
                  <a:pt x="2781" y="4439"/>
                  <a:pt x="2781" y="4439"/>
                </a:cubicBezTo>
                <a:cubicBezTo>
                  <a:pt x="2653" y="4294"/>
                  <a:pt x="2653" y="4294"/>
                  <a:pt x="2653" y="4294"/>
                </a:cubicBezTo>
                <a:cubicBezTo>
                  <a:pt x="2653" y="4302"/>
                  <a:pt x="2653" y="4302"/>
                  <a:pt x="2653" y="4302"/>
                </a:cubicBezTo>
                <a:cubicBezTo>
                  <a:pt x="2661" y="4422"/>
                  <a:pt x="2661" y="4422"/>
                  <a:pt x="2661" y="4422"/>
                </a:cubicBezTo>
                <a:cubicBezTo>
                  <a:pt x="2661" y="4439"/>
                  <a:pt x="2678" y="4439"/>
                  <a:pt x="2704" y="4439"/>
                </a:cubicBezTo>
                <a:cubicBezTo>
                  <a:pt x="2704" y="4447"/>
                  <a:pt x="2704" y="4447"/>
                  <a:pt x="2704" y="4447"/>
                </a:cubicBezTo>
                <a:cubicBezTo>
                  <a:pt x="2627" y="4456"/>
                  <a:pt x="2627" y="4456"/>
                  <a:pt x="2627" y="4456"/>
                </a:cubicBezTo>
                <a:cubicBezTo>
                  <a:pt x="2627" y="4447"/>
                  <a:pt x="2627" y="4447"/>
                  <a:pt x="2627" y="4447"/>
                </a:cubicBezTo>
                <a:cubicBezTo>
                  <a:pt x="2644" y="4447"/>
                  <a:pt x="2653" y="4439"/>
                  <a:pt x="2653" y="4422"/>
                </a:cubicBezTo>
                <a:cubicBezTo>
                  <a:pt x="2636" y="4285"/>
                  <a:pt x="2636" y="4285"/>
                  <a:pt x="2636" y="4285"/>
                </a:cubicBezTo>
                <a:cubicBezTo>
                  <a:pt x="2636" y="4268"/>
                  <a:pt x="2619" y="4268"/>
                  <a:pt x="2602" y="4268"/>
                </a:cubicBezTo>
                <a:close/>
                <a:moveTo>
                  <a:pt x="2439" y="4354"/>
                </a:moveTo>
                <a:cubicBezTo>
                  <a:pt x="2508" y="4354"/>
                  <a:pt x="2508" y="4354"/>
                  <a:pt x="2508" y="4354"/>
                </a:cubicBezTo>
                <a:cubicBezTo>
                  <a:pt x="2508" y="4294"/>
                  <a:pt x="2508" y="4294"/>
                  <a:pt x="2508" y="4294"/>
                </a:cubicBezTo>
                <a:cubicBezTo>
                  <a:pt x="2508" y="4277"/>
                  <a:pt x="2499" y="4277"/>
                  <a:pt x="2482" y="4277"/>
                </a:cubicBezTo>
                <a:cubicBezTo>
                  <a:pt x="2474" y="4260"/>
                  <a:pt x="2474" y="4260"/>
                  <a:pt x="2474" y="4260"/>
                </a:cubicBezTo>
                <a:cubicBezTo>
                  <a:pt x="2584" y="4260"/>
                  <a:pt x="2584" y="4260"/>
                  <a:pt x="2584" y="4260"/>
                </a:cubicBezTo>
                <a:cubicBezTo>
                  <a:pt x="2584" y="4268"/>
                  <a:pt x="2584" y="4268"/>
                  <a:pt x="2584" y="4268"/>
                </a:cubicBezTo>
                <a:cubicBezTo>
                  <a:pt x="2559" y="4268"/>
                  <a:pt x="2550" y="4277"/>
                  <a:pt x="2550" y="4294"/>
                </a:cubicBezTo>
                <a:cubicBezTo>
                  <a:pt x="2559" y="4430"/>
                  <a:pt x="2559" y="4430"/>
                  <a:pt x="2559" y="4430"/>
                </a:cubicBezTo>
                <a:cubicBezTo>
                  <a:pt x="2559" y="4447"/>
                  <a:pt x="2567" y="4447"/>
                  <a:pt x="2593" y="4447"/>
                </a:cubicBezTo>
                <a:cubicBezTo>
                  <a:pt x="2593" y="4456"/>
                  <a:pt x="2593" y="4456"/>
                  <a:pt x="2593" y="4456"/>
                </a:cubicBezTo>
                <a:cubicBezTo>
                  <a:pt x="2491" y="4464"/>
                  <a:pt x="2491" y="4464"/>
                  <a:pt x="2491" y="4464"/>
                </a:cubicBezTo>
                <a:cubicBezTo>
                  <a:pt x="2491" y="4456"/>
                  <a:pt x="2491" y="4456"/>
                  <a:pt x="2491" y="4456"/>
                </a:cubicBezTo>
                <a:cubicBezTo>
                  <a:pt x="2508" y="4456"/>
                  <a:pt x="2516" y="4447"/>
                  <a:pt x="2508" y="4430"/>
                </a:cubicBezTo>
                <a:cubicBezTo>
                  <a:pt x="2508" y="4362"/>
                  <a:pt x="2508" y="4362"/>
                  <a:pt x="2508" y="4362"/>
                </a:cubicBezTo>
                <a:cubicBezTo>
                  <a:pt x="2439" y="4371"/>
                  <a:pt x="2439" y="4371"/>
                  <a:pt x="2439" y="4371"/>
                </a:cubicBezTo>
                <a:cubicBezTo>
                  <a:pt x="2448" y="4439"/>
                  <a:pt x="2448" y="4439"/>
                  <a:pt x="2448" y="4439"/>
                </a:cubicBezTo>
                <a:cubicBezTo>
                  <a:pt x="2448" y="4447"/>
                  <a:pt x="2457" y="4456"/>
                  <a:pt x="2474" y="4456"/>
                </a:cubicBezTo>
                <a:cubicBezTo>
                  <a:pt x="2474" y="4464"/>
                  <a:pt x="2474" y="4464"/>
                  <a:pt x="2474" y="4464"/>
                </a:cubicBezTo>
                <a:cubicBezTo>
                  <a:pt x="2371" y="4473"/>
                  <a:pt x="2371" y="4473"/>
                  <a:pt x="2371" y="4473"/>
                </a:cubicBezTo>
                <a:cubicBezTo>
                  <a:pt x="2371" y="4456"/>
                  <a:pt x="2371" y="4456"/>
                  <a:pt x="2371" y="4456"/>
                </a:cubicBezTo>
                <a:cubicBezTo>
                  <a:pt x="2388" y="4456"/>
                  <a:pt x="2397" y="4456"/>
                  <a:pt x="2397" y="4439"/>
                </a:cubicBezTo>
                <a:cubicBezTo>
                  <a:pt x="2388" y="4302"/>
                  <a:pt x="2388" y="4302"/>
                  <a:pt x="2388" y="4302"/>
                </a:cubicBezTo>
                <a:cubicBezTo>
                  <a:pt x="2388" y="4285"/>
                  <a:pt x="2380" y="4277"/>
                  <a:pt x="2363" y="4277"/>
                </a:cubicBezTo>
                <a:cubicBezTo>
                  <a:pt x="2363" y="4268"/>
                  <a:pt x="2363" y="4268"/>
                  <a:pt x="2363" y="4268"/>
                </a:cubicBezTo>
                <a:cubicBezTo>
                  <a:pt x="2465" y="4260"/>
                  <a:pt x="2465" y="4260"/>
                  <a:pt x="2465" y="4260"/>
                </a:cubicBezTo>
                <a:cubicBezTo>
                  <a:pt x="2465" y="4277"/>
                  <a:pt x="2465" y="4277"/>
                  <a:pt x="2465" y="4277"/>
                </a:cubicBezTo>
                <a:cubicBezTo>
                  <a:pt x="2448" y="4277"/>
                  <a:pt x="2439" y="4285"/>
                  <a:pt x="2439" y="4294"/>
                </a:cubicBezTo>
                <a:lnTo>
                  <a:pt x="2439" y="4354"/>
                </a:lnTo>
                <a:close/>
                <a:moveTo>
                  <a:pt x="2346" y="4268"/>
                </a:moveTo>
                <a:cubicBezTo>
                  <a:pt x="2337" y="4336"/>
                  <a:pt x="2337" y="4336"/>
                  <a:pt x="2337" y="4336"/>
                </a:cubicBezTo>
                <a:cubicBezTo>
                  <a:pt x="2329" y="4336"/>
                  <a:pt x="2329" y="4336"/>
                  <a:pt x="2329" y="4336"/>
                </a:cubicBezTo>
                <a:cubicBezTo>
                  <a:pt x="2312" y="4294"/>
                  <a:pt x="2295" y="4268"/>
                  <a:pt x="2269" y="4268"/>
                </a:cubicBezTo>
                <a:cubicBezTo>
                  <a:pt x="2235" y="4260"/>
                  <a:pt x="2209" y="4285"/>
                  <a:pt x="2201" y="4354"/>
                </a:cubicBezTo>
                <a:cubicBezTo>
                  <a:pt x="2201" y="4405"/>
                  <a:pt x="2209" y="4439"/>
                  <a:pt x="2252" y="4447"/>
                </a:cubicBezTo>
                <a:cubicBezTo>
                  <a:pt x="2295" y="4447"/>
                  <a:pt x="2312" y="4430"/>
                  <a:pt x="2320" y="4388"/>
                </a:cubicBezTo>
                <a:cubicBezTo>
                  <a:pt x="2337" y="4388"/>
                  <a:pt x="2337" y="4388"/>
                  <a:pt x="2337" y="4388"/>
                </a:cubicBezTo>
                <a:cubicBezTo>
                  <a:pt x="2329" y="4439"/>
                  <a:pt x="2295" y="4464"/>
                  <a:pt x="2243" y="4456"/>
                </a:cubicBezTo>
                <a:cubicBezTo>
                  <a:pt x="2175" y="4447"/>
                  <a:pt x="2150" y="4405"/>
                  <a:pt x="2150" y="4345"/>
                </a:cubicBezTo>
                <a:cubicBezTo>
                  <a:pt x="2167" y="4277"/>
                  <a:pt x="2201" y="4251"/>
                  <a:pt x="2269" y="4251"/>
                </a:cubicBezTo>
                <a:cubicBezTo>
                  <a:pt x="2286" y="4251"/>
                  <a:pt x="2303" y="4260"/>
                  <a:pt x="2320" y="4277"/>
                </a:cubicBezTo>
                <a:cubicBezTo>
                  <a:pt x="2337" y="4268"/>
                  <a:pt x="2337" y="4268"/>
                  <a:pt x="2337" y="4268"/>
                </a:cubicBezTo>
                <a:lnTo>
                  <a:pt x="2346" y="4268"/>
                </a:lnTo>
                <a:close/>
                <a:moveTo>
                  <a:pt x="2124" y="4234"/>
                </a:moveTo>
                <a:cubicBezTo>
                  <a:pt x="2115" y="4311"/>
                  <a:pt x="2115" y="4311"/>
                  <a:pt x="2115" y="4311"/>
                </a:cubicBezTo>
                <a:cubicBezTo>
                  <a:pt x="2098" y="4302"/>
                  <a:pt x="2098" y="4302"/>
                  <a:pt x="2098" y="4302"/>
                </a:cubicBezTo>
                <a:cubicBezTo>
                  <a:pt x="2098" y="4268"/>
                  <a:pt x="2081" y="4243"/>
                  <a:pt x="2047" y="4234"/>
                </a:cubicBezTo>
                <a:cubicBezTo>
                  <a:pt x="2030" y="4226"/>
                  <a:pt x="2022" y="4234"/>
                  <a:pt x="2022" y="4243"/>
                </a:cubicBezTo>
                <a:cubicBezTo>
                  <a:pt x="2005" y="4302"/>
                  <a:pt x="2005" y="4302"/>
                  <a:pt x="2005" y="4302"/>
                </a:cubicBezTo>
                <a:cubicBezTo>
                  <a:pt x="2030" y="4311"/>
                  <a:pt x="2047" y="4302"/>
                  <a:pt x="2056" y="4277"/>
                </a:cubicBezTo>
                <a:cubicBezTo>
                  <a:pt x="2073" y="4277"/>
                  <a:pt x="2073" y="4277"/>
                  <a:pt x="2073" y="4277"/>
                </a:cubicBezTo>
                <a:cubicBezTo>
                  <a:pt x="2047" y="4362"/>
                  <a:pt x="2047" y="4362"/>
                  <a:pt x="2047" y="4362"/>
                </a:cubicBezTo>
                <a:cubicBezTo>
                  <a:pt x="2039" y="4354"/>
                  <a:pt x="2039" y="4354"/>
                  <a:pt x="2039" y="4354"/>
                </a:cubicBezTo>
                <a:cubicBezTo>
                  <a:pt x="2039" y="4328"/>
                  <a:pt x="2030" y="4319"/>
                  <a:pt x="2005" y="4311"/>
                </a:cubicBezTo>
                <a:cubicBezTo>
                  <a:pt x="1987" y="4379"/>
                  <a:pt x="1987" y="4379"/>
                  <a:pt x="1987" y="4379"/>
                </a:cubicBezTo>
                <a:cubicBezTo>
                  <a:pt x="1979" y="4388"/>
                  <a:pt x="1987" y="4396"/>
                  <a:pt x="2005" y="4405"/>
                </a:cubicBezTo>
                <a:cubicBezTo>
                  <a:pt x="2039" y="4413"/>
                  <a:pt x="2073" y="4396"/>
                  <a:pt x="2090" y="4362"/>
                </a:cubicBezTo>
                <a:cubicBezTo>
                  <a:pt x="2107" y="4362"/>
                  <a:pt x="2107" y="4362"/>
                  <a:pt x="2107" y="4362"/>
                </a:cubicBezTo>
                <a:cubicBezTo>
                  <a:pt x="2081" y="4439"/>
                  <a:pt x="2081" y="4439"/>
                  <a:pt x="2081" y="4439"/>
                </a:cubicBezTo>
                <a:cubicBezTo>
                  <a:pt x="1902" y="4388"/>
                  <a:pt x="1902" y="4388"/>
                  <a:pt x="1902" y="4388"/>
                </a:cubicBezTo>
                <a:cubicBezTo>
                  <a:pt x="1902" y="4379"/>
                  <a:pt x="1902" y="4379"/>
                  <a:pt x="1902" y="4379"/>
                </a:cubicBezTo>
                <a:cubicBezTo>
                  <a:pt x="1928" y="4388"/>
                  <a:pt x="1936" y="4379"/>
                  <a:pt x="1936" y="4371"/>
                </a:cubicBezTo>
                <a:cubicBezTo>
                  <a:pt x="1970" y="4234"/>
                  <a:pt x="1970" y="4234"/>
                  <a:pt x="1970" y="4234"/>
                </a:cubicBezTo>
                <a:cubicBezTo>
                  <a:pt x="1979" y="4217"/>
                  <a:pt x="1970" y="4209"/>
                  <a:pt x="1945" y="4209"/>
                </a:cubicBezTo>
                <a:cubicBezTo>
                  <a:pt x="1953" y="4192"/>
                  <a:pt x="1953" y="4192"/>
                  <a:pt x="1953" y="4192"/>
                </a:cubicBezTo>
                <a:lnTo>
                  <a:pt x="2124" y="4234"/>
                </a:lnTo>
                <a:close/>
                <a:moveTo>
                  <a:pt x="1757" y="4132"/>
                </a:moveTo>
                <a:cubicBezTo>
                  <a:pt x="1936" y="4192"/>
                  <a:pt x="1936" y="4192"/>
                  <a:pt x="1936" y="4192"/>
                </a:cubicBezTo>
                <a:cubicBezTo>
                  <a:pt x="1911" y="4260"/>
                  <a:pt x="1911" y="4260"/>
                  <a:pt x="1911" y="4260"/>
                </a:cubicBezTo>
                <a:cubicBezTo>
                  <a:pt x="1902" y="4260"/>
                  <a:pt x="1902" y="4260"/>
                  <a:pt x="1902" y="4260"/>
                </a:cubicBezTo>
                <a:cubicBezTo>
                  <a:pt x="1902" y="4217"/>
                  <a:pt x="1894" y="4192"/>
                  <a:pt x="1860" y="4183"/>
                </a:cubicBezTo>
                <a:cubicBezTo>
                  <a:pt x="1808" y="4336"/>
                  <a:pt x="1808" y="4336"/>
                  <a:pt x="1808" y="4336"/>
                </a:cubicBezTo>
                <a:cubicBezTo>
                  <a:pt x="1808" y="4345"/>
                  <a:pt x="1817" y="4354"/>
                  <a:pt x="1834" y="4362"/>
                </a:cubicBezTo>
                <a:cubicBezTo>
                  <a:pt x="1834" y="4371"/>
                  <a:pt x="1834" y="4371"/>
                  <a:pt x="1834" y="4371"/>
                </a:cubicBezTo>
                <a:cubicBezTo>
                  <a:pt x="1723" y="4336"/>
                  <a:pt x="1723" y="4336"/>
                  <a:pt x="1723" y="4336"/>
                </a:cubicBezTo>
                <a:cubicBezTo>
                  <a:pt x="1732" y="4328"/>
                  <a:pt x="1732" y="4328"/>
                  <a:pt x="1732" y="4328"/>
                </a:cubicBezTo>
                <a:cubicBezTo>
                  <a:pt x="1749" y="4336"/>
                  <a:pt x="1766" y="4328"/>
                  <a:pt x="1766" y="4319"/>
                </a:cubicBezTo>
                <a:cubicBezTo>
                  <a:pt x="1817" y="4166"/>
                  <a:pt x="1817" y="4166"/>
                  <a:pt x="1817" y="4166"/>
                </a:cubicBezTo>
                <a:cubicBezTo>
                  <a:pt x="1791" y="4158"/>
                  <a:pt x="1766" y="4175"/>
                  <a:pt x="1740" y="4200"/>
                </a:cubicBezTo>
                <a:cubicBezTo>
                  <a:pt x="1732" y="4200"/>
                  <a:pt x="1732" y="4200"/>
                  <a:pt x="1732" y="4200"/>
                </a:cubicBezTo>
                <a:lnTo>
                  <a:pt x="1757" y="4132"/>
                </a:lnTo>
                <a:close/>
                <a:moveTo>
                  <a:pt x="1570" y="4064"/>
                </a:moveTo>
                <a:cubicBezTo>
                  <a:pt x="1578" y="4047"/>
                  <a:pt x="1578" y="4047"/>
                  <a:pt x="1578" y="4047"/>
                </a:cubicBezTo>
                <a:cubicBezTo>
                  <a:pt x="1663" y="4089"/>
                  <a:pt x="1663" y="4089"/>
                  <a:pt x="1663" y="4089"/>
                </a:cubicBezTo>
                <a:cubicBezTo>
                  <a:pt x="1655" y="4098"/>
                  <a:pt x="1655" y="4098"/>
                  <a:pt x="1655" y="4098"/>
                </a:cubicBezTo>
                <a:cubicBezTo>
                  <a:pt x="1646" y="4089"/>
                  <a:pt x="1638" y="4089"/>
                  <a:pt x="1638" y="4098"/>
                </a:cubicBezTo>
                <a:cubicBezTo>
                  <a:pt x="1629" y="4098"/>
                  <a:pt x="1629" y="4106"/>
                  <a:pt x="1629" y="4115"/>
                </a:cubicBezTo>
                <a:cubicBezTo>
                  <a:pt x="1629" y="4115"/>
                  <a:pt x="1629" y="4115"/>
                  <a:pt x="1629" y="4115"/>
                </a:cubicBezTo>
                <a:cubicBezTo>
                  <a:pt x="1638" y="4183"/>
                  <a:pt x="1638" y="4183"/>
                  <a:pt x="1638" y="4183"/>
                </a:cubicBezTo>
                <a:cubicBezTo>
                  <a:pt x="1689" y="4141"/>
                  <a:pt x="1689" y="4141"/>
                  <a:pt x="1689" y="4141"/>
                </a:cubicBezTo>
                <a:cubicBezTo>
                  <a:pt x="1698" y="4132"/>
                  <a:pt x="1698" y="4132"/>
                  <a:pt x="1698" y="4132"/>
                </a:cubicBezTo>
                <a:cubicBezTo>
                  <a:pt x="1698" y="4124"/>
                  <a:pt x="1689" y="4115"/>
                  <a:pt x="1680" y="4106"/>
                </a:cubicBezTo>
                <a:cubicBezTo>
                  <a:pt x="1680" y="4098"/>
                  <a:pt x="1680" y="4098"/>
                  <a:pt x="1680" y="4098"/>
                </a:cubicBezTo>
                <a:cubicBezTo>
                  <a:pt x="1749" y="4124"/>
                  <a:pt x="1749" y="4124"/>
                  <a:pt x="1749" y="4124"/>
                </a:cubicBezTo>
                <a:cubicBezTo>
                  <a:pt x="1749" y="4141"/>
                  <a:pt x="1749" y="4141"/>
                  <a:pt x="1749" y="4141"/>
                </a:cubicBezTo>
                <a:cubicBezTo>
                  <a:pt x="1732" y="4132"/>
                  <a:pt x="1715" y="4132"/>
                  <a:pt x="1706" y="4141"/>
                </a:cubicBezTo>
                <a:cubicBezTo>
                  <a:pt x="1638" y="4209"/>
                  <a:pt x="1638" y="4209"/>
                  <a:pt x="1638" y="4209"/>
                </a:cubicBezTo>
                <a:cubicBezTo>
                  <a:pt x="1612" y="4251"/>
                  <a:pt x="1612" y="4251"/>
                  <a:pt x="1612" y="4251"/>
                </a:cubicBezTo>
                <a:cubicBezTo>
                  <a:pt x="1604" y="4268"/>
                  <a:pt x="1612" y="4277"/>
                  <a:pt x="1638" y="4285"/>
                </a:cubicBezTo>
                <a:cubicBezTo>
                  <a:pt x="1629" y="4294"/>
                  <a:pt x="1629" y="4294"/>
                  <a:pt x="1629" y="4294"/>
                </a:cubicBezTo>
                <a:cubicBezTo>
                  <a:pt x="1527" y="4251"/>
                  <a:pt x="1527" y="4251"/>
                  <a:pt x="1527" y="4251"/>
                </a:cubicBezTo>
                <a:cubicBezTo>
                  <a:pt x="1536" y="4234"/>
                  <a:pt x="1536" y="4234"/>
                  <a:pt x="1536" y="4234"/>
                </a:cubicBezTo>
                <a:cubicBezTo>
                  <a:pt x="1553" y="4251"/>
                  <a:pt x="1570" y="4251"/>
                  <a:pt x="1570" y="4234"/>
                </a:cubicBezTo>
                <a:cubicBezTo>
                  <a:pt x="1595" y="4183"/>
                  <a:pt x="1595" y="4183"/>
                  <a:pt x="1595" y="4183"/>
                </a:cubicBezTo>
                <a:cubicBezTo>
                  <a:pt x="1587" y="4106"/>
                  <a:pt x="1587" y="4106"/>
                  <a:pt x="1587" y="4106"/>
                </a:cubicBezTo>
                <a:cubicBezTo>
                  <a:pt x="1587" y="4081"/>
                  <a:pt x="1578" y="4064"/>
                  <a:pt x="1570" y="4064"/>
                </a:cubicBezTo>
                <a:close/>
                <a:moveTo>
                  <a:pt x="1459" y="4217"/>
                </a:moveTo>
                <a:cubicBezTo>
                  <a:pt x="1322" y="4132"/>
                  <a:pt x="1322" y="4132"/>
                  <a:pt x="1322" y="4132"/>
                </a:cubicBezTo>
                <a:cubicBezTo>
                  <a:pt x="1322" y="4115"/>
                  <a:pt x="1322" y="4115"/>
                  <a:pt x="1322" y="4115"/>
                </a:cubicBezTo>
                <a:cubicBezTo>
                  <a:pt x="1339" y="4132"/>
                  <a:pt x="1356" y="4132"/>
                  <a:pt x="1356" y="4115"/>
                </a:cubicBezTo>
                <a:cubicBezTo>
                  <a:pt x="1433" y="3996"/>
                  <a:pt x="1433" y="3996"/>
                  <a:pt x="1433" y="3996"/>
                </a:cubicBezTo>
                <a:cubicBezTo>
                  <a:pt x="1442" y="3987"/>
                  <a:pt x="1433" y="3979"/>
                  <a:pt x="1416" y="3962"/>
                </a:cubicBezTo>
                <a:cubicBezTo>
                  <a:pt x="1425" y="3953"/>
                  <a:pt x="1425" y="3953"/>
                  <a:pt x="1425" y="3953"/>
                </a:cubicBezTo>
                <a:cubicBezTo>
                  <a:pt x="1510" y="4013"/>
                  <a:pt x="1510" y="4013"/>
                  <a:pt x="1510" y="4013"/>
                </a:cubicBezTo>
                <a:cubicBezTo>
                  <a:pt x="1510" y="4021"/>
                  <a:pt x="1510" y="4021"/>
                  <a:pt x="1510" y="4021"/>
                </a:cubicBezTo>
                <a:cubicBezTo>
                  <a:pt x="1493" y="4013"/>
                  <a:pt x="1476" y="4013"/>
                  <a:pt x="1476" y="4021"/>
                </a:cubicBezTo>
                <a:cubicBezTo>
                  <a:pt x="1399" y="4141"/>
                  <a:pt x="1399" y="4141"/>
                  <a:pt x="1399" y="4141"/>
                </a:cubicBezTo>
                <a:cubicBezTo>
                  <a:pt x="1391" y="4149"/>
                  <a:pt x="1399" y="4158"/>
                  <a:pt x="1408" y="4166"/>
                </a:cubicBezTo>
                <a:cubicBezTo>
                  <a:pt x="1433" y="4183"/>
                  <a:pt x="1467" y="4175"/>
                  <a:pt x="1493" y="4141"/>
                </a:cubicBezTo>
                <a:cubicBezTo>
                  <a:pt x="1501" y="4149"/>
                  <a:pt x="1501" y="4149"/>
                  <a:pt x="1501" y="4149"/>
                </a:cubicBezTo>
                <a:lnTo>
                  <a:pt x="1459" y="4217"/>
                </a:lnTo>
                <a:close/>
                <a:moveTo>
                  <a:pt x="1186" y="3902"/>
                </a:moveTo>
                <a:cubicBezTo>
                  <a:pt x="1228" y="3851"/>
                  <a:pt x="1280" y="3851"/>
                  <a:pt x="1331" y="3885"/>
                </a:cubicBezTo>
                <a:cubicBezTo>
                  <a:pt x="1373" y="3928"/>
                  <a:pt x="1382" y="3970"/>
                  <a:pt x="1348" y="4030"/>
                </a:cubicBezTo>
                <a:cubicBezTo>
                  <a:pt x="1305" y="4072"/>
                  <a:pt x="1254" y="4081"/>
                  <a:pt x="1203" y="4047"/>
                </a:cubicBezTo>
                <a:cubicBezTo>
                  <a:pt x="1160" y="4004"/>
                  <a:pt x="1152" y="3953"/>
                  <a:pt x="1186" y="3902"/>
                </a:cubicBezTo>
                <a:close/>
                <a:moveTo>
                  <a:pt x="1228" y="3936"/>
                </a:moveTo>
                <a:cubicBezTo>
                  <a:pt x="1194" y="3979"/>
                  <a:pt x="1186" y="4013"/>
                  <a:pt x="1211" y="4038"/>
                </a:cubicBezTo>
                <a:cubicBezTo>
                  <a:pt x="1237" y="4055"/>
                  <a:pt x="1263" y="4038"/>
                  <a:pt x="1305" y="3996"/>
                </a:cubicBezTo>
                <a:cubicBezTo>
                  <a:pt x="1339" y="3945"/>
                  <a:pt x="1348" y="3911"/>
                  <a:pt x="1322" y="3893"/>
                </a:cubicBezTo>
                <a:cubicBezTo>
                  <a:pt x="1297" y="3876"/>
                  <a:pt x="1263" y="3885"/>
                  <a:pt x="1228" y="3936"/>
                </a:cubicBezTo>
                <a:close/>
                <a:moveTo>
                  <a:pt x="1041" y="3902"/>
                </a:moveTo>
                <a:cubicBezTo>
                  <a:pt x="964" y="3825"/>
                  <a:pt x="964" y="3825"/>
                  <a:pt x="964" y="3825"/>
                </a:cubicBezTo>
                <a:cubicBezTo>
                  <a:pt x="973" y="3817"/>
                  <a:pt x="973" y="3817"/>
                  <a:pt x="973" y="3817"/>
                </a:cubicBezTo>
                <a:cubicBezTo>
                  <a:pt x="981" y="3834"/>
                  <a:pt x="998" y="3834"/>
                  <a:pt x="1007" y="3825"/>
                </a:cubicBezTo>
                <a:cubicBezTo>
                  <a:pt x="1101" y="3723"/>
                  <a:pt x="1101" y="3723"/>
                  <a:pt x="1101" y="3723"/>
                </a:cubicBezTo>
                <a:cubicBezTo>
                  <a:pt x="1109" y="3715"/>
                  <a:pt x="1109" y="3706"/>
                  <a:pt x="1092" y="3689"/>
                </a:cubicBezTo>
                <a:cubicBezTo>
                  <a:pt x="1101" y="3681"/>
                  <a:pt x="1101" y="3681"/>
                  <a:pt x="1101" y="3681"/>
                </a:cubicBezTo>
                <a:cubicBezTo>
                  <a:pt x="1177" y="3757"/>
                  <a:pt x="1177" y="3757"/>
                  <a:pt x="1177" y="3757"/>
                </a:cubicBezTo>
                <a:cubicBezTo>
                  <a:pt x="1211" y="3791"/>
                  <a:pt x="1211" y="3817"/>
                  <a:pt x="1194" y="3842"/>
                </a:cubicBezTo>
                <a:cubicBezTo>
                  <a:pt x="1169" y="3868"/>
                  <a:pt x="1135" y="3868"/>
                  <a:pt x="1101" y="3834"/>
                </a:cubicBezTo>
                <a:cubicBezTo>
                  <a:pt x="1084" y="3808"/>
                  <a:pt x="1084" y="3808"/>
                  <a:pt x="1084" y="3808"/>
                </a:cubicBezTo>
                <a:cubicBezTo>
                  <a:pt x="1041" y="3851"/>
                  <a:pt x="1041" y="3851"/>
                  <a:pt x="1041" y="3851"/>
                </a:cubicBezTo>
                <a:cubicBezTo>
                  <a:pt x="1024" y="3868"/>
                  <a:pt x="1032" y="3876"/>
                  <a:pt x="1049" y="3893"/>
                </a:cubicBezTo>
                <a:lnTo>
                  <a:pt x="1041" y="3902"/>
                </a:lnTo>
                <a:close/>
                <a:moveTo>
                  <a:pt x="1135" y="3757"/>
                </a:moveTo>
                <a:cubicBezTo>
                  <a:pt x="1092" y="3800"/>
                  <a:pt x="1092" y="3800"/>
                  <a:pt x="1092" y="3800"/>
                </a:cubicBezTo>
                <a:cubicBezTo>
                  <a:pt x="1101" y="3808"/>
                  <a:pt x="1101" y="3808"/>
                  <a:pt x="1101" y="3808"/>
                </a:cubicBezTo>
                <a:cubicBezTo>
                  <a:pt x="1118" y="3825"/>
                  <a:pt x="1135" y="3825"/>
                  <a:pt x="1152" y="3808"/>
                </a:cubicBezTo>
                <a:cubicBezTo>
                  <a:pt x="1169" y="3791"/>
                  <a:pt x="1177" y="3774"/>
                  <a:pt x="1160" y="3757"/>
                </a:cubicBezTo>
                <a:cubicBezTo>
                  <a:pt x="1152" y="3749"/>
                  <a:pt x="1143" y="3749"/>
                  <a:pt x="1135" y="3757"/>
                </a:cubicBezTo>
                <a:close/>
                <a:moveTo>
                  <a:pt x="913" y="3468"/>
                </a:moveTo>
                <a:cubicBezTo>
                  <a:pt x="921" y="3459"/>
                  <a:pt x="921" y="3459"/>
                  <a:pt x="921" y="3459"/>
                </a:cubicBezTo>
                <a:cubicBezTo>
                  <a:pt x="973" y="3519"/>
                  <a:pt x="973" y="3519"/>
                  <a:pt x="973" y="3519"/>
                </a:cubicBezTo>
                <a:cubicBezTo>
                  <a:pt x="921" y="3681"/>
                  <a:pt x="921" y="3681"/>
                  <a:pt x="921" y="3681"/>
                </a:cubicBezTo>
                <a:cubicBezTo>
                  <a:pt x="921" y="3681"/>
                  <a:pt x="921" y="3681"/>
                  <a:pt x="921" y="3681"/>
                </a:cubicBezTo>
                <a:cubicBezTo>
                  <a:pt x="1007" y="3612"/>
                  <a:pt x="1007" y="3612"/>
                  <a:pt x="1007" y="3612"/>
                </a:cubicBezTo>
                <a:cubicBezTo>
                  <a:pt x="1015" y="3612"/>
                  <a:pt x="1015" y="3595"/>
                  <a:pt x="998" y="3578"/>
                </a:cubicBezTo>
                <a:cubicBezTo>
                  <a:pt x="1007" y="3570"/>
                  <a:pt x="1007" y="3570"/>
                  <a:pt x="1007" y="3570"/>
                </a:cubicBezTo>
                <a:cubicBezTo>
                  <a:pt x="1058" y="3629"/>
                  <a:pt x="1058" y="3629"/>
                  <a:pt x="1058" y="3629"/>
                </a:cubicBezTo>
                <a:cubicBezTo>
                  <a:pt x="1049" y="3638"/>
                  <a:pt x="1049" y="3638"/>
                  <a:pt x="1049" y="3638"/>
                </a:cubicBezTo>
                <a:cubicBezTo>
                  <a:pt x="1032" y="3621"/>
                  <a:pt x="1024" y="3621"/>
                  <a:pt x="1015" y="3629"/>
                </a:cubicBezTo>
                <a:cubicBezTo>
                  <a:pt x="879" y="3732"/>
                  <a:pt x="879" y="3732"/>
                  <a:pt x="879" y="3732"/>
                </a:cubicBezTo>
                <a:cubicBezTo>
                  <a:pt x="862" y="3706"/>
                  <a:pt x="862" y="3706"/>
                  <a:pt x="862" y="3706"/>
                </a:cubicBezTo>
                <a:cubicBezTo>
                  <a:pt x="921" y="3527"/>
                  <a:pt x="921" y="3527"/>
                  <a:pt x="921" y="3527"/>
                </a:cubicBezTo>
                <a:cubicBezTo>
                  <a:pt x="913" y="3527"/>
                  <a:pt x="913" y="3527"/>
                  <a:pt x="913" y="3527"/>
                </a:cubicBezTo>
                <a:cubicBezTo>
                  <a:pt x="819" y="3604"/>
                  <a:pt x="819" y="3604"/>
                  <a:pt x="819" y="3604"/>
                </a:cubicBezTo>
                <a:cubicBezTo>
                  <a:pt x="802" y="3604"/>
                  <a:pt x="811" y="3621"/>
                  <a:pt x="828" y="3638"/>
                </a:cubicBezTo>
                <a:cubicBezTo>
                  <a:pt x="819" y="3646"/>
                  <a:pt x="819" y="3646"/>
                  <a:pt x="819" y="3646"/>
                </a:cubicBezTo>
                <a:cubicBezTo>
                  <a:pt x="768" y="3587"/>
                  <a:pt x="768" y="3587"/>
                  <a:pt x="768" y="3587"/>
                </a:cubicBezTo>
                <a:cubicBezTo>
                  <a:pt x="777" y="3578"/>
                  <a:pt x="777" y="3578"/>
                  <a:pt x="777" y="3578"/>
                </a:cubicBezTo>
                <a:cubicBezTo>
                  <a:pt x="785" y="3595"/>
                  <a:pt x="802" y="3595"/>
                  <a:pt x="811" y="3587"/>
                </a:cubicBezTo>
                <a:cubicBezTo>
                  <a:pt x="921" y="3502"/>
                  <a:pt x="921" y="3502"/>
                  <a:pt x="921" y="3502"/>
                </a:cubicBezTo>
                <a:cubicBezTo>
                  <a:pt x="930" y="3493"/>
                  <a:pt x="930" y="3485"/>
                  <a:pt x="913" y="3468"/>
                </a:cubicBezTo>
                <a:close/>
                <a:moveTo>
                  <a:pt x="683" y="3442"/>
                </a:moveTo>
                <a:cubicBezTo>
                  <a:pt x="640" y="3374"/>
                  <a:pt x="640" y="3374"/>
                  <a:pt x="640" y="3374"/>
                </a:cubicBezTo>
                <a:cubicBezTo>
                  <a:pt x="649" y="3365"/>
                  <a:pt x="649" y="3365"/>
                  <a:pt x="649" y="3365"/>
                </a:cubicBezTo>
                <a:cubicBezTo>
                  <a:pt x="657" y="3382"/>
                  <a:pt x="674" y="3382"/>
                  <a:pt x="700" y="3382"/>
                </a:cubicBezTo>
                <a:cubicBezTo>
                  <a:pt x="870" y="3357"/>
                  <a:pt x="870" y="3357"/>
                  <a:pt x="870" y="3357"/>
                </a:cubicBezTo>
                <a:cubicBezTo>
                  <a:pt x="879" y="3374"/>
                  <a:pt x="879" y="3374"/>
                  <a:pt x="879" y="3374"/>
                </a:cubicBezTo>
                <a:cubicBezTo>
                  <a:pt x="759" y="3527"/>
                  <a:pt x="759" y="3527"/>
                  <a:pt x="759" y="3527"/>
                </a:cubicBezTo>
                <a:cubicBezTo>
                  <a:pt x="751" y="3536"/>
                  <a:pt x="751" y="3544"/>
                  <a:pt x="759" y="3553"/>
                </a:cubicBezTo>
                <a:cubicBezTo>
                  <a:pt x="751" y="3561"/>
                  <a:pt x="751" y="3561"/>
                  <a:pt x="751" y="3561"/>
                </a:cubicBezTo>
                <a:cubicBezTo>
                  <a:pt x="700" y="3468"/>
                  <a:pt x="700" y="3468"/>
                  <a:pt x="700" y="3468"/>
                </a:cubicBezTo>
                <a:cubicBezTo>
                  <a:pt x="708" y="3468"/>
                  <a:pt x="708" y="3468"/>
                  <a:pt x="708" y="3468"/>
                </a:cubicBezTo>
                <a:cubicBezTo>
                  <a:pt x="708" y="3476"/>
                  <a:pt x="708" y="3476"/>
                  <a:pt x="708" y="3476"/>
                </a:cubicBezTo>
                <a:cubicBezTo>
                  <a:pt x="717" y="3485"/>
                  <a:pt x="725" y="3493"/>
                  <a:pt x="734" y="3485"/>
                </a:cubicBezTo>
                <a:cubicBezTo>
                  <a:pt x="734" y="3485"/>
                  <a:pt x="734" y="3485"/>
                  <a:pt x="734" y="3476"/>
                </a:cubicBezTo>
                <a:cubicBezTo>
                  <a:pt x="734" y="3485"/>
                  <a:pt x="734" y="3485"/>
                  <a:pt x="742" y="3476"/>
                </a:cubicBezTo>
                <a:cubicBezTo>
                  <a:pt x="759" y="3451"/>
                  <a:pt x="759" y="3451"/>
                  <a:pt x="759" y="3451"/>
                </a:cubicBezTo>
                <a:cubicBezTo>
                  <a:pt x="725" y="3391"/>
                  <a:pt x="725" y="3391"/>
                  <a:pt x="725" y="3391"/>
                </a:cubicBezTo>
                <a:cubicBezTo>
                  <a:pt x="700" y="3399"/>
                  <a:pt x="700" y="3399"/>
                  <a:pt x="700" y="3399"/>
                </a:cubicBezTo>
                <a:cubicBezTo>
                  <a:pt x="700" y="3399"/>
                  <a:pt x="691" y="3399"/>
                  <a:pt x="683" y="3399"/>
                </a:cubicBezTo>
                <a:cubicBezTo>
                  <a:pt x="674" y="3408"/>
                  <a:pt x="674" y="3416"/>
                  <a:pt x="683" y="3425"/>
                </a:cubicBezTo>
                <a:cubicBezTo>
                  <a:pt x="691" y="3433"/>
                  <a:pt x="691" y="3433"/>
                  <a:pt x="691" y="3433"/>
                </a:cubicBezTo>
                <a:lnTo>
                  <a:pt x="683" y="3442"/>
                </a:lnTo>
                <a:close/>
                <a:moveTo>
                  <a:pt x="768" y="3433"/>
                </a:moveTo>
                <a:cubicBezTo>
                  <a:pt x="811" y="3382"/>
                  <a:pt x="811" y="3382"/>
                  <a:pt x="811" y="3382"/>
                </a:cubicBezTo>
                <a:cubicBezTo>
                  <a:pt x="742" y="3391"/>
                  <a:pt x="742" y="3391"/>
                  <a:pt x="742" y="3391"/>
                </a:cubicBezTo>
                <a:lnTo>
                  <a:pt x="768" y="3433"/>
                </a:lnTo>
                <a:close/>
                <a:moveTo>
                  <a:pt x="717" y="3076"/>
                </a:moveTo>
                <a:cubicBezTo>
                  <a:pt x="725" y="3076"/>
                  <a:pt x="725" y="3076"/>
                  <a:pt x="725" y="3076"/>
                </a:cubicBezTo>
                <a:cubicBezTo>
                  <a:pt x="751" y="3135"/>
                  <a:pt x="751" y="3135"/>
                  <a:pt x="751" y="3135"/>
                </a:cubicBezTo>
                <a:cubicBezTo>
                  <a:pt x="666" y="3280"/>
                  <a:pt x="666" y="3280"/>
                  <a:pt x="666" y="3280"/>
                </a:cubicBezTo>
                <a:cubicBezTo>
                  <a:pt x="666" y="3280"/>
                  <a:pt x="666" y="3280"/>
                  <a:pt x="666" y="3280"/>
                </a:cubicBezTo>
                <a:cubicBezTo>
                  <a:pt x="759" y="3246"/>
                  <a:pt x="759" y="3246"/>
                  <a:pt x="759" y="3246"/>
                </a:cubicBezTo>
                <a:cubicBezTo>
                  <a:pt x="777" y="3238"/>
                  <a:pt x="777" y="3229"/>
                  <a:pt x="768" y="3203"/>
                </a:cubicBezTo>
                <a:cubicBezTo>
                  <a:pt x="785" y="3203"/>
                  <a:pt x="785" y="3203"/>
                  <a:pt x="785" y="3203"/>
                </a:cubicBezTo>
                <a:cubicBezTo>
                  <a:pt x="811" y="3263"/>
                  <a:pt x="811" y="3263"/>
                  <a:pt x="811" y="3263"/>
                </a:cubicBezTo>
                <a:cubicBezTo>
                  <a:pt x="802" y="3272"/>
                  <a:pt x="802" y="3272"/>
                  <a:pt x="802" y="3272"/>
                </a:cubicBezTo>
                <a:cubicBezTo>
                  <a:pt x="794" y="3255"/>
                  <a:pt x="785" y="3246"/>
                  <a:pt x="768" y="3255"/>
                </a:cubicBezTo>
                <a:cubicBezTo>
                  <a:pt x="614" y="3323"/>
                  <a:pt x="614" y="3323"/>
                  <a:pt x="614" y="3323"/>
                </a:cubicBezTo>
                <a:cubicBezTo>
                  <a:pt x="606" y="3297"/>
                  <a:pt x="606" y="3297"/>
                  <a:pt x="606" y="3297"/>
                </a:cubicBezTo>
                <a:cubicBezTo>
                  <a:pt x="700" y="3135"/>
                  <a:pt x="700" y="3135"/>
                  <a:pt x="700" y="3135"/>
                </a:cubicBezTo>
                <a:cubicBezTo>
                  <a:pt x="700" y="3135"/>
                  <a:pt x="700" y="3135"/>
                  <a:pt x="700" y="3135"/>
                </a:cubicBezTo>
                <a:cubicBezTo>
                  <a:pt x="589" y="3186"/>
                  <a:pt x="589" y="3186"/>
                  <a:pt x="589" y="3186"/>
                </a:cubicBezTo>
                <a:cubicBezTo>
                  <a:pt x="572" y="3186"/>
                  <a:pt x="572" y="3203"/>
                  <a:pt x="580" y="3221"/>
                </a:cubicBezTo>
                <a:cubicBezTo>
                  <a:pt x="572" y="3229"/>
                  <a:pt x="572" y="3229"/>
                  <a:pt x="572" y="3229"/>
                </a:cubicBezTo>
                <a:cubicBezTo>
                  <a:pt x="538" y="3152"/>
                  <a:pt x="538" y="3152"/>
                  <a:pt x="538" y="3152"/>
                </a:cubicBezTo>
                <a:cubicBezTo>
                  <a:pt x="555" y="3152"/>
                  <a:pt x="555" y="3152"/>
                  <a:pt x="555" y="3152"/>
                </a:cubicBezTo>
                <a:cubicBezTo>
                  <a:pt x="563" y="3169"/>
                  <a:pt x="572" y="3178"/>
                  <a:pt x="580" y="3169"/>
                </a:cubicBezTo>
                <a:cubicBezTo>
                  <a:pt x="708" y="3110"/>
                  <a:pt x="708" y="3110"/>
                  <a:pt x="708" y="3110"/>
                </a:cubicBezTo>
                <a:cubicBezTo>
                  <a:pt x="725" y="3110"/>
                  <a:pt x="725" y="3093"/>
                  <a:pt x="717" y="3076"/>
                </a:cubicBezTo>
                <a:close/>
                <a:moveTo>
                  <a:pt x="717" y="3050"/>
                </a:moveTo>
                <a:cubicBezTo>
                  <a:pt x="649" y="3076"/>
                  <a:pt x="649" y="3076"/>
                  <a:pt x="649" y="3076"/>
                </a:cubicBezTo>
                <a:cubicBezTo>
                  <a:pt x="640" y="3059"/>
                  <a:pt x="640" y="3059"/>
                  <a:pt x="640" y="3059"/>
                </a:cubicBezTo>
                <a:cubicBezTo>
                  <a:pt x="674" y="3042"/>
                  <a:pt x="691" y="3016"/>
                  <a:pt x="683" y="2982"/>
                </a:cubicBezTo>
                <a:cubicBezTo>
                  <a:pt x="674" y="2965"/>
                  <a:pt x="666" y="2956"/>
                  <a:pt x="657" y="2965"/>
                </a:cubicBezTo>
                <a:cubicBezTo>
                  <a:pt x="597" y="2973"/>
                  <a:pt x="597" y="2973"/>
                  <a:pt x="597" y="2973"/>
                </a:cubicBezTo>
                <a:cubicBezTo>
                  <a:pt x="606" y="2999"/>
                  <a:pt x="623" y="3016"/>
                  <a:pt x="649" y="3008"/>
                </a:cubicBezTo>
                <a:cubicBezTo>
                  <a:pt x="649" y="3025"/>
                  <a:pt x="649" y="3025"/>
                  <a:pt x="649" y="3025"/>
                </a:cubicBezTo>
                <a:cubicBezTo>
                  <a:pt x="572" y="3042"/>
                  <a:pt x="572" y="3042"/>
                  <a:pt x="572" y="3042"/>
                </a:cubicBezTo>
                <a:cubicBezTo>
                  <a:pt x="572" y="3033"/>
                  <a:pt x="572" y="3033"/>
                  <a:pt x="572" y="3033"/>
                </a:cubicBezTo>
                <a:cubicBezTo>
                  <a:pt x="589" y="3025"/>
                  <a:pt x="597" y="2999"/>
                  <a:pt x="589" y="2982"/>
                </a:cubicBezTo>
                <a:cubicBezTo>
                  <a:pt x="521" y="2999"/>
                  <a:pt x="521" y="2999"/>
                  <a:pt x="521" y="2999"/>
                </a:cubicBezTo>
                <a:cubicBezTo>
                  <a:pt x="512" y="2999"/>
                  <a:pt x="504" y="3008"/>
                  <a:pt x="512" y="3025"/>
                </a:cubicBezTo>
                <a:cubicBezTo>
                  <a:pt x="521" y="3059"/>
                  <a:pt x="546" y="3076"/>
                  <a:pt x="589" y="3076"/>
                </a:cubicBezTo>
                <a:cubicBezTo>
                  <a:pt x="597" y="3093"/>
                  <a:pt x="597" y="3093"/>
                  <a:pt x="597" y="3093"/>
                </a:cubicBezTo>
                <a:cubicBezTo>
                  <a:pt x="521" y="3110"/>
                  <a:pt x="521" y="3110"/>
                  <a:pt x="521" y="3110"/>
                </a:cubicBezTo>
                <a:cubicBezTo>
                  <a:pt x="469" y="2931"/>
                  <a:pt x="469" y="2931"/>
                  <a:pt x="469" y="2931"/>
                </a:cubicBezTo>
                <a:cubicBezTo>
                  <a:pt x="487" y="2931"/>
                  <a:pt x="487" y="2931"/>
                  <a:pt x="487" y="2931"/>
                </a:cubicBezTo>
                <a:cubicBezTo>
                  <a:pt x="487" y="2948"/>
                  <a:pt x="495" y="2956"/>
                  <a:pt x="512" y="2948"/>
                </a:cubicBezTo>
                <a:cubicBezTo>
                  <a:pt x="649" y="2914"/>
                  <a:pt x="649" y="2914"/>
                  <a:pt x="649" y="2914"/>
                </a:cubicBezTo>
                <a:cubicBezTo>
                  <a:pt x="657" y="2914"/>
                  <a:pt x="666" y="2897"/>
                  <a:pt x="657" y="2880"/>
                </a:cubicBezTo>
                <a:cubicBezTo>
                  <a:pt x="666" y="2880"/>
                  <a:pt x="666" y="2880"/>
                  <a:pt x="666" y="2880"/>
                </a:cubicBezTo>
                <a:lnTo>
                  <a:pt x="717" y="3050"/>
                </a:lnTo>
                <a:close/>
              </a:path>
            </a:pathLst>
          </a:custGeom>
          <a:solidFill>
            <a:srgbClr val="014F8E">
              <a:alpha val="3000"/>
            </a:srgb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grpSp>
        <p:nvGrpSpPr>
          <p:cNvPr id="25" name="组合 24">
            <a:extLst>
              <a:ext uri="{FF2B5EF4-FFF2-40B4-BE49-F238E27FC236}">
                <a16:creationId xmlns="" xmlns:a16="http://schemas.microsoft.com/office/drawing/2014/main" id="{EFE4A9BB-8D5E-4216-B030-8B7736713BAF}"/>
              </a:ext>
            </a:extLst>
          </p:cNvPr>
          <p:cNvGrpSpPr/>
          <p:nvPr userDrawn="1"/>
        </p:nvGrpSpPr>
        <p:grpSpPr>
          <a:xfrm>
            <a:off x="9818325" y="379089"/>
            <a:ext cx="1678350" cy="412813"/>
            <a:chOff x="2191473" y="2468629"/>
            <a:chExt cx="7809054" cy="1920742"/>
          </a:xfrm>
          <a:solidFill>
            <a:srgbClr val="014F8E"/>
          </a:solidFill>
        </p:grpSpPr>
        <p:sp>
          <p:nvSpPr>
            <p:cNvPr id="28" name="íŝlîḍe">
              <a:extLst>
                <a:ext uri="{FF2B5EF4-FFF2-40B4-BE49-F238E27FC236}">
                  <a16:creationId xmlns="" xmlns:a16="http://schemas.microsoft.com/office/drawing/2014/main" id="{76083272-D490-4D4F-9AEA-F941D4F965BE}"/>
                </a:ext>
              </a:extLst>
            </p:cNvPr>
            <p:cNvSpPr/>
            <p:nvPr/>
          </p:nvSpPr>
          <p:spPr bwMode="auto">
            <a:xfrm>
              <a:off x="2191473" y="2508284"/>
              <a:ext cx="1886171" cy="1881087"/>
            </a:xfrm>
            <a:custGeom>
              <a:avLst/>
              <a:gdLst>
                <a:gd name="T0" fmla="*/ 546 w 4879"/>
                <a:gd name="T1" fmla="*/ 2803 h 4873"/>
                <a:gd name="T2" fmla="*/ 4256 w 4879"/>
                <a:gd name="T3" fmla="*/ 1823 h 4873"/>
                <a:gd name="T4" fmla="*/ 4034 w 4879"/>
                <a:gd name="T5" fmla="*/ 1806 h 4873"/>
                <a:gd name="T6" fmla="*/ 4077 w 4879"/>
                <a:gd name="T7" fmla="*/ 1985 h 4873"/>
                <a:gd name="T8" fmla="*/ 4520 w 4879"/>
                <a:gd name="T9" fmla="*/ 1977 h 4873"/>
                <a:gd name="T10" fmla="*/ 4299 w 4879"/>
                <a:gd name="T11" fmla="*/ 1951 h 4873"/>
                <a:gd name="T12" fmla="*/ 4427 w 4879"/>
                <a:gd name="T13" fmla="*/ 2079 h 4873"/>
                <a:gd name="T14" fmla="*/ 3957 w 4879"/>
                <a:gd name="T15" fmla="*/ 1125 h 4873"/>
                <a:gd name="T16" fmla="*/ 3548 w 4879"/>
                <a:gd name="T17" fmla="*/ 1040 h 4873"/>
                <a:gd name="T18" fmla="*/ 2951 w 4879"/>
                <a:gd name="T19" fmla="*/ 537 h 4873"/>
                <a:gd name="T20" fmla="*/ 1902 w 4879"/>
                <a:gd name="T21" fmla="*/ 588 h 4873"/>
                <a:gd name="T22" fmla="*/ 1843 w 4879"/>
                <a:gd name="T23" fmla="*/ 793 h 4873"/>
                <a:gd name="T24" fmla="*/ 2047 w 4879"/>
                <a:gd name="T25" fmla="*/ 733 h 4873"/>
                <a:gd name="T26" fmla="*/ 1979 w 4879"/>
                <a:gd name="T27" fmla="*/ 460 h 4873"/>
                <a:gd name="T28" fmla="*/ 1101 w 4879"/>
                <a:gd name="T29" fmla="*/ 1082 h 4873"/>
                <a:gd name="T30" fmla="*/ 1135 w 4879"/>
                <a:gd name="T31" fmla="*/ 1065 h 4873"/>
                <a:gd name="T32" fmla="*/ 1194 w 4879"/>
                <a:gd name="T33" fmla="*/ 980 h 4873"/>
                <a:gd name="T34" fmla="*/ 1058 w 4879"/>
                <a:gd name="T35" fmla="*/ 1040 h 4873"/>
                <a:gd name="T36" fmla="*/ 879 w 4879"/>
                <a:gd name="T37" fmla="*/ 1951 h 4873"/>
                <a:gd name="T38" fmla="*/ 614 w 4879"/>
                <a:gd name="T39" fmla="*/ 1892 h 4873"/>
                <a:gd name="T40" fmla="*/ 427 w 4879"/>
                <a:gd name="T41" fmla="*/ 1653 h 4873"/>
                <a:gd name="T42" fmla="*/ 589 w 4879"/>
                <a:gd name="T43" fmla="*/ 2070 h 4873"/>
                <a:gd name="T44" fmla="*/ 1638 w 4879"/>
                <a:gd name="T45" fmla="*/ 3433 h 4873"/>
                <a:gd name="T46" fmla="*/ 2457 w 4879"/>
                <a:gd name="T47" fmla="*/ 2675 h 4873"/>
                <a:gd name="T48" fmla="*/ 2857 w 4879"/>
                <a:gd name="T49" fmla="*/ 3391 h 4873"/>
                <a:gd name="T50" fmla="*/ 3156 w 4879"/>
                <a:gd name="T51" fmla="*/ 3348 h 4873"/>
                <a:gd name="T52" fmla="*/ 3343 w 4879"/>
                <a:gd name="T53" fmla="*/ 3476 h 4873"/>
                <a:gd name="T54" fmla="*/ 162 w 4879"/>
                <a:gd name="T55" fmla="*/ 2437 h 4873"/>
                <a:gd name="T56" fmla="*/ 4273 w 4879"/>
                <a:gd name="T57" fmla="*/ 2633 h 4873"/>
                <a:gd name="T58" fmla="*/ 4299 w 4879"/>
                <a:gd name="T59" fmla="*/ 2863 h 4873"/>
                <a:gd name="T60" fmla="*/ 4307 w 4879"/>
                <a:gd name="T61" fmla="*/ 3169 h 4873"/>
                <a:gd name="T62" fmla="*/ 4196 w 4879"/>
                <a:gd name="T63" fmla="*/ 3297 h 4873"/>
                <a:gd name="T64" fmla="*/ 4247 w 4879"/>
                <a:gd name="T65" fmla="*/ 3357 h 4873"/>
                <a:gd name="T66" fmla="*/ 4102 w 4879"/>
                <a:gd name="T67" fmla="*/ 3553 h 4873"/>
                <a:gd name="T68" fmla="*/ 4009 w 4879"/>
                <a:gd name="T69" fmla="*/ 3442 h 4873"/>
                <a:gd name="T70" fmla="*/ 4026 w 4879"/>
                <a:gd name="T71" fmla="*/ 3587 h 4873"/>
                <a:gd name="T72" fmla="*/ 3855 w 4879"/>
                <a:gd name="T73" fmla="*/ 3817 h 4873"/>
                <a:gd name="T74" fmla="*/ 3710 w 4879"/>
                <a:gd name="T75" fmla="*/ 3979 h 4873"/>
                <a:gd name="T76" fmla="*/ 3386 w 4879"/>
                <a:gd name="T77" fmla="*/ 4234 h 4873"/>
                <a:gd name="T78" fmla="*/ 3386 w 4879"/>
                <a:gd name="T79" fmla="*/ 4004 h 4873"/>
                <a:gd name="T80" fmla="*/ 3565 w 4879"/>
                <a:gd name="T81" fmla="*/ 4115 h 4873"/>
                <a:gd name="T82" fmla="*/ 3122 w 4879"/>
                <a:gd name="T83" fmla="*/ 4354 h 4873"/>
                <a:gd name="T84" fmla="*/ 2909 w 4879"/>
                <a:gd name="T85" fmla="*/ 4234 h 4873"/>
                <a:gd name="T86" fmla="*/ 2806 w 4879"/>
                <a:gd name="T87" fmla="*/ 4439 h 4873"/>
                <a:gd name="T88" fmla="*/ 2482 w 4879"/>
                <a:gd name="T89" fmla="*/ 4277 h 4873"/>
                <a:gd name="T90" fmla="*/ 2474 w 4879"/>
                <a:gd name="T91" fmla="*/ 4464 h 4873"/>
                <a:gd name="T92" fmla="*/ 2201 w 4879"/>
                <a:gd name="T93" fmla="*/ 4354 h 4873"/>
                <a:gd name="T94" fmla="*/ 2005 w 4879"/>
                <a:gd name="T95" fmla="*/ 4302 h 4873"/>
                <a:gd name="T96" fmla="*/ 1945 w 4879"/>
                <a:gd name="T97" fmla="*/ 4209 h 4873"/>
                <a:gd name="T98" fmla="*/ 1740 w 4879"/>
                <a:gd name="T99" fmla="*/ 4200 h 4873"/>
                <a:gd name="T100" fmla="*/ 1749 w 4879"/>
                <a:gd name="T101" fmla="*/ 4124 h 4873"/>
                <a:gd name="T102" fmla="*/ 1322 w 4879"/>
                <a:gd name="T103" fmla="*/ 4115 h 4873"/>
                <a:gd name="T104" fmla="*/ 1348 w 4879"/>
                <a:gd name="T105" fmla="*/ 4030 h 4873"/>
                <a:gd name="T106" fmla="*/ 1177 w 4879"/>
                <a:gd name="T107" fmla="*/ 3757 h 4873"/>
                <a:gd name="T108" fmla="*/ 973 w 4879"/>
                <a:gd name="T109" fmla="*/ 3519 h 4873"/>
                <a:gd name="T110" fmla="*/ 819 w 4879"/>
                <a:gd name="T111" fmla="*/ 3646 h 4873"/>
                <a:gd name="T112" fmla="*/ 700 w 4879"/>
                <a:gd name="T113" fmla="*/ 3468 h 4873"/>
                <a:gd name="T114" fmla="*/ 742 w 4879"/>
                <a:gd name="T115" fmla="*/ 3391 h 4873"/>
                <a:gd name="T116" fmla="*/ 700 w 4879"/>
                <a:gd name="T117" fmla="*/ 3135 h 4873"/>
                <a:gd name="T118" fmla="*/ 597 w 4879"/>
                <a:gd name="T119" fmla="*/ 2973 h 4873"/>
                <a:gd name="T120" fmla="*/ 657 w 4879"/>
                <a:gd name="T121" fmla="*/ 2880 h 4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79" h="4873">
                  <a:moveTo>
                    <a:pt x="546" y="2735"/>
                  </a:moveTo>
                  <a:cubicBezTo>
                    <a:pt x="563" y="2803"/>
                    <a:pt x="563" y="2803"/>
                    <a:pt x="563" y="2803"/>
                  </a:cubicBezTo>
                  <a:cubicBezTo>
                    <a:pt x="614" y="2786"/>
                    <a:pt x="614" y="2786"/>
                    <a:pt x="614" y="2786"/>
                  </a:cubicBezTo>
                  <a:cubicBezTo>
                    <a:pt x="632" y="2786"/>
                    <a:pt x="640" y="2778"/>
                    <a:pt x="632" y="2760"/>
                  </a:cubicBezTo>
                  <a:cubicBezTo>
                    <a:pt x="640" y="2760"/>
                    <a:pt x="640" y="2760"/>
                    <a:pt x="640" y="2760"/>
                  </a:cubicBezTo>
                  <a:cubicBezTo>
                    <a:pt x="666" y="2863"/>
                    <a:pt x="666" y="2863"/>
                    <a:pt x="666" y="2863"/>
                  </a:cubicBezTo>
                  <a:cubicBezTo>
                    <a:pt x="649" y="2863"/>
                    <a:pt x="649" y="2863"/>
                    <a:pt x="649" y="2863"/>
                  </a:cubicBezTo>
                  <a:cubicBezTo>
                    <a:pt x="649" y="2846"/>
                    <a:pt x="640" y="2837"/>
                    <a:pt x="623" y="2837"/>
                  </a:cubicBezTo>
                  <a:cubicBezTo>
                    <a:pt x="487" y="2863"/>
                    <a:pt x="487" y="2863"/>
                    <a:pt x="487" y="2863"/>
                  </a:cubicBezTo>
                  <a:cubicBezTo>
                    <a:pt x="478" y="2863"/>
                    <a:pt x="469" y="2871"/>
                    <a:pt x="478" y="2897"/>
                  </a:cubicBezTo>
                  <a:cubicBezTo>
                    <a:pt x="461" y="2897"/>
                    <a:pt x="461" y="2897"/>
                    <a:pt x="461" y="2897"/>
                  </a:cubicBezTo>
                  <a:cubicBezTo>
                    <a:pt x="444" y="2795"/>
                    <a:pt x="444" y="2795"/>
                    <a:pt x="444" y="2795"/>
                  </a:cubicBezTo>
                  <a:cubicBezTo>
                    <a:pt x="461" y="2795"/>
                    <a:pt x="461" y="2795"/>
                    <a:pt x="461" y="2795"/>
                  </a:cubicBezTo>
                  <a:cubicBezTo>
                    <a:pt x="461" y="2812"/>
                    <a:pt x="469" y="2820"/>
                    <a:pt x="478" y="2812"/>
                  </a:cubicBezTo>
                  <a:cubicBezTo>
                    <a:pt x="546" y="2803"/>
                    <a:pt x="546" y="2803"/>
                    <a:pt x="546" y="2803"/>
                  </a:cubicBezTo>
                  <a:cubicBezTo>
                    <a:pt x="538" y="2735"/>
                    <a:pt x="538" y="2735"/>
                    <a:pt x="538" y="2735"/>
                  </a:cubicBezTo>
                  <a:cubicBezTo>
                    <a:pt x="469" y="2752"/>
                    <a:pt x="469" y="2752"/>
                    <a:pt x="469" y="2752"/>
                  </a:cubicBezTo>
                  <a:cubicBezTo>
                    <a:pt x="452" y="2752"/>
                    <a:pt x="452" y="2760"/>
                    <a:pt x="452" y="2778"/>
                  </a:cubicBezTo>
                  <a:cubicBezTo>
                    <a:pt x="444" y="2778"/>
                    <a:pt x="444" y="2778"/>
                    <a:pt x="444" y="2778"/>
                  </a:cubicBezTo>
                  <a:cubicBezTo>
                    <a:pt x="427" y="2684"/>
                    <a:pt x="427" y="2684"/>
                    <a:pt x="427" y="2684"/>
                  </a:cubicBezTo>
                  <a:cubicBezTo>
                    <a:pt x="435" y="2675"/>
                    <a:pt x="435" y="2675"/>
                    <a:pt x="435" y="2675"/>
                  </a:cubicBezTo>
                  <a:cubicBezTo>
                    <a:pt x="435" y="2701"/>
                    <a:pt x="444" y="2709"/>
                    <a:pt x="461" y="2701"/>
                  </a:cubicBezTo>
                  <a:cubicBezTo>
                    <a:pt x="597" y="2675"/>
                    <a:pt x="597" y="2675"/>
                    <a:pt x="597" y="2675"/>
                  </a:cubicBezTo>
                  <a:cubicBezTo>
                    <a:pt x="614" y="2675"/>
                    <a:pt x="614" y="2667"/>
                    <a:pt x="614" y="2650"/>
                  </a:cubicBezTo>
                  <a:cubicBezTo>
                    <a:pt x="623" y="2641"/>
                    <a:pt x="623" y="2641"/>
                    <a:pt x="623" y="2641"/>
                  </a:cubicBezTo>
                  <a:cubicBezTo>
                    <a:pt x="640" y="2743"/>
                    <a:pt x="640" y="2743"/>
                    <a:pt x="640" y="2743"/>
                  </a:cubicBezTo>
                  <a:cubicBezTo>
                    <a:pt x="632" y="2743"/>
                    <a:pt x="632" y="2743"/>
                    <a:pt x="632" y="2743"/>
                  </a:cubicBezTo>
                  <a:cubicBezTo>
                    <a:pt x="632" y="2726"/>
                    <a:pt x="623" y="2726"/>
                    <a:pt x="606" y="2726"/>
                  </a:cubicBezTo>
                  <a:lnTo>
                    <a:pt x="546" y="2735"/>
                  </a:lnTo>
                  <a:close/>
                  <a:moveTo>
                    <a:pt x="4256" y="1823"/>
                  </a:moveTo>
                  <a:cubicBezTo>
                    <a:pt x="4247" y="1832"/>
                    <a:pt x="4230" y="1849"/>
                    <a:pt x="4222" y="1849"/>
                  </a:cubicBezTo>
                  <a:cubicBezTo>
                    <a:pt x="4205" y="1849"/>
                    <a:pt x="4188" y="1875"/>
                    <a:pt x="4205" y="1875"/>
                  </a:cubicBezTo>
                  <a:cubicBezTo>
                    <a:pt x="4222" y="1883"/>
                    <a:pt x="4230" y="1883"/>
                    <a:pt x="4256" y="1858"/>
                  </a:cubicBezTo>
                  <a:cubicBezTo>
                    <a:pt x="4273" y="1840"/>
                    <a:pt x="4290" y="1798"/>
                    <a:pt x="4256" y="1823"/>
                  </a:cubicBezTo>
                  <a:close/>
                  <a:moveTo>
                    <a:pt x="4137" y="2011"/>
                  </a:moveTo>
                  <a:cubicBezTo>
                    <a:pt x="4145" y="2028"/>
                    <a:pt x="4162" y="2028"/>
                    <a:pt x="4171" y="2019"/>
                  </a:cubicBezTo>
                  <a:cubicBezTo>
                    <a:pt x="4188" y="2019"/>
                    <a:pt x="4188" y="2011"/>
                    <a:pt x="4188" y="2011"/>
                  </a:cubicBezTo>
                  <a:cubicBezTo>
                    <a:pt x="4188" y="2002"/>
                    <a:pt x="4205" y="1994"/>
                    <a:pt x="4230" y="2011"/>
                  </a:cubicBezTo>
                  <a:cubicBezTo>
                    <a:pt x="4247" y="2019"/>
                    <a:pt x="4247" y="2019"/>
                    <a:pt x="4247" y="2019"/>
                  </a:cubicBezTo>
                  <a:cubicBezTo>
                    <a:pt x="4256" y="2019"/>
                    <a:pt x="4247" y="2002"/>
                    <a:pt x="4213" y="1977"/>
                  </a:cubicBezTo>
                  <a:cubicBezTo>
                    <a:pt x="4188" y="1951"/>
                    <a:pt x="4171" y="1943"/>
                    <a:pt x="4128" y="1909"/>
                  </a:cubicBezTo>
                  <a:cubicBezTo>
                    <a:pt x="4077" y="1883"/>
                    <a:pt x="4051" y="1866"/>
                    <a:pt x="4017" y="1840"/>
                  </a:cubicBezTo>
                  <a:cubicBezTo>
                    <a:pt x="3992" y="1806"/>
                    <a:pt x="3992" y="1789"/>
                    <a:pt x="4017" y="1781"/>
                  </a:cubicBezTo>
                  <a:cubicBezTo>
                    <a:pt x="4043" y="1772"/>
                    <a:pt x="4060" y="1781"/>
                    <a:pt x="4051" y="1781"/>
                  </a:cubicBezTo>
                  <a:cubicBezTo>
                    <a:pt x="4043" y="1789"/>
                    <a:pt x="4026" y="1789"/>
                    <a:pt x="4034" y="1806"/>
                  </a:cubicBezTo>
                  <a:cubicBezTo>
                    <a:pt x="4043" y="1815"/>
                    <a:pt x="4068" y="1840"/>
                    <a:pt x="4137" y="1900"/>
                  </a:cubicBezTo>
                  <a:cubicBezTo>
                    <a:pt x="4213" y="1951"/>
                    <a:pt x="4264" y="1985"/>
                    <a:pt x="4299" y="2028"/>
                  </a:cubicBezTo>
                  <a:cubicBezTo>
                    <a:pt x="4324" y="2062"/>
                    <a:pt x="4307" y="2088"/>
                    <a:pt x="4299" y="2088"/>
                  </a:cubicBezTo>
                  <a:cubicBezTo>
                    <a:pt x="4290" y="2088"/>
                    <a:pt x="4247" y="2053"/>
                    <a:pt x="4222" y="2036"/>
                  </a:cubicBezTo>
                  <a:cubicBezTo>
                    <a:pt x="4196" y="2019"/>
                    <a:pt x="4205" y="2028"/>
                    <a:pt x="4196" y="2036"/>
                  </a:cubicBezTo>
                  <a:cubicBezTo>
                    <a:pt x="4188" y="2036"/>
                    <a:pt x="4179" y="2045"/>
                    <a:pt x="4171" y="2045"/>
                  </a:cubicBezTo>
                  <a:cubicBezTo>
                    <a:pt x="4162" y="2045"/>
                    <a:pt x="4154" y="2045"/>
                    <a:pt x="4162" y="2062"/>
                  </a:cubicBezTo>
                  <a:cubicBezTo>
                    <a:pt x="4162" y="2070"/>
                    <a:pt x="4162" y="2096"/>
                    <a:pt x="4145" y="2088"/>
                  </a:cubicBezTo>
                  <a:cubicBezTo>
                    <a:pt x="4128" y="2070"/>
                    <a:pt x="4137" y="2045"/>
                    <a:pt x="4111" y="2062"/>
                  </a:cubicBezTo>
                  <a:cubicBezTo>
                    <a:pt x="4085" y="2070"/>
                    <a:pt x="4068" y="2079"/>
                    <a:pt x="4051" y="2053"/>
                  </a:cubicBezTo>
                  <a:cubicBezTo>
                    <a:pt x="4034" y="2028"/>
                    <a:pt x="4034" y="2019"/>
                    <a:pt x="4043" y="2002"/>
                  </a:cubicBezTo>
                  <a:cubicBezTo>
                    <a:pt x="4043" y="1985"/>
                    <a:pt x="4043" y="1968"/>
                    <a:pt x="4034" y="1960"/>
                  </a:cubicBezTo>
                  <a:cubicBezTo>
                    <a:pt x="4026" y="1960"/>
                    <a:pt x="4017" y="1943"/>
                    <a:pt x="4043" y="1943"/>
                  </a:cubicBezTo>
                  <a:cubicBezTo>
                    <a:pt x="4060" y="1943"/>
                    <a:pt x="4068" y="1951"/>
                    <a:pt x="4137" y="2011"/>
                  </a:cubicBezTo>
                  <a:close/>
                  <a:moveTo>
                    <a:pt x="4077" y="1985"/>
                  </a:moveTo>
                  <a:cubicBezTo>
                    <a:pt x="4085" y="1994"/>
                    <a:pt x="4120" y="2019"/>
                    <a:pt x="4111" y="2028"/>
                  </a:cubicBezTo>
                  <a:cubicBezTo>
                    <a:pt x="4102" y="2036"/>
                    <a:pt x="4085" y="2053"/>
                    <a:pt x="4068" y="2036"/>
                  </a:cubicBezTo>
                  <a:cubicBezTo>
                    <a:pt x="4060" y="2019"/>
                    <a:pt x="4043" y="1960"/>
                    <a:pt x="4077" y="1985"/>
                  </a:cubicBezTo>
                  <a:close/>
                  <a:moveTo>
                    <a:pt x="4256" y="1875"/>
                  </a:moveTo>
                  <a:cubicBezTo>
                    <a:pt x="4264" y="1883"/>
                    <a:pt x="4273" y="1892"/>
                    <a:pt x="4290" y="1883"/>
                  </a:cubicBezTo>
                  <a:cubicBezTo>
                    <a:pt x="4299" y="1875"/>
                    <a:pt x="4324" y="1849"/>
                    <a:pt x="4324" y="1840"/>
                  </a:cubicBezTo>
                  <a:cubicBezTo>
                    <a:pt x="4333" y="1823"/>
                    <a:pt x="4341" y="1815"/>
                    <a:pt x="4341" y="1832"/>
                  </a:cubicBezTo>
                  <a:cubicBezTo>
                    <a:pt x="4341" y="1840"/>
                    <a:pt x="4341" y="1858"/>
                    <a:pt x="4324" y="1875"/>
                  </a:cubicBezTo>
                  <a:cubicBezTo>
                    <a:pt x="4316" y="1883"/>
                    <a:pt x="4307" y="1883"/>
                    <a:pt x="4316" y="1892"/>
                  </a:cubicBezTo>
                  <a:cubicBezTo>
                    <a:pt x="4324" y="1900"/>
                    <a:pt x="4341" y="1917"/>
                    <a:pt x="4341" y="1900"/>
                  </a:cubicBezTo>
                  <a:cubicBezTo>
                    <a:pt x="4341" y="1892"/>
                    <a:pt x="4324" y="1875"/>
                    <a:pt x="4333" y="1866"/>
                  </a:cubicBezTo>
                  <a:cubicBezTo>
                    <a:pt x="4341" y="1858"/>
                    <a:pt x="4358" y="1892"/>
                    <a:pt x="4375" y="1917"/>
                  </a:cubicBezTo>
                  <a:cubicBezTo>
                    <a:pt x="4384" y="1934"/>
                    <a:pt x="4392" y="1934"/>
                    <a:pt x="4409" y="1943"/>
                  </a:cubicBezTo>
                  <a:cubicBezTo>
                    <a:pt x="4427" y="1951"/>
                    <a:pt x="4478" y="1968"/>
                    <a:pt x="4495" y="1977"/>
                  </a:cubicBezTo>
                  <a:cubicBezTo>
                    <a:pt x="4512" y="1985"/>
                    <a:pt x="4520" y="1994"/>
                    <a:pt x="4520" y="1977"/>
                  </a:cubicBezTo>
                  <a:cubicBezTo>
                    <a:pt x="4529" y="1968"/>
                    <a:pt x="4546" y="1917"/>
                    <a:pt x="4554" y="1909"/>
                  </a:cubicBezTo>
                  <a:cubicBezTo>
                    <a:pt x="4554" y="1909"/>
                    <a:pt x="4563" y="1917"/>
                    <a:pt x="4554" y="1943"/>
                  </a:cubicBezTo>
                  <a:cubicBezTo>
                    <a:pt x="4546" y="1968"/>
                    <a:pt x="4537" y="2002"/>
                    <a:pt x="4529" y="2011"/>
                  </a:cubicBezTo>
                  <a:cubicBezTo>
                    <a:pt x="4520" y="2011"/>
                    <a:pt x="4512" y="2011"/>
                    <a:pt x="4495" y="1994"/>
                  </a:cubicBezTo>
                  <a:cubicBezTo>
                    <a:pt x="4478" y="1985"/>
                    <a:pt x="4444" y="1960"/>
                    <a:pt x="4418" y="1960"/>
                  </a:cubicBezTo>
                  <a:cubicBezTo>
                    <a:pt x="4401" y="1951"/>
                    <a:pt x="4401" y="1951"/>
                    <a:pt x="4409" y="1960"/>
                  </a:cubicBezTo>
                  <a:cubicBezTo>
                    <a:pt x="4409" y="1968"/>
                    <a:pt x="4409" y="1985"/>
                    <a:pt x="4401" y="1985"/>
                  </a:cubicBezTo>
                  <a:cubicBezTo>
                    <a:pt x="4392" y="1994"/>
                    <a:pt x="4401" y="1994"/>
                    <a:pt x="4409" y="2002"/>
                  </a:cubicBezTo>
                  <a:cubicBezTo>
                    <a:pt x="4418" y="2002"/>
                    <a:pt x="4469" y="2062"/>
                    <a:pt x="4469" y="2079"/>
                  </a:cubicBezTo>
                  <a:cubicBezTo>
                    <a:pt x="4469" y="2105"/>
                    <a:pt x="4461" y="2113"/>
                    <a:pt x="4409" y="2096"/>
                  </a:cubicBezTo>
                  <a:cubicBezTo>
                    <a:pt x="4358" y="2079"/>
                    <a:pt x="4341" y="2053"/>
                    <a:pt x="4341" y="2045"/>
                  </a:cubicBezTo>
                  <a:cubicBezTo>
                    <a:pt x="4333" y="2036"/>
                    <a:pt x="4307" y="2028"/>
                    <a:pt x="4290" y="2011"/>
                  </a:cubicBezTo>
                  <a:cubicBezTo>
                    <a:pt x="4282" y="2002"/>
                    <a:pt x="4256" y="1968"/>
                    <a:pt x="4273" y="1968"/>
                  </a:cubicBezTo>
                  <a:cubicBezTo>
                    <a:pt x="4282" y="1977"/>
                    <a:pt x="4299" y="2002"/>
                    <a:pt x="4299" y="1985"/>
                  </a:cubicBezTo>
                  <a:cubicBezTo>
                    <a:pt x="4307" y="1960"/>
                    <a:pt x="4299" y="1960"/>
                    <a:pt x="4299" y="1951"/>
                  </a:cubicBezTo>
                  <a:cubicBezTo>
                    <a:pt x="4290" y="1943"/>
                    <a:pt x="4290" y="1943"/>
                    <a:pt x="4299" y="1934"/>
                  </a:cubicBezTo>
                  <a:cubicBezTo>
                    <a:pt x="4307" y="1926"/>
                    <a:pt x="4307" y="1926"/>
                    <a:pt x="4324" y="1934"/>
                  </a:cubicBezTo>
                  <a:cubicBezTo>
                    <a:pt x="4341" y="1951"/>
                    <a:pt x="4350" y="1960"/>
                    <a:pt x="4358" y="1968"/>
                  </a:cubicBezTo>
                  <a:cubicBezTo>
                    <a:pt x="4375" y="1968"/>
                    <a:pt x="4384" y="1960"/>
                    <a:pt x="4375" y="1951"/>
                  </a:cubicBezTo>
                  <a:cubicBezTo>
                    <a:pt x="4367" y="1943"/>
                    <a:pt x="4333" y="1917"/>
                    <a:pt x="4324" y="1917"/>
                  </a:cubicBezTo>
                  <a:cubicBezTo>
                    <a:pt x="4307" y="1917"/>
                    <a:pt x="4307" y="1926"/>
                    <a:pt x="4299" y="1917"/>
                  </a:cubicBezTo>
                  <a:cubicBezTo>
                    <a:pt x="4299" y="1909"/>
                    <a:pt x="4282" y="1917"/>
                    <a:pt x="4273" y="1917"/>
                  </a:cubicBezTo>
                  <a:cubicBezTo>
                    <a:pt x="4264" y="1917"/>
                    <a:pt x="4256" y="1917"/>
                    <a:pt x="4247" y="1909"/>
                  </a:cubicBezTo>
                  <a:cubicBezTo>
                    <a:pt x="4247" y="1900"/>
                    <a:pt x="4256" y="1900"/>
                    <a:pt x="4256" y="1892"/>
                  </a:cubicBezTo>
                  <a:cubicBezTo>
                    <a:pt x="4247" y="1883"/>
                    <a:pt x="4247" y="1875"/>
                    <a:pt x="4256" y="1875"/>
                  </a:cubicBezTo>
                  <a:close/>
                  <a:moveTo>
                    <a:pt x="4358" y="2011"/>
                  </a:moveTo>
                  <a:cubicBezTo>
                    <a:pt x="4367" y="2002"/>
                    <a:pt x="4384" y="1994"/>
                    <a:pt x="4384" y="2011"/>
                  </a:cubicBezTo>
                  <a:cubicBezTo>
                    <a:pt x="4384" y="2019"/>
                    <a:pt x="4367" y="2028"/>
                    <a:pt x="4358" y="2036"/>
                  </a:cubicBezTo>
                  <a:cubicBezTo>
                    <a:pt x="4350" y="2036"/>
                    <a:pt x="4358" y="2045"/>
                    <a:pt x="4375" y="2062"/>
                  </a:cubicBezTo>
                  <a:cubicBezTo>
                    <a:pt x="4392" y="2070"/>
                    <a:pt x="4409" y="2079"/>
                    <a:pt x="4427" y="2079"/>
                  </a:cubicBezTo>
                  <a:cubicBezTo>
                    <a:pt x="4444" y="2079"/>
                    <a:pt x="4444" y="2079"/>
                    <a:pt x="4444" y="2062"/>
                  </a:cubicBezTo>
                  <a:cubicBezTo>
                    <a:pt x="4435" y="2053"/>
                    <a:pt x="4384" y="1994"/>
                    <a:pt x="4367" y="1985"/>
                  </a:cubicBezTo>
                  <a:cubicBezTo>
                    <a:pt x="4350" y="1977"/>
                    <a:pt x="4341" y="1977"/>
                    <a:pt x="4333" y="1985"/>
                  </a:cubicBezTo>
                  <a:cubicBezTo>
                    <a:pt x="4333" y="2002"/>
                    <a:pt x="4333" y="2019"/>
                    <a:pt x="4358" y="2011"/>
                  </a:cubicBezTo>
                  <a:close/>
                  <a:moveTo>
                    <a:pt x="3812" y="1185"/>
                  </a:moveTo>
                  <a:cubicBezTo>
                    <a:pt x="3804" y="1202"/>
                    <a:pt x="3812" y="1219"/>
                    <a:pt x="3804" y="1236"/>
                  </a:cubicBezTo>
                  <a:cubicBezTo>
                    <a:pt x="3795" y="1244"/>
                    <a:pt x="3778" y="1253"/>
                    <a:pt x="3761" y="1244"/>
                  </a:cubicBezTo>
                  <a:cubicBezTo>
                    <a:pt x="3736" y="1244"/>
                    <a:pt x="3710" y="1236"/>
                    <a:pt x="3719" y="1253"/>
                  </a:cubicBezTo>
                  <a:cubicBezTo>
                    <a:pt x="3719" y="1261"/>
                    <a:pt x="3744" y="1270"/>
                    <a:pt x="3753" y="1278"/>
                  </a:cubicBezTo>
                  <a:cubicBezTo>
                    <a:pt x="3770" y="1287"/>
                    <a:pt x="3787" y="1304"/>
                    <a:pt x="3795" y="1312"/>
                  </a:cubicBezTo>
                  <a:cubicBezTo>
                    <a:pt x="3804" y="1312"/>
                    <a:pt x="3821" y="1304"/>
                    <a:pt x="3830" y="1287"/>
                  </a:cubicBezTo>
                  <a:cubicBezTo>
                    <a:pt x="3830" y="1270"/>
                    <a:pt x="3830" y="1142"/>
                    <a:pt x="3812" y="1185"/>
                  </a:cubicBezTo>
                  <a:close/>
                  <a:moveTo>
                    <a:pt x="3855" y="1099"/>
                  </a:moveTo>
                  <a:cubicBezTo>
                    <a:pt x="3864" y="1108"/>
                    <a:pt x="3881" y="1108"/>
                    <a:pt x="3889" y="1116"/>
                  </a:cubicBezTo>
                  <a:cubicBezTo>
                    <a:pt x="3906" y="1116"/>
                    <a:pt x="3923" y="1116"/>
                    <a:pt x="3957" y="1125"/>
                  </a:cubicBezTo>
                  <a:cubicBezTo>
                    <a:pt x="3983" y="1142"/>
                    <a:pt x="3983" y="1133"/>
                    <a:pt x="3983" y="1125"/>
                  </a:cubicBezTo>
                  <a:cubicBezTo>
                    <a:pt x="3992" y="1116"/>
                    <a:pt x="3992" y="1108"/>
                    <a:pt x="3957" y="1091"/>
                  </a:cubicBezTo>
                  <a:cubicBezTo>
                    <a:pt x="3932" y="1074"/>
                    <a:pt x="3898" y="1091"/>
                    <a:pt x="3915" y="1082"/>
                  </a:cubicBezTo>
                  <a:cubicBezTo>
                    <a:pt x="3932" y="1065"/>
                    <a:pt x="3940" y="1074"/>
                    <a:pt x="3957" y="1040"/>
                  </a:cubicBezTo>
                  <a:cubicBezTo>
                    <a:pt x="3966" y="1006"/>
                    <a:pt x="3957" y="972"/>
                    <a:pt x="3949" y="946"/>
                  </a:cubicBezTo>
                  <a:cubicBezTo>
                    <a:pt x="3949" y="929"/>
                    <a:pt x="3940" y="937"/>
                    <a:pt x="3940" y="963"/>
                  </a:cubicBezTo>
                  <a:cubicBezTo>
                    <a:pt x="3932" y="997"/>
                    <a:pt x="3932" y="1023"/>
                    <a:pt x="3915" y="1031"/>
                  </a:cubicBezTo>
                  <a:cubicBezTo>
                    <a:pt x="3906" y="1040"/>
                    <a:pt x="3872" y="1057"/>
                    <a:pt x="3838" y="1048"/>
                  </a:cubicBezTo>
                  <a:cubicBezTo>
                    <a:pt x="3804" y="1040"/>
                    <a:pt x="3795" y="1031"/>
                    <a:pt x="3761" y="1006"/>
                  </a:cubicBezTo>
                  <a:cubicBezTo>
                    <a:pt x="3736" y="980"/>
                    <a:pt x="3719" y="955"/>
                    <a:pt x="3719" y="972"/>
                  </a:cubicBezTo>
                  <a:cubicBezTo>
                    <a:pt x="3727" y="989"/>
                    <a:pt x="3744" y="1014"/>
                    <a:pt x="3761" y="1031"/>
                  </a:cubicBezTo>
                  <a:cubicBezTo>
                    <a:pt x="3778" y="1057"/>
                    <a:pt x="3778" y="1057"/>
                    <a:pt x="3770" y="1057"/>
                  </a:cubicBezTo>
                  <a:cubicBezTo>
                    <a:pt x="3753" y="1057"/>
                    <a:pt x="3744" y="1065"/>
                    <a:pt x="3702" y="1065"/>
                  </a:cubicBezTo>
                  <a:cubicBezTo>
                    <a:pt x="3659" y="1065"/>
                    <a:pt x="3659" y="1057"/>
                    <a:pt x="3633" y="1057"/>
                  </a:cubicBezTo>
                  <a:cubicBezTo>
                    <a:pt x="3608" y="1065"/>
                    <a:pt x="3582" y="1057"/>
                    <a:pt x="3548" y="1040"/>
                  </a:cubicBezTo>
                  <a:cubicBezTo>
                    <a:pt x="3514" y="1031"/>
                    <a:pt x="3505" y="1040"/>
                    <a:pt x="3514" y="1048"/>
                  </a:cubicBezTo>
                  <a:cubicBezTo>
                    <a:pt x="3531" y="1057"/>
                    <a:pt x="3565" y="1082"/>
                    <a:pt x="3616" y="1091"/>
                  </a:cubicBezTo>
                  <a:cubicBezTo>
                    <a:pt x="3659" y="1091"/>
                    <a:pt x="3736" y="1091"/>
                    <a:pt x="3753" y="1091"/>
                  </a:cubicBezTo>
                  <a:cubicBezTo>
                    <a:pt x="3770" y="1082"/>
                    <a:pt x="3804" y="1074"/>
                    <a:pt x="3855" y="1099"/>
                  </a:cubicBezTo>
                  <a:close/>
                  <a:moveTo>
                    <a:pt x="2883" y="597"/>
                  </a:moveTo>
                  <a:cubicBezTo>
                    <a:pt x="2874" y="614"/>
                    <a:pt x="2866" y="622"/>
                    <a:pt x="2874" y="622"/>
                  </a:cubicBezTo>
                  <a:cubicBezTo>
                    <a:pt x="2874" y="631"/>
                    <a:pt x="2891" y="622"/>
                    <a:pt x="2909" y="614"/>
                  </a:cubicBezTo>
                  <a:cubicBezTo>
                    <a:pt x="2926" y="605"/>
                    <a:pt x="2968" y="580"/>
                    <a:pt x="2985" y="571"/>
                  </a:cubicBezTo>
                  <a:cubicBezTo>
                    <a:pt x="3002" y="571"/>
                    <a:pt x="3019" y="554"/>
                    <a:pt x="3028" y="546"/>
                  </a:cubicBezTo>
                  <a:cubicBezTo>
                    <a:pt x="3036" y="537"/>
                    <a:pt x="3054" y="537"/>
                    <a:pt x="3054" y="520"/>
                  </a:cubicBezTo>
                  <a:cubicBezTo>
                    <a:pt x="3054" y="503"/>
                    <a:pt x="3028" y="486"/>
                    <a:pt x="2994" y="495"/>
                  </a:cubicBezTo>
                  <a:cubicBezTo>
                    <a:pt x="2960" y="495"/>
                    <a:pt x="2934" y="503"/>
                    <a:pt x="2909" y="503"/>
                  </a:cubicBezTo>
                  <a:cubicBezTo>
                    <a:pt x="2874" y="503"/>
                    <a:pt x="2874" y="503"/>
                    <a:pt x="2883" y="520"/>
                  </a:cubicBezTo>
                  <a:cubicBezTo>
                    <a:pt x="2900" y="529"/>
                    <a:pt x="2917" y="537"/>
                    <a:pt x="2926" y="537"/>
                  </a:cubicBezTo>
                  <a:cubicBezTo>
                    <a:pt x="2943" y="529"/>
                    <a:pt x="2943" y="537"/>
                    <a:pt x="2951" y="537"/>
                  </a:cubicBezTo>
                  <a:cubicBezTo>
                    <a:pt x="2960" y="529"/>
                    <a:pt x="2977" y="529"/>
                    <a:pt x="2968" y="537"/>
                  </a:cubicBezTo>
                  <a:cubicBezTo>
                    <a:pt x="2968" y="546"/>
                    <a:pt x="2968" y="537"/>
                    <a:pt x="2943" y="554"/>
                  </a:cubicBezTo>
                  <a:cubicBezTo>
                    <a:pt x="2917" y="571"/>
                    <a:pt x="2926" y="571"/>
                    <a:pt x="2909" y="580"/>
                  </a:cubicBezTo>
                  <a:cubicBezTo>
                    <a:pt x="2900" y="588"/>
                    <a:pt x="2891" y="597"/>
                    <a:pt x="2883" y="597"/>
                  </a:cubicBezTo>
                  <a:close/>
                  <a:moveTo>
                    <a:pt x="2764" y="665"/>
                  </a:moveTo>
                  <a:cubicBezTo>
                    <a:pt x="2772" y="665"/>
                    <a:pt x="2789" y="648"/>
                    <a:pt x="2849" y="639"/>
                  </a:cubicBezTo>
                  <a:cubicBezTo>
                    <a:pt x="2909" y="631"/>
                    <a:pt x="2926" y="631"/>
                    <a:pt x="2951" y="639"/>
                  </a:cubicBezTo>
                  <a:cubicBezTo>
                    <a:pt x="2977" y="648"/>
                    <a:pt x="2994" y="665"/>
                    <a:pt x="2977" y="682"/>
                  </a:cubicBezTo>
                  <a:cubicBezTo>
                    <a:pt x="2968" y="690"/>
                    <a:pt x="2960" y="682"/>
                    <a:pt x="2934" y="690"/>
                  </a:cubicBezTo>
                  <a:cubicBezTo>
                    <a:pt x="2909" y="699"/>
                    <a:pt x="2874" y="707"/>
                    <a:pt x="2840" y="716"/>
                  </a:cubicBezTo>
                  <a:cubicBezTo>
                    <a:pt x="2806" y="716"/>
                    <a:pt x="2815" y="716"/>
                    <a:pt x="2806" y="716"/>
                  </a:cubicBezTo>
                  <a:cubicBezTo>
                    <a:pt x="2798" y="725"/>
                    <a:pt x="2798" y="725"/>
                    <a:pt x="2781" y="716"/>
                  </a:cubicBezTo>
                  <a:cubicBezTo>
                    <a:pt x="2772" y="707"/>
                    <a:pt x="2755" y="682"/>
                    <a:pt x="2755" y="682"/>
                  </a:cubicBezTo>
                  <a:cubicBezTo>
                    <a:pt x="2764" y="673"/>
                    <a:pt x="2755" y="656"/>
                    <a:pt x="2764" y="665"/>
                  </a:cubicBezTo>
                  <a:close/>
                  <a:moveTo>
                    <a:pt x="1902" y="588"/>
                  </a:moveTo>
                  <a:cubicBezTo>
                    <a:pt x="1902" y="605"/>
                    <a:pt x="1902" y="648"/>
                    <a:pt x="1894" y="673"/>
                  </a:cubicBezTo>
                  <a:cubicBezTo>
                    <a:pt x="1885" y="690"/>
                    <a:pt x="1885" y="707"/>
                    <a:pt x="1877" y="690"/>
                  </a:cubicBezTo>
                  <a:cubicBezTo>
                    <a:pt x="1877" y="673"/>
                    <a:pt x="1860" y="588"/>
                    <a:pt x="1860" y="580"/>
                  </a:cubicBezTo>
                  <a:cubicBezTo>
                    <a:pt x="1851" y="571"/>
                    <a:pt x="1851" y="571"/>
                    <a:pt x="1851" y="546"/>
                  </a:cubicBezTo>
                  <a:cubicBezTo>
                    <a:pt x="1851" y="520"/>
                    <a:pt x="1851" y="486"/>
                    <a:pt x="1834" y="477"/>
                  </a:cubicBezTo>
                  <a:cubicBezTo>
                    <a:pt x="1817" y="477"/>
                    <a:pt x="1800" y="495"/>
                    <a:pt x="1783" y="512"/>
                  </a:cubicBezTo>
                  <a:cubicBezTo>
                    <a:pt x="1766" y="520"/>
                    <a:pt x="1740" y="537"/>
                    <a:pt x="1740" y="554"/>
                  </a:cubicBezTo>
                  <a:cubicBezTo>
                    <a:pt x="1749" y="563"/>
                    <a:pt x="1791" y="537"/>
                    <a:pt x="1800" y="520"/>
                  </a:cubicBezTo>
                  <a:cubicBezTo>
                    <a:pt x="1808" y="512"/>
                    <a:pt x="1825" y="495"/>
                    <a:pt x="1825" y="503"/>
                  </a:cubicBezTo>
                  <a:cubicBezTo>
                    <a:pt x="1834" y="512"/>
                    <a:pt x="1834" y="520"/>
                    <a:pt x="1834" y="537"/>
                  </a:cubicBezTo>
                  <a:cubicBezTo>
                    <a:pt x="1834" y="563"/>
                    <a:pt x="1843" y="563"/>
                    <a:pt x="1825" y="571"/>
                  </a:cubicBezTo>
                  <a:cubicBezTo>
                    <a:pt x="1817" y="580"/>
                    <a:pt x="1808" y="597"/>
                    <a:pt x="1825" y="614"/>
                  </a:cubicBezTo>
                  <a:cubicBezTo>
                    <a:pt x="1843" y="639"/>
                    <a:pt x="1843" y="639"/>
                    <a:pt x="1843" y="656"/>
                  </a:cubicBezTo>
                  <a:cubicBezTo>
                    <a:pt x="1843" y="673"/>
                    <a:pt x="1843" y="716"/>
                    <a:pt x="1851" y="733"/>
                  </a:cubicBezTo>
                  <a:cubicBezTo>
                    <a:pt x="1851" y="742"/>
                    <a:pt x="1843" y="767"/>
                    <a:pt x="1843" y="793"/>
                  </a:cubicBezTo>
                  <a:cubicBezTo>
                    <a:pt x="1843" y="818"/>
                    <a:pt x="1843" y="835"/>
                    <a:pt x="1851" y="844"/>
                  </a:cubicBezTo>
                  <a:cubicBezTo>
                    <a:pt x="1860" y="852"/>
                    <a:pt x="1868" y="852"/>
                    <a:pt x="1868" y="835"/>
                  </a:cubicBezTo>
                  <a:cubicBezTo>
                    <a:pt x="1877" y="810"/>
                    <a:pt x="1885" y="810"/>
                    <a:pt x="1885" y="784"/>
                  </a:cubicBezTo>
                  <a:cubicBezTo>
                    <a:pt x="1885" y="767"/>
                    <a:pt x="1894" y="750"/>
                    <a:pt x="1902" y="742"/>
                  </a:cubicBezTo>
                  <a:cubicBezTo>
                    <a:pt x="1902" y="725"/>
                    <a:pt x="1894" y="707"/>
                    <a:pt x="1902" y="682"/>
                  </a:cubicBezTo>
                  <a:cubicBezTo>
                    <a:pt x="1911" y="656"/>
                    <a:pt x="1919" y="656"/>
                    <a:pt x="1919" y="622"/>
                  </a:cubicBezTo>
                  <a:cubicBezTo>
                    <a:pt x="1919" y="597"/>
                    <a:pt x="1902" y="563"/>
                    <a:pt x="1902" y="588"/>
                  </a:cubicBezTo>
                  <a:close/>
                  <a:moveTo>
                    <a:pt x="1902" y="537"/>
                  </a:moveTo>
                  <a:cubicBezTo>
                    <a:pt x="1919" y="520"/>
                    <a:pt x="1945" y="495"/>
                    <a:pt x="1953" y="486"/>
                  </a:cubicBezTo>
                  <a:cubicBezTo>
                    <a:pt x="1962" y="469"/>
                    <a:pt x="1962" y="469"/>
                    <a:pt x="1970" y="495"/>
                  </a:cubicBezTo>
                  <a:cubicBezTo>
                    <a:pt x="1979" y="529"/>
                    <a:pt x="1996" y="580"/>
                    <a:pt x="1996" y="597"/>
                  </a:cubicBezTo>
                  <a:cubicBezTo>
                    <a:pt x="1996" y="605"/>
                    <a:pt x="1987" y="614"/>
                    <a:pt x="1996" y="622"/>
                  </a:cubicBezTo>
                  <a:cubicBezTo>
                    <a:pt x="2005" y="639"/>
                    <a:pt x="2005" y="639"/>
                    <a:pt x="2013" y="639"/>
                  </a:cubicBezTo>
                  <a:cubicBezTo>
                    <a:pt x="2022" y="639"/>
                    <a:pt x="2030" y="656"/>
                    <a:pt x="2030" y="673"/>
                  </a:cubicBezTo>
                  <a:cubicBezTo>
                    <a:pt x="2030" y="682"/>
                    <a:pt x="2030" y="716"/>
                    <a:pt x="2047" y="733"/>
                  </a:cubicBezTo>
                  <a:cubicBezTo>
                    <a:pt x="2056" y="750"/>
                    <a:pt x="2073" y="750"/>
                    <a:pt x="2081" y="733"/>
                  </a:cubicBezTo>
                  <a:cubicBezTo>
                    <a:pt x="2090" y="716"/>
                    <a:pt x="2098" y="716"/>
                    <a:pt x="2107" y="699"/>
                  </a:cubicBezTo>
                  <a:cubicBezTo>
                    <a:pt x="2115" y="673"/>
                    <a:pt x="2124" y="673"/>
                    <a:pt x="2124" y="665"/>
                  </a:cubicBezTo>
                  <a:cubicBezTo>
                    <a:pt x="2124" y="656"/>
                    <a:pt x="2115" y="656"/>
                    <a:pt x="2098" y="673"/>
                  </a:cubicBezTo>
                  <a:cubicBezTo>
                    <a:pt x="2090" y="690"/>
                    <a:pt x="2073" y="716"/>
                    <a:pt x="2056" y="690"/>
                  </a:cubicBezTo>
                  <a:cubicBezTo>
                    <a:pt x="2047" y="665"/>
                    <a:pt x="2056" y="648"/>
                    <a:pt x="2039" y="622"/>
                  </a:cubicBezTo>
                  <a:cubicBezTo>
                    <a:pt x="2013" y="597"/>
                    <a:pt x="2022" y="597"/>
                    <a:pt x="2013" y="563"/>
                  </a:cubicBezTo>
                  <a:cubicBezTo>
                    <a:pt x="2013" y="520"/>
                    <a:pt x="1987" y="486"/>
                    <a:pt x="1996" y="477"/>
                  </a:cubicBezTo>
                  <a:cubicBezTo>
                    <a:pt x="2005" y="460"/>
                    <a:pt x="2030" y="418"/>
                    <a:pt x="2030" y="392"/>
                  </a:cubicBezTo>
                  <a:cubicBezTo>
                    <a:pt x="2022" y="375"/>
                    <a:pt x="2013" y="367"/>
                    <a:pt x="1987" y="392"/>
                  </a:cubicBezTo>
                  <a:cubicBezTo>
                    <a:pt x="1962" y="418"/>
                    <a:pt x="1953" y="435"/>
                    <a:pt x="1936" y="469"/>
                  </a:cubicBezTo>
                  <a:cubicBezTo>
                    <a:pt x="1911" y="503"/>
                    <a:pt x="1902" y="520"/>
                    <a:pt x="1894" y="529"/>
                  </a:cubicBezTo>
                  <a:cubicBezTo>
                    <a:pt x="1885" y="529"/>
                    <a:pt x="1894" y="546"/>
                    <a:pt x="1902" y="537"/>
                  </a:cubicBezTo>
                  <a:close/>
                  <a:moveTo>
                    <a:pt x="1970" y="443"/>
                  </a:moveTo>
                  <a:cubicBezTo>
                    <a:pt x="1970" y="452"/>
                    <a:pt x="1962" y="469"/>
                    <a:pt x="1979" y="460"/>
                  </a:cubicBezTo>
                  <a:cubicBezTo>
                    <a:pt x="1987" y="452"/>
                    <a:pt x="1996" y="443"/>
                    <a:pt x="1996" y="435"/>
                  </a:cubicBezTo>
                  <a:cubicBezTo>
                    <a:pt x="2005" y="418"/>
                    <a:pt x="2005" y="409"/>
                    <a:pt x="1996" y="409"/>
                  </a:cubicBezTo>
                  <a:cubicBezTo>
                    <a:pt x="1996" y="409"/>
                    <a:pt x="1979" y="426"/>
                    <a:pt x="1970" y="443"/>
                  </a:cubicBezTo>
                  <a:close/>
                  <a:moveTo>
                    <a:pt x="1092" y="1270"/>
                  </a:moveTo>
                  <a:cubicBezTo>
                    <a:pt x="1101" y="1278"/>
                    <a:pt x="1126" y="1295"/>
                    <a:pt x="1135" y="1304"/>
                  </a:cubicBezTo>
                  <a:cubicBezTo>
                    <a:pt x="1135" y="1321"/>
                    <a:pt x="1152" y="1321"/>
                    <a:pt x="1160" y="1312"/>
                  </a:cubicBezTo>
                  <a:cubicBezTo>
                    <a:pt x="1169" y="1304"/>
                    <a:pt x="1169" y="1304"/>
                    <a:pt x="1160" y="1287"/>
                  </a:cubicBezTo>
                  <a:cubicBezTo>
                    <a:pt x="1143" y="1278"/>
                    <a:pt x="1118" y="1270"/>
                    <a:pt x="1109" y="1261"/>
                  </a:cubicBezTo>
                  <a:cubicBezTo>
                    <a:pt x="1092" y="1253"/>
                    <a:pt x="1084" y="1261"/>
                    <a:pt x="1092" y="1270"/>
                  </a:cubicBezTo>
                  <a:close/>
                  <a:moveTo>
                    <a:pt x="1101" y="1210"/>
                  </a:moveTo>
                  <a:cubicBezTo>
                    <a:pt x="1109" y="1202"/>
                    <a:pt x="1101" y="1176"/>
                    <a:pt x="1101" y="1167"/>
                  </a:cubicBezTo>
                  <a:cubicBezTo>
                    <a:pt x="1101" y="1150"/>
                    <a:pt x="1101" y="1150"/>
                    <a:pt x="1109" y="1142"/>
                  </a:cubicBezTo>
                  <a:cubicBezTo>
                    <a:pt x="1126" y="1133"/>
                    <a:pt x="1126" y="1125"/>
                    <a:pt x="1118" y="1116"/>
                  </a:cubicBezTo>
                  <a:cubicBezTo>
                    <a:pt x="1109" y="1108"/>
                    <a:pt x="1109" y="1108"/>
                    <a:pt x="1109" y="1099"/>
                  </a:cubicBezTo>
                  <a:cubicBezTo>
                    <a:pt x="1109" y="1091"/>
                    <a:pt x="1109" y="1091"/>
                    <a:pt x="1101" y="1082"/>
                  </a:cubicBezTo>
                  <a:cubicBezTo>
                    <a:pt x="1092" y="1082"/>
                    <a:pt x="1092" y="1074"/>
                    <a:pt x="1092" y="1057"/>
                  </a:cubicBezTo>
                  <a:cubicBezTo>
                    <a:pt x="1092" y="1040"/>
                    <a:pt x="1092" y="1023"/>
                    <a:pt x="1101" y="1031"/>
                  </a:cubicBezTo>
                  <a:cubicBezTo>
                    <a:pt x="1109" y="1040"/>
                    <a:pt x="1109" y="1040"/>
                    <a:pt x="1118" y="1074"/>
                  </a:cubicBezTo>
                  <a:cubicBezTo>
                    <a:pt x="1126" y="1108"/>
                    <a:pt x="1126" y="1116"/>
                    <a:pt x="1143" y="1099"/>
                  </a:cubicBezTo>
                  <a:cubicBezTo>
                    <a:pt x="1152" y="1082"/>
                    <a:pt x="1152" y="1065"/>
                    <a:pt x="1160" y="1074"/>
                  </a:cubicBezTo>
                  <a:cubicBezTo>
                    <a:pt x="1169" y="1091"/>
                    <a:pt x="1169" y="1125"/>
                    <a:pt x="1160" y="1133"/>
                  </a:cubicBezTo>
                  <a:cubicBezTo>
                    <a:pt x="1160" y="1142"/>
                    <a:pt x="1160" y="1142"/>
                    <a:pt x="1160" y="1142"/>
                  </a:cubicBezTo>
                  <a:cubicBezTo>
                    <a:pt x="1169" y="1142"/>
                    <a:pt x="1194" y="1125"/>
                    <a:pt x="1194" y="1125"/>
                  </a:cubicBezTo>
                  <a:cubicBezTo>
                    <a:pt x="1194" y="1125"/>
                    <a:pt x="1186" y="1099"/>
                    <a:pt x="1194" y="1108"/>
                  </a:cubicBezTo>
                  <a:cubicBezTo>
                    <a:pt x="1203" y="1116"/>
                    <a:pt x="1203" y="1116"/>
                    <a:pt x="1211" y="1108"/>
                  </a:cubicBezTo>
                  <a:cubicBezTo>
                    <a:pt x="1211" y="1099"/>
                    <a:pt x="1203" y="1091"/>
                    <a:pt x="1194" y="1082"/>
                  </a:cubicBezTo>
                  <a:cubicBezTo>
                    <a:pt x="1186" y="1065"/>
                    <a:pt x="1186" y="1065"/>
                    <a:pt x="1186" y="1048"/>
                  </a:cubicBezTo>
                  <a:cubicBezTo>
                    <a:pt x="1186" y="1031"/>
                    <a:pt x="1160" y="997"/>
                    <a:pt x="1160" y="1023"/>
                  </a:cubicBezTo>
                  <a:cubicBezTo>
                    <a:pt x="1160" y="1048"/>
                    <a:pt x="1160" y="1040"/>
                    <a:pt x="1152" y="1048"/>
                  </a:cubicBezTo>
                  <a:cubicBezTo>
                    <a:pt x="1143" y="1048"/>
                    <a:pt x="1135" y="1057"/>
                    <a:pt x="1135" y="1065"/>
                  </a:cubicBezTo>
                  <a:cubicBezTo>
                    <a:pt x="1135" y="1065"/>
                    <a:pt x="1126" y="1065"/>
                    <a:pt x="1126" y="1048"/>
                  </a:cubicBezTo>
                  <a:cubicBezTo>
                    <a:pt x="1126" y="1040"/>
                    <a:pt x="1118" y="997"/>
                    <a:pt x="1109" y="1006"/>
                  </a:cubicBezTo>
                  <a:cubicBezTo>
                    <a:pt x="1101" y="1006"/>
                    <a:pt x="1101" y="1006"/>
                    <a:pt x="1101" y="1014"/>
                  </a:cubicBezTo>
                  <a:cubicBezTo>
                    <a:pt x="1092" y="1023"/>
                    <a:pt x="1092" y="1014"/>
                    <a:pt x="1092" y="997"/>
                  </a:cubicBezTo>
                  <a:cubicBezTo>
                    <a:pt x="1092" y="980"/>
                    <a:pt x="1084" y="955"/>
                    <a:pt x="1092" y="912"/>
                  </a:cubicBezTo>
                  <a:cubicBezTo>
                    <a:pt x="1092" y="869"/>
                    <a:pt x="1101" y="869"/>
                    <a:pt x="1118" y="903"/>
                  </a:cubicBezTo>
                  <a:cubicBezTo>
                    <a:pt x="1135" y="929"/>
                    <a:pt x="1169" y="972"/>
                    <a:pt x="1186" y="997"/>
                  </a:cubicBezTo>
                  <a:cubicBezTo>
                    <a:pt x="1211" y="1023"/>
                    <a:pt x="1271" y="1082"/>
                    <a:pt x="1280" y="1091"/>
                  </a:cubicBezTo>
                  <a:cubicBezTo>
                    <a:pt x="1288" y="1099"/>
                    <a:pt x="1288" y="1091"/>
                    <a:pt x="1271" y="1108"/>
                  </a:cubicBezTo>
                  <a:cubicBezTo>
                    <a:pt x="1254" y="1125"/>
                    <a:pt x="1246" y="1133"/>
                    <a:pt x="1220" y="1133"/>
                  </a:cubicBezTo>
                  <a:cubicBezTo>
                    <a:pt x="1203" y="1142"/>
                    <a:pt x="1186" y="1159"/>
                    <a:pt x="1194" y="1159"/>
                  </a:cubicBezTo>
                  <a:cubicBezTo>
                    <a:pt x="1211" y="1159"/>
                    <a:pt x="1263" y="1142"/>
                    <a:pt x="1288" y="1133"/>
                  </a:cubicBezTo>
                  <a:cubicBezTo>
                    <a:pt x="1314" y="1133"/>
                    <a:pt x="1331" y="1125"/>
                    <a:pt x="1322" y="1099"/>
                  </a:cubicBezTo>
                  <a:cubicBezTo>
                    <a:pt x="1305" y="1082"/>
                    <a:pt x="1271" y="1048"/>
                    <a:pt x="1246" y="1031"/>
                  </a:cubicBezTo>
                  <a:cubicBezTo>
                    <a:pt x="1220" y="1014"/>
                    <a:pt x="1211" y="997"/>
                    <a:pt x="1194" y="980"/>
                  </a:cubicBezTo>
                  <a:cubicBezTo>
                    <a:pt x="1177" y="955"/>
                    <a:pt x="1152" y="920"/>
                    <a:pt x="1135" y="886"/>
                  </a:cubicBezTo>
                  <a:cubicBezTo>
                    <a:pt x="1118" y="852"/>
                    <a:pt x="1109" y="844"/>
                    <a:pt x="1092" y="861"/>
                  </a:cubicBezTo>
                  <a:cubicBezTo>
                    <a:pt x="1084" y="878"/>
                    <a:pt x="1075" y="895"/>
                    <a:pt x="1075" y="955"/>
                  </a:cubicBezTo>
                  <a:cubicBezTo>
                    <a:pt x="1075" y="1014"/>
                    <a:pt x="1084" y="1023"/>
                    <a:pt x="1084" y="1040"/>
                  </a:cubicBezTo>
                  <a:cubicBezTo>
                    <a:pt x="1075" y="1057"/>
                    <a:pt x="1075" y="1048"/>
                    <a:pt x="1066" y="1031"/>
                  </a:cubicBezTo>
                  <a:cubicBezTo>
                    <a:pt x="1058" y="1014"/>
                    <a:pt x="1058" y="997"/>
                    <a:pt x="1058" y="980"/>
                  </a:cubicBezTo>
                  <a:cubicBezTo>
                    <a:pt x="1066" y="963"/>
                    <a:pt x="1058" y="929"/>
                    <a:pt x="1049" y="937"/>
                  </a:cubicBezTo>
                  <a:cubicBezTo>
                    <a:pt x="1041" y="937"/>
                    <a:pt x="1041" y="946"/>
                    <a:pt x="1041" y="955"/>
                  </a:cubicBezTo>
                  <a:cubicBezTo>
                    <a:pt x="1041" y="955"/>
                    <a:pt x="1032" y="929"/>
                    <a:pt x="1007" y="929"/>
                  </a:cubicBezTo>
                  <a:cubicBezTo>
                    <a:pt x="981" y="937"/>
                    <a:pt x="973" y="946"/>
                    <a:pt x="990" y="946"/>
                  </a:cubicBezTo>
                  <a:cubicBezTo>
                    <a:pt x="998" y="946"/>
                    <a:pt x="1041" y="989"/>
                    <a:pt x="1041" y="1006"/>
                  </a:cubicBezTo>
                  <a:cubicBezTo>
                    <a:pt x="1041" y="1031"/>
                    <a:pt x="1032" y="1040"/>
                    <a:pt x="1032" y="1057"/>
                  </a:cubicBezTo>
                  <a:cubicBezTo>
                    <a:pt x="1032" y="1082"/>
                    <a:pt x="1024" y="1099"/>
                    <a:pt x="1015" y="1108"/>
                  </a:cubicBezTo>
                  <a:cubicBezTo>
                    <a:pt x="1015" y="1116"/>
                    <a:pt x="1032" y="1099"/>
                    <a:pt x="1041" y="1082"/>
                  </a:cubicBezTo>
                  <a:cubicBezTo>
                    <a:pt x="1049" y="1065"/>
                    <a:pt x="1049" y="1023"/>
                    <a:pt x="1058" y="1040"/>
                  </a:cubicBezTo>
                  <a:cubicBezTo>
                    <a:pt x="1066" y="1057"/>
                    <a:pt x="1075" y="1065"/>
                    <a:pt x="1084" y="1125"/>
                  </a:cubicBezTo>
                  <a:cubicBezTo>
                    <a:pt x="1092" y="1176"/>
                    <a:pt x="1092" y="1244"/>
                    <a:pt x="1101" y="1210"/>
                  </a:cubicBezTo>
                  <a:close/>
                  <a:moveTo>
                    <a:pt x="325" y="2036"/>
                  </a:moveTo>
                  <a:cubicBezTo>
                    <a:pt x="325" y="2045"/>
                    <a:pt x="350" y="2036"/>
                    <a:pt x="367" y="2036"/>
                  </a:cubicBezTo>
                  <a:cubicBezTo>
                    <a:pt x="384" y="2045"/>
                    <a:pt x="384" y="2053"/>
                    <a:pt x="393" y="2036"/>
                  </a:cubicBezTo>
                  <a:cubicBezTo>
                    <a:pt x="393" y="2028"/>
                    <a:pt x="401" y="2011"/>
                    <a:pt x="393" y="2002"/>
                  </a:cubicBezTo>
                  <a:cubicBezTo>
                    <a:pt x="376" y="1994"/>
                    <a:pt x="359" y="2011"/>
                    <a:pt x="342" y="2019"/>
                  </a:cubicBezTo>
                  <a:cubicBezTo>
                    <a:pt x="325" y="2028"/>
                    <a:pt x="307" y="2045"/>
                    <a:pt x="325" y="2036"/>
                  </a:cubicBezTo>
                  <a:close/>
                  <a:moveTo>
                    <a:pt x="495" y="1721"/>
                  </a:moveTo>
                  <a:cubicBezTo>
                    <a:pt x="504" y="1721"/>
                    <a:pt x="546" y="1747"/>
                    <a:pt x="572" y="1764"/>
                  </a:cubicBezTo>
                  <a:cubicBezTo>
                    <a:pt x="589" y="1781"/>
                    <a:pt x="623" y="1815"/>
                    <a:pt x="666" y="1832"/>
                  </a:cubicBezTo>
                  <a:cubicBezTo>
                    <a:pt x="708" y="1849"/>
                    <a:pt x="742" y="1883"/>
                    <a:pt x="777" y="1892"/>
                  </a:cubicBezTo>
                  <a:cubicBezTo>
                    <a:pt x="811" y="1892"/>
                    <a:pt x="845" y="1900"/>
                    <a:pt x="853" y="1909"/>
                  </a:cubicBezTo>
                  <a:cubicBezTo>
                    <a:pt x="870" y="1917"/>
                    <a:pt x="862" y="1943"/>
                    <a:pt x="870" y="1951"/>
                  </a:cubicBezTo>
                  <a:cubicBezTo>
                    <a:pt x="879" y="1968"/>
                    <a:pt x="879" y="1968"/>
                    <a:pt x="879" y="1951"/>
                  </a:cubicBezTo>
                  <a:cubicBezTo>
                    <a:pt x="879" y="1934"/>
                    <a:pt x="887" y="1909"/>
                    <a:pt x="887" y="1900"/>
                  </a:cubicBezTo>
                  <a:cubicBezTo>
                    <a:pt x="896" y="1892"/>
                    <a:pt x="896" y="1883"/>
                    <a:pt x="879" y="1883"/>
                  </a:cubicBezTo>
                  <a:cubicBezTo>
                    <a:pt x="862" y="1883"/>
                    <a:pt x="819" y="1883"/>
                    <a:pt x="785" y="1866"/>
                  </a:cubicBezTo>
                  <a:cubicBezTo>
                    <a:pt x="759" y="1849"/>
                    <a:pt x="751" y="1840"/>
                    <a:pt x="717" y="1832"/>
                  </a:cubicBezTo>
                  <a:cubicBezTo>
                    <a:pt x="674" y="1823"/>
                    <a:pt x="640" y="1798"/>
                    <a:pt x="606" y="1764"/>
                  </a:cubicBezTo>
                  <a:cubicBezTo>
                    <a:pt x="572" y="1738"/>
                    <a:pt x="546" y="1721"/>
                    <a:pt x="529" y="1713"/>
                  </a:cubicBezTo>
                  <a:cubicBezTo>
                    <a:pt x="504" y="1696"/>
                    <a:pt x="478" y="1704"/>
                    <a:pt x="495" y="1721"/>
                  </a:cubicBezTo>
                  <a:close/>
                  <a:moveTo>
                    <a:pt x="487" y="1840"/>
                  </a:moveTo>
                  <a:cubicBezTo>
                    <a:pt x="487" y="1849"/>
                    <a:pt x="529" y="1909"/>
                    <a:pt x="546" y="1926"/>
                  </a:cubicBezTo>
                  <a:cubicBezTo>
                    <a:pt x="555" y="1943"/>
                    <a:pt x="563" y="1934"/>
                    <a:pt x="572" y="1926"/>
                  </a:cubicBezTo>
                  <a:cubicBezTo>
                    <a:pt x="572" y="1917"/>
                    <a:pt x="572" y="1917"/>
                    <a:pt x="563" y="1909"/>
                  </a:cubicBezTo>
                  <a:cubicBezTo>
                    <a:pt x="555" y="1900"/>
                    <a:pt x="555" y="1900"/>
                    <a:pt x="555" y="1883"/>
                  </a:cubicBezTo>
                  <a:cubicBezTo>
                    <a:pt x="555" y="1866"/>
                    <a:pt x="555" y="1849"/>
                    <a:pt x="555" y="1858"/>
                  </a:cubicBezTo>
                  <a:cubicBezTo>
                    <a:pt x="563" y="1866"/>
                    <a:pt x="580" y="1900"/>
                    <a:pt x="597" y="1900"/>
                  </a:cubicBezTo>
                  <a:cubicBezTo>
                    <a:pt x="614" y="1909"/>
                    <a:pt x="614" y="1900"/>
                    <a:pt x="614" y="1892"/>
                  </a:cubicBezTo>
                  <a:cubicBezTo>
                    <a:pt x="606" y="1875"/>
                    <a:pt x="589" y="1875"/>
                    <a:pt x="589" y="1840"/>
                  </a:cubicBezTo>
                  <a:cubicBezTo>
                    <a:pt x="580" y="1798"/>
                    <a:pt x="580" y="1789"/>
                    <a:pt x="563" y="1772"/>
                  </a:cubicBezTo>
                  <a:cubicBezTo>
                    <a:pt x="546" y="1764"/>
                    <a:pt x="546" y="1764"/>
                    <a:pt x="538" y="1764"/>
                  </a:cubicBezTo>
                  <a:cubicBezTo>
                    <a:pt x="538" y="1764"/>
                    <a:pt x="538" y="1772"/>
                    <a:pt x="546" y="1781"/>
                  </a:cubicBezTo>
                  <a:cubicBezTo>
                    <a:pt x="555" y="1789"/>
                    <a:pt x="563" y="1806"/>
                    <a:pt x="563" y="1815"/>
                  </a:cubicBezTo>
                  <a:cubicBezTo>
                    <a:pt x="563" y="1823"/>
                    <a:pt x="563" y="1823"/>
                    <a:pt x="555" y="1815"/>
                  </a:cubicBezTo>
                  <a:cubicBezTo>
                    <a:pt x="546" y="1806"/>
                    <a:pt x="538" y="1789"/>
                    <a:pt x="529" y="1798"/>
                  </a:cubicBezTo>
                  <a:cubicBezTo>
                    <a:pt x="529" y="1798"/>
                    <a:pt x="521" y="1823"/>
                    <a:pt x="529" y="1840"/>
                  </a:cubicBezTo>
                  <a:cubicBezTo>
                    <a:pt x="538" y="1858"/>
                    <a:pt x="538" y="1875"/>
                    <a:pt x="538" y="1883"/>
                  </a:cubicBezTo>
                  <a:cubicBezTo>
                    <a:pt x="538" y="1892"/>
                    <a:pt x="529" y="1883"/>
                    <a:pt x="521" y="1866"/>
                  </a:cubicBezTo>
                  <a:cubicBezTo>
                    <a:pt x="512" y="1849"/>
                    <a:pt x="504" y="1815"/>
                    <a:pt x="495" y="1789"/>
                  </a:cubicBezTo>
                  <a:cubicBezTo>
                    <a:pt x="478" y="1764"/>
                    <a:pt x="461" y="1747"/>
                    <a:pt x="461" y="1738"/>
                  </a:cubicBezTo>
                  <a:cubicBezTo>
                    <a:pt x="452" y="1738"/>
                    <a:pt x="452" y="1696"/>
                    <a:pt x="452" y="1670"/>
                  </a:cubicBezTo>
                  <a:cubicBezTo>
                    <a:pt x="444" y="1653"/>
                    <a:pt x="461" y="1636"/>
                    <a:pt x="452" y="1619"/>
                  </a:cubicBezTo>
                  <a:cubicBezTo>
                    <a:pt x="444" y="1602"/>
                    <a:pt x="427" y="1610"/>
                    <a:pt x="427" y="1653"/>
                  </a:cubicBezTo>
                  <a:cubicBezTo>
                    <a:pt x="418" y="1687"/>
                    <a:pt x="427" y="1789"/>
                    <a:pt x="435" y="1823"/>
                  </a:cubicBezTo>
                  <a:cubicBezTo>
                    <a:pt x="452" y="1858"/>
                    <a:pt x="444" y="1892"/>
                    <a:pt x="461" y="1909"/>
                  </a:cubicBezTo>
                  <a:cubicBezTo>
                    <a:pt x="469" y="1926"/>
                    <a:pt x="469" y="1909"/>
                    <a:pt x="469" y="1892"/>
                  </a:cubicBezTo>
                  <a:cubicBezTo>
                    <a:pt x="469" y="1875"/>
                    <a:pt x="478" y="1875"/>
                    <a:pt x="478" y="1858"/>
                  </a:cubicBezTo>
                  <a:cubicBezTo>
                    <a:pt x="478" y="1832"/>
                    <a:pt x="478" y="1832"/>
                    <a:pt x="487" y="1840"/>
                  </a:cubicBezTo>
                  <a:close/>
                  <a:moveTo>
                    <a:pt x="589" y="2070"/>
                  </a:moveTo>
                  <a:cubicBezTo>
                    <a:pt x="589" y="2070"/>
                    <a:pt x="614" y="2096"/>
                    <a:pt x="614" y="2105"/>
                  </a:cubicBezTo>
                  <a:cubicBezTo>
                    <a:pt x="614" y="2113"/>
                    <a:pt x="614" y="2122"/>
                    <a:pt x="580" y="2105"/>
                  </a:cubicBezTo>
                  <a:cubicBezTo>
                    <a:pt x="546" y="2088"/>
                    <a:pt x="546" y="2079"/>
                    <a:pt x="529" y="2088"/>
                  </a:cubicBezTo>
                  <a:cubicBezTo>
                    <a:pt x="504" y="2088"/>
                    <a:pt x="478" y="2105"/>
                    <a:pt x="487" y="2105"/>
                  </a:cubicBezTo>
                  <a:cubicBezTo>
                    <a:pt x="495" y="2113"/>
                    <a:pt x="504" y="2113"/>
                    <a:pt x="529" y="2113"/>
                  </a:cubicBezTo>
                  <a:cubicBezTo>
                    <a:pt x="555" y="2113"/>
                    <a:pt x="572" y="2122"/>
                    <a:pt x="589" y="2130"/>
                  </a:cubicBezTo>
                  <a:cubicBezTo>
                    <a:pt x="606" y="2139"/>
                    <a:pt x="640" y="2147"/>
                    <a:pt x="649" y="2130"/>
                  </a:cubicBezTo>
                  <a:cubicBezTo>
                    <a:pt x="657" y="2113"/>
                    <a:pt x="657" y="2113"/>
                    <a:pt x="640" y="2096"/>
                  </a:cubicBezTo>
                  <a:cubicBezTo>
                    <a:pt x="623" y="2088"/>
                    <a:pt x="580" y="2045"/>
                    <a:pt x="589" y="2070"/>
                  </a:cubicBezTo>
                  <a:close/>
                  <a:moveTo>
                    <a:pt x="2439" y="895"/>
                  </a:moveTo>
                  <a:cubicBezTo>
                    <a:pt x="3292" y="895"/>
                    <a:pt x="3983" y="1585"/>
                    <a:pt x="3983" y="2437"/>
                  </a:cubicBezTo>
                  <a:cubicBezTo>
                    <a:pt x="3983" y="3289"/>
                    <a:pt x="3292" y="3979"/>
                    <a:pt x="2439" y="3979"/>
                  </a:cubicBezTo>
                  <a:cubicBezTo>
                    <a:pt x="1587" y="3979"/>
                    <a:pt x="896" y="3289"/>
                    <a:pt x="896" y="2437"/>
                  </a:cubicBezTo>
                  <a:cubicBezTo>
                    <a:pt x="896" y="1585"/>
                    <a:pt x="1587" y="895"/>
                    <a:pt x="2439" y="895"/>
                  </a:cubicBezTo>
                  <a:close/>
                  <a:moveTo>
                    <a:pt x="2457" y="1772"/>
                  </a:moveTo>
                  <a:cubicBezTo>
                    <a:pt x="2141" y="1900"/>
                    <a:pt x="2141" y="1900"/>
                    <a:pt x="2141" y="1900"/>
                  </a:cubicBezTo>
                  <a:cubicBezTo>
                    <a:pt x="2141" y="2590"/>
                    <a:pt x="2141" y="2590"/>
                    <a:pt x="2141" y="2590"/>
                  </a:cubicBezTo>
                  <a:cubicBezTo>
                    <a:pt x="2081" y="2565"/>
                    <a:pt x="2022" y="2539"/>
                    <a:pt x="1953" y="2505"/>
                  </a:cubicBezTo>
                  <a:cubicBezTo>
                    <a:pt x="1953" y="1900"/>
                    <a:pt x="1953" y="1900"/>
                    <a:pt x="1953" y="1900"/>
                  </a:cubicBezTo>
                  <a:cubicBezTo>
                    <a:pt x="1638" y="1772"/>
                    <a:pt x="1638" y="1772"/>
                    <a:pt x="1638" y="1772"/>
                  </a:cubicBezTo>
                  <a:cubicBezTo>
                    <a:pt x="1638" y="2318"/>
                    <a:pt x="1638" y="2318"/>
                    <a:pt x="1638" y="2318"/>
                  </a:cubicBezTo>
                  <a:cubicBezTo>
                    <a:pt x="1536" y="2249"/>
                    <a:pt x="1416" y="2173"/>
                    <a:pt x="1280" y="2062"/>
                  </a:cubicBezTo>
                  <a:cubicBezTo>
                    <a:pt x="1280" y="2062"/>
                    <a:pt x="1425" y="2309"/>
                    <a:pt x="1638" y="2488"/>
                  </a:cubicBezTo>
                  <a:cubicBezTo>
                    <a:pt x="1638" y="3433"/>
                    <a:pt x="1638" y="3433"/>
                    <a:pt x="1638" y="3433"/>
                  </a:cubicBezTo>
                  <a:cubicBezTo>
                    <a:pt x="1953" y="3561"/>
                    <a:pt x="1953" y="3561"/>
                    <a:pt x="1953" y="3561"/>
                  </a:cubicBezTo>
                  <a:cubicBezTo>
                    <a:pt x="1953" y="2726"/>
                    <a:pt x="1953" y="2726"/>
                    <a:pt x="1953" y="2726"/>
                  </a:cubicBezTo>
                  <a:cubicBezTo>
                    <a:pt x="2022" y="2778"/>
                    <a:pt x="2090" y="2803"/>
                    <a:pt x="2141" y="2829"/>
                  </a:cubicBezTo>
                  <a:cubicBezTo>
                    <a:pt x="2141" y="3561"/>
                    <a:pt x="2141" y="3561"/>
                    <a:pt x="2141" y="3561"/>
                  </a:cubicBezTo>
                  <a:cubicBezTo>
                    <a:pt x="2457" y="3433"/>
                    <a:pt x="2457" y="3433"/>
                    <a:pt x="2457" y="3433"/>
                  </a:cubicBezTo>
                  <a:cubicBezTo>
                    <a:pt x="2457" y="2905"/>
                    <a:pt x="2457" y="2905"/>
                    <a:pt x="2457" y="2905"/>
                  </a:cubicBezTo>
                  <a:cubicBezTo>
                    <a:pt x="2584" y="2922"/>
                    <a:pt x="2746" y="2931"/>
                    <a:pt x="2917" y="2888"/>
                  </a:cubicBezTo>
                  <a:cubicBezTo>
                    <a:pt x="3275" y="2803"/>
                    <a:pt x="3454" y="2454"/>
                    <a:pt x="3403" y="2232"/>
                  </a:cubicBezTo>
                  <a:cubicBezTo>
                    <a:pt x="3352" y="2011"/>
                    <a:pt x="3216" y="1909"/>
                    <a:pt x="2866" y="1730"/>
                  </a:cubicBezTo>
                  <a:cubicBezTo>
                    <a:pt x="2516" y="1551"/>
                    <a:pt x="2286" y="1406"/>
                    <a:pt x="2457" y="1142"/>
                  </a:cubicBezTo>
                  <a:cubicBezTo>
                    <a:pt x="2457" y="1142"/>
                    <a:pt x="2329" y="1202"/>
                    <a:pt x="2286" y="1329"/>
                  </a:cubicBezTo>
                  <a:cubicBezTo>
                    <a:pt x="2243" y="1449"/>
                    <a:pt x="2277" y="1602"/>
                    <a:pt x="2448" y="1747"/>
                  </a:cubicBezTo>
                  <a:cubicBezTo>
                    <a:pt x="2627" y="1900"/>
                    <a:pt x="2721" y="1883"/>
                    <a:pt x="2874" y="2062"/>
                  </a:cubicBezTo>
                  <a:cubicBezTo>
                    <a:pt x="3028" y="2232"/>
                    <a:pt x="2985" y="2462"/>
                    <a:pt x="2900" y="2548"/>
                  </a:cubicBezTo>
                  <a:cubicBezTo>
                    <a:pt x="2823" y="2616"/>
                    <a:pt x="2670" y="2701"/>
                    <a:pt x="2457" y="2675"/>
                  </a:cubicBezTo>
                  <a:lnTo>
                    <a:pt x="2457" y="1772"/>
                  </a:lnTo>
                  <a:close/>
                  <a:moveTo>
                    <a:pt x="2644" y="3212"/>
                  </a:moveTo>
                  <a:cubicBezTo>
                    <a:pt x="2644" y="3476"/>
                    <a:pt x="2644" y="3476"/>
                    <a:pt x="2644" y="3476"/>
                  </a:cubicBezTo>
                  <a:cubicBezTo>
                    <a:pt x="2619" y="3476"/>
                    <a:pt x="2619" y="3476"/>
                    <a:pt x="2619" y="3476"/>
                  </a:cubicBezTo>
                  <a:cubicBezTo>
                    <a:pt x="2619" y="3289"/>
                    <a:pt x="2619" y="3289"/>
                    <a:pt x="2619" y="3289"/>
                  </a:cubicBezTo>
                  <a:cubicBezTo>
                    <a:pt x="2559" y="3289"/>
                    <a:pt x="2559" y="3289"/>
                    <a:pt x="2559" y="3289"/>
                  </a:cubicBezTo>
                  <a:cubicBezTo>
                    <a:pt x="2559" y="3263"/>
                    <a:pt x="2559" y="3263"/>
                    <a:pt x="2559" y="3263"/>
                  </a:cubicBezTo>
                  <a:cubicBezTo>
                    <a:pt x="2602" y="3263"/>
                    <a:pt x="2619" y="3246"/>
                    <a:pt x="2627" y="3212"/>
                  </a:cubicBezTo>
                  <a:lnTo>
                    <a:pt x="2644" y="3212"/>
                  </a:lnTo>
                  <a:close/>
                  <a:moveTo>
                    <a:pt x="2789" y="3416"/>
                  </a:moveTo>
                  <a:cubicBezTo>
                    <a:pt x="2815" y="3416"/>
                    <a:pt x="2815" y="3416"/>
                    <a:pt x="2815" y="3416"/>
                  </a:cubicBezTo>
                  <a:cubicBezTo>
                    <a:pt x="2823" y="3442"/>
                    <a:pt x="2832" y="3459"/>
                    <a:pt x="2857" y="3459"/>
                  </a:cubicBezTo>
                  <a:cubicBezTo>
                    <a:pt x="2883" y="3459"/>
                    <a:pt x="2900" y="3425"/>
                    <a:pt x="2909" y="3357"/>
                  </a:cubicBezTo>
                  <a:cubicBezTo>
                    <a:pt x="2909" y="3357"/>
                    <a:pt x="2909" y="3357"/>
                    <a:pt x="2909" y="3357"/>
                  </a:cubicBezTo>
                  <a:cubicBezTo>
                    <a:pt x="2900" y="3374"/>
                    <a:pt x="2883" y="3391"/>
                    <a:pt x="2857" y="3391"/>
                  </a:cubicBezTo>
                  <a:cubicBezTo>
                    <a:pt x="2815" y="3382"/>
                    <a:pt x="2789" y="3357"/>
                    <a:pt x="2789" y="3306"/>
                  </a:cubicBezTo>
                  <a:cubicBezTo>
                    <a:pt x="2789" y="3246"/>
                    <a:pt x="2815" y="3212"/>
                    <a:pt x="2857" y="3212"/>
                  </a:cubicBezTo>
                  <a:cubicBezTo>
                    <a:pt x="2909" y="3212"/>
                    <a:pt x="2943" y="3255"/>
                    <a:pt x="2943" y="3331"/>
                  </a:cubicBezTo>
                  <a:cubicBezTo>
                    <a:pt x="2934" y="3425"/>
                    <a:pt x="2909" y="3476"/>
                    <a:pt x="2857" y="3476"/>
                  </a:cubicBezTo>
                  <a:cubicBezTo>
                    <a:pt x="2815" y="3476"/>
                    <a:pt x="2789" y="3459"/>
                    <a:pt x="2789" y="3416"/>
                  </a:cubicBezTo>
                  <a:close/>
                  <a:moveTo>
                    <a:pt x="2866" y="3357"/>
                  </a:moveTo>
                  <a:cubicBezTo>
                    <a:pt x="2891" y="3357"/>
                    <a:pt x="2909" y="3340"/>
                    <a:pt x="2909" y="3297"/>
                  </a:cubicBezTo>
                  <a:cubicBezTo>
                    <a:pt x="2909" y="3263"/>
                    <a:pt x="2891" y="3246"/>
                    <a:pt x="2857" y="3246"/>
                  </a:cubicBezTo>
                  <a:cubicBezTo>
                    <a:pt x="2832" y="3246"/>
                    <a:pt x="2815" y="3263"/>
                    <a:pt x="2815" y="3306"/>
                  </a:cubicBezTo>
                  <a:cubicBezTo>
                    <a:pt x="2815" y="3340"/>
                    <a:pt x="2832" y="3357"/>
                    <a:pt x="2866" y="3357"/>
                  </a:cubicBezTo>
                  <a:close/>
                  <a:moveTo>
                    <a:pt x="3156" y="3348"/>
                  </a:moveTo>
                  <a:cubicBezTo>
                    <a:pt x="3156" y="3280"/>
                    <a:pt x="3139" y="3246"/>
                    <a:pt x="3105" y="3246"/>
                  </a:cubicBezTo>
                  <a:cubicBezTo>
                    <a:pt x="3071" y="3246"/>
                    <a:pt x="3054" y="3280"/>
                    <a:pt x="3054" y="3348"/>
                  </a:cubicBezTo>
                  <a:cubicBezTo>
                    <a:pt x="3054" y="3416"/>
                    <a:pt x="3071" y="3451"/>
                    <a:pt x="3105" y="3451"/>
                  </a:cubicBezTo>
                  <a:cubicBezTo>
                    <a:pt x="3139" y="3451"/>
                    <a:pt x="3156" y="3416"/>
                    <a:pt x="3156" y="3348"/>
                  </a:cubicBezTo>
                  <a:close/>
                  <a:moveTo>
                    <a:pt x="3181" y="3348"/>
                  </a:moveTo>
                  <a:cubicBezTo>
                    <a:pt x="3181" y="3433"/>
                    <a:pt x="3156" y="3476"/>
                    <a:pt x="3105" y="3476"/>
                  </a:cubicBezTo>
                  <a:cubicBezTo>
                    <a:pt x="3054" y="3476"/>
                    <a:pt x="3028" y="3433"/>
                    <a:pt x="3028" y="3348"/>
                  </a:cubicBezTo>
                  <a:cubicBezTo>
                    <a:pt x="3028" y="3255"/>
                    <a:pt x="3054" y="3212"/>
                    <a:pt x="3105" y="3212"/>
                  </a:cubicBezTo>
                  <a:cubicBezTo>
                    <a:pt x="3156" y="3212"/>
                    <a:pt x="3181" y="3263"/>
                    <a:pt x="3181" y="3348"/>
                  </a:cubicBezTo>
                  <a:close/>
                  <a:moveTo>
                    <a:pt x="3275" y="3416"/>
                  </a:moveTo>
                  <a:cubicBezTo>
                    <a:pt x="3301" y="3416"/>
                    <a:pt x="3301" y="3416"/>
                    <a:pt x="3301" y="3416"/>
                  </a:cubicBezTo>
                  <a:cubicBezTo>
                    <a:pt x="3301" y="3442"/>
                    <a:pt x="3318" y="3459"/>
                    <a:pt x="3343" y="3459"/>
                  </a:cubicBezTo>
                  <a:cubicBezTo>
                    <a:pt x="3369" y="3459"/>
                    <a:pt x="3386" y="3425"/>
                    <a:pt x="3395" y="3357"/>
                  </a:cubicBezTo>
                  <a:cubicBezTo>
                    <a:pt x="3395" y="3357"/>
                    <a:pt x="3395" y="3357"/>
                    <a:pt x="3395" y="3357"/>
                  </a:cubicBezTo>
                  <a:cubicBezTo>
                    <a:pt x="3386" y="3374"/>
                    <a:pt x="3369" y="3391"/>
                    <a:pt x="3343" y="3391"/>
                  </a:cubicBezTo>
                  <a:cubicBezTo>
                    <a:pt x="3292" y="3382"/>
                    <a:pt x="3275" y="3357"/>
                    <a:pt x="3267" y="3306"/>
                  </a:cubicBezTo>
                  <a:cubicBezTo>
                    <a:pt x="3275" y="3246"/>
                    <a:pt x="3301" y="3212"/>
                    <a:pt x="3343" y="3212"/>
                  </a:cubicBezTo>
                  <a:cubicBezTo>
                    <a:pt x="3395" y="3212"/>
                    <a:pt x="3420" y="3255"/>
                    <a:pt x="3420" y="3331"/>
                  </a:cubicBezTo>
                  <a:cubicBezTo>
                    <a:pt x="3420" y="3425"/>
                    <a:pt x="3395" y="3476"/>
                    <a:pt x="3343" y="3476"/>
                  </a:cubicBezTo>
                  <a:cubicBezTo>
                    <a:pt x="3301" y="3476"/>
                    <a:pt x="3275" y="3459"/>
                    <a:pt x="3275" y="3416"/>
                  </a:cubicBezTo>
                  <a:close/>
                  <a:moveTo>
                    <a:pt x="3343" y="3357"/>
                  </a:moveTo>
                  <a:cubicBezTo>
                    <a:pt x="3378" y="3357"/>
                    <a:pt x="3386" y="3340"/>
                    <a:pt x="3386" y="3297"/>
                  </a:cubicBezTo>
                  <a:cubicBezTo>
                    <a:pt x="3386" y="3263"/>
                    <a:pt x="3378" y="3246"/>
                    <a:pt x="3343" y="3246"/>
                  </a:cubicBezTo>
                  <a:cubicBezTo>
                    <a:pt x="3318" y="3246"/>
                    <a:pt x="3301" y="3263"/>
                    <a:pt x="3301" y="3306"/>
                  </a:cubicBezTo>
                  <a:cubicBezTo>
                    <a:pt x="3301" y="3340"/>
                    <a:pt x="3318" y="3357"/>
                    <a:pt x="3343" y="3357"/>
                  </a:cubicBezTo>
                  <a:close/>
                  <a:moveTo>
                    <a:pt x="2439" y="0"/>
                  </a:moveTo>
                  <a:cubicBezTo>
                    <a:pt x="3787" y="0"/>
                    <a:pt x="4879" y="1091"/>
                    <a:pt x="4879" y="2437"/>
                  </a:cubicBezTo>
                  <a:cubicBezTo>
                    <a:pt x="4879" y="3783"/>
                    <a:pt x="3787" y="4873"/>
                    <a:pt x="2439" y="4873"/>
                  </a:cubicBezTo>
                  <a:cubicBezTo>
                    <a:pt x="1092" y="4873"/>
                    <a:pt x="0" y="3783"/>
                    <a:pt x="0" y="2437"/>
                  </a:cubicBezTo>
                  <a:cubicBezTo>
                    <a:pt x="0" y="1091"/>
                    <a:pt x="1092" y="0"/>
                    <a:pt x="2439" y="0"/>
                  </a:cubicBezTo>
                  <a:close/>
                  <a:moveTo>
                    <a:pt x="2439" y="162"/>
                  </a:moveTo>
                  <a:cubicBezTo>
                    <a:pt x="3702" y="162"/>
                    <a:pt x="4716" y="1176"/>
                    <a:pt x="4716" y="2437"/>
                  </a:cubicBezTo>
                  <a:cubicBezTo>
                    <a:pt x="4716" y="3689"/>
                    <a:pt x="3702" y="4711"/>
                    <a:pt x="2439" y="4711"/>
                  </a:cubicBezTo>
                  <a:cubicBezTo>
                    <a:pt x="1186" y="4711"/>
                    <a:pt x="162" y="3689"/>
                    <a:pt x="162" y="2437"/>
                  </a:cubicBezTo>
                  <a:cubicBezTo>
                    <a:pt x="162" y="1176"/>
                    <a:pt x="1186" y="162"/>
                    <a:pt x="2439" y="162"/>
                  </a:cubicBezTo>
                  <a:close/>
                  <a:moveTo>
                    <a:pt x="4247" y="2820"/>
                  </a:moveTo>
                  <a:cubicBezTo>
                    <a:pt x="4230" y="2820"/>
                    <a:pt x="4230" y="2820"/>
                    <a:pt x="4230" y="2820"/>
                  </a:cubicBezTo>
                  <a:cubicBezTo>
                    <a:pt x="4247" y="2726"/>
                    <a:pt x="4247" y="2726"/>
                    <a:pt x="4247" y="2726"/>
                  </a:cubicBezTo>
                  <a:cubicBezTo>
                    <a:pt x="4256" y="2726"/>
                    <a:pt x="4256" y="2726"/>
                    <a:pt x="4256" y="2726"/>
                  </a:cubicBezTo>
                  <a:cubicBezTo>
                    <a:pt x="4256" y="2743"/>
                    <a:pt x="4256" y="2752"/>
                    <a:pt x="4264" y="2752"/>
                  </a:cubicBezTo>
                  <a:cubicBezTo>
                    <a:pt x="4264" y="2752"/>
                    <a:pt x="4273" y="2752"/>
                    <a:pt x="4282" y="2752"/>
                  </a:cubicBezTo>
                  <a:cubicBezTo>
                    <a:pt x="4282" y="2752"/>
                    <a:pt x="4282" y="2752"/>
                    <a:pt x="4282" y="2752"/>
                  </a:cubicBezTo>
                  <a:cubicBezTo>
                    <a:pt x="4341" y="2726"/>
                    <a:pt x="4341" y="2726"/>
                    <a:pt x="4341" y="2726"/>
                  </a:cubicBezTo>
                  <a:cubicBezTo>
                    <a:pt x="4299" y="2692"/>
                    <a:pt x="4299" y="2692"/>
                    <a:pt x="4299" y="2692"/>
                  </a:cubicBezTo>
                  <a:cubicBezTo>
                    <a:pt x="4290" y="2692"/>
                    <a:pt x="4282" y="2684"/>
                    <a:pt x="4282" y="2684"/>
                  </a:cubicBezTo>
                  <a:cubicBezTo>
                    <a:pt x="4273" y="2684"/>
                    <a:pt x="4264" y="2692"/>
                    <a:pt x="4264" y="2709"/>
                  </a:cubicBezTo>
                  <a:cubicBezTo>
                    <a:pt x="4256" y="2709"/>
                    <a:pt x="4256" y="2709"/>
                    <a:pt x="4256" y="2709"/>
                  </a:cubicBezTo>
                  <a:cubicBezTo>
                    <a:pt x="4264" y="2633"/>
                    <a:pt x="4264" y="2633"/>
                    <a:pt x="4264" y="2633"/>
                  </a:cubicBezTo>
                  <a:cubicBezTo>
                    <a:pt x="4273" y="2633"/>
                    <a:pt x="4273" y="2633"/>
                    <a:pt x="4273" y="2633"/>
                  </a:cubicBezTo>
                  <a:cubicBezTo>
                    <a:pt x="4273" y="2650"/>
                    <a:pt x="4282" y="2667"/>
                    <a:pt x="4290" y="2667"/>
                  </a:cubicBezTo>
                  <a:cubicBezTo>
                    <a:pt x="4367" y="2726"/>
                    <a:pt x="4367" y="2726"/>
                    <a:pt x="4367" y="2726"/>
                  </a:cubicBezTo>
                  <a:cubicBezTo>
                    <a:pt x="4418" y="2735"/>
                    <a:pt x="4418" y="2735"/>
                    <a:pt x="4418" y="2735"/>
                  </a:cubicBezTo>
                  <a:cubicBezTo>
                    <a:pt x="4435" y="2743"/>
                    <a:pt x="4444" y="2726"/>
                    <a:pt x="4444" y="2709"/>
                  </a:cubicBezTo>
                  <a:cubicBezTo>
                    <a:pt x="4461" y="2709"/>
                    <a:pt x="4461" y="2709"/>
                    <a:pt x="4461" y="2709"/>
                  </a:cubicBezTo>
                  <a:cubicBezTo>
                    <a:pt x="4435" y="2820"/>
                    <a:pt x="4435" y="2820"/>
                    <a:pt x="4435" y="2820"/>
                  </a:cubicBezTo>
                  <a:cubicBezTo>
                    <a:pt x="4427" y="2820"/>
                    <a:pt x="4427" y="2820"/>
                    <a:pt x="4427" y="2820"/>
                  </a:cubicBezTo>
                  <a:cubicBezTo>
                    <a:pt x="4427" y="2795"/>
                    <a:pt x="4427" y="2786"/>
                    <a:pt x="4409" y="2786"/>
                  </a:cubicBezTo>
                  <a:cubicBezTo>
                    <a:pt x="4358" y="2769"/>
                    <a:pt x="4358" y="2769"/>
                    <a:pt x="4358" y="2769"/>
                  </a:cubicBezTo>
                  <a:cubicBezTo>
                    <a:pt x="4282" y="2795"/>
                    <a:pt x="4282" y="2795"/>
                    <a:pt x="4282" y="2795"/>
                  </a:cubicBezTo>
                  <a:cubicBezTo>
                    <a:pt x="4256" y="2803"/>
                    <a:pt x="4247" y="2812"/>
                    <a:pt x="4247" y="2820"/>
                  </a:cubicBezTo>
                  <a:close/>
                  <a:moveTo>
                    <a:pt x="4179" y="3016"/>
                  </a:moveTo>
                  <a:cubicBezTo>
                    <a:pt x="4230" y="2837"/>
                    <a:pt x="4230" y="2837"/>
                    <a:pt x="4230" y="2837"/>
                  </a:cubicBezTo>
                  <a:cubicBezTo>
                    <a:pt x="4299" y="2854"/>
                    <a:pt x="4299" y="2854"/>
                    <a:pt x="4299" y="2854"/>
                  </a:cubicBezTo>
                  <a:cubicBezTo>
                    <a:pt x="4299" y="2863"/>
                    <a:pt x="4299" y="2863"/>
                    <a:pt x="4299" y="2863"/>
                  </a:cubicBezTo>
                  <a:cubicBezTo>
                    <a:pt x="4256" y="2863"/>
                    <a:pt x="4230" y="2880"/>
                    <a:pt x="4230" y="2905"/>
                  </a:cubicBezTo>
                  <a:cubicBezTo>
                    <a:pt x="4375" y="2948"/>
                    <a:pt x="4375" y="2948"/>
                    <a:pt x="4375" y="2948"/>
                  </a:cubicBezTo>
                  <a:cubicBezTo>
                    <a:pt x="4392" y="2948"/>
                    <a:pt x="4401" y="2939"/>
                    <a:pt x="4401" y="2922"/>
                  </a:cubicBezTo>
                  <a:cubicBezTo>
                    <a:pt x="4418" y="2922"/>
                    <a:pt x="4418" y="2922"/>
                    <a:pt x="4418" y="2922"/>
                  </a:cubicBezTo>
                  <a:cubicBezTo>
                    <a:pt x="4384" y="3033"/>
                    <a:pt x="4384" y="3033"/>
                    <a:pt x="4384" y="3033"/>
                  </a:cubicBezTo>
                  <a:cubicBezTo>
                    <a:pt x="4375" y="3033"/>
                    <a:pt x="4375" y="3033"/>
                    <a:pt x="4375" y="3033"/>
                  </a:cubicBezTo>
                  <a:cubicBezTo>
                    <a:pt x="4384" y="3008"/>
                    <a:pt x="4375" y="2991"/>
                    <a:pt x="4367" y="2991"/>
                  </a:cubicBezTo>
                  <a:cubicBezTo>
                    <a:pt x="4213" y="2956"/>
                    <a:pt x="4213" y="2956"/>
                    <a:pt x="4213" y="2956"/>
                  </a:cubicBezTo>
                  <a:cubicBezTo>
                    <a:pt x="4205" y="2982"/>
                    <a:pt x="4222" y="3008"/>
                    <a:pt x="4256" y="3025"/>
                  </a:cubicBezTo>
                  <a:cubicBezTo>
                    <a:pt x="4247" y="3033"/>
                    <a:pt x="4247" y="3033"/>
                    <a:pt x="4247" y="3033"/>
                  </a:cubicBezTo>
                  <a:lnTo>
                    <a:pt x="4179" y="3016"/>
                  </a:lnTo>
                  <a:close/>
                  <a:moveTo>
                    <a:pt x="4367" y="3110"/>
                  </a:moveTo>
                  <a:cubicBezTo>
                    <a:pt x="4324" y="3203"/>
                    <a:pt x="4324" y="3203"/>
                    <a:pt x="4324" y="3203"/>
                  </a:cubicBezTo>
                  <a:cubicBezTo>
                    <a:pt x="4316" y="3203"/>
                    <a:pt x="4316" y="3203"/>
                    <a:pt x="4316" y="3203"/>
                  </a:cubicBezTo>
                  <a:cubicBezTo>
                    <a:pt x="4324" y="3186"/>
                    <a:pt x="4316" y="3169"/>
                    <a:pt x="4307" y="3169"/>
                  </a:cubicBezTo>
                  <a:cubicBezTo>
                    <a:pt x="4179" y="3118"/>
                    <a:pt x="4179" y="3118"/>
                    <a:pt x="4179" y="3118"/>
                  </a:cubicBezTo>
                  <a:cubicBezTo>
                    <a:pt x="4162" y="3110"/>
                    <a:pt x="4154" y="3118"/>
                    <a:pt x="4145" y="3135"/>
                  </a:cubicBezTo>
                  <a:cubicBezTo>
                    <a:pt x="4137" y="3127"/>
                    <a:pt x="4137" y="3127"/>
                    <a:pt x="4137" y="3127"/>
                  </a:cubicBezTo>
                  <a:cubicBezTo>
                    <a:pt x="4179" y="3033"/>
                    <a:pt x="4179" y="3033"/>
                    <a:pt x="4179" y="3033"/>
                  </a:cubicBezTo>
                  <a:cubicBezTo>
                    <a:pt x="4188" y="3033"/>
                    <a:pt x="4188" y="3033"/>
                    <a:pt x="4188" y="3033"/>
                  </a:cubicBezTo>
                  <a:cubicBezTo>
                    <a:pt x="4179" y="3059"/>
                    <a:pt x="4179" y="3067"/>
                    <a:pt x="4196" y="3067"/>
                  </a:cubicBezTo>
                  <a:cubicBezTo>
                    <a:pt x="4324" y="3118"/>
                    <a:pt x="4324" y="3118"/>
                    <a:pt x="4324" y="3118"/>
                  </a:cubicBezTo>
                  <a:cubicBezTo>
                    <a:pt x="4333" y="3127"/>
                    <a:pt x="4350" y="3118"/>
                    <a:pt x="4350" y="3101"/>
                  </a:cubicBezTo>
                  <a:lnTo>
                    <a:pt x="4367" y="3110"/>
                  </a:lnTo>
                  <a:close/>
                  <a:moveTo>
                    <a:pt x="4239" y="3391"/>
                  </a:moveTo>
                  <a:cubicBezTo>
                    <a:pt x="4171" y="3357"/>
                    <a:pt x="4171" y="3357"/>
                    <a:pt x="4171" y="3357"/>
                  </a:cubicBezTo>
                  <a:cubicBezTo>
                    <a:pt x="4171" y="3340"/>
                    <a:pt x="4171" y="3340"/>
                    <a:pt x="4171" y="3340"/>
                  </a:cubicBezTo>
                  <a:cubicBezTo>
                    <a:pt x="4222" y="3348"/>
                    <a:pt x="4247" y="3340"/>
                    <a:pt x="4264" y="3314"/>
                  </a:cubicBezTo>
                  <a:cubicBezTo>
                    <a:pt x="4273" y="3289"/>
                    <a:pt x="4264" y="3280"/>
                    <a:pt x="4247" y="3263"/>
                  </a:cubicBezTo>
                  <a:cubicBezTo>
                    <a:pt x="4239" y="3263"/>
                    <a:pt x="4222" y="3272"/>
                    <a:pt x="4196" y="3297"/>
                  </a:cubicBezTo>
                  <a:cubicBezTo>
                    <a:pt x="4162" y="3323"/>
                    <a:pt x="4137" y="3340"/>
                    <a:pt x="4111" y="3323"/>
                  </a:cubicBezTo>
                  <a:cubicBezTo>
                    <a:pt x="4077" y="3306"/>
                    <a:pt x="4068" y="3280"/>
                    <a:pt x="4085" y="3238"/>
                  </a:cubicBezTo>
                  <a:cubicBezTo>
                    <a:pt x="4094" y="3221"/>
                    <a:pt x="4102" y="3212"/>
                    <a:pt x="4111" y="3203"/>
                  </a:cubicBezTo>
                  <a:cubicBezTo>
                    <a:pt x="4120" y="3203"/>
                    <a:pt x="4120" y="3195"/>
                    <a:pt x="4120" y="3195"/>
                  </a:cubicBezTo>
                  <a:cubicBezTo>
                    <a:pt x="4120" y="3186"/>
                    <a:pt x="4120" y="3186"/>
                    <a:pt x="4120" y="3186"/>
                  </a:cubicBezTo>
                  <a:cubicBezTo>
                    <a:pt x="4120" y="3186"/>
                    <a:pt x="4111" y="3186"/>
                    <a:pt x="4111" y="3178"/>
                  </a:cubicBezTo>
                  <a:cubicBezTo>
                    <a:pt x="4120" y="3169"/>
                    <a:pt x="4120" y="3169"/>
                    <a:pt x="4120" y="3169"/>
                  </a:cubicBezTo>
                  <a:cubicBezTo>
                    <a:pt x="4179" y="3203"/>
                    <a:pt x="4179" y="3203"/>
                    <a:pt x="4179" y="3203"/>
                  </a:cubicBezTo>
                  <a:cubicBezTo>
                    <a:pt x="4179" y="3212"/>
                    <a:pt x="4179" y="3212"/>
                    <a:pt x="4179" y="3212"/>
                  </a:cubicBezTo>
                  <a:cubicBezTo>
                    <a:pt x="4137" y="3203"/>
                    <a:pt x="4111" y="3212"/>
                    <a:pt x="4102" y="3238"/>
                  </a:cubicBezTo>
                  <a:cubicBezTo>
                    <a:pt x="4094" y="3255"/>
                    <a:pt x="4094" y="3272"/>
                    <a:pt x="4111" y="3280"/>
                  </a:cubicBezTo>
                  <a:cubicBezTo>
                    <a:pt x="4120" y="3289"/>
                    <a:pt x="4137" y="3280"/>
                    <a:pt x="4162" y="3255"/>
                  </a:cubicBezTo>
                  <a:cubicBezTo>
                    <a:pt x="4196" y="3221"/>
                    <a:pt x="4222" y="3212"/>
                    <a:pt x="4247" y="3221"/>
                  </a:cubicBezTo>
                  <a:cubicBezTo>
                    <a:pt x="4282" y="3238"/>
                    <a:pt x="4290" y="3272"/>
                    <a:pt x="4273" y="3314"/>
                  </a:cubicBezTo>
                  <a:cubicBezTo>
                    <a:pt x="4273" y="3331"/>
                    <a:pt x="4256" y="3340"/>
                    <a:pt x="4247" y="3357"/>
                  </a:cubicBezTo>
                  <a:cubicBezTo>
                    <a:pt x="4239" y="3357"/>
                    <a:pt x="4239" y="3357"/>
                    <a:pt x="4239" y="3365"/>
                  </a:cubicBezTo>
                  <a:cubicBezTo>
                    <a:pt x="4239" y="3374"/>
                    <a:pt x="4239" y="3374"/>
                    <a:pt x="4239" y="3374"/>
                  </a:cubicBezTo>
                  <a:cubicBezTo>
                    <a:pt x="4247" y="3374"/>
                    <a:pt x="4247" y="3374"/>
                    <a:pt x="4247" y="3374"/>
                  </a:cubicBezTo>
                  <a:lnTo>
                    <a:pt x="4239" y="3391"/>
                  </a:lnTo>
                  <a:close/>
                  <a:moveTo>
                    <a:pt x="4179" y="3416"/>
                  </a:moveTo>
                  <a:cubicBezTo>
                    <a:pt x="4179" y="3399"/>
                    <a:pt x="4179" y="3399"/>
                    <a:pt x="4179" y="3399"/>
                  </a:cubicBezTo>
                  <a:cubicBezTo>
                    <a:pt x="4205" y="3416"/>
                    <a:pt x="4213" y="3442"/>
                    <a:pt x="4196" y="3468"/>
                  </a:cubicBezTo>
                  <a:cubicBezTo>
                    <a:pt x="4179" y="3485"/>
                    <a:pt x="4162" y="3493"/>
                    <a:pt x="4137" y="3476"/>
                  </a:cubicBezTo>
                  <a:cubicBezTo>
                    <a:pt x="4102" y="3459"/>
                    <a:pt x="4085" y="3459"/>
                    <a:pt x="4077" y="3476"/>
                  </a:cubicBezTo>
                  <a:cubicBezTo>
                    <a:pt x="4128" y="3510"/>
                    <a:pt x="4128" y="3510"/>
                    <a:pt x="4128" y="3510"/>
                  </a:cubicBezTo>
                  <a:cubicBezTo>
                    <a:pt x="4137" y="3519"/>
                    <a:pt x="4154" y="3519"/>
                    <a:pt x="4162" y="3502"/>
                  </a:cubicBezTo>
                  <a:cubicBezTo>
                    <a:pt x="4171" y="3502"/>
                    <a:pt x="4171" y="3502"/>
                    <a:pt x="4171" y="3502"/>
                  </a:cubicBezTo>
                  <a:cubicBezTo>
                    <a:pt x="4111" y="3595"/>
                    <a:pt x="4111" y="3595"/>
                    <a:pt x="4111" y="3595"/>
                  </a:cubicBezTo>
                  <a:cubicBezTo>
                    <a:pt x="4102" y="3587"/>
                    <a:pt x="4102" y="3587"/>
                    <a:pt x="4102" y="3587"/>
                  </a:cubicBezTo>
                  <a:cubicBezTo>
                    <a:pt x="4120" y="3570"/>
                    <a:pt x="4120" y="3561"/>
                    <a:pt x="4102" y="3553"/>
                  </a:cubicBezTo>
                  <a:cubicBezTo>
                    <a:pt x="3983" y="3476"/>
                    <a:pt x="3983" y="3476"/>
                    <a:pt x="3983" y="3476"/>
                  </a:cubicBezTo>
                  <a:cubicBezTo>
                    <a:pt x="3975" y="3468"/>
                    <a:pt x="3966" y="3476"/>
                    <a:pt x="3957" y="3493"/>
                  </a:cubicBezTo>
                  <a:cubicBezTo>
                    <a:pt x="3940" y="3485"/>
                    <a:pt x="3940" y="3485"/>
                    <a:pt x="3940" y="3485"/>
                  </a:cubicBezTo>
                  <a:cubicBezTo>
                    <a:pt x="4000" y="3399"/>
                    <a:pt x="4000" y="3399"/>
                    <a:pt x="4000" y="3399"/>
                  </a:cubicBezTo>
                  <a:cubicBezTo>
                    <a:pt x="4026" y="3357"/>
                    <a:pt x="4051" y="3348"/>
                    <a:pt x="4085" y="3365"/>
                  </a:cubicBezTo>
                  <a:cubicBezTo>
                    <a:pt x="4111" y="3382"/>
                    <a:pt x="4111" y="3408"/>
                    <a:pt x="4085" y="3451"/>
                  </a:cubicBezTo>
                  <a:cubicBezTo>
                    <a:pt x="4085" y="3451"/>
                    <a:pt x="4085" y="3451"/>
                    <a:pt x="4085" y="3451"/>
                  </a:cubicBezTo>
                  <a:cubicBezTo>
                    <a:pt x="4102" y="3433"/>
                    <a:pt x="4128" y="3425"/>
                    <a:pt x="4154" y="3433"/>
                  </a:cubicBezTo>
                  <a:cubicBezTo>
                    <a:pt x="4179" y="3442"/>
                    <a:pt x="4188" y="3442"/>
                    <a:pt x="4188" y="3433"/>
                  </a:cubicBezTo>
                  <a:cubicBezTo>
                    <a:pt x="4196" y="3425"/>
                    <a:pt x="4188" y="3425"/>
                    <a:pt x="4179" y="3416"/>
                  </a:cubicBezTo>
                  <a:close/>
                  <a:moveTo>
                    <a:pt x="4009" y="3442"/>
                  </a:moveTo>
                  <a:cubicBezTo>
                    <a:pt x="4060" y="3476"/>
                    <a:pt x="4060" y="3476"/>
                    <a:pt x="4060" y="3476"/>
                  </a:cubicBezTo>
                  <a:cubicBezTo>
                    <a:pt x="4085" y="3442"/>
                    <a:pt x="4085" y="3425"/>
                    <a:pt x="4060" y="3408"/>
                  </a:cubicBezTo>
                  <a:cubicBezTo>
                    <a:pt x="4034" y="3399"/>
                    <a:pt x="4017" y="3399"/>
                    <a:pt x="4009" y="3416"/>
                  </a:cubicBezTo>
                  <a:cubicBezTo>
                    <a:pt x="4000" y="3425"/>
                    <a:pt x="4000" y="3433"/>
                    <a:pt x="4009" y="3442"/>
                  </a:cubicBezTo>
                  <a:close/>
                  <a:moveTo>
                    <a:pt x="3923" y="3519"/>
                  </a:moveTo>
                  <a:cubicBezTo>
                    <a:pt x="3975" y="3553"/>
                    <a:pt x="3975" y="3553"/>
                    <a:pt x="3975" y="3553"/>
                  </a:cubicBezTo>
                  <a:cubicBezTo>
                    <a:pt x="3975" y="3570"/>
                    <a:pt x="3975" y="3570"/>
                    <a:pt x="3975" y="3570"/>
                  </a:cubicBezTo>
                  <a:cubicBezTo>
                    <a:pt x="3932" y="3553"/>
                    <a:pt x="3906" y="3561"/>
                    <a:pt x="3881" y="3587"/>
                  </a:cubicBezTo>
                  <a:cubicBezTo>
                    <a:pt x="3872" y="3604"/>
                    <a:pt x="3872" y="3612"/>
                    <a:pt x="3881" y="3621"/>
                  </a:cubicBezTo>
                  <a:cubicBezTo>
                    <a:pt x="3932" y="3655"/>
                    <a:pt x="3932" y="3655"/>
                    <a:pt x="3932" y="3655"/>
                  </a:cubicBezTo>
                  <a:cubicBezTo>
                    <a:pt x="3949" y="3629"/>
                    <a:pt x="3949" y="3612"/>
                    <a:pt x="3932" y="3595"/>
                  </a:cubicBezTo>
                  <a:cubicBezTo>
                    <a:pt x="3932" y="3587"/>
                    <a:pt x="3932" y="3587"/>
                    <a:pt x="3932" y="3587"/>
                  </a:cubicBezTo>
                  <a:cubicBezTo>
                    <a:pt x="4000" y="3638"/>
                    <a:pt x="4000" y="3638"/>
                    <a:pt x="4000" y="3638"/>
                  </a:cubicBezTo>
                  <a:cubicBezTo>
                    <a:pt x="3992" y="3646"/>
                    <a:pt x="3992" y="3646"/>
                    <a:pt x="3992" y="3646"/>
                  </a:cubicBezTo>
                  <a:cubicBezTo>
                    <a:pt x="3975" y="3629"/>
                    <a:pt x="3949" y="3638"/>
                    <a:pt x="3940" y="3655"/>
                  </a:cubicBezTo>
                  <a:cubicBezTo>
                    <a:pt x="3992" y="3698"/>
                    <a:pt x="3992" y="3698"/>
                    <a:pt x="3992" y="3698"/>
                  </a:cubicBezTo>
                  <a:cubicBezTo>
                    <a:pt x="4000" y="3706"/>
                    <a:pt x="4009" y="3706"/>
                    <a:pt x="4026" y="3689"/>
                  </a:cubicBezTo>
                  <a:cubicBezTo>
                    <a:pt x="4043" y="3663"/>
                    <a:pt x="4043" y="3629"/>
                    <a:pt x="4017" y="3595"/>
                  </a:cubicBezTo>
                  <a:cubicBezTo>
                    <a:pt x="4026" y="3587"/>
                    <a:pt x="4026" y="3587"/>
                    <a:pt x="4026" y="3587"/>
                  </a:cubicBezTo>
                  <a:cubicBezTo>
                    <a:pt x="4085" y="3629"/>
                    <a:pt x="4085" y="3629"/>
                    <a:pt x="4085" y="3629"/>
                  </a:cubicBezTo>
                  <a:cubicBezTo>
                    <a:pt x="3975" y="3783"/>
                    <a:pt x="3975" y="3783"/>
                    <a:pt x="3975" y="3783"/>
                  </a:cubicBezTo>
                  <a:cubicBezTo>
                    <a:pt x="3966" y="3774"/>
                    <a:pt x="3966" y="3774"/>
                    <a:pt x="3966" y="3774"/>
                  </a:cubicBezTo>
                  <a:cubicBezTo>
                    <a:pt x="3975" y="3757"/>
                    <a:pt x="3975" y="3749"/>
                    <a:pt x="3966" y="3740"/>
                  </a:cubicBezTo>
                  <a:cubicBezTo>
                    <a:pt x="3855" y="3655"/>
                    <a:pt x="3855" y="3655"/>
                    <a:pt x="3855" y="3655"/>
                  </a:cubicBezTo>
                  <a:cubicBezTo>
                    <a:pt x="3847" y="3646"/>
                    <a:pt x="3830" y="3646"/>
                    <a:pt x="3821" y="3663"/>
                  </a:cubicBezTo>
                  <a:cubicBezTo>
                    <a:pt x="3812" y="3663"/>
                    <a:pt x="3812" y="3663"/>
                    <a:pt x="3812" y="3663"/>
                  </a:cubicBezTo>
                  <a:lnTo>
                    <a:pt x="3923" y="3519"/>
                  </a:lnTo>
                  <a:close/>
                  <a:moveTo>
                    <a:pt x="3685" y="3808"/>
                  </a:moveTo>
                  <a:cubicBezTo>
                    <a:pt x="3676" y="3800"/>
                    <a:pt x="3676" y="3800"/>
                    <a:pt x="3676" y="3800"/>
                  </a:cubicBezTo>
                  <a:cubicBezTo>
                    <a:pt x="3736" y="3723"/>
                    <a:pt x="3736" y="3723"/>
                    <a:pt x="3736" y="3723"/>
                  </a:cubicBezTo>
                  <a:cubicBezTo>
                    <a:pt x="3744" y="3732"/>
                    <a:pt x="3744" y="3732"/>
                    <a:pt x="3744" y="3732"/>
                  </a:cubicBezTo>
                  <a:cubicBezTo>
                    <a:pt x="3736" y="3749"/>
                    <a:pt x="3727" y="3757"/>
                    <a:pt x="3736" y="3766"/>
                  </a:cubicBezTo>
                  <a:cubicBezTo>
                    <a:pt x="3736" y="3766"/>
                    <a:pt x="3770" y="3783"/>
                    <a:pt x="3855" y="3817"/>
                  </a:cubicBezTo>
                  <a:cubicBezTo>
                    <a:pt x="3855" y="3817"/>
                    <a:pt x="3855" y="3817"/>
                    <a:pt x="3855" y="3817"/>
                  </a:cubicBezTo>
                  <a:cubicBezTo>
                    <a:pt x="3855" y="3817"/>
                    <a:pt x="3847" y="3808"/>
                    <a:pt x="3847" y="3800"/>
                  </a:cubicBezTo>
                  <a:cubicBezTo>
                    <a:pt x="3812" y="3732"/>
                    <a:pt x="3795" y="3698"/>
                    <a:pt x="3795" y="3706"/>
                  </a:cubicBezTo>
                  <a:cubicBezTo>
                    <a:pt x="3787" y="3698"/>
                    <a:pt x="3778" y="3698"/>
                    <a:pt x="3770" y="3715"/>
                  </a:cubicBezTo>
                  <a:cubicBezTo>
                    <a:pt x="3761" y="3706"/>
                    <a:pt x="3761" y="3706"/>
                    <a:pt x="3761" y="3706"/>
                  </a:cubicBezTo>
                  <a:cubicBezTo>
                    <a:pt x="3804" y="3655"/>
                    <a:pt x="3804" y="3655"/>
                    <a:pt x="3804" y="3655"/>
                  </a:cubicBezTo>
                  <a:cubicBezTo>
                    <a:pt x="3812" y="3663"/>
                    <a:pt x="3812" y="3663"/>
                    <a:pt x="3812" y="3663"/>
                  </a:cubicBezTo>
                  <a:cubicBezTo>
                    <a:pt x="3804" y="3672"/>
                    <a:pt x="3804" y="3689"/>
                    <a:pt x="3812" y="3698"/>
                  </a:cubicBezTo>
                  <a:cubicBezTo>
                    <a:pt x="3889" y="3859"/>
                    <a:pt x="3889" y="3859"/>
                    <a:pt x="3889" y="3859"/>
                  </a:cubicBezTo>
                  <a:cubicBezTo>
                    <a:pt x="3872" y="3876"/>
                    <a:pt x="3872" y="3876"/>
                    <a:pt x="3872" y="3876"/>
                  </a:cubicBezTo>
                  <a:cubicBezTo>
                    <a:pt x="3710" y="3800"/>
                    <a:pt x="3710" y="3800"/>
                    <a:pt x="3710" y="3800"/>
                  </a:cubicBezTo>
                  <a:cubicBezTo>
                    <a:pt x="3702" y="3791"/>
                    <a:pt x="3693" y="3791"/>
                    <a:pt x="3685" y="3808"/>
                  </a:cubicBezTo>
                  <a:close/>
                  <a:moveTo>
                    <a:pt x="3795" y="3953"/>
                  </a:moveTo>
                  <a:cubicBezTo>
                    <a:pt x="3710" y="4021"/>
                    <a:pt x="3710" y="4021"/>
                    <a:pt x="3710" y="4021"/>
                  </a:cubicBezTo>
                  <a:cubicBezTo>
                    <a:pt x="3702" y="4013"/>
                    <a:pt x="3702" y="4013"/>
                    <a:pt x="3702" y="4013"/>
                  </a:cubicBezTo>
                  <a:cubicBezTo>
                    <a:pt x="3719" y="4004"/>
                    <a:pt x="3719" y="3987"/>
                    <a:pt x="3710" y="3979"/>
                  </a:cubicBezTo>
                  <a:cubicBezTo>
                    <a:pt x="3625" y="3876"/>
                    <a:pt x="3625" y="3876"/>
                    <a:pt x="3625" y="3876"/>
                  </a:cubicBezTo>
                  <a:cubicBezTo>
                    <a:pt x="3616" y="3859"/>
                    <a:pt x="3599" y="3868"/>
                    <a:pt x="3582" y="3876"/>
                  </a:cubicBezTo>
                  <a:cubicBezTo>
                    <a:pt x="3582" y="3868"/>
                    <a:pt x="3582" y="3868"/>
                    <a:pt x="3582" y="3868"/>
                  </a:cubicBezTo>
                  <a:cubicBezTo>
                    <a:pt x="3659" y="3800"/>
                    <a:pt x="3659" y="3800"/>
                    <a:pt x="3659" y="3800"/>
                  </a:cubicBezTo>
                  <a:cubicBezTo>
                    <a:pt x="3668" y="3808"/>
                    <a:pt x="3668" y="3808"/>
                    <a:pt x="3668" y="3808"/>
                  </a:cubicBezTo>
                  <a:cubicBezTo>
                    <a:pt x="3650" y="3825"/>
                    <a:pt x="3650" y="3834"/>
                    <a:pt x="3659" y="3842"/>
                  </a:cubicBezTo>
                  <a:cubicBezTo>
                    <a:pt x="3753" y="3945"/>
                    <a:pt x="3753" y="3945"/>
                    <a:pt x="3753" y="3945"/>
                  </a:cubicBezTo>
                  <a:cubicBezTo>
                    <a:pt x="3761" y="3962"/>
                    <a:pt x="3770" y="3962"/>
                    <a:pt x="3787" y="3945"/>
                  </a:cubicBezTo>
                  <a:lnTo>
                    <a:pt x="3795" y="3953"/>
                  </a:lnTo>
                  <a:close/>
                  <a:moveTo>
                    <a:pt x="3395" y="4013"/>
                  </a:moveTo>
                  <a:cubicBezTo>
                    <a:pt x="3395" y="4013"/>
                    <a:pt x="3395" y="4013"/>
                    <a:pt x="3395" y="4013"/>
                  </a:cubicBezTo>
                  <a:cubicBezTo>
                    <a:pt x="3395" y="4013"/>
                    <a:pt x="3395" y="4013"/>
                    <a:pt x="3395" y="4013"/>
                  </a:cubicBezTo>
                  <a:cubicBezTo>
                    <a:pt x="3378" y="4030"/>
                    <a:pt x="3378" y="4038"/>
                    <a:pt x="3386" y="4047"/>
                  </a:cubicBezTo>
                  <a:cubicBezTo>
                    <a:pt x="3429" y="4141"/>
                    <a:pt x="3429" y="4141"/>
                    <a:pt x="3429" y="4141"/>
                  </a:cubicBezTo>
                  <a:cubicBezTo>
                    <a:pt x="3446" y="4183"/>
                    <a:pt x="3437" y="4209"/>
                    <a:pt x="3386" y="4234"/>
                  </a:cubicBezTo>
                  <a:cubicBezTo>
                    <a:pt x="3343" y="4251"/>
                    <a:pt x="3318" y="4251"/>
                    <a:pt x="3301" y="4217"/>
                  </a:cubicBezTo>
                  <a:cubicBezTo>
                    <a:pt x="3241" y="4115"/>
                    <a:pt x="3241" y="4115"/>
                    <a:pt x="3241" y="4115"/>
                  </a:cubicBezTo>
                  <a:cubicBezTo>
                    <a:pt x="3241" y="4098"/>
                    <a:pt x="3233" y="4098"/>
                    <a:pt x="3216" y="4106"/>
                  </a:cubicBezTo>
                  <a:cubicBezTo>
                    <a:pt x="3207" y="4098"/>
                    <a:pt x="3207" y="4098"/>
                    <a:pt x="3207" y="4098"/>
                  </a:cubicBezTo>
                  <a:cubicBezTo>
                    <a:pt x="3301" y="4055"/>
                    <a:pt x="3301" y="4055"/>
                    <a:pt x="3301" y="4055"/>
                  </a:cubicBezTo>
                  <a:cubicBezTo>
                    <a:pt x="3301" y="4064"/>
                    <a:pt x="3301" y="4064"/>
                    <a:pt x="3301" y="4064"/>
                  </a:cubicBezTo>
                  <a:cubicBezTo>
                    <a:pt x="3284" y="4072"/>
                    <a:pt x="3275" y="4081"/>
                    <a:pt x="3284" y="4098"/>
                  </a:cubicBezTo>
                  <a:cubicBezTo>
                    <a:pt x="3343" y="4200"/>
                    <a:pt x="3343" y="4200"/>
                    <a:pt x="3343" y="4200"/>
                  </a:cubicBezTo>
                  <a:cubicBezTo>
                    <a:pt x="3352" y="4226"/>
                    <a:pt x="3369" y="4226"/>
                    <a:pt x="3395" y="4217"/>
                  </a:cubicBezTo>
                  <a:cubicBezTo>
                    <a:pt x="3429" y="4200"/>
                    <a:pt x="3429" y="4183"/>
                    <a:pt x="3420" y="4149"/>
                  </a:cubicBezTo>
                  <a:cubicBezTo>
                    <a:pt x="3369" y="4055"/>
                    <a:pt x="3369" y="4055"/>
                    <a:pt x="3369" y="4055"/>
                  </a:cubicBezTo>
                  <a:cubicBezTo>
                    <a:pt x="3369" y="4047"/>
                    <a:pt x="3352" y="4038"/>
                    <a:pt x="3326" y="4047"/>
                  </a:cubicBezTo>
                  <a:cubicBezTo>
                    <a:pt x="3326" y="4038"/>
                    <a:pt x="3326" y="4038"/>
                    <a:pt x="3326" y="4038"/>
                  </a:cubicBezTo>
                  <a:cubicBezTo>
                    <a:pt x="3386" y="4004"/>
                    <a:pt x="3386" y="4004"/>
                    <a:pt x="3386" y="4004"/>
                  </a:cubicBezTo>
                  <a:cubicBezTo>
                    <a:pt x="3386" y="4004"/>
                    <a:pt x="3386" y="4004"/>
                    <a:pt x="3386" y="4004"/>
                  </a:cubicBezTo>
                  <a:cubicBezTo>
                    <a:pt x="3446" y="3962"/>
                    <a:pt x="3446" y="3962"/>
                    <a:pt x="3446" y="3962"/>
                  </a:cubicBezTo>
                  <a:cubicBezTo>
                    <a:pt x="3608" y="4021"/>
                    <a:pt x="3608" y="4021"/>
                    <a:pt x="3608" y="4021"/>
                  </a:cubicBezTo>
                  <a:cubicBezTo>
                    <a:pt x="3608" y="4021"/>
                    <a:pt x="3608" y="4021"/>
                    <a:pt x="3608" y="4021"/>
                  </a:cubicBezTo>
                  <a:cubicBezTo>
                    <a:pt x="3548" y="3936"/>
                    <a:pt x="3548" y="3936"/>
                    <a:pt x="3548" y="3936"/>
                  </a:cubicBezTo>
                  <a:cubicBezTo>
                    <a:pt x="3540" y="3919"/>
                    <a:pt x="3531" y="3919"/>
                    <a:pt x="3505" y="3936"/>
                  </a:cubicBezTo>
                  <a:cubicBezTo>
                    <a:pt x="3505" y="3928"/>
                    <a:pt x="3505" y="3928"/>
                    <a:pt x="3505" y="3928"/>
                  </a:cubicBezTo>
                  <a:cubicBezTo>
                    <a:pt x="3565" y="3885"/>
                    <a:pt x="3565" y="3885"/>
                    <a:pt x="3565" y="3885"/>
                  </a:cubicBezTo>
                  <a:cubicBezTo>
                    <a:pt x="3565" y="3893"/>
                    <a:pt x="3565" y="3893"/>
                    <a:pt x="3565" y="3893"/>
                  </a:cubicBezTo>
                  <a:cubicBezTo>
                    <a:pt x="3557" y="3902"/>
                    <a:pt x="3548" y="3919"/>
                    <a:pt x="3565" y="3928"/>
                  </a:cubicBezTo>
                  <a:cubicBezTo>
                    <a:pt x="3659" y="4055"/>
                    <a:pt x="3659" y="4055"/>
                    <a:pt x="3659" y="4055"/>
                  </a:cubicBezTo>
                  <a:cubicBezTo>
                    <a:pt x="3633" y="4072"/>
                    <a:pt x="3633" y="4072"/>
                    <a:pt x="3633" y="4072"/>
                  </a:cubicBezTo>
                  <a:cubicBezTo>
                    <a:pt x="3454" y="4013"/>
                    <a:pt x="3454" y="4013"/>
                    <a:pt x="3454" y="4013"/>
                  </a:cubicBezTo>
                  <a:cubicBezTo>
                    <a:pt x="3454" y="4013"/>
                    <a:pt x="3454" y="4013"/>
                    <a:pt x="3454" y="4013"/>
                  </a:cubicBezTo>
                  <a:cubicBezTo>
                    <a:pt x="3531" y="4115"/>
                    <a:pt x="3531" y="4115"/>
                    <a:pt x="3531" y="4115"/>
                  </a:cubicBezTo>
                  <a:cubicBezTo>
                    <a:pt x="3531" y="4132"/>
                    <a:pt x="3548" y="4132"/>
                    <a:pt x="3565" y="4115"/>
                  </a:cubicBezTo>
                  <a:cubicBezTo>
                    <a:pt x="3574" y="4124"/>
                    <a:pt x="3574" y="4124"/>
                    <a:pt x="3574" y="4124"/>
                  </a:cubicBezTo>
                  <a:cubicBezTo>
                    <a:pt x="3505" y="4166"/>
                    <a:pt x="3505" y="4166"/>
                    <a:pt x="3505" y="4166"/>
                  </a:cubicBezTo>
                  <a:cubicBezTo>
                    <a:pt x="3505" y="4158"/>
                    <a:pt x="3505" y="4158"/>
                    <a:pt x="3505" y="4158"/>
                  </a:cubicBezTo>
                  <a:cubicBezTo>
                    <a:pt x="3523" y="4149"/>
                    <a:pt x="3523" y="4141"/>
                    <a:pt x="3514" y="4124"/>
                  </a:cubicBezTo>
                  <a:cubicBezTo>
                    <a:pt x="3429" y="4013"/>
                    <a:pt x="3429" y="4013"/>
                    <a:pt x="3429" y="4013"/>
                  </a:cubicBezTo>
                  <a:cubicBezTo>
                    <a:pt x="3429" y="4004"/>
                    <a:pt x="3412" y="4004"/>
                    <a:pt x="3395" y="4013"/>
                  </a:cubicBezTo>
                  <a:close/>
                  <a:moveTo>
                    <a:pt x="3122" y="4132"/>
                  </a:moveTo>
                  <a:cubicBezTo>
                    <a:pt x="3147" y="4200"/>
                    <a:pt x="3147" y="4200"/>
                    <a:pt x="3147" y="4200"/>
                  </a:cubicBezTo>
                  <a:cubicBezTo>
                    <a:pt x="3139" y="4209"/>
                    <a:pt x="3139" y="4209"/>
                    <a:pt x="3139" y="4209"/>
                  </a:cubicBezTo>
                  <a:cubicBezTo>
                    <a:pt x="3113" y="4175"/>
                    <a:pt x="3079" y="4158"/>
                    <a:pt x="3054" y="4166"/>
                  </a:cubicBezTo>
                  <a:cubicBezTo>
                    <a:pt x="3019" y="4183"/>
                    <a:pt x="3019" y="4217"/>
                    <a:pt x="3036" y="4268"/>
                  </a:cubicBezTo>
                  <a:cubicBezTo>
                    <a:pt x="3054" y="4328"/>
                    <a:pt x="3088" y="4354"/>
                    <a:pt x="3122" y="4336"/>
                  </a:cubicBezTo>
                  <a:cubicBezTo>
                    <a:pt x="3156" y="4328"/>
                    <a:pt x="3173" y="4294"/>
                    <a:pt x="3156" y="4251"/>
                  </a:cubicBezTo>
                  <a:cubicBezTo>
                    <a:pt x="3173" y="4251"/>
                    <a:pt x="3173" y="4251"/>
                    <a:pt x="3173" y="4251"/>
                  </a:cubicBezTo>
                  <a:cubicBezTo>
                    <a:pt x="3190" y="4302"/>
                    <a:pt x="3173" y="4336"/>
                    <a:pt x="3122" y="4354"/>
                  </a:cubicBezTo>
                  <a:cubicBezTo>
                    <a:pt x="3054" y="4371"/>
                    <a:pt x="3011" y="4354"/>
                    <a:pt x="2985" y="4285"/>
                  </a:cubicBezTo>
                  <a:cubicBezTo>
                    <a:pt x="2968" y="4226"/>
                    <a:pt x="2994" y="4183"/>
                    <a:pt x="3045" y="4158"/>
                  </a:cubicBezTo>
                  <a:cubicBezTo>
                    <a:pt x="3062" y="4149"/>
                    <a:pt x="3088" y="4149"/>
                    <a:pt x="3105" y="4158"/>
                  </a:cubicBezTo>
                  <a:cubicBezTo>
                    <a:pt x="3113" y="4141"/>
                    <a:pt x="3113" y="4141"/>
                    <a:pt x="3113" y="4141"/>
                  </a:cubicBezTo>
                  <a:lnTo>
                    <a:pt x="3122" y="4132"/>
                  </a:lnTo>
                  <a:close/>
                  <a:moveTo>
                    <a:pt x="2977" y="4396"/>
                  </a:moveTo>
                  <a:cubicBezTo>
                    <a:pt x="2874" y="4422"/>
                    <a:pt x="2874" y="4422"/>
                    <a:pt x="2874" y="4422"/>
                  </a:cubicBezTo>
                  <a:cubicBezTo>
                    <a:pt x="2866" y="4405"/>
                    <a:pt x="2866" y="4405"/>
                    <a:pt x="2866" y="4405"/>
                  </a:cubicBezTo>
                  <a:cubicBezTo>
                    <a:pt x="2891" y="4405"/>
                    <a:pt x="2900" y="4396"/>
                    <a:pt x="2891" y="4379"/>
                  </a:cubicBezTo>
                  <a:cubicBezTo>
                    <a:pt x="2857" y="4243"/>
                    <a:pt x="2857" y="4243"/>
                    <a:pt x="2857" y="4243"/>
                  </a:cubicBezTo>
                  <a:cubicBezTo>
                    <a:pt x="2857" y="4234"/>
                    <a:pt x="2849" y="4226"/>
                    <a:pt x="2832" y="4234"/>
                  </a:cubicBezTo>
                  <a:cubicBezTo>
                    <a:pt x="2823" y="4226"/>
                    <a:pt x="2823" y="4226"/>
                    <a:pt x="2823" y="4226"/>
                  </a:cubicBezTo>
                  <a:cubicBezTo>
                    <a:pt x="2934" y="4200"/>
                    <a:pt x="2934" y="4200"/>
                    <a:pt x="2934" y="4200"/>
                  </a:cubicBezTo>
                  <a:cubicBezTo>
                    <a:pt x="2934" y="4209"/>
                    <a:pt x="2934" y="4209"/>
                    <a:pt x="2934" y="4209"/>
                  </a:cubicBezTo>
                  <a:cubicBezTo>
                    <a:pt x="2909" y="4217"/>
                    <a:pt x="2909" y="4226"/>
                    <a:pt x="2909" y="4234"/>
                  </a:cubicBezTo>
                  <a:cubicBezTo>
                    <a:pt x="2943" y="4371"/>
                    <a:pt x="2943" y="4371"/>
                    <a:pt x="2943" y="4371"/>
                  </a:cubicBezTo>
                  <a:cubicBezTo>
                    <a:pt x="2943" y="4388"/>
                    <a:pt x="2951" y="4388"/>
                    <a:pt x="2977" y="4388"/>
                  </a:cubicBezTo>
                  <a:lnTo>
                    <a:pt x="2977" y="4396"/>
                  </a:lnTo>
                  <a:close/>
                  <a:moveTo>
                    <a:pt x="2602" y="4268"/>
                  </a:moveTo>
                  <a:cubicBezTo>
                    <a:pt x="2602" y="4260"/>
                    <a:pt x="2602" y="4260"/>
                    <a:pt x="2602" y="4260"/>
                  </a:cubicBezTo>
                  <a:cubicBezTo>
                    <a:pt x="2670" y="4251"/>
                    <a:pt x="2670" y="4251"/>
                    <a:pt x="2670" y="4251"/>
                  </a:cubicBezTo>
                  <a:cubicBezTo>
                    <a:pt x="2781" y="4371"/>
                    <a:pt x="2781" y="4371"/>
                    <a:pt x="2781" y="4371"/>
                  </a:cubicBezTo>
                  <a:cubicBezTo>
                    <a:pt x="2789" y="4371"/>
                    <a:pt x="2789" y="4371"/>
                    <a:pt x="2789" y="4371"/>
                  </a:cubicBezTo>
                  <a:cubicBezTo>
                    <a:pt x="2772" y="4268"/>
                    <a:pt x="2772" y="4268"/>
                    <a:pt x="2772" y="4268"/>
                  </a:cubicBezTo>
                  <a:cubicBezTo>
                    <a:pt x="2772" y="4260"/>
                    <a:pt x="2764" y="4251"/>
                    <a:pt x="2738" y="4251"/>
                  </a:cubicBezTo>
                  <a:cubicBezTo>
                    <a:pt x="2738" y="4243"/>
                    <a:pt x="2738" y="4243"/>
                    <a:pt x="2738" y="4243"/>
                  </a:cubicBezTo>
                  <a:cubicBezTo>
                    <a:pt x="2806" y="4234"/>
                    <a:pt x="2806" y="4234"/>
                    <a:pt x="2806" y="4234"/>
                  </a:cubicBezTo>
                  <a:cubicBezTo>
                    <a:pt x="2815" y="4243"/>
                    <a:pt x="2815" y="4243"/>
                    <a:pt x="2815" y="4243"/>
                  </a:cubicBezTo>
                  <a:cubicBezTo>
                    <a:pt x="2789" y="4251"/>
                    <a:pt x="2789" y="4260"/>
                    <a:pt x="2789" y="4268"/>
                  </a:cubicBezTo>
                  <a:cubicBezTo>
                    <a:pt x="2806" y="4439"/>
                    <a:pt x="2806" y="4439"/>
                    <a:pt x="2806" y="4439"/>
                  </a:cubicBezTo>
                  <a:cubicBezTo>
                    <a:pt x="2781" y="4439"/>
                    <a:pt x="2781" y="4439"/>
                    <a:pt x="2781" y="4439"/>
                  </a:cubicBezTo>
                  <a:cubicBezTo>
                    <a:pt x="2653" y="4294"/>
                    <a:pt x="2653" y="4294"/>
                    <a:pt x="2653" y="4294"/>
                  </a:cubicBezTo>
                  <a:cubicBezTo>
                    <a:pt x="2653" y="4302"/>
                    <a:pt x="2653" y="4302"/>
                    <a:pt x="2653" y="4302"/>
                  </a:cubicBezTo>
                  <a:cubicBezTo>
                    <a:pt x="2661" y="4422"/>
                    <a:pt x="2661" y="4422"/>
                    <a:pt x="2661" y="4422"/>
                  </a:cubicBezTo>
                  <a:cubicBezTo>
                    <a:pt x="2661" y="4439"/>
                    <a:pt x="2678" y="4439"/>
                    <a:pt x="2704" y="4439"/>
                  </a:cubicBezTo>
                  <a:cubicBezTo>
                    <a:pt x="2704" y="4447"/>
                    <a:pt x="2704" y="4447"/>
                    <a:pt x="2704" y="4447"/>
                  </a:cubicBezTo>
                  <a:cubicBezTo>
                    <a:pt x="2627" y="4456"/>
                    <a:pt x="2627" y="4456"/>
                    <a:pt x="2627" y="4456"/>
                  </a:cubicBezTo>
                  <a:cubicBezTo>
                    <a:pt x="2627" y="4447"/>
                    <a:pt x="2627" y="4447"/>
                    <a:pt x="2627" y="4447"/>
                  </a:cubicBezTo>
                  <a:cubicBezTo>
                    <a:pt x="2644" y="4447"/>
                    <a:pt x="2653" y="4439"/>
                    <a:pt x="2653" y="4422"/>
                  </a:cubicBezTo>
                  <a:cubicBezTo>
                    <a:pt x="2636" y="4285"/>
                    <a:pt x="2636" y="4285"/>
                    <a:pt x="2636" y="4285"/>
                  </a:cubicBezTo>
                  <a:cubicBezTo>
                    <a:pt x="2636" y="4268"/>
                    <a:pt x="2619" y="4268"/>
                    <a:pt x="2602" y="4268"/>
                  </a:cubicBezTo>
                  <a:close/>
                  <a:moveTo>
                    <a:pt x="2439" y="4354"/>
                  </a:moveTo>
                  <a:cubicBezTo>
                    <a:pt x="2508" y="4354"/>
                    <a:pt x="2508" y="4354"/>
                    <a:pt x="2508" y="4354"/>
                  </a:cubicBezTo>
                  <a:cubicBezTo>
                    <a:pt x="2508" y="4294"/>
                    <a:pt x="2508" y="4294"/>
                    <a:pt x="2508" y="4294"/>
                  </a:cubicBezTo>
                  <a:cubicBezTo>
                    <a:pt x="2508" y="4277"/>
                    <a:pt x="2499" y="4277"/>
                    <a:pt x="2482" y="4277"/>
                  </a:cubicBezTo>
                  <a:cubicBezTo>
                    <a:pt x="2474" y="4260"/>
                    <a:pt x="2474" y="4260"/>
                    <a:pt x="2474" y="4260"/>
                  </a:cubicBezTo>
                  <a:cubicBezTo>
                    <a:pt x="2584" y="4260"/>
                    <a:pt x="2584" y="4260"/>
                    <a:pt x="2584" y="4260"/>
                  </a:cubicBezTo>
                  <a:cubicBezTo>
                    <a:pt x="2584" y="4268"/>
                    <a:pt x="2584" y="4268"/>
                    <a:pt x="2584" y="4268"/>
                  </a:cubicBezTo>
                  <a:cubicBezTo>
                    <a:pt x="2559" y="4268"/>
                    <a:pt x="2550" y="4277"/>
                    <a:pt x="2550" y="4294"/>
                  </a:cubicBezTo>
                  <a:cubicBezTo>
                    <a:pt x="2559" y="4430"/>
                    <a:pt x="2559" y="4430"/>
                    <a:pt x="2559" y="4430"/>
                  </a:cubicBezTo>
                  <a:cubicBezTo>
                    <a:pt x="2559" y="4447"/>
                    <a:pt x="2567" y="4447"/>
                    <a:pt x="2593" y="4447"/>
                  </a:cubicBezTo>
                  <a:cubicBezTo>
                    <a:pt x="2593" y="4456"/>
                    <a:pt x="2593" y="4456"/>
                    <a:pt x="2593" y="4456"/>
                  </a:cubicBezTo>
                  <a:cubicBezTo>
                    <a:pt x="2491" y="4464"/>
                    <a:pt x="2491" y="4464"/>
                    <a:pt x="2491" y="4464"/>
                  </a:cubicBezTo>
                  <a:cubicBezTo>
                    <a:pt x="2491" y="4456"/>
                    <a:pt x="2491" y="4456"/>
                    <a:pt x="2491" y="4456"/>
                  </a:cubicBezTo>
                  <a:cubicBezTo>
                    <a:pt x="2508" y="4456"/>
                    <a:pt x="2516" y="4447"/>
                    <a:pt x="2508" y="4430"/>
                  </a:cubicBezTo>
                  <a:cubicBezTo>
                    <a:pt x="2508" y="4362"/>
                    <a:pt x="2508" y="4362"/>
                    <a:pt x="2508" y="4362"/>
                  </a:cubicBezTo>
                  <a:cubicBezTo>
                    <a:pt x="2439" y="4371"/>
                    <a:pt x="2439" y="4371"/>
                    <a:pt x="2439" y="4371"/>
                  </a:cubicBezTo>
                  <a:cubicBezTo>
                    <a:pt x="2448" y="4439"/>
                    <a:pt x="2448" y="4439"/>
                    <a:pt x="2448" y="4439"/>
                  </a:cubicBezTo>
                  <a:cubicBezTo>
                    <a:pt x="2448" y="4447"/>
                    <a:pt x="2457" y="4456"/>
                    <a:pt x="2474" y="4456"/>
                  </a:cubicBezTo>
                  <a:cubicBezTo>
                    <a:pt x="2474" y="4464"/>
                    <a:pt x="2474" y="4464"/>
                    <a:pt x="2474" y="4464"/>
                  </a:cubicBezTo>
                  <a:cubicBezTo>
                    <a:pt x="2371" y="4473"/>
                    <a:pt x="2371" y="4473"/>
                    <a:pt x="2371" y="4473"/>
                  </a:cubicBezTo>
                  <a:cubicBezTo>
                    <a:pt x="2371" y="4456"/>
                    <a:pt x="2371" y="4456"/>
                    <a:pt x="2371" y="4456"/>
                  </a:cubicBezTo>
                  <a:cubicBezTo>
                    <a:pt x="2388" y="4456"/>
                    <a:pt x="2397" y="4456"/>
                    <a:pt x="2397" y="4439"/>
                  </a:cubicBezTo>
                  <a:cubicBezTo>
                    <a:pt x="2388" y="4302"/>
                    <a:pt x="2388" y="4302"/>
                    <a:pt x="2388" y="4302"/>
                  </a:cubicBezTo>
                  <a:cubicBezTo>
                    <a:pt x="2388" y="4285"/>
                    <a:pt x="2380" y="4277"/>
                    <a:pt x="2363" y="4277"/>
                  </a:cubicBezTo>
                  <a:cubicBezTo>
                    <a:pt x="2363" y="4268"/>
                    <a:pt x="2363" y="4268"/>
                    <a:pt x="2363" y="4268"/>
                  </a:cubicBezTo>
                  <a:cubicBezTo>
                    <a:pt x="2465" y="4260"/>
                    <a:pt x="2465" y="4260"/>
                    <a:pt x="2465" y="4260"/>
                  </a:cubicBezTo>
                  <a:cubicBezTo>
                    <a:pt x="2465" y="4277"/>
                    <a:pt x="2465" y="4277"/>
                    <a:pt x="2465" y="4277"/>
                  </a:cubicBezTo>
                  <a:cubicBezTo>
                    <a:pt x="2448" y="4277"/>
                    <a:pt x="2439" y="4285"/>
                    <a:pt x="2439" y="4294"/>
                  </a:cubicBezTo>
                  <a:lnTo>
                    <a:pt x="2439" y="4354"/>
                  </a:lnTo>
                  <a:close/>
                  <a:moveTo>
                    <a:pt x="2346" y="4268"/>
                  </a:moveTo>
                  <a:cubicBezTo>
                    <a:pt x="2337" y="4336"/>
                    <a:pt x="2337" y="4336"/>
                    <a:pt x="2337" y="4336"/>
                  </a:cubicBezTo>
                  <a:cubicBezTo>
                    <a:pt x="2329" y="4336"/>
                    <a:pt x="2329" y="4336"/>
                    <a:pt x="2329" y="4336"/>
                  </a:cubicBezTo>
                  <a:cubicBezTo>
                    <a:pt x="2312" y="4294"/>
                    <a:pt x="2295" y="4268"/>
                    <a:pt x="2269" y="4268"/>
                  </a:cubicBezTo>
                  <a:cubicBezTo>
                    <a:pt x="2235" y="4260"/>
                    <a:pt x="2209" y="4285"/>
                    <a:pt x="2201" y="4354"/>
                  </a:cubicBezTo>
                  <a:cubicBezTo>
                    <a:pt x="2201" y="4405"/>
                    <a:pt x="2209" y="4439"/>
                    <a:pt x="2252" y="4447"/>
                  </a:cubicBezTo>
                  <a:cubicBezTo>
                    <a:pt x="2295" y="4447"/>
                    <a:pt x="2312" y="4430"/>
                    <a:pt x="2320" y="4388"/>
                  </a:cubicBezTo>
                  <a:cubicBezTo>
                    <a:pt x="2337" y="4388"/>
                    <a:pt x="2337" y="4388"/>
                    <a:pt x="2337" y="4388"/>
                  </a:cubicBezTo>
                  <a:cubicBezTo>
                    <a:pt x="2329" y="4439"/>
                    <a:pt x="2295" y="4464"/>
                    <a:pt x="2243" y="4456"/>
                  </a:cubicBezTo>
                  <a:cubicBezTo>
                    <a:pt x="2175" y="4447"/>
                    <a:pt x="2150" y="4405"/>
                    <a:pt x="2150" y="4345"/>
                  </a:cubicBezTo>
                  <a:cubicBezTo>
                    <a:pt x="2167" y="4277"/>
                    <a:pt x="2201" y="4251"/>
                    <a:pt x="2269" y="4251"/>
                  </a:cubicBezTo>
                  <a:cubicBezTo>
                    <a:pt x="2286" y="4251"/>
                    <a:pt x="2303" y="4260"/>
                    <a:pt x="2320" y="4277"/>
                  </a:cubicBezTo>
                  <a:cubicBezTo>
                    <a:pt x="2337" y="4268"/>
                    <a:pt x="2337" y="4268"/>
                    <a:pt x="2337" y="4268"/>
                  </a:cubicBezTo>
                  <a:lnTo>
                    <a:pt x="2346" y="4268"/>
                  </a:lnTo>
                  <a:close/>
                  <a:moveTo>
                    <a:pt x="2124" y="4234"/>
                  </a:moveTo>
                  <a:cubicBezTo>
                    <a:pt x="2115" y="4311"/>
                    <a:pt x="2115" y="4311"/>
                    <a:pt x="2115" y="4311"/>
                  </a:cubicBezTo>
                  <a:cubicBezTo>
                    <a:pt x="2098" y="4302"/>
                    <a:pt x="2098" y="4302"/>
                    <a:pt x="2098" y="4302"/>
                  </a:cubicBezTo>
                  <a:cubicBezTo>
                    <a:pt x="2098" y="4268"/>
                    <a:pt x="2081" y="4243"/>
                    <a:pt x="2047" y="4234"/>
                  </a:cubicBezTo>
                  <a:cubicBezTo>
                    <a:pt x="2030" y="4226"/>
                    <a:pt x="2022" y="4234"/>
                    <a:pt x="2022" y="4243"/>
                  </a:cubicBezTo>
                  <a:cubicBezTo>
                    <a:pt x="2005" y="4302"/>
                    <a:pt x="2005" y="4302"/>
                    <a:pt x="2005" y="4302"/>
                  </a:cubicBezTo>
                  <a:cubicBezTo>
                    <a:pt x="2030" y="4311"/>
                    <a:pt x="2047" y="4302"/>
                    <a:pt x="2056" y="4277"/>
                  </a:cubicBezTo>
                  <a:cubicBezTo>
                    <a:pt x="2073" y="4277"/>
                    <a:pt x="2073" y="4277"/>
                    <a:pt x="2073" y="4277"/>
                  </a:cubicBezTo>
                  <a:cubicBezTo>
                    <a:pt x="2047" y="4362"/>
                    <a:pt x="2047" y="4362"/>
                    <a:pt x="2047" y="4362"/>
                  </a:cubicBezTo>
                  <a:cubicBezTo>
                    <a:pt x="2039" y="4354"/>
                    <a:pt x="2039" y="4354"/>
                    <a:pt x="2039" y="4354"/>
                  </a:cubicBezTo>
                  <a:cubicBezTo>
                    <a:pt x="2039" y="4328"/>
                    <a:pt x="2030" y="4319"/>
                    <a:pt x="2005" y="4311"/>
                  </a:cubicBezTo>
                  <a:cubicBezTo>
                    <a:pt x="1987" y="4379"/>
                    <a:pt x="1987" y="4379"/>
                    <a:pt x="1987" y="4379"/>
                  </a:cubicBezTo>
                  <a:cubicBezTo>
                    <a:pt x="1979" y="4388"/>
                    <a:pt x="1987" y="4396"/>
                    <a:pt x="2005" y="4405"/>
                  </a:cubicBezTo>
                  <a:cubicBezTo>
                    <a:pt x="2039" y="4413"/>
                    <a:pt x="2073" y="4396"/>
                    <a:pt x="2090" y="4362"/>
                  </a:cubicBezTo>
                  <a:cubicBezTo>
                    <a:pt x="2107" y="4362"/>
                    <a:pt x="2107" y="4362"/>
                    <a:pt x="2107" y="4362"/>
                  </a:cubicBezTo>
                  <a:cubicBezTo>
                    <a:pt x="2081" y="4439"/>
                    <a:pt x="2081" y="4439"/>
                    <a:pt x="2081" y="4439"/>
                  </a:cubicBezTo>
                  <a:cubicBezTo>
                    <a:pt x="1902" y="4388"/>
                    <a:pt x="1902" y="4388"/>
                    <a:pt x="1902" y="4388"/>
                  </a:cubicBezTo>
                  <a:cubicBezTo>
                    <a:pt x="1902" y="4379"/>
                    <a:pt x="1902" y="4379"/>
                    <a:pt x="1902" y="4379"/>
                  </a:cubicBezTo>
                  <a:cubicBezTo>
                    <a:pt x="1928" y="4388"/>
                    <a:pt x="1936" y="4379"/>
                    <a:pt x="1936" y="4371"/>
                  </a:cubicBezTo>
                  <a:cubicBezTo>
                    <a:pt x="1970" y="4234"/>
                    <a:pt x="1970" y="4234"/>
                    <a:pt x="1970" y="4234"/>
                  </a:cubicBezTo>
                  <a:cubicBezTo>
                    <a:pt x="1979" y="4217"/>
                    <a:pt x="1970" y="4209"/>
                    <a:pt x="1945" y="4209"/>
                  </a:cubicBezTo>
                  <a:cubicBezTo>
                    <a:pt x="1953" y="4192"/>
                    <a:pt x="1953" y="4192"/>
                    <a:pt x="1953" y="4192"/>
                  </a:cubicBezTo>
                  <a:lnTo>
                    <a:pt x="2124" y="4234"/>
                  </a:lnTo>
                  <a:close/>
                  <a:moveTo>
                    <a:pt x="1757" y="4132"/>
                  </a:moveTo>
                  <a:cubicBezTo>
                    <a:pt x="1936" y="4192"/>
                    <a:pt x="1936" y="4192"/>
                    <a:pt x="1936" y="4192"/>
                  </a:cubicBezTo>
                  <a:cubicBezTo>
                    <a:pt x="1911" y="4260"/>
                    <a:pt x="1911" y="4260"/>
                    <a:pt x="1911" y="4260"/>
                  </a:cubicBezTo>
                  <a:cubicBezTo>
                    <a:pt x="1902" y="4260"/>
                    <a:pt x="1902" y="4260"/>
                    <a:pt x="1902" y="4260"/>
                  </a:cubicBezTo>
                  <a:cubicBezTo>
                    <a:pt x="1902" y="4217"/>
                    <a:pt x="1894" y="4192"/>
                    <a:pt x="1860" y="4183"/>
                  </a:cubicBezTo>
                  <a:cubicBezTo>
                    <a:pt x="1808" y="4336"/>
                    <a:pt x="1808" y="4336"/>
                    <a:pt x="1808" y="4336"/>
                  </a:cubicBezTo>
                  <a:cubicBezTo>
                    <a:pt x="1808" y="4345"/>
                    <a:pt x="1817" y="4354"/>
                    <a:pt x="1834" y="4362"/>
                  </a:cubicBezTo>
                  <a:cubicBezTo>
                    <a:pt x="1834" y="4371"/>
                    <a:pt x="1834" y="4371"/>
                    <a:pt x="1834" y="4371"/>
                  </a:cubicBezTo>
                  <a:cubicBezTo>
                    <a:pt x="1723" y="4336"/>
                    <a:pt x="1723" y="4336"/>
                    <a:pt x="1723" y="4336"/>
                  </a:cubicBezTo>
                  <a:cubicBezTo>
                    <a:pt x="1732" y="4328"/>
                    <a:pt x="1732" y="4328"/>
                    <a:pt x="1732" y="4328"/>
                  </a:cubicBezTo>
                  <a:cubicBezTo>
                    <a:pt x="1749" y="4336"/>
                    <a:pt x="1766" y="4328"/>
                    <a:pt x="1766" y="4319"/>
                  </a:cubicBezTo>
                  <a:cubicBezTo>
                    <a:pt x="1817" y="4166"/>
                    <a:pt x="1817" y="4166"/>
                    <a:pt x="1817" y="4166"/>
                  </a:cubicBezTo>
                  <a:cubicBezTo>
                    <a:pt x="1791" y="4158"/>
                    <a:pt x="1766" y="4175"/>
                    <a:pt x="1740" y="4200"/>
                  </a:cubicBezTo>
                  <a:cubicBezTo>
                    <a:pt x="1732" y="4200"/>
                    <a:pt x="1732" y="4200"/>
                    <a:pt x="1732" y="4200"/>
                  </a:cubicBezTo>
                  <a:lnTo>
                    <a:pt x="1757" y="4132"/>
                  </a:lnTo>
                  <a:close/>
                  <a:moveTo>
                    <a:pt x="1570" y="4064"/>
                  </a:moveTo>
                  <a:cubicBezTo>
                    <a:pt x="1578" y="4047"/>
                    <a:pt x="1578" y="4047"/>
                    <a:pt x="1578" y="4047"/>
                  </a:cubicBezTo>
                  <a:cubicBezTo>
                    <a:pt x="1663" y="4089"/>
                    <a:pt x="1663" y="4089"/>
                    <a:pt x="1663" y="4089"/>
                  </a:cubicBezTo>
                  <a:cubicBezTo>
                    <a:pt x="1655" y="4098"/>
                    <a:pt x="1655" y="4098"/>
                    <a:pt x="1655" y="4098"/>
                  </a:cubicBezTo>
                  <a:cubicBezTo>
                    <a:pt x="1646" y="4089"/>
                    <a:pt x="1638" y="4089"/>
                    <a:pt x="1638" y="4098"/>
                  </a:cubicBezTo>
                  <a:cubicBezTo>
                    <a:pt x="1629" y="4098"/>
                    <a:pt x="1629" y="4106"/>
                    <a:pt x="1629" y="4115"/>
                  </a:cubicBezTo>
                  <a:cubicBezTo>
                    <a:pt x="1629" y="4115"/>
                    <a:pt x="1629" y="4115"/>
                    <a:pt x="1629" y="4115"/>
                  </a:cubicBezTo>
                  <a:cubicBezTo>
                    <a:pt x="1638" y="4183"/>
                    <a:pt x="1638" y="4183"/>
                    <a:pt x="1638" y="4183"/>
                  </a:cubicBezTo>
                  <a:cubicBezTo>
                    <a:pt x="1689" y="4141"/>
                    <a:pt x="1689" y="4141"/>
                    <a:pt x="1689" y="4141"/>
                  </a:cubicBezTo>
                  <a:cubicBezTo>
                    <a:pt x="1698" y="4132"/>
                    <a:pt x="1698" y="4132"/>
                    <a:pt x="1698" y="4132"/>
                  </a:cubicBezTo>
                  <a:cubicBezTo>
                    <a:pt x="1698" y="4124"/>
                    <a:pt x="1689" y="4115"/>
                    <a:pt x="1680" y="4106"/>
                  </a:cubicBezTo>
                  <a:cubicBezTo>
                    <a:pt x="1680" y="4098"/>
                    <a:pt x="1680" y="4098"/>
                    <a:pt x="1680" y="4098"/>
                  </a:cubicBezTo>
                  <a:cubicBezTo>
                    <a:pt x="1749" y="4124"/>
                    <a:pt x="1749" y="4124"/>
                    <a:pt x="1749" y="4124"/>
                  </a:cubicBezTo>
                  <a:cubicBezTo>
                    <a:pt x="1749" y="4141"/>
                    <a:pt x="1749" y="4141"/>
                    <a:pt x="1749" y="4141"/>
                  </a:cubicBezTo>
                  <a:cubicBezTo>
                    <a:pt x="1732" y="4132"/>
                    <a:pt x="1715" y="4132"/>
                    <a:pt x="1706" y="4141"/>
                  </a:cubicBezTo>
                  <a:cubicBezTo>
                    <a:pt x="1638" y="4209"/>
                    <a:pt x="1638" y="4209"/>
                    <a:pt x="1638" y="4209"/>
                  </a:cubicBezTo>
                  <a:cubicBezTo>
                    <a:pt x="1612" y="4251"/>
                    <a:pt x="1612" y="4251"/>
                    <a:pt x="1612" y="4251"/>
                  </a:cubicBezTo>
                  <a:cubicBezTo>
                    <a:pt x="1604" y="4268"/>
                    <a:pt x="1612" y="4277"/>
                    <a:pt x="1638" y="4285"/>
                  </a:cubicBezTo>
                  <a:cubicBezTo>
                    <a:pt x="1629" y="4294"/>
                    <a:pt x="1629" y="4294"/>
                    <a:pt x="1629" y="4294"/>
                  </a:cubicBezTo>
                  <a:cubicBezTo>
                    <a:pt x="1527" y="4251"/>
                    <a:pt x="1527" y="4251"/>
                    <a:pt x="1527" y="4251"/>
                  </a:cubicBezTo>
                  <a:cubicBezTo>
                    <a:pt x="1536" y="4234"/>
                    <a:pt x="1536" y="4234"/>
                    <a:pt x="1536" y="4234"/>
                  </a:cubicBezTo>
                  <a:cubicBezTo>
                    <a:pt x="1553" y="4251"/>
                    <a:pt x="1570" y="4251"/>
                    <a:pt x="1570" y="4234"/>
                  </a:cubicBezTo>
                  <a:cubicBezTo>
                    <a:pt x="1595" y="4183"/>
                    <a:pt x="1595" y="4183"/>
                    <a:pt x="1595" y="4183"/>
                  </a:cubicBezTo>
                  <a:cubicBezTo>
                    <a:pt x="1587" y="4106"/>
                    <a:pt x="1587" y="4106"/>
                    <a:pt x="1587" y="4106"/>
                  </a:cubicBezTo>
                  <a:cubicBezTo>
                    <a:pt x="1587" y="4081"/>
                    <a:pt x="1578" y="4064"/>
                    <a:pt x="1570" y="4064"/>
                  </a:cubicBezTo>
                  <a:close/>
                  <a:moveTo>
                    <a:pt x="1459" y="4217"/>
                  </a:moveTo>
                  <a:cubicBezTo>
                    <a:pt x="1322" y="4132"/>
                    <a:pt x="1322" y="4132"/>
                    <a:pt x="1322" y="4132"/>
                  </a:cubicBezTo>
                  <a:cubicBezTo>
                    <a:pt x="1322" y="4115"/>
                    <a:pt x="1322" y="4115"/>
                    <a:pt x="1322" y="4115"/>
                  </a:cubicBezTo>
                  <a:cubicBezTo>
                    <a:pt x="1339" y="4132"/>
                    <a:pt x="1356" y="4132"/>
                    <a:pt x="1356" y="4115"/>
                  </a:cubicBezTo>
                  <a:cubicBezTo>
                    <a:pt x="1433" y="3996"/>
                    <a:pt x="1433" y="3996"/>
                    <a:pt x="1433" y="3996"/>
                  </a:cubicBezTo>
                  <a:cubicBezTo>
                    <a:pt x="1442" y="3987"/>
                    <a:pt x="1433" y="3979"/>
                    <a:pt x="1416" y="3962"/>
                  </a:cubicBezTo>
                  <a:cubicBezTo>
                    <a:pt x="1425" y="3953"/>
                    <a:pt x="1425" y="3953"/>
                    <a:pt x="1425" y="3953"/>
                  </a:cubicBezTo>
                  <a:cubicBezTo>
                    <a:pt x="1510" y="4013"/>
                    <a:pt x="1510" y="4013"/>
                    <a:pt x="1510" y="4013"/>
                  </a:cubicBezTo>
                  <a:cubicBezTo>
                    <a:pt x="1510" y="4021"/>
                    <a:pt x="1510" y="4021"/>
                    <a:pt x="1510" y="4021"/>
                  </a:cubicBezTo>
                  <a:cubicBezTo>
                    <a:pt x="1493" y="4013"/>
                    <a:pt x="1476" y="4013"/>
                    <a:pt x="1476" y="4021"/>
                  </a:cubicBezTo>
                  <a:cubicBezTo>
                    <a:pt x="1399" y="4141"/>
                    <a:pt x="1399" y="4141"/>
                    <a:pt x="1399" y="4141"/>
                  </a:cubicBezTo>
                  <a:cubicBezTo>
                    <a:pt x="1391" y="4149"/>
                    <a:pt x="1399" y="4158"/>
                    <a:pt x="1408" y="4166"/>
                  </a:cubicBezTo>
                  <a:cubicBezTo>
                    <a:pt x="1433" y="4183"/>
                    <a:pt x="1467" y="4175"/>
                    <a:pt x="1493" y="4141"/>
                  </a:cubicBezTo>
                  <a:cubicBezTo>
                    <a:pt x="1501" y="4149"/>
                    <a:pt x="1501" y="4149"/>
                    <a:pt x="1501" y="4149"/>
                  </a:cubicBezTo>
                  <a:lnTo>
                    <a:pt x="1459" y="4217"/>
                  </a:lnTo>
                  <a:close/>
                  <a:moveTo>
                    <a:pt x="1186" y="3902"/>
                  </a:moveTo>
                  <a:cubicBezTo>
                    <a:pt x="1228" y="3851"/>
                    <a:pt x="1280" y="3851"/>
                    <a:pt x="1331" y="3885"/>
                  </a:cubicBezTo>
                  <a:cubicBezTo>
                    <a:pt x="1373" y="3928"/>
                    <a:pt x="1382" y="3970"/>
                    <a:pt x="1348" y="4030"/>
                  </a:cubicBezTo>
                  <a:cubicBezTo>
                    <a:pt x="1305" y="4072"/>
                    <a:pt x="1254" y="4081"/>
                    <a:pt x="1203" y="4047"/>
                  </a:cubicBezTo>
                  <a:cubicBezTo>
                    <a:pt x="1160" y="4004"/>
                    <a:pt x="1152" y="3953"/>
                    <a:pt x="1186" y="3902"/>
                  </a:cubicBezTo>
                  <a:close/>
                  <a:moveTo>
                    <a:pt x="1228" y="3936"/>
                  </a:moveTo>
                  <a:cubicBezTo>
                    <a:pt x="1194" y="3979"/>
                    <a:pt x="1186" y="4013"/>
                    <a:pt x="1211" y="4038"/>
                  </a:cubicBezTo>
                  <a:cubicBezTo>
                    <a:pt x="1237" y="4055"/>
                    <a:pt x="1263" y="4038"/>
                    <a:pt x="1305" y="3996"/>
                  </a:cubicBezTo>
                  <a:cubicBezTo>
                    <a:pt x="1339" y="3945"/>
                    <a:pt x="1348" y="3911"/>
                    <a:pt x="1322" y="3893"/>
                  </a:cubicBezTo>
                  <a:cubicBezTo>
                    <a:pt x="1297" y="3876"/>
                    <a:pt x="1263" y="3885"/>
                    <a:pt x="1228" y="3936"/>
                  </a:cubicBezTo>
                  <a:close/>
                  <a:moveTo>
                    <a:pt x="1041" y="3902"/>
                  </a:moveTo>
                  <a:cubicBezTo>
                    <a:pt x="964" y="3825"/>
                    <a:pt x="964" y="3825"/>
                    <a:pt x="964" y="3825"/>
                  </a:cubicBezTo>
                  <a:cubicBezTo>
                    <a:pt x="973" y="3817"/>
                    <a:pt x="973" y="3817"/>
                    <a:pt x="973" y="3817"/>
                  </a:cubicBezTo>
                  <a:cubicBezTo>
                    <a:pt x="981" y="3834"/>
                    <a:pt x="998" y="3834"/>
                    <a:pt x="1007" y="3825"/>
                  </a:cubicBezTo>
                  <a:cubicBezTo>
                    <a:pt x="1101" y="3723"/>
                    <a:pt x="1101" y="3723"/>
                    <a:pt x="1101" y="3723"/>
                  </a:cubicBezTo>
                  <a:cubicBezTo>
                    <a:pt x="1109" y="3715"/>
                    <a:pt x="1109" y="3706"/>
                    <a:pt x="1092" y="3689"/>
                  </a:cubicBezTo>
                  <a:cubicBezTo>
                    <a:pt x="1101" y="3681"/>
                    <a:pt x="1101" y="3681"/>
                    <a:pt x="1101" y="3681"/>
                  </a:cubicBezTo>
                  <a:cubicBezTo>
                    <a:pt x="1177" y="3757"/>
                    <a:pt x="1177" y="3757"/>
                    <a:pt x="1177" y="3757"/>
                  </a:cubicBezTo>
                  <a:cubicBezTo>
                    <a:pt x="1211" y="3791"/>
                    <a:pt x="1211" y="3817"/>
                    <a:pt x="1194" y="3842"/>
                  </a:cubicBezTo>
                  <a:cubicBezTo>
                    <a:pt x="1169" y="3868"/>
                    <a:pt x="1135" y="3868"/>
                    <a:pt x="1101" y="3834"/>
                  </a:cubicBezTo>
                  <a:cubicBezTo>
                    <a:pt x="1084" y="3808"/>
                    <a:pt x="1084" y="3808"/>
                    <a:pt x="1084" y="3808"/>
                  </a:cubicBezTo>
                  <a:cubicBezTo>
                    <a:pt x="1041" y="3851"/>
                    <a:pt x="1041" y="3851"/>
                    <a:pt x="1041" y="3851"/>
                  </a:cubicBezTo>
                  <a:cubicBezTo>
                    <a:pt x="1024" y="3868"/>
                    <a:pt x="1032" y="3876"/>
                    <a:pt x="1049" y="3893"/>
                  </a:cubicBezTo>
                  <a:lnTo>
                    <a:pt x="1041" y="3902"/>
                  </a:lnTo>
                  <a:close/>
                  <a:moveTo>
                    <a:pt x="1135" y="3757"/>
                  </a:moveTo>
                  <a:cubicBezTo>
                    <a:pt x="1092" y="3800"/>
                    <a:pt x="1092" y="3800"/>
                    <a:pt x="1092" y="3800"/>
                  </a:cubicBezTo>
                  <a:cubicBezTo>
                    <a:pt x="1101" y="3808"/>
                    <a:pt x="1101" y="3808"/>
                    <a:pt x="1101" y="3808"/>
                  </a:cubicBezTo>
                  <a:cubicBezTo>
                    <a:pt x="1118" y="3825"/>
                    <a:pt x="1135" y="3825"/>
                    <a:pt x="1152" y="3808"/>
                  </a:cubicBezTo>
                  <a:cubicBezTo>
                    <a:pt x="1169" y="3791"/>
                    <a:pt x="1177" y="3774"/>
                    <a:pt x="1160" y="3757"/>
                  </a:cubicBezTo>
                  <a:cubicBezTo>
                    <a:pt x="1152" y="3749"/>
                    <a:pt x="1143" y="3749"/>
                    <a:pt x="1135" y="3757"/>
                  </a:cubicBezTo>
                  <a:close/>
                  <a:moveTo>
                    <a:pt x="913" y="3468"/>
                  </a:moveTo>
                  <a:cubicBezTo>
                    <a:pt x="921" y="3459"/>
                    <a:pt x="921" y="3459"/>
                    <a:pt x="921" y="3459"/>
                  </a:cubicBezTo>
                  <a:cubicBezTo>
                    <a:pt x="973" y="3519"/>
                    <a:pt x="973" y="3519"/>
                    <a:pt x="973" y="3519"/>
                  </a:cubicBezTo>
                  <a:cubicBezTo>
                    <a:pt x="921" y="3681"/>
                    <a:pt x="921" y="3681"/>
                    <a:pt x="921" y="3681"/>
                  </a:cubicBezTo>
                  <a:cubicBezTo>
                    <a:pt x="921" y="3681"/>
                    <a:pt x="921" y="3681"/>
                    <a:pt x="921" y="3681"/>
                  </a:cubicBezTo>
                  <a:cubicBezTo>
                    <a:pt x="1007" y="3612"/>
                    <a:pt x="1007" y="3612"/>
                    <a:pt x="1007" y="3612"/>
                  </a:cubicBezTo>
                  <a:cubicBezTo>
                    <a:pt x="1015" y="3612"/>
                    <a:pt x="1015" y="3595"/>
                    <a:pt x="998" y="3578"/>
                  </a:cubicBezTo>
                  <a:cubicBezTo>
                    <a:pt x="1007" y="3570"/>
                    <a:pt x="1007" y="3570"/>
                    <a:pt x="1007" y="3570"/>
                  </a:cubicBezTo>
                  <a:cubicBezTo>
                    <a:pt x="1058" y="3629"/>
                    <a:pt x="1058" y="3629"/>
                    <a:pt x="1058" y="3629"/>
                  </a:cubicBezTo>
                  <a:cubicBezTo>
                    <a:pt x="1049" y="3638"/>
                    <a:pt x="1049" y="3638"/>
                    <a:pt x="1049" y="3638"/>
                  </a:cubicBezTo>
                  <a:cubicBezTo>
                    <a:pt x="1032" y="3621"/>
                    <a:pt x="1024" y="3621"/>
                    <a:pt x="1015" y="3629"/>
                  </a:cubicBezTo>
                  <a:cubicBezTo>
                    <a:pt x="879" y="3732"/>
                    <a:pt x="879" y="3732"/>
                    <a:pt x="879" y="3732"/>
                  </a:cubicBezTo>
                  <a:cubicBezTo>
                    <a:pt x="862" y="3706"/>
                    <a:pt x="862" y="3706"/>
                    <a:pt x="862" y="3706"/>
                  </a:cubicBezTo>
                  <a:cubicBezTo>
                    <a:pt x="921" y="3527"/>
                    <a:pt x="921" y="3527"/>
                    <a:pt x="921" y="3527"/>
                  </a:cubicBezTo>
                  <a:cubicBezTo>
                    <a:pt x="913" y="3527"/>
                    <a:pt x="913" y="3527"/>
                    <a:pt x="913" y="3527"/>
                  </a:cubicBezTo>
                  <a:cubicBezTo>
                    <a:pt x="819" y="3604"/>
                    <a:pt x="819" y="3604"/>
                    <a:pt x="819" y="3604"/>
                  </a:cubicBezTo>
                  <a:cubicBezTo>
                    <a:pt x="802" y="3604"/>
                    <a:pt x="811" y="3621"/>
                    <a:pt x="828" y="3638"/>
                  </a:cubicBezTo>
                  <a:cubicBezTo>
                    <a:pt x="819" y="3646"/>
                    <a:pt x="819" y="3646"/>
                    <a:pt x="819" y="3646"/>
                  </a:cubicBezTo>
                  <a:cubicBezTo>
                    <a:pt x="768" y="3587"/>
                    <a:pt x="768" y="3587"/>
                    <a:pt x="768" y="3587"/>
                  </a:cubicBezTo>
                  <a:cubicBezTo>
                    <a:pt x="777" y="3578"/>
                    <a:pt x="777" y="3578"/>
                    <a:pt x="777" y="3578"/>
                  </a:cubicBezTo>
                  <a:cubicBezTo>
                    <a:pt x="785" y="3595"/>
                    <a:pt x="802" y="3595"/>
                    <a:pt x="811" y="3587"/>
                  </a:cubicBezTo>
                  <a:cubicBezTo>
                    <a:pt x="921" y="3502"/>
                    <a:pt x="921" y="3502"/>
                    <a:pt x="921" y="3502"/>
                  </a:cubicBezTo>
                  <a:cubicBezTo>
                    <a:pt x="930" y="3493"/>
                    <a:pt x="930" y="3485"/>
                    <a:pt x="913" y="3468"/>
                  </a:cubicBezTo>
                  <a:close/>
                  <a:moveTo>
                    <a:pt x="683" y="3442"/>
                  </a:moveTo>
                  <a:cubicBezTo>
                    <a:pt x="640" y="3374"/>
                    <a:pt x="640" y="3374"/>
                    <a:pt x="640" y="3374"/>
                  </a:cubicBezTo>
                  <a:cubicBezTo>
                    <a:pt x="649" y="3365"/>
                    <a:pt x="649" y="3365"/>
                    <a:pt x="649" y="3365"/>
                  </a:cubicBezTo>
                  <a:cubicBezTo>
                    <a:pt x="657" y="3382"/>
                    <a:pt x="674" y="3382"/>
                    <a:pt x="700" y="3382"/>
                  </a:cubicBezTo>
                  <a:cubicBezTo>
                    <a:pt x="870" y="3357"/>
                    <a:pt x="870" y="3357"/>
                    <a:pt x="870" y="3357"/>
                  </a:cubicBezTo>
                  <a:cubicBezTo>
                    <a:pt x="879" y="3374"/>
                    <a:pt x="879" y="3374"/>
                    <a:pt x="879" y="3374"/>
                  </a:cubicBezTo>
                  <a:cubicBezTo>
                    <a:pt x="759" y="3527"/>
                    <a:pt x="759" y="3527"/>
                    <a:pt x="759" y="3527"/>
                  </a:cubicBezTo>
                  <a:cubicBezTo>
                    <a:pt x="751" y="3536"/>
                    <a:pt x="751" y="3544"/>
                    <a:pt x="759" y="3553"/>
                  </a:cubicBezTo>
                  <a:cubicBezTo>
                    <a:pt x="751" y="3561"/>
                    <a:pt x="751" y="3561"/>
                    <a:pt x="751" y="3561"/>
                  </a:cubicBezTo>
                  <a:cubicBezTo>
                    <a:pt x="700" y="3468"/>
                    <a:pt x="700" y="3468"/>
                    <a:pt x="700" y="3468"/>
                  </a:cubicBezTo>
                  <a:cubicBezTo>
                    <a:pt x="708" y="3468"/>
                    <a:pt x="708" y="3468"/>
                    <a:pt x="708" y="3468"/>
                  </a:cubicBezTo>
                  <a:cubicBezTo>
                    <a:pt x="708" y="3476"/>
                    <a:pt x="708" y="3476"/>
                    <a:pt x="708" y="3476"/>
                  </a:cubicBezTo>
                  <a:cubicBezTo>
                    <a:pt x="717" y="3485"/>
                    <a:pt x="725" y="3493"/>
                    <a:pt x="734" y="3485"/>
                  </a:cubicBezTo>
                  <a:cubicBezTo>
                    <a:pt x="734" y="3485"/>
                    <a:pt x="734" y="3485"/>
                    <a:pt x="734" y="3476"/>
                  </a:cubicBezTo>
                  <a:cubicBezTo>
                    <a:pt x="734" y="3485"/>
                    <a:pt x="734" y="3485"/>
                    <a:pt x="742" y="3476"/>
                  </a:cubicBezTo>
                  <a:cubicBezTo>
                    <a:pt x="759" y="3451"/>
                    <a:pt x="759" y="3451"/>
                    <a:pt x="759" y="3451"/>
                  </a:cubicBezTo>
                  <a:cubicBezTo>
                    <a:pt x="725" y="3391"/>
                    <a:pt x="725" y="3391"/>
                    <a:pt x="725" y="3391"/>
                  </a:cubicBezTo>
                  <a:cubicBezTo>
                    <a:pt x="700" y="3399"/>
                    <a:pt x="700" y="3399"/>
                    <a:pt x="700" y="3399"/>
                  </a:cubicBezTo>
                  <a:cubicBezTo>
                    <a:pt x="700" y="3399"/>
                    <a:pt x="691" y="3399"/>
                    <a:pt x="683" y="3399"/>
                  </a:cubicBezTo>
                  <a:cubicBezTo>
                    <a:pt x="674" y="3408"/>
                    <a:pt x="674" y="3416"/>
                    <a:pt x="683" y="3425"/>
                  </a:cubicBezTo>
                  <a:cubicBezTo>
                    <a:pt x="691" y="3433"/>
                    <a:pt x="691" y="3433"/>
                    <a:pt x="691" y="3433"/>
                  </a:cubicBezTo>
                  <a:lnTo>
                    <a:pt x="683" y="3442"/>
                  </a:lnTo>
                  <a:close/>
                  <a:moveTo>
                    <a:pt x="768" y="3433"/>
                  </a:moveTo>
                  <a:cubicBezTo>
                    <a:pt x="811" y="3382"/>
                    <a:pt x="811" y="3382"/>
                    <a:pt x="811" y="3382"/>
                  </a:cubicBezTo>
                  <a:cubicBezTo>
                    <a:pt x="742" y="3391"/>
                    <a:pt x="742" y="3391"/>
                    <a:pt x="742" y="3391"/>
                  </a:cubicBezTo>
                  <a:lnTo>
                    <a:pt x="768" y="3433"/>
                  </a:lnTo>
                  <a:close/>
                  <a:moveTo>
                    <a:pt x="717" y="3076"/>
                  </a:moveTo>
                  <a:cubicBezTo>
                    <a:pt x="725" y="3076"/>
                    <a:pt x="725" y="3076"/>
                    <a:pt x="725" y="3076"/>
                  </a:cubicBezTo>
                  <a:cubicBezTo>
                    <a:pt x="751" y="3135"/>
                    <a:pt x="751" y="3135"/>
                    <a:pt x="751" y="3135"/>
                  </a:cubicBezTo>
                  <a:cubicBezTo>
                    <a:pt x="666" y="3280"/>
                    <a:pt x="666" y="3280"/>
                    <a:pt x="666" y="3280"/>
                  </a:cubicBezTo>
                  <a:cubicBezTo>
                    <a:pt x="666" y="3280"/>
                    <a:pt x="666" y="3280"/>
                    <a:pt x="666" y="3280"/>
                  </a:cubicBezTo>
                  <a:cubicBezTo>
                    <a:pt x="759" y="3246"/>
                    <a:pt x="759" y="3246"/>
                    <a:pt x="759" y="3246"/>
                  </a:cubicBezTo>
                  <a:cubicBezTo>
                    <a:pt x="777" y="3238"/>
                    <a:pt x="777" y="3229"/>
                    <a:pt x="768" y="3203"/>
                  </a:cubicBezTo>
                  <a:cubicBezTo>
                    <a:pt x="785" y="3203"/>
                    <a:pt x="785" y="3203"/>
                    <a:pt x="785" y="3203"/>
                  </a:cubicBezTo>
                  <a:cubicBezTo>
                    <a:pt x="811" y="3263"/>
                    <a:pt x="811" y="3263"/>
                    <a:pt x="811" y="3263"/>
                  </a:cubicBezTo>
                  <a:cubicBezTo>
                    <a:pt x="802" y="3272"/>
                    <a:pt x="802" y="3272"/>
                    <a:pt x="802" y="3272"/>
                  </a:cubicBezTo>
                  <a:cubicBezTo>
                    <a:pt x="794" y="3255"/>
                    <a:pt x="785" y="3246"/>
                    <a:pt x="768" y="3255"/>
                  </a:cubicBezTo>
                  <a:cubicBezTo>
                    <a:pt x="614" y="3323"/>
                    <a:pt x="614" y="3323"/>
                    <a:pt x="614" y="3323"/>
                  </a:cubicBezTo>
                  <a:cubicBezTo>
                    <a:pt x="606" y="3297"/>
                    <a:pt x="606" y="3297"/>
                    <a:pt x="606" y="3297"/>
                  </a:cubicBezTo>
                  <a:cubicBezTo>
                    <a:pt x="700" y="3135"/>
                    <a:pt x="700" y="3135"/>
                    <a:pt x="700" y="3135"/>
                  </a:cubicBezTo>
                  <a:cubicBezTo>
                    <a:pt x="700" y="3135"/>
                    <a:pt x="700" y="3135"/>
                    <a:pt x="700" y="3135"/>
                  </a:cubicBezTo>
                  <a:cubicBezTo>
                    <a:pt x="589" y="3186"/>
                    <a:pt x="589" y="3186"/>
                    <a:pt x="589" y="3186"/>
                  </a:cubicBezTo>
                  <a:cubicBezTo>
                    <a:pt x="572" y="3186"/>
                    <a:pt x="572" y="3203"/>
                    <a:pt x="580" y="3221"/>
                  </a:cubicBezTo>
                  <a:cubicBezTo>
                    <a:pt x="572" y="3229"/>
                    <a:pt x="572" y="3229"/>
                    <a:pt x="572" y="3229"/>
                  </a:cubicBezTo>
                  <a:cubicBezTo>
                    <a:pt x="538" y="3152"/>
                    <a:pt x="538" y="3152"/>
                    <a:pt x="538" y="3152"/>
                  </a:cubicBezTo>
                  <a:cubicBezTo>
                    <a:pt x="555" y="3152"/>
                    <a:pt x="555" y="3152"/>
                    <a:pt x="555" y="3152"/>
                  </a:cubicBezTo>
                  <a:cubicBezTo>
                    <a:pt x="563" y="3169"/>
                    <a:pt x="572" y="3178"/>
                    <a:pt x="580" y="3169"/>
                  </a:cubicBezTo>
                  <a:cubicBezTo>
                    <a:pt x="708" y="3110"/>
                    <a:pt x="708" y="3110"/>
                    <a:pt x="708" y="3110"/>
                  </a:cubicBezTo>
                  <a:cubicBezTo>
                    <a:pt x="725" y="3110"/>
                    <a:pt x="725" y="3093"/>
                    <a:pt x="717" y="3076"/>
                  </a:cubicBezTo>
                  <a:close/>
                  <a:moveTo>
                    <a:pt x="717" y="3050"/>
                  </a:moveTo>
                  <a:cubicBezTo>
                    <a:pt x="649" y="3076"/>
                    <a:pt x="649" y="3076"/>
                    <a:pt x="649" y="3076"/>
                  </a:cubicBezTo>
                  <a:cubicBezTo>
                    <a:pt x="640" y="3059"/>
                    <a:pt x="640" y="3059"/>
                    <a:pt x="640" y="3059"/>
                  </a:cubicBezTo>
                  <a:cubicBezTo>
                    <a:pt x="674" y="3042"/>
                    <a:pt x="691" y="3016"/>
                    <a:pt x="683" y="2982"/>
                  </a:cubicBezTo>
                  <a:cubicBezTo>
                    <a:pt x="674" y="2965"/>
                    <a:pt x="666" y="2956"/>
                    <a:pt x="657" y="2965"/>
                  </a:cubicBezTo>
                  <a:cubicBezTo>
                    <a:pt x="597" y="2973"/>
                    <a:pt x="597" y="2973"/>
                    <a:pt x="597" y="2973"/>
                  </a:cubicBezTo>
                  <a:cubicBezTo>
                    <a:pt x="606" y="2999"/>
                    <a:pt x="623" y="3016"/>
                    <a:pt x="649" y="3008"/>
                  </a:cubicBezTo>
                  <a:cubicBezTo>
                    <a:pt x="649" y="3025"/>
                    <a:pt x="649" y="3025"/>
                    <a:pt x="649" y="3025"/>
                  </a:cubicBezTo>
                  <a:cubicBezTo>
                    <a:pt x="572" y="3042"/>
                    <a:pt x="572" y="3042"/>
                    <a:pt x="572" y="3042"/>
                  </a:cubicBezTo>
                  <a:cubicBezTo>
                    <a:pt x="572" y="3033"/>
                    <a:pt x="572" y="3033"/>
                    <a:pt x="572" y="3033"/>
                  </a:cubicBezTo>
                  <a:cubicBezTo>
                    <a:pt x="589" y="3025"/>
                    <a:pt x="597" y="2999"/>
                    <a:pt x="589" y="2982"/>
                  </a:cubicBezTo>
                  <a:cubicBezTo>
                    <a:pt x="521" y="2999"/>
                    <a:pt x="521" y="2999"/>
                    <a:pt x="521" y="2999"/>
                  </a:cubicBezTo>
                  <a:cubicBezTo>
                    <a:pt x="512" y="2999"/>
                    <a:pt x="504" y="3008"/>
                    <a:pt x="512" y="3025"/>
                  </a:cubicBezTo>
                  <a:cubicBezTo>
                    <a:pt x="521" y="3059"/>
                    <a:pt x="546" y="3076"/>
                    <a:pt x="589" y="3076"/>
                  </a:cubicBezTo>
                  <a:cubicBezTo>
                    <a:pt x="597" y="3093"/>
                    <a:pt x="597" y="3093"/>
                    <a:pt x="597" y="3093"/>
                  </a:cubicBezTo>
                  <a:cubicBezTo>
                    <a:pt x="521" y="3110"/>
                    <a:pt x="521" y="3110"/>
                    <a:pt x="521" y="3110"/>
                  </a:cubicBezTo>
                  <a:cubicBezTo>
                    <a:pt x="469" y="2931"/>
                    <a:pt x="469" y="2931"/>
                    <a:pt x="469" y="2931"/>
                  </a:cubicBezTo>
                  <a:cubicBezTo>
                    <a:pt x="487" y="2931"/>
                    <a:pt x="487" y="2931"/>
                    <a:pt x="487" y="2931"/>
                  </a:cubicBezTo>
                  <a:cubicBezTo>
                    <a:pt x="487" y="2948"/>
                    <a:pt x="495" y="2956"/>
                    <a:pt x="512" y="2948"/>
                  </a:cubicBezTo>
                  <a:cubicBezTo>
                    <a:pt x="649" y="2914"/>
                    <a:pt x="649" y="2914"/>
                    <a:pt x="649" y="2914"/>
                  </a:cubicBezTo>
                  <a:cubicBezTo>
                    <a:pt x="657" y="2914"/>
                    <a:pt x="666" y="2897"/>
                    <a:pt x="657" y="2880"/>
                  </a:cubicBezTo>
                  <a:cubicBezTo>
                    <a:pt x="666" y="2880"/>
                    <a:pt x="666" y="2880"/>
                    <a:pt x="666" y="2880"/>
                  </a:cubicBezTo>
                  <a:lnTo>
                    <a:pt x="717" y="30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9" name="íṡļídê">
              <a:extLst>
                <a:ext uri="{FF2B5EF4-FFF2-40B4-BE49-F238E27FC236}">
                  <a16:creationId xmlns="" xmlns:a16="http://schemas.microsoft.com/office/drawing/2014/main" id="{7F07F0CD-CB75-4285-9924-CAF52674C452}"/>
                </a:ext>
              </a:extLst>
            </p:cNvPr>
            <p:cNvSpPr/>
            <p:nvPr/>
          </p:nvSpPr>
          <p:spPr bwMode="auto">
            <a:xfrm>
              <a:off x="4476232" y="3981633"/>
              <a:ext cx="5524295" cy="219630"/>
            </a:xfrm>
            <a:custGeom>
              <a:avLst/>
              <a:gdLst>
                <a:gd name="T0" fmla="*/ 333 w 14293"/>
                <a:gd name="T1" fmla="*/ 8 h 571"/>
                <a:gd name="T2" fmla="*/ 111 w 14293"/>
                <a:gd name="T3" fmla="*/ 562 h 571"/>
                <a:gd name="T4" fmla="*/ 717 w 14293"/>
                <a:gd name="T5" fmla="*/ 102 h 571"/>
                <a:gd name="T6" fmla="*/ 1024 w 14293"/>
                <a:gd name="T7" fmla="*/ 468 h 571"/>
                <a:gd name="T8" fmla="*/ 1501 w 14293"/>
                <a:gd name="T9" fmla="*/ 375 h 571"/>
                <a:gd name="T10" fmla="*/ 1271 w 14293"/>
                <a:gd name="T11" fmla="*/ 562 h 571"/>
                <a:gd name="T12" fmla="*/ 1825 w 14293"/>
                <a:gd name="T13" fmla="*/ 562 h 571"/>
                <a:gd name="T14" fmla="*/ 1987 w 14293"/>
                <a:gd name="T15" fmla="*/ 136 h 571"/>
                <a:gd name="T16" fmla="*/ 2712 w 14293"/>
                <a:gd name="T17" fmla="*/ 375 h 571"/>
                <a:gd name="T18" fmla="*/ 2474 w 14293"/>
                <a:gd name="T19" fmla="*/ 562 h 571"/>
                <a:gd name="T20" fmla="*/ 3540 w 14293"/>
                <a:gd name="T21" fmla="*/ 68 h 571"/>
                <a:gd name="T22" fmla="*/ 3258 w 14293"/>
                <a:gd name="T23" fmla="*/ 349 h 571"/>
                <a:gd name="T24" fmla="*/ 3412 w 14293"/>
                <a:gd name="T25" fmla="*/ 247 h 571"/>
                <a:gd name="T26" fmla="*/ 3258 w 14293"/>
                <a:gd name="T27" fmla="*/ 102 h 571"/>
                <a:gd name="T28" fmla="*/ 4154 w 14293"/>
                <a:gd name="T29" fmla="*/ 76 h 571"/>
                <a:gd name="T30" fmla="*/ 3804 w 14293"/>
                <a:gd name="T31" fmla="*/ 281 h 571"/>
                <a:gd name="T32" fmla="*/ 3957 w 14293"/>
                <a:gd name="T33" fmla="*/ 94 h 571"/>
                <a:gd name="T34" fmla="*/ 4469 w 14293"/>
                <a:gd name="T35" fmla="*/ 468 h 571"/>
                <a:gd name="T36" fmla="*/ 4742 w 14293"/>
                <a:gd name="T37" fmla="*/ 8 h 571"/>
                <a:gd name="T38" fmla="*/ 5066 w 14293"/>
                <a:gd name="T39" fmla="*/ 562 h 571"/>
                <a:gd name="T40" fmla="*/ 5765 w 14293"/>
                <a:gd name="T41" fmla="*/ 8 h 571"/>
                <a:gd name="T42" fmla="*/ 5885 w 14293"/>
                <a:gd name="T43" fmla="*/ 8 h 571"/>
                <a:gd name="T44" fmla="*/ 6277 w 14293"/>
                <a:gd name="T45" fmla="*/ 315 h 571"/>
                <a:gd name="T46" fmla="*/ 6797 w 14293"/>
                <a:gd name="T47" fmla="*/ 358 h 571"/>
                <a:gd name="T48" fmla="*/ 6499 w 14293"/>
                <a:gd name="T49" fmla="*/ 76 h 571"/>
                <a:gd name="T50" fmla="*/ 6678 w 14293"/>
                <a:gd name="T51" fmla="*/ 94 h 571"/>
                <a:gd name="T52" fmla="*/ 6797 w 14293"/>
                <a:gd name="T53" fmla="*/ 358 h 571"/>
                <a:gd name="T54" fmla="*/ 7386 w 14293"/>
                <a:gd name="T55" fmla="*/ 8 h 571"/>
                <a:gd name="T56" fmla="*/ 7164 w 14293"/>
                <a:gd name="T57" fmla="*/ 562 h 571"/>
                <a:gd name="T58" fmla="*/ 7991 w 14293"/>
                <a:gd name="T59" fmla="*/ 8 h 571"/>
                <a:gd name="T60" fmla="*/ 7659 w 14293"/>
                <a:gd name="T61" fmla="*/ 562 h 571"/>
                <a:gd name="T62" fmla="*/ 8870 w 14293"/>
                <a:gd name="T63" fmla="*/ 358 h 571"/>
                <a:gd name="T64" fmla="*/ 8571 w 14293"/>
                <a:gd name="T65" fmla="*/ 76 h 571"/>
                <a:gd name="T66" fmla="*/ 8750 w 14293"/>
                <a:gd name="T67" fmla="*/ 94 h 571"/>
                <a:gd name="T68" fmla="*/ 8870 w 14293"/>
                <a:gd name="T69" fmla="*/ 358 h 571"/>
                <a:gd name="T70" fmla="*/ 9518 w 14293"/>
                <a:gd name="T71" fmla="*/ 477 h 571"/>
                <a:gd name="T72" fmla="*/ 9739 w 14293"/>
                <a:gd name="T73" fmla="*/ 298 h 571"/>
                <a:gd name="T74" fmla="*/ 9339 w 14293"/>
                <a:gd name="T75" fmla="*/ 502 h 571"/>
                <a:gd name="T76" fmla="*/ 10012 w 14293"/>
                <a:gd name="T77" fmla="*/ 8 h 571"/>
                <a:gd name="T78" fmla="*/ 10004 w 14293"/>
                <a:gd name="T79" fmla="*/ 196 h 571"/>
                <a:gd name="T80" fmla="*/ 10609 w 14293"/>
                <a:gd name="T81" fmla="*/ 562 h 571"/>
                <a:gd name="T82" fmla="*/ 11104 w 14293"/>
                <a:gd name="T83" fmla="*/ 8 h 571"/>
                <a:gd name="T84" fmla="*/ 11735 w 14293"/>
                <a:gd name="T85" fmla="*/ 8 h 571"/>
                <a:gd name="T86" fmla="*/ 11437 w 14293"/>
                <a:gd name="T87" fmla="*/ 315 h 571"/>
                <a:gd name="T88" fmla="*/ 11889 w 14293"/>
                <a:gd name="T89" fmla="*/ 8 h 571"/>
                <a:gd name="T90" fmla="*/ 12196 w 14293"/>
                <a:gd name="T91" fmla="*/ 315 h 571"/>
                <a:gd name="T92" fmla="*/ 12110 w 14293"/>
                <a:gd name="T93" fmla="*/ 358 h 571"/>
                <a:gd name="T94" fmla="*/ 11999 w 14293"/>
                <a:gd name="T95" fmla="*/ 238 h 571"/>
                <a:gd name="T96" fmla="*/ 12170 w 14293"/>
                <a:gd name="T97" fmla="*/ 102 h 571"/>
                <a:gd name="T98" fmla="*/ 12613 w 14293"/>
                <a:gd name="T99" fmla="*/ 451 h 571"/>
                <a:gd name="T100" fmla="*/ 12656 w 14293"/>
                <a:gd name="T101" fmla="*/ 315 h 571"/>
                <a:gd name="T102" fmla="*/ 12844 w 14293"/>
                <a:gd name="T103" fmla="*/ 42 h 571"/>
                <a:gd name="T104" fmla="*/ 12588 w 14293"/>
                <a:gd name="T105" fmla="*/ 145 h 571"/>
                <a:gd name="T106" fmla="*/ 12886 w 14293"/>
                <a:gd name="T107" fmla="*/ 494 h 571"/>
                <a:gd name="T108" fmla="*/ 13048 w 14293"/>
                <a:gd name="T109" fmla="*/ 8 h 571"/>
                <a:gd name="T110" fmla="*/ 13270 w 14293"/>
                <a:gd name="T111" fmla="*/ 102 h 571"/>
                <a:gd name="T112" fmla="*/ 13432 w 14293"/>
                <a:gd name="T113" fmla="*/ 562 h 571"/>
                <a:gd name="T114" fmla="*/ 14157 w 14293"/>
                <a:gd name="T115" fmla="*/ 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293" h="571">
                  <a:moveTo>
                    <a:pt x="0" y="562"/>
                  </a:moveTo>
                  <a:cubicBezTo>
                    <a:pt x="0" y="8"/>
                    <a:pt x="0" y="8"/>
                    <a:pt x="0" y="8"/>
                  </a:cubicBezTo>
                  <a:cubicBezTo>
                    <a:pt x="111" y="8"/>
                    <a:pt x="111" y="8"/>
                    <a:pt x="111" y="8"/>
                  </a:cubicBezTo>
                  <a:cubicBezTo>
                    <a:pt x="111" y="221"/>
                    <a:pt x="111" y="221"/>
                    <a:pt x="111" y="221"/>
                  </a:cubicBezTo>
                  <a:cubicBezTo>
                    <a:pt x="333" y="221"/>
                    <a:pt x="333" y="221"/>
                    <a:pt x="333" y="221"/>
                  </a:cubicBezTo>
                  <a:cubicBezTo>
                    <a:pt x="333" y="8"/>
                    <a:pt x="333" y="8"/>
                    <a:pt x="333" y="8"/>
                  </a:cubicBezTo>
                  <a:cubicBezTo>
                    <a:pt x="444" y="8"/>
                    <a:pt x="444" y="8"/>
                    <a:pt x="444" y="8"/>
                  </a:cubicBezTo>
                  <a:cubicBezTo>
                    <a:pt x="444" y="562"/>
                    <a:pt x="444" y="562"/>
                    <a:pt x="444" y="562"/>
                  </a:cubicBezTo>
                  <a:cubicBezTo>
                    <a:pt x="333" y="562"/>
                    <a:pt x="333" y="562"/>
                    <a:pt x="333" y="562"/>
                  </a:cubicBezTo>
                  <a:cubicBezTo>
                    <a:pt x="333" y="324"/>
                    <a:pt x="333" y="324"/>
                    <a:pt x="333" y="324"/>
                  </a:cubicBezTo>
                  <a:cubicBezTo>
                    <a:pt x="111" y="324"/>
                    <a:pt x="111" y="324"/>
                    <a:pt x="111" y="324"/>
                  </a:cubicBezTo>
                  <a:cubicBezTo>
                    <a:pt x="111" y="562"/>
                    <a:pt x="111" y="562"/>
                    <a:pt x="111" y="562"/>
                  </a:cubicBezTo>
                  <a:lnTo>
                    <a:pt x="0" y="562"/>
                  </a:lnTo>
                  <a:close/>
                  <a:moveTo>
                    <a:pt x="597" y="562"/>
                  </a:moveTo>
                  <a:cubicBezTo>
                    <a:pt x="597" y="8"/>
                    <a:pt x="597" y="8"/>
                    <a:pt x="597" y="8"/>
                  </a:cubicBezTo>
                  <a:cubicBezTo>
                    <a:pt x="1015" y="8"/>
                    <a:pt x="1015" y="8"/>
                    <a:pt x="1015" y="8"/>
                  </a:cubicBezTo>
                  <a:cubicBezTo>
                    <a:pt x="1015" y="102"/>
                    <a:pt x="1015" y="102"/>
                    <a:pt x="1015" y="102"/>
                  </a:cubicBezTo>
                  <a:cubicBezTo>
                    <a:pt x="717" y="102"/>
                    <a:pt x="717" y="102"/>
                    <a:pt x="717" y="102"/>
                  </a:cubicBezTo>
                  <a:cubicBezTo>
                    <a:pt x="717" y="221"/>
                    <a:pt x="717" y="221"/>
                    <a:pt x="717" y="221"/>
                  </a:cubicBezTo>
                  <a:cubicBezTo>
                    <a:pt x="990" y="221"/>
                    <a:pt x="990" y="221"/>
                    <a:pt x="990" y="221"/>
                  </a:cubicBezTo>
                  <a:cubicBezTo>
                    <a:pt x="990" y="315"/>
                    <a:pt x="990" y="315"/>
                    <a:pt x="990" y="315"/>
                  </a:cubicBezTo>
                  <a:cubicBezTo>
                    <a:pt x="717" y="315"/>
                    <a:pt x="717" y="315"/>
                    <a:pt x="717" y="315"/>
                  </a:cubicBezTo>
                  <a:cubicBezTo>
                    <a:pt x="717" y="468"/>
                    <a:pt x="717" y="468"/>
                    <a:pt x="717" y="468"/>
                  </a:cubicBezTo>
                  <a:cubicBezTo>
                    <a:pt x="1024" y="468"/>
                    <a:pt x="1024" y="468"/>
                    <a:pt x="1024" y="468"/>
                  </a:cubicBezTo>
                  <a:cubicBezTo>
                    <a:pt x="1024" y="562"/>
                    <a:pt x="1024" y="562"/>
                    <a:pt x="1024" y="562"/>
                  </a:cubicBezTo>
                  <a:lnTo>
                    <a:pt x="597" y="562"/>
                  </a:lnTo>
                  <a:close/>
                  <a:moveTo>
                    <a:pt x="1160" y="562"/>
                  </a:moveTo>
                  <a:cubicBezTo>
                    <a:pt x="1160" y="8"/>
                    <a:pt x="1160" y="8"/>
                    <a:pt x="1160" y="8"/>
                  </a:cubicBezTo>
                  <a:cubicBezTo>
                    <a:pt x="1271" y="8"/>
                    <a:pt x="1271" y="8"/>
                    <a:pt x="1271" y="8"/>
                  </a:cubicBezTo>
                  <a:cubicBezTo>
                    <a:pt x="1501" y="375"/>
                    <a:pt x="1501" y="375"/>
                    <a:pt x="1501" y="375"/>
                  </a:cubicBezTo>
                  <a:cubicBezTo>
                    <a:pt x="1501" y="8"/>
                    <a:pt x="1501" y="8"/>
                    <a:pt x="1501" y="8"/>
                  </a:cubicBezTo>
                  <a:cubicBezTo>
                    <a:pt x="1604" y="8"/>
                    <a:pt x="1604" y="8"/>
                    <a:pt x="1604" y="8"/>
                  </a:cubicBezTo>
                  <a:cubicBezTo>
                    <a:pt x="1604" y="562"/>
                    <a:pt x="1604" y="562"/>
                    <a:pt x="1604" y="562"/>
                  </a:cubicBezTo>
                  <a:cubicBezTo>
                    <a:pt x="1493" y="562"/>
                    <a:pt x="1493" y="562"/>
                    <a:pt x="1493" y="562"/>
                  </a:cubicBezTo>
                  <a:cubicBezTo>
                    <a:pt x="1271" y="196"/>
                    <a:pt x="1271" y="196"/>
                    <a:pt x="1271" y="196"/>
                  </a:cubicBezTo>
                  <a:cubicBezTo>
                    <a:pt x="1271" y="562"/>
                    <a:pt x="1271" y="562"/>
                    <a:pt x="1271" y="562"/>
                  </a:cubicBezTo>
                  <a:lnTo>
                    <a:pt x="1160" y="562"/>
                  </a:lnTo>
                  <a:close/>
                  <a:moveTo>
                    <a:pt x="2269" y="562"/>
                  </a:moveTo>
                  <a:cubicBezTo>
                    <a:pt x="2149" y="562"/>
                    <a:pt x="2149" y="562"/>
                    <a:pt x="2149" y="562"/>
                  </a:cubicBezTo>
                  <a:cubicBezTo>
                    <a:pt x="2098" y="434"/>
                    <a:pt x="2098" y="434"/>
                    <a:pt x="2098" y="434"/>
                  </a:cubicBezTo>
                  <a:cubicBezTo>
                    <a:pt x="1877" y="434"/>
                    <a:pt x="1877" y="434"/>
                    <a:pt x="1877" y="434"/>
                  </a:cubicBezTo>
                  <a:cubicBezTo>
                    <a:pt x="1825" y="562"/>
                    <a:pt x="1825" y="562"/>
                    <a:pt x="1825" y="562"/>
                  </a:cubicBezTo>
                  <a:cubicBezTo>
                    <a:pt x="1715" y="562"/>
                    <a:pt x="1715" y="562"/>
                    <a:pt x="1715" y="562"/>
                  </a:cubicBezTo>
                  <a:cubicBezTo>
                    <a:pt x="1928" y="8"/>
                    <a:pt x="1928" y="8"/>
                    <a:pt x="1928" y="8"/>
                  </a:cubicBezTo>
                  <a:cubicBezTo>
                    <a:pt x="2047" y="8"/>
                    <a:pt x="2047" y="8"/>
                    <a:pt x="2047" y="8"/>
                  </a:cubicBezTo>
                  <a:lnTo>
                    <a:pt x="2269" y="562"/>
                  </a:lnTo>
                  <a:close/>
                  <a:moveTo>
                    <a:pt x="2064" y="341"/>
                  </a:moveTo>
                  <a:cubicBezTo>
                    <a:pt x="1987" y="136"/>
                    <a:pt x="1987" y="136"/>
                    <a:pt x="1987" y="136"/>
                  </a:cubicBezTo>
                  <a:cubicBezTo>
                    <a:pt x="1911" y="341"/>
                    <a:pt x="1911" y="341"/>
                    <a:pt x="1911" y="341"/>
                  </a:cubicBezTo>
                  <a:lnTo>
                    <a:pt x="2064" y="341"/>
                  </a:lnTo>
                  <a:close/>
                  <a:moveTo>
                    <a:pt x="2371" y="562"/>
                  </a:moveTo>
                  <a:cubicBezTo>
                    <a:pt x="2371" y="8"/>
                    <a:pt x="2371" y="8"/>
                    <a:pt x="2371" y="8"/>
                  </a:cubicBezTo>
                  <a:cubicBezTo>
                    <a:pt x="2482" y="8"/>
                    <a:pt x="2482" y="8"/>
                    <a:pt x="2482" y="8"/>
                  </a:cubicBezTo>
                  <a:cubicBezTo>
                    <a:pt x="2712" y="375"/>
                    <a:pt x="2712" y="375"/>
                    <a:pt x="2712" y="375"/>
                  </a:cubicBezTo>
                  <a:cubicBezTo>
                    <a:pt x="2712" y="8"/>
                    <a:pt x="2712" y="8"/>
                    <a:pt x="2712" y="8"/>
                  </a:cubicBezTo>
                  <a:cubicBezTo>
                    <a:pt x="2815" y="8"/>
                    <a:pt x="2815" y="8"/>
                    <a:pt x="2815" y="8"/>
                  </a:cubicBezTo>
                  <a:cubicBezTo>
                    <a:pt x="2815" y="562"/>
                    <a:pt x="2815" y="562"/>
                    <a:pt x="2815" y="562"/>
                  </a:cubicBezTo>
                  <a:cubicBezTo>
                    <a:pt x="2704" y="562"/>
                    <a:pt x="2704" y="562"/>
                    <a:pt x="2704" y="562"/>
                  </a:cubicBezTo>
                  <a:cubicBezTo>
                    <a:pt x="2474" y="196"/>
                    <a:pt x="2474" y="196"/>
                    <a:pt x="2474" y="196"/>
                  </a:cubicBezTo>
                  <a:cubicBezTo>
                    <a:pt x="2474" y="562"/>
                    <a:pt x="2474" y="562"/>
                    <a:pt x="2474" y="562"/>
                  </a:cubicBezTo>
                  <a:lnTo>
                    <a:pt x="2371" y="562"/>
                  </a:lnTo>
                  <a:close/>
                  <a:moveTo>
                    <a:pt x="3147" y="562"/>
                  </a:moveTo>
                  <a:cubicBezTo>
                    <a:pt x="3147" y="8"/>
                    <a:pt x="3147" y="8"/>
                    <a:pt x="3147" y="8"/>
                  </a:cubicBezTo>
                  <a:cubicBezTo>
                    <a:pt x="3326" y="8"/>
                    <a:pt x="3326" y="8"/>
                    <a:pt x="3326" y="8"/>
                  </a:cubicBezTo>
                  <a:cubicBezTo>
                    <a:pt x="3395" y="8"/>
                    <a:pt x="3437" y="8"/>
                    <a:pt x="3463" y="17"/>
                  </a:cubicBezTo>
                  <a:cubicBezTo>
                    <a:pt x="3497" y="25"/>
                    <a:pt x="3523" y="42"/>
                    <a:pt x="3540" y="68"/>
                  </a:cubicBezTo>
                  <a:cubicBezTo>
                    <a:pt x="3565" y="94"/>
                    <a:pt x="3574" y="136"/>
                    <a:pt x="3574" y="179"/>
                  </a:cubicBezTo>
                  <a:cubicBezTo>
                    <a:pt x="3574" y="213"/>
                    <a:pt x="3565" y="238"/>
                    <a:pt x="3557" y="264"/>
                  </a:cubicBezTo>
                  <a:cubicBezTo>
                    <a:pt x="3540" y="289"/>
                    <a:pt x="3531" y="307"/>
                    <a:pt x="3505" y="315"/>
                  </a:cubicBezTo>
                  <a:cubicBezTo>
                    <a:pt x="3488" y="332"/>
                    <a:pt x="3471" y="341"/>
                    <a:pt x="3454" y="341"/>
                  </a:cubicBezTo>
                  <a:cubicBezTo>
                    <a:pt x="3420" y="349"/>
                    <a:pt x="3386" y="349"/>
                    <a:pt x="3335" y="349"/>
                  </a:cubicBezTo>
                  <a:cubicBezTo>
                    <a:pt x="3258" y="349"/>
                    <a:pt x="3258" y="349"/>
                    <a:pt x="3258" y="349"/>
                  </a:cubicBezTo>
                  <a:cubicBezTo>
                    <a:pt x="3258" y="562"/>
                    <a:pt x="3258" y="562"/>
                    <a:pt x="3258" y="562"/>
                  </a:cubicBezTo>
                  <a:lnTo>
                    <a:pt x="3147" y="562"/>
                  </a:lnTo>
                  <a:close/>
                  <a:moveTo>
                    <a:pt x="3258" y="102"/>
                  </a:moveTo>
                  <a:cubicBezTo>
                    <a:pt x="3258" y="255"/>
                    <a:pt x="3258" y="255"/>
                    <a:pt x="3258" y="255"/>
                  </a:cubicBezTo>
                  <a:cubicBezTo>
                    <a:pt x="3326" y="255"/>
                    <a:pt x="3326" y="255"/>
                    <a:pt x="3326" y="255"/>
                  </a:cubicBezTo>
                  <a:cubicBezTo>
                    <a:pt x="3369" y="255"/>
                    <a:pt x="3395" y="255"/>
                    <a:pt x="3412" y="247"/>
                  </a:cubicBezTo>
                  <a:cubicBezTo>
                    <a:pt x="3429" y="247"/>
                    <a:pt x="3437" y="238"/>
                    <a:pt x="3446" y="221"/>
                  </a:cubicBezTo>
                  <a:cubicBezTo>
                    <a:pt x="3454" y="213"/>
                    <a:pt x="3463" y="196"/>
                    <a:pt x="3463" y="179"/>
                  </a:cubicBezTo>
                  <a:cubicBezTo>
                    <a:pt x="3463" y="162"/>
                    <a:pt x="3454" y="145"/>
                    <a:pt x="3437" y="128"/>
                  </a:cubicBezTo>
                  <a:cubicBezTo>
                    <a:pt x="3429" y="119"/>
                    <a:pt x="3412" y="111"/>
                    <a:pt x="3395" y="102"/>
                  </a:cubicBezTo>
                  <a:cubicBezTo>
                    <a:pt x="3386" y="102"/>
                    <a:pt x="3352" y="102"/>
                    <a:pt x="3318" y="102"/>
                  </a:cubicBezTo>
                  <a:lnTo>
                    <a:pt x="3258" y="102"/>
                  </a:lnTo>
                  <a:close/>
                  <a:moveTo>
                    <a:pt x="3685" y="289"/>
                  </a:moveTo>
                  <a:cubicBezTo>
                    <a:pt x="3685" y="230"/>
                    <a:pt x="3693" y="187"/>
                    <a:pt x="3710" y="145"/>
                  </a:cubicBezTo>
                  <a:cubicBezTo>
                    <a:pt x="3727" y="119"/>
                    <a:pt x="3744" y="94"/>
                    <a:pt x="3761" y="68"/>
                  </a:cubicBezTo>
                  <a:cubicBezTo>
                    <a:pt x="3787" y="42"/>
                    <a:pt x="3812" y="34"/>
                    <a:pt x="3838" y="17"/>
                  </a:cubicBezTo>
                  <a:cubicBezTo>
                    <a:pt x="3872" y="8"/>
                    <a:pt x="3915" y="0"/>
                    <a:pt x="3957" y="0"/>
                  </a:cubicBezTo>
                  <a:cubicBezTo>
                    <a:pt x="4034" y="0"/>
                    <a:pt x="4102" y="25"/>
                    <a:pt x="4154" y="76"/>
                  </a:cubicBezTo>
                  <a:cubicBezTo>
                    <a:pt x="4205" y="128"/>
                    <a:pt x="4230" y="196"/>
                    <a:pt x="4230" y="281"/>
                  </a:cubicBezTo>
                  <a:cubicBezTo>
                    <a:pt x="4230" y="375"/>
                    <a:pt x="4205" y="443"/>
                    <a:pt x="4154" y="494"/>
                  </a:cubicBezTo>
                  <a:cubicBezTo>
                    <a:pt x="4102" y="545"/>
                    <a:pt x="4043" y="571"/>
                    <a:pt x="3957" y="571"/>
                  </a:cubicBezTo>
                  <a:cubicBezTo>
                    <a:pt x="3872" y="571"/>
                    <a:pt x="3812" y="545"/>
                    <a:pt x="3761" y="494"/>
                  </a:cubicBezTo>
                  <a:cubicBezTo>
                    <a:pt x="3710" y="443"/>
                    <a:pt x="3685" y="375"/>
                    <a:pt x="3685" y="289"/>
                  </a:cubicBezTo>
                  <a:close/>
                  <a:moveTo>
                    <a:pt x="3804" y="281"/>
                  </a:moveTo>
                  <a:cubicBezTo>
                    <a:pt x="3804" y="349"/>
                    <a:pt x="3821" y="392"/>
                    <a:pt x="3847" y="426"/>
                  </a:cubicBezTo>
                  <a:cubicBezTo>
                    <a:pt x="3872" y="460"/>
                    <a:pt x="3915" y="477"/>
                    <a:pt x="3957" y="477"/>
                  </a:cubicBezTo>
                  <a:cubicBezTo>
                    <a:pt x="4000" y="477"/>
                    <a:pt x="4043" y="460"/>
                    <a:pt x="4068" y="426"/>
                  </a:cubicBezTo>
                  <a:cubicBezTo>
                    <a:pt x="4094" y="392"/>
                    <a:pt x="4111" y="349"/>
                    <a:pt x="4111" y="281"/>
                  </a:cubicBezTo>
                  <a:cubicBezTo>
                    <a:pt x="4111" y="221"/>
                    <a:pt x="4094" y="170"/>
                    <a:pt x="4068" y="136"/>
                  </a:cubicBezTo>
                  <a:cubicBezTo>
                    <a:pt x="4043" y="111"/>
                    <a:pt x="4000" y="94"/>
                    <a:pt x="3957" y="94"/>
                  </a:cubicBezTo>
                  <a:cubicBezTo>
                    <a:pt x="3915" y="94"/>
                    <a:pt x="3872" y="111"/>
                    <a:pt x="3847" y="145"/>
                  </a:cubicBezTo>
                  <a:cubicBezTo>
                    <a:pt x="3821" y="170"/>
                    <a:pt x="3804" y="221"/>
                    <a:pt x="3804" y="281"/>
                  </a:cubicBezTo>
                  <a:close/>
                  <a:moveTo>
                    <a:pt x="4358" y="562"/>
                  </a:moveTo>
                  <a:cubicBezTo>
                    <a:pt x="4358" y="8"/>
                    <a:pt x="4358" y="8"/>
                    <a:pt x="4358" y="8"/>
                  </a:cubicBezTo>
                  <a:cubicBezTo>
                    <a:pt x="4469" y="8"/>
                    <a:pt x="4469" y="8"/>
                    <a:pt x="4469" y="8"/>
                  </a:cubicBezTo>
                  <a:cubicBezTo>
                    <a:pt x="4469" y="468"/>
                    <a:pt x="4469" y="468"/>
                    <a:pt x="4469" y="468"/>
                  </a:cubicBezTo>
                  <a:cubicBezTo>
                    <a:pt x="4751" y="468"/>
                    <a:pt x="4751" y="468"/>
                    <a:pt x="4751" y="468"/>
                  </a:cubicBezTo>
                  <a:cubicBezTo>
                    <a:pt x="4751" y="562"/>
                    <a:pt x="4751" y="562"/>
                    <a:pt x="4751" y="562"/>
                  </a:cubicBezTo>
                  <a:lnTo>
                    <a:pt x="4358" y="562"/>
                  </a:lnTo>
                  <a:close/>
                  <a:moveTo>
                    <a:pt x="4947" y="562"/>
                  </a:moveTo>
                  <a:cubicBezTo>
                    <a:pt x="4947" y="332"/>
                    <a:pt x="4947" y="332"/>
                    <a:pt x="4947" y="332"/>
                  </a:cubicBezTo>
                  <a:cubicBezTo>
                    <a:pt x="4742" y="8"/>
                    <a:pt x="4742" y="8"/>
                    <a:pt x="4742" y="8"/>
                  </a:cubicBezTo>
                  <a:cubicBezTo>
                    <a:pt x="4878" y="8"/>
                    <a:pt x="4878" y="8"/>
                    <a:pt x="4878" y="8"/>
                  </a:cubicBezTo>
                  <a:cubicBezTo>
                    <a:pt x="5006" y="230"/>
                    <a:pt x="5006" y="230"/>
                    <a:pt x="5006" y="230"/>
                  </a:cubicBezTo>
                  <a:cubicBezTo>
                    <a:pt x="5134" y="8"/>
                    <a:pt x="5134" y="8"/>
                    <a:pt x="5134" y="8"/>
                  </a:cubicBezTo>
                  <a:cubicBezTo>
                    <a:pt x="5262" y="8"/>
                    <a:pt x="5262" y="8"/>
                    <a:pt x="5262" y="8"/>
                  </a:cubicBezTo>
                  <a:cubicBezTo>
                    <a:pt x="5066" y="332"/>
                    <a:pt x="5066" y="332"/>
                    <a:pt x="5066" y="332"/>
                  </a:cubicBezTo>
                  <a:cubicBezTo>
                    <a:pt x="5066" y="562"/>
                    <a:pt x="5066" y="562"/>
                    <a:pt x="5066" y="562"/>
                  </a:cubicBezTo>
                  <a:lnTo>
                    <a:pt x="4947" y="562"/>
                  </a:lnTo>
                  <a:close/>
                  <a:moveTo>
                    <a:pt x="5492" y="562"/>
                  </a:moveTo>
                  <a:cubicBezTo>
                    <a:pt x="5492" y="102"/>
                    <a:pt x="5492" y="102"/>
                    <a:pt x="5492" y="102"/>
                  </a:cubicBezTo>
                  <a:cubicBezTo>
                    <a:pt x="5322" y="102"/>
                    <a:pt x="5322" y="102"/>
                    <a:pt x="5322" y="102"/>
                  </a:cubicBezTo>
                  <a:cubicBezTo>
                    <a:pt x="5322" y="8"/>
                    <a:pt x="5322" y="8"/>
                    <a:pt x="5322" y="8"/>
                  </a:cubicBezTo>
                  <a:cubicBezTo>
                    <a:pt x="5765" y="8"/>
                    <a:pt x="5765" y="8"/>
                    <a:pt x="5765" y="8"/>
                  </a:cubicBezTo>
                  <a:cubicBezTo>
                    <a:pt x="5765" y="102"/>
                    <a:pt x="5765" y="102"/>
                    <a:pt x="5765" y="102"/>
                  </a:cubicBezTo>
                  <a:cubicBezTo>
                    <a:pt x="5603" y="102"/>
                    <a:pt x="5603" y="102"/>
                    <a:pt x="5603" y="102"/>
                  </a:cubicBezTo>
                  <a:cubicBezTo>
                    <a:pt x="5603" y="562"/>
                    <a:pt x="5603" y="562"/>
                    <a:pt x="5603" y="562"/>
                  </a:cubicBezTo>
                  <a:lnTo>
                    <a:pt x="5492" y="562"/>
                  </a:lnTo>
                  <a:close/>
                  <a:moveTo>
                    <a:pt x="5885" y="562"/>
                  </a:moveTo>
                  <a:cubicBezTo>
                    <a:pt x="5885" y="8"/>
                    <a:pt x="5885" y="8"/>
                    <a:pt x="5885" y="8"/>
                  </a:cubicBezTo>
                  <a:cubicBezTo>
                    <a:pt x="6294" y="8"/>
                    <a:pt x="6294" y="8"/>
                    <a:pt x="6294" y="8"/>
                  </a:cubicBezTo>
                  <a:cubicBezTo>
                    <a:pt x="6294" y="102"/>
                    <a:pt x="6294" y="102"/>
                    <a:pt x="6294" y="102"/>
                  </a:cubicBezTo>
                  <a:cubicBezTo>
                    <a:pt x="5996" y="102"/>
                    <a:pt x="5996" y="102"/>
                    <a:pt x="5996" y="102"/>
                  </a:cubicBezTo>
                  <a:cubicBezTo>
                    <a:pt x="5996" y="221"/>
                    <a:pt x="5996" y="221"/>
                    <a:pt x="5996" y="221"/>
                  </a:cubicBezTo>
                  <a:cubicBezTo>
                    <a:pt x="6277" y="221"/>
                    <a:pt x="6277" y="221"/>
                    <a:pt x="6277" y="221"/>
                  </a:cubicBezTo>
                  <a:cubicBezTo>
                    <a:pt x="6277" y="315"/>
                    <a:pt x="6277" y="315"/>
                    <a:pt x="6277" y="315"/>
                  </a:cubicBezTo>
                  <a:cubicBezTo>
                    <a:pt x="5996" y="315"/>
                    <a:pt x="5996" y="315"/>
                    <a:pt x="5996" y="315"/>
                  </a:cubicBezTo>
                  <a:cubicBezTo>
                    <a:pt x="5996" y="468"/>
                    <a:pt x="5996" y="468"/>
                    <a:pt x="5996" y="468"/>
                  </a:cubicBezTo>
                  <a:cubicBezTo>
                    <a:pt x="6303" y="468"/>
                    <a:pt x="6303" y="468"/>
                    <a:pt x="6303" y="468"/>
                  </a:cubicBezTo>
                  <a:cubicBezTo>
                    <a:pt x="6303" y="562"/>
                    <a:pt x="6303" y="562"/>
                    <a:pt x="6303" y="562"/>
                  </a:cubicBezTo>
                  <a:lnTo>
                    <a:pt x="5885" y="562"/>
                  </a:lnTo>
                  <a:close/>
                  <a:moveTo>
                    <a:pt x="6797" y="358"/>
                  </a:moveTo>
                  <a:cubicBezTo>
                    <a:pt x="6908" y="392"/>
                    <a:pt x="6908" y="392"/>
                    <a:pt x="6908" y="392"/>
                  </a:cubicBezTo>
                  <a:cubicBezTo>
                    <a:pt x="6891" y="451"/>
                    <a:pt x="6866" y="494"/>
                    <a:pt x="6823" y="528"/>
                  </a:cubicBezTo>
                  <a:cubicBezTo>
                    <a:pt x="6789" y="554"/>
                    <a:pt x="6738" y="571"/>
                    <a:pt x="6678" y="571"/>
                  </a:cubicBezTo>
                  <a:cubicBezTo>
                    <a:pt x="6601" y="571"/>
                    <a:pt x="6541" y="545"/>
                    <a:pt x="6499" y="494"/>
                  </a:cubicBezTo>
                  <a:cubicBezTo>
                    <a:pt x="6448" y="443"/>
                    <a:pt x="6422" y="375"/>
                    <a:pt x="6422" y="289"/>
                  </a:cubicBezTo>
                  <a:cubicBezTo>
                    <a:pt x="6422" y="196"/>
                    <a:pt x="6448" y="128"/>
                    <a:pt x="6499" y="76"/>
                  </a:cubicBezTo>
                  <a:cubicBezTo>
                    <a:pt x="6541" y="25"/>
                    <a:pt x="6610" y="0"/>
                    <a:pt x="6686" y="0"/>
                  </a:cubicBezTo>
                  <a:cubicBezTo>
                    <a:pt x="6755" y="0"/>
                    <a:pt x="6806" y="17"/>
                    <a:pt x="6848" y="59"/>
                  </a:cubicBezTo>
                  <a:cubicBezTo>
                    <a:pt x="6874" y="85"/>
                    <a:pt x="6891" y="119"/>
                    <a:pt x="6908" y="162"/>
                  </a:cubicBezTo>
                  <a:cubicBezTo>
                    <a:pt x="6797" y="187"/>
                    <a:pt x="6797" y="187"/>
                    <a:pt x="6797" y="187"/>
                  </a:cubicBezTo>
                  <a:cubicBezTo>
                    <a:pt x="6789" y="162"/>
                    <a:pt x="6780" y="136"/>
                    <a:pt x="6755" y="119"/>
                  </a:cubicBezTo>
                  <a:cubicBezTo>
                    <a:pt x="6738" y="102"/>
                    <a:pt x="6712" y="94"/>
                    <a:pt x="6678" y="94"/>
                  </a:cubicBezTo>
                  <a:cubicBezTo>
                    <a:pt x="6635" y="94"/>
                    <a:pt x="6601" y="111"/>
                    <a:pt x="6576" y="136"/>
                  </a:cubicBezTo>
                  <a:cubicBezTo>
                    <a:pt x="6550" y="170"/>
                    <a:pt x="6541" y="213"/>
                    <a:pt x="6541" y="281"/>
                  </a:cubicBezTo>
                  <a:cubicBezTo>
                    <a:pt x="6541" y="349"/>
                    <a:pt x="6550" y="400"/>
                    <a:pt x="6576" y="434"/>
                  </a:cubicBezTo>
                  <a:cubicBezTo>
                    <a:pt x="6601" y="460"/>
                    <a:pt x="6635" y="477"/>
                    <a:pt x="6678" y="477"/>
                  </a:cubicBezTo>
                  <a:cubicBezTo>
                    <a:pt x="6703" y="477"/>
                    <a:pt x="6729" y="468"/>
                    <a:pt x="6755" y="451"/>
                  </a:cubicBezTo>
                  <a:cubicBezTo>
                    <a:pt x="6772" y="426"/>
                    <a:pt x="6789" y="400"/>
                    <a:pt x="6797" y="358"/>
                  </a:cubicBezTo>
                  <a:close/>
                  <a:moveTo>
                    <a:pt x="7053" y="562"/>
                  </a:moveTo>
                  <a:cubicBezTo>
                    <a:pt x="7053" y="8"/>
                    <a:pt x="7053" y="8"/>
                    <a:pt x="7053" y="8"/>
                  </a:cubicBezTo>
                  <a:cubicBezTo>
                    <a:pt x="7164" y="8"/>
                    <a:pt x="7164" y="8"/>
                    <a:pt x="7164" y="8"/>
                  </a:cubicBezTo>
                  <a:cubicBezTo>
                    <a:pt x="7164" y="221"/>
                    <a:pt x="7164" y="221"/>
                    <a:pt x="7164" y="221"/>
                  </a:cubicBezTo>
                  <a:cubicBezTo>
                    <a:pt x="7386" y="221"/>
                    <a:pt x="7386" y="221"/>
                    <a:pt x="7386" y="221"/>
                  </a:cubicBezTo>
                  <a:cubicBezTo>
                    <a:pt x="7386" y="8"/>
                    <a:pt x="7386" y="8"/>
                    <a:pt x="7386" y="8"/>
                  </a:cubicBezTo>
                  <a:cubicBezTo>
                    <a:pt x="7497" y="8"/>
                    <a:pt x="7497" y="8"/>
                    <a:pt x="7497" y="8"/>
                  </a:cubicBezTo>
                  <a:cubicBezTo>
                    <a:pt x="7497" y="562"/>
                    <a:pt x="7497" y="562"/>
                    <a:pt x="7497" y="562"/>
                  </a:cubicBezTo>
                  <a:cubicBezTo>
                    <a:pt x="7386" y="562"/>
                    <a:pt x="7386" y="562"/>
                    <a:pt x="7386" y="562"/>
                  </a:cubicBezTo>
                  <a:cubicBezTo>
                    <a:pt x="7386" y="324"/>
                    <a:pt x="7386" y="324"/>
                    <a:pt x="7386" y="324"/>
                  </a:cubicBezTo>
                  <a:cubicBezTo>
                    <a:pt x="7164" y="324"/>
                    <a:pt x="7164" y="324"/>
                    <a:pt x="7164" y="324"/>
                  </a:cubicBezTo>
                  <a:cubicBezTo>
                    <a:pt x="7164" y="562"/>
                    <a:pt x="7164" y="562"/>
                    <a:pt x="7164" y="562"/>
                  </a:cubicBezTo>
                  <a:lnTo>
                    <a:pt x="7053" y="562"/>
                  </a:lnTo>
                  <a:close/>
                  <a:moveTo>
                    <a:pt x="7659" y="562"/>
                  </a:moveTo>
                  <a:cubicBezTo>
                    <a:pt x="7659" y="8"/>
                    <a:pt x="7659" y="8"/>
                    <a:pt x="7659" y="8"/>
                  </a:cubicBezTo>
                  <a:cubicBezTo>
                    <a:pt x="7761" y="8"/>
                    <a:pt x="7761" y="8"/>
                    <a:pt x="7761" y="8"/>
                  </a:cubicBezTo>
                  <a:cubicBezTo>
                    <a:pt x="7991" y="375"/>
                    <a:pt x="7991" y="375"/>
                    <a:pt x="7991" y="375"/>
                  </a:cubicBezTo>
                  <a:cubicBezTo>
                    <a:pt x="7991" y="8"/>
                    <a:pt x="7991" y="8"/>
                    <a:pt x="7991" y="8"/>
                  </a:cubicBezTo>
                  <a:cubicBezTo>
                    <a:pt x="8094" y="8"/>
                    <a:pt x="8094" y="8"/>
                    <a:pt x="8094" y="8"/>
                  </a:cubicBezTo>
                  <a:cubicBezTo>
                    <a:pt x="8094" y="562"/>
                    <a:pt x="8094" y="562"/>
                    <a:pt x="8094" y="562"/>
                  </a:cubicBezTo>
                  <a:cubicBezTo>
                    <a:pt x="7983" y="562"/>
                    <a:pt x="7983" y="562"/>
                    <a:pt x="7983" y="562"/>
                  </a:cubicBezTo>
                  <a:cubicBezTo>
                    <a:pt x="7761" y="196"/>
                    <a:pt x="7761" y="196"/>
                    <a:pt x="7761" y="196"/>
                  </a:cubicBezTo>
                  <a:cubicBezTo>
                    <a:pt x="7761" y="562"/>
                    <a:pt x="7761" y="562"/>
                    <a:pt x="7761" y="562"/>
                  </a:cubicBezTo>
                  <a:lnTo>
                    <a:pt x="7659" y="562"/>
                  </a:lnTo>
                  <a:close/>
                  <a:moveTo>
                    <a:pt x="8256" y="562"/>
                  </a:moveTo>
                  <a:cubicBezTo>
                    <a:pt x="8256" y="8"/>
                    <a:pt x="8256" y="8"/>
                    <a:pt x="8256" y="8"/>
                  </a:cubicBezTo>
                  <a:cubicBezTo>
                    <a:pt x="8366" y="8"/>
                    <a:pt x="8366" y="8"/>
                    <a:pt x="8366" y="8"/>
                  </a:cubicBezTo>
                  <a:cubicBezTo>
                    <a:pt x="8366" y="562"/>
                    <a:pt x="8366" y="562"/>
                    <a:pt x="8366" y="562"/>
                  </a:cubicBezTo>
                  <a:lnTo>
                    <a:pt x="8256" y="562"/>
                  </a:lnTo>
                  <a:close/>
                  <a:moveTo>
                    <a:pt x="8870" y="358"/>
                  </a:moveTo>
                  <a:cubicBezTo>
                    <a:pt x="8980" y="392"/>
                    <a:pt x="8980" y="392"/>
                    <a:pt x="8980" y="392"/>
                  </a:cubicBezTo>
                  <a:cubicBezTo>
                    <a:pt x="8963" y="451"/>
                    <a:pt x="8938" y="494"/>
                    <a:pt x="8895" y="528"/>
                  </a:cubicBezTo>
                  <a:cubicBezTo>
                    <a:pt x="8861" y="554"/>
                    <a:pt x="8810" y="571"/>
                    <a:pt x="8750" y="571"/>
                  </a:cubicBezTo>
                  <a:cubicBezTo>
                    <a:pt x="8673" y="571"/>
                    <a:pt x="8614" y="545"/>
                    <a:pt x="8571" y="494"/>
                  </a:cubicBezTo>
                  <a:cubicBezTo>
                    <a:pt x="8520" y="443"/>
                    <a:pt x="8494" y="375"/>
                    <a:pt x="8494" y="289"/>
                  </a:cubicBezTo>
                  <a:cubicBezTo>
                    <a:pt x="8494" y="196"/>
                    <a:pt x="8520" y="128"/>
                    <a:pt x="8571" y="76"/>
                  </a:cubicBezTo>
                  <a:cubicBezTo>
                    <a:pt x="8614" y="25"/>
                    <a:pt x="8682" y="0"/>
                    <a:pt x="8759" y="0"/>
                  </a:cubicBezTo>
                  <a:cubicBezTo>
                    <a:pt x="8827" y="0"/>
                    <a:pt x="8878" y="17"/>
                    <a:pt x="8921" y="59"/>
                  </a:cubicBezTo>
                  <a:cubicBezTo>
                    <a:pt x="8946" y="85"/>
                    <a:pt x="8963" y="119"/>
                    <a:pt x="8980" y="162"/>
                  </a:cubicBezTo>
                  <a:cubicBezTo>
                    <a:pt x="8870" y="187"/>
                    <a:pt x="8870" y="187"/>
                    <a:pt x="8870" y="187"/>
                  </a:cubicBezTo>
                  <a:cubicBezTo>
                    <a:pt x="8861" y="162"/>
                    <a:pt x="8853" y="136"/>
                    <a:pt x="8827" y="119"/>
                  </a:cubicBezTo>
                  <a:cubicBezTo>
                    <a:pt x="8810" y="102"/>
                    <a:pt x="8784" y="94"/>
                    <a:pt x="8750" y="94"/>
                  </a:cubicBezTo>
                  <a:cubicBezTo>
                    <a:pt x="8708" y="94"/>
                    <a:pt x="8673" y="111"/>
                    <a:pt x="8648" y="136"/>
                  </a:cubicBezTo>
                  <a:cubicBezTo>
                    <a:pt x="8622" y="170"/>
                    <a:pt x="8614" y="213"/>
                    <a:pt x="8614" y="281"/>
                  </a:cubicBezTo>
                  <a:cubicBezTo>
                    <a:pt x="8614" y="349"/>
                    <a:pt x="8622" y="400"/>
                    <a:pt x="8648" y="434"/>
                  </a:cubicBezTo>
                  <a:cubicBezTo>
                    <a:pt x="8673" y="460"/>
                    <a:pt x="8708" y="477"/>
                    <a:pt x="8750" y="477"/>
                  </a:cubicBezTo>
                  <a:cubicBezTo>
                    <a:pt x="8776" y="477"/>
                    <a:pt x="8801" y="468"/>
                    <a:pt x="8827" y="451"/>
                  </a:cubicBezTo>
                  <a:cubicBezTo>
                    <a:pt x="8844" y="426"/>
                    <a:pt x="8861" y="400"/>
                    <a:pt x="8870" y="358"/>
                  </a:cubicBezTo>
                  <a:close/>
                  <a:moveTo>
                    <a:pt x="9296" y="8"/>
                  </a:moveTo>
                  <a:cubicBezTo>
                    <a:pt x="9407" y="8"/>
                    <a:pt x="9407" y="8"/>
                    <a:pt x="9407" y="8"/>
                  </a:cubicBezTo>
                  <a:cubicBezTo>
                    <a:pt x="9407" y="307"/>
                    <a:pt x="9407" y="307"/>
                    <a:pt x="9407" y="307"/>
                  </a:cubicBezTo>
                  <a:cubicBezTo>
                    <a:pt x="9407" y="358"/>
                    <a:pt x="9407" y="383"/>
                    <a:pt x="9407" y="400"/>
                  </a:cubicBezTo>
                  <a:cubicBezTo>
                    <a:pt x="9415" y="426"/>
                    <a:pt x="9424" y="443"/>
                    <a:pt x="9441" y="451"/>
                  </a:cubicBezTo>
                  <a:cubicBezTo>
                    <a:pt x="9458" y="468"/>
                    <a:pt x="9484" y="477"/>
                    <a:pt x="9518" y="477"/>
                  </a:cubicBezTo>
                  <a:cubicBezTo>
                    <a:pt x="9552" y="477"/>
                    <a:pt x="9577" y="468"/>
                    <a:pt x="9586" y="460"/>
                  </a:cubicBezTo>
                  <a:cubicBezTo>
                    <a:pt x="9603" y="443"/>
                    <a:pt x="9620" y="426"/>
                    <a:pt x="9620" y="409"/>
                  </a:cubicBezTo>
                  <a:cubicBezTo>
                    <a:pt x="9620" y="392"/>
                    <a:pt x="9620" y="358"/>
                    <a:pt x="9620" y="315"/>
                  </a:cubicBezTo>
                  <a:cubicBezTo>
                    <a:pt x="9620" y="8"/>
                    <a:pt x="9620" y="8"/>
                    <a:pt x="9620" y="8"/>
                  </a:cubicBezTo>
                  <a:cubicBezTo>
                    <a:pt x="9739" y="8"/>
                    <a:pt x="9739" y="8"/>
                    <a:pt x="9739" y="8"/>
                  </a:cubicBezTo>
                  <a:cubicBezTo>
                    <a:pt x="9739" y="298"/>
                    <a:pt x="9739" y="298"/>
                    <a:pt x="9739" y="298"/>
                  </a:cubicBezTo>
                  <a:cubicBezTo>
                    <a:pt x="9739" y="366"/>
                    <a:pt x="9731" y="409"/>
                    <a:pt x="9731" y="443"/>
                  </a:cubicBezTo>
                  <a:cubicBezTo>
                    <a:pt x="9722" y="468"/>
                    <a:pt x="9714" y="494"/>
                    <a:pt x="9697" y="511"/>
                  </a:cubicBezTo>
                  <a:cubicBezTo>
                    <a:pt x="9680" y="528"/>
                    <a:pt x="9654" y="545"/>
                    <a:pt x="9629" y="554"/>
                  </a:cubicBezTo>
                  <a:cubicBezTo>
                    <a:pt x="9603" y="562"/>
                    <a:pt x="9569" y="571"/>
                    <a:pt x="9518" y="571"/>
                  </a:cubicBezTo>
                  <a:cubicBezTo>
                    <a:pt x="9467" y="571"/>
                    <a:pt x="9424" y="562"/>
                    <a:pt x="9398" y="554"/>
                  </a:cubicBezTo>
                  <a:cubicBezTo>
                    <a:pt x="9373" y="545"/>
                    <a:pt x="9356" y="528"/>
                    <a:pt x="9339" y="502"/>
                  </a:cubicBezTo>
                  <a:cubicBezTo>
                    <a:pt x="9322" y="485"/>
                    <a:pt x="9313" y="468"/>
                    <a:pt x="9305" y="443"/>
                  </a:cubicBezTo>
                  <a:cubicBezTo>
                    <a:pt x="9296" y="409"/>
                    <a:pt x="9296" y="366"/>
                    <a:pt x="9296" y="307"/>
                  </a:cubicBezTo>
                  <a:lnTo>
                    <a:pt x="9296" y="8"/>
                  </a:lnTo>
                  <a:close/>
                  <a:moveTo>
                    <a:pt x="9901" y="562"/>
                  </a:moveTo>
                  <a:cubicBezTo>
                    <a:pt x="9901" y="8"/>
                    <a:pt x="9901" y="8"/>
                    <a:pt x="9901" y="8"/>
                  </a:cubicBezTo>
                  <a:cubicBezTo>
                    <a:pt x="10012" y="8"/>
                    <a:pt x="10012" y="8"/>
                    <a:pt x="10012" y="8"/>
                  </a:cubicBezTo>
                  <a:cubicBezTo>
                    <a:pt x="10234" y="375"/>
                    <a:pt x="10234" y="375"/>
                    <a:pt x="10234" y="375"/>
                  </a:cubicBezTo>
                  <a:cubicBezTo>
                    <a:pt x="10234" y="8"/>
                    <a:pt x="10234" y="8"/>
                    <a:pt x="10234" y="8"/>
                  </a:cubicBezTo>
                  <a:cubicBezTo>
                    <a:pt x="10336" y="8"/>
                    <a:pt x="10336" y="8"/>
                    <a:pt x="10336" y="8"/>
                  </a:cubicBezTo>
                  <a:cubicBezTo>
                    <a:pt x="10336" y="562"/>
                    <a:pt x="10336" y="562"/>
                    <a:pt x="10336" y="562"/>
                  </a:cubicBezTo>
                  <a:cubicBezTo>
                    <a:pt x="10226" y="562"/>
                    <a:pt x="10226" y="562"/>
                    <a:pt x="10226" y="562"/>
                  </a:cubicBezTo>
                  <a:cubicBezTo>
                    <a:pt x="10004" y="196"/>
                    <a:pt x="10004" y="196"/>
                    <a:pt x="10004" y="196"/>
                  </a:cubicBezTo>
                  <a:cubicBezTo>
                    <a:pt x="10004" y="562"/>
                    <a:pt x="10004" y="562"/>
                    <a:pt x="10004" y="562"/>
                  </a:cubicBezTo>
                  <a:lnTo>
                    <a:pt x="9901" y="562"/>
                  </a:lnTo>
                  <a:close/>
                  <a:moveTo>
                    <a:pt x="10498" y="562"/>
                  </a:moveTo>
                  <a:cubicBezTo>
                    <a:pt x="10498" y="8"/>
                    <a:pt x="10498" y="8"/>
                    <a:pt x="10498" y="8"/>
                  </a:cubicBezTo>
                  <a:cubicBezTo>
                    <a:pt x="10609" y="8"/>
                    <a:pt x="10609" y="8"/>
                    <a:pt x="10609" y="8"/>
                  </a:cubicBezTo>
                  <a:cubicBezTo>
                    <a:pt x="10609" y="562"/>
                    <a:pt x="10609" y="562"/>
                    <a:pt x="10609" y="562"/>
                  </a:cubicBezTo>
                  <a:lnTo>
                    <a:pt x="10498" y="562"/>
                  </a:lnTo>
                  <a:close/>
                  <a:moveTo>
                    <a:pt x="10899" y="562"/>
                  </a:moveTo>
                  <a:cubicBezTo>
                    <a:pt x="10703" y="8"/>
                    <a:pt x="10703" y="8"/>
                    <a:pt x="10703" y="8"/>
                  </a:cubicBezTo>
                  <a:cubicBezTo>
                    <a:pt x="10823" y="8"/>
                    <a:pt x="10823" y="8"/>
                    <a:pt x="10823" y="8"/>
                  </a:cubicBezTo>
                  <a:cubicBezTo>
                    <a:pt x="10968" y="417"/>
                    <a:pt x="10968" y="417"/>
                    <a:pt x="10968" y="417"/>
                  </a:cubicBezTo>
                  <a:cubicBezTo>
                    <a:pt x="11104" y="8"/>
                    <a:pt x="11104" y="8"/>
                    <a:pt x="11104" y="8"/>
                  </a:cubicBezTo>
                  <a:cubicBezTo>
                    <a:pt x="11223" y="8"/>
                    <a:pt x="11223" y="8"/>
                    <a:pt x="11223" y="8"/>
                  </a:cubicBezTo>
                  <a:cubicBezTo>
                    <a:pt x="11027" y="562"/>
                    <a:pt x="11027" y="562"/>
                    <a:pt x="11027" y="562"/>
                  </a:cubicBezTo>
                  <a:lnTo>
                    <a:pt x="10899" y="562"/>
                  </a:lnTo>
                  <a:close/>
                  <a:moveTo>
                    <a:pt x="11326" y="562"/>
                  </a:moveTo>
                  <a:cubicBezTo>
                    <a:pt x="11326" y="8"/>
                    <a:pt x="11326" y="8"/>
                    <a:pt x="11326" y="8"/>
                  </a:cubicBezTo>
                  <a:cubicBezTo>
                    <a:pt x="11735" y="8"/>
                    <a:pt x="11735" y="8"/>
                    <a:pt x="11735" y="8"/>
                  </a:cubicBezTo>
                  <a:cubicBezTo>
                    <a:pt x="11735" y="102"/>
                    <a:pt x="11735" y="102"/>
                    <a:pt x="11735" y="102"/>
                  </a:cubicBezTo>
                  <a:cubicBezTo>
                    <a:pt x="11437" y="102"/>
                    <a:pt x="11437" y="102"/>
                    <a:pt x="11437" y="102"/>
                  </a:cubicBezTo>
                  <a:cubicBezTo>
                    <a:pt x="11437" y="221"/>
                    <a:pt x="11437" y="221"/>
                    <a:pt x="11437" y="221"/>
                  </a:cubicBezTo>
                  <a:cubicBezTo>
                    <a:pt x="11718" y="221"/>
                    <a:pt x="11718" y="221"/>
                    <a:pt x="11718" y="221"/>
                  </a:cubicBezTo>
                  <a:cubicBezTo>
                    <a:pt x="11718" y="315"/>
                    <a:pt x="11718" y="315"/>
                    <a:pt x="11718" y="315"/>
                  </a:cubicBezTo>
                  <a:cubicBezTo>
                    <a:pt x="11437" y="315"/>
                    <a:pt x="11437" y="315"/>
                    <a:pt x="11437" y="315"/>
                  </a:cubicBezTo>
                  <a:cubicBezTo>
                    <a:pt x="11437" y="468"/>
                    <a:pt x="11437" y="468"/>
                    <a:pt x="11437" y="468"/>
                  </a:cubicBezTo>
                  <a:cubicBezTo>
                    <a:pt x="11744" y="468"/>
                    <a:pt x="11744" y="468"/>
                    <a:pt x="11744" y="468"/>
                  </a:cubicBezTo>
                  <a:cubicBezTo>
                    <a:pt x="11744" y="562"/>
                    <a:pt x="11744" y="562"/>
                    <a:pt x="11744" y="562"/>
                  </a:cubicBezTo>
                  <a:lnTo>
                    <a:pt x="11326" y="562"/>
                  </a:lnTo>
                  <a:close/>
                  <a:moveTo>
                    <a:pt x="11889" y="562"/>
                  </a:moveTo>
                  <a:cubicBezTo>
                    <a:pt x="11889" y="8"/>
                    <a:pt x="11889" y="8"/>
                    <a:pt x="11889" y="8"/>
                  </a:cubicBezTo>
                  <a:cubicBezTo>
                    <a:pt x="12119" y="8"/>
                    <a:pt x="12119" y="8"/>
                    <a:pt x="12119" y="8"/>
                  </a:cubicBezTo>
                  <a:cubicBezTo>
                    <a:pt x="12178" y="8"/>
                    <a:pt x="12221" y="8"/>
                    <a:pt x="12247" y="25"/>
                  </a:cubicBezTo>
                  <a:cubicBezTo>
                    <a:pt x="12281" y="34"/>
                    <a:pt x="12298" y="51"/>
                    <a:pt x="12315" y="76"/>
                  </a:cubicBezTo>
                  <a:cubicBezTo>
                    <a:pt x="12332" y="102"/>
                    <a:pt x="12341" y="128"/>
                    <a:pt x="12341" y="162"/>
                  </a:cubicBezTo>
                  <a:cubicBezTo>
                    <a:pt x="12341" y="204"/>
                    <a:pt x="12323" y="238"/>
                    <a:pt x="12306" y="264"/>
                  </a:cubicBezTo>
                  <a:cubicBezTo>
                    <a:pt x="12281" y="289"/>
                    <a:pt x="12238" y="307"/>
                    <a:pt x="12196" y="315"/>
                  </a:cubicBezTo>
                  <a:cubicBezTo>
                    <a:pt x="12221" y="332"/>
                    <a:pt x="12238" y="349"/>
                    <a:pt x="12255" y="366"/>
                  </a:cubicBezTo>
                  <a:cubicBezTo>
                    <a:pt x="12272" y="383"/>
                    <a:pt x="12289" y="409"/>
                    <a:pt x="12315" y="451"/>
                  </a:cubicBezTo>
                  <a:cubicBezTo>
                    <a:pt x="12383" y="562"/>
                    <a:pt x="12383" y="562"/>
                    <a:pt x="12383" y="562"/>
                  </a:cubicBezTo>
                  <a:cubicBezTo>
                    <a:pt x="12247" y="562"/>
                    <a:pt x="12247" y="562"/>
                    <a:pt x="12247" y="562"/>
                  </a:cubicBezTo>
                  <a:cubicBezTo>
                    <a:pt x="12170" y="443"/>
                    <a:pt x="12170" y="443"/>
                    <a:pt x="12170" y="443"/>
                  </a:cubicBezTo>
                  <a:cubicBezTo>
                    <a:pt x="12144" y="400"/>
                    <a:pt x="12119" y="375"/>
                    <a:pt x="12110" y="358"/>
                  </a:cubicBezTo>
                  <a:cubicBezTo>
                    <a:pt x="12102" y="349"/>
                    <a:pt x="12085" y="341"/>
                    <a:pt x="12076" y="341"/>
                  </a:cubicBezTo>
                  <a:cubicBezTo>
                    <a:pt x="12068" y="332"/>
                    <a:pt x="12042" y="332"/>
                    <a:pt x="12016" y="332"/>
                  </a:cubicBezTo>
                  <a:cubicBezTo>
                    <a:pt x="11999" y="332"/>
                    <a:pt x="11999" y="332"/>
                    <a:pt x="11999" y="332"/>
                  </a:cubicBezTo>
                  <a:cubicBezTo>
                    <a:pt x="11999" y="562"/>
                    <a:pt x="11999" y="562"/>
                    <a:pt x="11999" y="562"/>
                  </a:cubicBezTo>
                  <a:lnTo>
                    <a:pt x="11889" y="562"/>
                  </a:lnTo>
                  <a:close/>
                  <a:moveTo>
                    <a:pt x="11999" y="238"/>
                  </a:moveTo>
                  <a:cubicBezTo>
                    <a:pt x="12076" y="238"/>
                    <a:pt x="12076" y="238"/>
                    <a:pt x="12076" y="238"/>
                  </a:cubicBezTo>
                  <a:cubicBezTo>
                    <a:pt x="12136" y="238"/>
                    <a:pt x="12170" y="238"/>
                    <a:pt x="12178" y="238"/>
                  </a:cubicBezTo>
                  <a:cubicBezTo>
                    <a:pt x="12196" y="230"/>
                    <a:pt x="12204" y="221"/>
                    <a:pt x="12213" y="213"/>
                  </a:cubicBezTo>
                  <a:cubicBezTo>
                    <a:pt x="12221" y="204"/>
                    <a:pt x="12221" y="187"/>
                    <a:pt x="12221" y="170"/>
                  </a:cubicBezTo>
                  <a:cubicBezTo>
                    <a:pt x="12221" y="153"/>
                    <a:pt x="12221" y="136"/>
                    <a:pt x="12213" y="128"/>
                  </a:cubicBezTo>
                  <a:cubicBezTo>
                    <a:pt x="12196" y="111"/>
                    <a:pt x="12187" y="102"/>
                    <a:pt x="12170" y="102"/>
                  </a:cubicBezTo>
                  <a:cubicBezTo>
                    <a:pt x="12161" y="102"/>
                    <a:pt x="12127" y="102"/>
                    <a:pt x="12085" y="102"/>
                  </a:cubicBezTo>
                  <a:cubicBezTo>
                    <a:pt x="11999" y="102"/>
                    <a:pt x="11999" y="102"/>
                    <a:pt x="11999" y="102"/>
                  </a:cubicBezTo>
                  <a:lnTo>
                    <a:pt x="11999" y="238"/>
                  </a:lnTo>
                  <a:close/>
                  <a:moveTo>
                    <a:pt x="12460" y="383"/>
                  </a:moveTo>
                  <a:cubicBezTo>
                    <a:pt x="12571" y="375"/>
                    <a:pt x="12571" y="375"/>
                    <a:pt x="12571" y="375"/>
                  </a:cubicBezTo>
                  <a:cubicBezTo>
                    <a:pt x="12579" y="409"/>
                    <a:pt x="12588" y="434"/>
                    <a:pt x="12613" y="451"/>
                  </a:cubicBezTo>
                  <a:cubicBezTo>
                    <a:pt x="12630" y="468"/>
                    <a:pt x="12656" y="477"/>
                    <a:pt x="12690" y="477"/>
                  </a:cubicBezTo>
                  <a:cubicBezTo>
                    <a:pt x="12724" y="477"/>
                    <a:pt x="12758" y="468"/>
                    <a:pt x="12775" y="451"/>
                  </a:cubicBezTo>
                  <a:cubicBezTo>
                    <a:pt x="12793" y="443"/>
                    <a:pt x="12801" y="417"/>
                    <a:pt x="12801" y="400"/>
                  </a:cubicBezTo>
                  <a:cubicBezTo>
                    <a:pt x="12801" y="392"/>
                    <a:pt x="12793" y="375"/>
                    <a:pt x="12793" y="366"/>
                  </a:cubicBezTo>
                  <a:cubicBezTo>
                    <a:pt x="12784" y="358"/>
                    <a:pt x="12767" y="349"/>
                    <a:pt x="12750" y="341"/>
                  </a:cubicBezTo>
                  <a:cubicBezTo>
                    <a:pt x="12733" y="341"/>
                    <a:pt x="12707" y="332"/>
                    <a:pt x="12656" y="315"/>
                  </a:cubicBezTo>
                  <a:cubicBezTo>
                    <a:pt x="12596" y="307"/>
                    <a:pt x="12554" y="289"/>
                    <a:pt x="12528" y="264"/>
                  </a:cubicBezTo>
                  <a:cubicBezTo>
                    <a:pt x="12494" y="230"/>
                    <a:pt x="12477" y="196"/>
                    <a:pt x="12477" y="153"/>
                  </a:cubicBezTo>
                  <a:cubicBezTo>
                    <a:pt x="12477" y="128"/>
                    <a:pt x="12486" y="94"/>
                    <a:pt x="12503" y="76"/>
                  </a:cubicBezTo>
                  <a:cubicBezTo>
                    <a:pt x="12520" y="51"/>
                    <a:pt x="12545" y="25"/>
                    <a:pt x="12571" y="17"/>
                  </a:cubicBezTo>
                  <a:cubicBezTo>
                    <a:pt x="12605" y="0"/>
                    <a:pt x="12639" y="0"/>
                    <a:pt x="12682" y="0"/>
                  </a:cubicBezTo>
                  <a:cubicBezTo>
                    <a:pt x="12750" y="0"/>
                    <a:pt x="12810" y="8"/>
                    <a:pt x="12844" y="42"/>
                  </a:cubicBezTo>
                  <a:cubicBezTo>
                    <a:pt x="12878" y="76"/>
                    <a:pt x="12895" y="111"/>
                    <a:pt x="12895" y="162"/>
                  </a:cubicBezTo>
                  <a:cubicBezTo>
                    <a:pt x="12784" y="170"/>
                    <a:pt x="12784" y="170"/>
                    <a:pt x="12784" y="170"/>
                  </a:cubicBezTo>
                  <a:cubicBezTo>
                    <a:pt x="12775" y="145"/>
                    <a:pt x="12767" y="119"/>
                    <a:pt x="12750" y="111"/>
                  </a:cubicBezTo>
                  <a:cubicBezTo>
                    <a:pt x="12741" y="94"/>
                    <a:pt x="12716" y="94"/>
                    <a:pt x="12682" y="94"/>
                  </a:cubicBezTo>
                  <a:cubicBezTo>
                    <a:pt x="12648" y="94"/>
                    <a:pt x="12622" y="94"/>
                    <a:pt x="12605" y="111"/>
                  </a:cubicBezTo>
                  <a:cubicBezTo>
                    <a:pt x="12596" y="119"/>
                    <a:pt x="12588" y="128"/>
                    <a:pt x="12588" y="145"/>
                  </a:cubicBezTo>
                  <a:cubicBezTo>
                    <a:pt x="12588" y="162"/>
                    <a:pt x="12596" y="170"/>
                    <a:pt x="12605" y="179"/>
                  </a:cubicBezTo>
                  <a:cubicBezTo>
                    <a:pt x="12622" y="187"/>
                    <a:pt x="12656" y="204"/>
                    <a:pt x="12707" y="213"/>
                  </a:cubicBezTo>
                  <a:cubicBezTo>
                    <a:pt x="12758" y="230"/>
                    <a:pt x="12801" y="238"/>
                    <a:pt x="12827" y="255"/>
                  </a:cubicBezTo>
                  <a:cubicBezTo>
                    <a:pt x="12852" y="272"/>
                    <a:pt x="12878" y="289"/>
                    <a:pt x="12886" y="315"/>
                  </a:cubicBezTo>
                  <a:cubicBezTo>
                    <a:pt x="12903" y="332"/>
                    <a:pt x="12912" y="366"/>
                    <a:pt x="12912" y="400"/>
                  </a:cubicBezTo>
                  <a:cubicBezTo>
                    <a:pt x="12912" y="434"/>
                    <a:pt x="12903" y="460"/>
                    <a:pt x="12886" y="494"/>
                  </a:cubicBezTo>
                  <a:cubicBezTo>
                    <a:pt x="12869" y="519"/>
                    <a:pt x="12844" y="537"/>
                    <a:pt x="12810" y="554"/>
                  </a:cubicBezTo>
                  <a:cubicBezTo>
                    <a:pt x="12775" y="562"/>
                    <a:pt x="12741" y="571"/>
                    <a:pt x="12690" y="571"/>
                  </a:cubicBezTo>
                  <a:cubicBezTo>
                    <a:pt x="12622" y="571"/>
                    <a:pt x="12562" y="554"/>
                    <a:pt x="12528" y="519"/>
                  </a:cubicBezTo>
                  <a:cubicBezTo>
                    <a:pt x="12494" y="494"/>
                    <a:pt x="12468" y="443"/>
                    <a:pt x="12460" y="383"/>
                  </a:cubicBezTo>
                  <a:close/>
                  <a:moveTo>
                    <a:pt x="13048" y="562"/>
                  </a:moveTo>
                  <a:cubicBezTo>
                    <a:pt x="13048" y="8"/>
                    <a:pt x="13048" y="8"/>
                    <a:pt x="13048" y="8"/>
                  </a:cubicBezTo>
                  <a:cubicBezTo>
                    <a:pt x="13159" y="8"/>
                    <a:pt x="13159" y="8"/>
                    <a:pt x="13159" y="8"/>
                  </a:cubicBezTo>
                  <a:cubicBezTo>
                    <a:pt x="13159" y="562"/>
                    <a:pt x="13159" y="562"/>
                    <a:pt x="13159" y="562"/>
                  </a:cubicBezTo>
                  <a:lnTo>
                    <a:pt x="13048" y="562"/>
                  </a:lnTo>
                  <a:close/>
                  <a:moveTo>
                    <a:pt x="13432" y="562"/>
                  </a:moveTo>
                  <a:cubicBezTo>
                    <a:pt x="13432" y="102"/>
                    <a:pt x="13432" y="102"/>
                    <a:pt x="13432" y="102"/>
                  </a:cubicBezTo>
                  <a:cubicBezTo>
                    <a:pt x="13270" y="102"/>
                    <a:pt x="13270" y="102"/>
                    <a:pt x="13270" y="102"/>
                  </a:cubicBezTo>
                  <a:cubicBezTo>
                    <a:pt x="13270" y="8"/>
                    <a:pt x="13270" y="8"/>
                    <a:pt x="13270" y="8"/>
                  </a:cubicBezTo>
                  <a:cubicBezTo>
                    <a:pt x="13714" y="8"/>
                    <a:pt x="13714" y="8"/>
                    <a:pt x="13714" y="8"/>
                  </a:cubicBezTo>
                  <a:cubicBezTo>
                    <a:pt x="13714" y="102"/>
                    <a:pt x="13714" y="102"/>
                    <a:pt x="13714" y="102"/>
                  </a:cubicBezTo>
                  <a:cubicBezTo>
                    <a:pt x="13543" y="102"/>
                    <a:pt x="13543" y="102"/>
                    <a:pt x="13543" y="102"/>
                  </a:cubicBezTo>
                  <a:cubicBezTo>
                    <a:pt x="13543" y="562"/>
                    <a:pt x="13543" y="562"/>
                    <a:pt x="13543" y="562"/>
                  </a:cubicBezTo>
                  <a:lnTo>
                    <a:pt x="13432" y="562"/>
                  </a:lnTo>
                  <a:close/>
                  <a:moveTo>
                    <a:pt x="13969" y="562"/>
                  </a:moveTo>
                  <a:cubicBezTo>
                    <a:pt x="13969" y="332"/>
                    <a:pt x="13969" y="332"/>
                    <a:pt x="13969" y="332"/>
                  </a:cubicBezTo>
                  <a:cubicBezTo>
                    <a:pt x="13773" y="8"/>
                    <a:pt x="13773" y="8"/>
                    <a:pt x="13773" y="8"/>
                  </a:cubicBezTo>
                  <a:cubicBezTo>
                    <a:pt x="13901" y="8"/>
                    <a:pt x="13901" y="8"/>
                    <a:pt x="13901" y="8"/>
                  </a:cubicBezTo>
                  <a:cubicBezTo>
                    <a:pt x="14029" y="230"/>
                    <a:pt x="14029" y="230"/>
                    <a:pt x="14029" y="230"/>
                  </a:cubicBezTo>
                  <a:cubicBezTo>
                    <a:pt x="14157" y="8"/>
                    <a:pt x="14157" y="8"/>
                    <a:pt x="14157" y="8"/>
                  </a:cubicBezTo>
                  <a:cubicBezTo>
                    <a:pt x="14293" y="8"/>
                    <a:pt x="14293" y="8"/>
                    <a:pt x="14293" y="8"/>
                  </a:cubicBezTo>
                  <a:cubicBezTo>
                    <a:pt x="14089" y="332"/>
                    <a:pt x="14089" y="332"/>
                    <a:pt x="14089" y="332"/>
                  </a:cubicBezTo>
                  <a:cubicBezTo>
                    <a:pt x="14089" y="562"/>
                    <a:pt x="14089" y="562"/>
                    <a:pt x="14089" y="562"/>
                  </a:cubicBezTo>
                  <a:lnTo>
                    <a:pt x="13969"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0" name="í$ļîḍe">
              <a:extLst>
                <a:ext uri="{FF2B5EF4-FFF2-40B4-BE49-F238E27FC236}">
                  <a16:creationId xmlns="" xmlns:a16="http://schemas.microsoft.com/office/drawing/2014/main" id="{E90128A1-B633-4843-8A62-C849F9009539}"/>
                </a:ext>
              </a:extLst>
            </p:cNvPr>
            <p:cNvSpPr/>
            <p:nvPr/>
          </p:nvSpPr>
          <p:spPr bwMode="auto">
            <a:xfrm>
              <a:off x="4492500" y="2557091"/>
              <a:ext cx="1002569" cy="1223215"/>
            </a:xfrm>
            <a:custGeom>
              <a:avLst/>
              <a:gdLst>
                <a:gd name="T0" fmla="*/ 34 w 2593"/>
                <a:gd name="T1" fmla="*/ 443 h 3169"/>
                <a:gd name="T2" fmla="*/ 136 w 2593"/>
                <a:gd name="T3" fmla="*/ 673 h 3169"/>
                <a:gd name="T4" fmla="*/ 196 w 2593"/>
                <a:gd name="T5" fmla="*/ 801 h 3169"/>
                <a:gd name="T6" fmla="*/ 375 w 2593"/>
                <a:gd name="T7" fmla="*/ 699 h 3169"/>
                <a:gd name="T8" fmla="*/ 188 w 2593"/>
                <a:gd name="T9" fmla="*/ 486 h 3169"/>
                <a:gd name="T10" fmla="*/ 34 w 2593"/>
                <a:gd name="T11" fmla="*/ 443 h 3169"/>
                <a:gd name="T12" fmla="*/ 2098 w 2593"/>
                <a:gd name="T13" fmla="*/ 605 h 3169"/>
                <a:gd name="T14" fmla="*/ 2013 w 2593"/>
                <a:gd name="T15" fmla="*/ 1082 h 3169"/>
                <a:gd name="T16" fmla="*/ 1902 w 2593"/>
                <a:gd name="T17" fmla="*/ 1738 h 3169"/>
                <a:gd name="T18" fmla="*/ 1859 w 2593"/>
                <a:gd name="T19" fmla="*/ 2445 h 3169"/>
                <a:gd name="T20" fmla="*/ 1919 w 2593"/>
                <a:gd name="T21" fmla="*/ 2888 h 3169"/>
                <a:gd name="T22" fmla="*/ 1731 w 2593"/>
                <a:gd name="T23" fmla="*/ 3075 h 3169"/>
                <a:gd name="T24" fmla="*/ 1774 w 2593"/>
                <a:gd name="T25" fmla="*/ 3118 h 3169"/>
                <a:gd name="T26" fmla="*/ 2047 w 2593"/>
                <a:gd name="T27" fmla="*/ 3058 h 3169"/>
                <a:gd name="T28" fmla="*/ 2106 w 2593"/>
                <a:gd name="T29" fmla="*/ 2956 h 3169"/>
                <a:gd name="T30" fmla="*/ 2004 w 2593"/>
                <a:gd name="T31" fmla="*/ 2454 h 3169"/>
                <a:gd name="T32" fmla="*/ 2013 w 2593"/>
                <a:gd name="T33" fmla="*/ 1977 h 3169"/>
                <a:gd name="T34" fmla="*/ 2089 w 2593"/>
                <a:gd name="T35" fmla="*/ 1278 h 3169"/>
                <a:gd name="T36" fmla="*/ 2200 w 2593"/>
                <a:gd name="T37" fmla="*/ 733 h 3169"/>
                <a:gd name="T38" fmla="*/ 2098 w 2593"/>
                <a:gd name="T39" fmla="*/ 605 h 3169"/>
                <a:gd name="T40" fmla="*/ 1433 w 2593"/>
                <a:gd name="T41" fmla="*/ 835 h 3169"/>
                <a:gd name="T42" fmla="*/ 1126 w 2593"/>
                <a:gd name="T43" fmla="*/ 1321 h 3169"/>
                <a:gd name="T44" fmla="*/ 1177 w 2593"/>
                <a:gd name="T45" fmla="*/ 1465 h 3169"/>
                <a:gd name="T46" fmla="*/ 1279 w 2593"/>
                <a:gd name="T47" fmla="*/ 1397 h 3169"/>
                <a:gd name="T48" fmla="*/ 1382 w 2593"/>
                <a:gd name="T49" fmla="*/ 1269 h 3169"/>
                <a:gd name="T50" fmla="*/ 1510 w 2593"/>
                <a:gd name="T51" fmla="*/ 1244 h 3169"/>
                <a:gd name="T52" fmla="*/ 1365 w 2593"/>
                <a:gd name="T53" fmla="*/ 1534 h 3169"/>
                <a:gd name="T54" fmla="*/ 1484 w 2593"/>
                <a:gd name="T55" fmla="*/ 1593 h 3169"/>
                <a:gd name="T56" fmla="*/ 1689 w 2593"/>
                <a:gd name="T57" fmla="*/ 1338 h 3169"/>
                <a:gd name="T58" fmla="*/ 1953 w 2593"/>
                <a:gd name="T59" fmla="*/ 1091 h 3169"/>
                <a:gd name="T60" fmla="*/ 1953 w 2593"/>
                <a:gd name="T61" fmla="*/ 937 h 3169"/>
                <a:gd name="T62" fmla="*/ 1893 w 2593"/>
                <a:gd name="T63" fmla="*/ 1014 h 3169"/>
                <a:gd name="T64" fmla="*/ 1757 w 2593"/>
                <a:gd name="T65" fmla="*/ 1167 h 3169"/>
                <a:gd name="T66" fmla="*/ 1714 w 2593"/>
                <a:gd name="T67" fmla="*/ 1133 h 3169"/>
                <a:gd name="T68" fmla="*/ 1782 w 2593"/>
                <a:gd name="T69" fmla="*/ 963 h 3169"/>
                <a:gd name="T70" fmla="*/ 1535 w 2593"/>
                <a:gd name="T71" fmla="*/ 1039 h 3169"/>
                <a:gd name="T72" fmla="*/ 1330 w 2593"/>
                <a:gd name="T73" fmla="*/ 1184 h 3169"/>
                <a:gd name="T74" fmla="*/ 1382 w 2593"/>
                <a:gd name="T75" fmla="*/ 1065 h 3169"/>
                <a:gd name="T76" fmla="*/ 1714 w 2593"/>
                <a:gd name="T77" fmla="*/ 741 h 3169"/>
                <a:gd name="T78" fmla="*/ 1893 w 2593"/>
                <a:gd name="T79" fmla="*/ 469 h 3169"/>
                <a:gd name="T80" fmla="*/ 2217 w 2593"/>
                <a:gd name="T81" fmla="*/ 256 h 3169"/>
                <a:gd name="T82" fmla="*/ 2507 w 2593"/>
                <a:gd name="T83" fmla="*/ 154 h 3169"/>
                <a:gd name="T84" fmla="*/ 2286 w 2593"/>
                <a:gd name="T85" fmla="*/ 77 h 3169"/>
                <a:gd name="T86" fmla="*/ 1399 w 2593"/>
                <a:gd name="T87" fmla="*/ 554 h 3169"/>
                <a:gd name="T88" fmla="*/ 1006 w 2593"/>
                <a:gd name="T89" fmla="*/ 861 h 3169"/>
                <a:gd name="T90" fmla="*/ 1143 w 2593"/>
                <a:gd name="T91" fmla="*/ 878 h 3169"/>
                <a:gd name="T92" fmla="*/ 1347 w 2593"/>
                <a:gd name="T93" fmla="*/ 827 h 3169"/>
                <a:gd name="T94" fmla="*/ 1433 w 2593"/>
                <a:gd name="T95" fmla="*/ 835 h 3169"/>
                <a:gd name="T96" fmla="*/ 503 w 2593"/>
                <a:gd name="T97" fmla="*/ 1883 h 3169"/>
                <a:gd name="T98" fmla="*/ 367 w 2593"/>
                <a:gd name="T99" fmla="*/ 2113 h 3169"/>
                <a:gd name="T100" fmla="*/ 290 w 2593"/>
                <a:gd name="T101" fmla="*/ 1925 h 3169"/>
                <a:gd name="T102" fmla="*/ 273 w 2593"/>
                <a:gd name="T103" fmla="*/ 1593 h 3169"/>
                <a:gd name="T104" fmla="*/ 68 w 2593"/>
                <a:gd name="T105" fmla="*/ 1448 h 3169"/>
                <a:gd name="T106" fmla="*/ 111 w 2593"/>
                <a:gd name="T107" fmla="*/ 1695 h 3169"/>
                <a:gd name="T108" fmla="*/ 179 w 2593"/>
                <a:gd name="T109" fmla="*/ 2028 h 3169"/>
                <a:gd name="T110" fmla="*/ 316 w 2593"/>
                <a:gd name="T111" fmla="*/ 2343 h 3169"/>
                <a:gd name="T112" fmla="*/ 452 w 2593"/>
                <a:gd name="T113" fmla="*/ 2207 h 3169"/>
                <a:gd name="T114" fmla="*/ 503 w 2593"/>
                <a:gd name="T115" fmla="*/ 1883 h 3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93" h="3169">
                  <a:moveTo>
                    <a:pt x="34" y="443"/>
                  </a:moveTo>
                  <a:cubicBezTo>
                    <a:pt x="26" y="477"/>
                    <a:pt x="128" y="579"/>
                    <a:pt x="136" y="673"/>
                  </a:cubicBezTo>
                  <a:cubicBezTo>
                    <a:pt x="136" y="767"/>
                    <a:pt x="119" y="801"/>
                    <a:pt x="196" y="801"/>
                  </a:cubicBezTo>
                  <a:cubicBezTo>
                    <a:pt x="273" y="792"/>
                    <a:pt x="350" y="784"/>
                    <a:pt x="375" y="699"/>
                  </a:cubicBezTo>
                  <a:cubicBezTo>
                    <a:pt x="392" y="614"/>
                    <a:pt x="290" y="562"/>
                    <a:pt x="188" y="486"/>
                  </a:cubicBezTo>
                  <a:cubicBezTo>
                    <a:pt x="94" y="409"/>
                    <a:pt x="0" y="384"/>
                    <a:pt x="34" y="443"/>
                  </a:cubicBezTo>
                  <a:close/>
                  <a:moveTo>
                    <a:pt x="2098" y="605"/>
                  </a:moveTo>
                  <a:cubicBezTo>
                    <a:pt x="2098" y="673"/>
                    <a:pt x="2055" y="912"/>
                    <a:pt x="2013" y="1082"/>
                  </a:cubicBezTo>
                  <a:cubicBezTo>
                    <a:pt x="1970" y="1252"/>
                    <a:pt x="1910" y="1491"/>
                    <a:pt x="1902" y="1738"/>
                  </a:cubicBezTo>
                  <a:cubicBezTo>
                    <a:pt x="1893" y="1977"/>
                    <a:pt x="1825" y="2266"/>
                    <a:pt x="1859" y="2445"/>
                  </a:cubicBezTo>
                  <a:cubicBezTo>
                    <a:pt x="1893" y="2624"/>
                    <a:pt x="1936" y="2803"/>
                    <a:pt x="1919" y="2888"/>
                  </a:cubicBezTo>
                  <a:cubicBezTo>
                    <a:pt x="1893" y="2982"/>
                    <a:pt x="1774" y="3016"/>
                    <a:pt x="1731" y="3075"/>
                  </a:cubicBezTo>
                  <a:cubicBezTo>
                    <a:pt x="1689" y="3144"/>
                    <a:pt x="1689" y="3169"/>
                    <a:pt x="1774" y="3118"/>
                  </a:cubicBezTo>
                  <a:cubicBezTo>
                    <a:pt x="1851" y="3067"/>
                    <a:pt x="1987" y="3058"/>
                    <a:pt x="2047" y="3058"/>
                  </a:cubicBezTo>
                  <a:cubicBezTo>
                    <a:pt x="2106" y="3067"/>
                    <a:pt x="2141" y="3024"/>
                    <a:pt x="2106" y="2956"/>
                  </a:cubicBezTo>
                  <a:cubicBezTo>
                    <a:pt x="2081" y="2888"/>
                    <a:pt x="1987" y="2650"/>
                    <a:pt x="2004" y="2454"/>
                  </a:cubicBezTo>
                  <a:cubicBezTo>
                    <a:pt x="2030" y="2249"/>
                    <a:pt x="2055" y="2190"/>
                    <a:pt x="2013" y="1977"/>
                  </a:cubicBezTo>
                  <a:cubicBezTo>
                    <a:pt x="1979" y="1772"/>
                    <a:pt x="2021" y="1517"/>
                    <a:pt x="2089" y="1278"/>
                  </a:cubicBezTo>
                  <a:cubicBezTo>
                    <a:pt x="2158" y="1031"/>
                    <a:pt x="2175" y="886"/>
                    <a:pt x="2200" y="733"/>
                  </a:cubicBezTo>
                  <a:cubicBezTo>
                    <a:pt x="2226" y="579"/>
                    <a:pt x="2124" y="486"/>
                    <a:pt x="2098" y="605"/>
                  </a:cubicBezTo>
                  <a:close/>
                  <a:moveTo>
                    <a:pt x="1433" y="835"/>
                  </a:moveTo>
                  <a:cubicBezTo>
                    <a:pt x="1390" y="878"/>
                    <a:pt x="1160" y="1210"/>
                    <a:pt x="1126" y="1321"/>
                  </a:cubicBezTo>
                  <a:cubicBezTo>
                    <a:pt x="1092" y="1431"/>
                    <a:pt x="1134" y="1457"/>
                    <a:pt x="1177" y="1465"/>
                  </a:cubicBezTo>
                  <a:cubicBezTo>
                    <a:pt x="1228" y="1474"/>
                    <a:pt x="1245" y="1465"/>
                    <a:pt x="1279" y="1397"/>
                  </a:cubicBezTo>
                  <a:cubicBezTo>
                    <a:pt x="1305" y="1329"/>
                    <a:pt x="1296" y="1321"/>
                    <a:pt x="1382" y="1269"/>
                  </a:cubicBezTo>
                  <a:cubicBezTo>
                    <a:pt x="1475" y="1227"/>
                    <a:pt x="1552" y="1201"/>
                    <a:pt x="1510" y="1244"/>
                  </a:cubicBezTo>
                  <a:cubicBezTo>
                    <a:pt x="1458" y="1287"/>
                    <a:pt x="1347" y="1440"/>
                    <a:pt x="1365" y="1534"/>
                  </a:cubicBezTo>
                  <a:cubicBezTo>
                    <a:pt x="1382" y="1627"/>
                    <a:pt x="1441" y="1644"/>
                    <a:pt x="1484" y="1593"/>
                  </a:cubicBezTo>
                  <a:cubicBezTo>
                    <a:pt x="1527" y="1534"/>
                    <a:pt x="1518" y="1448"/>
                    <a:pt x="1689" y="1338"/>
                  </a:cubicBezTo>
                  <a:cubicBezTo>
                    <a:pt x="1851" y="1235"/>
                    <a:pt x="1902" y="1201"/>
                    <a:pt x="1953" y="1091"/>
                  </a:cubicBezTo>
                  <a:cubicBezTo>
                    <a:pt x="1996" y="971"/>
                    <a:pt x="1979" y="954"/>
                    <a:pt x="1953" y="937"/>
                  </a:cubicBezTo>
                  <a:cubicBezTo>
                    <a:pt x="1927" y="920"/>
                    <a:pt x="1919" y="946"/>
                    <a:pt x="1893" y="1014"/>
                  </a:cubicBezTo>
                  <a:cubicBezTo>
                    <a:pt x="1868" y="1082"/>
                    <a:pt x="1808" y="1142"/>
                    <a:pt x="1757" y="1167"/>
                  </a:cubicBezTo>
                  <a:cubicBezTo>
                    <a:pt x="1697" y="1193"/>
                    <a:pt x="1680" y="1184"/>
                    <a:pt x="1714" y="1133"/>
                  </a:cubicBezTo>
                  <a:cubicBezTo>
                    <a:pt x="1748" y="1091"/>
                    <a:pt x="1842" y="971"/>
                    <a:pt x="1782" y="963"/>
                  </a:cubicBezTo>
                  <a:cubicBezTo>
                    <a:pt x="1731" y="954"/>
                    <a:pt x="1612" y="963"/>
                    <a:pt x="1535" y="1039"/>
                  </a:cubicBezTo>
                  <a:cubicBezTo>
                    <a:pt x="1450" y="1125"/>
                    <a:pt x="1365" y="1167"/>
                    <a:pt x="1330" y="1184"/>
                  </a:cubicBezTo>
                  <a:cubicBezTo>
                    <a:pt x="1305" y="1201"/>
                    <a:pt x="1313" y="1133"/>
                    <a:pt x="1382" y="1065"/>
                  </a:cubicBezTo>
                  <a:cubicBezTo>
                    <a:pt x="1441" y="997"/>
                    <a:pt x="1612" y="861"/>
                    <a:pt x="1714" y="741"/>
                  </a:cubicBezTo>
                  <a:cubicBezTo>
                    <a:pt x="1817" y="622"/>
                    <a:pt x="1876" y="503"/>
                    <a:pt x="1893" y="469"/>
                  </a:cubicBezTo>
                  <a:cubicBezTo>
                    <a:pt x="1902" y="435"/>
                    <a:pt x="2124" y="315"/>
                    <a:pt x="2217" y="256"/>
                  </a:cubicBezTo>
                  <a:cubicBezTo>
                    <a:pt x="2320" y="196"/>
                    <a:pt x="2422" y="213"/>
                    <a:pt x="2507" y="154"/>
                  </a:cubicBezTo>
                  <a:cubicBezTo>
                    <a:pt x="2593" y="85"/>
                    <a:pt x="2499" y="0"/>
                    <a:pt x="2286" y="77"/>
                  </a:cubicBezTo>
                  <a:cubicBezTo>
                    <a:pt x="2072" y="154"/>
                    <a:pt x="1552" y="418"/>
                    <a:pt x="1399" y="554"/>
                  </a:cubicBezTo>
                  <a:cubicBezTo>
                    <a:pt x="1254" y="690"/>
                    <a:pt x="1066" y="758"/>
                    <a:pt x="1006" y="861"/>
                  </a:cubicBezTo>
                  <a:cubicBezTo>
                    <a:pt x="947" y="954"/>
                    <a:pt x="1049" y="903"/>
                    <a:pt x="1143" y="878"/>
                  </a:cubicBezTo>
                  <a:cubicBezTo>
                    <a:pt x="1228" y="844"/>
                    <a:pt x="1237" y="869"/>
                    <a:pt x="1347" y="827"/>
                  </a:cubicBezTo>
                  <a:cubicBezTo>
                    <a:pt x="1458" y="775"/>
                    <a:pt x="1492" y="775"/>
                    <a:pt x="1433" y="835"/>
                  </a:cubicBezTo>
                  <a:close/>
                  <a:moveTo>
                    <a:pt x="503" y="1883"/>
                  </a:moveTo>
                  <a:cubicBezTo>
                    <a:pt x="478" y="1908"/>
                    <a:pt x="409" y="2096"/>
                    <a:pt x="367" y="2113"/>
                  </a:cubicBezTo>
                  <a:cubicBezTo>
                    <a:pt x="324" y="2130"/>
                    <a:pt x="299" y="2130"/>
                    <a:pt x="290" y="1925"/>
                  </a:cubicBezTo>
                  <a:cubicBezTo>
                    <a:pt x="290" y="1721"/>
                    <a:pt x="324" y="1678"/>
                    <a:pt x="273" y="1593"/>
                  </a:cubicBezTo>
                  <a:cubicBezTo>
                    <a:pt x="222" y="1500"/>
                    <a:pt x="60" y="1380"/>
                    <a:pt x="68" y="1448"/>
                  </a:cubicBezTo>
                  <a:cubicBezTo>
                    <a:pt x="77" y="1508"/>
                    <a:pt x="60" y="1568"/>
                    <a:pt x="111" y="1695"/>
                  </a:cubicBezTo>
                  <a:cubicBezTo>
                    <a:pt x="171" y="1815"/>
                    <a:pt x="196" y="1925"/>
                    <a:pt x="179" y="2028"/>
                  </a:cubicBezTo>
                  <a:cubicBezTo>
                    <a:pt x="162" y="2130"/>
                    <a:pt x="222" y="2317"/>
                    <a:pt x="316" y="2343"/>
                  </a:cubicBezTo>
                  <a:cubicBezTo>
                    <a:pt x="418" y="2360"/>
                    <a:pt x="418" y="2326"/>
                    <a:pt x="452" y="2207"/>
                  </a:cubicBezTo>
                  <a:cubicBezTo>
                    <a:pt x="486" y="2087"/>
                    <a:pt x="597" y="1781"/>
                    <a:pt x="503" y="18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1" name="ï$lïḋê">
              <a:extLst>
                <a:ext uri="{FF2B5EF4-FFF2-40B4-BE49-F238E27FC236}">
                  <a16:creationId xmlns="" xmlns:a16="http://schemas.microsoft.com/office/drawing/2014/main" id="{7D6CD058-3266-4551-8A24-EC8BE6746AD4}"/>
                </a:ext>
              </a:extLst>
            </p:cNvPr>
            <p:cNvSpPr/>
            <p:nvPr/>
          </p:nvSpPr>
          <p:spPr bwMode="auto">
            <a:xfrm>
              <a:off x="5547943" y="2731981"/>
              <a:ext cx="787006" cy="851065"/>
            </a:xfrm>
            <a:custGeom>
              <a:avLst/>
              <a:gdLst>
                <a:gd name="T0" fmla="*/ 85 w 2038"/>
                <a:gd name="T1" fmla="*/ 1601 h 2206"/>
                <a:gd name="T2" fmla="*/ 34 w 2038"/>
                <a:gd name="T3" fmla="*/ 1899 h 2206"/>
                <a:gd name="T4" fmla="*/ 85 w 2038"/>
                <a:gd name="T5" fmla="*/ 2053 h 2206"/>
                <a:gd name="T6" fmla="*/ 196 w 2038"/>
                <a:gd name="T7" fmla="*/ 1959 h 2206"/>
                <a:gd name="T8" fmla="*/ 162 w 2038"/>
                <a:gd name="T9" fmla="*/ 1635 h 2206"/>
                <a:gd name="T10" fmla="*/ 85 w 2038"/>
                <a:gd name="T11" fmla="*/ 1601 h 2206"/>
                <a:gd name="T12" fmla="*/ 375 w 2038"/>
                <a:gd name="T13" fmla="*/ 1456 h 2206"/>
                <a:gd name="T14" fmla="*/ 580 w 2038"/>
                <a:gd name="T15" fmla="*/ 1303 h 2206"/>
                <a:gd name="T16" fmla="*/ 725 w 2038"/>
                <a:gd name="T17" fmla="*/ 1269 h 2206"/>
                <a:gd name="T18" fmla="*/ 827 w 2038"/>
                <a:gd name="T19" fmla="*/ 1209 h 2206"/>
                <a:gd name="T20" fmla="*/ 878 w 2038"/>
                <a:gd name="T21" fmla="*/ 1133 h 2206"/>
                <a:gd name="T22" fmla="*/ 930 w 2038"/>
                <a:gd name="T23" fmla="*/ 1048 h 2206"/>
                <a:gd name="T24" fmla="*/ 1032 w 2038"/>
                <a:gd name="T25" fmla="*/ 928 h 2206"/>
                <a:gd name="T26" fmla="*/ 1168 w 2038"/>
                <a:gd name="T27" fmla="*/ 869 h 2206"/>
                <a:gd name="T28" fmla="*/ 1032 w 2038"/>
                <a:gd name="T29" fmla="*/ 1099 h 2206"/>
                <a:gd name="T30" fmla="*/ 998 w 2038"/>
                <a:gd name="T31" fmla="*/ 1269 h 2206"/>
                <a:gd name="T32" fmla="*/ 1168 w 2038"/>
                <a:gd name="T33" fmla="*/ 1286 h 2206"/>
                <a:gd name="T34" fmla="*/ 921 w 2038"/>
                <a:gd name="T35" fmla="*/ 1473 h 2206"/>
                <a:gd name="T36" fmla="*/ 870 w 2038"/>
                <a:gd name="T37" fmla="*/ 1525 h 2206"/>
                <a:gd name="T38" fmla="*/ 1040 w 2038"/>
                <a:gd name="T39" fmla="*/ 1576 h 2206"/>
                <a:gd name="T40" fmla="*/ 1117 w 2038"/>
                <a:gd name="T41" fmla="*/ 1559 h 2206"/>
                <a:gd name="T42" fmla="*/ 1168 w 2038"/>
                <a:gd name="T43" fmla="*/ 1618 h 2206"/>
                <a:gd name="T44" fmla="*/ 1271 w 2038"/>
                <a:gd name="T45" fmla="*/ 1456 h 2206"/>
                <a:gd name="T46" fmla="*/ 1382 w 2038"/>
                <a:gd name="T47" fmla="*/ 1295 h 2206"/>
                <a:gd name="T48" fmla="*/ 1424 w 2038"/>
                <a:gd name="T49" fmla="*/ 1116 h 2206"/>
                <a:gd name="T50" fmla="*/ 1271 w 2038"/>
                <a:gd name="T51" fmla="*/ 1141 h 2206"/>
                <a:gd name="T52" fmla="*/ 1143 w 2038"/>
                <a:gd name="T53" fmla="*/ 1116 h 2206"/>
                <a:gd name="T54" fmla="*/ 1168 w 2038"/>
                <a:gd name="T55" fmla="*/ 1039 h 2206"/>
                <a:gd name="T56" fmla="*/ 1347 w 2038"/>
                <a:gd name="T57" fmla="*/ 826 h 2206"/>
                <a:gd name="T58" fmla="*/ 1245 w 2038"/>
                <a:gd name="T59" fmla="*/ 792 h 2206"/>
                <a:gd name="T60" fmla="*/ 1296 w 2038"/>
                <a:gd name="T61" fmla="*/ 707 h 2206"/>
                <a:gd name="T62" fmla="*/ 1697 w 2038"/>
                <a:gd name="T63" fmla="*/ 426 h 2206"/>
                <a:gd name="T64" fmla="*/ 1825 w 2038"/>
                <a:gd name="T65" fmla="*/ 519 h 2206"/>
                <a:gd name="T66" fmla="*/ 1620 w 2038"/>
                <a:gd name="T67" fmla="*/ 1158 h 2206"/>
                <a:gd name="T68" fmla="*/ 1484 w 2038"/>
                <a:gd name="T69" fmla="*/ 1840 h 2206"/>
                <a:gd name="T70" fmla="*/ 1373 w 2038"/>
                <a:gd name="T71" fmla="*/ 1882 h 2206"/>
                <a:gd name="T72" fmla="*/ 1092 w 2038"/>
                <a:gd name="T73" fmla="*/ 1763 h 2206"/>
                <a:gd name="T74" fmla="*/ 921 w 2038"/>
                <a:gd name="T75" fmla="*/ 1712 h 2206"/>
                <a:gd name="T76" fmla="*/ 1313 w 2038"/>
                <a:gd name="T77" fmla="*/ 2061 h 2206"/>
                <a:gd name="T78" fmla="*/ 1569 w 2038"/>
                <a:gd name="T79" fmla="*/ 2087 h 2206"/>
                <a:gd name="T80" fmla="*/ 1637 w 2038"/>
                <a:gd name="T81" fmla="*/ 1542 h 2206"/>
                <a:gd name="T82" fmla="*/ 1723 w 2038"/>
                <a:gd name="T83" fmla="*/ 1116 h 2206"/>
                <a:gd name="T84" fmla="*/ 1927 w 2038"/>
                <a:gd name="T85" fmla="*/ 570 h 2206"/>
                <a:gd name="T86" fmla="*/ 1936 w 2038"/>
                <a:gd name="T87" fmla="*/ 289 h 2206"/>
                <a:gd name="T88" fmla="*/ 1450 w 2038"/>
                <a:gd name="T89" fmla="*/ 511 h 2206"/>
                <a:gd name="T90" fmla="*/ 1058 w 2038"/>
                <a:gd name="T91" fmla="*/ 817 h 2206"/>
                <a:gd name="T92" fmla="*/ 1083 w 2038"/>
                <a:gd name="T93" fmla="*/ 724 h 2206"/>
                <a:gd name="T94" fmla="*/ 1288 w 2038"/>
                <a:gd name="T95" fmla="*/ 519 h 2206"/>
                <a:gd name="T96" fmla="*/ 1450 w 2038"/>
                <a:gd name="T97" fmla="*/ 332 h 2206"/>
                <a:gd name="T98" fmla="*/ 1347 w 2038"/>
                <a:gd name="T99" fmla="*/ 340 h 2206"/>
                <a:gd name="T100" fmla="*/ 1322 w 2038"/>
                <a:gd name="T101" fmla="*/ 110 h 2206"/>
                <a:gd name="T102" fmla="*/ 1211 w 2038"/>
                <a:gd name="T103" fmla="*/ 76 h 2206"/>
                <a:gd name="T104" fmla="*/ 1083 w 2038"/>
                <a:gd name="T105" fmla="*/ 536 h 2206"/>
                <a:gd name="T106" fmla="*/ 836 w 2038"/>
                <a:gd name="T107" fmla="*/ 647 h 2206"/>
                <a:gd name="T108" fmla="*/ 580 w 2038"/>
                <a:gd name="T109" fmla="*/ 741 h 2206"/>
                <a:gd name="T110" fmla="*/ 759 w 2038"/>
                <a:gd name="T111" fmla="*/ 775 h 2206"/>
                <a:gd name="T112" fmla="*/ 998 w 2038"/>
                <a:gd name="T113" fmla="*/ 724 h 2206"/>
                <a:gd name="T114" fmla="*/ 708 w 2038"/>
                <a:gd name="T115" fmla="*/ 1073 h 2206"/>
                <a:gd name="T116" fmla="*/ 375 w 2038"/>
                <a:gd name="T117" fmla="*/ 1456 h 2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38" h="2206">
                  <a:moveTo>
                    <a:pt x="85" y="1601"/>
                  </a:moveTo>
                  <a:cubicBezTo>
                    <a:pt x="77" y="1661"/>
                    <a:pt x="68" y="1831"/>
                    <a:pt x="34" y="1899"/>
                  </a:cubicBezTo>
                  <a:cubicBezTo>
                    <a:pt x="0" y="1968"/>
                    <a:pt x="17" y="2036"/>
                    <a:pt x="85" y="2053"/>
                  </a:cubicBezTo>
                  <a:cubicBezTo>
                    <a:pt x="154" y="2061"/>
                    <a:pt x="196" y="2061"/>
                    <a:pt x="196" y="1959"/>
                  </a:cubicBezTo>
                  <a:cubicBezTo>
                    <a:pt x="196" y="1848"/>
                    <a:pt x="162" y="1738"/>
                    <a:pt x="162" y="1635"/>
                  </a:cubicBezTo>
                  <a:cubicBezTo>
                    <a:pt x="154" y="1533"/>
                    <a:pt x="94" y="1533"/>
                    <a:pt x="85" y="1601"/>
                  </a:cubicBezTo>
                  <a:close/>
                  <a:moveTo>
                    <a:pt x="375" y="1456"/>
                  </a:moveTo>
                  <a:cubicBezTo>
                    <a:pt x="426" y="1448"/>
                    <a:pt x="512" y="1346"/>
                    <a:pt x="580" y="1303"/>
                  </a:cubicBezTo>
                  <a:cubicBezTo>
                    <a:pt x="648" y="1269"/>
                    <a:pt x="640" y="1260"/>
                    <a:pt x="725" y="1269"/>
                  </a:cubicBezTo>
                  <a:cubicBezTo>
                    <a:pt x="802" y="1286"/>
                    <a:pt x="819" y="1269"/>
                    <a:pt x="827" y="1209"/>
                  </a:cubicBezTo>
                  <a:cubicBezTo>
                    <a:pt x="836" y="1150"/>
                    <a:pt x="844" y="1158"/>
                    <a:pt x="878" y="1133"/>
                  </a:cubicBezTo>
                  <a:cubicBezTo>
                    <a:pt x="913" y="1107"/>
                    <a:pt x="921" y="1090"/>
                    <a:pt x="930" y="1048"/>
                  </a:cubicBezTo>
                  <a:cubicBezTo>
                    <a:pt x="930" y="996"/>
                    <a:pt x="964" y="979"/>
                    <a:pt x="1032" y="928"/>
                  </a:cubicBezTo>
                  <a:cubicBezTo>
                    <a:pt x="1109" y="877"/>
                    <a:pt x="1202" y="800"/>
                    <a:pt x="1168" y="869"/>
                  </a:cubicBezTo>
                  <a:cubicBezTo>
                    <a:pt x="1143" y="928"/>
                    <a:pt x="1160" y="954"/>
                    <a:pt x="1032" y="1099"/>
                  </a:cubicBezTo>
                  <a:cubicBezTo>
                    <a:pt x="895" y="1243"/>
                    <a:pt x="878" y="1278"/>
                    <a:pt x="998" y="1269"/>
                  </a:cubicBezTo>
                  <a:cubicBezTo>
                    <a:pt x="1109" y="1260"/>
                    <a:pt x="1185" y="1192"/>
                    <a:pt x="1168" y="1286"/>
                  </a:cubicBezTo>
                  <a:cubicBezTo>
                    <a:pt x="1151" y="1380"/>
                    <a:pt x="981" y="1473"/>
                    <a:pt x="921" y="1473"/>
                  </a:cubicBezTo>
                  <a:cubicBezTo>
                    <a:pt x="870" y="1473"/>
                    <a:pt x="853" y="1490"/>
                    <a:pt x="870" y="1525"/>
                  </a:cubicBezTo>
                  <a:cubicBezTo>
                    <a:pt x="895" y="1550"/>
                    <a:pt x="1023" y="1593"/>
                    <a:pt x="1040" y="1576"/>
                  </a:cubicBezTo>
                  <a:cubicBezTo>
                    <a:pt x="1058" y="1567"/>
                    <a:pt x="1134" y="1499"/>
                    <a:pt x="1117" y="1559"/>
                  </a:cubicBezTo>
                  <a:cubicBezTo>
                    <a:pt x="1109" y="1618"/>
                    <a:pt x="1109" y="1627"/>
                    <a:pt x="1168" y="1618"/>
                  </a:cubicBezTo>
                  <a:cubicBezTo>
                    <a:pt x="1220" y="1610"/>
                    <a:pt x="1254" y="1533"/>
                    <a:pt x="1271" y="1456"/>
                  </a:cubicBezTo>
                  <a:cubicBezTo>
                    <a:pt x="1288" y="1380"/>
                    <a:pt x="1296" y="1354"/>
                    <a:pt x="1382" y="1295"/>
                  </a:cubicBezTo>
                  <a:cubicBezTo>
                    <a:pt x="1458" y="1235"/>
                    <a:pt x="1544" y="1030"/>
                    <a:pt x="1424" y="1116"/>
                  </a:cubicBezTo>
                  <a:cubicBezTo>
                    <a:pt x="1305" y="1192"/>
                    <a:pt x="1313" y="1175"/>
                    <a:pt x="1271" y="1141"/>
                  </a:cubicBezTo>
                  <a:cubicBezTo>
                    <a:pt x="1237" y="1107"/>
                    <a:pt x="1177" y="1099"/>
                    <a:pt x="1143" y="1116"/>
                  </a:cubicBezTo>
                  <a:cubicBezTo>
                    <a:pt x="1109" y="1141"/>
                    <a:pt x="1100" y="1099"/>
                    <a:pt x="1168" y="1039"/>
                  </a:cubicBezTo>
                  <a:cubicBezTo>
                    <a:pt x="1228" y="979"/>
                    <a:pt x="1390" y="860"/>
                    <a:pt x="1347" y="826"/>
                  </a:cubicBezTo>
                  <a:cubicBezTo>
                    <a:pt x="1305" y="800"/>
                    <a:pt x="1279" y="792"/>
                    <a:pt x="1245" y="792"/>
                  </a:cubicBezTo>
                  <a:cubicBezTo>
                    <a:pt x="1211" y="800"/>
                    <a:pt x="1228" y="758"/>
                    <a:pt x="1296" y="707"/>
                  </a:cubicBezTo>
                  <a:cubicBezTo>
                    <a:pt x="1373" y="656"/>
                    <a:pt x="1484" y="536"/>
                    <a:pt x="1697" y="426"/>
                  </a:cubicBezTo>
                  <a:cubicBezTo>
                    <a:pt x="1902" y="306"/>
                    <a:pt x="1893" y="332"/>
                    <a:pt x="1825" y="519"/>
                  </a:cubicBezTo>
                  <a:cubicBezTo>
                    <a:pt x="1757" y="707"/>
                    <a:pt x="1654" y="971"/>
                    <a:pt x="1620" y="1158"/>
                  </a:cubicBezTo>
                  <a:cubicBezTo>
                    <a:pt x="1578" y="1354"/>
                    <a:pt x="1492" y="1780"/>
                    <a:pt x="1484" y="1840"/>
                  </a:cubicBezTo>
                  <a:cubicBezTo>
                    <a:pt x="1484" y="1908"/>
                    <a:pt x="1484" y="1908"/>
                    <a:pt x="1373" y="1882"/>
                  </a:cubicBezTo>
                  <a:cubicBezTo>
                    <a:pt x="1271" y="1857"/>
                    <a:pt x="1185" y="1831"/>
                    <a:pt x="1092" y="1763"/>
                  </a:cubicBezTo>
                  <a:cubicBezTo>
                    <a:pt x="998" y="1695"/>
                    <a:pt x="887" y="1661"/>
                    <a:pt x="921" y="1712"/>
                  </a:cubicBezTo>
                  <a:cubicBezTo>
                    <a:pt x="955" y="1772"/>
                    <a:pt x="1220" y="1968"/>
                    <a:pt x="1313" y="2061"/>
                  </a:cubicBezTo>
                  <a:cubicBezTo>
                    <a:pt x="1407" y="2155"/>
                    <a:pt x="1509" y="2206"/>
                    <a:pt x="1569" y="2087"/>
                  </a:cubicBezTo>
                  <a:cubicBezTo>
                    <a:pt x="1620" y="1959"/>
                    <a:pt x="1637" y="1703"/>
                    <a:pt x="1637" y="1542"/>
                  </a:cubicBezTo>
                  <a:cubicBezTo>
                    <a:pt x="1637" y="1371"/>
                    <a:pt x="1680" y="1278"/>
                    <a:pt x="1723" y="1116"/>
                  </a:cubicBezTo>
                  <a:cubicBezTo>
                    <a:pt x="1774" y="954"/>
                    <a:pt x="1825" y="749"/>
                    <a:pt x="1927" y="570"/>
                  </a:cubicBezTo>
                  <a:cubicBezTo>
                    <a:pt x="2030" y="400"/>
                    <a:pt x="2038" y="289"/>
                    <a:pt x="1936" y="289"/>
                  </a:cubicBezTo>
                  <a:cubicBezTo>
                    <a:pt x="1834" y="289"/>
                    <a:pt x="1706" y="315"/>
                    <a:pt x="1450" y="511"/>
                  </a:cubicBezTo>
                  <a:cubicBezTo>
                    <a:pt x="1185" y="715"/>
                    <a:pt x="1143" y="775"/>
                    <a:pt x="1058" y="817"/>
                  </a:cubicBezTo>
                  <a:cubicBezTo>
                    <a:pt x="972" y="860"/>
                    <a:pt x="1023" y="817"/>
                    <a:pt x="1083" y="724"/>
                  </a:cubicBezTo>
                  <a:cubicBezTo>
                    <a:pt x="1134" y="630"/>
                    <a:pt x="1202" y="562"/>
                    <a:pt x="1288" y="519"/>
                  </a:cubicBezTo>
                  <a:cubicBezTo>
                    <a:pt x="1373" y="477"/>
                    <a:pt x="1492" y="357"/>
                    <a:pt x="1450" y="332"/>
                  </a:cubicBezTo>
                  <a:cubicBezTo>
                    <a:pt x="1407" y="298"/>
                    <a:pt x="1373" y="323"/>
                    <a:pt x="1347" y="340"/>
                  </a:cubicBezTo>
                  <a:cubicBezTo>
                    <a:pt x="1330" y="357"/>
                    <a:pt x="1424" y="221"/>
                    <a:pt x="1322" y="110"/>
                  </a:cubicBezTo>
                  <a:cubicBezTo>
                    <a:pt x="1220" y="0"/>
                    <a:pt x="1177" y="25"/>
                    <a:pt x="1211" y="76"/>
                  </a:cubicBezTo>
                  <a:cubicBezTo>
                    <a:pt x="1237" y="136"/>
                    <a:pt x="1202" y="460"/>
                    <a:pt x="1083" y="536"/>
                  </a:cubicBezTo>
                  <a:cubicBezTo>
                    <a:pt x="964" y="613"/>
                    <a:pt x="930" y="596"/>
                    <a:pt x="836" y="647"/>
                  </a:cubicBezTo>
                  <a:cubicBezTo>
                    <a:pt x="742" y="707"/>
                    <a:pt x="640" y="741"/>
                    <a:pt x="580" y="741"/>
                  </a:cubicBezTo>
                  <a:cubicBezTo>
                    <a:pt x="512" y="741"/>
                    <a:pt x="640" y="792"/>
                    <a:pt x="759" y="775"/>
                  </a:cubicBezTo>
                  <a:cubicBezTo>
                    <a:pt x="878" y="758"/>
                    <a:pt x="1040" y="630"/>
                    <a:pt x="998" y="724"/>
                  </a:cubicBezTo>
                  <a:cubicBezTo>
                    <a:pt x="947" y="817"/>
                    <a:pt x="947" y="852"/>
                    <a:pt x="708" y="1073"/>
                  </a:cubicBezTo>
                  <a:cubicBezTo>
                    <a:pt x="469" y="1303"/>
                    <a:pt x="188" y="1499"/>
                    <a:pt x="375" y="14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2" name="íṧlidé">
              <a:extLst>
                <a:ext uri="{FF2B5EF4-FFF2-40B4-BE49-F238E27FC236}">
                  <a16:creationId xmlns="" xmlns:a16="http://schemas.microsoft.com/office/drawing/2014/main" id="{45426591-C496-4632-A91B-E1AF5CED2625}"/>
                </a:ext>
              </a:extLst>
            </p:cNvPr>
            <p:cNvSpPr/>
            <p:nvPr/>
          </p:nvSpPr>
          <p:spPr bwMode="auto">
            <a:xfrm>
              <a:off x="6496620" y="2708595"/>
              <a:ext cx="824628" cy="841914"/>
            </a:xfrm>
            <a:custGeom>
              <a:avLst/>
              <a:gdLst>
                <a:gd name="T0" fmla="*/ 947 w 2132"/>
                <a:gd name="T1" fmla="*/ 912 h 2181"/>
                <a:gd name="T2" fmla="*/ 699 w 2132"/>
                <a:gd name="T3" fmla="*/ 1303 h 2181"/>
                <a:gd name="T4" fmla="*/ 580 w 2132"/>
                <a:gd name="T5" fmla="*/ 1363 h 2181"/>
                <a:gd name="T6" fmla="*/ 725 w 2132"/>
                <a:gd name="T7" fmla="*/ 758 h 2181"/>
                <a:gd name="T8" fmla="*/ 810 w 2132"/>
                <a:gd name="T9" fmla="*/ 545 h 2181"/>
                <a:gd name="T10" fmla="*/ 870 w 2132"/>
                <a:gd name="T11" fmla="*/ 153 h 2181"/>
                <a:gd name="T12" fmla="*/ 520 w 2132"/>
                <a:gd name="T13" fmla="*/ 187 h 2181"/>
                <a:gd name="T14" fmla="*/ 213 w 2132"/>
                <a:gd name="T15" fmla="*/ 290 h 2181"/>
                <a:gd name="T16" fmla="*/ 580 w 2132"/>
                <a:gd name="T17" fmla="*/ 298 h 2181"/>
                <a:gd name="T18" fmla="*/ 793 w 2132"/>
                <a:gd name="T19" fmla="*/ 264 h 2181"/>
                <a:gd name="T20" fmla="*/ 725 w 2132"/>
                <a:gd name="T21" fmla="*/ 477 h 2181"/>
                <a:gd name="T22" fmla="*/ 614 w 2132"/>
                <a:gd name="T23" fmla="*/ 613 h 2181"/>
                <a:gd name="T24" fmla="*/ 469 w 2132"/>
                <a:gd name="T25" fmla="*/ 852 h 2181"/>
                <a:gd name="T26" fmla="*/ 478 w 2132"/>
                <a:gd name="T27" fmla="*/ 1099 h 2181"/>
                <a:gd name="T28" fmla="*/ 316 w 2132"/>
                <a:gd name="T29" fmla="*/ 1499 h 2181"/>
                <a:gd name="T30" fmla="*/ 128 w 2132"/>
                <a:gd name="T31" fmla="*/ 1806 h 2181"/>
                <a:gd name="T32" fmla="*/ 43 w 2132"/>
                <a:gd name="T33" fmla="*/ 2104 h 2181"/>
                <a:gd name="T34" fmla="*/ 188 w 2132"/>
                <a:gd name="T35" fmla="*/ 2096 h 2181"/>
                <a:gd name="T36" fmla="*/ 375 w 2132"/>
                <a:gd name="T37" fmla="*/ 1900 h 2181"/>
                <a:gd name="T38" fmla="*/ 554 w 2132"/>
                <a:gd name="T39" fmla="*/ 1687 h 2181"/>
                <a:gd name="T40" fmla="*/ 725 w 2132"/>
                <a:gd name="T41" fmla="*/ 1414 h 2181"/>
                <a:gd name="T42" fmla="*/ 947 w 2132"/>
                <a:gd name="T43" fmla="*/ 1133 h 2181"/>
                <a:gd name="T44" fmla="*/ 947 w 2132"/>
                <a:gd name="T45" fmla="*/ 912 h 2181"/>
                <a:gd name="T46" fmla="*/ 1109 w 2132"/>
                <a:gd name="T47" fmla="*/ 622 h 2181"/>
                <a:gd name="T48" fmla="*/ 1501 w 2132"/>
                <a:gd name="T49" fmla="*/ 477 h 2181"/>
                <a:gd name="T50" fmla="*/ 1561 w 2132"/>
                <a:gd name="T51" fmla="*/ 596 h 2181"/>
                <a:gd name="T52" fmla="*/ 1433 w 2132"/>
                <a:gd name="T53" fmla="*/ 1159 h 2181"/>
                <a:gd name="T54" fmla="*/ 1365 w 2132"/>
                <a:gd name="T55" fmla="*/ 1329 h 2181"/>
                <a:gd name="T56" fmla="*/ 1407 w 2132"/>
                <a:gd name="T57" fmla="*/ 1448 h 2181"/>
                <a:gd name="T58" fmla="*/ 1433 w 2132"/>
                <a:gd name="T59" fmla="*/ 1653 h 2181"/>
                <a:gd name="T60" fmla="*/ 1330 w 2132"/>
                <a:gd name="T61" fmla="*/ 2028 h 2181"/>
                <a:gd name="T62" fmla="*/ 1527 w 2132"/>
                <a:gd name="T63" fmla="*/ 2113 h 2181"/>
                <a:gd name="T64" fmla="*/ 1765 w 2132"/>
                <a:gd name="T65" fmla="*/ 1993 h 2181"/>
                <a:gd name="T66" fmla="*/ 1919 w 2132"/>
                <a:gd name="T67" fmla="*/ 1857 h 2181"/>
                <a:gd name="T68" fmla="*/ 1765 w 2132"/>
                <a:gd name="T69" fmla="*/ 1866 h 2181"/>
                <a:gd name="T70" fmla="*/ 1518 w 2132"/>
                <a:gd name="T71" fmla="*/ 1849 h 2181"/>
                <a:gd name="T72" fmla="*/ 1561 w 2132"/>
                <a:gd name="T73" fmla="*/ 1423 h 2181"/>
                <a:gd name="T74" fmla="*/ 1620 w 2132"/>
                <a:gd name="T75" fmla="*/ 1022 h 2181"/>
                <a:gd name="T76" fmla="*/ 1757 w 2132"/>
                <a:gd name="T77" fmla="*/ 545 h 2181"/>
                <a:gd name="T78" fmla="*/ 2107 w 2132"/>
                <a:gd name="T79" fmla="*/ 196 h 2181"/>
                <a:gd name="T80" fmla="*/ 1893 w 2132"/>
                <a:gd name="T81" fmla="*/ 68 h 2181"/>
                <a:gd name="T82" fmla="*/ 1424 w 2132"/>
                <a:gd name="T83" fmla="*/ 358 h 2181"/>
                <a:gd name="T84" fmla="*/ 1075 w 2132"/>
                <a:gd name="T85" fmla="*/ 545 h 2181"/>
                <a:gd name="T86" fmla="*/ 1109 w 2132"/>
                <a:gd name="T87" fmla="*/ 622 h 2181"/>
                <a:gd name="T88" fmla="*/ 1689 w 2132"/>
                <a:gd name="T89" fmla="*/ 324 h 2181"/>
                <a:gd name="T90" fmla="*/ 1672 w 2132"/>
                <a:gd name="T91" fmla="*/ 409 h 2181"/>
                <a:gd name="T92" fmla="*/ 1868 w 2132"/>
                <a:gd name="T93" fmla="*/ 315 h 2181"/>
                <a:gd name="T94" fmla="*/ 1927 w 2132"/>
                <a:gd name="T95" fmla="*/ 205 h 2181"/>
                <a:gd name="T96" fmla="*/ 1689 w 2132"/>
                <a:gd name="T97" fmla="*/ 324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32" h="2181">
                  <a:moveTo>
                    <a:pt x="947" y="912"/>
                  </a:moveTo>
                  <a:cubicBezTo>
                    <a:pt x="921" y="988"/>
                    <a:pt x="802" y="1201"/>
                    <a:pt x="699" y="1303"/>
                  </a:cubicBezTo>
                  <a:cubicBezTo>
                    <a:pt x="606" y="1414"/>
                    <a:pt x="554" y="1465"/>
                    <a:pt x="580" y="1363"/>
                  </a:cubicBezTo>
                  <a:cubicBezTo>
                    <a:pt x="606" y="1261"/>
                    <a:pt x="734" y="809"/>
                    <a:pt x="725" y="758"/>
                  </a:cubicBezTo>
                  <a:cubicBezTo>
                    <a:pt x="725" y="699"/>
                    <a:pt x="751" y="690"/>
                    <a:pt x="810" y="545"/>
                  </a:cubicBezTo>
                  <a:cubicBezTo>
                    <a:pt x="870" y="400"/>
                    <a:pt x="964" y="230"/>
                    <a:pt x="870" y="153"/>
                  </a:cubicBezTo>
                  <a:cubicBezTo>
                    <a:pt x="785" y="85"/>
                    <a:pt x="657" y="170"/>
                    <a:pt x="520" y="187"/>
                  </a:cubicBezTo>
                  <a:cubicBezTo>
                    <a:pt x="392" y="205"/>
                    <a:pt x="213" y="222"/>
                    <a:pt x="213" y="290"/>
                  </a:cubicBezTo>
                  <a:cubicBezTo>
                    <a:pt x="213" y="358"/>
                    <a:pt x="495" y="332"/>
                    <a:pt x="580" y="298"/>
                  </a:cubicBezTo>
                  <a:cubicBezTo>
                    <a:pt x="674" y="256"/>
                    <a:pt x="785" y="187"/>
                    <a:pt x="793" y="264"/>
                  </a:cubicBezTo>
                  <a:cubicBezTo>
                    <a:pt x="793" y="341"/>
                    <a:pt x="793" y="375"/>
                    <a:pt x="725" y="477"/>
                  </a:cubicBezTo>
                  <a:cubicBezTo>
                    <a:pt x="665" y="588"/>
                    <a:pt x="699" y="588"/>
                    <a:pt x="614" y="613"/>
                  </a:cubicBezTo>
                  <a:cubicBezTo>
                    <a:pt x="537" y="647"/>
                    <a:pt x="444" y="690"/>
                    <a:pt x="469" y="852"/>
                  </a:cubicBezTo>
                  <a:cubicBezTo>
                    <a:pt x="495" y="1014"/>
                    <a:pt x="512" y="1005"/>
                    <a:pt x="478" y="1099"/>
                  </a:cubicBezTo>
                  <a:cubicBezTo>
                    <a:pt x="444" y="1184"/>
                    <a:pt x="341" y="1414"/>
                    <a:pt x="316" y="1499"/>
                  </a:cubicBezTo>
                  <a:cubicBezTo>
                    <a:pt x="299" y="1585"/>
                    <a:pt x="213" y="1687"/>
                    <a:pt x="128" y="1806"/>
                  </a:cubicBezTo>
                  <a:cubicBezTo>
                    <a:pt x="43" y="1925"/>
                    <a:pt x="0" y="2019"/>
                    <a:pt x="43" y="2104"/>
                  </a:cubicBezTo>
                  <a:cubicBezTo>
                    <a:pt x="85" y="2181"/>
                    <a:pt x="94" y="2181"/>
                    <a:pt x="188" y="2096"/>
                  </a:cubicBezTo>
                  <a:cubicBezTo>
                    <a:pt x="273" y="2019"/>
                    <a:pt x="316" y="2010"/>
                    <a:pt x="375" y="1900"/>
                  </a:cubicBezTo>
                  <a:cubicBezTo>
                    <a:pt x="444" y="1789"/>
                    <a:pt x="486" y="1729"/>
                    <a:pt x="554" y="1687"/>
                  </a:cubicBezTo>
                  <a:cubicBezTo>
                    <a:pt x="614" y="1644"/>
                    <a:pt x="614" y="1525"/>
                    <a:pt x="725" y="1414"/>
                  </a:cubicBezTo>
                  <a:cubicBezTo>
                    <a:pt x="836" y="1303"/>
                    <a:pt x="870" y="1278"/>
                    <a:pt x="947" y="1133"/>
                  </a:cubicBezTo>
                  <a:cubicBezTo>
                    <a:pt x="1023" y="988"/>
                    <a:pt x="1032" y="750"/>
                    <a:pt x="947" y="912"/>
                  </a:cubicBezTo>
                  <a:close/>
                  <a:moveTo>
                    <a:pt x="1109" y="622"/>
                  </a:moveTo>
                  <a:cubicBezTo>
                    <a:pt x="1211" y="605"/>
                    <a:pt x="1424" y="520"/>
                    <a:pt x="1501" y="477"/>
                  </a:cubicBezTo>
                  <a:cubicBezTo>
                    <a:pt x="1569" y="426"/>
                    <a:pt x="1595" y="417"/>
                    <a:pt x="1561" y="596"/>
                  </a:cubicBezTo>
                  <a:cubicBezTo>
                    <a:pt x="1535" y="775"/>
                    <a:pt x="1467" y="1099"/>
                    <a:pt x="1433" y="1159"/>
                  </a:cubicBezTo>
                  <a:cubicBezTo>
                    <a:pt x="1407" y="1218"/>
                    <a:pt x="1365" y="1235"/>
                    <a:pt x="1365" y="1329"/>
                  </a:cubicBezTo>
                  <a:cubicBezTo>
                    <a:pt x="1373" y="1423"/>
                    <a:pt x="1382" y="1414"/>
                    <a:pt x="1407" y="1448"/>
                  </a:cubicBezTo>
                  <a:cubicBezTo>
                    <a:pt x="1441" y="1474"/>
                    <a:pt x="1458" y="1568"/>
                    <a:pt x="1433" y="1653"/>
                  </a:cubicBezTo>
                  <a:cubicBezTo>
                    <a:pt x="1399" y="1738"/>
                    <a:pt x="1288" y="1900"/>
                    <a:pt x="1330" y="2028"/>
                  </a:cubicBezTo>
                  <a:cubicBezTo>
                    <a:pt x="1373" y="2147"/>
                    <a:pt x="1433" y="2155"/>
                    <a:pt x="1527" y="2113"/>
                  </a:cubicBezTo>
                  <a:cubicBezTo>
                    <a:pt x="1620" y="2062"/>
                    <a:pt x="1663" y="2079"/>
                    <a:pt x="1765" y="1993"/>
                  </a:cubicBezTo>
                  <a:cubicBezTo>
                    <a:pt x="1868" y="1908"/>
                    <a:pt x="1893" y="1908"/>
                    <a:pt x="1919" y="1857"/>
                  </a:cubicBezTo>
                  <a:cubicBezTo>
                    <a:pt x="1945" y="1798"/>
                    <a:pt x="1885" y="1806"/>
                    <a:pt x="1765" y="1866"/>
                  </a:cubicBezTo>
                  <a:cubicBezTo>
                    <a:pt x="1655" y="1917"/>
                    <a:pt x="1510" y="2010"/>
                    <a:pt x="1518" y="1849"/>
                  </a:cubicBezTo>
                  <a:cubicBezTo>
                    <a:pt x="1527" y="1678"/>
                    <a:pt x="1595" y="1602"/>
                    <a:pt x="1561" y="1423"/>
                  </a:cubicBezTo>
                  <a:cubicBezTo>
                    <a:pt x="1527" y="1244"/>
                    <a:pt x="1552" y="1218"/>
                    <a:pt x="1620" y="1022"/>
                  </a:cubicBezTo>
                  <a:cubicBezTo>
                    <a:pt x="1689" y="835"/>
                    <a:pt x="1680" y="579"/>
                    <a:pt x="1757" y="545"/>
                  </a:cubicBezTo>
                  <a:cubicBezTo>
                    <a:pt x="1825" y="511"/>
                    <a:pt x="2072" y="307"/>
                    <a:pt x="2107" y="196"/>
                  </a:cubicBezTo>
                  <a:cubicBezTo>
                    <a:pt x="2132" y="94"/>
                    <a:pt x="2098" y="0"/>
                    <a:pt x="1893" y="68"/>
                  </a:cubicBezTo>
                  <a:cubicBezTo>
                    <a:pt x="1689" y="145"/>
                    <a:pt x="1603" y="230"/>
                    <a:pt x="1424" y="358"/>
                  </a:cubicBezTo>
                  <a:cubicBezTo>
                    <a:pt x="1237" y="486"/>
                    <a:pt x="1117" y="528"/>
                    <a:pt x="1075" y="545"/>
                  </a:cubicBezTo>
                  <a:cubicBezTo>
                    <a:pt x="1032" y="562"/>
                    <a:pt x="1032" y="639"/>
                    <a:pt x="1109" y="622"/>
                  </a:cubicBezTo>
                  <a:close/>
                  <a:moveTo>
                    <a:pt x="1689" y="324"/>
                  </a:moveTo>
                  <a:cubicBezTo>
                    <a:pt x="1646" y="358"/>
                    <a:pt x="1586" y="409"/>
                    <a:pt x="1672" y="409"/>
                  </a:cubicBezTo>
                  <a:cubicBezTo>
                    <a:pt x="1757" y="409"/>
                    <a:pt x="1808" y="375"/>
                    <a:pt x="1868" y="315"/>
                  </a:cubicBezTo>
                  <a:cubicBezTo>
                    <a:pt x="1927" y="264"/>
                    <a:pt x="1953" y="230"/>
                    <a:pt x="1927" y="205"/>
                  </a:cubicBezTo>
                  <a:cubicBezTo>
                    <a:pt x="1902" y="170"/>
                    <a:pt x="1800" y="239"/>
                    <a:pt x="1689" y="3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3" name="iSḷíḋé">
              <a:extLst>
                <a:ext uri="{FF2B5EF4-FFF2-40B4-BE49-F238E27FC236}">
                  <a16:creationId xmlns="" xmlns:a16="http://schemas.microsoft.com/office/drawing/2014/main" id="{00AA85FF-79B1-4304-8692-38E4FEA84CD7}"/>
                </a:ext>
              </a:extLst>
            </p:cNvPr>
            <p:cNvSpPr/>
            <p:nvPr/>
          </p:nvSpPr>
          <p:spPr bwMode="auto">
            <a:xfrm>
              <a:off x="7502240" y="2905855"/>
              <a:ext cx="442310" cy="604999"/>
            </a:xfrm>
            <a:custGeom>
              <a:avLst/>
              <a:gdLst>
                <a:gd name="T0" fmla="*/ 478 w 1143"/>
                <a:gd name="T1" fmla="*/ 801 h 1568"/>
                <a:gd name="T2" fmla="*/ 461 w 1143"/>
                <a:gd name="T3" fmla="*/ 954 h 1568"/>
                <a:gd name="T4" fmla="*/ 614 w 1143"/>
                <a:gd name="T5" fmla="*/ 827 h 1568"/>
                <a:gd name="T6" fmla="*/ 904 w 1143"/>
                <a:gd name="T7" fmla="*/ 477 h 1568"/>
                <a:gd name="T8" fmla="*/ 1058 w 1143"/>
                <a:gd name="T9" fmla="*/ 264 h 1568"/>
                <a:gd name="T10" fmla="*/ 1109 w 1143"/>
                <a:gd name="T11" fmla="*/ 85 h 1568"/>
                <a:gd name="T12" fmla="*/ 759 w 1143"/>
                <a:gd name="T13" fmla="*/ 85 h 1568"/>
                <a:gd name="T14" fmla="*/ 375 w 1143"/>
                <a:gd name="T15" fmla="*/ 307 h 1568"/>
                <a:gd name="T16" fmla="*/ 316 w 1143"/>
                <a:gd name="T17" fmla="*/ 418 h 1568"/>
                <a:gd name="T18" fmla="*/ 537 w 1143"/>
                <a:gd name="T19" fmla="*/ 409 h 1568"/>
                <a:gd name="T20" fmla="*/ 665 w 1143"/>
                <a:gd name="T21" fmla="*/ 366 h 1568"/>
                <a:gd name="T22" fmla="*/ 751 w 1143"/>
                <a:gd name="T23" fmla="*/ 324 h 1568"/>
                <a:gd name="T24" fmla="*/ 648 w 1143"/>
                <a:gd name="T25" fmla="*/ 469 h 1568"/>
                <a:gd name="T26" fmla="*/ 563 w 1143"/>
                <a:gd name="T27" fmla="*/ 656 h 1568"/>
                <a:gd name="T28" fmla="*/ 478 w 1143"/>
                <a:gd name="T29" fmla="*/ 801 h 1568"/>
                <a:gd name="T30" fmla="*/ 34 w 1143"/>
                <a:gd name="T31" fmla="*/ 1338 h 1568"/>
                <a:gd name="T32" fmla="*/ 410 w 1143"/>
                <a:gd name="T33" fmla="*/ 1065 h 1568"/>
                <a:gd name="T34" fmla="*/ 870 w 1143"/>
                <a:gd name="T35" fmla="*/ 852 h 1568"/>
                <a:gd name="T36" fmla="*/ 1075 w 1143"/>
                <a:gd name="T37" fmla="*/ 988 h 1568"/>
                <a:gd name="T38" fmla="*/ 896 w 1143"/>
                <a:gd name="T39" fmla="*/ 1142 h 1568"/>
                <a:gd name="T40" fmla="*/ 503 w 1143"/>
                <a:gd name="T41" fmla="*/ 1431 h 1568"/>
                <a:gd name="T42" fmla="*/ 333 w 1143"/>
                <a:gd name="T43" fmla="*/ 1525 h 1568"/>
                <a:gd name="T44" fmla="*/ 230 w 1143"/>
                <a:gd name="T45" fmla="*/ 1542 h 1568"/>
                <a:gd name="T46" fmla="*/ 34 w 1143"/>
                <a:gd name="T47" fmla="*/ 1440 h 1568"/>
                <a:gd name="T48" fmla="*/ 34 w 1143"/>
                <a:gd name="T49" fmla="*/ 1338 h 1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3" h="1568">
                  <a:moveTo>
                    <a:pt x="478" y="801"/>
                  </a:moveTo>
                  <a:cubicBezTo>
                    <a:pt x="452" y="878"/>
                    <a:pt x="435" y="946"/>
                    <a:pt x="461" y="954"/>
                  </a:cubicBezTo>
                  <a:cubicBezTo>
                    <a:pt x="495" y="954"/>
                    <a:pt x="546" y="912"/>
                    <a:pt x="614" y="827"/>
                  </a:cubicBezTo>
                  <a:cubicBezTo>
                    <a:pt x="674" y="733"/>
                    <a:pt x="836" y="537"/>
                    <a:pt x="904" y="477"/>
                  </a:cubicBezTo>
                  <a:cubicBezTo>
                    <a:pt x="972" y="418"/>
                    <a:pt x="1032" y="332"/>
                    <a:pt x="1058" y="264"/>
                  </a:cubicBezTo>
                  <a:cubicBezTo>
                    <a:pt x="1075" y="196"/>
                    <a:pt x="1143" y="154"/>
                    <a:pt x="1109" y="85"/>
                  </a:cubicBezTo>
                  <a:cubicBezTo>
                    <a:pt x="1075" y="9"/>
                    <a:pt x="921" y="0"/>
                    <a:pt x="759" y="85"/>
                  </a:cubicBezTo>
                  <a:cubicBezTo>
                    <a:pt x="606" y="171"/>
                    <a:pt x="495" y="247"/>
                    <a:pt x="375" y="307"/>
                  </a:cubicBezTo>
                  <a:cubicBezTo>
                    <a:pt x="247" y="375"/>
                    <a:pt x="213" y="384"/>
                    <a:pt x="316" y="418"/>
                  </a:cubicBezTo>
                  <a:cubicBezTo>
                    <a:pt x="418" y="443"/>
                    <a:pt x="478" y="452"/>
                    <a:pt x="537" y="409"/>
                  </a:cubicBezTo>
                  <a:cubicBezTo>
                    <a:pt x="597" y="366"/>
                    <a:pt x="631" y="401"/>
                    <a:pt x="665" y="366"/>
                  </a:cubicBezTo>
                  <a:cubicBezTo>
                    <a:pt x="691" y="332"/>
                    <a:pt x="751" y="290"/>
                    <a:pt x="751" y="324"/>
                  </a:cubicBezTo>
                  <a:cubicBezTo>
                    <a:pt x="751" y="366"/>
                    <a:pt x="717" y="341"/>
                    <a:pt x="648" y="469"/>
                  </a:cubicBezTo>
                  <a:cubicBezTo>
                    <a:pt x="580" y="605"/>
                    <a:pt x="614" y="571"/>
                    <a:pt x="563" y="656"/>
                  </a:cubicBezTo>
                  <a:cubicBezTo>
                    <a:pt x="512" y="733"/>
                    <a:pt x="495" y="758"/>
                    <a:pt x="478" y="801"/>
                  </a:cubicBezTo>
                  <a:close/>
                  <a:moveTo>
                    <a:pt x="34" y="1338"/>
                  </a:moveTo>
                  <a:cubicBezTo>
                    <a:pt x="85" y="1321"/>
                    <a:pt x="137" y="1218"/>
                    <a:pt x="410" y="1065"/>
                  </a:cubicBezTo>
                  <a:cubicBezTo>
                    <a:pt x="674" y="912"/>
                    <a:pt x="717" y="869"/>
                    <a:pt x="870" y="852"/>
                  </a:cubicBezTo>
                  <a:cubicBezTo>
                    <a:pt x="1024" y="844"/>
                    <a:pt x="1100" y="903"/>
                    <a:pt x="1075" y="988"/>
                  </a:cubicBezTo>
                  <a:cubicBezTo>
                    <a:pt x="1041" y="1074"/>
                    <a:pt x="1015" y="1048"/>
                    <a:pt x="896" y="1142"/>
                  </a:cubicBezTo>
                  <a:cubicBezTo>
                    <a:pt x="768" y="1227"/>
                    <a:pt x="665" y="1338"/>
                    <a:pt x="503" y="1431"/>
                  </a:cubicBezTo>
                  <a:cubicBezTo>
                    <a:pt x="350" y="1525"/>
                    <a:pt x="367" y="1491"/>
                    <a:pt x="333" y="1525"/>
                  </a:cubicBezTo>
                  <a:cubicBezTo>
                    <a:pt x="290" y="1568"/>
                    <a:pt x="299" y="1559"/>
                    <a:pt x="230" y="1542"/>
                  </a:cubicBezTo>
                  <a:cubicBezTo>
                    <a:pt x="162" y="1525"/>
                    <a:pt x="26" y="1465"/>
                    <a:pt x="34" y="1440"/>
                  </a:cubicBezTo>
                  <a:cubicBezTo>
                    <a:pt x="43" y="1406"/>
                    <a:pt x="0" y="1346"/>
                    <a:pt x="34" y="13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4" name="iṣlîḍé">
              <a:extLst>
                <a:ext uri="{FF2B5EF4-FFF2-40B4-BE49-F238E27FC236}">
                  <a16:creationId xmlns="" xmlns:a16="http://schemas.microsoft.com/office/drawing/2014/main" id="{C3AB9627-24B5-4DEA-B9B9-EEAAB4546C25}"/>
                </a:ext>
              </a:extLst>
            </p:cNvPr>
            <p:cNvSpPr/>
            <p:nvPr/>
          </p:nvSpPr>
          <p:spPr bwMode="auto">
            <a:xfrm>
              <a:off x="8125540" y="2708595"/>
              <a:ext cx="791073" cy="861233"/>
            </a:xfrm>
            <a:custGeom>
              <a:avLst/>
              <a:gdLst>
                <a:gd name="T0" fmla="*/ 1492 w 2047"/>
                <a:gd name="T1" fmla="*/ 1286 h 2232"/>
                <a:gd name="T2" fmla="*/ 1654 w 2047"/>
                <a:gd name="T3" fmla="*/ 1457 h 2232"/>
                <a:gd name="T4" fmla="*/ 1620 w 2047"/>
                <a:gd name="T5" fmla="*/ 1687 h 2232"/>
                <a:gd name="T6" fmla="*/ 1509 w 2047"/>
                <a:gd name="T7" fmla="*/ 1883 h 2232"/>
                <a:gd name="T8" fmla="*/ 1740 w 2047"/>
                <a:gd name="T9" fmla="*/ 1780 h 2232"/>
                <a:gd name="T10" fmla="*/ 1979 w 2047"/>
                <a:gd name="T11" fmla="*/ 1687 h 2232"/>
                <a:gd name="T12" fmla="*/ 1987 w 2047"/>
                <a:gd name="T13" fmla="*/ 1491 h 2232"/>
                <a:gd name="T14" fmla="*/ 1492 w 2047"/>
                <a:gd name="T15" fmla="*/ 1286 h 2232"/>
                <a:gd name="T16" fmla="*/ 1202 w 2047"/>
                <a:gd name="T17" fmla="*/ 869 h 2232"/>
                <a:gd name="T18" fmla="*/ 1382 w 2047"/>
                <a:gd name="T19" fmla="*/ 733 h 2232"/>
                <a:gd name="T20" fmla="*/ 1620 w 2047"/>
                <a:gd name="T21" fmla="*/ 511 h 2232"/>
                <a:gd name="T22" fmla="*/ 1689 w 2047"/>
                <a:gd name="T23" fmla="*/ 358 h 2232"/>
                <a:gd name="T24" fmla="*/ 1458 w 2047"/>
                <a:gd name="T25" fmla="*/ 375 h 2232"/>
                <a:gd name="T26" fmla="*/ 1296 w 2047"/>
                <a:gd name="T27" fmla="*/ 554 h 2232"/>
                <a:gd name="T28" fmla="*/ 1228 w 2047"/>
                <a:gd name="T29" fmla="*/ 273 h 2232"/>
                <a:gd name="T30" fmla="*/ 827 w 2047"/>
                <a:gd name="T31" fmla="*/ 26 h 2232"/>
                <a:gd name="T32" fmla="*/ 861 w 2047"/>
                <a:gd name="T33" fmla="*/ 136 h 2232"/>
                <a:gd name="T34" fmla="*/ 1109 w 2047"/>
                <a:gd name="T35" fmla="*/ 417 h 2232"/>
                <a:gd name="T36" fmla="*/ 955 w 2047"/>
                <a:gd name="T37" fmla="*/ 792 h 2232"/>
                <a:gd name="T38" fmla="*/ 563 w 2047"/>
                <a:gd name="T39" fmla="*/ 997 h 2232"/>
                <a:gd name="T40" fmla="*/ 316 w 2047"/>
                <a:gd name="T41" fmla="*/ 1108 h 2232"/>
                <a:gd name="T42" fmla="*/ 691 w 2047"/>
                <a:gd name="T43" fmla="*/ 1090 h 2232"/>
                <a:gd name="T44" fmla="*/ 802 w 2047"/>
                <a:gd name="T45" fmla="*/ 1133 h 2232"/>
                <a:gd name="T46" fmla="*/ 657 w 2047"/>
                <a:gd name="T47" fmla="*/ 1448 h 2232"/>
                <a:gd name="T48" fmla="*/ 460 w 2047"/>
                <a:gd name="T49" fmla="*/ 1729 h 2232"/>
                <a:gd name="T50" fmla="*/ 136 w 2047"/>
                <a:gd name="T51" fmla="*/ 2062 h 2232"/>
                <a:gd name="T52" fmla="*/ 85 w 2047"/>
                <a:gd name="T53" fmla="*/ 2206 h 2232"/>
                <a:gd name="T54" fmla="*/ 512 w 2047"/>
                <a:gd name="T55" fmla="*/ 1891 h 2232"/>
                <a:gd name="T56" fmla="*/ 904 w 2047"/>
                <a:gd name="T57" fmla="*/ 1278 h 2232"/>
                <a:gd name="T58" fmla="*/ 1202 w 2047"/>
                <a:gd name="T59" fmla="*/ 869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47" h="2232">
                  <a:moveTo>
                    <a:pt x="1492" y="1286"/>
                  </a:moveTo>
                  <a:cubicBezTo>
                    <a:pt x="1535" y="1338"/>
                    <a:pt x="1629" y="1397"/>
                    <a:pt x="1654" y="1457"/>
                  </a:cubicBezTo>
                  <a:cubicBezTo>
                    <a:pt x="1680" y="1525"/>
                    <a:pt x="1689" y="1610"/>
                    <a:pt x="1620" y="1687"/>
                  </a:cubicBezTo>
                  <a:cubicBezTo>
                    <a:pt x="1544" y="1763"/>
                    <a:pt x="1433" y="1883"/>
                    <a:pt x="1509" y="1883"/>
                  </a:cubicBezTo>
                  <a:cubicBezTo>
                    <a:pt x="1586" y="1891"/>
                    <a:pt x="1689" y="1823"/>
                    <a:pt x="1740" y="1780"/>
                  </a:cubicBezTo>
                  <a:cubicBezTo>
                    <a:pt x="1799" y="1746"/>
                    <a:pt x="1953" y="1729"/>
                    <a:pt x="1979" y="1687"/>
                  </a:cubicBezTo>
                  <a:cubicBezTo>
                    <a:pt x="2013" y="1653"/>
                    <a:pt x="2047" y="1550"/>
                    <a:pt x="1987" y="1491"/>
                  </a:cubicBezTo>
                  <a:cubicBezTo>
                    <a:pt x="1927" y="1431"/>
                    <a:pt x="1364" y="1099"/>
                    <a:pt x="1492" y="1286"/>
                  </a:cubicBezTo>
                  <a:close/>
                  <a:moveTo>
                    <a:pt x="1202" y="869"/>
                  </a:moveTo>
                  <a:cubicBezTo>
                    <a:pt x="1288" y="826"/>
                    <a:pt x="1339" y="792"/>
                    <a:pt x="1382" y="733"/>
                  </a:cubicBezTo>
                  <a:cubicBezTo>
                    <a:pt x="1433" y="673"/>
                    <a:pt x="1501" y="613"/>
                    <a:pt x="1620" y="511"/>
                  </a:cubicBezTo>
                  <a:cubicBezTo>
                    <a:pt x="1740" y="400"/>
                    <a:pt x="1706" y="409"/>
                    <a:pt x="1689" y="358"/>
                  </a:cubicBezTo>
                  <a:cubicBezTo>
                    <a:pt x="1680" y="307"/>
                    <a:pt x="1603" y="298"/>
                    <a:pt x="1458" y="375"/>
                  </a:cubicBezTo>
                  <a:cubicBezTo>
                    <a:pt x="1322" y="452"/>
                    <a:pt x="1296" y="647"/>
                    <a:pt x="1296" y="554"/>
                  </a:cubicBezTo>
                  <a:cubicBezTo>
                    <a:pt x="1296" y="452"/>
                    <a:pt x="1347" y="409"/>
                    <a:pt x="1228" y="273"/>
                  </a:cubicBezTo>
                  <a:cubicBezTo>
                    <a:pt x="1117" y="128"/>
                    <a:pt x="938" y="51"/>
                    <a:pt x="827" y="26"/>
                  </a:cubicBezTo>
                  <a:cubicBezTo>
                    <a:pt x="716" y="0"/>
                    <a:pt x="733" y="43"/>
                    <a:pt x="861" y="136"/>
                  </a:cubicBezTo>
                  <a:cubicBezTo>
                    <a:pt x="989" y="230"/>
                    <a:pt x="1109" y="332"/>
                    <a:pt x="1109" y="417"/>
                  </a:cubicBezTo>
                  <a:cubicBezTo>
                    <a:pt x="1100" y="503"/>
                    <a:pt x="1092" y="682"/>
                    <a:pt x="955" y="792"/>
                  </a:cubicBezTo>
                  <a:cubicBezTo>
                    <a:pt x="819" y="903"/>
                    <a:pt x="742" y="937"/>
                    <a:pt x="563" y="997"/>
                  </a:cubicBezTo>
                  <a:cubicBezTo>
                    <a:pt x="375" y="1048"/>
                    <a:pt x="222" y="1073"/>
                    <a:pt x="316" y="1108"/>
                  </a:cubicBezTo>
                  <a:cubicBezTo>
                    <a:pt x="401" y="1142"/>
                    <a:pt x="537" y="1116"/>
                    <a:pt x="691" y="1090"/>
                  </a:cubicBezTo>
                  <a:cubicBezTo>
                    <a:pt x="836" y="1065"/>
                    <a:pt x="827" y="1073"/>
                    <a:pt x="802" y="1133"/>
                  </a:cubicBezTo>
                  <a:cubicBezTo>
                    <a:pt x="768" y="1201"/>
                    <a:pt x="768" y="1244"/>
                    <a:pt x="657" y="1448"/>
                  </a:cubicBezTo>
                  <a:cubicBezTo>
                    <a:pt x="537" y="1644"/>
                    <a:pt x="520" y="1619"/>
                    <a:pt x="460" y="1729"/>
                  </a:cubicBezTo>
                  <a:cubicBezTo>
                    <a:pt x="392" y="1840"/>
                    <a:pt x="273" y="1951"/>
                    <a:pt x="136" y="2062"/>
                  </a:cubicBezTo>
                  <a:cubicBezTo>
                    <a:pt x="9" y="2181"/>
                    <a:pt x="0" y="2232"/>
                    <a:pt x="85" y="2206"/>
                  </a:cubicBezTo>
                  <a:cubicBezTo>
                    <a:pt x="171" y="2172"/>
                    <a:pt x="392" y="2079"/>
                    <a:pt x="512" y="1891"/>
                  </a:cubicBezTo>
                  <a:cubicBezTo>
                    <a:pt x="631" y="1704"/>
                    <a:pt x="878" y="1372"/>
                    <a:pt x="904" y="1278"/>
                  </a:cubicBezTo>
                  <a:cubicBezTo>
                    <a:pt x="930" y="1176"/>
                    <a:pt x="972" y="1005"/>
                    <a:pt x="1202" y="8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5" name="íṧļidé">
              <a:extLst>
                <a:ext uri="{FF2B5EF4-FFF2-40B4-BE49-F238E27FC236}">
                  <a16:creationId xmlns="" xmlns:a16="http://schemas.microsoft.com/office/drawing/2014/main" id="{39CAED77-046D-49BD-A881-8CF93AE6B81C}"/>
                </a:ext>
              </a:extLst>
            </p:cNvPr>
            <p:cNvSpPr/>
            <p:nvPr/>
          </p:nvSpPr>
          <p:spPr bwMode="auto">
            <a:xfrm>
              <a:off x="9041681" y="2468629"/>
              <a:ext cx="936477" cy="1177459"/>
            </a:xfrm>
            <a:custGeom>
              <a:avLst/>
              <a:gdLst>
                <a:gd name="T0" fmla="*/ 648 w 2422"/>
                <a:gd name="T1" fmla="*/ 1806 h 3050"/>
                <a:gd name="T2" fmla="*/ 759 w 2422"/>
                <a:gd name="T3" fmla="*/ 1627 h 3050"/>
                <a:gd name="T4" fmla="*/ 1450 w 2422"/>
                <a:gd name="T5" fmla="*/ 2471 h 3050"/>
                <a:gd name="T6" fmla="*/ 1475 w 2422"/>
                <a:gd name="T7" fmla="*/ 2155 h 3050"/>
                <a:gd name="T8" fmla="*/ 1637 w 2422"/>
                <a:gd name="T9" fmla="*/ 1840 h 3050"/>
                <a:gd name="T10" fmla="*/ 870 w 2422"/>
                <a:gd name="T11" fmla="*/ 2394 h 3050"/>
                <a:gd name="T12" fmla="*/ 25 w 2422"/>
                <a:gd name="T13" fmla="*/ 2820 h 3050"/>
                <a:gd name="T14" fmla="*/ 179 w 2422"/>
                <a:gd name="T15" fmla="*/ 2752 h 3050"/>
                <a:gd name="T16" fmla="*/ 1705 w 2422"/>
                <a:gd name="T17" fmla="*/ 1602 h 3050"/>
                <a:gd name="T18" fmla="*/ 1688 w 2422"/>
                <a:gd name="T19" fmla="*/ 2002 h 3050"/>
                <a:gd name="T20" fmla="*/ 1646 w 2422"/>
                <a:gd name="T21" fmla="*/ 2317 h 3050"/>
                <a:gd name="T22" fmla="*/ 1842 w 2422"/>
                <a:gd name="T23" fmla="*/ 2496 h 3050"/>
                <a:gd name="T24" fmla="*/ 1552 w 2422"/>
                <a:gd name="T25" fmla="*/ 2973 h 3050"/>
                <a:gd name="T26" fmla="*/ 1040 w 2422"/>
                <a:gd name="T27" fmla="*/ 2965 h 3050"/>
                <a:gd name="T28" fmla="*/ 1450 w 2422"/>
                <a:gd name="T29" fmla="*/ 2471 h 3050"/>
                <a:gd name="T30" fmla="*/ 1501 w 2422"/>
                <a:gd name="T31" fmla="*/ 2615 h 3050"/>
                <a:gd name="T32" fmla="*/ 1219 w 2422"/>
                <a:gd name="T33" fmla="*/ 2760 h 3050"/>
                <a:gd name="T34" fmla="*/ 929 w 2422"/>
                <a:gd name="T35" fmla="*/ 1457 h 3050"/>
                <a:gd name="T36" fmla="*/ 699 w 2422"/>
                <a:gd name="T37" fmla="*/ 1091 h 3050"/>
                <a:gd name="T38" fmla="*/ 1015 w 2422"/>
                <a:gd name="T39" fmla="*/ 1321 h 3050"/>
                <a:gd name="T40" fmla="*/ 912 w 2422"/>
                <a:gd name="T41" fmla="*/ 1193 h 3050"/>
                <a:gd name="T42" fmla="*/ 1390 w 2422"/>
                <a:gd name="T43" fmla="*/ 878 h 3050"/>
                <a:gd name="T44" fmla="*/ 1748 w 2422"/>
                <a:gd name="T45" fmla="*/ 298 h 3050"/>
                <a:gd name="T46" fmla="*/ 1586 w 2422"/>
                <a:gd name="T47" fmla="*/ 77 h 3050"/>
                <a:gd name="T48" fmla="*/ 1799 w 2422"/>
                <a:gd name="T49" fmla="*/ 486 h 3050"/>
                <a:gd name="T50" fmla="*/ 1492 w 2422"/>
                <a:gd name="T51" fmla="*/ 920 h 3050"/>
                <a:gd name="T52" fmla="*/ 1714 w 2422"/>
                <a:gd name="T53" fmla="*/ 954 h 3050"/>
                <a:gd name="T54" fmla="*/ 2251 w 2422"/>
                <a:gd name="T55" fmla="*/ 1082 h 3050"/>
                <a:gd name="T56" fmla="*/ 1637 w 2422"/>
                <a:gd name="T57" fmla="*/ 1610 h 3050"/>
                <a:gd name="T58" fmla="*/ 1484 w 2422"/>
                <a:gd name="T59" fmla="*/ 1508 h 3050"/>
                <a:gd name="T60" fmla="*/ 1211 w 2422"/>
                <a:gd name="T61" fmla="*/ 1474 h 3050"/>
                <a:gd name="T62" fmla="*/ 1458 w 2422"/>
                <a:gd name="T63" fmla="*/ 1184 h 3050"/>
                <a:gd name="T64" fmla="*/ 1151 w 2422"/>
                <a:gd name="T65" fmla="*/ 1329 h 3050"/>
                <a:gd name="T66" fmla="*/ 1091 w 2422"/>
                <a:gd name="T67" fmla="*/ 1576 h 3050"/>
                <a:gd name="T68" fmla="*/ 921 w 2422"/>
                <a:gd name="T69" fmla="*/ 1670 h 3050"/>
                <a:gd name="T70" fmla="*/ 1697 w 2422"/>
                <a:gd name="T71" fmla="*/ 1244 h 3050"/>
                <a:gd name="T72" fmla="*/ 1842 w 2422"/>
                <a:gd name="T73" fmla="*/ 1269 h 3050"/>
                <a:gd name="T74" fmla="*/ 2166 w 2422"/>
                <a:gd name="T75" fmla="*/ 937 h 3050"/>
                <a:gd name="T76" fmla="*/ 1577 w 2422"/>
                <a:gd name="T77" fmla="*/ 1150 h 3050"/>
                <a:gd name="T78" fmla="*/ 1697 w 2422"/>
                <a:gd name="T79" fmla="*/ 1244 h 3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22" h="3050">
                  <a:moveTo>
                    <a:pt x="554" y="1534"/>
                  </a:moveTo>
                  <a:cubicBezTo>
                    <a:pt x="597" y="1644"/>
                    <a:pt x="656" y="1721"/>
                    <a:pt x="648" y="1806"/>
                  </a:cubicBezTo>
                  <a:cubicBezTo>
                    <a:pt x="639" y="1883"/>
                    <a:pt x="742" y="1985"/>
                    <a:pt x="801" y="1908"/>
                  </a:cubicBezTo>
                  <a:cubicBezTo>
                    <a:pt x="861" y="1832"/>
                    <a:pt x="861" y="1772"/>
                    <a:pt x="759" y="1627"/>
                  </a:cubicBezTo>
                  <a:cubicBezTo>
                    <a:pt x="665" y="1491"/>
                    <a:pt x="469" y="1363"/>
                    <a:pt x="554" y="1534"/>
                  </a:cubicBezTo>
                  <a:close/>
                  <a:moveTo>
                    <a:pt x="1450" y="2471"/>
                  </a:moveTo>
                  <a:cubicBezTo>
                    <a:pt x="1526" y="2420"/>
                    <a:pt x="1552" y="2334"/>
                    <a:pt x="1543" y="2266"/>
                  </a:cubicBezTo>
                  <a:cubicBezTo>
                    <a:pt x="1543" y="2190"/>
                    <a:pt x="1518" y="2172"/>
                    <a:pt x="1475" y="2155"/>
                  </a:cubicBezTo>
                  <a:cubicBezTo>
                    <a:pt x="1441" y="2138"/>
                    <a:pt x="1441" y="2036"/>
                    <a:pt x="1526" y="1951"/>
                  </a:cubicBezTo>
                  <a:cubicBezTo>
                    <a:pt x="1612" y="1874"/>
                    <a:pt x="1646" y="1866"/>
                    <a:pt x="1637" y="1840"/>
                  </a:cubicBezTo>
                  <a:cubicBezTo>
                    <a:pt x="1637" y="1806"/>
                    <a:pt x="1518" y="1849"/>
                    <a:pt x="1347" y="1977"/>
                  </a:cubicBezTo>
                  <a:cubicBezTo>
                    <a:pt x="1177" y="2113"/>
                    <a:pt x="1100" y="2164"/>
                    <a:pt x="870" y="2394"/>
                  </a:cubicBezTo>
                  <a:cubicBezTo>
                    <a:pt x="639" y="2624"/>
                    <a:pt x="537" y="2752"/>
                    <a:pt x="332" y="2871"/>
                  </a:cubicBezTo>
                  <a:cubicBezTo>
                    <a:pt x="136" y="2990"/>
                    <a:pt x="59" y="2982"/>
                    <a:pt x="25" y="2820"/>
                  </a:cubicBezTo>
                  <a:cubicBezTo>
                    <a:pt x="0" y="2650"/>
                    <a:pt x="77" y="2581"/>
                    <a:pt x="94" y="2624"/>
                  </a:cubicBezTo>
                  <a:cubicBezTo>
                    <a:pt x="111" y="2667"/>
                    <a:pt x="94" y="2794"/>
                    <a:pt x="179" y="2752"/>
                  </a:cubicBezTo>
                  <a:cubicBezTo>
                    <a:pt x="256" y="2718"/>
                    <a:pt x="435" y="2624"/>
                    <a:pt x="810" y="2300"/>
                  </a:cubicBezTo>
                  <a:cubicBezTo>
                    <a:pt x="1185" y="1977"/>
                    <a:pt x="1441" y="1730"/>
                    <a:pt x="1705" y="1602"/>
                  </a:cubicBezTo>
                  <a:cubicBezTo>
                    <a:pt x="1970" y="1482"/>
                    <a:pt x="2064" y="1610"/>
                    <a:pt x="2055" y="1661"/>
                  </a:cubicBezTo>
                  <a:cubicBezTo>
                    <a:pt x="2047" y="1712"/>
                    <a:pt x="1816" y="1891"/>
                    <a:pt x="1688" y="2002"/>
                  </a:cubicBezTo>
                  <a:cubicBezTo>
                    <a:pt x="1552" y="2113"/>
                    <a:pt x="1629" y="2104"/>
                    <a:pt x="1646" y="2147"/>
                  </a:cubicBezTo>
                  <a:cubicBezTo>
                    <a:pt x="1654" y="2190"/>
                    <a:pt x="1654" y="2275"/>
                    <a:pt x="1646" y="2317"/>
                  </a:cubicBezTo>
                  <a:cubicBezTo>
                    <a:pt x="1637" y="2360"/>
                    <a:pt x="1663" y="2385"/>
                    <a:pt x="1731" y="2385"/>
                  </a:cubicBezTo>
                  <a:cubicBezTo>
                    <a:pt x="1808" y="2385"/>
                    <a:pt x="1936" y="2420"/>
                    <a:pt x="1842" y="2496"/>
                  </a:cubicBezTo>
                  <a:cubicBezTo>
                    <a:pt x="1748" y="2573"/>
                    <a:pt x="1637" y="2513"/>
                    <a:pt x="1663" y="2650"/>
                  </a:cubicBezTo>
                  <a:cubicBezTo>
                    <a:pt x="1688" y="2794"/>
                    <a:pt x="1714" y="2888"/>
                    <a:pt x="1552" y="2973"/>
                  </a:cubicBezTo>
                  <a:cubicBezTo>
                    <a:pt x="1390" y="3050"/>
                    <a:pt x="1347" y="3007"/>
                    <a:pt x="1262" y="2965"/>
                  </a:cubicBezTo>
                  <a:cubicBezTo>
                    <a:pt x="1185" y="2914"/>
                    <a:pt x="1091" y="2922"/>
                    <a:pt x="1040" y="2965"/>
                  </a:cubicBezTo>
                  <a:cubicBezTo>
                    <a:pt x="998" y="3007"/>
                    <a:pt x="895" y="2999"/>
                    <a:pt x="938" y="2888"/>
                  </a:cubicBezTo>
                  <a:cubicBezTo>
                    <a:pt x="981" y="2777"/>
                    <a:pt x="1049" y="2726"/>
                    <a:pt x="1450" y="2471"/>
                  </a:cubicBezTo>
                  <a:close/>
                  <a:moveTo>
                    <a:pt x="1219" y="2760"/>
                  </a:moveTo>
                  <a:cubicBezTo>
                    <a:pt x="1270" y="2718"/>
                    <a:pt x="1450" y="2573"/>
                    <a:pt x="1501" y="2615"/>
                  </a:cubicBezTo>
                  <a:cubicBezTo>
                    <a:pt x="1543" y="2650"/>
                    <a:pt x="1595" y="2794"/>
                    <a:pt x="1484" y="2837"/>
                  </a:cubicBezTo>
                  <a:cubicBezTo>
                    <a:pt x="1373" y="2880"/>
                    <a:pt x="1049" y="2905"/>
                    <a:pt x="1219" y="2760"/>
                  </a:cubicBezTo>
                  <a:close/>
                  <a:moveTo>
                    <a:pt x="861" y="1627"/>
                  </a:moveTo>
                  <a:cubicBezTo>
                    <a:pt x="895" y="1568"/>
                    <a:pt x="972" y="1542"/>
                    <a:pt x="929" y="1457"/>
                  </a:cubicBezTo>
                  <a:cubicBezTo>
                    <a:pt x="887" y="1372"/>
                    <a:pt x="801" y="1252"/>
                    <a:pt x="733" y="1193"/>
                  </a:cubicBezTo>
                  <a:cubicBezTo>
                    <a:pt x="665" y="1133"/>
                    <a:pt x="639" y="1074"/>
                    <a:pt x="699" y="1091"/>
                  </a:cubicBezTo>
                  <a:cubicBezTo>
                    <a:pt x="759" y="1116"/>
                    <a:pt x="870" y="1167"/>
                    <a:pt x="912" y="1252"/>
                  </a:cubicBezTo>
                  <a:cubicBezTo>
                    <a:pt x="963" y="1338"/>
                    <a:pt x="963" y="1355"/>
                    <a:pt x="1015" y="1321"/>
                  </a:cubicBezTo>
                  <a:cubicBezTo>
                    <a:pt x="1066" y="1295"/>
                    <a:pt x="1160" y="1227"/>
                    <a:pt x="1091" y="1210"/>
                  </a:cubicBezTo>
                  <a:cubicBezTo>
                    <a:pt x="1032" y="1201"/>
                    <a:pt x="955" y="1235"/>
                    <a:pt x="912" y="1193"/>
                  </a:cubicBezTo>
                  <a:cubicBezTo>
                    <a:pt x="878" y="1142"/>
                    <a:pt x="1066" y="1108"/>
                    <a:pt x="1202" y="1048"/>
                  </a:cubicBezTo>
                  <a:cubicBezTo>
                    <a:pt x="1330" y="988"/>
                    <a:pt x="1330" y="971"/>
                    <a:pt x="1390" y="878"/>
                  </a:cubicBezTo>
                  <a:cubicBezTo>
                    <a:pt x="1458" y="775"/>
                    <a:pt x="1620" y="554"/>
                    <a:pt x="1688" y="469"/>
                  </a:cubicBezTo>
                  <a:cubicBezTo>
                    <a:pt x="1748" y="375"/>
                    <a:pt x="1808" y="332"/>
                    <a:pt x="1748" y="298"/>
                  </a:cubicBezTo>
                  <a:cubicBezTo>
                    <a:pt x="1680" y="256"/>
                    <a:pt x="1433" y="111"/>
                    <a:pt x="1407" y="68"/>
                  </a:cubicBezTo>
                  <a:cubicBezTo>
                    <a:pt x="1390" y="26"/>
                    <a:pt x="1450" y="0"/>
                    <a:pt x="1586" y="77"/>
                  </a:cubicBezTo>
                  <a:cubicBezTo>
                    <a:pt x="1714" y="154"/>
                    <a:pt x="1884" y="264"/>
                    <a:pt x="1910" y="324"/>
                  </a:cubicBezTo>
                  <a:cubicBezTo>
                    <a:pt x="1936" y="375"/>
                    <a:pt x="1884" y="418"/>
                    <a:pt x="1799" y="486"/>
                  </a:cubicBezTo>
                  <a:cubicBezTo>
                    <a:pt x="1714" y="545"/>
                    <a:pt x="1543" y="733"/>
                    <a:pt x="1501" y="835"/>
                  </a:cubicBezTo>
                  <a:cubicBezTo>
                    <a:pt x="1458" y="929"/>
                    <a:pt x="1450" y="946"/>
                    <a:pt x="1492" y="920"/>
                  </a:cubicBezTo>
                  <a:cubicBezTo>
                    <a:pt x="1543" y="895"/>
                    <a:pt x="1612" y="937"/>
                    <a:pt x="1629" y="971"/>
                  </a:cubicBezTo>
                  <a:cubicBezTo>
                    <a:pt x="1654" y="1005"/>
                    <a:pt x="1663" y="988"/>
                    <a:pt x="1714" y="954"/>
                  </a:cubicBezTo>
                  <a:cubicBezTo>
                    <a:pt x="1757" y="920"/>
                    <a:pt x="2115" y="707"/>
                    <a:pt x="2226" y="733"/>
                  </a:cubicBezTo>
                  <a:cubicBezTo>
                    <a:pt x="2345" y="758"/>
                    <a:pt x="2422" y="809"/>
                    <a:pt x="2251" y="1082"/>
                  </a:cubicBezTo>
                  <a:cubicBezTo>
                    <a:pt x="2072" y="1346"/>
                    <a:pt x="1936" y="1389"/>
                    <a:pt x="1867" y="1389"/>
                  </a:cubicBezTo>
                  <a:cubicBezTo>
                    <a:pt x="1808" y="1389"/>
                    <a:pt x="1722" y="1551"/>
                    <a:pt x="1637" y="1610"/>
                  </a:cubicBezTo>
                  <a:cubicBezTo>
                    <a:pt x="1552" y="1661"/>
                    <a:pt x="1339" y="1730"/>
                    <a:pt x="1390" y="1661"/>
                  </a:cubicBezTo>
                  <a:cubicBezTo>
                    <a:pt x="1441" y="1602"/>
                    <a:pt x="1595" y="1551"/>
                    <a:pt x="1484" y="1508"/>
                  </a:cubicBezTo>
                  <a:cubicBezTo>
                    <a:pt x="1381" y="1465"/>
                    <a:pt x="1347" y="1482"/>
                    <a:pt x="1305" y="1517"/>
                  </a:cubicBezTo>
                  <a:cubicBezTo>
                    <a:pt x="1262" y="1542"/>
                    <a:pt x="1236" y="1534"/>
                    <a:pt x="1211" y="1474"/>
                  </a:cubicBezTo>
                  <a:cubicBezTo>
                    <a:pt x="1185" y="1414"/>
                    <a:pt x="1168" y="1397"/>
                    <a:pt x="1262" y="1338"/>
                  </a:cubicBezTo>
                  <a:cubicBezTo>
                    <a:pt x="1356" y="1269"/>
                    <a:pt x="1433" y="1252"/>
                    <a:pt x="1458" y="1184"/>
                  </a:cubicBezTo>
                  <a:cubicBezTo>
                    <a:pt x="1484" y="1116"/>
                    <a:pt x="1475" y="1039"/>
                    <a:pt x="1424" y="1082"/>
                  </a:cubicBezTo>
                  <a:cubicBezTo>
                    <a:pt x="1364" y="1125"/>
                    <a:pt x="1160" y="1278"/>
                    <a:pt x="1151" y="1329"/>
                  </a:cubicBezTo>
                  <a:cubicBezTo>
                    <a:pt x="1143" y="1389"/>
                    <a:pt x="1177" y="1397"/>
                    <a:pt x="1134" y="1423"/>
                  </a:cubicBezTo>
                  <a:cubicBezTo>
                    <a:pt x="1083" y="1457"/>
                    <a:pt x="1083" y="1542"/>
                    <a:pt x="1091" y="1576"/>
                  </a:cubicBezTo>
                  <a:cubicBezTo>
                    <a:pt x="1100" y="1619"/>
                    <a:pt x="1057" y="1687"/>
                    <a:pt x="1006" y="1695"/>
                  </a:cubicBezTo>
                  <a:cubicBezTo>
                    <a:pt x="955" y="1704"/>
                    <a:pt x="955" y="1661"/>
                    <a:pt x="921" y="1670"/>
                  </a:cubicBezTo>
                  <a:cubicBezTo>
                    <a:pt x="887" y="1670"/>
                    <a:pt x="844" y="1670"/>
                    <a:pt x="861" y="1627"/>
                  </a:cubicBezTo>
                  <a:close/>
                  <a:moveTo>
                    <a:pt x="1697" y="1244"/>
                  </a:moveTo>
                  <a:cubicBezTo>
                    <a:pt x="1688" y="1193"/>
                    <a:pt x="1671" y="1082"/>
                    <a:pt x="1740" y="1091"/>
                  </a:cubicBezTo>
                  <a:cubicBezTo>
                    <a:pt x="1799" y="1108"/>
                    <a:pt x="1816" y="1218"/>
                    <a:pt x="1842" y="1269"/>
                  </a:cubicBezTo>
                  <a:cubicBezTo>
                    <a:pt x="1867" y="1321"/>
                    <a:pt x="1919" y="1295"/>
                    <a:pt x="1995" y="1201"/>
                  </a:cubicBezTo>
                  <a:cubicBezTo>
                    <a:pt x="2081" y="1108"/>
                    <a:pt x="2132" y="1031"/>
                    <a:pt x="2166" y="937"/>
                  </a:cubicBezTo>
                  <a:cubicBezTo>
                    <a:pt x="2200" y="852"/>
                    <a:pt x="2192" y="844"/>
                    <a:pt x="2115" y="861"/>
                  </a:cubicBezTo>
                  <a:cubicBezTo>
                    <a:pt x="2038" y="878"/>
                    <a:pt x="1637" y="1065"/>
                    <a:pt x="1577" y="1150"/>
                  </a:cubicBezTo>
                  <a:cubicBezTo>
                    <a:pt x="1518" y="1227"/>
                    <a:pt x="1518" y="1304"/>
                    <a:pt x="1569" y="1338"/>
                  </a:cubicBezTo>
                  <a:cubicBezTo>
                    <a:pt x="1620" y="1380"/>
                    <a:pt x="1714" y="1363"/>
                    <a:pt x="1697" y="1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sp>
        <p:nvSpPr>
          <p:cNvPr id="36" name="标题 1">
            <a:extLst>
              <a:ext uri="{FF2B5EF4-FFF2-40B4-BE49-F238E27FC236}">
                <a16:creationId xmlns="" xmlns:a16="http://schemas.microsoft.com/office/drawing/2014/main" id="{BA94DF50-1A2E-452A-BB10-8E58329E915D}"/>
              </a:ext>
            </a:extLst>
          </p:cNvPr>
          <p:cNvSpPr>
            <a:spLocks noGrp="1"/>
          </p:cNvSpPr>
          <p:nvPr>
            <p:ph type="title" hasCustomPrompt="1"/>
          </p:nvPr>
        </p:nvSpPr>
        <p:spPr>
          <a:xfrm>
            <a:off x="695325" y="364917"/>
            <a:ext cx="9305200" cy="548640"/>
          </a:xfrm>
          <a:prstGeom prst="rect">
            <a:avLst/>
          </a:prstGeom>
        </p:spPr>
        <p:txBody>
          <a:bodyPr lIns="0" anchor="b">
            <a:normAutofit/>
          </a:bodyPr>
          <a:lstStyle>
            <a:lvl1pPr>
              <a:defRPr sz="3200" b="1"/>
            </a:lvl1pPr>
          </a:lstStyle>
          <a:p>
            <a:r>
              <a:rPr lang="zh-CN" altLang="en-US" dirty="0"/>
              <a:t>个人介绍页</a:t>
            </a:r>
            <a:r>
              <a:rPr lang="en-US" altLang="zh-CN" dirty="0"/>
              <a:t>2</a:t>
            </a:r>
            <a:endParaRPr lang="zh-CN" altLang="en-US" dirty="0"/>
          </a:p>
        </p:txBody>
      </p:sp>
      <p:sp>
        <p:nvSpPr>
          <p:cNvPr id="37" name="矩形 36">
            <a:extLst>
              <a:ext uri="{FF2B5EF4-FFF2-40B4-BE49-F238E27FC236}">
                <a16:creationId xmlns="" xmlns:a16="http://schemas.microsoft.com/office/drawing/2014/main" id="{493DC123-4A98-4BBC-AC1A-7B1715CAF46C}"/>
              </a:ext>
            </a:extLst>
          </p:cNvPr>
          <p:cNvSpPr/>
          <p:nvPr userDrawn="1"/>
        </p:nvSpPr>
        <p:spPr>
          <a:xfrm>
            <a:off x="0" y="370088"/>
            <a:ext cx="342614" cy="4636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a:extLst>
              <a:ext uri="{FF2B5EF4-FFF2-40B4-BE49-F238E27FC236}">
                <a16:creationId xmlns="" xmlns:a16="http://schemas.microsoft.com/office/drawing/2014/main" id="{42980E25-3B8C-42BC-830C-4A2DEDE7234C}"/>
              </a:ext>
            </a:extLst>
          </p:cNvPr>
          <p:cNvCxnSpPr>
            <a:cxnSpLocks/>
          </p:cNvCxnSpPr>
          <p:nvPr userDrawn="1"/>
        </p:nvCxnSpPr>
        <p:spPr>
          <a:xfrm flipH="1">
            <a:off x="695326" y="871448"/>
            <a:ext cx="1080134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矩形 39">
            <a:extLst>
              <a:ext uri="{FF2B5EF4-FFF2-40B4-BE49-F238E27FC236}">
                <a16:creationId xmlns="" xmlns:a16="http://schemas.microsoft.com/office/drawing/2014/main" id="{F4E6220F-ACDE-4343-A45D-A2CD348CAE01}"/>
              </a:ext>
            </a:extLst>
          </p:cNvPr>
          <p:cNvSpPr/>
          <p:nvPr userDrawn="1"/>
        </p:nvSpPr>
        <p:spPr>
          <a:xfrm>
            <a:off x="419820" y="370088"/>
            <a:ext cx="128763" cy="4636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 xmlns:a16="http://schemas.microsoft.com/office/drawing/2014/main" id="{B8208B26-307D-40AC-ACB5-A6EB25FE2A44}"/>
              </a:ext>
            </a:extLst>
          </p:cNvPr>
          <p:cNvSpPr/>
          <p:nvPr/>
        </p:nvSpPr>
        <p:spPr>
          <a:xfrm>
            <a:off x="857619" y="1397881"/>
            <a:ext cx="4285946" cy="4285946"/>
          </a:xfrm>
          <a:prstGeom prst="ellipse">
            <a:avLst/>
          </a:prstGeom>
          <a:solidFill>
            <a:schemeClr val="bg1"/>
          </a:solidFill>
          <a:ln>
            <a:noFill/>
          </a:ln>
          <a:effectLst>
            <a:outerShdw blurRad="1270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图片占位符 3">
            <a:extLst>
              <a:ext uri="{FF2B5EF4-FFF2-40B4-BE49-F238E27FC236}">
                <a16:creationId xmlns="" xmlns:a16="http://schemas.microsoft.com/office/drawing/2014/main" id="{746AE7FF-79CF-49E8-90BD-7647C40405D8}"/>
              </a:ext>
            </a:extLst>
          </p:cNvPr>
          <p:cNvSpPr>
            <a:spLocks noGrp="1"/>
          </p:cNvSpPr>
          <p:nvPr>
            <p:ph type="pic" sz="quarter" idx="10"/>
          </p:nvPr>
        </p:nvSpPr>
        <p:spPr>
          <a:xfrm>
            <a:off x="1110592" y="1650854"/>
            <a:ext cx="3780000" cy="3780000"/>
          </a:xfrm>
          <a:prstGeom prst="ellipse">
            <a:avLst/>
          </a:prstGeom>
        </p:spPr>
        <p:txBody>
          <a:bodyPr/>
          <a:lstStyle/>
          <a:p>
            <a:endParaRPr lang="zh-CN" altLang="en-US"/>
          </a:p>
        </p:txBody>
      </p:sp>
      <p:cxnSp>
        <p:nvCxnSpPr>
          <p:cNvPr id="23" name="直接连接符 22">
            <a:extLst>
              <a:ext uri="{FF2B5EF4-FFF2-40B4-BE49-F238E27FC236}">
                <a16:creationId xmlns="" xmlns:a16="http://schemas.microsoft.com/office/drawing/2014/main" id="{468C5B68-2ED9-4C76-94F3-CD830C088440}"/>
              </a:ext>
            </a:extLst>
          </p:cNvPr>
          <p:cNvCxnSpPr>
            <a:cxnSpLocks/>
          </p:cNvCxnSpPr>
          <p:nvPr userDrawn="1"/>
        </p:nvCxnSpPr>
        <p:spPr>
          <a:xfrm flipH="1">
            <a:off x="695326" y="6479197"/>
            <a:ext cx="1080134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 xmlns:a16="http://schemas.microsoft.com/office/drawing/2014/main" id="{531CF890-1AFA-4D8B-AE84-0C0A45C078BB}"/>
              </a:ext>
            </a:extLst>
          </p:cNvPr>
          <p:cNvSpPr txBox="1"/>
          <p:nvPr userDrawn="1"/>
        </p:nvSpPr>
        <p:spPr>
          <a:xfrm>
            <a:off x="614278" y="6468889"/>
            <a:ext cx="2463948" cy="307777"/>
          </a:xfrm>
          <a:prstGeom prst="rect">
            <a:avLst/>
          </a:prstGeom>
          <a:noFill/>
        </p:spPr>
        <p:txBody>
          <a:bodyPr wrap="square" rtlCol="0">
            <a:spAutoFit/>
          </a:bodyPr>
          <a:lstStyle/>
          <a:p>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明德任责</a:t>
            </a:r>
            <a:r>
              <a:rPr lang="zh-CN" altLang="en-US" sz="1200" dirty="0">
                <a:solidFill>
                  <a:schemeClr val="bg1">
                    <a:lumMod val="50000"/>
                  </a:schemeClr>
                </a:solidFill>
                <a:latin typeface="微软雅黑 Light" panose="020B0502040204020203" pitchFamily="34" charset="-122"/>
                <a:ea typeface="微软雅黑 Light" panose="020B0502040204020203" pitchFamily="34" charset="-122"/>
              </a:rPr>
              <a:t>▕  </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好学力行</a:t>
            </a:r>
          </a:p>
        </p:txBody>
      </p:sp>
      <p:sp>
        <p:nvSpPr>
          <p:cNvPr id="27" name="文本框 26">
            <a:extLst>
              <a:ext uri="{FF2B5EF4-FFF2-40B4-BE49-F238E27FC236}">
                <a16:creationId xmlns="" xmlns:a16="http://schemas.microsoft.com/office/drawing/2014/main" id="{AFEFDF83-7320-4648-9569-687AF8A10ADE}"/>
              </a:ext>
            </a:extLst>
          </p:cNvPr>
          <p:cNvSpPr txBox="1"/>
          <p:nvPr userDrawn="1"/>
        </p:nvSpPr>
        <p:spPr>
          <a:xfrm>
            <a:off x="9938278" y="6444183"/>
            <a:ext cx="1553589" cy="314039"/>
          </a:xfrm>
          <a:prstGeom prst="rect">
            <a:avLst/>
          </a:prstGeom>
          <a:noFill/>
        </p:spPr>
        <p:txBody>
          <a:bodyPr wrap="square" rIns="0" rtlCol="0">
            <a:spAutoFit/>
          </a:bodyPr>
          <a:lstStyle/>
          <a:p>
            <a:pPr algn="dist"/>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www.hpu.edu.cn</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2450331643"/>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团队介绍页-2人">
    <p:spTree>
      <p:nvGrpSpPr>
        <p:cNvPr id="1" name=""/>
        <p:cNvGrpSpPr/>
        <p:nvPr/>
      </p:nvGrpSpPr>
      <p:grpSpPr>
        <a:xfrm>
          <a:off x="0" y="0"/>
          <a:ext cx="0" cy="0"/>
          <a:chOff x="0" y="0"/>
          <a:chExt cx="0" cy="0"/>
        </a:xfrm>
      </p:grpSpPr>
      <p:sp>
        <p:nvSpPr>
          <p:cNvPr id="20" name="íŝlîḍe">
            <a:extLst>
              <a:ext uri="{FF2B5EF4-FFF2-40B4-BE49-F238E27FC236}">
                <a16:creationId xmlns="" xmlns:a16="http://schemas.microsoft.com/office/drawing/2014/main" id="{52424C1A-7E10-4896-9931-03F46B4CEEDD}"/>
              </a:ext>
            </a:extLst>
          </p:cNvPr>
          <p:cNvSpPr/>
          <p:nvPr userDrawn="1"/>
        </p:nvSpPr>
        <p:spPr bwMode="auto">
          <a:xfrm>
            <a:off x="6378697" y="-109959"/>
            <a:ext cx="7077600" cy="7077918"/>
          </a:xfrm>
          <a:custGeom>
            <a:avLst/>
            <a:gdLst>
              <a:gd name="T0" fmla="*/ 546 w 4879"/>
              <a:gd name="T1" fmla="*/ 2803 h 4873"/>
              <a:gd name="T2" fmla="*/ 4256 w 4879"/>
              <a:gd name="T3" fmla="*/ 1823 h 4873"/>
              <a:gd name="T4" fmla="*/ 4034 w 4879"/>
              <a:gd name="T5" fmla="*/ 1806 h 4873"/>
              <a:gd name="T6" fmla="*/ 4077 w 4879"/>
              <a:gd name="T7" fmla="*/ 1985 h 4873"/>
              <a:gd name="T8" fmla="*/ 4520 w 4879"/>
              <a:gd name="T9" fmla="*/ 1977 h 4873"/>
              <a:gd name="T10" fmla="*/ 4299 w 4879"/>
              <a:gd name="T11" fmla="*/ 1951 h 4873"/>
              <a:gd name="T12" fmla="*/ 4427 w 4879"/>
              <a:gd name="T13" fmla="*/ 2079 h 4873"/>
              <a:gd name="T14" fmla="*/ 3957 w 4879"/>
              <a:gd name="T15" fmla="*/ 1125 h 4873"/>
              <a:gd name="T16" fmla="*/ 3548 w 4879"/>
              <a:gd name="T17" fmla="*/ 1040 h 4873"/>
              <a:gd name="T18" fmla="*/ 2951 w 4879"/>
              <a:gd name="T19" fmla="*/ 537 h 4873"/>
              <a:gd name="T20" fmla="*/ 1902 w 4879"/>
              <a:gd name="T21" fmla="*/ 588 h 4873"/>
              <a:gd name="T22" fmla="*/ 1843 w 4879"/>
              <a:gd name="T23" fmla="*/ 793 h 4873"/>
              <a:gd name="T24" fmla="*/ 2047 w 4879"/>
              <a:gd name="T25" fmla="*/ 733 h 4873"/>
              <a:gd name="T26" fmla="*/ 1979 w 4879"/>
              <a:gd name="T27" fmla="*/ 460 h 4873"/>
              <a:gd name="T28" fmla="*/ 1101 w 4879"/>
              <a:gd name="T29" fmla="*/ 1082 h 4873"/>
              <a:gd name="T30" fmla="*/ 1135 w 4879"/>
              <a:gd name="T31" fmla="*/ 1065 h 4873"/>
              <a:gd name="T32" fmla="*/ 1194 w 4879"/>
              <a:gd name="T33" fmla="*/ 980 h 4873"/>
              <a:gd name="T34" fmla="*/ 1058 w 4879"/>
              <a:gd name="T35" fmla="*/ 1040 h 4873"/>
              <a:gd name="T36" fmla="*/ 879 w 4879"/>
              <a:gd name="T37" fmla="*/ 1951 h 4873"/>
              <a:gd name="T38" fmla="*/ 614 w 4879"/>
              <a:gd name="T39" fmla="*/ 1892 h 4873"/>
              <a:gd name="T40" fmla="*/ 427 w 4879"/>
              <a:gd name="T41" fmla="*/ 1653 h 4873"/>
              <a:gd name="T42" fmla="*/ 589 w 4879"/>
              <a:gd name="T43" fmla="*/ 2070 h 4873"/>
              <a:gd name="T44" fmla="*/ 1638 w 4879"/>
              <a:gd name="T45" fmla="*/ 3433 h 4873"/>
              <a:gd name="T46" fmla="*/ 2457 w 4879"/>
              <a:gd name="T47" fmla="*/ 2675 h 4873"/>
              <a:gd name="T48" fmla="*/ 2857 w 4879"/>
              <a:gd name="T49" fmla="*/ 3391 h 4873"/>
              <a:gd name="T50" fmla="*/ 3156 w 4879"/>
              <a:gd name="T51" fmla="*/ 3348 h 4873"/>
              <a:gd name="T52" fmla="*/ 3343 w 4879"/>
              <a:gd name="T53" fmla="*/ 3476 h 4873"/>
              <a:gd name="T54" fmla="*/ 162 w 4879"/>
              <a:gd name="T55" fmla="*/ 2437 h 4873"/>
              <a:gd name="T56" fmla="*/ 4273 w 4879"/>
              <a:gd name="T57" fmla="*/ 2633 h 4873"/>
              <a:gd name="T58" fmla="*/ 4299 w 4879"/>
              <a:gd name="T59" fmla="*/ 2863 h 4873"/>
              <a:gd name="T60" fmla="*/ 4307 w 4879"/>
              <a:gd name="T61" fmla="*/ 3169 h 4873"/>
              <a:gd name="T62" fmla="*/ 4196 w 4879"/>
              <a:gd name="T63" fmla="*/ 3297 h 4873"/>
              <a:gd name="T64" fmla="*/ 4247 w 4879"/>
              <a:gd name="T65" fmla="*/ 3357 h 4873"/>
              <a:gd name="T66" fmla="*/ 4102 w 4879"/>
              <a:gd name="T67" fmla="*/ 3553 h 4873"/>
              <a:gd name="T68" fmla="*/ 4009 w 4879"/>
              <a:gd name="T69" fmla="*/ 3442 h 4873"/>
              <a:gd name="T70" fmla="*/ 4026 w 4879"/>
              <a:gd name="T71" fmla="*/ 3587 h 4873"/>
              <a:gd name="T72" fmla="*/ 3855 w 4879"/>
              <a:gd name="T73" fmla="*/ 3817 h 4873"/>
              <a:gd name="T74" fmla="*/ 3710 w 4879"/>
              <a:gd name="T75" fmla="*/ 3979 h 4873"/>
              <a:gd name="T76" fmla="*/ 3386 w 4879"/>
              <a:gd name="T77" fmla="*/ 4234 h 4873"/>
              <a:gd name="T78" fmla="*/ 3386 w 4879"/>
              <a:gd name="T79" fmla="*/ 4004 h 4873"/>
              <a:gd name="T80" fmla="*/ 3565 w 4879"/>
              <a:gd name="T81" fmla="*/ 4115 h 4873"/>
              <a:gd name="T82" fmla="*/ 3122 w 4879"/>
              <a:gd name="T83" fmla="*/ 4354 h 4873"/>
              <a:gd name="T84" fmla="*/ 2909 w 4879"/>
              <a:gd name="T85" fmla="*/ 4234 h 4873"/>
              <a:gd name="T86" fmla="*/ 2806 w 4879"/>
              <a:gd name="T87" fmla="*/ 4439 h 4873"/>
              <a:gd name="T88" fmla="*/ 2482 w 4879"/>
              <a:gd name="T89" fmla="*/ 4277 h 4873"/>
              <a:gd name="T90" fmla="*/ 2474 w 4879"/>
              <a:gd name="T91" fmla="*/ 4464 h 4873"/>
              <a:gd name="T92" fmla="*/ 2201 w 4879"/>
              <a:gd name="T93" fmla="*/ 4354 h 4873"/>
              <a:gd name="T94" fmla="*/ 2005 w 4879"/>
              <a:gd name="T95" fmla="*/ 4302 h 4873"/>
              <a:gd name="T96" fmla="*/ 1945 w 4879"/>
              <a:gd name="T97" fmla="*/ 4209 h 4873"/>
              <a:gd name="T98" fmla="*/ 1740 w 4879"/>
              <a:gd name="T99" fmla="*/ 4200 h 4873"/>
              <a:gd name="T100" fmla="*/ 1749 w 4879"/>
              <a:gd name="T101" fmla="*/ 4124 h 4873"/>
              <a:gd name="T102" fmla="*/ 1322 w 4879"/>
              <a:gd name="T103" fmla="*/ 4115 h 4873"/>
              <a:gd name="T104" fmla="*/ 1348 w 4879"/>
              <a:gd name="T105" fmla="*/ 4030 h 4873"/>
              <a:gd name="T106" fmla="*/ 1177 w 4879"/>
              <a:gd name="T107" fmla="*/ 3757 h 4873"/>
              <a:gd name="T108" fmla="*/ 973 w 4879"/>
              <a:gd name="T109" fmla="*/ 3519 h 4873"/>
              <a:gd name="T110" fmla="*/ 819 w 4879"/>
              <a:gd name="T111" fmla="*/ 3646 h 4873"/>
              <a:gd name="T112" fmla="*/ 700 w 4879"/>
              <a:gd name="T113" fmla="*/ 3468 h 4873"/>
              <a:gd name="T114" fmla="*/ 742 w 4879"/>
              <a:gd name="T115" fmla="*/ 3391 h 4873"/>
              <a:gd name="T116" fmla="*/ 700 w 4879"/>
              <a:gd name="T117" fmla="*/ 3135 h 4873"/>
              <a:gd name="T118" fmla="*/ 597 w 4879"/>
              <a:gd name="T119" fmla="*/ 2973 h 4873"/>
              <a:gd name="T120" fmla="*/ 657 w 4879"/>
              <a:gd name="T121" fmla="*/ 2880 h 4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79" h="4873">
                <a:moveTo>
                  <a:pt x="546" y="2735"/>
                </a:moveTo>
                <a:cubicBezTo>
                  <a:pt x="563" y="2803"/>
                  <a:pt x="563" y="2803"/>
                  <a:pt x="563" y="2803"/>
                </a:cubicBezTo>
                <a:cubicBezTo>
                  <a:pt x="614" y="2786"/>
                  <a:pt x="614" y="2786"/>
                  <a:pt x="614" y="2786"/>
                </a:cubicBezTo>
                <a:cubicBezTo>
                  <a:pt x="632" y="2786"/>
                  <a:pt x="640" y="2778"/>
                  <a:pt x="632" y="2760"/>
                </a:cubicBezTo>
                <a:cubicBezTo>
                  <a:pt x="640" y="2760"/>
                  <a:pt x="640" y="2760"/>
                  <a:pt x="640" y="2760"/>
                </a:cubicBezTo>
                <a:cubicBezTo>
                  <a:pt x="666" y="2863"/>
                  <a:pt x="666" y="2863"/>
                  <a:pt x="666" y="2863"/>
                </a:cubicBezTo>
                <a:cubicBezTo>
                  <a:pt x="649" y="2863"/>
                  <a:pt x="649" y="2863"/>
                  <a:pt x="649" y="2863"/>
                </a:cubicBezTo>
                <a:cubicBezTo>
                  <a:pt x="649" y="2846"/>
                  <a:pt x="640" y="2837"/>
                  <a:pt x="623" y="2837"/>
                </a:cubicBezTo>
                <a:cubicBezTo>
                  <a:pt x="487" y="2863"/>
                  <a:pt x="487" y="2863"/>
                  <a:pt x="487" y="2863"/>
                </a:cubicBezTo>
                <a:cubicBezTo>
                  <a:pt x="478" y="2863"/>
                  <a:pt x="469" y="2871"/>
                  <a:pt x="478" y="2897"/>
                </a:cubicBezTo>
                <a:cubicBezTo>
                  <a:pt x="461" y="2897"/>
                  <a:pt x="461" y="2897"/>
                  <a:pt x="461" y="2897"/>
                </a:cubicBezTo>
                <a:cubicBezTo>
                  <a:pt x="444" y="2795"/>
                  <a:pt x="444" y="2795"/>
                  <a:pt x="444" y="2795"/>
                </a:cubicBezTo>
                <a:cubicBezTo>
                  <a:pt x="461" y="2795"/>
                  <a:pt x="461" y="2795"/>
                  <a:pt x="461" y="2795"/>
                </a:cubicBezTo>
                <a:cubicBezTo>
                  <a:pt x="461" y="2812"/>
                  <a:pt x="469" y="2820"/>
                  <a:pt x="478" y="2812"/>
                </a:cubicBezTo>
                <a:cubicBezTo>
                  <a:pt x="546" y="2803"/>
                  <a:pt x="546" y="2803"/>
                  <a:pt x="546" y="2803"/>
                </a:cubicBezTo>
                <a:cubicBezTo>
                  <a:pt x="538" y="2735"/>
                  <a:pt x="538" y="2735"/>
                  <a:pt x="538" y="2735"/>
                </a:cubicBezTo>
                <a:cubicBezTo>
                  <a:pt x="469" y="2752"/>
                  <a:pt x="469" y="2752"/>
                  <a:pt x="469" y="2752"/>
                </a:cubicBezTo>
                <a:cubicBezTo>
                  <a:pt x="452" y="2752"/>
                  <a:pt x="452" y="2760"/>
                  <a:pt x="452" y="2778"/>
                </a:cubicBezTo>
                <a:cubicBezTo>
                  <a:pt x="444" y="2778"/>
                  <a:pt x="444" y="2778"/>
                  <a:pt x="444" y="2778"/>
                </a:cubicBezTo>
                <a:cubicBezTo>
                  <a:pt x="427" y="2684"/>
                  <a:pt x="427" y="2684"/>
                  <a:pt x="427" y="2684"/>
                </a:cubicBezTo>
                <a:cubicBezTo>
                  <a:pt x="435" y="2675"/>
                  <a:pt x="435" y="2675"/>
                  <a:pt x="435" y="2675"/>
                </a:cubicBezTo>
                <a:cubicBezTo>
                  <a:pt x="435" y="2701"/>
                  <a:pt x="444" y="2709"/>
                  <a:pt x="461" y="2701"/>
                </a:cubicBezTo>
                <a:cubicBezTo>
                  <a:pt x="597" y="2675"/>
                  <a:pt x="597" y="2675"/>
                  <a:pt x="597" y="2675"/>
                </a:cubicBezTo>
                <a:cubicBezTo>
                  <a:pt x="614" y="2675"/>
                  <a:pt x="614" y="2667"/>
                  <a:pt x="614" y="2650"/>
                </a:cubicBezTo>
                <a:cubicBezTo>
                  <a:pt x="623" y="2641"/>
                  <a:pt x="623" y="2641"/>
                  <a:pt x="623" y="2641"/>
                </a:cubicBezTo>
                <a:cubicBezTo>
                  <a:pt x="640" y="2743"/>
                  <a:pt x="640" y="2743"/>
                  <a:pt x="640" y="2743"/>
                </a:cubicBezTo>
                <a:cubicBezTo>
                  <a:pt x="632" y="2743"/>
                  <a:pt x="632" y="2743"/>
                  <a:pt x="632" y="2743"/>
                </a:cubicBezTo>
                <a:cubicBezTo>
                  <a:pt x="632" y="2726"/>
                  <a:pt x="623" y="2726"/>
                  <a:pt x="606" y="2726"/>
                </a:cubicBezTo>
                <a:lnTo>
                  <a:pt x="546" y="2735"/>
                </a:lnTo>
                <a:close/>
                <a:moveTo>
                  <a:pt x="4256" y="1823"/>
                </a:moveTo>
                <a:cubicBezTo>
                  <a:pt x="4247" y="1832"/>
                  <a:pt x="4230" y="1849"/>
                  <a:pt x="4222" y="1849"/>
                </a:cubicBezTo>
                <a:cubicBezTo>
                  <a:pt x="4205" y="1849"/>
                  <a:pt x="4188" y="1875"/>
                  <a:pt x="4205" y="1875"/>
                </a:cubicBezTo>
                <a:cubicBezTo>
                  <a:pt x="4222" y="1883"/>
                  <a:pt x="4230" y="1883"/>
                  <a:pt x="4256" y="1858"/>
                </a:cubicBezTo>
                <a:cubicBezTo>
                  <a:pt x="4273" y="1840"/>
                  <a:pt x="4290" y="1798"/>
                  <a:pt x="4256" y="1823"/>
                </a:cubicBezTo>
                <a:close/>
                <a:moveTo>
                  <a:pt x="4137" y="2011"/>
                </a:moveTo>
                <a:cubicBezTo>
                  <a:pt x="4145" y="2028"/>
                  <a:pt x="4162" y="2028"/>
                  <a:pt x="4171" y="2019"/>
                </a:cubicBezTo>
                <a:cubicBezTo>
                  <a:pt x="4188" y="2019"/>
                  <a:pt x="4188" y="2011"/>
                  <a:pt x="4188" y="2011"/>
                </a:cubicBezTo>
                <a:cubicBezTo>
                  <a:pt x="4188" y="2002"/>
                  <a:pt x="4205" y="1994"/>
                  <a:pt x="4230" y="2011"/>
                </a:cubicBezTo>
                <a:cubicBezTo>
                  <a:pt x="4247" y="2019"/>
                  <a:pt x="4247" y="2019"/>
                  <a:pt x="4247" y="2019"/>
                </a:cubicBezTo>
                <a:cubicBezTo>
                  <a:pt x="4256" y="2019"/>
                  <a:pt x="4247" y="2002"/>
                  <a:pt x="4213" y="1977"/>
                </a:cubicBezTo>
                <a:cubicBezTo>
                  <a:pt x="4188" y="1951"/>
                  <a:pt x="4171" y="1943"/>
                  <a:pt x="4128" y="1909"/>
                </a:cubicBezTo>
                <a:cubicBezTo>
                  <a:pt x="4077" y="1883"/>
                  <a:pt x="4051" y="1866"/>
                  <a:pt x="4017" y="1840"/>
                </a:cubicBezTo>
                <a:cubicBezTo>
                  <a:pt x="3992" y="1806"/>
                  <a:pt x="3992" y="1789"/>
                  <a:pt x="4017" y="1781"/>
                </a:cubicBezTo>
                <a:cubicBezTo>
                  <a:pt x="4043" y="1772"/>
                  <a:pt x="4060" y="1781"/>
                  <a:pt x="4051" y="1781"/>
                </a:cubicBezTo>
                <a:cubicBezTo>
                  <a:pt x="4043" y="1789"/>
                  <a:pt x="4026" y="1789"/>
                  <a:pt x="4034" y="1806"/>
                </a:cubicBezTo>
                <a:cubicBezTo>
                  <a:pt x="4043" y="1815"/>
                  <a:pt x="4068" y="1840"/>
                  <a:pt x="4137" y="1900"/>
                </a:cubicBezTo>
                <a:cubicBezTo>
                  <a:pt x="4213" y="1951"/>
                  <a:pt x="4264" y="1985"/>
                  <a:pt x="4299" y="2028"/>
                </a:cubicBezTo>
                <a:cubicBezTo>
                  <a:pt x="4324" y="2062"/>
                  <a:pt x="4307" y="2088"/>
                  <a:pt x="4299" y="2088"/>
                </a:cubicBezTo>
                <a:cubicBezTo>
                  <a:pt x="4290" y="2088"/>
                  <a:pt x="4247" y="2053"/>
                  <a:pt x="4222" y="2036"/>
                </a:cubicBezTo>
                <a:cubicBezTo>
                  <a:pt x="4196" y="2019"/>
                  <a:pt x="4205" y="2028"/>
                  <a:pt x="4196" y="2036"/>
                </a:cubicBezTo>
                <a:cubicBezTo>
                  <a:pt x="4188" y="2036"/>
                  <a:pt x="4179" y="2045"/>
                  <a:pt x="4171" y="2045"/>
                </a:cubicBezTo>
                <a:cubicBezTo>
                  <a:pt x="4162" y="2045"/>
                  <a:pt x="4154" y="2045"/>
                  <a:pt x="4162" y="2062"/>
                </a:cubicBezTo>
                <a:cubicBezTo>
                  <a:pt x="4162" y="2070"/>
                  <a:pt x="4162" y="2096"/>
                  <a:pt x="4145" y="2088"/>
                </a:cubicBezTo>
                <a:cubicBezTo>
                  <a:pt x="4128" y="2070"/>
                  <a:pt x="4137" y="2045"/>
                  <a:pt x="4111" y="2062"/>
                </a:cubicBezTo>
                <a:cubicBezTo>
                  <a:pt x="4085" y="2070"/>
                  <a:pt x="4068" y="2079"/>
                  <a:pt x="4051" y="2053"/>
                </a:cubicBezTo>
                <a:cubicBezTo>
                  <a:pt x="4034" y="2028"/>
                  <a:pt x="4034" y="2019"/>
                  <a:pt x="4043" y="2002"/>
                </a:cubicBezTo>
                <a:cubicBezTo>
                  <a:pt x="4043" y="1985"/>
                  <a:pt x="4043" y="1968"/>
                  <a:pt x="4034" y="1960"/>
                </a:cubicBezTo>
                <a:cubicBezTo>
                  <a:pt x="4026" y="1960"/>
                  <a:pt x="4017" y="1943"/>
                  <a:pt x="4043" y="1943"/>
                </a:cubicBezTo>
                <a:cubicBezTo>
                  <a:pt x="4060" y="1943"/>
                  <a:pt x="4068" y="1951"/>
                  <a:pt x="4137" y="2011"/>
                </a:cubicBezTo>
                <a:close/>
                <a:moveTo>
                  <a:pt x="4077" y="1985"/>
                </a:moveTo>
                <a:cubicBezTo>
                  <a:pt x="4085" y="1994"/>
                  <a:pt x="4120" y="2019"/>
                  <a:pt x="4111" y="2028"/>
                </a:cubicBezTo>
                <a:cubicBezTo>
                  <a:pt x="4102" y="2036"/>
                  <a:pt x="4085" y="2053"/>
                  <a:pt x="4068" y="2036"/>
                </a:cubicBezTo>
                <a:cubicBezTo>
                  <a:pt x="4060" y="2019"/>
                  <a:pt x="4043" y="1960"/>
                  <a:pt x="4077" y="1985"/>
                </a:cubicBezTo>
                <a:close/>
                <a:moveTo>
                  <a:pt x="4256" y="1875"/>
                </a:moveTo>
                <a:cubicBezTo>
                  <a:pt x="4264" y="1883"/>
                  <a:pt x="4273" y="1892"/>
                  <a:pt x="4290" y="1883"/>
                </a:cubicBezTo>
                <a:cubicBezTo>
                  <a:pt x="4299" y="1875"/>
                  <a:pt x="4324" y="1849"/>
                  <a:pt x="4324" y="1840"/>
                </a:cubicBezTo>
                <a:cubicBezTo>
                  <a:pt x="4333" y="1823"/>
                  <a:pt x="4341" y="1815"/>
                  <a:pt x="4341" y="1832"/>
                </a:cubicBezTo>
                <a:cubicBezTo>
                  <a:pt x="4341" y="1840"/>
                  <a:pt x="4341" y="1858"/>
                  <a:pt x="4324" y="1875"/>
                </a:cubicBezTo>
                <a:cubicBezTo>
                  <a:pt x="4316" y="1883"/>
                  <a:pt x="4307" y="1883"/>
                  <a:pt x="4316" y="1892"/>
                </a:cubicBezTo>
                <a:cubicBezTo>
                  <a:pt x="4324" y="1900"/>
                  <a:pt x="4341" y="1917"/>
                  <a:pt x="4341" y="1900"/>
                </a:cubicBezTo>
                <a:cubicBezTo>
                  <a:pt x="4341" y="1892"/>
                  <a:pt x="4324" y="1875"/>
                  <a:pt x="4333" y="1866"/>
                </a:cubicBezTo>
                <a:cubicBezTo>
                  <a:pt x="4341" y="1858"/>
                  <a:pt x="4358" y="1892"/>
                  <a:pt x="4375" y="1917"/>
                </a:cubicBezTo>
                <a:cubicBezTo>
                  <a:pt x="4384" y="1934"/>
                  <a:pt x="4392" y="1934"/>
                  <a:pt x="4409" y="1943"/>
                </a:cubicBezTo>
                <a:cubicBezTo>
                  <a:pt x="4427" y="1951"/>
                  <a:pt x="4478" y="1968"/>
                  <a:pt x="4495" y="1977"/>
                </a:cubicBezTo>
                <a:cubicBezTo>
                  <a:pt x="4512" y="1985"/>
                  <a:pt x="4520" y="1994"/>
                  <a:pt x="4520" y="1977"/>
                </a:cubicBezTo>
                <a:cubicBezTo>
                  <a:pt x="4529" y="1968"/>
                  <a:pt x="4546" y="1917"/>
                  <a:pt x="4554" y="1909"/>
                </a:cubicBezTo>
                <a:cubicBezTo>
                  <a:pt x="4554" y="1909"/>
                  <a:pt x="4563" y="1917"/>
                  <a:pt x="4554" y="1943"/>
                </a:cubicBezTo>
                <a:cubicBezTo>
                  <a:pt x="4546" y="1968"/>
                  <a:pt x="4537" y="2002"/>
                  <a:pt x="4529" y="2011"/>
                </a:cubicBezTo>
                <a:cubicBezTo>
                  <a:pt x="4520" y="2011"/>
                  <a:pt x="4512" y="2011"/>
                  <a:pt x="4495" y="1994"/>
                </a:cubicBezTo>
                <a:cubicBezTo>
                  <a:pt x="4478" y="1985"/>
                  <a:pt x="4444" y="1960"/>
                  <a:pt x="4418" y="1960"/>
                </a:cubicBezTo>
                <a:cubicBezTo>
                  <a:pt x="4401" y="1951"/>
                  <a:pt x="4401" y="1951"/>
                  <a:pt x="4409" y="1960"/>
                </a:cubicBezTo>
                <a:cubicBezTo>
                  <a:pt x="4409" y="1968"/>
                  <a:pt x="4409" y="1985"/>
                  <a:pt x="4401" y="1985"/>
                </a:cubicBezTo>
                <a:cubicBezTo>
                  <a:pt x="4392" y="1994"/>
                  <a:pt x="4401" y="1994"/>
                  <a:pt x="4409" y="2002"/>
                </a:cubicBezTo>
                <a:cubicBezTo>
                  <a:pt x="4418" y="2002"/>
                  <a:pt x="4469" y="2062"/>
                  <a:pt x="4469" y="2079"/>
                </a:cubicBezTo>
                <a:cubicBezTo>
                  <a:pt x="4469" y="2105"/>
                  <a:pt x="4461" y="2113"/>
                  <a:pt x="4409" y="2096"/>
                </a:cubicBezTo>
                <a:cubicBezTo>
                  <a:pt x="4358" y="2079"/>
                  <a:pt x="4341" y="2053"/>
                  <a:pt x="4341" y="2045"/>
                </a:cubicBezTo>
                <a:cubicBezTo>
                  <a:pt x="4333" y="2036"/>
                  <a:pt x="4307" y="2028"/>
                  <a:pt x="4290" y="2011"/>
                </a:cubicBezTo>
                <a:cubicBezTo>
                  <a:pt x="4282" y="2002"/>
                  <a:pt x="4256" y="1968"/>
                  <a:pt x="4273" y="1968"/>
                </a:cubicBezTo>
                <a:cubicBezTo>
                  <a:pt x="4282" y="1977"/>
                  <a:pt x="4299" y="2002"/>
                  <a:pt x="4299" y="1985"/>
                </a:cubicBezTo>
                <a:cubicBezTo>
                  <a:pt x="4307" y="1960"/>
                  <a:pt x="4299" y="1960"/>
                  <a:pt x="4299" y="1951"/>
                </a:cubicBezTo>
                <a:cubicBezTo>
                  <a:pt x="4290" y="1943"/>
                  <a:pt x="4290" y="1943"/>
                  <a:pt x="4299" y="1934"/>
                </a:cubicBezTo>
                <a:cubicBezTo>
                  <a:pt x="4307" y="1926"/>
                  <a:pt x="4307" y="1926"/>
                  <a:pt x="4324" y="1934"/>
                </a:cubicBezTo>
                <a:cubicBezTo>
                  <a:pt x="4341" y="1951"/>
                  <a:pt x="4350" y="1960"/>
                  <a:pt x="4358" y="1968"/>
                </a:cubicBezTo>
                <a:cubicBezTo>
                  <a:pt x="4375" y="1968"/>
                  <a:pt x="4384" y="1960"/>
                  <a:pt x="4375" y="1951"/>
                </a:cubicBezTo>
                <a:cubicBezTo>
                  <a:pt x="4367" y="1943"/>
                  <a:pt x="4333" y="1917"/>
                  <a:pt x="4324" y="1917"/>
                </a:cubicBezTo>
                <a:cubicBezTo>
                  <a:pt x="4307" y="1917"/>
                  <a:pt x="4307" y="1926"/>
                  <a:pt x="4299" y="1917"/>
                </a:cubicBezTo>
                <a:cubicBezTo>
                  <a:pt x="4299" y="1909"/>
                  <a:pt x="4282" y="1917"/>
                  <a:pt x="4273" y="1917"/>
                </a:cubicBezTo>
                <a:cubicBezTo>
                  <a:pt x="4264" y="1917"/>
                  <a:pt x="4256" y="1917"/>
                  <a:pt x="4247" y="1909"/>
                </a:cubicBezTo>
                <a:cubicBezTo>
                  <a:pt x="4247" y="1900"/>
                  <a:pt x="4256" y="1900"/>
                  <a:pt x="4256" y="1892"/>
                </a:cubicBezTo>
                <a:cubicBezTo>
                  <a:pt x="4247" y="1883"/>
                  <a:pt x="4247" y="1875"/>
                  <a:pt x="4256" y="1875"/>
                </a:cubicBezTo>
                <a:close/>
                <a:moveTo>
                  <a:pt x="4358" y="2011"/>
                </a:moveTo>
                <a:cubicBezTo>
                  <a:pt x="4367" y="2002"/>
                  <a:pt x="4384" y="1994"/>
                  <a:pt x="4384" y="2011"/>
                </a:cubicBezTo>
                <a:cubicBezTo>
                  <a:pt x="4384" y="2019"/>
                  <a:pt x="4367" y="2028"/>
                  <a:pt x="4358" y="2036"/>
                </a:cubicBezTo>
                <a:cubicBezTo>
                  <a:pt x="4350" y="2036"/>
                  <a:pt x="4358" y="2045"/>
                  <a:pt x="4375" y="2062"/>
                </a:cubicBezTo>
                <a:cubicBezTo>
                  <a:pt x="4392" y="2070"/>
                  <a:pt x="4409" y="2079"/>
                  <a:pt x="4427" y="2079"/>
                </a:cubicBezTo>
                <a:cubicBezTo>
                  <a:pt x="4444" y="2079"/>
                  <a:pt x="4444" y="2079"/>
                  <a:pt x="4444" y="2062"/>
                </a:cubicBezTo>
                <a:cubicBezTo>
                  <a:pt x="4435" y="2053"/>
                  <a:pt x="4384" y="1994"/>
                  <a:pt x="4367" y="1985"/>
                </a:cubicBezTo>
                <a:cubicBezTo>
                  <a:pt x="4350" y="1977"/>
                  <a:pt x="4341" y="1977"/>
                  <a:pt x="4333" y="1985"/>
                </a:cubicBezTo>
                <a:cubicBezTo>
                  <a:pt x="4333" y="2002"/>
                  <a:pt x="4333" y="2019"/>
                  <a:pt x="4358" y="2011"/>
                </a:cubicBezTo>
                <a:close/>
                <a:moveTo>
                  <a:pt x="3812" y="1185"/>
                </a:moveTo>
                <a:cubicBezTo>
                  <a:pt x="3804" y="1202"/>
                  <a:pt x="3812" y="1219"/>
                  <a:pt x="3804" y="1236"/>
                </a:cubicBezTo>
                <a:cubicBezTo>
                  <a:pt x="3795" y="1244"/>
                  <a:pt x="3778" y="1253"/>
                  <a:pt x="3761" y="1244"/>
                </a:cubicBezTo>
                <a:cubicBezTo>
                  <a:pt x="3736" y="1244"/>
                  <a:pt x="3710" y="1236"/>
                  <a:pt x="3719" y="1253"/>
                </a:cubicBezTo>
                <a:cubicBezTo>
                  <a:pt x="3719" y="1261"/>
                  <a:pt x="3744" y="1270"/>
                  <a:pt x="3753" y="1278"/>
                </a:cubicBezTo>
                <a:cubicBezTo>
                  <a:pt x="3770" y="1287"/>
                  <a:pt x="3787" y="1304"/>
                  <a:pt x="3795" y="1312"/>
                </a:cubicBezTo>
                <a:cubicBezTo>
                  <a:pt x="3804" y="1312"/>
                  <a:pt x="3821" y="1304"/>
                  <a:pt x="3830" y="1287"/>
                </a:cubicBezTo>
                <a:cubicBezTo>
                  <a:pt x="3830" y="1270"/>
                  <a:pt x="3830" y="1142"/>
                  <a:pt x="3812" y="1185"/>
                </a:cubicBezTo>
                <a:close/>
                <a:moveTo>
                  <a:pt x="3855" y="1099"/>
                </a:moveTo>
                <a:cubicBezTo>
                  <a:pt x="3864" y="1108"/>
                  <a:pt x="3881" y="1108"/>
                  <a:pt x="3889" y="1116"/>
                </a:cubicBezTo>
                <a:cubicBezTo>
                  <a:pt x="3906" y="1116"/>
                  <a:pt x="3923" y="1116"/>
                  <a:pt x="3957" y="1125"/>
                </a:cubicBezTo>
                <a:cubicBezTo>
                  <a:pt x="3983" y="1142"/>
                  <a:pt x="3983" y="1133"/>
                  <a:pt x="3983" y="1125"/>
                </a:cubicBezTo>
                <a:cubicBezTo>
                  <a:pt x="3992" y="1116"/>
                  <a:pt x="3992" y="1108"/>
                  <a:pt x="3957" y="1091"/>
                </a:cubicBezTo>
                <a:cubicBezTo>
                  <a:pt x="3932" y="1074"/>
                  <a:pt x="3898" y="1091"/>
                  <a:pt x="3915" y="1082"/>
                </a:cubicBezTo>
                <a:cubicBezTo>
                  <a:pt x="3932" y="1065"/>
                  <a:pt x="3940" y="1074"/>
                  <a:pt x="3957" y="1040"/>
                </a:cubicBezTo>
                <a:cubicBezTo>
                  <a:pt x="3966" y="1006"/>
                  <a:pt x="3957" y="972"/>
                  <a:pt x="3949" y="946"/>
                </a:cubicBezTo>
                <a:cubicBezTo>
                  <a:pt x="3949" y="929"/>
                  <a:pt x="3940" y="937"/>
                  <a:pt x="3940" y="963"/>
                </a:cubicBezTo>
                <a:cubicBezTo>
                  <a:pt x="3932" y="997"/>
                  <a:pt x="3932" y="1023"/>
                  <a:pt x="3915" y="1031"/>
                </a:cubicBezTo>
                <a:cubicBezTo>
                  <a:pt x="3906" y="1040"/>
                  <a:pt x="3872" y="1057"/>
                  <a:pt x="3838" y="1048"/>
                </a:cubicBezTo>
                <a:cubicBezTo>
                  <a:pt x="3804" y="1040"/>
                  <a:pt x="3795" y="1031"/>
                  <a:pt x="3761" y="1006"/>
                </a:cubicBezTo>
                <a:cubicBezTo>
                  <a:pt x="3736" y="980"/>
                  <a:pt x="3719" y="955"/>
                  <a:pt x="3719" y="972"/>
                </a:cubicBezTo>
                <a:cubicBezTo>
                  <a:pt x="3727" y="989"/>
                  <a:pt x="3744" y="1014"/>
                  <a:pt x="3761" y="1031"/>
                </a:cubicBezTo>
                <a:cubicBezTo>
                  <a:pt x="3778" y="1057"/>
                  <a:pt x="3778" y="1057"/>
                  <a:pt x="3770" y="1057"/>
                </a:cubicBezTo>
                <a:cubicBezTo>
                  <a:pt x="3753" y="1057"/>
                  <a:pt x="3744" y="1065"/>
                  <a:pt x="3702" y="1065"/>
                </a:cubicBezTo>
                <a:cubicBezTo>
                  <a:pt x="3659" y="1065"/>
                  <a:pt x="3659" y="1057"/>
                  <a:pt x="3633" y="1057"/>
                </a:cubicBezTo>
                <a:cubicBezTo>
                  <a:pt x="3608" y="1065"/>
                  <a:pt x="3582" y="1057"/>
                  <a:pt x="3548" y="1040"/>
                </a:cubicBezTo>
                <a:cubicBezTo>
                  <a:pt x="3514" y="1031"/>
                  <a:pt x="3505" y="1040"/>
                  <a:pt x="3514" y="1048"/>
                </a:cubicBezTo>
                <a:cubicBezTo>
                  <a:pt x="3531" y="1057"/>
                  <a:pt x="3565" y="1082"/>
                  <a:pt x="3616" y="1091"/>
                </a:cubicBezTo>
                <a:cubicBezTo>
                  <a:pt x="3659" y="1091"/>
                  <a:pt x="3736" y="1091"/>
                  <a:pt x="3753" y="1091"/>
                </a:cubicBezTo>
                <a:cubicBezTo>
                  <a:pt x="3770" y="1082"/>
                  <a:pt x="3804" y="1074"/>
                  <a:pt x="3855" y="1099"/>
                </a:cubicBezTo>
                <a:close/>
                <a:moveTo>
                  <a:pt x="2883" y="597"/>
                </a:moveTo>
                <a:cubicBezTo>
                  <a:pt x="2874" y="614"/>
                  <a:pt x="2866" y="622"/>
                  <a:pt x="2874" y="622"/>
                </a:cubicBezTo>
                <a:cubicBezTo>
                  <a:pt x="2874" y="631"/>
                  <a:pt x="2891" y="622"/>
                  <a:pt x="2909" y="614"/>
                </a:cubicBezTo>
                <a:cubicBezTo>
                  <a:pt x="2926" y="605"/>
                  <a:pt x="2968" y="580"/>
                  <a:pt x="2985" y="571"/>
                </a:cubicBezTo>
                <a:cubicBezTo>
                  <a:pt x="3002" y="571"/>
                  <a:pt x="3019" y="554"/>
                  <a:pt x="3028" y="546"/>
                </a:cubicBezTo>
                <a:cubicBezTo>
                  <a:pt x="3036" y="537"/>
                  <a:pt x="3054" y="537"/>
                  <a:pt x="3054" y="520"/>
                </a:cubicBezTo>
                <a:cubicBezTo>
                  <a:pt x="3054" y="503"/>
                  <a:pt x="3028" y="486"/>
                  <a:pt x="2994" y="495"/>
                </a:cubicBezTo>
                <a:cubicBezTo>
                  <a:pt x="2960" y="495"/>
                  <a:pt x="2934" y="503"/>
                  <a:pt x="2909" y="503"/>
                </a:cubicBezTo>
                <a:cubicBezTo>
                  <a:pt x="2874" y="503"/>
                  <a:pt x="2874" y="503"/>
                  <a:pt x="2883" y="520"/>
                </a:cubicBezTo>
                <a:cubicBezTo>
                  <a:pt x="2900" y="529"/>
                  <a:pt x="2917" y="537"/>
                  <a:pt x="2926" y="537"/>
                </a:cubicBezTo>
                <a:cubicBezTo>
                  <a:pt x="2943" y="529"/>
                  <a:pt x="2943" y="537"/>
                  <a:pt x="2951" y="537"/>
                </a:cubicBezTo>
                <a:cubicBezTo>
                  <a:pt x="2960" y="529"/>
                  <a:pt x="2977" y="529"/>
                  <a:pt x="2968" y="537"/>
                </a:cubicBezTo>
                <a:cubicBezTo>
                  <a:pt x="2968" y="546"/>
                  <a:pt x="2968" y="537"/>
                  <a:pt x="2943" y="554"/>
                </a:cubicBezTo>
                <a:cubicBezTo>
                  <a:pt x="2917" y="571"/>
                  <a:pt x="2926" y="571"/>
                  <a:pt x="2909" y="580"/>
                </a:cubicBezTo>
                <a:cubicBezTo>
                  <a:pt x="2900" y="588"/>
                  <a:pt x="2891" y="597"/>
                  <a:pt x="2883" y="597"/>
                </a:cubicBezTo>
                <a:close/>
                <a:moveTo>
                  <a:pt x="2764" y="665"/>
                </a:moveTo>
                <a:cubicBezTo>
                  <a:pt x="2772" y="665"/>
                  <a:pt x="2789" y="648"/>
                  <a:pt x="2849" y="639"/>
                </a:cubicBezTo>
                <a:cubicBezTo>
                  <a:pt x="2909" y="631"/>
                  <a:pt x="2926" y="631"/>
                  <a:pt x="2951" y="639"/>
                </a:cubicBezTo>
                <a:cubicBezTo>
                  <a:pt x="2977" y="648"/>
                  <a:pt x="2994" y="665"/>
                  <a:pt x="2977" y="682"/>
                </a:cubicBezTo>
                <a:cubicBezTo>
                  <a:pt x="2968" y="690"/>
                  <a:pt x="2960" y="682"/>
                  <a:pt x="2934" y="690"/>
                </a:cubicBezTo>
                <a:cubicBezTo>
                  <a:pt x="2909" y="699"/>
                  <a:pt x="2874" y="707"/>
                  <a:pt x="2840" y="716"/>
                </a:cubicBezTo>
                <a:cubicBezTo>
                  <a:pt x="2806" y="716"/>
                  <a:pt x="2815" y="716"/>
                  <a:pt x="2806" y="716"/>
                </a:cubicBezTo>
                <a:cubicBezTo>
                  <a:pt x="2798" y="725"/>
                  <a:pt x="2798" y="725"/>
                  <a:pt x="2781" y="716"/>
                </a:cubicBezTo>
                <a:cubicBezTo>
                  <a:pt x="2772" y="707"/>
                  <a:pt x="2755" y="682"/>
                  <a:pt x="2755" y="682"/>
                </a:cubicBezTo>
                <a:cubicBezTo>
                  <a:pt x="2764" y="673"/>
                  <a:pt x="2755" y="656"/>
                  <a:pt x="2764" y="665"/>
                </a:cubicBezTo>
                <a:close/>
                <a:moveTo>
                  <a:pt x="1902" y="588"/>
                </a:moveTo>
                <a:cubicBezTo>
                  <a:pt x="1902" y="605"/>
                  <a:pt x="1902" y="648"/>
                  <a:pt x="1894" y="673"/>
                </a:cubicBezTo>
                <a:cubicBezTo>
                  <a:pt x="1885" y="690"/>
                  <a:pt x="1885" y="707"/>
                  <a:pt x="1877" y="690"/>
                </a:cubicBezTo>
                <a:cubicBezTo>
                  <a:pt x="1877" y="673"/>
                  <a:pt x="1860" y="588"/>
                  <a:pt x="1860" y="580"/>
                </a:cubicBezTo>
                <a:cubicBezTo>
                  <a:pt x="1851" y="571"/>
                  <a:pt x="1851" y="571"/>
                  <a:pt x="1851" y="546"/>
                </a:cubicBezTo>
                <a:cubicBezTo>
                  <a:pt x="1851" y="520"/>
                  <a:pt x="1851" y="486"/>
                  <a:pt x="1834" y="477"/>
                </a:cubicBezTo>
                <a:cubicBezTo>
                  <a:pt x="1817" y="477"/>
                  <a:pt x="1800" y="495"/>
                  <a:pt x="1783" y="512"/>
                </a:cubicBezTo>
                <a:cubicBezTo>
                  <a:pt x="1766" y="520"/>
                  <a:pt x="1740" y="537"/>
                  <a:pt x="1740" y="554"/>
                </a:cubicBezTo>
                <a:cubicBezTo>
                  <a:pt x="1749" y="563"/>
                  <a:pt x="1791" y="537"/>
                  <a:pt x="1800" y="520"/>
                </a:cubicBezTo>
                <a:cubicBezTo>
                  <a:pt x="1808" y="512"/>
                  <a:pt x="1825" y="495"/>
                  <a:pt x="1825" y="503"/>
                </a:cubicBezTo>
                <a:cubicBezTo>
                  <a:pt x="1834" y="512"/>
                  <a:pt x="1834" y="520"/>
                  <a:pt x="1834" y="537"/>
                </a:cubicBezTo>
                <a:cubicBezTo>
                  <a:pt x="1834" y="563"/>
                  <a:pt x="1843" y="563"/>
                  <a:pt x="1825" y="571"/>
                </a:cubicBezTo>
                <a:cubicBezTo>
                  <a:pt x="1817" y="580"/>
                  <a:pt x="1808" y="597"/>
                  <a:pt x="1825" y="614"/>
                </a:cubicBezTo>
                <a:cubicBezTo>
                  <a:pt x="1843" y="639"/>
                  <a:pt x="1843" y="639"/>
                  <a:pt x="1843" y="656"/>
                </a:cubicBezTo>
                <a:cubicBezTo>
                  <a:pt x="1843" y="673"/>
                  <a:pt x="1843" y="716"/>
                  <a:pt x="1851" y="733"/>
                </a:cubicBezTo>
                <a:cubicBezTo>
                  <a:pt x="1851" y="742"/>
                  <a:pt x="1843" y="767"/>
                  <a:pt x="1843" y="793"/>
                </a:cubicBezTo>
                <a:cubicBezTo>
                  <a:pt x="1843" y="818"/>
                  <a:pt x="1843" y="835"/>
                  <a:pt x="1851" y="844"/>
                </a:cubicBezTo>
                <a:cubicBezTo>
                  <a:pt x="1860" y="852"/>
                  <a:pt x="1868" y="852"/>
                  <a:pt x="1868" y="835"/>
                </a:cubicBezTo>
                <a:cubicBezTo>
                  <a:pt x="1877" y="810"/>
                  <a:pt x="1885" y="810"/>
                  <a:pt x="1885" y="784"/>
                </a:cubicBezTo>
                <a:cubicBezTo>
                  <a:pt x="1885" y="767"/>
                  <a:pt x="1894" y="750"/>
                  <a:pt x="1902" y="742"/>
                </a:cubicBezTo>
                <a:cubicBezTo>
                  <a:pt x="1902" y="725"/>
                  <a:pt x="1894" y="707"/>
                  <a:pt x="1902" y="682"/>
                </a:cubicBezTo>
                <a:cubicBezTo>
                  <a:pt x="1911" y="656"/>
                  <a:pt x="1919" y="656"/>
                  <a:pt x="1919" y="622"/>
                </a:cubicBezTo>
                <a:cubicBezTo>
                  <a:pt x="1919" y="597"/>
                  <a:pt x="1902" y="563"/>
                  <a:pt x="1902" y="588"/>
                </a:cubicBezTo>
                <a:close/>
                <a:moveTo>
                  <a:pt x="1902" y="537"/>
                </a:moveTo>
                <a:cubicBezTo>
                  <a:pt x="1919" y="520"/>
                  <a:pt x="1945" y="495"/>
                  <a:pt x="1953" y="486"/>
                </a:cubicBezTo>
                <a:cubicBezTo>
                  <a:pt x="1962" y="469"/>
                  <a:pt x="1962" y="469"/>
                  <a:pt x="1970" y="495"/>
                </a:cubicBezTo>
                <a:cubicBezTo>
                  <a:pt x="1979" y="529"/>
                  <a:pt x="1996" y="580"/>
                  <a:pt x="1996" y="597"/>
                </a:cubicBezTo>
                <a:cubicBezTo>
                  <a:pt x="1996" y="605"/>
                  <a:pt x="1987" y="614"/>
                  <a:pt x="1996" y="622"/>
                </a:cubicBezTo>
                <a:cubicBezTo>
                  <a:pt x="2005" y="639"/>
                  <a:pt x="2005" y="639"/>
                  <a:pt x="2013" y="639"/>
                </a:cubicBezTo>
                <a:cubicBezTo>
                  <a:pt x="2022" y="639"/>
                  <a:pt x="2030" y="656"/>
                  <a:pt x="2030" y="673"/>
                </a:cubicBezTo>
                <a:cubicBezTo>
                  <a:pt x="2030" y="682"/>
                  <a:pt x="2030" y="716"/>
                  <a:pt x="2047" y="733"/>
                </a:cubicBezTo>
                <a:cubicBezTo>
                  <a:pt x="2056" y="750"/>
                  <a:pt x="2073" y="750"/>
                  <a:pt x="2081" y="733"/>
                </a:cubicBezTo>
                <a:cubicBezTo>
                  <a:pt x="2090" y="716"/>
                  <a:pt x="2098" y="716"/>
                  <a:pt x="2107" y="699"/>
                </a:cubicBezTo>
                <a:cubicBezTo>
                  <a:pt x="2115" y="673"/>
                  <a:pt x="2124" y="673"/>
                  <a:pt x="2124" y="665"/>
                </a:cubicBezTo>
                <a:cubicBezTo>
                  <a:pt x="2124" y="656"/>
                  <a:pt x="2115" y="656"/>
                  <a:pt x="2098" y="673"/>
                </a:cubicBezTo>
                <a:cubicBezTo>
                  <a:pt x="2090" y="690"/>
                  <a:pt x="2073" y="716"/>
                  <a:pt x="2056" y="690"/>
                </a:cubicBezTo>
                <a:cubicBezTo>
                  <a:pt x="2047" y="665"/>
                  <a:pt x="2056" y="648"/>
                  <a:pt x="2039" y="622"/>
                </a:cubicBezTo>
                <a:cubicBezTo>
                  <a:pt x="2013" y="597"/>
                  <a:pt x="2022" y="597"/>
                  <a:pt x="2013" y="563"/>
                </a:cubicBezTo>
                <a:cubicBezTo>
                  <a:pt x="2013" y="520"/>
                  <a:pt x="1987" y="486"/>
                  <a:pt x="1996" y="477"/>
                </a:cubicBezTo>
                <a:cubicBezTo>
                  <a:pt x="2005" y="460"/>
                  <a:pt x="2030" y="418"/>
                  <a:pt x="2030" y="392"/>
                </a:cubicBezTo>
                <a:cubicBezTo>
                  <a:pt x="2022" y="375"/>
                  <a:pt x="2013" y="367"/>
                  <a:pt x="1987" y="392"/>
                </a:cubicBezTo>
                <a:cubicBezTo>
                  <a:pt x="1962" y="418"/>
                  <a:pt x="1953" y="435"/>
                  <a:pt x="1936" y="469"/>
                </a:cubicBezTo>
                <a:cubicBezTo>
                  <a:pt x="1911" y="503"/>
                  <a:pt x="1902" y="520"/>
                  <a:pt x="1894" y="529"/>
                </a:cubicBezTo>
                <a:cubicBezTo>
                  <a:pt x="1885" y="529"/>
                  <a:pt x="1894" y="546"/>
                  <a:pt x="1902" y="537"/>
                </a:cubicBezTo>
                <a:close/>
                <a:moveTo>
                  <a:pt x="1970" y="443"/>
                </a:moveTo>
                <a:cubicBezTo>
                  <a:pt x="1970" y="452"/>
                  <a:pt x="1962" y="469"/>
                  <a:pt x="1979" y="460"/>
                </a:cubicBezTo>
                <a:cubicBezTo>
                  <a:pt x="1987" y="452"/>
                  <a:pt x="1996" y="443"/>
                  <a:pt x="1996" y="435"/>
                </a:cubicBezTo>
                <a:cubicBezTo>
                  <a:pt x="2005" y="418"/>
                  <a:pt x="2005" y="409"/>
                  <a:pt x="1996" y="409"/>
                </a:cubicBezTo>
                <a:cubicBezTo>
                  <a:pt x="1996" y="409"/>
                  <a:pt x="1979" y="426"/>
                  <a:pt x="1970" y="443"/>
                </a:cubicBezTo>
                <a:close/>
                <a:moveTo>
                  <a:pt x="1092" y="1270"/>
                </a:moveTo>
                <a:cubicBezTo>
                  <a:pt x="1101" y="1278"/>
                  <a:pt x="1126" y="1295"/>
                  <a:pt x="1135" y="1304"/>
                </a:cubicBezTo>
                <a:cubicBezTo>
                  <a:pt x="1135" y="1321"/>
                  <a:pt x="1152" y="1321"/>
                  <a:pt x="1160" y="1312"/>
                </a:cubicBezTo>
                <a:cubicBezTo>
                  <a:pt x="1169" y="1304"/>
                  <a:pt x="1169" y="1304"/>
                  <a:pt x="1160" y="1287"/>
                </a:cubicBezTo>
                <a:cubicBezTo>
                  <a:pt x="1143" y="1278"/>
                  <a:pt x="1118" y="1270"/>
                  <a:pt x="1109" y="1261"/>
                </a:cubicBezTo>
                <a:cubicBezTo>
                  <a:pt x="1092" y="1253"/>
                  <a:pt x="1084" y="1261"/>
                  <a:pt x="1092" y="1270"/>
                </a:cubicBezTo>
                <a:close/>
                <a:moveTo>
                  <a:pt x="1101" y="1210"/>
                </a:moveTo>
                <a:cubicBezTo>
                  <a:pt x="1109" y="1202"/>
                  <a:pt x="1101" y="1176"/>
                  <a:pt x="1101" y="1167"/>
                </a:cubicBezTo>
                <a:cubicBezTo>
                  <a:pt x="1101" y="1150"/>
                  <a:pt x="1101" y="1150"/>
                  <a:pt x="1109" y="1142"/>
                </a:cubicBezTo>
                <a:cubicBezTo>
                  <a:pt x="1126" y="1133"/>
                  <a:pt x="1126" y="1125"/>
                  <a:pt x="1118" y="1116"/>
                </a:cubicBezTo>
                <a:cubicBezTo>
                  <a:pt x="1109" y="1108"/>
                  <a:pt x="1109" y="1108"/>
                  <a:pt x="1109" y="1099"/>
                </a:cubicBezTo>
                <a:cubicBezTo>
                  <a:pt x="1109" y="1091"/>
                  <a:pt x="1109" y="1091"/>
                  <a:pt x="1101" y="1082"/>
                </a:cubicBezTo>
                <a:cubicBezTo>
                  <a:pt x="1092" y="1082"/>
                  <a:pt x="1092" y="1074"/>
                  <a:pt x="1092" y="1057"/>
                </a:cubicBezTo>
                <a:cubicBezTo>
                  <a:pt x="1092" y="1040"/>
                  <a:pt x="1092" y="1023"/>
                  <a:pt x="1101" y="1031"/>
                </a:cubicBezTo>
                <a:cubicBezTo>
                  <a:pt x="1109" y="1040"/>
                  <a:pt x="1109" y="1040"/>
                  <a:pt x="1118" y="1074"/>
                </a:cubicBezTo>
                <a:cubicBezTo>
                  <a:pt x="1126" y="1108"/>
                  <a:pt x="1126" y="1116"/>
                  <a:pt x="1143" y="1099"/>
                </a:cubicBezTo>
                <a:cubicBezTo>
                  <a:pt x="1152" y="1082"/>
                  <a:pt x="1152" y="1065"/>
                  <a:pt x="1160" y="1074"/>
                </a:cubicBezTo>
                <a:cubicBezTo>
                  <a:pt x="1169" y="1091"/>
                  <a:pt x="1169" y="1125"/>
                  <a:pt x="1160" y="1133"/>
                </a:cubicBezTo>
                <a:cubicBezTo>
                  <a:pt x="1160" y="1142"/>
                  <a:pt x="1160" y="1142"/>
                  <a:pt x="1160" y="1142"/>
                </a:cubicBezTo>
                <a:cubicBezTo>
                  <a:pt x="1169" y="1142"/>
                  <a:pt x="1194" y="1125"/>
                  <a:pt x="1194" y="1125"/>
                </a:cubicBezTo>
                <a:cubicBezTo>
                  <a:pt x="1194" y="1125"/>
                  <a:pt x="1186" y="1099"/>
                  <a:pt x="1194" y="1108"/>
                </a:cubicBezTo>
                <a:cubicBezTo>
                  <a:pt x="1203" y="1116"/>
                  <a:pt x="1203" y="1116"/>
                  <a:pt x="1211" y="1108"/>
                </a:cubicBezTo>
                <a:cubicBezTo>
                  <a:pt x="1211" y="1099"/>
                  <a:pt x="1203" y="1091"/>
                  <a:pt x="1194" y="1082"/>
                </a:cubicBezTo>
                <a:cubicBezTo>
                  <a:pt x="1186" y="1065"/>
                  <a:pt x="1186" y="1065"/>
                  <a:pt x="1186" y="1048"/>
                </a:cubicBezTo>
                <a:cubicBezTo>
                  <a:pt x="1186" y="1031"/>
                  <a:pt x="1160" y="997"/>
                  <a:pt x="1160" y="1023"/>
                </a:cubicBezTo>
                <a:cubicBezTo>
                  <a:pt x="1160" y="1048"/>
                  <a:pt x="1160" y="1040"/>
                  <a:pt x="1152" y="1048"/>
                </a:cubicBezTo>
                <a:cubicBezTo>
                  <a:pt x="1143" y="1048"/>
                  <a:pt x="1135" y="1057"/>
                  <a:pt x="1135" y="1065"/>
                </a:cubicBezTo>
                <a:cubicBezTo>
                  <a:pt x="1135" y="1065"/>
                  <a:pt x="1126" y="1065"/>
                  <a:pt x="1126" y="1048"/>
                </a:cubicBezTo>
                <a:cubicBezTo>
                  <a:pt x="1126" y="1040"/>
                  <a:pt x="1118" y="997"/>
                  <a:pt x="1109" y="1006"/>
                </a:cubicBezTo>
                <a:cubicBezTo>
                  <a:pt x="1101" y="1006"/>
                  <a:pt x="1101" y="1006"/>
                  <a:pt x="1101" y="1014"/>
                </a:cubicBezTo>
                <a:cubicBezTo>
                  <a:pt x="1092" y="1023"/>
                  <a:pt x="1092" y="1014"/>
                  <a:pt x="1092" y="997"/>
                </a:cubicBezTo>
                <a:cubicBezTo>
                  <a:pt x="1092" y="980"/>
                  <a:pt x="1084" y="955"/>
                  <a:pt x="1092" y="912"/>
                </a:cubicBezTo>
                <a:cubicBezTo>
                  <a:pt x="1092" y="869"/>
                  <a:pt x="1101" y="869"/>
                  <a:pt x="1118" y="903"/>
                </a:cubicBezTo>
                <a:cubicBezTo>
                  <a:pt x="1135" y="929"/>
                  <a:pt x="1169" y="972"/>
                  <a:pt x="1186" y="997"/>
                </a:cubicBezTo>
                <a:cubicBezTo>
                  <a:pt x="1211" y="1023"/>
                  <a:pt x="1271" y="1082"/>
                  <a:pt x="1280" y="1091"/>
                </a:cubicBezTo>
                <a:cubicBezTo>
                  <a:pt x="1288" y="1099"/>
                  <a:pt x="1288" y="1091"/>
                  <a:pt x="1271" y="1108"/>
                </a:cubicBezTo>
                <a:cubicBezTo>
                  <a:pt x="1254" y="1125"/>
                  <a:pt x="1246" y="1133"/>
                  <a:pt x="1220" y="1133"/>
                </a:cubicBezTo>
                <a:cubicBezTo>
                  <a:pt x="1203" y="1142"/>
                  <a:pt x="1186" y="1159"/>
                  <a:pt x="1194" y="1159"/>
                </a:cubicBezTo>
                <a:cubicBezTo>
                  <a:pt x="1211" y="1159"/>
                  <a:pt x="1263" y="1142"/>
                  <a:pt x="1288" y="1133"/>
                </a:cubicBezTo>
                <a:cubicBezTo>
                  <a:pt x="1314" y="1133"/>
                  <a:pt x="1331" y="1125"/>
                  <a:pt x="1322" y="1099"/>
                </a:cubicBezTo>
                <a:cubicBezTo>
                  <a:pt x="1305" y="1082"/>
                  <a:pt x="1271" y="1048"/>
                  <a:pt x="1246" y="1031"/>
                </a:cubicBezTo>
                <a:cubicBezTo>
                  <a:pt x="1220" y="1014"/>
                  <a:pt x="1211" y="997"/>
                  <a:pt x="1194" y="980"/>
                </a:cubicBezTo>
                <a:cubicBezTo>
                  <a:pt x="1177" y="955"/>
                  <a:pt x="1152" y="920"/>
                  <a:pt x="1135" y="886"/>
                </a:cubicBezTo>
                <a:cubicBezTo>
                  <a:pt x="1118" y="852"/>
                  <a:pt x="1109" y="844"/>
                  <a:pt x="1092" y="861"/>
                </a:cubicBezTo>
                <a:cubicBezTo>
                  <a:pt x="1084" y="878"/>
                  <a:pt x="1075" y="895"/>
                  <a:pt x="1075" y="955"/>
                </a:cubicBezTo>
                <a:cubicBezTo>
                  <a:pt x="1075" y="1014"/>
                  <a:pt x="1084" y="1023"/>
                  <a:pt x="1084" y="1040"/>
                </a:cubicBezTo>
                <a:cubicBezTo>
                  <a:pt x="1075" y="1057"/>
                  <a:pt x="1075" y="1048"/>
                  <a:pt x="1066" y="1031"/>
                </a:cubicBezTo>
                <a:cubicBezTo>
                  <a:pt x="1058" y="1014"/>
                  <a:pt x="1058" y="997"/>
                  <a:pt x="1058" y="980"/>
                </a:cubicBezTo>
                <a:cubicBezTo>
                  <a:pt x="1066" y="963"/>
                  <a:pt x="1058" y="929"/>
                  <a:pt x="1049" y="937"/>
                </a:cubicBezTo>
                <a:cubicBezTo>
                  <a:pt x="1041" y="937"/>
                  <a:pt x="1041" y="946"/>
                  <a:pt x="1041" y="955"/>
                </a:cubicBezTo>
                <a:cubicBezTo>
                  <a:pt x="1041" y="955"/>
                  <a:pt x="1032" y="929"/>
                  <a:pt x="1007" y="929"/>
                </a:cubicBezTo>
                <a:cubicBezTo>
                  <a:pt x="981" y="937"/>
                  <a:pt x="973" y="946"/>
                  <a:pt x="990" y="946"/>
                </a:cubicBezTo>
                <a:cubicBezTo>
                  <a:pt x="998" y="946"/>
                  <a:pt x="1041" y="989"/>
                  <a:pt x="1041" y="1006"/>
                </a:cubicBezTo>
                <a:cubicBezTo>
                  <a:pt x="1041" y="1031"/>
                  <a:pt x="1032" y="1040"/>
                  <a:pt x="1032" y="1057"/>
                </a:cubicBezTo>
                <a:cubicBezTo>
                  <a:pt x="1032" y="1082"/>
                  <a:pt x="1024" y="1099"/>
                  <a:pt x="1015" y="1108"/>
                </a:cubicBezTo>
                <a:cubicBezTo>
                  <a:pt x="1015" y="1116"/>
                  <a:pt x="1032" y="1099"/>
                  <a:pt x="1041" y="1082"/>
                </a:cubicBezTo>
                <a:cubicBezTo>
                  <a:pt x="1049" y="1065"/>
                  <a:pt x="1049" y="1023"/>
                  <a:pt x="1058" y="1040"/>
                </a:cubicBezTo>
                <a:cubicBezTo>
                  <a:pt x="1066" y="1057"/>
                  <a:pt x="1075" y="1065"/>
                  <a:pt x="1084" y="1125"/>
                </a:cubicBezTo>
                <a:cubicBezTo>
                  <a:pt x="1092" y="1176"/>
                  <a:pt x="1092" y="1244"/>
                  <a:pt x="1101" y="1210"/>
                </a:cubicBezTo>
                <a:close/>
                <a:moveTo>
                  <a:pt x="325" y="2036"/>
                </a:moveTo>
                <a:cubicBezTo>
                  <a:pt x="325" y="2045"/>
                  <a:pt x="350" y="2036"/>
                  <a:pt x="367" y="2036"/>
                </a:cubicBezTo>
                <a:cubicBezTo>
                  <a:pt x="384" y="2045"/>
                  <a:pt x="384" y="2053"/>
                  <a:pt x="393" y="2036"/>
                </a:cubicBezTo>
                <a:cubicBezTo>
                  <a:pt x="393" y="2028"/>
                  <a:pt x="401" y="2011"/>
                  <a:pt x="393" y="2002"/>
                </a:cubicBezTo>
                <a:cubicBezTo>
                  <a:pt x="376" y="1994"/>
                  <a:pt x="359" y="2011"/>
                  <a:pt x="342" y="2019"/>
                </a:cubicBezTo>
                <a:cubicBezTo>
                  <a:pt x="325" y="2028"/>
                  <a:pt x="307" y="2045"/>
                  <a:pt x="325" y="2036"/>
                </a:cubicBezTo>
                <a:close/>
                <a:moveTo>
                  <a:pt x="495" y="1721"/>
                </a:moveTo>
                <a:cubicBezTo>
                  <a:pt x="504" y="1721"/>
                  <a:pt x="546" y="1747"/>
                  <a:pt x="572" y="1764"/>
                </a:cubicBezTo>
                <a:cubicBezTo>
                  <a:pt x="589" y="1781"/>
                  <a:pt x="623" y="1815"/>
                  <a:pt x="666" y="1832"/>
                </a:cubicBezTo>
                <a:cubicBezTo>
                  <a:pt x="708" y="1849"/>
                  <a:pt x="742" y="1883"/>
                  <a:pt x="777" y="1892"/>
                </a:cubicBezTo>
                <a:cubicBezTo>
                  <a:pt x="811" y="1892"/>
                  <a:pt x="845" y="1900"/>
                  <a:pt x="853" y="1909"/>
                </a:cubicBezTo>
                <a:cubicBezTo>
                  <a:pt x="870" y="1917"/>
                  <a:pt x="862" y="1943"/>
                  <a:pt x="870" y="1951"/>
                </a:cubicBezTo>
                <a:cubicBezTo>
                  <a:pt x="879" y="1968"/>
                  <a:pt x="879" y="1968"/>
                  <a:pt x="879" y="1951"/>
                </a:cubicBezTo>
                <a:cubicBezTo>
                  <a:pt x="879" y="1934"/>
                  <a:pt x="887" y="1909"/>
                  <a:pt x="887" y="1900"/>
                </a:cubicBezTo>
                <a:cubicBezTo>
                  <a:pt x="896" y="1892"/>
                  <a:pt x="896" y="1883"/>
                  <a:pt x="879" y="1883"/>
                </a:cubicBezTo>
                <a:cubicBezTo>
                  <a:pt x="862" y="1883"/>
                  <a:pt x="819" y="1883"/>
                  <a:pt x="785" y="1866"/>
                </a:cubicBezTo>
                <a:cubicBezTo>
                  <a:pt x="759" y="1849"/>
                  <a:pt x="751" y="1840"/>
                  <a:pt x="717" y="1832"/>
                </a:cubicBezTo>
                <a:cubicBezTo>
                  <a:pt x="674" y="1823"/>
                  <a:pt x="640" y="1798"/>
                  <a:pt x="606" y="1764"/>
                </a:cubicBezTo>
                <a:cubicBezTo>
                  <a:pt x="572" y="1738"/>
                  <a:pt x="546" y="1721"/>
                  <a:pt x="529" y="1713"/>
                </a:cubicBezTo>
                <a:cubicBezTo>
                  <a:pt x="504" y="1696"/>
                  <a:pt x="478" y="1704"/>
                  <a:pt x="495" y="1721"/>
                </a:cubicBezTo>
                <a:close/>
                <a:moveTo>
                  <a:pt x="487" y="1840"/>
                </a:moveTo>
                <a:cubicBezTo>
                  <a:pt x="487" y="1849"/>
                  <a:pt x="529" y="1909"/>
                  <a:pt x="546" y="1926"/>
                </a:cubicBezTo>
                <a:cubicBezTo>
                  <a:pt x="555" y="1943"/>
                  <a:pt x="563" y="1934"/>
                  <a:pt x="572" y="1926"/>
                </a:cubicBezTo>
                <a:cubicBezTo>
                  <a:pt x="572" y="1917"/>
                  <a:pt x="572" y="1917"/>
                  <a:pt x="563" y="1909"/>
                </a:cubicBezTo>
                <a:cubicBezTo>
                  <a:pt x="555" y="1900"/>
                  <a:pt x="555" y="1900"/>
                  <a:pt x="555" y="1883"/>
                </a:cubicBezTo>
                <a:cubicBezTo>
                  <a:pt x="555" y="1866"/>
                  <a:pt x="555" y="1849"/>
                  <a:pt x="555" y="1858"/>
                </a:cubicBezTo>
                <a:cubicBezTo>
                  <a:pt x="563" y="1866"/>
                  <a:pt x="580" y="1900"/>
                  <a:pt x="597" y="1900"/>
                </a:cubicBezTo>
                <a:cubicBezTo>
                  <a:pt x="614" y="1909"/>
                  <a:pt x="614" y="1900"/>
                  <a:pt x="614" y="1892"/>
                </a:cubicBezTo>
                <a:cubicBezTo>
                  <a:pt x="606" y="1875"/>
                  <a:pt x="589" y="1875"/>
                  <a:pt x="589" y="1840"/>
                </a:cubicBezTo>
                <a:cubicBezTo>
                  <a:pt x="580" y="1798"/>
                  <a:pt x="580" y="1789"/>
                  <a:pt x="563" y="1772"/>
                </a:cubicBezTo>
                <a:cubicBezTo>
                  <a:pt x="546" y="1764"/>
                  <a:pt x="546" y="1764"/>
                  <a:pt x="538" y="1764"/>
                </a:cubicBezTo>
                <a:cubicBezTo>
                  <a:pt x="538" y="1764"/>
                  <a:pt x="538" y="1772"/>
                  <a:pt x="546" y="1781"/>
                </a:cubicBezTo>
                <a:cubicBezTo>
                  <a:pt x="555" y="1789"/>
                  <a:pt x="563" y="1806"/>
                  <a:pt x="563" y="1815"/>
                </a:cubicBezTo>
                <a:cubicBezTo>
                  <a:pt x="563" y="1823"/>
                  <a:pt x="563" y="1823"/>
                  <a:pt x="555" y="1815"/>
                </a:cubicBezTo>
                <a:cubicBezTo>
                  <a:pt x="546" y="1806"/>
                  <a:pt x="538" y="1789"/>
                  <a:pt x="529" y="1798"/>
                </a:cubicBezTo>
                <a:cubicBezTo>
                  <a:pt x="529" y="1798"/>
                  <a:pt x="521" y="1823"/>
                  <a:pt x="529" y="1840"/>
                </a:cubicBezTo>
                <a:cubicBezTo>
                  <a:pt x="538" y="1858"/>
                  <a:pt x="538" y="1875"/>
                  <a:pt x="538" y="1883"/>
                </a:cubicBezTo>
                <a:cubicBezTo>
                  <a:pt x="538" y="1892"/>
                  <a:pt x="529" y="1883"/>
                  <a:pt x="521" y="1866"/>
                </a:cubicBezTo>
                <a:cubicBezTo>
                  <a:pt x="512" y="1849"/>
                  <a:pt x="504" y="1815"/>
                  <a:pt x="495" y="1789"/>
                </a:cubicBezTo>
                <a:cubicBezTo>
                  <a:pt x="478" y="1764"/>
                  <a:pt x="461" y="1747"/>
                  <a:pt x="461" y="1738"/>
                </a:cubicBezTo>
                <a:cubicBezTo>
                  <a:pt x="452" y="1738"/>
                  <a:pt x="452" y="1696"/>
                  <a:pt x="452" y="1670"/>
                </a:cubicBezTo>
                <a:cubicBezTo>
                  <a:pt x="444" y="1653"/>
                  <a:pt x="461" y="1636"/>
                  <a:pt x="452" y="1619"/>
                </a:cubicBezTo>
                <a:cubicBezTo>
                  <a:pt x="444" y="1602"/>
                  <a:pt x="427" y="1610"/>
                  <a:pt x="427" y="1653"/>
                </a:cubicBezTo>
                <a:cubicBezTo>
                  <a:pt x="418" y="1687"/>
                  <a:pt x="427" y="1789"/>
                  <a:pt x="435" y="1823"/>
                </a:cubicBezTo>
                <a:cubicBezTo>
                  <a:pt x="452" y="1858"/>
                  <a:pt x="444" y="1892"/>
                  <a:pt x="461" y="1909"/>
                </a:cubicBezTo>
                <a:cubicBezTo>
                  <a:pt x="469" y="1926"/>
                  <a:pt x="469" y="1909"/>
                  <a:pt x="469" y="1892"/>
                </a:cubicBezTo>
                <a:cubicBezTo>
                  <a:pt x="469" y="1875"/>
                  <a:pt x="478" y="1875"/>
                  <a:pt x="478" y="1858"/>
                </a:cubicBezTo>
                <a:cubicBezTo>
                  <a:pt x="478" y="1832"/>
                  <a:pt x="478" y="1832"/>
                  <a:pt x="487" y="1840"/>
                </a:cubicBezTo>
                <a:close/>
                <a:moveTo>
                  <a:pt x="589" y="2070"/>
                </a:moveTo>
                <a:cubicBezTo>
                  <a:pt x="589" y="2070"/>
                  <a:pt x="614" y="2096"/>
                  <a:pt x="614" y="2105"/>
                </a:cubicBezTo>
                <a:cubicBezTo>
                  <a:pt x="614" y="2113"/>
                  <a:pt x="614" y="2122"/>
                  <a:pt x="580" y="2105"/>
                </a:cubicBezTo>
                <a:cubicBezTo>
                  <a:pt x="546" y="2088"/>
                  <a:pt x="546" y="2079"/>
                  <a:pt x="529" y="2088"/>
                </a:cubicBezTo>
                <a:cubicBezTo>
                  <a:pt x="504" y="2088"/>
                  <a:pt x="478" y="2105"/>
                  <a:pt x="487" y="2105"/>
                </a:cubicBezTo>
                <a:cubicBezTo>
                  <a:pt x="495" y="2113"/>
                  <a:pt x="504" y="2113"/>
                  <a:pt x="529" y="2113"/>
                </a:cubicBezTo>
                <a:cubicBezTo>
                  <a:pt x="555" y="2113"/>
                  <a:pt x="572" y="2122"/>
                  <a:pt x="589" y="2130"/>
                </a:cubicBezTo>
                <a:cubicBezTo>
                  <a:pt x="606" y="2139"/>
                  <a:pt x="640" y="2147"/>
                  <a:pt x="649" y="2130"/>
                </a:cubicBezTo>
                <a:cubicBezTo>
                  <a:pt x="657" y="2113"/>
                  <a:pt x="657" y="2113"/>
                  <a:pt x="640" y="2096"/>
                </a:cubicBezTo>
                <a:cubicBezTo>
                  <a:pt x="623" y="2088"/>
                  <a:pt x="580" y="2045"/>
                  <a:pt x="589" y="2070"/>
                </a:cubicBezTo>
                <a:close/>
                <a:moveTo>
                  <a:pt x="2439" y="895"/>
                </a:moveTo>
                <a:cubicBezTo>
                  <a:pt x="3292" y="895"/>
                  <a:pt x="3983" y="1585"/>
                  <a:pt x="3983" y="2437"/>
                </a:cubicBezTo>
                <a:cubicBezTo>
                  <a:pt x="3983" y="3289"/>
                  <a:pt x="3292" y="3979"/>
                  <a:pt x="2439" y="3979"/>
                </a:cubicBezTo>
                <a:cubicBezTo>
                  <a:pt x="1587" y="3979"/>
                  <a:pt x="896" y="3289"/>
                  <a:pt x="896" y="2437"/>
                </a:cubicBezTo>
                <a:cubicBezTo>
                  <a:pt x="896" y="1585"/>
                  <a:pt x="1587" y="895"/>
                  <a:pt x="2439" y="895"/>
                </a:cubicBezTo>
                <a:close/>
                <a:moveTo>
                  <a:pt x="2457" y="1772"/>
                </a:moveTo>
                <a:cubicBezTo>
                  <a:pt x="2141" y="1900"/>
                  <a:pt x="2141" y="1900"/>
                  <a:pt x="2141" y="1900"/>
                </a:cubicBezTo>
                <a:cubicBezTo>
                  <a:pt x="2141" y="2590"/>
                  <a:pt x="2141" y="2590"/>
                  <a:pt x="2141" y="2590"/>
                </a:cubicBezTo>
                <a:cubicBezTo>
                  <a:pt x="2081" y="2565"/>
                  <a:pt x="2022" y="2539"/>
                  <a:pt x="1953" y="2505"/>
                </a:cubicBezTo>
                <a:cubicBezTo>
                  <a:pt x="1953" y="1900"/>
                  <a:pt x="1953" y="1900"/>
                  <a:pt x="1953" y="1900"/>
                </a:cubicBezTo>
                <a:cubicBezTo>
                  <a:pt x="1638" y="1772"/>
                  <a:pt x="1638" y="1772"/>
                  <a:pt x="1638" y="1772"/>
                </a:cubicBezTo>
                <a:cubicBezTo>
                  <a:pt x="1638" y="2318"/>
                  <a:pt x="1638" y="2318"/>
                  <a:pt x="1638" y="2318"/>
                </a:cubicBezTo>
                <a:cubicBezTo>
                  <a:pt x="1536" y="2249"/>
                  <a:pt x="1416" y="2173"/>
                  <a:pt x="1280" y="2062"/>
                </a:cubicBezTo>
                <a:cubicBezTo>
                  <a:pt x="1280" y="2062"/>
                  <a:pt x="1425" y="2309"/>
                  <a:pt x="1638" y="2488"/>
                </a:cubicBezTo>
                <a:cubicBezTo>
                  <a:pt x="1638" y="3433"/>
                  <a:pt x="1638" y="3433"/>
                  <a:pt x="1638" y="3433"/>
                </a:cubicBezTo>
                <a:cubicBezTo>
                  <a:pt x="1953" y="3561"/>
                  <a:pt x="1953" y="3561"/>
                  <a:pt x="1953" y="3561"/>
                </a:cubicBezTo>
                <a:cubicBezTo>
                  <a:pt x="1953" y="2726"/>
                  <a:pt x="1953" y="2726"/>
                  <a:pt x="1953" y="2726"/>
                </a:cubicBezTo>
                <a:cubicBezTo>
                  <a:pt x="2022" y="2778"/>
                  <a:pt x="2090" y="2803"/>
                  <a:pt x="2141" y="2829"/>
                </a:cubicBezTo>
                <a:cubicBezTo>
                  <a:pt x="2141" y="3561"/>
                  <a:pt x="2141" y="3561"/>
                  <a:pt x="2141" y="3561"/>
                </a:cubicBezTo>
                <a:cubicBezTo>
                  <a:pt x="2457" y="3433"/>
                  <a:pt x="2457" y="3433"/>
                  <a:pt x="2457" y="3433"/>
                </a:cubicBezTo>
                <a:cubicBezTo>
                  <a:pt x="2457" y="2905"/>
                  <a:pt x="2457" y="2905"/>
                  <a:pt x="2457" y="2905"/>
                </a:cubicBezTo>
                <a:cubicBezTo>
                  <a:pt x="2584" y="2922"/>
                  <a:pt x="2746" y="2931"/>
                  <a:pt x="2917" y="2888"/>
                </a:cubicBezTo>
                <a:cubicBezTo>
                  <a:pt x="3275" y="2803"/>
                  <a:pt x="3454" y="2454"/>
                  <a:pt x="3403" y="2232"/>
                </a:cubicBezTo>
                <a:cubicBezTo>
                  <a:pt x="3352" y="2011"/>
                  <a:pt x="3216" y="1909"/>
                  <a:pt x="2866" y="1730"/>
                </a:cubicBezTo>
                <a:cubicBezTo>
                  <a:pt x="2516" y="1551"/>
                  <a:pt x="2286" y="1406"/>
                  <a:pt x="2457" y="1142"/>
                </a:cubicBezTo>
                <a:cubicBezTo>
                  <a:pt x="2457" y="1142"/>
                  <a:pt x="2329" y="1202"/>
                  <a:pt x="2286" y="1329"/>
                </a:cubicBezTo>
                <a:cubicBezTo>
                  <a:pt x="2243" y="1449"/>
                  <a:pt x="2277" y="1602"/>
                  <a:pt x="2448" y="1747"/>
                </a:cubicBezTo>
                <a:cubicBezTo>
                  <a:pt x="2627" y="1900"/>
                  <a:pt x="2721" y="1883"/>
                  <a:pt x="2874" y="2062"/>
                </a:cubicBezTo>
                <a:cubicBezTo>
                  <a:pt x="3028" y="2232"/>
                  <a:pt x="2985" y="2462"/>
                  <a:pt x="2900" y="2548"/>
                </a:cubicBezTo>
                <a:cubicBezTo>
                  <a:pt x="2823" y="2616"/>
                  <a:pt x="2670" y="2701"/>
                  <a:pt x="2457" y="2675"/>
                </a:cubicBezTo>
                <a:lnTo>
                  <a:pt x="2457" y="1772"/>
                </a:lnTo>
                <a:close/>
                <a:moveTo>
                  <a:pt x="2644" y="3212"/>
                </a:moveTo>
                <a:cubicBezTo>
                  <a:pt x="2644" y="3476"/>
                  <a:pt x="2644" y="3476"/>
                  <a:pt x="2644" y="3476"/>
                </a:cubicBezTo>
                <a:cubicBezTo>
                  <a:pt x="2619" y="3476"/>
                  <a:pt x="2619" y="3476"/>
                  <a:pt x="2619" y="3476"/>
                </a:cubicBezTo>
                <a:cubicBezTo>
                  <a:pt x="2619" y="3289"/>
                  <a:pt x="2619" y="3289"/>
                  <a:pt x="2619" y="3289"/>
                </a:cubicBezTo>
                <a:cubicBezTo>
                  <a:pt x="2559" y="3289"/>
                  <a:pt x="2559" y="3289"/>
                  <a:pt x="2559" y="3289"/>
                </a:cubicBezTo>
                <a:cubicBezTo>
                  <a:pt x="2559" y="3263"/>
                  <a:pt x="2559" y="3263"/>
                  <a:pt x="2559" y="3263"/>
                </a:cubicBezTo>
                <a:cubicBezTo>
                  <a:pt x="2602" y="3263"/>
                  <a:pt x="2619" y="3246"/>
                  <a:pt x="2627" y="3212"/>
                </a:cubicBezTo>
                <a:lnTo>
                  <a:pt x="2644" y="3212"/>
                </a:lnTo>
                <a:close/>
                <a:moveTo>
                  <a:pt x="2789" y="3416"/>
                </a:moveTo>
                <a:cubicBezTo>
                  <a:pt x="2815" y="3416"/>
                  <a:pt x="2815" y="3416"/>
                  <a:pt x="2815" y="3416"/>
                </a:cubicBezTo>
                <a:cubicBezTo>
                  <a:pt x="2823" y="3442"/>
                  <a:pt x="2832" y="3459"/>
                  <a:pt x="2857" y="3459"/>
                </a:cubicBezTo>
                <a:cubicBezTo>
                  <a:pt x="2883" y="3459"/>
                  <a:pt x="2900" y="3425"/>
                  <a:pt x="2909" y="3357"/>
                </a:cubicBezTo>
                <a:cubicBezTo>
                  <a:pt x="2909" y="3357"/>
                  <a:pt x="2909" y="3357"/>
                  <a:pt x="2909" y="3357"/>
                </a:cubicBezTo>
                <a:cubicBezTo>
                  <a:pt x="2900" y="3374"/>
                  <a:pt x="2883" y="3391"/>
                  <a:pt x="2857" y="3391"/>
                </a:cubicBezTo>
                <a:cubicBezTo>
                  <a:pt x="2815" y="3382"/>
                  <a:pt x="2789" y="3357"/>
                  <a:pt x="2789" y="3306"/>
                </a:cubicBezTo>
                <a:cubicBezTo>
                  <a:pt x="2789" y="3246"/>
                  <a:pt x="2815" y="3212"/>
                  <a:pt x="2857" y="3212"/>
                </a:cubicBezTo>
                <a:cubicBezTo>
                  <a:pt x="2909" y="3212"/>
                  <a:pt x="2943" y="3255"/>
                  <a:pt x="2943" y="3331"/>
                </a:cubicBezTo>
                <a:cubicBezTo>
                  <a:pt x="2934" y="3425"/>
                  <a:pt x="2909" y="3476"/>
                  <a:pt x="2857" y="3476"/>
                </a:cubicBezTo>
                <a:cubicBezTo>
                  <a:pt x="2815" y="3476"/>
                  <a:pt x="2789" y="3459"/>
                  <a:pt x="2789" y="3416"/>
                </a:cubicBezTo>
                <a:close/>
                <a:moveTo>
                  <a:pt x="2866" y="3357"/>
                </a:moveTo>
                <a:cubicBezTo>
                  <a:pt x="2891" y="3357"/>
                  <a:pt x="2909" y="3340"/>
                  <a:pt x="2909" y="3297"/>
                </a:cubicBezTo>
                <a:cubicBezTo>
                  <a:pt x="2909" y="3263"/>
                  <a:pt x="2891" y="3246"/>
                  <a:pt x="2857" y="3246"/>
                </a:cubicBezTo>
                <a:cubicBezTo>
                  <a:pt x="2832" y="3246"/>
                  <a:pt x="2815" y="3263"/>
                  <a:pt x="2815" y="3306"/>
                </a:cubicBezTo>
                <a:cubicBezTo>
                  <a:pt x="2815" y="3340"/>
                  <a:pt x="2832" y="3357"/>
                  <a:pt x="2866" y="3357"/>
                </a:cubicBezTo>
                <a:close/>
                <a:moveTo>
                  <a:pt x="3156" y="3348"/>
                </a:moveTo>
                <a:cubicBezTo>
                  <a:pt x="3156" y="3280"/>
                  <a:pt x="3139" y="3246"/>
                  <a:pt x="3105" y="3246"/>
                </a:cubicBezTo>
                <a:cubicBezTo>
                  <a:pt x="3071" y="3246"/>
                  <a:pt x="3054" y="3280"/>
                  <a:pt x="3054" y="3348"/>
                </a:cubicBezTo>
                <a:cubicBezTo>
                  <a:pt x="3054" y="3416"/>
                  <a:pt x="3071" y="3451"/>
                  <a:pt x="3105" y="3451"/>
                </a:cubicBezTo>
                <a:cubicBezTo>
                  <a:pt x="3139" y="3451"/>
                  <a:pt x="3156" y="3416"/>
                  <a:pt x="3156" y="3348"/>
                </a:cubicBezTo>
                <a:close/>
                <a:moveTo>
                  <a:pt x="3181" y="3348"/>
                </a:moveTo>
                <a:cubicBezTo>
                  <a:pt x="3181" y="3433"/>
                  <a:pt x="3156" y="3476"/>
                  <a:pt x="3105" y="3476"/>
                </a:cubicBezTo>
                <a:cubicBezTo>
                  <a:pt x="3054" y="3476"/>
                  <a:pt x="3028" y="3433"/>
                  <a:pt x="3028" y="3348"/>
                </a:cubicBezTo>
                <a:cubicBezTo>
                  <a:pt x="3028" y="3255"/>
                  <a:pt x="3054" y="3212"/>
                  <a:pt x="3105" y="3212"/>
                </a:cubicBezTo>
                <a:cubicBezTo>
                  <a:pt x="3156" y="3212"/>
                  <a:pt x="3181" y="3263"/>
                  <a:pt x="3181" y="3348"/>
                </a:cubicBezTo>
                <a:close/>
                <a:moveTo>
                  <a:pt x="3275" y="3416"/>
                </a:moveTo>
                <a:cubicBezTo>
                  <a:pt x="3301" y="3416"/>
                  <a:pt x="3301" y="3416"/>
                  <a:pt x="3301" y="3416"/>
                </a:cubicBezTo>
                <a:cubicBezTo>
                  <a:pt x="3301" y="3442"/>
                  <a:pt x="3318" y="3459"/>
                  <a:pt x="3343" y="3459"/>
                </a:cubicBezTo>
                <a:cubicBezTo>
                  <a:pt x="3369" y="3459"/>
                  <a:pt x="3386" y="3425"/>
                  <a:pt x="3395" y="3357"/>
                </a:cubicBezTo>
                <a:cubicBezTo>
                  <a:pt x="3395" y="3357"/>
                  <a:pt x="3395" y="3357"/>
                  <a:pt x="3395" y="3357"/>
                </a:cubicBezTo>
                <a:cubicBezTo>
                  <a:pt x="3386" y="3374"/>
                  <a:pt x="3369" y="3391"/>
                  <a:pt x="3343" y="3391"/>
                </a:cubicBezTo>
                <a:cubicBezTo>
                  <a:pt x="3292" y="3382"/>
                  <a:pt x="3275" y="3357"/>
                  <a:pt x="3267" y="3306"/>
                </a:cubicBezTo>
                <a:cubicBezTo>
                  <a:pt x="3275" y="3246"/>
                  <a:pt x="3301" y="3212"/>
                  <a:pt x="3343" y="3212"/>
                </a:cubicBezTo>
                <a:cubicBezTo>
                  <a:pt x="3395" y="3212"/>
                  <a:pt x="3420" y="3255"/>
                  <a:pt x="3420" y="3331"/>
                </a:cubicBezTo>
                <a:cubicBezTo>
                  <a:pt x="3420" y="3425"/>
                  <a:pt x="3395" y="3476"/>
                  <a:pt x="3343" y="3476"/>
                </a:cubicBezTo>
                <a:cubicBezTo>
                  <a:pt x="3301" y="3476"/>
                  <a:pt x="3275" y="3459"/>
                  <a:pt x="3275" y="3416"/>
                </a:cubicBezTo>
                <a:close/>
                <a:moveTo>
                  <a:pt x="3343" y="3357"/>
                </a:moveTo>
                <a:cubicBezTo>
                  <a:pt x="3378" y="3357"/>
                  <a:pt x="3386" y="3340"/>
                  <a:pt x="3386" y="3297"/>
                </a:cubicBezTo>
                <a:cubicBezTo>
                  <a:pt x="3386" y="3263"/>
                  <a:pt x="3378" y="3246"/>
                  <a:pt x="3343" y="3246"/>
                </a:cubicBezTo>
                <a:cubicBezTo>
                  <a:pt x="3318" y="3246"/>
                  <a:pt x="3301" y="3263"/>
                  <a:pt x="3301" y="3306"/>
                </a:cubicBezTo>
                <a:cubicBezTo>
                  <a:pt x="3301" y="3340"/>
                  <a:pt x="3318" y="3357"/>
                  <a:pt x="3343" y="3357"/>
                </a:cubicBezTo>
                <a:close/>
                <a:moveTo>
                  <a:pt x="2439" y="0"/>
                </a:moveTo>
                <a:cubicBezTo>
                  <a:pt x="3787" y="0"/>
                  <a:pt x="4879" y="1091"/>
                  <a:pt x="4879" y="2437"/>
                </a:cubicBezTo>
                <a:cubicBezTo>
                  <a:pt x="4879" y="3783"/>
                  <a:pt x="3787" y="4873"/>
                  <a:pt x="2439" y="4873"/>
                </a:cubicBezTo>
                <a:cubicBezTo>
                  <a:pt x="1092" y="4873"/>
                  <a:pt x="0" y="3783"/>
                  <a:pt x="0" y="2437"/>
                </a:cubicBezTo>
                <a:cubicBezTo>
                  <a:pt x="0" y="1091"/>
                  <a:pt x="1092" y="0"/>
                  <a:pt x="2439" y="0"/>
                </a:cubicBezTo>
                <a:close/>
                <a:moveTo>
                  <a:pt x="2439" y="162"/>
                </a:moveTo>
                <a:cubicBezTo>
                  <a:pt x="3702" y="162"/>
                  <a:pt x="4716" y="1176"/>
                  <a:pt x="4716" y="2437"/>
                </a:cubicBezTo>
                <a:cubicBezTo>
                  <a:pt x="4716" y="3689"/>
                  <a:pt x="3702" y="4711"/>
                  <a:pt x="2439" y="4711"/>
                </a:cubicBezTo>
                <a:cubicBezTo>
                  <a:pt x="1186" y="4711"/>
                  <a:pt x="162" y="3689"/>
                  <a:pt x="162" y="2437"/>
                </a:cubicBezTo>
                <a:cubicBezTo>
                  <a:pt x="162" y="1176"/>
                  <a:pt x="1186" y="162"/>
                  <a:pt x="2439" y="162"/>
                </a:cubicBezTo>
                <a:close/>
                <a:moveTo>
                  <a:pt x="4247" y="2820"/>
                </a:moveTo>
                <a:cubicBezTo>
                  <a:pt x="4230" y="2820"/>
                  <a:pt x="4230" y="2820"/>
                  <a:pt x="4230" y="2820"/>
                </a:cubicBezTo>
                <a:cubicBezTo>
                  <a:pt x="4247" y="2726"/>
                  <a:pt x="4247" y="2726"/>
                  <a:pt x="4247" y="2726"/>
                </a:cubicBezTo>
                <a:cubicBezTo>
                  <a:pt x="4256" y="2726"/>
                  <a:pt x="4256" y="2726"/>
                  <a:pt x="4256" y="2726"/>
                </a:cubicBezTo>
                <a:cubicBezTo>
                  <a:pt x="4256" y="2743"/>
                  <a:pt x="4256" y="2752"/>
                  <a:pt x="4264" y="2752"/>
                </a:cubicBezTo>
                <a:cubicBezTo>
                  <a:pt x="4264" y="2752"/>
                  <a:pt x="4273" y="2752"/>
                  <a:pt x="4282" y="2752"/>
                </a:cubicBezTo>
                <a:cubicBezTo>
                  <a:pt x="4282" y="2752"/>
                  <a:pt x="4282" y="2752"/>
                  <a:pt x="4282" y="2752"/>
                </a:cubicBezTo>
                <a:cubicBezTo>
                  <a:pt x="4341" y="2726"/>
                  <a:pt x="4341" y="2726"/>
                  <a:pt x="4341" y="2726"/>
                </a:cubicBezTo>
                <a:cubicBezTo>
                  <a:pt x="4299" y="2692"/>
                  <a:pt x="4299" y="2692"/>
                  <a:pt x="4299" y="2692"/>
                </a:cubicBezTo>
                <a:cubicBezTo>
                  <a:pt x="4290" y="2692"/>
                  <a:pt x="4282" y="2684"/>
                  <a:pt x="4282" y="2684"/>
                </a:cubicBezTo>
                <a:cubicBezTo>
                  <a:pt x="4273" y="2684"/>
                  <a:pt x="4264" y="2692"/>
                  <a:pt x="4264" y="2709"/>
                </a:cubicBezTo>
                <a:cubicBezTo>
                  <a:pt x="4256" y="2709"/>
                  <a:pt x="4256" y="2709"/>
                  <a:pt x="4256" y="2709"/>
                </a:cubicBezTo>
                <a:cubicBezTo>
                  <a:pt x="4264" y="2633"/>
                  <a:pt x="4264" y="2633"/>
                  <a:pt x="4264" y="2633"/>
                </a:cubicBezTo>
                <a:cubicBezTo>
                  <a:pt x="4273" y="2633"/>
                  <a:pt x="4273" y="2633"/>
                  <a:pt x="4273" y="2633"/>
                </a:cubicBezTo>
                <a:cubicBezTo>
                  <a:pt x="4273" y="2650"/>
                  <a:pt x="4282" y="2667"/>
                  <a:pt x="4290" y="2667"/>
                </a:cubicBezTo>
                <a:cubicBezTo>
                  <a:pt x="4367" y="2726"/>
                  <a:pt x="4367" y="2726"/>
                  <a:pt x="4367" y="2726"/>
                </a:cubicBezTo>
                <a:cubicBezTo>
                  <a:pt x="4418" y="2735"/>
                  <a:pt x="4418" y="2735"/>
                  <a:pt x="4418" y="2735"/>
                </a:cubicBezTo>
                <a:cubicBezTo>
                  <a:pt x="4435" y="2743"/>
                  <a:pt x="4444" y="2726"/>
                  <a:pt x="4444" y="2709"/>
                </a:cubicBezTo>
                <a:cubicBezTo>
                  <a:pt x="4461" y="2709"/>
                  <a:pt x="4461" y="2709"/>
                  <a:pt x="4461" y="2709"/>
                </a:cubicBezTo>
                <a:cubicBezTo>
                  <a:pt x="4435" y="2820"/>
                  <a:pt x="4435" y="2820"/>
                  <a:pt x="4435" y="2820"/>
                </a:cubicBezTo>
                <a:cubicBezTo>
                  <a:pt x="4427" y="2820"/>
                  <a:pt x="4427" y="2820"/>
                  <a:pt x="4427" y="2820"/>
                </a:cubicBezTo>
                <a:cubicBezTo>
                  <a:pt x="4427" y="2795"/>
                  <a:pt x="4427" y="2786"/>
                  <a:pt x="4409" y="2786"/>
                </a:cubicBezTo>
                <a:cubicBezTo>
                  <a:pt x="4358" y="2769"/>
                  <a:pt x="4358" y="2769"/>
                  <a:pt x="4358" y="2769"/>
                </a:cubicBezTo>
                <a:cubicBezTo>
                  <a:pt x="4282" y="2795"/>
                  <a:pt x="4282" y="2795"/>
                  <a:pt x="4282" y="2795"/>
                </a:cubicBezTo>
                <a:cubicBezTo>
                  <a:pt x="4256" y="2803"/>
                  <a:pt x="4247" y="2812"/>
                  <a:pt x="4247" y="2820"/>
                </a:cubicBezTo>
                <a:close/>
                <a:moveTo>
                  <a:pt x="4179" y="3016"/>
                </a:moveTo>
                <a:cubicBezTo>
                  <a:pt x="4230" y="2837"/>
                  <a:pt x="4230" y="2837"/>
                  <a:pt x="4230" y="2837"/>
                </a:cubicBezTo>
                <a:cubicBezTo>
                  <a:pt x="4299" y="2854"/>
                  <a:pt x="4299" y="2854"/>
                  <a:pt x="4299" y="2854"/>
                </a:cubicBezTo>
                <a:cubicBezTo>
                  <a:pt x="4299" y="2863"/>
                  <a:pt x="4299" y="2863"/>
                  <a:pt x="4299" y="2863"/>
                </a:cubicBezTo>
                <a:cubicBezTo>
                  <a:pt x="4256" y="2863"/>
                  <a:pt x="4230" y="2880"/>
                  <a:pt x="4230" y="2905"/>
                </a:cubicBezTo>
                <a:cubicBezTo>
                  <a:pt x="4375" y="2948"/>
                  <a:pt x="4375" y="2948"/>
                  <a:pt x="4375" y="2948"/>
                </a:cubicBezTo>
                <a:cubicBezTo>
                  <a:pt x="4392" y="2948"/>
                  <a:pt x="4401" y="2939"/>
                  <a:pt x="4401" y="2922"/>
                </a:cubicBezTo>
                <a:cubicBezTo>
                  <a:pt x="4418" y="2922"/>
                  <a:pt x="4418" y="2922"/>
                  <a:pt x="4418" y="2922"/>
                </a:cubicBezTo>
                <a:cubicBezTo>
                  <a:pt x="4384" y="3033"/>
                  <a:pt x="4384" y="3033"/>
                  <a:pt x="4384" y="3033"/>
                </a:cubicBezTo>
                <a:cubicBezTo>
                  <a:pt x="4375" y="3033"/>
                  <a:pt x="4375" y="3033"/>
                  <a:pt x="4375" y="3033"/>
                </a:cubicBezTo>
                <a:cubicBezTo>
                  <a:pt x="4384" y="3008"/>
                  <a:pt x="4375" y="2991"/>
                  <a:pt x="4367" y="2991"/>
                </a:cubicBezTo>
                <a:cubicBezTo>
                  <a:pt x="4213" y="2956"/>
                  <a:pt x="4213" y="2956"/>
                  <a:pt x="4213" y="2956"/>
                </a:cubicBezTo>
                <a:cubicBezTo>
                  <a:pt x="4205" y="2982"/>
                  <a:pt x="4222" y="3008"/>
                  <a:pt x="4256" y="3025"/>
                </a:cubicBezTo>
                <a:cubicBezTo>
                  <a:pt x="4247" y="3033"/>
                  <a:pt x="4247" y="3033"/>
                  <a:pt x="4247" y="3033"/>
                </a:cubicBezTo>
                <a:lnTo>
                  <a:pt x="4179" y="3016"/>
                </a:lnTo>
                <a:close/>
                <a:moveTo>
                  <a:pt x="4367" y="3110"/>
                </a:moveTo>
                <a:cubicBezTo>
                  <a:pt x="4324" y="3203"/>
                  <a:pt x="4324" y="3203"/>
                  <a:pt x="4324" y="3203"/>
                </a:cubicBezTo>
                <a:cubicBezTo>
                  <a:pt x="4316" y="3203"/>
                  <a:pt x="4316" y="3203"/>
                  <a:pt x="4316" y="3203"/>
                </a:cubicBezTo>
                <a:cubicBezTo>
                  <a:pt x="4324" y="3186"/>
                  <a:pt x="4316" y="3169"/>
                  <a:pt x="4307" y="3169"/>
                </a:cubicBezTo>
                <a:cubicBezTo>
                  <a:pt x="4179" y="3118"/>
                  <a:pt x="4179" y="3118"/>
                  <a:pt x="4179" y="3118"/>
                </a:cubicBezTo>
                <a:cubicBezTo>
                  <a:pt x="4162" y="3110"/>
                  <a:pt x="4154" y="3118"/>
                  <a:pt x="4145" y="3135"/>
                </a:cubicBezTo>
                <a:cubicBezTo>
                  <a:pt x="4137" y="3127"/>
                  <a:pt x="4137" y="3127"/>
                  <a:pt x="4137" y="3127"/>
                </a:cubicBezTo>
                <a:cubicBezTo>
                  <a:pt x="4179" y="3033"/>
                  <a:pt x="4179" y="3033"/>
                  <a:pt x="4179" y="3033"/>
                </a:cubicBezTo>
                <a:cubicBezTo>
                  <a:pt x="4188" y="3033"/>
                  <a:pt x="4188" y="3033"/>
                  <a:pt x="4188" y="3033"/>
                </a:cubicBezTo>
                <a:cubicBezTo>
                  <a:pt x="4179" y="3059"/>
                  <a:pt x="4179" y="3067"/>
                  <a:pt x="4196" y="3067"/>
                </a:cubicBezTo>
                <a:cubicBezTo>
                  <a:pt x="4324" y="3118"/>
                  <a:pt x="4324" y="3118"/>
                  <a:pt x="4324" y="3118"/>
                </a:cubicBezTo>
                <a:cubicBezTo>
                  <a:pt x="4333" y="3127"/>
                  <a:pt x="4350" y="3118"/>
                  <a:pt x="4350" y="3101"/>
                </a:cubicBezTo>
                <a:lnTo>
                  <a:pt x="4367" y="3110"/>
                </a:lnTo>
                <a:close/>
                <a:moveTo>
                  <a:pt x="4239" y="3391"/>
                </a:moveTo>
                <a:cubicBezTo>
                  <a:pt x="4171" y="3357"/>
                  <a:pt x="4171" y="3357"/>
                  <a:pt x="4171" y="3357"/>
                </a:cubicBezTo>
                <a:cubicBezTo>
                  <a:pt x="4171" y="3340"/>
                  <a:pt x="4171" y="3340"/>
                  <a:pt x="4171" y="3340"/>
                </a:cubicBezTo>
                <a:cubicBezTo>
                  <a:pt x="4222" y="3348"/>
                  <a:pt x="4247" y="3340"/>
                  <a:pt x="4264" y="3314"/>
                </a:cubicBezTo>
                <a:cubicBezTo>
                  <a:pt x="4273" y="3289"/>
                  <a:pt x="4264" y="3280"/>
                  <a:pt x="4247" y="3263"/>
                </a:cubicBezTo>
                <a:cubicBezTo>
                  <a:pt x="4239" y="3263"/>
                  <a:pt x="4222" y="3272"/>
                  <a:pt x="4196" y="3297"/>
                </a:cubicBezTo>
                <a:cubicBezTo>
                  <a:pt x="4162" y="3323"/>
                  <a:pt x="4137" y="3340"/>
                  <a:pt x="4111" y="3323"/>
                </a:cubicBezTo>
                <a:cubicBezTo>
                  <a:pt x="4077" y="3306"/>
                  <a:pt x="4068" y="3280"/>
                  <a:pt x="4085" y="3238"/>
                </a:cubicBezTo>
                <a:cubicBezTo>
                  <a:pt x="4094" y="3221"/>
                  <a:pt x="4102" y="3212"/>
                  <a:pt x="4111" y="3203"/>
                </a:cubicBezTo>
                <a:cubicBezTo>
                  <a:pt x="4120" y="3203"/>
                  <a:pt x="4120" y="3195"/>
                  <a:pt x="4120" y="3195"/>
                </a:cubicBezTo>
                <a:cubicBezTo>
                  <a:pt x="4120" y="3186"/>
                  <a:pt x="4120" y="3186"/>
                  <a:pt x="4120" y="3186"/>
                </a:cubicBezTo>
                <a:cubicBezTo>
                  <a:pt x="4120" y="3186"/>
                  <a:pt x="4111" y="3186"/>
                  <a:pt x="4111" y="3178"/>
                </a:cubicBezTo>
                <a:cubicBezTo>
                  <a:pt x="4120" y="3169"/>
                  <a:pt x="4120" y="3169"/>
                  <a:pt x="4120" y="3169"/>
                </a:cubicBezTo>
                <a:cubicBezTo>
                  <a:pt x="4179" y="3203"/>
                  <a:pt x="4179" y="3203"/>
                  <a:pt x="4179" y="3203"/>
                </a:cubicBezTo>
                <a:cubicBezTo>
                  <a:pt x="4179" y="3212"/>
                  <a:pt x="4179" y="3212"/>
                  <a:pt x="4179" y="3212"/>
                </a:cubicBezTo>
                <a:cubicBezTo>
                  <a:pt x="4137" y="3203"/>
                  <a:pt x="4111" y="3212"/>
                  <a:pt x="4102" y="3238"/>
                </a:cubicBezTo>
                <a:cubicBezTo>
                  <a:pt x="4094" y="3255"/>
                  <a:pt x="4094" y="3272"/>
                  <a:pt x="4111" y="3280"/>
                </a:cubicBezTo>
                <a:cubicBezTo>
                  <a:pt x="4120" y="3289"/>
                  <a:pt x="4137" y="3280"/>
                  <a:pt x="4162" y="3255"/>
                </a:cubicBezTo>
                <a:cubicBezTo>
                  <a:pt x="4196" y="3221"/>
                  <a:pt x="4222" y="3212"/>
                  <a:pt x="4247" y="3221"/>
                </a:cubicBezTo>
                <a:cubicBezTo>
                  <a:pt x="4282" y="3238"/>
                  <a:pt x="4290" y="3272"/>
                  <a:pt x="4273" y="3314"/>
                </a:cubicBezTo>
                <a:cubicBezTo>
                  <a:pt x="4273" y="3331"/>
                  <a:pt x="4256" y="3340"/>
                  <a:pt x="4247" y="3357"/>
                </a:cubicBezTo>
                <a:cubicBezTo>
                  <a:pt x="4239" y="3357"/>
                  <a:pt x="4239" y="3357"/>
                  <a:pt x="4239" y="3365"/>
                </a:cubicBezTo>
                <a:cubicBezTo>
                  <a:pt x="4239" y="3374"/>
                  <a:pt x="4239" y="3374"/>
                  <a:pt x="4239" y="3374"/>
                </a:cubicBezTo>
                <a:cubicBezTo>
                  <a:pt x="4247" y="3374"/>
                  <a:pt x="4247" y="3374"/>
                  <a:pt x="4247" y="3374"/>
                </a:cubicBezTo>
                <a:lnTo>
                  <a:pt x="4239" y="3391"/>
                </a:lnTo>
                <a:close/>
                <a:moveTo>
                  <a:pt x="4179" y="3416"/>
                </a:moveTo>
                <a:cubicBezTo>
                  <a:pt x="4179" y="3399"/>
                  <a:pt x="4179" y="3399"/>
                  <a:pt x="4179" y="3399"/>
                </a:cubicBezTo>
                <a:cubicBezTo>
                  <a:pt x="4205" y="3416"/>
                  <a:pt x="4213" y="3442"/>
                  <a:pt x="4196" y="3468"/>
                </a:cubicBezTo>
                <a:cubicBezTo>
                  <a:pt x="4179" y="3485"/>
                  <a:pt x="4162" y="3493"/>
                  <a:pt x="4137" y="3476"/>
                </a:cubicBezTo>
                <a:cubicBezTo>
                  <a:pt x="4102" y="3459"/>
                  <a:pt x="4085" y="3459"/>
                  <a:pt x="4077" y="3476"/>
                </a:cubicBezTo>
                <a:cubicBezTo>
                  <a:pt x="4128" y="3510"/>
                  <a:pt x="4128" y="3510"/>
                  <a:pt x="4128" y="3510"/>
                </a:cubicBezTo>
                <a:cubicBezTo>
                  <a:pt x="4137" y="3519"/>
                  <a:pt x="4154" y="3519"/>
                  <a:pt x="4162" y="3502"/>
                </a:cubicBezTo>
                <a:cubicBezTo>
                  <a:pt x="4171" y="3502"/>
                  <a:pt x="4171" y="3502"/>
                  <a:pt x="4171" y="3502"/>
                </a:cubicBezTo>
                <a:cubicBezTo>
                  <a:pt x="4111" y="3595"/>
                  <a:pt x="4111" y="3595"/>
                  <a:pt x="4111" y="3595"/>
                </a:cubicBezTo>
                <a:cubicBezTo>
                  <a:pt x="4102" y="3587"/>
                  <a:pt x="4102" y="3587"/>
                  <a:pt x="4102" y="3587"/>
                </a:cubicBezTo>
                <a:cubicBezTo>
                  <a:pt x="4120" y="3570"/>
                  <a:pt x="4120" y="3561"/>
                  <a:pt x="4102" y="3553"/>
                </a:cubicBezTo>
                <a:cubicBezTo>
                  <a:pt x="3983" y="3476"/>
                  <a:pt x="3983" y="3476"/>
                  <a:pt x="3983" y="3476"/>
                </a:cubicBezTo>
                <a:cubicBezTo>
                  <a:pt x="3975" y="3468"/>
                  <a:pt x="3966" y="3476"/>
                  <a:pt x="3957" y="3493"/>
                </a:cubicBezTo>
                <a:cubicBezTo>
                  <a:pt x="3940" y="3485"/>
                  <a:pt x="3940" y="3485"/>
                  <a:pt x="3940" y="3485"/>
                </a:cubicBezTo>
                <a:cubicBezTo>
                  <a:pt x="4000" y="3399"/>
                  <a:pt x="4000" y="3399"/>
                  <a:pt x="4000" y="3399"/>
                </a:cubicBezTo>
                <a:cubicBezTo>
                  <a:pt x="4026" y="3357"/>
                  <a:pt x="4051" y="3348"/>
                  <a:pt x="4085" y="3365"/>
                </a:cubicBezTo>
                <a:cubicBezTo>
                  <a:pt x="4111" y="3382"/>
                  <a:pt x="4111" y="3408"/>
                  <a:pt x="4085" y="3451"/>
                </a:cubicBezTo>
                <a:cubicBezTo>
                  <a:pt x="4085" y="3451"/>
                  <a:pt x="4085" y="3451"/>
                  <a:pt x="4085" y="3451"/>
                </a:cubicBezTo>
                <a:cubicBezTo>
                  <a:pt x="4102" y="3433"/>
                  <a:pt x="4128" y="3425"/>
                  <a:pt x="4154" y="3433"/>
                </a:cubicBezTo>
                <a:cubicBezTo>
                  <a:pt x="4179" y="3442"/>
                  <a:pt x="4188" y="3442"/>
                  <a:pt x="4188" y="3433"/>
                </a:cubicBezTo>
                <a:cubicBezTo>
                  <a:pt x="4196" y="3425"/>
                  <a:pt x="4188" y="3425"/>
                  <a:pt x="4179" y="3416"/>
                </a:cubicBezTo>
                <a:close/>
                <a:moveTo>
                  <a:pt x="4009" y="3442"/>
                </a:moveTo>
                <a:cubicBezTo>
                  <a:pt x="4060" y="3476"/>
                  <a:pt x="4060" y="3476"/>
                  <a:pt x="4060" y="3476"/>
                </a:cubicBezTo>
                <a:cubicBezTo>
                  <a:pt x="4085" y="3442"/>
                  <a:pt x="4085" y="3425"/>
                  <a:pt x="4060" y="3408"/>
                </a:cubicBezTo>
                <a:cubicBezTo>
                  <a:pt x="4034" y="3399"/>
                  <a:pt x="4017" y="3399"/>
                  <a:pt x="4009" y="3416"/>
                </a:cubicBezTo>
                <a:cubicBezTo>
                  <a:pt x="4000" y="3425"/>
                  <a:pt x="4000" y="3433"/>
                  <a:pt x="4009" y="3442"/>
                </a:cubicBezTo>
                <a:close/>
                <a:moveTo>
                  <a:pt x="3923" y="3519"/>
                </a:moveTo>
                <a:cubicBezTo>
                  <a:pt x="3975" y="3553"/>
                  <a:pt x="3975" y="3553"/>
                  <a:pt x="3975" y="3553"/>
                </a:cubicBezTo>
                <a:cubicBezTo>
                  <a:pt x="3975" y="3570"/>
                  <a:pt x="3975" y="3570"/>
                  <a:pt x="3975" y="3570"/>
                </a:cubicBezTo>
                <a:cubicBezTo>
                  <a:pt x="3932" y="3553"/>
                  <a:pt x="3906" y="3561"/>
                  <a:pt x="3881" y="3587"/>
                </a:cubicBezTo>
                <a:cubicBezTo>
                  <a:pt x="3872" y="3604"/>
                  <a:pt x="3872" y="3612"/>
                  <a:pt x="3881" y="3621"/>
                </a:cubicBezTo>
                <a:cubicBezTo>
                  <a:pt x="3932" y="3655"/>
                  <a:pt x="3932" y="3655"/>
                  <a:pt x="3932" y="3655"/>
                </a:cubicBezTo>
                <a:cubicBezTo>
                  <a:pt x="3949" y="3629"/>
                  <a:pt x="3949" y="3612"/>
                  <a:pt x="3932" y="3595"/>
                </a:cubicBezTo>
                <a:cubicBezTo>
                  <a:pt x="3932" y="3587"/>
                  <a:pt x="3932" y="3587"/>
                  <a:pt x="3932" y="3587"/>
                </a:cubicBezTo>
                <a:cubicBezTo>
                  <a:pt x="4000" y="3638"/>
                  <a:pt x="4000" y="3638"/>
                  <a:pt x="4000" y="3638"/>
                </a:cubicBezTo>
                <a:cubicBezTo>
                  <a:pt x="3992" y="3646"/>
                  <a:pt x="3992" y="3646"/>
                  <a:pt x="3992" y="3646"/>
                </a:cubicBezTo>
                <a:cubicBezTo>
                  <a:pt x="3975" y="3629"/>
                  <a:pt x="3949" y="3638"/>
                  <a:pt x="3940" y="3655"/>
                </a:cubicBezTo>
                <a:cubicBezTo>
                  <a:pt x="3992" y="3698"/>
                  <a:pt x="3992" y="3698"/>
                  <a:pt x="3992" y="3698"/>
                </a:cubicBezTo>
                <a:cubicBezTo>
                  <a:pt x="4000" y="3706"/>
                  <a:pt x="4009" y="3706"/>
                  <a:pt x="4026" y="3689"/>
                </a:cubicBezTo>
                <a:cubicBezTo>
                  <a:pt x="4043" y="3663"/>
                  <a:pt x="4043" y="3629"/>
                  <a:pt x="4017" y="3595"/>
                </a:cubicBezTo>
                <a:cubicBezTo>
                  <a:pt x="4026" y="3587"/>
                  <a:pt x="4026" y="3587"/>
                  <a:pt x="4026" y="3587"/>
                </a:cubicBezTo>
                <a:cubicBezTo>
                  <a:pt x="4085" y="3629"/>
                  <a:pt x="4085" y="3629"/>
                  <a:pt x="4085" y="3629"/>
                </a:cubicBezTo>
                <a:cubicBezTo>
                  <a:pt x="3975" y="3783"/>
                  <a:pt x="3975" y="3783"/>
                  <a:pt x="3975" y="3783"/>
                </a:cubicBezTo>
                <a:cubicBezTo>
                  <a:pt x="3966" y="3774"/>
                  <a:pt x="3966" y="3774"/>
                  <a:pt x="3966" y="3774"/>
                </a:cubicBezTo>
                <a:cubicBezTo>
                  <a:pt x="3975" y="3757"/>
                  <a:pt x="3975" y="3749"/>
                  <a:pt x="3966" y="3740"/>
                </a:cubicBezTo>
                <a:cubicBezTo>
                  <a:pt x="3855" y="3655"/>
                  <a:pt x="3855" y="3655"/>
                  <a:pt x="3855" y="3655"/>
                </a:cubicBezTo>
                <a:cubicBezTo>
                  <a:pt x="3847" y="3646"/>
                  <a:pt x="3830" y="3646"/>
                  <a:pt x="3821" y="3663"/>
                </a:cubicBezTo>
                <a:cubicBezTo>
                  <a:pt x="3812" y="3663"/>
                  <a:pt x="3812" y="3663"/>
                  <a:pt x="3812" y="3663"/>
                </a:cubicBezTo>
                <a:lnTo>
                  <a:pt x="3923" y="3519"/>
                </a:lnTo>
                <a:close/>
                <a:moveTo>
                  <a:pt x="3685" y="3808"/>
                </a:moveTo>
                <a:cubicBezTo>
                  <a:pt x="3676" y="3800"/>
                  <a:pt x="3676" y="3800"/>
                  <a:pt x="3676" y="3800"/>
                </a:cubicBezTo>
                <a:cubicBezTo>
                  <a:pt x="3736" y="3723"/>
                  <a:pt x="3736" y="3723"/>
                  <a:pt x="3736" y="3723"/>
                </a:cubicBezTo>
                <a:cubicBezTo>
                  <a:pt x="3744" y="3732"/>
                  <a:pt x="3744" y="3732"/>
                  <a:pt x="3744" y="3732"/>
                </a:cubicBezTo>
                <a:cubicBezTo>
                  <a:pt x="3736" y="3749"/>
                  <a:pt x="3727" y="3757"/>
                  <a:pt x="3736" y="3766"/>
                </a:cubicBezTo>
                <a:cubicBezTo>
                  <a:pt x="3736" y="3766"/>
                  <a:pt x="3770" y="3783"/>
                  <a:pt x="3855" y="3817"/>
                </a:cubicBezTo>
                <a:cubicBezTo>
                  <a:pt x="3855" y="3817"/>
                  <a:pt x="3855" y="3817"/>
                  <a:pt x="3855" y="3817"/>
                </a:cubicBezTo>
                <a:cubicBezTo>
                  <a:pt x="3855" y="3817"/>
                  <a:pt x="3847" y="3808"/>
                  <a:pt x="3847" y="3800"/>
                </a:cubicBezTo>
                <a:cubicBezTo>
                  <a:pt x="3812" y="3732"/>
                  <a:pt x="3795" y="3698"/>
                  <a:pt x="3795" y="3706"/>
                </a:cubicBezTo>
                <a:cubicBezTo>
                  <a:pt x="3787" y="3698"/>
                  <a:pt x="3778" y="3698"/>
                  <a:pt x="3770" y="3715"/>
                </a:cubicBezTo>
                <a:cubicBezTo>
                  <a:pt x="3761" y="3706"/>
                  <a:pt x="3761" y="3706"/>
                  <a:pt x="3761" y="3706"/>
                </a:cubicBezTo>
                <a:cubicBezTo>
                  <a:pt x="3804" y="3655"/>
                  <a:pt x="3804" y="3655"/>
                  <a:pt x="3804" y="3655"/>
                </a:cubicBezTo>
                <a:cubicBezTo>
                  <a:pt x="3812" y="3663"/>
                  <a:pt x="3812" y="3663"/>
                  <a:pt x="3812" y="3663"/>
                </a:cubicBezTo>
                <a:cubicBezTo>
                  <a:pt x="3804" y="3672"/>
                  <a:pt x="3804" y="3689"/>
                  <a:pt x="3812" y="3698"/>
                </a:cubicBezTo>
                <a:cubicBezTo>
                  <a:pt x="3889" y="3859"/>
                  <a:pt x="3889" y="3859"/>
                  <a:pt x="3889" y="3859"/>
                </a:cubicBezTo>
                <a:cubicBezTo>
                  <a:pt x="3872" y="3876"/>
                  <a:pt x="3872" y="3876"/>
                  <a:pt x="3872" y="3876"/>
                </a:cubicBezTo>
                <a:cubicBezTo>
                  <a:pt x="3710" y="3800"/>
                  <a:pt x="3710" y="3800"/>
                  <a:pt x="3710" y="3800"/>
                </a:cubicBezTo>
                <a:cubicBezTo>
                  <a:pt x="3702" y="3791"/>
                  <a:pt x="3693" y="3791"/>
                  <a:pt x="3685" y="3808"/>
                </a:cubicBezTo>
                <a:close/>
                <a:moveTo>
                  <a:pt x="3795" y="3953"/>
                </a:moveTo>
                <a:cubicBezTo>
                  <a:pt x="3710" y="4021"/>
                  <a:pt x="3710" y="4021"/>
                  <a:pt x="3710" y="4021"/>
                </a:cubicBezTo>
                <a:cubicBezTo>
                  <a:pt x="3702" y="4013"/>
                  <a:pt x="3702" y="4013"/>
                  <a:pt x="3702" y="4013"/>
                </a:cubicBezTo>
                <a:cubicBezTo>
                  <a:pt x="3719" y="4004"/>
                  <a:pt x="3719" y="3987"/>
                  <a:pt x="3710" y="3979"/>
                </a:cubicBezTo>
                <a:cubicBezTo>
                  <a:pt x="3625" y="3876"/>
                  <a:pt x="3625" y="3876"/>
                  <a:pt x="3625" y="3876"/>
                </a:cubicBezTo>
                <a:cubicBezTo>
                  <a:pt x="3616" y="3859"/>
                  <a:pt x="3599" y="3868"/>
                  <a:pt x="3582" y="3876"/>
                </a:cubicBezTo>
                <a:cubicBezTo>
                  <a:pt x="3582" y="3868"/>
                  <a:pt x="3582" y="3868"/>
                  <a:pt x="3582" y="3868"/>
                </a:cubicBezTo>
                <a:cubicBezTo>
                  <a:pt x="3659" y="3800"/>
                  <a:pt x="3659" y="3800"/>
                  <a:pt x="3659" y="3800"/>
                </a:cubicBezTo>
                <a:cubicBezTo>
                  <a:pt x="3668" y="3808"/>
                  <a:pt x="3668" y="3808"/>
                  <a:pt x="3668" y="3808"/>
                </a:cubicBezTo>
                <a:cubicBezTo>
                  <a:pt x="3650" y="3825"/>
                  <a:pt x="3650" y="3834"/>
                  <a:pt x="3659" y="3842"/>
                </a:cubicBezTo>
                <a:cubicBezTo>
                  <a:pt x="3753" y="3945"/>
                  <a:pt x="3753" y="3945"/>
                  <a:pt x="3753" y="3945"/>
                </a:cubicBezTo>
                <a:cubicBezTo>
                  <a:pt x="3761" y="3962"/>
                  <a:pt x="3770" y="3962"/>
                  <a:pt x="3787" y="3945"/>
                </a:cubicBezTo>
                <a:lnTo>
                  <a:pt x="3795" y="3953"/>
                </a:lnTo>
                <a:close/>
                <a:moveTo>
                  <a:pt x="3395" y="4013"/>
                </a:moveTo>
                <a:cubicBezTo>
                  <a:pt x="3395" y="4013"/>
                  <a:pt x="3395" y="4013"/>
                  <a:pt x="3395" y="4013"/>
                </a:cubicBezTo>
                <a:cubicBezTo>
                  <a:pt x="3395" y="4013"/>
                  <a:pt x="3395" y="4013"/>
                  <a:pt x="3395" y="4013"/>
                </a:cubicBezTo>
                <a:cubicBezTo>
                  <a:pt x="3378" y="4030"/>
                  <a:pt x="3378" y="4038"/>
                  <a:pt x="3386" y="4047"/>
                </a:cubicBezTo>
                <a:cubicBezTo>
                  <a:pt x="3429" y="4141"/>
                  <a:pt x="3429" y="4141"/>
                  <a:pt x="3429" y="4141"/>
                </a:cubicBezTo>
                <a:cubicBezTo>
                  <a:pt x="3446" y="4183"/>
                  <a:pt x="3437" y="4209"/>
                  <a:pt x="3386" y="4234"/>
                </a:cubicBezTo>
                <a:cubicBezTo>
                  <a:pt x="3343" y="4251"/>
                  <a:pt x="3318" y="4251"/>
                  <a:pt x="3301" y="4217"/>
                </a:cubicBezTo>
                <a:cubicBezTo>
                  <a:pt x="3241" y="4115"/>
                  <a:pt x="3241" y="4115"/>
                  <a:pt x="3241" y="4115"/>
                </a:cubicBezTo>
                <a:cubicBezTo>
                  <a:pt x="3241" y="4098"/>
                  <a:pt x="3233" y="4098"/>
                  <a:pt x="3216" y="4106"/>
                </a:cubicBezTo>
                <a:cubicBezTo>
                  <a:pt x="3207" y="4098"/>
                  <a:pt x="3207" y="4098"/>
                  <a:pt x="3207" y="4098"/>
                </a:cubicBezTo>
                <a:cubicBezTo>
                  <a:pt x="3301" y="4055"/>
                  <a:pt x="3301" y="4055"/>
                  <a:pt x="3301" y="4055"/>
                </a:cubicBezTo>
                <a:cubicBezTo>
                  <a:pt x="3301" y="4064"/>
                  <a:pt x="3301" y="4064"/>
                  <a:pt x="3301" y="4064"/>
                </a:cubicBezTo>
                <a:cubicBezTo>
                  <a:pt x="3284" y="4072"/>
                  <a:pt x="3275" y="4081"/>
                  <a:pt x="3284" y="4098"/>
                </a:cubicBezTo>
                <a:cubicBezTo>
                  <a:pt x="3343" y="4200"/>
                  <a:pt x="3343" y="4200"/>
                  <a:pt x="3343" y="4200"/>
                </a:cubicBezTo>
                <a:cubicBezTo>
                  <a:pt x="3352" y="4226"/>
                  <a:pt x="3369" y="4226"/>
                  <a:pt x="3395" y="4217"/>
                </a:cubicBezTo>
                <a:cubicBezTo>
                  <a:pt x="3429" y="4200"/>
                  <a:pt x="3429" y="4183"/>
                  <a:pt x="3420" y="4149"/>
                </a:cubicBezTo>
                <a:cubicBezTo>
                  <a:pt x="3369" y="4055"/>
                  <a:pt x="3369" y="4055"/>
                  <a:pt x="3369" y="4055"/>
                </a:cubicBezTo>
                <a:cubicBezTo>
                  <a:pt x="3369" y="4047"/>
                  <a:pt x="3352" y="4038"/>
                  <a:pt x="3326" y="4047"/>
                </a:cubicBezTo>
                <a:cubicBezTo>
                  <a:pt x="3326" y="4038"/>
                  <a:pt x="3326" y="4038"/>
                  <a:pt x="3326" y="4038"/>
                </a:cubicBezTo>
                <a:cubicBezTo>
                  <a:pt x="3386" y="4004"/>
                  <a:pt x="3386" y="4004"/>
                  <a:pt x="3386" y="4004"/>
                </a:cubicBezTo>
                <a:cubicBezTo>
                  <a:pt x="3386" y="4004"/>
                  <a:pt x="3386" y="4004"/>
                  <a:pt x="3386" y="4004"/>
                </a:cubicBezTo>
                <a:cubicBezTo>
                  <a:pt x="3446" y="3962"/>
                  <a:pt x="3446" y="3962"/>
                  <a:pt x="3446" y="3962"/>
                </a:cubicBezTo>
                <a:cubicBezTo>
                  <a:pt x="3608" y="4021"/>
                  <a:pt x="3608" y="4021"/>
                  <a:pt x="3608" y="4021"/>
                </a:cubicBezTo>
                <a:cubicBezTo>
                  <a:pt x="3608" y="4021"/>
                  <a:pt x="3608" y="4021"/>
                  <a:pt x="3608" y="4021"/>
                </a:cubicBezTo>
                <a:cubicBezTo>
                  <a:pt x="3548" y="3936"/>
                  <a:pt x="3548" y="3936"/>
                  <a:pt x="3548" y="3936"/>
                </a:cubicBezTo>
                <a:cubicBezTo>
                  <a:pt x="3540" y="3919"/>
                  <a:pt x="3531" y="3919"/>
                  <a:pt x="3505" y="3936"/>
                </a:cubicBezTo>
                <a:cubicBezTo>
                  <a:pt x="3505" y="3928"/>
                  <a:pt x="3505" y="3928"/>
                  <a:pt x="3505" y="3928"/>
                </a:cubicBezTo>
                <a:cubicBezTo>
                  <a:pt x="3565" y="3885"/>
                  <a:pt x="3565" y="3885"/>
                  <a:pt x="3565" y="3885"/>
                </a:cubicBezTo>
                <a:cubicBezTo>
                  <a:pt x="3565" y="3893"/>
                  <a:pt x="3565" y="3893"/>
                  <a:pt x="3565" y="3893"/>
                </a:cubicBezTo>
                <a:cubicBezTo>
                  <a:pt x="3557" y="3902"/>
                  <a:pt x="3548" y="3919"/>
                  <a:pt x="3565" y="3928"/>
                </a:cubicBezTo>
                <a:cubicBezTo>
                  <a:pt x="3659" y="4055"/>
                  <a:pt x="3659" y="4055"/>
                  <a:pt x="3659" y="4055"/>
                </a:cubicBezTo>
                <a:cubicBezTo>
                  <a:pt x="3633" y="4072"/>
                  <a:pt x="3633" y="4072"/>
                  <a:pt x="3633" y="4072"/>
                </a:cubicBezTo>
                <a:cubicBezTo>
                  <a:pt x="3454" y="4013"/>
                  <a:pt x="3454" y="4013"/>
                  <a:pt x="3454" y="4013"/>
                </a:cubicBezTo>
                <a:cubicBezTo>
                  <a:pt x="3454" y="4013"/>
                  <a:pt x="3454" y="4013"/>
                  <a:pt x="3454" y="4013"/>
                </a:cubicBezTo>
                <a:cubicBezTo>
                  <a:pt x="3531" y="4115"/>
                  <a:pt x="3531" y="4115"/>
                  <a:pt x="3531" y="4115"/>
                </a:cubicBezTo>
                <a:cubicBezTo>
                  <a:pt x="3531" y="4132"/>
                  <a:pt x="3548" y="4132"/>
                  <a:pt x="3565" y="4115"/>
                </a:cubicBezTo>
                <a:cubicBezTo>
                  <a:pt x="3574" y="4124"/>
                  <a:pt x="3574" y="4124"/>
                  <a:pt x="3574" y="4124"/>
                </a:cubicBezTo>
                <a:cubicBezTo>
                  <a:pt x="3505" y="4166"/>
                  <a:pt x="3505" y="4166"/>
                  <a:pt x="3505" y="4166"/>
                </a:cubicBezTo>
                <a:cubicBezTo>
                  <a:pt x="3505" y="4158"/>
                  <a:pt x="3505" y="4158"/>
                  <a:pt x="3505" y="4158"/>
                </a:cubicBezTo>
                <a:cubicBezTo>
                  <a:pt x="3523" y="4149"/>
                  <a:pt x="3523" y="4141"/>
                  <a:pt x="3514" y="4124"/>
                </a:cubicBezTo>
                <a:cubicBezTo>
                  <a:pt x="3429" y="4013"/>
                  <a:pt x="3429" y="4013"/>
                  <a:pt x="3429" y="4013"/>
                </a:cubicBezTo>
                <a:cubicBezTo>
                  <a:pt x="3429" y="4004"/>
                  <a:pt x="3412" y="4004"/>
                  <a:pt x="3395" y="4013"/>
                </a:cubicBezTo>
                <a:close/>
                <a:moveTo>
                  <a:pt x="3122" y="4132"/>
                </a:moveTo>
                <a:cubicBezTo>
                  <a:pt x="3147" y="4200"/>
                  <a:pt x="3147" y="4200"/>
                  <a:pt x="3147" y="4200"/>
                </a:cubicBezTo>
                <a:cubicBezTo>
                  <a:pt x="3139" y="4209"/>
                  <a:pt x="3139" y="4209"/>
                  <a:pt x="3139" y="4209"/>
                </a:cubicBezTo>
                <a:cubicBezTo>
                  <a:pt x="3113" y="4175"/>
                  <a:pt x="3079" y="4158"/>
                  <a:pt x="3054" y="4166"/>
                </a:cubicBezTo>
                <a:cubicBezTo>
                  <a:pt x="3019" y="4183"/>
                  <a:pt x="3019" y="4217"/>
                  <a:pt x="3036" y="4268"/>
                </a:cubicBezTo>
                <a:cubicBezTo>
                  <a:pt x="3054" y="4328"/>
                  <a:pt x="3088" y="4354"/>
                  <a:pt x="3122" y="4336"/>
                </a:cubicBezTo>
                <a:cubicBezTo>
                  <a:pt x="3156" y="4328"/>
                  <a:pt x="3173" y="4294"/>
                  <a:pt x="3156" y="4251"/>
                </a:cubicBezTo>
                <a:cubicBezTo>
                  <a:pt x="3173" y="4251"/>
                  <a:pt x="3173" y="4251"/>
                  <a:pt x="3173" y="4251"/>
                </a:cubicBezTo>
                <a:cubicBezTo>
                  <a:pt x="3190" y="4302"/>
                  <a:pt x="3173" y="4336"/>
                  <a:pt x="3122" y="4354"/>
                </a:cubicBezTo>
                <a:cubicBezTo>
                  <a:pt x="3054" y="4371"/>
                  <a:pt x="3011" y="4354"/>
                  <a:pt x="2985" y="4285"/>
                </a:cubicBezTo>
                <a:cubicBezTo>
                  <a:pt x="2968" y="4226"/>
                  <a:pt x="2994" y="4183"/>
                  <a:pt x="3045" y="4158"/>
                </a:cubicBezTo>
                <a:cubicBezTo>
                  <a:pt x="3062" y="4149"/>
                  <a:pt x="3088" y="4149"/>
                  <a:pt x="3105" y="4158"/>
                </a:cubicBezTo>
                <a:cubicBezTo>
                  <a:pt x="3113" y="4141"/>
                  <a:pt x="3113" y="4141"/>
                  <a:pt x="3113" y="4141"/>
                </a:cubicBezTo>
                <a:lnTo>
                  <a:pt x="3122" y="4132"/>
                </a:lnTo>
                <a:close/>
                <a:moveTo>
                  <a:pt x="2977" y="4396"/>
                </a:moveTo>
                <a:cubicBezTo>
                  <a:pt x="2874" y="4422"/>
                  <a:pt x="2874" y="4422"/>
                  <a:pt x="2874" y="4422"/>
                </a:cubicBezTo>
                <a:cubicBezTo>
                  <a:pt x="2866" y="4405"/>
                  <a:pt x="2866" y="4405"/>
                  <a:pt x="2866" y="4405"/>
                </a:cubicBezTo>
                <a:cubicBezTo>
                  <a:pt x="2891" y="4405"/>
                  <a:pt x="2900" y="4396"/>
                  <a:pt x="2891" y="4379"/>
                </a:cubicBezTo>
                <a:cubicBezTo>
                  <a:pt x="2857" y="4243"/>
                  <a:pt x="2857" y="4243"/>
                  <a:pt x="2857" y="4243"/>
                </a:cubicBezTo>
                <a:cubicBezTo>
                  <a:pt x="2857" y="4234"/>
                  <a:pt x="2849" y="4226"/>
                  <a:pt x="2832" y="4234"/>
                </a:cubicBezTo>
                <a:cubicBezTo>
                  <a:pt x="2823" y="4226"/>
                  <a:pt x="2823" y="4226"/>
                  <a:pt x="2823" y="4226"/>
                </a:cubicBezTo>
                <a:cubicBezTo>
                  <a:pt x="2934" y="4200"/>
                  <a:pt x="2934" y="4200"/>
                  <a:pt x="2934" y="4200"/>
                </a:cubicBezTo>
                <a:cubicBezTo>
                  <a:pt x="2934" y="4209"/>
                  <a:pt x="2934" y="4209"/>
                  <a:pt x="2934" y="4209"/>
                </a:cubicBezTo>
                <a:cubicBezTo>
                  <a:pt x="2909" y="4217"/>
                  <a:pt x="2909" y="4226"/>
                  <a:pt x="2909" y="4234"/>
                </a:cubicBezTo>
                <a:cubicBezTo>
                  <a:pt x="2943" y="4371"/>
                  <a:pt x="2943" y="4371"/>
                  <a:pt x="2943" y="4371"/>
                </a:cubicBezTo>
                <a:cubicBezTo>
                  <a:pt x="2943" y="4388"/>
                  <a:pt x="2951" y="4388"/>
                  <a:pt x="2977" y="4388"/>
                </a:cubicBezTo>
                <a:lnTo>
                  <a:pt x="2977" y="4396"/>
                </a:lnTo>
                <a:close/>
                <a:moveTo>
                  <a:pt x="2602" y="4268"/>
                </a:moveTo>
                <a:cubicBezTo>
                  <a:pt x="2602" y="4260"/>
                  <a:pt x="2602" y="4260"/>
                  <a:pt x="2602" y="4260"/>
                </a:cubicBezTo>
                <a:cubicBezTo>
                  <a:pt x="2670" y="4251"/>
                  <a:pt x="2670" y="4251"/>
                  <a:pt x="2670" y="4251"/>
                </a:cubicBezTo>
                <a:cubicBezTo>
                  <a:pt x="2781" y="4371"/>
                  <a:pt x="2781" y="4371"/>
                  <a:pt x="2781" y="4371"/>
                </a:cubicBezTo>
                <a:cubicBezTo>
                  <a:pt x="2789" y="4371"/>
                  <a:pt x="2789" y="4371"/>
                  <a:pt x="2789" y="4371"/>
                </a:cubicBezTo>
                <a:cubicBezTo>
                  <a:pt x="2772" y="4268"/>
                  <a:pt x="2772" y="4268"/>
                  <a:pt x="2772" y="4268"/>
                </a:cubicBezTo>
                <a:cubicBezTo>
                  <a:pt x="2772" y="4260"/>
                  <a:pt x="2764" y="4251"/>
                  <a:pt x="2738" y="4251"/>
                </a:cubicBezTo>
                <a:cubicBezTo>
                  <a:pt x="2738" y="4243"/>
                  <a:pt x="2738" y="4243"/>
                  <a:pt x="2738" y="4243"/>
                </a:cubicBezTo>
                <a:cubicBezTo>
                  <a:pt x="2806" y="4234"/>
                  <a:pt x="2806" y="4234"/>
                  <a:pt x="2806" y="4234"/>
                </a:cubicBezTo>
                <a:cubicBezTo>
                  <a:pt x="2815" y="4243"/>
                  <a:pt x="2815" y="4243"/>
                  <a:pt x="2815" y="4243"/>
                </a:cubicBezTo>
                <a:cubicBezTo>
                  <a:pt x="2789" y="4251"/>
                  <a:pt x="2789" y="4260"/>
                  <a:pt x="2789" y="4268"/>
                </a:cubicBezTo>
                <a:cubicBezTo>
                  <a:pt x="2806" y="4439"/>
                  <a:pt x="2806" y="4439"/>
                  <a:pt x="2806" y="4439"/>
                </a:cubicBezTo>
                <a:cubicBezTo>
                  <a:pt x="2781" y="4439"/>
                  <a:pt x="2781" y="4439"/>
                  <a:pt x="2781" y="4439"/>
                </a:cubicBezTo>
                <a:cubicBezTo>
                  <a:pt x="2653" y="4294"/>
                  <a:pt x="2653" y="4294"/>
                  <a:pt x="2653" y="4294"/>
                </a:cubicBezTo>
                <a:cubicBezTo>
                  <a:pt x="2653" y="4302"/>
                  <a:pt x="2653" y="4302"/>
                  <a:pt x="2653" y="4302"/>
                </a:cubicBezTo>
                <a:cubicBezTo>
                  <a:pt x="2661" y="4422"/>
                  <a:pt x="2661" y="4422"/>
                  <a:pt x="2661" y="4422"/>
                </a:cubicBezTo>
                <a:cubicBezTo>
                  <a:pt x="2661" y="4439"/>
                  <a:pt x="2678" y="4439"/>
                  <a:pt x="2704" y="4439"/>
                </a:cubicBezTo>
                <a:cubicBezTo>
                  <a:pt x="2704" y="4447"/>
                  <a:pt x="2704" y="4447"/>
                  <a:pt x="2704" y="4447"/>
                </a:cubicBezTo>
                <a:cubicBezTo>
                  <a:pt x="2627" y="4456"/>
                  <a:pt x="2627" y="4456"/>
                  <a:pt x="2627" y="4456"/>
                </a:cubicBezTo>
                <a:cubicBezTo>
                  <a:pt x="2627" y="4447"/>
                  <a:pt x="2627" y="4447"/>
                  <a:pt x="2627" y="4447"/>
                </a:cubicBezTo>
                <a:cubicBezTo>
                  <a:pt x="2644" y="4447"/>
                  <a:pt x="2653" y="4439"/>
                  <a:pt x="2653" y="4422"/>
                </a:cubicBezTo>
                <a:cubicBezTo>
                  <a:pt x="2636" y="4285"/>
                  <a:pt x="2636" y="4285"/>
                  <a:pt x="2636" y="4285"/>
                </a:cubicBezTo>
                <a:cubicBezTo>
                  <a:pt x="2636" y="4268"/>
                  <a:pt x="2619" y="4268"/>
                  <a:pt x="2602" y="4268"/>
                </a:cubicBezTo>
                <a:close/>
                <a:moveTo>
                  <a:pt x="2439" y="4354"/>
                </a:moveTo>
                <a:cubicBezTo>
                  <a:pt x="2508" y="4354"/>
                  <a:pt x="2508" y="4354"/>
                  <a:pt x="2508" y="4354"/>
                </a:cubicBezTo>
                <a:cubicBezTo>
                  <a:pt x="2508" y="4294"/>
                  <a:pt x="2508" y="4294"/>
                  <a:pt x="2508" y="4294"/>
                </a:cubicBezTo>
                <a:cubicBezTo>
                  <a:pt x="2508" y="4277"/>
                  <a:pt x="2499" y="4277"/>
                  <a:pt x="2482" y="4277"/>
                </a:cubicBezTo>
                <a:cubicBezTo>
                  <a:pt x="2474" y="4260"/>
                  <a:pt x="2474" y="4260"/>
                  <a:pt x="2474" y="4260"/>
                </a:cubicBezTo>
                <a:cubicBezTo>
                  <a:pt x="2584" y="4260"/>
                  <a:pt x="2584" y="4260"/>
                  <a:pt x="2584" y="4260"/>
                </a:cubicBezTo>
                <a:cubicBezTo>
                  <a:pt x="2584" y="4268"/>
                  <a:pt x="2584" y="4268"/>
                  <a:pt x="2584" y="4268"/>
                </a:cubicBezTo>
                <a:cubicBezTo>
                  <a:pt x="2559" y="4268"/>
                  <a:pt x="2550" y="4277"/>
                  <a:pt x="2550" y="4294"/>
                </a:cubicBezTo>
                <a:cubicBezTo>
                  <a:pt x="2559" y="4430"/>
                  <a:pt x="2559" y="4430"/>
                  <a:pt x="2559" y="4430"/>
                </a:cubicBezTo>
                <a:cubicBezTo>
                  <a:pt x="2559" y="4447"/>
                  <a:pt x="2567" y="4447"/>
                  <a:pt x="2593" y="4447"/>
                </a:cubicBezTo>
                <a:cubicBezTo>
                  <a:pt x="2593" y="4456"/>
                  <a:pt x="2593" y="4456"/>
                  <a:pt x="2593" y="4456"/>
                </a:cubicBezTo>
                <a:cubicBezTo>
                  <a:pt x="2491" y="4464"/>
                  <a:pt x="2491" y="4464"/>
                  <a:pt x="2491" y="4464"/>
                </a:cubicBezTo>
                <a:cubicBezTo>
                  <a:pt x="2491" y="4456"/>
                  <a:pt x="2491" y="4456"/>
                  <a:pt x="2491" y="4456"/>
                </a:cubicBezTo>
                <a:cubicBezTo>
                  <a:pt x="2508" y="4456"/>
                  <a:pt x="2516" y="4447"/>
                  <a:pt x="2508" y="4430"/>
                </a:cubicBezTo>
                <a:cubicBezTo>
                  <a:pt x="2508" y="4362"/>
                  <a:pt x="2508" y="4362"/>
                  <a:pt x="2508" y="4362"/>
                </a:cubicBezTo>
                <a:cubicBezTo>
                  <a:pt x="2439" y="4371"/>
                  <a:pt x="2439" y="4371"/>
                  <a:pt x="2439" y="4371"/>
                </a:cubicBezTo>
                <a:cubicBezTo>
                  <a:pt x="2448" y="4439"/>
                  <a:pt x="2448" y="4439"/>
                  <a:pt x="2448" y="4439"/>
                </a:cubicBezTo>
                <a:cubicBezTo>
                  <a:pt x="2448" y="4447"/>
                  <a:pt x="2457" y="4456"/>
                  <a:pt x="2474" y="4456"/>
                </a:cubicBezTo>
                <a:cubicBezTo>
                  <a:pt x="2474" y="4464"/>
                  <a:pt x="2474" y="4464"/>
                  <a:pt x="2474" y="4464"/>
                </a:cubicBezTo>
                <a:cubicBezTo>
                  <a:pt x="2371" y="4473"/>
                  <a:pt x="2371" y="4473"/>
                  <a:pt x="2371" y="4473"/>
                </a:cubicBezTo>
                <a:cubicBezTo>
                  <a:pt x="2371" y="4456"/>
                  <a:pt x="2371" y="4456"/>
                  <a:pt x="2371" y="4456"/>
                </a:cubicBezTo>
                <a:cubicBezTo>
                  <a:pt x="2388" y="4456"/>
                  <a:pt x="2397" y="4456"/>
                  <a:pt x="2397" y="4439"/>
                </a:cubicBezTo>
                <a:cubicBezTo>
                  <a:pt x="2388" y="4302"/>
                  <a:pt x="2388" y="4302"/>
                  <a:pt x="2388" y="4302"/>
                </a:cubicBezTo>
                <a:cubicBezTo>
                  <a:pt x="2388" y="4285"/>
                  <a:pt x="2380" y="4277"/>
                  <a:pt x="2363" y="4277"/>
                </a:cubicBezTo>
                <a:cubicBezTo>
                  <a:pt x="2363" y="4268"/>
                  <a:pt x="2363" y="4268"/>
                  <a:pt x="2363" y="4268"/>
                </a:cubicBezTo>
                <a:cubicBezTo>
                  <a:pt x="2465" y="4260"/>
                  <a:pt x="2465" y="4260"/>
                  <a:pt x="2465" y="4260"/>
                </a:cubicBezTo>
                <a:cubicBezTo>
                  <a:pt x="2465" y="4277"/>
                  <a:pt x="2465" y="4277"/>
                  <a:pt x="2465" y="4277"/>
                </a:cubicBezTo>
                <a:cubicBezTo>
                  <a:pt x="2448" y="4277"/>
                  <a:pt x="2439" y="4285"/>
                  <a:pt x="2439" y="4294"/>
                </a:cubicBezTo>
                <a:lnTo>
                  <a:pt x="2439" y="4354"/>
                </a:lnTo>
                <a:close/>
                <a:moveTo>
                  <a:pt x="2346" y="4268"/>
                </a:moveTo>
                <a:cubicBezTo>
                  <a:pt x="2337" y="4336"/>
                  <a:pt x="2337" y="4336"/>
                  <a:pt x="2337" y="4336"/>
                </a:cubicBezTo>
                <a:cubicBezTo>
                  <a:pt x="2329" y="4336"/>
                  <a:pt x="2329" y="4336"/>
                  <a:pt x="2329" y="4336"/>
                </a:cubicBezTo>
                <a:cubicBezTo>
                  <a:pt x="2312" y="4294"/>
                  <a:pt x="2295" y="4268"/>
                  <a:pt x="2269" y="4268"/>
                </a:cubicBezTo>
                <a:cubicBezTo>
                  <a:pt x="2235" y="4260"/>
                  <a:pt x="2209" y="4285"/>
                  <a:pt x="2201" y="4354"/>
                </a:cubicBezTo>
                <a:cubicBezTo>
                  <a:pt x="2201" y="4405"/>
                  <a:pt x="2209" y="4439"/>
                  <a:pt x="2252" y="4447"/>
                </a:cubicBezTo>
                <a:cubicBezTo>
                  <a:pt x="2295" y="4447"/>
                  <a:pt x="2312" y="4430"/>
                  <a:pt x="2320" y="4388"/>
                </a:cubicBezTo>
                <a:cubicBezTo>
                  <a:pt x="2337" y="4388"/>
                  <a:pt x="2337" y="4388"/>
                  <a:pt x="2337" y="4388"/>
                </a:cubicBezTo>
                <a:cubicBezTo>
                  <a:pt x="2329" y="4439"/>
                  <a:pt x="2295" y="4464"/>
                  <a:pt x="2243" y="4456"/>
                </a:cubicBezTo>
                <a:cubicBezTo>
                  <a:pt x="2175" y="4447"/>
                  <a:pt x="2150" y="4405"/>
                  <a:pt x="2150" y="4345"/>
                </a:cubicBezTo>
                <a:cubicBezTo>
                  <a:pt x="2167" y="4277"/>
                  <a:pt x="2201" y="4251"/>
                  <a:pt x="2269" y="4251"/>
                </a:cubicBezTo>
                <a:cubicBezTo>
                  <a:pt x="2286" y="4251"/>
                  <a:pt x="2303" y="4260"/>
                  <a:pt x="2320" y="4277"/>
                </a:cubicBezTo>
                <a:cubicBezTo>
                  <a:pt x="2337" y="4268"/>
                  <a:pt x="2337" y="4268"/>
                  <a:pt x="2337" y="4268"/>
                </a:cubicBezTo>
                <a:lnTo>
                  <a:pt x="2346" y="4268"/>
                </a:lnTo>
                <a:close/>
                <a:moveTo>
                  <a:pt x="2124" y="4234"/>
                </a:moveTo>
                <a:cubicBezTo>
                  <a:pt x="2115" y="4311"/>
                  <a:pt x="2115" y="4311"/>
                  <a:pt x="2115" y="4311"/>
                </a:cubicBezTo>
                <a:cubicBezTo>
                  <a:pt x="2098" y="4302"/>
                  <a:pt x="2098" y="4302"/>
                  <a:pt x="2098" y="4302"/>
                </a:cubicBezTo>
                <a:cubicBezTo>
                  <a:pt x="2098" y="4268"/>
                  <a:pt x="2081" y="4243"/>
                  <a:pt x="2047" y="4234"/>
                </a:cubicBezTo>
                <a:cubicBezTo>
                  <a:pt x="2030" y="4226"/>
                  <a:pt x="2022" y="4234"/>
                  <a:pt x="2022" y="4243"/>
                </a:cubicBezTo>
                <a:cubicBezTo>
                  <a:pt x="2005" y="4302"/>
                  <a:pt x="2005" y="4302"/>
                  <a:pt x="2005" y="4302"/>
                </a:cubicBezTo>
                <a:cubicBezTo>
                  <a:pt x="2030" y="4311"/>
                  <a:pt x="2047" y="4302"/>
                  <a:pt x="2056" y="4277"/>
                </a:cubicBezTo>
                <a:cubicBezTo>
                  <a:pt x="2073" y="4277"/>
                  <a:pt x="2073" y="4277"/>
                  <a:pt x="2073" y="4277"/>
                </a:cubicBezTo>
                <a:cubicBezTo>
                  <a:pt x="2047" y="4362"/>
                  <a:pt x="2047" y="4362"/>
                  <a:pt x="2047" y="4362"/>
                </a:cubicBezTo>
                <a:cubicBezTo>
                  <a:pt x="2039" y="4354"/>
                  <a:pt x="2039" y="4354"/>
                  <a:pt x="2039" y="4354"/>
                </a:cubicBezTo>
                <a:cubicBezTo>
                  <a:pt x="2039" y="4328"/>
                  <a:pt x="2030" y="4319"/>
                  <a:pt x="2005" y="4311"/>
                </a:cubicBezTo>
                <a:cubicBezTo>
                  <a:pt x="1987" y="4379"/>
                  <a:pt x="1987" y="4379"/>
                  <a:pt x="1987" y="4379"/>
                </a:cubicBezTo>
                <a:cubicBezTo>
                  <a:pt x="1979" y="4388"/>
                  <a:pt x="1987" y="4396"/>
                  <a:pt x="2005" y="4405"/>
                </a:cubicBezTo>
                <a:cubicBezTo>
                  <a:pt x="2039" y="4413"/>
                  <a:pt x="2073" y="4396"/>
                  <a:pt x="2090" y="4362"/>
                </a:cubicBezTo>
                <a:cubicBezTo>
                  <a:pt x="2107" y="4362"/>
                  <a:pt x="2107" y="4362"/>
                  <a:pt x="2107" y="4362"/>
                </a:cubicBezTo>
                <a:cubicBezTo>
                  <a:pt x="2081" y="4439"/>
                  <a:pt x="2081" y="4439"/>
                  <a:pt x="2081" y="4439"/>
                </a:cubicBezTo>
                <a:cubicBezTo>
                  <a:pt x="1902" y="4388"/>
                  <a:pt x="1902" y="4388"/>
                  <a:pt x="1902" y="4388"/>
                </a:cubicBezTo>
                <a:cubicBezTo>
                  <a:pt x="1902" y="4379"/>
                  <a:pt x="1902" y="4379"/>
                  <a:pt x="1902" y="4379"/>
                </a:cubicBezTo>
                <a:cubicBezTo>
                  <a:pt x="1928" y="4388"/>
                  <a:pt x="1936" y="4379"/>
                  <a:pt x="1936" y="4371"/>
                </a:cubicBezTo>
                <a:cubicBezTo>
                  <a:pt x="1970" y="4234"/>
                  <a:pt x="1970" y="4234"/>
                  <a:pt x="1970" y="4234"/>
                </a:cubicBezTo>
                <a:cubicBezTo>
                  <a:pt x="1979" y="4217"/>
                  <a:pt x="1970" y="4209"/>
                  <a:pt x="1945" y="4209"/>
                </a:cubicBezTo>
                <a:cubicBezTo>
                  <a:pt x="1953" y="4192"/>
                  <a:pt x="1953" y="4192"/>
                  <a:pt x="1953" y="4192"/>
                </a:cubicBezTo>
                <a:lnTo>
                  <a:pt x="2124" y="4234"/>
                </a:lnTo>
                <a:close/>
                <a:moveTo>
                  <a:pt x="1757" y="4132"/>
                </a:moveTo>
                <a:cubicBezTo>
                  <a:pt x="1936" y="4192"/>
                  <a:pt x="1936" y="4192"/>
                  <a:pt x="1936" y="4192"/>
                </a:cubicBezTo>
                <a:cubicBezTo>
                  <a:pt x="1911" y="4260"/>
                  <a:pt x="1911" y="4260"/>
                  <a:pt x="1911" y="4260"/>
                </a:cubicBezTo>
                <a:cubicBezTo>
                  <a:pt x="1902" y="4260"/>
                  <a:pt x="1902" y="4260"/>
                  <a:pt x="1902" y="4260"/>
                </a:cubicBezTo>
                <a:cubicBezTo>
                  <a:pt x="1902" y="4217"/>
                  <a:pt x="1894" y="4192"/>
                  <a:pt x="1860" y="4183"/>
                </a:cubicBezTo>
                <a:cubicBezTo>
                  <a:pt x="1808" y="4336"/>
                  <a:pt x="1808" y="4336"/>
                  <a:pt x="1808" y="4336"/>
                </a:cubicBezTo>
                <a:cubicBezTo>
                  <a:pt x="1808" y="4345"/>
                  <a:pt x="1817" y="4354"/>
                  <a:pt x="1834" y="4362"/>
                </a:cubicBezTo>
                <a:cubicBezTo>
                  <a:pt x="1834" y="4371"/>
                  <a:pt x="1834" y="4371"/>
                  <a:pt x="1834" y="4371"/>
                </a:cubicBezTo>
                <a:cubicBezTo>
                  <a:pt x="1723" y="4336"/>
                  <a:pt x="1723" y="4336"/>
                  <a:pt x="1723" y="4336"/>
                </a:cubicBezTo>
                <a:cubicBezTo>
                  <a:pt x="1732" y="4328"/>
                  <a:pt x="1732" y="4328"/>
                  <a:pt x="1732" y="4328"/>
                </a:cubicBezTo>
                <a:cubicBezTo>
                  <a:pt x="1749" y="4336"/>
                  <a:pt x="1766" y="4328"/>
                  <a:pt x="1766" y="4319"/>
                </a:cubicBezTo>
                <a:cubicBezTo>
                  <a:pt x="1817" y="4166"/>
                  <a:pt x="1817" y="4166"/>
                  <a:pt x="1817" y="4166"/>
                </a:cubicBezTo>
                <a:cubicBezTo>
                  <a:pt x="1791" y="4158"/>
                  <a:pt x="1766" y="4175"/>
                  <a:pt x="1740" y="4200"/>
                </a:cubicBezTo>
                <a:cubicBezTo>
                  <a:pt x="1732" y="4200"/>
                  <a:pt x="1732" y="4200"/>
                  <a:pt x="1732" y="4200"/>
                </a:cubicBezTo>
                <a:lnTo>
                  <a:pt x="1757" y="4132"/>
                </a:lnTo>
                <a:close/>
                <a:moveTo>
                  <a:pt x="1570" y="4064"/>
                </a:moveTo>
                <a:cubicBezTo>
                  <a:pt x="1578" y="4047"/>
                  <a:pt x="1578" y="4047"/>
                  <a:pt x="1578" y="4047"/>
                </a:cubicBezTo>
                <a:cubicBezTo>
                  <a:pt x="1663" y="4089"/>
                  <a:pt x="1663" y="4089"/>
                  <a:pt x="1663" y="4089"/>
                </a:cubicBezTo>
                <a:cubicBezTo>
                  <a:pt x="1655" y="4098"/>
                  <a:pt x="1655" y="4098"/>
                  <a:pt x="1655" y="4098"/>
                </a:cubicBezTo>
                <a:cubicBezTo>
                  <a:pt x="1646" y="4089"/>
                  <a:pt x="1638" y="4089"/>
                  <a:pt x="1638" y="4098"/>
                </a:cubicBezTo>
                <a:cubicBezTo>
                  <a:pt x="1629" y="4098"/>
                  <a:pt x="1629" y="4106"/>
                  <a:pt x="1629" y="4115"/>
                </a:cubicBezTo>
                <a:cubicBezTo>
                  <a:pt x="1629" y="4115"/>
                  <a:pt x="1629" y="4115"/>
                  <a:pt x="1629" y="4115"/>
                </a:cubicBezTo>
                <a:cubicBezTo>
                  <a:pt x="1638" y="4183"/>
                  <a:pt x="1638" y="4183"/>
                  <a:pt x="1638" y="4183"/>
                </a:cubicBezTo>
                <a:cubicBezTo>
                  <a:pt x="1689" y="4141"/>
                  <a:pt x="1689" y="4141"/>
                  <a:pt x="1689" y="4141"/>
                </a:cubicBezTo>
                <a:cubicBezTo>
                  <a:pt x="1698" y="4132"/>
                  <a:pt x="1698" y="4132"/>
                  <a:pt x="1698" y="4132"/>
                </a:cubicBezTo>
                <a:cubicBezTo>
                  <a:pt x="1698" y="4124"/>
                  <a:pt x="1689" y="4115"/>
                  <a:pt x="1680" y="4106"/>
                </a:cubicBezTo>
                <a:cubicBezTo>
                  <a:pt x="1680" y="4098"/>
                  <a:pt x="1680" y="4098"/>
                  <a:pt x="1680" y="4098"/>
                </a:cubicBezTo>
                <a:cubicBezTo>
                  <a:pt x="1749" y="4124"/>
                  <a:pt x="1749" y="4124"/>
                  <a:pt x="1749" y="4124"/>
                </a:cubicBezTo>
                <a:cubicBezTo>
                  <a:pt x="1749" y="4141"/>
                  <a:pt x="1749" y="4141"/>
                  <a:pt x="1749" y="4141"/>
                </a:cubicBezTo>
                <a:cubicBezTo>
                  <a:pt x="1732" y="4132"/>
                  <a:pt x="1715" y="4132"/>
                  <a:pt x="1706" y="4141"/>
                </a:cubicBezTo>
                <a:cubicBezTo>
                  <a:pt x="1638" y="4209"/>
                  <a:pt x="1638" y="4209"/>
                  <a:pt x="1638" y="4209"/>
                </a:cubicBezTo>
                <a:cubicBezTo>
                  <a:pt x="1612" y="4251"/>
                  <a:pt x="1612" y="4251"/>
                  <a:pt x="1612" y="4251"/>
                </a:cubicBezTo>
                <a:cubicBezTo>
                  <a:pt x="1604" y="4268"/>
                  <a:pt x="1612" y="4277"/>
                  <a:pt x="1638" y="4285"/>
                </a:cubicBezTo>
                <a:cubicBezTo>
                  <a:pt x="1629" y="4294"/>
                  <a:pt x="1629" y="4294"/>
                  <a:pt x="1629" y="4294"/>
                </a:cubicBezTo>
                <a:cubicBezTo>
                  <a:pt x="1527" y="4251"/>
                  <a:pt x="1527" y="4251"/>
                  <a:pt x="1527" y="4251"/>
                </a:cubicBezTo>
                <a:cubicBezTo>
                  <a:pt x="1536" y="4234"/>
                  <a:pt x="1536" y="4234"/>
                  <a:pt x="1536" y="4234"/>
                </a:cubicBezTo>
                <a:cubicBezTo>
                  <a:pt x="1553" y="4251"/>
                  <a:pt x="1570" y="4251"/>
                  <a:pt x="1570" y="4234"/>
                </a:cubicBezTo>
                <a:cubicBezTo>
                  <a:pt x="1595" y="4183"/>
                  <a:pt x="1595" y="4183"/>
                  <a:pt x="1595" y="4183"/>
                </a:cubicBezTo>
                <a:cubicBezTo>
                  <a:pt x="1587" y="4106"/>
                  <a:pt x="1587" y="4106"/>
                  <a:pt x="1587" y="4106"/>
                </a:cubicBezTo>
                <a:cubicBezTo>
                  <a:pt x="1587" y="4081"/>
                  <a:pt x="1578" y="4064"/>
                  <a:pt x="1570" y="4064"/>
                </a:cubicBezTo>
                <a:close/>
                <a:moveTo>
                  <a:pt x="1459" y="4217"/>
                </a:moveTo>
                <a:cubicBezTo>
                  <a:pt x="1322" y="4132"/>
                  <a:pt x="1322" y="4132"/>
                  <a:pt x="1322" y="4132"/>
                </a:cubicBezTo>
                <a:cubicBezTo>
                  <a:pt x="1322" y="4115"/>
                  <a:pt x="1322" y="4115"/>
                  <a:pt x="1322" y="4115"/>
                </a:cubicBezTo>
                <a:cubicBezTo>
                  <a:pt x="1339" y="4132"/>
                  <a:pt x="1356" y="4132"/>
                  <a:pt x="1356" y="4115"/>
                </a:cubicBezTo>
                <a:cubicBezTo>
                  <a:pt x="1433" y="3996"/>
                  <a:pt x="1433" y="3996"/>
                  <a:pt x="1433" y="3996"/>
                </a:cubicBezTo>
                <a:cubicBezTo>
                  <a:pt x="1442" y="3987"/>
                  <a:pt x="1433" y="3979"/>
                  <a:pt x="1416" y="3962"/>
                </a:cubicBezTo>
                <a:cubicBezTo>
                  <a:pt x="1425" y="3953"/>
                  <a:pt x="1425" y="3953"/>
                  <a:pt x="1425" y="3953"/>
                </a:cubicBezTo>
                <a:cubicBezTo>
                  <a:pt x="1510" y="4013"/>
                  <a:pt x="1510" y="4013"/>
                  <a:pt x="1510" y="4013"/>
                </a:cubicBezTo>
                <a:cubicBezTo>
                  <a:pt x="1510" y="4021"/>
                  <a:pt x="1510" y="4021"/>
                  <a:pt x="1510" y="4021"/>
                </a:cubicBezTo>
                <a:cubicBezTo>
                  <a:pt x="1493" y="4013"/>
                  <a:pt x="1476" y="4013"/>
                  <a:pt x="1476" y="4021"/>
                </a:cubicBezTo>
                <a:cubicBezTo>
                  <a:pt x="1399" y="4141"/>
                  <a:pt x="1399" y="4141"/>
                  <a:pt x="1399" y="4141"/>
                </a:cubicBezTo>
                <a:cubicBezTo>
                  <a:pt x="1391" y="4149"/>
                  <a:pt x="1399" y="4158"/>
                  <a:pt x="1408" y="4166"/>
                </a:cubicBezTo>
                <a:cubicBezTo>
                  <a:pt x="1433" y="4183"/>
                  <a:pt x="1467" y="4175"/>
                  <a:pt x="1493" y="4141"/>
                </a:cubicBezTo>
                <a:cubicBezTo>
                  <a:pt x="1501" y="4149"/>
                  <a:pt x="1501" y="4149"/>
                  <a:pt x="1501" y="4149"/>
                </a:cubicBezTo>
                <a:lnTo>
                  <a:pt x="1459" y="4217"/>
                </a:lnTo>
                <a:close/>
                <a:moveTo>
                  <a:pt x="1186" y="3902"/>
                </a:moveTo>
                <a:cubicBezTo>
                  <a:pt x="1228" y="3851"/>
                  <a:pt x="1280" y="3851"/>
                  <a:pt x="1331" y="3885"/>
                </a:cubicBezTo>
                <a:cubicBezTo>
                  <a:pt x="1373" y="3928"/>
                  <a:pt x="1382" y="3970"/>
                  <a:pt x="1348" y="4030"/>
                </a:cubicBezTo>
                <a:cubicBezTo>
                  <a:pt x="1305" y="4072"/>
                  <a:pt x="1254" y="4081"/>
                  <a:pt x="1203" y="4047"/>
                </a:cubicBezTo>
                <a:cubicBezTo>
                  <a:pt x="1160" y="4004"/>
                  <a:pt x="1152" y="3953"/>
                  <a:pt x="1186" y="3902"/>
                </a:cubicBezTo>
                <a:close/>
                <a:moveTo>
                  <a:pt x="1228" y="3936"/>
                </a:moveTo>
                <a:cubicBezTo>
                  <a:pt x="1194" y="3979"/>
                  <a:pt x="1186" y="4013"/>
                  <a:pt x="1211" y="4038"/>
                </a:cubicBezTo>
                <a:cubicBezTo>
                  <a:pt x="1237" y="4055"/>
                  <a:pt x="1263" y="4038"/>
                  <a:pt x="1305" y="3996"/>
                </a:cubicBezTo>
                <a:cubicBezTo>
                  <a:pt x="1339" y="3945"/>
                  <a:pt x="1348" y="3911"/>
                  <a:pt x="1322" y="3893"/>
                </a:cubicBezTo>
                <a:cubicBezTo>
                  <a:pt x="1297" y="3876"/>
                  <a:pt x="1263" y="3885"/>
                  <a:pt x="1228" y="3936"/>
                </a:cubicBezTo>
                <a:close/>
                <a:moveTo>
                  <a:pt x="1041" y="3902"/>
                </a:moveTo>
                <a:cubicBezTo>
                  <a:pt x="964" y="3825"/>
                  <a:pt x="964" y="3825"/>
                  <a:pt x="964" y="3825"/>
                </a:cubicBezTo>
                <a:cubicBezTo>
                  <a:pt x="973" y="3817"/>
                  <a:pt x="973" y="3817"/>
                  <a:pt x="973" y="3817"/>
                </a:cubicBezTo>
                <a:cubicBezTo>
                  <a:pt x="981" y="3834"/>
                  <a:pt x="998" y="3834"/>
                  <a:pt x="1007" y="3825"/>
                </a:cubicBezTo>
                <a:cubicBezTo>
                  <a:pt x="1101" y="3723"/>
                  <a:pt x="1101" y="3723"/>
                  <a:pt x="1101" y="3723"/>
                </a:cubicBezTo>
                <a:cubicBezTo>
                  <a:pt x="1109" y="3715"/>
                  <a:pt x="1109" y="3706"/>
                  <a:pt x="1092" y="3689"/>
                </a:cubicBezTo>
                <a:cubicBezTo>
                  <a:pt x="1101" y="3681"/>
                  <a:pt x="1101" y="3681"/>
                  <a:pt x="1101" y="3681"/>
                </a:cubicBezTo>
                <a:cubicBezTo>
                  <a:pt x="1177" y="3757"/>
                  <a:pt x="1177" y="3757"/>
                  <a:pt x="1177" y="3757"/>
                </a:cubicBezTo>
                <a:cubicBezTo>
                  <a:pt x="1211" y="3791"/>
                  <a:pt x="1211" y="3817"/>
                  <a:pt x="1194" y="3842"/>
                </a:cubicBezTo>
                <a:cubicBezTo>
                  <a:pt x="1169" y="3868"/>
                  <a:pt x="1135" y="3868"/>
                  <a:pt x="1101" y="3834"/>
                </a:cubicBezTo>
                <a:cubicBezTo>
                  <a:pt x="1084" y="3808"/>
                  <a:pt x="1084" y="3808"/>
                  <a:pt x="1084" y="3808"/>
                </a:cubicBezTo>
                <a:cubicBezTo>
                  <a:pt x="1041" y="3851"/>
                  <a:pt x="1041" y="3851"/>
                  <a:pt x="1041" y="3851"/>
                </a:cubicBezTo>
                <a:cubicBezTo>
                  <a:pt x="1024" y="3868"/>
                  <a:pt x="1032" y="3876"/>
                  <a:pt x="1049" y="3893"/>
                </a:cubicBezTo>
                <a:lnTo>
                  <a:pt x="1041" y="3902"/>
                </a:lnTo>
                <a:close/>
                <a:moveTo>
                  <a:pt x="1135" y="3757"/>
                </a:moveTo>
                <a:cubicBezTo>
                  <a:pt x="1092" y="3800"/>
                  <a:pt x="1092" y="3800"/>
                  <a:pt x="1092" y="3800"/>
                </a:cubicBezTo>
                <a:cubicBezTo>
                  <a:pt x="1101" y="3808"/>
                  <a:pt x="1101" y="3808"/>
                  <a:pt x="1101" y="3808"/>
                </a:cubicBezTo>
                <a:cubicBezTo>
                  <a:pt x="1118" y="3825"/>
                  <a:pt x="1135" y="3825"/>
                  <a:pt x="1152" y="3808"/>
                </a:cubicBezTo>
                <a:cubicBezTo>
                  <a:pt x="1169" y="3791"/>
                  <a:pt x="1177" y="3774"/>
                  <a:pt x="1160" y="3757"/>
                </a:cubicBezTo>
                <a:cubicBezTo>
                  <a:pt x="1152" y="3749"/>
                  <a:pt x="1143" y="3749"/>
                  <a:pt x="1135" y="3757"/>
                </a:cubicBezTo>
                <a:close/>
                <a:moveTo>
                  <a:pt x="913" y="3468"/>
                </a:moveTo>
                <a:cubicBezTo>
                  <a:pt x="921" y="3459"/>
                  <a:pt x="921" y="3459"/>
                  <a:pt x="921" y="3459"/>
                </a:cubicBezTo>
                <a:cubicBezTo>
                  <a:pt x="973" y="3519"/>
                  <a:pt x="973" y="3519"/>
                  <a:pt x="973" y="3519"/>
                </a:cubicBezTo>
                <a:cubicBezTo>
                  <a:pt x="921" y="3681"/>
                  <a:pt x="921" y="3681"/>
                  <a:pt x="921" y="3681"/>
                </a:cubicBezTo>
                <a:cubicBezTo>
                  <a:pt x="921" y="3681"/>
                  <a:pt x="921" y="3681"/>
                  <a:pt x="921" y="3681"/>
                </a:cubicBezTo>
                <a:cubicBezTo>
                  <a:pt x="1007" y="3612"/>
                  <a:pt x="1007" y="3612"/>
                  <a:pt x="1007" y="3612"/>
                </a:cubicBezTo>
                <a:cubicBezTo>
                  <a:pt x="1015" y="3612"/>
                  <a:pt x="1015" y="3595"/>
                  <a:pt x="998" y="3578"/>
                </a:cubicBezTo>
                <a:cubicBezTo>
                  <a:pt x="1007" y="3570"/>
                  <a:pt x="1007" y="3570"/>
                  <a:pt x="1007" y="3570"/>
                </a:cubicBezTo>
                <a:cubicBezTo>
                  <a:pt x="1058" y="3629"/>
                  <a:pt x="1058" y="3629"/>
                  <a:pt x="1058" y="3629"/>
                </a:cubicBezTo>
                <a:cubicBezTo>
                  <a:pt x="1049" y="3638"/>
                  <a:pt x="1049" y="3638"/>
                  <a:pt x="1049" y="3638"/>
                </a:cubicBezTo>
                <a:cubicBezTo>
                  <a:pt x="1032" y="3621"/>
                  <a:pt x="1024" y="3621"/>
                  <a:pt x="1015" y="3629"/>
                </a:cubicBezTo>
                <a:cubicBezTo>
                  <a:pt x="879" y="3732"/>
                  <a:pt x="879" y="3732"/>
                  <a:pt x="879" y="3732"/>
                </a:cubicBezTo>
                <a:cubicBezTo>
                  <a:pt x="862" y="3706"/>
                  <a:pt x="862" y="3706"/>
                  <a:pt x="862" y="3706"/>
                </a:cubicBezTo>
                <a:cubicBezTo>
                  <a:pt x="921" y="3527"/>
                  <a:pt x="921" y="3527"/>
                  <a:pt x="921" y="3527"/>
                </a:cubicBezTo>
                <a:cubicBezTo>
                  <a:pt x="913" y="3527"/>
                  <a:pt x="913" y="3527"/>
                  <a:pt x="913" y="3527"/>
                </a:cubicBezTo>
                <a:cubicBezTo>
                  <a:pt x="819" y="3604"/>
                  <a:pt x="819" y="3604"/>
                  <a:pt x="819" y="3604"/>
                </a:cubicBezTo>
                <a:cubicBezTo>
                  <a:pt x="802" y="3604"/>
                  <a:pt x="811" y="3621"/>
                  <a:pt x="828" y="3638"/>
                </a:cubicBezTo>
                <a:cubicBezTo>
                  <a:pt x="819" y="3646"/>
                  <a:pt x="819" y="3646"/>
                  <a:pt x="819" y="3646"/>
                </a:cubicBezTo>
                <a:cubicBezTo>
                  <a:pt x="768" y="3587"/>
                  <a:pt x="768" y="3587"/>
                  <a:pt x="768" y="3587"/>
                </a:cubicBezTo>
                <a:cubicBezTo>
                  <a:pt x="777" y="3578"/>
                  <a:pt x="777" y="3578"/>
                  <a:pt x="777" y="3578"/>
                </a:cubicBezTo>
                <a:cubicBezTo>
                  <a:pt x="785" y="3595"/>
                  <a:pt x="802" y="3595"/>
                  <a:pt x="811" y="3587"/>
                </a:cubicBezTo>
                <a:cubicBezTo>
                  <a:pt x="921" y="3502"/>
                  <a:pt x="921" y="3502"/>
                  <a:pt x="921" y="3502"/>
                </a:cubicBezTo>
                <a:cubicBezTo>
                  <a:pt x="930" y="3493"/>
                  <a:pt x="930" y="3485"/>
                  <a:pt x="913" y="3468"/>
                </a:cubicBezTo>
                <a:close/>
                <a:moveTo>
                  <a:pt x="683" y="3442"/>
                </a:moveTo>
                <a:cubicBezTo>
                  <a:pt x="640" y="3374"/>
                  <a:pt x="640" y="3374"/>
                  <a:pt x="640" y="3374"/>
                </a:cubicBezTo>
                <a:cubicBezTo>
                  <a:pt x="649" y="3365"/>
                  <a:pt x="649" y="3365"/>
                  <a:pt x="649" y="3365"/>
                </a:cubicBezTo>
                <a:cubicBezTo>
                  <a:pt x="657" y="3382"/>
                  <a:pt x="674" y="3382"/>
                  <a:pt x="700" y="3382"/>
                </a:cubicBezTo>
                <a:cubicBezTo>
                  <a:pt x="870" y="3357"/>
                  <a:pt x="870" y="3357"/>
                  <a:pt x="870" y="3357"/>
                </a:cubicBezTo>
                <a:cubicBezTo>
                  <a:pt x="879" y="3374"/>
                  <a:pt x="879" y="3374"/>
                  <a:pt x="879" y="3374"/>
                </a:cubicBezTo>
                <a:cubicBezTo>
                  <a:pt x="759" y="3527"/>
                  <a:pt x="759" y="3527"/>
                  <a:pt x="759" y="3527"/>
                </a:cubicBezTo>
                <a:cubicBezTo>
                  <a:pt x="751" y="3536"/>
                  <a:pt x="751" y="3544"/>
                  <a:pt x="759" y="3553"/>
                </a:cubicBezTo>
                <a:cubicBezTo>
                  <a:pt x="751" y="3561"/>
                  <a:pt x="751" y="3561"/>
                  <a:pt x="751" y="3561"/>
                </a:cubicBezTo>
                <a:cubicBezTo>
                  <a:pt x="700" y="3468"/>
                  <a:pt x="700" y="3468"/>
                  <a:pt x="700" y="3468"/>
                </a:cubicBezTo>
                <a:cubicBezTo>
                  <a:pt x="708" y="3468"/>
                  <a:pt x="708" y="3468"/>
                  <a:pt x="708" y="3468"/>
                </a:cubicBezTo>
                <a:cubicBezTo>
                  <a:pt x="708" y="3476"/>
                  <a:pt x="708" y="3476"/>
                  <a:pt x="708" y="3476"/>
                </a:cubicBezTo>
                <a:cubicBezTo>
                  <a:pt x="717" y="3485"/>
                  <a:pt x="725" y="3493"/>
                  <a:pt x="734" y="3485"/>
                </a:cubicBezTo>
                <a:cubicBezTo>
                  <a:pt x="734" y="3485"/>
                  <a:pt x="734" y="3485"/>
                  <a:pt x="734" y="3476"/>
                </a:cubicBezTo>
                <a:cubicBezTo>
                  <a:pt x="734" y="3485"/>
                  <a:pt x="734" y="3485"/>
                  <a:pt x="742" y="3476"/>
                </a:cubicBezTo>
                <a:cubicBezTo>
                  <a:pt x="759" y="3451"/>
                  <a:pt x="759" y="3451"/>
                  <a:pt x="759" y="3451"/>
                </a:cubicBezTo>
                <a:cubicBezTo>
                  <a:pt x="725" y="3391"/>
                  <a:pt x="725" y="3391"/>
                  <a:pt x="725" y="3391"/>
                </a:cubicBezTo>
                <a:cubicBezTo>
                  <a:pt x="700" y="3399"/>
                  <a:pt x="700" y="3399"/>
                  <a:pt x="700" y="3399"/>
                </a:cubicBezTo>
                <a:cubicBezTo>
                  <a:pt x="700" y="3399"/>
                  <a:pt x="691" y="3399"/>
                  <a:pt x="683" y="3399"/>
                </a:cubicBezTo>
                <a:cubicBezTo>
                  <a:pt x="674" y="3408"/>
                  <a:pt x="674" y="3416"/>
                  <a:pt x="683" y="3425"/>
                </a:cubicBezTo>
                <a:cubicBezTo>
                  <a:pt x="691" y="3433"/>
                  <a:pt x="691" y="3433"/>
                  <a:pt x="691" y="3433"/>
                </a:cubicBezTo>
                <a:lnTo>
                  <a:pt x="683" y="3442"/>
                </a:lnTo>
                <a:close/>
                <a:moveTo>
                  <a:pt x="768" y="3433"/>
                </a:moveTo>
                <a:cubicBezTo>
                  <a:pt x="811" y="3382"/>
                  <a:pt x="811" y="3382"/>
                  <a:pt x="811" y="3382"/>
                </a:cubicBezTo>
                <a:cubicBezTo>
                  <a:pt x="742" y="3391"/>
                  <a:pt x="742" y="3391"/>
                  <a:pt x="742" y="3391"/>
                </a:cubicBezTo>
                <a:lnTo>
                  <a:pt x="768" y="3433"/>
                </a:lnTo>
                <a:close/>
                <a:moveTo>
                  <a:pt x="717" y="3076"/>
                </a:moveTo>
                <a:cubicBezTo>
                  <a:pt x="725" y="3076"/>
                  <a:pt x="725" y="3076"/>
                  <a:pt x="725" y="3076"/>
                </a:cubicBezTo>
                <a:cubicBezTo>
                  <a:pt x="751" y="3135"/>
                  <a:pt x="751" y="3135"/>
                  <a:pt x="751" y="3135"/>
                </a:cubicBezTo>
                <a:cubicBezTo>
                  <a:pt x="666" y="3280"/>
                  <a:pt x="666" y="3280"/>
                  <a:pt x="666" y="3280"/>
                </a:cubicBezTo>
                <a:cubicBezTo>
                  <a:pt x="666" y="3280"/>
                  <a:pt x="666" y="3280"/>
                  <a:pt x="666" y="3280"/>
                </a:cubicBezTo>
                <a:cubicBezTo>
                  <a:pt x="759" y="3246"/>
                  <a:pt x="759" y="3246"/>
                  <a:pt x="759" y="3246"/>
                </a:cubicBezTo>
                <a:cubicBezTo>
                  <a:pt x="777" y="3238"/>
                  <a:pt x="777" y="3229"/>
                  <a:pt x="768" y="3203"/>
                </a:cubicBezTo>
                <a:cubicBezTo>
                  <a:pt x="785" y="3203"/>
                  <a:pt x="785" y="3203"/>
                  <a:pt x="785" y="3203"/>
                </a:cubicBezTo>
                <a:cubicBezTo>
                  <a:pt x="811" y="3263"/>
                  <a:pt x="811" y="3263"/>
                  <a:pt x="811" y="3263"/>
                </a:cubicBezTo>
                <a:cubicBezTo>
                  <a:pt x="802" y="3272"/>
                  <a:pt x="802" y="3272"/>
                  <a:pt x="802" y="3272"/>
                </a:cubicBezTo>
                <a:cubicBezTo>
                  <a:pt x="794" y="3255"/>
                  <a:pt x="785" y="3246"/>
                  <a:pt x="768" y="3255"/>
                </a:cubicBezTo>
                <a:cubicBezTo>
                  <a:pt x="614" y="3323"/>
                  <a:pt x="614" y="3323"/>
                  <a:pt x="614" y="3323"/>
                </a:cubicBezTo>
                <a:cubicBezTo>
                  <a:pt x="606" y="3297"/>
                  <a:pt x="606" y="3297"/>
                  <a:pt x="606" y="3297"/>
                </a:cubicBezTo>
                <a:cubicBezTo>
                  <a:pt x="700" y="3135"/>
                  <a:pt x="700" y="3135"/>
                  <a:pt x="700" y="3135"/>
                </a:cubicBezTo>
                <a:cubicBezTo>
                  <a:pt x="700" y="3135"/>
                  <a:pt x="700" y="3135"/>
                  <a:pt x="700" y="3135"/>
                </a:cubicBezTo>
                <a:cubicBezTo>
                  <a:pt x="589" y="3186"/>
                  <a:pt x="589" y="3186"/>
                  <a:pt x="589" y="3186"/>
                </a:cubicBezTo>
                <a:cubicBezTo>
                  <a:pt x="572" y="3186"/>
                  <a:pt x="572" y="3203"/>
                  <a:pt x="580" y="3221"/>
                </a:cubicBezTo>
                <a:cubicBezTo>
                  <a:pt x="572" y="3229"/>
                  <a:pt x="572" y="3229"/>
                  <a:pt x="572" y="3229"/>
                </a:cubicBezTo>
                <a:cubicBezTo>
                  <a:pt x="538" y="3152"/>
                  <a:pt x="538" y="3152"/>
                  <a:pt x="538" y="3152"/>
                </a:cubicBezTo>
                <a:cubicBezTo>
                  <a:pt x="555" y="3152"/>
                  <a:pt x="555" y="3152"/>
                  <a:pt x="555" y="3152"/>
                </a:cubicBezTo>
                <a:cubicBezTo>
                  <a:pt x="563" y="3169"/>
                  <a:pt x="572" y="3178"/>
                  <a:pt x="580" y="3169"/>
                </a:cubicBezTo>
                <a:cubicBezTo>
                  <a:pt x="708" y="3110"/>
                  <a:pt x="708" y="3110"/>
                  <a:pt x="708" y="3110"/>
                </a:cubicBezTo>
                <a:cubicBezTo>
                  <a:pt x="725" y="3110"/>
                  <a:pt x="725" y="3093"/>
                  <a:pt x="717" y="3076"/>
                </a:cubicBezTo>
                <a:close/>
                <a:moveTo>
                  <a:pt x="717" y="3050"/>
                </a:moveTo>
                <a:cubicBezTo>
                  <a:pt x="649" y="3076"/>
                  <a:pt x="649" y="3076"/>
                  <a:pt x="649" y="3076"/>
                </a:cubicBezTo>
                <a:cubicBezTo>
                  <a:pt x="640" y="3059"/>
                  <a:pt x="640" y="3059"/>
                  <a:pt x="640" y="3059"/>
                </a:cubicBezTo>
                <a:cubicBezTo>
                  <a:pt x="674" y="3042"/>
                  <a:pt x="691" y="3016"/>
                  <a:pt x="683" y="2982"/>
                </a:cubicBezTo>
                <a:cubicBezTo>
                  <a:pt x="674" y="2965"/>
                  <a:pt x="666" y="2956"/>
                  <a:pt x="657" y="2965"/>
                </a:cubicBezTo>
                <a:cubicBezTo>
                  <a:pt x="597" y="2973"/>
                  <a:pt x="597" y="2973"/>
                  <a:pt x="597" y="2973"/>
                </a:cubicBezTo>
                <a:cubicBezTo>
                  <a:pt x="606" y="2999"/>
                  <a:pt x="623" y="3016"/>
                  <a:pt x="649" y="3008"/>
                </a:cubicBezTo>
                <a:cubicBezTo>
                  <a:pt x="649" y="3025"/>
                  <a:pt x="649" y="3025"/>
                  <a:pt x="649" y="3025"/>
                </a:cubicBezTo>
                <a:cubicBezTo>
                  <a:pt x="572" y="3042"/>
                  <a:pt x="572" y="3042"/>
                  <a:pt x="572" y="3042"/>
                </a:cubicBezTo>
                <a:cubicBezTo>
                  <a:pt x="572" y="3033"/>
                  <a:pt x="572" y="3033"/>
                  <a:pt x="572" y="3033"/>
                </a:cubicBezTo>
                <a:cubicBezTo>
                  <a:pt x="589" y="3025"/>
                  <a:pt x="597" y="2999"/>
                  <a:pt x="589" y="2982"/>
                </a:cubicBezTo>
                <a:cubicBezTo>
                  <a:pt x="521" y="2999"/>
                  <a:pt x="521" y="2999"/>
                  <a:pt x="521" y="2999"/>
                </a:cubicBezTo>
                <a:cubicBezTo>
                  <a:pt x="512" y="2999"/>
                  <a:pt x="504" y="3008"/>
                  <a:pt x="512" y="3025"/>
                </a:cubicBezTo>
                <a:cubicBezTo>
                  <a:pt x="521" y="3059"/>
                  <a:pt x="546" y="3076"/>
                  <a:pt x="589" y="3076"/>
                </a:cubicBezTo>
                <a:cubicBezTo>
                  <a:pt x="597" y="3093"/>
                  <a:pt x="597" y="3093"/>
                  <a:pt x="597" y="3093"/>
                </a:cubicBezTo>
                <a:cubicBezTo>
                  <a:pt x="521" y="3110"/>
                  <a:pt x="521" y="3110"/>
                  <a:pt x="521" y="3110"/>
                </a:cubicBezTo>
                <a:cubicBezTo>
                  <a:pt x="469" y="2931"/>
                  <a:pt x="469" y="2931"/>
                  <a:pt x="469" y="2931"/>
                </a:cubicBezTo>
                <a:cubicBezTo>
                  <a:pt x="487" y="2931"/>
                  <a:pt x="487" y="2931"/>
                  <a:pt x="487" y="2931"/>
                </a:cubicBezTo>
                <a:cubicBezTo>
                  <a:pt x="487" y="2948"/>
                  <a:pt x="495" y="2956"/>
                  <a:pt x="512" y="2948"/>
                </a:cubicBezTo>
                <a:cubicBezTo>
                  <a:pt x="649" y="2914"/>
                  <a:pt x="649" y="2914"/>
                  <a:pt x="649" y="2914"/>
                </a:cubicBezTo>
                <a:cubicBezTo>
                  <a:pt x="657" y="2914"/>
                  <a:pt x="666" y="2897"/>
                  <a:pt x="657" y="2880"/>
                </a:cubicBezTo>
                <a:cubicBezTo>
                  <a:pt x="666" y="2880"/>
                  <a:pt x="666" y="2880"/>
                  <a:pt x="666" y="2880"/>
                </a:cubicBezTo>
                <a:lnTo>
                  <a:pt x="717" y="3050"/>
                </a:lnTo>
                <a:close/>
              </a:path>
            </a:pathLst>
          </a:custGeom>
          <a:solidFill>
            <a:srgbClr val="014F8E">
              <a:alpha val="3000"/>
            </a:srgb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grpSp>
        <p:nvGrpSpPr>
          <p:cNvPr id="25" name="组合 24">
            <a:extLst>
              <a:ext uri="{FF2B5EF4-FFF2-40B4-BE49-F238E27FC236}">
                <a16:creationId xmlns="" xmlns:a16="http://schemas.microsoft.com/office/drawing/2014/main" id="{EFE4A9BB-8D5E-4216-B030-8B7736713BAF}"/>
              </a:ext>
            </a:extLst>
          </p:cNvPr>
          <p:cNvGrpSpPr/>
          <p:nvPr userDrawn="1"/>
        </p:nvGrpSpPr>
        <p:grpSpPr>
          <a:xfrm>
            <a:off x="9818325" y="379089"/>
            <a:ext cx="1678350" cy="412813"/>
            <a:chOff x="2191473" y="2468629"/>
            <a:chExt cx="7809054" cy="1920742"/>
          </a:xfrm>
          <a:solidFill>
            <a:srgbClr val="014F8E"/>
          </a:solidFill>
        </p:grpSpPr>
        <p:sp>
          <p:nvSpPr>
            <p:cNvPr id="28" name="íŝlîḍe">
              <a:extLst>
                <a:ext uri="{FF2B5EF4-FFF2-40B4-BE49-F238E27FC236}">
                  <a16:creationId xmlns="" xmlns:a16="http://schemas.microsoft.com/office/drawing/2014/main" id="{76083272-D490-4D4F-9AEA-F941D4F965BE}"/>
                </a:ext>
              </a:extLst>
            </p:cNvPr>
            <p:cNvSpPr/>
            <p:nvPr/>
          </p:nvSpPr>
          <p:spPr bwMode="auto">
            <a:xfrm>
              <a:off x="2191473" y="2508284"/>
              <a:ext cx="1886171" cy="1881087"/>
            </a:xfrm>
            <a:custGeom>
              <a:avLst/>
              <a:gdLst>
                <a:gd name="T0" fmla="*/ 546 w 4879"/>
                <a:gd name="T1" fmla="*/ 2803 h 4873"/>
                <a:gd name="T2" fmla="*/ 4256 w 4879"/>
                <a:gd name="T3" fmla="*/ 1823 h 4873"/>
                <a:gd name="T4" fmla="*/ 4034 w 4879"/>
                <a:gd name="T5" fmla="*/ 1806 h 4873"/>
                <a:gd name="T6" fmla="*/ 4077 w 4879"/>
                <a:gd name="T7" fmla="*/ 1985 h 4873"/>
                <a:gd name="T8" fmla="*/ 4520 w 4879"/>
                <a:gd name="T9" fmla="*/ 1977 h 4873"/>
                <a:gd name="T10" fmla="*/ 4299 w 4879"/>
                <a:gd name="T11" fmla="*/ 1951 h 4873"/>
                <a:gd name="T12" fmla="*/ 4427 w 4879"/>
                <a:gd name="T13" fmla="*/ 2079 h 4873"/>
                <a:gd name="T14" fmla="*/ 3957 w 4879"/>
                <a:gd name="T15" fmla="*/ 1125 h 4873"/>
                <a:gd name="T16" fmla="*/ 3548 w 4879"/>
                <a:gd name="T17" fmla="*/ 1040 h 4873"/>
                <a:gd name="T18" fmla="*/ 2951 w 4879"/>
                <a:gd name="T19" fmla="*/ 537 h 4873"/>
                <a:gd name="T20" fmla="*/ 1902 w 4879"/>
                <a:gd name="T21" fmla="*/ 588 h 4873"/>
                <a:gd name="T22" fmla="*/ 1843 w 4879"/>
                <a:gd name="T23" fmla="*/ 793 h 4873"/>
                <a:gd name="T24" fmla="*/ 2047 w 4879"/>
                <a:gd name="T25" fmla="*/ 733 h 4873"/>
                <a:gd name="T26" fmla="*/ 1979 w 4879"/>
                <a:gd name="T27" fmla="*/ 460 h 4873"/>
                <a:gd name="T28" fmla="*/ 1101 w 4879"/>
                <a:gd name="T29" fmla="*/ 1082 h 4873"/>
                <a:gd name="T30" fmla="*/ 1135 w 4879"/>
                <a:gd name="T31" fmla="*/ 1065 h 4873"/>
                <a:gd name="T32" fmla="*/ 1194 w 4879"/>
                <a:gd name="T33" fmla="*/ 980 h 4873"/>
                <a:gd name="T34" fmla="*/ 1058 w 4879"/>
                <a:gd name="T35" fmla="*/ 1040 h 4873"/>
                <a:gd name="T36" fmla="*/ 879 w 4879"/>
                <a:gd name="T37" fmla="*/ 1951 h 4873"/>
                <a:gd name="T38" fmla="*/ 614 w 4879"/>
                <a:gd name="T39" fmla="*/ 1892 h 4873"/>
                <a:gd name="T40" fmla="*/ 427 w 4879"/>
                <a:gd name="T41" fmla="*/ 1653 h 4873"/>
                <a:gd name="T42" fmla="*/ 589 w 4879"/>
                <a:gd name="T43" fmla="*/ 2070 h 4873"/>
                <a:gd name="T44" fmla="*/ 1638 w 4879"/>
                <a:gd name="T45" fmla="*/ 3433 h 4873"/>
                <a:gd name="T46" fmla="*/ 2457 w 4879"/>
                <a:gd name="T47" fmla="*/ 2675 h 4873"/>
                <a:gd name="T48" fmla="*/ 2857 w 4879"/>
                <a:gd name="T49" fmla="*/ 3391 h 4873"/>
                <a:gd name="T50" fmla="*/ 3156 w 4879"/>
                <a:gd name="T51" fmla="*/ 3348 h 4873"/>
                <a:gd name="T52" fmla="*/ 3343 w 4879"/>
                <a:gd name="T53" fmla="*/ 3476 h 4873"/>
                <a:gd name="T54" fmla="*/ 162 w 4879"/>
                <a:gd name="T55" fmla="*/ 2437 h 4873"/>
                <a:gd name="T56" fmla="*/ 4273 w 4879"/>
                <a:gd name="T57" fmla="*/ 2633 h 4873"/>
                <a:gd name="T58" fmla="*/ 4299 w 4879"/>
                <a:gd name="T59" fmla="*/ 2863 h 4873"/>
                <a:gd name="T60" fmla="*/ 4307 w 4879"/>
                <a:gd name="T61" fmla="*/ 3169 h 4873"/>
                <a:gd name="T62" fmla="*/ 4196 w 4879"/>
                <a:gd name="T63" fmla="*/ 3297 h 4873"/>
                <a:gd name="T64" fmla="*/ 4247 w 4879"/>
                <a:gd name="T65" fmla="*/ 3357 h 4873"/>
                <a:gd name="T66" fmla="*/ 4102 w 4879"/>
                <a:gd name="T67" fmla="*/ 3553 h 4873"/>
                <a:gd name="T68" fmla="*/ 4009 w 4879"/>
                <a:gd name="T69" fmla="*/ 3442 h 4873"/>
                <a:gd name="T70" fmla="*/ 4026 w 4879"/>
                <a:gd name="T71" fmla="*/ 3587 h 4873"/>
                <a:gd name="T72" fmla="*/ 3855 w 4879"/>
                <a:gd name="T73" fmla="*/ 3817 h 4873"/>
                <a:gd name="T74" fmla="*/ 3710 w 4879"/>
                <a:gd name="T75" fmla="*/ 3979 h 4873"/>
                <a:gd name="T76" fmla="*/ 3386 w 4879"/>
                <a:gd name="T77" fmla="*/ 4234 h 4873"/>
                <a:gd name="T78" fmla="*/ 3386 w 4879"/>
                <a:gd name="T79" fmla="*/ 4004 h 4873"/>
                <a:gd name="T80" fmla="*/ 3565 w 4879"/>
                <a:gd name="T81" fmla="*/ 4115 h 4873"/>
                <a:gd name="T82" fmla="*/ 3122 w 4879"/>
                <a:gd name="T83" fmla="*/ 4354 h 4873"/>
                <a:gd name="T84" fmla="*/ 2909 w 4879"/>
                <a:gd name="T85" fmla="*/ 4234 h 4873"/>
                <a:gd name="T86" fmla="*/ 2806 w 4879"/>
                <a:gd name="T87" fmla="*/ 4439 h 4873"/>
                <a:gd name="T88" fmla="*/ 2482 w 4879"/>
                <a:gd name="T89" fmla="*/ 4277 h 4873"/>
                <a:gd name="T90" fmla="*/ 2474 w 4879"/>
                <a:gd name="T91" fmla="*/ 4464 h 4873"/>
                <a:gd name="T92" fmla="*/ 2201 w 4879"/>
                <a:gd name="T93" fmla="*/ 4354 h 4873"/>
                <a:gd name="T94" fmla="*/ 2005 w 4879"/>
                <a:gd name="T95" fmla="*/ 4302 h 4873"/>
                <a:gd name="T96" fmla="*/ 1945 w 4879"/>
                <a:gd name="T97" fmla="*/ 4209 h 4873"/>
                <a:gd name="T98" fmla="*/ 1740 w 4879"/>
                <a:gd name="T99" fmla="*/ 4200 h 4873"/>
                <a:gd name="T100" fmla="*/ 1749 w 4879"/>
                <a:gd name="T101" fmla="*/ 4124 h 4873"/>
                <a:gd name="T102" fmla="*/ 1322 w 4879"/>
                <a:gd name="T103" fmla="*/ 4115 h 4873"/>
                <a:gd name="T104" fmla="*/ 1348 w 4879"/>
                <a:gd name="T105" fmla="*/ 4030 h 4873"/>
                <a:gd name="T106" fmla="*/ 1177 w 4879"/>
                <a:gd name="T107" fmla="*/ 3757 h 4873"/>
                <a:gd name="T108" fmla="*/ 973 w 4879"/>
                <a:gd name="T109" fmla="*/ 3519 h 4873"/>
                <a:gd name="T110" fmla="*/ 819 w 4879"/>
                <a:gd name="T111" fmla="*/ 3646 h 4873"/>
                <a:gd name="T112" fmla="*/ 700 w 4879"/>
                <a:gd name="T113" fmla="*/ 3468 h 4873"/>
                <a:gd name="T114" fmla="*/ 742 w 4879"/>
                <a:gd name="T115" fmla="*/ 3391 h 4873"/>
                <a:gd name="T116" fmla="*/ 700 w 4879"/>
                <a:gd name="T117" fmla="*/ 3135 h 4873"/>
                <a:gd name="T118" fmla="*/ 597 w 4879"/>
                <a:gd name="T119" fmla="*/ 2973 h 4873"/>
                <a:gd name="T120" fmla="*/ 657 w 4879"/>
                <a:gd name="T121" fmla="*/ 2880 h 4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79" h="4873">
                  <a:moveTo>
                    <a:pt x="546" y="2735"/>
                  </a:moveTo>
                  <a:cubicBezTo>
                    <a:pt x="563" y="2803"/>
                    <a:pt x="563" y="2803"/>
                    <a:pt x="563" y="2803"/>
                  </a:cubicBezTo>
                  <a:cubicBezTo>
                    <a:pt x="614" y="2786"/>
                    <a:pt x="614" y="2786"/>
                    <a:pt x="614" y="2786"/>
                  </a:cubicBezTo>
                  <a:cubicBezTo>
                    <a:pt x="632" y="2786"/>
                    <a:pt x="640" y="2778"/>
                    <a:pt x="632" y="2760"/>
                  </a:cubicBezTo>
                  <a:cubicBezTo>
                    <a:pt x="640" y="2760"/>
                    <a:pt x="640" y="2760"/>
                    <a:pt x="640" y="2760"/>
                  </a:cubicBezTo>
                  <a:cubicBezTo>
                    <a:pt x="666" y="2863"/>
                    <a:pt x="666" y="2863"/>
                    <a:pt x="666" y="2863"/>
                  </a:cubicBezTo>
                  <a:cubicBezTo>
                    <a:pt x="649" y="2863"/>
                    <a:pt x="649" y="2863"/>
                    <a:pt x="649" y="2863"/>
                  </a:cubicBezTo>
                  <a:cubicBezTo>
                    <a:pt x="649" y="2846"/>
                    <a:pt x="640" y="2837"/>
                    <a:pt x="623" y="2837"/>
                  </a:cubicBezTo>
                  <a:cubicBezTo>
                    <a:pt x="487" y="2863"/>
                    <a:pt x="487" y="2863"/>
                    <a:pt x="487" y="2863"/>
                  </a:cubicBezTo>
                  <a:cubicBezTo>
                    <a:pt x="478" y="2863"/>
                    <a:pt x="469" y="2871"/>
                    <a:pt x="478" y="2897"/>
                  </a:cubicBezTo>
                  <a:cubicBezTo>
                    <a:pt x="461" y="2897"/>
                    <a:pt x="461" y="2897"/>
                    <a:pt x="461" y="2897"/>
                  </a:cubicBezTo>
                  <a:cubicBezTo>
                    <a:pt x="444" y="2795"/>
                    <a:pt x="444" y="2795"/>
                    <a:pt x="444" y="2795"/>
                  </a:cubicBezTo>
                  <a:cubicBezTo>
                    <a:pt x="461" y="2795"/>
                    <a:pt x="461" y="2795"/>
                    <a:pt x="461" y="2795"/>
                  </a:cubicBezTo>
                  <a:cubicBezTo>
                    <a:pt x="461" y="2812"/>
                    <a:pt x="469" y="2820"/>
                    <a:pt x="478" y="2812"/>
                  </a:cubicBezTo>
                  <a:cubicBezTo>
                    <a:pt x="546" y="2803"/>
                    <a:pt x="546" y="2803"/>
                    <a:pt x="546" y="2803"/>
                  </a:cubicBezTo>
                  <a:cubicBezTo>
                    <a:pt x="538" y="2735"/>
                    <a:pt x="538" y="2735"/>
                    <a:pt x="538" y="2735"/>
                  </a:cubicBezTo>
                  <a:cubicBezTo>
                    <a:pt x="469" y="2752"/>
                    <a:pt x="469" y="2752"/>
                    <a:pt x="469" y="2752"/>
                  </a:cubicBezTo>
                  <a:cubicBezTo>
                    <a:pt x="452" y="2752"/>
                    <a:pt x="452" y="2760"/>
                    <a:pt x="452" y="2778"/>
                  </a:cubicBezTo>
                  <a:cubicBezTo>
                    <a:pt x="444" y="2778"/>
                    <a:pt x="444" y="2778"/>
                    <a:pt x="444" y="2778"/>
                  </a:cubicBezTo>
                  <a:cubicBezTo>
                    <a:pt x="427" y="2684"/>
                    <a:pt x="427" y="2684"/>
                    <a:pt x="427" y="2684"/>
                  </a:cubicBezTo>
                  <a:cubicBezTo>
                    <a:pt x="435" y="2675"/>
                    <a:pt x="435" y="2675"/>
                    <a:pt x="435" y="2675"/>
                  </a:cubicBezTo>
                  <a:cubicBezTo>
                    <a:pt x="435" y="2701"/>
                    <a:pt x="444" y="2709"/>
                    <a:pt x="461" y="2701"/>
                  </a:cubicBezTo>
                  <a:cubicBezTo>
                    <a:pt x="597" y="2675"/>
                    <a:pt x="597" y="2675"/>
                    <a:pt x="597" y="2675"/>
                  </a:cubicBezTo>
                  <a:cubicBezTo>
                    <a:pt x="614" y="2675"/>
                    <a:pt x="614" y="2667"/>
                    <a:pt x="614" y="2650"/>
                  </a:cubicBezTo>
                  <a:cubicBezTo>
                    <a:pt x="623" y="2641"/>
                    <a:pt x="623" y="2641"/>
                    <a:pt x="623" y="2641"/>
                  </a:cubicBezTo>
                  <a:cubicBezTo>
                    <a:pt x="640" y="2743"/>
                    <a:pt x="640" y="2743"/>
                    <a:pt x="640" y="2743"/>
                  </a:cubicBezTo>
                  <a:cubicBezTo>
                    <a:pt x="632" y="2743"/>
                    <a:pt x="632" y="2743"/>
                    <a:pt x="632" y="2743"/>
                  </a:cubicBezTo>
                  <a:cubicBezTo>
                    <a:pt x="632" y="2726"/>
                    <a:pt x="623" y="2726"/>
                    <a:pt x="606" y="2726"/>
                  </a:cubicBezTo>
                  <a:lnTo>
                    <a:pt x="546" y="2735"/>
                  </a:lnTo>
                  <a:close/>
                  <a:moveTo>
                    <a:pt x="4256" y="1823"/>
                  </a:moveTo>
                  <a:cubicBezTo>
                    <a:pt x="4247" y="1832"/>
                    <a:pt x="4230" y="1849"/>
                    <a:pt x="4222" y="1849"/>
                  </a:cubicBezTo>
                  <a:cubicBezTo>
                    <a:pt x="4205" y="1849"/>
                    <a:pt x="4188" y="1875"/>
                    <a:pt x="4205" y="1875"/>
                  </a:cubicBezTo>
                  <a:cubicBezTo>
                    <a:pt x="4222" y="1883"/>
                    <a:pt x="4230" y="1883"/>
                    <a:pt x="4256" y="1858"/>
                  </a:cubicBezTo>
                  <a:cubicBezTo>
                    <a:pt x="4273" y="1840"/>
                    <a:pt x="4290" y="1798"/>
                    <a:pt x="4256" y="1823"/>
                  </a:cubicBezTo>
                  <a:close/>
                  <a:moveTo>
                    <a:pt x="4137" y="2011"/>
                  </a:moveTo>
                  <a:cubicBezTo>
                    <a:pt x="4145" y="2028"/>
                    <a:pt x="4162" y="2028"/>
                    <a:pt x="4171" y="2019"/>
                  </a:cubicBezTo>
                  <a:cubicBezTo>
                    <a:pt x="4188" y="2019"/>
                    <a:pt x="4188" y="2011"/>
                    <a:pt x="4188" y="2011"/>
                  </a:cubicBezTo>
                  <a:cubicBezTo>
                    <a:pt x="4188" y="2002"/>
                    <a:pt x="4205" y="1994"/>
                    <a:pt x="4230" y="2011"/>
                  </a:cubicBezTo>
                  <a:cubicBezTo>
                    <a:pt x="4247" y="2019"/>
                    <a:pt x="4247" y="2019"/>
                    <a:pt x="4247" y="2019"/>
                  </a:cubicBezTo>
                  <a:cubicBezTo>
                    <a:pt x="4256" y="2019"/>
                    <a:pt x="4247" y="2002"/>
                    <a:pt x="4213" y="1977"/>
                  </a:cubicBezTo>
                  <a:cubicBezTo>
                    <a:pt x="4188" y="1951"/>
                    <a:pt x="4171" y="1943"/>
                    <a:pt x="4128" y="1909"/>
                  </a:cubicBezTo>
                  <a:cubicBezTo>
                    <a:pt x="4077" y="1883"/>
                    <a:pt x="4051" y="1866"/>
                    <a:pt x="4017" y="1840"/>
                  </a:cubicBezTo>
                  <a:cubicBezTo>
                    <a:pt x="3992" y="1806"/>
                    <a:pt x="3992" y="1789"/>
                    <a:pt x="4017" y="1781"/>
                  </a:cubicBezTo>
                  <a:cubicBezTo>
                    <a:pt x="4043" y="1772"/>
                    <a:pt x="4060" y="1781"/>
                    <a:pt x="4051" y="1781"/>
                  </a:cubicBezTo>
                  <a:cubicBezTo>
                    <a:pt x="4043" y="1789"/>
                    <a:pt x="4026" y="1789"/>
                    <a:pt x="4034" y="1806"/>
                  </a:cubicBezTo>
                  <a:cubicBezTo>
                    <a:pt x="4043" y="1815"/>
                    <a:pt x="4068" y="1840"/>
                    <a:pt x="4137" y="1900"/>
                  </a:cubicBezTo>
                  <a:cubicBezTo>
                    <a:pt x="4213" y="1951"/>
                    <a:pt x="4264" y="1985"/>
                    <a:pt x="4299" y="2028"/>
                  </a:cubicBezTo>
                  <a:cubicBezTo>
                    <a:pt x="4324" y="2062"/>
                    <a:pt x="4307" y="2088"/>
                    <a:pt x="4299" y="2088"/>
                  </a:cubicBezTo>
                  <a:cubicBezTo>
                    <a:pt x="4290" y="2088"/>
                    <a:pt x="4247" y="2053"/>
                    <a:pt x="4222" y="2036"/>
                  </a:cubicBezTo>
                  <a:cubicBezTo>
                    <a:pt x="4196" y="2019"/>
                    <a:pt x="4205" y="2028"/>
                    <a:pt x="4196" y="2036"/>
                  </a:cubicBezTo>
                  <a:cubicBezTo>
                    <a:pt x="4188" y="2036"/>
                    <a:pt x="4179" y="2045"/>
                    <a:pt x="4171" y="2045"/>
                  </a:cubicBezTo>
                  <a:cubicBezTo>
                    <a:pt x="4162" y="2045"/>
                    <a:pt x="4154" y="2045"/>
                    <a:pt x="4162" y="2062"/>
                  </a:cubicBezTo>
                  <a:cubicBezTo>
                    <a:pt x="4162" y="2070"/>
                    <a:pt x="4162" y="2096"/>
                    <a:pt x="4145" y="2088"/>
                  </a:cubicBezTo>
                  <a:cubicBezTo>
                    <a:pt x="4128" y="2070"/>
                    <a:pt x="4137" y="2045"/>
                    <a:pt x="4111" y="2062"/>
                  </a:cubicBezTo>
                  <a:cubicBezTo>
                    <a:pt x="4085" y="2070"/>
                    <a:pt x="4068" y="2079"/>
                    <a:pt x="4051" y="2053"/>
                  </a:cubicBezTo>
                  <a:cubicBezTo>
                    <a:pt x="4034" y="2028"/>
                    <a:pt x="4034" y="2019"/>
                    <a:pt x="4043" y="2002"/>
                  </a:cubicBezTo>
                  <a:cubicBezTo>
                    <a:pt x="4043" y="1985"/>
                    <a:pt x="4043" y="1968"/>
                    <a:pt x="4034" y="1960"/>
                  </a:cubicBezTo>
                  <a:cubicBezTo>
                    <a:pt x="4026" y="1960"/>
                    <a:pt x="4017" y="1943"/>
                    <a:pt x="4043" y="1943"/>
                  </a:cubicBezTo>
                  <a:cubicBezTo>
                    <a:pt x="4060" y="1943"/>
                    <a:pt x="4068" y="1951"/>
                    <a:pt x="4137" y="2011"/>
                  </a:cubicBezTo>
                  <a:close/>
                  <a:moveTo>
                    <a:pt x="4077" y="1985"/>
                  </a:moveTo>
                  <a:cubicBezTo>
                    <a:pt x="4085" y="1994"/>
                    <a:pt x="4120" y="2019"/>
                    <a:pt x="4111" y="2028"/>
                  </a:cubicBezTo>
                  <a:cubicBezTo>
                    <a:pt x="4102" y="2036"/>
                    <a:pt x="4085" y="2053"/>
                    <a:pt x="4068" y="2036"/>
                  </a:cubicBezTo>
                  <a:cubicBezTo>
                    <a:pt x="4060" y="2019"/>
                    <a:pt x="4043" y="1960"/>
                    <a:pt x="4077" y="1985"/>
                  </a:cubicBezTo>
                  <a:close/>
                  <a:moveTo>
                    <a:pt x="4256" y="1875"/>
                  </a:moveTo>
                  <a:cubicBezTo>
                    <a:pt x="4264" y="1883"/>
                    <a:pt x="4273" y="1892"/>
                    <a:pt x="4290" y="1883"/>
                  </a:cubicBezTo>
                  <a:cubicBezTo>
                    <a:pt x="4299" y="1875"/>
                    <a:pt x="4324" y="1849"/>
                    <a:pt x="4324" y="1840"/>
                  </a:cubicBezTo>
                  <a:cubicBezTo>
                    <a:pt x="4333" y="1823"/>
                    <a:pt x="4341" y="1815"/>
                    <a:pt x="4341" y="1832"/>
                  </a:cubicBezTo>
                  <a:cubicBezTo>
                    <a:pt x="4341" y="1840"/>
                    <a:pt x="4341" y="1858"/>
                    <a:pt x="4324" y="1875"/>
                  </a:cubicBezTo>
                  <a:cubicBezTo>
                    <a:pt x="4316" y="1883"/>
                    <a:pt x="4307" y="1883"/>
                    <a:pt x="4316" y="1892"/>
                  </a:cubicBezTo>
                  <a:cubicBezTo>
                    <a:pt x="4324" y="1900"/>
                    <a:pt x="4341" y="1917"/>
                    <a:pt x="4341" y="1900"/>
                  </a:cubicBezTo>
                  <a:cubicBezTo>
                    <a:pt x="4341" y="1892"/>
                    <a:pt x="4324" y="1875"/>
                    <a:pt x="4333" y="1866"/>
                  </a:cubicBezTo>
                  <a:cubicBezTo>
                    <a:pt x="4341" y="1858"/>
                    <a:pt x="4358" y="1892"/>
                    <a:pt x="4375" y="1917"/>
                  </a:cubicBezTo>
                  <a:cubicBezTo>
                    <a:pt x="4384" y="1934"/>
                    <a:pt x="4392" y="1934"/>
                    <a:pt x="4409" y="1943"/>
                  </a:cubicBezTo>
                  <a:cubicBezTo>
                    <a:pt x="4427" y="1951"/>
                    <a:pt x="4478" y="1968"/>
                    <a:pt x="4495" y="1977"/>
                  </a:cubicBezTo>
                  <a:cubicBezTo>
                    <a:pt x="4512" y="1985"/>
                    <a:pt x="4520" y="1994"/>
                    <a:pt x="4520" y="1977"/>
                  </a:cubicBezTo>
                  <a:cubicBezTo>
                    <a:pt x="4529" y="1968"/>
                    <a:pt x="4546" y="1917"/>
                    <a:pt x="4554" y="1909"/>
                  </a:cubicBezTo>
                  <a:cubicBezTo>
                    <a:pt x="4554" y="1909"/>
                    <a:pt x="4563" y="1917"/>
                    <a:pt x="4554" y="1943"/>
                  </a:cubicBezTo>
                  <a:cubicBezTo>
                    <a:pt x="4546" y="1968"/>
                    <a:pt x="4537" y="2002"/>
                    <a:pt x="4529" y="2011"/>
                  </a:cubicBezTo>
                  <a:cubicBezTo>
                    <a:pt x="4520" y="2011"/>
                    <a:pt x="4512" y="2011"/>
                    <a:pt x="4495" y="1994"/>
                  </a:cubicBezTo>
                  <a:cubicBezTo>
                    <a:pt x="4478" y="1985"/>
                    <a:pt x="4444" y="1960"/>
                    <a:pt x="4418" y="1960"/>
                  </a:cubicBezTo>
                  <a:cubicBezTo>
                    <a:pt x="4401" y="1951"/>
                    <a:pt x="4401" y="1951"/>
                    <a:pt x="4409" y="1960"/>
                  </a:cubicBezTo>
                  <a:cubicBezTo>
                    <a:pt x="4409" y="1968"/>
                    <a:pt x="4409" y="1985"/>
                    <a:pt x="4401" y="1985"/>
                  </a:cubicBezTo>
                  <a:cubicBezTo>
                    <a:pt x="4392" y="1994"/>
                    <a:pt x="4401" y="1994"/>
                    <a:pt x="4409" y="2002"/>
                  </a:cubicBezTo>
                  <a:cubicBezTo>
                    <a:pt x="4418" y="2002"/>
                    <a:pt x="4469" y="2062"/>
                    <a:pt x="4469" y="2079"/>
                  </a:cubicBezTo>
                  <a:cubicBezTo>
                    <a:pt x="4469" y="2105"/>
                    <a:pt x="4461" y="2113"/>
                    <a:pt x="4409" y="2096"/>
                  </a:cubicBezTo>
                  <a:cubicBezTo>
                    <a:pt x="4358" y="2079"/>
                    <a:pt x="4341" y="2053"/>
                    <a:pt x="4341" y="2045"/>
                  </a:cubicBezTo>
                  <a:cubicBezTo>
                    <a:pt x="4333" y="2036"/>
                    <a:pt x="4307" y="2028"/>
                    <a:pt x="4290" y="2011"/>
                  </a:cubicBezTo>
                  <a:cubicBezTo>
                    <a:pt x="4282" y="2002"/>
                    <a:pt x="4256" y="1968"/>
                    <a:pt x="4273" y="1968"/>
                  </a:cubicBezTo>
                  <a:cubicBezTo>
                    <a:pt x="4282" y="1977"/>
                    <a:pt x="4299" y="2002"/>
                    <a:pt x="4299" y="1985"/>
                  </a:cubicBezTo>
                  <a:cubicBezTo>
                    <a:pt x="4307" y="1960"/>
                    <a:pt x="4299" y="1960"/>
                    <a:pt x="4299" y="1951"/>
                  </a:cubicBezTo>
                  <a:cubicBezTo>
                    <a:pt x="4290" y="1943"/>
                    <a:pt x="4290" y="1943"/>
                    <a:pt x="4299" y="1934"/>
                  </a:cubicBezTo>
                  <a:cubicBezTo>
                    <a:pt x="4307" y="1926"/>
                    <a:pt x="4307" y="1926"/>
                    <a:pt x="4324" y="1934"/>
                  </a:cubicBezTo>
                  <a:cubicBezTo>
                    <a:pt x="4341" y="1951"/>
                    <a:pt x="4350" y="1960"/>
                    <a:pt x="4358" y="1968"/>
                  </a:cubicBezTo>
                  <a:cubicBezTo>
                    <a:pt x="4375" y="1968"/>
                    <a:pt x="4384" y="1960"/>
                    <a:pt x="4375" y="1951"/>
                  </a:cubicBezTo>
                  <a:cubicBezTo>
                    <a:pt x="4367" y="1943"/>
                    <a:pt x="4333" y="1917"/>
                    <a:pt x="4324" y="1917"/>
                  </a:cubicBezTo>
                  <a:cubicBezTo>
                    <a:pt x="4307" y="1917"/>
                    <a:pt x="4307" y="1926"/>
                    <a:pt x="4299" y="1917"/>
                  </a:cubicBezTo>
                  <a:cubicBezTo>
                    <a:pt x="4299" y="1909"/>
                    <a:pt x="4282" y="1917"/>
                    <a:pt x="4273" y="1917"/>
                  </a:cubicBezTo>
                  <a:cubicBezTo>
                    <a:pt x="4264" y="1917"/>
                    <a:pt x="4256" y="1917"/>
                    <a:pt x="4247" y="1909"/>
                  </a:cubicBezTo>
                  <a:cubicBezTo>
                    <a:pt x="4247" y="1900"/>
                    <a:pt x="4256" y="1900"/>
                    <a:pt x="4256" y="1892"/>
                  </a:cubicBezTo>
                  <a:cubicBezTo>
                    <a:pt x="4247" y="1883"/>
                    <a:pt x="4247" y="1875"/>
                    <a:pt x="4256" y="1875"/>
                  </a:cubicBezTo>
                  <a:close/>
                  <a:moveTo>
                    <a:pt x="4358" y="2011"/>
                  </a:moveTo>
                  <a:cubicBezTo>
                    <a:pt x="4367" y="2002"/>
                    <a:pt x="4384" y="1994"/>
                    <a:pt x="4384" y="2011"/>
                  </a:cubicBezTo>
                  <a:cubicBezTo>
                    <a:pt x="4384" y="2019"/>
                    <a:pt x="4367" y="2028"/>
                    <a:pt x="4358" y="2036"/>
                  </a:cubicBezTo>
                  <a:cubicBezTo>
                    <a:pt x="4350" y="2036"/>
                    <a:pt x="4358" y="2045"/>
                    <a:pt x="4375" y="2062"/>
                  </a:cubicBezTo>
                  <a:cubicBezTo>
                    <a:pt x="4392" y="2070"/>
                    <a:pt x="4409" y="2079"/>
                    <a:pt x="4427" y="2079"/>
                  </a:cubicBezTo>
                  <a:cubicBezTo>
                    <a:pt x="4444" y="2079"/>
                    <a:pt x="4444" y="2079"/>
                    <a:pt x="4444" y="2062"/>
                  </a:cubicBezTo>
                  <a:cubicBezTo>
                    <a:pt x="4435" y="2053"/>
                    <a:pt x="4384" y="1994"/>
                    <a:pt x="4367" y="1985"/>
                  </a:cubicBezTo>
                  <a:cubicBezTo>
                    <a:pt x="4350" y="1977"/>
                    <a:pt x="4341" y="1977"/>
                    <a:pt x="4333" y="1985"/>
                  </a:cubicBezTo>
                  <a:cubicBezTo>
                    <a:pt x="4333" y="2002"/>
                    <a:pt x="4333" y="2019"/>
                    <a:pt x="4358" y="2011"/>
                  </a:cubicBezTo>
                  <a:close/>
                  <a:moveTo>
                    <a:pt x="3812" y="1185"/>
                  </a:moveTo>
                  <a:cubicBezTo>
                    <a:pt x="3804" y="1202"/>
                    <a:pt x="3812" y="1219"/>
                    <a:pt x="3804" y="1236"/>
                  </a:cubicBezTo>
                  <a:cubicBezTo>
                    <a:pt x="3795" y="1244"/>
                    <a:pt x="3778" y="1253"/>
                    <a:pt x="3761" y="1244"/>
                  </a:cubicBezTo>
                  <a:cubicBezTo>
                    <a:pt x="3736" y="1244"/>
                    <a:pt x="3710" y="1236"/>
                    <a:pt x="3719" y="1253"/>
                  </a:cubicBezTo>
                  <a:cubicBezTo>
                    <a:pt x="3719" y="1261"/>
                    <a:pt x="3744" y="1270"/>
                    <a:pt x="3753" y="1278"/>
                  </a:cubicBezTo>
                  <a:cubicBezTo>
                    <a:pt x="3770" y="1287"/>
                    <a:pt x="3787" y="1304"/>
                    <a:pt x="3795" y="1312"/>
                  </a:cubicBezTo>
                  <a:cubicBezTo>
                    <a:pt x="3804" y="1312"/>
                    <a:pt x="3821" y="1304"/>
                    <a:pt x="3830" y="1287"/>
                  </a:cubicBezTo>
                  <a:cubicBezTo>
                    <a:pt x="3830" y="1270"/>
                    <a:pt x="3830" y="1142"/>
                    <a:pt x="3812" y="1185"/>
                  </a:cubicBezTo>
                  <a:close/>
                  <a:moveTo>
                    <a:pt x="3855" y="1099"/>
                  </a:moveTo>
                  <a:cubicBezTo>
                    <a:pt x="3864" y="1108"/>
                    <a:pt x="3881" y="1108"/>
                    <a:pt x="3889" y="1116"/>
                  </a:cubicBezTo>
                  <a:cubicBezTo>
                    <a:pt x="3906" y="1116"/>
                    <a:pt x="3923" y="1116"/>
                    <a:pt x="3957" y="1125"/>
                  </a:cubicBezTo>
                  <a:cubicBezTo>
                    <a:pt x="3983" y="1142"/>
                    <a:pt x="3983" y="1133"/>
                    <a:pt x="3983" y="1125"/>
                  </a:cubicBezTo>
                  <a:cubicBezTo>
                    <a:pt x="3992" y="1116"/>
                    <a:pt x="3992" y="1108"/>
                    <a:pt x="3957" y="1091"/>
                  </a:cubicBezTo>
                  <a:cubicBezTo>
                    <a:pt x="3932" y="1074"/>
                    <a:pt x="3898" y="1091"/>
                    <a:pt x="3915" y="1082"/>
                  </a:cubicBezTo>
                  <a:cubicBezTo>
                    <a:pt x="3932" y="1065"/>
                    <a:pt x="3940" y="1074"/>
                    <a:pt x="3957" y="1040"/>
                  </a:cubicBezTo>
                  <a:cubicBezTo>
                    <a:pt x="3966" y="1006"/>
                    <a:pt x="3957" y="972"/>
                    <a:pt x="3949" y="946"/>
                  </a:cubicBezTo>
                  <a:cubicBezTo>
                    <a:pt x="3949" y="929"/>
                    <a:pt x="3940" y="937"/>
                    <a:pt x="3940" y="963"/>
                  </a:cubicBezTo>
                  <a:cubicBezTo>
                    <a:pt x="3932" y="997"/>
                    <a:pt x="3932" y="1023"/>
                    <a:pt x="3915" y="1031"/>
                  </a:cubicBezTo>
                  <a:cubicBezTo>
                    <a:pt x="3906" y="1040"/>
                    <a:pt x="3872" y="1057"/>
                    <a:pt x="3838" y="1048"/>
                  </a:cubicBezTo>
                  <a:cubicBezTo>
                    <a:pt x="3804" y="1040"/>
                    <a:pt x="3795" y="1031"/>
                    <a:pt x="3761" y="1006"/>
                  </a:cubicBezTo>
                  <a:cubicBezTo>
                    <a:pt x="3736" y="980"/>
                    <a:pt x="3719" y="955"/>
                    <a:pt x="3719" y="972"/>
                  </a:cubicBezTo>
                  <a:cubicBezTo>
                    <a:pt x="3727" y="989"/>
                    <a:pt x="3744" y="1014"/>
                    <a:pt x="3761" y="1031"/>
                  </a:cubicBezTo>
                  <a:cubicBezTo>
                    <a:pt x="3778" y="1057"/>
                    <a:pt x="3778" y="1057"/>
                    <a:pt x="3770" y="1057"/>
                  </a:cubicBezTo>
                  <a:cubicBezTo>
                    <a:pt x="3753" y="1057"/>
                    <a:pt x="3744" y="1065"/>
                    <a:pt x="3702" y="1065"/>
                  </a:cubicBezTo>
                  <a:cubicBezTo>
                    <a:pt x="3659" y="1065"/>
                    <a:pt x="3659" y="1057"/>
                    <a:pt x="3633" y="1057"/>
                  </a:cubicBezTo>
                  <a:cubicBezTo>
                    <a:pt x="3608" y="1065"/>
                    <a:pt x="3582" y="1057"/>
                    <a:pt x="3548" y="1040"/>
                  </a:cubicBezTo>
                  <a:cubicBezTo>
                    <a:pt x="3514" y="1031"/>
                    <a:pt x="3505" y="1040"/>
                    <a:pt x="3514" y="1048"/>
                  </a:cubicBezTo>
                  <a:cubicBezTo>
                    <a:pt x="3531" y="1057"/>
                    <a:pt x="3565" y="1082"/>
                    <a:pt x="3616" y="1091"/>
                  </a:cubicBezTo>
                  <a:cubicBezTo>
                    <a:pt x="3659" y="1091"/>
                    <a:pt x="3736" y="1091"/>
                    <a:pt x="3753" y="1091"/>
                  </a:cubicBezTo>
                  <a:cubicBezTo>
                    <a:pt x="3770" y="1082"/>
                    <a:pt x="3804" y="1074"/>
                    <a:pt x="3855" y="1099"/>
                  </a:cubicBezTo>
                  <a:close/>
                  <a:moveTo>
                    <a:pt x="2883" y="597"/>
                  </a:moveTo>
                  <a:cubicBezTo>
                    <a:pt x="2874" y="614"/>
                    <a:pt x="2866" y="622"/>
                    <a:pt x="2874" y="622"/>
                  </a:cubicBezTo>
                  <a:cubicBezTo>
                    <a:pt x="2874" y="631"/>
                    <a:pt x="2891" y="622"/>
                    <a:pt x="2909" y="614"/>
                  </a:cubicBezTo>
                  <a:cubicBezTo>
                    <a:pt x="2926" y="605"/>
                    <a:pt x="2968" y="580"/>
                    <a:pt x="2985" y="571"/>
                  </a:cubicBezTo>
                  <a:cubicBezTo>
                    <a:pt x="3002" y="571"/>
                    <a:pt x="3019" y="554"/>
                    <a:pt x="3028" y="546"/>
                  </a:cubicBezTo>
                  <a:cubicBezTo>
                    <a:pt x="3036" y="537"/>
                    <a:pt x="3054" y="537"/>
                    <a:pt x="3054" y="520"/>
                  </a:cubicBezTo>
                  <a:cubicBezTo>
                    <a:pt x="3054" y="503"/>
                    <a:pt x="3028" y="486"/>
                    <a:pt x="2994" y="495"/>
                  </a:cubicBezTo>
                  <a:cubicBezTo>
                    <a:pt x="2960" y="495"/>
                    <a:pt x="2934" y="503"/>
                    <a:pt x="2909" y="503"/>
                  </a:cubicBezTo>
                  <a:cubicBezTo>
                    <a:pt x="2874" y="503"/>
                    <a:pt x="2874" y="503"/>
                    <a:pt x="2883" y="520"/>
                  </a:cubicBezTo>
                  <a:cubicBezTo>
                    <a:pt x="2900" y="529"/>
                    <a:pt x="2917" y="537"/>
                    <a:pt x="2926" y="537"/>
                  </a:cubicBezTo>
                  <a:cubicBezTo>
                    <a:pt x="2943" y="529"/>
                    <a:pt x="2943" y="537"/>
                    <a:pt x="2951" y="537"/>
                  </a:cubicBezTo>
                  <a:cubicBezTo>
                    <a:pt x="2960" y="529"/>
                    <a:pt x="2977" y="529"/>
                    <a:pt x="2968" y="537"/>
                  </a:cubicBezTo>
                  <a:cubicBezTo>
                    <a:pt x="2968" y="546"/>
                    <a:pt x="2968" y="537"/>
                    <a:pt x="2943" y="554"/>
                  </a:cubicBezTo>
                  <a:cubicBezTo>
                    <a:pt x="2917" y="571"/>
                    <a:pt x="2926" y="571"/>
                    <a:pt x="2909" y="580"/>
                  </a:cubicBezTo>
                  <a:cubicBezTo>
                    <a:pt x="2900" y="588"/>
                    <a:pt x="2891" y="597"/>
                    <a:pt x="2883" y="597"/>
                  </a:cubicBezTo>
                  <a:close/>
                  <a:moveTo>
                    <a:pt x="2764" y="665"/>
                  </a:moveTo>
                  <a:cubicBezTo>
                    <a:pt x="2772" y="665"/>
                    <a:pt x="2789" y="648"/>
                    <a:pt x="2849" y="639"/>
                  </a:cubicBezTo>
                  <a:cubicBezTo>
                    <a:pt x="2909" y="631"/>
                    <a:pt x="2926" y="631"/>
                    <a:pt x="2951" y="639"/>
                  </a:cubicBezTo>
                  <a:cubicBezTo>
                    <a:pt x="2977" y="648"/>
                    <a:pt x="2994" y="665"/>
                    <a:pt x="2977" y="682"/>
                  </a:cubicBezTo>
                  <a:cubicBezTo>
                    <a:pt x="2968" y="690"/>
                    <a:pt x="2960" y="682"/>
                    <a:pt x="2934" y="690"/>
                  </a:cubicBezTo>
                  <a:cubicBezTo>
                    <a:pt x="2909" y="699"/>
                    <a:pt x="2874" y="707"/>
                    <a:pt x="2840" y="716"/>
                  </a:cubicBezTo>
                  <a:cubicBezTo>
                    <a:pt x="2806" y="716"/>
                    <a:pt x="2815" y="716"/>
                    <a:pt x="2806" y="716"/>
                  </a:cubicBezTo>
                  <a:cubicBezTo>
                    <a:pt x="2798" y="725"/>
                    <a:pt x="2798" y="725"/>
                    <a:pt x="2781" y="716"/>
                  </a:cubicBezTo>
                  <a:cubicBezTo>
                    <a:pt x="2772" y="707"/>
                    <a:pt x="2755" y="682"/>
                    <a:pt x="2755" y="682"/>
                  </a:cubicBezTo>
                  <a:cubicBezTo>
                    <a:pt x="2764" y="673"/>
                    <a:pt x="2755" y="656"/>
                    <a:pt x="2764" y="665"/>
                  </a:cubicBezTo>
                  <a:close/>
                  <a:moveTo>
                    <a:pt x="1902" y="588"/>
                  </a:moveTo>
                  <a:cubicBezTo>
                    <a:pt x="1902" y="605"/>
                    <a:pt x="1902" y="648"/>
                    <a:pt x="1894" y="673"/>
                  </a:cubicBezTo>
                  <a:cubicBezTo>
                    <a:pt x="1885" y="690"/>
                    <a:pt x="1885" y="707"/>
                    <a:pt x="1877" y="690"/>
                  </a:cubicBezTo>
                  <a:cubicBezTo>
                    <a:pt x="1877" y="673"/>
                    <a:pt x="1860" y="588"/>
                    <a:pt x="1860" y="580"/>
                  </a:cubicBezTo>
                  <a:cubicBezTo>
                    <a:pt x="1851" y="571"/>
                    <a:pt x="1851" y="571"/>
                    <a:pt x="1851" y="546"/>
                  </a:cubicBezTo>
                  <a:cubicBezTo>
                    <a:pt x="1851" y="520"/>
                    <a:pt x="1851" y="486"/>
                    <a:pt x="1834" y="477"/>
                  </a:cubicBezTo>
                  <a:cubicBezTo>
                    <a:pt x="1817" y="477"/>
                    <a:pt x="1800" y="495"/>
                    <a:pt x="1783" y="512"/>
                  </a:cubicBezTo>
                  <a:cubicBezTo>
                    <a:pt x="1766" y="520"/>
                    <a:pt x="1740" y="537"/>
                    <a:pt x="1740" y="554"/>
                  </a:cubicBezTo>
                  <a:cubicBezTo>
                    <a:pt x="1749" y="563"/>
                    <a:pt x="1791" y="537"/>
                    <a:pt x="1800" y="520"/>
                  </a:cubicBezTo>
                  <a:cubicBezTo>
                    <a:pt x="1808" y="512"/>
                    <a:pt x="1825" y="495"/>
                    <a:pt x="1825" y="503"/>
                  </a:cubicBezTo>
                  <a:cubicBezTo>
                    <a:pt x="1834" y="512"/>
                    <a:pt x="1834" y="520"/>
                    <a:pt x="1834" y="537"/>
                  </a:cubicBezTo>
                  <a:cubicBezTo>
                    <a:pt x="1834" y="563"/>
                    <a:pt x="1843" y="563"/>
                    <a:pt x="1825" y="571"/>
                  </a:cubicBezTo>
                  <a:cubicBezTo>
                    <a:pt x="1817" y="580"/>
                    <a:pt x="1808" y="597"/>
                    <a:pt x="1825" y="614"/>
                  </a:cubicBezTo>
                  <a:cubicBezTo>
                    <a:pt x="1843" y="639"/>
                    <a:pt x="1843" y="639"/>
                    <a:pt x="1843" y="656"/>
                  </a:cubicBezTo>
                  <a:cubicBezTo>
                    <a:pt x="1843" y="673"/>
                    <a:pt x="1843" y="716"/>
                    <a:pt x="1851" y="733"/>
                  </a:cubicBezTo>
                  <a:cubicBezTo>
                    <a:pt x="1851" y="742"/>
                    <a:pt x="1843" y="767"/>
                    <a:pt x="1843" y="793"/>
                  </a:cubicBezTo>
                  <a:cubicBezTo>
                    <a:pt x="1843" y="818"/>
                    <a:pt x="1843" y="835"/>
                    <a:pt x="1851" y="844"/>
                  </a:cubicBezTo>
                  <a:cubicBezTo>
                    <a:pt x="1860" y="852"/>
                    <a:pt x="1868" y="852"/>
                    <a:pt x="1868" y="835"/>
                  </a:cubicBezTo>
                  <a:cubicBezTo>
                    <a:pt x="1877" y="810"/>
                    <a:pt x="1885" y="810"/>
                    <a:pt x="1885" y="784"/>
                  </a:cubicBezTo>
                  <a:cubicBezTo>
                    <a:pt x="1885" y="767"/>
                    <a:pt x="1894" y="750"/>
                    <a:pt x="1902" y="742"/>
                  </a:cubicBezTo>
                  <a:cubicBezTo>
                    <a:pt x="1902" y="725"/>
                    <a:pt x="1894" y="707"/>
                    <a:pt x="1902" y="682"/>
                  </a:cubicBezTo>
                  <a:cubicBezTo>
                    <a:pt x="1911" y="656"/>
                    <a:pt x="1919" y="656"/>
                    <a:pt x="1919" y="622"/>
                  </a:cubicBezTo>
                  <a:cubicBezTo>
                    <a:pt x="1919" y="597"/>
                    <a:pt x="1902" y="563"/>
                    <a:pt x="1902" y="588"/>
                  </a:cubicBezTo>
                  <a:close/>
                  <a:moveTo>
                    <a:pt x="1902" y="537"/>
                  </a:moveTo>
                  <a:cubicBezTo>
                    <a:pt x="1919" y="520"/>
                    <a:pt x="1945" y="495"/>
                    <a:pt x="1953" y="486"/>
                  </a:cubicBezTo>
                  <a:cubicBezTo>
                    <a:pt x="1962" y="469"/>
                    <a:pt x="1962" y="469"/>
                    <a:pt x="1970" y="495"/>
                  </a:cubicBezTo>
                  <a:cubicBezTo>
                    <a:pt x="1979" y="529"/>
                    <a:pt x="1996" y="580"/>
                    <a:pt x="1996" y="597"/>
                  </a:cubicBezTo>
                  <a:cubicBezTo>
                    <a:pt x="1996" y="605"/>
                    <a:pt x="1987" y="614"/>
                    <a:pt x="1996" y="622"/>
                  </a:cubicBezTo>
                  <a:cubicBezTo>
                    <a:pt x="2005" y="639"/>
                    <a:pt x="2005" y="639"/>
                    <a:pt x="2013" y="639"/>
                  </a:cubicBezTo>
                  <a:cubicBezTo>
                    <a:pt x="2022" y="639"/>
                    <a:pt x="2030" y="656"/>
                    <a:pt x="2030" y="673"/>
                  </a:cubicBezTo>
                  <a:cubicBezTo>
                    <a:pt x="2030" y="682"/>
                    <a:pt x="2030" y="716"/>
                    <a:pt x="2047" y="733"/>
                  </a:cubicBezTo>
                  <a:cubicBezTo>
                    <a:pt x="2056" y="750"/>
                    <a:pt x="2073" y="750"/>
                    <a:pt x="2081" y="733"/>
                  </a:cubicBezTo>
                  <a:cubicBezTo>
                    <a:pt x="2090" y="716"/>
                    <a:pt x="2098" y="716"/>
                    <a:pt x="2107" y="699"/>
                  </a:cubicBezTo>
                  <a:cubicBezTo>
                    <a:pt x="2115" y="673"/>
                    <a:pt x="2124" y="673"/>
                    <a:pt x="2124" y="665"/>
                  </a:cubicBezTo>
                  <a:cubicBezTo>
                    <a:pt x="2124" y="656"/>
                    <a:pt x="2115" y="656"/>
                    <a:pt x="2098" y="673"/>
                  </a:cubicBezTo>
                  <a:cubicBezTo>
                    <a:pt x="2090" y="690"/>
                    <a:pt x="2073" y="716"/>
                    <a:pt x="2056" y="690"/>
                  </a:cubicBezTo>
                  <a:cubicBezTo>
                    <a:pt x="2047" y="665"/>
                    <a:pt x="2056" y="648"/>
                    <a:pt x="2039" y="622"/>
                  </a:cubicBezTo>
                  <a:cubicBezTo>
                    <a:pt x="2013" y="597"/>
                    <a:pt x="2022" y="597"/>
                    <a:pt x="2013" y="563"/>
                  </a:cubicBezTo>
                  <a:cubicBezTo>
                    <a:pt x="2013" y="520"/>
                    <a:pt x="1987" y="486"/>
                    <a:pt x="1996" y="477"/>
                  </a:cubicBezTo>
                  <a:cubicBezTo>
                    <a:pt x="2005" y="460"/>
                    <a:pt x="2030" y="418"/>
                    <a:pt x="2030" y="392"/>
                  </a:cubicBezTo>
                  <a:cubicBezTo>
                    <a:pt x="2022" y="375"/>
                    <a:pt x="2013" y="367"/>
                    <a:pt x="1987" y="392"/>
                  </a:cubicBezTo>
                  <a:cubicBezTo>
                    <a:pt x="1962" y="418"/>
                    <a:pt x="1953" y="435"/>
                    <a:pt x="1936" y="469"/>
                  </a:cubicBezTo>
                  <a:cubicBezTo>
                    <a:pt x="1911" y="503"/>
                    <a:pt x="1902" y="520"/>
                    <a:pt x="1894" y="529"/>
                  </a:cubicBezTo>
                  <a:cubicBezTo>
                    <a:pt x="1885" y="529"/>
                    <a:pt x="1894" y="546"/>
                    <a:pt x="1902" y="537"/>
                  </a:cubicBezTo>
                  <a:close/>
                  <a:moveTo>
                    <a:pt x="1970" y="443"/>
                  </a:moveTo>
                  <a:cubicBezTo>
                    <a:pt x="1970" y="452"/>
                    <a:pt x="1962" y="469"/>
                    <a:pt x="1979" y="460"/>
                  </a:cubicBezTo>
                  <a:cubicBezTo>
                    <a:pt x="1987" y="452"/>
                    <a:pt x="1996" y="443"/>
                    <a:pt x="1996" y="435"/>
                  </a:cubicBezTo>
                  <a:cubicBezTo>
                    <a:pt x="2005" y="418"/>
                    <a:pt x="2005" y="409"/>
                    <a:pt x="1996" y="409"/>
                  </a:cubicBezTo>
                  <a:cubicBezTo>
                    <a:pt x="1996" y="409"/>
                    <a:pt x="1979" y="426"/>
                    <a:pt x="1970" y="443"/>
                  </a:cubicBezTo>
                  <a:close/>
                  <a:moveTo>
                    <a:pt x="1092" y="1270"/>
                  </a:moveTo>
                  <a:cubicBezTo>
                    <a:pt x="1101" y="1278"/>
                    <a:pt x="1126" y="1295"/>
                    <a:pt x="1135" y="1304"/>
                  </a:cubicBezTo>
                  <a:cubicBezTo>
                    <a:pt x="1135" y="1321"/>
                    <a:pt x="1152" y="1321"/>
                    <a:pt x="1160" y="1312"/>
                  </a:cubicBezTo>
                  <a:cubicBezTo>
                    <a:pt x="1169" y="1304"/>
                    <a:pt x="1169" y="1304"/>
                    <a:pt x="1160" y="1287"/>
                  </a:cubicBezTo>
                  <a:cubicBezTo>
                    <a:pt x="1143" y="1278"/>
                    <a:pt x="1118" y="1270"/>
                    <a:pt x="1109" y="1261"/>
                  </a:cubicBezTo>
                  <a:cubicBezTo>
                    <a:pt x="1092" y="1253"/>
                    <a:pt x="1084" y="1261"/>
                    <a:pt x="1092" y="1270"/>
                  </a:cubicBezTo>
                  <a:close/>
                  <a:moveTo>
                    <a:pt x="1101" y="1210"/>
                  </a:moveTo>
                  <a:cubicBezTo>
                    <a:pt x="1109" y="1202"/>
                    <a:pt x="1101" y="1176"/>
                    <a:pt x="1101" y="1167"/>
                  </a:cubicBezTo>
                  <a:cubicBezTo>
                    <a:pt x="1101" y="1150"/>
                    <a:pt x="1101" y="1150"/>
                    <a:pt x="1109" y="1142"/>
                  </a:cubicBezTo>
                  <a:cubicBezTo>
                    <a:pt x="1126" y="1133"/>
                    <a:pt x="1126" y="1125"/>
                    <a:pt x="1118" y="1116"/>
                  </a:cubicBezTo>
                  <a:cubicBezTo>
                    <a:pt x="1109" y="1108"/>
                    <a:pt x="1109" y="1108"/>
                    <a:pt x="1109" y="1099"/>
                  </a:cubicBezTo>
                  <a:cubicBezTo>
                    <a:pt x="1109" y="1091"/>
                    <a:pt x="1109" y="1091"/>
                    <a:pt x="1101" y="1082"/>
                  </a:cubicBezTo>
                  <a:cubicBezTo>
                    <a:pt x="1092" y="1082"/>
                    <a:pt x="1092" y="1074"/>
                    <a:pt x="1092" y="1057"/>
                  </a:cubicBezTo>
                  <a:cubicBezTo>
                    <a:pt x="1092" y="1040"/>
                    <a:pt x="1092" y="1023"/>
                    <a:pt x="1101" y="1031"/>
                  </a:cubicBezTo>
                  <a:cubicBezTo>
                    <a:pt x="1109" y="1040"/>
                    <a:pt x="1109" y="1040"/>
                    <a:pt x="1118" y="1074"/>
                  </a:cubicBezTo>
                  <a:cubicBezTo>
                    <a:pt x="1126" y="1108"/>
                    <a:pt x="1126" y="1116"/>
                    <a:pt x="1143" y="1099"/>
                  </a:cubicBezTo>
                  <a:cubicBezTo>
                    <a:pt x="1152" y="1082"/>
                    <a:pt x="1152" y="1065"/>
                    <a:pt x="1160" y="1074"/>
                  </a:cubicBezTo>
                  <a:cubicBezTo>
                    <a:pt x="1169" y="1091"/>
                    <a:pt x="1169" y="1125"/>
                    <a:pt x="1160" y="1133"/>
                  </a:cubicBezTo>
                  <a:cubicBezTo>
                    <a:pt x="1160" y="1142"/>
                    <a:pt x="1160" y="1142"/>
                    <a:pt x="1160" y="1142"/>
                  </a:cubicBezTo>
                  <a:cubicBezTo>
                    <a:pt x="1169" y="1142"/>
                    <a:pt x="1194" y="1125"/>
                    <a:pt x="1194" y="1125"/>
                  </a:cubicBezTo>
                  <a:cubicBezTo>
                    <a:pt x="1194" y="1125"/>
                    <a:pt x="1186" y="1099"/>
                    <a:pt x="1194" y="1108"/>
                  </a:cubicBezTo>
                  <a:cubicBezTo>
                    <a:pt x="1203" y="1116"/>
                    <a:pt x="1203" y="1116"/>
                    <a:pt x="1211" y="1108"/>
                  </a:cubicBezTo>
                  <a:cubicBezTo>
                    <a:pt x="1211" y="1099"/>
                    <a:pt x="1203" y="1091"/>
                    <a:pt x="1194" y="1082"/>
                  </a:cubicBezTo>
                  <a:cubicBezTo>
                    <a:pt x="1186" y="1065"/>
                    <a:pt x="1186" y="1065"/>
                    <a:pt x="1186" y="1048"/>
                  </a:cubicBezTo>
                  <a:cubicBezTo>
                    <a:pt x="1186" y="1031"/>
                    <a:pt x="1160" y="997"/>
                    <a:pt x="1160" y="1023"/>
                  </a:cubicBezTo>
                  <a:cubicBezTo>
                    <a:pt x="1160" y="1048"/>
                    <a:pt x="1160" y="1040"/>
                    <a:pt x="1152" y="1048"/>
                  </a:cubicBezTo>
                  <a:cubicBezTo>
                    <a:pt x="1143" y="1048"/>
                    <a:pt x="1135" y="1057"/>
                    <a:pt x="1135" y="1065"/>
                  </a:cubicBezTo>
                  <a:cubicBezTo>
                    <a:pt x="1135" y="1065"/>
                    <a:pt x="1126" y="1065"/>
                    <a:pt x="1126" y="1048"/>
                  </a:cubicBezTo>
                  <a:cubicBezTo>
                    <a:pt x="1126" y="1040"/>
                    <a:pt x="1118" y="997"/>
                    <a:pt x="1109" y="1006"/>
                  </a:cubicBezTo>
                  <a:cubicBezTo>
                    <a:pt x="1101" y="1006"/>
                    <a:pt x="1101" y="1006"/>
                    <a:pt x="1101" y="1014"/>
                  </a:cubicBezTo>
                  <a:cubicBezTo>
                    <a:pt x="1092" y="1023"/>
                    <a:pt x="1092" y="1014"/>
                    <a:pt x="1092" y="997"/>
                  </a:cubicBezTo>
                  <a:cubicBezTo>
                    <a:pt x="1092" y="980"/>
                    <a:pt x="1084" y="955"/>
                    <a:pt x="1092" y="912"/>
                  </a:cubicBezTo>
                  <a:cubicBezTo>
                    <a:pt x="1092" y="869"/>
                    <a:pt x="1101" y="869"/>
                    <a:pt x="1118" y="903"/>
                  </a:cubicBezTo>
                  <a:cubicBezTo>
                    <a:pt x="1135" y="929"/>
                    <a:pt x="1169" y="972"/>
                    <a:pt x="1186" y="997"/>
                  </a:cubicBezTo>
                  <a:cubicBezTo>
                    <a:pt x="1211" y="1023"/>
                    <a:pt x="1271" y="1082"/>
                    <a:pt x="1280" y="1091"/>
                  </a:cubicBezTo>
                  <a:cubicBezTo>
                    <a:pt x="1288" y="1099"/>
                    <a:pt x="1288" y="1091"/>
                    <a:pt x="1271" y="1108"/>
                  </a:cubicBezTo>
                  <a:cubicBezTo>
                    <a:pt x="1254" y="1125"/>
                    <a:pt x="1246" y="1133"/>
                    <a:pt x="1220" y="1133"/>
                  </a:cubicBezTo>
                  <a:cubicBezTo>
                    <a:pt x="1203" y="1142"/>
                    <a:pt x="1186" y="1159"/>
                    <a:pt x="1194" y="1159"/>
                  </a:cubicBezTo>
                  <a:cubicBezTo>
                    <a:pt x="1211" y="1159"/>
                    <a:pt x="1263" y="1142"/>
                    <a:pt x="1288" y="1133"/>
                  </a:cubicBezTo>
                  <a:cubicBezTo>
                    <a:pt x="1314" y="1133"/>
                    <a:pt x="1331" y="1125"/>
                    <a:pt x="1322" y="1099"/>
                  </a:cubicBezTo>
                  <a:cubicBezTo>
                    <a:pt x="1305" y="1082"/>
                    <a:pt x="1271" y="1048"/>
                    <a:pt x="1246" y="1031"/>
                  </a:cubicBezTo>
                  <a:cubicBezTo>
                    <a:pt x="1220" y="1014"/>
                    <a:pt x="1211" y="997"/>
                    <a:pt x="1194" y="980"/>
                  </a:cubicBezTo>
                  <a:cubicBezTo>
                    <a:pt x="1177" y="955"/>
                    <a:pt x="1152" y="920"/>
                    <a:pt x="1135" y="886"/>
                  </a:cubicBezTo>
                  <a:cubicBezTo>
                    <a:pt x="1118" y="852"/>
                    <a:pt x="1109" y="844"/>
                    <a:pt x="1092" y="861"/>
                  </a:cubicBezTo>
                  <a:cubicBezTo>
                    <a:pt x="1084" y="878"/>
                    <a:pt x="1075" y="895"/>
                    <a:pt x="1075" y="955"/>
                  </a:cubicBezTo>
                  <a:cubicBezTo>
                    <a:pt x="1075" y="1014"/>
                    <a:pt x="1084" y="1023"/>
                    <a:pt x="1084" y="1040"/>
                  </a:cubicBezTo>
                  <a:cubicBezTo>
                    <a:pt x="1075" y="1057"/>
                    <a:pt x="1075" y="1048"/>
                    <a:pt x="1066" y="1031"/>
                  </a:cubicBezTo>
                  <a:cubicBezTo>
                    <a:pt x="1058" y="1014"/>
                    <a:pt x="1058" y="997"/>
                    <a:pt x="1058" y="980"/>
                  </a:cubicBezTo>
                  <a:cubicBezTo>
                    <a:pt x="1066" y="963"/>
                    <a:pt x="1058" y="929"/>
                    <a:pt x="1049" y="937"/>
                  </a:cubicBezTo>
                  <a:cubicBezTo>
                    <a:pt x="1041" y="937"/>
                    <a:pt x="1041" y="946"/>
                    <a:pt x="1041" y="955"/>
                  </a:cubicBezTo>
                  <a:cubicBezTo>
                    <a:pt x="1041" y="955"/>
                    <a:pt x="1032" y="929"/>
                    <a:pt x="1007" y="929"/>
                  </a:cubicBezTo>
                  <a:cubicBezTo>
                    <a:pt x="981" y="937"/>
                    <a:pt x="973" y="946"/>
                    <a:pt x="990" y="946"/>
                  </a:cubicBezTo>
                  <a:cubicBezTo>
                    <a:pt x="998" y="946"/>
                    <a:pt x="1041" y="989"/>
                    <a:pt x="1041" y="1006"/>
                  </a:cubicBezTo>
                  <a:cubicBezTo>
                    <a:pt x="1041" y="1031"/>
                    <a:pt x="1032" y="1040"/>
                    <a:pt x="1032" y="1057"/>
                  </a:cubicBezTo>
                  <a:cubicBezTo>
                    <a:pt x="1032" y="1082"/>
                    <a:pt x="1024" y="1099"/>
                    <a:pt x="1015" y="1108"/>
                  </a:cubicBezTo>
                  <a:cubicBezTo>
                    <a:pt x="1015" y="1116"/>
                    <a:pt x="1032" y="1099"/>
                    <a:pt x="1041" y="1082"/>
                  </a:cubicBezTo>
                  <a:cubicBezTo>
                    <a:pt x="1049" y="1065"/>
                    <a:pt x="1049" y="1023"/>
                    <a:pt x="1058" y="1040"/>
                  </a:cubicBezTo>
                  <a:cubicBezTo>
                    <a:pt x="1066" y="1057"/>
                    <a:pt x="1075" y="1065"/>
                    <a:pt x="1084" y="1125"/>
                  </a:cubicBezTo>
                  <a:cubicBezTo>
                    <a:pt x="1092" y="1176"/>
                    <a:pt x="1092" y="1244"/>
                    <a:pt x="1101" y="1210"/>
                  </a:cubicBezTo>
                  <a:close/>
                  <a:moveTo>
                    <a:pt x="325" y="2036"/>
                  </a:moveTo>
                  <a:cubicBezTo>
                    <a:pt x="325" y="2045"/>
                    <a:pt x="350" y="2036"/>
                    <a:pt x="367" y="2036"/>
                  </a:cubicBezTo>
                  <a:cubicBezTo>
                    <a:pt x="384" y="2045"/>
                    <a:pt x="384" y="2053"/>
                    <a:pt x="393" y="2036"/>
                  </a:cubicBezTo>
                  <a:cubicBezTo>
                    <a:pt x="393" y="2028"/>
                    <a:pt x="401" y="2011"/>
                    <a:pt x="393" y="2002"/>
                  </a:cubicBezTo>
                  <a:cubicBezTo>
                    <a:pt x="376" y="1994"/>
                    <a:pt x="359" y="2011"/>
                    <a:pt x="342" y="2019"/>
                  </a:cubicBezTo>
                  <a:cubicBezTo>
                    <a:pt x="325" y="2028"/>
                    <a:pt x="307" y="2045"/>
                    <a:pt x="325" y="2036"/>
                  </a:cubicBezTo>
                  <a:close/>
                  <a:moveTo>
                    <a:pt x="495" y="1721"/>
                  </a:moveTo>
                  <a:cubicBezTo>
                    <a:pt x="504" y="1721"/>
                    <a:pt x="546" y="1747"/>
                    <a:pt x="572" y="1764"/>
                  </a:cubicBezTo>
                  <a:cubicBezTo>
                    <a:pt x="589" y="1781"/>
                    <a:pt x="623" y="1815"/>
                    <a:pt x="666" y="1832"/>
                  </a:cubicBezTo>
                  <a:cubicBezTo>
                    <a:pt x="708" y="1849"/>
                    <a:pt x="742" y="1883"/>
                    <a:pt x="777" y="1892"/>
                  </a:cubicBezTo>
                  <a:cubicBezTo>
                    <a:pt x="811" y="1892"/>
                    <a:pt x="845" y="1900"/>
                    <a:pt x="853" y="1909"/>
                  </a:cubicBezTo>
                  <a:cubicBezTo>
                    <a:pt x="870" y="1917"/>
                    <a:pt x="862" y="1943"/>
                    <a:pt x="870" y="1951"/>
                  </a:cubicBezTo>
                  <a:cubicBezTo>
                    <a:pt x="879" y="1968"/>
                    <a:pt x="879" y="1968"/>
                    <a:pt x="879" y="1951"/>
                  </a:cubicBezTo>
                  <a:cubicBezTo>
                    <a:pt x="879" y="1934"/>
                    <a:pt x="887" y="1909"/>
                    <a:pt x="887" y="1900"/>
                  </a:cubicBezTo>
                  <a:cubicBezTo>
                    <a:pt x="896" y="1892"/>
                    <a:pt x="896" y="1883"/>
                    <a:pt x="879" y="1883"/>
                  </a:cubicBezTo>
                  <a:cubicBezTo>
                    <a:pt x="862" y="1883"/>
                    <a:pt x="819" y="1883"/>
                    <a:pt x="785" y="1866"/>
                  </a:cubicBezTo>
                  <a:cubicBezTo>
                    <a:pt x="759" y="1849"/>
                    <a:pt x="751" y="1840"/>
                    <a:pt x="717" y="1832"/>
                  </a:cubicBezTo>
                  <a:cubicBezTo>
                    <a:pt x="674" y="1823"/>
                    <a:pt x="640" y="1798"/>
                    <a:pt x="606" y="1764"/>
                  </a:cubicBezTo>
                  <a:cubicBezTo>
                    <a:pt x="572" y="1738"/>
                    <a:pt x="546" y="1721"/>
                    <a:pt x="529" y="1713"/>
                  </a:cubicBezTo>
                  <a:cubicBezTo>
                    <a:pt x="504" y="1696"/>
                    <a:pt x="478" y="1704"/>
                    <a:pt x="495" y="1721"/>
                  </a:cubicBezTo>
                  <a:close/>
                  <a:moveTo>
                    <a:pt x="487" y="1840"/>
                  </a:moveTo>
                  <a:cubicBezTo>
                    <a:pt x="487" y="1849"/>
                    <a:pt x="529" y="1909"/>
                    <a:pt x="546" y="1926"/>
                  </a:cubicBezTo>
                  <a:cubicBezTo>
                    <a:pt x="555" y="1943"/>
                    <a:pt x="563" y="1934"/>
                    <a:pt x="572" y="1926"/>
                  </a:cubicBezTo>
                  <a:cubicBezTo>
                    <a:pt x="572" y="1917"/>
                    <a:pt x="572" y="1917"/>
                    <a:pt x="563" y="1909"/>
                  </a:cubicBezTo>
                  <a:cubicBezTo>
                    <a:pt x="555" y="1900"/>
                    <a:pt x="555" y="1900"/>
                    <a:pt x="555" y="1883"/>
                  </a:cubicBezTo>
                  <a:cubicBezTo>
                    <a:pt x="555" y="1866"/>
                    <a:pt x="555" y="1849"/>
                    <a:pt x="555" y="1858"/>
                  </a:cubicBezTo>
                  <a:cubicBezTo>
                    <a:pt x="563" y="1866"/>
                    <a:pt x="580" y="1900"/>
                    <a:pt x="597" y="1900"/>
                  </a:cubicBezTo>
                  <a:cubicBezTo>
                    <a:pt x="614" y="1909"/>
                    <a:pt x="614" y="1900"/>
                    <a:pt x="614" y="1892"/>
                  </a:cubicBezTo>
                  <a:cubicBezTo>
                    <a:pt x="606" y="1875"/>
                    <a:pt x="589" y="1875"/>
                    <a:pt x="589" y="1840"/>
                  </a:cubicBezTo>
                  <a:cubicBezTo>
                    <a:pt x="580" y="1798"/>
                    <a:pt x="580" y="1789"/>
                    <a:pt x="563" y="1772"/>
                  </a:cubicBezTo>
                  <a:cubicBezTo>
                    <a:pt x="546" y="1764"/>
                    <a:pt x="546" y="1764"/>
                    <a:pt x="538" y="1764"/>
                  </a:cubicBezTo>
                  <a:cubicBezTo>
                    <a:pt x="538" y="1764"/>
                    <a:pt x="538" y="1772"/>
                    <a:pt x="546" y="1781"/>
                  </a:cubicBezTo>
                  <a:cubicBezTo>
                    <a:pt x="555" y="1789"/>
                    <a:pt x="563" y="1806"/>
                    <a:pt x="563" y="1815"/>
                  </a:cubicBezTo>
                  <a:cubicBezTo>
                    <a:pt x="563" y="1823"/>
                    <a:pt x="563" y="1823"/>
                    <a:pt x="555" y="1815"/>
                  </a:cubicBezTo>
                  <a:cubicBezTo>
                    <a:pt x="546" y="1806"/>
                    <a:pt x="538" y="1789"/>
                    <a:pt x="529" y="1798"/>
                  </a:cubicBezTo>
                  <a:cubicBezTo>
                    <a:pt x="529" y="1798"/>
                    <a:pt x="521" y="1823"/>
                    <a:pt x="529" y="1840"/>
                  </a:cubicBezTo>
                  <a:cubicBezTo>
                    <a:pt x="538" y="1858"/>
                    <a:pt x="538" y="1875"/>
                    <a:pt x="538" y="1883"/>
                  </a:cubicBezTo>
                  <a:cubicBezTo>
                    <a:pt x="538" y="1892"/>
                    <a:pt x="529" y="1883"/>
                    <a:pt x="521" y="1866"/>
                  </a:cubicBezTo>
                  <a:cubicBezTo>
                    <a:pt x="512" y="1849"/>
                    <a:pt x="504" y="1815"/>
                    <a:pt x="495" y="1789"/>
                  </a:cubicBezTo>
                  <a:cubicBezTo>
                    <a:pt x="478" y="1764"/>
                    <a:pt x="461" y="1747"/>
                    <a:pt x="461" y="1738"/>
                  </a:cubicBezTo>
                  <a:cubicBezTo>
                    <a:pt x="452" y="1738"/>
                    <a:pt x="452" y="1696"/>
                    <a:pt x="452" y="1670"/>
                  </a:cubicBezTo>
                  <a:cubicBezTo>
                    <a:pt x="444" y="1653"/>
                    <a:pt x="461" y="1636"/>
                    <a:pt x="452" y="1619"/>
                  </a:cubicBezTo>
                  <a:cubicBezTo>
                    <a:pt x="444" y="1602"/>
                    <a:pt x="427" y="1610"/>
                    <a:pt x="427" y="1653"/>
                  </a:cubicBezTo>
                  <a:cubicBezTo>
                    <a:pt x="418" y="1687"/>
                    <a:pt x="427" y="1789"/>
                    <a:pt x="435" y="1823"/>
                  </a:cubicBezTo>
                  <a:cubicBezTo>
                    <a:pt x="452" y="1858"/>
                    <a:pt x="444" y="1892"/>
                    <a:pt x="461" y="1909"/>
                  </a:cubicBezTo>
                  <a:cubicBezTo>
                    <a:pt x="469" y="1926"/>
                    <a:pt x="469" y="1909"/>
                    <a:pt x="469" y="1892"/>
                  </a:cubicBezTo>
                  <a:cubicBezTo>
                    <a:pt x="469" y="1875"/>
                    <a:pt x="478" y="1875"/>
                    <a:pt x="478" y="1858"/>
                  </a:cubicBezTo>
                  <a:cubicBezTo>
                    <a:pt x="478" y="1832"/>
                    <a:pt x="478" y="1832"/>
                    <a:pt x="487" y="1840"/>
                  </a:cubicBezTo>
                  <a:close/>
                  <a:moveTo>
                    <a:pt x="589" y="2070"/>
                  </a:moveTo>
                  <a:cubicBezTo>
                    <a:pt x="589" y="2070"/>
                    <a:pt x="614" y="2096"/>
                    <a:pt x="614" y="2105"/>
                  </a:cubicBezTo>
                  <a:cubicBezTo>
                    <a:pt x="614" y="2113"/>
                    <a:pt x="614" y="2122"/>
                    <a:pt x="580" y="2105"/>
                  </a:cubicBezTo>
                  <a:cubicBezTo>
                    <a:pt x="546" y="2088"/>
                    <a:pt x="546" y="2079"/>
                    <a:pt x="529" y="2088"/>
                  </a:cubicBezTo>
                  <a:cubicBezTo>
                    <a:pt x="504" y="2088"/>
                    <a:pt x="478" y="2105"/>
                    <a:pt x="487" y="2105"/>
                  </a:cubicBezTo>
                  <a:cubicBezTo>
                    <a:pt x="495" y="2113"/>
                    <a:pt x="504" y="2113"/>
                    <a:pt x="529" y="2113"/>
                  </a:cubicBezTo>
                  <a:cubicBezTo>
                    <a:pt x="555" y="2113"/>
                    <a:pt x="572" y="2122"/>
                    <a:pt x="589" y="2130"/>
                  </a:cubicBezTo>
                  <a:cubicBezTo>
                    <a:pt x="606" y="2139"/>
                    <a:pt x="640" y="2147"/>
                    <a:pt x="649" y="2130"/>
                  </a:cubicBezTo>
                  <a:cubicBezTo>
                    <a:pt x="657" y="2113"/>
                    <a:pt x="657" y="2113"/>
                    <a:pt x="640" y="2096"/>
                  </a:cubicBezTo>
                  <a:cubicBezTo>
                    <a:pt x="623" y="2088"/>
                    <a:pt x="580" y="2045"/>
                    <a:pt x="589" y="2070"/>
                  </a:cubicBezTo>
                  <a:close/>
                  <a:moveTo>
                    <a:pt x="2439" y="895"/>
                  </a:moveTo>
                  <a:cubicBezTo>
                    <a:pt x="3292" y="895"/>
                    <a:pt x="3983" y="1585"/>
                    <a:pt x="3983" y="2437"/>
                  </a:cubicBezTo>
                  <a:cubicBezTo>
                    <a:pt x="3983" y="3289"/>
                    <a:pt x="3292" y="3979"/>
                    <a:pt x="2439" y="3979"/>
                  </a:cubicBezTo>
                  <a:cubicBezTo>
                    <a:pt x="1587" y="3979"/>
                    <a:pt x="896" y="3289"/>
                    <a:pt x="896" y="2437"/>
                  </a:cubicBezTo>
                  <a:cubicBezTo>
                    <a:pt x="896" y="1585"/>
                    <a:pt x="1587" y="895"/>
                    <a:pt x="2439" y="895"/>
                  </a:cubicBezTo>
                  <a:close/>
                  <a:moveTo>
                    <a:pt x="2457" y="1772"/>
                  </a:moveTo>
                  <a:cubicBezTo>
                    <a:pt x="2141" y="1900"/>
                    <a:pt x="2141" y="1900"/>
                    <a:pt x="2141" y="1900"/>
                  </a:cubicBezTo>
                  <a:cubicBezTo>
                    <a:pt x="2141" y="2590"/>
                    <a:pt x="2141" y="2590"/>
                    <a:pt x="2141" y="2590"/>
                  </a:cubicBezTo>
                  <a:cubicBezTo>
                    <a:pt x="2081" y="2565"/>
                    <a:pt x="2022" y="2539"/>
                    <a:pt x="1953" y="2505"/>
                  </a:cubicBezTo>
                  <a:cubicBezTo>
                    <a:pt x="1953" y="1900"/>
                    <a:pt x="1953" y="1900"/>
                    <a:pt x="1953" y="1900"/>
                  </a:cubicBezTo>
                  <a:cubicBezTo>
                    <a:pt x="1638" y="1772"/>
                    <a:pt x="1638" y="1772"/>
                    <a:pt x="1638" y="1772"/>
                  </a:cubicBezTo>
                  <a:cubicBezTo>
                    <a:pt x="1638" y="2318"/>
                    <a:pt x="1638" y="2318"/>
                    <a:pt x="1638" y="2318"/>
                  </a:cubicBezTo>
                  <a:cubicBezTo>
                    <a:pt x="1536" y="2249"/>
                    <a:pt x="1416" y="2173"/>
                    <a:pt x="1280" y="2062"/>
                  </a:cubicBezTo>
                  <a:cubicBezTo>
                    <a:pt x="1280" y="2062"/>
                    <a:pt x="1425" y="2309"/>
                    <a:pt x="1638" y="2488"/>
                  </a:cubicBezTo>
                  <a:cubicBezTo>
                    <a:pt x="1638" y="3433"/>
                    <a:pt x="1638" y="3433"/>
                    <a:pt x="1638" y="3433"/>
                  </a:cubicBezTo>
                  <a:cubicBezTo>
                    <a:pt x="1953" y="3561"/>
                    <a:pt x="1953" y="3561"/>
                    <a:pt x="1953" y="3561"/>
                  </a:cubicBezTo>
                  <a:cubicBezTo>
                    <a:pt x="1953" y="2726"/>
                    <a:pt x="1953" y="2726"/>
                    <a:pt x="1953" y="2726"/>
                  </a:cubicBezTo>
                  <a:cubicBezTo>
                    <a:pt x="2022" y="2778"/>
                    <a:pt x="2090" y="2803"/>
                    <a:pt x="2141" y="2829"/>
                  </a:cubicBezTo>
                  <a:cubicBezTo>
                    <a:pt x="2141" y="3561"/>
                    <a:pt x="2141" y="3561"/>
                    <a:pt x="2141" y="3561"/>
                  </a:cubicBezTo>
                  <a:cubicBezTo>
                    <a:pt x="2457" y="3433"/>
                    <a:pt x="2457" y="3433"/>
                    <a:pt x="2457" y="3433"/>
                  </a:cubicBezTo>
                  <a:cubicBezTo>
                    <a:pt x="2457" y="2905"/>
                    <a:pt x="2457" y="2905"/>
                    <a:pt x="2457" y="2905"/>
                  </a:cubicBezTo>
                  <a:cubicBezTo>
                    <a:pt x="2584" y="2922"/>
                    <a:pt x="2746" y="2931"/>
                    <a:pt x="2917" y="2888"/>
                  </a:cubicBezTo>
                  <a:cubicBezTo>
                    <a:pt x="3275" y="2803"/>
                    <a:pt x="3454" y="2454"/>
                    <a:pt x="3403" y="2232"/>
                  </a:cubicBezTo>
                  <a:cubicBezTo>
                    <a:pt x="3352" y="2011"/>
                    <a:pt x="3216" y="1909"/>
                    <a:pt x="2866" y="1730"/>
                  </a:cubicBezTo>
                  <a:cubicBezTo>
                    <a:pt x="2516" y="1551"/>
                    <a:pt x="2286" y="1406"/>
                    <a:pt x="2457" y="1142"/>
                  </a:cubicBezTo>
                  <a:cubicBezTo>
                    <a:pt x="2457" y="1142"/>
                    <a:pt x="2329" y="1202"/>
                    <a:pt x="2286" y="1329"/>
                  </a:cubicBezTo>
                  <a:cubicBezTo>
                    <a:pt x="2243" y="1449"/>
                    <a:pt x="2277" y="1602"/>
                    <a:pt x="2448" y="1747"/>
                  </a:cubicBezTo>
                  <a:cubicBezTo>
                    <a:pt x="2627" y="1900"/>
                    <a:pt x="2721" y="1883"/>
                    <a:pt x="2874" y="2062"/>
                  </a:cubicBezTo>
                  <a:cubicBezTo>
                    <a:pt x="3028" y="2232"/>
                    <a:pt x="2985" y="2462"/>
                    <a:pt x="2900" y="2548"/>
                  </a:cubicBezTo>
                  <a:cubicBezTo>
                    <a:pt x="2823" y="2616"/>
                    <a:pt x="2670" y="2701"/>
                    <a:pt x="2457" y="2675"/>
                  </a:cubicBezTo>
                  <a:lnTo>
                    <a:pt x="2457" y="1772"/>
                  </a:lnTo>
                  <a:close/>
                  <a:moveTo>
                    <a:pt x="2644" y="3212"/>
                  </a:moveTo>
                  <a:cubicBezTo>
                    <a:pt x="2644" y="3476"/>
                    <a:pt x="2644" y="3476"/>
                    <a:pt x="2644" y="3476"/>
                  </a:cubicBezTo>
                  <a:cubicBezTo>
                    <a:pt x="2619" y="3476"/>
                    <a:pt x="2619" y="3476"/>
                    <a:pt x="2619" y="3476"/>
                  </a:cubicBezTo>
                  <a:cubicBezTo>
                    <a:pt x="2619" y="3289"/>
                    <a:pt x="2619" y="3289"/>
                    <a:pt x="2619" y="3289"/>
                  </a:cubicBezTo>
                  <a:cubicBezTo>
                    <a:pt x="2559" y="3289"/>
                    <a:pt x="2559" y="3289"/>
                    <a:pt x="2559" y="3289"/>
                  </a:cubicBezTo>
                  <a:cubicBezTo>
                    <a:pt x="2559" y="3263"/>
                    <a:pt x="2559" y="3263"/>
                    <a:pt x="2559" y="3263"/>
                  </a:cubicBezTo>
                  <a:cubicBezTo>
                    <a:pt x="2602" y="3263"/>
                    <a:pt x="2619" y="3246"/>
                    <a:pt x="2627" y="3212"/>
                  </a:cubicBezTo>
                  <a:lnTo>
                    <a:pt x="2644" y="3212"/>
                  </a:lnTo>
                  <a:close/>
                  <a:moveTo>
                    <a:pt x="2789" y="3416"/>
                  </a:moveTo>
                  <a:cubicBezTo>
                    <a:pt x="2815" y="3416"/>
                    <a:pt x="2815" y="3416"/>
                    <a:pt x="2815" y="3416"/>
                  </a:cubicBezTo>
                  <a:cubicBezTo>
                    <a:pt x="2823" y="3442"/>
                    <a:pt x="2832" y="3459"/>
                    <a:pt x="2857" y="3459"/>
                  </a:cubicBezTo>
                  <a:cubicBezTo>
                    <a:pt x="2883" y="3459"/>
                    <a:pt x="2900" y="3425"/>
                    <a:pt x="2909" y="3357"/>
                  </a:cubicBezTo>
                  <a:cubicBezTo>
                    <a:pt x="2909" y="3357"/>
                    <a:pt x="2909" y="3357"/>
                    <a:pt x="2909" y="3357"/>
                  </a:cubicBezTo>
                  <a:cubicBezTo>
                    <a:pt x="2900" y="3374"/>
                    <a:pt x="2883" y="3391"/>
                    <a:pt x="2857" y="3391"/>
                  </a:cubicBezTo>
                  <a:cubicBezTo>
                    <a:pt x="2815" y="3382"/>
                    <a:pt x="2789" y="3357"/>
                    <a:pt x="2789" y="3306"/>
                  </a:cubicBezTo>
                  <a:cubicBezTo>
                    <a:pt x="2789" y="3246"/>
                    <a:pt x="2815" y="3212"/>
                    <a:pt x="2857" y="3212"/>
                  </a:cubicBezTo>
                  <a:cubicBezTo>
                    <a:pt x="2909" y="3212"/>
                    <a:pt x="2943" y="3255"/>
                    <a:pt x="2943" y="3331"/>
                  </a:cubicBezTo>
                  <a:cubicBezTo>
                    <a:pt x="2934" y="3425"/>
                    <a:pt x="2909" y="3476"/>
                    <a:pt x="2857" y="3476"/>
                  </a:cubicBezTo>
                  <a:cubicBezTo>
                    <a:pt x="2815" y="3476"/>
                    <a:pt x="2789" y="3459"/>
                    <a:pt x="2789" y="3416"/>
                  </a:cubicBezTo>
                  <a:close/>
                  <a:moveTo>
                    <a:pt x="2866" y="3357"/>
                  </a:moveTo>
                  <a:cubicBezTo>
                    <a:pt x="2891" y="3357"/>
                    <a:pt x="2909" y="3340"/>
                    <a:pt x="2909" y="3297"/>
                  </a:cubicBezTo>
                  <a:cubicBezTo>
                    <a:pt x="2909" y="3263"/>
                    <a:pt x="2891" y="3246"/>
                    <a:pt x="2857" y="3246"/>
                  </a:cubicBezTo>
                  <a:cubicBezTo>
                    <a:pt x="2832" y="3246"/>
                    <a:pt x="2815" y="3263"/>
                    <a:pt x="2815" y="3306"/>
                  </a:cubicBezTo>
                  <a:cubicBezTo>
                    <a:pt x="2815" y="3340"/>
                    <a:pt x="2832" y="3357"/>
                    <a:pt x="2866" y="3357"/>
                  </a:cubicBezTo>
                  <a:close/>
                  <a:moveTo>
                    <a:pt x="3156" y="3348"/>
                  </a:moveTo>
                  <a:cubicBezTo>
                    <a:pt x="3156" y="3280"/>
                    <a:pt x="3139" y="3246"/>
                    <a:pt x="3105" y="3246"/>
                  </a:cubicBezTo>
                  <a:cubicBezTo>
                    <a:pt x="3071" y="3246"/>
                    <a:pt x="3054" y="3280"/>
                    <a:pt x="3054" y="3348"/>
                  </a:cubicBezTo>
                  <a:cubicBezTo>
                    <a:pt x="3054" y="3416"/>
                    <a:pt x="3071" y="3451"/>
                    <a:pt x="3105" y="3451"/>
                  </a:cubicBezTo>
                  <a:cubicBezTo>
                    <a:pt x="3139" y="3451"/>
                    <a:pt x="3156" y="3416"/>
                    <a:pt x="3156" y="3348"/>
                  </a:cubicBezTo>
                  <a:close/>
                  <a:moveTo>
                    <a:pt x="3181" y="3348"/>
                  </a:moveTo>
                  <a:cubicBezTo>
                    <a:pt x="3181" y="3433"/>
                    <a:pt x="3156" y="3476"/>
                    <a:pt x="3105" y="3476"/>
                  </a:cubicBezTo>
                  <a:cubicBezTo>
                    <a:pt x="3054" y="3476"/>
                    <a:pt x="3028" y="3433"/>
                    <a:pt x="3028" y="3348"/>
                  </a:cubicBezTo>
                  <a:cubicBezTo>
                    <a:pt x="3028" y="3255"/>
                    <a:pt x="3054" y="3212"/>
                    <a:pt x="3105" y="3212"/>
                  </a:cubicBezTo>
                  <a:cubicBezTo>
                    <a:pt x="3156" y="3212"/>
                    <a:pt x="3181" y="3263"/>
                    <a:pt x="3181" y="3348"/>
                  </a:cubicBezTo>
                  <a:close/>
                  <a:moveTo>
                    <a:pt x="3275" y="3416"/>
                  </a:moveTo>
                  <a:cubicBezTo>
                    <a:pt x="3301" y="3416"/>
                    <a:pt x="3301" y="3416"/>
                    <a:pt x="3301" y="3416"/>
                  </a:cubicBezTo>
                  <a:cubicBezTo>
                    <a:pt x="3301" y="3442"/>
                    <a:pt x="3318" y="3459"/>
                    <a:pt x="3343" y="3459"/>
                  </a:cubicBezTo>
                  <a:cubicBezTo>
                    <a:pt x="3369" y="3459"/>
                    <a:pt x="3386" y="3425"/>
                    <a:pt x="3395" y="3357"/>
                  </a:cubicBezTo>
                  <a:cubicBezTo>
                    <a:pt x="3395" y="3357"/>
                    <a:pt x="3395" y="3357"/>
                    <a:pt x="3395" y="3357"/>
                  </a:cubicBezTo>
                  <a:cubicBezTo>
                    <a:pt x="3386" y="3374"/>
                    <a:pt x="3369" y="3391"/>
                    <a:pt x="3343" y="3391"/>
                  </a:cubicBezTo>
                  <a:cubicBezTo>
                    <a:pt x="3292" y="3382"/>
                    <a:pt x="3275" y="3357"/>
                    <a:pt x="3267" y="3306"/>
                  </a:cubicBezTo>
                  <a:cubicBezTo>
                    <a:pt x="3275" y="3246"/>
                    <a:pt x="3301" y="3212"/>
                    <a:pt x="3343" y="3212"/>
                  </a:cubicBezTo>
                  <a:cubicBezTo>
                    <a:pt x="3395" y="3212"/>
                    <a:pt x="3420" y="3255"/>
                    <a:pt x="3420" y="3331"/>
                  </a:cubicBezTo>
                  <a:cubicBezTo>
                    <a:pt x="3420" y="3425"/>
                    <a:pt x="3395" y="3476"/>
                    <a:pt x="3343" y="3476"/>
                  </a:cubicBezTo>
                  <a:cubicBezTo>
                    <a:pt x="3301" y="3476"/>
                    <a:pt x="3275" y="3459"/>
                    <a:pt x="3275" y="3416"/>
                  </a:cubicBezTo>
                  <a:close/>
                  <a:moveTo>
                    <a:pt x="3343" y="3357"/>
                  </a:moveTo>
                  <a:cubicBezTo>
                    <a:pt x="3378" y="3357"/>
                    <a:pt x="3386" y="3340"/>
                    <a:pt x="3386" y="3297"/>
                  </a:cubicBezTo>
                  <a:cubicBezTo>
                    <a:pt x="3386" y="3263"/>
                    <a:pt x="3378" y="3246"/>
                    <a:pt x="3343" y="3246"/>
                  </a:cubicBezTo>
                  <a:cubicBezTo>
                    <a:pt x="3318" y="3246"/>
                    <a:pt x="3301" y="3263"/>
                    <a:pt x="3301" y="3306"/>
                  </a:cubicBezTo>
                  <a:cubicBezTo>
                    <a:pt x="3301" y="3340"/>
                    <a:pt x="3318" y="3357"/>
                    <a:pt x="3343" y="3357"/>
                  </a:cubicBezTo>
                  <a:close/>
                  <a:moveTo>
                    <a:pt x="2439" y="0"/>
                  </a:moveTo>
                  <a:cubicBezTo>
                    <a:pt x="3787" y="0"/>
                    <a:pt x="4879" y="1091"/>
                    <a:pt x="4879" y="2437"/>
                  </a:cubicBezTo>
                  <a:cubicBezTo>
                    <a:pt x="4879" y="3783"/>
                    <a:pt x="3787" y="4873"/>
                    <a:pt x="2439" y="4873"/>
                  </a:cubicBezTo>
                  <a:cubicBezTo>
                    <a:pt x="1092" y="4873"/>
                    <a:pt x="0" y="3783"/>
                    <a:pt x="0" y="2437"/>
                  </a:cubicBezTo>
                  <a:cubicBezTo>
                    <a:pt x="0" y="1091"/>
                    <a:pt x="1092" y="0"/>
                    <a:pt x="2439" y="0"/>
                  </a:cubicBezTo>
                  <a:close/>
                  <a:moveTo>
                    <a:pt x="2439" y="162"/>
                  </a:moveTo>
                  <a:cubicBezTo>
                    <a:pt x="3702" y="162"/>
                    <a:pt x="4716" y="1176"/>
                    <a:pt x="4716" y="2437"/>
                  </a:cubicBezTo>
                  <a:cubicBezTo>
                    <a:pt x="4716" y="3689"/>
                    <a:pt x="3702" y="4711"/>
                    <a:pt x="2439" y="4711"/>
                  </a:cubicBezTo>
                  <a:cubicBezTo>
                    <a:pt x="1186" y="4711"/>
                    <a:pt x="162" y="3689"/>
                    <a:pt x="162" y="2437"/>
                  </a:cubicBezTo>
                  <a:cubicBezTo>
                    <a:pt x="162" y="1176"/>
                    <a:pt x="1186" y="162"/>
                    <a:pt x="2439" y="162"/>
                  </a:cubicBezTo>
                  <a:close/>
                  <a:moveTo>
                    <a:pt x="4247" y="2820"/>
                  </a:moveTo>
                  <a:cubicBezTo>
                    <a:pt x="4230" y="2820"/>
                    <a:pt x="4230" y="2820"/>
                    <a:pt x="4230" y="2820"/>
                  </a:cubicBezTo>
                  <a:cubicBezTo>
                    <a:pt x="4247" y="2726"/>
                    <a:pt x="4247" y="2726"/>
                    <a:pt x="4247" y="2726"/>
                  </a:cubicBezTo>
                  <a:cubicBezTo>
                    <a:pt x="4256" y="2726"/>
                    <a:pt x="4256" y="2726"/>
                    <a:pt x="4256" y="2726"/>
                  </a:cubicBezTo>
                  <a:cubicBezTo>
                    <a:pt x="4256" y="2743"/>
                    <a:pt x="4256" y="2752"/>
                    <a:pt x="4264" y="2752"/>
                  </a:cubicBezTo>
                  <a:cubicBezTo>
                    <a:pt x="4264" y="2752"/>
                    <a:pt x="4273" y="2752"/>
                    <a:pt x="4282" y="2752"/>
                  </a:cubicBezTo>
                  <a:cubicBezTo>
                    <a:pt x="4282" y="2752"/>
                    <a:pt x="4282" y="2752"/>
                    <a:pt x="4282" y="2752"/>
                  </a:cubicBezTo>
                  <a:cubicBezTo>
                    <a:pt x="4341" y="2726"/>
                    <a:pt x="4341" y="2726"/>
                    <a:pt x="4341" y="2726"/>
                  </a:cubicBezTo>
                  <a:cubicBezTo>
                    <a:pt x="4299" y="2692"/>
                    <a:pt x="4299" y="2692"/>
                    <a:pt x="4299" y="2692"/>
                  </a:cubicBezTo>
                  <a:cubicBezTo>
                    <a:pt x="4290" y="2692"/>
                    <a:pt x="4282" y="2684"/>
                    <a:pt x="4282" y="2684"/>
                  </a:cubicBezTo>
                  <a:cubicBezTo>
                    <a:pt x="4273" y="2684"/>
                    <a:pt x="4264" y="2692"/>
                    <a:pt x="4264" y="2709"/>
                  </a:cubicBezTo>
                  <a:cubicBezTo>
                    <a:pt x="4256" y="2709"/>
                    <a:pt x="4256" y="2709"/>
                    <a:pt x="4256" y="2709"/>
                  </a:cubicBezTo>
                  <a:cubicBezTo>
                    <a:pt x="4264" y="2633"/>
                    <a:pt x="4264" y="2633"/>
                    <a:pt x="4264" y="2633"/>
                  </a:cubicBezTo>
                  <a:cubicBezTo>
                    <a:pt x="4273" y="2633"/>
                    <a:pt x="4273" y="2633"/>
                    <a:pt x="4273" y="2633"/>
                  </a:cubicBezTo>
                  <a:cubicBezTo>
                    <a:pt x="4273" y="2650"/>
                    <a:pt x="4282" y="2667"/>
                    <a:pt x="4290" y="2667"/>
                  </a:cubicBezTo>
                  <a:cubicBezTo>
                    <a:pt x="4367" y="2726"/>
                    <a:pt x="4367" y="2726"/>
                    <a:pt x="4367" y="2726"/>
                  </a:cubicBezTo>
                  <a:cubicBezTo>
                    <a:pt x="4418" y="2735"/>
                    <a:pt x="4418" y="2735"/>
                    <a:pt x="4418" y="2735"/>
                  </a:cubicBezTo>
                  <a:cubicBezTo>
                    <a:pt x="4435" y="2743"/>
                    <a:pt x="4444" y="2726"/>
                    <a:pt x="4444" y="2709"/>
                  </a:cubicBezTo>
                  <a:cubicBezTo>
                    <a:pt x="4461" y="2709"/>
                    <a:pt x="4461" y="2709"/>
                    <a:pt x="4461" y="2709"/>
                  </a:cubicBezTo>
                  <a:cubicBezTo>
                    <a:pt x="4435" y="2820"/>
                    <a:pt x="4435" y="2820"/>
                    <a:pt x="4435" y="2820"/>
                  </a:cubicBezTo>
                  <a:cubicBezTo>
                    <a:pt x="4427" y="2820"/>
                    <a:pt x="4427" y="2820"/>
                    <a:pt x="4427" y="2820"/>
                  </a:cubicBezTo>
                  <a:cubicBezTo>
                    <a:pt x="4427" y="2795"/>
                    <a:pt x="4427" y="2786"/>
                    <a:pt x="4409" y="2786"/>
                  </a:cubicBezTo>
                  <a:cubicBezTo>
                    <a:pt x="4358" y="2769"/>
                    <a:pt x="4358" y="2769"/>
                    <a:pt x="4358" y="2769"/>
                  </a:cubicBezTo>
                  <a:cubicBezTo>
                    <a:pt x="4282" y="2795"/>
                    <a:pt x="4282" y="2795"/>
                    <a:pt x="4282" y="2795"/>
                  </a:cubicBezTo>
                  <a:cubicBezTo>
                    <a:pt x="4256" y="2803"/>
                    <a:pt x="4247" y="2812"/>
                    <a:pt x="4247" y="2820"/>
                  </a:cubicBezTo>
                  <a:close/>
                  <a:moveTo>
                    <a:pt x="4179" y="3016"/>
                  </a:moveTo>
                  <a:cubicBezTo>
                    <a:pt x="4230" y="2837"/>
                    <a:pt x="4230" y="2837"/>
                    <a:pt x="4230" y="2837"/>
                  </a:cubicBezTo>
                  <a:cubicBezTo>
                    <a:pt x="4299" y="2854"/>
                    <a:pt x="4299" y="2854"/>
                    <a:pt x="4299" y="2854"/>
                  </a:cubicBezTo>
                  <a:cubicBezTo>
                    <a:pt x="4299" y="2863"/>
                    <a:pt x="4299" y="2863"/>
                    <a:pt x="4299" y="2863"/>
                  </a:cubicBezTo>
                  <a:cubicBezTo>
                    <a:pt x="4256" y="2863"/>
                    <a:pt x="4230" y="2880"/>
                    <a:pt x="4230" y="2905"/>
                  </a:cubicBezTo>
                  <a:cubicBezTo>
                    <a:pt x="4375" y="2948"/>
                    <a:pt x="4375" y="2948"/>
                    <a:pt x="4375" y="2948"/>
                  </a:cubicBezTo>
                  <a:cubicBezTo>
                    <a:pt x="4392" y="2948"/>
                    <a:pt x="4401" y="2939"/>
                    <a:pt x="4401" y="2922"/>
                  </a:cubicBezTo>
                  <a:cubicBezTo>
                    <a:pt x="4418" y="2922"/>
                    <a:pt x="4418" y="2922"/>
                    <a:pt x="4418" y="2922"/>
                  </a:cubicBezTo>
                  <a:cubicBezTo>
                    <a:pt x="4384" y="3033"/>
                    <a:pt x="4384" y="3033"/>
                    <a:pt x="4384" y="3033"/>
                  </a:cubicBezTo>
                  <a:cubicBezTo>
                    <a:pt x="4375" y="3033"/>
                    <a:pt x="4375" y="3033"/>
                    <a:pt x="4375" y="3033"/>
                  </a:cubicBezTo>
                  <a:cubicBezTo>
                    <a:pt x="4384" y="3008"/>
                    <a:pt x="4375" y="2991"/>
                    <a:pt x="4367" y="2991"/>
                  </a:cubicBezTo>
                  <a:cubicBezTo>
                    <a:pt x="4213" y="2956"/>
                    <a:pt x="4213" y="2956"/>
                    <a:pt x="4213" y="2956"/>
                  </a:cubicBezTo>
                  <a:cubicBezTo>
                    <a:pt x="4205" y="2982"/>
                    <a:pt x="4222" y="3008"/>
                    <a:pt x="4256" y="3025"/>
                  </a:cubicBezTo>
                  <a:cubicBezTo>
                    <a:pt x="4247" y="3033"/>
                    <a:pt x="4247" y="3033"/>
                    <a:pt x="4247" y="3033"/>
                  </a:cubicBezTo>
                  <a:lnTo>
                    <a:pt x="4179" y="3016"/>
                  </a:lnTo>
                  <a:close/>
                  <a:moveTo>
                    <a:pt x="4367" y="3110"/>
                  </a:moveTo>
                  <a:cubicBezTo>
                    <a:pt x="4324" y="3203"/>
                    <a:pt x="4324" y="3203"/>
                    <a:pt x="4324" y="3203"/>
                  </a:cubicBezTo>
                  <a:cubicBezTo>
                    <a:pt x="4316" y="3203"/>
                    <a:pt x="4316" y="3203"/>
                    <a:pt x="4316" y="3203"/>
                  </a:cubicBezTo>
                  <a:cubicBezTo>
                    <a:pt x="4324" y="3186"/>
                    <a:pt x="4316" y="3169"/>
                    <a:pt x="4307" y="3169"/>
                  </a:cubicBezTo>
                  <a:cubicBezTo>
                    <a:pt x="4179" y="3118"/>
                    <a:pt x="4179" y="3118"/>
                    <a:pt x="4179" y="3118"/>
                  </a:cubicBezTo>
                  <a:cubicBezTo>
                    <a:pt x="4162" y="3110"/>
                    <a:pt x="4154" y="3118"/>
                    <a:pt x="4145" y="3135"/>
                  </a:cubicBezTo>
                  <a:cubicBezTo>
                    <a:pt x="4137" y="3127"/>
                    <a:pt x="4137" y="3127"/>
                    <a:pt x="4137" y="3127"/>
                  </a:cubicBezTo>
                  <a:cubicBezTo>
                    <a:pt x="4179" y="3033"/>
                    <a:pt x="4179" y="3033"/>
                    <a:pt x="4179" y="3033"/>
                  </a:cubicBezTo>
                  <a:cubicBezTo>
                    <a:pt x="4188" y="3033"/>
                    <a:pt x="4188" y="3033"/>
                    <a:pt x="4188" y="3033"/>
                  </a:cubicBezTo>
                  <a:cubicBezTo>
                    <a:pt x="4179" y="3059"/>
                    <a:pt x="4179" y="3067"/>
                    <a:pt x="4196" y="3067"/>
                  </a:cubicBezTo>
                  <a:cubicBezTo>
                    <a:pt x="4324" y="3118"/>
                    <a:pt x="4324" y="3118"/>
                    <a:pt x="4324" y="3118"/>
                  </a:cubicBezTo>
                  <a:cubicBezTo>
                    <a:pt x="4333" y="3127"/>
                    <a:pt x="4350" y="3118"/>
                    <a:pt x="4350" y="3101"/>
                  </a:cubicBezTo>
                  <a:lnTo>
                    <a:pt x="4367" y="3110"/>
                  </a:lnTo>
                  <a:close/>
                  <a:moveTo>
                    <a:pt x="4239" y="3391"/>
                  </a:moveTo>
                  <a:cubicBezTo>
                    <a:pt x="4171" y="3357"/>
                    <a:pt x="4171" y="3357"/>
                    <a:pt x="4171" y="3357"/>
                  </a:cubicBezTo>
                  <a:cubicBezTo>
                    <a:pt x="4171" y="3340"/>
                    <a:pt x="4171" y="3340"/>
                    <a:pt x="4171" y="3340"/>
                  </a:cubicBezTo>
                  <a:cubicBezTo>
                    <a:pt x="4222" y="3348"/>
                    <a:pt x="4247" y="3340"/>
                    <a:pt x="4264" y="3314"/>
                  </a:cubicBezTo>
                  <a:cubicBezTo>
                    <a:pt x="4273" y="3289"/>
                    <a:pt x="4264" y="3280"/>
                    <a:pt x="4247" y="3263"/>
                  </a:cubicBezTo>
                  <a:cubicBezTo>
                    <a:pt x="4239" y="3263"/>
                    <a:pt x="4222" y="3272"/>
                    <a:pt x="4196" y="3297"/>
                  </a:cubicBezTo>
                  <a:cubicBezTo>
                    <a:pt x="4162" y="3323"/>
                    <a:pt x="4137" y="3340"/>
                    <a:pt x="4111" y="3323"/>
                  </a:cubicBezTo>
                  <a:cubicBezTo>
                    <a:pt x="4077" y="3306"/>
                    <a:pt x="4068" y="3280"/>
                    <a:pt x="4085" y="3238"/>
                  </a:cubicBezTo>
                  <a:cubicBezTo>
                    <a:pt x="4094" y="3221"/>
                    <a:pt x="4102" y="3212"/>
                    <a:pt x="4111" y="3203"/>
                  </a:cubicBezTo>
                  <a:cubicBezTo>
                    <a:pt x="4120" y="3203"/>
                    <a:pt x="4120" y="3195"/>
                    <a:pt x="4120" y="3195"/>
                  </a:cubicBezTo>
                  <a:cubicBezTo>
                    <a:pt x="4120" y="3186"/>
                    <a:pt x="4120" y="3186"/>
                    <a:pt x="4120" y="3186"/>
                  </a:cubicBezTo>
                  <a:cubicBezTo>
                    <a:pt x="4120" y="3186"/>
                    <a:pt x="4111" y="3186"/>
                    <a:pt x="4111" y="3178"/>
                  </a:cubicBezTo>
                  <a:cubicBezTo>
                    <a:pt x="4120" y="3169"/>
                    <a:pt x="4120" y="3169"/>
                    <a:pt x="4120" y="3169"/>
                  </a:cubicBezTo>
                  <a:cubicBezTo>
                    <a:pt x="4179" y="3203"/>
                    <a:pt x="4179" y="3203"/>
                    <a:pt x="4179" y="3203"/>
                  </a:cubicBezTo>
                  <a:cubicBezTo>
                    <a:pt x="4179" y="3212"/>
                    <a:pt x="4179" y="3212"/>
                    <a:pt x="4179" y="3212"/>
                  </a:cubicBezTo>
                  <a:cubicBezTo>
                    <a:pt x="4137" y="3203"/>
                    <a:pt x="4111" y="3212"/>
                    <a:pt x="4102" y="3238"/>
                  </a:cubicBezTo>
                  <a:cubicBezTo>
                    <a:pt x="4094" y="3255"/>
                    <a:pt x="4094" y="3272"/>
                    <a:pt x="4111" y="3280"/>
                  </a:cubicBezTo>
                  <a:cubicBezTo>
                    <a:pt x="4120" y="3289"/>
                    <a:pt x="4137" y="3280"/>
                    <a:pt x="4162" y="3255"/>
                  </a:cubicBezTo>
                  <a:cubicBezTo>
                    <a:pt x="4196" y="3221"/>
                    <a:pt x="4222" y="3212"/>
                    <a:pt x="4247" y="3221"/>
                  </a:cubicBezTo>
                  <a:cubicBezTo>
                    <a:pt x="4282" y="3238"/>
                    <a:pt x="4290" y="3272"/>
                    <a:pt x="4273" y="3314"/>
                  </a:cubicBezTo>
                  <a:cubicBezTo>
                    <a:pt x="4273" y="3331"/>
                    <a:pt x="4256" y="3340"/>
                    <a:pt x="4247" y="3357"/>
                  </a:cubicBezTo>
                  <a:cubicBezTo>
                    <a:pt x="4239" y="3357"/>
                    <a:pt x="4239" y="3357"/>
                    <a:pt x="4239" y="3365"/>
                  </a:cubicBezTo>
                  <a:cubicBezTo>
                    <a:pt x="4239" y="3374"/>
                    <a:pt x="4239" y="3374"/>
                    <a:pt x="4239" y="3374"/>
                  </a:cubicBezTo>
                  <a:cubicBezTo>
                    <a:pt x="4247" y="3374"/>
                    <a:pt x="4247" y="3374"/>
                    <a:pt x="4247" y="3374"/>
                  </a:cubicBezTo>
                  <a:lnTo>
                    <a:pt x="4239" y="3391"/>
                  </a:lnTo>
                  <a:close/>
                  <a:moveTo>
                    <a:pt x="4179" y="3416"/>
                  </a:moveTo>
                  <a:cubicBezTo>
                    <a:pt x="4179" y="3399"/>
                    <a:pt x="4179" y="3399"/>
                    <a:pt x="4179" y="3399"/>
                  </a:cubicBezTo>
                  <a:cubicBezTo>
                    <a:pt x="4205" y="3416"/>
                    <a:pt x="4213" y="3442"/>
                    <a:pt x="4196" y="3468"/>
                  </a:cubicBezTo>
                  <a:cubicBezTo>
                    <a:pt x="4179" y="3485"/>
                    <a:pt x="4162" y="3493"/>
                    <a:pt x="4137" y="3476"/>
                  </a:cubicBezTo>
                  <a:cubicBezTo>
                    <a:pt x="4102" y="3459"/>
                    <a:pt x="4085" y="3459"/>
                    <a:pt x="4077" y="3476"/>
                  </a:cubicBezTo>
                  <a:cubicBezTo>
                    <a:pt x="4128" y="3510"/>
                    <a:pt x="4128" y="3510"/>
                    <a:pt x="4128" y="3510"/>
                  </a:cubicBezTo>
                  <a:cubicBezTo>
                    <a:pt x="4137" y="3519"/>
                    <a:pt x="4154" y="3519"/>
                    <a:pt x="4162" y="3502"/>
                  </a:cubicBezTo>
                  <a:cubicBezTo>
                    <a:pt x="4171" y="3502"/>
                    <a:pt x="4171" y="3502"/>
                    <a:pt x="4171" y="3502"/>
                  </a:cubicBezTo>
                  <a:cubicBezTo>
                    <a:pt x="4111" y="3595"/>
                    <a:pt x="4111" y="3595"/>
                    <a:pt x="4111" y="3595"/>
                  </a:cubicBezTo>
                  <a:cubicBezTo>
                    <a:pt x="4102" y="3587"/>
                    <a:pt x="4102" y="3587"/>
                    <a:pt x="4102" y="3587"/>
                  </a:cubicBezTo>
                  <a:cubicBezTo>
                    <a:pt x="4120" y="3570"/>
                    <a:pt x="4120" y="3561"/>
                    <a:pt x="4102" y="3553"/>
                  </a:cubicBezTo>
                  <a:cubicBezTo>
                    <a:pt x="3983" y="3476"/>
                    <a:pt x="3983" y="3476"/>
                    <a:pt x="3983" y="3476"/>
                  </a:cubicBezTo>
                  <a:cubicBezTo>
                    <a:pt x="3975" y="3468"/>
                    <a:pt x="3966" y="3476"/>
                    <a:pt x="3957" y="3493"/>
                  </a:cubicBezTo>
                  <a:cubicBezTo>
                    <a:pt x="3940" y="3485"/>
                    <a:pt x="3940" y="3485"/>
                    <a:pt x="3940" y="3485"/>
                  </a:cubicBezTo>
                  <a:cubicBezTo>
                    <a:pt x="4000" y="3399"/>
                    <a:pt x="4000" y="3399"/>
                    <a:pt x="4000" y="3399"/>
                  </a:cubicBezTo>
                  <a:cubicBezTo>
                    <a:pt x="4026" y="3357"/>
                    <a:pt x="4051" y="3348"/>
                    <a:pt x="4085" y="3365"/>
                  </a:cubicBezTo>
                  <a:cubicBezTo>
                    <a:pt x="4111" y="3382"/>
                    <a:pt x="4111" y="3408"/>
                    <a:pt x="4085" y="3451"/>
                  </a:cubicBezTo>
                  <a:cubicBezTo>
                    <a:pt x="4085" y="3451"/>
                    <a:pt x="4085" y="3451"/>
                    <a:pt x="4085" y="3451"/>
                  </a:cubicBezTo>
                  <a:cubicBezTo>
                    <a:pt x="4102" y="3433"/>
                    <a:pt x="4128" y="3425"/>
                    <a:pt x="4154" y="3433"/>
                  </a:cubicBezTo>
                  <a:cubicBezTo>
                    <a:pt x="4179" y="3442"/>
                    <a:pt x="4188" y="3442"/>
                    <a:pt x="4188" y="3433"/>
                  </a:cubicBezTo>
                  <a:cubicBezTo>
                    <a:pt x="4196" y="3425"/>
                    <a:pt x="4188" y="3425"/>
                    <a:pt x="4179" y="3416"/>
                  </a:cubicBezTo>
                  <a:close/>
                  <a:moveTo>
                    <a:pt x="4009" y="3442"/>
                  </a:moveTo>
                  <a:cubicBezTo>
                    <a:pt x="4060" y="3476"/>
                    <a:pt x="4060" y="3476"/>
                    <a:pt x="4060" y="3476"/>
                  </a:cubicBezTo>
                  <a:cubicBezTo>
                    <a:pt x="4085" y="3442"/>
                    <a:pt x="4085" y="3425"/>
                    <a:pt x="4060" y="3408"/>
                  </a:cubicBezTo>
                  <a:cubicBezTo>
                    <a:pt x="4034" y="3399"/>
                    <a:pt x="4017" y="3399"/>
                    <a:pt x="4009" y="3416"/>
                  </a:cubicBezTo>
                  <a:cubicBezTo>
                    <a:pt x="4000" y="3425"/>
                    <a:pt x="4000" y="3433"/>
                    <a:pt x="4009" y="3442"/>
                  </a:cubicBezTo>
                  <a:close/>
                  <a:moveTo>
                    <a:pt x="3923" y="3519"/>
                  </a:moveTo>
                  <a:cubicBezTo>
                    <a:pt x="3975" y="3553"/>
                    <a:pt x="3975" y="3553"/>
                    <a:pt x="3975" y="3553"/>
                  </a:cubicBezTo>
                  <a:cubicBezTo>
                    <a:pt x="3975" y="3570"/>
                    <a:pt x="3975" y="3570"/>
                    <a:pt x="3975" y="3570"/>
                  </a:cubicBezTo>
                  <a:cubicBezTo>
                    <a:pt x="3932" y="3553"/>
                    <a:pt x="3906" y="3561"/>
                    <a:pt x="3881" y="3587"/>
                  </a:cubicBezTo>
                  <a:cubicBezTo>
                    <a:pt x="3872" y="3604"/>
                    <a:pt x="3872" y="3612"/>
                    <a:pt x="3881" y="3621"/>
                  </a:cubicBezTo>
                  <a:cubicBezTo>
                    <a:pt x="3932" y="3655"/>
                    <a:pt x="3932" y="3655"/>
                    <a:pt x="3932" y="3655"/>
                  </a:cubicBezTo>
                  <a:cubicBezTo>
                    <a:pt x="3949" y="3629"/>
                    <a:pt x="3949" y="3612"/>
                    <a:pt x="3932" y="3595"/>
                  </a:cubicBezTo>
                  <a:cubicBezTo>
                    <a:pt x="3932" y="3587"/>
                    <a:pt x="3932" y="3587"/>
                    <a:pt x="3932" y="3587"/>
                  </a:cubicBezTo>
                  <a:cubicBezTo>
                    <a:pt x="4000" y="3638"/>
                    <a:pt x="4000" y="3638"/>
                    <a:pt x="4000" y="3638"/>
                  </a:cubicBezTo>
                  <a:cubicBezTo>
                    <a:pt x="3992" y="3646"/>
                    <a:pt x="3992" y="3646"/>
                    <a:pt x="3992" y="3646"/>
                  </a:cubicBezTo>
                  <a:cubicBezTo>
                    <a:pt x="3975" y="3629"/>
                    <a:pt x="3949" y="3638"/>
                    <a:pt x="3940" y="3655"/>
                  </a:cubicBezTo>
                  <a:cubicBezTo>
                    <a:pt x="3992" y="3698"/>
                    <a:pt x="3992" y="3698"/>
                    <a:pt x="3992" y="3698"/>
                  </a:cubicBezTo>
                  <a:cubicBezTo>
                    <a:pt x="4000" y="3706"/>
                    <a:pt x="4009" y="3706"/>
                    <a:pt x="4026" y="3689"/>
                  </a:cubicBezTo>
                  <a:cubicBezTo>
                    <a:pt x="4043" y="3663"/>
                    <a:pt x="4043" y="3629"/>
                    <a:pt x="4017" y="3595"/>
                  </a:cubicBezTo>
                  <a:cubicBezTo>
                    <a:pt x="4026" y="3587"/>
                    <a:pt x="4026" y="3587"/>
                    <a:pt x="4026" y="3587"/>
                  </a:cubicBezTo>
                  <a:cubicBezTo>
                    <a:pt x="4085" y="3629"/>
                    <a:pt x="4085" y="3629"/>
                    <a:pt x="4085" y="3629"/>
                  </a:cubicBezTo>
                  <a:cubicBezTo>
                    <a:pt x="3975" y="3783"/>
                    <a:pt x="3975" y="3783"/>
                    <a:pt x="3975" y="3783"/>
                  </a:cubicBezTo>
                  <a:cubicBezTo>
                    <a:pt x="3966" y="3774"/>
                    <a:pt x="3966" y="3774"/>
                    <a:pt x="3966" y="3774"/>
                  </a:cubicBezTo>
                  <a:cubicBezTo>
                    <a:pt x="3975" y="3757"/>
                    <a:pt x="3975" y="3749"/>
                    <a:pt x="3966" y="3740"/>
                  </a:cubicBezTo>
                  <a:cubicBezTo>
                    <a:pt x="3855" y="3655"/>
                    <a:pt x="3855" y="3655"/>
                    <a:pt x="3855" y="3655"/>
                  </a:cubicBezTo>
                  <a:cubicBezTo>
                    <a:pt x="3847" y="3646"/>
                    <a:pt x="3830" y="3646"/>
                    <a:pt x="3821" y="3663"/>
                  </a:cubicBezTo>
                  <a:cubicBezTo>
                    <a:pt x="3812" y="3663"/>
                    <a:pt x="3812" y="3663"/>
                    <a:pt x="3812" y="3663"/>
                  </a:cubicBezTo>
                  <a:lnTo>
                    <a:pt x="3923" y="3519"/>
                  </a:lnTo>
                  <a:close/>
                  <a:moveTo>
                    <a:pt x="3685" y="3808"/>
                  </a:moveTo>
                  <a:cubicBezTo>
                    <a:pt x="3676" y="3800"/>
                    <a:pt x="3676" y="3800"/>
                    <a:pt x="3676" y="3800"/>
                  </a:cubicBezTo>
                  <a:cubicBezTo>
                    <a:pt x="3736" y="3723"/>
                    <a:pt x="3736" y="3723"/>
                    <a:pt x="3736" y="3723"/>
                  </a:cubicBezTo>
                  <a:cubicBezTo>
                    <a:pt x="3744" y="3732"/>
                    <a:pt x="3744" y="3732"/>
                    <a:pt x="3744" y="3732"/>
                  </a:cubicBezTo>
                  <a:cubicBezTo>
                    <a:pt x="3736" y="3749"/>
                    <a:pt x="3727" y="3757"/>
                    <a:pt x="3736" y="3766"/>
                  </a:cubicBezTo>
                  <a:cubicBezTo>
                    <a:pt x="3736" y="3766"/>
                    <a:pt x="3770" y="3783"/>
                    <a:pt x="3855" y="3817"/>
                  </a:cubicBezTo>
                  <a:cubicBezTo>
                    <a:pt x="3855" y="3817"/>
                    <a:pt x="3855" y="3817"/>
                    <a:pt x="3855" y="3817"/>
                  </a:cubicBezTo>
                  <a:cubicBezTo>
                    <a:pt x="3855" y="3817"/>
                    <a:pt x="3847" y="3808"/>
                    <a:pt x="3847" y="3800"/>
                  </a:cubicBezTo>
                  <a:cubicBezTo>
                    <a:pt x="3812" y="3732"/>
                    <a:pt x="3795" y="3698"/>
                    <a:pt x="3795" y="3706"/>
                  </a:cubicBezTo>
                  <a:cubicBezTo>
                    <a:pt x="3787" y="3698"/>
                    <a:pt x="3778" y="3698"/>
                    <a:pt x="3770" y="3715"/>
                  </a:cubicBezTo>
                  <a:cubicBezTo>
                    <a:pt x="3761" y="3706"/>
                    <a:pt x="3761" y="3706"/>
                    <a:pt x="3761" y="3706"/>
                  </a:cubicBezTo>
                  <a:cubicBezTo>
                    <a:pt x="3804" y="3655"/>
                    <a:pt x="3804" y="3655"/>
                    <a:pt x="3804" y="3655"/>
                  </a:cubicBezTo>
                  <a:cubicBezTo>
                    <a:pt x="3812" y="3663"/>
                    <a:pt x="3812" y="3663"/>
                    <a:pt x="3812" y="3663"/>
                  </a:cubicBezTo>
                  <a:cubicBezTo>
                    <a:pt x="3804" y="3672"/>
                    <a:pt x="3804" y="3689"/>
                    <a:pt x="3812" y="3698"/>
                  </a:cubicBezTo>
                  <a:cubicBezTo>
                    <a:pt x="3889" y="3859"/>
                    <a:pt x="3889" y="3859"/>
                    <a:pt x="3889" y="3859"/>
                  </a:cubicBezTo>
                  <a:cubicBezTo>
                    <a:pt x="3872" y="3876"/>
                    <a:pt x="3872" y="3876"/>
                    <a:pt x="3872" y="3876"/>
                  </a:cubicBezTo>
                  <a:cubicBezTo>
                    <a:pt x="3710" y="3800"/>
                    <a:pt x="3710" y="3800"/>
                    <a:pt x="3710" y="3800"/>
                  </a:cubicBezTo>
                  <a:cubicBezTo>
                    <a:pt x="3702" y="3791"/>
                    <a:pt x="3693" y="3791"/>
                    <a:pt x="3685" y="3808"/>
                  </a:cubicBezTo>
                  <a:close/>
                  <a:moveTo>
                    <a:pt x="3795" y="3953"/>
                  </a:moveTo>
                  <a:cubicBezTo>
                    <a:pt x="3710" y="4021"/>
                    <a:pt x="3710" y="4021"/>
                    <a:pt x="3710" y="4021"/>
                  </a:cubicBezTo>
                  <a:cubicBezTo>
                    <a:pt x="3702" y="4013"/>
                    <a:pt x="3702" y="4013"/>
                    <a:pt x="3702" y="4013"/>
                  </a:cubicBezTo>
                  <a:cubicBezTo>
                    <a:pt x="3719" y="4004"/>
                    <a:pt x="3719" y="3987"/>
                    <a:pt x="3710" y="3979"/>
                  </a:cubicBezTo>
                  <a:cubicBezTo>
                    <a:pt x="3625" y="3876"/>
                    <a:pt x="3625" y="3876"/>
                    <a:pt x="3625" y="3876"/>
                  </a:cubicBezTo>
                  <a:cubicBezTo>
                    <a:pt x="3616" y="3859"/>
                    <a:pt x="3599" y="3868"/>
                    <a:pt x="3582" y="3876"/>
                  </a:cubicBezTo>
                  <a:cubicBezTo>
                    <a:pt x="3582" y="3868"/>
                    <a:pt x="3582" y="3868"/>
                    <a:pt x="3582" y="3868"/>
                  </a:cubicBezTo>
                  <a:cubicBezTo>
                    <a:pt x="3659" y="3800"/>
                    <a:pt x="3659" y="3800"/>
                    <a:pt x="3659" y="3800"/>
                  </a:cubicBezTo>
                  <a:cubicBezTo>
                    <a:pt x="3668" y="3808"/>
                    <a:pt x="3668" y="3808"/>
                    <a:pt x="3668" y="3808"/>
                  </a:cubicBezTo>
                  <a:cubicBezTo>
                    <a:pt x="3650" y="3825"/>
                    <a:pt x="3650" y="3834"/>
                    <a:pt x="3659" y="3842"/>
                  </a:cubicBezTo>
                  <a:cubicBezTo>
                    <a:pt x="3753" y="3945"/>
                    <a:pt x="3753" y="3945"/>
                    <a:pt x="3753" y="3945"/>
                  </a:cubicBezTo>
                  <a:cubicBezTo>
                    <a:pt x="3761" y="3962"/>
                    <a:pt x="3770" y="3962"/>
                    <a:pt x="3787" y="3945"/>
                  </a:cubicBezTo>
                  <a:lnTo>
                    <a:pt x="3795" y="3953"/>
                  </a:lnTo>
                  <a:close/>
                  <a:moveTo>
                    <a:pt x="3395" y="4013"/>
                  </a:moveTo>
                  <a:cubicBezTo>
                    <a:pt x="3395" y="4013"/>
                    <a:pt x="3395" y="4013"/>
                    <a:pt x="3395" y="4013"/>
                  </a:cubicBezTo>
                  <a:cubicBezTo>
                    <a:pt x="3395" y="4013"/>
                    <a:pt x="3395" y="4013"/>
                    <a:pt x="3395" y="4013"/>
                  </a:cubicBezTo>
                  <a:cubicBezTo>
                    <a:pt x="3378" y="4030"/>
                    <a:pt x="3378" y="4038"/>
                    <a:pt x="3386" y="4047"/>
                  </a:cubicBezTo>
                  <a:cubicBezTo>
                    <a:pt x="3429" y="4141"/>
                    <a:pt x="3429" y="4141"/>
                    <a:pt x="3429" y="4141"/>
                  </a:cubicBezTo>
                  <a:cubicBezTo>
                    <a:pt x="3446" y="4183"/>
                    <a:pt x="3437" y="4209"/>
                    <a:pt x="3386" y="4234"/>
                  </a:cubicBezTo>
                  <a:cubicBezTo>
                    <a:pt x="3343" y="4251"/>
                    <a:pt x="3318" y="4251"/>
                    <a:pt x="3301" y="4217"/>
                  </a:cubicBezTo>
                  <a:cubicBezTo>
                    <a:pt x="3241" y="4115"/>
                    <a:pt x="3241" y="4115"/>
                    <a:pt x="3241" y="4115"/>
                  </a:cubicBezTo>
                  <a:cubicBezTo>
                    <a:pt x="3241" y="4098"/>
                    <a:pt x="3233" y="4098"/>
                    <a:pt x="3216" y="4106"/>
                  </a:cubicBezTo>
                  <a:cubicBezTo>
                    <a:pt x="3207" y="4098"/>
                    <a:pt x="3207" y="4098"/>
                    <a:pt x="3207" y="4098"/>
                  </a:cubicBezTo>
                  <a:cubicBezTo>
                    <a:pt x="3301" y="4055"/>
                    <a:pt x="3301" y="4055"/>
                    <a:pt x="3301" y="4055"/>
                  </a:cubicBezTo>
                  <a:cubicBezTo>
                    <a:pt x="3301" y="4064"/>
                    <a:pt x="3301" y="4064"/>
                    <a:pt x="3301" y="4064"/>
                  </a:cubicBezTo>
                  <a:cubicBezTo>
                    <a:pt x="3284" y="4072"/>
                    <a:pt x="3275" y="4081"/>
                    <a:pt x="3284" y="4098"/>
                  </a:cubicBezTo>
                  <a:cubicBezTo>
                    <a:pt x="3343" y="4200"/>
                    <a:pt x="3343" y="4200"/>
                    <a:pt x="3343" y="4200"/>
                  </a:cubicBezTo>
                  <a:cubicBezTo>
                    <a:pt x="3352" y="4226"/>
                    <a:pt x="3369" y="4226"/>
                    <a:pt x="3395" y="4217"/>
                  </a:cubicBezTo>
                  <a:cubicBezTo>
                    <a:pt x="3429" y="4200"/>
                    <a:pt x="3429" y="4183"/>
                    <a:pt x="3420" y="4149"/>
                  </a:cubicBezTo>
                  <a:cubicBezTo>
                    <a:pt x="3369" y="4055"/>
                    <a:pt x="3369" y="4055"/>
                    <a:pt x="3369" y="4055"/>
                  </a:cubicBezTo>
                  <a:cubicBezTo>
                    <a:pt x="3369" y="4047"/>
                    <a:pt x="3352" y="4038"/>
                    <a:pt x="3326" y="4047"/>
                  </a:cubicBezTo>
                  <a:cubicBezTo>
                    <a:pt x="3326" y="4038"/>
                    <a:pt x="3326" y="4038"/>
                    <a:pt x="3326" y="4038"/>
                  </a:cubicBezTo>
                  <a:cubicBezTo>
                    <a:pt x="3386" y="4004"/>
                    <a:pt x="3386" y="4004"/>
                    <a:pt x="3386" y="4004"/>
                  </a:cubicBezTo>
                  <a:cubicBezTo>
                    <a:pt x="3386" y="4004"/>
                    <a:pt x="3386" y="4004"/>
                    <a:pt x="3386" y="4004"/>
                  </a:cubicBezTo>
                  <a:cubicBezTo>
                    <a:pt x="3446" y="3962"/>
                    <a:pt x="3446" y="3962"/>
                    <a:pt x="3446" y="3962"/>
                  </a:cubicBezTo>
                  <a:cubicBezTo>
                    <a:pt x="3608" y="4021"/>
                    <a:pt x="3608" y="4021"/>
                    <a:pt x="3608" y="4021"/>
                  </a:cubicBezTo>
                  <a:cubicBezTo>
                    <a:pt x="3608" y="4021"/>
                    <a:pt x="3608" y="4021"/>
                    <a:pt x="3608" y="4021"/>
                  </a:cubicBezTo>
                  <a:cubicBezTo>
                    <a:pt x="3548" y="3936"/>
                    <a:pt x="3548" y="3936"/>
                    <a:pt x="3548" y="3936"/>
                  </a:cubicBezTo>
                  <a:cubicBezTo>
                    <a:pt x="3540" y="3919"/>
                    <a:pt x="3531" y="3919"/>
                    <a:pt x="3505" y="3936"/>
                  </a:cubicBezTo>
                  <a:cubicBezTo>
                    <a:pt x="3505" y="3928"/>
                    <a:pt x="3505" y="3928"/>
                    <a:pt x="3505" y="3928"/>
                  </a:cubicBezTo>
                  <a:cubicBezTo>
                    <a:pt x="3565" y="3885"/>
                    <a:pt x="3565" y="3885"/>
                    <a:pt x="3565" y="3885"/>
                  </a:cubicBezTo>
                  <a:cubicBezTo>
                    <a:pt x="3565" y="3893"/>
                    <a:pt x="3565" y="3893"/>
                    <a:pt x="3565" y="3893"/>
                  </a:cubicBezTo>
                  <a:cubicBezTo>
                    <a:pt x="3557" y="3902"/>
                    <a:pt x="3548" y="3919"/>
                    <a:pt x="3565" y="3928"/>
                  </a:cubicBezTo>
                  <a:cubicBezTo>
                    <a:pt x="3659" y="4055"/>
                    <a:pt x="3659" y="4055"/>
                    <a:pt x="3659" y="4055"/>
                  </a:cubicBezTo>
                  <a:cubicBezTo>
                    <a:pt x="3633" y="4072"/>
                    <a:pt x="3633" y="4072"/>
                    <a:pt x="3633" y="4072"/>
                  </a:cubicBezTo>
                  <a:cubicBezTo>
                    <a:pt x="3454" y="4013"/>
                    <a:pt x="3454" y="4013"/>
                    <a:pt x="3454" y="4013"/>
                  </a:cubicBezTo>
                  <a:cubicBezTo>
                    <a:pt x="3454" y="4013"/>
                    <a:pt x="3454" y="4013"/>
                    <a:pt x="3454" y="4013"/>
                  </a:cubicBezTo>
                  <a:cubicBezTo>
                    <a:pt x="3531" y="4115"/>
                    <a:pt x="3531" y="4115"/>
                    <a:pt x="3531" y="4115"/>
                  </a:cubicBezTo>
                  <a:cubicBezTo>
                    <a:pt x="3531" y="4132"/>
                    <a:pt x="3548" y="4132"/>
                    <a:pt x="3565" y="4115"/>
                  </a:cubicBezTo>
                  <a:cubicBezTo>
                    <a:pt x="3574" y="4124"/>
                    <a:pt x="3574" y="4124"/>
                    <a:pt x="3574" y="4124"/>
                  </a:cubicBezTo>
                  <a:cubicBezTo>
                    <a:pt x="3505" y="4166"/>
                    <a:pt x="3505" y="4166"/>
                    <a:pt x="3505" y="4166"/>
                  </a:cubicBezTo>
                  <a:cubicBezTo>
                    <a:pt x="3505" y="4158"/>
                    <a:pt x="3505" y="4158"/>
                    <a:pt x="3505" y="4158"/>
                  </a:cubicBezTo>
                  <a:cubicBezTo>
                    <a:pt x="3523" y="4149"/>
                    <a:pt x="3523" y="4141"/>
                    <a:pt x="3514" y="4124"/>
                  </a:cubicBezTo>
                  <a:cubicBezTo>
                    <a:pt x="3429" y="4013"/>
                    <a:pt x="3429" y="4013"/>
                    <a:pt x="3429" y="4013"/>
                  </a:cubicBezTo>
                  <a:cubicBezTo>
                    <a:pt x="3429" y="4004"/>
                    <a:pt x="3412" y="4004"/>
                    <a:pt x="3395" y="4013"/>
                  </a:cubicBezTo>
                  <a:close/>
                  <a:moveTo>
                    <a:pt x="3122" y="4132"/>
                  </a:moveTo>
                  <a:cubicBezTo>
                    <a:pt x="3147" y="4200"/>
                    <a:pt x="3147" y="4200"/>
                    <a:pt x="3147" y="4200"/>
                  </a:cubicBezTo>
                  <a:cubicBezTo>
                    <a:pt x="3139" y="4209"/>
                    <a:pt x="3139" y="4209"/>
                    <a:pt x="3139" y="4209"/>
                  </a:cubicBezTo>
                  <a:cubicBezTo>
                    <a:pt x="3113" y="4175"/>
                    <a:pt x="3079" y="4158"/>
                    <a:pt x="3054" y="4166"/>
                  </a:cubicBezTo>
                  <a:cubicBezTo>
                    <a:pt x="3019" y="4183"/>
                    <a:pt x="3019" y="4217"/>
                    <a:pt x="3036" y="4268"/>
                  </a:cubicBezTo>
                  <a:cubicBezTo>
                    <a:pt x="3054" y="4328"/>
                    <a:pt x="3088" y="4354"/>
                    <a:pt x="3122" y="4336"/>
                  </a:cubicBezTo>
                  <a:cubicBezTo>
                    <a:pt x="3156" y="4328"/>
                    <a:pt x="3173" y="4294"/>
                    <a:pt x="3156" y="4251"/>
                  </a:cubicBezTo>
                  <a:cubicBezTo>
                    <a:pt x="3173" y="4251"/>
                    <a:pt x="3173" y="4251"/>
                    <a:pt x="3173" y="4251"/>
                  </a:cubicBezTo>
                  <a:cubicBezTo>
                    <a:pt x="3190" y="4302"/>
                    <a:pt x="3173" y="4336"/>
                    <a:pt x="3122" y="4354"/>
                  </a:cubicBezTo>
                  <a:cubicBezTo>
                    <a:pt x="3054" y="4371"/>
                    <a:pt x="3011" y="4354"/>
                    <a:pt x="2985" y="4285"/>
                  </a:cubicBezTo>
                  <a:cubicBezTo>
                    <a:pt x="2968" y="4226"/>
                    <a:pt x="2994" y="4183"/>
                    <a:pt x="3045" y="4158"/>
                  </a:cubicBezTo>
                  <a:cubicBezTo>
                    <a:pt x="3062" y="4149"/>
                    <a:pt x="3088" y="4149"/>
                    <a:pt x="3105" y="4158"/>
                  </a:cubicBezTo>
                  <a:cubicBezTo>
                    <a:pt x="3113" y="4141"/>
                    <a:pt x="3113" y="4141"/>
                    <a:pt x="3113" y="4141"/>
                  </a:cubicBezTo>
                  <a:lnTo>
                    <a:pt x="3122" y="4132"/>
                  </a:lnTo>
                  <a:close/>
                  <a:moveTo>
                    <a:pt x="2977" y="4396"/>
                  </a:moveTo>
                  <a:cubicBezTo>
                    <a:pt x="2874" y="4422"/>
                    <a:pt x="2874" y="4422"/>
                    <a:pt x="2874" y="4422"/>
                  </a:cubicBezTo>
                  <a:cubicBezTo>
                    <a:pt x="2866" y="4405"/>
                    <a:pt x="2866" y="4405"/>
                    <a:pt x="2866" y="4405"/>
                  </a:cubicBezTo>
                  <a:cubicBezTo>
                    <a:pt x="2891" y="4405"/>
                    <a:pt x="2900" y="4396"/>
                    <a:pt x="2891" y="4379"/>
                  </a:cubicBezTo>
                  <a:cubicBezTo>
                    <a:pt x="2857" y="4243"/>
                    <a:pt x="2857" y="4243"/>
                    <a:pt x="2857" y="4243"/>
                  </a:cubicBezTo>
                  <a:cubicBezTo>
                    <a:pt x="2857" y="4234"/>
                    <a:pt x="2849" y="4226"/>
                    <a:pt x="2832" y="4234"/>
                  </a:cubicBezTo>
                  <a:cubicBezTo>
                    <a:pt x="2823" y="4226"/>
                    <a:pt x="2823" y="4226"/>
                    <a:pt x="2823" y="4226"/>
                  </a:cubicBezTo>
                  <a:cubicBezTo>
                    <a:pt x="2934" y="4200"/>
                    <a:pt x="2934" y="4200"/>
                    <a:pt x="2934" y="4200"/>
                  </a:cubicBezTo>
                  <a:cubicBezTo>
                    <a:pt x="2934" y="4209"/>
                    <a:pt x="2934" y="4209"/>
                    <a:pt x="2934" y="4209"/>
                  </a:cubicBezTo>
                  <a:cubicBezTo>
                    <a:pt x="2909" y="4217"/>
                    <a:pt x="2909" y="4226"/>
                    <a:pt x="2909" y="4234"/>
                  </a:cubicBezTo>
                  <a:cubicBezTo>
                    <a:pt x="2943" y="4371"/>
                    <a:pt x="2943" y="4371"/>
                    <a:pt x="2943" y="4371"/>
                  </a:cubicBezTo>
                  <a:cubicBezTo>
                    <a:pt x="2943" y="4388"/>
                    <a:pt x="2951" y="4388"/>
                    <a:pt x="2977" y="4388"/>
                  </a:cubicBezTo>
                  <a:lnTo>
                    <a:pt x="2977" y="4396"/>
                  </a:lnTo>
                  <a:close/>
                  <a:moveTo>
                    <a:pt x="2602" y="4268"/>
                  </a:moveTo>
                  <a:cubicBezTo>
                    <a:pt x="2602" y="4260"/>
                    <a:pt x="2602" y="4260"/>
                    <a:pt x="2602" y="4260"/>
                  </a:cubicBezTo>
                  <a:cubicBezTo>
                    <a:pt x="2670" y="4251"/>
                    <a:pt x="2670" y="4251"/>
                    <a:pt x="2670" y="4251"/>
                  </a:cubicBezTo>
                  <a:cubicBezTo>
                    <a:pt x="2781" y="4371"/>
                    <a:pt x="2781" y="4371"/>
                    <a:pt x="2781" y="4371"/>
                  </a:cubicBezTo>
                  <a:cubicBezTo>
                    <a:pt x="2789" y="4371"/>
                    <a:pt x="2789" y="4371"/>
                    <a:pt x="2789" y="4371"/>
                  </a:cubicBezTo>
                  <a:cubicBezTo>
                    <a:pt x="2772" y="4268"/>
                    <a:pt x="2772" y="4268"/>
                    <a:pt x="2772" y="4268"/>
                  </a:cubicBezTo>
                  <a:cubicBezTo>
                    <a:pt x="2772" y="4260"/>
                    <a:pt x="2764" y="4251"/>
                    <a:pt x="2738" y="4251"/>
                  </a:cubicBezTo>
                  <a:cubicBezTo>
                    <a:pt x="2738" y="4243"/>
                    <a:pt x="2738" y="4243"/>
                    <a:pt x="2738" y="4243"/>
                  </a:cubicBezTo>
                  <a:cubicBezTo>
                    <a:pt x="2806" y="4234"/>
                    <a:pt x="2806" y="4234"/>
                    <a:pt x="2806" y="4234"/>
                  </a:cubicBezTo>
                  <a:cubicBezTo>
                    <a:pt x="2815" y="4243"/>
                    <a:pt x="2815" y="4243"/>
                    <a:pt x="2815" y="4243"/>
                  </a:cubicBezTo>
                  <a:cubicBezTo>
                    <a:pt x="2789" y="4251"/>
                    <a:pt x="2789" y="4260"/>
                    <a:pt x="2789" y="4268"/>
                  </a:cubicBezTo>
                  <a:cubicBezTo>
                    <a:pt x="2806" y="4439"/>
                    <a:pt x="2806" y="4439"/>
                    <a:pt x="2806" y="4439"/>
                  </a:cubicBezTo>
                  <a:cubicBezTo>
                    <a:pt x="2781" y="4439"/>
                    <a:pt x="2781" y="4439"/>
                    <a:pt x="2781" y="4439"/>
                  </a:cubicBezTo>
                  <a:cubicBezTo>
                    <a:pt x="2653" y="4294"/>
                    <a:pt x="2653" y="4294"/>
                    <a:pt x="2653" y="4294"/>
                  </a:cubicBezTo>
                  <a:cubicBezTo>
                    <a:pt x="2653" y="4302"/>
                    <a:pt x="2653" y="4302"/>
                    <a:pt x="2653" y="4302"/>
                  </a:cubicBezTo>
                  <a:cubicBezTo>
                    <a:pt x="2661" y="4422"/>
                    <a:pt x="2661" y="4422"/>
                    <a:pt x="2661" y="4422"/>
                  </a:cubicBezTo>
                  <a:cubicBezTo>
                    <a:pt x="2661" y="4439"/>
                    <a:pt x="2678" y="4439"/>
                    <a:pt x="2704" y="4439"/>
                  </a:cubicBezTo>
                  <a:cubicBezTo>
                    <a:pt x="2704" y="4447"/>
                    <a:pt x="2704" y="4447"/>
                    <a:pt x="2704" y="4447"/>
                  </a:cubicBezTo>
                  <a:cubicBezTo>
                    <a:pt x="2627" y="4456"/>
                    <a:pt x="2627" y="4456"/>
                    <a:pt x="2627" y="4456"/>
                  </a:cubicBezTo>
                  <a:cubicBezTo>
                    <a:pt x="2627" y="4447"/>
                    <a:pt x="2627" y="4447"/>
                    <a:pt x="2627" y="4447"/>
                  </a:cubicBezTo>
                  <a:cubicBezTo>
                    <a:pt x="2644" y="4447"/>
                    <a:pt x="2653" y="4439"/>
                    <a:pt x="2653" y="4422"/>
                  </a:cubicBezTo>
                  <a:cubicBezTo>
                    <a:pt x="2636" y="4285"/>
                    <a:pt x="2636" y="4285"/>
                    <a:pt x="2636" y="4285"/>
                  </a:cubicBezTo>
                  <a:cubicBezTo>
                    <a:pt x="2636" y="4268"/>
                    <a:pt x="2619" y="4268"/>
                    <a:pt x="2602" y="4268"/>
                  </a:cubicBezTo>
                  <a:close/>
                  <a:moveTo>
                    <a:pt x="2439" y="4354"/>
                  </a:moveTo>
                  <a:cubicBezTo>
                    <a:pt x="2508" y="4354"/>
                    <a:pt x="2508" y="4354"/>
                    <a:pt x="2508" y="4354"/>
                  </a:cubicBezTo>
                  <a:cubicBezTo>
                    <a:pt x="2508" y="4294"/>
                    <a:pt x="2508" y="4294"/>
                    <a:pt x="2508" y="4294"/>
                  </a:cubicBezTo>
                  <a:cubicBezTo>
                    <a:pt x="2508" y="4277"/>
                    <a:pt x="2499" y="4277"/>
                    <a:pt x="2482" y="4277"/>
                  </a:cubicBezTo>
                  <a:cubicBezTo>
                    <a:pt x="2474" y="4260"/>
                    <a:pt x="2474" y="4260"/>
                    <a:pt x="2474" y="4260"/>
                  </a:cubicBezTo>
                  <a:cubicBezTo>
                    <a:pt x="2584" y="4260"/>
                    <a:pt x="2584" y="4260"/>
                    <a:pt x="2584" y="4260"/>
                  </a:cubicBezTo>
                  <a:cubicBezTo>
                    <a:pt x="2584" y="4268"/>
                    <a:pt x="2584" y="4268"/>
                    <a:pt x="2584" y="4268"/>
                  </a:cubicBezTo>
                  <a:cubicBezTo>
                    <a:pt x="2559" y="4268"/>
                    <a:pt x="2550" y="4277"/>
                    <a:pt x="2550" y="4294"/>
                  </a:cubicBezTo>
                  <a:cubicBezTo>
                    <a:pt x="2559" y="4430"/>
                    <a:pt x="2559" y="4430"/>
                    <a:pt x="2559" y="4430"/>
                  </a:cubicBezTo>
                  <a:cubicBezTo>
                    <a:pt x="2559" y="4447"/>
                    <a:pt x="2567" y="4447"/>
                    <a:pt x="2593" y="4447"/>
                  </a:cubicBezTo>
                  <a:cubicBezTo>
                    <a:pt x="2593" y="4456"/>
                    <a:pt x="2593" y="4456"/>
                    <a:pt x="2593" y="4456"/>
                  </a:cubicBezTo>
                  <a:cubicBezTo>
                    <a:pt x="2491" y="4464"/>
                    <a:pt x="2491" y="4464"/>
                    <a:pt x="2491" y="4464"/>
                  </a:cubicBezTo>
                  <a:cubicBezTo>
                    <a:pt x="2491" y="4456"/>
                    <a:pt x="2491" y="4456"/>
                    <a:pt x="2491" y="4456"/>
                  </a:cubicBezTo>
                  <a:cubicBezTo>
                    <a:pt x="2508" y="4456"/>
                    <a:pt x="2516" y="4447"/>
                    <a:pt x="2508" y="4430"/>
                  </a:cubicBezTo>
                  <a:cubicBezTo>
                    <a:pt x="2508" y="4362"/>
                    <a:pt x="2508" y="4362"/>
                    <a:pt x="2508" y="4362"/>
                  </a:cubicBezTo>
                  <a:cubicBezTo>
                    <a:pt x="2439" y="4371"/>
                    <a:pt x="2439" y="4371"/>
                    <a:pt x="2439" y="4371"/>
                  </a:cubicBezTo>
                  <a:cubicBezTo>
                    <a:pt x="2448" y="4439"/>
                    <a:pt x="2448" y="4439"/>
                    <a:pt x="2448" y="4439"/>
                  </a:cubicBezTo>
                  <a:cubicBezTo>
                    <a:pt x="2448" y="4447"/>
                    <a:pt x="2457" y="4456"/>
                    <a:pt x="2474" y="4456"/>
                  </a:cubicBezTo>
                  <a:cubicBezTo>
                    <a:pt x="2474" y="4464"/>
                    <a:pt x="2474" y="4464"/>
                    <a:pt x="2474" y="4464"/>
                  </a:cubicBezTo>
                  <a:cubicBezTo>
                    <a:pt x="2371" y="4473"/>
                    <a:pt x="2371" y="4473"/>
                    <a:pt x="2371" y="4473"/>
                  </a:cubicBezTo>
                  <a:cubicBezTo>
                    <a:pt x="2371" y="4456"/>
                    <a:pt x="2371" y="4456"/>
                    <a:pt x="2371" y="4456"/>
                  </a:cubicBezTo>
                  <a:cubicBezTo>
                    <a:pt x="2388" y="4456"/>
                    <a:pt x="2397" y="4456"/>
                    <a:pt x="2397" y="4439"/>
                  </a:cubicBezTo>
                  <a:cubicBezTo>
                    <a:pt x="2388" y="4302"/>
                    <a:pt x="2388" y="4302"/>
                    <a:pt x="2388" y="4302"/>
                  </a:cubicBezTo>
                  <a:cubicBezTo>
                    <a:pt x="2388" y="4285"/>
                    <a:pt x="2380" y="4277"/>
                    <a:pt x="2363" y="4277"/>
                  </a:cubicBezTo>
                  <a:cubicBezTo>
                    <a:pt x="2363" y="4268"/>
                    <a:pt x="2363" y="4268"/>
                    <a:pt x="2363" y="4268"/>
                  </a:cubicBezTo>
                  <a:cubicBezTo>
                    <a:pt x="2465" y="4260"/>
                    <a:pt x="2465" y="4260"/>
                    <a:pt x="2465" y="4260"/>
                  </a:cubicBezTo>
                  <a:cubicBezTo>
                    <a:pt x="2465" y="4277"/>
                    <a:pt x="2465" y="4277"/>
                    <a:pt x="2465" y="4277"/>
                  </a:cubicBezTo>
                  <a:cubicBezTo>
                    <a:pt x="2448" y="4277"/>
                    <a:pt x="2439" y="4285"/>
                    <a:pt x="2439" y="4294"/>
                  </a:cubicBezTo>
                  <a:lnTo>
                    <a:pt x="2439" y="4354"/>
                  </a:lnTo>
                  <a:close/>
                  <a:moveTo>
                    <a:pt x="2346" y="4268"/>
                  </a:moveTo>
                  <a:cubicBezTo>
                    <a:pt x="2337" y="4336"/>
                    <a:pt x="2337" y="4336"/>
                    <a:pt x="2337" y="4336"/>
                  </a:cubicBezTo>
                  <a:cubicBezTo>
                    <a:pt x="2329" y="4336"/>
                    <a:pt x="2329" y="4336"/>
                    <a:pt x="2329" y="4336"/>
                  </a:cubicBezTo>
                  <a:cubicBezTo>
                    <a:pt x="2312" y="4294"/>
                    <a:pt x="2295" y="4268"/>
                    <a:pt x="2269" y="4268"/>
                  </a:cubicBezTo>
                  <a:cubicBezTo>
                    <a:pt x="2235" y="4260"/>
                    <a:pt x="2209" y="4285"/>
                    <a:pt x="2201" y="4354"/>
                  </a:cubicBezTo>
                  <a:cubicBezTo>
                    <a:pt x="2201" y="4405"/>
                    <a:pt x="2209" y="4439"/>
                    <a:pt x="2252" y="4447"/>
                  </a:cubicBezTo>
                  <a:cubicBezTo>
                    <a:pt x="2295" y="4447"/>
                    <a:pt x="2312" y="4430"/>
                    <a:pt x="2320" y="4388"/>
                  </a:cubicBezTo>
                  <a:cubicBezTo>
                    <a:pt x="2337" y="4388"/>
                    <a:pt x="2337" y="4388"/>
                    <a:pt x="2337" y="4388"/>
                  </a:cubicBezTo>
                  <a:cubicBezTo>
                    <a:pt x="2329" y="4439"/>
                    <a:pt x="2295" y="4464"/>
                    <a:pt x="2243" y="4456"/>
                  </a:cubicBezTo>
                  <a:cubicBezTo>
                    <a:pt x="2175" y="4447"/>
                    <a:pt x="2150" y="4405"/>
                    <a:pt x="2150" y="4345"/>
                  </a:cubicBezTo>
                  <a:cubicBezTo>
                    <a:pt x="2167" y="4277"/>
                    <a:pt x="2201" y="4251"/>
                    <a:pt x="2269" y="4251"/>
                  </a:cubicBezTo>
                  <a:cubicBezTo>
                    <a:pt x="2286" y="4251"/>
                    <a:pt x="2303" y="4260"/>
                    <a:pt x="2320" y="4277"/>
                  </a:cubicBezTo>
                  <a:cubicBezTo>
                    <a:pt x="2337" y="4268"/>
                    <a:pt x="2337" y="4268"/>
                    <a:pt x="2337" y="4268"/>
                  </a:cubicBezTo>
                  <a:lnTo>
                    <a:pt x="2346" y="4268"/>
                  </a:lnTo>
                  <a:close/>
                  <a:moveTo>
                    <a:pt x="2124" y="4234"/>
                  </a:moveTo>
                  <a:cubicBezTo>
                    <a:pt x="2115" y="4311"/>
                    <a:pt x="2115" y="4311"/>
                    <a:pt x="2115" y="4311"/>
                  </a:cubicBezTo>
                  <a:cubicBezTo>
                    <a:pt x="2098" y="4302"/>
                    <a:pt x="2098" y="4302"/>
                    <a:pt x="2098" y="4302"/>
                  </a:cubicBezTo>
                  <a:cubicBezTo>
                    <a:pt x="2098" y="4268"/>
                    <a:pt x="2081" y="4243"/>
                    <a:pt x="2047" y="4234"/>
                  </a:cubicBezTo>
                  <a:cubicBezTo>
                    <a:pt x="2030" y="4226"/>
                    <a:pt x="2022" y="4234"/>
                    <a:pt x="2022" y="4243"/>
                  </a:cubicBezTo>
                  <a:cubicBezTo>
                    <a:pt x="2005" y="4302"/>
                    <a:pt x="2005" y="4302"/>
                    <a:pt x="2005" y="4302"/>
                  </a:cubicBezTo>
                  <a:cubicBezTo>
                    <a:pt x="2030" y="4311"/>
                    <a:pt x="2047" y="4302"/>
                    <a:pt x="2056" y="4277"/>
                  </a:cubicBezTo>
                  <a:cubicBezTo>
                    <a:pt x="2073" y="4277"/>
                    <a:pt x="2073" y="4277"/>
                    <a:pt x="2073" y="4277"/>
                  </a:cubicBezTo>
                  <a:cubicBezTo>
                    <a:pt x="2047" y="4362"/>
                    <a:pt x="2047" y="4362"/>
                    <a:pt x="2047" y="4362"/>
                  </a:cubicBezTo>
                  <a:cubicBezTo>
                    <a:pt x="2039" y="4354"/>
                    <a:pt x="2039" y="4354"/>
                    <a:pt x="2039" y="4354"/>
                  </a:cubicBezTo>
                  <a:cubicBezTo>
                    <a:pt x="2039" y="4328"/>
                    <a:pt x="2030" y="4319"/>
                    <a:pt x="2005" y="4311"/>
                  </a:cubicBezTo>
                  <a:cubicBezTo>
                    <a:pt x="1987" y="4379"/>
                    <a:pt x="1987" y="4379"/>
                    <a:pt x="1987" y="4379"/>
                  </a:cubicBezTo>
                  <a:cubicBezTo>
                    <a:pt x="1979" y="4388"/>
                    <a:pt x="1987" y="4396"/>
                    <a:pt x="2005" y="4405"/>
                  </a:cubicBezTo>
                  <a:cubicBezTo>
                    <a:pt x="2039" y="4413"/>
                    <a:pt x="2073" y="4396"/>
                    <a:pt x="2090" y="4362"/>
                  </a:cubicBezTo>
                  <a:cubicBezTo>
                    <a:pt x="2107" y="4362"/>
                    <a:pt x="2107" y="4362"/>
                    <a:pt x="2107" y="4362"/>
                  </a:cubicBezTo>
                  <a:cubicBezTo>
                    <a:pt x="2081" y="4439"/>
                    <a:pt x="2081" y="4439"/>
                    <a:pt x="2081" y="4439"/>
                  </a:cubicBezTo>
                  <a:cubicBezTo>
                    <a:pt x="1902" y="4388"/>
                    <a:pt x="1902" y="4388"/>
                    <a:pt x="1902" y="4388"/>
                  </a:cubicBezTo>
                  <a:cubicBezTo>
                    <a:pt x="1902" y="4379"/>
                    <a:pt x="1902" y="4379"/>
                    <a:pt x="1902" y="4379"/>
                  </a:cubicBezTo>
                  <a:cubicBezTo>
                    <a:pt x="1928" y="4388"/>
                    <a:pt x="1936" y="4379"/>
                    <a:pt x="1936" y="4371"/>
                  </a:cubicBezTo>
                  <a:cubicBezTo>
                    <a:pt x="1970" y="4234"/>
                    <a:pt x="1970" y="4234"/>
                    <a:pt x="1970" y="4234"/>
                  </a:cubicBezTo>
                  <a:cubicBezTo>
                    <a:pt x="1979" y="4217"/>
                    <a:pt x="1970" y="4209"/>
                    <a:pt x="1945" y="4209"/>
                  </a:cubicBezTo>
                  <a:cubicBezTo>
                    <a:pt x="1953" y="4192"/>
                    <a:pt x="1953" y="4192"/>
                    <a:pt x="1953" y="4192"/>
                  </a:cubicBezTo>
                  <a:lnTo>
                    <a:pt x="2124" y="4234"/>
                  </a:lnTo>
                  <a:close/>
                  <a:moveTo>
                    <a:pt x="1757" y="4132"/>
                  </a:moveTo>
                  <a:cubicBezTo>
                    <a:pt x="1936" y="4192"/>
                    <a:pt x="1936" y="4192"/>
                    <a:pt x="1936" y="4192"/>
                  </a:cubicBezTo>
                  <a:cubicBezTo>
                    <a:pt x="1911" y="4260"/>
                    <a:pt x="1911" y="4260"/>
                    <a:pt x="1911" y="4260"/>
                  </a:cubicBezTo>
                  <a:cubicBezTo>
                    <a:pt x="1902" y="4260"/>
                    <a:pt x="1902" y="4260"/>
                    <a:pt x="1902" y="4260"/>
                  </a:cubicBezTo>
                  <a:cubicBezTo>
                    <a:pt x="1902" y="4217"/>
                    <a:pt x="1894" y="4192"/>
                    <a:pt x="1860" y="4183"/>
                  </a:cubicBezTo>
                  <a:cubicBezTo>
                    <a:pt x="1808" y="4336"/>
                    <a:pt x="1808" y="4336"/>
                    <a:pt x="1808" y="4336"/>
                  </a:cubicBezTo>
                  <a:cubicBezTo>
                    <a:pt x="1808" y="4345"/>
                    <a:pt x="1817" y="4354"/>
                    <a:pt x="1834" y="4362"/>
                  </a:cubicBezTo>
                  <a:cubicBezTo>
                    <a:pt x="1834" y="4371"/>
                    <a:pt x="1834" y="4371"/>
                    <a:pt x="1834" y="4371"/>
                  </a:cubicBezTo>
                  <a:cubicBezTo>
                    <a:pt x="1723" y="4336"/>
                    <a:pt x="1723" y="4336"/>
                    <a:pt x="1723" y="4336"/>
                  </a:cubicBezTo>
                  <a:cubicBezTo>
                    <a:pt x="1732" y="4328"/>
                    <a:pt x="1732" y="4328"/>
                    <a:pt x="1732" y="4328"/>
                  </a:cubicBezTo>
                  <a:cubicBezTo>
                    <a:pt x="1749" y="4336"/>
                    <a:pt x="1766" y="4328"/>
                    <a:pt x="1766" y="4319"/>
                  </a:cubicBezTo>
                  <a:cubicBezTo>
                    <a:pt x="1817" y="4166"/>
                    <a:pt x="1817" y="4166"/>
                    <a:pt x="1817" y="4166"/>
                  </a:cubicBezTo>
                  <a:cubicBezTo>
                    <a:pt x="1791" y="4158"/>
                    <a:pt x="1766" y="4175"/>
                    <a:pt x="1740" y="4200"/>
                  </a:cubicBezTo>
                  <a:cubicBezTo>
                    <a:pt x="1732" y="4200"/>
                    <a:pt x="1732" y="4200"/>
                    <a:pt x="1732" y="4200"/>
                  </a:cubicBezTo>
                  <a:lnTo>
                    <a:pt x="1757" y="4132"/>
                  </a:lnTo>
                  <a:close/>
                  <a:moveTo>
                    <a:pt x="1570" y="4064"/>
                  </a:moveTo>
                  <a:cubicBezTo>
                    <a:pt x="1578" y="4047"/>
                    <a:pt x="1578" y="4047"/>
                    <a:pt x="1578" y="4047"/>
                  </a:cubicBezTo>
                  <a:cubicBezTo>
                    <a:pt x="1663" y="4089"/>
                    <a:pt x="1663" y="4089"/>
                    <a:pt x="1663" y="4089"/>
                  </a:cubicBezTo>
                  <a:cubicBezTo>
                    <a:pt x="1655" y="4098"/>
                    <a:pt x="1655" y="4098"/>
                    <a:pt x="1655" y="4098"/>
                  </a:cubicBezTo>
                  <a:cubicBezTo>
                    <a:pt x="1646" y="4089"/>
                    <a:pt x="1638" y="4089"/>
                    <a:pt x="1638" y="4098"/>
                  </a:cubicBezTo>
                  <a:cubicBezTo>
                    <a:pt x="1629" y="4098"/>
                    <a:pt x="1629" y="4106"/>
                    <a:pt x="1629" y="4115"/>
                  </a:cubicBezTo>
                  <a:cubicBezTo>
                    <a:pt x="1629" y="4115"/>
                    <a:pt x="1629" y="4115"/>
                    <a:pt x="1629" y="4115"/>
                  </a:cubicBezTo>
                  <a:cubicBezTo>
                    <a:pt x="1638" y="4183"/>
                    <a:pt x="1638" y="4183"/>
                    <a:pt x="1638" y="4183"/>
                  </a:cubicBezTo>
                  <a:cubicBezTo>
                    <a:pt x="1689" y="4141"/>
                    <a:pt x="1689" y="4141"/>
                    <a:pt x="1689" y="4141"/>
                  </a:cubicBezTo>
                  <a:cubicBezTo>
                    <a:pt x="1698" y="4132"/>
                    <a:pt x="1698" y="4132"/>
                    <a:pt x="1698" y="4132"/>
                  </a:cubicBezTo>
                  <a:cubicBezTo>
                    <a:pt x="1698" y="4124"/>
                    <a:pt x="1689" y="4115"/>
                    <a:pt x="1680" y="4106"/>
                  </a:cubicBezTo>
                  <a:cubicBezTo>
                    <a:pt x="1680" y="4098"/>
                    <a:pt x="1680" y="4098"/>
                    <a:pt x="1680" y="4098"/>
                  </a:cubicBezTo>
                  <a:cubicBezTo>
                    <a:pt x="1749" y="4124"/>
                    <a:pt x="1749" y="4124"/>
                    <a:pt x="1749" y="4124"/>
                  </a:cubicBezTo>
                  <a:cubicBezTo>
                    <a:pt x="1749" y="4141"/>
                    <a:pt x="1749" y="4141"/>
                    <a:pt x="1749" y="4141"/>
                  </a:cubicBezTo>
                  <a:cubicBezTo>
                    <a:pt x="1732" y="4132"/>
                    <a:pt x="1715" y="4132"/>
                    <a:pt x="1706" y="4141"/>
                  </a:cubicBezTo>
                  <a:cubicBezTo>
                    <a:pt x="1638" y="4209"/>
                    <a:pt x="1638" y="4209"/>
                    <a:pt x="1638" y="4209"/>
                  </a:cubicBezTo>
                  <a:cubicBezTo>
                    <a:pt x="1612" y="4251"/>
                    <a:pt x="1612" y="4251"/>
                    <a:pt x="1612" y="4251"/>
                  </a:cubicBezTo>
                  <a:cubicBezTo>
                    <a:pt x="1604" y="4268"/>
                    <a:pt x="1612" y="4277"/>
                    <a:pt x="1638" y="4285"/>
                  </a:cubicBezTo>
                  <a:cubicBezTo>
                    <a:pt x="1629" y="4294"/>
                    <a:pt x="1629" y="4294"/>
                    <a:pt x="1629" y="4294"/>
                  </a:cubicBezTo>
                  <a:cubicBezTo>
                    <a:pt x="1527" y="4251"/>
                    <a:pt x="1527" y="4251"/>
                    <a:pt x="1527" y="4251"/>
                  </a:cubicBezTo>
                  <a:cubicBezTo>
                    <a:pt x="1536" y="4234"/>
                    <a:pt x="1536" y="4234"/>
                    <a:pt x="1536" y="4234"/>
                  </a:cubicBezTo>
                  <a:cubicBezTo>
                    <a:pt x="1553" y="4251"/>
                    <a:pt x="1570" y="4251"/>
                    <a:pt x="1570" y="4234"/>
                  </a:cubicBezTo>
                  <a:cubicBezTo>
                    <a:pt x="1595" y="4183"/>
                    <a:pt x="1595" y="4183"/>
                    <a:pt x="1595" y="4183"/>
                  </a:cubicBezTo>
                  <a:cubicBezTo>
                    <a:pt x="1587" y="4106"/>
                    <a:pt x="1587" y="4106"/>
                    <a:pt x="1587" y="4106"/>
                  </a:cubicBezTo>
                  <a:cubicBezTo>
                    <a:pt x="1587" y="4081"/>
                    <a:pt x="1578" y="4064"/>
                    <a:pt x="1570" y="4064"/>
                  </a:cubicBezTo>
                  <a:close/>
                  <a:moveTo>
                    <a:pt x="1459" y="4217"/>
                  </a:moveTo>
                  <a:cubicBezTo>
                    <a:pt x="1322" y="4132"/>
                    <a:pt x="1322" y="4132"/>
                    <a:pt x="1322" y="4132"/>
                  </a:cubicBezTo>
                  <a:cubicBezTo>
                    <a:pt x="1322" y="4115"/>
                    <a:pt x="1322" y="4115"/>
                    <a:pt x="1322" y="4115"/>
                  </a:cubicBezTo>
                  <a:cubicBezTo>
                    <a:pt x="1339" y="4132"/>
                    <a:pt x="1356" y="4132"/>
                    <a:pt x="1356" y="4115"/>
                  </a:cubicBezTo>
                  <a:cubicBezTo>
                    <a:pt x="1433" y="3996"/>
                    <a:pt x="1433" y="3996"/>
                    <a:pt x="1433" y="3996"/>
                  </a:cubicBezTo>
                  <a:cubicBezTo>
                    <a:pt x="1442" y="3987"/>
                    <a:pt x="1433" y="3979"/>
                    <a:pt x="1416" y="3962"/>
                  </a:cubicBezTo>
                  <a:cubicBezTo>
                    <a:pt x="1425" y="3953"/>
                    <a:pt x="1425" y="3953"/>
                    <a:pt x="1425" y="3953"/>
                  </a:cubicBezTo>
                  <a:cubicBezTo>
                    <a:pt x="1510" y="4013"/>
                    <a:pt x="1510" y="4013"/>
                    <a:pt x="1510" y="4013"/>
                  </a:cubicBezTo>
                  <a:cubicBezTo>
                    <a:pt x="1510" y="4021"/>
                    <a:pt x="1510" y="4021"/>
                    <a:pt x="1510" y="4021"/>
                  </a:cubicBezTo>
                  <a:cubicBezTo>
                    <a:pt x="1493" y="4013"/>
                    <a:pt x="1476" y="4013"/>
                    <a:pt x="1476" y="4021"/>
                  </a:cubicBezTo>
                  <a:cubicBezTo>
                    <a:pt x="1399" y="4141"/>
                    <a:pt x="1399" y="4141"/>
                    <a:pt x="1399" y="4141"/>
                  </a:cubicBezTo>
                  <a:cubicBezTo>
                    <a:pt x="1391" y="4149"/>
                    <a:pt x="1399" y="4158"/>
                    <a:pt x="1408" y="4166"/>
                  </a:cubicBezTo>
                  <a:cubicBezTo>
                    <a:pt x="1433" y="4183"/>
                    <a:pt x="1467" y="4175"/>
                    <a:pt x="1493" y="4141"/>
                  </a:cubicBezTo>
                  <a:cubicBezTo>
                    <a:pt x="1501" y="4149"/>
                    <a:pt x="1501" y="4149"/>
                    <a:pt x="1501" y="4149"/>
                  </a:cubicBezTo>
                  <a:lnTo>
                    <a:pt x="1459" y="4217"/>
                  </a:lnTo>
                  <a:close/>
                  <a:moveTo>
                    <a:pt x="1186" y="3902"/>
                  </a:moveTo>
                  <a:cubicBezTo>
                    <a:pt x="1228" y="3851"/>
                    <a:pt x="1280" y="3851"/>
                    <a:pt x="1331" y="3885"/>
                  </a:cubicBezTo>
                  <a:cubicBezTo>
                    <a:pt x="1373" y="3928"/>
                    <a:pt x="1382" y="3970"/>
                    <a:pt x="1348" y="4030"/>
                  </a:cubicBezTo>
                  <a:cubicBezTo>
                    <a:pt x="1305" y="4072"/>
                    <a:pt x="1254" y="4081"/>
                    <a:pt x="1203" y="4047"/>
                  </a:cubicBezTo>
                  <a:cubicBezTo>
                    <a:pt x="1160" y="4004"/>
                    <a:pt x="1152" y="3953"/>
                    <a:pt x="1186" y="3902"/>
                  </a:cubicBezTo>
                  <a:close/>
                  <a:moveTo>
                    <a:pt x="1228" y="3936"/>
                  </a:moveTo>
                  <a:cubicBezTo>
                    <a:pt x="1194" y="3979"/>
                    <a:pt x="1186" y="4013"/>
                    <a:pt x="1211" y="4038"/>
                  </a:cubicBezTo>
                  <a:cubicBezTo>
                    <a:pt x="1237" y="4055"/>
                    <a:pt x="1263" y="4038"/>
                    <a:pt x="1305" y="3996"/>
                  </a:cubicBezTo>
                  <a:cubicBezTo>
                    <a:pt x="1339" y="3945"/>
                    <a:pt x="1348" y="3911"/>
                    <a:pt x="1322" y="3893"/>
                  </a:cubicBezTo>
                  <a:cubicBezTo>
                    <a:pt x="1297" y="3876"/>
                    <a:pt x="1263" y="3885"/>
                    <a:pt x="1228" y="3936"/>
                  </a:cubicBezTo>
                  <a:close/>
                  <a:moveTo>
                    <a:pt x="1041" y="3902"/>
                  </a:moveTo>
                  <a:cubicBezTo>
                    <a:pt x="964" y="3825"/>
                    <a:pt x="964" y="3825"/>
                    <a:pt x="964" y="3825"/>
                  </a:cubicBezTo>
                  <a:cubicBezTo>
                    <a:pt x="973" y="3817"/>
                    <a:pt x="973" y="3817"/>
                    <a:pt x="973" y="3817"/>
                  </a:cubicBezTo>
                  <a:cubicBezTo>
                    <a:pt x="981" y="3834"/>
                    <a:pt x="998" y="3834"/>
                    <a:pt x="1007" y="3825"/>
                  </a:cubicBezTo>
                  <a:cubicBezTo>
                    <a:pt x="1101" y="3723"/>
                    <a:pt x="1101" y="3723"/>
                    <a:pt x="1101" y="3723"/>
                  </a:cubicBezTo>
                  <a:cubicBezTo>
                    <a:pt x="1109" y="3715"/>
                    <a:pt x="1109" y="3706"/>
                    <a:pt x="1092" y="3689"/>
                  </a:cubicBezTo>
                  <a:cubicBezTo>
                    <a:pt x="1101" y="3681"/>
                    <a:pt x="1101" y="3681"/>
                    <a:pt x="1101" y="3681"/>
                  </a:cubicBezTo>
                  <a:cubicBezTo>
                    <a:pt x="1177" y="3757"/>
                    <a:pt x="1177" y="3757"/>
                    <a:pt x="1177" y="3757"/>
                  </a:cubicBezTo>
                  <a:cubicBezTo>
                    <a:pt x="1211" y="3791"/>
                    <a:pt x="1211" y="3817"/>
                    <a:pt x="1194" y="3842"/>
                  </a:cubicBezTo>
                  <a:cubicBezTo>
                    <a:pt x="1169" y="3868"/>
                    <a:pt x="1135" y="3868"/>
                    <a:pt x="1101" y="3834"/>
                  </a:cubicBezTo>
                  <a:cubicBezTo>
                    <a:pt x="1084" y="3808"/>
                    <a:pt x="1084" y="3808"/>
                    <a:pt x="1084" y="3808"/>
                  </a:cubicBezTo>
                  <a:cubicBezTo>
                    <a:pt x="1041" y="3851"/>
                    <a:pt x="1041" y="3851"/>
                    <a:pt x="1041" y="3851"/>
                  </a:cubicBezTo>
                  <a:cubicBezTo>
                    <a:pt x="1024" y="3868"/>
                    <a:pt x="1032" y="3876"/>
                    <a:pt x="1049" y="3893"/>
                  </a:cubicBezTo>
                  <a:lnTo>
                    <a:pt x="1041" y="3902"/>
                  </a:lnTo>
                  <a:close/>
                  <a:moveTo>
                    <a:pt x="1135" y="3757"/>
                  </a:moveTo>
                  <a:cubicBezTo>
                    <a:pt x="1092" y="3800"/>
                    <a:pt x="1092" y="3800"/>
                    <a:pt x="1092" y="3800"/>
                  </a:cubicBezTo>
                  <a:cubicBezTo>
                    <a:pt x="1101" y="3808"/>
                    <a:pt x="1101" y="3808"/>
                    <a:pt x="1101" y="3808"/>
                  </a:cubicBezTo>
                  <a:cubicBezTo>
                    <a:pt x="1118" y="3825"/>
                    <a:pt x="1135" y="3825"/>
                    <a:pt x="1152" y="3808"/>
                  </a:cubicBezTo>
                  <a:cubicBezTo>
                    <a:pt x="1169" y="3791"/>
                    <a:pt x="1177" y="3774"/>
                    <a:pt x="1160" y="3757"/>
                  </a:cubicBezTo>
                  <a:cubicBezTo>
                    <a:pt x="1152" y="3749"/>
                    <a:pt x="1143" y="3749"/>
                    <a:pt x="1135" y="3757"/>
                  </a:cubicBezTo>
                  <a:close/>
                  <a:moveTo>
                    <a:pt x="913" y="3468"/>
                  </a:moveTo>
                  <a:cubicBezTo>
                    <a:pt x="921" y="3459"/>
                    <a:pt x="921" y="3459"/>
                    <a:pt x="921" y="3459"/>
                  </a:cubicBezTo>
                  <a:cubicBezTo>
                    <a:pt x="973" y="3519"/>
                    <a:pt x="973" y="3519"/>
                    <a:pt x="973" y="3519"/>
                  </a:cubicBezTo>
                  <a:cubicBezTo>
                    <a:pt x="921" y="3681"/>
                    <a:pt x="921" y="3681"/>
                    <a:pt x="921" y="3681"/>
                  </a:cubicBezTo>
                  <a:cubicBezTo>
                    <a:pt x="921" y="3681"/>
                    <a:pt x="921" y="3681"/>
                    <a:pt x="921" y="3681"/>
                  </a:cubicBezTo>
                  <a:cubicBezTo>
                    <a:pt x="1007" y="3612"/>
                    <a:pt x="1007" y="3612"/>
                    <a:pt x="1007" y="3612"/>
                  </a:cubicBezTo>
                  <a:cubicBezTo>
                    <a:pt x="1015" y="3612"/>
                    <a:pt x="1015" y="3595"/>
                    <a:pt x="998" y="3578"/>
                  </a:cubicBezTo>
                  <a:cubicBezTo>
                    <a:pt x="1007" y="3570"/>
                    <a:pt x="1007" y="3570"/>
                    <a:pt x="1007" y="3570"/>
                  </a:cubicBezTo>
                  <a:cubicBezTo>
                    <a:pt x="1058" y="3629"/>
                    <a:pt x="1058" y="3629"/>
                    <a:pt x="1058" y="3629"/>
                  </a:cubicBezTo>
                  <a:cubicBezTo>
                    <a:pt x="1049" y="3638"/>
                    <a:pt x="1049" y="3638"/>
                    <a:pt x="1049" y="3638"/>
                  </a:cubicBezTo>
                  <a:cubicBezTo>
                    <a:pt x="1032" y="3621"/>
                    <a:pt x="1024" y="3621"/>
                    <a:pt x="1015" y="3629"/>
                  </a:cubicBezTo>
                  <a:cubicBezTo>
                    <a:pt x="879" y="3732"/>
                    <a:pt x="879" y="3732"/>
                    <a:pt x="879" y="3732"/>
                  </a:cubicBezTo>
                  <a:cubicBezTo>
                    <a:pt x="862" y="3706"/>
                    <a:pt x="862" y="3706"/>
                    <a:pt x="862" y="3706"/>
                  </a:cubicBezTo>
                  <a:cubicBezTo>
                    <a:pt x="921" y="3527"/>
                    <a:pt x="921" y="3527"/>
                    <a:pt x="921" y="3527"/>
                  </a:cubicBezTo>
                  <a:cubicBezTo>
                    <a:pt x="913" y="3527"/>
                    <a:pt x="913" y="3527"/>
                    <a:pt x="913" y="3527"/>
                  </a:cubicBezTo>
                  <a:cubicBezTo>
                    <a:pt x="819" y="3604"/>
                    <a:pt x="819" y="3604"/>
                    <a:pt x="819" y="3604"/>
                  </a:cubicBezTo>
                  <a:cubicBezTo>
                    <a:pt x="802" y="3604"/>
                    <a:pt x="811" y="3621"/>
                    <a:pt x="828" y="3638"/>
                  </a:cubicBezTo>
                  <a:cubicBezTo>
                    <a:pt x="819" y="3646"/>
                    <a:pt x="819" y="3646"/>
                    <a:pt x="819" y="3646"/>
                  </a:cubicBezTo>
                  <a:cubicBezTo>
                    <a:pt x="768" y="3587"/>
                    <a:pt x="768" y="3587"/>
                    <a:pt x="768" y="3587"/>
                  </a:cubicBezTo>
                  <a:cubicBezTo>
                    <a:pt x="777" y="3578"/>
                    <a:pt x="777" y="3578"/>
                    <a:pt x="777" y="3578"/>
                  </a:cubicBezTo>
                  <a:cubicBezTo>
                    <a:pt x="785" y="3595"/>
                    <a:pt x="802" y="3595"/>
                    <a:pt x="811" y="3587"/>
                  </a:cubicBezTo>
                  <a:cubicBezTo>
                    <a:pt x="921" y="3502"/>
                    <a:pt x="921" y="3502"/>
                    <a:pt x="921" y="3502"/>
                  </a:cubicBezTo>
                  <a:cubicBezTo>
                    <a:pt x="930" y="3493"/>
                    <a:pt x="930" y="3485"/>
                    <a:pt x="913" y="3468"/>
                  </a:cubicBezTo>
                  <a:close/>
                  <a:moveTo>
                    <a:pt x="683" y="3442"/>
                  </a:moveTo>
                  <a:cubicBezTo>
                    <a:pt x="640" y="3374"/>
                    <a:pt x="640" y="3374"/>
                    <a:pt x="640" y="3374"/>
                  </a:cubicBezTo>
                  <a:cubicBezTo>
                    <a:pt x="649" y="3365"/>
                    <a:pt x="649" y="3365"/>
                    <a:pt x="649" y="3365"/>
                  </a:cubicBezTo>
                  <a:cubicBezTo>
                    <a:pt x="657" y="3382"/>
                    <a:pt x="674" y="3382"/>
                    <a:pt x="700" y="3382"/>
                  </a:cubicBezTo>
                  <a:cubicBezTo>
                    <a:pt x="870" y="3357"/>
                    <a:pt x="870" y="3357"/>
                    <a:pt x="870" y="3357"/>
                  </a:cubicBezTo>
                  <a:cubicBezTo>
                    <a:pt x="879" y="3374"/>
                    <a:pt x="879" y="3374"/>
                    <a:pt x="879" y="3374"/>
                  </a:cubicBezTo>
                  <a:cubicBezTo>
                    <a:pt x="759" y="3527"/>
                    <a:pt x="759" y="3527"/>
                    <a:pt x="759" y="3527"/>
                  </a:cubicBezTo>
                  <a:cubicBezTo>
                    <a:pt x="751" y="3536"/>
                    <a:pt x="751" y="3544"/>
                    <a:pt x="759" y="3553"/>
                  </a:cubicBezTo>
                  <a:cubicBezTo>
                    <a:pt x="751" y="3561"/>
                    <a:pt x="751" y="3561"/>
                    <a:pt x="751" y="3561"/>
                  </a:cubicBezTo>
                  <a:cubicBezTo>
                    <a:pt x="700" y="3468"/>
                    <a:pt x="700" y="3468"/>
                    <a:pt x="700" y="3468"/>
                  </a:cubicBezTo>
                  <a:cubicBezTo>
                    <a:pt x="708" y="3468"/>
                    <a:pt x="708" y="3468"/>
                    <a:pt x="708" y="3468"/>
                  </a:cubicBezTo>
                  <a:cubicBezTo>
                    <a:pt x="708" y="3476"/>
                    <a:pt x="708" y="3476"/>
                    <a:pt x="708" y="3476"/>
                  </a:cubicBezTo>
                  <a:cubicBezTo>
                    <a:pt x="717" y="3485"/>
                    <a:pt x="725" y="3493"/>
                    <a:pt x="734" y="3485"/>
                  </a:cubicBezTo>
                  <a:cubicBezTo>
                    <a:pt x="734" y="3485"/>
                    <a:pt x="734" y="3485"/>
                    <a:pt x="734" y="3476"/>
                  </a:cubicBezTo>
                  <a:cubicBezTo>
                    <a:pt x="734" y="3485"/>
                    <a:pt x="734" y="3485"/>
                    <a:pt x="742" y="3476"/>
                  </a:cubicBezTo>
                  <a:cubicBezTo>
                    <a:pt x="759" y="3451"/>
                    <a:pt x="759" y="3451"/>
                    <a:pt x="759" y="3451"/>
                  </a:cubicBezTo>
                  <a:cubicBezTo>
                    <a:pt x="725" y="3391"/>
                    <a:pt x="725" y="3391"/>
                    <a:pt x="725" y="3391"/>
                  </a:cubicBezTo>
                  <a:cubicBezTo>
                    <a:pt x="700" y="3399"/>
                    <a:pt x="700" y="3399"/>
                    <a:pt x="700" y="3399"/>
                  </a:cubicBezTo>
                  <a:cubicBezTo>
                    <a:pt x="700" y="3399"/>
                    <a:pt x="691" y="3399"/>
                    <a:pt x="683" y="3399"/>
                  </a:cubicBezTo>
                  <a:cubicBezTo>
                    <a:pt x="674" y="3408"/>
                    <a:pt x="674" y="3416"/>
                    <a:pt x="683" y="3425"/>
                  </a:cubicBezTo>
                  <a:cubicBezTo>
                    <a:pt x="691" y="3433"/>
                    <a:pt x="691" y="3433"/>
                    <a:pt x="691" y="3433"/>
                  </a:cubicBezTo>
                  <a:lnTo>
                    <a:pt x="683" y="3442"/>
                  </a:lnTo>
                  <a:close/>
                  <a:moveTo>
                    <a:pt x="768" y="3433"/>
                  </a:moveTo>
                  <a:cubicBezTo>
                    <a:pt x="811" y="3382"/>
                    <a:pt x="811" y="3382"/>
                    <a:pt x="811" y="3382"/>
                  </a:cubicBezTo>
                  <a:cubicBezTo>
                    <a:pt x="742" y="3391"/>
                    <a:pt x="742" y="3391"/>
                    <a:pt x="742" y="3391"/>
                  </a:cubicBezTo>
                  <a:lnTo>
                    <a:pt x="768" y="3433"/>
                  </a:lnTo>
                  <a:close/>
                  <a:moveTo>
                    <a:pt x="717" y="3076"/>
                  </a:moveTo>
                  <a:cubicBezTo>
                    <a:pt x="725" y="3076"/>
                    <a:pt x="725" y="3076"/>
                    <a:pt x="725" y="3076"/>
                  </a:cubicBezTo>
                  <a:cubicBezTo>
                    <a:pt x="751" y="3135"/>
                    <a:pt x="751" y="3135"/>
                    <a:pt x="751" y="3135"/>
                  </a:cubicBezTo>
                  <a:cubicBezTo>
                    <a:pt x="666" y="3280"/>
                    <a:pt x="666" y="3280"/>
                    <a:pt x="666" y="3280"/>
                  </a:cubicBezTo>
                  <a:cubicBezTo>
                    <a:pt x="666" y="3280"/>
                    <a:pt x="666" y="3280"/>
                    <a:pt x="666" y="3280"/>
                  </a:cubicBezTo>
                  <a:cubicBezTo>
                    <a:pt x="759" y="3246"/>
                    <a:pt x="759" y="3246"/>
                    <a:pt x="759" y="3246"/>
                  </a:cubicBezTo>
                  <a:cubicBezTo>
                    <a:pt x="777" y="3238"/>
                    <a:pt x="777" y="3229"/>
                    <a:pt x="768" y="3203"/>
                  </a:cubicBezTo>
                  <a:cubicBezTo>
                    <a:pt x="785" y="3203"/>
                    <a:pt x="785" y="3203"/>
                    <a:pt x="785" y="3203"/>
                  </a:cubicBezTo>
                  <a:cubicBezTo>
                    <a:pt x="811" y="3263"/>
                    <a:pt x="811" y="3263"/>
                    <a:pt x="811" y="3263"/>
                  </a:cubicBezTo>
                  <a:cubicBezTo>
                    <a:pt x="802" y="3272"/>
                    <a:pt x="802" y="3272"/>
                    <a:pt x="802" y="3272"/>
                  </a:cubicBezTo>
                  <a:cubicBezTo>
                    <a:pt x="794" y="3255"/>
                    <a:pt x="785" y="3246"/>
                    <a:pt x="768" y="3255"/>
                  </a:cubicBezTo>
                  <a:cubicBezTo>
                    <a:pt x="614" y="3323"/>
                    <a:pt x="614" y="3323"/>
                    <a:pt x="614" y="3323"/>
                  </a:cubicBezTo>
                  <a:cubicBezTo>
                    <a:pt x="606" y="3297"/>
                    <a:pt x="606" y="3297"/>
                    <a:pt x="606" y="3297"/>
                  </a:cubicBezTo>
                  <a:cubicBezTo>
                    <a:pt x="700" y="3135"/>
                    <a:pt x="700" y="3135"/>
                    <a:pt x="700" y="3135"/>
                  </a:cubicBezTo>
                  <a:cubicBezTo>
                    <a:pt x="700" y="3135"/>
                    <a:pt x="700" y="3135"/>
                    <a:pt x="700" y="3135"/>
                  </a:cubicBezTo>
                  <a:cubicBezTo>
                    <a:pt x="589" y="3186"/>
                    <a:pt x="589" y="3186"/>
                    <a:pt x="589" y="3186"/>
                  </a:cubicBezTo>
                  <a:cubicBezTo>
                    <a:pt x="572" y="3186"/>
                    <a:pt x="572" y="3203"/>
                    <a:pt x="580" y="3221"/>
                  </a:cubicBezTo>
                  <a:cubicBezTo>
                    <a:pt x="572" y="3229"/>
                    <a:pt x="572" y="3229"/>
                    <a:pt x="572" y="3229"/>
                  </a:cubicBezTo>
                  <a:cubicBezTo>
                    <a:pt x="538" y="3152"/>
                    <a:pt x="538" y="3152"/>
                    <a:pt x="538" y="3152"/>
                  </a:cubicBezTo>
                  <a:cubicBezTo>
                    <a:pt x="555" y="3152"/>
                    <a:pt x="555" y="3152"/>
                    <a:pt x="555" y="3152"/>
                  </a:cubicBezTo>
                  <a:cubicBezTo>
                    <a:pt x="563" y="3169"/>
                    <a:pt x="572" y="3178"/>
                    <a:pt x="580" y="3169"/>
                  </a:cubicBezTo>
                  <a:cubicBezTo>
                    <a:pt x="708" y="3110"/>
                    <a:pt x="708" y="3110"/>
                    <a:pt x="708" y="3110"/>
                  </a:cubicBezTo>
                  <a:cubicBezTo>
                    <a:pt x="725" y="3110"/>
                    <a:pt x="725" y="3093"/>
                    <a:pt x="717" y="3076"/>
                  </a:cubicBezTo>
                  <a:close/>
                  <a:moveTo>
                    <a:pt x="717" y="3050"/>
                  </a:moveTo>
                  <a:cubicBezTo>
                    <a:pt x="649" y="3076"/>
                    <a:pt x="649" y="3076"/>
                    <a:pt x="649" y="3076"/>
                  </a:cubicBezTo>
                  <a:cubicBezTo>
                    <a:pt x="640" y="3059"/>
                    <a:pt x="640" y="3059"/>
                    <a:pt x="640" y="3059"/>
                  </a:cubicBezTo>
                  <a:cubicBezTo>
                    <a:pt x="674" y="3042"/>
                    <a:pt x="691" y="3016"/>
                    <a:pt x="683" y="2982"/>
                  </a:cubicBezTo>
                  <a:cubicBezTo>
                    <a:pt x="674" y="2965"/>
                    <a:pt x="666" y="2956"/>
                    <a:pt x="657" y="2965"/>
                  </a:cubicBezTo>
                  <a:cubicBezTo>
                    <a:pt x="597" y="2973"/>
                    <a:pt x="597" y="2973"/>
                    <a:pt x="597" y="2973"/>
                  </a:cubicBezTo>
                  <a:cubicBezTo>
                    <a:pt x="606" y="2999"/>
                    <a:pt x="623" y="3016"/>
                    <a:pt x="649" y="3008"/>
                  </a:cubicBezTo>
                  <a:cubicBezTo>
                    <a:pt x="649" y="3025"/>
                    <a:pt x="649" y="3025"/>
                    <a:pt x="649" y="3025"/>
                  </a:cubicBezTo>
                  <a:cubicBezTo>
                    <a:pt x="572" y="3042"/>
                    <a:pt x="572" y="3042"/>
                    <a:pt x="572" y="3042"/>
                  </a:cubicBezTo>
                  <a:cubicBezTo>
                    <a:pt x="572" y="3033"/>
                    <a:pt x="572" y="3033"/>
                    <a:pt x="572" y="3033"/>
                  </a:cubicBezTo>
                  <a:cubicBezTo>
                    <a:pt x="589" y="3025"/>
                    <a:pt x="597" y="2999"/>
                    <a:pt x="589" y="2982"/>
                  </a:cubicBezTo>
                  <a:cubicBezTo>
                    <a:pt x="521" y="2999"/>
                    <a:pt x="521" y="2999"/>
                    <a:pt x="521" y="2999"/>
                  </a:cubicBezTo>
                  <a:cubicBezTo>
                    <a:pt x="512" y="2999"/>
                    <a:pt x="504" y="3008"/>
                    <a:pt x="512" y="3025"/>
                  </a:cubicBezTo>
                  <a:cubicBezTo>
                    <a:pt x="521" y="3059"/>
                    <a:pt x="546" y="3076"/>
                    <a:pt x="589" y="3076"/>
                  </a:cubicBezTo>
                  <a:cubicBezTo>
                    <a:pt x="597" y="3093"/>
                    <a:pt x="597" y="3093"/>
                    <a:pt x="597" y="3093"/>
                  </a:cubicBezTo>
                  <a:cubicBezTo>
                    <a:pt x="521" y="3110"/>
                    <a:pt x="521" y="3110"/>
                    <a:pt x="521" y="3110"/>
                  </a:cubicBezTo>
                  <a:cubicBezTo>
                    <a:pt x="469" y="2931"/>
                    <a:pt x="469" y="2931"/>
                    <a:pt x="469" y="2931"/>
                  </a:cubicBezTo>
                  <a:cubicBezTo>
                    <a:pt x="487" y="2931"/>
                    <a:pt x="487" y="2931"/>
                    <a:pt x="487" y="2931"/>
                  </a:cubicBezTo>
                  <a:cubicBezTo>
                    <a:pt x="487" y="2948"/>
                    <a:pt x="495" y="2956"/>
                    <a:pt x="512" y="2948"/>
                  </a:cubicBezTo>
                  <a:cubicBezTo>
                    <a:pt x="649" y="2914"/>
                    <a:pt x="649" y="2914"/>
                    <a:pt x="649" y="2914"/>
                  </a:cubicBezTo>
                  <a:cubicBezTo>
                    <a:pt x="657" y="2914"/>
                    <a:pt x="666" y="2897"/>
                    <a:pt x="657" y="2880"/>
                  </a:cubicBezTo>
                  <a:cubicBezTo>
                    <a:pt x="666" y="2880"/>
                    <a:pt x="666" y="2880"/>
                    <a:pt x="666" y="2880"/>
                  </a:cubicBezTo>
                  <a:lnTo>
                    <a:pt x="717" y="30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9" name="íṡļídê">
              <a:extLst>
                <a:ext uri="{FF2B5EF4-FFF2-40B4-BE49-F238E27FC236}">
                  <a16:creationId xmlns="" xmlns:a16="http://schemas.microsoft.com/office/drawing/2014/main" id="{7F07F0CD-CB75-4285-9924-CAF52674C452}"/>
                </a:ext>
              </a:extLst>
            </p:cNvPr>
            <p:cNvSpPr/>
            <p:nvPr/>
          </p:nvSpPr>
          <p:spPr bwMode="auto">
            <a:xfrm>
              <a:off x="4476232" y="3981633"/>
              <a:ext cx="5524295" cy="219630"/>
            </a:xfrm>
            <a:custGeom>
              <a:avLst/>
              <a:gdLst>
                <a:gd name="T0" fmla="*/ 333 w 14293"/>
                <a:gd name="T1" fmla="*/ 8 h 571"/>
                <a:gd name="T2" fmla="*/ 111 w 14293"/>
                <a:gd name="T3" fmla="*/ 562 h 571"/>
                <a:gd name="T4" fmla="*/ 717 w 14293"/>
                <a:gd name="T5" fmla="*/ 102 h 571"/>
                <a:gd name="T6" fmla="*/ 1024 w 14293"/>
                <a:gd name="T7" fmla="*/ 468 h 571"/>
                <a:gd name="T8" fmla="*/ 1501 w 14293"/>
                <a:gd name="T9" fmla="*/ 375 h 571"/>
                <a:gd name="T10" fmla="*/ 1271 w 14293"/>
                <a:gd name="T11" fmla="*/ 562 h 571"/>
                <a:gd name="T12" fmla="*/ 1825 w 14293"/>
                <a:gd name="T13" fmla="*/ 562 h 571"/>
                <a:gd name="T14" fmla="*/ 1987 w 14293"/>
                <a:gd name="T15" fmla="*/ 136 h 571"/>
                <a:gd name="T16" fmla="*/ 2712 w 14293"/>
                <a:gd name="T17" fmla="*/ 375 h 571"/>
                <a:gd name="T18" fmla="*/ 2474 w 14293"/>
                <a:gd name="T19" fmla="*/ 562 h 571"/>
                <a:gd name="T20" fmla="*/ 3540 w 14293"/>
                <a:gd name="T21" fmla="*/ 68 h 571"/>
                <a:gd name="T22" fmla="*/ 3258 w 14293"/>
                <a:gd name="T23" fmla="*/ 349 h 571"/>
                <a:gd name="T24" fmla="*/ 3412 w 14293"/>
                <a:gd name="T25" fmla="*/ 247 h 571"/>
                <a:gd name="T26" fmla="*/ 3258 w 14293"/>
                <a:gd name="T27" fmla="*/ 102 h 571"/>
                <a:gd name="T28" fmla="*/ 4154 w 14293"/>
                <a:gd name="T29" fmla="*/ 76 h 571"/>
                <a:gd name="T30" fmla="*/ 3804 w 14293"/>
                <a:gd name="T31" fmla="*/ 281 h 571"/>
                <a:gd name="T32" fmla="*/ 3957 w 14293"/>
                <a:gd name="T33" fmla="*/ 94 h 571"/>
                <a:gd name="T34" fmla="*/ 4469 w 14293"/>
                <a:gd name="T35" fmla="*/ 468 h 571"/>
                <a:gd name="T36" fmla="*/ 4742 w 14293"/>
                <a:gd name="T37" fmla="*/ 8 h 571"/>
                <a:gd name="T38" fmla="*/ 5066 w 14293"/>
                <a:gd name="T39" fmla="*/ 562 h 571"/>
                <a:gd name="T40" fmla="*/ 5765 w 14293"/>
                <a:gd name="T41" fmla="*/ 8 h 571"/>
                <a:gd name="T42" fmla="*/ 5885 w 14293"/>
                <a:gd name="T43" fmla="*/ 8 h 571"/>
                <a:gd name="T44" fmla="*/ 6277 w 14293"/>
                <a:gd name="T45" fmla="*/ 315 h 571"/>
                <a:gd name="T46" fmla="*/ 6797 w 14293"/>
                <a:gd name="T47" fmla="*/ 358 h 571"/>
                <a:gd name="T48" fmla="*/ 6499 w 14293"/>
                <a:gd name="T49" fmla="*/ 76 h 571"/>
                <a:gd name="T50" fmla="*/ 6678 w 14293"/>
                <a:gd name="T51" fmla="*/ 94 h 571"/>
                <a:gd name="T52" fmla="*/ 6797 w 14293"/>
                <a:gd name="T53" fmla="*/ 358 h 571"/>
                <a:gd name="T54" fmla="*/ 7386 w 14293"/>
                <a:gd name="T55" fmla="*/ 8 h 571"/>
                <a:gd name="T56" fmla="*/ 7164 w 14293"/>
                <a:gd name="T57" fmla="*/ 562 h 571"/>
                <a:gd name="T58" fmla="*/ 7991 w 14293"/>
                <a:gd name="T59" fmla="*/ 8 h 571"/>
                <a:gd name="T60" fmla="*/ 7659 w 14293"/>
                <a:gd name="T61" fmla="*/ 562 h 571"/>
                <a:gd name="T62" fmla="*/ 8870 w 14293"/>
                <a:gd name="T63" fmla="*/ 358 h 571"/>
                <a:gd name="T64" fmla="*/ 8571 w 14293"/>
                <a:gd name="T65" fmla="*/ 76 h 571"/>
                <a:gd name="T66" fmla="*/ 8750 w 14293"/>
                <a:gd name="T67" fmla="*/ 94 h 571"/>
                <a:gd name="T68" fmla="*/ 8870 w 14293"/>
                <a:gd name="T69" fmla="*/ 358 h 571"/>
                <a:gd name="T70" fmla="*/ 9518 w 14293"/>
                <a:gd name="T71" fmla="*/ 477 h 571"/>
                <a:gd name="T72" fmla="*/ 9739 w 14293"/>
                <a:gd name="T73" fmla="*/ 298 h 571"/>
                <a:gd name="T74" fmla="*/ 9339 w 14293"/>
                <a:gd name="T75" fmla="*/ 502 h 571"/>
                <a:gd name="T76" fmla="*/ 10012 w 14293"/>
                <a:gd name="T77" fmla="*/ 8 h 571"/>
                <a:gd name="T78" fmla="*/ 10004 w 14293"/>
                <a:gd name="T79" fmla="*/ 196 h 571"/>
                <a:gd name="T80" fmla="*/ 10609 w 14293"/>
                <a:gd name="T81" fmla="*/ 562 h 571"/>
                <a:gd name="T82" fmla="*/ 11104 w 14293"/>
                <a:gd name="T83" fmla="*/ 8 h 571"/>
                <a:gd name="T84" fmla="*/ 11735 w 14293"/>
                <a:gd name="T85" fmla="*/ 8 h 571"/>
                <a:gd name="T86" fmla="*/ 11437 w 14293"/>
                <a:gd name="T87" fmla="*/ 315 h 571"/>
                <a:gd name="T88" fmla="*/ 11889 w 14293"/>
                <a:gd name="T89" fmla="*/ 8 h 571"/>
                <a:gd name="T90" fmla="*/ 12196 w 14293"/>
                <a:gd name="T91" fmla="*/ 315 h 571"/>
                <a:gd name="T92" fmla="*/ 12110 w 14293"/>
                <a:gd name="T93" fmla="*/ 358 h 571"/>
                <a:gd name="T94" fmla="*/ 11999 w 14293"/>
                <a:gd name="T95" fmla="*/ 238 h 571"/>
                <a:gd name="T96" fmla="*/ 12170 w 14293"/>
                <a:gd name="T97" fmla="*/ 102 h 571"/>
                <a:gd name="T98" fmla="*/ 12613 w 14293"/>
                <a:gd name="T99" fmla="*/ 451 h 571"/>
                <a:gd name="T100" fmla="*/ 12656 w 14293"/>
                <a:gd name="T101" fmla="*/ 315 h 571"/>
                <a:gd name="T102" fmla="*/ 12844 w 14293"/>
                <a:gd name="T103" fmla="*/ 42 h 571"/>
                <a:gd name="T104" fmla="*/ 12588 w 14293"/>
                <a:gd name="T105" fmla="*/ 145 h 571"/>
                <a:gd name="T106" fmla="*/ 12886 w 14293"/>
                <a:gd name="T107" fmla="*/ 494 h 571"/>
                <a:gd name="T108" fmla="*/ 13048 w 14293"/>
                <a:gd name="T109" fmla="*/ 8 h 571"/>
                <a:gd name="T110" fmla="*/ 13270 w 14293"/>
                <a:gd name="T111" fmla="*/ 102 h 571"/>
                <a:gd name="T112" fmla="*/ 13432 w 14293"/>
                <a:gd name="T113" fmla="*/ 562 h 571"/>
                <a:gd name="T114" fmla="*/ 14157 w 14293"/>
                <a:gd name="T115" fmla="*/ 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293" h="571">
                  <a:moveTo>
                    <a:pt x="0" y="562"/>
                  </a:moveTo>
                  <a:cubicBezTo>
                    <a:pt x="0" y="8"/>
                    <a:pt x="0" y="8"/>
                    <a:pt x="0" y="8"/>
                  </a:cubicBezTo>
                  <a:cubicBezTo>
                    <a:pt x="111" y="8"/>
                    <a:pt x="111" y="8"/>
                    <a:pt x="111" y="8"/>
                  </a:cubicBezTo>
                  <a:cubicBezTo>
                    <a:pt x="111" y="221"/>
                    <a:pt x="111" y="221"/>
                    <a:pt x="111" y="221"/>
                  </a:cubicBezTo>
                  <a:cubicBezTo>
                    <a:pt x="333" y="221"/>
                    <a:pt x="333" y="221"/>
                    <a:pt x="333" y="221"/>
                  </a:cubicBezTo>
                  <a:cubicBezTo>
                    <a:pt x="333" y="8"/>
                    <a:pt x="333" y="8"/>
                    <a:pt x="333" y="8"/>
                  </a:cubicBezTo>
                  <a:cubicBezTo>
                    <a:pt x="444" y="8"/>
                    <a:pt x="444" y="8"/>
                    <a:pt x="444" y="8"/>
                  </a:cubicBezTo>
                  <a:cubicBezTo>
                    <a:pt x="444" y="562"/>
                    <a:pt x="444" y="562"/>
                    <a:pt x="444" y="562"/>
                  </a:cubicBezTo>
                  <a:cubicBezTo>
                    <a:pt x="333" y="562"/>
                    <a:pt x="333" y="562"/>
                    <a:pt x="333" y="562"/>
                  </a:cubicBezTo>
                  <a:cubicBezTo>
                    <a:pt x="333" y="324"/>
                    <a:pt x="333" y="324"/>
                    <a:pt x="333" y="324"/>
                  </a:cubicBezTo>
                  <a:cubicBezTo>
                    <a:pt x="111" y="324"/>
                    <a:pt x="111" y="324"/>
                    <a:pt x="111" y="324"/>
                  </a:cubicBezTo>
                  <a:cubicBezTo>
                    <a:pt x="111" y="562"/>
                    <a:pt x="111" y="562"/>
                    <a:pt x="111" y="562"/>
                  </a:cubicBezTo>
                  <a:lnTo>
                    <a:pt x="0" y="562"/>
                  </a:lnTo>
                  <a:close/>
                  <a:moveTo>
                    <a:pt x="597" y="562"/>
                  </a:moveTo>
                  <a:cubicBezTo>
                    <a:pt x="597" y="8"/>
                    <a:pt x="597" y="8"/>
                    <a:pt x="597" y="8"/>
                  </a:cubicBezTo>
                  <a:cubicBezTo>
                    <a:pt x="1015" y="8"/>
                    <a:pt x="1015" y="8"/>
                    <a:pt x="1015" y="8"/>
                  </a:cubicBezTo>
                  <a:cubicBezTo>
                    <a:pt x="1015" y="102"/>
                    <a:pt x="1015" y="102"/>
                    <a:pt x="1015" y="102"/>
                  </a:cubicBezTo>
                  <a:cubicBezTo>
                    <a:pt x="717" y="102"/>
                    <a:pt x="717" y="102"/>
                    <a:pt x="717" y="102"/>
                  </a:cubicBezTo>
                  <a:cubicBezTo>
                    <a:pt x="717" y="221"/>
                    <a:pt x="717" y="221"/>
                    <a:pt x="717" y="221"/>
                  </a:cubicBezTo>
                  <a:cubicBezTo>
                    <a:pt x="990" y="221"/>
                    <a:pt x="990" y="221"/>
                    <a:pt x="990" y="221"/>
                  </a:cubicBezTo>
                  <a:cubicBezTo>
                    <a:pt x="990" y="315"/>
                    <a:pt x="990" y="315"/>
                    <a:pt x="990" y="315"/>
                  </a:cubicBezTo>
                  <a:cubicBezTo>
                    <a:pt x="717" y="315"/>
                    <a:pt x="717" y="315"/>
                    <a:pt x="717" y="315"/>
                  </a:cubicBezTo>
                  <a:cubicBezTo>
                    <a:pt x="717" y="468"/>
                    <a:pt x="717" y="468"/>
                    <a:pt x="717" y="468"/>
                  </a:cubicBezTo>
                  <a:cubicBezTo>
                    <a:pt x="1024" y="468"/>
                    <a:pt x="1024" y="468"/>
                    <a:pt x="1024" y="468"/>
                  </a:cubicBezTo>
                  <a:cubicBezTo>
                    <a:pt x="1024" y="562"/>
                    <a:pt x="1024" y="562"/>
                    <a:pt x="1024" y="562"/>
                  </a:cubicBezTo>
                  <a:lnTo>
                    <a:pt x="597" y="562"/>
                  </a:lnTo>
                  <a:close/>
                  <a:moveTo>
                    <a:pt x="1160" y="562"/>
                  </a:moveTo>
                  <a:cubicBezTo>
                    <a:pt x="1160" y="8"/>
                    <a:pt x="1160" y="8"/>
                    <a:pt x="1160" y="8"/>
                  </a:cubicBezTo>
                  <a:cubicBezTo>
                    <a:pt x="1271" y="8"/>
                    <a:pt x="1271" y="8"/>
                    <a:pt x="1271" y="8"/>
                  </a:cubicBezTo>
                  <a:cubicBezTo>
                    <a:pt x="1501" y="375"/>
                    <a:pt x="1501" y="375"/>
                    <a:pt x="1501" y="375"/>
                  </a:cubicBezTo>
                  <a:cubicBezTo>
                    <a:pt x="1501" y="8"/>
                    <a:pt x="1501" y="8"/>
                    <a:pt x="1501" y="8"/>
                  </a:cubicBezTo>
                  <a:cubicBezTo>
                    <a:pt x="1604" y="8"/>
                    <a:pt x="1604" y="8"/>
                    <a:pt x="1604" y="8"/>
                  </a:cubicBezTo>
                  <a:cubicBezTo>
                    <a:pt x="1604" y="562"/>
                    <a:pt x="1604" y="562"/>
                    <a:pt x="1604" y="562"/>
                  </a:cubicBezTo>
                  <a:cubicBezTo>
                    <a:pt x="1493" y="562"/>
                    <a:pt x="1493" y="562"/>
                    <a:pt x="1493" y="562"/>
                  </a:cubicBezTo>
                  <a:cubicBezTo>
                    <a:pt x="1271" y="196"/>
                    <a:pt x="1271" y="196"/>
                    <a:pt x="1271" y="196"/>
                  </a:cubicBezTo>
                  <a:cubicBezTo>
                    <a:pt x="1271" y="562"/>
                    <a:pt x="1271" y="562"/>
                    <a:pt x="1271" y="562"/>
                  </a:cubicBezTo>
                  <a:lnTo>
                    <a:pt x="1160" y="562"/>
                  </a:lnTo>
                  <a:close/>
                  <a:moveTo>
                    <a:pt x="2269" y="562"/>
                  </a:moveTo>
                  <a:cubicBezTo>
                    <a:pt x="2149" y="562"/>
                    <a:pt x="2149" y="562"/>
                    <a:pt x="2149" y="562"/>
                  </a:cubicBezTo>
                  <a:cubicBezTo>
                    <a:pt x="2098" y="434"/>
                    <a:pt x="2098" y="434"/>
                    <a:pt x="2098" y="434"/>
                  </a:cubicBezTo>
                  <a:cubicBezTo>
                    <a:pt x="1877" y="434"/>
                    <a:pt x="1877" y="434"/>
                    <a:pt x="1877" y="434"/>
                  </a:cubicBezTo>
                  <a:cubicBezTo>
                    <a:pt x="1825" y="562"/>
                    <a:pt x="1825" y="562"/>
                    <a:pt x="1825" y="562"/>
                  </a:cubicBezTo>
                  <a:cubicBezTo>
                    <a:pt x="1715" y="562"/>
                    <a:pt x="1715" y="562"/>
                    <a:pt x="1715" y="562"/>
                  </a:cubicBezTo>
                  <a:cubicBezTo>
                    <a:pt x="1928" y="8"/>
                    <a:pt x="1928" y="8"/>
                    <a:pt x="1928" y="8"/>
                  </a:cubicBezTo>
                  <a:cubicBezTo>
                    <a:pt x="2047" y="8"/>
                    <a:pt x="2047" y="8"/>
                    <a:pt x="2047" y="8"/>
                  </a:cubicBezTo>
                  <a:lnTo>
                    <a:pt x="2269" y="562"/>
                  </a:lnTo>
                  <a:close/>
                  <a:moveTo>
                    <a:pt x="2064" y="341"/>
                  </a:moveTo>
                  <a:cubicBezTo>
                    <a:pt x="1987" y="136"/>
                    <a:pt x="1987" y="136"/>
                    <a:pt x="1987" y="136"/>
                  </a:cubicBezTo>
                  <a:cubicBezTo>
                    <a:pt x="1911" y="341"/>
                    <a:pt x="1911" y="341"/>
                    <a:pt x="1911" y="341"/>
                  </a:cubicBezTo>
                  <a:lnTo>
                    <a:pt x="2064" y="341"/>
                  </a:lnTo>
                  <a:close/>
                  <a:moveTo>
                    <a:pt x="2371" y="562"/>
                  </a:moveTo>
                  <a:cubicBezTo>
                    <a:pt x="2371" y="8"/>
                    <a:pt x="2371" y="8"/>
                    <a:pt x="2371" y="8"/>
                  </a:cubicBezTo>
                  <a:cubicBezTo>
                    <a:pt x="2482" y="8"/>
                    <a:pt x="2482" y="8"/>
                    <a:pt x="2482" y="8"/>
                  </a:cubicBezTo>
                  <a:cubicBezTo>
                    <a:pt x="2712" y="375"/>
                    <a:pt x="2712" y="375"/>
                    <a:pt x="2712" y="375"/>
                  </a:cubicBezTo>
                  <a:cubicBezTo>
                    <a:pt x="2712" y="8"/>
                    <a:pt x="2712" y="8"/>
                    <a:pt x="2712" y="8"/>
                  </a:cubicBezTo>
                  <a:cubicBezTo>
                    <a:pt x="2815" y="8"/>
                    <a:pt x="2815" y="8"/>
                    <a:pt x="2815" y="8"/>
                  </a:cubicBezTo>
                  <a:cubicBezTo>
                    <a:pt x="2815" y="562"/>
                    <a:pt x="2815" y="562"/>
                    <a:pt x="2815" y="562"/>
                  </a:cubicBezTo>
                  <a:cubicBezTo>
                    <a:pt x="2704" y="562"/>
                    <a:pt x="2704" y="562"/>
                    <a:pt x="2704" y="562"/>
                  </a:cubicBezTo>
                  <a:cubicBezTo>
                    <a:pt x="2474" y="196"/>
                    <a:pt x="2474" y="196"/>
                    <a:pt x="2474" y="196"/>
                  </a:cubicBezTo>
                  <a:cubicBezTo>
                    <a:pt x="2474" y="562"/>
                    <a:pt x="2474" y="562"/>
                    <a:pt x="2474" y="562"/>
                  </a:cubicBezTo>
                  <a:lnTo>
                    <a:pt x="2371" y="562"/>
                  </a:lnTo>
                  <a:close/>
                  <a:moveTo>
                    <a:pt x="3147" y="562"/>
                  </a:moveTo>
                  <a:cubicBezTo>
                    <a:pt x="3147" y="8"/>
                    <a:pt x="3147" y="8"/>
                    <a:pt x="3147" y="8"/>
                  </a:cubicBezTo>
                  <a:cubicBezTo>
                    <a:pt x="3326" y="8"/>
                    <a:pt x="3326" y="8"/>
                    <a:pt x="3326" y="8"/>
                  </a:cubicBezTo>
                  <a:cubicBezTo>
                    <a:pt x="3395" y="8"/>
                    <a:pt x="3437" y="8"/>
                    <a:pt x="3463" y="17"/>
                  </a:cubicBezTo>
                  <a:cubicBezTo>
                    <a:pt x="3497" y="25"/>
                    <a:pt x="3523" y="42"/>
                    <a:pt x="3540" y="68"/>
                  </a:cubicBezTo>
                  <a:cubicBezTo>
                    <a:pt x="3565" y="94"/>
                    <a:pt x="3574" y="136"/>
                    <a:pt x="3574" y="179"/>
                  </a:cubicBezTo>
                  <a:cubicBezTo>
                    <a:pt x="3574" y="213"/>
                    <a:pt x="3565" y="238"/>
                    <a:pt x="3557" y="264"/>
                  </a:cubicBezTo>
                  <a:cubicBezTo>
                    <a:pt x="3540" y="289"/>
                    <a:pt x="3531" y="307"/>
                    <a:pt x="3505" y="315"/>
                  </a:cubicBezTo>
                  <a:cubicBezTo>
                    <a:pt x="3488" y="332"/>
                    <a:pt x="3471" y="341"/>
                    <a:pt x="3454" y="341"/>
                  </a:cubicBezTo>
                  <a:cubicBezTo>
                    <a:pt x="3420" y="349"/>
                    <a:pt x="3386" y="349"/>
                    <a:pt x="3335" y="349"/>
                  </a:cubicBezTo>
                  <a:cubicBezTo>
                    <a:pt x="3258" y="349"/>
                    <a:pt x="3258" y="349"/>
                    <a:pt x="3258" y="349"/>
                  </a:cubicBezTo>
                  <a:cubicBezTo>
                    <a:pt x="3258" y="562"/>
                    <a:pt x="3258" y="562"/>
                    <a:pt x="3258" y="562"/>
                  </a:cubicBezTo>
                  <a:lnTo>
                    <a:pt x="3147" y="562"/>
                  </a:lnTo>
                  <a:close/>
                  <a:moveTo>
                    <a:pt x="3258" y="102"/>
                  </a:moveTo>
                  <a:cubicBezTo>
                    <a:pt x="3258" y="255"/>
                    <a:pt x="3258" y="255"/>
                    <a:pt x="3258" y="255"/>
                  </a:cubicBezTo>
                  <a:cubicBezTo>
                    <a:pt x="3326" y="255"/>
                    <a:pt x="3326" y="255"/>
                    <a:pt x="3326" y="255"/>
                  </a:cubicBezTo>
                  <a:cubicBezTo>
                    <a:pt x="3369" y="255"/>
                    <a:pt x="3395" y="255"/>
                    <a:pt x="3412" y="247"/>
                  </a:cubicBezTo>
                  <a:cubicBezTo>
                    <a:pt x="3429" y="247"/>
                    <a:pt x="3437" y="238"/>
                    <a:pt x="3446" y="221"/>
                  </a:cubicBezTo>
                  <a:cubicBezTo>
                    <a:pt x="3454" y="213"/>
                    <a:pt x="3463" y="196"/>
                    <a:pt x="3463" y="179"/>
                  </a:cubicBezTo>
                  <a:cubicBezTo>
                    <a:pt x="3463" y="162"/>
                    <a:pt x="3454" y="145"/>
                    <a:pt x="3437" y="128"/>
                  </a:cubicBezTo>
                  <a:cubicBezTo>
                    <a:pt x="3429" y="119"/>
                    <a:pt x="3412" y="111"/>
                    <a:pt x="3395" y="102"/>
                  </a:cubicBezTo>
                  <a:cubicBezTo>
                    <a:pt x="3386" y="102"/>
                    <a:pt x="3352" y="102"/>
                    <a:pt x="3318" y="102"/>
                  </a:cubicBezTo>
                  <a:lnTo>
                    <a:pt x="3258" y="102"/>
                  </a:lnTo>
                  <a:close/>
                  <a:moveTo>
                    <a:pt x="3685" y="289"/>
                  </a:moveTo>
                  <a:cubicBezTo>
                    <a:pt x="3685" y="230"/>
                    <a:pt x="3693" y="187"/>
                    <a:pt x="3710" y="145"/>
                  </a:cubicBezTo>
                  <a:cubicBezTo>
                    <a:pt x="3727" y="119"/>
                    <a:pt x="3744" y="94"/>
                    <a:pt x="3761" y="68"/>
                  </a:cubicBezTo>
                  <a:cubicBezTo>
                    <a:pt x="3787" y="42"/>
                    <a:pt x="3812" y="34"/>
                    <a:pt x="3838" y="17"/>
                  </a:cubicBezTo>
                  <a:cubicBezTo>
                    <a:pt x="3872" y="8"/>
                    <a:pt x="3915" y="0"/>
                    <a:pt x="3957" y="0"/>
                  </a:cubicBezTo>
                  <a:cubicBezTo>
                    <a:pt x="4034" y="0"/>
                    <a:pt x="4102" y="25"/>
                    <a:pt x="4154" y="76"/>
                  </a:cubicBezTo>
                  <a:cubicBezTo>
                    <a:pt x="4205" y="128"/>
                    <a:pt x="4230" y="196"/>
                    <a:pt x="4230" y="281"/>
                  </a:cubicBezTo>
                  <a:cubicBezTo>
                    <a:pt x="4230" y="375"/>
                    <a:pt x="4205" y="443"/>
                    <a:pt x="4154" y="494"/>
                  </a:cubicBezTo>
                  <a:cubicBezTo>
                    <a:pt x="4102" y="545"/>
                    <a:pt x="4043" y="571"/>
                    <a:pt x="3957" y="571"/>
                  </a:cubicBezTo>
                  <a:cubicBezTo>
                    <a:pt x="3872" y="571"/>
                    <a:pt x="3812" y="545"/>
                    <a:pt x="3761" y="494"/>
                  </a:cubicBezTo>
                  <a:cubicBezTo>
                    <a:pt x="3710" y="443"/>
                    <a:pt x="3685" y="375"/>
                    <a:pt x="3685" y="289"/>
                  </a:cubicBezTo>
                  <a:close/>
                  <a:moveTo>
                    <a:pt x="3804" y="281"/>
                  </a:moveTo>
                  <a:cubicBezTo>
                    <a:pt x="3804" y="349"/>
                    <a:pt x="3821" y="392"/>
                    <a:pt x="3847" y="426"/>
                  </a:cubicBezTo>
                  <a:cubicBezTo>
                    <a:pt x="3872" y="460"/>
                    <a:pt x="3915" y="477"/>
                    <a:pt x="3957" y="477"/>
                  </a:cubicBezTo>
                  <a:cubicBezTo>
                    <a:pt x="4000" y="477"/>
                    <a:pt x="4043" y="460"/>
                    <a:pt x="4068" y="426"/>
                  </a:cubicBezTo>
                  <a:cubicBezTo>
                    <a:pt x="4094" y="392"/>
                    <a:pt x="4111" y="349"/>
                    <a:pt x="4111" y="281"/>
                  </a:cubicBezTo>
                  <a:cubicBezTo>
                    <a:pt x="4111" y="221"/>
                    <a:pt x="4094" y="170"/>
                    <a:pt x="4068" y="136"/>
                  </a:cubicBezTo>
                  <a:cubicBezTo>
                    <a:pt x="4043" y="111"/>
                    <a:pt x="4000" y="94"/>
                    <a:pt x="3957" y="94"/>
                  </a:cubicBezTo>
                  <a:cubicBezTo>
                    <a:pt x="3915" y="94"/>
                    <a:pt x="3872" y="111"/>
                    <a:pt x="3847" y="145"/>
                  </a:cubicBezTo>
                  <a:cubicBezTo>
                    <a:pt x="3821" y="170"/>
                    <a:pt x="3804" y="221"/>
                    <a:pt x="3804" y="281"/>
                  </a:cubicBezTo>
                  <a:close/>
                  <a:moveTo>
                    <a:pt x="4358" y="562"/>
                  </a:moveTo>
                  <a:cubicBezTo>
                    <a:pt x="4358" y="8"/>
                    <a:pt x="4358" y="8"/>
                    <a:pt x="4358" y="8"/>
                  </a:cubicBezTo>
                  <a:cubicBezTo>
                    <a:pt x="4469" y="8"/>
                    <a:pt x="4469" y="8"/>
                    <a:pt x="4469" y="8"/>
                  </a:cubicBezTo>
                  <a:cubicBezTo>
                    <a:pt x="4469" y="468"/>
                    <a:pt x="4469" y="468"/>
                    <a:pt x="4469" y="468"/>
                  </a:cubicBezTo>
                  <a:cubicBezTo>
                    <a:pt x="4751" y="468"/>
                    <a:pt x="4751" y="468"/>
                    <a:pt x="4751" y="468"/>
                  </a:cubicBezTo>
                  <a:cubicBezTo>
                    <a:pt x="4751" y="562"/>
                    <a:pt x="4751" y="562"/>
                    <a:pt x="4751" y="562"/>
                  </a:cubicBezTo>
                  <a:lnTo>
                    <a:pt x="4358" y="562"/>
                  </a:lnTo>
                  <a:close/>
                  <a:moveTo>
                    <a:pt x="4947" y="562"/>
                  </a:moveTo>
                  <a:cubicBezTo>
                    <a:pt x="4947" y="332"/>
                    <a:pt x="4947" y="332"/>
                    <a:pt x="4947" y="332"/>
                  </a:cubicBezTo>
                  <a:cubicBezTo>
                    <a:pt x="4742" y="8"/>
                    <a:pt x="4742" y="8"/>
                    <a:pt x="4742" y="8"/>
                  </a:cubicBezTo>
                  <a:cubicBezTo>
                    <a:pt x="4878" y="8"/>
                    <a:pt x="4878" y="8"/>
                    <a:pt x="4878" y="8"/>
                  </a:cubicBezTo>
                  <a:cubicBezTo>
                    <a:pt x="5006" y="230"/>
                    <a:pt x="5006" y="230"/>
                    <a:pt x="5006" y="230"/>
                  </a:cubicBezTo>
                  <a:cubicBezTo>
                    <a:pt x="5134" y="8"/>
                    <a:pt x="5134" y="8"/>
                    <a:pt x="5134" y="8"/>
                  </a:cubicBezTo>
                  <a:cubicBezTo>
                    <a:pt x="5262" y="8"/>
                    <a:pt x="5262" y="8"/>
                    <a:pt x="5262" y="8"/>
                  </a:cubicBezTo>
                  <a:cubicBezTo>
                    <a:pt x="5066" y="332"/>
                    <a:pt x="5066" y="332"/>
                    <a:pt x="5066" y="332"/>
                  </a:cubicBezTo>
                  <a:cubicBezTo>
                    <a:pt x="5066" y="562"/>
                    <a:pt x="5066" y="562"/>
                    <a:pt x="5066" y="562"/>
                  </a:cubicBezTo>
                  <a:lnTo>
                    <a:pt x="4947" y="562"/>
                  </a:lnTo>
                  <a:close/>
                  <a:moveTo>
                    <a:pt x="5492" y="562"/>
                  </a:moveTo>
                  <a:cubicBezTo>
                    <a:pt x="5492" y="102"/>
                    <a:pt x="5492" y="102"/>
                    <a:pt x="5492" y="102"/>
                  </a:cubicBezTo>
                  <a:cubicBezTo>
                    <a:pt x="5322" y="102"/>
                    <a:pt x="5322" y="102"/>
                    <a:pt x="5322" y="102"/>
                  </a:cubicBezTo>
                  <a:cubicBezTo>
                    <a:pt x="5322" y="8"/>
                    <a:pt x="5322" y="8"/>
                    <a:pt x="5322" y="8"/>
                  </a:cubicBezTo>
                  <a:cubicBezTo>
                    <a:pt x="5765" y="8"/>
                    <a:pt x="5765" y="8"/>
                    <a:pt x="5765" y="8"/>
                  </a:cubicBezTo>
                  <a:cubicBezTo>
                    <a:pt x="5765" y="102"/>
                    <a:pt x="5765" y="102"/>
                    <a:pt x="5765" y="102"/>
                  </a:cubicBezTo>
                  <a:cubicBezTo>
                    <a:pt x="5603" y="102"/>
                    <a:pt x="5603" y="102"/>
                    <a:pt x="5603" y="102"/>
                  </a:cubicBezTo>
                  <a:cubicBezTo>
                    <a:pt x="5603" y="562"/>
                    <a:pt x="5603" y="562"/>
                    <a:pt x="5603" y="562"/>
                  </a:cubicBezTo>
                  <a:lnTo>
                    <a:pt x="5492" y="562"/>
                  </a:lnTo>
                  <a:close/>
                  <a:moveTo>
                    <a:pt x="5885" y="562"/>
                  </a:moveTo>
                  <a:cubicBezTo>
                    <a:pt x="5885" y="8"/>
                    <a:pt x="5885" y="8"/>
                    <a:pt x="5885" y="8"/>
                  </a:cubicBezTo>
                  <a:cubicBezTo>
                    <a:pt x="6294" y="8"/>
                    <a:pt x="6294" y="8"/>
                    <a:pt x="6294" y="8"/>
                  </a:cubicBezTo>
                  <a:cubicBezTo>
                    <a:pt x="6294" y="102"/>
                    <a:pt x="6294" y="102"/>
                    <a:pt x="6294" y="102"/>
                  </a:cubicBezTo>
                  <a:cubicBezTo>
                    <a:pt x="5996" y="102"/>
                    <a:pt x="5996" y="102"/>
                    <a:pt x="5996" y="102"/>
                  </a:cubicBezTo>
                  <a:cubicBezTo>
                    <a:pt x="5996" y="221"/>
                    <a:pt x="5996" y="221"/>
                    <a:pt x="5996" y="221"/>
                  </a:cubicBezTo>
                  <a:cubicBezTo>
                    <a:pt x="6277" y="221"/>
                    <a:pt x="6277" y="221"/>
                    <a:pt x="6277" y="221"/>
                  </a:cubicBezTo>
                  <a:cubicBezTo>
                    <a:pt x="6277" y="315"/>
                    <a:pt x="6277" y="315"/>
                    <a:pt x="6277" y="315"/>
                  </a:cubicBezTo>
                  <a:cubicBezTo>
                    <a:pt x="5996" y="315"/>
                    <a:pt x="5996" y="315"/>
                    <a:pt x="5996" y="315"/>
                  </a:cubicBezTo>
                  <a:cubicBezTo>
                    <a:pt x="5996" y="468"/>
                    <a:pt x="5996" y="468"/>
                    <a:pt x="5996" y="468"/>
                  </a:cubicBezTo>
                  <a:cubicBezTo>
                    <a:pt x="6303" y="468"/>
                    <a:pt x="6303" y="468"/>
                    <a:pt x="6303" y="468"/>
                  </a:cubicBezTo>
                  <a:cubicBezTo>
                    <a:pt x="6303" y="562"/>
                    <a:pt x="6303" y="562"/>
                    <a:pt x="6303" y="562"/>
                  </a:cubicBezTo>
                  <a:lnTo>
                    <a:pt x="5885" y="562"/>
                  </a:lnTo>
                  <a:close/>
                  <a:moveTo>
                    <a:pt x="6797" y="358"/>
                  </a:moveTo>
                  <a:cubicBezTo>
                    <a:pt x="6908" y="392"/>
                    <a:pt x="6908" y="392"/>
                    <a:pt x="6908" y="392"/>
                  </a:cubicBezTo>
                  <a:cubicBezTo>
                    <a:pt x="6891" y="451"/>
                    <a:pt x="6866" y="494"/>
                    <a:pt x="6823" y="528"/>
                  </a:cubicBezTo>
                  <a:cubicBezTo>
                    <a:pt x="6789" y="554"/>
                    <a:pt x="6738" y="571"/>
                    <a:pt x="6678" y="571"/>
                  </a:cubicBezTo>
                  <a:cubicBezTo>
                    <a:pt x="6601" y="571"/>
                    <a:pt x="6541" y="545"/>
                    <a:pt x="6499" y="494"/>
                  </a:cubicBezTo>
                  <a:cubicBezTo>
                    <a:pt x="6448" y="443"/>
                    <a:pt x="6422" y="375"/>
                    <a:pt x="6422" y="289"/>
                  </a:cubicBezTo>
                  <a:cubicBezTo>
                    <a:pt x="6422" y="196"/>
                    <a:pt x="6448" y="128"/>
                    <a:pt x="6499" y="76"/>
                  </a:cubicBezTo>
                  <a:cubicBezTo>
                    <a:pt x="6541" y="25"/>
                    <a:pt x="6610" y="0"/>
                    <a:pt x="6686" y="0"/>
                  </a:cubicBezTo>
                  <a:cubicBezTo>
                    <a:pt x="6755" y="0"/>
                    <a:pt x="6806" y="17"/>
                    <a:pt x="6848" y="59"/>
                  </a:cubicBezTo>
                  <a:cubicBezTo>
                    <a:pt x="6874" y="85"/>
                    <a:pt x="6891" y="119"/>
                    <a:pt x="6908" y="162"/>
                  </a:cubicBezTo>
                  <a:cubicBezTo>
                    <a:pt x="6797" y="187"/>
                    <a:pt x="6797" y="187"/>
                    <a:pt x="6797" y="187"/>
                  </a:cubicBezTo>
                  <a:cubicBezTo>
                    <a:pt x="6789" y="162"/>
                    <a:pt x="6780" y="136"/>
                    <a:pt x="6755" y="119"/>
                  </a:cubicBezTo>
                  <a:cubicBezTo>
                    <a:pt x="6738" y="102"/>
                    <a:pt x="6712" y="94"/>
                    <a:pt x="6678" y="94"/>
                  </a:cubicBezTo>
                  <a:cubicBezTo>
                    <a:pt x="6635" y="94"/>
                    <a:pt x="6601" y="111"/>
                    <a:pt x="6576" y="136"/>
                  </a:cubicBezTo>
                  <a:cubicBezTo>
                    <a:pt x="6550" y="170"/>
                    <a:pt x="6541" y="213"/>
                    <a:pt x="6541" y="281"/>
                  </a:cubicBezTo>
                  <a:cubicBezTo>
                    <a:pt x="6541" y="349"/>
                    <a:pt x="6550" y="400"/>
                    <a:pt x="6576" y="434"/>
                  </a:cubicBezTo>
                  <a:cubicBezTo>
                    <a:pt x="6601" y="460"/>
                    <a:pt x="6635" y="477"/>
                    <a:pt x="6678" y="477"/>
                  </a:cubicBezTo>
                  <a:cubicBezTo>
                    <a:pt x="6703" y="477"/>
                    <a:pt x="6729" y="468"/>
                    <a:pt x="6755" y="451"/>
                  </a:cubicBezTo>
                  <a:cubicBezTo>
                    <a:pt x="6772" y="426"/>
                    <a:pt x="6789" y="400"/>
                    <a:pt x="6797" y="358"/>
                  </a:cubicBezTo>
                  <a:close/>
                  <a:moveTo>
                    <a:pt x="7053" y="562"/>
                  </a:moveTo>
                  <a:cubicBezTo>
                    <a:pt x="7053" y="8"/>
                    <a:pt x="7053" y="8"/>
                    <a:pt x="7053" y="8"/>
                  </a:cubicBezTo>
                  <a:cubicBezTo>
                    <a:pt x="7164" y="8"/>
                    <a:pt x="7164" y="8"/>
                    <a:pt x="7164" y="8"/>
                  </a:cubicBezTo>
                  <a:cubicBezTo>
                    <a:pt x="7164" y="221"/>
                    <a:pt x="7164" y="221"/>
                    <a:pt x="7164" y="221"/>
                  </a:cubicBezTo>
                  <a:cubicBezTo>
                    <a:pt x="7386" y="221"/>
                    <a:pt x="7386" y="221"/>
                    <a:pt x="7386" y="221"/>
                  </a:cubicBezTo>
                  <a:cubicBezTo>
                    <a:pt x="7386" y="8"/>
                    <a:pt x="7386" y="8"/>
                    <a:pt x="7386" y="8"/>
                  </a:cubicBezTo>
                  <a:cubicBezTo>
                    <a:pt x="7497" y="8"/>
                    <a:pt x="7497" y="8"/>
                    <a:pt x="7497" y="8"/>
                  </a:cubicBezTo>
                  <a:cubicBezTo>
                    <a:pt x="7497" y="562"/>
                    <a:pt x="7497" y="562"/>
                    <a:pt x="7497" y="562"/>
                  </a:cubicBezTo>
                  <a:cubicBezTo>
                    <a:pt x="7386" y="562"/>
                    <a:pt x="7386" y="562"/>
                    <a:pt x="7386" y="562"/>
                  </a:cubicBezTo>
                  <a:cubicBezTo>
                    <a:pt x="7386" y="324"/>
                    <a:pt x="7386" y="324"/>
                    <a:pt x="7386" y="324"/>
                  </a:cubicBezTo>
                  <a:cubicBezTo>
                    <a:pt x="7164" y="324"/>
                    <a:pt x="7164" y="324"/>
                    <a:pt x="7164" y="324"/>
                  </a:cubicBezTo>
                  <a:cubicBezTo>
                    <a:pt x="7164" y="562"/>
                    <a:pt x="7164" y="562"/>
                    <a:pt x="7164" y="562"/>
                  </a:cubicBezTo>
                  <a:lnTo>
                    <a:pt x="7053" y="562"/>
                  </a:lnTo>
                  <a:close/>
                  <a:moveTo>
                    <a:pt x="7659" y="562"/>
                  </a:moveTo>
                  <a:cubicBezTo>
                    <a:pt x="7659" y="8"/>
                    <a:pt x="7659" y="8"/>
                    <a:pt x="7659" y="8"/>
                  </a:cubicBezTo>
                  <a:cubicBezTo>
                    <a:pt x="7761" y="8"/>
                    <a:pt x="7761" y="8"/>
                    <a:pt x="7761" y="8"/>
                  </a:cubicBezTo>
                  <a:cubicBezTo>
                    <a:pt x="7991" y="375"/>
                    <a:pt x="7991" y="375"/>
                    <a:pt x="7991" y="375"/>
                  </a:cubicBezTo>
                  <a:cubicBezTo>
                    <a:pt x="7991" y="8"/>
                    <a:pt x="7991" y="8"/>
                    <a:pt x="7991" y="8"/>
                  </a:cubicBezTo>
                  <a:cubicBezTo>
                    <a:pt x="8094" y="8"/>
                    <a:pt x="8094" y="8"/>
                    <a:pt x="8094" y="8"/>
                  </a:cubicBezTo>
                  <a:cubicBezTo>
                    <a:pt x="8094" y="562"/>
                    <a:pt x="8094" y="562"/>
                    <a:pt x="8094" y="562"/>
                  </a:cubicBezTo>
                  <a:cubicBezTo>
                    <a:pt x="7983" y="562"/>
                    <a:pt x="7983" y="562"/>
                    <a:pt x="7983" y="562"/>
                  </a:cubicBezTo>
                  <a:cubicBezTo>
                    <a:pt x="7761" y="196"/>
                    <a:pt x="7761" y="196"/>
                    <a:pt x="7761" y="196"/>
                  </a:cubicBezTo>
                  <a:cubicBezTo>
                    <a:pt x="7761" y="562"/>
                    <a:pt x="7761" y="562"/>
                    <a:pt x="7761" y="562"/>
                  </a:cubicBezTo>
                  <a:lnTo>
                    <a:pt x="7659" y="562"/>
                  </a:lnTo>
                  <a:close/>
                  <a:moveTo>
                    <a:pt x="8256" y="562"/>
                  </a:moveTo>
                  <a:cubicBezTo>
                    <a:pt x="8256" y="8"/>
                    <a:pt x="8256" y="8"/>
                    <a:pt x="8256" y="8"/>
                  </a:cubicBezTo>
                  <a:cubicBezTo>
                    <a:pt x="8366" y="8"/>
                    <a:pt x="8366" y="8"/>
                    <a:pt x="8366" y="8"/>
                  </a:cubicBezTo>
                  <a:cubicBezTo>
                    <a:pt x="8366" y="562"/>
                    <a:pt x="8366" y="562"/>
                    <a:pt x="8366" y="562"/>
                  </a:cubicBezTo>
                  <a:lnTo>
                    <a:pt x="8256" y="562"/>
                  </a:lnTo>
                  <a:close/>
                  <a:moveTo>
                    <a:pt x="8870" y="358"/>
                  </a:moveTo>
                  <a:cubicBezTo>
                    <a:pt x="8980" y="392"/>
                    <a:pt x="8980" y="392"/>
                    <a:pt x="8980" y="392"/>
                  </a:cubicBezTo>
                  <a:cubicBezTo>
                    <a:pt x="8963" y="451"/>
                    <a:pt x="8938" y="494"/>
                    <a:pt x="8895" y="528"/>
                  </a:cubicBezTo>
                  <a:cubicBezTo>
                    <a:pt x="8861" y="554"/>
                    <a:pt x="8810" y="571"/>
                    <a:pt x="8750" y="571"/>
                  </a:cubicBezTo>
                  <a:cubicBezTo>
                    <a:pt x="8673" y="571"/>
                    <a:pt x="8614" y="545"/>
                    <a:pt x="8571" y="494"/>
                  </a:cubicBezTo>
                  <a:cubicBezTo>
                    <a:pt x="8520" y="443"/>
                    <a:pt x="8494" y="375"/>
                    <a:pt x="8494" y="289"/>
                  </a:cubicBezTo>
                  <a:cubicBezTo>
                    <a:pt x="8494" y="196"/>
                    <a:pt x="8520" y="128"/>
                    <a:pt x="8571" y="76"/>
                  </a:cubicBezTo>
                  <a:cubicBezTo>
                    <a:pt x="8614" y="25"/>
                    <a:pt x="8682" y="0"/>
                    <a:pt x="8759" y="0"/>
                  </a:cubicBezTo>
                  <a:cubicBezTo>
                    <a:pt x="8827" y="0"/>
                    <a:pt x="8878" y="17"/>
                    <a:pt x="8921" y="59"/>
                  </a:cubicBezTo>
                  <a:cubicBezTo>
                    <a:pt x="8946" y="85"/>
                    <a:pt x="8963" y="119"/>
                    <a:pt x="8980" y="162"/>
                  </a:cubicBezTo>
                  <a:cubicBezTo>
                    <a:pt x="8870" y="187"/>
                    <a:pt x="8870" y="187"/>
                    <a:pt x="8870" y="187"/>
                  </a:cubicBezTo>
                  <a:cubicBezTo>
                    <a:pt x="8861" y="162"/>
                    <a:pt x="8853" y="136"/>
                    <a:pt x="8827" y="119"/>
                  </a:cubicBezTo>
                  <a:cubicBezTo>
                    <a:pt x="8810" y="102"/>
                    <a:pt x="8784" y="94"/>
                    <a:pt x="8750" y="94"/>
                  </a:cubicBezTo>
                  <a:cubicBezTo>
                    <a:pt x="8708" y="94"/>
                    <a:pt x="8673" y="111"/>
                    <a:pt x="8648" y="136"/>
                  </a:cubicBezTo>
                  <a:cubicBezTo>
                    <a:pt x="8622" y="170"/>
                    <a:pt x="8614" y="213"/>
                    <a:pt x="8614" y="281"/>
                  </a:cubicBezTo>
                  <a:cubicBezTo>
                    <a:pt x="8614" y="349"/>
                    <a:pt x="8622" y="400"/>
                    <a:pt x="8648" y="434"/>
                  </a:cubicBezTo>
                  <a:cubicBezTo>
                    <a:pt x="8673" y="460"/>
                    <a:pt x="8708" y="477"/>
                    <a:pt x="8750" y="477"/>
                  </a:cubicBezTo>
                  <a:cubicBezTo>
                    <a:pt x="8776" y="477"/>
                    <a:pt x="8801" y="468"/>
                    <a:pt x="8827" y="451"/>
                  </a:cubicBezTo>
                  <a:cubicBezTo>
                    <a:pt x="8844" y="426"/>
                    <a:pt x="8861" y="400"/>
                    <a:pt x="8870" y="358"/>
                  </a:cubicBezTo>
                  <a:close/>
                  <a:moveTo>
                    <a:pt x="9296" y="8"/>
                  </a:moveTo>
                  <a:cubicBezTo>
                    <a:pt x="9407" y="8"/>
                    <a:pt x="9407" y="8"/>
                    <a:pt x="9407" y="8"/>
                  </a:cubicBezTo>
                  <a:cubicBezTo>
                    <a:pt x="9407" y="307"/>
                    <a:pt x="9407" y="307"/>
                    <a:pt x="9407" y="307"/>
                  </a:cubicBezTo>
                  <a:cubicBezTo>
                    <a:pt x="9407" y="358"/>
                    <a:pt x="9407" y="383"/>
                    <a:pt x="9407" y="400"/>
                  </a:cubicBezTo>
                  <a:cubicBezTo>
                    <a:pt x="9415" y="426"/>
                    <a:pt x="9424" y="443"/>
                    <a:pt x="9441" y="451"/>
                  </a:cubicBezTo>
                  <a:cubicBezTo>
                    <a:pt x="9458" y="468"/>
                    <a:pt x="9484" y="477"/>
                    <a:pt x="9518" y="477"/>
                  </a:cubicBezTo>
                  <a:cubicBezTo>
                    <a:pt x="9552" y="477"/>
                    <a:pt x="9577" y="468"/>
                    <a:pt x="9586" y="460"/>
                  </a:cubicBezTo>
                  <a:cubicBezTo>
                    <a:pt x="9603" y="443"/>
                    <a:pt x="9620" y="426"/>
                    <a:pt x="9620" y="409"/>
                  </a:cubicBezTo>
                  <a:cubicBezTo>
                    <a:pt x="9620" y="392"/>
                    <a:pt x="9620" y="358"/>
                    <a:pt x="9620" y="315"/>
                  </a:cubicBezTo>
                  <a:cubicBezTo>
                    <a:pt x="9620" y="8"/>
                    <a:pt x="9620" y="8"/>
                    <a:pt x="9620" y="8"/>
                  </a:cubicBezTo>
                  <a:cubicBezTo>
                    <a:pt x="9739" y="8"/>
                    <a:pt x="9739" y="8"/>
                    <a:pt x="9739" y="8"/>
                  </a:cubicBezTo>
                  <a:cubicBezTo>
                    <a:pt x="9739" y="298"/>
                    <a:pt x="9739" y="298"/>
                    <a:pt x="9739" y="298"/>
                  </a:cubicBezTo>
                  <a:cubicBezTo>
                    <a:pt x="9739" y="366"/>
                    <a:pt x="9731" y="409"/>
                    <a:pt x="9731" y="443"/>
                  </a:cubicBezTo>
                  <a:cubicBezTo>
                    <a:pt x="9722" y="468"/>
                    <a:pt x="9714" y="494"/>
                    <a:pt x="9697" y="511"/>
                  </a:cubicBezTo>
                  <a:cubicBezTo>
                    <a:pt x="9680" y="528"/>
                    <a:pt x="9654" y="545"/>
                    <a:pt x="9629" y="554"/>
                  </a:cubicBezTo>
                  <a:cubicBezTo>
                    <a:pt x="9603" y="562"/>
                    <a:pt x="9569" y="571"/>
                    <a:pt x="9518" y="571"/>
                  </a:cubicBezTo>
                  <a:cubicBezTo>
                    <a:pt x="9467" y="571"/>
                    <a:pt x="9424" y="562"/>
                    <a:pt x="9398" y="554"/>
                  </a:cubicBezTo>
                  <a:cubicBezTo>
                    <a:pt x="9373" y="545"/>
                    <a:pt x="9356" y="528"/>
                    <a:pt x="9339" y="502"/>
                  </a:cubicBezTo>
                  <a:cubicBezTo>
                    <a:pt x="9322" y="485"/>
                    <a:pt x="9313" y="468"/>
                    <a:pt x="9305" y="443"/>
                  </a:cubicBezTo>
                  <a:cubicBezTo>
                    <a:pt x="9296" y="409"/>
                    <a:pt x="9296" y="366"/>
                    <a:pt x="9296" y="307"/>
                  </a:cubicBezTo>
                  <a:lnTo>
                    <a:pt x="9296" y="8"/>
                  </a:lnTo>
                  <a:close/>
                  <a:moveTo>
                    <a:pt x="9901" y="562"/>
                  </a:moveTo>
                  <a:cubicBezTo>
                    <a:pt x="9901" y="8"/>
                    <a:pt x="9901" y="8"/>
                    <a:pt x="9901" y="8"/>
                  </a:cubicBezTo>
                  <a:cubicBezTo>
                    <a:pt x="10012" y="8"/>
                    <a:pt x="10012" y="8"/>
                    <a:pt x="10012" y="8"/>
                  </a:cubicBezTo>
                  <a:cubicBezTo>
                    <a:pt x="10234" y="375"/>
                    <a:pt x="10234" y="375"/>
                    <a:pt x="10234" y="375"/>
                  </a:cubicBezTo>
                  <a:cubicBezTo>
                    <a:pt x="10234" y="8"/>
                    <a:pt x="10234" y="8"/>
                    <a:pt x="10234" y="8"/>
                  </a:cubicBezTo>
                  <a:cubicBezTo>
                    <a:pt x="10336" y="8"/>
                    <a:pt x="10336" y="8"/>
                    <a:pt x="10336" y="8"/>
                  </a:cubicBezTo>
                  <a:cubicBezTo>
                    <a:pt x="10336" y="562"/>
                    <a:pt x="10336" y="562"/>
                    <a:pt x="10336" y="562"/>
                  </a:cubicBezTo>
                  <a:cubicBezTo>
                    <a:pt x="10226" y="562"/>
                    <a:pt x="10226" y="562"/>
                    <a:pt x="10226" y="562"/>
                  </a:cubicBezTo>
                  <a:cubicBezTo>
                    <a:pt x="10004" y="196"/>
                    <a:pt x="10004" y="196"/>
                    <a:pt x="10004" y="196"/>
                  </a:cubicBezTo>
                  <a:cubicBezTo>
                    <a:pt x="10004" y="562"/>
                    <a:pt x="10004" y="562"/>
                    <a:pt x="10004" y="562"/>
                  </a:cubicBezTo>
                  <a:lnTo>
                    <a:pt x="9901" y="562"/>
                  </a:lnTo>
                  <a:close/>
                  <a:moveTo>
                    <a:pt x="10498" y="562"/>
                  </a:moveTo>
                  <a:cubicBezTo>
                    <a:pt x="10498" y="8"/>
                    <a:pt x="10498" y="8"/>
                    <a:pt x="10498" y="8"/>
                  </a:cubicBezTo>
                  <a:cubicBezTo>
                    <a:pt x="10609" y="8"/>
                    <a:pt x="10609" y="8"/>
                    <a:pt x="10609" y="8"/>
                  </a:cubicBezTo>
                  <a:cubicBezTo>
                    <a:pt x="10609" y="562"/>
                    <a:pt x="10609" y="562"/>
                    <a:pt x="10609" y="562"/>
                  </a:cubicBezTo>
                  <a:lnTo>
                    <a:pt x="10498" y="562"/>
                  </a:lnTo>
                  <a:close/>
                  <a:moveTo>
                    <a:pt x="10899" y="562"/>
                  </a:moveTo>
                  <a:cubicBezTo>
                    <a:pt x="10703" y="8"/>
                    <a:pt x="10703" y="8"/>
                    <a:pt x="10703" y="8"/>
                  </a:cubicBezTo>
                  <a:cubicBezTo>
                    <a:pt x="10823" y="8"/>
                    <a:pt x="10823" y="8"/>
                    <a:pt x="10823" y="8"/>
                  </a:cubicBezTo>
                  <a:cubicBezTo>
                    <a:pt x="10968" y="417"/>
                    <a:pt x="10968" y="417"/>
                    <a:pt x="10968" y="417"/>
                  </a:cubicBezTo>
                  <a:cubicBezTo>
                    <a:pt x="11104" y="8"/>
                    <a:pt x="11104" y="8"/>
                    <a:pt x="11104" y="8"/>
                  </a:cubicBezTo>
                  <a:cubicBezTo>
                    <a:pt x="11223" y="8"/>
                    <a:pt x="11223" y="8"/>
                    <a:pt x="11223" y="8"/>
                  </a:cubicBezTo>
                  <a:cubicBezTo>
                    <a:pt x="11027" y="562"/>
                    <a:pt x="11027" y="562"/>
                    <a:pt x="11027" y="562"/>
                  </a:cubicBezTo>
                  <a:lnTo>
                    <a:pt x="10899" y="562"/>
                  </a:lnTo>
                  <a:close/>
                  <a:moveTo>
                    <a:pt x="11326" y="562"/>
                  </a:moveTo>
                  <a:cubicBezTo>
                    <a:pt x="11326" y="8"/>
                    <a:pt x="11326" y="8"/>
                    <a:pt x="11326" y="8"/>
                  </a:cubicBezTo>
                  <a:cubicBezTo>
                    <a:pt x="11735" y="8"/>
                    <a:pt x="11735" y="8"/>
                    <a:pt x="11735" y="8"/>
                  </a:cubicBezTo>
                  <a:cubicBezTo>
                    <a:pt x="11735" y="102"/>
                    <a:pt x="11735" y="102"/>
                    <a:pt x="11735" y="102"/>
                  </a:cubicBezTo>
                  <a:cubicBezTo>
                    <a:pt x="11437" y="102"/>
                    <a:pt x="11437" y="102"/>
                    <a:pt x="11437" y="102"/>
                  </a:cubicBezTo>
                  <a:cubicBezTo>
                    <a:pt x="11437" y="221"/>
                    <a:pt x="11437" y="221"/>
                    <a:pt x="11437" y="221"/>
                  </a:cubicBezTo>
                  <a:cubicBezTo>
                    <a:pt x="11718" y="221"/>
                    <a:pt x="11718" y="221"/>
                    <a:pt x="11718" y="221"/>
                  </a:cubicBezTo>
                  <a:cubicBezTo>
                    <a:pt x="11718" y="315"/>
                    <a:pt x="11718" y="315"/>
                    <a:pt x="11718" y="315"/>
                  </a:cubicBezTo>
                  <a:cubicBezTo>
                    <a:pt x="11437" y="315"/>
                    <a:pt x="11437" y="315"/>
                    <a:pt x="11437" y="315"/>
                  </a:cubicBezTo>
                  <a:cubicBezTo>
                    <a:pt x="11437" y="468"/>
                    <a:pt x="11437" y="468"/>
                    <a:pt x="11437" y="468"/>
                  </a:cubicBezTo>
                  <a:cubicBezTo>
                    <a:pt x="11744" y="468"/>
                    <a:pt x="11744" y="468"/>
                    <a:pt x="11744" y="468"/>
                  </a:cubicBezTo>
                  <a:cubicBezTo>
                    <a:pt x="11744" y="562"/>
                    <a:pt x="11744" y="562"/>
                    <a:pt x="11744" y="562"/>
                  </a:cubicBezTo>
                  <a:lnTo>
                    <a:pt x="11326" y="562"/>
                  </a:lnTo>
                  <a:close/>
                  <a:moveTo>
                    <a:pt x="11889" y="562"/>
                  </a:moveTo>
                  <a:cubicBezTo>
                    <a:pt x="11889" y="8"/>
                    <a:pt x="11889" y="8"/>
                    <a:pt x="11889" y="8"/>
                  </a:cubicBezTo>
                  <a:cubicBezTo>
                    <a:pt x="12119" y="8"/>
                    <a:pt x="12119" y="8"/>
                    <a:pt x="12119" y="8"/>
                  </a:cubicBezTo>
                  <a:cubicBezTo>
                    <a:pt x="12178" y="8"/>
                    <a:pt x="12221" y="8"/>
                    <a:pt x="12247" y="25"/>
                  </a:cubicBezTo>
                  <a:cubicBezTo>
                    <a:pt x="12281" y="34"/>
                    <a:pt x="12298" y="51"/>
                    <a:pt x="12315" y="76"/>
                  </a:cubicBezTo>
                  <a:cubicBezTo>
                    <a:pt x="12332" y="102"/>
                    <a:pt x="12341" y="128"/>
                    <a:pt x="12341" y="162"/>
                  </a:cubicBezTo>
                  <a:cubicBezTo>
                    <a:pt x="12341" y="204"/>
                    <a:pt x="12323" y="238"/>
                    <a:pt x="12306" y="264"/>
                  </a:cubicBezTo>
                  <a:cubicBezTo>
                    <a:pt x="12281" y="289"/>
                    <a:pt x="12238" y="307"/>
                    <a:pt x="12196" y="315"/>
                  </a:cubicBezTo>
                  <a:cubicBezTo>
                    <a:pt x="12221" y="332"/>
                    <a:pt x="12238" y="349"/>
                    <a:pt x="12255" y="366"/>
                  </a:cubicBezTo>
                  <a:cubicBezTo>
                    <a:pt x="12272" y="383"/>
                    <a:pt x="12289" y="409"/>
                    <a:pt x="12315" y="451"/>
                  </a:cubicBezTo>
                  <a:cubicBezTo>
                    <a:pt x="12383" y="562"/>
                    <a:pt x="12383" y="562"/>
                    <a:pt x="12383" y="562"/>
                  </a:cubicBezTo>
                  <a:cubicBezTo>
                    <a:pt x="12247" y="562"/>
                    <a:pt x="12247" y="562"/>
                    <a:pt x="12247" y="562"/>
                  </a:cubicBezTo>
                  <a:cubicBezTo>
                    <a:pt x="12170" y="443"/>
                    <a:pt x="12170" y="443"/>
                    <a:pt x="12170" y="443"/>
                  </a:cubicBezTo>
                  <a:cubicBezTo>
                    <a:pt x="12144" y="400"/>
                    <a:pt x="12119" y="375"/>
                    <a:pt x="12110" y="358"/>
                  </a:cubicBezTo>
                  <a:cubicBezTo>
                    <a:pt x="12102" y="349"/>
                    <a:pt x="12085" y="341"/>
                    <a:pt x="12076" y="341"/>
                  </a:cubicBezTo>
                  <a:cubicBezTo>
                    <a:pt x="12068" y="332"/>
                    <a:pt x="12042" y="332"/>
                    <a:pt x="12016" y="332"/>
                  </a:cubicBezTo>
                  <a:cubicBezTo>
                    <a:pt x="11999" y="332"/>
                    <a:pt x="11999" y="332"/>
                    <a:pt x="11999" y="332"/>
                  </a:cubicBezTo>
                  <a:cubicBezTo>
                    <a:pt x="11999" y="562"/>
                    <a:pt x="11999" y="562"/>
                    <a:pt x="11999" y="562"/>
                  </a:cubicBezTo>
                  <a:lnTo>
                    <a:pt x="11889" y="562"/>
                  </a:lnTo>
                  <a:close/>
                  <a:moveTo>
                    <a:pt x="11999" y="238"/>
                  </a:moveTo>
                  <a:cubicBezTo>
                    <a:pt x="12076" y="238"/>
                    <a:pt x="12076" y="238"/>
                    <a:pt x="12076" y="238"/>
                  </a:cubicBezTo>
                  <a:cubicBezTo>
                    <a:pt x="12136" y="238"/>
                    <a:pt x="12170" y="238"/>
                    <a:pt x="12178" y="238"/>
                  </a:cubicBezTo>
                  <a:cubicBezTo>
                    <a:pt x="12196" y="230"/>
                    <a:pt x="12204" y="221"/>
                    <a:pt x="12213" y="213"/>
                  </a:cubicBezTo>
                  <a:cubicBezTo>
                    <a:pt x="12221" y="204"/>
                    <a:pt x="12221" y="187"/>
                    <a:pt x="12221" y="170"/>
                  </a:cubicBezTo>
                  <a:cubicBezTo>
                    <a:pt x="12221" y="153"/>
                    <a:pt x="12221" y="136"/>
                    <a:pt x="12213" y="128"/>
                  </a:cubicBezTo>
                  <a:cubicBezTo>
                    <a:pt x="12196" y="111"/>
                    <a:pt x="12187" y="102"/>
                    <a:pt x="12170" y="102"/>
                  </a:cubicBezTo>
                  <a:cubicBezTo>
                    <a:pt x="12161" y="102"/>
                    <a:pt x="12127" y="102"/>
                    <a:pt x="12085" y="102"/>
                  </a:cubicBezTo>
                  <a:cubicBezTo>
                    <a:pt x="11999" y="102"/>
                    <a:pt x="11999" y="102"/>
                    <a:pt x="11999" y="102"/>
                  </a:cubicBezTo>
                  <a:lnTo>
                    <a:pt x="11999" y="238"/>
                  </a:lnTo>
                  <a:close/>
                  <a:moveTo>
                    <a:pt x="12460" y="383"/>
                  </a:moveTo>
                  <a:cubicBezTo>
                    <a:pt x="12571" y="375"/>
                    <a:pt x="12571" y="375"/>
                    <a:pt x="12571" y="375"/>
                  </a:cubicBezTo>
                  <a:cubicBezTo>
                    <a:pt x="12579" y="409"/>
                    <a:pt x="12588" y="434"/>
                    <a:pt x="12613" y="451"/>
                  </a:cubicBezTo>
                  <a:cubicBezTo>
                    <a:pt x="12630" y="468"/>
                    <a:pt x="12656" y="477"/>
                    <a:pt x="12690" y="477"/>
                  </a:cubicBezTo>
                  <a:cubicBezTo>
                    <a:pt x="12724" y="477"/>
                    <a:pt x="12758" y="468"/>
                    <a:pt x="12775" y="451"/>
                  </a:cubicBezTo>
                  <a:cubicBezTo>
                    <a:pt x="12793" y="443"/>
                    <a:pt x="12801" y="417"/>
                    <a:pt x="12801" y="400"/>
                  </a:cubicBezTo>
                  <a:cubicBezTo>
                    <a:pt x="12801" y="392"/>
                    <a:pt x="12793" y="375"/>
                    <a:pt x="12793" y="366"/>
                  </a:cubicBezTo>
                  <a:cubicBezTo>
                    <a:pt x="12784" y="358"/>
                    <a:pt x="12767" y="349"/>
                    <a:pt x="12750" y="341"/>
                  </a:cubicBezTo>
                  <a:cubicBezTo>
                    <a:pt x="12733" y="341"/>
                    <a:pt x="12707" y="332"/>
                    <a:pt x="12656" y="315"/>
                  </a:cubicBezTo>
                  <a:cubicBezTo>
                    <a:pt x="12596" y="307"/>
                    <a:pt x="12554" y="289"/>
                    <a:pt x="12528" y="264"/>
                  </a:cubicBezTo>
                  <a:cubicBezTo>
                    <a:pt x="12494" y="230"/>
                    <a:pt x="12477" y="196"/>
                    <a:pt x="12477" y="153"/>
                  </a:cubicBezTo>
                  <a:cubicBezTo>
                    <a:pt x="12477" y="128"/>
                    <a:pt x="12486" y="94"/>
                    <a:pt x="12503" y="76"/>
                  </a:cubicBezTo>
                  <a:cubicBezTo>
                    <a:pt x="12520" y="51"/>
                    <a:pt x="12545" y="25"/>
                    <a:pt x="12571" y="17"/>
                  </a:cubicBezTo>
                  <a:cubicBezTo>
                    <a:pt x="12605" y="0"/>
                    <a:pt x="12639" y="0"/>
                    <a:pt x="12682" y="0"/>
                  </a:cubicBezTo>
                  <a:cubicBezTo>
                    <a:pt x="12750" y="0"/>
                    <a:pt x="12810" y="8"/>
                    <a:pt x="12844" y="42"/>
                  </a:cubicBezTo>
                  <a:cubicBezTo>
                    <a:pt x="12878" y="76"/>
                    <a:pt x="12895" y="111"/>
                    <a:pt x="12895" y="162"/>
                  </a:cubicBezTo>
                  <a:cubicBezTo>
                    <a:pt x="12784" y="170"/>
                    <a:pt x="12784" y="170"/>
                    <a:pt x="12784" y="170"/>
                  </a:cubicBezTo>
                  <a:cubicBezTo>
                    <a:pt x="12775" y="145"/>
                    <a:pt x="12767" y="119"/>
                    <a:pt x="12750" y="111"/>
                  </a:cubicBezTo>
                  <a:cubicBezTo>
                    <a:pt x="12741" y="94"/>
                    <a:pt x="12716" y="94"/>
                    <a:pt x="12682" y="94"/>
                  </a:cubicBezTo>
                  <a:cubicBezTo>
                    <a:pt x="12648" y="94"/>
                    <a:pt x="12622" y="94"/>
                    <a:pt x="12605" y="111"/>
                  </a:cubicBezTo>
                  <a:cubicBezTo>
                    <a:pt x="12596" y="119"/>
                    <a:pt x="12588" y="128"/>
                    <a:pt x="12588" y="145"/>
                  </a:cubicBezTo>
                  <a:cubicBezTo>
                    <a:pt x="12588" y="162"/>
                    <a:pt x="12596" y="170"/>
                    <a:pt x="12605" y="179"/>
                  </a:cubicBezTo>
                  <a:cubicBezTo>
                    <a:pt x="12622" y="187"/>
                    <a:pt x="12656" y="204"/>
                    <a:pt x="12707" y="213"/>
                  </a:cubicBezTo>
                  <a:cubicBezTo>
                    <a:pt x="12758" y="230"/>
                    <a:pt x="12801" y="238"/>
                    <a:pt x="12827" y="255"/>
                  </a:cubicBezTo>
                  <a:cubicBezTo>
                    <a:pt x="12852" y="272"/>
                    <a:pt x="12878" y="289"/>
                    <a:pt x="12886" y="315"/>
                  </a:cubicBezTo>
                  <a:cubicBezTo>
                    <a:pt x="12903" y="332"/>
                    <a:pt x="12912" y="366"/>
                    <a:pt x="12912" y="400"/>
                  </a:cubicBezTo>
                  <a:cubicBezTo>
                    <a:pt x="12912" y="434"/>
                    <a:pt x="12903" y="460"/>
                    <a:pt x="12886" y="494"/>
                  </a:cubicBezTo>
                  <a:cubicBezTo>
                    <a:pt x="12869" y="519"/>
                    <a:pt x="12844" y="537"/>
                    <a:pt x="12810" y="554"/>
                  </a:cubicBezTo>
                  <a:cubicBezTo>
                    <a:pt x="12775" y="562"/>
                    <a:pt x="12741" y="571"/>
                    <a:pt x="12690" y="571"/>
                  </a:cubicBezTo>
                  <a:cubicBezTo>
                    <a:pt x="12622" y="571"/>
                    <a:pt x="12562" y="554"/>
                    <a:pt x="12528" y="519"/>
                  </a:cubicBezTo>
                  <a:cubicBezTo>
                    <a:pt x="12494" y="494"/>
                    <a:pt x="12468" y="443"/>
                    <a:pt x="12460" y="383"/>
                  </a:cubicBezTo>
                  <a:close/>
                  <a:moveTo>
                    <a:pt x="13048" y="562"/>
                  </a:moveTo>
                  <a:cubicBezTo>
                    <a:pt x="13048" y="8"/>
                    <a:pt x="13048" y="8"/>
                    <a:pt x="13048" y="8"/>
                  </a:cubicBezTo>
                  <a:cubicBezTo>
                    <a:pt x="13159" y="8"/>
                    <a:pt x="13159" y="8"/>
                    <a:pt x="13159" y="8"/>
                  </a:cubicBezTo>
                  <a:cubicBezTo>
                    <a:pt x="13159" y="562"/>
                    <a:pt x="13159" y="562"/>
                    <a:pt x="13159" y="562"/>
                  </a:cubicBezTo>
                  <a:lnTo>
                    <a:pt x="13048" y="562"/>
                  </a:lnTo>
                  <a:close/>
                  <a:moveTo>
                    <a:pt x="13432" y="562"/>
                  </a:moveTo>
                  <a:cubicBezTo>
                    <a:pt x="13432" y="102"/>
                    <a:pt x="13432" y="102"/>
                    <a:pt x="13432" y="102"/>
                  </a:cubicBezTo>
                  <a:cubicBezTo>
                    <a:pt x="13270" y="102"/>
                    <a:pt x="13270" y="102"/>
                    <a:pt x="13270" y="102"/>
                  </a:cubicBezTo>
                  <a:cubicBezTo>
                    <a:pt x="13270" y="8"/>
                    <a:pt x="13270" y="8"/>
                    <a:pt x="13270" y="8"/>
                  </a:cubicBezTo>
                  <a:cubicBezTo>
                    <a:pt x="13714" y="8"/>
                    <a:pt x="13714" y="8"/>
                    <a:pt x="13714" y="8"/>
                  </a:cubicBezTo>
                  <a:cubicBezTo>
                    <a:pt x="13714" y="102"/>
                    <a:pt x="13714" y="102"/>
                    <a:pt x="13714" y="102"/>
                  </a:cubicBezTo>
                  <a:cubicBezTo>
                    <a:pt x="13543" y="102"/>
                    <a:pt x="13543" y="102"/>
                    <a:pt x="13543" y="102"/>
                  </a:cubicBezTo>
                  <a:cubicBezTo>
                    <a:pt x="13543" y="562"/>
                    <a:pt x="13543" y="562"/>
                    <a:pt x="13543" y="562"/>
                  </a:cubicBezTo>
                  <a:lnTo>
                    <a:pt x="13432" y="562"/>
                  </a:lnTo>
                  <a:close/>
                  <a:moveTo>
                    <a:pt x="13969" y="562"/>
                  </a:moveTo>
                  <a:cubicBezTo>
                    <a:pt x="13969" y="332"/>
                    <a:pt x="13969" y="332"/>
                    <a:pt x="13969" y="332"/>
                  </a:cubicBezTo>
                  <a:cubicBezTo>
                    <a:pt x="13773" y="8"/>
                    <a:pt x="13773" y="8"/>
                    <a:pt x="13773" y="8"/>
                  </a:cubicBezTo>
                  <a:cubicBezTo>
                    <a:pt x="13901" y="8"/>
                    <a:pt x="13901" y="8"/>
                    <a:pt x="13901" y="8"/>
                  </a:cubicBezTo>
                  <a:cubicBezTo>
                    <a:pt x="14029" y="230"/>
                    <a:pt x="14029" y="230"/>
                    <a:pt x="14029" y="230"/>
                  </a:cubicBezTo>
                  <a:cubicBezTo>
                    <a:pt x="14157" y="8"/>
                    <a:pt x="14157" y="8"/>
                    <a:pt x="14157" y="8"/>
                  </a:cubicBezTo>
                  <a:cubicBezTo>
                    <a:pt x="14293" y="8"/>
                    <a:pt x="14293" y="8"/>
                    <a:pt x="14293" y="8"/>
                  </a:cubicBezTo>
                  <a:cubicBezTo>
                    <a:pt x="14089" y="332"/>
                    <a:pt x="14089" y="332"/>
                    <a:pt x="14089" y="332"/>
                  </a:cubicBezTo>
                  <a:cubicBezTo>
                    <a:pt x="14089" y="562"/>
                    <a:pt x="14089" y="562"/>
                    <a:pt x="14089" y="562"/>
                  </a:cubicBezTo>
                  <a:lnTo>
                    <a:pt x="13969"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0" name="í$ļîḍe">
              <a:extLst>
                <a:ext uri="{FF2B5EF4-FFF2-40B4-BE49-F238E27FC236}">
                  <a16:creationId xmlns="" xmlns:a16="http://schemas.microsoft.com/office/drawing/2014/main" id="{E90128A1-B633-4843-8A62-C849F9009539}"/>
                </a:ext>
              </a:extLst>
            </p:cNvPr>
            <p:cNvSpPr/>
            <p:nvPr/>
          </p:nvSpPr>
          <p:spPr bwMode="auto">
            <a:xfrm>
              <a:off x="4492500" y="2557091"/>
              <a:ext cx="1002569" cy="1223215"/>
            </a:xfrm>
            <a:custGeom>
              <a:avLst/>
              <a:gdLst>
                <a:gd name="T0" fmla="*/ 34 w 2593"/>
                <a:gd name="T1" fmla="*/ 443 h 3169"/>
                <a:gd name="T2" fmla="*/ 136 w 2593"/>
                <a:gd name="T3" fmla="*/ 673 h 3169"/>
                <a:gd name="T4" fmla="*/ 196 w 2593"/>
                <a:gd name="T5" fmla="*/ 801 h 3169"/>
                <a:gd name="T6" fmla="*/ 375 w 2593"/>
                <a:gd name="T7" fmla="*/ 699 h 3169"/>
                <a:gd name="T8" fmla="*/ 188 w 2593"/>
                <a:gd name="T9" fmla="*/ 486 h 3169"/>
                <a:gd name="T10" fmla="*/ 34 w 2593"/>
                <a:gd name="T11" fmla="*/ 443 h 3169"/>
                <a:gd name="T12" fmla="*/ 2098 w 2593"/>
                <a:gd name="T13" fmla="*/ 605 h 3169"/>
                <a:gd name="T14" fmla="*/ 2013 w 2593"/>
                <a:gd name="T15" fmla="*/ 1082 h 3169"/>
                <a:gd name="T16" fmla="*/ 1902 w 2593"/>
                <a:gd name="T17" fmla="*/ 1738 h 3169"/>
                <a:gd name="T18" fmla="*/ 1859 w 2593"/>
                <a:gd name="T19" fmla="*/ 2445 h 3169"/>
                <a:gd name="T20" fmla="*/ 1919 w 2593"/>
                <a:gd name="T21" fmla="*/ 2888 h 3169"/>
                <a:gd name="T22" fmla="*/ 1731 w 2593"/>
                <a:gd name="T23" fmla="*/ 3075 h 3169"/>
                <a:gd name="T24" fmla="*/ 1774 w 2593"/>
                <a:gd name="T25" fmla="*/ 3118 h 3169"/>
                <a:gd name="T26" fmla="*/ 2047 w 2593"/>
                <a:gd name="T27" fmla="*/ 3058 h 3169"/>
                <a:gd name="T28" fmla="*/ 2106 w 2593"/>
                <a:gd name="T29" fmla="*/ 2956 h 3169"/>
                <a:gd name="T30" fmla="*/ 2004 w 2593"/>
                <a:gd name="T31" fmla="*/ 2454 h 3169"/>
                <a:gd name="T32" fmla="*/ 2013 w 2593"/>
                <a:gd name="T33" fmla="*/ 1977 h 3169"/>
                <a:gd name="T34" fmla="*/ 2089 w 2593"/>
                <a:gd name="T35" fmla="*/ 1278 h 3169"/>
                <a:gd name="T36" fmla="*/ 2200 w 2593"/>
                <a:gd name="T37" fmla="*/ 733 h 3169"/>
                <a:gd name="T38" fmla="*/ 2098 w 2593"/>
                <a:gd name="T39" fmla="*/ 605 h 3169"/>
                <a:gd name="T40" fmla="*/ 1433 w 2593"/>
                <a:gd name="T41" fmla="*/ 835 h 3169"/>
                <a:gd name="T42" fmla="*/ 1126 w 2593"/>
                <a:gd name="T43" fmla="*/ 1321 h 3169"/>
                <a:gd name="T44" fmla="*/ 1177 w 2593"/>
                <a:gd name="T45" fmla="*/ 1465 h 3169"/>
                <a:gd name="T46" fmla="*/ 1279 w 2593"/>
                <a:gd name="T47" fmla="*/ 1397 h 3169"/>
                <a:gd name="T48" fmla="*/ 1382 w 2593"/>
                <a:gd name="T49" fmla="*/ 1269 h 3169"/>
                <a:gd name="T50" fmla="*/ 1510 w 2593"/>
                <a:gd name="T51" fmla="*/ 1244 h 3169"/>
                <a:gd name="T52" fmla="*/ 1365 w 2593"/>
                <a:gd name="T53" fmla="*/ 1534 h 3169"/>
                <a:gd name="T54" fmla="*/ 1484 w 2593"/>
                <a:gd name="T55" fmla="*/ 1593 h 3169"/>
                <a:gd name="T56" fmla="*/ 1689 w 2593"/>
                <a:gd name="T57" fmla="*/ 1338 h 3169"/>
                <a:gd name="T58" fmla="*/ 1953 w 2593"/>
                <a:gd name="T59" fmla="*/ 1091 h 3169"/>
                <a:gd name="T60" fmla="*/ 1953 w 2593"/>
                <a:gd name="T61" fmla="*/ 937 h 3169"/>
                <a:gd name="T62" fmla="*/ 1893 w 2593"/>
                <a:gd name="T63" fmla="*/ 1014 h 3169"/>
                <a:gd name="T64" fmla="*/ 1757 w 2593"/>
                <a:gd name="T65" fmla="*/ 1167 h 3169"/>
                <a:gd name="T66" fmla="*/ 1714 w 2593"/>
                <a:gd name="T67" fmla="*/ 1133 h 3169"/>
                <a:gd name="T68" fmla="*/ 1782 w 2593"/>
                <a:gd name="T69" fmla="*/ 963 h 3169"/>
                <a:gd name="T70" fmla="*/ 1535 w 2593"/>
                <a:gd name="T71" fmla="*/ 1039 h 3169"/>
                <a:gd name="T72" fmla="*/ 1330 w 2593"/>
                <a:gd name="T73" fmla="*/ 1184 h 3169"/>
                <a:gd name="T74" fmla="*/ 1382 w 2593"/>
                <a:gd name="T75" fmla="*/ 1065 h 3169"/>
                <a:gd name="T76" fmla="*/ 1714 w 2593"/>
                <a:gd name="T77" fmla="*/ 741 h 3169"/>
                <a:gd name="T78" fmla="*/ 1893 w 2593"/>
                <a:gd name="T79" fmla="*/ 469 h 3169"/>
                <a:gd name="T80" fmla="*/ 2217 w 2593"/>
                <a:gd name="T81" fmla="*/ 256 h 3169"/>
                <a:gd name="T82" fmla="*/ 2507 w 2593"/>
                <a:gd name="T83" fmla="*/ 154 h 3169"/>
                <a:gd name="T84" fmla="*/ 2286 w 2593"/>
                <a:gd name="T85" fmla="*/ 77 h 3169"/>
                <a:gd name="T86" fmla="*/ 1399 w 2593"/>
                <a:gd name="T87" fmla="*/ 554 h 3169"/>
                <a:gd name="T88" fmla="*/ 1006 w 2593"/>
                <a:gd name="T89" fmla="*/ 861 h 3169"/>
                <a:gd name="T90" fmla="*/ 1143 w 2593"/>
                <a:gd name="T91" fmla="*/ 878 h 3169"/>
                <a:gd name="T92" fmla="*/ 1347 w 2593"/>
                <a:gd name="T93" fmla="*/ 827 h 3169"/>
                <a:gd name="T94" fmla="*/ 1433 w 2593"/>
                <a:gd name="T95" fmla="*/ 835 h 3169"/>
                <a:gd name="T96" fmla="*/ 503 w 2593"/>
                <a:gd name="T97" fmla="*/ 1883 h 3169"/>
                <a:gd name="T98" fmla="*/ 367 w 2593"/>
                <a:gd name="T99" fmla="*/ 2113 h 3169"/>
                <a:gd name="T100" fmla="*/ 290 w 2593"/>
                <a:gd name="T101" fmla="*/ 1925 h 3169"/>
                <a:gd name="T102" fmla="*/ 273 w 2593"/>
                <a:gd name="T103" fmla="*/ 1593 h 3169"/>
                <a:gd name="T104" fmla="*/ 68 w 2593"/>
                <a:gd name="T105" fmla="*/ 1448 h 3169"/>
                <a:gd name="T106" fmla="*/ 111 w 2593"/>
                <a:gd name="T107" fmla="*/ 1695 h 3169"/>
                <a:gd name="T108" fmla="*/ 179 w 2593"/>
                <a:gd name="T109" fmla="*/ 2028 h 3169"/>
                <a:gd name="T110" fmla="*/ 316 w 2593"/>
                <a:gd name="T111" fmla="*/ 2343 h 3169"/>
                <a:gd name="T112" fmla="*/ 452 w 2593"/>
                <a:gd name="T113" fmla="*/ 2207 h 3169"/>
                <a:gd name="T114" fmla="*/ 503 w 2593"/>
                <a:gd name="T115" fmla="*/ 1883 h 3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93" h="3169">
                  <a:moveTo>
                    <a:pt x="34" y="443"/>
                  </a:moveTo>
                  <a:cubicBezTo>
                    <a:pt x="26" y="477"/>
                    <a:pt x="128" y="579"/>
                    <a:pt x="136" y="673"/>
                  </a:cubicBezTo>
                  <a:cubicBezTo>
                    <a:pt x="136" y="767"/>
                    <a:pt x="119" y="801"/>
                    <a:pt x="196" y="801"/>
                  </a:cubicBezTo>
                  <a:cubicBezTo>
                    <a:pt x="273" y="792"/>
                    <a:pt x="350" y="784"/>
                    <a:pt x="375" y="699"/>
                  </a:cubicBezTo>
                  <a:cubicBezTo>
                    <a:pt x="392" y="614"/>
                    <a:pt x="290" y="562"/>
                    <a:pt x="188" y="486"/>
                  </a:cubicBezTo>
                  <a:cubicBezTo>
                    <a:pt x="94" y="409"/>
                    <a:pt x="0" y="384"/>
                    <a:pt x="34" y="443"/>
                  </a:cubicBezTo>
                  <a:close/>
                  <a:moveTo>
                    <a:pt x="2098" y="605"/>
                  </a:moveTo>
                  <a:cubicBezTo>
                    <a:pt x="2098" y="673"/>
                    <a:pt x="2055" y="912"/>
                    <a:pt x="2013" y="1082"/>
                  </a:cubicBezTo>
                  <a:cubicBezTo>
                    <a:pt x="1970" y="1252"/>
                    <a:pt x="1910" y="1491"/>
                    <a:pt x="1902" y="1738"/>
                  </a:cubicBezTo>
                  <a:cubicBezTo>
                    <a:pt x="1893" y="1977"/>
                    <a:pt x="1825" y="2266"/>
                    <a:pt x="1859" y="2445"/>
                  </a:cubicBezTo>
                  <a:cubicBezTo>
                    <a:pt x="1893" y="2624"/>
                    <a:pt x="1936" y="2803"/>
                    <a:pt x="1919" y="2888"/>
                  </a:cubicBezTo>
                  <a:cubicBezTo>
                    <a:pt x="1893" y="2982"/>
                    <a:pt x="1774" y="3016"/>
                    <a:pt x="1731" y="3075"/>
                  </a:cubicBezTo>
                  <a:cubicBezTo>
                    <a:pt x="1689" y="3144"/>
                    <a:pt x="1689" y="3169"/>
                    <a:pt x="1774" y="3118"/>
                  </a:cubicBezTo>
                  <a:cubicBezTo>
                    <a:pt x="1851" y="3067"/>
                    <a:pt x="1987" y="3058"/>
                    <a:pt x="2047" y="3058"/>
                  </a:cubicBezTo>
                  <a:cubicBezTo>
                    <a:pt x="2106" y="3067"/>
                    <a:pt x="2141" y="3024"/>
                    <a:pt x="2106" y="2956"/>
                  </a:cubicBezTo>
                  <a:cubicBezTo>
                    <a:pt x="2081" y="2888"/>
                    <a:pt x="1987" y="2650"/>
                    <a:pt x="2004" y="2454"/>
                  </a:cubicBezTo>
                  <a:cubicBezTo>
                    <a:pt x="2030" y="2249"/>
                    <a:pt x="2055" y="2190"/>
                    <a:pt x="2013" y="1977"/>
                  </a:cubicBezTo>
                  <a:cubicBezTo>
                    <a:pt x="1979" y="1772"/>
                    <a:pt x="2021" y="1517"/>
                    <a:pt x="2089" y="1278"/>
                  </a:cubicBezTo>
                  <a:cubicBezTo>
                    <a:pt x="2158" y="1031"/>
                    <a:pt x="2175" y="886"/>
                    <a:pt x="2200" y="733"/>
                  </a:cubicBezTo>
                  <a:cubicBezTo>
                    <a:pt x="2226" y="579"/>
                    <a:pt x="2124" y="486"/>
                    <a:pt x="2098" y="605"/>
                  </a:cubicBezTo>
                  <a:close/>
                  <a:moveTo>
                    <a:pt x="1433" y="835"/>
                  </a:moveTo>
                  <a:cubicBezTo>
                    <a:pt x="1390" y="878"/>
                    <a:pt x="1160" y="1210"/>
                    <a:pt x="1126" y="1321"/>
                  </a:cubicBezTo>
                  <a:cubicBezTo>
                    <a:pt x="1092" y="1431"/>
                    <a:pt x="1134" y="1457"/>
                    <a:pt x="1177" y="1465"/>
                  </a:cubicBezTo>
                  <a:cubicBezTo>
                    <a:pt x="1228" y="1474"/>
                    <a:pt x="1245" y="1465"/>
                    <a:pt x="1279" y="1397"/>
                  </a:cubicBezTo>
                  <a:cubicBezTo>
                    <a:pt x="1305" y="1329"/>
                    <a:pt x="1296" y="1321"/>
                    <a:pt x="1382" y="1269"/>
                  </a:cubicBezTo>
                  <a:cubicBezTo>
                    <a:pt x="1475" y="1227"/>
                    <a:pt x="1552" y="1201"/>
                    <a:pt x="1510" y="1244"/>
                  </a:cubicBezTo>
                  <a:cubicBezTo>
                    <a:pt x="1458" y="1287"/>
                    <a:pt x="1347" y="1440"/>
                    <a:pt x="1365" y="1534"/>
                  </a:cubicBezTo>
                  <a:cubicBezTo>
                    <a:pt x="1382" y="1627"/>
                    <a:pt x="1441" y="1644"/>
                    <a:pt x="1484" y="1593"/>
                  </a:cubicBezTo>
                  <a:cubicBezTo>
                    <a:pt x="1527" y="1534"/>
                    <a:pt x="1518" y="1448"/>
                    <a:pt x="1689" y="1338"/>
                  </a:cubicBezTo>
                  <a:cubicBezTo>
                    <a:pt x="1851" y="1235"/>
                    <a:pt x="1902" y="1201"/>
                    <a:pt x="1953" y="1091"/>
                  </a:cubicBezTo>
                  <a:cubicBezTo>
                    <a:pt x="1996" y="971"/>
                    <a:pt x="1979" y="954"/>
                    <a:pt x="1953" y="937"/>
                  </a:cubicBezTo>
                  <a:cubicBezTo>
                    <a:pt x="1927" y="920"/>
                    <a:pt x="1919" y="946"/>
                    <a:pt x="1893" y="1014"/>
                  </a:cubicBezTo>
                  <a:cubicBezTo>
                    <a:pt x="1868" y="1082"/>
                    <a:pt x="1808" y="1142"/>
                    <a:pt x="1757" y="1167"/>
                  </a:cubicBezTo>
                  <a:cubicBezTo>
                    <a:pt x="1697" y="1193"/>
                    <a:pt x="1680" y="1184"/>
                    <a:pt x="1714" y="1133"/>
                  </a:cubicBezTo>
                  <a:cubicBezTo>
                    <a:pt x="1748" y="1091"/>
                    <a:pt x="1842" y="971"/>
                    <a:pt x="1782" y="963"/>
                  </a:cubicBezTo>
                  <a:cubicBezTo>
                    <a:pt x="1731" y="954"/>
                    <a:pt x="1612" y="963"/>
                    <a:pt x="1535" y="1039"/>
                  </a:cubicBezTo>
                  <a:cubicBezTo>
                    <a:pt x="1450" y="1125"/>
                    <a:pt x="1365" y="1167"/>
                    <a:pt x="1330" y="1184"/>
                  </a:cubicBezTo>
                  <a:cubicBezTo>
                    <a:pt x="1305" y="1201"/>
                    <a:pt x="1313" y="1133"/>
                    <a:pt x="1382" y="1065"/>
                  </a:cubicBezTo>
                  <a:cubicBezTo>
                    <a:pt x="1441" y="997"/>
                    <a:pt x="1612" y="861"/>
                    <a:pt x="1714" y="741"/>
                  </a:cubicBezTo>
                  <a:cubicBezTo>
                    <a:pt x="1817" y="622"/>
                    <a:pt x="1876" y="503"/>
                    <a:pt x="1893" y="469"/>
                  </a:cubicBezTo>
                  <a:cubicBezTo>
                    <a:pt x="1902" y="435"/>
                    <a:pt x="2124" y="315"/>
                    <a:pt x="2217" y="256"/>
                  </a:cubicBezTo>
                  <a:cubicBezTo>
                    <a:pt x="2320" y="196"/>
                    <a:pt x="2422" y="213"/>
                    <a:pt x="2507" y="154"/>
                  </a:cubicBezTo>
                  <a:cubicBezTo>
                    <a:pt x="2593" y="85"/>
                    <a:pt x="2499" y="0"/>
                    <a:pt x="2286" y="77"/>
                  </a:cubicBezTo>
                  <a:cubicBezTo>
                    <a:pt x="2072" y="154"/>
                    <a:pt x="1552" y="418"/>
                    <a:pt x="1399" y="554"/>
                  </a:cubicBezTo>
                  <a:cubicBezTo>
                    <a:pt x="1254" y="690"/>
                    <a:pt x="1066" y="758"/>
                    <a:pt x="1006" y="861"/>
                  </a:cubicBezTo>
                  <a:cubicBezTo>
                    <a:pt x="947" y="954"/>
                    <a:pt x="1049" y="903"/>
                    <a:pt x="1143" y="878"/>
                  </a:cubicBezTo>
                  <a:cubicBezTo>
                    <a:pt x="1228" y="844"/>
                    <a:pt x="1237" y="869"/>
                    <a:pt x="1347" y="827"/>
                  </a:cubicBezTo>
                  <a:cubicBezTo>
                    <a:pt x="1458" y="775"/>
                    <a:pt x="1492" y="775"/>
                    <a:pt x="1433" y="835"/>
                  </a:cubicBezTo>
                  <a:close/>
                  <a:moveTo>
                    <a:pt x="503" y="1883"/>
                  </a:moveTo>
                  <a:cubicBezTo>
                    <a:pt x="478" y="1908"/>
                    <a:pt x="409" y="2096"/>
                    <a:pt x="367" y="2113"/>
                  </a:cubicBezTo>
                  <a:cubicBezTo>
                    <a:pt x="324" y="2130"/>
                    <a:pt x="299" y="2130"/>
                    <a:pt x="290" y="1925"/>
                  </a:cubicBezTo>
                  <a:cubicBezTo>
                    <a:pt x="290" y="1721"/>
                    <a:pt x="324" y="1678"/>
                    <a:pt x="273" y="1593"/>
                  </a:cubicBezTo>
                  <a:cubicBezTo>
                    <a:pt x="222" y="1500"/>
                    <a:pt x="60" y="1380"/>
                    <a:pt x="68" y="1448"/>
                  </a:cubicBezTo>
                  <a:cubicBezTo>
                    <a:pt x="77" y="1508"/>
                    <a:pt x="60" y="1568"/>
                    <a:pt x="111" y="1695"/>
                  </a:cubicBezTo>
                  <a:cubicBezTo>
                    <a:pt x="171" y="1815"/>
                    <a:pt x="196" y="1925"/>
                    <a:pt x="179" y="2028"/>
                  </a:cubicBezTo>
                  <a:cubicBezTo>
                    <a:pt x="162" y="2130"/>
                    <a:pt x="222" y="2317"/>
                    <a:pt x="316" y="2343"/>
                  </a:cubicBezTo>
                  <a:cubicBezTo>
                    <a:pt x="418" y="2360"/>
                    <a:pt x="418" y="2326"/>
                    <a:pt x="452" y="2207"/>
                  </a:cubicBezTo>
                  <a:cubicBezTo>
                    <a:pt x="486" y="2087"/>
                    <a:pt x="597" y="1781"/>
                    <a:pt x="503" y="18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1" name="ï$lïḋê">
              <a:extLst>
                <a:ext uri="{FF2B5EF4-FFF2-40B4-BE49-F238E27FC236}">
                  <a16:creationId xmlns="" xmlns:a16="http://schemas.microsoft.com/office/drawing/2014/main" id="{7D6CD058-3266-4551-8A24-EC8BE6746AD4}"/>
                </a:ext>
              </a:extLst>
            </p:cNvPr>
            <p:cNvSpPr/>
            <p:nvPr/>
          </p:nvSpPr>
          <p:spPr bwMode="auto">
            <a:xfrm>
              <a:off x="5547943" y="2731981"/>
              <a:ext cx="787006" cy="851065"/>
            </a:xfrm>
            <a:custGeom>
              <a:avLst/>
              <a:gdLst>
                <a:gd name="T0" fmla="*/ 85 w 2038"/>
                <a:gd name="T1" fmla="*/ 1601 h 2206"/>
                <a:gd name="T2" fmla="*/ 34 w 2038"/>
                <a:gd name="T3" fmla="*/ 1899 h 2206"/>
                <a:gd name="T4" fmla="*/ 85 w 2038"/>
                <a:gd name="T5" fmla="*/ 2053 h 2206"/>
                <a:gd name="T6" fmla="*/ 196 w 2038"/>
                <a:gd name="T7" fmla="*/ 1959 h 2206"/>
                <a:gd name="T8" fmla="*/ 162 w 2038"/>
                <a:gd name="T9" fmla="*/ 1635 h 2206"/>
                <a:gd name="T10" fmla="*/ 85 w 2038"/>
                <a:gd name="T11" fmla="*/ 1601 h 2206"/>
                <a:gd name="T12" fmla="*/ 375 w 2038"/>
                <a:gd name="T13" fmla="*/ 1456 h 2206"/>
                <a:gd name="T14" fmla="*/ 580 w 2038"/>
                <a:gd name="T15" fmla="*/ 1303 h 2206"/>
                <a:gd name="T16" fmla="*/ 725 w 2038"/>
                <a:gd name="T17" fmla="*/ 1269 h 2206"/>
                <a:gd name="T18" fmla="*/ 827 w 2038"/>
                <a:gd name="T19" fmla="*/ 1209 h 2206"/>
                <a:gd name="T20" fmla="*/ 878 w 2038"/>
                <a:gd name="T21" fmla="*/ 1133 h 2206"/>
                <a:gd name="T22" fmla="*/ 930 w 2038"/>
                <a:gd name="T23" fmla="*/ 1048 h 2206"/>
                <a:gd name="T24" fmla="*/ 1032 w 2038"/>
                <a:gd name="T25" fmla="*/ 928 h 2206"/>
                <a:gd name="T26" fmla="*/ 1168 w 2038"/>
                <a:gd name="T27" fmla="*/ 869 h 2206"/>
                <a:gd name="T28" fmla="*/ 1032 w 2038"/>
                <a:gd name="T29" fmla="*/ 1099 h 2206"/>
                <a:gd name="T30" fmla="*/ 998 w 2038"/>
                <a:gd name="T31" fmla="*/ 1269 h 2206"/>
                <a:gd name="T32" fmla="*/ 1168 w 2038"/>
                <a:gd name="T33" fmla="*/ 1286 h 2206"/>
                <a:gd name="T34" fmla="*/ 921 w 2038"/>
                <a:gd name="T35" fmla="*/ 1473 h 2206"/>
                <a:gd name="T36" fmla="*/ 870 w 2038"/>
                <a:gd name="T37" fmla="*/ 1525 h 2206"/>
                <a:gd name="T38" fmla="*/ 1040 w 2038"/>
                <a:gd name="T39" fmla="*/ 1576 h 2206"/>
                <a:gd name="T40" fmla="*/ 1117 w 2038"/>
                <a:gd name="T41" fmla="*/ 1559 h 2206"/>
                <a:gd name="T42" fmla="*/ 1168 w 2038"/>
                <a:gd name="T43" fmla="*/ 1618 h 2206"/>
                <a:gd name="T44" fmla="*/ 1271 w 2038"/>
                <a:gd name="T45" fmla="*/ 1456 h 2206"/>
                <a:gd name="T46" fmla="*/ 1382 w 2038"/>
                <a:gd name="T47" fmla="*/ 1295 h 2206"/>
                <a:gd name="T48" fmla="*/ 1424 w 2038"/>
                <a:gd name="T49" fmla="*/ 1116 h 2206"/>
                <a:gd name="T50" fmla="*/ 1271 w 2038"/>
                <a:gd name="T51" fmla="*/ 1141 h 2206"/>
                <a:gd name="T52" fmla="*/ 1143 w 2038"/>
                <a:gd name="T53" fmla="*/ 1116 h 2206"/>
                <a:gd name="T54" fmla="*/ 1168 w 2038"/>
                <a:gd name="T55" fmla="*/ 1039 h 2206"/>
                <a:gd name="T56" fmla="*/ 1347 w 2038"/>
                <a:gd name="T57" fmla="*/ 826 h 2206"/>
                <a:gd name="T58" fmla="*/ 1245 w 2038"/>
                <a:gd name="T59" fmla="*/ 792 h 2206"/>
                <a:gd name="T60" fmla="*/ 1296 w 2038"/>
                <a:gd name="T61" fmla="*/ 707 h 2206"/>
                <a:gd name="T62" fmla="*/ 1697 w 2038"/>
                <a:gd name="T63" fmla="*/ 426 h 2206"/>
                <a:gd name="T64" fmla="*/ 1825 w 2038"/>
                <a:gd name="T65" fmla="*/ 519 h 2206"/>
                <a:gd name="T66" fmla="*/ 1620 w 2038"/>
                <a:gd name="T67" fmla="*/ 1158 h 2206"/>
                <a:gd name="T68" fmla="*/ 1484 w 2038"/>
                <a:gd name="T69" fmla="*/ 1840 h 2206"/>
                <a:gd name="T70" fmla="*/ 1373 w 2038"/>
                <a:gd name="T71" fmla="*/ 1882 h 2206"/>
                <a:gd name="T72" fmla="*/ 1092 w 2038"/>
                <a:gd name="T73" fmla="*/ 1763 h 2206"/>
                <a:gd name="T74" fmla="*/ 921 w 2038"/>
                <a:gd name="T75" fmla="*/ 1712 h 2206"/>
                <a:gd name="T76" fmla="*/ 1313 w 2038"/>
                <a:gd name="T77" fmla="*/ 2061 h 2206"/>
                <a:gd name="T78" fmla="*/ 1569 w 2038"/>
                <a:gd name="T79" fmla="*/ 2087 h 2206"/>
                <a:gd name="T80" fmla="*/ 1637 w 2038"/>
                <a:gd name="T81" fmla="*/ 1542 h 2206"/>
                <a:gd name="T82" fmla="*/ 1723 w 2038"/>
                <a:gd name="T83" fmla="*/ 1116 h 2206"/>
                <a:gd name="T84" fmla="*/ 1927 w 2038"/>
                <a:gd name="T85" fmla="*/ 570 h 2206"/>
                <a:gd name="T86" fmla="*/ 1936 w 2038"/>
                <a:gd name="T87" fmla="*/ 289 h 2206"/>
                <a:gd name="T88" fmla="*/ 1450 w 2038"/>
                <a:gd name="T89" fmla="*/ 511 h 2206"/>
                <a:gd name="T90" fmla="*/ 1058 w 2038"/>
                <a:gd name="T91" fmla="*/ 817 h 2206"/>
                <a:gd name="T92" fmla="*/ 1083 w 2038"/>
                <a:gd name="T93" fmla="*/ 724 h 2206"/>
                <a:gd name="T94" fmla="*/ 1288 w 2038"/>
                <a:gd name="T95" fmla="*/ 519 h 2206"/>
                <a:gd name="T96" fmla="*/ 1450 w 2038"/>
                <a:gd name="T97" fmla="*/ 332 h 2206"/>
                <a:gd name="T98" fmla="*/ 1347 w 2038"/>
                <a:gd name="T99" fmla="*/ 340 h 2206"/>
                <a:gd name="T100" fmla="*/ 1322 w 2038"/>
                <a:gd name="T101" fmla="*/ 110 h 2206"/>
                <a:gd name="T102" fmla="*/ 1211 w 2038"/>
                <a:gd name="T103" fmla="*/ 76 h 2206"/>
                <a:gd name="T104" fmla="*/ 1083 w 2038"/>
                <a:gd name="T105" fmla="*/ 536 h 2206"/>
                <a:gd name="T106" fmla="*/ 836 w 2038"/>
                <a:gd name="T107" fmla="*/ 647 h 2206"/>
                <a:gd name="T108" fmla="*/ 580 w 2038"/>
                <a:gd name="T109" fmla="*/ 741 h 2206"/>
                <a:gd name="T110" fmla="*/ 759 w 2038"/>
                <a:gd name="T111" fmla="*/ 775 h 2206"/>
                <a:gd name="T112" fmla="*/ 998 w 2038"/>
                <a:gd name="T113" fmla="*/ 724 h 2206"/>
                <a:gd name="T114" fmla="*/ 708 w 2038"/>
                <a:gd name="T115" fmla="*/ 1073 h 2206"/>
                <a:gd name="T116" fmla="*/ 375 w 2038"/>
                <a:gd name="T117" fmla="*/ 1456 h 2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38" h="2206">
                  <a:moveTo>
                    <a:pt x="85" y="1601"/>
                  </a:moveTo>
                  <a:cubicBezTo>
                    <a:pt x="77" y="1661"/>
                    <a:pt x="68" y="1831"/>
                    <a:pt x="34" y="1899"/>
                  </a:cubicBezTo>
                  <a:cubicBezTo>
                    <a:pt x="0" y="1968"/>
                    <a:pt x="17" y="2036"/>
                    <a:pt x="85" y="2053"/>
                  </a:cubicBezTo>
                  <a:cubicBezTo>
                    <a:pt x="154" y="2061"/>
                    <a:pt x="196" y="2061"/>
                    <a:pt x="196" y="1959"/>
                  </a:cubicBezTo>
                  <a:cubicBezTo>
                    <a:pt x="196" y="1848"/>
                    <a:pt x="162" y="1738"/>
                    <a:pt x="162" y="1635"/>
                  </a:cubicBezTo>
                  <a:cubicBezTo>
                    <a:pt x="154" y="1533"/>
                    <a:pt x="94" y="1533"/>
                    <a:pt x="85" y="1601"/>
                  </a:cubicBezTo>
                  <a:close/>
                  <a:moveTo>
                    <a:pt x="375" y="1456"/>
                  </a:moveTo>
                  <a:cubicBezTo>
                    <a:pt x="426" y="1448"/>
                    <a:pt x="512" y="1346"/>
                    <a:pt x="580" y="1303"/>
                  </a:cubicBezTo>
                  <a:cubicBezTo>
                    <a:pt x="648" y="1269"/>
                    <a:pt x="640" y="1260"/>
                    <a:pt x="725" y="1269"/>
                  </a:cubicBezTo>
                  <a:cubicBezTo>
                    <a:pt x="802" y="1286"/>
                    <a:pt x="819" y="1269"/>
                    <a:pt x="827" y="1209"/>
                  </a:cubicBezTo>
                  <a:cubicBezTo>
                    <a:pt x="836" y="1150"/>
                    <a:pt x="844" y="1158"/>
                    <a:pt x="878" y="1133"/>
                  </a:cubicBezTo>
                  <a:cubicBezTo>
                    <a:pt x="913" y="1107"/>
                    <a:pt x="921" y="1090"/>
                    <a:pt x="930" y="1048"/>
                  </a:cubicBezTo>
                  <a:cubicBezTo>
                    <a:pt x="930" y="996"/>
                    <a:pt x="964" y="979"/>
                    <a:pt x="1032" y="928"/>
                  </a:cubicBezTo>
                  <a:cubicBezTo>
                    <a:pt x="1109" y="877"/>
                    <a:pt x="1202" y="800"/>
                    <a:pt x="1168" y="869"/>
                  </a:cubicBezTo>
                  <a:cubicBezTo>
                    <a:pt x="1143" y="928"/>
                    <a:pt x="1160" y="954"/>
                    <a:pt x="1032" y="1099"/>
                  </a:cubicBezTo>
                  <a:cubicBezTo>
                    <a:pt x="895" y="1243"/>
                    <a:pt x="878" y="1278"/>
                    <a:pt x="998" y="1269"/>
                  </a:cubicBezTo>
                  <a:cubicBezTo>
                    <a:pt x="1109" y="1260"/>
                    <a:pt x="1185" y="1192"/>
                    <a:pt x="1168" y="1286"/>
                  </a:cubicBezTo>
                  <a:cubicBezTo>
                    <a:pt x="1151" y="1380"/>
                    <a:pt x="981" y="1473"/>
                    <a:pt x="921" y="1473"/>
                  </a:cubicBezTo>
                  <a:cubicBezTo>
                    <a:pt x="870" y="1473"/>
                    <a:pt x="853" y="1490"/>
                    <a:pt x="870" y="1525"/>
                  </a:cubicBezTo>
                  <a:cubicBezTo>
                    <a:pt x="895" y="1550"/>
                    <a:pt x="1023" y="1593"/>
                    <a:pt x="1040" y="1576"/>
                  </a:cubicBezTo>
                  <a:cubicBezTo>
                    <a:pt x="1058" y="1567"/>
                    <a:pt x="1134" y="1499"/>
                    <a:pt x="1117" y="1559"/>
                  </a:cubicBezTo>
                  <a:cubicBezTo>
                    <a:pt x="1109" y="1618"/>
                    <a:pt x="1109" y="1627"/>
                    <a:pt x="1168" y="1618"/>
                  </a:cubicBezTo>
                  <a:cubicBezTo>
                    <a:pt x="1220" y="1610"/>
                    <a:pt x="1254" y="1533"/>
                    <a:pt x="1271" y="1456"/>
                  </a:cubicBezTo>
                  <a:cubicBezTo>
                    <a:pt x="1288" y="1380"/>
                    <a:pt x="1296" y="1354"/>
                    <a:pt x="1382" y="1295"/>
                  </a:cubicBezTo>
                  <a:cubicBezTo>
                    <a:pt x="1458" y="1235"/>
                    <a:pt x="1544" y="1030"/>
                    <a:pt x="1424" y="1116"/>
                  </a:cubicBezTo>
                  <a:cubicBezTo>
                    <a:pt x="1305" y="1192"/>
                    <a:pt x="1313" y="1175"/>
                    <a:pt x="1271" y="1141"/>
                  </a:cubicBezTo>
                  <a:cubicBezTo>
                    <a:pt x="1237" y="1107"/>
                    <a:pt x="1177" y="1099"/>
                    <a:pt x="1143" y="1116"/>
                  </a:cubicBezTo>
                  <a:cubicBezTo>
                    <a:pt x="1109" y="1141"/>
                    <a:pt x="1100" y="1099"/>
                    <a:pt x="1168" y="1039"/>
                  </a:cubicBezTo>
                  <a:cubicBezTo>
                    <a:pt x="1228" y="979"/>
                    <a:pt x="1390" y="860"/>
                    <a:pt x="1347" y="826"/>
                  </a:cubicBezTo>
                  <a:cubicBezTo>
                    <a:pt x="1305" y="800"/>
                    <a:pt x="1279" y="792"/>
                    <a:pt x="1245" y="792"/>
                  </a:cubicBezTo>
                  <a:cubicBezTo>
                    <a:pt x="1211" y="800"/>
                    <a:pt x="1228" y="758"/>
                    <a:pt x="1296" y="707"/>
                  </a:cubicBezTo>
                  <a:cubicBezTo>
                    <a:pt x="1373" y="656"/>
                    <a:pt x="1484" y="536"/>
                    <a:pt x="1697" y="426"/>
                  </a:cubicBezTo>
                  <a:cubicBezTo>
                    <a:pt x="1902" y="306"/>
                    <a:pt x="1893" y="332"/>
                    <a:pt x="1825" y="519"/>
                  </a:cubicBezTo>
                  <a:cubicBezTo>
                    <a:pt x="1757" y="707"/>
                    <a:pt x="1654" y="971"/>
                    <a:pt x="1620" y="1158"/>
                  </a:cubicBezTo>
                  <a:cubicBezTo>
                    <a:pt x="1578" y="1354"/>
                    <a:pt x="1492" y="1780"/>
                    <a:pt x="1484" y="1840"/>
                  </a:cubicBezTo>
                  <a:cubicBezTo>
                    <a:pt x="1484" y="1908"/>
                    <a:pt x="1484" y="1908"/>
                    <a:pt x="1373" y="1882"/>
                  </a:cubicBezTo>
                  <a:cubicBezTo>
                    <a:pt x="1271" y="1857"/>
                    <a:pt x="1185" y="1831"/>
                    <a:pt x="1092" y="1763"/>
                  </a:cubicBezTo>
                  <a:cubicBezTo>
                    <a:pt x="998" y="1695"/>
                    <a:pt x="887" y="1661"/>
                    <a:pt x="921" y="1712"/>
                  </a:cubicBezTo>
                  <a:cubicBezTo>
                    <a:pt x="955" y="1772"/>
                    <a:pt x="1220" y="1968"/>
                    <a:pt x="1313" y="2061"/>
                  </a:cubicBezTo>
                  <a:cubicBezTo>
                    <a:pt x="1407" y="2155"/>
                    <a:pt x="1509" y="2206"/>
                    <a:pt x="1569" y="2087"/>
                  </a:cubicBezTo>
                  <a:cubicBezTo>
                    <a:pt x="1620" y="1959"/>
                    <a:pt x="1637" y="1703"/>
                    <a:pt x="1637" y="1542"/>
                  </a:cubicBezTo>
                  <a:cubicBezTo>
                    <a:pt x="1637" y="1371"/>
                    <a:pt x="1680" y="1278"/>
                    <a:pt x="1723" y="1116"/>
                  </a:cubicBezTo>
                  <a:cubicBezTo>
                    <a:pt x="1774" y="954"/>
                    <a:pt x="1825" y="749"/>
                    <a:pt x="1927" y="570"/>
                  </a:cubicBezTo>
                  <a:cubicBezTo>
                    <a:pt x="2030" y="400"/>
                    <a:pt x="2038" y="289"/>
                    <a:pt x="1936" y="289"/>
                  </a:cubicBezTo>
                  <a:cubicBezTo>
                    <a:pt x="1834" y="289"/>
                    <a:pt x="1706" y="315"/>
                    <a:pt x="1450" y="511"/>
                  </a:cubicBezTo>
                  <a:cubicBezTo>
                    <a:pt x="1185" y="715"/>
                    <a:pt x="1143" y="775"/>
                    <a:pt x="1058" y="817"/>
                  </a:cubicBezTo>
                  <a:cubicBezTo>
                    <a:pt x="972" y="860"/>
                    <a:pt x="1023" y="817"/>
                    <a:pt x="1083" y="724"/>
                  </a:cubicBezTo>
                  <a:cubicBezTo>
                    <a:pt x="1134" y="630"/>
                    <a:pt x="1202" y="562"/>
                    <a:pt x="1288" y="519"/>
                  </a:cubicBezTo>
                  <a:cubicBezTo>
                    <a:pt x="1373" y="477"/>
                    <a:pt x="1492" y="357"/>
                    <a:pt x="1450" y="332"/>
                  </a:cubicBezTo>
                  <a:cubicBezTo>
                    <a:pt x="1407" y="298"/>
                    <a:pt x="1373" y="323"/>
                    <a:pt x="1347" y="340"/>
                  </a:cubicBezTo>
                  <a:cubicBezTo>
                    <a:pt x="1330" y="357"/>
                    <a:pt x="1424" y="221"/>
                    <a:pt x="1322" y="110"/>
                  </a:cubicBezTo>
                  <a:cubicBezTo>
                    <a:pt x="1220" y="0"/>
                    <a:pt x="1177" y="25"/>
                    <a:pt x="1211" y="76"/>
                  </a:cubicBezTo>
                  <a:cubicBezTo>
                    <a:pt x="1237" y="136"/>
                    <a:pt x="1202" y="460"/>
                    <a:pt x="1083" y="536"/>
                  </a:cubicBezTo>
                  <a:cubicBezTo>
                    <a:pt x="964" y="613"/>
                    <a:pt x="930" y="596"/>
                    <a:pt x="836" y="647"/>
                  </a:cubicBezTo>
                  <a:cubicBezTo>
                    <a:pt x="742" y="707"/>
                    <a:pt x="640" y="741"/>
                    <a:pt x="580" y="741"/>
                  </a:cubicBezTo>
                  <a:cubicBezTo>
                    <a:pt x="512" y="741"/>
                    <a:pt x="640" y="792"/>
                    <a:pt x="759" y="775"/>
                  </a:cubicBezTo>
                  <a:cubicBezTo>
                    <a:pt x="878" y="758"/>
                    <a:pt x="1040" y="630"/>
                    <a:pt x="998" y="724"/>
                  </a:cubicBezTo>
                  <a:cubicBezTo>
                    <a:pt x="947" y="817"/>
                    <a:pt x="947" y="852"/>
                    <a:pt x="708" y="1073"/>
                  </a:cubicBezTo>
                  <a:cubicBezTo>
                    <a:pt x="469" y="1303"/>
                    <a:pt x="188" y="1499"/>
                    <a:pt x="375" y="14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2" name="íṧlidé">
              <a:extLst>
                <a:ext uri="{FF2B5EF4-FFF2-40B4-BE49-F238E27FC236}">
                  <a16:creationId xmlns="" xmlns:a16="http://schemas.microsoft.com/office/drawing/2014/main" id="{45426591-C496-4632-A91B-E1AF5CED2625}"/>
                </a:ext>
              </a:extLst>
            </p:cNvPr>
            <p:cNvSpPr/>
            <p:nvPr/>
          </p:nvSpPr>
          <p:spPr bwMode="auto">
            <a:xfrm>
              <a:off x="6496620" y="2708595"/>
              <a:ext cx="824628" cy="841914"/>
            </a:xfrm>
            <a:custGeom>
              <a:avLst/>
              <a:gdLst>
                <a:gd name="T0" fmla="*/ 947 w 2132"/>
                <a:gd name="T1" fmla="*/ 912 h 2181"/>
                <a:gd name="T2" fmla="*/ 699 w 2132"/>
                <a:gd name="T3" fmla="*/ 1303 h 2181"/>
                <a:gd name="T4" fmla="*/ 580 w 2132"/>
                <a:gd name="T5" fmla="*/ 1363 h 2181"/>
                <a:gd name="T6" fmla="*/ 725 w 2132"/>
                <a:gd name="T7" fmla="*/ 758 h 2181"/>
                <a:gd name="T8" fmla="*/ 810 w 2132"/>
                <a:gd name="T9" fmla="*/ 545 h 2181"/>
                <a:gd name="T10" fmla="*/ 870 w 2132"/>
                <a:gd name="T11" fmla="*/ 153 h 2181"/>
                <a:gd name="T12" fmla="*/ 520 w 2132"/>
                <a:gd name="T13" fmla="*/ 187 h 2181"/>
                <a:gd name="T14" fmla="*/ 213 w 2132"/>
                <a:gd name="T15" fmla="*/ 290 h 2181"/>
                <a:gd name="T16" fmla="*/ 580 w 2132"/>
                <a:gd name="T17" fmla="*/ 298 h 2181"/>
                <a:gd name="T18" fmla="*/ 793 w 2132"/>
                <a:gd name="T19" fmla="*/ 264 h 2181"/>
                <a:gd name="T20" fmla="*/ 725 w 2132"/>
                <a:gd name="T21" fmla="*/ 477 h 2181"/>
                <a:gd name="T22" fmla="*/ 614 w 2132"/>
                <a:gd name="T23" fmla="*/ 613 h 2181"/>
                <a:gd name="T24" fmla="*/ 469 w 2132"/>
                <a:gd name="T25" fmla="*/ 852 h 2181"/>
                <a:gd name="T26" fmla="*/ 478 w 2132"/>
                <a:gd name="T27" fmla="*/ 1099 h 2181"/>
                <a:gd name="T28" fmla="*/ 316 w 2132"/>
                <a:gd name="T29" fmla="*/ 1499 h 2181"/>
                <a:gd name="T30" fmla="*/ 128 w 2132"/>
                <a:gd name="T31" fmla="*/ 1806 h 2181"/>
                <a:gd name="T32" fmla="*/ 43 w 2132"/>
                <a:gd name="T33" fmla="*/ 2104 h 2181"/>
                <a:gd name="T34" fmla="*/ 188 w 2132"/>
                <a:gd name="T35" fmla="*/ 2096 h 2181"/>
                <a:gd name="T36" fmla="*/ 375 w 2132"/>
                <a:gd name="T37" fmla="*/ 1900 h 2181"/>
                <a:gd name="T38" fmla="*/ 554 w 2132"/>
                <a:gd name="T39" fmla="*/ 1687 h 2181"/>
                <a:gd name="T40" fmla="*/ 725 w 2132"/>
                <a:gd name="T41" fmla="*/ 1414 h 2181"/>
                <a:gd name="T42" fmla="*/ 947 w 2132"/>
                <a:gd name="T43" fmla="*/ 1133 h 2181"/>
                <a:gd name="T44" fmla="*/ 947 w 2132"/>
                <a:gd name="T45" fmla="*/ 912 h 2181"/>
                <a:gd name="T46" fmla="*/ 1109 w 2132"/>
                <a:gd name="T47" fmla="*/ 622 h 2181"/>
                <a:gd name="T48" fmla="*/ 1501 w 2132"/>
                <a:gd name="T49" fmla="*/ 477 h 2181"/>
                <a:gd name="T50" fmla="*/ 1561 w 2132"/>
                <a:gd name="T51" fmla="*/ 596 h 2181"/>
                <a:gd name="T52" fmla="*/ 1433 w 2132"/>
                <a:gd name="T53" fmla="*/ 1159 h 2181"/>
                <a:gd name="T54" fmla="*/ 1365 w 2132"/>
                <a:gd name="T55" fmla="*/ 1329 h 2181"/>
                <a:gd name="T56" fmla="*/ 1407 w 2132"/>
                <a:gd name="T57" fmla="*/ 1448 h 2181"/>
                <a:gd name="T58" fmla="*/ 1433 w 2132"/>
                <a:gd name="T59" fmla="*/ 1653 h 2181"/>
                <a:gd name="T60" fmla="*/ 1330 w 2132"/>
                <a:gd name="T61" fmla="*/ 2028 h 2181"/>
                <a:gd name="T62" fmla="*/ 1527 w 2132"/>
                <a:gd name="T63" fmla="*/ 2113 h 2181"/>
                <a:gd name="T64" fmla="*/ 1765 w 2132"/>
                <a:gd name="T65" fmla="*/ 1993 h 2181"/>
                <a:gd name="T66" fmla="*/ 1919 w 2132"/>
                <a:gd name="T67" fmla="*/ 1857 h 2181"/>
                <a:gd name="T68" fmla="*/ 1765 w 2132"/>
                <a:gd name="T69" fmla="*/ 1866 h 2181"/>
                <a:gd name="T70" fmla="*/ 1518 w 2132"/>
                <a:gd name="T71" fmla="*/ 1849 h 2181"/>
                <a:gd name="T72" fmla="*/ 1561 w 2132"/>
                <a:gd name="T73" fmla="*/ 1423 h 2181"/>
                <a:gd name="T74" fmla="*/ 1620 w 2132"/>
                <a:gd name="T75" fmla="*/ 1022 h 2181"/>
                <a:gd name="T76" fmla="*/ 1757 w 2132"/>
                <a:gd name="T77" fmla="*/ 545 h 2181"/>
                <a:gd name="T78" fmla="*/ 2107 w 2132"/>
                <a:gd name="T79" fmla="*/ 196 h 2181"/>
                <a:gd name="T80" fmla="*/ 1893 w 2132"/>
                <a:gd name="T81" fmla="*/ 68 h 2181"/>
                <a:gd name="T82" fmla="*/ 1424 w 2132"/>
                <a:gd name="T83" fmla="*/ 358 h 2181"/>
                <a:gd name="T84" fmla="*/ 1075 w 2132"/>
                <a:gd name="T85" fmla="*/ 545 h 2181"/>
                <a:gd name="T86" fmla="*/ 1109 w 2132"/>
                <a:gd name="T87" fmla="*/ 622 h 2181"/>
                <a:gd name="T88" fmla="*/ 1689 w 2132"/>
                <a:gd name="T89" fmla="*/ 324 h 2181"/>
                <a:gd name="T90" fmla="*/ 1672 w 2132"/>
                <a:gd name="T91" fmla="*/ 409 h 2181"/>
                <a:gd name="T92" fmla="*/ 1868 w 2132"/>
                <a:gd name="T93" fmla="*/ 315 h 2181"/>
                <a:gd name="T94" fmla="*/ 1927 w 2132"/>
                <a:gd name="T95" fmla="*/ 205 h 2181"/>
                <a:gd name="T96" fmla="*/ 1689 w 2132"/>
                <a:gd name="T97" fmla="*/ 324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32" h="2181">
                  <a:moveTo>
                    <a:pt x="947" y="912"/>
                  </a:moveTo>
                  <a:cubicBezTo>
                    <a:pt x="921" y="988"/>
                    <a:pt x="802" y="1201"/>
                    <a:pt x="699" y="1303"/>
                  </a:cubicBezTo>
                  <a:cubicBezTo>
                    <a:pt x="606" y="1414"/>
                    <a:pt x="554" y="1465"/>
                    <a:pt x="580" y="1363"/>
                  </a:cubicBezTo>
                  <a:cubicBezTo>
                    <a:pt x="606" y="1261"/>
                    <a:pt x="734" y="809"/>
                    <a:pt x="725" y="758"/>
                  </a:cubicBezTo>
                  <a:cubicBezTo>
                    <a:pt x="725" y="699"/>
                    <a:pt x="751" y="690"/>
                    <a:pt x="810" y="545"/>
                  </a:cubicBezTo>
                  <a:cubicBezTo>
                    <a:pt x="870" y="400"/>
                    <a:pt x="964" y="230"/>
                    <a:pt x="870" y="153"/>
                  </a:cubicBezTo>
                  <a:cubicBezTo>
                    <a:pt x="785" y="85"/>
                    <a:pt x="657" y="170"/>
                    <a:pt x="520" y="187"/>
                  </a:cubicBezTo>
                  <a:cubicBezTo>
                    <a:pt x="392" y="205"/>
                    <a:pt x="213" y="222"/>
                    <a:pt x="213" y="290"/>
                  </a:cubicBezTo>
                  <a:cubicBezTo>
                    <a:pt x="213" y="358"/>
                    <a:pt x="495" y="332"/>
                    <a:pt x="580" y="298"/>
                  </a:cubicBezTo>
                  <a:cubicBezTo>
                    <a:pt x="674" y="256"/>
                    <a:pt x="785" y="187"/>
                    <a:pt x="793" y="264"/>
                  </a:cubicBezTo>
                  <a:cubicBezTo>
                    <a:pt x="793" y="341"/>
                    <a:pt x="793" y="375"/>
                    <a:pt x="725" y="477"/>
                  </a:cubicBezTo>
                  <a:cubicBezTo>
                    <a:pt x="665" y="588"/>
                    <a:pt x="699" y="588"/>
                    <a:pt x="614" y="613"/>
                  </a:cubicBezTo>
                  <a:cubicBezTo>
                    <a:pt x="537" y="647"/>
                    <a:pt x="444" y="690"/>
                    <a:pt x="469" y="852"/>
                  </a:cubicBezTo>
                  <a:cubicBezTo>
                    <a:pt x="495" y="1014"/>
                    <a:pt x="512" y="1005"/>
                    <a:pt x="478" y="1099"/>
                  </a:cubicBezTo>
                  <a:cubicBezTo>
                    <a:pt x="444" y="1184"/>
                    <a:pt x="341" y="1414"/>
                    <a:pt x="316" y="1499"/>
                  </a:cubicBezTo>
                  <a:cubicBezTo>
                    <a:pt x="299" y="1585"/>
                    <a:pt x="213" y="1687"/>
                    <a:pt x="128" y="1806"/>
                  </a:cubicBezTo>
                  <a:cubicBezTo>
                    <a:pt x="43" y="1925"/>
                    <a:pt x="0" y="2019"/>
                    <a:pt x="43" y="2104"/>
                  </a:cubicBezTo>
                  <a:cubicBezTo>
                    <a:pt x="85" y="2181"/>
                    <a:pt x="94" y="2181"/>
                    <a:pt x="188" y="2096"/>
                  </a:cubicBezTo>
                  <a:cubicBezTo>
                    <a:pt x="273" y="2019"/>
                    <a:pt x="316" y="2010"/>
                    <a:pt x="375" y="1900"/>
                  </a:cubicBezTo>
                  <a:cubicBezTo>
                    <a:pt x="444" y="1789"/>
                    <a:pt x="486" y="1729"/>
                    <a:pt x="554" y="1687"/>
                  </a:cubicBezTo>
                  <a:cubicBezTo>
                    <a:pt x="614" y="1644"/>
                    <a:pt x="614" y="1525"/>
                    <a:pt x="725" y="1414"/>
                  </a:cubicBezTo>
                  <a:cubicBezTo>
                    <a:pt x="836" y="1303"/>
                    <a:pt x="870" y="1278"/>
                    <a:pt x="947" y="1133"/>
                  </a:cubicBezTo>
                  <a:cubicBezTo>
                    <a:pt x="1023" y="988"/>
                    <a:pt x="1032" y="750"/>
                    <a:pt x="947" y="912"/>
                  </a:cubicBezTo>
                  <a:close/>
                  <a:moveTo>
                    <a:pt x="1109" y="622"/>
                  </a:moveTo>
                  <a:cubicBezTo>
                    <a:pt x="1211" y="605"/>
                    <a:pt x="1424" y="520"/>
                    <a:pt x="1501" y="477"/>
                  </a:cubicBezTo>
                  <a:cubicBezTo>
                    <a:pt x="1569" y="426"/>
                    <a:pt x="1595" y="417"/>
                    <a:pt x="1561" y="596"/>
                  </a:cubicBezTo>
                  <a:cubicBezTo>
                    <a:pt x="1535" y="775"/>
                    <a:pt x="1467" y="1099"/>
                    <a:pt x="1433" y="1159"/>
                  </a:cubicBezTo>
                  <a:cubicBezTo>
                    <a:pt x="1407" y="1218"/>
                    <a:pt x="1365" y="1235"/>
                    <a:pt x="1365" y="1329"/>
                  </a:cubicBezTo>
                  <a:cubicBezTo>
                    <a:pt x="1373" y="1423"/>
                    <a:pt x="1382" y="1414"/>
                    <a:pt x="1407" y="1448"/>
                  </a:cubicBezTo>
                  <a:cubicBezTo>
                    <a:pt x="1441" y="1474"/>
                    <a:pt x="1458" y="1568"/>
                    <a:pt x="1433" y="1653"/>
                  </a:cubicBezTo>
                  <a:cubicBezTo>
                    <a:pt x="1399" y="1738"/>
                    <a:pt x="1288" y="1900"/>
                    <a:pt x="1330" y="2028"/>
                  </a:cubicBezTo>
                  <a:cubicBezTo>
                    <a:pt x="1373" y="2147"/>
                    <a:pt x="1433" y="2155"/>
                    <a:pt x="1527" y="2113"/>
                  </a:cubicBezTo>
                  <a:cubicBezTo>
                    <a:pt x="1620" y="2062"/>
                    <a:pt x="1663" y="2079"/>
                    <a:pt x="1765" y="1993"/>
                  </a:cubicBezTo>
                  <a:cubicBezTo>
                    <a:pt x="1868" y="1908"/>
                    <a:pt x="1893" y="1908"/>
                    <a:pt x="1919" y="1857"/>
                  </a:cubicBezTo>
                  <a:cubicBezTo>
                    <a:pt x="1945" y="1798"/>
                    <a:pt x="1885" y="1806"/>
                    <a:pt x="1765" y="1866"/>
                  </a:cubicBezTo>
                  <a:cubicBezTo>
                    <a:pt x="1655" y="1917"/>
                    <a:pt x="1510" y="2010"/>
                    <a:pt x="1518" y="1849"/>
                  </a:cubicBezTo>
                  <a:cubicBezTo>
                    <a:pt x="1527" y="1678"/>
                    <a:pt x="1595" y="1602"/>
                    <a:pt x="1561" y="1423"/>
                  </a:cubicBezTo>
                  <a:cubicBezTo>
                    <a:pt x="1527" y="1244"/>
                    <a:pt x="1552" y="1218"/>
                    <a:pt x="1620" y="1022"/>
                  </a:cubicBezTo>
                  <a:cubicBezTo>
                    <a:pt x="1689" y="835"/>
                    <a:pt x="1680" y="579"/>
                    <a:pt x="1757" y="545"/>
                  </a:cubicBezTo>
                  <a:cubicBezTo>
                    <a:pt x="1825" y="511"/>
                    <a:pt x="2072" y="307"/>
                    <a:pt x="2107" y="196"/>
                  </a:cubicBezTo>
                  <a:cubicBezTo>
                    <a:pt x="2132" y="94"/>
                    <a:pt x="2098" y="0"/>
                    <a:pt x="1893" y="68"/>
                  </a:cubicBezTo>
                  <a:cubicBezTo>
                    <a:pt x="1689" y="145"/>
                    <a:pt x="1603" y="230"/>
                    <a:pt x="1424" y="358"/>
                  </a:cubicBezTo>
                  <a:cubicBezTo>
                    <a:pt x="1237" y="486"/>
                    <a:pt x="1117" y="528"/>
                    <a:pt x="1075" y="545"/>
                  </a:cubicBezTo>
                  <a:cubicBezTo>
                    <a:pt x="1032" y="562"/>
                    <a:pt x="1032" y="639"/>
                    <a:pt x="1109" y="622"/>
                  </a:cubicBezTo>
                  <a:close/>
                  <a:moveTo>
                    <a:pt x="1689" y="324"/>
                  </a:moveTo>
                  <a:cubicBezTo>
                    <a:pt x="1646" y="358"/>
                    <a:pt x="1586" y="409"/>
                    <a:pt x="1672" y="409"/>
                  </a:cubicBezTo>
                  <a:cubicBezTo>
                    <a:pt x="1757" y="409"/>
                    <a:pt x="1808" y="375"/>
                    <a:pt x="1868" y="315"/>
                  </a:cubicBezTo>
                  <a:cubicBezTo>
                    <a:pt x="1927" y="264"/>
                    <a:pt x="1953" y="230"/>
                    <a:pt x="1927" y="205"/>
                  </a:cubicBezTo>
                  <a:cubicBezTo>
                    <a:pt x="1902" y="170"/>
                    <a:pt x="1800" y="239"/>
                    <a:pt x="1689" y="3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3" name="iSḷíḋé">
              <a:extLst>
                <a:ext uri="{FF2B5EF4-FFF2-40B4-BE49-F238E27FC236}">
                  <a16:creationId xmlns="" xmlns:a16="http://schemas.microsoft.com/office/drawing/2014/main" id="{00AA85FF-79B1-4304-8692-38E4FEA84CD7}"/>
                </a:ext>
              </a:extLst>
            </p:cNvPr>
            <p:cNvSpPr/>
            <p:nvPr/>
          </p:nvSpPr>
          <p:spPr bwMode="auto">
            <a:xfrm>
              <a:off x="7502240" y="2905855"/>
              <a:ext cx="442310" cy="604999"/>
            </a:xfrm>
            <a:custGeom>
              <a:avLst/>
              <a:gdLst>
                <a:gd name="T0" fmla="*/ 478 w 1143"/>
                <a:gd name="T1" fmla="*/ 801 h 1568"/>
                <a:gd name="T2" fmla="*/ 461 w 1143"/>
                <a:gd name="T3" fmla="*/ 954 h 1568"/>
                <a:gd name="T4" fmla="*/ 614 w 1143"/>
                <a:gd name="T5" fmla="*/ 827 h 1568"/>
                <a:gd name="T6" fmla="*/ 904 w 1143"/>
                <a:gd name="T7" fmla="*/ 477 h 1568"/>
                <a:gd name="T8" fmla="*/ 1058 w 1143"/>
                <a:gd name="T9" fmla="*/ 264 h 1568"/>
                <a:gd name="T10" fmla="*/ 1109 w 1143"/>
                <a:gd name="T11" fmla="*/ 85 h 1568"/>
                <a:gd name="T12" fmla="*/ 759 w 1143"/>
                <a:gd name="T13" fmla="*/ 85 h 1568"/>
                <a:gd name="T14" fmla="*/ 375 w 1143"/>
                <a:gd name="T15" fmla="*/ 307 h 1568"/>
                <a:gd name="T16" fmla="*/ 316 w 1143"/>
                <a:gd name="T17" fmla="*/ 418 h 1568"/>
                <a:gd name="T18" fmla="*/ 537 w 1143"/>
                <a:gd name="T19" fmla="*/ 409 h 1568"/>
                <a:gd name="T20" fmla="*/ 665 w 1143"/>
                <a:gd name="T21" fmla="*/ 366 h 1568"/>
                <a:gd name="T22" fmla="*/ 751 w 1143"/>
                <a:gd name="T23" fmla="*/ 324 h 1568"/>
                <a:gd name="T24" fmla="*/ 648 w 1143"/>
                <a:gd name="T25" fmla="*/ 469 h 1568"/>
                <a:gd name="T26" fmla="*/ 563 w 1143"/>
                <a:gd name="T27" fmla="*/ 656 h 1568"/>
                <a:gd name="T28" fmla="*/ 478 w 1143"/>
                <a:gd name="T29" fmla="*/ 801 h 1568"/>
                <a:gd name="T30" fmla="*/ 34 w 1143"/>
                <a:gd name="T31" fmla="*/ 1338 h 1568"/>
                <a:gd name="T32" fmla="*/ 410 w 1143"/>
                <a:gd name="T33" fmla="*/ 1065 h 1568"/>
                <a:gd name="T34" fmla="*/ 870 w 1143"/>
                <a:gd name="T35" fmla="*/ 852 h 1568"/>
                <a:gd name="T36" fmla="*/ 1075 w 1143"/>
                <a:gd name="T37" fmla="*/ 988 h 1568"/>
                <a:gd name="T38" fmla="*/ 896 w 1143"/>
                <a:gd name="T39" fmla="*/ 1142 h 1568"/>
                <a:gd name="T40" fmla="*/ 503 w 1143"/>
                <a:gd name="T41" fmla="*/ 1431 h 1568"/>
                <a:gd name="T42" fmla="*/ 333 w 1143"/>
                <a:gd name="T43" fmla="*/ 1525 h 1568"/>
                <a:gd name="T44" fmla="*/ 230 w 1143"/>
                <a:gd name="T45" fmla="*/ 1542 h 1568"/>
                <a:gd name="T46" fmla="*/ 34 w 1143"/>
                <a:gd name="T47" fmla="*/ 1440 h 1568"/>
                <a:gd name="T48" fmla="*/ 34 w 1143"/>
                <a:gd name="T49" fmla="*/ 1338 h 1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3" h="1568">
                  <a:moveTo>
                    <a:pt x="478" y="801"/>
                  </a:moveTo>
                  <a:cubicBezTo>
                    <a:pt x="452" y="878"/>
                    <a:pt x="435" y="946"/>
                    <a:pt x="461" y="954"/>
                  </a:cubicBezTo>
                  <a:cubicBezTo>
                    <a:pt x="495" y="954"/>
                    <a:pt x="546" y="912"/>
                    <a:pt x="614" y="827"/>
                  </a:cubicBezTo>
                  <a:cubicBezTo>
                    <a:pt x="674" y="733"/>
                    <a:pt x="836" y="537"/>
                    <a:pt x="904" y="477"/>
                  </a:cubicBezTo>
                  <a:cubicBezTo>
                    <a:pt x="972" y="418"/>
                    <a:pt x="1032" y="332"/>
                    <a:pt x="1058" y="264"/>
                  </a:cubicBezTo>
                  <a:cubicBezTo>
                    <a:pt x="1075" y="196"/>
                    <a:pt x="1143" y="154"/>
                    <a:pt x="1109" y="85"/>
                  </a:cubicBezTo>
                  <a:cubicBezTo>
                    <a:pt x="1075" y="9"/>
                    <a:pt x="921" y="0"/>
                    <a:pt x="759" y="85"/>
                  </a:cubicBezTo>
                  <a:cubicBezTo>
                    <a:pt x="606" y="171"/>
                    <a:pt x="495" y="247"/>
                    <a:pt x="375" y="307"/>
                  </a:cubicBezTo>
                  <a:cubicBezTo>
                    <a:pt x="247" y="375"/>
                    <a:pt x="213" y="384"/>
                    <a:pt x="316" y="418"/>
                  </a:cubicBezTo>
                  <a:cubicBezTo>
                    <a:pt x="418" y="443"/>
                    <a:pt x="478" y="452"/>
                    <a:pt x="537" y="409"/>
                  </a:cubicBezTo>
                  <a:cubicBezTo>
                    <a:pt x="597" y="366"/>
                    <a:pt x="631" y="401"/>
                    <a:pt x="665" y="366"/>
                  </a:cubicBezTo>
                  <a:cubicBezTo>
                    <a:pt x="691" y="332"/>
                    <a:pt x="751" y="290"/>
                    <a:pt x="751" y="324"/>
                  </a:cubicBezTo>
                  <a:cubicBezTo>
                    <a:pt x="751" y="366"/>
                    <a:pt x="717" y="341"/>
                    <a:pt x="648" y="469"/>
                  </a:cubicBezTo>
                  <a:cubicBezTo>
                    <a:pt x="580" y="605"/>
                    <a:pt x="614" y="571"/>
                    <a:pt x="563" y="656"/>
                  </a:cubicBezTo>
                  <a:cubicBezTo>
                    <a:pt x="512" y="733"/>
                    <a:pt x="495" y="758"/>
                    <a:pt x="478" y="801"/>
                  </a:cubicBezTo>
                  <a:close/>
                  <a:moveTo>
                    <a:pt x="34" y="1338"/>
                  </a:moveTo>
                  <a:cubicBezTo>
                    <a:pt x="85" y="1321"/>
                    <a:pt x="137" y="1218"/>
                    <a:pt x="410" y="1065"/>
                  </a:cubicBezTo>
                  <a:cubicBezTo>
                    <a:pt x="674" y="912"/>
                    <a:pt x="717" y="869"/>
                    <a:pt x="870" y="852"/>
                  </a:cubicBezTo>
                  <a:cubicBezTo>
                    <a:pt x="1024" y="844"/>
                    <a:pt x="1100" y="903"/>
                    <a:pt x="1075" y="988"/>
                  </a:cubicBezTo>
                  <a:cubicBezTo>
                    <a:pt x="1041" y="1074"/>
                    <a:pt x="1015" y="1048"/>
                    <a:pt x="896" y="1142"/>
                  </a:cubicBezTo>
                  <a:cubicBezTo>
                    <a:pt x="768" y="1227"/>
                    <a:pt x="665" y="1338"/>
                    <a:pt x="503" y="1431"/>
                  </a:cubicBezTo>
                  <a:cubicBezTo>
                    <a:pt x="350" y="1525"/>
                    <a:pt x="367" y="1491"/>
                    <a:pt x="333" y="1525"/>
                  </a:cubicBezTo>
                  <a:cubicBezTo>
                    <a:pt x="290" y="1568"/>
                    <a:pt x="299" y="1559"/>
                    <a:pt x="230" y="1542"/>
                  </a:cubicBezTo>
                  <a:cubicBezTo>
                    <a:pt x="162" y="1525"/>
                    <a:pt x="26" y="1465"/>
                    <a:pt x="34" y="1440"/>
                  </a:cubicBezTo>
                  <a:cubicBezTo>
                    <a:pt x="43" y="1406"/>
                    <a:pt x="0" y="1346"/>
                    <a:pt x="34" y="13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4" name="iṣlîḍé">
              <a:extLst>
                <a:ext uri="{FF2B5EF4-FFF2-40B4-BE49-F238E27FC236}">
                  <a16:creationId xmlns="" xmlns:a16="http://schemas.microsoft.com/office/drawing/2014/main" id="{C3AB9627-24B5-4DEA-B9B9-EEAAB4546C25}"/>
                </a:ext>
              </a:extLst>
            </p:cNvPr>
            <p:cNvSpPr/>
            <p:nvPr/>
          </p:nvSpPr>
          <p:spPr bwMode="auto">
            <a:xfrm>
              <a:off x="8125540" y="2708595"/>
              <a:ext cx="791073" cy="861233"/>
            </a:xfrm>
            <a:custGeom>
              <a:avLst/>
              <a:gdLst>
                <a:gd name="T0" fmla="*/ 1492 w 2047"/>
                <a:gd name="T1" fmla="*/ 1286 h 2232"/>
                <a:gd name="T2" fmla="*/ 1654 w 2047"/>
                <a:gd name="T3" fmla="*/ 1457 h 2232"/>
                <a:gd name="T4" fmla="*/ 1620 w 2047"/>
                <a:gd name="T5" fmla="*/ 1687 h 2232"/>
                <a:gd name="T6" fmla="*/ 1509 w 2047"/>
                <a:gd name="T7" fmla="*/ 1883 h 2232"/>
                <a:gd name="T8" fmla="*/ 1740 w 2047"/>
                <a:gd name="T9" fmla="*/ 1780 h 2232"/>
                <a:gd name="T10" fmla="*/ 1979 w 2047"/>
                <a:gd name="T11" fmla="*/ 1687 h 2232"/>
                <a:gd name="T12" fmla="*/ 1987 w 2047"/>
                <a:gd name="T13" fmla="*/ 1491 h 2232"/>
                <a:gd name="T14" fmla="*/ 1492 w 2047"/>
                <a:gd name="T15" fmla="*/ 1286 h 2232"/>
                <a:gd name="T16" fmla="*/ 1202 w 2047"/>
                <a:gd name="T17" fmla="*/ 869 h 2232"/>
                <a:gd name="T18" fmla="*/ 1382 w 2047"/>
                <a:gd name="T19" fmla="*/ 733 h 2232"/>
                <a:gd name="T20" fmla="*/ 1620 w 2047"/>
                <a:gd name="T21" fmla="*/ 511 h 2232"/>
                <a:gd name="T22" fmla="*/ 1689 w 2047"/>
                <a:gd name="T23" fmla="*/ 358 h 2232"/>
                <a:gd name="T24" fmla="*/ 1458 w 2047"/>
                <a:gd name="T25" fmla="*/ 375 h 2232"/>
                <a:gd name="T26" fmla="*/ 1296 w 2047"/>
                <a:gd name="T27" fmla="*/ 554 h 2232"/>
                <a:gd name="T28" fmla="*/ 1228 w 2047"/>
                <a:gd name="T29" fmla="*/ 273 h 2232"/>
                <a:gd name="T30" fmla="*/ 827 w 2047"/>
                <a:gd name="T31" fmla="*/ 26 h 2232"/>
                <a:gd name="T32" fmla="*/ 861 w 2047"/>
                <a:gd name="T33" fmla="*/ 136 h 2232"/>
                <a:gd name="T34" fmla="*/ 1109 w 2047"/>
                <a:gd name="T35" fmla="*/ 417 h 2232"/>
                <a:gd name="T36" fmla="*/ 955 w 2047"/>
                <a:gd name="T37" fmla="*/ 792 h 2232"/>
                <a:gd name="T38" fmla="*/ 563 w 2047"/>
                <a:gd name="T39" fmla="*/ 997 h 2232"/>
                <a:gd name="T40" fmla="*/ 316 w 2047"/>
                <a:gd name="T41" fmla="*/ 1108 h 2232"/>
                <a:gd name="T42" fmla="*/ 691 w 2047"/>
                <a:gd name="T43" fmla="*/ 1090 h 2232"/>
                <a:gd name="T44" fmla="*/ 802 w 2047"/>
                <a:gd name="T45" fmla="*/ 1133 h 2232"/>
                <a:gd name="T46" fmla="*/ 657 w 2047"/>
                <a:gd name="T47" fmla="*/ 1448 h 2232"/>
                <a:gd name="T48" fmla="*/ 460 w 2047"/>
                <a:gd name="T49" fmla="*/ 1729 h 2232"/>
                <a:gd name="T50" fmla="*/ 136 w 2047"/>
                <a:gd name="T51" fmla="*/ 2062 h 2232"/>
                <a:gd name="T52" fmla="*/ 85 w 2047"/>
                <a:gd name="T53" fmla="*/ 2206 h 2232"/>
                <a:gd name="T54" fmla="*/ 512 w 2047"/>
                <a:gd name="T55" fmla="*/ 1891 h 2232"/>
                <a:gd name="T56" fmla="*/ 904 w 2047"/>
                <a:gd name="T57" fmla="*/ 1278 h 2232"/>
                <a:gd name="T58" fmla="*/ 1202 w 2047"/>
                <a:gd name="T59" fmla="*/ 869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47" h="2232">
                  <a:moveTo>
                    <a:pt x="1492" y="1286"/>
                  </a:moveTo>
                  <a:cubicBezTo>
                    <a:pt x="1535" y="1338"/>
                    <a:pt x="1629" y="1397"/>
                    <a:pt x="1654" y="1457"/>
                  </a:cubicBezTo>
                  <a:cubicBezTo>
                    <a:pt x="1680" y="1525"/>
                    <a:pt x="1689" y="1610"/>
                    <a:pt x="1620" y="1687"/>
                  </a:cubicBezTo>
                  <a:cubicBezTo>
                    <a:pt x="1544" y="1763"/>
                    <a:pt x="1433" y="1883"/>
                    <a:pt x="1509" y="1883"/>
                  </a:cubicBezTo>
                  <a:cubicBezTo>
                    <a:pt x="1586" y="1891"/>
                    <a:pt x="1689" y="1823"/>
                    <a:pt x="1740" y="1780"/>
                  </a:cubicBezTo>
                  <a:cubicBezTo>
                    <a:pt x="1799" y="1746"/>
                    <a:pt x="1953" y="1729"/>
                    <a:pt x="1979" y="1687"/>
                  </a:cubicBezTo>
                  <a:cubicBezTo>
                    <a:pt x="2013" y="1653"/>
                    <a:pt x="2047" y="1550"/>
                    <a:pt x="1987" y="1491"/>
                  </a:cubicBezTo>
                  <a:cubicBezTo>
                    <a:pt x="1927" y="1431"/>
                    <a:pt x="1364" y="1099"/>
                    <a:pt x="1492" y="1286"/>
                  </a:cubicBezTo>
                  <a:close/>
                  <a:moveTo>
                    <a:pt x="1202" y="869"/>
                  </a:moveTo>
                  <a:cubicBezTo>
                    <a:pt x="1288" y="826"/>
                    <a:pt x="1339" y="792"/>
                    <a:pt x="1382" y="733"/>
                  </a:cubicBezTo>
                  <a:cubicBezTo>
                    <a:pt x="1433" y="673"/>
                    <a:pt x="1501" y="613"/>
                    <a:pt x="1620" y="511"/>
                  </a:cubicBezTo>
                  <a:cubicBezTo>
                    <a:pt x="1740" y="400"/>
                    <a:pt x="1706" y="409"/>
                    <a:pt x="1689" y="358"/>
                  </a:cubicBezTo>
                  <a:cubicBezTo>
                    <a:pt x="1680" y="307"/>
                    <a:pt x="1603" y="298"/>
                    <a:pt x="1458" y="375"/>
                  </a:cubicBezTo>
                  <a:cubicBezTo>
                    <a:pt x="1322" y="452"/>
                    <a:pt x="1296" y="647"/>
                    <a:pt x="1296" y="554"/>
                  </a:cubicBezTo>
                  <a:cubicBezTo>
                    <a:pt x="1296" y="452"/>
                    <a:pt x="1347" y="409"/>
                    <a:pt x="1228" y="273"/>
                  </a:cubicBezTo>
                  <a:cubicBezTo>
                    <a:pt x="1117" y="128"/>
                    <a:pt x="938" y="51"/>
                    <a:pt x="827" y="26"/>
                  </a:cubicBezTo>
                  <a:cubicBezTo>
                    <a:pt x="716" y="0"/>
                    <a:pt x="733" y="43"/>
                    <a:pt x="861" y="136"/>
                  </a:cubicBezTo>
                  <a:cubicBezTo>
                    <a:pt x="989" y="230"/>
                    <a:pt x="1109" y="332"/>
                    <a:pt x="1109" y="417"/>
                  </a:cubicBezTo>
                  <a:cubicBezTo>
                    <a:pt x="1100" y="503"/>
                    <a:pt x="1092" y="682"/>
                    <a:pt x="955" y="792"/>
                  </a:cubicBezTo>
                  <a:cubicBezTo>
                    <a:pt x="819" y="903"/>
                    <a:pt x="742" y="937"/>
                    <a:pt x="563" y="997"/>
                  </a:cubicBezTo>
                  <a:cubicBezTo>
                    <a:pt x="375" y="1048"/>
                    <a:pt x="222" y="1073"/>
                    <a:pt x="316" y="1108"/>
                  </a:cubicBezTo>
                  <a:cubicBezTo>
                    <a:pt x="401" y="1142"/>
                    <a:pt x="537" y="1116"/>
                    <a:pt x="691" y="1090"/>
                  </a:cubicBezTo>
                  <a:cubicBezTo>
                    <a:pt x="836" y="1065"/>
                    <a:pt x="827" y="1073"/>
                    <a:pt x="802" y="1133"/>
                  </a:cubicBezTo>
                  <a:cubicBezTo>
                    <a:pt x="768" y="1201"/>
                    <a:pt x="768" y="1244"/>
                    <a:pt x="657" y="1448"/>
                  </a:cubicBezTo>
                  <a:cubicBezTo>
                    <a:pt x="537" y="1644"/>
                    <a:pt x="520" y="1619"/>
                    <a:pt x="460" y="1729"/>
                  </a:cubicBezTo>
                  <a:cubicBezTo>
                    <a:pt x="392" y="1840"/>
                    <a:pt x="273" y="1951"/>
                    <a:pt x="136" y="2062"/>
                  </a:cubicBezTo>
                  <a:cubicBezTo>
                    <a:pt x="9" y="2181"/>
                    <a:pt x="0" y="2232"/>
                    <a:pt x="85" y="2206"/>
                  </a:cubicBezTo>
                  <a:cubicBezTo>
                    <a:pt x="171" y="2172"/>
                    <a:pt x="392" y="2079"/>
                    <a:pt x="512" y="1891"/>
                  </a:cubicBezTo>
                  <a:cubicBezTo>
                    <a:pt x="631" y="1704"/>
                    <a:pt x="878" y="1372"/>
                    <a:pt x="904" y="1278"/>
                  </a:cubicBezTo>
                  <a:cubicBezTo>
                    <a:pt x="930" y="1176"/>
                    <a:pt x="972" y="1005"/>
                    <a:pt x="1202" y="8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5" name="íṧļidé">
              <a:extLst>
                <a:ext uri="{FF2B5EF4-FFF2-40B4-BE49-F238E27FC236}">
                  <a16:creationId xmlns="" xmlns:a16="http://schemas.microsoft.com/office/drawing/2014/main" id="{39CAED77-046D-49BD-A881-8CF93AE6B81C}"/>
                </a:ext>
              </a:extLst>
            </p:cNvPr>
            <p:cNvSpPr/>
            <p:nvPr/>
          </p:nvSpPr>
          <p:spPr bwMode="auto">
            <a:xfrm>
              <a:off x="9041681" y="2468629"/>
              <a:ext cx="936477" cy="1177459"/>
            </a:xfrm>
            <a:custGeom>
              <a:avLst/>
              <a:gdLst>
                <a:gd name="T0" fmla="*/ 648 w 2422"/>
                <a:gd name="T1" fmla="*/ 1806 h 3050"/>
                <a:gd name="T2" fmla="*/ 759 w 2422"/>
                <a:gd name="T3" fmla="*/ 1627 h 3050"/>
                <a:gd name="T4" fmla="*/ 1450 w 2422"/>
                <a:gd name="T5" fmla="*/ 2471 h 3050"/>
                <a:gd name="T6" fmla="*/ 1475 w 2422"/>
                <a:gd name="T7" fmla="*/ 2155 h 3050"/>
                <a:gd name="T8" fmla="*/ 1637 w 2422"/>
                <a:gd name="T9" fmla="*/ 1840 h 3050"/>
                <a:gd name="T10" fmla="*/ 870 w 2422"/>
                <a:gd name="T11" fmla="*/ 2394 h 3050"/>
                <a:gd name="T12" fmla="*/ 25 w 2422"/>
                <a:gd name="T13" fmla="*/ 2820 h 3050"/>
                <a:gd name="T14" fmla="*/ 179 w 2422"/>
                <a:gd name="T15" fmla="*/ 2752 h 3050"/>
                <a:gd name="T16" fmla="*/ 1705 w 2422"/>
                <a:gd name="T17" fmla="*/ 1602 h 3050"/>
                <a:gd name="T18" fmla="*/ 1688 w 2422"/>
                <a:gd name="T19" fmla="*/ 2002 h 3050"/>
                <a:gd name="T20" fmla="*/ 1646 w 2422"/>
                <a:gd name="T21" fmla="*/ 2317 h 3050"/>
                <a:gd name="T22" fmla="*/ 1842 w 2422"/>
                <a:gd name="T23" fmla="*/ 2496 h 3050"/>
                <a:gd name="T24" fmla="*/ 1552 w 2422"/>
                <a:gd name="T25" fmla="*/ 2973 h 3050"/>
                <a:gd name="T26" fmla="*/ 1040 w 2422"/>
                <a:gd name="T27" fmla="*/ 2965 h 3050"/>
                <a:gd name="T28" fmla="*/ 1450 w 2422"/>
                <a:gd name="T29" fmla="*/ 2471 h 3050"/>
                <a:gd name="T30" fmla="*/ 1501 w 2422"/>
                <a:gd name="T31" fmla="*/ 2615 h 3050"/>
                <a:gd name="T32" fmla="*/ 1219 w 2422"/>
                <a:gd name="T33" fmla="*/ 2760 h 3050"/>
                <a:gd name="T34" fmla="*/ 929 w 2422"/>
                <a:gd name="T35" fmla="*/ 1457 h 3050"/>
                <a:gd name="T36" fmla="*/ 699 w 2422"/>
                <a:gd name="T37" fmla="*/ 1091 h 3050"/>
                <a:gd name="T38" fmla="*/ 1015 w 2422"/>
                <a:gd name="T39" fmla="*/ 1321 h 3050"/>
                <a:gd name="T40" fmla="*/ 912 w 2422"/>
                <a:gd name="T41" fmla="*/ 1193 h 3050"/>
                <a:gd name="T42" fmla="*/ 1390 w 2422"/>
                <a:gd name="T43" fmla="*/ 878 h 3050"/>
                <a:gd name="T44" fmla="*/ 1748 w 2422"/>
                <a:gd name="T45" fmla="*/ 298 h 3050"/>
                <a:gd name="T46" fmla="*/ 1586 w 2422"/>
                <a:gd name="T47" fmla="*/ 77 h 3050"/>
                <a:gd name="T48" fmla="*/ 1799 w 2422"/>
                <a:gd name="T49" fmla="*/ 486 h 3050"/>
                <a:gd name="T50" fmla="*/ 1492 w 2422"/>
                <a:gd name="T51" fmla="*/ 920 h 3050"/>
                <a:gd name="T52" fmla="*/ 1714 w 2422"/>
                <a:gd name="T53" fmla="*/ 954 h 3050"/>
                <a:gd name="T54" fmla="*/ 2251 w 2422"/>
                <a:gd name="T55" fmla="*/ 1082 h 3050"/>
                <a:gd name="T56" fmla="*/ 1637 w 2422"/>
                <a:gd name="T57" fmla="*/ 1610 h 3050"/>
                <a:gd name="T58" fmla="*/ 1484 w 2422"/>
                <a:gd name="T59" fmla="*/ 1508 h 3050"/>
                <a:gd name="T60" fmla="*/ 1211 w 2422"/>
                <a:gd name="T61" fmla="*/ 1474 h 3050"/>
                <a:gd name="T62" fmla="*/ 1458 w 2422"/>
                <a:gd name="T63" fmla="*/ 1184 h 3050"/>
                <a:gd name="T64" fmla="*/ 1151 w 2422"/>
                <a:gd name="T65" fmla="*/ 1329 h 3050"/>
                <a:gd name="T66" fmla="*/ 1091 w 2422"/>
                <a:gd name="T67" fmla="*/ 1576 h 3050"/>
                <a:gd name="T68" fmla="*/ 921 w 2422"/>
                <a:gd name="T69" fmla="*/ 1670 h 3050"/>
                <a:gd name="T70" fmla="*/ 1697 w 2422"/>
                <a:gd name="T71" fmla="*/ 1244 h 3050"/>
                <a:gd name="T72" fmla="*/ 1842 w 2422"/>
                <a:gd name="T73" fmla="*/ 1269 h 3050"/>
                <a:gd name="T74" fmla="*/ 2166 w 2422"/>
                <a:gd name="T75" fmla="*/ 937 h 3050"/>
                <a:gd name="T76" fmla="*/ 1577 w 2422"/>
                <a:gd name="T77" fmla="*/ 1150 h 3050"/>
                <a:gd name="T78" fmla="*/ 1697 w 2422"/>
                <a:gd name="T79" fmla="*/ 1244 h 3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22" h="3050">
                  <a:moveTo>
                    <a:pt x="554" y="1534"/>
                  </a:moveTo>
                  <a:cubicBezTo>
                    <a:pt x="597" y="1644"/>
                    <a:pt x="656" y="1721"/>
                    <a:pt x="648" y="1806"/>
                  </a:cubicBezTo>
                  <a:cubicBezTo>
                    <a:pt x="639" y="1883"/>
                    <a:pt x="742" y="1985"/>
                    <a:pt x="801" y="1908"/>
                  </a:cubicBezTo>
                  <a:cubicBezTo>
                    <a:pt x="861" y="1832"/>
                    <a:pt x="861" y="1772"/>
                    <a:pt x="759" y="1627"/>
                  </a:cubicBezTo>
                  <a:cubicBezTo>
                    <a:pt x="665" y="1491"/>
                    <a:pt x="469" y="1363"/>
                    <a:pt x="554" y="1534"/>
                  </a:cubicBezTo>
                  <a:close/>
                  <a:moveTo>
                    <a:pt x="1450" y="2471"/>
                  </a:moveTo>
                  <a:cubicBezTo>
                    <a:pt x="1526" y="2420"/>
                    <a:pt x="1552" y="2334"/>
                    <a:pt x="1543" y="2266"/>
                  </a:cubicBezTo>
                  <a:cubicBezTo>
                    <a:pt x="1543" y="2190"/>
                    <a:pt x="1518" y="2172"/>
                    <a:pt x="1475" y="2155"/>
                  </a:cubicBezTo>
                  <a:cubicBezTo>
                    <a:pt x="1441" y="2138"/>
                    <a:pt x="1441" y="2036"/>
                    <a:pt x="1526" y="1951"/>
                  </a:cubicBezTo>
                  <a:cubicBezTo>
                    <a:pt x="1612" y="1874"/>
                    <a:pt x="1646" y="1866"/>
                    <a:pt x="1637" y="1840"/>
                  </a:cubicBezTo>
                  <a:cubicBezTo>
                    <a:pt x="1637" y="1806"/>
                    <a:pt x="1518" y="1849"/>
                    <a:pt x="1347" y="1977"/>
                  </a:cubicBezTo>
                  <a:cubicBezTo>
                    <a:pt x="1177" y="2113"/>
                    <a:pt x="1100" y="2164"/>
                    <a:pt x="870" y="2394"/>
                  </a:cubicBezTo>
                  <a:cubicBezTo>
                    <a:pt x="639" y="2624"/>
                    <a:pt x="537" y="2752"/>
                    <a:pt x="332" y="2871"/>
                  </a:cubicBezTo>
                  <a:cubicBezTo>
                    <a:pt x="136" y="2990"/>
                    <a:pt x="59" y="2982"/>
                    <a:pt x="25" y="2820"/>
                  </a:cubicBezTo>
                  <a:cubicBezTo>
                    <a:pt x="0" y="2650"/>
                    <a:pt x="77" y="2581"/>
                    <a:pt x="94" y="2624"/>
                  </a:cubicBezTo>
                  <a:cubicBezTo>
                    <a:pt x="111" y="2667"/>
                    <a:pt x="94" y="2794"/>
                    <a:pt x="179" y="2752"/>
                  </a:cubicBezTo>
                  <a:cubicBezTo>
                    <a:pt x="256" y="2718"/>
                    <a:pt x="435" y="2624"/>
                    <a:pt x="810" y="2300"/>
                  </a:cubicBezTo>
                  <a:cubicBezTo>
                    <a:pt x="1185" y="1977"/>
                    <a:pt x="1441" y="1730"/>
                    <a:pt x="1705" y="1602"/>
                  </a:cubicBezTo>
                  <a:cubicBezTo>
                    <a:pt x="1970" y="1482"/>
                    <a:pt x="2064" y="1610"/>
                    <a:pt x="2055" y="1661"/>
                  </a:cubicBezTo>
                  <a:cubicBezTo>
                    <a:pt x="2047" y="1712"/>
                    <a:pt x="1816" y="1891"/>
                    <a:pt x="1688" y="2002"/>
                  </a:cubicBezTo>
                  <a:cubicBezTo>
                    <a:pt x="1552" y="2113"/>
                    <a:pt x="1629" y="2104"/>
                    <a:pt x="1646" y="2147"/>
                  </a:cubicBezTo>
                  <a:cubicBezTo>
                    <a:pt x="1654" y="2190"/>
                    <a:pt x="1654" y="2275"/>
                    <a:pt x="1646" y="2317"/>
                  </a:cubicBezTo>
                  <a:cubicBezTo>
                    <a:pt x="1637" y="2360"/>
                    <a:pt x="1663" y="2385"/>
                    <a:pt x="1731" y="2385"/>
                  </a:cubicBezTo>
                  <a:cubicBezTo>
                    <a:pt x="1808" y="2385"/>
                    <a:pt x="1936" y="2420"/>
                    <a:pt x="1842" y="2496"/>
                  </a:cubicBezTo>
                  <a:cubicBezTo>
                    <a:pt x="1748" y="2573"/>
                    <a:pt x="1637" y="2513"/>
                    <a:pt x="1663" y="2650"/>
                  </a:cubicBezTo>
                  <a:cubicBezTo>
                    <a:pt x="1688" y="2794"/>
                    <a:pt x="1714" y="2888"/>
                    <a:pt x="1552" y="2973"/>
                  </a:cubicBezTo>
                  <a:cubicBezTo>
                    <a:pt x="1390" y="3050"/>
                    <a:pt x="1347" y="3007"/>
                    <a:pt x="1262" y="2965"/>
                  </a:cubicBezTo>
                  <a:cubicBezTo>
                    <a:pt x="1185" y="2914"/>
                    <a:pt x="1091" y="2922"/>
                    <a:pt x="1040" y="2965"/>
                  </a:cubicBezTo>
                  <a:cubicBezTo>
                    <a:pt x="998" y="3007"/>
                    <a:pt x="895" y="2999"/>
                    <a:pt x="938" y="2888"/>
                  </a:cubicBezTo>
                  <a:cubicBezTo>
                    <a:pt x="981" y="2777"/>
                    <a:pt x="1049" y="2726"/>
                    <a:pt x="1450" y="2471"/>
                  </a:cubicBezTo>
                  <a:close/>
                  <a:moveTo>
                    <a:pt x="1219" y="2760"/>
                  </a:moveTo>
                  <a:cubicBezTo>
                    <a:pt x="1270" y="2718"/>
                    <a:pt x="1450" y="2573"/>
                    <a:pt x="1501" y="2615"/>
                  </a:cubicBezTo>
                  <a:cubicBezTo>
                    <a:pt x="1543" y="2650"/>
                    <a:pt x="1595" y="2794"/>
                    <a:pt x="1484" y="2837"/>
                  </a:cubicBezTo>
                  <a:cubicBezTo>
                    <a:pt x="1373" y="2880"/>
                    <a:pt x="1049" y="2905"/>
                    <a:pt x="1219" y="2760"/>
                  </a:cubicBezTo>
                  <a:close/>
                  <a:moveTo>
                    <a:pt x="861" y="1627"/>
                  </a:moveTo>
                  <a:cubicBezTo>
                    <a:pt x="895" y="1568"/>
                    <a:pt x="972" y="1542"/>
                    <a:pt x="929" y="1457"/>
                  </a:cubicBezTo>
                  <a:cubicBezTo>
                    <a:pt x="887" y="1372"/>
                    <a:pt x="801" y="1252"/>
                    <a:pt x="733" y="1193"/>
                  </a:cubicBezTo>
                  <a:cubicBezTo>
                    <a:pt x="665" y="1133"/>
                    <a:pt x="639" y="1074"/>
                    <a:pt x="699" y="1091"/>
                  </a:cubicBezTo>
                  <a:cubicBezTo>
                    <a:pt x="759" y="1116"/>
                    <a:pt x="870" y="1167"/>
                    <a:pt x="912" y="1252"/>
                  </a:cubicBezTo>
                  <a:cubicBezTo>
                    <a:pt x="963" y="1338"/>
                    <a:pt x="963" y="1355"/>
                    <a:pt x="1015" y="1321"/>
                  </a:cubicBezTo>
                  <a:cubicBezTo>
                    <a:pt x="1066" y="1295"/>
                    <a:pt x="1160" y="1227"/>
                    <a:pt x="1091" y="1210"/>
                  </a:cubicBezTo>
                  <a:cubicBezTo>
                    <a:pt x="1032" y="1201"/>
                    <a:pt x="955" y="1235"/>
                    <a:pt x="912" y="1193"/>
                  </a:cubicBezTo>
                  <a:cubicBezTo>
                    <a:pt x="878" y="1142"/>
                    <a:pt x="1066" y="1108"/>
                    <a:pt x="1202" y="1048"/>
                  </a:cubicBezTo>
                  <a:cubicBezTo>
                    <a:pt x="1330" y="988"/>
                    <a:pt x="1330" y="971"/>
                    <a:pt x="1390" y="878"/>
                  </a:cubicBezTo>
                  <a:cubicBezTo>
                    <a:pt x="1458" y="775"/>
                    <a:pt x="1620" y="554"/>
                    <a:pt x="1688" y="469"/>
                  </a:cubicBezTo>
                  <a:cubicBezTo>
                    <a:pt x="1748" y="375"/>
                    <a:pt x="1808" y="332"/>
                    <a:pt x="1748" y="298"/>
                  </a:cubicBezTo>
                  <a:cubicBezTo>
                    <a:pt x="1680" y="256"/>
                    <a:pt x="1433" y="111"/>
                    <a:pt x="1407" y="68"/>
                  </a:cubicBezTo>
                  <a:cubicBezTo>
                    <a:pt x="1390" y="26"/>
                    <a:pt x="1450" y="0"/>
                    <a:pt x="1586" y="77"/>
                  </a:cubicBezTo>
                  <a:cubicBezTo>
                    <a:pt x="1714" y="154"/>
                    <a:pt x="1884" y="264"/>
                    <a:pt x="1910" y="324"/>
                  </a:cubicBezTo>
                  <a:cubicBezTo>
                    <a:pt x="1936" y="375"/>
                    <a:pt x="1884" y="418"/>
                    <a:pt x="1799" y="486"/>
                  </a:cubicBezTo>
                  <a:cubicBezTo>
                    <a:pt x="1714" y="545"/>
                    <a:pt x="1543" y="733"/>
                    <a:pt x="1501" y="835"/>
                  </a:cubicBezTo>
                  <a:cubicBezTo>
                    <a:pt x="1458" y="929"/>
                    <a:pt x="1450" y="946"/>
                    <a:pt x="1492" y="920"/>
                  </a:cubicBezTo>
                  <a:cubicBezTo>
                    <a:pt x="1543" y="895"/>
                    <a:pt x="1612" y="937"/>
                    <a:pt x="1629" y="971"/>
                  </a:cubicBezTo>
                  <a:cubicBezTo>
                    <a:pt x="1654" y="1005"/>
                    <a:pt x="1663" y="988"/>
                    <a:pt x="1714" y="954"/>
                  </a:cubicBezTo>
                  <a:cubicBezTo>
                    <a:pt x="1757" y="920"/>
                    <a:pt x="2115" y="707"/>
                    <a:pt x="2226" y="733"/>
                  </a:cubicBezTo>
                  <a:cubicBezTo>
                    <a:pt x="2345" y="758"/>
                    <a:pt x="2422" y="809"/>
                    <a:pt x="2251" y="1082"/>
                  </a:cubicBezTo>
                  <a:cubicBezTo>
                    <a:pt x="2072" y="1346"/>
                    <a:pt x="1936" y="1389"/>
                    <a:pt x="1867" y="1389"/>
                  </a:cubicBezTo>
                  <a:cubicBezTo>
                    <a:pt x="1808" y="1389"/>
                    <a:pt x="1722" y="1551"/>
                    <a:pt x="1637" y="1610"/>
                  </a:cubicBezTo>
                  <a:cubicBezTo>
                    <a:pt x="1552" y="1661"/>
                    <a:pt x="1339" y="1730"/>
                    <a:pt x="1390" y="1661"/>
                  </a:cubicBezTo>
                  <a:cubicBezTo>
                    <a:pt x="1441" y="1602"/>
                    <a:pt x="1595" y="1551"/>
                    <a:pt x="1484" y="1508"/>
                  </a:cubicBezTo>
                  <a:cubicBezTo>
                    <a:pt x="1381" y="1465"/>
                    <a:pt x="1347" y="1482"/>
                    <a:pt x="1305" y="1517"/>
                  </a:cubicBezTo>
                  <a:cubicBezTo>
                    <a:pt x="1262" y="1542"/>
                    <a:pt x="1236" y="1534"/>
                    <a:pt x="1211" y="1474"/>
                  </a:cubicBezTo>
                  <a:cubicBezTo>
                    <a:pt x="1185" y="1414"/>
                    <a:pt x="1168" y="1397"/>
                    <a:pt x="1262" y="1338"/>
                  </a:cubicBezTo>
                  <a:cubicBezTo>
                    <a:pt x="1356" y="1269"/>
                    <a:pt x="1433" y="1252"/>
                    <a:pt x="1458" y="1184"/>
                  </a:cubicBezTo>
                  <a:cubicBezTo>
                    <a:pt x="1484" y="1116"/>
                    <a:pt x="1475" y="1039"/>
                    <a:pt x="1424" y="1082"/>
                  </a:cubicBezTo>
                  <a:cubicBezTo>
                    <a:pt x="1364" y="1125"/>
                    <a:pt x="1160" y="1278"/>
                    <a:pt x="1151" y="1329"/>
                  </a:cubicBezTo>
                  <a:cubicBezTo>
                    <a:pt x="1143" y="1389"/>
                    <a:pt x="1177" y="1397"/>
                    <a:pt x="1134" y="1423"/>
                  </a:cubicBezTo>
                  <a:cubicBezTo>
                    <a:pt x="1083" y="1457"/>
                    <a:pt x="1083" y="1542"/>
                    <a:pt x="1091" y="1576"/>
                  </a:cubicBezTo>
                  <a:cubicBezTo>
                    <a:pt x="1100" y="1619"/>
                    <a:pt x="1057" y="1687"/>
                    <a:pt x="1006" y="1695"/>
                  </a:cubicBezTo>
                  <a:cubicBezTo>
                    <a:pt x="955" y="1704"/>
                    <a:pt x="955" y="1661"/>
                    <a:pt x="921" y="1670"/>
                  </a:cubicBezTo>
                  <a:cubicBezTo>
                    <a:pt x="887" y="1670"/>
                    <a:pt x="844" y="1670"/>
                    <a:pt x="861" y="1627"/>
                  </a:cubicBezTo>
                  <a:close/>
                  <a:moveTo>
                    <a:pt x="1697" y="1244"/>
                  </a:moveTo>
                  <a:cubicBezTo>
                    <a:pt x="1688" y="1193"/>
                    <a:pt x="1671" y="1082"/>
                    <a:pt x="1740" y="1091"/>
                  </a:cubicBezTo>
                  <a:cubicBezTo>
                    <a:pt x="1799" y="1108"/>
                    <a:pt x="1816" y="1218"/>
                    <a:pt x="1842" y="1269"/>
                  </a:cubicBezTo>
                  <a:cubicBezTo>
                    <a:pt x="1867" y="1321"/>
                    <a:pt x="1919" y="1295"/>
                    <a:pt x="1995" y="1201"/>
                  </a:cubicBezTo>
                  <a:cubicBezTo>
                    <a:pt x="2081" y="1108"/>
                    <a:pt x="2132" y="1031"/>
                    <a:pt x="2166" y="937"/>
                  </a:cubicBezTo>
                  <a:cubicBezTo>
                    <a:pt x="2200" y="852"/>
                    <a:pt x="2192" y="844"/>
                    <a:pt x="2115" y="861"/>
                  </a:cubicBezTo>
                  <a:cubicBezTo>
                    <a:pt x="2038" y="878"/>
                    <a:pt x="1637" y="1065"/>
                    <a:pt x="1577" y="1150"/>
                  </a:cubicBezTo>
                  <a:cubicBezTo>
                    <a:pt x="1518" y="1227"/>
                    <a:pt x="1518" y="1304"/>
                    <a:pt x="1569" y="1338"/>
                  </a:cubicBezTo>
                  <a:cubicBezTo>
                    <a:pt x="1620" y="1380"/>
                    <a:pt x="1714" y="1363"/>
                    <a:pt x="1697" y="1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sp>
        <p:nvSpPr>
          <p:cNvPr id="36" name="标题 1">
            <a:extLst>
              <a:ext uri="{FF2B5EF4-FFF2-40B4-BE49-F238E27FC236}">
                <a16:creationId xmlns="" xmlns:a16="http://schemas.microsoft.com/office/drawing/2014/main" id="{BA94DF50-1A2E-452A-BB10-8E58329E915D}"/>
              </a:ext>
            </a:extLst>
          </p:cNvPr>
          <p:cNvSpPr>
            <a:spLocks noGrp="1"/>
          </p:cNvSpPr>
          <p:nvPr>
            <p:ph type="title" hasCustomPrompt="1"/>
          </p:nvPr>
        </p:nvSpPr>
        <p:spPr>
          <a:xfrm>
            <a:off x="695325" y="364917"/>
            <a:ext cx="9305200" cy="548640"/>
          </a:xfrm>
          <a:prstGeom prst="rect">
            <a:avLst/>
          </a:prstGeom>
        </p:spPr>
        <p:txBody>
          <a:bodyPr lIns="0" anchor="b">
            <a:normAutofit/>
          </a:bodyPr>
          <a:lstStyle>
            <a:lvl1pPr>
              <a:defRPr sz="3200" b="1"/>
            </a:lvl1pPr>
          </a:lstStyle>
          <a:p>
            <a:r>
              <a:rPr lang="zh-CN" altLang="en-US" dirty="0"/>
              <a:t>团队介绍页</a:t>
            </a:r>
            <a:r>
              <a:rPr lang="en-US" altLang="zh-CN" dirty="0"/>
              <a:t>-2</a:t>
            </a:r>
            <a:r>
              <a:rPr lang="zh-CN" altLang="en-US" dirty="0"/>
              <a:t>人</a:t>
            </a:r>
          </a:p>
        </p:txBody>
      </p:sp>
      <p:sp>
        <p:nvSpPr>
          <p:cNvPr id="37" name="矩形 36">
            <a:extLst>
              <a:ext uri="{FF2B5EF4-FFF2-40B4-BE49-F238E27FC236}">
                <a16:creationId xmlns="" xmlns:a16="http://schemas.microsoft.com/office/drawing/2014/main" id="{493DC123-4A98-4BBC-AC1A-7B1715CAF46C}"/>
              </a:ext>
            </a:extLst>
          </p:cNvPr>
          <p:cNvSpPr/>
          <p:nvPr userDrawn="1"/>
        </p:nvSpPr>
        <p:spPr>
          <a:xfrm>
            <a:off x="0" y="370088"/>
            <a:ext cx="342614" cy="4636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a:extLst>
              <a:ext uri="{FF2B5EF4-FFF2-40B4-BE49-F238E27FC236}">
                <a16:creationId xmlns="" xmlns:a16="http://schemas.microsoft.com/office/drawing/2014/main" id="{42980E25-3B8C-42BC-830C-4A2DEDE7234C}"/>
              </a:ext>
            </a:extLst>
          </p:cNvPr>
          <p:cNvCxnSpPr>
            <a:cxnSpLocks/>
          </p:cNvCxnSpPr>
          <p:nvPr userDrawn="1"/>
        </p:nvCxnSpPr>
        <p:spPr>
          <a:xfrm flipH="1">
            <a:off x="695326" y="871448"/>
            <a:ext cx="1080134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矩形 39">
            <a:extLst>
              <a:ext uri="{FF2B5EF4-FFF2-40B4-BE49-F238E27FC236}">
                <a16:creationId xmlns="" xmlns:a16="http://schemas.microsoft.com/office/drawing/2014/main" id="{F4E6220F-ACDE-4343-A45D-A2CD348CAE01}"/>
              </a:ext>
            </a:extLst>
          </p:cNvPr>
          <p:cNvSpPr/>
          <p:nvPr userDrawn="1"/>
        </p:nvSpPr>
        <p:spPr>
          <a:xfrm>
            <a:off x="419820" y="370088"/>
            <a:ext cx="128763" cy="4636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图片占位符 3">
            <a:extLst>
              <a:ext uri="{FF2B5EF4-FFF2-40B4-BE49-F238E27FC236}">
                <a16:creationId xmlns="" xmlns:a16="http://schemas.microsoft.com/office/drawing/2014/main" id="{C5487368-0855-46EC-B3E0-93470E377AA4}"/>
              </a:ext>
            </a:extLst>
          </p:cNvPr>
          <p:cNvSpPr>
            <a:spLocks noGrp="1"/>
          </p:cNvSpPr>
          <p:nvPr>
            <p:ph type="pic" sz="quarter" idx="10"/>
          </p:nvPr>
        </p:nvSpPr>
        <p:spPr>
          <a:xfrm>
            <a:off x="1634935" y="1921087"/>
            <a:ext cx="1170472" cy="1170472"/>
          </a:xfrm>
          <a:prstGeom prst="ellipse">
            <a:avLst/>
          </a:prstGeom>
        </p:spPr>
        <p:txBody>
          <a:bodyPr/>
          <a:lstStyle/>
          <a:p>
            <a:endParaRPr lang="zh-CN" altLang="en-US"/>
          </a:p>
        </p:txBody>
      </p:sp>
      <p:sp>
        <p:nvSpPr>
          <p:cNvPr id="41" name="图片占位符 3">
            <a:extLst>
              <a:ext uri="{FF2B5EF4-FFF2-40B4-BE49-F238E27FC236}">
                <a16:creationId xmlns="" xmlns:a16="http://schemas.microsoft.com/office/drawing/2014/main" id="{270F83BA-08F8-4978-9361-B4B8DFB00CD6}"/>
              </a:ext>
            </a:extLst>
          </p:cNvPr>
          <p:cNvSpPr>
            <a:spLocks noGrp="1"/>
          </p:cNvSpPr>
          <p:nvPr>
            <p:ph type="pic" sz="quarter" idx="11"/>
          </p:nvPr>
        </p:nvSpPr>
        <p:spPr>
          <a:xfrm>
            <a:off x="7045135" y="1921087"/>
            <a:ext cx="1170472" cy="1170472"/>
          </a:xfrm>
          <a:prstGeom prst="ellipse">
            <a:avLst/>
          </a:prstGeom>
        </p:spPr>
        <p:txBody>
          <a:bodyPr/>
          <a:lstStyle/>
          <a:p>
            <a:endParaRPr lang="zh-CN" altLang="en-US"/>
          </a:p>
        </p:txBody>
      </p:sp>
      <p:cxnSp>
        <p:nvCxnSpPr>
          <p:cNvPr id="23" name="直接连接符 22">
            <a:extLst>
              <a:ext uri="{FF2B5EF4-FFF2-40B4-BE49-F238E27FC236}">
                <a16:creationId xmlns="" xmlns:a16="http://schemas.microsoft.com/office/drawing/2014/main" id="{B0D546B4-FABB-4B21-8254-6EC0D27B1F44}"/>
              </a:ext>
            </a:extLst>
          </p:cNvPr>
          <p:cNvCxnSpPr>
            <a:cxnSpLocks/>
          </p:cNvCxnSpPr>
          <p:nvPr userDrawn="1"/>
        </p:nvCxnSpPr>
        <p:spPr>
          <a:xfrm flipH="1">
            <a:off x="695326" y="6479197"/>
            <a:ext cx="1080134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 xmlns:a16="http://schemas.microsoft.com/office/drawing/2014/main" id="{4E71065E-6EA7-403C-BE5F-446B7564B77F}"/>
              </a:ext>
            </a:extLst>
          </p:cNvPr>
          <p:cNvSpPr txBox="1"/>
          <p:nvPr userDrawn="1"/>
        </p:nvSpPr>
        <p:spPr>
          <a:xfrm>
            <a:off x="614278" y="6468889"/>
            <a:ext cx="2463948" cy="307777"/>
          </a:xfrm>
          <a:prstGeom prst="rect">
            <a:avLst/>
          </a:prstGeom>
          <a:noFill/>
        </p:spPr>
        <p:txBody>
          <a:bodyPr wrap="square" rtlCol="0">
            <a:spAutoFit/>
          </a:bodyPr>
          <a:lstStyle/>
          <a:p>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明德任责</a:t>
            </a:r>
            <a:r>
              <a:rPr lang="zh-CN" altLang="en-US" sz="1200" dirty="0">
                <a:solidFill>
                  <a:schemeClr val="bg1">
                    <a:lumMod val="50000"/>
                  </a:schemeClr>
                </a:solidFill>
                <a:latin typeface="微软雅黑 Light" panose="020B0502040204020203" pitchFamily="34" charset="-122"/>
                <a:ea typeface="微软雅黑 Light" panose="020B0502040204020203" pitchFamily="34" charset="-122"/>
              </a:rPr>
              <a:t>▕  </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好学力行</a:t>
            </a:r>
          </a:p>
        </p:txBody>
      </p:sp>
      <p:sp>
        <p:nvSpPr>
          <p:cNvPr id="26" name="文本框 25">
            <a:extLst>
              <a:ext uri="{FF2B5EF4-FFF2-40B4-BE49-F238E27FC236}">
                <a16:creationId xmlns="" xmlns:a16="http://schemas.microsoft.com/office/drawing/2014/main" id="{375A7254-F4B8-4672-98A3-11669CA179A1}"/>
              </a:ext>
            </a:extLst>
          </p:cNvPr>
          <p:cNvSpPr txBox="1"/>
          <p:nvPr userDrawn="1"/>
        </p:nvSpPr>
        <p:spPr>
          <a:xfrm>
            <a:off x="9938278" y="6444183"/>
            <a:ext cx="1553589" cy="314039"/>
          </a:xfrm>
          <a:prstGeom prst="rect">
            <a:avLst/>
          </a:prstGeom>
          <a:noFill/>
        </p:spPr>
        <p:txBody>
          <a:bodyPr wrap="square" rIns="0" rtlCol="0">
            <a:spAutoFit/>
          </a:bodyPr>
          <a:lstStyle/>
          <a:p>
            <a:pPr algn="dist"/>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www.hpu.edu.cn</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4234163209"/>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团队介绍页-3人">
    <p:spTree>
      <p:nvGrpSpPr>
        <p:cNvPr id="1" name=""/>
        <p:cNvGrpSpPr/>
        <p:nvPr/>
      </p:nvGrpSpPr>
      <p:grpSpPr>
        <a:xfrm>
          <a:off x="0" y="0"/>
          <a:ext cx="0" cy="0"/>
          <a:chOff x="0" y="0"/>
          <a:chExt cx="0" cy="0"/>
        </a:xfrm>
      </p:grpSpPr>
      <p:sp>
        <p:nvSpPr>
          <p:cNvPr id="27" name="图片占位符 3">
            <a:extLst>
              <a:ext uri="{FF2B5EF4-FFF2-40B4-BE49-F238E27FC236}">
                <a16:creationId xmlns="" xmlns:a16="http://schemas.microsoft.com/office/drawing/2014/main" id="{C5487368-0855-46EC-B3E0-93470E377AA4}"/>
              </a:ext>
            </a:extLst>
          </p:cNvPr>
          <p:cNvSpPr>
            <a:spLocks noGrp="1"/>
          </p:cNvSpPr>
          <p:nvPr>
            <p:ph type="pic" sz="quarter" idx="10"/>
          </p:nvPr>
        </p:nvSpPr>
        <p:spPr>
          <a:xfrm>
            <a:off x="692689" y="1211178"/>
            <a:ext cx="1414792" cy="1414792"/>
          </a:xfrm>
          <a:prstGeom prst="ellipse">
            <a:avLst/>
          </a:prstGeom>
        </p:spPr>
        <p:txBody>
          <a:bodyPr>
            <a:normAutofit/>
          </a:bodyPr>
          <a:lstStyle>
            <a:lvl1pPr>
              <a:defRPr sz="1400"/>
            </a:lvl1pPr>
          </a:lstStyle>
          <a:p>
            <a:endParaRPr lang="zh-CN" altLang="en-US" dirty="0"/>
          </a:p>
        </p:txBody>
      </p:sp>
      <p:sp>
        <p:nvSpPr>
          <p:cNvPr id="43" name="图片占位符 3">
            <a:extLst>
              <a:ext uri="{FF2B5EF4-FFF2-40B4-BE49-F238E27FC236}">
                <a16:creationId xmlns="" xmlns:a16="http://schemas.microsoft.com/office/drawing/2014/main" id="{9FD25FF3-6B60-490F-BC1C-847F3D3231C0}"/>
              </a:ext>
            </a:extLst>
          </p:cNvPr>
          <p:cNvSpPr>
            <a:spLocks noGrp="1"/>
          </p:cNvSpPr>
          <p:nvPr>
            <p:ph type="pic" sz="quarter" idx="12"/>
          </p:nvPr>
        </p:nvSpPr>
        <p:spPr>
          <a:xfrm>
            <a:off x="692689" y="2948538"/>
            <a:ext cx="1414792" cy="1414792"/>
          </a:xfrm>
          <a:prstGeom prst="ellipse">
            <a:avLst/>
          </a:prstGeom>
        </p:spPr>
        <p:txBody>
          <a:bodyPr>
            <a:normAutofit/>
          </a:bodyPr>
          <a:lstStyle>
            <a:lvl1pPr>
              <a:defRPr sz="1400"/>
            </a:lvl1pPr>
          </a:lstStyle>
          <a:p>
            <a:endParaRPr lang="zh-CN" altLang="en-US" dirty="0"/>
          </a:p>
        </p:txBody>
      </p:sp>
      <p:sp>
        <p:nvSpPr>
          <p:cNvPr id="44" name="图片占位符 3">
            <a:extLst>
              <a:ext uri="{FF2B5EF4-FFF2-40B4-BE49-F238E27FC236}">
                <a16:creationId xmlns="" xmlns:a16="http://schemas.microsoft.com/office/drawing/2014/main" id="{12157988-A253-428D-B9B9-15CAEBC71B82}"/>
              </a:ext>
            </a:extLst>
          </p:cNvPr>
          <p:cNvSpPr>
            <a:spLocks noGrp="1"/>
          </p:cNvSpPr>
          <p:nvPr>
            <p:ph type="pic" sz="quarter" idx="13"/>
          </p:nvPr>
        </p:nvSpPr>
        <p:spPr>
          <a:xfrm>
            <a:off x="692689" y="4685898"/>
            <a:ext cx="1414792" cy="1414792"/>
          </a:xfrm>
          <a:prstGeom prst="ellipse">
            <a:avLst/>
          </a:prstGeom>
        </p:spPr>
        <p:txBody>
          <a:bodyPr>
            <a:normAutofit/>
          </a:bodyPr>
          <a:lstStyle>
            <a:lvl1pPr>
              <a:defRPr sz="1400"/>
            </a:lvl1pPr>
          </a:lstStyle>
          <a:p>
            <a:endParaRPr lang="zh-CN" altLang="en-US" dirty="0"/>
          </a:p>
        </p:txBody>
      </p:sp>
      <p:sp>
        <p:nvSpPr>
          <p:cNvPr id="20" name="íŝlîḍe">
            <a:extLst>
              <a:ext uri="{FF2B5EF4-FFF2-40B4-BE49-F238E27FC236}">
                <a16:creationId xmlns="" xmlns:a16="http://schemas.microsoft.com/office/drawing/2014/main" id="{52424C1A-7E10-4896-9931-03F46B4CEEDD}"/>
              </a:ext>
            </a:extLst>
          </p:cNvPr>
          <p:cNvSpPr/>
          <p:nvPr userDrawn="1"/>
        </p:nvSpPr>
        <p:spPr bwMode="auto">
          <a:xfrm>
            <a:off x="6378697" y="-109959"/>
            <a:ext cx="7077600" cy="7077918"/>
          </a:xfrm>
          <a:custGeom>
            <a:avLst/>
            <a:gdLst>
              <a:gd name="T0" fmla="*/ 546 w 4879"/>
              <a:gd name="T1" fmla="*/ 2803 h 4873"/>
              <a:gd name="T2" fmla="*/ 4256 w 4879"/>
              <a:gd name="T3" fmla="*/ 1823 h 4873"/>
              <a:gd name="T4" fmla="*/ 4034 w 4879"/>
              <a:gd name="T5" fmla="*/ 1806 h 4873"/>
              <a:gd name="T6" fmla="*/ 4077 w 4879"/>
              <a:gd name="T7" fmla="*/ 1985 h 4873"/>
              <a:gd name="T8" fmla="*/ 4520 w 4879"/>
              <a:gd name="T9" fmla="*/ 1977 h 4873"/>
              <a:gd name="T10" fmla="*/ 4299 w 4879"/>
              <a:gd name="T11" fmla="*/ 1951 h 4873"/>
              <a:gd name="T12" fmla="*/ 4427 w 4879"/>
              <a:gd name="T13" fmla="*/ 2079 h 4873"/>
              <a:gd name="T14" fmla="*/ 3957 w 4879"/>
              <a:gd name="T15" fmla="*/ 1125 h 4873"/>
              <a:gd name="T16" fmla="*/ 3548 w 4879"/>
              <a:gd name="T17" fmla="*/ 1040 h 4873"/>
              <a:gd name="T18" fmla="*/ 2951 w 4879"/>
              <a:gd name="T19" fmla="*/ 537 h 4873"/>
              <a:gd name="T20" fmla="*/ 1902 w 4879"/>
              <a:gd name="T21" fmla="*/ 588 h 4873"/>
              <a:gd name="T22" fmla="*/ 1843 w 4879"/>
              <a:gd name="T23" fmla="*/ 793 h 4873"/>
              <a:gd name="T24" fmla="*/ 2047 w 4879"/>
              <a:gd name="T25" fmla="*/ 733 h 4873"/>
              <a:gd name="T26" fmla="*/ 1979 w 4879"/>
              <a:gd name="T27" fmla="*/ 460 h 4873"/>
              <a:gd name="T28" fmla="*/ 1101 w 4879"/>
              <a:gd name="T29" fmla="*/ 1082 h 4873"/>
              <a:gd name="T30" fmla="*/ 1135 w 4879"/>
              <a:gd name="T31" fmla="*/ 1065 h 4873"/>
              <a:gd name="T32" fmla="*/ 1194 w 4879"/>
              <a:gd name="T33" fmla="*/ 980 h 4873"/>
              <a:gd name="T34" fmla="*/ 1058 w 4879"/>
              <a:gd name="T35" fmla="*/ 1040 h 4873"/>
              <a:gd name="T36" fmla="*/ 879 w 4879"/>
              <a:gd name="T37" fmla="*/ 1951 h 4873"/>
              <a:gd name="T38" fmla="*/ 614 w 4879"/>
              <a:gd name="T39" fmla="*/ 1892 h 4873"/>
              <a:gd name="T40" fmla="*/ 427 w 4879"/>
              <a:gd name="T41" fmla="*/ 1653 h 4873"/>
              <a:gd name="T42" fmla="*/ 589 w 4879"/>
              <a:gd name="T43" fmla="*/ 2070 h 4873"/>
              <a:gd name="T44" fmla="*/ 1638 w 4879"/>
              <a:gd name="T45" fmla="*/ 3433 h 4873"/>
              <a:gd name="T46" fmla="*/ 2457 w 4879"/>
              <a:gd name="T47" fmla="*/ 2675 h 4873"/>
              <a:gd name="T48" fmla="*/ 2857 w 4879"/>
              <a:gd name="T49" fmla="*/ 3391 h 4873"/>
              <a:gd name="T50" fmla="*/ 3156 w 4879"/>
              <a:gd name="T51" fmla="*/ 3348 h 4873"/>
              <a:gd name="T52" fmla="*/ 3343 w 4879"/>
              <a:gd name="T53" fmla="*/ 3476 h 4873"/>
              <a:gd name="T54" fmla="*/ 162 w 4879"/>
              <a:gd name="T55" fmla="*/ 2437 h 4873"/>
              <a:gd name="T56" fmla="*/ 4273 w 4879"/>
              <a:gd name="T57" fmla="*/ 2633 h 4873"/>
              <a:gd name="T58" fmla="*/ 4299 w 4879"/>
              <a:gd name="T59" fmla="*/ 2863 h 4873"/>
              <a:gd name="T60" fmla="*/ 4307 w 4879"/>
              <a:gd name="T61" fmla="*/ 3169 h 4873"/>
              <a:gd name="T62" fmla="*/ 4196 w 4879"/>
              <a:gd name="T63" fmla="*/ 3297 h 4873"/>
              <a:gd name="T64" fmla="*/ 4247 w 4879"/>
              <a:gd name="T65" fmla="*/ 3357 h 4873"/>
              <a:gd name="T66" fmla="*/ 4102 w 4879"/>
              <a:gd name="T67" fmla="*/ 3553 h 4873"/>
              <a:gd name="T68" fmla="*/ 4009 w 4879"/>
              <a:gd name="T69" fmla="*/ 3442 h 4873"/>
              <a:gd name="T70" fmla="*/ 4026 w 4879"/>
              <a:gd name="T71" fmla="*/ 3587 h 4873"/>
              <a:gd name="T72" fmla="*/ 3855 w 4879"/>
              <a:gd name="T73" fmla="*/ 3817 h 4873"/>
              <a:gd name="T74" fmla="*/ 3710 w 4879"/>
              <a:gd name="T75" fmla="*/ 3979 h 4873"/>
              <a:gd name="T76" fmla="*/ 3386 w 4879"/>
              <a:gd name="T77" fmla="*/ 4234 h 4873"/>
              <a:gd name="T78" fmla="*/ 3386 w 4879"/>
              <a:gd name="T79" fmla="*/ 4004 h 4873"/>
              <a:gd name="T80" fmla="*/ 3565 w 4879"/>
              <a:gd name="T81" fmla="*/ 4115 h 4873"/>
              <a:gd name="T82" fmla="*/ 3122 w 4879"/>
              <a:gd name="T83" fmla="*/ 4354 h 4873"/>
              <a:gd name="T84" fmla="*/ 2909 w 4879"/>
              <a:gd name="T85" fmla="*/ 4234 h 4873"/>
              <a:gd name="T86" fmla="*/ 2806 w 4879"/>
              <a:gd name="T87" fmla="*/ 4439 h 4873"/>
              <a:gd name="T88" fmla="*/ 2482 w 4879"/>
              <a:gd name="T89" fmla="*/ 4277 h 4873"/>
              <a:gd name="T90" fmla="*/ 2474 w 4879"/>
              <a:gd name="T91" fmla="*/ 4464 h 4873"/>
              <a:gd name="T92" fmla="*/ 2201 w 4879"/>
              <a:gd name="T93" fmla="*/ 4354 h 4873"/>
              <a:gd name="T94" fmla="*/ 2005 w 4879"/>
              <a:gd name="T95" fmla="*/ 4302 h 4873"/>
              <a:gd name="T96" fmla="*/ 1945 w 4879"/>
              <a:gd name="T97" fmla="*/ 4209 h 4873"/>
              <a:gd name="T98" fmla="*/ 1740 w 4879"/>
              <a:gd name="T99" fmla="*/ 4200 h 4873"/>
              <a:gd name="T100" fmla="*/ 1749 w 4879"/>
              <a:gd name="T101" fmla="*/ 4124 h 4873"/>
              <a:gd name="T102" fmla="*/ 1322 w 4879"/>
              <a:gd name="T103" fmla="*/ 4115 h 4873"/>
              <a:gd name="T104" fmla="*/ 1348 w 4879"/>
              <a:gd name="T105" fmla="*/ 4030 h 4873"/>
              <a:gd name="T106" fmla="*/ 1177 w 4879"/>
              <a:gd name="T107" fmla="*/ 3757 h 4873"/>
              <a:gd name="T108" fmla="*/ 973 w 4879"/>
              <a:gd name="T109" fmla="*/ 3519 h 4873"/>
              <a:gd name="T110" fmla="*/ 819 w 4879"/>
              <a:gd name="T111" fmla="*/ 3646 h 4873"/>
              <a:gd name="T112" fmla="*/ 700 w 4879"/>
              <a:gd name="T113" fmla="*/ 3468 h 4873"/>
              <a:gd name="T114" fmla="*/ 742 w 4879"/>
              <a:gd name="T115" fmla="*/ 3391 h 4873"/>
              <a:gd name="T116" fmla="*/ 700 w 4879"/>
              <a:gd name="T117" fmla="*/ 3135 h 4873"/>
              <a:gd name="T118" fmla="*/ 597 w 4879"/>
              <a:gd name="T119" fmla="*/ 2973 h 4873"/>
              <a:gd name="T120" fmla="*/ 657 w 4879"/>
              <a:gd name="T121" fmla="*/ 2880 h 4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79" h="4873">
                <a:moveTo>
                  <a:pt x="546" y="2735"/>
                </a:moveTo>
                <a:cubicBezTo>
                  <a:pt x="563" y="2803"/>
                  <a:pt x="563" y="2803"/>
                  <a:pt x="563" y="2803"/>
                </a:cubicBezTo>
                <a:cubicBezTo>
                  <a:pt x="614" y="2786"/>
                  <a:pt x="614" y="2786"/>
                  <a:pt x="614" y="2786"/>
                </a:cubicBezTo>
                <a:cubicBezTo>
                  <a:pt x="632" y="2786"/>
                  <a:pt x="640" y="2778"/>
                  <a:pt x="632" y="2760"/>
                </a:cubicBezTo>
                <a:cubicBezTo>
                  <a:pt x="640" y="2760"/>
                  <a:pt x="640" y="2760"/>
                  <a:pt x="640" y="2760"/>
                </a:cubicBezTo>
                <a:cubicBezTo>
                  <a:pt x="666" y="2863"/>
                  <a:pt x="666" y="2863"/>
                  <a:pt x="666" y="2863"/>
                </a:cubicBezTo>
                <a:cubicBezTo>
                  <a:pt x="649" y="2863"/>
                  <a:pt x="649" y="2863"/>
                  <a:pt x="649" y="2863"/>
                </a:cubicBezTo>
                <a:cubicBezTo>
                  <a:pt x="649" y="2846"/>
                  <a:pt x="640" y="2837"/>
                  <a:pt x="623" y="2837"/>
                </a:cubicBezTo>
                <a:cubicBezTo>
                  <a:pt x="487" y="2863"/>
                  <a:pt x="487" y="2863"/>
                  <a:pt x="487" y="2863"/>
                </a:cubicBezTo>
                <a:cubicBezTo>
                  <a:pt x="478" y="2863"/>
                  <a:pt x="469" y="2871"/>
                  <a:pt x="478" y="2897"/>
                </a:cubicBezTo>
                <a:cubicBezTo>
                  <a:pt x="461" y="2897"/>
                  <a:pt x="461" y="2897"/>
                  <a:pt x="461" y="2897"/>
                </a:cubicBezTo>
                <a:cubicBezTo>
                  <a:pt x="444" y="2795"/>
                  <a:pt x="444" y="2795"/>
                  <a:pt x="444" y="2795"/>
                </a:cubicBezTo>
                <a:cubicBezTo>
                  <a:pt x="461" y="2795"/>
                  <a:pt x="461" y="2795"/>
                  <a:pt x="461" y="2795"/>
                </a:cubicBezTo>
                <a:cubicBezTo>
                  <a:pt x="461" y="2812"/>
                  <a:pt x="469" y="2820"/>
                  <a:pt x="478" y="2812"/>
                </a:cubicBezTo>
                <a:cubicBezTo>
                  <a:pt x="546" y="2803"/>
                  <a:pt x="546" y="2803"/>
                  <a:pt x="546" y="2803"/>
                </a:cubicBezTo>
                <a:cubicBezTo>
                  <a:pt x="538" y="2735"/>
                  <a:pt x="538" y="2735"/>
                  <a:pt x="538" y="2735"/>
                </a:cubicBezTo>
                <a:cubicBezTo>
                  <a:pt x="469" y="2752"/>
                  <a:pt x="469" y="2752"/>
                  <a:pt x="469" y="2752"/>
                </a:cubicBezTo>
                <a:cubicBezTo>
                  <a:pt x="452" y="2752"/>
                  <a:pt x="452" y="2760"/>
                  <a:pt x="452" y="2778"/>
                </a:cubicBezTo>
                <a:cubicBezTo>
                  <a:pt x="444" y="2778"/>
                  <a:pt x="444" y="2778"/>
                  <a:pt x="444" y="2778"/>
                </a:cubicBezTo>
                <a:cubicBezTo>
                  <a:pt x="427" y="2684"/>
                  <a:pt x="427" y="2684"/>
                  <a:pt x="427" y="2684"/>
                </a:cubicBezTo>
                <a:cubicBezTo>
                  <a:pt x="435" y="2675"/>
                  <a:pt x="435" y="2675"/>
                  <a:pt x="435" y="2675"/>
                </a:cubicBezTo>
                <a:cubicBezTo>
                  <a:pt x="435" y="2701"/>
                  <a:pt x="444" y="2709"/>
                  <a:pt x="461" y="2701"/>
                </a:cubicBezTo>
                <a:cubicBezTo>
                  <a:pt x="597" y="2675"/>
                  <a:pt x="597" y="2675"/>
                  <a:pt x="597" y="2675"/>
                </a:cubicBezTo>
                <a:cubicBezTo>
                  <a:pt x="614" y="2675"/>
                  <a:pt x="614" y="2667"/>
                  <a:pt x="614" y="2650"/>
                </a:cubicBezTo>
                <a:cubicBezTo>
                  <a:pt x="623" y="2641"/>
                  <a:pt x="623" y="2641"/>
                  <a:pt x="623" y="2641"/>
                </a:cubicBezTo>
                <a:cubicBezTo>
                  <a:pt x="640" y="2743"/>
                  <a:pt x="640" y="2743"/>
                  <a:pt x="640" y="2743"/>
                </a:cubicBezTo>
                <a:cubicBezTo>
                  <a:pt x="632" y="2743"/>
                  <a:pt x="632" y="2743"/>
                  <a:pt x="632" y="2743"/>
                </a:cubicBezTo>
                <a:cubicBezTo>
                  <a:pt x="632" y="2726"/>
                  <a:pt x="623" y="2726"/>
                  <a:pt x="606" y="2726"/>
                </a:cubicBezTo>
                <a:lnTo>
                  <a:pt x="546" y="2735"/>
                </a:lnTo>
                <a:close/>
                <a:moveTo>
                  <a:pt x="4256" y="1823"/>
                </a:moveTo>
                <a:cubicBezTo>
                  <a:pt x="4247" y="1832"/>
                  <a:pt x="4230" y="1849"/>
                  <a:pt x="4222" y="1849"/>
                </a:cubicBezTo>
                <a:cubicBezTo>
                  <a:pt x="4205" y="1849"/>
                  <a:pt x="4188" y="1875"/>
                  <a:pt x="4205" y="1875"/>
                </a:cubicBezTo>
                <a:cubicBezTo>
                  <a:pt x="4222" y="1883"/>
                  <a:pt x="4230" y="1883"/>
                  <a:pt x="4256" y="1858"/>
                </a:cubicBezTo>
                <a:cubicBezTo>
                  <a:pt x="4273" y="1840"/>
                  <a:pt x="4290" y="1798"/>
                  <a:pt x="4256" y="1823"/>
                </a:cubicBezTo>
                <a:close/>
                <a:moveTo>
                  <a:pt x="4137" y="2011"/>
                </a:moveTo>
                <a:cubicBezTo>
                  <a:pt x="4145" y="2028"/>
                  <a:pt x="4162" y="2028"/>
                  <a:pt x="4171" y="2019"/>
                </a:cubicBezTo>
                <a:cubicBezTo>
                  <a:pt x="4188" y="2019"/>
                  <a:pt x="4188" y="2011"/>
                  <a:pt x="4188" y="2011"/>
                </a:cubicBezTo>
                <a:cubicBezTo>
                  <a:pt x="4188" y="2002"/>
                  <a:pt x="4205" y="1994"/>
                  <a:pt x="4230" y="2011"/>
                </a:cubicBezTo>
                <a:cubicBezTo>
                  <a:pt x="4247" y="2019"/>
                  <a:pt x="4247" y="2019"/>
                  <a:pt x="4247" y="2019"/>
                </a:cubicBezTo>
                <a:cubicBezTo>
                  <a:pt x="4256" y="2019"/>
                  <a:pt x="4247" y="2002"/>
                  <a:pt x="4213" y="1977"/>
                </a:cubicBezTo>
                <a:cubicBezTo>
                  <a:pt x="4188" y="1951"/>
                  <a:pt x="4171" y="1943"/>
                  <a:pt x="4128" y="1909"/>
                </a:cubicBezTo>
                <a:cubicBezTo>
                  <a:pt x="4077" y="1883"/>
                  <a:pt x="4051" y="1866"/>
                  <a:pt x="4017" y="1840"/>
                </a:cubicBezTo>
                <a:cubicBezTo>
                  <a:pt x="3992" y="1806"/>
                  <a:pt x="3992" y="1789"/>
                  <a:pt x="4017" y="1781"/>
                </a:cubicBezTo>
                <a:cubicBezTo>
                  <a:pt x="4043" y="1772"/>
                  <a:pt x="4060" y="1781"/>
                  <a:pt x="4051" y="1781"/>
                </a:cubicBezTo>
                <a:cubicBezTo>
                  <a:pt x="4043" y="1789"/>
                  <a:pt x="4026" y="1789"/>
                  <a:pt x="4034" y="1806"/>
                </a:cubicBezTo>
                <a:cubicBezTo>
                  <a:pt x="4043" y="1815"/>
                  <a:pt x="4068" y="1840"/>
                  <a:pt x="4137" y="1900"/>
                </a:cubicBezTo>
                <a:cubicBezTo>
                  <a:pt x="4213" y="1951"/>
                  <a:pt x="4264" y="1985"/>
                  <a:pt x="4299" y="2028"/>
                </a:cubicBezTo>
                <a:cubicBezTo>
                  <a:pt x="4324" y="2062"/>
                  <a:pt x="4307" y="2088"/>
                  <a:pt x="4299" y="2088"/>
                </a:cubicBezTo>
                <a:cubicBezTo>
                  <a:pt x="4290" y="2088"/>
                  <a:pt x="4247" y="2053"/>
                  <a:pt x="4222" y="2036"/>
                </a:cubicBezTo>
                <a:cubicBezTo>
                  <a:pt x="4196" y="2019"/>
                  <a:pt x="4205" y="2028"/>
                  <a:pt x="4196" y="2036"/>
                </a:cubicBezTo>
                <a:cubicBezTo>
                  <a:pt x="4188" y="2036"/>
                  <a:pt x="4179" y="2045"/>
                  <a:pt x="4171" y="2045"/>
                </a:cubicBezTo>
                <a:cubicBezTo>
                  <a:pt x="4162" y="2045"/>
                  <a:pt x="4154" y="2045"/>
                  <a:pt x="4162" y="2062"/>
                </a:cubicBezTo>
                <a:cubicBezTo>
                  <a:pt x="4162" y="2070"/>
                  <a:pt x="4162" y="2096"/>
                  <a:pt x="4145" y="2088"/>
                </a:cubicBezTo>
                <a:cubicBezTo>
                  <a:pt x="4128" y="2070"/>
                  <a:pt x="4137" y="2045"/>
                  <a:pt x="4111" y="2062"/>
                </a:cubicBezTo>
                <a:cubicBezTo>
                  <a:pt x="4085" y="2070"/>
                  <a:pt x="4068" y="2079"/>
                  <a:pt x="4051" y="2053"/>
                </a:cubicBezTo>
                <a:cubicBezTo>
                  <a:pt x="4034" y="2028"/>
                  <a:pt x="4034" y="2019"/>
                  <a:pt x="4043" y="2002"/>
                </a:cubicBezTo>
                <a:cubicBezTo>
                  <a:pt x="4043" y="1985"/>
                  <a:pt x="4043" y="1968"/>
                  <a:pt x="4034" y="1960"/>
                </a:cubicBezTo>
                <a:cubicBezTo>
                  <a:pt x="4026" y="1960"/>
                  <a:pt x="4017" y="1943"/>
                  <a:pt x="4043" y="1943"/>
                </a:cubicBezTo>
                <a:cubicBezTo>
                  <a:pt x="4060" y="1943"/>
                  <a:pt x="4068" y="1951"/>
                  <a:pt x="4137" y="2011"/>
                </a:cubicBezTo>
                <a:close/>
                <a:moveTo>
                  <a:pt x="4077" y="1985"/>
                </a:moveTo>
                <a:cubicBezTo>
                  <a:pt x="4085" y="1994"/>
                  <a:pt x="4120" y="2019"/>
                  <a:pt x="4111" y="2028"/>
                </a:cubicBezTo>
                <a:cubicBezTo>
                  <a:pt x="4102" y="2036"/>
                  <a:pt x="4085" y="2053"/>
                  <a:pt x="4068" y="2036"/>
                </a:cubicBezTo>
                <a:cubicBezTo>
                  <a:pt x="4060" y="2019"/>
                  <a:pt x="4043" y="1960"/>
                  <a:pt x="4077" y="1985"/>
                </a:cubicBezTo>
                <a:close/>
                <a:moveTo>
                  <a:pt x="4256" y="1875"/>
                </a:moveTo>
                <a:cubicBezTo>
                  <a:pt x="4264" y="1883"/>
                  <a:pt x="4273" y="1892"/>
                  <a:pt x="4290" y="1883"/>
                </a:cubicBezTo>
                <a:cubicBezTo>
                  <a:pt x="4299" y="1875"/>
                  <a:pt x="4324" y="1849"/>
                  <a:pt x="4324" y="1840"/>
                </a:cubicBezTo>
                <a:cubicBezTo>
                  <a:pt x="4333" y="1823"/>
                  <a:pt x="4341" y="1815"/>
                  <a:pt x="4341" y="1832"/>
                </a:cubicBezTo>
                <a:cubicBezTo>
                  <a:pt x="4341" y="1840"/>
                  <a:pt x="4341" y="1858"/>
                  <a:pt x="4324" y="1875"/>
                </a:cubicBezTo>
                <a:cubicBezTo>
                  <a:pt x="4316" y="1883"/>
                  <a:pt x="4307" y="1883"/>
                  <a:pt x="4316" y="1892"/>
                </a:cubicBezTo>
                <a:cubicBezTo>
                  <a:pt x="4324" y="1900"/>
                  <a:pt x="4341" y="1917"/>
                  <a:pt x="4341" y="1900"/>
                </a:cubicBezTo>
                <a:cubicBezTo>
                  <a:pt x="4341" y="1892"/>
                  <a:pt x="4324" y="1875"/>
                  <a:pt x="4333" y="1866"/>
                </a:cubicBezTo>
                <a:cubicBezTo>
                  <a:pt x="4341" y="1858"/>
                  <a:pt x="4358" y="1892"/>
                  <a:pt x="4375" y="1917"/>
                </a:cubicBezTo>
                <a:cubicBezTo>
                  <a:pt x="4384" y="1934"/>
                  <a:pt x="4392" y="1934"/>
                  <a:pt x="4409" y="1943"/>
                </a:cubicBezTo>
                <a:cubicBezTo>
                  <a:pt x="4427" y="1951"/>
                  <a:pt x="4478" y="1968"/>
                  <a:pt x="4495" y="1977"/>
                </a:cubicBezTo>
                <a:cubicBezTo>
                  <a:pt x="4512" y="1985"/>
                  <a:pt x="4520" y="1994"/>
                  <a:pt x="4520" y="1977"/>
                </a:cubicBezTo>
                <a:cubicBezTo>
                  <a:pt x="4529" y="1968"/>
                  <a:pt x="4546" y="1917"/>
                  <a:pt x="4554" y="1909"/>
                </a:cubicBezTo>
                <a:cubicBezTo>
                  <a:pt x="4554" y="1909"/>
                  <a:pt x="4563" y="1917"/>
                  <a:pt x="4554" y="1943"/>
                </a:cubicBezTo>
                <a:cubicBezTo>
                  <a:pt x="4546" y="1968"/>
                  <a:pt x="4537" y="2002"/>
                  <a:pt x="4529" y="2011"/>
                </a:cubicBezTo>
                <a:cubicBezTo>
                  <a:pt x="4520" y="2011"/>
                  <a:pt x="4512" y="2011"/>
                  <a:pt x="4495" y="1994"/>
                </a:cubicBezTo>
                <a:cubicBezTo>
                  <a:pt x="4478" y="1985"/>
                  <a:pt x="4444" y="1960"/>
                  <a:pt x="4418" y="1960"/>
                </a:cubicBezTo>
                <a:cubicBezTo>
                  <a:pt x="4401" y="1951"/>
                  <a:pt x="4401" y="1951"/>
                  <a:pt x="4409" y="1960"/>
                </a:cubicBezTo>
                <a:cubicBezTo>
                  <a:pt x="4409" y="1968"/>
                  <a:pt x="4409" y="1985"/>
                  <a:pt x="4401" y="1985"/>
                </a:cubicBezTo>
                <a:cubicBezTo>
                  <a:pt x="4392" y="1994"/>
                  <a:pt x="4401" y="1994"/>
                  <a:pt x="4409" y="2002"/>
                </a:cubicBezTo>
                <a:cubicBezTo>
                  <a:pt x="4418" y="2002"/>
                  <a:pt x="4469" y="2062"/>
                  <a:pt x="4469" y="2079"/>
                </a:cubicBezTo>
                <a:cubicBezTo>
                  <a:pt x="4469" y="2105"/>
                  <a:pt x="4461" y="2113"/>
                  <a:pt x="4409" y="2096"/>
                </a:cubicBezTo>
                <a:cubicBezTo>
                  <a:pt x="4358" y="2079"/>
                  <a:pt x="4341" y="2053"/>
                  <a:pt x="4341" y="2045"/>
                </a:cubicBezTo>
                <a:cubicBezTo>
                  <a:pt x="4333" y="2036"/>
                  <a:pt x="4307" y="2028"/>
                  <a:pt x="4290" y="2011"/>
                </a:cubicBezTo>
                <a:cubicBezTo>
                  <a:pt x="4282" y="2002"/>
                  <a:pt x="4256" y="1968"/>
                  <a:pt x="4273" y="1968"/>
                </a:cubicBezTo>
                <a:cubicBezTo>
                  <a:pt x="4282" y="1977"/>
                  <a:pt x="4299" y="2002"/>
                  <a:pt x="4299" y="1985"/>
                </a:cubicBezTo>
                <a:cubicBezTo>
                  <a:pt x="4307" y="1960"/>
                  <a:pt x="4299" y="1960"/>
                  <a:pt x="4299" y="1951"/>
                </a:cubicBezTo>
                <a:cubicBezTo>
                  <a:pt x="4290" y="1943"/>
                  <a:pt x="4290" y="1943"/>
                  <a:pt x="4299" y="1934"/>
                </a:cubicBezTo>
                <a:cubicBezTo>
                  <a:pt x="4307" y="1926"/>
                  <a:pt x="4307" y="1926"/>
                  <a:pt x="4324" y="1934"/>
                </a:cubicBezTo>
                <a:cubicBezTo>
                  <a:pt x="4341" y="1951"/>
                  <a:pt x="4350" y="1960"/>
                  <a:pt x="4358" y="1968"/>
                </a:cubicBezTo>
                <a:cubicBezTo>
                  <a:pt x="4375" y="1968"/>
                  <a:pt x="4384" y="1960"/>
                  <a:pt x="4375" y="1951"/>
                </a:cubicBezTo>
                <a:cubicBezTo>
                  <a:pt x="4367" y="1943"/>
                  <a:pt x="4333" y="1917"/>
                  <a:pt x="4324" y="1917"/>
                </a:cubicBezTo>
                <a:cubicBezTo>
                  <a:pt x="4307" y="1917"/>
                  <a:pt x="4307" y="1926"/>
                  <a:pt x="4299" y="1917"/>
                </a:cubicBezTo>
                <a:cubicBezTo>
                  <a:pt x="4299" y="1909"/>
                  <a:pt x="4282" y="1917"/>
                  <a:pt x="4273" y="1917"/>
                </a:cubicBezTo>
                <a:cubicBezTo>
                  <a:pt x="4264" y="1917"/>
                  <a:pt x="4256" y="1917"/>
                  <a:pt x="4247" y="1909"/>
                </a:cubicBezTo>
                <a:cubicBezTo>
                  <a:pt x="4247" y="1900"/>
                  <a:pt x="4256" y="1900"/>
                  <a:pt x="4256" y="1892"/>
                </a:cubicBezTo>
                <a:cubicBezTo>
                  <a:pt x="4247" y="1883"/>
                  <a:pt x="4247" y="1875"/>
                  <a:pt x="4256" y="1875"/>
                </a:cubicBezTo>
                <a:close/>
                <a:moveTo>
                  <a:pt x="4358" y="2011"/>
                </a:moveTo>
                <a:cubicBezTo>
                  <a:pt x="4367" y="2002"/>
                  <a:pt x="4384" y="1994"/>
                  <a:pt x="4384" y="2011"/>
                </a:cubicBezTo>
                <a:cubicBezTo>
                  <a:pt x="4384" y="2019"/>
                  <a:pt x="4367" y="2028"/>
                  <a:pt x="4358" y="2036"/>
                </a:cubicBezTo>
                <a:cubicBezTo>
                  <a:pt x="4350" y="2036"/>
                  <a:pt x="4358" y="2045"/>
                  <a:pt x="4375" y="2062"/>
                </a:cubicBezTo>
                <a:cubicBezTo>
                  <a:pt x="4392" y="2070"/>
                  <a:pt x="4409" y="2079"/>
                  <a:pt x="4427" y="2079"/>
                </a:cubicBezTo>
                <a:cubicBezTo>
                  <a:pt x="4444" y="2079"/>
                  <a:pt x="4444" y="2079"/>
                  <a:pt x="4444" y="2062"/>
                </a:cubicBezTo>
                <a:cubicBezTo>
                  <a:pt x="4435" y="2053"/>
                  <a:pt x="4384" y="1994"/>
                  <a:pt x="4367" y="1985"/>
                </a:cubicBezTo>
                <a:cubicBezTo>
                  <a:pt x="4350" y="1977"/>
                  <a:pt x="4341" y="1977"/>
                  <a:pt x="4333" y="1985"/>
                </a:cubicBezTo>
                <a:cubicBezTo>
                  <a:pt x="4333" y="2002"/>
                  <a:pt x="4333" y="2019"/>
                  <a:pt x="4358" y="2011"/>
                </a:cubicBezTo>
                <a:close/>
                <a:moveTo>
                  <a:pt x="3812" y="1185"/>
                </a:moveTo>
                <a:cubicBezTo>
                  <a:pt x="3804" y="1202"/>
                  <a:pt x="3812" y="1219"/>
                  <a:pt x="3804" y="1236"/>
                </a:cubicBezTo>
                <a:cubicBezTo>
                  <a:pt x="3795" y="1244"/>
                  <a:pt x="3778" y="1253"/>
                  <a:pt x="3761" y="1244"/>
                </a:cubicBezTo>
                <a:cubicBezTo>
                  <a:pt x="3736" y="1244"/>
                  <a:pt x="3710" y="1236"/>
                  <a:pt x="3719" y="1253"/>
                </a:cubicBezTo>
                <a:cubicBezTo>
                  <a:pt x="3719" y="1261"/>
                  <a:pt x="3744" y="1270"/>
                  <a:pt x="3753" y="1278"/>
                </a:cubicBezTo>
                <a:cubicBezTo>
                  <a:pt x="3770" y="1287"/>
                  <a:pt x="3787" y="1304"/>
                  <a:pt x="3795" y="1312"/>
                </a:cubicBezTo>
                <a:cubicBezTo>
                  <a:pt x="3804" y="1312"/>
                  <a:pt x="3821" y="1304"/>
                  <a:pt x="3830" y="1287"/>
                </a:cubicBezTo>
                <a:cubicBezTo>
                  <a:pt x="3830" y="1270"/>
                  <a:pt x="3830" y="1142"/>
                  <a:pt x="3812" y="1185"/>
                </a:cubicBezTo>
                <a:close/>
                <a:moveTo>
                  <a:pt x="3855" y="1099"/>
                </a:moveTo>
                <a:cubicBezTo>
                  <a:pt x="3864" y="1108"/>
                  <a:pt x="3881" y="1108"/>
                  <a:pt x="3889" y="1116"/>
                </a:cubicBezTo>
                <a:cubicBezTo>
                  <a:pt x="3906" y="1116"/>
                  <a:pt x="3923" y="1116"/>
                  <a:pt x="3957" y="1125"/>
                </a:cubicBezTo>
                <a:cubicBezTo>
                  <a:pt x="3983" y="1142"/>
                  <a:pt x="3983" y="1133"/>
                  <a:pt x="3983" y="1125"/>
                </a:cubicBezTo>
                <a:cubicBezTo>
                  <a:pt x="3992" y="1116"/>
                  <a:pt x="3992" y="1108"/>
                  <a:pt x="3957" y="1091"/>
                </a:cubicBezTo>
                <a:cubicBezTo>
                  <a:pt x="3932" y="1074"/>
                  <a:pt x="3898" y="1091"/>
                  <a:pt x="3915" y="1082"/>
                </a:cubicBezTo>
                <a:cubicBezTo>
                  <a:pt x="3932" y="1065"/>
                  <a:pt x="3940" y="1074"/>
                  <a:pt x="3957" y="1040"/>
                </a:cubicBezTo>
                <a:cubicBezTo>
                  <a:pt x="3966" y="1006"/>
                  <a:pt x="3957" y="972"/>
                  <a:pt x="3949" y="946"/>
                </a:cubicBezTo>
                <a:cubicBezTo>
                  <a:pt x="3949" y="929"/>
                  <a:pt x="3940" y="937"/>
                  <a:pt x="3940" y="963"/>
                </a:cubicBezTo>
                <a:cubicBezTo>
                  <a:pt x="3932" y="997"/>
                  <a:pt x="3932" y="1023"/>
                  <a:pt x="3915" y="1031"/>
                </a:cubicBezTo>
                <a:cubicBezTo>
                  <a:pt x="3906" y="1040"/>
                  <a:pt x="3872" y="1057"/>
                  <a:pt x="3838" y="1048"/>
                </a:cubicBezTo>
                <a:cubicBezTo>
                  <a:pt x="3804" y="1040"/>
                  <a:pt x="3795" y="1031"/>
                  <a:pt x="3761" y="1006"/>
                </a:cubicBezTo>
                <a:cubicBezTo>
                  <a:pt x="3736" y="980"/>
                  <a:pt x="3719" y="955"/>
                  <a:pt x="3719" y="972"/>
                </a:cubicBezTo>
                <a:cubicBezTo>
                  <a:pt x="3727" y="989"/>
                  <a:pt x="3744" y="1014"/>
                  <a:pt x="3761" y="1031"/>
                </a:cubicBezTo>
                <a:cubicBezTo>
                  <a:pt x="3778" y="1057"/>
                  <a:pt x="3778" y="1057"/>
                  <a:pt x="3770" y="1057"/>
                </a:cubicBezTo>
                <a:cubicBezTo>
                  <a:pt x="3753" y="1057"/>
                  <a:pt x="3744" y="1065"/>
                  <a:pt x="3702" y="1065"/>
                </a:cubicBezTo>
                <a:cubicBezTo>
                  <a:pt x="3659" y="1065"/>
                  <a:pt x="3659" y="1057"/>
                  <a:pt x="3633" y="1057"/>
                </a:cubicBezTo>
                <a:cubicBezTo>
                  <a:pt x="3608" y="1065"/>
                  <a:pt x="3582" y="1057"/>
                  <a:pt x="3548" y="1040"/>
                </a:cubicBezTo>
                <a:cubicBezTo>
                  <a:pt x="3514" y="1031"/>
                  <a:pt x="3505" y="1040"/>
                  <a:pt x="3514" y="1048"/>
                </a:cubicBezTo>
                <a:cubicBezTo>
                  <a:pt x="3531" y="1057"/>
                  <a:pt x="3565" y="1082"/>
                  <a:pt x="3616" y="1091"/>
                </a:cubicBezTo>
                <a:cubicBezTo>
                  <a:pt x="3659" y="1091"/>
                  <a:pt x="3736" y="1091"/>
                  <a:pt x="3753" y="1091"/>
                </a:cubicBezTo>
                <a:cubicBezTo>
                  <a:pt x="3770" y="1082"/>
                  <a:pt x="3804" y="1074"/>
                  <a:pt x="3855" y="1099"/>
                </a:cubicBezTo>
                <a:close/>
                <a:moveTo>
                  <a:pt x="2883" y="597"/>
                </a:moveTo>
                <a:cubicBezTo>
                  <a:pt x="2874" y="614"/>
                  <a:pt x="2866" y="622"/>
                  <a:pt x="2874" y="622"/>
                </a:cubicBezTo>
                <a:cubicBezTo>
                  <a:pt x="2874" y="631"/>
                  <a:pt x="2891" y="622"/>
                  <a:pt x="2909" y="614"/>
                </a:cubicBezTo>
                <a:cubicBezTo>
                  <a:pt x="2926" y="605"/>
                  <a:pt x="2968" y="580"/>
                  <a:pt x="2985" y="571"/>
                </a:cubicBezTo>
                <a:cubicBezTo>
                  <a:pt x="3002" y="571"/>
                  <a:pt x="3019" y="554"/>
                  <a:pt x="3028" y="546"/>
                </a:cubicBezTo>
                <a:cubicBezTo>
                  <a:pt x="3036" y="537"/>
                  <a:pt x="3054" y="537"/>
                  <a:pt x="3054" y="520"/>
                </a:cubicBezTo>
                <a:cubicBezTo>
                  <a:pt x="3054" y="503"/>
                  <a:pt x="3028" y="486"/>
                  <a:pt x="2994" y="495"/>
                </a:cubicBezTo>
                <a:cubicBezTo>
                  <a:pt x="2960" y="495"/>
                  <a:pt x="2934" y="503"/>
                  <a:pt x="2909" y="503"/>
                </a:cubicBezTo>
                <a:cubicBezTo>
                  <a:pt x="2874" y="503"/>
                  <a:pt x="2874" y="503"/>
                  <a:pt x="2883" y="520"/>
                </a:cubicBezTo>
                <a:cubicBezTo>
                  <a:pt x="2900" y="529"/>
                  <a:pt x="2917" y="537"/>
                  <a:pt x="2926" y="537"/>
                </a:cubicBezTo>
                <a:cubicBezTo>
                  <a:pt x="2943" y="529"/>
                  <a:pt x="2943" y="537"/>
                  <a:pt x="2951" y="537"/>
                </a:cubicBezTo>
                <a:cubicBezTo>
                  <a:pt x="2960" y="529"/>
                  <a:pt x="2977" y="529"/>
                  <a:pt x="2968" y="537"/>
                </a:cubicBezTo>
                <a:cubicBezTo>
                  <a:pt x="2968" y="546"/>
                  <a:pt x="2968" y="537"/>
                  <a:pt x="2943" y="554"/>
                </a:cubicBezTo>
                <a:cubicBezTo>
                  <a:pt x="2917" y="571"/>
                  <a:pt x="2926" y="571"/>
                  <a:pt x="2909" y="580"/>
                </a:cubicBezTo>
                <a:cubicBezTo>
                  <a:pt x="2900" y="588"/>
                  <a:pt x="2891" y="597"/>
                  <a:pt x="2883" y="597"/>
                </a:cubicBezTo>
                <a:close/>
                <a:moveTo>
                  <a:pt x="2764" y="665"/>
                </a:moveTo>
                <a:cubicBezTo>
                  <a:pt x="2772" y="665"/>
                  <a:pt x="2789" y="648"/>
                  <a:pt x="2849" y="639"/>
                </a:cubicBezTo>
                <a:cubicBezTo>
                  <a:pt x="2909" y="631"/>
                  <a:pt x="2926" y="631"/>
                  <a:pt x="2951" y="639"/>
                </a:cubicBezTo>
                <a:cubicBezTo>
                  <a:pt x="2977" y="648"/>
                  <a:pt x="2994" y="665"/>
                  <a:pt x="2977" y="682"/>
                </a:cubicBezTo>
                <a:cubicBezTo>
                  <a:pt x="2968" y="690"/>
                  <a:pt x="2960" y="682"/>
                  <a:pt x="2934" y="690"/>
                </a:cubicBezTo>
                <a:cubicBezTo>
                  <a:pt x="2909" y="699"/>
                  <a:pt x="2874" y="707"/>
                  <a:pt x="2840" y="716"/>
                </a:cubicBezTo>
                <a:cubicBezTo>
                  <a:pt x="2806" y="716"/>
                  <a:pt x="2815" y="716"/>
                  <a:pt x="2806" y="716"/>
                </a:cubicBezTo>
                <a:cubicBezTo>
                  <a:pt x="2798" y="725"/>
                  <a:pt x="2798" y="725"/>
                  <a:pt x="2781" y="716"/>
                </a:cubicBezTo>
                <a:cubicBezTo>
                  <a:pt x="2772" y="707"/>
                  <a:pt x="2755" y="682"/>
                  <a:pt x="2755" y="682"/>
                </a:cubicBezTo>
                <a:cubicBezTo>
                  <a:pt x="2764" y="673"/>
                  <a:pt x="2755" y="656"/>
                  <a:pt x="2764" y="665"/>
                </a:cubicBezTo>
                <a:close/>
                <a:moveTo>
                  <a:pt x="1902" y="588"/>
                </a:moveTo>
                <a:cubicBezTo>
                  <a:pt x="1902" y="605"/>
                  <a:pt x="1902" y="648"/>
                  <a:pt x="1894" y="673"/>
                </a:cubicBezTo>
                <a:cubicBezTo>
                  <a:pt x="1885" y="690"/>
                  <a:pt x="1885" y="707"/>
                  <a:pt x="1877" y="690"/>
                </a:cubicBezTo>
                <a:cubicBezTo>
                  <a:pt x="1877" y="673"/>
                  <a:pt x="1860" y="588"/>
                  <a:pt x="1860" y="580"/>
                </a:cubicBezTo>
                <a:cubicBezTo>
                  <a:pt x="1851" y="571"/>
                  <a:pt x="1851" y="571"/>
                  <a:pt x="1851" y="546"/>
                </a:cubicBezTo>
                <a:cubicBezTo>
                  <a:pt x="1851" y="520"/>
                  <a:pt x="1851" y="486"/>
                  <a:pt x="1834" y="477"/>
                </a:cubicBezTo>
                <a:cubicBezTo>
                  <a:pt x="1817" y="477"/>
                  <a:pt x="1800" y="495"/>
                  <a:pt x="1783" y="512"/>
                </a:cubicBezTo>
                <a:cubicBezTo>
                  <a:pt x="1766" y="520"/>
                  <a:pt x="1740" y="537"/>
                  <a:pt x="1740" y="554"/>
                </a:cubicBezTo>
                <a:cubicBezTo>
                  <a:pt x="1749" y="563"/>
                  <a:pt x="1791" y="537"/>
                  <a:pt x="1800" y="520"/>
                </a:cubicBezTo>
                <a:cubicBezTo>
                  <a:pt x="1808" y="512"/>
                  <a:pt x="1825" y="495"/>
                  <a:pt x="1825" y="503"/>
                </a:cubicBezTo>
                <a:cubicBezTo>
                  <a:pt x="1834" y="512"/>
                  <a:pt x="1834" y="520"/>
                  <a:pt x="1834" y="537"/>
                </a:cubicBezTo>
                <a:cubicBezTo>
                  <a:pt x="1834" y="563"/>
                  <a:pt x="1843" y="563"/>
                  <a:pt x="1825" y="571"/>
                </a:cubicBezTo>
                <a:cubicBezTo>
                  <a:pt x="1817" y="580"/>
                  <a:pt x="1808" y="597"/>
                  <a:pt x="1825" y="614"/>
                </a:cubicBezTo>
                <a:cubicBezTo>
                  <a:pt x="1843" y="639"/>
                  <a:pt x="1843" y="639"/>
                  <a:pt x="1843" y="656"/>
                </a:cubicBezTo>
                <a:cubicBezTo>
                  <a:pt x="1843" y="673"/>
                  <a:pt x="1843" y="716"/>
                  <a:pt x="1851" y="733"/>
                </a:cubicBezTo>
                <a:cubicBezTo>
                  <a:pt x="1851" y="742"/>
                  <a:pt x="1843" y="767"/>
                  <a:pt x="1843" y="793"/>
                </a:cubicBezTo>
                <a:cubicBezTo>
                  <a:pt x="1843" y="818"/>
                  <a:pt x="1843" y="835"/>
                  <a:pt x="1851" y="844"/>
                </a:cubicBezTo>
                <a:cubicBezTo>
                  <a:pt x="1860" y="852"/>
                  <a:pt x="1868" y="852"/>
                  <a:pt x="1868" y="835"/>
                </a:cubicBezTo>
                <a:cubicBezTo>
                  <a:pt x="1877" y="810"/>
                  <a:pt x="1885" y="810"/>
                  <a:pt x="1885" y="784"/>
                </a:cubicBezTo>
                <a:cubicBezTo>
                  <a:pt x="1885" y="767"/>
                  <a:pt x="1894" y="750"/>
                  <a:pt x="1902" y="742"/>
                </a:cubicBezTo>
                <a:cubicBezTo>
                  <a:pt x="1902" y="725"/>
                  <a:pt x="1894" y="707"/>
                  <a:pt x="1902" y="682"/>
                </a:cubicBezTo>
                <a:cubicBezTo>
                  <a:pt x="1911" y="656"/>
                  <a:pt x="1919" y="656"/>
                  <a:pt x="1919" y="622"/>
                </a:cubicBezTo>
                <a:cubicBezTo>
                  <a:pt x="1919" y="597"/>
                  <a:pt x="1902" y="563"/>
                  <a:pt x="1902" y="588"/>
                </a:cubicBezTo>
                <a:close/>
                <a:moveTo>
                  <a:pt x="1902" y="537"/>
                </a:moveTo>
                <a:cubicBezTo>
                  <a:pt x="1919" y="520"/>
                  <a:pt x="1945" y="495"/>
                  <a:pt x="1953" y="486"/>
                </a:cubicBezTo>
                <a:cubicBezTo>
                  <a:pt x="1962" y="469"/>
                  <a:pt x="1962" y="469"/>
                  <a:pt x="1970" y="495"/>
                </a:cubicBezTo>
                <a:cubicBezTo>
                  <a:pt x="1979" y="529"/>
                  <a:pt x="1996" y="580"/>
                  <a:pt x="1996" y="597"/>
                </a:cubicBezTo>
                <a:cubicBezTo>
                  <a:pt x="1996" y="605"/>
                  <a:pt x="1987" y="614"/>
                  <a:pt x="1996" y="622"/>
                </a:cubicBezTo>
                <a:cubicBezTo>
                  <a:pt x="2005" y="639"/>
                  <a:pt x="2005" y="639"/>
                  <a:pt x="2013" y="639"/>
                </a:cubicBezTo>
                <a:cubicBezTo>
                  <a:pt x="2022" y="639"/>
                  <a:pt x="2030" y="656"/>
                  <a:pt x="2030" y="673"/>
                </a:cubicBezTo>
                <a:cubicBezTo>
                  <a:pt x="2030" y="682"/>
                  <a:pt x="2030" y="716"/>
                  <a:pt x="2047" y="733"/>
                </a:cubicBezTo>
                <a:cubicBezTo>
                  <a:pt x="2056" y="750"/>
                  <a:pt x="2073" y="750"/>
                  <a:pt x="2081" y="733"/>
                </a:cubicBezTo>
                <a:cubicBezTo>
                  <a:pt x="2090" y="716"/>
                  <a:pt x="2098" y="716"/>
                  <a:pt x="2107" y="699"/>
                </a:cubicBezTo>
                <a:cubicBezTo>
                  <a:pt x="2115" y="673"/>
                  <a:pt x="2124" y="673"/>
                  <a:pt x="2124" y="665"/>
                </a:cubicBezTo>
                <a:cubicBezTo>
                  <a:pt x="2124" y="656"/>
                  <a:pt x="2115" y="656"/>
                  <a:pt x="2098" y="673"/>
                </a:cubicBezTo>
                <a:cubicBezTo>
                  <a:pt x="2090" y="690"/>
                  <a:pt x="2073" y="716"/>
                  <a:pt x="2056" y="690"/>
                </a:cubicBezTo>
                <a:cubicBezTo>
                  <a:pt x="2047" y="665"/>
                  <a:pt x="2056" y="648"/>
                  <a:pt x="2039" y="622"/>
                </a:cubicBezTo>
                <a:cubicBezTo>
                  <a:pt x="2013" y="597"/>
                  <a:pt x="2022" y="597"/>
                  <a:pt x="2013" y="563"/>
                </a:cubicBezTo>
                <a:cubicBezTo>
                  <a:pt x="2013" y="520"/>
                  <a:pt x="1987" y="486"/>
                  <a:pt x="1996" y="477"/>
                </a:cubicBezTo>
                <a:cubicBezTo>
                  <a:pt x="2005" y="460"/>
                  <a:pt x="2030" y="418"/>
                  <a:pt x="2030" y="392"/>
                </a:cubicBezTo>
                <a:cubicBezTo>
                  <a:pt x="2022" y="375"/>
                  <a:pt x="2013" y="367"/>
                  <a:pt x="1987" y="392"/>
                </a:cubicBezTo>
                <a:cubicBezTo>
                  <a:pt x="1962" y="418"/>
                  <a:pt x="1953" y="435"/>
                  <a:pt x="1936" y="469"/>
                </a:cubicBezTo>
                <a:cubicBezTo>
                  <a:pt x="1911" y="503"/>
                  <a:pt x="1902" y="520"/>
                  <a:pt x="1894" y="529"/>
                </a:cubicBezTo>
                <a:cubicBezTo>
                  <a:pt x="1885" y="529"/>
                  <a:pt x="1894" y="546"/>
                  <a:pt x="1902" y="537"/>
                </a:cubicBezTo>
                <a:close/>
                <a:moveTo>
                  <a:pt x="1970" y="443"/>
                </a:moveTo>
                <a:cubicBezTo>
                  <a:pt x="1970" y="452"/>
                  <a:pt x="1962" y="469"/>
                  <a:pt x="1979" y="460"/>
                </a:cubicBezTo>
                <a:cubicBezTo>
                  <a:pt x="1987" y="452"/>
                  <a:pt x="1996" y="443"/>
                  <a:pt x="1996" y="435"/>
                </a:cubicBezTo>
                <a:cubicBezTo>
                  <a:pt x="2005" y="418"/>
                  <a:pt x="2005" y="409"/>
                  <a:pt x="1996" y="409"/>
                </a:cubicBezTo>
                <a:cubicBezTo>
                  <a:pt x="1996" y="409"/>
                  <a:pt x="1979" y="426"/>
                  <a:pt x="1970" y="443"/>
                </a:cubicBezTo>
                <a:close/>
                <a:moveTo>
                  <a:pt x="1092" y="1270"/>
                </a:moveTo>
                <a:cubicBezTo>
                  <a:pt x="1101" y="1278"/>
                  <a:pt x="1126" y="1295"/>
                  <a:pt x="1135" y="1304"/>
                </a:cubicBezTo>
                <a:cubicBezTo>
                  <a:pt x="1135" y="1321"/>
                  <a:pt x="1152" y="1321"/>
                  <a:pt x="1160" y="1312"/>
                </a:cubicBezTo>
                <a:cubicBezTo>
                  <a:pt x="1169" y="1304"/>
                  <a:pt x="1169" y="1304"/>
                  <a:pt x="1160" y="1287"/>
                </a:cubicBezTo>
                <a:cubicBezTo>
                  <a:pt x="1143" y="1278"/>
                  <a:pt x="1118" y="1270"/>
                  <a:pt x="1109" y="1261"/>
                </a:cubicBezTo>
                <a:cubicBezTo>
                  <a:pt x="1092" y="1253"/>
                  <a:pt x="1084" y="1261"/>
                  <a:pt x="1092" y="1270"/>
                </a:cubicBezTo>
                <a:close/>
                <a:moveTo>
                  <a:pt x="1101" y="1210"/>
                </a:moveTo>
                <a:cubicBezTo>
                  <a:pt x="1109" y="1202"/>
                  <a:pt x="1101" y="1176"/>
                  <a:pt x="1101" y="1167"/>
                </a:cubicBezTo>
                <a:cubicBezTo>
                  <a:pt x="1101" y="1150"/>
                  <a:pt x="1101" y="1150"/>
                  <a:pt x="1109" y="1142"/>
                </a:cubicBezTo>
                <a:cubicBezTo>
                  <a:pt x="1126" y="1133"/>
                  <a:pt x="1126" y="1125"/>
                  <a:pt x="1118" y="1116"/>
                </a:cubicBezTo>
                <a:cubicBezTo>
                  <a:pt x="1109" y="1108"/>
                  <a:pt x="1109" y="1108"/>
                  <a:pt x="1109" y="1099"/>
                </a:cubicBezTo>
                <a:cubicBezTo>
                  <a:pt x="1109" y="1091"/>
                  <a:pt x="1109" y="1091"/>
                  <a:pt x="1101" y="1082"/>
                </a:cubicBezTo>
                <a:cubicBezTo>
                  <a:pt x="1092" y="1082"/>
                  <a:pt x="1092" y="1074"/>
                  <a:pt x="1092" y="1057"/>
                </a:cubicBezTo>
                <a:cubicBezTo>
                  <a:pt x="1092" y="1040"/>
                  <a:pt x="1092" y="1023"/>
                  <a:pt x="1101" y="1031"/>
                </a:cubicBezTo>
                <a:cubicBezTo>
                  <a:pt x="1109" y="1040"/>
                  <a:pt x="1109" y="1040"/>
                  <a:pt x="1118" y="1074"/>
                </a:cubicBezTo>
                <a:cubicBezTo>
                  <a:pt x="1126" y="1108"/>
                  <a:pt x="1126" y="1116"/>
                  <a:pt x="1143" y="1099"/>
                </a:cubicBezTo>
                <a:cubicBezTo>
                  <a:pt x="1152" y="1082"/>
                  <a:pt x="1152" y="1065"/>
                  <a:pt x="1160" y="1074"/>
                </a:cubicBezTo>
                <a:cubicBezTo>
                  <a:pt x="1169" y="1091"/>
                  <a:pt x="1169" y="1125"/>
                  <a:pt x="1160" y="1133"/>
                </a:cubicBezTo>
                <a:cubicBezTo>
                  <a:pt x="1160" y="1142"/>
                  <a:pt x="1160" y="1142"/>
                  <a:pt x="1160" y="1142"/>
                </a:cubicBezTo>
                <a:cubicBezTo>
                  <a:pt x="1169" y="1142"/>
                  <a:pt x="1194" y="1125"/>
                  <a:pt x="1194" y="1125"/>
                </a:cubicBezTo>
                <a:cubicBezTo>
                  <a:pt x="1194" y="1125"/>
                  <a:pt x="1186" y="1099"/>
                  <a:pt x="1194" y="1108"/>
                </a:cubicBezTo>
                <a:cubicBezTo>
                  <a:pt x="1203" y="1116"/>
                  <a:pt x="1203" y="1116"/>
                  <a:pt x="1211" y="1108"/>
                </a:cubicBezTo>
                <a:cubicBezTo>
                  <a:pt x="1211" y="1099"/>
                  <a:pt x="1203" y="1091"/>
                  <a:pt x="1194" y="1082"/>
                </a:cubicBezTo>
                <a:cubicBezTo>
                  <a:pt x="1186" y="1065"/>
                  <a:pt x="1186" y="1065"/>
                  <a:pt x="1186" y="1048"/>
                </a:cubicBezTo>
                <a:cubicBezTo>
                  <a:pt x="1186" y="1031"/>
                  <a:pt x="1160" y="997"/>
                  <a:pt x="1160" y="1023"/>
                </a:cubicBezTo>
                <a:cubicBezTo>
                  <a:pt x="1160" y="1048"/>
                  <a:pt x="1160" y="1040"/>
                  <a:pt x="1152" y="1048"/>
                </a:cubicBezTo>
                <a:cubicBezTo>
                  <a:pt x="1143" y="1048"/>
                  <a:pt x="1135" y="1057"/>
                  <a:pt x="1135" y="1065"/>
                </a:cubicBezTo>
                <a:cubicBezTo>
                  <a:pt x="1135" y="1065"/>
                  <a:pt x="1126" y="1065"/>
                  <a:pt x="1126" y="1048"/>
                </a:cubicBezTo>
                <a:cubicBezTo>
                  <a:pt x="1126" y="1040"/>
                  <a:pt x="1118" y="997"/>
                  <a:pt x="1109" y="1006"/>
                </a:cubicBezTo>
                <a:cubicBezTo>
                  <a:pt x="1101" y="1006"/>
                  <a:pt x="1101" y="1006"/>
                  <a:pt x="1101" y="1014"/>
                </a:cubicBezTo>
                <a:cubicBezTo>
                  <a:pt x="1092" y="1023"/>
                  <a:pt x="1092" y="1014"/>
                  <a:pt x="1092" y="997"/>
                </a:cubicBezTo>
                <a:cubicBezTo>
                  <a:pt x="1092" y="980"/>
                  <a:pt x="1084" y="955"/>
                  <a:pt x="1092" y="912"/>
                </a:cubicBezTo>
                <a:cubicBezTo>
                  <a:pt x="1092" y="869"/>
                  <a:pt x="1101" y="869"/>
                  <a:pt x="1118" y="903"/>
                </a:cubicBezTo>
                <a:cubicBezTo>
                  <a:pt x="1135" y="929"/>
                  <a:pt x="1169" y="972"/>
                  <a:pt x="1186" y="997"/>
                </a:cubicBezTo>
                <a:cubicBezTo>
                  <a:pt x="1211" y="1023"/>
                  <a:pt x="1271" y="1082"/>
                  <a:pt x="1280" y="1091"/>
                </a:cubicBezTo>
                <a:cubicBezTo>
                  <a:pt x="1288" y="1099"/>
                  <a:pt x="1288" y="1091"/>
                  <a:pt x="1271" y="1108"/>
                </a:cubicBezTo>
                <a:cubicBezTo>
                  <a:pt x="1254" y="1125"/>
                  <a:pt x="1246" y="1133"/>
                  <a:pt x="1220" y="1133"/>
                </a:cubicBezTo>
                <a:cubicBezTo>
                  <a:pt x="1203" y="1142"/>
                  <a:pt x="1186" y="1159"/>
                  <a:pt x="1194" y="1159"/>
                </a:cubicBezTo>
                <a:cubicBezTo>
                  <a:pt x="1211" y="1159"/>
                  <a:pt x="1263" y="1142"/>
                  <a:pt x="1288" y="1133"/>
                </a:cubicBezTo>
                <a:cubicBezTo>
                  <a:pt x="1314" y="1133"/>
                  <a:pt x="1331" y="1125"/>
                  <a:pt x="1322" y="1099"/>
                </a:cubicBezTo>
                <a:cubicBezTo>
                  <a:pt x="1305" y="1082"/>
                  <a:pt x="1271" y="1048"/>
                  <a:pt x="1246" y="1031"/>
                </a:cubicBezTo>
                <a:cubicBezTo>
                  <a:pt x="1220" y="1014"/>
                  <a:pt x="1211" y="997"/>
                  <a:pt x="1194" y="980"/>
                </a:cubicBezTo>
                <a:cubicBezTo>
                  <a:pt x="1177" y="955"/>
                  <a:pt x="1152" y="920"/>
                  <a:pt x="1135" y="886"/>
                </a:cubicBezTo>
                <a:cubicBezTo>
                  <a:pt x="1118" y="852"/>
                  <a:pt x="1109" y="844"/>
                  <a:pt x="1092" y="861"/>
                </a:cubicBezTo>
                <a:cubicBezTo>
                  <a:pt x="1084" y="878"/>
                  <a:pt x="1075" y="895"/>
                  <a:pt x="1075" y="955"/>
                </a:cubicBezTo>
                <a:cubicBezTo>
                  <a:pt x="1075" y="1014"/>
                  <a:pt x="1084" y="1023"/>
                  <a:pt x="1084" y="1040"/>
                </a:cubicBezTo>
                <a:cubicBezTo>
                  <a:pt x="1075" y="1057"/>
                  <a:pt x="1075" y="1048"/>
                  <a:pt x="1066" y="1031"/>
                </a:cubicBezTo>
                <a:cubicBezTo>
                  <a:pt x="1058" y="1014"/>
                  <a:pt x="1058" y="997"/>
                  <a:pt x="1058" y="980"/>
                </a:cubicBezTo>
                <a:cubicBezTo>
                  <a:pt x="1066" y="963"/>
                  <a:pt x="1058" y="929"/>
                  <a:pt x="1049" y="937"/>
                </a:cubicBezTo>
                <a:cubicBezTo>
                  <a:pt x="1041" y="937"/>
                  <a:pt x="1041" y="946"/>
                  <a:pt x="1041" y="955"/>
                </a:cubicBezTo>
                <a:cubicBezTo>
                  <a:pt x="1041" y="955"/>
                  <a:pt x="1032" y="929"/>
                  <a:pt x="1007" y="929"/>
                </a:cubicBezTo>
                <a:cubicBezTo>
                  <a:pt x="981" y="937"/>
                  <a:pt x="973" y="946"/>
                  <a:pt x="990" y="946"/>
                </a:cubicBezTo>
                <a:cubicBezTo>
                  <a:pt x="998" y="946"/>
                  <a:pt x="1041" y="989"/>
                  <a:pt x="1041" y="1006"/>
                </a:cubicBezTo>
                <a:cubicBezTo>
                  <a:pt x="1041" y="1031"/>
                  <a:pt x="1032" y="1040"/>
                  <a:pt x="1032" y="1057"/>
                </a:cubicBezTo>
                <a:cubicBezTo>
                  <a:pt x="1032" y="1082"/>
                  <a:pt x="1024" y="1099"/>
                  <a:pt x="1015" y="1108"/>
                </a:cubicBezTo>
                <a:cubicBezTo>
                  <a:pt x="1015" y="1116"/>
                  <a:pt x="1032" y="1099"/>
                  <a:pt x="1041" y="1082"/>
                </a:cubicBezTo>
                <a:cubicBezTo>
                  <a:pt x="1049" y="1065"/>
                  <a:pt x="1049" y="1023"/>
                  <a:pt x="1058" y="1040"/>
                </a:cubicBezTo>
                <a:cubicBezTo>
                  <a:pt x="1066" y="1057"/>
                  <a:pt x="1075" y="1065"/>
                  <a:pt x="1084" y="1125"/>
                </a:cubicBezTo>
                <a:cubicBezTo>
                  <a:pt x="1092" y="1176"/>
                  <a:pt x="1092" y="1244"/>
                  <a:pt x="1101" y="1210"/>
                </a:cubicBezTo>
                <a:close/>
                <a:moveTo>
                  <a:pt x="325" y="2036"/>
                </a:moveTo>
                <a:cubicBezTo>
                  <a:pt x="325" y="2045"/>
                  <a:pt x="350" y="2036"/>
                  <a:pt x="367" y="2036"/>
                </a:cubicBezTo>
                <a:cubicBezTo>
                  <a:pt x="384" y="2045"/>
                  <a:pt x="384" y="2053"/>
                  <a:pt x="393" y="2036"/>
                </a:cubicBezTo>
                <a:cubicBezTo>
                  <a:pt x="393" y="2028"/>
                  <a:pt x="401" y="2011"/>
                  <a:pt x="393" y="2002"/>
                </a:cubicBezTo>
                <a:cubicBezTo>
                  <a:pt x="376" y="1994"/>
                  <a:pt x="359" y="2011"/>
                  <a:pt x="342" y="2019"/>
                </a:cubicBezTo>
                <a:cubicBezTo>
                  <a:pt x="325" y="2028"/>
                  <a:pt x="307" y="2045"/>
                  <a:pt x="325" y="2036"/>
                </a:cubicBezTo>
                <a:close/>
                <a:moveTo>
                  <a:pt x="495" y="1721"/>
                </a:moveTo>
                <a:cubicBezTo>
                  <a:pt x="504" y="1721"/>
                  <a:pt x="546" y="1747"/>
                  <a:pt x="572" y="1764"/>
                </a:cubicBezTo>
                <a:cubicBezTo>
                  <a:pt x="589" y="1781"/>
                  <a:pt x="623" y="1815"/>
                  <a:pt x="666" y="1832"/>
                </a:cubicBezTo>
                <a:cubicBezTo>
                  <a:pt x="708" y="1849"/>
                  <a:pt x="742" y="1883"/>
                  <a:pt x="777" y="1892"/>
                </a:cubicBezTo>
                <a:cubicBezTo>
                  <a:pt x="811" y="1892"/>
                  <a:pt x="845" y="1900"/>
                  <a:pt x="853" y="1909"/>
                </a:cubicBezTo>
                <a:cubicBezTo>
                  <a:pt x="870" y="1917"/>
                  <a:pt x="862" y="1943"/>
                  <a:pt x="870" y="1951"/>
                </a:cubicBezTo>
                <a:cubicBezTo>
                  <a:pt x="879" y="1968"/>
                  <a:pt x="879" y="1968"/>
                  <a:pt x="879" y="1951"/>
                </a:cubicBezTo>
                <a:cubicBezTo>
                  <a:pt x="879" y="1934"/>
                  <a:pt x="887" y="1909"/>
                  <a:pt x="887" y="1900"/>
                </a:cubicBezTo>
                <a:cubicBezTo>
                  <a:pt x="896" y="1892"/>
                  <a:pt x="896" y="1883"/>
                  <a:pt x="879" y="1883"/>
                </a:cubicBezTo>
                <a:cubicBezTo>
                  <a:pt x="862" y="1883"/>
                  <a:pt x="819" y="1883"/>
                  <a:pt x="785" y="1866"/>
                </a:cubicBezTo>
                <a:cubicBezTo>
                  <a:pt x="759" y="1849"/>
                  <a:pt x="751" y="1840"/>
                  <a:pt x="717" y="1832"/>
                </a:cubicBezTo>
                <a:cubicBezTo>
                  <a:pt x="674" y="1823"/>
                  <a:pt x="640" y="1798"/>
                  <a:pt x="606" y="1764"/>
                </a:cubicBezTo>
                <a:cubicBezTo>
                  <a:pt x="572" y="1738"/>
                  <a:pt x="546" y="1721"/>
                  <a:pt x="529" y="1713"/>
                </a:cubicBezTo>
                <a:cubicBezTo>
                  <a:pt x="504" y="1696"/>
                  <a:pt x="478" y="1704"/>
                  <a:pt x="495" y="1721"/>
                </a:cubicBezTo>
                <a:close/>
                <a:moveTo>
                  <a:pt x="487" y="1840"/>
                </a:moveTo>
                <a:cubicBezTo>
                  <a:pt x="487" y="1849"/>
                  <a:pt x="529" y="1909"/>
                  <a:pt x="546" y="1926"/>
                </a:cubicBezTo>
                <a:cubicBezTo>
                  <a:pt x="555" y="1943"/>
                  <a:pt x="563" y="1934"/>
                  <a:pt x="572" y="1926"/>
                </a:cubicBezTo>
                <a:cubicBezTo>
                  <a:pt x="572" y="1917"/>
                  <a:pt x="572" y="1917"/>
                  <a:pt x="563" y="1909"/>
                </a:cubicBezTo>
                <a:cubicBezTo>
                  <a:pt x="555" y="1900"/>
                  <a:pt x="555" y="1900"/>
                  <a:pt x="555" y="1883"/>
                </a:cubicBezTo>
                <a:cubicBezTo>
                  <a:pt x="555" y="1866"/>
                  <a:pt x="555" y="1849"/>
                  <a:pt x="555" y="1858"/>
                </a:cubicBezTo>
                <a:cubicBezTo>
                  <a:pt x="563" y="1866"/>
                  <a:pt x="580" y="1900"/>
                  <a:pt x="597" y="1900"/>
                </a:cubicBezTo>
                <a:cubicBezTo>
                  <a:pt x="614" y="1909"/>
                  <a:pt x="614" y="1900"/>
                  <a:pt x="614" y="1892"/>
                </a:cubicBezTo>
                <a:cubicBezTo>
                  <a:pt x="606" y="1875"/>
                  <a:pt x="589" y="1875"/>
                  <a:pt x="589" y="1840"/>
                </a:cubicBezTo>
                <a:cubicBezTo>
                  <a:pt x="580" y="1798"/>
                  <a:pt x="580" y="1789"/>
                  <a:pt x="563" y="1772"/>
                </a:cubicBezTo>
                <a:cubicBezTo>
                  <a:pt x="546" y="1764"/>
                  <a:pt x="546" y="1764"/>
                  <a:pt x="538" y="1764"/>
                </a:cubicBezTo>
                <a:cubicBezTo>
                  <a:pt x="538" y="1764"/>
                  <a:pt x="538" y="1772"/>
                  <a:pt x="546" y="1781"/>
                </a:cubicBezTo>
                <a:cubicBezTo>
                  <a:pt x="555" y="1789"/>
                  <a:pt x="563" y="1806"/>
                  <a:pt x="563" y="1815"/>
                </a:cubicBezTo>
                <a:cubicBezTo>
                  <a:pt x="563" y="1823"/>
                  <a:pt x="563" y="1823"/>
                  <a:pt x="555" y="1815"/>
                </a:cubicBezTo>
                <a:cubicBezTo>
                  <a:pt x="546" y="1806"/>
                  <a:pt x="538" y="1789"/>
                  <a:pt x="529" y="1798"/>
                </a:cubicBezTo>
                <a:cubicBezTo>
                  <a:pt x="529" y="1798"/>
                  <a:pt x="521" y="1823"/>
                  <a:pt x="529" y="1840"/>
                </a:cubicBezTo>
                <a:cubicBezTo>
                  <a:pt x="538" y="1858"/>
                  <a:pt x="538" y="1875"/>
                  <a:pt x="538" y="1883"/>
                </a:cubicBezTo>
                <a:cubicBezTo>
                  <a:pt x="538" y="1892"/>
                  <a:pt x="529" y="1883"/>
                  <a:pt x="521" y="1866"/>
                </a:cubicBezTo>
                <a:cubicBezTo>
                  <a:pt x="512" y="1849"/>
                  <a:pt x="504" y="1815"/>
                  <a:pt x="495" y="1789"/>
                </a:cubicBezTo>
                <a:cubicBezTo>
                  <a:pt x="478" y="1764"/>
                  <a:pt x="461" y="1747"/>
                  <a:pt x="461" y="1738"/>
                </a:cubicBezTo>
                <a:cubicBezTo>
                  <a:pt x="452" y="1738"/>
                  <a:pt x="452" y="1696"/>
                  <a:pt x="452" y="1670"/>
                </a:cubicBezTo>
                <a:cubicBezTo>
                  <a:pt x="444" y="1653"/>
                  <a:pt x="461" y="1636"/>
                  <a:pt x="452" y="1619"/>
                </a:cubicBezTo>
                <a:cubicBezTo>
                  <a:pt x="444" y="1602"/>
                  <a:pt x="427" y="1610"/>
                  <a:pt x="427" y="1653"/>
                </a:cubicBezTo>
                <a:cubicBezTo>
                  <a:pt x="418" y="1687"/>
                  <a:pt x="427" y="1789"/>
                  <a:pt x="435" y="1823"/>
                </a:cubicBezTo>
                <a:cubicBezTo>
                  <a:pt x="452" y="1858"/>
                  <a:pt x="444" y="1892"/>
                  <a:pt x="461" y="1909"/>
                </a:cubicBezTo>
                <a:cubicBezTo>
                  <a:pt x="469" y="1926"/>
                  <a:pt x="469" y="1909"/>
                  <a:pt x="469" y="1892"/>
                </a:cubicBezTo>
                <a:cubicBezTo>
                  <a:pt x="469" y="1875"/>
                  <a:pt x="478" y="1875"/>
                  <a:pt x="478" y="1858"/>
                </a:cubicBezTo>
                <a:cubicBezTo>
                  <a:pt x="478" y="1832"/>
                  <a:pt x="478" y="1832"/>
                  <a:pt x="487" y="1840"/>
                </a:cubicBezTo>
                <a:close/>
                <a:moveTo>
                  <a:pt x="589" y="2070"/>
                </a:moveTo>
                <a:cubicBezTo>
                  <a:pt x="589" y="2070"/>
                  <a:pt x="614" y="2096"/>
                  <a:pt x="614" y="2105"/>
                </a:cubicBezTo>
                <a:cubicBezTo>
                  <a:pt x="614" y="2113"/>
                  <a:pt x="614" y="2122"/>
                  <a:pt x="580" y="2105"/>
                </a:cubicBezTo>
                <a:cubicBezTo>
                  <a:pt x="546" y="2088"/>
                  <a:pt x="546" y="2079"/>
                  <a:pt x="529" y="2088"/>
                </a:cubicBezTo>
                <a:cubicBezTo>
                  <a:pt x="504" y="2088"/>
                  <a:pt x="478" y="2105"/>
                  <a:pt x="487" y="2105"/>
                </a:cubicBezTo>
                <a:cubicBezTo>
                  <a:pt x="495" y="2113"/>
                  <a:pt x="504" y="2113"/>
                  <a:pt x="529" y="2113"/>
                </a:cubicBezTo>
                <a:cubicBezTo>
                  <a:pt x="555" y="2113"/>
                  <a:pt x="572" y="2122"/>
                  <a:pt x="589" y="2130"/>
                </a:cubicBezTo>
                <a:cubicBezTo>
                  <a:pt x="606" y="2139"/>
                  <a:pt x="640" y="2147"/>
                  <a:pt x="649" y="2130"/>
                </a:cubicBezTo>
                <a:cubicBezTo>
                  <a:pt x="657" y="2113"/>
                  <a:pt x="657" y="2113"/>
                  <a:pt x="640" y="2096"/>
                </a:cubicBezTo>
                <a:cubicBezTo>
                  <a:pt x="623" y="2088"/>
                  <a:pt x="580" y="2045"/>
                  <a:pt x="589" y="2070"/>
                </a:cubicBezTo>
                <a:close/>
                <a:moveTo>
                  <a:pt x="2439" y="895"/>
                </a:moveTo>
                <a:cubicBezTo>
                  <a:pt x="3292" y="895"/>
                  <a:pt x="3983" y="1585"/>
                  <a:pt x="3983" y="2437"/>
                </a:cubicBezTo>
                <a:cubicBezTo>
                  <a:pt x="3983" y="3289"/>
                  <a:pt x="3292" y="3979"/>
                  <a:pt x="2439" y="3979"/>
                </a:cubicBezTo>
                <a:cubicBezTo>
                  <a:pt x="1587" y="3979"/>
                  <a:pt x="896" y="3289"/>
                  <a:pt x="896" y="2437"/>
                </a:cubicBezTo>
                <a:cubicBezTo>
                  <a:pt x="896" y="1585"/>
                  <a:pt x="1587" y="895"/>
                  <a:pt x="2439" y="895"/>
                </a:cubicBezTo>
                <a:close/>
                <a:moveTo>
                  <a:pt x="2457" y="1772"/>
                </a:moveTo>
                <a:cubicBezTo>
                  <a:pt x="2141" y="1900"/>
                  <a:pt x="2141" y="1900"/>
                  <a:pt x="2141" y="1900"/>
                </a:cubicBezTo>
                <a:cubicBezTo>
                  <a:pt x="2141" y="2590"/>
                  <a:pt x="2141" y="2590"/>
                  <a:pt x="2141" y="2590"/>
                </a:cubicBezTo>
                <a:cubicBezTo>
                  <a:pt x="2081" y="2565"/>
                  <a:pt x="2022" y="2539"/>
                  <a:pt x="1953" y="2505"/>
                </a:cubicBezTo>
                <a:cubicBezTo>
                  <a:pt x="1953" y="1900"/>
                  <a:pt x="1953" y="1900"/>
                  <a:pt x="1953" y="1900"/>
                </a:cubicBezTo>
                <a:cubicBezTo>
                  <a:pt x="1638" y="1772"/>
                  <a:pt x="1638" y="1772"/>
                  <a:pt x="1638" y="1772"/>
                </a:cubicBezTo>
                <a:cubicBezTo>
                  <a:pt x="1638" y="2318"/>
                  <a:pt x="1638" y="2318"/>
                  <a:pt x="1638" y="2318"/>
                </a:cubicBezTo>
                <a:cubicBezTo>
                  <a:pt x="1536" y="2249"/>
                  <a:pt x="1416" y="2173"/>
                  <a:pt x="1280" y="2062"/>
                </a:cubicBezTo>
                <a:cubicBezTo>
                  <a:pt x="1280" y="2062"/>
                  <a:pt x="1425" y="2309"/>
                  <a:pt x="1638" y="2488"/>
                </a:cubicBezTo>
                <a:cubicBezTo>
                  <a:pt x="1638" y="3433"/>
                  <a:pt x="1638" y="3433"/>
                  <a:pt x="1638" y="3433"/>
                </a:cubicBezTo>
                <a:cubicBezTo>
                  <a:pt x="1953" y="3561"/>
                  <a:pt x="1953" y="3561"/>
                  <a:pt x="1953" y="3561"/>
                </a:cubicBezTo>
                <a:cubicBezTo>
                  <a:pt x="1953" y="2726"/>
                  <a:pt x="1953" y="2726"/>
                  <a:pt x="1953" y="2726"/>
                </a:cubicBezTo>
                <a:cubicBezTo>
                  <a:pt x="2022" y="2778"/>
                  <a:pt x="2090" y="2803"/>
                  <a:pt x="2141" y="2829"/>
                </a:cubicBezTo>
                <a:cubicBezTo>
                  <a:pt x="2141" y="3561"/>
                  <a:pt x="2141" y="3561"/>
                  <a:pt x="2141" y="3561"/>
                </a:cubicBezTo>
                <a:cubicBezTo>
                  <a:pt x="2457" y="3433"/>
                  <a:pt x="2457" y="3433"/>
                  <a:pt x="2457" y="3433"/>
                </a:cubicBezTo>
                <a:cubicBezTo>
                  <a:pt x="2457" y="2905"/>
                  <a:pt x="2457" y="2905"/>
                  <a:pt x="2457" y="2905"/>
                </a:cubicBezTo>
                <a:cubicBezTo>
                  <a:pt x="2584" y="2922"/>
                  <a:pt x="2746" y="2931"/>
                  <a:pt x="2917" y="2888"/>
                </a:cubicBezTo>
                <a:cubicBezTo>
                  <a:pt x="3275" y="2803"/>
                  <a:pt x="3454" y="2454"/>
                  <a:pt x="3403" y="2232"/>
                </a:cubicBezTo>
                <a:cubicBezTo>
                  <a:pt x="3352" y="2011"/>
                  <a:pt x="3216" y="1909"/>
                  <a:pt x="2866" y="1730"/>
                </a:cubicBezTo>
                <a:cubicBezTo>
                  <a:pt x="2516" y="1551"/>
                  <a:pt x="2286" y="1406"/>
                  <a:pt x="2457" y="1142"/>
                </a:cubicBezTo>
                <a:cubicBezTo>
                  <a:pt x="2457" y="1142"/>
                  <a:pt x="2329" y="1202"/>
                  <a:pt x="2286" y="1329"/>
                </a:cubicBezTo>
                <a:cubicBezTo>
                  <a:pt x="2243" y="1449"/>
                  <a:pt x="2277" y="1602"/>
                  <a:pt x="2448" y="1747"/>
                </a:cubicBezTo>
                <a:cubicBezTo>
                  <a:pt x="2627" y="1900"/>
                  <a:pt x="2721" y="1883"/>
                  <a:pt x="2874" y="2062"/>
                </a:cubicBezTo>
                <a:cubicBezTo>
                  <a:pt x="3028" y="2232"/>
                  <a:pt x="2985" y="2462"/>
                  <a:pt x="2900" y="2548"/>
                </a:cubicBezTo>
                <a:cubicBezTo>
                  <a:pt x="2823" y="2616"/>
                  <a:pt x="2670" y="2701"/>
                  <a:pt x="2457" y="2675"/>
                </a:cubicBezTo>
                <a:lnTo>
                  <a:pt x="2457" y="1772"/>
                </a:lnTo>
                <a:close/>
                <a:moveTo>
                  <a:pt x="2644" y="3212"/>
                </a:moveTo>
                <a:cubicBezTo>
                  <a:pt x="2644" y="3476"/>
                  <a:pt x="2644" y="3476"/>
                  <a:pt x="2644" y="3476"/>
                </a:cubicBezTo>
                <a:cubicBezTo>
                  <a:pt x="2619" y="3476"/>
                  <a:pt x="2619" y="3476"/>
                  <a:pt x="2619" y="3476"/>
                </a:cubicBezTo>
                <a:cubicBezTo>
                  <a:pt x="2619" y="3289"/>
                  <a:pt x="2619" y="3289"/>
                  <a:pt x="2619" y="3289"/>
                </a:cubicBezTo>
                <a:cubicBezTo>
                  <a:pt x="2559" y="3289"/>
                  <a:pt x="2559" y="3289"/>
                  <a:pt x="2559" y="3289"/>
                </a:cubicBezTo>
                <a:cubicBezTo>
                  <a:pt x="2559" y="3263"/>
                  <a:pt x="2559" y="3263"/>
                  <a:pt x="2559" y="3263"/>
                </a:cubicBezTo>
                <a:cubicBezTo>
                  <a:pt x="2602" y="3263"/>
                  <a:pt x="2619" y="3246"/>
                  <a:pt x="2627" y="3212"/>
                </a:cubicBezTo>
                <a:lnTo>
                  <a:pt x="2644" y="3212"/>
                </a:lnTo>
                <a:close/>
                <a:moveTo>
                  <a:pt x="2789" y="3416"/>
                </a:moveTo>
                <a:cubicBezTo>
                  <a:pt x="2815" y="3416"/>
                  <a:pt x="2815" y="3416"/>
                  <a:pt x="2815" y="3416"/>
                </a:cubicBezTo>
                <a:cubicBezTo>
                  <a:pt x="2823" y="3442"/>
                  <a:pt x="2832" y="3459"/>
                  <a:pt x="2857" y="3459"/>
                </a:cubicBezTo>
                <a:cubicBezTo>
                  <a:pt x="2883" y="3459"/>
                  <a:pt x="2900" y="3425"/>
                  <a:pt x="2909" y="3357"/>
                </a:cubicBezTo>
                <a:cubicBezTo>
                  <a:pt x="2909" y="3357"/>
                  <a:pt x="2909" y="3357"/>
                  <a:pt x="2909" y="3357"/>
                </a:cubicBezTo>
                <a:cubicBezTo>
                  <a:pt x="2900" y="3374"/>
                  <a:pt x="2883" y="3391"/>
                  <a:pt x="2857" y="3391"/>
                </a:cubicBezTo>
                <a:cubicBezTo>
                  <a:pt x="2815" y="3382"/>
                  <a:pt x="2789" y="3357"/>
                  <a:pt x="2789" y="3306"/>
                </a:cubicBezTo>
                <a:cubicBezTo>
                  <a:pt x="2789" y="3246"/>
                  <a:pt x="2815" y="3212"/>
                  <a:pt x="2857" y="3212"/>
                </a:cubicBezTo>
                <a:cubicBezTo>
                  <a:pt x="2909" y="3212"/>
                  <a:pt x="2943" y="3255"/>
                  <a:pt x="2943" y="3331"/>
                </a:cubicBezTo>
                <a:cubicBezTo>
                  <a:pt x="2934" y="3425"/>
                  <a:pt x="2909" y="3476"/>
                  <a:pt x="2857" y="3476"/>
                </a:cubicBezTo>
                <a:cubicBezTo>
                  <a:pt x="2815" y="3476"/>
                  <a:pt x="2789" y="3459"/>
                  <a:pt x="2789" y="3416"/>
                </a:cubicBezTo>
                <a:close/>
                <a:moveTo>
                  <a:pt x="2866" y="3357"/>
                </a:moveTo>
                <a:cubicBezTo>
                  <a:pt x="2891" y="3357"/>
                  <a:pt x="2909" y="3340"/>
                  <a:pt x="2909" y="3297"/>
                </a:cubicBezTo>
                <a:cubicBezTo>
                  <a:pt x="2909" y="3263"/>
                  <a:pt x="2891" y="3246"/>
                  <a:pt x="2857" y="3246"/>
                </a:cubicBezTo>
                <a:cubicBezTo>
                  <a:pt x="2832" y="3246"/>
                  <a:pt x="2815" y="3263"/>
                  <a:pt x="2815" y="3306"/>
                </a:cubicBezTo>
                <a:cubicBezTo>
                  <a:pt x="2815" y="3340"/>
                  <a:pt x="2832" y="3357"/>
                  <a:pt x="2866" y="3357"/>
                </a:cubicBezTo>
                <a:close/>
                <a:moveTo>
                  <a:pt x="3156" y="3348"/>
                </a:moveTo>
                <a:cubicBezTo>
                  <a:pt x="3156" y="3280"/>
                  <a:pt x="3139" y="3246"/>
                  <a:pt x="3105" y="3246"/>
                </a:cubicBezTo>
                <a:cubicBezTo>
                  <a:pt x="3071" y="3246"/>
                  <a:pt x="3054" y="3280"/>
                  <a:pt x="3054" y="3348"/>
                </a:cubicBezTo>
                <a:cubicBezTo>
                  <a:pt x="3054" y="3416"/>
                  <a:pt x="3071" y="3451"/>
                  <a:pt x="3105" y="3451"/>
                </a:cubicBezTo>
                <a:cubicBezTo>
                  <a:pt x="3139" y="3451"/>
                  <a:pt x="3156" y="3416"/>
                  <a:pt x="3156" y="3348"/>
                </a:cubicBezTo>
                <a:close/>
                <a:moveTo>
                  <a:pt x="3181" y="3348"/>
                </a:moveTo>
                <a:cubicBezTo>
                  <a:pt x="3181" y="3433"/>
                  <a:pt x="3156" y="3476"/>
                  <a:pt x="3105" y="3476"/>
                </a:cubicBezTo>
                <a:cubicBezTo>
                  <a:pt x="3054" y="3476"/>
                  <a:pt x="3028" y="3433"/>
                  <a:pt x="3028" y="3348"/>
                </a:cubicBezTo>
                <a:cubicBezTo>
                  <a:pt x="3028" y="3255"/>
                  <a:pt x="3054" y="3212"/>
                  <a:pt x="3105" y="3212"/>
                </a:cubicBezTo>
                <a:cubicBezTo>
                  <a:pt x="3156" y="3212"/>
                  <a:pt x="3181" y="3263"/>
                  <a:pt x="3181" y="3348"/>
                </a:cubicBezTo>
                <a:close/>
                <a:moveTo>
                  <a:pt x="3275" y="3416"/>
                </a:moveTo>
                <a:cubicBezTo>
                  <a:pt x="3301" y="3416"/>
                  <a:pt x="3301" y="3416"/>
                  <a:pt x="3301" y="3416"/>
                </a:cubicBezTo>
                <a:cubicBezTo>
                  <a:pt x="3301" y="3442"/>
                  <a:pt x="3318" y="3459"/>
                  <a:pt x="3343" y="3459"/>
                </a:cubicBezTo>
                <a:cubicBezTo>
                  <a:pt x="3369" y="3459"/>
                  <a:pt x="3386" y="3425"/>
                  <a:pt x="3395" y="3357"/>
                </a:cubicBezTo>
                <a:cubicBezTo>
                  <a:pt x="3395" y="3357"/>
                  <a:pt x="3395" y="3357"/>
                  <a:pt x="3395" y="3357"/>
                </a:cubicBezTo>
                <a:cubicBezTo>
                  <a:pt x="3386" y="3374"/>
                  <a:pt x="3369" y="3391"/>
                  <a:pt x="3343" y="3391"/>
                </a:cubicBezTo>
                <a:cubicBezTo>
                  <a:pt x="3292" y="3382"/>
                  <a:pt x="3275" y="3357"/>
                  <a:pt x="3267" y="3306"/>
                </a:cubicBezTo>
                <a:cubicBezTo>
                  <a:pt x="3275" y="3246"/>
                  <a:pt x="3301" y="3212"/>
                  <a:pt x="3343" y="3212"/>
                </a:cubicBezTo>
                <a:cubicBezTo>
                  <a:pt x="3395" y="3212"/>
                  <a:pt x="3420" y="3255"/>
                  <a:pt x="3420" y="3331"/>
                </a:cubicBezTo>
                <a:cubicBezTo>
                  <a:pt x="3420" y="3425"/>
                  <a:pt x="3395" y="3476"/>
                  <a:pt x="3343" y="3476"/>
                </a:cubicBezTo>
                <a:cubicBezTo>
                  <a:pt x="3301" y="3476"/>
                  <a:pt x="3275" y="3459"/>
                  <a:pt x="3275" y="3416"/>
                </a:cubicBezTo>
                <a:close/>
                <a:moveTo>
                  <a:pt x="3343" y="3357"/>
                </a:moveTo>
                <a:cubicBezTo>
                  <a:pt x="3378" y="3357"/>
                  <a:pt x="3386" y="3340"/>
                  <a:pt x="3386" y="3297"/>
                </a:cubicBezTo>
                <a:cubicBezTo>
                  <a:pt x="3386" y="3263"/>
                  <a:pt x="3378" y="3246"/>
                  <a:pt x="3343" y="3246"/>
                </a:cubicBezTo>
                <a:cubicBezTo>
                  <a:pt x="3318" y="3246"/>
                  <a:pt x="3301" y="3263"/>
                  <a:pt x="3301" y="3306"/>
                </a:cubicBezTo>
                <a:cubicBezTo>
                  <a:pt x="3301" y="3340"/>
                  <a:pt x="3318" y="3357"/>
                  <a:pt x="3343" y="3357"/>
                </a:cubicBezTo>
                <a:close/>
                <a:moveTo>
                  <a:pt x="2439" y="0"/>
                </a:moveTo>
                <a:cubicBezTo>
                  <a:pt x="3787" y="0"/>
                  <a:pt x="4879" y="1091"/>
                  <a:pt x="4879" y="2437"/>
                </a:cubicBezTo>
                <a:cubicBezTo>
                  <a:pt x="4879" y="3783"/>
                  <a:pt x="3787" y="4873"/>
                  <a:pt x="2439" y="4873"/>
                </a:cubicBezTo>
                <a:cubicBezTo>
                  <a:pt x="1092" y="4873"/>
                  <a:pt x="0" y="3783"/>
                  <a:pt x="0" y="2437"/>
                </a:cubicBezTo>
                <a:cubicBezTo>
                  <a:pt x="0" y="1091"/>
                  <a:pt x="1092" y="0"/>
                  <a:pt x="2439" y="0"/>
                </a:cubicBezTo>
                <a:close/>
                <a:moveTo>
                  <a:pt x="2439" y="162"/>
                </a:moveTo>
                <a:cubicBezTo>
                  <a:pt x="3702" y="162"/>
                  <a:pt x="4716" y="1176"/>
                  <a:pt x="4716" y="2437"/>
                </a:cubicBezTo>
                <a:cubicBezTo>
                  <a:pt x="4716" y="3689"/>
                  <a:pt x="3702" y="4711"/>
                  <a:pt x="2439" y="4711"/>
                </a:cubicBezTo>
                <a:cubicBezTo>
                  <a:pt x="1186" y="4711"/>
                  <a:pt x="162" y="3689"/>
                  <a:pt x="162" y="2437"/>
                </a:cubicBezTo>
                <a:cubicBezTo>
                  <a:pt x="162" y="1176"/>
                  <a:pt x="1186" y="162"/>
                  <a:pt x="2439" y="162"/>
                </a:cubicBezTo>
                <a:close/>
                <a:moveTo>
                  <a:pt x="4247" y="2820"/>
                </a:moveTo>
                <a:cubicBezTo>
                  <a:pt x="4230" y="2820"/>
                  <a:pt x="4230" y="2820"/>
                  <a:pt x="4230" y="2820"/>
                </a:cubicBezTo>
                <a:cubicBezTo>
                  <a:pt x="4247" y="2726"/>
                  <a:pt x="4247" y="2726"/>
                  <a:pt x="4247" y="2726"/>
                </a:cubicBezTo>
                <a:cubicBezTo>
                  <a:pt x="4256" y="2726"/>
                  <a:pt x="4256" y="2726"/>
                  <a:pt x="4256" y="2726"/>
                </a:cubicBezTo>
                <a:cubicBezTo>
                  <a:pt x="4256" y="2743"/>
                  <a:pt x="4256" y="2752"/>
                  <a:pt x="4264" y="2752"/>
                </a:cubicBezTo>
                <a:cubicBezTo>
                  <a:pt x="4264" y="2752"/>
                  <a:pt x="4273" y="2752"/>
                  <a:pt x="4282" y="2752"/>
                </a:cubicBezTo>
                <a:cubicBezTo>
                  <a:pt x="4282" y="2752"/>
                  <a:pt x="4282" y="2752"/>
                  <a:pt x="4282" y="2752"/>
                </a:cubicBezTo>
                <a:cubicBezTo>
                  <a:pt x="4341" y="2726"/>
                  <a:pt x="4341" y="2726"/>
                  <a:pt x="4341" y="2726"/>
                </a:cubicBezTo>
                <a:cubicBezTo>
                  <a:pt x="4299" y="2692"/>
                  <a:pt x="4299" y="2692"/>
                  <a:pt x="4299" y="2692"/>
                </a:cubicBezTo>
                <a:cubicBezTo>
                  <a:pt x="4290" y="2692"/>
                  <a:pt x="4282" y="2684"/>
                  <a:pt x="4282" y="2684"/>
                </a:cubicBezTo>
                <a:cubicBezTo>
                  <a:pt x="4273" y="2684"/>
                  <a:pt x="4264" y="2692"/>
                  <a:pt x="4264" y="2709"/>
                </a:cubicBezTo>
                <a:cubicBezTo>
                  <a:pt x="4256" y="2709"/>
                  <a:pt x="4256" y="2709"/>
                  <a:pt x="4256" y="2709"/>
                </a:cubicBezTo>
                <a:cubicBezTo>
                  <a:pt x="4264" y="2633"/>
                  <a:pt x="4264" y="2633"/>
                  <a:pt x="4264" y="2633"/>
                </a:cubicBezTo>
                <a:cubicBezTo>
                  <a:pt x="4273" y="2633"/>
                  <a:pt x="4273" y="2633"/>
                  <a:pt x="4273" y="2633"/>
                </a:cubicBezTo>
                <a:cubicBezTo>
                  <a:pt x="4273" y="2650"/>
                  <a:pt x="4282" y="2667"/>
                  <a:pt x="4290" y="2667"/>
                </a:cubicBezTo>
                <a:cubicBezTo>
                  <a:pt x="4367" y="2726"/>
                  <a:pt x="4367" y="2726"/>
                  <a:pt x="4367" y="2726"/>
                </a:cubicBezTo>
                <a:cubicBezTo>
                  <a:pt x="4418" y="2735"/>
                  <a:pt x="4418" y="2735"/>
                  <a:pt x="4418" y="2735"/>
                </a:cubicBezTo>
                <a:cubicBezTo>
                  <a:pt x="4435" y="2743"/>
                  <a:pt x="4444" y="2726"/>
                  <a:pt x="4444" y="2709"/>
                </a:cubicBezTo>
                <a:cubicBezTo>
                  <a:pt x="4461" y="2709"/>
                  <a:pt x="4461" y="2709"/>
                  <a:pt x="4461" y="2709"/>
                </a:cubicBezTo>
                <a:cubicBezTo>
                  <a:pt x="4435" y="2820"/>
                  <a:pt x="4435" y="2820"/>
                  <a:pt x="4435" y="2820"/>
                </a:cubicBezTo>
                <a:cubicBezTo>
                  <a:pt x="4427" y="2820"/>
                  <a:pt x="4427" y="2820"/>
                  <a:pt x="4427" y="2820"/>
                </a:cubicBezTo>
                <a:cubicBezTo>
                  <a:pt x="4427" y="2795"/>
                  <a:pt x="4427" y="2786"/>
                  <a:pt x="4409" y="2786"/>
                </a:cubicBezTo>
                <a:cubicBezTo>
                  <a:pt x="4358" y="2769"/>
                  <a:pt x="4358" y="2769"/>
                  <a:pt x="4358" y="2769"/>
                </a:cubicBezTo>
                <a:cubicBezTo>
                  <a:pt x="4282" y="2795"/>
                  <a:pt x="4282" y="2795"/>
                  <a:pt x="4282" y="2795"/>
                </a:cubicBezTo>
                <a:cubicBezTo>
                  <a:pt x="4256" y="2803"/>
                  <a:pt x="4247" y="2812"/>
                  <a:pt x="4247" y="2820"/>
                </a:cubicBezTo>
                <a:close/>
                <a:moveTo>
                  <a:pt x="4179" y="3016"/>
                </a:moveTo>
                <a:cubicBezTo>
                  <a:pt x="4230" y="2837"/>
                  <a:pt x="4230" y="2837"/>
                  <a:pt x="4230" y="2837"/>
                </a:cubicBezTo>
                <a:cubicBezTo>
                  <a:pt x="4299" y="2854"/>
                  <a:pt x="4299" y="2854"/>
                  <a:pt x="4299" y="2854"/>
                </a:cubicBezTo>
                <a:cubicBezTo>
                  <a:pt x="4299" y="2863"/>
                  <a:pt x="4299" y="2863"/>
                  <a:pt x="4299" y="2863"/>
                </a:cubicBezTo>
                <a:cubicBezTo>
                  <a:pt x="4256" y="2863"/>
                  <a:pt x="4230" y="2880"/>
                  <a:pt x="4230" y="2905"/>
                </a:cubicBezTo>
                <a:cubicBezTo>
                  <a:pt x="4375" y="2948"/>
                  <a:pt x="4375" y="2948"/>
                  <a:pt x="4375" y="2948"/>
                </a:cubicBezTo>
                <a:cubicBezTo>
                  <a:pt x="4392" y="2948"/>
                  <a:pt x="4401" y="2939"/>
                  <a:pt x="4401" y="2922"/>
                </a:cubicBezTo>
                <a:cubicBezTo>
                  <a:pt x="4418" y="2922"/>
                  <a:pt x="4418" y="2922"/>
                  <a:pt x="4418" y="2922"/>
                </a:cubicBezTo>
                <a:cubicBezTo>
                  <a:pt x="4384" y="3033"/>
                  <a:pt x="4384" y="3033"/>
                  <a:pt x="4384" y="3033"/>
                </a:cubicBezTo>
                <a:cubicBezTo>
                  <a:pt x="4375" y="3033"/>
                  <a:pt x="4375" y="3033"/>
                  <a:pt x="4375" y="3033"/>
                </a:cubicBezTo>
                <a:cubicBezTo>
                  <a:pt x="4384" y="3008"/>
                  <a:pt x="4375" y="2991"/>
                  <a:pt x="4367" y="2991"/>
                </a:cubicBezTo>
                <a:cubicBezTo>
                  <a:pt x="4213" y="2956"/>
                  <a:pt x="4213" y="2956"/>
                  <a:pt x="4213" y="2956"/>
                </a:cubicBezTo>
                <a:cubicBezTo>
                  <a:pt x="4205" y="2982"/>
                  <a:pt x="4222" y="3008"/>
                  <a:pt x="4256" y="3025"/>
                </a:cubicBezTo>
                <a:cubicBezTo>
                  <a:pt x="4247" y="3033"/>
                  <a:pt x="4247" y="3033"/>
                  <a:pt x="4247" y="3033"/>
                </a:cubicBezTo>
                <a:lnTo>
                  <a:pt x="4179" y="3016"/>
                </a:lnTo>
                <a:close/>
                <a:moveTo>
                  <a:pt x="4367" y="3110"/>
                </a:moveTo>
                <a:cubicBezTo>
                  <a:pt x="4324" y="3203"/>
                  <a:pt x="4324" y="3203"/>
                  <a:pt x="4324" y="3203"/>
                </a:cubicBezTo>
                <a:cubicBezTo>
                  <a:pt x="4316" y="3203"/>
                  <a:pt x="4316" y="3203"/>
                  <a:pt x="4316" y="3203"/>
                </a:cubicBezTo>
                <a:cubicBezTo>
                  <a:pt x="4324" y="3186"/>
                  <a:pt x="4316" y="3169"/>
                  <a:pt x="4307" y="3169"/>
                </a:cubicBezTo>
                <a:cubicBezTo>
                  <a:pt x="4179" y="3118"/>
                  <a:pt x="4179" y="3118"/>
                  <a:pt x="4179" y="3118"/>
                </a:cubicBezTo>
                <a:cubicBezTo>
                  <a:pt x="4162" y="3110"/>
                  <a:pt x="4154" y="3118"/>
                  <a:pt x="4145" y="3135"/>
                </a:cubicBezTo>
                <a:cubicBezTo>
                  <a:pt x="4137" y="3127"/>
                  <a:pt x="4137" y="3127"/>
                  <a:pt x="4137" y="3127"/>
                </a:cubicBezTo>
                <a:cubicBezTo>
                  <a:pt x="4179" y="3033"/>
                  <a:pt x="4179" y="3033"/>
                  <a:pt x="4179" y="3033"/>
                </a:cubicBezTo>
                <a:cubicBezTo>
                  <a:pt x="4188" y="3033"/>
                  <a:pt x="4188" y="3033"/>
                  <a:pt x="4188" y="3033"/>
                </a:cubicBezTo>
                <a:cubicBezTo>
                  <a:pt x="4179" y="3059"/>
                  <a:pt x="4179" y="3067"/>
                  <a:pt x="4196" y="3067"/>
                </a:cubicBezTo>
                <a:cubicBezTo>
                  <a:pt x="4324" y="3118"/>
                  <a:pt x="4324" y="3118"/>
                  <a:pt x="4324" y="3118"/>
                </a:cubicBezTo>
                <a:cubicBezTo>
                  <a:pt x="4333" y="3127"/>
                  <a:pt x="4350" y="3118"/>
                  <a:pt x="4350" y="3101"/>
                </a:cubicBezTo>
                <a:lnTo>
                  <a:pt x="4367" y="3110"/>
                </a:lnTo>
                <a:close/>
                <a:moveTo>
                  <a:pt x="4239" y="3391"/>
                </a:moveTo>
                <a:cubicBezTo>
                  <a:pt x="4171" y="3357"/>
                  <a:pt x="4171" y="3357"/>
                  <a:pt x="4171" y="3357"/>
                </a:cubicBezTo>
                <a:cubicBezTo>
                  <a:pt x="4171" y="3340"/>
                  <a:pt x="4171" y="3340"/>
                  <a:pt x="4171" y="3340"/>
                </a:cubicBezTo>
                <a:cubicBezTo>
                  <a:pt x="4222" y="3348"/>
                  <a:pt x="4247" y="3340"/>
                  <a:pt x="4264" y="3314"/>
                </a:cubicBezTo>
                <a:cubicBezTo>
                  <a:pt x="4273" y="3289"/>
                  <a:pt x="4264" y="3280"/>
                  <a:pt x="4247" y="3263"/>
                </a:cubicBezTo>
                <a:cubicBezTo>
                  <a:pt x="4239" y="3263"/>
                  <a:pt x="4222" y="3272"/>
                  <a:pt x="4196" y="3297"/>
                </a:cubicBezTo>
                <a:cubicBezTo>
                  <a:pt x="4162" y="3323"/>
                  <a:pt x="4137" y="3340"/>
                  <a:pt x="4111" y="3323"/>
                </a:cubicBezTo>
                <a:cubicBezTo>
                  <a:pt x="4077" y="3306"/>
                  <a:pt x="4068" y="3280"/>
                  <a:pt x="4085" y="3238"/>
                </a:cubicBezTo>
                <a:cubicBezTo>
                  <a:pt x="4094" y="3221"/>
                  <a:pt x="4102" y="3212"/>
                  <a:pt x="4111" y="3203"/>
                </a:cubicBezTo>
                <a:cubicBezTo>
                  <a:pt x="4120" y="3203"/>
                  <a:pt x="4120" y="3195"/>
                  <a:pt x="4120" y="3195"/>
                </a:cubicBezTo>
                <a:cubicBezTo>
                  <a:pt x="4120" y="3186"/>
                  <a:pt x="4120" y="3186"/>
                  <a:pt x="4120" y="3186"/>
                </a:cubicBezTo>
                <a:cubicBezTo>
                  <a:pt x="4120" y="3186"/>
                  <a:pt x="4111" y="3186"/>
                  <a:pt x="4111" y="3178"/>
                </a:cubicBezTo>
                <a:cubicBezTo>
                  <a:pt x="4120" y="3169"/>
                  <a:pt x="4120" y="3169"/>
                  <a:pt x="4120" y="3169"/>
                </a:cubicBezTo>
                <a:cubicBezTo>
                  <a:pt x="4179" y="3203"/>
                  <a:pt x="4179" y="3203"/>
                  <a:pt x="4179" y="3203"/>
                </a:cubicBezTo>
                <a:cubicBezTo>
                  <a:pt x="4179" y="3212"/>
                  <a:pt x="4179" y="3212"/>
                  <a:pt x="4179" y="3212"/>
                </a:cubicBezTo>
                <a:cubicBezTo>
                  <a:pt x="4137" y="3203"/>
                  <a:pt x="4111" y="3212"/>
                  <a:pt x="4102" y="3238"/>
                </a:cubicBezTo>
                <a:cubicBezTo>
                  <a:pt x="4094" y="3255"/>
                  <a:pt x="4094" y="3272"/>
                  <a:pt x="4111" y="3280"/>
                </a:cubicBezTo>
                <a:cubicBezTo>
                  <a:pt x="4120" y="3289"/>
                  <a:pt x="4137" y="3280"/>
                  <a:pt x="4162" y="3255"/>
                </a:cubicBezTo>
                <a:cubicBezTo>
                  <a:pt x="4196" y="3221"/>
                  <a:pt x="4222" y="3212"/>
                  <a:pt x="4247" y="3221"/>
                </a:cubicBezTo>
                <a:cubicBezTo>
                  <a:pt x="4282" y="3238"/>
                  <a:pt x="4290" y="3272"/>
                  <a:pt x="4273" y="3314"/>
                </a:cubicBezTo>
                <a:cubicBezTo>
                  <a:pt x="4273" y="3331"/>
                  <a:pt x="4256" y="3340"/>
                  <a:pt x="4247" y="3357"/>
                </a:cubicBezTo>
                <a:cubicBezTo>
                  <a:pt x="4239" y="3357"/>
                  <a:pt x="4239" y="3357"/>
                  <a:pt x="4239" y="3365"/>
                </a:cubicBezTo>
                <a:cubicBezTo>
                  <a:pt x="4239" y="3374"/>
                  <a:pt x="4239" y="3374"/>
                  <a:pt x="4239" y="3374"/>
                </a:cubicBezTo>
                <a:cubicBezTo>
                  <a:pt x="4247" y="3374"/>
                  <a:pt x="4247" y="3374"/>
                  <a:pt x="4247" y="3374"/>
                </a:cubicBezTo>
                <a:lnTo>
                  <a:pt x="4239" y="3391"/>
                </a:lnTo>
                <a:close/>
                <a:moveTo>
                  <a:pt x="4179" y="3416"/>
                </a:moveTo>
                <a:cubicBezTo>
                  <a:pt x="4179" y="3399"/>
                  <a:pt x="4179" y="3399"/>
                  <a:pt x="4179" y="3399"/>
                </a:cubicBezTo>
                <a:cubicBezTo>
                  <a:pt x="4205" y="3416"/>
                  <a:pt x="4213" y="3442"/>
                  <a:pt x="4196" y="3468"/>
                </a:cubicBezTo>
                <a:cubicBezTo>
                  <a:pt x="4179" y="3485"/>
                  <a:pt x="4162" y="3493"/>
                  <a:pt x="4137" y="3476"/>
                </a:cubicBezTo>
                <a:cubicBezTo>
                  <a:pt x="4102" y="3459"/>
                  <a:pt x="4085" y="3459"/>
                  <a:pt x="4077" y="3476"/>
                </a:cubicBezTo>
                <a:cubicBezTo>
                  <a:pt x="4128" y="3510"/>
                  <a:pt x="4128" y="3510"/>
                  <a:pt x="4128" y="3510"/>
                </a:cubicBezTo>
                <a:cubicBezTo>
                  <a:pt x="4137" y="3519"/>
                  <a:pt x="4154" y="3519"/>
                  <a:pt x="4162" y="3502"/>
                </a:cubicBezTo>
                <a:cubicBezTo>
                  <a:pt x="4171" y="3502"/>
                  <a:pt x="4171" y="3502"/>
                  <a:pt x="4171" y="3502"/>
                </a:cubicBezTo>
                <a:cubicBezTo>
                  <a:pt x="4111" y="3595"/>
                  <a:pt x="4111" y="3595"/>
                  <a:pt x="4111" y="3595"/>
                </a:cubicBezTo>
                <a:cubicBezTo>
                  <a:pt x="4102" y="3587"/>
                  <a:pt x="4102" y="3587"/>
                  <a:pt x="4102" y="3587"/>
                </a:cubicBezTo>
                <a:cubicBezTo>
                  <a:pt x="4120" y="3570"/>
                  <a:pt x="4120" y="3561"/>
                  <a:pt x="4102" y="3553"/>
                </a:cubicBezTo>
                <a:cubicBezTo>
                  <a:pt x="3983" y="3476"/>
                  <a:pt x="3983" y="3476"/>
                  <a:pt x="3983" y="3476"/>
                </a:cubicBezTo>
                <a:cubicBezTo>
                  <a:pt x="3975" y="3468"/>
                  <a:pt x="3966" y="3476"/>
                  <a:pt x="3957" y="3493"/>
                </a:cubicBezTo>
                <a:cubicBezTo>
                  <a:pt x="3940" y="3485"/>
                  <a:pt x="3940" y="3485"/>
                  <a:pt x="3940" y="3485"/>
                </a:cubicBezTo>
                <a:cubicBezTo>
                  <a:pt x="4000" y="3399"/>
                  <a:pt x="4000" y="3399"/>
                  <a:pt x="4000" y="3399"/>
                </a:cubicBezTo>
                <a:cubicBezTo>
                  <a:pt x="4026" y="3357"/>
                  <a:pt x="4051" y="3348"/>
                  <a:pt x="4085" y="3365"/>
                </a:cubicBezTo>
                <a:cubicBezTo>
                  <a:pt x="4111" y="3382"/>
                  <a:pt x="4111" y="3408"/>
                  <a:pt x="4085" y="3451"/>
                </a:cubicBezTo>
                <a:cubicBezTo>
                  <a:pt x="4085" y="3451"/>
                  <a:pt x="4085" y="3451"/>
                  <a:pt x="4085" y="3451"/>
                </a:cubicBezTo>
                <a:cubicBezTo>
                  <a:pt x="4102" y="3433"/>
                  <a:pt x="4128" y="3425"/>
                  <a:pt x="4154" y="3433"/>
                </a:cubicBezTo>
                <a:cubicBezTo>
                  <a:pt x="4179" y="3442"/>
                  <a:pt x="4188" y="3442"/>
                  <a:pt x="4188" y="3433"/>
                </a:cubicBezTo>
                <a:cubicBezTo>
                  <a:pt x="4196" y="3425"/>
                  <a:pt x="4188" y="3425"/>
                  <a:pt x="4179" y="3416"/>
                </a:cubicBezTo>
                <a:close/>
                <a:moveTo>
                  <a:pt x="4009" y="3442"/>
                </a:moveTo>
                <a:cubicBezTo>
                  <a:pt x="4060" y="3476"/>
                  <a:pt x="4060" y="3476"/>
                  <a:pt x="4060" y="3476"/>
                </a:cubicBezTo>
                <a:cubicBezTo>
                  <a:pt x="4085" y="3442"/>
                  <a:pt x="4085" y="3425"/>
                  <a:pt x="4060" y="3408"/>
                </a:cubicBezTo>
                <a:cubicBezTo>
                  <a:pt x="4034" y="3399"/>
                  <a:pt x="4017" y="3399"/>
                  <a:pt x="4009" y="3416"/>
                </a:cubicBezTo>
                <a:cubicBezTo>
                  <a:pt x="4000" y="3425"/>
                  <a:pt x="4000" y="3433"/>
                  <a:pt x="4009" y="3442"/>
                </a:cubicBezTo>
                <a:close/>
                <a:moveTo>
                  <a:pt x="3923" y="3519"/>
                </a:moveTo>
                <a:cubicBezTo>
                  <a:pt x="3975" y="3553"/>
                  <a:pt x="3975" y="3553"/>
                  <a:pt x="3975" y="3553"/>
                </a:cubicBezTo>
                <a:cubicBezTo>
                  <a:pt x="3975" y="3570"/>
                  <a:pt x="3975" y="3570"/>
                  <a:pt x="3975" y="3570"/>
                </a:cubicBezTo>
                <a:cubicBezTo>
                  <a:pt x="3932" y="3553"/>
                  <a:pt x="3906" y="3561"/>
                  <a:pt x="3881" y="3587"/>
                </a:cubicBezTo>
                <a:cubicBezTo>
                  <a:pt x="3872" y="3604"/>
                  <a:pt x="3872" y="3612"/>
                  <a:pt x="3881" y="3621"/>
                </a:cubicBezTo>
                <a:cubicBezTo>
                  <a:pt x="3932" y="3655"/>
                  <a:pt x="3932" y="3655"/>
                  <a:pt x="3932" y="3655"/>
                </a:cubicBezTo>
                <a:cubicBezTo>
                  <a:pt x="3949" y="3629"/>
                  <a:pt x="3949" y="3612"/>
                  <a:pt x="3932" y="3595"/>
                </a:cubicBezTo>
                <a:cubicBezTo>
                  <a:pt x="3932" y="3587"/>
                  <a:pt x="3932" y="3587"/>
                  <a:pt x="3932" y="3587"/>
                </a:cubicBezTo>
                <a:cubicBezTo>
                  <a:pt x="4000" y="3638"/>
                  <a:pt x="4000" y="3638"/>
                  <a:pt x="4000" y="3638"/>
                </a:cubicBezTo>
                <a:cubicBezTo>
                  <a:pt x="3992" y="3646"/>
                  <a:pt x="3992" y="3646"/>
                  <a:pt x="3992" y="3646"/>
                </a:cubicBezTo>
                <a:cubicBezTo>
                  <a:pt x="3975" y="3629"/>
                  <a:pt x="3949" y="3638"/>
                  <a:pt x="3940" y="3655"/>
                </a:cubicBezTo>
                <a:cubicBezTo>
                  <a:pt x="3992" y="3698"/>
                  <a:pt x="3992" y="3698"/>
                  <a:pt x="3992" y="3698"/>
                </a:cubicBezTo>
                <a:cubicBezTo>
                  <a:pt x="4000" y="3706"/>
                  <a:pt x="4009" y="3706"/>
                  <a:pt x="4026" y="3689"/>
                </a:cubicBezTo>
                <a:cubicBezTo>
                  <a:pt x="4043" y="3663"/>
                  <a:pt x="4043" y="3629"/>
                  <a:pt x="4017" y="3595"/>
                </a:cubicBezTo>
                <a:cubicBezTo>
                  <a:pt x="4026" y="3587"/>
                  <a:pt x="4026" y="3587"/>
                  <a:pt x="4026" y="3587"/>
                </a:cubicBezTo>
                <a:cubicBezTo>
                  <a:pt x="4085" y="3629"/>
                  <a:pt x="4085" y="3629"/>
                  <a:pt x="4085" y="3629"/>
                </a:cubicBezTo>
                <a:cubicBezTo>
                  <a:pt x="3975" y="3783"/>
                  <a:pt x="3975" y="3783"/>
                  <a:pt x="3975" y="3783"/>
                </a:cubicBezTo>
                <a:cubicBezTo>
                  <a:pt x="3966" y="3774"/>
                  <a:pt x="3966" y="3774"/>
                  <a:pt x="3966" y="3774"/>
                </a:cubicBezTo>
                <a:cubicBezTo>
                  <a:pt x="3975" y="3757"/>
                  <a:pt x="3975" y="3749"/>
                  <a:pt x="3966" y="3740"/>
                </a:cubicBezTo>
                <a:cubicBezTo>
                  <a:pt x="3855" y="3655"/>
                  <a:pt x="3855" y="3655"/>
                  <a:pt x="3855" y="3655"/>
                </a:cubicBezTo>
                <a:cubicBezTo>
                  <a:pt x="3847" y="3646"/>
                  <a:pt x="3830" y="3646"/>
                  <a:pt x="3821" y="3663"/>
                </a:cubicBezTo>
                <a:cubicBezTo>
                  <a:pt x="3812" y="3663"/>
                  <a:pt x="3812" y="3663"/>
                  <a:pt x="3812" y="3663"/>
                </a:cubicBezTo>
                <a:lnTo>
                  <a:pt x="3923" y="3519"/>
                </a:lnTo>
                <a:close/>
                <a:moveTo>
                  <a:pt x="3685" y="3808"/>
                </a:moveTo>
                <a:cubicBezTo>
                  <a:pt x="3676" y="3800"/>
                  <a:pt x="3676" y="3800"/>
                  <a:pt x="3676" y="3800"/>
                </a:cubicBezTo>
                <a:cubicBezTo>
                  <a:pt x="3736" y="3723"/>
                  <a:pt x="3736" y="3723"/>
                  <a:pt x="3736" y="3723"/>
                </a:cubicBezTo>
                <a:cubicBezTo>
                  <a:pt x="3744" y="3732"/>
                  <a:pt x="3744" y="3732"/>
                  <a:pt x="3744" y="3732"/>
                </a:cubicBezTo>
                <a:cubicBezTo>
                  <a:pt x="3736" y="3749"/>
                  <a:pt x="3727" y="3757"/>
                  <a:pt x="3736" y="3766"/>
                </a:cubicBezTo>
                <a:cubicBezTo>
                  <a:pt x="3736" y="3766"/>
                  <a:pt x="3770" y="3783"/>
                  <a:pt x="3855" y="3817"/>
                </a:cubicBezTo>
                <a:cubicBezTo>
                  <a:pt x="3855" y="3817"/>
                  <a:pt x="3855" y="3817"/>
                  <a:pt x="3855" y="3817"/>
                </a:cubicBezTo>
                <a:cubicBezTo>
                  <a:pt x="3855" y="3817"/>
                  <a:pt x="3847" y="3808"/>
                  <a:pt x="3847" y="3800"/>
                </a:cubicBezTo>
                <a:cubicBezTo>
                  <a:pt x="3812" y="3732"/>
                  <a:pt x="3795" y="3698"/>
                  <a:pt x="3795" y="3706"/>
                </a:cubicBezTo>
                <a:cubicBezTo>
                  <a:pt x="3787" y="3698"/>
                  <a:pt x="3778" y="3698"/>
                  <a:pt x="3770" y="3715"/>
                </a:cubicBezTo>
                <a:cubicBezTo>
                  <a:pt x="3761" y="3706"/>
                  <a:pt x="3761" y="3706"/>
                  <a:pt x="3761" y="3706"/>
                </a:cubicBezTo>
                <a:cubicBezTo>
                  <a:pt x="3804" y="3655"/>
                  <a:pt x="3804" y="3655"/>
                  <a:pt x="3804" y="3655"/>
                </a:cubicBezTo>
                <a:cubicBezTo>
                  <a:pt x="3812" y="3663"/>
                  <a:pt x="3812" y="3663"/>
                  <a:pt x="3812" y="3663"/>
                </a:cubicBezTo>
                <a:cubicBezTo>
                  <a:pt x="3804" y="3672"/>
                  <a:pt x="3804" y="3689"/>
                  <a:pt x="3812" y="3698"/>
                </a:cubicBezTo>
                <a:cubicBezTo>
                  <a:pt x="3889" y="3859"/>
                  <a:pt x="3889" y="3859"/>
                  <a:pt x="3889" y="3859"/>
                </a:cubicBezTo>
                <a:cubicBezTo>
                  <a:pt x="3872" y="3876"/>
                  <a:pt x="3872" y="3876"/>
                  <a:pt x="3872" y="3876"/>
                </a:cubicBezTo>
                <a:cubicBezTo>
                  <a:pt x="3710" y="3800"/>
                  <a:pt x="3710" y="3800"/>
                  <a:pt x="3710" y="3800"/>
                </a:cubicBezTo>
                <a:cubicBezTo>
                  <a:pt x="3702" y="3791"/>
                  <a:pt x="3693" y="3791"/>
                  <a:pt x="3685" y="3808"/>
                </a:cubicBezTo>
                <a:close/>
                <a:moveTo>
                  <a:pt x="3795" y="3953"/>
                </a:moveTo>
                <a:cubicBezTo>
                  <a:pt x="3710" y="4021"/>
                  <a:pt x="3710" y="4021"/>
                  <a:pt x="3710" y="4021"/>
                </a:cubicBezTo>
                <a:cubicBezTo>
                  <a:pt x="3702" y="4013"/>
                  <a:pt x="3702" y="4013"/>
                  <a:pt x="3702" y="4013"/>
                </a:cubicBezTo>
                <a:cubicBezTo>
                  <a:pt x="3719" y="4004"/>
                  <a:pt x="3719" y="3987"/>
                  <a:pt x="3710" y="3979"/>
                </a:cubicBezTo>
                <a:cubicBezTo>
                  <a:pt x="3625" y="3876"/>
                  <a:pt x="3625" y="3876"/>
                  <a:pt x="3625" y="3876"/>
                </a:cubicBezTo>
                <a:cubicBezTo>
                  <a:pt x="3616" y="3859"/>
                  <a:pt x="3599" y="3868"/>
                  <a:pt x="3582" y="3876"/>
                </a:cubicBezTo>
                <a:cubicBezTo>
                  <a:pt x="3582" y="3868"/>
                  <a:pt x="3582" y="3868"/>
                  <a:pt x="3582" y="3868"/>
                </a:cubicBezTo>
                <a:cubicBezTo>
                  <a:pt x="3659" y="3800"/>
                  <a:pt x="3659" y="3800"/>
                  <a:pt x="3659" y="3800"/>
                </a:cubicBezTo>
                <a:cubicBezTo>
                  <a:pt x="3668" y="3808"/>
                  <a:pt x="3668" y="3808"/>
                  <a:pt x="3668" y="3808"/>
                </a:cubicBezTo>
                <a:cubicBezTo>
                  <a:pt x="3650" y="3825"/>
                  <a:pt x="3650" y="3834"/>
                  <a:pt x="3659" y="3842"/>
                </a:cubicBezTo>
                <a:cubicBezTo>
                  <a:pt x="3753" y="3945"/>
                  <a:pt x="3753" y="3945"/>
                  <a:pt x="3753" y="3945"/>
                </a:cubicBezTo>
                <a:cubicBezTo>
                  <a:pt x="3761" y="3962"/>
                  <a:pt x="3770" y="3962"/>
                  <a:pt x="3787" y="3945"/>
                </a:cubicBezTo>
                <a:lnTo>
                  <a:pt x="3795" y="3953"/>
                </a:lnTo>
                <a:close/>
                <a:moveTo>
                  <a:pt x="3395" y="4013"/>
                </a:moveTo>
                <a:cubicBezTo>
                  <a:pt x="3395" y="4013"/>
                  <a:pt x="3395" y="4013"/>
                  <a:pt x="3395" y="4013"/>
                </a:cubicBezTo>
                <a:cubicBezTo>
                  <a:pt x="3395" y="4013"/>
                  <a:pt x="3395" y="4013"/>
                  <a:pt x="3395" y="4013"/>
                </a:cubicBezTo>
                <a:cubicBezTo>
                  <a:pt x="3378" y="4030"/>
                  <a:pt x="3378" y="4038"/>
                  <a:pt x="3386" y="4047"/>
                </a:cubicBezTo>
                <a:cubicBezTo>
                  <a:pt x="3429" y="4141"/>
                  <a:pt x="3429" y="4141"/>
                  <a:pt x="3429" y="4141"/>
                </a:cubicBezTo>
                <a:cubicBezTo>
                  <a:pt x="3446" y="4183"/>
                  <a:pt x="3437" y="4209"/>
                  <a:pt x="3386" y="4234"/>
                </a:cubicBezTo>
                <a:cubicBezTo>
                  <a:pt x="3343" y="4251"/>
                  <a:pt x="3318" y="4251"/>
                  <a:pt x="3301" y="4217"/>
                </a:cubicBezTo>
                <a:cubicBezTo>
                  <a:pt x="3241" y="4115"/>
                  <a:pt x="3241" y="4115"/>
                  <a:pt x="3241" y="4115"/>
                </a:cubicBezTo>
                <a:cubicBezTo>
                  <a:pt x="3241" y="4098"/>
                  <a:pt x="3233" y="4098"/>
                  <a:pt x="3216" y="4106"/>
                </a:cubicBezTo>
                <a:cubicBezTo>
                  <a:pt x="3207" y="4098"/>
                  <a:pt x="3207" y="4098"/>
                  <a:pt x="3207" y="4098"/>
                </a:cubicBezTo>
                <a:cubicBezTo>
                  <a:pt x="3301" y="4055"/>
                  <a:pt x="3301" y="4055"/>
                  <a:pt x="3301" y="4055"/>
                </a:cubicBezTo>
                <a:cubicBezTo>
                  <a:pt x="3301" y="4064"/>
                  <a:pt x="3301" y="4064"/>
                  <a:pt x="3301" y="4064"/>
                </a:cubicBezTo>
                <a:cubicBezTo>
                  <a:pt x="3284" y="4072"/>
                  <a:pt x="3275" y="4081"/>
                  <a:pt x="3284" y="4098"/>
                </a:cubicBezTo>
                <a:cubicBezTo>
                  <a:pt x="3343" y="4200"/>
                  <a:pt x="3343" y="4200"/>
                  <a:pt x="3343" y="4200"/>
                </a:cubicBezTo>
                <a:cubicBezTo>
                  <a:pt x="3352" y="4226"/>
                  <a:pt x="3369" y="4226"/>
                  <a:pt x="3395" y="4217"/>
                </a:cubicBezTo>
                <a:cubicBezTo>
                  <a:pt x="3429" y="4200"/>
                  <a:pt x="3429" y="4183"/>
                  <a:pt x="3420" y="4149"/>
                </a:cubicBezTo>
                <a:cubicBezTo>
                  <a:pt x="3369" y="4055"/>
                  <a:pt x="3369" y="4055"/>
                  <a:pt x="3369" y="4055"/>
                </a:cubicBezTo>
                <a:cubicBezTo>
                  <a:pt x="3369" y="4047"/>
                  <a:pt x="3352" y="4038"/>
                  <a:pt x="3326" y="4047"/>
                </a:cubicBezTo>
                <a:cubicBezTo>
                  <a:pt x="3326" y="4038"/>
                  <a:pt x="3326" y="4038"/>
                  <a:pt x="3326" y="4038"/>
                </a:cubicBezTo>
                <a:cubicBezTo>
                  <a:pt x="3386" y="4004"/>
                  <a:pt x="3386" y="4004"/>
                  <a:pt x="3386" y="4004"/>
                </a:cubicBezTo>
                <a:cubicBezTo>
                  <a:pt x="3386" y="4004"/>
                  <a:pt x="3386" y="4004"/>
                  <a:pt x="3386" y="4004"/>
                </a:cubicBezTo>
                <a:cubicBezTo>
                  <a:pt x="3446" y="3962"/>
                  <a:pt x="3446" y="3962"/>
                  <a:pt x="3446" y="3962"/>
                </a:cubicBezTo>
                <a:cubicBezTo>
                  <a:pt x="3608" y="4021"/>
                  <a:pt x="3608" y="4021"/>
                  <a:pt x="3608" y="4021"/>
                </a:cubicBezTo>
                <a:cubicBezTo>
                  <a:pt x="3608" y="4021"/>
                  <a:pt x="3608" y="4021"/>
                  <a:pt x="3608" y="4021"/>
                </a:cubicBezTo>
                <a:cubicBezTo>
                  <a:pt x="3548" y="3936"/>
                  <a:pt x="3548" y="3936"/>
                  <a:pt x="3548" y="3936"/>
                </a:cubicBezTo>
                <a:cubicBezTo>
                  <a:pt x="3540" y="3919"/>
                  <a:pt x="3531" y="3919"/>
                  <a:pt x="3505" y="3936"/>
                </a:cubicBezTo>
                <a:cubicBezTo>
                  <a:pt x="3505" y="3928"/>
                  <a:pt x="3505" y="3928"/>
                  <a:pt x="3505" y="3928"/>
                </a:cubicBezTo>
                <a:cubicBezTo>
                  <a:pt x="3565" y="3885"/>
                  <a:pt x="3565" y="3885"/>
                  <a:pt x="3565" y="3885"/>
                </a:cubicBezTo>
                <a:cubicBezTo>
                  <a:pt x="3565" y="3893"/>
                  <a:pt x="3565" y="3893"/>
                  <a:pt x="3565" y="3893"/>
                </a:cubicBezTo>
                <a:cubicBezTo>
                  <a:pt x="3557" y="3902"/>
                  <a:pt x="3548" y="3919"/>
                  <a:pt x="3565" y="3928"/>
                </a:cubicBezTo>
                <a:cubicBezTo>
                  <a:pt x="3659" y="4055"/>
                  <a:pt x="3659" y="4055"/>
                  <a:pt x="3659" y="4055"/>
                </a:cubicBezTo>
                <a:cubicBezTo>
                  <a:pt x="3633" y="4072"/>
                  <a:pt x="3633" y="4072"/>
                  <a:pt x="3633" y="4072"/>
                </a:cubicBezTo>
                <a:cubicBezTo>
                  <a:pt x="3454" y="4013"/>
                  <a:pt x="3454" y="4013"/>
                  <a:pt x="3454" y="4013"/>
                </a:cubicBezTo>
                <a:cubicBezTo>
                  <a:pt x="3454" y="4013"/>
                  <a:pt x="3454" y="4013"/>
                  <a:pt x="3454" y="4013"/>
                </a:cubicBezTo>
                <a:cubicBezTo>
                  <a:pt x="3531" y="4115"/>
                  <a:pt x="3531" y="4115"/>
                  <a:pt x="3531" y="4115"/>
                </a:cubicBezTo>
                <a:cubicBezTo>
                  <a:pt x="3531" y="4132"/>
                  <a:pt x="3548" y="4132"/>
                  <a:pt x="3565" y="4115"/>
                </a:cubicBezTo>
                <a:cubicBezTo>
                  <a:pt x="3574" y="4124"/>
                  <a:pt x="3574" y="4124"/>
                  <a:pt x="3574" y="4124"/>
                </a:cubicBezTo>
                <a:cubicBezTo>
                  <a:pt x="3505" y="4166"/>
                  <a:pt x="3505" y="4166"/>
                  <a:pt x="3505" y="4166"/>
                </a:cubicBezTo>
                <a:cubicBezTo>
                  <a:pt x="3505" y="4158"/>
                  <a:pt x="3505" y="4158"/>
                  <a:pt x="3505" y="4158"/>
                </a:cubicBezTo>
                <a:cubicBezTo>
                  <a:pt x="3523" y="4149"/>
                  <a:pt x="3523" y="4141"/>
                  <a:pt x="3514" y="4124"/>
                </a:cubicBezTo>
                <a:cubicBezTo>
                  <a:pt x="3429" y="4013"/>
                  <a:pt x="3429" y="4013"/>
                  <a:pt x="3429" y="4013"/>
                </a:cubicBezTo>
                <a:cubicBezTo>
                  <a:pt x="3429" y="4004"/>
                  <a:pt x="3412" y="4004"/>
                  <a:pt x="3395" y="4013"/>
                </a:cubicBezTo>
                <a:close/>
                <a:moveTo>
                  <a:pt x="3122" y="4132"/>
                </a:moveTo>
                <a:cubicBezTo>
                  <a:pt x="3147" y="4200"/>
                  <a:pt x="3147" y="4200"/>
                  <a:pt x="3147" y="4200"/>
                </a:cubicBezTo>
                <a:cubicBezTo>
                  <a:pt x="3139" y="4209"/>
                  <a:pt x="3139" y="4209"/>
                  <a:pt x="3139" y="4209"/>
                </a:cubicBezTo>
                <a:cubicBezTo>
                  <a:pt x="3113" y="4175"/>
                  <a:pt x="3079" y="4158"/>
                  <a:pt x="3054" y="4166"/>
                </a:cubicBezTo>
                <a:cubicBezTo>
                  <a:pt x="3019" y="4183"/>
                  <a:pt x="3019" y="4217"/>
                  <a:pt x="3036" y="4268"/>
                </a:cubicBezTo>
                <a:cubicBezTo>
                  <a:pt x="3054" y="4328"/>
                  <a:pt x="3088" y="4354"/>
                  <a:pt x="3122" y="4336"/>
                </a:cubicBezTo>
                <a:cubicBezTo>
                  <a:pt x="3156" y="4328"/>
                  <a:pt x="3173" y="4294"/>
                  <a:pt x="3156" y="4251"/>
                </a:cubicBezTo>
                <a:cubicBezTo>
                  <a:pt x="3173" y="4251"/>
                  <a:pt x="3173" y="4251"/>
                  <a:pt x="3173" y="4251"/>
                </a:cubicBezTo>
                <a:cubicBezTo>
                  <a:pt x="3190" y="4302"/>
                  <a:pt x="3173" y="4336"/>
                  <a:pt x="3122" y="4354"/>
                </a:cubicBezTo>
                <a:cubicBezTo>
                  <a:pt x="3054" y="4371"/>
                  <a:pt x="3011" y="4354"/>
                  <a:pt x="2985" y="4285"/>
                </a:cubicBezTo>
                <a:cubicBezTo>
                  <a:pt x="2968" y="4226"/>
                  <a:pt x="2994" y="4183"/>
                  <a:pt x="3045" y="4158"/>
                </a:cubicBezTo>
                <a:cubicBezTo>
                  <a:pt x="3062" y="4149"/>
                  <a:pt x="3088" y="4149"/>
                  <a:pt x="3105" y="4158"/>
                </a:cubicBezTo>
                <a:cubicBezTo>
                  <a:pt x="3113" y="4141"/>
                  <a:pt x="3113" y="4141"/>
                  <a:pt x="3113" y="4141"/>
                </a:cubicBezTo>
                <a:lnTo>
                  <a:pt x="3122" y="4132"/>
                </a:lnTo>
                <a:close/>
                <a:moveTo>
                  <a:pt x="2977" y="4396"/>
                </a:moveTo>
                <a:cubicBezTo>
                  <a:pt x="2874" y="4422"/>
                  <a:pt x="2874" y="4422"/>
                  <a:pt x="2874" y="4422"/>
                </a:cubicBezTo>
                <a:cubicBezTo>
                  <a:pt x="2866" y="4405"/>
                  <a:pt x="2866" y="4405"/>
                  <a:pt x="2866" y="4405"/>
                </a:cubicBezTo>
                <a:cubicBezTo>
                  <a:pt x="2891" y="4405"/>
                  <a:pt x="2900" y="4396"/>
                  <a:pt x="2891" y="4379"/>
                </a:cubicBezTo>
                <a:cubicBezTo>
                  <a:pt x="2857" y="4243"/>
                  <a:pt x="2857" y="4243"/>
                  <a:pt x="2857" y="4243"/>
                </a:cubicBezTo>
                <a:cubicBezTo>
                  <a:pt x="2857" y="4234"/>
                  <a:pt x="2849" y="4226"/>
                  <a:pt x="2832" y="4234"/>
                </a:cubicBezTo>
                <a:cubicBezTo>
                  <a:pt x="2823" y="4226"/>
                  <a:pt x="2823" y="4226"/>
                  <a:pt x="2823" y="4226"/>
                </a:cubicBezTo>
                <a:cubicBezTo>
                  <a:pt x="2934" y="4200"/>
                  <a:pt x="2934" y="4200"/>
                  <a:pt x="2934" y="4200"/>
                </a:cubicBezTo>
                <a:cubicBezTo>
                  <a:pt x="2934" y="4209"/>
                  <a:pt x="2934" y="4209"/>
                  <a:pt x="2934" y="4209"/>
                </a:cubicBezTo>
                <a:cubicBezTo>
                  <a:pt x="2909" y="4217"/>
                  <a:pt x="2909" y="4226"/>
                  <a:pt x="2909" y="4234"/>
                </a:cubicBezTo>
                <a:cubicBezTo>
                  <a:pt x="2943" y="4371"/>
                  <a:pt x="2943" y="4371"/>
                  <a:pt x="2943" y="4371"/>
                </a:cubicBezTo>
                <a:cubicBezTo>
                  <a:pt x="2943" y="4388"/>
                  <a:pt x="2951" y="4388"/>
                  <a:pt x="2977" y="4388"/>
                </a:cubicBezTo>
                <a:lnTo>
                  <a:pt x="2977" y="4396"/>
                </a:lnTo>
                <a:close/>
                <a:moveTo>
                  <a:pt x="2602" y="4268"/>
                </a:moveTo>
                <a:cubicBezTo>
                  <a:pt x="2602" y="4260"/>
                  <a:pt x="2602" y="4260"/>
                  <a:pt x="2602" y="4260"/>
                </a:cubicBezTo>
                <a:cubicBezTo>
                  <a:pt x="2670" y="4251"/>
                  <a:pt x="2670" y="4251"/>
                  <a:pt x="2670" y="4251"/>
                </a:cubicBezTo>
                <a:cubicBezTo>
                  <a:pt x="2781" y="4371"/>
                  <a:pt x="2781" y="4371"/>
                  <a:pt x="2781" y="4371"/>
                </a:cubicBezTo>
                <a:cubicBezTo>
                  <a:pt x="2789" y="4371"/>
                  <a:pt x="2789" y="4371"/>
                  <a:pt x="2789" y="4371"/>
                </a:cubicBezTo>
                <a:cubicBezTo>
                  <a:pt x="2772" y="4268"/>
                  <a:pt x="2772" y="4268"/>
                  <a:pt x="2772" y="4268"/>
                </a:cubicBezTo>
                <a:cubicBezTo>
                  <a:pt x="2772" y="4260"/>
                  <a:pt x="2764" y="4251"/>
                  <a:pt x="2738" y="4251"/>
                </a:cubicBezTo>
                <a:cubicBezTo>
                  <a:pt x="2738" y="4243"/>
                  <a:pt x="2738" y="4243"/>
                  <a:pt x="2738" y="4243"/>
                </a:cubicBezTo>
                <a:cubicBezTo>
                  <a:pt x="2806" y="4234"/>
                  <a:pt x="2806" y="4234"/>
                  <a:pt x="2806" y="4234"/>
                </a:cubicBezTo>
                <a:cubicBezTo>
                  <a:pt x="2815" y="4243"/>
                  <a:pt x="2815" y="4243"/>
                  <a:pt x="2815" y="4243"/>
                </a:cubicBezTo>
                <a:cubicBezTo>
                  <a:pt x="2789" y="4251"/>
                  <a:pt x="2789" y="4260"/>
                  <a:pt x="2789" y="4268"/>
                </a:cubicBezTo>
                <a:cubicBezTo>
                  <a:pt x="2806" y="4439"/>
                  <a:pt x="2806" y="4439"/>
                  <a:pt x="2806" y="4439"/>
                </a:cubicBezTo>
                <a:cubicBezTo>
                  <a:pt x="2781" y="4439"/>
                  <a:pt x="2781" y="4439"/>
                  <a:pt x="2781" y="4439"/>
                </a:cubicBezTo>
                <a:cubicBezTo>
                  <a:pt x="2653" y="4294"/>
                  <a:pt x="2653" y="4294"/>
                  <a:pt x="2653" y="4294"/>
                </a:cubicBezTo>
                <a:cubicBezTo>
                  <a:pt x="2653" y="4302"/>
                  <a:pt x="2653" y="4302"/>
                  <a:pt x="2653" y="4302"/>
                </a:cubicBezTo>
                <a:cubicBezTo>
                  <a:pt x="2661" y="4422"/>
                  <a:pt x="2661" y="4422"/>
                  <a:pt x="2661" y="4422"/>
                </a:cubicBezTo>
                <a:cubicBezTo>
                  <a:pt x="2661" y="4439"/>
                  <a:pt x="2678" y="4439"/>
                  <a:pt x="2704" y="4439"/>
                </a:cubicBezTo>
                <a:cubicBezTo>
                  <a:pt x="2704" y="4447"/>
                  <a:pt x="2704" y="4447"/>
                  <a:pt x="2704" y="4447"/>
                </a:cubicBezTo>
                <a:cubicBezTo>
                  <a:pt x="2627" y="4456"/>
                  <a:pt x="2627" y="4456"/>
                  <a:pt x="2627" y="4456"/>
                </a:cubicBezTo>
                <a:cubicBezTo>
                  <a:pt x="2627" y="4447"/>
                  <a:pt x="2627" y="4447"/>
                  <a:pt x="2627" y="4447"/>
                </a:cubicBezTo>
                <a:cubicBezTo>
                  <a:pt x="2644" y="4447"/>
                  <a:pt x="2653" y="4439"/>
                  <a:pt x="2653" y="4422"/>
                </a:cubicBezTo>
                <a:cubicBezTo>
                  <a:pt x="2636" y="4285"/>
                  <a:pt x="2636" y="4285"/>
                  <a:pt x="2636" y="4285"/>
                </a:cubicBezTo>
                <a:cubicBezTo>
                  <a:pt x="2636" y="4268"/>
                  <a:pt x="2619" y="4268"/>
                  <a:pt x="2602" y="4268"/>
                </a:cubicBezTo>
                <a:close/>
                <a:moveTo>
                  <a:pt x="2439" y="4354"/>
                </a:moveTo>
                <a:cubicBezTo>
                  <a:pt x="2508" y="4354"/>
                  <a:pt x="2508" y="4354"/>
                  <a:pt x="2508" y="4354"/>
                </a:cubicBezTo>
                <a:cubicBezTo>
                  <a:pt x="2508" y="4294"/>
                  <a:pt x="2508" y="4294"/>
                  <a:pt x="2508" y="4294"/>
                </a:cubicBezTo>
                <a:cubicBezTo>
                  <a:pt x="2508" y="4277"/>
                  <a:pt x="2499" y="4277"/>
                  <a:pt x="2482" y="4277"/>
                </a:cubicBezTo>
                <a:cubicBezTo>
                  <a:pt x="2474" y="4260"/>
                  <a:pt x="2474" y="4260"/>
                  <a:pt x="2474" y="4260"/>
                </a:cubicBezTo>
                <a:cubicBezTo>
                  <a:pt x="2584" y="4260"/>
                  <a:pt x="2584" y="4260"/>
                  <a:pt x="2584" y="4260"/>
                </a:cubicBezTo>
                <a:cubicBezTo>
                  <a:pt x="2584" y="4268"/>
                  <a:pt x="2584" y="4268"/>
                  <a:pt x="2584" y="4268"/>
                </a:cubicBezTo>
                <a:cubicBezTo>
                  <a:pt x="2559" y="4268"/>
                  <a:pt x="2550" y="4277"/>
                  <a:pt x="2550" y="4294"/>
                </a:cubicBezTo>
                <a:cubicBezTo>
                  <a:pt x="2559" y="4430"/>
                  <a:pt x="2559" y="4430"/>
                  <a:pt x="2559" y="4430"/>
                </a:cubicBezTo>
                <a:cubicBezTo>
                  <a:pt x="2559" y="4447"/>
                  <a:pt x="2567" y="4447"/>
                  <a:pt x="2593" y="4447"/>
                </a:cubicBezTo>
                <a:cubicBezTo>
                  <a:pt x="2593" y="4456"/>
                  <a:pt x="2593" y="4456"/>
                  <a:pt x="2593" y="4456"/>
                </a:cubicBezTo>
                <a:cubicBezTo>
                  <a:pt x="2491" y="4464"/>
                  <a:pt x="2491" y="4464"/>
                  <a:pt x="2491" y="4464"/>
                </a:cubicBezTo>
                <a:cubicBezTo>
                  <a:pt x="2491" y="4456"/>
                  <a:pt x="2491" y="4456"/>
                  <a:pt x="2491" y="4456"/>
                </a:cubicBezTo>
                <a:cubicBezTo>
                  <a:pt x="2508" y="4456"/>
                  <a:pt x="2516" y="4447"/>
                  <a:pt x="2508" y="4430"/>
                </a:cubicBezTo>
                <a:cubicBezTo>
                  <a:pt x="2508" y="4362"/>
                  <a:pt x="2508" y="4362"/>
                  <a:pt x="2508" y="4362"/>
                </a:cubicBezTo>
                <a:cubicBezTo>
                  <a:pt x="2439" y="4371"/>
                  <a:pt x="2439" y="4371"/>
                  <a:pt x="2439" y="4371"/>
                </a:cubicBezTo>
                <a:cubicBezTo>
                  <a:pt x="2448" y="4439"/>
                  <a:pt x="2448" y="4439"/>
                  <a:pt x="2448" y="4439"/>
                </a:cubicBezTo>
                <a:cubicBezTo>
                  <a:pt x="2448" y="4447"/>
                  <a:pt x="2457" y="4456"/>
                  <a:pt x="2474" y="4456"/>
                </a:cubicBezTo>
                <a:cubicBezTo>
                  <a:pt x="2474" y="4464"/>
                  <a:pt x="2474" y="4464"/>
                  <a:pt x="2474" y="4464"/>
                </a:cubicBezTo>
                <a:cubicBezTo>
                  <a:pt x="2371" y="4473"/>
                  <a:pt x="2371" y="4473"/>
                  <a:pt x="2371" y="4473"/>
                </a:cubicBezTo>
                <a:cubicBezTo>
                  <a:pt x="2371" y="4456"/>
                  <a:pt x="2371" y="4456"/>
                  <a:pt x="2371" y="4456"/>
                </a:cubicBezTo>
                <a:cubicBezTo>
                  <a:pt x="2388" y="4456"/>
                  <a:pt x="2397" y="4456"/>
                  <a:pt x="2397" y="4439"/>
                </a:cubicBezTo>
                <a:cubicBezTo>
                  <a:pt x="2388" y="4302"/>
                  <a:pt x="2388" y="4302"/>
                  <a:pt x="2388" y="4302"/>
                </a:cubicBezTo>
                <a:cubicBezTo>
                  <a:pt x="2388" y="4285"/>
                  <a:pt x="2380" y="4277"/>
                  <a:pt x="2363" y="4277"/>
                </a:cubicBezTo>
                <a:cubicBezTo>
                  <a:pt x="2363" y="4268"/>
                  <a:pt x="2363" y="4268"/>
                  <a:pt x="2363" y="4268"/>
                </a:cubicBezTo>
                <a:cubicBezTo>
                  <a:pt x="2465" y="4260"/>
                  <a:pt x="2465" y="4260"/>
                  <a:pt x="2465" y="4260"/>
                </a:cubicBezTo>
                <a:cubicBezTo>
                  <a:pt x="2465" y="4277"/>
                  <a:pt x="2465" y="4277"/>
                  <a:pt x="2465" y="4277"/>
                </a:cubicBezTo>
                <a:cubicBezTo>
                  <a:pt x="2448" y="4277"/>
                  <a:pt x="2439" y="4285"/>
                  <a:pt x="2439" y="4294"/>
                </a:cubicBezTo>
                <a:lnTo>
                  <a:pt x="2439" y="4354"/>
                </a:lnTo>
                <a:close/>
                <a:moveTo>
                  <a:pt x="2346" y="4268"/>
                </a:moveTo>
                <a:cubicBezTo>
                  <a:pt x="2337" y="4336"/>
                  <a:pt x="2337" y="4336"/>
                  <a:pt x="2337" y="4336"/>
                </a:cubicBezTo>
                <a:cubicBezTo>
                  <a:pt x="2329" y="4336"/>
                  <a:pt x="2329" y="4336"/>
                  <a:pt x="2329" y="4336"/>
                </a:cubicBezTo>
                <a:cubicBezTo>
                  <a:pt x="2312" y="4294"/>
                  <a:pt x="2295" y="4268"/>
                  <a:pt x="2269" y="4268"/>
                </a:cubicBezTo>
                <a:cubicBezTo>
                  <a:pt x="2235" y="4260"/>
                  <a:pt x="2209" y="4285"/>
                  <a:pt x="2201" y="4354"/>
                </a:cubicBezTo>
                <a:cubicBezTo>
                  <a:pt x="2201" y="4405"/>
                  <a:pt x="2209" y="4439"/>
                  <a:pt x="2252" y="4447"/>
                </a:cubicBezTo>
                <a:cubicBezTo>
                  <a:pt x="2295" y="4447"/>
                  <a:pt x="2312" y="4430"/>
                  <a:pt x="2320" y="4388"/>
                </a:cubicBezTo>
                <a:cubicBezTo>
                  <a:pt x="2337" y="4388"/>
                  <a:pt x="2337" y="4388"/>
                  <a:pt x="2337" y="4388"/>
                </a:cubicBezTo>
                <a:cubicBezTo>
                  <a:pt x="2329" y="4439"/>
                  <a:pt x="2295" y="4464"/>
                  <a:pt x="2243" y="4456"/>
                </a:cubicBezTo>
                <a:cubicBezTo>
                  <a:pt x="2175" y="4447"/>
                  <a:pt x="2150" y="4405"/>
                  <a:pt x="2150" y="4345"/>
                </a:cubicBezTo>
                <a:cubicBezTo>
                  <a:pt x="2167" y="4277"/>
                  <a:pt x="2201" y="4251"/>
                  <a:pt x="2269" y="4251"/>
                </a:cubicBezTo>
                <a:cubicBezTo>
                  <a:pt x="2286" y="4251"/>
                  <a:pt x="2303" y="4260"/>
                  <a:pt x="2320" y="4277"/>
                </a:cubicBezTo>
                <a:cubicBezTo>
                  <a:pt x="2337" y="4268"/>
                  <a:pt x="2337" y="4268"/>
                  <a:pt x="2337" y="4268"/>
                </a:cubicBezTo>
                <a:lnTo>
                  <a:pt x="2346" y="4268"/>
                </a:lnTo>
                <a:close/>
                <a:moveTo>
                  <a:pt x="2124" y="4234"/>
                </a:moveTo>
                <a:cubicBezTo>
                  <a:pt x="2115" y="4311"/>
                  <a:pt x="2115" y="4311"/>
                  <a:pt x="2115" y="4311"/>
                </a:cubicBezTo>
                <a:cubicBezTo>
                  <a:pt x="2098" y="4302"/>
                  <a:pt x="2098" y="4302"/>
                  <a:pt x="2098" y="4302"/>
                </a:cubicBezTo>
                <a:cubicBezTo>
                  <a:pt x="2098" y="4268"/>
                  <a:pt x="2081" y="4243"/>
                  <a:pt x="2047" y="4234"/>
                </a:cubicBezTo>
                <a:cubicBezTo>
                  <a:pt x="2030" y="4226"/>
                  <a:pt x="2022" y="4234"/>
                  <a:pt x="2022" y="4243"/>
                </a:cubicBezTo>
                <a:cubicBezTo>
                  <a:pt x="2005" y="4302"/>
                  <a:pt x="2005" y="4302"/>
                  <a:pt x="2005" y="4302"/>
                </a:cubicBezTo>
                <a:cubicBezTo>
                  <a:pt x="2030" y="4311"/>
                  <a:pt x="2047" y="4302"/>
                  <a:pt x="2056" y="4277"/>
                </a:cubicBezTo>
                <a:cubicBezTo>
                  <a:pt x="2073" y="4277"/>
                  <a:pt x="2073" y="4277"/>
                  <a:pt x="2073" y="4277"/>
                </a:cubicBezTo>
                <a:cubicBezTo>
                  <a:pt x="2047" y="4362"/>
                  <a:pt x="2047" y="4362"/>
                  <a:pt x="2047" y="4362"/>
                </a:cubicBezTo>
                <a:cubicBezTo>
                  <a:pt x="2039" y="4354"/>
                  <a:pt x="2039" y="4354"/>
                  <a:pt x="2039" y="4354"/>
                </a:cubicBezTo>
                <a:cubicBezTo>
                  <a:pt x="2039" y="4328"/>
                  <a:pt x="2030" y="4319"/>
                  <a:pt x="2005" y="4311"/>
                </a:cubicBezTo>
                <a:cubicBezTo>
                  <a:pt x="1987" y="4379"/>
                  <a:pt x="1987" y="4379"/>
                  <a:pt x="1987" y="4379"/>
                </a:cubicBezTo>
                <a:cubicBezTo>
                  <a:pt x="1979" y="4388"/>
                  <a:pt x="1987" y="4396"/>
                  <a:pt x="2005" y="4405"/>
                </a:cubicBezTo>
                <a:cubicBezTo>
                  <a:pt x="2039" y="4413"/>
                  <a:pt x="2073" y="4396"/>
                  <a:pt x="2090" y="4362"/>
                </a:cubicBezTo>
                <a:cubicBezTo>
                  <a:pt x="2107" y="4362"/>
                  <a:pt x="2107" y="4362"/>
                  <a:pt x="2107" y="4362"/>
                </a:cubicBezTo>
                <a:cubicBezTo>
                  <a:pt x="2081" y="4439"/>
                  <a:pt x="2081" y="4439"/>
                  <a:pt x="2081" y="4439"/>
                </a:cubicBezTo>
                <a:cubicBezTo>
                  <a:pt x="1902" y="4388"/>
                  <a:pt x="1902" y="4388"/>
                  <a:pt x="1902" y="4388"/>
                </a:cubicBezTo>
                <a:cubicBezTo>
                  <a:pt x="1902" y="4379"/>
                  <a:pt x="1902" y="4379"/>
                  <a:pt x="1902" y="4379"/>
                </a:cubicBezTo>
                <a:cubicBezTo>
                  <a:pt x="1928" y="4388"/>
                  <a:pt x="1936" y="4379"/>
                  <a:pt x="1936" y="4371"/>
                </a:cubicBezTo>
                <a:cubicBezTo>
                  <a:pt x="1970" y="4234"/>
                  <a:pt x="1970" y="4234"/>
                  <a:pt x="1970" y="4234"/>
                </a:cubicBezTo>
                <a:cubicBezTo>
                  <a:pt x="1979" y="4217"/>
                  <a:pt x="1970" y="4209"/>
                  <a:pt x="1945" y="4209"/>
                </a:cubicBezTo>
                <a:cubicBezTo>
                  <a:pt x="1953" y="4192"/>
                  <a:pt x="1953" y="4192"/>
                  <a:pt x="1953" y="4192"/>
                </a:cubicBezTo>
                <a:lnTo>
                  <a:pt x="2124" y="4234"/>
                </a:lnTo>
                <a:close/>
                <a:moveTo>
                  <a:pt x="1757" y="4132"/>
                </a:moveTo>
                <a:cubicBezTo>
                  <a:pt x="1936" y="4192"/>
                  <a:pt x="1936" y="4192"/>
                  <a:pt x="1936" y="4192"/>
                </a:cubicBezTo>
                <a:cubicBezTo>
                  <a:pt x="1911" y="4260"/>
                  <a:pt x="1911" y="4260"/>
                  <a:pt x="1911" y="4260"/>
                </a:cubicBezTo>
                <a:cubicBezTo>
                  <a:pt x="1902" y="4260"/>
                  <a:pt x="1902" y="4260"/>
                  <a:pt x="1902" y="4260"/>
                </a:cubicBezTo>
                <a:cubicBezTo>
                  <a:pt x="1902" y="4217"/>
                  <a:pt x="1894" y="4192"/>
                  <a:pt x="1860" y="4183"/>
                </a:cubicBezTo>
                <a:cubicBezTo>
                  <a:pt x="1808" y="4336"/>
                  <a:pt x="1808" y="4336"/>
                  <a:pt x="1808" y="4336"/>
                </a:cubicBezTo>
                <a:cubicBezTo>
                  <a:pt x="1808" y="4345"/>
                  <a:pt x="1817" y="4354"/>
                  <a:pt x="1834" y="4362"/>
                </a:cubicBezTo>
                <a:cubicBezTo>
                  <a:pt x="1834" y="4371"/>
                  <a:pt x="1834" y="4371"/>
                  <a:pt x="1834" y="4371"/>
                </a:cubicBezTo>
                <a:cubicBezTo>
                  <a:pt x="1723" y="4336"/>
                  <a:pt x="1723" y="4336"/>
                  <a:pt x="1723" y="4336"/>
                </a:cubicBezTo>
                <a:cubicBezTo>
                  <a:pt x="1732" y="4328"/>
                  <a:pt x="1732" y="4328"/>
                  <a:pt x="1732" y="4328"/>
                </a:cubicBezTo>
                <a:cubicBezTo>
                  <a:pt x="1749" y="4336"/>
                  <a:pt x="1766" y="4328"/>
                  <a:pt x="1766" y="4319"/>
                </a:cubicBezTo>
                <a:cubicBezTo>
                  <a:pt x="1817" y="4166"/>
                  <a:pt x="1817" y="4166"/>
                  <a:pt x="1817" y="4166"/>
                </a:cubicBezTo>
                <a:cubicBezTo>
                  <a:pt x="1791" y="4158"/>
                  <a:pt x="1766" y="4175"/>
                  <a:pt x="1740" y="4200"/>
                </a:cubicBezTo>
                <a:cubicBezTo>
                  <a:pt x="1732" y="4200"/>
                  <a:pt x="1732" y="4200"/>
                  <a:pt x="1732" y="4200"/>
                </a:cubicBezTo>
                <a:lnTo>
                  <a:pt x="1757" y="4132"/>
                </a:lnTo>
                <a:close/>
                <a:moveTo>
                  <a:pt x="1570" y="4064"/>
                </a:moveTo>
                <a:cubicBezTo>
                  <a:pt x="1578" y="4047"/>
                  <a:pt x="1578" y="4047"/>
                  <a:pt x="1578" y="4047"/>
                </a:cubicBezTo>
                <a:cubicBezTo>
                  <a:pt x="1663" y="4089"/>
                  <a:pt x="1663" y="4089"/>
                  <a:pt x="1663" y="4089"/>
                </a:cubicBezTo>
                <a:cubicBezTo>
                  <a:pt x="1655" y="4098"/>
                  <a:pt x="1655" y="4098"/>
                  <a:pt x="1655" y="4098"/>
                </a:cubicBezTo>
                <a:cubicBezTo>
                  <a:pt x="1646" y="4089"/>
                  <a:pt x="1638" y="4089"/>
                  <a:pt x="1638" y="4098"/>
                </a:cubicBezTo>
                <a:cubicBezTo>
                  <a:pt x="1629" y="4098"/>
                  <a:pt x="1629" y="4106"/>
                  <a:pt x="1629" y="4115"/>
                </a:cubicBezTo>
                <a:cubicBezTo>
                  <a:pt x="1629" y="4115"/>
                  <a:pt x="1629" y="4115"/>
                  <a:pt x="1629" y="4115"/>
                </a:cubicBezTo>
                <a:cubicBezTo>
                  <a:pt x="1638" y="4183"/>
                  <a:pt x="1638" y="4183"/>
                  <a:pt x="1638" y="4183"/>
                </a:cubicBezTo>
                <a:cubicBezTo>
                  <a:pt x="1689" y="4141"/>
                  <a:pt x="1689" y="4141"/>
                  <a:pt x="1689" y="4141"/>
                </a:cubicBezTo>
                <a:cubicBezTo>
                  <a:pt x="1698" y="4132"/>
                  <a:pt x="1698" y="4132"/>
                  <a:pt x="1698" y="4132"/>
                </a:cubicBezTo>
                <a:cubicBezTo>
                  <a:pt x="1698" y="4124"/>
                  <a:pt x="1689" y="4115"/>
                  <a:pt x="1680" y="4106"/>
                </a:cubicBezTo>
                <a:cubicBezTo>
                  <a:pt x="1680" y="4098"/>
                  <a:pt x="1680" y="4098"/>
                  <a:pt x="1680" y="4098"/>
                </a:cubicBezTo>
                <a:cubicBezTo>
                  <a:pt x="1749" y="4124"/>
                  <a:pt x="1749" y="4124"/>
                  <a:pt x="1749" y="4124"/>
                </a:cubicBezTo>
                <a:cubicBezTo>
                  <a:pt x="1749" y="4141"/>
                  <a:pt x="1749" y="4141"/>
                  <a:pt x="1749" y="4141"/>
                </a:cubicBezTo>
                <a:cubicBezTo>
                  <a:pt x="1732" y="4132"/>
                  <a:pt x="1715" y="4132"/>
                  <a:pt x="1706" y="4141"/>
                </a:cubicBezTo>
                <a:cubicBezTo>
                  <a:pt x="1638" y="4209"/>
                  <a:pt x="1638" y="4209"/>
                  <a:pt x="1638" y="4209"/>
                </a:cubicBezTo>
                <a:cubicBezTo>
                  <a:pt x="1612" y="4251"/>
                  <a:pt x="1612" y="4251"/>
                  <a:pt x="1612" y="4251"/>
                </a:cubicBezTo>
                <a:cubicBezTo>
                  <a:pt x="1604" y="4268"/>
                  <a:pt x="1612" y="4277"/>
                  <a:pt x="1638" y="4285"/>
                </a:cubicBezTo>
                <a:cubicBezTo>
                  <a:pt x="1629" y="4294"/>
                  <a:pt x="1629" y="4294"/>
                  <a:pt x="1629" y="4294"/>
                </a:cubicBezTo>
                <a:cubicBezTo>
                  <a:pt x="1527" y="4251"/>
                  <a:pt x="1527" y="4251"/>
                  <a:pt x="1527" y="4251"/>
                </a:cubicBezTo>
                <a:cubicBezTo>
                  <a:pt x="1536" y="4234"/>
                  <a:pt x="1536" y="4234"/>
                  <a:pt x="1536" y="4234"/>
                </a:cubicBezTo>
                <a:cubicBezTo>
                  <a:pt x="1553" y="4251"/>
                  <a:pt x="1570" y="4251"/>
                  <a:pt x="1570" y="4234"/>
                </a:cubicBezTo>
                <a:cubicBezTo>
                  <a:pt x="1595" y="4183"/>
                  <a:pt x="1595" y="4183"/>
                  <a:pt x="1595" y="4183"/>
                </a:cubicBezTo>
                <a:cubicBezTo>
                  <a:pt x="1587" y="4106"/>
                  <a:pt x="1587" y="4106"/>
                  <a:pt x="1587" y="4106"/>
                </a:cubicBezTo>
                <a:cubicBezTo>
                  <a:pt x="1587" y="4081"/>
                  <a:pt x="1578" y="4064"/>
                  <a:pt x="1570" y="4064"/>
                </a:cubicBezTo>
                <a:close/>
                <a:moveTo>
                  <a:pt x="1459" y="4217"/>
                </a:moveTo>
                <a:cubicBezTo>
                  <a:pt x="1322" y="4132"/>
                  <a:pt x="1322" y="4132"/>
                  <a:pt x="1322" y="4132"/>
                </a:cubicBezTo>
                <a:cubicBezTo>
                  <a:pt x="1322" y="4115"/>
                  <a:pt x="1322" y="4115"/>
                  <a:pt x="1322" y="4115"/>
                </a:cubicBezTo>
                <a:cubicBezTo>
                  <a:pt x="1339" y="4132"/>
                  <a:pt x="1356" y="4132"/>
                  <a:pt x="1356" y="4115"/>
                </a:cubicBezTo>
                <a:cubicBezTo>
                  <a:pt x="1433" y="3996"/>
                  <a:pt x="1433" y="3996"/>
                  <a:pt x="1433" y="3996"/>
                </a:cubicBezTo>
                <a:cubicBezTo>
                  <a:pt x="1442" y="3987"/>
                  <a:pt x="1433" y="3979"/>
                  <a:pt x="1416" y="3962"/>
                </a:cubicBezTo>
                <a:cubicBezTo>
                  <a:pt x="1425" y="3953"/>
                  <a:pt x="1425" y="3953"/>
                  <a:pt x="1425" y="3953"/>
                </a:cubicBezTo>
                <a:cubicBezTo>
                  <a:pt x="1510" y="4013"/>
                  <a:pt x="1510" y="4013"/>
                  <a:pt x="1510" y="4013"/>
                </a:cubicBezTo>
                <a:cubicBezTo>
                  <a:pt x="1510" y="4021"/>
                  <a:pt x="1510" y="4021"/>
                  <a:pt x="1510" y="4021"/>
                </a:cubicBezTo>
                <a:cubicBezTo>
                  <a:pt x="1493" y="4013"/>
                  <a:pt x="1476" y="4013"/>
                  <a:pt x="1476" y="4021"/>
                </a:cubicBezTo>
                <a:cubicBezTo>
                  <a:pt x="1399" y="4141"/>
                  <a:pt x="1399" y="4141"/>
                  <a:pt x="1399" y="4141"/>
                </a:cubicBezTo>
                <a:cubicBezTo>
                  <a:pt x="1391" y="4149"/>
                  <a:pt x="1399" y="4158"/>
                  <a:pt x="1408" y="4166"/>
                </a:cubicBezTo>
                <a:cubicBezTo>
                  <a:pt x="1433" y="4183"/>
                  <a:pt x="1467" y="4175"/>
                  <a:pt x="1493" y="4141"/>
                </a:cubicBezTo>
                <a:cubicBezTo>
                  <a:pt x="1501" y="4149"/>
                  <a:pt x="1501" y="4149"/>
                  <a:pt x="1501" y="4149"/>
                </a:cubicBezTo>
                <a:lnTo>
                  <a:pt x="1459" y="4217"/>
                </a:lnTo>
                <a:close/>
                <a:moveTo>
                  <a:pt x="1186" y="3902"/>
                </a:moveTo>
                <a:cubicBezTo>
                  <a:pt x="1228" y="3851"/>
                  <a:pt x="1280" y="3851"/>
                  <a:pt x="1331" y="3885"/>
                </a:cubicBezTo>
                <a:cubicBezTo>
                  <a:pt x="1373" y="3928"/>
                  <a:pt x="1382" y="3970"/>
                  <a:pt x="1348" y="4030"/>
                </a:cubicBezTo>
                <a:cubicBezTo>
                  <a:pt x="1305" y="4072"/>
                  <a:pt x="1254" y="4081"/>
                  <a:pt x="1203" y="4047"/>
                </a:cubicBezTo>
                <a:cubicBezTo>
                  <a:pt x="1160" y="4004"/>
                  <a:pt x="1152" y="3953"/>
                  <a:pt x="1186" y="3902"/>
                </a:cubicBezTo>
                <a:close/>
                <a:moveTo>
                  <a:pt x="1228" y="3936"/>
                </a:moveTo>
                <a:cubicBezTo>
                  <a:pt x="1194" y="3979"/>
                  <a:pt x="1186" y="4013"/>
                  <a:pt x="1211" y="4038"/>
                </a:cubicBezTo>
                <a:cubicBezTo>
                  <a:pt x="1237" y="4055"/>
                  <a:pt x="1263" y="4038"/>
                  <a:pt x="1305" y="3996"/>
                </a:cubicBezTo>
                <a:cubicBezTo>
                  <a:pt x="1339" y="3945"/>
                  <a:pt x="1348" y="3911"/>
                  <a:pt x="1322" y="3893"/>
                </a:cubicBezTo>
                <a:cubicBezTo>
                  <a:pt x="1297" y="3876"/>
                  <a:pt x="1263" y="3885"/>
                  <a:pt x="1228" y="3936"/>
                </a:cubicBezTo>
                <a:close/>
                <a:moveTo>
                  <a:pt x="1041" y="3902"/>
                </a:moveTo>
                <a:cubicBezTo>
                  <a:pt x="964" y="3825"/>
                  <a:pt x="964" y="3825"/>
                  <a:pt x="964" y="3825"/>
                </a:cubicBezTo>
                <a:cubicBezTo>
                  <a:pt x="973" y="3817"/>
                  <a:pt x="973" y="3817"/>
                  <a:pt x="973" y="3817"/>
                </a:cubicBezTo>
                <a:cubicBezTo>
                  <a:pt x="981" y="3834"/>
                  <a:pt x="998" y="3834"/>
                  <a:pt x="1007" y="3825"/>
                </a:cubicBezTo>
                <a:cubicBezTo>
                  <a:pt x="1101" y="3723"/>
                  <a:pt x="1101" y="3723"/>
                  <a:pt x="1101" y="3723"/>
                </a:cubicBezTo>
                <a:cubicBezTo>
                  <a:pt x="1109" y="3715"/>
                  <a:pt x="1109" y="3706"/>
                  <a:pt x="1092" y="3689"/>
                </a:cubicBezTo>
                <a:cubicBezTo>
                  <a:pt x="1101" y="3681"/>
                  <a:pt x="1101" y="3681"/>
                  <a:pt x="1101" y="3681"/>
                </a:cubicBezTo>
                <a:cubicBezTo>
                  <a:pt x="1177" y="3757"/>
                  <a:pt x="1177" y="3757"/>
                  <a:pt x="1177" y="3757"/>
                </a:cubicBezTo>
                <a:cubicBezTo>
                  <a:pt x="1211" y="3791"/>
                  <a:pt x="1211" y="3817"/>
                  <a:pt x="1194" y="3842"/>
                </a:cubicBezTo>
                <a:cubicBezTo>
                  <a:pt x="1169" y="3868"/>
                  <a:pt x="1135" y="3868"/>
                  <a:pt x="1101" y="3834"/>
                </a:cubicBezTo>
                <a:cubicBezTo>
                  <a:pt x="1084" y="3808"/>
                  <a:pt x="1084" y="3808"/>
                  <a:pt x="1084" y="3808"/>
                </a:cubicBezTo>
                <a:cubicBezTo>
                  <a:pt x="1041" y="3851"/>
                  <a:pt x="1041" y="3851"/>
                  <a:pt x="1041" y="3851"/>
                </a:cubicBezTo>
                <a:cubicBezTo>
                  <a:pt x="1024" y="3868"/>
                  <a:pt x="1032" y="3876"/>
                  <a:pt x="1049" y="3893"/>
                </a:cubicBezTo>
                <a:lnTo>
                  <a:pt x="1041" y="3902"/>
                </a:lnTo>
                <a:close/>
                <a:moveTo>
                  <a:pt x="1135" y="3757"/>
                </a:moveTo>
                <a:cubicBezTo>
                  <a:pt x="1092" y="3800"/>
                  <a:pt x="1092" y="3800"/>
                  <a:pt x="1092" y="3800"/>
                </a:cubicBezTo>
                <a:cubicBezTo>
                  <a:pt x="1101" y="3808"/>
                  <a:pt x="1101" y="3808"/>
                  <a:pt x="1101" y="3808"/>
                </a:cubicBezTo>
                <a:cubicBezTo>
                  <a:pt x="1118" y="3825"/>
                  <a:pt x="1135" y="3825"/>
                  <a:pt x="1152" y="3808"/>
                </a:cubicBezTo>
                <a:cubicBezTo>
                  <a:pt x="1169" y="3791"/>
                  <a:pt x="1177" y="3774"/>
                  <a:pt x="1160" y="3757"/>
                </a:cubicBezTo>
                <a:cubicBezTo>
                  <a:pt x="1152" y="3749"/>
                  <a:pt x="1143" y="3749"/>
                  <a:pt x="1135" y="3757"/>
                </a:cubicBezTo>
                <a:close/>
                <a:moveTo>
                  <a:pt x="913" y="3468"/>
                </a:moveTo>
                <a:cubicBezTo>
                  <a:pt x="921" y="3459"/>
                  <a:pt x="921" y="3459"/>
                  <a:pt x="921" y="3459"/>
                </a:cubicBezTo>
                <a:cubicBezTo>
                  <a:pt x="973" y="3519"/>
                  <a:pt x="973" y="3519"/>
                  <a:pt x="973" y="3519"/>
                </a:cubicBezTo>
                <a:cubicBezTo>
                  <a:pt x="921" y="3681"/>
                  <a:pt x="921" y="3681"/>
                  <a:pt x="921" y="3681"/>
                </a:cubicBezTo>
                <a:cubicBezTo>
                  <a:pt x="921" y="3681"/>
                  <a:pt x="921" y="3681"/>
                  <a:pt x="921" y="3681"/>
                </a:cubicBezTo>
                <a:cubicBezTo>
                  <a:pt x="1007" y="3612"/>
                  <a:pt x="1007" y="3612"/>
                  <a:pt x="1007" y="3612"/>
                </a:cubicBezTo>
                <a:cubicBezTo>
                  <a:pt x="1015" y="3612"/>
                  <a:pt x="1015" y="3595"/>
                  <a:pt x="998" y="3578"/>
                </a:cubicBezTo>
                <a:cubicBezTo>
                  <a:pt x="1007" y="3570"/>
                  <a:pt x="1007" y="3570"/>
                  <a:pt x="1007" y="3570"/>
                </a:cubicBezTo>
                <a:cubicBezTo>
                  <a:pt x="1058" y="3629"/>
                  <a:pt x="1058" y="3629"/>
                  <a:pt x="1058" y="3629"/>
                </a:cubicBezTo>
                <a:cubicBezTo>
                  <a:pt x="1049" y="3638"/>
                  <a:pt x="1049" y="3638"/>
                  <a:pt x="1049" y="3638"/>
                </a:cubicBezTo>
                <a:cubicBezTo>
                  <a:pt x="1032" y="3621"/>
                  <a:pt x="1024" y="3621"/>
                  <a:pt x="1015" y="3629"/>
                </a:cubicBezTo>
                <a:cubicBezTo>
                  <a:pt x="879" y="3732"/>
                  <a:pt x="879" y="3732"/>
                  <a:pt x="879" y="3732"/>
                </a:cubicBezTo>
                <a:cubicBezTo>
                  <a:pt x="862" y="3706"/>
                  <a:pt x="862" y="3706"/>
                  <a:pt x="862" y="3706"/>
                </a:cubicBezTo>
                <a:cubicBezTo>
                  <a:pt x="921" y="3527"/>
                  <a:pt x="921" y="3527"/>
                  <a:pt x="921" y="3527"/>
                </a:cubicBezTo>
                <a:cubicBezTo>
                  <a:pt x="913" y="3527"/>
                  <a:pt x="913" y="3527"/>
                  <a:pt x="913" y="3527"/>
                </a:cubicBezTo>
                <a:cubicBezTo>
                  <a:pt x="819" y="3604"/>
                  <a:pt x="819" y="3604"/>
                  <a:pt x="819" y="3604"/>
                </a:cubicBezTo>
                <a:cubicBezTo>
                  <a:pt x="802" y="3604"/>
                  <a:pt x="811" y="3621"/>
                  <a:pt x="828" y="3638"/>
                </a:cubicBezTo>
                <a:cubicBezTo>
                  <a:pt x="819" y="3646"/>
                  <a:pt x="819" y="3646"/>
                  <a:pt x="819" y="3646"/>
                </a:cubicBezTo>
                <a:cubicBezTo>
                  <a:pt x="768" y="3587"/>
                  <a:pt x="768" y="3587"/>
                  <a:pt x="768" y="3587"/>
                </a:cubicBezTo>
                <a:cubicBezTo>
                  <a:pt x="777" y="3578"/>
                  <a:pt x="777" y="3578"/>
                  <a:pt x="777" y="3578"/>
                </a:cubicBezTo>
                <a:cubicBezTo>
                  <a:pt x="785" y="3595"/>
                  <a:pt x="802" y="3595"/>
                  <a:pt x="811" y="3587"/>
                </a:cubicBezTo>
                <a:cubicBezTo>
                  <a:pt x="921" y="3502"/>
                  <a:pt x="921" y="3502"/>
                  <a:pt x="921" y="3502"/>
                </a:cubicBezTo>
                <a:cubicBezTo>
                  <a:pt x="930" y="3493"/>
                  <a:pt x="930" y="3485"/>
                  <a:pt x="913" y="3468"/>
                </a:cubicBezTo>
                <a:close/>
                <a:moveTo>
                  <a:pt x="683" y="3442"/>
                </a:moveTo>
                <a:cubicBezTo>
                  <a:pt x="640" y="3374"/>
                  <a:pt x="640" y="3374"/>
                  <a:pt x="640" y="3374"/>
                </a:cubicBezTo>
                <a:cubicBezTo>
                  <a:pt x="649" y="3365"/>
                  <a:pt x="649" y="3365"/>
                  <a:pt x="649" y="3365"/>
                </a:cubicBezTo>
                <a:cubicBezTo>
                  <a:pt x="657" y="3382"/>
                  <a:pt x="674" y="3382"/>
                  <a:pt x="700" y="3382"/>
                </a:cubicBezTo>
                <a:cubicBezTo>
                  <a:pt x="870" y="3357"/>
                  <a:pt x="870" y="3357"/>
                  <a:pt x="870" y="3357"/>
                </a:cubicBezTo>
                <a:cubicBezTo>
                  <a:pt x="879" y="3374"/>
                  <a:pt x="879" y="3374"/>
                  <a:pt x="879" y="3374"/>
                </a:cubicBezTo>
                <a:cubicBezTo>
                  <a:pt x="759" y="3527"/>
                  <a:pt x="759" y="3527"/>
                  <a:pt x="759" y="3527"/>
                </a:cubicBezTo>
                <a:cubicBezTo>
                  <a:pt x="751" y="3536"/>
                  <a:pt x="751" y="3544"/>
                  <a:pt x="759" y="3553"/>
                </a:cubicBezTo>
                <a:cubicBezTo>
                  <a:pt x="751" y="3561"/>
                  <a:pt x="751" y="3561"/>
                  <a:pt x="751" y="3561"/>
                </a:cubicBezTo>
                <a:cubicBezTo>
                  <a:pt x="700" y="3468"/>
                  <a:pt x="700" y="3468"/>
                  <a:pt x="700" y="3468"/>
                </a:cubicBezTo>
                <a:cubicBezTo>
                  <a:pt x="708" y="3468"/>
                  <a:pt x="708" y="3468"/>
                  <a:pt x="708" y="3468"/>
                </a:cubicBezTo>
                <a:cubicBezTo>
                  <a:pt x="708" y="3476"/>
                  <a:pt x="708" y="3476"/>
                  <a:pt x="708" y="3476"/>
                </a:cubicBezTo>
                <a:cubicBezTo>
                  <a:pt x="717" y="3485"/>
                  <a:pt x="725" y="3493"/>
                  <a:pt x="734" y="3485"/>
                </a:cubicBezTo>
                <a:cubicBezTo>
                  <a:pt x="734" y="3485"/>
                  <a:pt x="734" y="3485"/>
                  <a:pt x="734" y="3476"/>
                </a:cubicBezTo>
                <a:cubicBezTo>
                  <a:pt x="734" y="3485"/>
                  <a:pt x="734" y="3485"/>
                  <a:pt x="742" y="3476"/>
                </a:cubicBezTo>
                <a:cubicBezTo>
                  <a:pt x="759" y="3451"/>
                  <a:pt x="759" y="3451"/>
                  <a:pt x="759" y="3451"/>
                </a:cubicBezTo>
                <a:cubicBezTo>
                  <a:pt x="725" y="3391"/>
                  <a:pt x="725" y="3391"/>
                  <a:pt x="725" y="3391"/>
                </a:cubicBezTo>
                <a:cubicBezTo>
                  <a:pt x="700" y="3399"/>
                  <a:pt x="700" y="3399"/>
                  <a:pt x="700" y="3399"/>
                </a:cubicBezTo>
                <a:cubicBezTo>
                  <a:pt x="700" y="3399"/>
                  <a:pt x="691" y="3399"/>
                  <a:pt x="683" y="3399"/>
                </a:cubicBezTo>
                <a:cubicBezTo>
                  <a:pt x="674" y="3408"/>
                  <a:pt x="674" y="3416"/>
                  <a:pt x="683" y="3425"/>
                </a:cubicBezTo>
                <a:cubicBezTo>
                  <a:pt x="691" y="3433"/>
                  <a:pt x="691" y="3433"/>
                  <a:pt x="691" y="3433"/>
                </a:cubicBezTo>
                <a:lnTo>
                  <a:pt x="683" y="3442"/>
                </a:lnTo>
                <a:close/>
                <a:moveTo>
                  <a:pt x="768" y="3433"/>
                </a:moveTo>
                <a:cubicBezTo>
                  <a:pt x="811" y="3382"/>
                  <a:pt x="811" y="3382"/>
                  <a:pt x="811" y="3382"/>
                </a:cubicBezTo>
                <a:cubicBezTo>
                  <a:pt x="742" y="3391"/>
                  <a:pt x="742" y="3391"/>
                  <a:pt x="742" y="3391"/>
                </a:cubicBezTo>
                <a:lnTo>
                  <a:pt x="768" y="3433"/>
                </a:lnTo>
                <a:close/>
                <a:moveTo>
                  <a:pt x="717" y="3076"/>
                </a:moveTo>
                <a:cubicBezTo>
                  <a:pt x="725" y="3076"/>
                  <a:pt x="725" y="3076"/>
                  <a:pt x="725" y="3076"/>
                </a:cubicBezTo>
                <a:cubicBezTo>
                  <a:pt x="751" y="3135"/>
                  <a:pt x="751" y="3135"/>
                  <a:pt x="751" y="3135"/>
                </a:cubicBezTo>
                <a:cubicBezTo>
                  <a:pt x="666" y="3280"/>
                  <a:pt x="666" y="3280"/>
                  <a:pt x="666" y="3280"/>
                </a:cubicBezTo>
                <a:cubicBezTo>
                  <a:pt x="666" y="3280"/>
                  <a:pt x="666" y="3280"/>
                  <a:pt x="666" y="3280"/>
                </a:cubicBezTo>
                <a:cubicBezTo>
                  <a:pt x="759" y="3246"/>
                  <a:pt x="759" y="3246"/>
                  <a:pt x="759" y="3246"/>
                </a:cubicBezTo>
                <a:cubicBezTo>
                  <a:pt x="777" y="3238"/>
                  <a:pt x="777" y="3229"/>
                  <a:pt x="768" y="3203"/>
                </a:cubicBezTo>
                <a:cubicBezTo>
                  <a:pt x="785" y="3203"/>
                  <a:pt x="785" y="3203"/>
                  <a:pt x="785" y="3203"/>
                </a:cubicBezTo>
                <a:cubicBezTo>
                  <a:pt x="811" y="3263"/>
                  <a:pt x="811" y="3263"/>
                  <a:pt x="811" y="3263"/>
                </a:cubicBezTo>
                <a:cubicBezTo>
                  <a:pt x="802" y="3272"/>
                  <a:pt x="802" y="3272"/>
                  <a:pt x="802" y="3272"/>
                </a:cubicBezTo>
                <a:cubicBezTo>
                  <a:pt x="794" y="3255"/>
                  <a:pt x="785" y="3246"/>
                  <a:pt x="768" y="3255"/>
                </a:cubicBezTo>
                <a:cubicBezTo>
                  <a:pt x="614" y="3323"/>
                  <a:pt x="614" y="3323"/>
                  <a:pt x="614" y="3323"/>
                </a:cubicBezTo>
                <a:cubicBezTo>
                  <a:pt x="606" y="3297"/>
                  <a:pt x="606" y="3297"/>
                  <a:pt x="606" y="3297"/>
                </a:cubicBezTo>
                <a:cubicBezTo>
                  <a:pt x="700" y="3135"/>
                  <a:pt x="700" y="3135"/>
                  <a:pt x="700" y="3135"/>
                </a:cubicBezTo>
                <a:cubicBezTo>
                  <a:pt x="700" y="3135"/>
                  <a:pt x="700" y="3135"/>
                  <a:pt x="700" y="3135"/>
                </a:cubicBezTo>
                <a:cubicBezTo>
                  <a:pt x="589" y="3186"/>
                  <a:pt x="589" y="3186"/>
                  <a:pt x="589" y="3186"/>
                </a:cubicBezTo>
                <a:cubicBezTo>
                  <a:pt x="572" y="3186"/>
                  <a:pt x="572" y="3203"/>
                  <a:pt x="580" y="3221"/>
                </a:cubicBezTo>
                <a:cubicBezTo>
                  <a:pt x="572" y="3229"/>
                  <a:pt x="572" y="3229"/>
                  <a:pt x="572" y="3229"/>
                </a:cubicBezTo>
                <a:cubicBezTo>
                  <a:pt x="538" y="3152"/>
                  <a:pt x="538" y="3152"/>
                  <a:pt x="538" y="3152"/>
                </a:cubicBezTo>
                <a:cubicBezTo>
                  <a:pt x="555" y="3152"/>
                  <a:pt x="555" y="3152"/>
                  <a:pt x="555" y="3152"/>
                </a:cubicBezTo>
                <a:cubicBezTo>
                  <a:pt x="563" y="3169"/>
                  <a:pt x="572" y="3178"/>
                  <a:pt x="580" y="3169"/>
                </a:cubicBezTo>
                <a:cubicBezTo>
                  <a:pt x="708" y="3110"/>
                  <a:pt x="708" y="3110"/>
                  <a:pt x="708" y="3110"/>
                </a:cubicBezTo>
                <a:cubicBezTo>
                  <a:pt x="725" y="3110"/>
                  <a:pt x="725" y="3093"/>
                  <a:pt x="717" y="3076"/>
                </a:cubicBezTo>
                <a:close/>
                <a:moveTo>
                  <a:pt x="717" y="3050"/>
                </a:moveTo>
                <a:cubicBezTo>
                  <a:pt x="649" y="3076"/>
                  <a:pt x="649" y="3076"/>
                  <a:pt x="649" y="3076"/>
                </a:cubicBezTo>
                <a:cubicBezTo>
                  <a:pt x="640" y="3059"/>
                  <a:pt x="640" y="3059"/>
                  <a:pt x="640" y="3059"/>
                </a:cubicBezTo>
                <a:cubicBezTo>
                  <a:pt x="674" y="3042"/>
                  <a:pt x="691" y="3016"/>
                  <a:pt x="683" y="2982"/>
                </a:cubicBezTo>
                <a:cubicBezTo>
                  <a:pt x="674" y="2965"/>
                  <a:pt x="666" y="2956"/>
                  <a:pt x="657" y="2965"/>
                </a:cubicBezTo>
                <a:cubicBezTo>
                  <a:pt x="597" y="2973"/>
                  <a:pt x="597" y="2973"/>
                  <a:pt x="597" y="2973"/>
                </a:cubicBezTo>
                <a:cubicBezTo>
                  <a:pt x="606" y="2999"/>
                  <a:pt x="623" y="3016"/>
                  <a:pt x="649" y="3008"/>
                </a:cubicBezTo>
                <a:cubicBezTo>
                  <a:pt x="649" y="3025"/>
                  <a:pt x="649" y="3025"/>
                  <a:pt x="649" y="3025"/>
                </a:cubicBezTo>
                <a:cubicBezTo>
                  <a:pt x="572" y="3042"/>
                  <a:pt x="572" y="3042"/>
                  <a:pt x="572" y="3042"/>
                </a:cubicBezTo>
                <a:cubicBezTo>
                  <a:pt x="572" y="3033"/>
                  <a:pt x="572" y="3033"/>
                  <a:pt x="572" y="3033"/>
                </a:cubicBezTo>
                <a:cubicBezTo>
                  <a:pt x="589" y="3025"/>
                  <a:pt x="597" y="2999"/>
                  <a:pt x="589" y="2982"/>
                </a:cubicBezTo>
                <a:cubicBezTo>
                  <a:pt x="521" y="2999"/>
                  <a:pt x="521" y="2999"/>
                  <a:pt x="521" y="2999"/>
                </a:cubicBezTo>
                <a:cubicBezTo>
                  <a:pt x="512" y="2999"/>
                  <a:pt x="504" y="3008"/>
                  <a:pt x="512" y="3025"/>
                </a:cubicBezTo>
                <a:cubicBezTo>
                  <a:pt x="521" y="3059"/>
                  <a:pt x="546" y="3076"/>
                  <a:pt x="589" y="3076"/>
                </a:cubicBezTo>
                <a:cubicBezTo>
                  <a:pt x="597" y="3093"/>
                  <a:pt x="597" y="3093"/>
                  <a:pt x="597" y="3093"/>
                </a:cubicBezTo>
                <a:cubicBezTo>
                  <a:pt x="521" y="3110"/>
                  <a:pt x="521" y="3110"/>
                  <a:pt x="521" y="3110"/>
                </a:cubicBezTo>
                <a:cubicBezTo>
                  <a:pt x="469" y="2931"/>
                  <a:pt x="469" y="2931"/>
                  <a:pt x="469" y="2931"/>
                </a:cubicBezTo>
                <a:cubicBezTo>
                  <a:pt x="487" y="2931"/>
                  <a:pt x="487" y="2931"/>
                  <a:pt x="487" y="2931"/>
                </a:cubicBezTo>
                <a:cubicBezTo>
                  <a:pt x="487" y="2948"/>
                  <a:pt x="495" y="2956"/>
                  <a:pt x="512" y="2948"/>
                </a:cubicBezTo>
                <a:cubicBezTo>
                  <a:pt x="649" y="2914"/>
                  <a:pt x="649" y="2914"/>
                  <a:pt x="649" y="2914"/>
                </a:cubicBezTo>
                <a:cubicBezTo>
                  <a:pt x="657" y="2914"/>
                  <a:pt x="666" y="2897"/>
                  <a:pt x="657" y="2880"/>
                </a:cubicBezTo>
                <a:cubicBezTo>
                  <a:pt x="666" y="2880"/>
                  <a:pt x="666" y="2880"/>
                  <a:pt x="666" y="2880"/>
                </a:cubicBezTo>
                <a:lnTo>
                  <a:pt x="717" y="3050"/>
                </a:lnTo>
                <a:close/>
              </a:path>
            </a:pathLst>
          </a:custGeom>
          <a:solidFill>
            <a:srgbClr val="014F8E">
              <a:alpha val="3000"/>
            </a:srgb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grpSp>
        <p:nvGrpSpPr>
          <p:cNvPr id="25" name="组合 24">
            <a:extLst>
              <a:ext uri="{FF2B5EF4-FFF2-40B4-BE49-F238E27FC236}">
                <a16:creationId xmlns="" xmlns:a16="http://schemas.microsoft.com/office/drawing/2014/main" id="{EFE4A9BB-8D5E-4216-B030-8B7736713BAF}"/>
              </a:ext>
            </a:extLst>
          </p:cNvPr>
          <p:cNvGrpSpPr/>
          <p:nvPr userDrawn="1"/>
        </p:nvGrpSpPr>
        <p:grpSpPr>
          <a:xfrm>
            <a:off x="9818325" y="379089"/>
            <a:ext cx="1678350" cy="412813"/>
            <a:chOff x="2191473" y="2468629"/>
            <a:chExt cx="7809054" cy="1920742"/>
          </a:xfrm>
          <a:solidFill>
            <a:srgbClr val="014F8E"/>
          </a:solidFill>
        </p:grpSpPr>
        <p:sp>
          <p:nvSpPr>
            <p:cNvPr id="28" name="íŝlîḍe">
              <a:extLst>
                <a:ext uri="{FF2B5EF4-FFF2-40B4-BE49-F238E27FC236}">
                  <a16:creationId xmlns="" xmlns:a16="http://schemas.microsoft.com/office/drawing/2014/main" id="{76083272-D490-4D4F-9AEA-F941D4F965BE}"/>
                </a:ext>
              </a:extLst>
            </p:cNvPr>
            <p:cNvSpPr/>
            <p:nvPr/>
          </p:nvSpPr>
          <p:spPr bwMode="auto">
            <a:xfrm>
              <a:off x="2191473" y="2508284"/>
              <a:ext cx="1886171" cy="1881087"/>
            </a:xfrm>
            <a:custGeom>
              <a:avLst/>
              <a:gdLst>
                <a:gd name="T0" fmla="*/ 546 w 4879"/>
                <a:gd name="T1" fmla="*/ 2803 h 4873"/>
                <a:gd name="T2" fmla="*/ 4256 w 4879"/>
                <a:gd name="T3" fmla="*/ 1823 h 4873"/>
                <a:gd name="T4" fmla="*/ 4034 w 4879"/>
                <a:gd name="T5" fmla="*/ 1806 h 4873"/>
                <a:gd name="T6" fmla="*/ 4077 w 4879"/>
                <a:gd name="T7" fmla="*/ 1985 h 4873"/>
                <a:gd name="T8" fmla="*/ 4520 w 4879"/>
                <a:gd name="T9" fmla="*/ 1977 h 4873"/>
                <a:gd name="T10" fmla="*/ 4299 w 4879"/>
                <a:gd name="T11" fmla="*/ 1951 h 4873"/>
                <a:gd name="T12" fmla="*/ 4427 w 4879"/>
                <a:gd name="T13" fmla="*/ 2079 h 4873"/>
                <a:gd name="T14" fmla="*/ 3957 w 4879"/>
                <a:gd name="T15" fmla="*/ 1125 h 4873"/>
                <a:gd name="T16" fmla="*/ 3548 w 4879"/>
                <a:gd name="T17" fmla="*/ 1040 h 4873"/>
                <a:gd name="T18" fmla="*/ 2951 w 4879"/>
                <a:gd name="T19" fmla="*/ 537 h 4873"/>
                <a:gd name="T20" fmla="*/ 1902 w 4879"/>
                <a:gd name="T21" fmla="*/ 588 h 4873"/>
                <a:gd name="T22" fmla="*/ 1843 w 4879"/>
                <a:gd name="T23" fmla="*/ 793 h 4873"/>
                <a:gd name="T24" fmla="*/ 2047 w 4879"/>
                <a:gd name="T25" fmla="*/ 733 h 4873"/>
                <a:gd name="T26" fmla="*/ 1979 w 4879"/>
                <a:gd name="T27" fmla="*/ 460 h 4873"/>
                <a:gd name="T28" fmla="*/ 1101 w 4879"/>
                <a:gd name="T29" fmla="*/ 1082 h 4873"/>
                <a:gd name="T30" fmla="*/ 1135 w 4879"/>
                <a:gd name="T31" fmla="*/ 1065 h 4873"/>
                <a:gd name="T32" fmla="*/ 1194 w 4879"/>
                <a:gd name="T33" fmla="*/ 980 h 4873"/>
                <a:gd name="T34" fmla="*/ 1058 w 4879"/>
                <a:gd name="T35" fmla="*/ 1040 h 4873"/>
                <a:gd name="T36" fmla="*/ 879 w 4879"/>
                <a:gd name="T37" fmla="*/ 1951 h 4873"/>
                <a:gd name="T38" fmla="*/ 614 w 4879"/>
                <a:gd name="T39" fmla="*/ 1892 h 4873"/>
                <a:gd name="T40" fmla="*/ 427 w 4879"/>
                <a:gd name="T41" fmla="*/ 1653 h 4873"/>
                <a:gd name="T42" fmla="*/ 589 w 4879"/>
                <a:gd name="T43" fmla="*/ 2070 h 4873"/>
                <a:gd name="T44" fmla="*/ 1638 w 4879"/>
                <a:gd name="T45" fmla="*/ 3433 h 4873"/>
                <a:gd name="T46" fmla="*/ 2457 w 4879"/>
                <a:gd name="T47" fmla="*/ 2675 h 4873"/>
                <a:gd name="T48" fmla="*/ 2857 w 4879"/>
                <a:gd name="T49" fmla="*/ 3391 h 4873"/>
                <a:gd name="T50" fmla="*/ 3156 w 4879"/>
                <a:gd name="T51" fmla="*/ 3348 h 4873"/>
                <a:gd name="T52" fmla="*/ 3343 w 4879"/>
                <a:gd name="T53" fmla="*/ 3476 h 4873"/>
                <a:gd name="T54" fmla="*/ 162 w 4879"/>
                <a:gd name="T55" fmla="*/ 2437 h 4873"/>
                <a:gd name="T56" fmla="*/ 4273 w 4879"/>
                <a:gd name="T57" fmla="*/ 2633 h 4873"/>
                <a:gd name="T58" fmla="*/ 4299 w 4879"/>
                <a:gd name="T59" fmla="*/ 2863 h 4873"/>
                <a:gd name="T60" fmla="*/ 4307 w 4879"/>
                <a:gd name="T61" fmla="*/ 3169 h 4873"/>
                <a:gd name="T62" fmla="*/ 4196 w 4879"/>
                <a:gd name="T63" fmla="*/ 3297 h 4873"/>
                <a:gd name="T64" fmla="*/ 4247 w 4879"/>
                <a:gd name="T65" fmla="*/ 3357 h 4873"/>
                <a:gd name="T66" fmla="*/ 4102 w 4879"/>
                <a:gd name="T67" fmla="*/ 3553 h 4873"/>
                <a:gd name="T68" fmla="*/ 4009 w 4879"/>
                <a:gd name="T69" fmla="*/ 3442 h 4873"/>
                <a:gd name="T70" fmla="*/ 4026 w 4879"/>
                <a:gd name="T71" fmla="*/ 3587 h 4873"/>
                <a:gd name="T72" fmla="*/ 3855 w 4879"/>
                <a:gd name="T73" fmla="*/ 3817 h 4873"/>
                <a:gd name="T74" fmla="*/ 3710 w 4879"/>
                <a:gd name="T75" fmla="*/ 3979 h 4873"/>
                <a:gd name="T76" fmla="*/ 3386 w 4879"/>
                <a:gd name="T77" fmla="*/ 4234 h 4873"/>
                <a:gd name="T78" fmla="*/ 3386 w 4879"/>
                <a:gd name="T79" fmla="*/ 4004 h 4873"/>
                <a:gd name="T80" fmla="*/ 3565 w 4879"/>
                <a:gd name="T81" fmla="*/ 4115 h 4873"/>
                <a:gd name="T82" fmla="*/ 3122 w 4879"/>
                <a:gd name="T83" fmla="*/ 4354 h 4873"/>
                <a:gd name="T84" fmla="*/ 2909 w 4879"/>
                <a:gd name="T85" fmla="*/ 4234 h 4873"/>
                <a:gd name="T86" fmla="*/ 2806 w 4879"/>
                <a:gd name="T87" fmla="*/ 4439 h 4873"/>
                <a:gd name="T88" fmla="*/ 2482 w 4879"/>
                <a:gd name="T89" fmla="*/ 4277 h 4873"/>
                <a:gd name="T90" fmla="*/ 2474 w 4879"/>
                <a:gd name="T91" fmla="*/ 4464 h 4873"/>
                <a:gd name="T92" fmla="*/ 2201 w 4879"/>
                <a:gd name="T93" fmla="*/ 4354 h 4873"/>
                <a:gd name="T94" fmla="*/ 2005 w 4879"/>
                <a:gd name="T95" fmla="*/ 4302 h 4873"/>
                <a:gd name="T96" fmla="*/ 1945 w 4879"/>
                <a:gd name="T97" fmla="*/ 4209 h 4873"/>
                <a:gd name="T98" fmla="*/ 1740 w 4879"/>
                <a:gd name="T99" fmla="*/ 4200 h 4873"/>
                <a:gd name="T100" fmla="*/ 1749 w 4879"/>
                <a:gd name="T101" fmla="*/ 4124 h 4873"/>
                <a:gd name="T102" fmla="*/ 1322 w 4879"/>
                <a:gd name="T103" fmla="*/ 4115 h 4873"/>
                <a:gd name="T104" fmla="*/ 1348 w 4879"/>
                <a:gd name="T105" fmla="*/ 4030 h 4873"/>
                <a:gd name="T106" fmla="*/ 1177 w 4879"/>
                <a:gd name="T107" fmla="*/ 3757 h 4873"/>
                <a:gd name="T108" fmla="*/ 973 w 4879"/>
                <a:gd name="T109" fmla="*/ 3519 h 4873"/>
                <a:gd name="T110" fmla="*/ 819 w 4879"/>
                <a:gd name="T111" fmla="*/ 3646 h 4873"/>
                <a:gd name="T112" fmla="*/ 700 w 4879"/>
                <a:gd name="T113" fmla="*/ 3468 h 4873"/>
                <a:gd name="T114" fmla="*/ 742 w 4879"/>
                <a:gd name="T115" fmla="*/ 3391 h 4873"/>
                <a:gd name="T116" fmla="*/ 700 w 4879"/>
                <a:gd name="T117" fmla="*/ 3135 h 4873"/>
                <a:gd name="T118" fmla="*/ 597 w 4879"/>
                <a:gd name="T119" fmla="*/ 2973 h 4873"/>
                <a:gd name="T120" fmla="*/ 657 w 4879"/>
                <a:gd name="T121" fmla="*/ 2880 h 4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79" h="4873">
                  <a:moveTo>
                    <a:pt x="546" y="2735"/>
                  </a:moveTo>
                  <a:cubicBezTo>
                    <a:pt x="563" y="2803"/>
                    <a:pt x="563" y="2803"/>
                    <a:pt x="563" y="2803"/>
                  </a:cubicBezTo>
                  <a:cubicBezTo>
                    <a:pt x="614" y="2786"/>
                    <a:pt x="614" y="2786"/>
                    <a:pt x="614" y="2786"/>
                  </a:cubicBezTo>
                  <a:cubicBezTo>
                    <a:pt x="632" y="2786"/>
                    <a:pt x="640" y="2778"/>
                    <a:pt x="632" y="2760"/>
                  </a:cubicBezTo>
                  <a:cubicBezTo>
                    <a:pt x="640" y="2760"/>
                    <a:pt x="640" y="2760"/>
                    <a:pt x="640" y="2760"/>
                  </a:cubicBezTo>
                  <a:cubicBezTo>
                    <a:pt x="666" y="2863"/>
                    <a:pt x="666" y="2863"/>
                    <a:pt x="666" y="2863"/>
                  </a:cubicBezTo>
                  <a:cubicBezTo>
                    <a:pt x="649" y="2863"/>
                    <a:pt x="649" y="2863"/>
                    <a:pt x="649" y="2863"/>
                  </a:cubicBezTo>
                  <a:cubicBezTo>
                    <a:pt x="649" y="2846"/>
                    <a:pt x="640" y="2837"/>
                    <a:pt x="623" y="2837"/>
                  </a:cubicBezTo>
                  <a:cubicBezTo>
                    <a:pt x="487" y="2863"/>
                    <a:pt x="487" y="2863"/>
                    <a:pt x="487" y="2863"/>
                  </a:cubicBezTo>
                  <a:cubicBezTo>
                    <a:pt x="478" y="2863"/>
                    <a:pt x="469" y="2871"/>
                    <a:pt x="478" y="2897"/>
                  </a:cubicBezTo>
                  <a:cubicBezTo>
                    <a:pt x="461" y="2897"/>
                    <a:pt x="461" y="2897"/>
                    <a:pt x="461" y="2897"/>
                  </a:cubicBezTo>
                  <a:cubicBezTo>
                    <a:pt x="444" y="2795"/>
                    <a:pt x="444" y="2795"/>
                    <a:pt x="444" y="2795"/>
                  </a:cubicBezTo>
                  <a:cubicBezTo>
                    <a:pt x="461" y="2795"/>
                    <a:pt x="461" y="2795"/>
                    <a:pt x="461" y="2795"/>
                  </a:cubicBezTo>
                  <a:cubicBezTo>
                    <a:pt x="461" y="2812"/>
                    <a:pt x="469" y="2820"/>
                    <a:pt x="478" y="2812"/>
                  </a:cubicBezTo>
                  <a:cubicBezTo>
                    <a:pt x="546" y="2803"/>
                    <a:pt x="546" y="2803"/>
                    <a:pt x="546" y="2803"/>
                  </a:cubicBezTo>
                  <a:cubicBezTo>
                    <a:pt x="538" y="2735"/>
                    <a:pt x="538" y="2735"/>
                    <a:pt x="538" y="2735"/>
                  </a:cubicBezTo>
                  <a:cubicBezTo>
                    <a:pt x="469" y="2752"/>
                    <a:pt x="469" y="2752"/>
                    <a:pt x="469" y="2752"/>
                  </a:cubicBezTo>
                  <a:cubicBezTo>
                    <a:pt x="452" y="2752"/>
                    <a:pt x="452" y="2760"/>
                    <a:pt x="452" y="2778"/>
                  </a:cubicBezTo>
                  <a:cubicBezTo>
                    <a:pt x="444" y="2778"/>
                    <a:pt x="444" y="2778"/>
                    <a:pt x="444" y="2778"/>
                  </a:cubicBezTo>
                  <a:cubicBezTo>
                    <a:pt x="427" y="2684"/>
                    <a:pt x="427" y="2684"/>
                    <a:pt x="427" y="2684"/>
                  </a:cubicBezTo>
                  <a:cubicBezTo>
                    <a:pt x="435" y="2675"/>
                    <a:pt x="435" y="2675"/>
                    <a:pt x="435" y="2675"/>
                  </a:cubicBezTo>
                  <a:cubicBezTo>
                    <a:pt x="435" y="2701"/>
                    <a:pt x="444" y="2709"/>
                    <a:pt x="461" y="2701"/>
                  </a:cubicBezTo>
                  <a:cubicBezTo>
                    <a:pt x="597" y="2675"/>
                    <a:pt x="597" y="2675"/>
                    <a:pt x="597" y="2675"/>
                  </a:cubicBezTo>
                  <a:cubicBezTo>
                    <a:pt x="614" y="2675"/>
                    <a:pt x="614" y="2667"/>
                    <a:pt x="614" y="2650"/>
                  </a:cubicBezTo>
                  <a:cubicBezTo>
                    <a:pt x="623" y="2641"/>
                    <a:pt x="623" y="2641"/>
                    <a:pt x="623" y="2641"/>
                  </a:cubicBezTo>
                  <a:cubicBezTo>
                    <a:pt x="640" y="2743"/>
                    <a:pt x="640" y="2743"/>
                    <a:pt x="640" y="2743"/>
                  </a:cubicBezTo>
                  <a:cubicBezTo>
                    <a:pt x="632" y="2743"/>
                    <a:pt x="632" y="2743"/>
                    <a:pt x="632" y="2743"/>
                  </a:cubicBezTo>
                  <a:cubicBezTo>
                    <a:pt x="632" y="2726"/>
                    <a:pt x="623" y="2726"/>
                    <a:pt x="606" y="2726"/>
                  </a:cubicBezTo>
                  <a:lnTo>
                    <a:pt x="546" y="2735"/>
                  </a:lnTo>
                  <a:close/>
                  <a:moveTo>
                    <a:pt x="4256" y="1823"/>
                  </a:moveTo>
                  <a:cubicBezTo>
                    <a:pt x="4247" y="1832"/>
                    <a:pt x="4230" y="1849"/>
                    <a:pt x="4222" y="1849"/>
                  </a:cubicBezTo>
                  <a:cubicBezTo>
                    <a:pt x="4205" y="1849"/>
                    <a:pt x="4188" y="1875"/>
                    <a:pt x="4205" y="1875"/>
                  </a:cubicBezTo>
                  <a:cubicBezTo>
                    <a:pt x="4222" y="1883"/>
                    <a:pt x="4230" y="1883"/>
                    <a:pt x="4256" y="1858"/>
                  </a:cubicBezTo>
                  <a:cubicBezTo>
                    <a:pt x="4273" y="1840"/>
                    <a:pt x="4290" y="1798"/>
                    <a:pt x="4256" y="1823"/>
                  </a:cubicBezTo>
                  <a:close/>
                  <a:moveTo>
                    <a:pt x="4137" y="2011"/>
                  </a:moveTo>
                  <a:cubicBezTo>
                    <a:pt x="4145" y="2028"/>
                    <a:pt x="4162" y="2028"/>
                    <a:pt x="4171" y="2019"/>
                  </a:cubicBezTo>
                  <a:cubicBezTo>
                    <a:pt x="4188" y="2019"/>
                    <a:pt x="4188" y="2011"/>
                    <a:pt x="4188" y="2011"/>
                  </a:cubicBezTo>
                  <a:cubicBezTo>
                    <a:pt x="4188" y="2002"/>
                    <a:pt x="4205" y="1994"/>
                    <a:pt x="4230" y="2011"/>
                  </a:cubicBezTo>
                  <a:cubicBezTo>
                    <a:pt x="4247" y="2019"/>
                    <a:pt x="4247" y="2019"/>
                    <a:pt x="4247" y="2019"/>
                  </a:cubicBezTo>
                  <a:cubicBezTo>
                    <a:pt x="4256" y="2019"/>
                    <a:pt x="4247" y="2002"/>
                    <a:pt x="4213" y="1977"/>
                  </a:cubicBezTo>
                  <a:cubicBezTo>
                    <a:pt x="4188" y="1951"/>
                    <a:pt x="4171" y="1943"/>
                    <a:pt x="4128" y="1909"/>
                  </a:cubicBezTo>
                  <a:cubicBezTo>
                    <a:pt x="4077" y="1883"/>
                    <a:pt x="4051" y="1866"/>
                    <a:pt x="4017" y="1840"/>
                  </a:cubicBezTo>
                  <a:cubicBezTo>
                    <a:pt x="3992" y="1806"/>
                    <a:pt x="3992" y="1789"/>
                    <a:pt x="4017" y="1781"/>
                  </a:cubicBezTo>
                  <a:cubicBezTo>
                    <a:pt x="4043" y="1772"/>
                    <a:pt x="4060" y="1781"/>
                    <a:pt x="4051" y="1781"/>
                  </a:cubicBezTo>
                  <a:cubicBezTo>
                    <a:pt x="4043" y="1789"/>
                    <a:pt x="4026" y="1789"/>
                    <a:pt x="4034" y="1806"/>
                  </a:cubicBezTo>
                  <a:cubicBezTo>
                    <a:pt x="4043" y="1815"/>
                    <a:pt x="4068" y="1840"/>
                    <a:pt x="4137" y="1900"/>
                  </a:cubicBezTo>
                  <a:cubicBezTo>
                    <a:pt x="4213" y="1951"/>
                    <a:pt x="4264" y="1985"/>
                    <a:pt x="4299" y="2028"/>
                  </a:cubicBezTo>
                  <a:cubicBezTo>
                    <a:pt x="4324" y="2062"/>
                    <a:pt x="4307" y="2088"/>
                    <a:pt x="4299" y="2088"/>
                  </a:cubicBezTo>
                  <a:cubicBezTo>
                    <a:pt x="4290" y="2088"/>
                    <a:pt x="4247" y="2053"/>
                    <a:pt x="4222" y="2036"/>
                  </a:cubicBezTo>
                  <a:cubicBezTo>
                    <a:pt x="4196" y="2019"/>
                    <a:pt x="4205" y="2028"/>
                    <a:pt x="4196" y="2036"/>
                  </a:cubicBezTo>
                  <a:cubicBezTo>
                    <a:pt x="4188" y="2036"/>
                    <a:pt x="4179" y="2045"/>
                    <a:pt x="4171" y="2045"/>
                  </a:cubicBezTo>
                  <a:cubicBezTo>
                    <a:pt x="4162" y="2045"/>
                    <a:pt x="4154" y="2045"/>
                    <a:pt x="4162" y="2062"/>
                  </a:cubicBezTo>
                  <a:cubicBezTo>
                    <a:pt x="4162" y="2070"/>
                    <a:pt x="4162" y="2096"/>
                    <a:pt x="4145" y="2088"/>
                  </a:cubicBezTo>
                  <a:cubicBezTo>
                    <a:pt x="4128" y="2070"/>
                    <a:pt x="4137" y="2045"/>
                    <a:pt x="4111" y="2062"/>
                  </a:cubicBezTo>
                  <a:cubicBezTo>
                    <a:pt x="4085" y="2070"/>
                    <a:pt x="4068" y="2079"/>
                    <a:pt x="4051" y="2053"/>
                  </a:cubicBezTo>
                  <a:cubicBezTo>
                    <a:pt x="4034" y="2028"/>
                    <a:pt x="4034" y="2019"/>
                    <a:pt x="4043" y="2002"/>
                  </a:cubicBezTo>
                  <a:cubicBezTo>
                    <a:pt x="4043" y="1985"/>
                    <a:pt x="4043" y="1968"/>
                    <a:pt x="4034" y="1960"/>
                  </a:cubicBezTo>
                  <a:cubicBezTo>
                    <a:pt x="4026" y="1960"/>
                    <a:pt x="4017" y="1943"/>
                    <a:pt x="4043" y="1943"/>
                  </a:cubicBezTo>
                  <a:cubicBezTo>
                    <a:pt x="4060" y="1943"/>
                    <a:pt x="4068" y="1951"/>
                    <a:pt x="4137" y="2011"/>
                  </a:cubicBezTo>
                  <a:close/>
                  <a:moveTo>
                    <a:pt x="4077" y="1985"/>
                  </a:moveTo>
                  <a:cubicBezTo>
                    <a:pt x="4085" y="1994"/>
                    <a:pt x="4120" y="2019"/>
                    <a:pt x="4111" y="2028"/>
                  </a:cubicBezTo>
                  <a:cubicBezTo>
                    <a:pt x="4102" y="2036"/>
                    <a:pt x="4085" y="2053"/>
                    <a:pt x="4068" y="2036"/>
                  </a:cubicBezTo>
                  <a:cubicBezTo>
                    <a:pt x="4060" y="2019"/>
                    <a:pt x="4043" y="1960"/>
                    <a:pt x="4077" y="1985"/>
                  </a:cubicBezTo>
                  <a:close/>
                  <a:moveTo>
                    <a:pt x="4256" y="1875"/>
                  </a:moveTo>
                  <a:cubicBezTo>
                    <a:pt x="4264" y="1883"/>
                    <a:pt x="4273" y="1892"/>
                    <a:pt x="4290" y="1883"/>
                  </a:cubicBezTo>
                  <a:cubicBezTo>
                    <a:pt x="4299" y="1875"/>
                    <a:pt x="4324" y="1849"/>
                    <a:pt x="4324" y="1840"/>
                  </a:cubicBezTo>
                  <a:cubicBezTo>
                    <a:pt x="4333" y="1823"/>
                    <a:pt x="4341" y="1815"/>
                    <a:pt x="4341" y="1832"/>
                  </a:cubicBezTo>
                  <a:cubicBezTo>
                    <a:pt x="4341" y="1840"/>
                    <a:pt x="4341" y="1858"/>
                    <a:pt x="4324" y="1875"/>
                  </a:cubicBezTo>
                  <a:cubicBezTo>
                    <a:pt x="4316" y="1883"/>
                    <a:pt x="4307" y="1883"/>
                    <a:pt x="4316" y="1892"/>
                  </a:cubicBezTo>
                  <a:cubicBezTo>
                    <a:pt x="4324" y="1900"/>
                    <a:pt x="4341" y="1917"/>
                    <a:pt x="4341" y="1900"/>
                  </a:cubicBezTo>
                  <a:cubicBezTo>
                    <a:pt x="4341" y="1892"/>
                    <a:pt x="4324" y="1875"/>
                    <a:pt x="4333" y="1866"/>
                  </a:cubicBezTo>
                  <a:cubicBezTo>
                    <a:pt x="4341" y="1858"/>
                    <a:pt x="4358" y="1892"/>
                    <a:pt x="4375" y="1917"/>
                  </a:cubicBezTo>
                  <a:cubicBezTo>
                    <a:pt x="4384" y="1934"/>
                    <a:pt x="4392" y="1934"/>
                    <a:pt x="4409" y="1943"/>
                  </a:cubicBezTo>
                  <a:cubicBezTo>
                    <a:pt x="4427" y="1951"/>
                    <a:pt x="4478" y="1968"/>
                    <a:pt x="4495" y="1977"/>
                  </a:cubicBezTo>
                  <a:cubicBezTo>
                    <a:pt x="4512" y="1985"/>
                    <a:pt x="4520" y="1994"/>
                    <a:pt x="4520" y="1977"/>
                  </a:cubicBezTo>
                  <a:cubicBezTo>
                    <a:pt x="4529" y="1968"/>
                    <a:pt x="4546" y="1917"/>
                    <a:pt x="4554" y="1909"/>
                  </a:cubicBezTo>
                  <a:cubicBezTo>
                    <a:pt x="4554" y="1909"/>
                    <a:pt x="4563" y="1917"/>
                    <a:pt x="4554" y="1943"/>
                  </a:cubicBezTo>
                  <a:cubicBezTo>
                    <a:pt x="4546" y="1968"/>
                    <a:pt x="4537" y="2002"/>
                    <a:pt x="4529" y="2011"/>
                  </a:cubicBezTo>
                  <a:cubicBezTo>
                    <a:pt x="4520" y="2011"/>
                    <a:pt x="4512" y="2011"/>
                    <a:pt x="4495" y="1994"/>
                  </a:cubicBezTo>
                  <a:cubicBezTo>
                    <a:pt x="4478" y="1985"/>
                    <a:pt x="4444" y="1960"/>
                    <a:pt x="4418" y="1960"/>
                  </a:cubicBezTo>
                  <a:cubicBezTo>
                    <a:pt x="4401" y="1951"/>
                    <a:pt x="4401" y="1951"/>
                    <a:pt x="4409" y="1960"/>
                  </a:cubicBezTo>
                  <a:cubicBezTo>
                    <a:pt x="4409" y="1968"/>
                    <a:pt x="4409" y="1985"/>
                    <a:pt x="4401" y="1985"/>
                  </a:cubicBezTo>
                  <a:cubicBezTo>
                    <a:pt x="4392" y="1994"/>
                    <a:pt x="4401" y="1994"/>
                    <a:pt x="4409" y="2002"/>
                  </a:cubicBezTo>
                  <a:cubicBezTo>
                    <a:pt x="4418" y="2002"/>
                    <a:pt x="4469" y="2062"/>
                    <a:pt x="4469" y="2079"/>
                  </a:cubicBezTo>
                  <a:cubicBezTo>
                    <a:pt x="4469" y="2105"/>
                    <a:pt x="4461" y="2113"/>
                    <a:pt x="4409" y="2096"/>
                  </a:cubicBezTo>
                  <a:cubicBezTo>
                    <a:pt x="4358" y="2079"/>
                    <a:pt x="4341" y="2053"/>
                    <a:pt x="4341" y="2045"/>
                  </a:cubicBezTo>
                  <a:cubicBezTo>
                    <a:pt x="4333" y="2036"/>
                    <a:pt x="4307" y="2028"/>
                    <a:pt x="4290" y="2011"/>
                  </a:cubicBezTo>
                  <a:cubicBezTo>
                    <a:pt x="4282" y="2002"/>
                    <a:pt x="4256" y="1968"/>
                    <a:pt x="4273" y="1968"/>
                  </a:cubicBezTo>
                  <a:cubicBezTo>
                    <a:pt x="4282" y="1977"/>
                    <a:pt x="4299" y="2002"/>
                    <a:pt x="4299" y="1985"/>
                  </a:cubicBezTo>
                  <a:cubicBezTo>
                    <a:pt x="4307" y="1960"/>
                    <a:pt x="4299" y="1960"/>
                    <a:pt x="4299" y="1951"/>
                  </a:cubicBezTo>
                  <a:cubicBezTo>
                    <a:pt x="4290" y="1943"/>
                    <a:pt x="4290" y="1943"/>
                    <a:pt x="4299" y="1934"/>
                  </a:cubicBezTo>
                  <a:cubicBezTo>
                    <a:pt x="4307" y="1926"/>
                    <a:pt x="4307" y="1926"/>
                    <a:pt x="4324" y="1934"/>
                  </a:cubicBezTo>
                  <a:cubicBezTo>
                    <a:pt x="4341" y="1951"/>
                    <a:pt x="4350" y="1960"/>
                    <a:pt x="4358" y="1968"/>
                  </a:cubicBezTo>
                  <a:cubicBezTo>
                    <a:pt x="4375" y="1968"/>
                    <a:pt x="4384" y="1960"/>
                    <a:pt x="4375" y="1951"/>
                  </a:cubicBezTo>
                  <a:cubicBezTo>
                    <a:pt x="4367" y="1943"/>
                    <a:pt x="4333" y="1917"/>
                    <a:pt x="4324" y="1917"/>
                  </a:cubicBezTo>
                  <a:cubicBezTo>
                    <a:pt x="4307" y="1917"/>
                    <a:pt x="4307" y="1926"/>
                    <a:pt x="4299" y="1917"/>
                  </a:cubicBezTo>
                  <a:cubicBezTo>
                    <a:pt x="4299" y="1909"/>
                    <a:pt x="4282" y="1917"/>
                    <a:pt x="4273" y="1917"/>
                  </a:cubicBezTo>
                  <a:cubicBezTo>
                    <a:pt x="4264" y="1917"/>
                    <a:pt x="4256" y="1917"/>
                    <a:pt x="4247" y="1909"/>
                  </a:cubicBezTo>
                  <a:cubicBezTo>
                    <a:pt x="4247" y="1900"/>
                    <a:pt x="4256" y="1900"/>
                    <a:pt x="4256" y="1892"/>
                  </a:cubicBezTo>
                  <a:cubicBezTo>
                    <a:pt x="4247" y="1883"/>
                    <a:pt x="4247" y="1875"/>
                    <a:pt x="4256" y="1875"/>
                  </a:cubicBezTo>
                  <a:close/>
                  <a:moveTo>
                    <a:pt x="4358" y="2011"/>
                  </a:moveTo>
                  <a:cubicBezTo>
                    <a:pt x="4367" y="2002"/>
                    <a:pt x="4384" y="1994"/>
                    <a:pt x="4384" y="2011"/>
                  </a:cubicBezTo>
                  <a:cubicBezTo>
                    <a:pt x="4384" y="2019"/>
                    <a:pt x="4367" y="2028"/>
                    <a:pt x="4358" y="2036"/>
                  </a:cubicBezTo>
                  <a:cubicBezTo>
                    <a:pt x="4350" y="2036"/>
                    <a:pt x="4358" y="2045"/>
                    <a:pt x="4375" y="2062"/>
                  </a:cubicBezTo>
                  <a:cubicBezTo>
                    <a:pt x="4392" y="2070"/>
                    <a:pt x="4409" y="2079"/>
                    <a:pt x="4427" y="2079"/>
                  </a:cubicBezTo>
                  <a:cubicBezTo>
                    <a:pt x="4444" y="2079"/>
                    <a:pt x="4444" y="2079"/>
                    <a:pt x="4444" y="2062"/>
                  </a:cubicBezTo>
                  <a:cubicBezTo>
                    <a:pt x="4435" y="2053"/>
                    <a:pt x="4384" y="1994"/>
                    <a:pt x="4367" y="1985"/>
                  </a:cubicBezTo>
                  <a:cubicBezTo>
                    <a:pt x="4350" y="1977"/>
                    <a:pt x="4341" y="1977"/>
                    <a:pt x="4333" y="1985"/>
                  </a:cubicBezTo>
                  <a:cubicBezTo>
                    <a:pt x="4333" y="2002"/>
                    <a:pt x="4333" y="2019"/>
                    <a:pt x="4358" y="2011"/>
                  </a:cubicBezTo>
                  <a:close/>
                  <a:moveTo>
                    <a:pt x="3812" y="1185"/>
                  </a:moveTo>
                  <a:cubicBezTo>
                    <a:pt x="3804" y="1202"/>
                    <a:pt x="3812" y="1219"/>
                    <a:pt x="3804" y="1236"/>
                  </a:cubicBezTo>
                  <a:cubicBezTo>
                    <a:pt x="3795" y="1244"/>
                    <a:pt x="3778" y="1253"/>
                    <a:pt x="3761" y="1244"/>
                  </a:cubicBezTo>
                  <a:cubicBezTo>
                    <a:pt x="3736" y="1244"/>
                    <a:pt x="3710" y="1236"/>
                    <a:pt x="3719" y="1253"/>
                  </a:cubicBezTo>
                  <a:cubicBezTo>
                    <a:pt x="3719" y="1261"/>
                    <a:pt x="3744" y="1270"/>
                    <a:pt x="3753" y="1278"/>
                  </a:cubicBezTo>
                  <a:cubicBezTo>
                    <a:pt x="3770" y="1287"/>
                    <a:pt x="3787" y="1304"/>
                    <a:pt x="3795" y="1312"/>
                  </a:cubicBezTo>
                  <a:cubicBezTo>
                    <a:pt x="3804" y="1312"/>
                    <a:pt x="3821" y="1304"/>
                    <a:pt x="3830" y="1287"/>
                  </a:cubicBezTo>
                  <a:cubicBezTo>
                    <a:pt x="3830" y="1270"/>
                    <a:pt x="3830" y="1142"/>
                    <a:pt x="3812" y="1185"/>
                  </a:cubicBezTo>
                  <a:close/>
                  <a:moveTo>
                    <a:pt x="3855" y="1099"/>
                  </a:moveTo>
                  <a:cubicBezTo>
                    <a:pt x="3864" y="1108"/>
                    <a:pt x="3881" y="1108"/>
                    <a:pt x="3889" y="1116"/>
                  </a:cubicBezTo>
                  <a:cubicBezTo>
                    <a:pt x="3906" y="1116"/>
                    <a:pt x="3923" y="1116"/>
                    <a:pt x="3957" y="1125"/>
                  </a:cubicBezTo>
                  <a:cubicBezTo>
                    <a:pt x="3983" y="1142"/>
                    <a:pt x="3983" y="1133"/>
                    <a:pt x="3983" y="1125"/>
                  </a:cubicBezTo>
                  <a:cubicBezTo>
                    <a:pt x="3992" y="1116"/>
                    <a:pt x="3992" y="1108"/>
                    <a:pt x="3957" y="1091"/>
                  </a:cubicBezTo>
                  <a:cubicBezTo>
                    <a:pt x="3932" y="1074"/>
                    <a:pt x="3898" y="1091"/>
                    <a:pt x="3915" y="1082"/>
                  </a:cubicBezTo>
                  <a:cubicBezTo>
                    <a:pt x="3932" y="1065"/>
                    <a:pt x="3940" y="1074"/>
                    <a:pt x="3957" y="1040"/>
                  </a:cubicBezTo>
                  <a:cubicBezTo>
                    <a:pt x="3966" y="1006"/>
                    <a:pt x="3957" y="972"/>
                    <a:pt x="3949" y="946"/>
                  </a:cubicBezTo>
                  <a:cubicBezTo>
                    <a:pt x="3949" y="929"/>
                    <a:pt x="3940" y="937"/>
                    <a:pt x="3940" y="963"/>
                  </a:cubicBezTo>
                  <a:cubicBezTo>
                    <a:pt x="3932" y="997"/>
                    <a:pt x="3932" y="1023"/>
                    <a:pt x="3915" y="1031"/>
                  </a:cubicBezTo>
                  <a:cubicBezTo>
                    <a:pt x="3906" y="1040"/>
                    <a:pt x="3872" y="1057"/>
                    <a:pt x="3838" y="1048"/>
                  </a:cubicBezTo>
                  <a:cubicBezTo>
                    <a:pt x="3804" y="1040"/>
                    <a:pt x="3795" y="1031"/>
                    <a:pt x="3761" y="1006"/>
                  </a:cubicBezTo>
                  <a:cubicBezTo>
                    <a:pt x="3736" y="980"/>
                    <a:pt x="3719" y="955"/>
                    <a:pt x="3719" y="972"/>
                  </a:cubicBezTo>
                  <a:cubicBezTo>
                    <a:pt x="3727" y="989"/>
                    <a:pt x="3744" y="1014"/>
                    <a:pt x="3761" y="1031"/>
                  </a:cubicBezTo>
                  <a:cubicBezTo>
                    <a:pt x="3778" y="1057"/>
                    <a:pt x="3778" y="1057"/>
                    <a:pt x="3770" y="1057"/>
                  </a:cubicBezTo>
                  <a:cubicBezTo>
                    <a:pt x="3753" y="1057"/>
                    <a:pt x="3744" y="1065"/>
                    <a:pt x="3702" y="1065"/>
                  </a:cubicBezTo>
                  <a:cubicBezTo>
                    <a:pt x="3659" y="1065"/>
                    <a:pt x="3659" y="1057"/>
                    <a:pt x="3633" y="1057"/>
                  </a:cubicBezTo>
                  <a:cubicBezTo>
                    <a:pt x="3608" y="1065"/>
                    <a:pt x="3582" y="1057"/>
                    <a:pt x="3548" y="1040"/>
                  </a:cubicBezTo>
                  <a:cubicBezTo>
                    <a:pt x="3514" y="1031"/>
                    <a:pt x="3505" y="1040"/>
                    <a:pt x="3514" y="1048"/>
                  </a:cubicBezTo>
                  <a:cubicBezTo>
                    <a:pt x="3531" y="1057"/>
                    <a:pt x="3565" y="1082"/>
                    <a:pt x="3616" y="1091"/>
                  </a:cubicBezTo>
                  <a:cubicBezTo>
                    <a:pt x="3659" y="1091"/>
                    <a:pt x="3736" y="1091"/>
                    <a:pt x="3753" y="1091"/>
                  </a:cubicBezTo>
                  <a:cubicBezTo>
                    <a:pt x="3770" y="1082"/>
                    <a:pt x="3804" y="1074"/>
                    <a:pt x="3855" y="1099"/>
                  </a:cubicBezTo>
                  <a:close/>
                  <a:moveTo>
                    <a:pt x="2883" y="597"/>
                  </a:moveTo>
                  <a:cubicBezTo>
                    <a:pt x="2874" y="614"/>
                    <a:pt x="2866" y="622"/>
                    <a:pt x="2874" y="622"/>
                  </a:cubicBezTo>
                  <a:cubicBezTo>
                    <a:pt x="2874" y="631"/>
                    <a:pt x="2891" y="622"/>
                    <a:pt x="2909" y="614"/>
                  </a:cubicBezTo>
                  <a:cubicBezTo>
                    <a:pt x="2926" y="605"/>
                    <a:pt x="2968" y="580"/>
                    <a:pt x="2985" y="571"/>
                  </a:cubicBezTo>
                  <a:cubicBezTo>
                    <a:pt x="3002" y="571"/>
                    <a:pt x="3019" y="554"/>
                    <a:pt x="3028" y="546"/>
                  </a:cubicBezTo>
                  <a:cubicBezTo>
                    <a:pt x="3036" y="537"/>
                    <a:pt x="3054" y="537"/>
                    <a:pt x="3054" y="520"/>
                  </a:cubicBezTo>
                  <a:cubicBezTo>
                    <a:pt x="3054" y="503"/>
                    <a:pt x="3028" y="486"/>
                    <a:pt x="2994" y="495"/>
                  </a:cubicBezTo>
                  <a:cubicBezTo>
                    <a:pt x="2960" y="495"/>
                    <a:pt x="2934" y="503"/>
                    <a:pt x="2909" y="503"/>
                  </a:cubicBezTo>
                  <a:cubicBezTo>
                    <a:pt x="2874" y="503"/>
                    <a:pt x="2874" y="503"/>
                    <a:pt x="2883" y="520"/>
                  </a:cubicBezTo>
                  <a:cubicBezTo>
                    <a:pt x="2900" y="529"/>
                    <a:pt x="2917" y="537"/>
                    <a:pt x="2926" y="537"/>
                  </a:cubicBezTo>
                  <a:cubicBezTo>
                    <a:pt x="2943" y="529"/>
                    <a:pt x="2943" y="537"/>
                    <a:pt x="2951" y="537"/>
                  </a:cubicBezTo>
                  <a:cubicBezTo>
                    <a:pt x="2960" y="529"/>
                    <a:pt x="2977" y="529"/>
                    <a:pt x="2968" y="537"/>
                  </a:cubicBezTo>
                  <a:cubicBezTo>
                    <a:pt x="2968" y="546"/>
                    <a:pt x="2968" y="537"/>
                    <a:pt x="2943" y="554"/>
                  </a:cubicBezTo>
                  <a:cubicBezTo>
                    <a:pt x="2917" y="571"/>
                    <a:pt x="2926" y="571"/>
                    <a:pt x="2909" y="580"/>
                  </a:cubicBezTo>
                  <a:cubicBezTo>
                    <a:pt x="2900" y="588"/>
                    <a:pt x="2891" y="597"/>
                    <a:pt x="2883" y="597"/>
                  </a:cubicBezTo>
                  <a:close/>
                  <a:moveTo>
                    <a:pt x="2764" y="665"/>
                  </a:moveTo>
                  <a:cubicBezTo>
                    <a:pt x="2772" y="665"/>
                    <a:pt x="2789" y="648"/>
                    <a:pt x="2849" y="639"/>
                  </a:cubicBezTo>
                  <a:cubicBezTo>
                    <a:pt x="2909" y="631"/>
                    <a:pt x="2926" y="631"/>
                    <a:pt x="2951" y="639"/>
                  </a:cubicBezTo>
                  <a:cubicBezTo>
                    <a:pt x="2977" y="648"/>
                    <a:pt x="2994" y="665"/>
                    <a:pt x="2977" y="682"/>
                  </a:cubicBezTo>
                  <a:cubicBezTo>
                    <a:pt x="2968" y="690"/>
                    <a:pt x="2960" y="682"/>
                    <a:pt x="2934" y="690"/>
                  </a:cubicBezTo>
                  <a:cubicBezTo>
                    <a:pt x="2909" y="699"/>
                    <a:pt x="2874" y="707"/>
                    <a:pt x="2840" y="716"/>
                  </a:cubicBezTo>
                  <a:cubicBezTo>
                    <a:pt x="2806" y="716"/>
                    <a:pt x="2815" y="716"/>
                    <a:pt x="2806" y="716"/>
                  </a:cubicBezTo>
                  <a:cubicBezTo>
                    <a:pt x="2798" y="725"/>
                    <a:pt x="2798" y="725"/>
                    <a:pt x="2781" y="716"/>
                  </a:cubicBezTo>
                  <a:cubicBezTo>
                    <a:pt x="2772" y="707"/>
                    <a:pt x="2755" y="682"/>
                    <a:pt x="2755" y="682"/>
                  </a:cubicBezTo>
                  <a:cubicBezTo>
                    <a:pt x="2764" y="673"/>
                    <a:pt x="2755" y="656"/>
                    <a:pt x="2764" y="665"/>
                  </a:cubicBezTo>
                  <a:close/>
                  <a:moveTo>
                    <a:pt x="1902" y="588"/>
                  </a:moveTo>
                  <a:cubicBezTo>
                    <a:pt x="1902" y="605"/>
                    <a:pt x="1902" y="648"/>
                    <a:pt x="1894" y="673"/>
                  </a:cubicBezTo>
                  <a:cubicBezTo>
                    <a:pt x="1885" y="690"/>
                    <a:pt x="1885" y="707"/>
                    <a:pt x="1877" y="690"/>
                  </a:cubicBezTo>
                  <a:cubicBezTo>
                    <a:pt x="1877" y="673"/>
                    <a:pt x="1860" y="588"/>
                    <a:pt x="1860" y="580"/>
                  </a:cubicBezTo>
                  <a:cubicBezTo>
                    <a:pt x="1851" y="571"/>
                    <a:pt x="1851" y="571"/>
                    <a:pt x="1851" y="546"/>
                  </a:cubicBezTo>
                  <a:cubicBezTo>
                    <a:pt x="1851" y="520"/>
                    <a:pt x="1851" y="486"/>
                    <a:pt x="1834" y="477"/>
                  </a:cubicBezTo>
                  <a:cubicBezTo>
                    <a:pt x="1817" y="477"/>
                    <a:pt x="1800" y="495"/>
                    <a:pt x="1783" y="512"/>
                  </a:cubicBezTo>
                  <a:cubicBezTo>
                    <a:pt x="1766" y="520"/>
                    <a:pt x="1740" y="537"/>
                    <a:pt x="1740" y="554"/>
                  </a:cubicBezTo>
                  <a:cubicBezTo>
                    <a:pt x="1749" y="563"/>
                    <a:pt x="1791" y="537"/>
                    <a:pt x="1800" y="520"/>
                  </a:cubicBezTo>
                  <a:cubicBezTo>
                    <a:pt x="1808" y="512"/>
                    <a:pt x="1825" y="495"/>
                    <a:pt x="1825" y="503"/>
                  </a:cubicBezTo>
                  <a:cubicBezTo>
                    <a:pt x="1834" y="512"/>
                    <a:pt x="1834" y="520"/>
                    <a:pt x="1834" y="537"/>
                  </a:cubicBezTo>
                  <a:cubicBezTo>
                    <a:pt x="1834" y="563"/>
                    <a:pt x="1843" y="563"/>
                    <a:pt x="1825" y="571"/>
                  </a:cubicBezTo>
                  <a:cubicBezTo>
                    <a:pt x="1817" y="580"/>
                    <a:pt x="1808" y="597"/>
                    <a:pt x="1825" y="614"/>
                  </a:cubicBezTo>
                  <a:cubicBezTo>
                    <a:pt x="1843" y="639"/>
                    <a:pt x="1843" y="639"/>
                    <a:pt x="1843" y="656"/>
                  </a:cubicBezTo>
                  <a:cubicBezTo>
                    <a:pt x="1843" y="673"/>
                    <a:pt x="1843" y="716"/>
                    <a:pt x="1851" y="733"/>
                  </a:cubicBezTo>
                  <a:cubicBezTo>
                    <a:pt x="1851" y="742"/>
                    <a:pt x="1843" y="767"/>
                    <a:pt x="1843" y="793"/>
                  </a:cubicBezTo>
                  <a:cubicBezTo>
                    <a:pt x="1843" y="818"/>
                    <a:pt x="1843" y="835"/>
                    <a:pt x="1851" y="844"/>
                  </a:cubicBezTo>
                  <a:cubicBezTo>
                    <a:pt x="1860" y="852"/>
                    <a:pt x="1868" y="852"/>
                    <a:pt x="1868" y="835"/>
                  </a:cubicBezTo>
                  <a:cubicBezTo>
                    <a:pt x="1877" y="810"/>
                    <a:pt x="1885" y="810"/>
                    <a:pt x="1885" y="784"/>
                  </a:cubicBezTo>
                  <a:cubicBezTo>
                    <a:pt x="1885" y="767"/>
                    <a:pt x="1894" y="750"/>
                    <a:pt x="1902" y="742"/>
                  </a:cubicBezTo>
                  <a:cubicBezTo>
                    <a:pt x="1902" y="725"/>
                    <a:pt x="1894" y="707"/>
                    <a:pt x="1902" y="682"/>
                  </a:cubicBezTo>
                  <a:cubicBezTo>
                    <a:pt x="1911" y="656"/>
                    <a:pt x="1919" y="656"/>
                    <a:pt x="1919" y="622"/>
                  </a:cubicBezTo>
                  <a:cubicBezTo>
                    <a:pt x="1919" y="597"/>
                    <a:pt x="1902" y="563"/>
                    <a:pt x="1902" y="588"/>
                  </a:cubicBezTo>
                  <a:close/>
                  <a:moveTo>
                    <a:pt x="1902" y="537"/>
                  </a:moveTo>
                  <a:cubicBezTo>
                    <a:pt x="1919" y="520"/>
                    <a:pt x="1945" y="495"/>
                    <a:pt x="1953" y="486"/>
                  </a:cubicBezTo>
                  <a:cubicBezTo>
                    <a:pt x="1962" y="469"/>
                    <a:pt x="1962" y="469"/>
                    <a:pt x="1970" y="495"/>
                  </a:cubicBezTo>
                  <a:cubicBezTo>
                    <a:pt x="1979" y="529"/>
                    <a:pt x="1996" y="580"/>
                    <a:pt x="1996" y="597"/>
                  </a:cubicBezTo>
                  <a:cubicBezTo>
                    <a:pt x="1996" y="605"/>
                    <a:pt x="1987" y="614"/>
                    <a:pt x="1996" y="622"/>
                  </a:cubicBezTo>
                  <a:cubicBezTo>
                    <a:pt x="2005" y="639"/>
                    <a:pt x="2005" y="639"/>
                    <a:pt x="2013" y="639"/>
                  </a:cubicBezTo>
                  <a:cubicBezTo>
                    <a:pt x="2022" y="639"/>
                    <a:pt x="2030" y="656"/>
                    <a:pt x="2030" y="673"/>
                  </a:cubicBezTo>
                  <a:cubicBezTo>
                    <a:pt x="2030" y="682"/>
                    <a:pt x="2030" y="716"/>
                    <a:pt x="2047" y="733"/>
                  </a:cubicBezTo>
                  <a:cubicBezTo>
                    <a:pt x="2056" y="750"/>
                    <a:pt x="2073" y="750"/>
                    <a:pt x="2081" y="733"/>
                  </a:cubicBezTo>
                  <a:cubicBezTo>
                    <a:pt x="2090" y="716"/>
                    <a:pt x="2098" y="716"/>
                    <a:pt x="2107" y="699"/>
                  </a:cubicBezTo>
                  <a:cubicBezTo>
                    <a:pt x="2115" y="673"/>
                    <a:pt x="2124" y="673"/>
                    <a:pt x="2124" y="665"/>
                  </a:cubicBezTo>
                  <a:cubicBezTo>
                    <a:pt x="2124" y="656"/>
                    <a:pt x="2115" y="656"/>
                    <a:pt x="2098" y="673"/>
                  </a:cubicBezTo>
                  <a:cubicBezTo>
                    <a:pt x="2090" y="690"/>
                    <a:pt x="2073" y="716"/>
                    <a:pt x="2056" y="690"/>
                  </a:cubicBezTo>
                  <a:cubicBezTo>
                    <a:pt x="2047" y="665"/>
                    <a:pt x="2056" y="648"/>
                    <a:pt x="2039" y="622"/>
                  </a:cubicBezTo>
                  <a:cubicBezTo>
                    <a:pt x="2013" y="597"/>
                    <a:pt x="2022" y="597"/>
                    <a:pt x="2013" y="563"/>
                  </a:cubicBezTo>
                  <a:cubicBezTo>
                    <a:pt x="2013" y="520"/>
                    <a:pt x="1987" y="486"/>
                    <a:pt x="1996" y="477"/>
                  </a:cubicBezTo>
                  <a:cubicBezTo>
                    <a:pt x="2005" y="460"/>
                    <a:pt x="2030" y="418"/>
                    <a:pt x="2030" y="392"/>
                  </a:cubicBezTo>
                  <a:cubicBezTo>
                    <a:pt x="2022" y="375"/>
                    <a:pt x="2013" y="367"/>
                    <a:pt x="1987" y="392"/>
                  </a:cubicBezTo>
                  <a:cubicBezTo>
                    <a:pt x="1962" y="418"/>
                    <a:pt x="1953" y="435"/>
                    <a:pt x="1936" y="469"/>
                  </a:cubicBezTo>
                  <a:cubicBezTo>
                    <a:pt x="1911" y="503"/>
                    <a:pt x="1902" y="520"/>
                    <a:pt x="1894" y="529"/>
                  </a:cubicBezTo>
                  <a:cubicBezTo>
                    <a:pt x="1885" y="529"/>
                    <a:pt x="1894" y="546"/>
                    <a:pt x="1902" y="537"/>
                  </a:cubicBezTo>
                  <a:close/>
                  <a:moveTo>
                    <a:pt x="1970" y="443"/>
                  </a:moveTo>
                  <a:cubicBezTo>
                    <a:pt x="1970" y="452"/>
                    <a:pt x="1962" y="469"/>
                    <a:pt x="1979" y="460"/>
                  </a:cubicBezTo>
                  <a:cubicBezTo>
                    <a:pt x="1987" y="452"/>
                    <a:pt x="1996" y="443"/>
                    <a:pt x="1996" y="435"/>
                  </a:cubicBezTo>
                  <a:cubicBezTo>
                    <a:pt x="2005" y="418"/>
                    <a:pt x="2005" y="409"/>
                    <a:pt x="1996" y="409"/>
                  </a:cubicBezTo>
                  <a:cubicBezTo>
                    <a:pt x="1996" y="409"/>
                    <a:pt x="1979" y="426"/>
                    <a:pt x="1970" y="443"/>
                  </a:cubicBezTo>
                  <a:close/>
                  <a:moveTo>
                    <a:pt x="1092" y="1270"/>
                  </a:moveTo>
                  <a:cubicBezTo>
                    <a:pt x="1101" y="1278"/>
                    <a:pt x="1126" y="1295"/>
                    <a:pt x="1135" y="1304"/>
                  </a:cubicBezTo>
                  <a:cubicBezTo>
                    <a:pt x="1135" y="1321"/>
                    <a:pt x="1152" y="1321"/>
                    <a:pt x="1160" y="1312"/>
                  </a:cubicBezTo>
                  <a:cubicBezTo>
                    <a:pt x="1169" y="1304"/>
                    <a:pt x="1169" y="1304"/>
                    <a:pt x="1160" y="1287"/>
                  </a:cubicBezTo>
                  <a:cubicBezTo>
                    <a:pt x="1143" y="1278"/>
                    <a:pt x="1118" y="1270"/>
                    <a:pt x="1109" y="1261"/>
                  </a:cubicBezTo>
                  <a:cubicBezTo>
                    <a:pt x="1092" y="1253"/>
                    <a:pt x="1084" y="1261"/>
                    <a:pt x="1092" y="1270"/>
                  </a:cubicBezTo>
                  <a:close/>
                  <a:moveTo>
                    <a:pt x="1101" y="1210"/>
                  </a:moveTo>
                  <a:cubicBezTo>
                    <a:pt x="1109" y="1202"/>
                    <a:pt x="1101" y="1176"/>
                    <a:pt x="1101" y="1167"/>
                  </a:cubicBezTo>
                  <a:cubicBezTo>
                    <a:pt x="1101" y="1150"/>
                    <a:pt x="1101" y="1150"/>
                    <a:pt x="1109" y="1142"/>
                  </a:cubicBezTo>
                  <a:cubicBezTo>
                    <a:pt x="1126" y="1133"/>
                    <a:pt x="1126" y="1125"/>
                    <a:pt x="1118" y="1116"/>
                  </a:cubicBezTo>
                  <a:cubicBezTo>
                    <a:pt x="1109" y="1108"/>
                    <a:pt x="1109" y="1108"/>
                    <a:pt x="1109" y="1099"/>
                  </a:cubicBezTo>
                  <a:cubicBezTo>
                    <a:pt x="1109" y="1091"/>
                    <a:pt x="1109" y="1091"/>
                    <a:pt x="1101" y="1082"/>
                  </a:cubicBezTo>
                  <a:cubicBezTo>
                    <a:pt x="1092" y="1082"/>
                    <a:pt x="1092" y="1074"/>
                    <a:pt x="1092" y="1057"/>
                  </a:cubicBezTo>
                  <a:cubicBezTo>
                    <a:pt x="1092" y="1040"/>
                    <a:pt x="1092" y="1023"/>
                    <a:pt x="1101" y="1031"/>
                  </a:cubicBezTo>
                  <a:cubicBezTo>
                    <a:pt x="1109" y="1040"/>
                    <a:pt x="1109" y="1040"/>
                    <a:pt x="1118" y="1074"/>
                  </a:cubicBezTo>
                  <a:cubicBezTo>
                    <a:pt x="1126" y="1108"/>
                    <a:pt x="1126" y="1116"/>
                    <a:pt x="1143" y="1099"/>
                  </a:cubicBezTo>
                  <a:cubicBezTo>
                    <a:pt x="1152" y="1082"/>
                    <a:pt x="1152" y="1065"/>
                    <a:pt x="1160" y="1074"/>
                  </a:cubicBezTo>
                  <a:cubicBezTo>
                    <a:pt x="1169" y="1091"/>
                    <a:pt x="1169" y="1125"/>
                    <a:pt x="1160" y="1133"/>
                  </a:cubicBezTo>
                  <a:cubicBezTo>
                    <a:pt x="1160" y="1142"/>
                    <a:pt x="1160" y="1142"/>
                    <a:pt x="1160" y="1142"/>
                  </a:cubicBezTo>
                  <a:cubicBezTo>
                    <a:pt x="1169" y="1142"/>
                    <a:pt x="1194" y="1125"/>
                    <a:pt x="1194" y="1125"/>
                  </a:cubicBezTo>
                  <a:cubicBezTo>
                    <a:pt x="1194" y="1125"/>
                    <a:pt x="1186" y="1099"/>
                    <a:pt x="1194" y="1108"/>
                  </a:cubicBezTo>
                  <a:cubicBezTo>
                    <a:pt x="1203" y="1116"/>
                    <a:pt x="1203" y="1116"/>
                    <a:pt x="1211" y="1108"/>
                  </a:cubicBezTo>
                  <a:cubicBezTo>
                    <a:pt x="1211" y="1099"/>
                    <a:pt x="1203" y="1091"/>
                    <a:pt x="1194" y="1082"/>
                  </a:cubicBezTo>
                  <a:cubicBezTo>
                    <a:pt x="1186" y="1065"/>
                    <a:pt x="1186" y="1065"/>
                    <a:pt x="1186" y="1048"/>
                  </a:cubicBezTo>
                  <a:cubicBezTo>
                    <a:pt x="1186" y="1031"/>
                    <a:pt x="1160" y="997"/>
                    <a:pt x="1160" y="1023"/>
                  </a:cubicBezTo>
                  <a:cubicBezTo>
                    <a:pt x="1160" y="1048"/>
                    <a:pt x="1160" y="1040"/>
                    <a:pt x="1152" y="1048"/>
                  </a:cubicBezTo>
                  <a:cubicBezTo>
                    <a:pt x="1143" y="1048"/>
                    <a:pt x="1135" y="1057"/>
                    <a:pt x="1135" y="1065"/>
                  </a:cubicBezTo>
                  <a:cubicBezTo>
                    <a:pt x="1135" y="1065"/>
                    <a:pt x="1126" y="1065"/>
                    <a:pt x="1126" y="1048"/>
                  </a:cubicBezTo>
                  <a:cubicBezTo>
                    <a:pt x="1126" y="1040"/>
                    <a:pt x="1118" y="997"/>
                    <a:pt x="1109" y="1006"/>
                  </a:cubicBezTo>
                  <a:cubicBezTo>
                    <a:pt x="1101" y="1006"/>
                    <a:pt x="1101" y="1006"/>
                    <a:pt x="1101" y="1014"/>
                  </a:cubicBezTo>
                  <a:cubicBezTo>
                    <a:pt x="1092" y="1023"/>
                    <a:pt x="1092" y="1014"/>
                    <a:pt x="1092" y="997"/>
                  </a:cubicBezTo>
                  <a:cubicBezTo>
                    <a:pt x="1092" y="980"/>
                    <a:pt x="1084" y="955"/>
                    <a:pt x="1092" y="912"/>
                  </a:cubicBezTo>
                  <a:cubicBezTo>
                    <a:pt x="1092" y="869"/>
                    <a:pt x="1101" y="869"/>
                    <a:pt x="1118" y="903"/>
                  </a:cubicBezTo>
                  <a:cubicBezTo>
                    <a:pt x="1135" y="929"/>
                    <a:pt x="1169" y="972"/>
                    <a:pt x="1186" y="997"/>
                  </a:cubicBezTo>
                  <a:cubicBezTo>
                    <a:pt x="1211" y="1023"/>
                    <a:pt x="1271" y="1082"/>
                    <a:pt x="1280" y="1091"/>
                  </a:cubicBezTo>
                  <a:cubicBezTo>
                    <a:pt x="1288" y="1099"/>
                    <a:pt x="1288" y="1091"/>
                    <a:pt x="1271" y="1108"/>
                  </a:cubicBezTo>
                  <a:cubicBezTo>
                    <a:pt x="1254" y="1125"/>
                    <a:pt x="1246" y="1133"/>
                    <a:pt x="1220" y="1133"/>
                  </a:cubicBezTo>
                  <a:cubicBezTo>
                    <a:pt x="1203" y="1142"/>
                    <a:pt x="1186" y="1159"/>
                    <a:pt x="1194" y="1159"/>
                  </a:cubicBezTo>
                  <a:cubicBezTo>
                    <a:pt x="1211" y="1159"/>
                    <a:pt x="1263" y="1142"/>
                    <a:pt x="1288" y="1133"/>
                  </a:cubicBezTo>
                  <a:cubicBezTo>
                    <a:pt x="1314" y="1133"/>
                    <a:pt x="1331" y="1125"/>
                    <a:pt x="1322" y="1099"/>
                  </a:cubicBezTo>
                  <a:cubicBezTo>
                    <a:pt x="1305" y="1082"/>
                    <a:pt x="1271" y="1048"/>
                    <a:pt x="1246" y="1031"/>
                  </a:cubicBezTo>
                  <a:cubicBezTo>
                    <a:pt x="1220" y="1014"/>
                    <a:pt x="1211" y="997"/>
                    <a:pt x="1194" y="980"/>
                  </a:cubicBezTo>
                  <a:cubicBezTo>
                    <a:pt x="1177" y="955"/>
                    <a:pt x="1152" y="920"/>
                    <a:pt x="1135" y="886"/>
                  </a:cubicBezTo>
                  <a:cubicBezTo>
                    <a:pt x="1118" y="852"/>
                    <a:pt x="1109" y="844"/>
                    <a:pt x="1092" y="861"/>
                  </a:cubicBezTo>
                  <a:cubicBezTo>
                    <a:pt x="1084" y="878"/>
                    <a:pt x="1075" y="895"/>
                    <a:pt x="1075" y="955"/>
                  </a:cubicBezTo>
                  <a:cubicBezTo>
                    <a:pt x="1075" y="1014"/>
                    <a:pt x="1084" y="1023"/>
                    <a:pt x="1084" y="1040"/>
                  </a:cubicBezTo>
                  <a:cubicBezTo>
                    <a:pt x="1075" y="1057"/>
                    <a:pt x="1075" y="1048"/>
                    <a:pt x="1066" y="1031"/>
                  </a:cubicBezTo>
                  <a:cubicBezTo>
                    <a:pt x="1058" y="1014"/>
                    <a:pt x="1058" y="997"/>
                    <a:pt x="1058" y="980"/>
                  </a:cubicBezTo>
                  <a:cubicBezTo>
                    <a:pt x="1066" y="963"/>
                    <a:pt x="1058" y="929"/>
                    <a:pt x="1049" y="937"/>
                  </a:cubicBezTo>
                  <a:cubicBezTo>
                    <a:pt x="1041" y="937"/>
                    <a:pt x="1041" y="946"/>
                    <a:pt x="1041" y="955"/>
                  </a:cubicBezTo>
                  <a:cubicBezTo>
                    <a:pt x="1041" y="955"/>
                    <a:pt x="1032" y="929"/>
                    <a:pt x="1007" y="929"/>
                  </a:cubicBezTo>
                  <a:cubicBezTo>
                    <a:pt x="981" y="937"/>
                    <a:pt x="973" y="946"/>
                    <a:pt x="990" y="946"/>
                  </a:cubicBezTo>
                  <a:cubicBezTo>
                    <a:pt x="998" y="946"/>
                    <a:pt x="1041" y="989"/>
                    <a:pt x="1041" y="1006"/>
                  </a:cubicBezTo>
                  <a:cubicBezTo>
                    <a:pt x="1041" y="1031"/>
                    <a:pt x="1032" y="1040"/>
                    <a:pt x="1032" y="1057"/>
                  </a:cubicBezTo>
                  <a:cubicBezTo>
                    <a:pt x="1032" y="1082"/>
                    <a:pt x="1024" y="1099"/>
                    <a:pt x="1015" y="1108"/>
                  </a:cubicBezTo>
                  <a:cubicBezTo>
                    <a:pt x="1015" y="1116"/>
                    <a:pt x="1032" y="1099"/>
                    <a:pt x="1041" y="1082"/>
                  </a:cubicBezTo>
                  <a:cubicBezTo>
                    <a:pt x="1049" y="1065"/>
                    <a:pt x="1049" y="1023"/>
                    <a:pt x="1058" y="1040"/>
                  </a:cubicBezTo>
                  <a:cubicBezTo>
                    <a:pt x="1066" y="1057"/>
                    <a:pt x="1075" y="1065"/>
                    <a:pt x="1084" y="1125"/>
                  </a:cubicBezTo>
                  <a:cubicBezTo>
                    <a:pt x="1092" y="1176"/>
                    <a:pt x="1092" y="1244"/>
                    <a:pt x="1101" y="1210"/>
                  </a:cubicBezTo>
                  <a:close/>
                  <a:moveTo>
                    <a:pt x="325" y="2036"/>
                  </a:moveTo>
                  <a:cubicBezTo>
                    <a:pt x="325" y="2045"/>
                    <a:pt x="350" y="2036"/>
                    <a:pt x="367" y="2036"/>
                  </a:cubicBezTo>
                  <a:cubicBezTo>
                    <a:pt x="384" y="2045"/>
                    <a:pt x="384" y="2053"/>
                    <a:pt x="393" y="2036"/>
                  </a:cubicBezTo>
                  <a:cubicBezTo>
                    <a:pt x="393" y="2028"/>
                    <a:pt x="401" y="2011"/>
                    <a:pt x="393" y="2002"/>
                  </a:cubicBezTo>
                  <a:cubicBezTo>
                    <a:pt x="376" y="1994"/>
                    <a:pt x="359" y="2011"/>
                    <a:pt x="342" y="2019"/>
                  </a:cubicBezTo>
                  <a:cubicBezTo>
                    <a:pt x="325" y="2028"/>
                    <a:pt x="307" y="2045"/>
                    <a:pt x="325" y="2036"/>
                  </a:cubicBezTo>
                  <a:close/>
                  <a:moveTo>
                    <a:pt x="495" y="1721"/>
                  </a:moveTo>
                  <a:cubicBezTo>
                    <a:pt x="504" y="1721"/>
                    <a:pt x="546" y="1747"/>
                    <a:pt x="572" y="1764"/>
                  </a:cubicBezTo>
                  <a:cubicBezTo>
                    <a:pt x="589" y="1781"/>
                    <a:pt x="623" y="1815"/>
                    <a:pt x="666" y="1832"/>
                  </a:cubicBezTo>
                  <a:cubicBezTo>
                    <a:pt x="708" y="1849"/>
                    <a:pt x="742" y="1883"/>
                    <a:pt x="777" y="1892"/>
                  </a:cubicBezTo>
                  <a:cubicBezTo>
                    <a:pt x="811" y="1892"/>
                    <a:pt x="845" y="1900"/>
                    <a:pt x="853" y="1909"/>
                  </a:cubicBezTo>
                  <a:cubicBezTo>
                    <a:pt x="870" y="1917"/>
                    <a:pt x="862" y="1943"/>
                    <a:pt x="870" y="1951"/>
                  </a:cubicBezTo>
                  <a:cubicBezTo>
                    <a:pt x="879" y="1968"/>
                    <a:pt x="879" y="1968"/>
                    <a:pt x="879" y="1951"/>
                  </a:cubicBezTo>
                  <a:cubicBezTo>
                    <a:pt x="879" y="1934"/>
                    <a:pt x="887" y="1909"/>
                    <a:pt x="887" y="1900"/>
                  </a:cubicBezTo>
                  <a:cubicBezTo>
                    <a:pt x="896" y="1892"/>
                    <a:pt x="896" y="1883"/>
                    <a:pt x="879" y="1883"/>
                  </a:cubicBezTo>
                  <a:cubicBezTo>
                    <a:pt x="862" y="1883"/>
                    <a:pt x="819" y="1883"/>
                    <a:pt x="785" y="1866"/>
                  </a:cubicBezTo>
                  <a:cubicBezTo>
                    <a:pt x="759" y="1849"/>
                    <a:pt x="751" y="1840"/>
                    <a:pt x="717" y="1832"/>
                  </a:cubicBezTo>
                  <a:cubicBezTo>
                    <a:pt x="674" y="1823"/>
                    <a:pt x="640" y="1798"/>
                    <a:pt x="606" y="1764"/>
                  </a:cubicBezTo>
                  <a:cubicBezTo>
                    <a:pt x="572" y="1738"/>
                    <a:pt x="546" y="1721"/>
                    <a:pt x="529" y="1713"/>
                  </a:cubicBezTo>
                  <a:cubicBezTo>
                    <a:pt x="504" y="1696"/>
                    <a:pt x="478" y="1704"/>
                    <a:pt x="495" y="1721"/>
                  </a:cubicBezTo>
                  <a:close/>
                  <a:moveTo>
                    <a:pt x="487" y="1840"/>
                  </a:moveTo>
                  <a:cubicBezTo>
                    <a:pt x="487" y="1849"/>
                    <a:pt x="529" y="1909"/>
                    <a:pt x="546" y="1926"/>
                  </a:cubicBezTo>
                  <a:cubicBezTo>
                    <a:pt x="555" y="1943"/>
                    <a:pt x="563" y="1934"/>
                    <a:pt x="572" y="1926"/>
                  </a:cubicBezTo>
                  <a:cubicBezTo>
                    <a:pt x="572" y="1917"/>
                    <a:pt x="572" y="1917"/>
                    <a:pt x="563" y="1909"/>
                  </a:cubicBezTo>
                  <a:cubicBezTo>
                    <a:pt x="555" y="1900"/>
                    <a:pt x="555" y="1900"/>
                    <a:pt x="555" y="1883"/>
                  </a:cubicBezTo>
                  <a:cubicBezTo>
                    <a:pt x="555" y="1866"/>
                    <a:pt x="555" y="1849"/>
                    <a:pt x="555" y="1858"/>
                  </a:cubicBezTo>
                  <a:cubicBezTo>
                    <a:pt x="563" y="1866"/>
                    <a:pt x="580" y="1900"/>
                    <a:pt x="597" y="1900"/>
                  </a:cubicBezTo>
                  <a:cubicBezTo>
                    <a:pt x="614" y="1909"/>
                    <a:pt x="614" y="1900"/>
                    <a:pt x="614" y="1892"/>
                  </a:cubicBezTo>
                  <a:cubicBezTo>
                    <a:pt x="606" y="1875"/>
                    <a:pt x="589" y="1875"/>
                    <a:pt x="589" y="1840"/>
                  </a:cubicBezTo>
                  <a:cubicBezTo>
                    <a:pt x="580" y="1798"/>
                    <a:pt x="580" y="1789"/>
                    <a:pt x="563" y="1772"/>
                  </a:cubicBezTo>
                  <a:cubicBezTo>
                    <a:pt x="546" y="1764"/>
                    <a:pt x="546" y="1764"/>
                    <a:pt x="538" y="1764"/>
                  </a:cubicBezTo>
                  <a:cubicBezTo>
                    <a:pt x="538" y="1764"/>
                    <a:pt x="538" y="1772"/>
                    <a:pt x="546" y="1781"/>
                  </a:cubicBezTo>
                  <a:cubicBezTo>
                    <a:pt x="555" y="1789"/>
                    <a:pt x="563" y="1806"/>
                    <a:pt x="563" y="1815"/>
                  </a:cubicBezTo>
                  <a:cubicBezTo>
                    <a:pt x="563" y="1823"/>
                    <a:pt x="563" y="1823"/>
                    <a:pt x="555" y="1815"/>
                  </a:cubicBezTo>
                  <a:cubicBezTo>
                    <a:pt x="546" y="1806"/>
                    <a:pt x="538" y="1789"/>
                    <a:pt x="529" y="1798"/>
                  </a:cubicBezTo>
                  <a:cubicBezTo>
                    <a:pt x="529" y="1798"/>
                    <a:pt x="521" y="1823"/>
                    <a:pt x="529" y="1840"/>
                  </a:cubicBezTo>
                  <a:cubicBezTo>
                    <a:pt x="538" y="1858"/>
                    <a:pt x="538" y="1875"/>
                    <a:pt x="538" y="1883"/>
                  </a:cubicBezTo>
                  <a:cubicBezTo>
                    <a:pt x="538" y="1892"/>
                    <a:pt x="529" y="1883"/>
                    <a:pt x="521" y="1866"/>
                  </a:cubicBezTo>
                  <a:cubicBezTo>
                    <a:pt x="512" y="1849"/>
                    <a:pt x="504" y="1815"/>
                    <a:pt x="495" y="1789"/>
                  </a:cubicBezTo>
                  <a:cubicBezTo>
                    <a:pt x="478" y="1764"/>
                    <a:pt x="461" y="1747"/>
                    <a:pt x="461" y="1738"/>
                  </a:cubicBezTo>
                  <a:cubicBezTo>
                    <a:pt x="452" y="1738"/>
                    <a:pt x="452" y="1696"/>
                    <a:pt x="452" y="1670"/>
                  </a:cubicBezTo>
                  <a:cubicBezTo>
                    <a:pt x="444" y="1653"/>
                    <a:pt x="461" y="1636"/>
                    <a:pt x="452" y="1619"/>
                  </a:cubicBezTo>
                  <a:cubicBezTo>
                    <a:pt x="444" y="1602"/>
                    <a:pt x="427" y="1610"/>
                    <a:pt x="427" y="1653"/>
                  </a:cubicBezTo>
                  <a:cubicBezTo>
                    <a:pt x="418" y="1687"/>
                    <a:pt x="427" y="1789"/>
                    <a:pt x="435" y="1823"/>
                  </a:cubicBezTo>
                  <a:cubicBezTo>
                    <a:pt x="452" y="1858"/>
                    <a:pt x="444" y="1892"/>
                    <a:pt x="461" y="1909"/>
                  </a:cubicBezTo>
                  <a:cubicBezTo>
                    <a:pt x="469" y="1926"/>
                    <a:pt x="469" y="1909"/>
                    <a:pt x="469" y="1892"/>
                  </a:cubicBezTo>
                  <a:cubicBezTo>
                    <a:pt x="469" y="1875"/>
                    <a:pt x="478" y="1875"/>
                    <a:pt x="478" y="1858"/>
                  </a:cubicBezTo>
                  <a:cubicBezTo>
                    <a:pt x="478" y="1832"/>
                    <a:pt x="478" y="1832"/>
                    <a:pt x="487" y="1840"/>
                  </a:cubicBezTo>
                  <a:close/>
                  <a:moveTo>
                    <a:pt x="589" y="2070"/>
                  </a:moveTo>
                  <a:cubicBezTo>
                    <a:pt x="589" y="2070"/>
                    <a:pt x="614" y="2096"/>
                    <a:pt x="614" y="2105"/>
                  </a:cubicBezTo>
                  <a:cubicBezTo>
                    <a:pt x="614" y="2113"/>
                    <a:pt x="614" y="2122"/>
                    <a:pt x="580" y="2105"/>
                  </a:cubicBezTo>
                  <a:cubicBezTo>
                    <a:pt x="546" y="2088"/>
                    <a:pt x="546" y="2079"/>
                    <a:pt x="529" y="2088"/>
                  </a:cubicBezTo>
                  <a:cubicBezTo>
                    <a:pt x="504" y="2088"/>
                    <a:pt x="478" y="2105"/>
                    <a:pt x="487" y="2105"/>
                  </a:cubicBezTo>
                  <a:cubicBezTo>
                    <a:pt x="495" y="2113"/>
                    <a:pt x="504" y="2113"/>
                    <a:pt x="529" y="2113"/>
                  </a:cubicBezTo>
                  <a:cubicBezTo>
                    <a:pt x="555" y="2113"/>
                    <a:pt x="572" y="2122"/>
                    <a:pt x="589" y="2130"/>
                  </a:cubicBezTo>
                  <a:cubicBezTo>
                    <a:pt x="606" y="2139"/>
                    <a:pt x="640" y="2147"/>
                    <a:pt x="649" y="2130"/>
                  </a:cubicBezTo>
                  <a:cubicBezTo>
                    <a:pt x="657" y="2113"/>
                    <a:pt x="657" y="2113"/>
                    <a:pt x="640" y="2096"/>
                  </a:cubicBezTo>
                  <a:cubicBezTo>
                    <a:pt x="623" y="2088"/>
                    <a:pt x="580" y="2045"/>
                    <a:pt x="589" y="2070"/>
                  </a:cubicBezTo>
                  <a:close/>
                  <a:moveTo>
                    <a:pt x="2439" y="895"/>
                  </a:moveTo>
                  <a:cubicBezTo>
                    <a:pt x="3292" y="895"/>
                    <a:pt x="3983" y="1585"/>
                    <a:pt x="3983" y="2437"/>
                  </a:cubicBezTo>
                  <a:cubicBezTo>
                    <a:pt x="3983" y="3289"/>
                    <a:pt x="3292" y="3979"/>
                    <a:pt x="2439" y="3979"/>
                  </a:cubicBezTo>
                  <a:cubicBezTo>
                    <a:pt x="1587" y="3979"/>
                    <a:pt x="896" y="3289"/>
                    <a:pt x="896" y="2437"/>
                  </a:cubicBezTo>
                  <a:cubicBezTo>
                    <a:pt x="896" y="1585"/>
                    <a:pt x="1587" y="895"/>
                    <a:pt x="2439" y="895"/>
                  </a:cubicBezTo>
                  <a:close/>
                  <a:moveTo>
                    <a:pt x="2457" y="1772"/>
                  </a:moveTo>
                  <a:cubicBezTo>
                    <a:pt x="2141" y="1900"/>
                    <a:pt x="2141" y="1900"/>
                    <a:pt x="2141" y="1900"/>
                  </a:cubicBezTo>
                  <a:cubicBezTo>
                    <a:pt x="2141" y="2590"/>
                    <a:pt x="2141" y="2590"/>
                    <a:pt x="2141" y="2590"/>
                  </a:cubicBezTo>
                  <a:cubicBezTo>
                    <a:pt x="2081" y="2565"/>
                    <a:pt x="2022" y="2539"/>
                    <a:pt x="1953" y="2505"/>
                  </a:cubicBezTo>
                  <a:cubicBezTo>
                    <a:pt x="1953" y="1900"/>
                    <a:pt x="1953" y="1900"/>
                    <a:pt x="1953" y="1900"/>
                  </a:cubicBezTo>
                  <a:cubicBezTo>
                    <a:pt x="1638" y="1772"/>
                    <a:pt x="1638" y="1772"/>
                    <a:pt x="1638" y="1772"/>
                  </a:cubicBezTo>
                  <a:cubicBezTo>
                    <a:pt x="1638" y="2318"/>
                    <a:pt x="1638" y="2318"/>
                    <a:pt x="1638" y="2318"/>
                  </a:cubicBezTo>
                  <a:cubicBezTo>
                    <a:pt x="1536" y="2249"/>
                    <a:pt x="1416" y="2173"/>
                    <a:pt x="1280" y="2062"/>
                  </a:cubicBezTo>
                  <a:cubicBezTo>
                    <a:pt x="1280" y="2062"/>
                    <a:pt x="1425" y="2309"/>
                    <a:pt x="1638" y="2488"/>
                  </a:cubicBezTo>
                  <a:cubicBezTo>
                    <a:pt x="1638" y="3433"/>
                    <a:pt x="1638" y="3433"/>
                    <a:pt x="1638" y="3433"/>
                  </a:cubicBezTo>
                  <a:cubicBezTo>
                    <a:pt x="1953" y="3561"/>
                    <a:pt x="1953" y="3561"/>
                    <a:pt x="1953" y="3561"/>
                  </a:cubicBezTo>
                  <a:cubicBezTo>
                    <a:pt x="1953" y="2726"/>
                    <a:pt x="1953" y="2726"/>
                    <a:pt x="1953" y="2726"/>
                  </a:cubicBezTo>
                  <a:cubicBezTo>
                    <a:pt x="2022" y="2778"/>
                    <a:pt x="2090" y="2803"/>
                    <a:pt x="2141" y="2829"/>
                  </a:cubicBezTo>
                  <a:cubicBezTo>
                    <a:pt x="2141" y="3561"/>
                    <a:pt x="2141" y="3561"/>
                    <a:pt x="2141" y="3561"/>
                  </a:cubicBezTo>
                  <a:cubicBezTo>
                    <a:pt x="2457" y="3433"/>
                    <a:pt x="2457" y="3433"/>
                    <a:pt x="2457" y="3433"/>
                  </a:cubicBezTo>
                  <a:cubicBezTo>
                    <a:pt x="2457" y="2905"/>
                    <a:pt x="2457" y="2905"/>
                    <a:pt x="2457" y="2905"/>
                  </a:cubicBezTo>
                  <a:cubicBezTo>
                    <a:pt x="2584" y="2922"/>
                    <a:pt x="2746" y="2931"/>
                    <a:pt x="2917" y="2888"/>
                  </a:cubicBezTo>
                  <a:cubicBezTo>
                    <a:pt x="3275" y="2803"/>
                    <a:pt x="3454" y="2454"/>
                    <a:pt x="3403" y="2232"/>
                  </a:cubicBezTo>
                  <a:cubicBezTo>
                    <a:pt x="3352" y="2011"/>
                    <a:pt x="3216" y="1909"/>
                    <a:pt x="2866" y="1730"/>
                  </a:cubicBezTo>
                  <a:cubicBezTo>
                    <a:pt x="2516" y="1551"/>
                    <a:pt x="2286" y="1406"/>
                    <a:pt x="2457" y="1142"/>
                  </a:cubicBezTo>
                  <a:cubicBezTo>
                    <a:pt x="2457" y="1142"/>
                    <a:pt x="2329" y="1202"/>
                    <a:pt x="2286" y="1329"/>
                  </a:cubicBezTo>
                  <a:cubicBezTo>
                    <a:pt x="2243" y="1449"/>
                    <a:pt x="2277" y="1602"/>
                    <a:pt x="2448" y="1747"/>
                  </a:cubicBezTo>
                  <a:cubicBezTo>
                    <a:pt x="2627" y="1900"/>
                    <a:pt x="2721" y="1883"/>
                    <a:pt x="2874" y="2062"/>
                  </a:cubicBezTo>
                  <a:cubicBezTo>
                    <a:pt x="3028" y="2232"/>
                    <a:pt x="2985" y="2462"/>
                    <a:pt x="2900" y="2548"/>
                  </a:cubicBezTo>
                  <a:cubicBezTo>
                    <a:pt x="2823" y="2616"/>
                    <a:pt x="2670" y="2701"/>
                    <a:pt x="2457" y="2675"/>
                  </a:cubicBezTo>
                  <a:lnTo>
                    <a:pt x="2457" y="1772"/>
                  </a:lnTo>
                  <a:close/>
                  <a:moveTo>
                    <a:pt x="2644" y="3212"/>
                  </a:moveTo>
                  <a:cubicBezTo>
                    <a:pt x="2644" y="3476"/>
                    <a:pt x="2644" y="3476"/>
                    <a:pt x="2644" y="3476"/>
                  </a:cubicBezTo>
                  <a:cubicBezTo>
                    <a:pt x="2619" y="3476"/>
                    <a:pt x="2619" y="3476"/>
                    <a:pt x="2619" y="3476"/>
                  </a:cubicBezTo>
                  <a:cubicBezTo>
                    <a:pt x="2619" y="3289"/>
                    <a:pt x="2619" y="3289"/>
                    <a:pt x="2619" y="3289"/>
                  </a:cubicBezTo>
                  <a:cubicBezTo>
                    <a:pt x="2559" y="3289"/>
                    <a:pt x="2559" y="3289"/>
                    <a:pt x="2559" y="3289"/>
                  </a:cubicBezTo>
                  <a:cubicBezTo>
                    <a:pt x="2559" y="3263"/>
                    <a:pt x="2559" y="3263"/>
                    <a:pt x="2559" y="3263"/>
                  </a:cubicBezTo>
                  <a:cubicBezTo>
                    <a:pt x="2602" y="3263"/>
                    <a:pt x="2619" y="3246"/>
                    <a:pt x="2627" y="3212"/>
                  </a:cubicBezTo>
                  <a:lnTo>
                    <a:pt x="2644" y="3212"/>
                  </a:lnTo>
                  <a:close/>
                  <a:moveTo>
                    <a:pt x="2789" y="3416"/>
                  </a:moveTo>
                  <a:cubicBezTo>
                    <a:pt x="2815" y="3416"/>
                    <a:pt x="2815" y="3416"/>
                    <a:pt x="2815" y="3416"/>
                  </a:cubicBezTo>
                  <a:cubicBezTo>
                    <a:pt x="2823" y="3442"/>
                    <a:pt x="2832" y="3459"/>
                    <a:pt x="2857" y="3459"/>
                  </a:cubicBezTo>
                  <a:cubicBezTo>
                    <a:pt x="2883" y="3459"/>
                    <a:pt x="2900" y="3425"/>
                    <a:pt x="2909" y="3357"/>
                  </a:cubicBezTo>
                  <a:cubicBezTo>
                    <a:pt x="2909" y="3357"/>
                    <a:pt x="2909" y="3357"/>
                    <a:pt x="2909" y="3357"/>
                  </a:cubicBezTo>
                  <a:cubicBezTo>
                    <a:pt x="2900" y="3374"/>
                    <a:pt x="2883" y="3391"/>
                    <a:pt x="2857" y="3391"/>
                  </a:cubicBezTo>
                  <a:cubicBezTo>
                    <a:pt x="2815" y="3382"/>
                    <a:pt x="2789" y="3357"/>
                    <a:pt x="2789" y="3306"/>
                  </a:cubicBezTo>
                  <a:cubicBezTo>
                    <a:pt x="2789" y="3246"/>
                    <a:pt x="2815" y="3212"/>
                    <a:pt x="2857" y="3212"/>
                  </a:cubicBezTo>
                  <a:cubicBezTo>
                    <a:pt x="2909" y="3212"/>
                    <a:pt x="2943" y="3255"/>
                    <a:pt x="2943" y="3331"/>
                  </a:cubicBezTo>
                  <a:cubicBezTo>
                    <a:pt x="2934" y="3425"/>
                    <a:pt x="2909" y="3476"/>
                    <a:pt x="2857" y="3476"/>
                  </a:cubicBezTo>
                  <a:cubicBezTo>
                    <a:pt x="2815" y="3476"/>
                    <a:pt x="2789" y="3459"/>
                    <a:pt x="2789" y="3416"/>
                  </a:cubicBezTo>
                  <a:close/>
                  <a:moveTo>
                    <a:pt x="2866" y="3357"/>
                  </a:moveTo>
                  <a:cubicBezTo>
                    <a:pt x="2891" y="3357"/>
                    <a:pt x="2909" y="3340"/>
                    <a:pt x="2909" y="3297"/>
                  </a:cubicBezTo>
                  <a:cubicBezTo>
                    <a:pt x="2909" y="3263"/>
                    <a:pt x="2891" y="3246"/>
                    <a:pt x="2857" y="3246"/>
                  </a:cubicBezTo>
                  <a:cubicBezTo>
                    <a:pt x="2832" y="3246"/>
                    <a:pt x="2815" y="3263"/>
                    <a:pt x="2815" y="3306"/>
                  </a:cubicBezTo>
                  <a:cubicBezTo>
                    <a:pt x="2815" y="3340"/>
                    <a:pt x="2832" y="3357"/>
                    <a:pt x="2866" y="3357"/>
                  </a:cubicBezTo>
                  <a:close/>
                  <a:moveTo>
                    <a:pt x="3156" y="3348"/>
                  </a:moveTo>
                  <a:cubicBezTo>
                    <a:pt x="3156" y="3280"/>
                    <a:pt x="3139" y="3246"/>
                    <a:pt x="3105" y="3246"/>
                  </a:cubicBezTo>
                  <a:cubicBezTo>
                    <a:pt x="3071" y="3246"/>
                    <a:pt x="3054" y="3280"/>
                    <a:pt x="3054" y="3348"/>
                  </a:cubicBezTo>
                  <a:cubicBezTo>
                    <a:pt x="3054" y="3416"/>
                    <a:pt x="3071" y="3451"/>
                    <a:pt x="3105" y="3451"/>
                  </a:cubicBezTo>
                  <a:cubicBezTo>
                    <a:pt x="3139" y="3451"/>
                    <a:pt x="3156" y="3416"/>
                    <a:pt x="3156" y="3348"/>
                  </a:cubicBezTo>
                  <a:close/>
                  <a:moveTo>
                    <a:pt x="3181" y="3348"/>
                  </a:moveTo>
                  <a:cubicBezTo>
                    <a:pt x="3181" y="3433"/>
                    <a:pt x="3156" y="3476"/>
                    <a:pt x="3105" y="3476"/>
                  </a:cubicBezTo>
                  <a:cubicBezTo>
                    <a:pt x="3054" y="3476"/>
                    <a:pt x="3028" y="3433"/>
                    <a:pt x="3028" y="3348"/>
                  </a:cubicBezTo>
                  <a:cubicBezTo>
                    <a:pt x="3028" y="3255"/>
                    <a:pt x="3054" y="3212"/>
                    <a:pt x="3105" y="3212"/>
                  </a:cubicBezTo>
                  <a:cubicBezTo>
                    <a:pt x="3156" y="3212"/>
                    <a:pt x="3181" y="3263"/>
                    <a:pt x="3181" y="3348"/>
                  </a:cubicBezTo>
                  <a:close/>
                  <a:moveTo>
                    <a:pt x="3275" y="3416"/>
                  </a:moveTo>
                  <a:cubicBezTo>
                    <a:pt x="3301" y="3416"/>
                    <a:pt x="3301" y="3416"/>
                    <a:pt x="3301" y="3416"/>
                  </a:cubicBezTo>
                  <a:cubicBezTo>
                    <a:pt x="3301" y="3442"/>
                    <a:pt x="3318" y="3459"/>
                    <a:pt x="3343" y="3459"/>
                  </a:cubicBezTo>
                  <a:cubicBezTo>
                    <a:pt x="3369" y="3459"/>
                    <a:pt x="3386" y="3425"/>
                    <a:pt x="3395" y="3357"/>
                  </a:cubicBezTo>
                  <a:cubicBezTo>
                    <a:pt x="3395" y="3357"/>
                    <a:pt x="3395" y="3357"/>
                    <a:pt x="3395" y="3357"/>
                  </a:cubicBezTo>
                  <a:cubicBezTo>
                    <a:pt x="3386" y="3374"/>
                    <a:pt x="3369" y="3391"/>
                    <a:pt x="3343" y="3391"/>
                  </a:cubicBezTo>
                  <a:cubicBezTo>
                    <a:pt x="3292" y="3382"/>
                    <a:pt x="3275" y="3357"/>
                    <a:pt x="3267" y="3306"/>
                  </a:cubicBezTo>
                  <a:cubicBezTo>
                    <a:pt x="3275" y="3246"/>
                    <a:pt x="3301" y="3212"/>
                    <a:pt x="3343" y="3212"/>
                  </a:cubicBezTo>
                  <a:cubicBezTo>
                    <a:pt x="3395" y="3212"/>
                    <a:pt x="3420" y="3255"/>
                    <a:pt x="3420" y="3331"/>
                  </a:cubicBezTo>
                  <a:cubicBezTo>
                    <a:pt x="3420" y="3425"/>
                    <a:pt x="3395" y="3476"/>
                    <a:pt x="3343" y="3476"/>
                  </a:cubicBezTo>
                  <a:cubicBezTo>
                    <a:pt x="3301" y="3476"/>
                    <a:pt x="3275" y="3459"/>
                    <a:pt x="3275" y="3416"/>
                  </a:cubicBezTo>
                  <a:close/>
                  <a:moveTo>
                    <a:pt x="3343" y="3357"/>
                  </a:moveTo>
                  <a:cubicBezTo>
                    <a:pt x="3378" y="3357"/>
                    <a:pt x="3386" y="3340"/>
                    <a:pt x="3386" y="3297"/>
                  </a:cubicBezTo>
                  <a:cubicBezTo>
                    <a:pt x="3386" y="3263"/>
                    <a:pt x="3378" y="3246"/>
                    <a:pt x="3343" y="3246"/>
                  </a:cubicBezTo>
                  <a:cubicBezTo>
                    <a:pt x="3318" y="3246"/>
                    <a:pt x="3301" y="3263"/>
                    <a:pt x="3301" y="3306"/>
                  </a:cubicBezTo>
                  <a:cubicBezTo>
                    <a:pt x="3301" y="3340"/>
                    <a:pt x="3318" y="3357"/>
                    <a:pt x="3343" y="3357"/>
                  </a:cubicBezTo>
                  <a:close/>
                  <a:moveTo>
                    <a:pt x="2439" y="0"/>
                  </a:moveTo>
                  <a:cubicBezTo>
                    <a:pt x="3787" y="0"/>
                    <a:pt x="4879" y="1091"/>
                    <a:pt x="4879" y="2437"/>
                  </a:cubicBezTo>
                  <a:cubicBezTo>
                    <a:pt x="4879" y="3783"/>
                    <a:pt x="3787" y="4873"/>
                    <a:pt x="2439" y="4873"/>
                  </a:cubicBezTo>
                  <a:cubicBezTo>
                    <a:pt x="1092" y="4873"/>
                    <a:pt x="0" y="3783"/>
                    <a:pt x="0" y="2437"/>
                  </a:cubicBezTo>
                  <a:cubicBezTo>
                    <a:pt x="0" y="1091"/>
                    <a:pt x="1092" y="0"/>
                    <a:pt x="2439" y="0"/>
                  </a:cubicBezTo>
                  <a:close/>
                  <a:moveTo>
                    <a:pt x="2439" y="162"/>
                  </a:moveTo>
                  <a:cubicBezTo>
                    <a:pt x="3702" y="162"/>
                    <a:pt x="4716" y="1176"/>
                    <a:pt x="4716" y="2437"/>
                  </a:cubicBezTo>
                  <a:cubicBezTo>
                    <a:pt x="4716" y="3689"/>
                    <a:pt x="3702" y="4711"/>
                    <a:pt x="2439" y="4711"/>
                  </a:cubicBezTo>
                  <a:cubicBezTo>
                    <a:pt x="1186" y="4711"/>
                    <a:pt x="162" y="3689"/>
                    <a:pt x="162" y="2437"/>
                  </a:cubicBezTo>
                  <a:cubicBezTo>
                    <a:pt x="162" y="1176"/>
                    <a:pt x="1186" y="162"/>
                    <a:pt x="2439" y="162"/>
                  </a:cubicBezTo>
                  <a:close/>
                  <a:moveTo>
                    <a:pt x="4247" y="2820"/>
                  </a:moveTo>
                  <a:cubicBezTo>
                    <a:pt x="4230" y="2820"/>
                    <a:pt x="4230" y="2820"/>
                    <a:pt x="4230" y="2820"/>
                  </a:cubicBezTo>
                  <a:cubicBezTo>
                    <a:pt x="4247" y="2726"/>
                    <a:pt x="4247" y="2726"/>
                    <a:pt x="4247" y="2726"/>
                  </a:cubicBezTo>
                  <a:cubicBezTo>
                    <a:pt x="4256" y="2726"/>
                    <a:pt x="4256" y="2726"/>
                    <a:pt x="4256" y="2726"/>
                  </a:cubicBezTo>
                  <a:cubicBezTo>
                    <a:pt x="4256" y="2743"/>
                    <a:pt x="4256" y="2752"/>
                    <a:pt x="4264" y="2752"/>
                  </a:cubicBezTo>
                  <a:cubicBezTo>
                    <a:pt x="4264" y="2752"/>
                    <a:pt x="4273" y="2752"/>
                    <a:pt x="4282" y="2752"/>
                  </a:cubicBezTo>
                  <a:cubicBezTo>
                    <a:pt x="4282" y="2752"/>
                    <a:pt x="4282" y="2752"/>
                    <a:pt x="4282" y="2752"/>
                  </a:cubicBezTo>
                  <a:cubicBezTo>
                    <a:pt x="4341" y="2726"/>
                    <a:pt x="4341" y="2726"/>
                    <a:pt x="4341" y="2726"/>
                  </a:cubicBezTo>
                  <a:cubicBezTo>
                    <a:pt x="4299" y="2692"/>
                    <a:pt x="4299" y="2692"/>
                    <a:pt x="4299" y="2692"/>
                  </a:cubicBezTo>
                  <a:cubicBezTo>
                    <a:pt x="4290" y="2692"/>
                    <a:pt x="4282" y="2684"/>
                    <a:pt x="4282" y="2684"/>
                  </a:cubicBezTo>
                  <a:cubicBezTo>
                    <a:pt x="4273" y="2684"/>
                    <a:pt x="4264" y="2692"/>
                    <a:pt x="4264" y="2709"/>
                  </a:cubicBezTo>
                  <a:cubicBezTo>
                    <a:pt x="4256" y="2709"/>
                    <a:pt x="4256" y="2709"/>
                    <a:pt x="4256" y="2709"/>
                  </a:cubicBezTo>
                  <a:cubicBezTo>
                    <a:pt x="4264" y="2633"/>
                    <a:pt x="4264" y="2633"/>
                    <a:pt x="4264" y="2633"/>
                  </a:cubicBezTo>
                  <a:cubicBezTo>
                    <a:pt x="4273" y="2633"/>
                    <a:pt x="4273" y="2633"/>
                    <a:pt x="4273" y="2633"/>
                  </a:cubicBezTo>
                  <a:cubicBezTo>
                    <a:pt x="4273" y="2650"/>
                    <a:pt x="4282" y="2667"/>
                    <a:pt x="4290" y="2667"/>
                  </a:cubicBezTo>
                  <a:cubicBezTo>
                    <a:pt x="4367" y="2726"/>
                    <a:pt x="4367" y="2726"/>
                    <a:pt x="4367" y="2726"/>
                  </a:cubicBezTo>
                  <a:cubicBezTo>
                    <a:pt x="4418" y="2735"/>
                    <a:pt x="4418" y="2735"/>
                    <a:pt x="4418" y="2735"/>
                  </a:cubicBezTo>
                  <a:cubicBezTo>
                    <a:pt x="4435" y="2743"/>
                    <a:pt x="4444" y="2726"/>
                    <a:pt x="4444" y="2709"/>
                  </a:cubicBezTo>
                  <a:cubicBezTo>
                    <a:pt x="4461" y="2709"/>
                    <a:pt x="4461" y="2709"/>
                    <a:pt x="4461" y="2709"/>
                  </a:cubicBezTo>
                  <a:cubicBezTo>
                    <a:pt x="4435" y="2820"/>
                    <a:pt x="4435" y="2820"/>
                    <a:pt x="4435" y="2820"/>
                  </a:cubicBezTo>
                  <a:cubicBezTo>
                    <a:pt x="4427" y="2820"/>
                    <a:pt x="4427" y="2820"/>
                    <a:pt x="4427" y="2820"/>
                  </a:cubicBezTo>
                  <a:cubicBezTo>
                    <a:pt x="4427" y="2795"/>
                    <a:pt x="4427" y="2786"/>
                    <a:pt x="4409" y="2786"/>
                  </a:cubicBezTo>
                  <a:cubicBezTo>
                    <a:pt x="4358" y="2769"/>
                    <a:pt x="4358" y="2769"/>
                    <a:pt x="4358" y="2769"/>
                  </a:cubicBezTo>
                  <a:cubicBezTo>
                    <a:pt x="4282" y="2795"/>
                    <a:pt x="4282" y="2795"/>
                    <a:pt x="4282" y="2795"/>
                  </a:cubicBezTo>
                  <a:cubicBezTo>
                    <a:pt x="4256" y="2803"/>
                    <a:pt x="4247" y="2812"/>
                    <a:pt x="4247" y="2820"/>
                  </a:cubicBezTo>
                  <a:close/>
                  <a:moveTo>
                    <a:pt x="4179" y="3016"/>
                  </a:moveTo>
                  <a:cubicBezTo>
                    <a:pt x="4230" y="2837"/>
                    <a:pt x="4230" y="2837"/>
                    <a:pt x="4230" y="2837"/>
                  </a:cubicBezTo>
                  <a:cubicBezTo>
                    <a:pt x="4299" y="2854"/>
                    <a:pt x="4299" y="2854"/>
                    <a:pt x="4299" y="2854"/>
                  </a:cubicBezTo>
                  <a:cubicBezTo>
                    <a:pt x="4299" y="2863"/>
                    <a:pt x="4299" y="2863"/>
                    <a:pt x="4299" y="2863"/>
                  </a:cubicBezTo>
                  <a:cubicBezTo>
                    <a:pt x="4256" y="2863"/>
                    <a:pt x="4230" y="2880"/>
                    <a:pt x="4230" y="2905"/>
                  </a:cubicBezTo>
                  <a:cubicBezTo>
                    <a:pt x="4375" y="2948"/>
                    <a:pt x="4375" y="2948"/>
                    <a:pt x="4375" y="2948"/>
                  </a:cubicBezTo>
                  <a:cubicBezTo>
                    <a:pt x="4392" y="2948"/>
                    <a:pt x="4401" y="2939"/>
                    <a:pt x="4401" y="2922"/>
                  </a:cubicBezTo>
                  <a:cubicBezTo>
                    <a:pt x="4418" y="2922"/>
                    <a:pt x="4418" y="2922"/>
                    <a:pt x="4418" y="2922"/>
                  </a:cubicBezTo>
                  <a:cubicBezTo>
                    <a:pt x="4384" y="3033"/>
                    <a:pt x="4384" y="3033"/>
                    <a:pt x="4384" y="3033"/>
                  </a:cubicBezTo>
                  <a:cubicBezTo>
                    <a:pt x="4375" y="3033"/>
                    <a:pt x="4375" y="3033"/>
                    <a:pt x="4375" y="3033"/>
                  </a:cubicBezTo>
                  <a:cubicBezTo>
                    <a:pt x="4384" y="3008"/>
                    <a:pt x="4375" y="2991"/>
                    <a:pt x="4367" y="2991"/>
                  </a:cubicBezTo>
                  <a:cubicBezTo>
                    <a:pt x="4213" y="2956"/>
                    <a:pt x="4213" y="2956"/>
                    <a:pt x="4213" y="2956"/>
                  </a:cubicBezTo>
                  <a:cubicBezTo>
                    <a:pt x="4205" y="2982"/>
                    <a:pt x="4222" y="3008"/>
                    <a:pt x="4256" y="3025"/>
                  </a:cubicBezTo>
                  <a:cubicBezTo>
                    <a:pt x="4247" y="3033"/>
                    <a:pt x="4247" y="3033"/>
                    <a:pt x="4247" y="3033"/>
                  </a:cubicBezTo>
                  <a:lnTo>
                    <a:pt x="4179" y="3016"/>
                  </a:lnTo>
                  <a:close/>
                  <a:moveTo>
                    <a:pt x="4367" y="3110"/>
                  </a:moveTo>
                  <a:cubicBezTo>
                    <a:pt x="4324" y="3203"/>
                    <a:pt x="4324" y="3203"/>
                    <a:pt x="4324" y="3203"/>
                  </a:cubicBezTo>
                  <a:cubicBezTo>
                    <a:pt x="4316" y="3203"/>
                    <a:pt x="4316" y="3203"/>
                    <a:pt x="4316" y="3203"/>
                  </a:cubicBezTo>
                  <a:cubicBezTo>
                    <a:pt x="4324" y="3186"/>
                    <a:pt x="4316" y="3169"/>
                    <a:pt x="4307" y="3169"/>
                  </a:cubicBezTo>
                  <a:cubicBezTo>
                    <a:pt x="4179" y="3118"/>
                    <a:pt x="4179" y="3118"/>
                    <a:pt x="4179" y="3118"/>
                  </a:cubicBezTo>
                  <a:cubicBezTo>
                    <a:pt x="4162" y="3110"/>
                    <a:pt x="4154" y="3118"/>
                    <a:pt x="4145" y="3135"/>
                  </a:cubicBezTo>
                  <a:cubicBezTo>
                    <a:pt x="4137" y="3127"/>
                    <a:pt x="4137" y="3127"/>
                    <a:pt x="4137" y="3127"/>
                  </a:cubicBezTo>
                  <a:cubicBezTo>
                    <a:pt x="4179" y="3033"/>
                    <a:pt x="4179" y="3033"/>
                    <a:pt x="4179" y="3033"/>
                  </a:cubicBezTo>
                  <a:cubicBezTo>
                    <a:pt x="4188" y="3033"/>
                    <a:pt x="4188" y="3033"/>
                    <a:pt x="4188" y="3033"/>
                  </a:cubicBezTo>
                  <a:cubicBezTo>
                    <a:pt x="4179" y="3059"/>
                    <a:pt x="4179" y="3067"/>
                    <a:pt x="4196" y="3067"/>
                  </a:cubicBezTo>
                  <a:cubicBezTo>
                    <a:pt x="4324" y="3118"/>
                    <a:pt x="4324" y="3118"/>
                    <a:pt x="4324" y="3118"/>
                  </a:cubicBezTo>
                  <a:cubicBezTo>
                    <a:pt x="4333" y="3127"/>
                    <a:pt x="4350" y="3118"/>
                    <a:pt x="4350" y="3101"/>
                  </a:cubicBezTo>
                  <a:lnTo>
                    <a:pt x="4367" y="3110"/>
                  </a:lnTo>
                  <a:close/>
                  <a:moveTo>
                    <a:pt x="4239" y="3391"/>
                  </a:moveTo>
                  <a:cubicBezTo>
                    <a:pt x="4171" y="3357"/>
                    <a:pt x="4171" y="3357"/>
                    <a:pt x="4171" y="3357"/>
                  </a:cubicBezTo>
                  <a:cubicBezTo>
                    <a:pt x="4171" y="3340"/>
                    <a:pt x="4171" y="3340"/>
                    <a:pt x="4171" y="3340"/>
                  </a:cubicBezTo>
                  <a:cubicBezTo>
                    <a:pt x="4222" y="3348"/>
                    <a:pt x="4247" y="3340"/>
                    <a:pt x="4264" y="3314"/>
                  </a:cubicBezTo>
                  <a:cubicBezTo>
                    <a:pt x="4273" y="3289"/>
                    <a:pt x="4264" y="3280"/>
                    <a:pt x="4247" y="3263"/>
                  </a:cubicBezTo>
                  <a:cubicBezTo>
                    <a:pt x="4239" y="3263"/>
                    <a:pt x="4222" y="3272"/>
                    <a:pt x="4196" y="3297"/>
                  </a:cubicBezTo>
                  <a:cubicBezTo>
                    <a:pt x="4162" y="3323"/>
                    <a:pt x="4137" y="3340"/>
                    <a:pt x="4111" y="3323"/>
                  </a:cubicBezTo>
                  <a:cubicBezTo>
                    <a:pt x="4077" y="3306"/>
                    <a:pt x="4068" y="3280"/>
                    <a:pt x="4085" y="3238"/>
                  </a:cubicBezTo>
                  <a:cubicBezTo>
                    <a:pt x="4094" y="3221"/>
                    <a:pt x="4102" y="3212"/>
                    <a:pt x="4111" y="3203"/>
                  </a:cubicBezTo>
                  <a:cubicBezTo>
                    <a:pt x="4120" y="3203"/>
                    <a:pt x="4120" y="3195"/>
                    <a:pt x="4120" y="3195"/>
                  </a:cubicBezTo>
                  <a:cubicBezTo>
                    <a:pt x="4120" y="3186"/>
                    <a:pt x="4120" y="3186"/>
                    <a:pt x="4120" y="3186"/>
                  </a:cubicBezTo>
                  <a:cubicBezTo>
                    <a:pt x="4120" y="3186"/>
                    <a:pt x="4111" y="3186"/>
                    <a:pt x="4111" y="3178"/>
                  </a:cubicBezTo>
                  <a:cubicBezTo>
                    <a:pt x="4120" y="3169"/>
                    <a:pt x="4120" y="3169"/>
                    <a:pt x="4120" y="3169"/>
                  </a:cubicBezTo>
                  <a:cubicBezTo>
                    <a:pt x="4179" y="3203"/>
                    <a:pt x="4179" y="3203"/>
                    <a:pt x="4179" y="3203"/>
                  </a:cubicBezTo>
                  <a:cubicBezTo>
                    <a:pt x="4179" y="3212"/>
                    <a:pt x="4179" y="3212"/>
                    <a:pt x="4179" y="3212"/>
                  </a:cubicBezTo>
                  <a:cubicBezTo>
                    <a:pt x="4137" y="3203"/>
                    <a:pt x="4111" y="3212"/>
                    <a:pt x="4102" y="3238"/>
                  </a:cubicBezTo>
                  <a:cubicBezTo>
                    <a:pt x="4094" y="3255"/>
                    <a:pt x="4094" y="3272"/>
                    <a:pt x="4111" y="3280"/>
                  </a:cubicBezTo>
                  <a:cubicBezTo>
                    <a:pt x="4120" y="3289"/>
                    <a:pt x="4137" y="3280"/>
                    <a:pt x="4162" y="3255"/>
                  </a:cubicBezTo>
                  <a:cubicBezTo>
                    <a:pt x="4196" y="3221"/>
                    <a:pt x="4222" y="3212"/>
                    <a:pt x="4247" y="3221"/>
                  </a:cubicBezTo>
                  <a:cubicBezTo>
                    <a:pt x="4282" y="3238"/>
                    <a:pt x="4290" y="3272"/>
                    <a:pt x="4273" y="3314"/>
                  </a:cubicBezTo>
                  <a:cubicBezTo>
                    <a:pt x="4273" y="3331"/>
                    <a:pt x="4256" y="3340"/>
                    <a:pt x="4247" y="3357"/>
                  </a:cubicBezTo>
                  <a:cubicBezTo>
                    <a:pt x="4239" y="3357"/>
                    <a:pt x="4239" y="3357"/>
                    <a:pt x="4239" y="3365"/>
                  </a:cubicBezTo>
                  <a:cubicBezTo>
                    <a:pt x="4239" y="3374"/>
                    <a:pt x="4239" y="3374"/>
                    <a:pt x="4239" y="3374"/>
                  </a:cubicBezTo>
                  <a:cubicBezTo>
                    <a:pt x="4247" y="3374"/>
                    <a:pt x="4247" y="3374"/>
                    <a:pt x="4247" y="3374"/>
                  </a:cubicBezTo>
                  <a:lnTo>
                    <a:pt x="4239" y="3391"/>
                  </a:lnTo>
                  <a:close/>
                  <a:moveTo>
                    <a:pt x="4179" y="3416"/>
                  </a:moveTo>
                  <a:cubicBezTo>
                    <a:pt x="4179" y="3399"/>
                    <a:pt x="4179" y="3399"/>
                    <a:pt x="4179" y="3399"/>
                  </a:cubicBezTo>
                  <a:cubicBezTo>
                    <a:pt x="4205" y="3416"/>
                    <a:pt x="4213" y="3442"/>
                    <a:pt x="4196" y="3468"/>
                  </a:cubicBezTo>
                  <a:cubicBezTo>
                    <a:pt x="4179" y="3485"/>
                    <a:pt x="4162" y="3493"/>
                    <a:pt x="4137" y="3476"/>
                  </a:cubicBezTo>
                  <a:cubicBezTo>
                    <a:pt x="4102" y="3459"/>
                    <a:pt x="4085" y="3459"/>
                    <a:pt x="4077" y="3476"/>
                  </a:cubicBezTo>
                  <a:cubicBezTo>
                    <a:pt x="4128" y="3510"/>
                    <a:pt x="4128" y="3510"/>
                    <a:pt x="4128" y="3510"/>
                  </a:cubicBezTo>
                  <a:cubicBezTo>
                    <a:pt x="4137" y="3519"/>
                    <a:pt x="4154" y="3519"/>
                    <a:pt x="4162" y="3502"/>
                  </a:cubicBezTo>
                  <a:cubicBezTo>
                    <a:pt x="4171" y="3502"/>
                    <a:pt x="4171" y="3502"/>
                    <a:pt x="4171" y="3502"/>
                  </a:cubicBezTo>
                  <a:cubicBezTo>
                    <a:pt x="4111" y="3595"/>
                    <a:pt x="4111" y="3595"/>
                    <a:pt x="4111" y="3595"/>
                  </a:cubicBezTo>
                  <a:cubicBezTo>
                    <a:pt x="4102" y="3587"/>
                    <a:pt x="4102" y="3587"/>
                    <a:pt x="4102" y="3587"/>
                  </a:cubicBezTo>
                  <a:cubicBezTo>
                    <a:pt x="4120" y="3570"/>
                    <a:pt x="4120" y="3561"/>
                    <a:pt x="4102" y="3553"/>
                  </a:cubicBezTo>
                  <a:cubicBezTo>
                    <a:pt x="3983" y="3476"/>
                    <a:pt x="3983" y="3476"/>
                    <a:pt x="3983" y="3476"/>
                  </a:cubicBezTo>
                  <a:cubicBezTo>
                    <a:pt x="3975" y="3468"/>
                    <a:pt x="3966" y="3476"/>
                    <a:pt x="3957" y="3493"/>
                  </a:cubicBezTo>
                  <a:cubicBezTo>
                    <a:pt x="3940" y="3485"/>
                    <a:pt x="3940" y="3485"/>
                    <a:pt x="3940" y="3485"/>
                  </a:cubicBezTo>
                  <a:cubicBezTo>
                    <a:pt x="4000" y="3399"/>
                    <a:pt x="4000" y="3399"/>
                    <a:pt x="4000" y="3399"/>
                  </a:cubicBezTo>
                  <a:cubicBezTo>
                    <a:pt x="4026" y="3357"/>
                    <a:pt x="4051" y="3348"/>
                    <a:pt x="4085" y="3365"/>
                  </a:cubicBezTo>
                  <a:cubicBezTo>
                    <a:pt x="4111" y="3382"/>
                    <a:pt x="4111" y="3408"/>
                    <a:pt x="4085" y="3451"/>
                  </a:cubicBezTo>
                  <a:cubicBezTo>
                    <a:pt x="4085" y="3451"/>
                    <a:pt x="4085" y="3451"/>
                    <a:pt x="4085" y="3451"/>
                  </a:cubicBezTo>
                  <a:cubicBezTo>
                    <a:pt x="4102" y="3433"/>
                    <a:pt x="4128" y="3425"/>
                    <a:pt x="4154" y="3433"/>
                  </a:cubicBezTo>
                  <a:cubicBezTo>
                    <a:pt x="4179" y="3442"/>
                    <a:pt x="4188" y="3442"/>
                    <a:pt x="4188" y="3433"/>
                  </a:cubicBezTo>
                  <a:cubicBezTo>
                    <a:pt x="4196" y="3425"/>
                    <a:pt x="4188" y="3425"/>
                    <a:pt x="4179" y="3416"/>
                  </a:cubicBezTo>
                  <a:close/>
                  <a:moveTo>
                    <a:pt x="4009" y="3442"/>
                  </a:moveTo>
                  <a:cubicBezTo>
                    <a:pt x="4060" y="3476"/>
                    <a:pt x="4060" y="3476"/>
                    <a:pt x="4060" y="3476"/>
                  </a:cubicBezTo>
                  <a:cubicBezTo>
                    <a:pt x="4085" y="3442"/>
                    <a:pt x="4085" y="3425"/>
                    <a:pt x="4060" y="3408"/>
                  </a:cubicBezTo>
                  <a:cubicBezTo>
                    <a:pt x="4034" y="3399"/>
                    <a:pt x="4017" y="3399"/>
                    <a:pt x="4009" y="3416"/>
                  </a:cubicBezTo>
                  <a:cubicBezTo>
                    <a:pt x="4000" y="3425"/>
                    <a:pt x="4000" y="3433"/>
                    <a:pt x="4009" y="3442"/>
                  </a:cubicBezTo>
                  <a:close/>
                  <a:moveTo>
                    <a:pt x="3923" y="3519"/>
                  </a:moveTo>
                  <a:cubicBezTo>
                    <a:pt x="3975" y="3553"/>
                    <a:pt x="3975" y="3553"/>
                    <a:pt x="3975" y="3553"/>
                  </a:cubicBezTo>
                  <a:cubicBezTo>
                    <a:pt x="3975" y="3570"/>
                    <a:pt x="3975" y="3570"/>
                    <a:pt x="3975" y="3570"/>
                  </a:cubicBezTo>
                  <a:cubicBezTo>
                    <a:pt x="3932" y="3553"/>
                    <a:pt x="3906" y="3561"/>
                    <a:pt x="3881" y="3587"/>
                  </a:cubicBezTo>
                  <a:cubicBezTo>
                    <a:pt x="3872" y="3604"/>
                    <a:pt x="3872" y="3612"/>
                    <a:pt x="3881" y="3621"/>
                  </a:cubicBezTo>
                  <a:cubicBezTo>
                    <a:pt x="3932" y="3655"/>
                    <a:pt x="3932" y="3655"/>
                    <a:pt x="3932" y="3655"/>
                  </a:cubicBezTo>
                  <a:cubicBezTo>
                    <a:pt x="3949" y="3629"/>
                    <a:pt x="3949" y="3612"/>
                    <a:pt x="3932" y="3595"/>
                  </a:cubicBezTo>
                  <a:cubicBezTo>
                    <a:pt x="3932" y="3587"/>
                    <a:pt x="3932" y="3587"/>
                    <a:pt x="3932" y="3587"/>
                  </a:cubicBezTo>
                  <a:cubicBezTo>
                    <a:pt x="4000" y="3638"/>
                    <a:pt x="4000" y="3638"/>
                    <a:pt x="4000" y="3638"/>
                  </a:cubicBezTo>
                  <a:cubicBezTo>
                    <a:pt x="3992" y="3646"/>
                    <a:pt x="3992" y="3646"/>
                    <a:pt x="3992" y="3646"/>
                  </a:cubicBezTo>
                  <a:cubicBezTo>
                    <a:pt x="3975" y="3629"/>
                    <a:pt x="3949" y="3638"/>
                    <a:pt x="3940" y="3655"/>
                  </a:cubicBezTo>
                  <a:cubicBezTo>
                    <a:pt x="3992" y="3698"/>
                    <a:pt x="3992" y="3698"/>
                    <a:pt x="3992" y="3698"/>
                  </a:cubicBezTo>
                  <a:cubicBezTo>
                    <a:pt x="4000" y="3706"/>
                    <a:pt x="4009" y="3706"/>
                    <a:pt x="4026" y="3689"/>
                  </a:cubicBezTo>
                  <a:cubicBezTo>
                    <a:pt x="4043" y="3663"/>
                    <a:pt x="4043" y="3629"/>
                    <a:pt x="4017" y="3595"/>
                  </a:cubicBezTo>
                  <a:cubicBezTo>
                    <a:pt x="4026" y="3587"/>
                    <a:pt x="4026" y="3587"/>
                    <a:pt x="4026" y="3587"/>
                  </a:cubicBezTo>
                  <a:cubicBezTo>
                    <a:pt x="4085" y="3629"/>
                    <a:pt x="4085" y="3629"/>
                    <a:pt x="4085" y="3629"/>
                  </a:cubicBezTo>
                  <a:cubicBezTo>
                    <a:pt x="3975" y="3783"/>
                    <a:pt x="3975" y="3783"/>
                    <a:pt x="3975" y="3783"/>
                  </a:cubicBezTo>
                  <a:cubicBezTo>
                    <a:pt x="3966" y="3774"/>
                    <a:pt x="3966" y="3774"/>
                    <a:pt x="3966" y="3774"/>
                  </a:cubicBezTo>
                  <a:cubicBezTo>
                    <a:pt x="3975" y="3757"/>
                    <a:pt x="3975" y="3749"/>
                    <a:pt x="3966" y="3740"/>
                  </a:cubicBezTo>
                  <a:cubicBezTo>
                    <a:pt x="3855" y="3655"/>
                    <a:pt x="3855" y="3655"/>
                    <a:pt x="3855" y="3655"/>
                  </a:cubicBezTo>
                  <a:cubicBezTo>
                    <a:pt x="3847" y="3646"/>
                    <a:pt x="3830" y="3646"/>
                    <a:pt x="3821" y="3663"/>
                  </a:cubicBezTo>
                  <a:cubicBezTo>
                    <a:pt x="3812" y="3663"/>
                    <a:pt x="3812" y="3663"/>
                    <a:pt x="3812" y="3663"/>
                  </a:cubicBezTo>
                  <a:lnTo>
                    <a:pt x="3923" y="3519"/>
                  </a:lnTo>
                  <a:close/>
                  <a:moveTo>
                    <a:pt x="3685" y="3808"/>
                  </a:moveTo>
                  <a:cubicBezTo>
                    <a:pt x="3676" y="3800"/>
                    <a:pt x="3676" y="3800"/>
                    <a:pt x="3676" y="3800"/>
                  </a:cubicBezTo>
                  <a:cubicBezTo>
                    <a:pt x="3736" y="3723"/>
                    <a:pt x="3736" y="3723"/>
                    <a:pt x="3736" y="3723"/>
                  </a:cubicBezTo>
                  <a:cubicBezTo>
                    <a:pt x="3744" y="3732"/>
                    <a:pt x="3744" y="3732"/>
                    <a:pt x="3744" y="3732"/>
                  </a:cubicBezTo>
                  <a:cubicBezTo>
                    <a:pt x="3736" y="3749"/>
                    <a:pt x="3727" y="3757"/>
                    <a:pt x="3736" y="3766"/>
                  </a:cubicBezTo>
                  <a:cubicBezTo>
                    <a:pt x="3736" y="3766"/>
                    <a:pt x="3770" y="3783"/>
                    <a:pt x="3855" y="3817"/>
                  </a:cubicBezTo>
                  <a:cubicBezTo>
                    <a:pt x="3855" y="3817"/>
                    <a:pt x="3855" y="3817"/>
                    <a:pt x="3855" y="3817"/>
                  </a:cubicBezTo>
                  <a:cubicBezTo>
                    <a:pt x="3855" y="3817"/>
                    <a:pt x="3847" y="3808"/>
                    <a:pt x="3847" y="3800"/>
                  </a:cubicBezTo>
                  <a:cubicBezTo>
                    <a:pt x="3812" y="3732"/>
                    <a:pt x="3795" y="3698"/>
                    <a:pt x="3795" y="3706"/>
                  </a:cubicBezTo>
                  <a:cubicBezTo>
                    <a:pt x="3787" y="3698"/>
                    <a:pt x="3778" y="3698"/>
                    <a:pt x="3770" y="3715"/>
                  </a:cubicBezTo>
                  <a:cubicBezTo>
                    <a:pt x="3761" y="3706"/>
                    <a:pt x="3761" y="3706"/>
                    <a:pt x="3761" y="3706"/>
                  </a:cubicBezTo>
                  <a:cubicBezTo>
                    <a:pt x="3804" y="3655"/>
                    <a:pt x="3804" y="3655"/>
                    <a:pt x="3804" y="3655"/>
                  </a:cubicBezTo>
                  <a:cubicBezTo>
                    <a:pt x="3812" y="3663"/>
                    <a:pt x="3812" y="3663"/>
                    <a:pt x="3812" y="3663"/>
                  </a:cubicBezTo>
                  <a:cubicBezTo>
                    <a:pt x="3804" y="3672"/>
                    <a:pt x="3804" y="3689"/>
                    <a:pt x="3812" y="3698"/>
                  </a:cubicBezTo>
                  <a:cubicBezTo>
                    <a:pt x="3889" y="3859"/>
                    <a:pt x="3889" y="3859"/>
                    <a:pt x="3889" y="3859"/>
                  </a:cubicBezTo>
                  <a:cubicBezTo>
                    <a:pt x="3872" y="3876"/>
                    <a:pt x="3872" y="3876"/>
                    <a:pt x="3872" y="3876"/>
                  </a:cubicBezTo>
                  <a:cubicBezTo>
                    <a:pt x="3710" y="3800"/>
                    <a:pt x="3710" y="3800"/>
                    <a:pt x="3710" y="3800"/>
                  </a:cubicBezTo>
                  <a:cubicBezTo>
                    <a:pt x="3702" y="3791"/>
                    <a:pt x="3693" y="3791"/>
                    <a:pt x="3685" y="3808"/>
                  </a:cubicBezTo>
                  <a:close/>
                  <a:moveTo>
                    <a:pt x="3795" y="3953"/>
                  </a:moveTo>
                  <a:cubicBezTo>
                    <a:pt x="3710" y="4021"/>
                    <a:pt x="3710" y="4021"/>
                    <a:pt x="3710" y="4021"/>
                  </a:cubicBezTo>
                  <a:cubicBezTo>
                    <a:pt x="3702" y="4013"/>
                    <a:pt x="3702" y="4013"/>
                    <a:pt x="3702" y="4013"/>
                  </a:cubicBezTo>
                  <a:cubicBezTo>
                    <a:pt x="3719" y="4004"/>
                    <a:pt x="3719" y="3987"/>
                    <a:pt x="3710" y="3979"/>
                  </a:cubicBezTo>
                  <a:cubicBezTo>
                    <a:pt x="3625" y="3876"/>
                    <a:pt x="3625" y="3876"/>
                    <a:pt x="3625" y="3876"/>
                  </a:cubicBezTo>
                  <a:cubicBezTo>
                    <a:pt x="3616" y="3859"/>
                    <a:pt x="3599" y="3868"/>
                    <a:pt x="3582" y="3876"/>
                  </a:cubicBezTo>
                  <a:cubicBezTo>
                    <a:pt x="3582" y="3868"/>
                    <a:pt x="3582" y="3868"/>
                    <a:pt x="3582" y="3868"/>
                  </a:cubicBezTo>
                  <a:cubicBezTo>
                    <a:pt x="3659" y="3800"/>
                    <a:pt x="3659" y="3800"/>
                    <a:pt x="3659" y="3800"/>
                  </a:cubicBezTo>
                  <a:cubicBezTo>
                    <a:pt x="3668" y="3808"/>
                    <a:pt x="3668" y="3808"/>
                    <a:pt x="3668" y="3808"/>
                  </a:cubicBezTo>
                  <a:cubicBezTo>
                    <a:pt x="3650" y="3825"/>
                    <a:pt x="3650" y="3834"/>
                    <a:pt x="3659" y="3842"/>
                  </a:cubicBezTo>
                  <a:cubicBezTo>
                    <a:pt x="3753" y="3945"/>
                    <a:pt x="3753" y="3945"/>
                    <a:pt x="3753" y="3945"/>
                  </a:cubicBezTo>
                  <a:cubicBezTo>
                    <a:pt x="3761" y="3962"/>
                    <a:pt x="3770" y="3962"/>
                    <a:pt x="3787" y="3945"/>
                  </a:cubicBezTo>
                  <a:lnTo>
                    <a:pt x="3795" y="3953"/>
                  </a:lnTo>
                  <a:close/>
                  <a:moveTo>
                    <a:pt x="3395" y="4013"/>
                  </a:moveTo>
                  <a:cubicBezTo>
                    <a:pt x="3395" y="4013"/>
                    <a:pt x="3395" y="4013"/>
                    <a:pt x="3395" y="4013"/>
                  </a:cubicBezTo>
                  <a:cubicBezTo>
                    <a:pt x="3395" y="4013"/>
                    <a:pt x="3395" y="4013"/>
                    <a:pt x="3395" y="4013"/>
                  </a:cubicBezTo>
                  <a:cubicBezTo>
                    <a:pt x="3378" y="4030"/>
                    <a:pt x="3378" y="4038"/>
                    <a:pt x="3386" y="4047"/>
                  </a:cubicBezTo>
                  <a:cubicBezTo>
                    <a:pt x="3429" y="4141"/>
                    <a:pt x="3429" y="4141"/>
                    <a:pt x="3429" y="4141"/>
                  </a:cubicBezTo>
                  <a:cubicBezTo>
                    <a:pt x="3446" y="4183"/>
                    <a:pt x="3437" y="4209"/>
                    <a:pt x="3386" y="4234"/>
                  </a:cubicBezTo>
                  <a:cubicBezTo>
                    <a:pt x="3343" y="4251"/>
                    <a:pt x="3318" y="4251"/>
                    <a:pt x="3301" y="4217"/>
                  </a:cubicBezTo>
                  <a:cubicBezTo>
                    <a:pt x="3241" y="4115"/>
                    <a:pt x="3241" y="4115"/>
                    <a:pt x="3241" y="4115"/>
                  </a:cubicBezTo>
                  <a:cubicBezTo>
                    <a:pt x="3241" y="4098"/>
                    <a:pt x="3233" y="4098"/>
                    <a:pt x="3216" y="4106"/>
                  </a:cubicBezTo>
                  <a:cubicBezTo>
                    <a:pt x="3207" y="4098"/>
                    <a:pt x="3207" y="4098"/>
                    <a:pt x="3207" y="4098"/>
                  </a:cubicBezTo>
                  <a:cubicBezTo>
                    <a:pt x="3301" y="4055"/>
                    <a:pt x="3301" y="4055"/>
                    <a:pt x="3301" y="4055"/>
                  </a:cubicBezTo>
                  <a:cubicBezTo>
                    <a:pt x="3301" y="4064"/>
                    <a:pt x="3301" y="4064"/>
                    <a:pt x="3301" y="4064"/>
                  </a:cubicBezTo>
                  <a:cubicBezTo>
                    <a:pt x="3284" y="4072"/>
                    <a:pt x="3275" y="4081"/>
                    <a:pt x="3284" y="4098"/>
                  </a:cubicBezTo>
                  <a:cubicBezTo>
                    <a:pt x="3343" y="4200"/>
                    <a:pt x="3343" y="4200"/>
                    <a:pt x="3343" y="4200"/>
                  </a:cubicBezTo>
                  <a:cubicBezTo>
                    <a:pt x="3352" y="4226"/>
                    <a:pt x="3369" y="4226"/>
                    <a:pt x="3395" y="4217"/>
                  </a:cubicBezTo>
                  <a:cubicBezTo>
                    <a:pt x="3429" y="4200"/>
                    <a:pt x="3429" y="4183"/>
                    <a:pt x="3420" y="4149"/>
                  </a:cubicBezTo>
                  <a:cubicBezTo>
                    <a:pt x="3369" y="4055"/>
                    <a:pt x="3369" y="4055"/>
                    <a:pt x="3369" y="4055"/>
                  </a:cubicBezTo>
                  <a:cubicBezTo>
                    <a:pt x="3369" y="4047"/>
                    <a:pt x="3352" y="4038"/>
                    <a:pt x="3326" y="4047"/>
                  </a:cubicBezTo>
                  <a:cubicBezTo>
                    <a:pt x="3326" y="4038"/>
                    <a:pt x="3326" y="4038"/>
                    <a:pt x="3326" y="4038"/>
                  </a:cubicBezTo>
                  <a:cubicBezTo>
                    <a:pt x="3386" y="4004"/>
                    <a:pt x="3386" y="4004"/>
                    <a:pt x="3386" y="4004"/>
                  </a:cubicBezTo>
                  <a:cubicBezTo>
                    <a:pt x="3386" y="4004"/>
                    <a:pt x="3386" y="4004"/>
                    <a:pt x="3386" y="4004"/>
                  </a:cubicBezTo>
                  <a:cubicBezTo>
                    <a:pt x="3446" y="3962"/>
                    <a:pt x="3446" y="3962"/>
                    <a:pt x="3446" y="3962"/>
                  </a:cubicBezTo>
                  <a:cubicBezTo>
                    <a:pt x="3608" y="4021"/>
                    <a:pt x="3608" y="4021"/>
                    <a:pt x="3608" y="4021"/>
                  </a:cubicBezTo>
                  <a:cubicBezTo>
                    <a:pt x="3608" y="4021"/>
                    <a:pt x="3608" y="4021"/>
                    <a:pt x="3608" y="4021"/>
                  </a:cubicBezTo>
                  <a:cubicBezTo>
                    <a:pt x="3548" y="3936"/>
                    <a:pt x="3548" y="3936"/>
                    <a:pt x="3548" y="3936"/>
                  </a:cubicBezTo>
                  <a:cubicBezTo>
                    <a:pt x="3540" y="3919"/>
                    <a:pt x="3531" y="3919"/>
                    <a:pt x="3505" y="3936"/>
                  </a:cubicBezTo>
                  <a:cubicBezTo>
                    <a:pt x="3505" y="3928"/>
                    <a:pt x="3505" y="3928"/>
                    <a:pt x="3505" y="3928"/>
                  </a:cubicBezTo>
                  <a:cubicBezTo>
                    <a:pt x="3565" y="3885"/>
                    <a:pt x="3565" y="3885"/>
                    <a:pt x="3565" y="3885"/>
                  </a:cubicBezTo>
                  <a:cubicBezTo>
                    <a:pt x="3565" y="3893"/>
                    <a:pt x="3565" y="3893"/>
                    <a:pt x="3565" y="3893"/>
                  </a:cubicBezTo>
                  <a:cubicBezTo>
                    <a:pt x="3557" y="3902"/>
                    <a:pt x="3548" y="3919"/>
                    <a:pt x="3565" y="3928"/>
                  </a:cubicBezTo>
                  <a:cubicBezTo>
                    <a:pt x="3659" y="4055"/>
                    <a:pt x="3659" y="4055"/>
                    <a:pt x="3659" y="4055"/>
                  </a:cubicBezTo>
                  <a:cubicBezTo>
                    <a:pt x="3633" y="4072"/>
                    <a:pt x="3633" y="4072"/>
                    <a:pt x="3633" y="4072"/>
                  </a:cubicBezTo>
                  <a:cubicBezTo>
                    <a:pt x="3454" y="4013"/>
                    <a:pt x="3454" y="4013"/>
                    <a:pt x="3454" y="4013"/>
                  </a:cubicBezTo>
                  <a:cubicBezTo>
                    <a:pt x="3454" y="4013"/>
                    <a:pt x="3454" y="4013"/>
                    <a:pt x="3454" y="4013"/>
                  </a:cubicBezTo>
                  <a:cubicBezTo>
                    <a:pt x="3531" y="4115"/>
                    <a:pt x="3531" y="4115"/>
                    <a:pt x="3531" y="4115"/>
                  </a:cubicBezTo>
                  <a:cubicBezTo>
                    <a:pt x="3531" y="4132"/>
                    <a:pt x="3548" y="4132"/>
                    <a:pt x="3565" y="4115"/>
                  </a:cubicBezTo>
                  <a:cubicBezTo>
                    <a:pt x="3574" y="4124"/>
                    <a:pt x="3574" y="4124"/>
                    <a:pt x="3574" y="4124"/>
                  </a:cubicBezTo>
                  <a:cubicBezTo>
                    <a:pt x="3505" y="4166"/>
                    <a:pt x="3505" y="4166"/>
                    <a:pt x="3505" y="4166"/>
                  </a:cubicBezTo>
                  <a:cubicBezTo>
                    <a:pt x="3505" y="4158"/>
                    <a:pt x="3505" y="4158"/>
                    <a:pt x="3505" y="4158"/>
                  </a:cubicBezTo>
                  <a:cubicBezTo>
                    <a:pt x="3523" y="4149"/>
                    <a:pt x="3523" y="4141"/>
                    <a:pt x="3514" y="4124"/>
                  </a:cubicBezTo>
                  <a:cubicBezTo>
                    <a:pt x="3429" y="4013"/>
                    <a:pt x="3429" y="4013"/>
                    <a:pt x="3429" y="4013"/>
                  </a:cubicBezTo>
                  <a:cubicBezTo>
                    <a:pt x="3429" y="4004"/>
                    <a:pt x="3412" y="4004"/>
                    <a:pt x="3395" y="4013"/>
                  </a:cubicBezTo>
                  <a:close/>
                  <a:moveTo>
                    <a:pt x="3122" y="4132"/>
                  </a:moveTo>
                  <a:cubicBezTo>
                    <a:pt x="3147" y="4200"/>
                    <a:pt x="3147" y="4200"/>
                    <a:pt x="3147" y="4200"/>
                  </a:cubicBezTo>
                  <a:cubicBezTo>
                    <a:pt x="3139" y="4209"/>
                    <a:pt x="3139" y="4209"/>
                    <a:pt x="3139" y="4209"/>
                  </a:cubicBezTo>
                  <a:cubicBezTo>
                    <a:pt x="3113" y="4175"/>
                    <a:pt x="3079" y="4158"/>
                    <a:pt x="3054" y="4166"/>
                  </a:cubicBezTo>
                  <a:cubicBezTo>
                    <a:pt x="3019" y="4183"/>
                    <a:pt x="3019" y="4217"/>
                    <a:pt x="3036" y="4268"/>
                  </a:cubicBezTo>
                  <a:cubicBezTo>
                    <a:pt x="3054" y="4328"/>
                    <a:pt x="3088" y="4354"/>
                    <a:pt x="3122" y="4336"/>
                  </a:cubicBezTo>
                  <a:cubicBezTo>
                    <a:pt x="3156" y="4328"/>
                    <a:pt x="3173" y="4294"/>
                    <a:pt x="3156" y="4251"/>
                  </a:cubicBezTo>
                  <a:cubicBezTo>
                    <a:pt x="3173" y="4251"/>
                    <a:pt x="3173" y="4251"/>
                    <a:pt x="3173" y="4251"/>
                  </a:cubicBezTo>
                  <a:cubicBezTo>
                    <a:pt x="3190" y="4302"/>
                    <a:pt x="3173" y="4336"/>
                    <a:pt x="3122" y="4354"/>
                  </a:cubicBezTo>
                  <a:cubicBezTo>
                    <a:pt x="3054" y="4371"/>
                    <a:pt x="3011" y="4354"/>
                    <a:pt x="2985" y="4285"/>
                  </a:cubicBezTo>
                  <a:cubicBezTo>
                    <a:pt x="2968" y="4226"/>
                    <a:pt x="2994" y="4183"/>
                    <a:pt x="3045" y="4158"/>
                  </a:cubicBezTo>
                  <a:cubicBezTo>
                    <a:pt x="3062" y="4149"/>
                    <a:pt x="3088" y="4149"/>
                    <a:pt x="3105" y="4158"/>
                  </a:cubicBezTo>
                  <a:cubicBezTo>
                    <a:pt x="3113" y="4141"/>
                    <a:pt x="3113" y="4141"/>
                    <a:pt x="3113" y="4141"/>
                  </a:cubicBezTo>
                  <a:lnTo>
                    <a:pt x="3122" y="4132"/>
                  </a:lnTo>
                  <a:close/>
                  <a:moveTo>
                    <a:pt x="2977" y="4396"/>
                  </a:moveTo>
                  <a:cubicBezTo>
                    <a:pt x="2874" y="4422"/>
                    <a:pt x="2874" y="4422"/>
                    <a:pt x="2874" y="4422"/>
                  </a:cubicBezTo>
                  <a:cubicBezTo>
                    <a:pt x="2866" y="4405"/>
                    <a:pt x="2866" y="4405"/>
                    <a:pt x="2866" y="4405"/>
                  </a:cubicBezTo>
                  <a:cubicBezTo>
                    <a:pt x="2891" y="4405"/>
                    <a:pt x="2900" y="4396"/>
                    <a:pt x="2891" y="4379"/>
                  </a:cubicBezTo>
                  <a:cubicBezTo>
                    <a:pt x="2857" y="4243"/>
                    <a:pt x="2857" y="4243"/>
                    <a:pt x="2857" y="4243"/>
                  </a:cubicBezTo>
                  <a:cubicBezTo>
                    <a:pt x="2857" y="4234"/>
                    <a:pt x="2849" y="4226"/>
                    <a:pt x="2832" y="4234"/>
                  </a:cubicBezTo>
                  <a:cubicBezTo>
                    <a:pt x="2823" y="4226"/>
                    <a:pt x="2823" y="4226"/>
                    <a:pt x="2823" y="4226"/>
                  </a:cubicBezTo>
                  <a:cubicBezTo>
                    <a:pt x="2934" y="4200"/>
                    <a:pt x="2934" y="4200"/>
                    <a:pt x="2934" y="4200"/>
                  </a:cubicBezTo>
                  <a:cubicBezTo>
                    <a:pt x="2934" y="4209"/>
                    <a:pt x="2934" y="4209"/>
                    <a:pt x="2934" y="4209"/>
                  </a:cubicBezTo>
                  <a:cubicBezTo>
                    <a:pt x="2909" y="4217"/>
                    <a:pt x="2909" y="4226"/>
                    <a:pt x="2909" y="4234"/>
                  </a:cubicBezTo>
                  <a:cubicBezTo>
                    <a:pt x="2943" y="4371"/>
                    <a:pt x="2943" y="4371"/>
                    <a:pt x="2943" y="4371"/>
                  </a:cubicBezTo>
                  <a:cubicBezTo>
                    <a:pt x="2943" y="4388"/>
                    <a:pt x="2951" y="4388"/>
                    <a:pt x="2977" y="4388"/>
                  </a:cubicBezTo>
                  <a:lnTo>
                    <a:pt x="2977" y="4396"/>
                  </a:lnTo>
                  <a:close/>
                  <a:moveTo>
                    <a:pt x="2602" y="4268"/>
                  </a:moveTo>
                  <a:cubicBezTo>
                    <a:pt x="2602" y="4260"/>
                    <a:pt x="2602" y="4260"/>
                    <a:pt x="2602" y="4260"/>
                  </a:cubicBezTo>
                  <a:cubicBezTo>
                    <a:pt x="2670" y="4251"/>
                    <a:pt x="2670" y="4251"/>
                    <a:pt x="2670" y="4251"/>
                  </a:cubicBezTo>
                  <a:cubicBezTo>
                    <a:pt x="2781" y="4371"/>
                    <a:pt x="2781" y="4371"/>
                    <a:pt x="2781" y="4371"/>
                  </a:cubicBezTo>
                  <a:cubicBezTo>
                    <a:pt x="2789" y="4371"/>
                    <a:pt x="2789" y="4371"/>
                    <a:pt x="2789" y="4371"/>
                  </a:cubicBezTo>
                  <a:cubicBezTo>
                    <a:pt x="2772" y="4268"/>
                    <a:pt x="2772" y="4268"/>
                    <a:pt x="2772" y="4268"/>
                  </a:cubicBezTo>
                  <a:cubicBezTo>
                    <a:pt x="2772" y="4260"/>
                    <a:pt x="2764" y="4251"/>
                    <a:pt x="2738" y="4251"/>
                  </a:cubicBezTo>
                  <a:cubicBezTo>
                    <a:pt x="2738" y="4243"/>
                    <a:pt x="2738" y="4243"/>
                    <a:pt x="2738" y="4243"/>
                  </a:cubicBezTo>
                  <a:cubicBezTo>
                    <a:pt x="2806" y="4234"/>
                    <a:pt x="2806" y="4234"/>
                    <a:pt x="2806" y="4234"/>
                  </a:cubicBezTo>
                  <a:cubicBezTo>
                    <a:pt x="2815" y="4243"/>
                    <a:pt x="2815" y="4243"/>
                    <a:pt x="2815" y="4243"/>
                  </a:cubicBezTo>
                  <a:cubicBezTo>
                    <a:pt x="2789" y="4251"/>
                    <a:pt x="2789" y="4260"/>
                    <a:pt x="2789" y="4268"/>
                  </a:cubicBezTo>
                  <a:cubicBezTo>
                    <a:pt x="2806" y="4439"/>
                    <a:pt x="2806" y="4439"/>
                    <a:pt x="2806" y="4439"/>
                  </a:cubicBezTo>
                  <a:cubicBezTo>
                    <a:pt x="2781" y="4439"/>
                    <a:pt x="2781" y="4439"/>
                    <a:pt x="2781" y="4439"/>
                  </a:cubicBezTo>
                  <a:cubicBezTo>
                    <a:pt x="2653" y="4294"/>
                    <a:pt x="2653" y="4294"/>
                    <a:pt x="2653" y="4294"/>
                  </a:cubicBezTo>
                  <a:cubicBezTo>
                    <a:pt x="2653" y="4302"/>
                    <a:pt x="2653" y="4302"/>
                    <a:pt x="2653" y="4302"/>
                  </a:cubicBezTo>
                  <a:cubicBezTo>
                    <a:pt x="2661" y="4422"/>
                    <a:pt x="2661" y="4422"/>
                    <a:pt x="2661" y="4422"/>
                  </a:cubicBezTo>
                  <a:cubicBezTo>
                    <a:pt x="2661" y="4439"/>
                    <a:pt x="2678" y="4439"/>
                    <a:pt x="2704" y="4439"/>
                  </a:cubicBezTo>
                  <a:cubicBezTo>
                    <a:pt x="2704" y="4447"/>
                    <a:pt x="2704" y="4447"/>
                    <a:pt x="2704" y="4447"/>
                  </a:cubicBezTo>
                  <a:cubicBezTo>
                    <a:pt x="2627" y="4456"/>
                    <a:pt x="2627" y="4456"/>
                    <a:pt x="2627" y="4456"/>
                  </a:cubicBezTo>
                  <a:cubicBezTo>
                    <a:pt x="2627" y="4447"/>
                    <a:pt x="2627" y="4447"/>
                    <a:pt x="2627" y="4447"/>
                  </a:cubicBezTo>
                  <a:cubicBezTo>
                    <a:pt x="2644" y="4447"/>
                    <a:pt x="2653" y="4439"/>
                    <a:pt x="2653" y="4422"/>
                  </a:cubicBezTo>
                  <a:cubicBezTo>
                    <a:pt x="2636" y="4285"/>
                    <a:pt x="2636" y="4285"/>
                    <a:pt x="2636" y="4285"/>
                  </a:cubicBezTo>
                  <a:cubicBezTo>
                    <a:pt x="2636" y="4268"/>
                    <a:pt x="2619" y="4268"/>
                    <a:pt x="2602" y="4268"/>
                  </a:cubicBezTo>
                  <a:close/>
                  <a:moveTo>
                    <a:pt x="2439" y="4354"/>
                  </a:moveTo>
                  <a:cubicBezTo>
                    <a:pt x="2508" y="4354"/>
                    <a:pt x="2508" y="4354"/>
                    <a:pt x="2508" y="4354"/>
                  </a:cubicBezTo>
                  <a:cubicBezTo>
                    <a:pt x="2508" y="4294"/>
                    <a:pt x="2508" y="4294"/>
                    <a:pt x="2508" y="4294"/>
                  </a:cubicBezTo>
                  <a:cubicBezTo>
                    <a:pt x="2508" y="4277"/>
                    <a:pt x="2499" y="4277"/>
                    <a:pt x="2482" y="4277"/>
                  </a:cubicBezTo>
                  <a:cubicBezTo>
                    <a:pt x="2474" y="4260"/>
                    <a:pt x="2474" y="4260"/>
                    <a:pt x="2474" y="4260"/>
                  </a:cubicBezTo>
                  <a:cubicBezTo>
                    <a:pt x="2584" y="4260"/>
                    <a:pt x="2584" y="4260"/>
                    <a:pt x="2584" y="4260"/>
                  </a:cubicBezTo>
                  <a:cubicBezTo>
                    <a:pt x="2584" y="4268"/>
                    <a:pt x="2584" y="4268"/>
                    <a:pt x="2584" y="4268"/>
                  </a:cubicBezTo>
                  <a:cubicBezTo>
                    <a:pt x="2559" y="4268"/>
                    <a:pt x="2550" y="4277"/>
                    <a:pt x="2550" y="4294"/>
                  </a:cubicBezTo>
                  <a:cubicBezTo>
                    <a:pt x="2559" y="4430"/>
                    <a:pt x="2559" y="4430"/>
                    <a:pt x="2559" y="4430"/>
                  </a:cubicBezTo>
                  <a:cubicBezTo>
                    <a:pt x="2559" y="4447"/>
                    <a:pt x="2567" y="4447"/>
                    <a:pt x="2593" y="4447"/>
                  </a:cubicBezTo>
                  <a:cubicBezTo>
                    <a:pt x="2593" y="4456"/>
                    <a:pt x="2593" y="4456"/>
                    <a:pt x="2593" y="4456"/>
                  </a:cubicBezTo>
                  <a:cubicBezTo>
                    <a:pt x="2491" y="4464"/>
                    <a:pt x="2491" y="4464"/>
                    <a:pt x="2491" y="4464"/>
                  </a:cubicBezTo>
                  <a:cubicBezTo>
                    <a:pt x="2491" y="4456"/>
                    <a:pt x="2491" y="4456"/>
                    <a:pt x="2491" y="4456"/>
                  </a:cubicBezTo>
                  <a:cubicBezTo>
                    <a:pt x="2508" y="4456"/>
                    <a:pt x="2516" y="4447"/>
                    <a:pt x="2508" y="4430"/>
                  </a:cubicBezTo>
                  <a:cubicBezTo>
                    <a:pt x="2508" y="4362"/>
                    <a:pt x="2508" y="4362"/>
                    <a:pt x="2508" y="4362"/>
                  </a:cubicBezTo>
                  <a:cubicBezTo>
                    <a:pt x="2439" y="4371"/>
                    <a:pt x="2439" y="4371"/>
                    <a:pt x="2439" y="4371"/>
                  </a:cubicBezTo>
                  <a:cubicBezTo>
                    <a:pt x="2448" y="4439"/>
                    <a:pt x="2448" y="4439"/>
                    <a:pt x="2448" y="4439"/>
                  </a:cubicBezTo>
                  <a:cubicBezTo>
                    <a:pt x="2448" y="4447"/>
                    <a:pt x="2457" y="4456"/>
                    <a:pt x="2474" y="4456"/>
                  </a:cubicBezTo>
                  <a:cubicBezTo>
                    <a:pt x="2474" y="4464"/>
                    <a:pt x="2474" y="4464"/>
                    <a:pt x="2474" y="4464"/>
                  </a:cubicBezTo>
                  <a:cubicBezTo>
                    <a:pt x="2371" y="4473"/>
                    <a:pt x="2371" y="4473"/>
                    <a:pt x="2371" y="4473"/>
                  </a:cubicBezTo>
                  <a:cubicBezTo>
                    <a:pt x="2371" y="4456"/>
                    <a:pt x="2371" y="4456"/>
                    <a:pt x="2371" y="4456"/>
                  </a:cubicBezTo>
                  <a:cubicBezTo>
                    <a:pt x="2388" y="4456"/>
                    <a:pt x="2397" y="4456"/>
                    <a:pt x="2397" y="4439"/>
                  </a:cubicBezTo>
                  <a:cubicBezTo>
                    <a:pt x="2388" y="4302"/>
                    <a:pt x="2388" y="4302"/>
                    <a:pt x="2388" y="4302"/>
                  </a:cubicBezTo>
                  <a:cubicBezTo>
                    <a:pt x="2388" y="4285"/>
                    <a:pt x="2380" y="4277"/>
                    <a:pt x="2363" y="4277"/>
                  </a:cubicBezTo>
                  <a:cubicBezTo>
                    <a:pt x="2363" y="4268"/>
                    <a:pt x="2363" y="4268"/>
                    <a:pt x="2363" y="4268"/>
                  </a:cubicBezTo>
                  <a:cubicBezTo>
                    <a:pt x="2465" y="4260"/>
                    <a:pt x="2465" y="4260"/>
                    <a:pt x="2465" y="4260"/>
                  </a:cubicBezTo>
                  <a:cubicBezTo>
                    <a:pt x="2465" y="4277"/>
                    <a:pt x="2465" y="4277"/>
                    <a:pt x="2465" y="4277"/>
                  </a:cubicBezTo>
                  <a:cubicBezTo>
                    <a:pt x="2448" y="4277"/>
                    <a:pt x="2439" y="4285"/>
                    <a:pt x="2439" y="4294"/>
                  </a:cubicBezTo>
                  <a:lnTo>
                    <a:pt x="2439" y="4354"/>
                  </a:lnTo>
                  <a:close/>
                  <a:moveTo>
                    <a:pt x="2346" y="4268"/>
                  </a:moveTo>
                  <a:cubicBezTo>
                    <a:pt x="2337" y="4336"/>
                    <a:pt x="2337" y="4336"/>
                    <a:pt x="2337" y="4336"/>
                  </a:cubicBezTo>
                  <a:cubicBezTo>
                    <a:pt x="2329" y="4336"/>
                    <a:pt x="2329" y="4336"/>
                    <a:pt x="2329" y="4336"/>
                  </a:cubicBezTo>
                  <a:cubicBezTo>
                    <a:pt x="2312" y="4294"/>
                    <a:pt x="2295" y="4268"/>
                    <a:pt x="2269" y="4268"/>
                  </a:cubicBezTo>
                  <a:cubicBezTo>
                    <a:pt x="2235" y="4260"/>
                    <a:pt x="2209" y="4285"/>
                    <a:pt x="2201" y="4354"/>
                  </a:cubicBezTo>
                  <a:cubicBezTo>
                    <a:pt x="2201" y="4405"/>
                    <a:pt x="2209" y="4439"/>
                    <a:pt x="2252" y="4447"/>
                  </a:cubicBezTo>
                  <a:cubicBezTo>
                    <a:pt x="2295" y="4447"/>
                    <a:pt x="2312" y="4430"/>
                    <a:pt x="2320" y="4388"/>
                  </a:cubicBezTo>
                  <a:cubicBezTo>
                    <a:pt x="2337" y="4388"/>
                    <a:pt x="2337" y="4388"/>
                    <a:pt x="2337" y="4388"/>
                  </a:cubicBezTo>
                  <a:cubicBezTo>
                    <a:pt x="2329" y="4439"/>
                    <a:pt x="2295" y="4464"/>
                    <a:pt x="2243" y="4456"/>
                  </a:cubicBezTo>
                  <a:cubicBezTo>
                    <a:pt x="2175" y="4447"/>
                    <a:pt x="2150" y="4405"/>
                    <a:pt x="2150" y="4345"/>
                  </a:cubicBezTo>
                  <a:cubicBezTo>
                    <a:pt x="2167" y="4277"/>
                    <a:pt x="2201" y="4251"/>
                    <a:pt x="2269" y="4251"/>
                  </a:cubicBezTo>
                  <a:cubicBezTo>
                    <a:pt x="2286" y="4251"/>
                    <a:pt x="2303" y="4260"/>
                    <a:pt x="2320" y="4277"/>
                  </a:cubicBezTo>
                  <a:cubicBezTo>
                    <a:pt x="2337" y="4268"/>
                    <a:pt x="2337" y="4268"/>
                    <a:pt x="2337" y="4268"/>
                  </a:cubicBezTo>
                  <a:lnTo>
                    <a:pt x="2346" y="4268"/>
                  </a:lnTo>
                  <a:close/>
                  <a:moveTo>
                    <a:pt x="2124" y="4234"/>
                  </a:moveTo>
                  <a:cubicBezTo>
                    <a:pt x="2115" y="4311"/>
                    <a:pt x="2115" y="4311"/>
                    <a:pt x="2115" y="4311"/>
                  </a:cubicBezTo>
                  <a:cubicBezTo>
                    <a:pt x="2098" y="4302"/>
                    <a:pt x="2098" y="4302"/>
                    <a:pt x="2098" y="4302"/>
                  </a:cubicBezTo>
                  <a:cubicBezTo>
                    <a:pt x="2098" y="4268"/>
                    <a:pt x="2081" y="4243"/>
                    <a:pt x="2047" y="4234"/>
                  </a:cubicBezTo>
                  <a:cubicBezTo>
                    <a:pt x="2030" y="4226"/>
                    <a:pt x="2022" y="4234"/>
                    <a:pt x="2022" y="4243"/>
                  </a:cubicBezTo>
                  <a:cubicBezTo>
                    <a:pt x="2005" y="4302"/>
                    <a:pt x="2005" y="4302"/>
                    <a:pt x="2005" y="4302"/>
                  </a:cubicBezTo>
                  <a:cubicBezTo>
                    <a:pt x="2030" y="4311"/>
                    <a:pt x="2047" y="4302"/>
                    <a:pt x="2056" y="4277"/>
                  </a:cubicBezTo>
                  <a:cubicBezTo>
                    <a:pt x="2073" y="4277"/>
                    <a:pt x="2073" y="4277"/>
                    <a:pt x="2073" y="4277"/>
                  </a:cubicBezTo>
                  <a:cubicBezTo>
                    <a:pt x="2047" y="4362"/>
                    <a:pt x="2047" y="4362"/>
                    <a:pt x="2047" y="4362"/>
                  </a:cubicBezTo>
                  <a:cubicBezTo>
                    <a:pt x="2039" y="4354"/>
                    <a:pt x="2039" y="4354"/>
                    <a:pt x="2039" y="4354"/>
                  </a:cubicBezTo>
                  <a:cubicBezTo>
                    <a:pt x="2039" y="4328"/>
                    <a:pt x="2030" y="4319"/>
                    <a:pt x="2005" y="4311"/>
                  </a:cubicBezTo>
                  <a:cubicBezTo>
                    <a:pt x="1987" y="4379"/>
                    <a:pt x="1987" y="4379"/>
                    <a:pt x="1987" y="4379"/>
                  </a:cubicBezTo>
                  <a:cubicBezTo>
                    <a:pt x="1979" y="4388"/>
                    <a:pt x="1987" y="4396"/>
                    <a:pt x="2005" y="4405"/>
                  </a:cubicBezTo>
                  <a:cubicBezTo>
                    <a:pt x="2039" y="4413"/>
                    <a:pt x="2073" y="4396"/>
                    <a:pt x="2090" y="4362"/>
                  </a:cubicBezTo>
                  <a:cubicBezTo>
                    <a:pt x="2107" y="4362"/>
                    <a:pt x="2107" y="4362"/>
                    <a:pt x="2107" y="4362"/>
                  </a:cubicBezTo>
                  <a:cubicBezTo>
                    <a:pt x="2081" y="4439"/>
                    <a:pt x="2081" y="4439"/>
                    <a:pt x="2081" y="4439"/>
                  </a:cubicBezTo>
                  <a:cubicBezTo>
                    <a:pt x="1902" y="4388"/>
                    <a:pt x="1902" y="4388"/>
                    <a:pt x="1902" y="4388"/>
                  </a:cubicBezTo>
                  <a:cubicBezTo>
                    <a:pt x="1902" y="4379"/>
                    <a:pt x="1902" y="4379"/>
                    <a:pt x="1902" y="4379"/>
                  </a:cubicBezTo>
                  <a:cubicBezTo>
                    <a:pt x="1928" y="4388"/>
                    <a:pt x="1936" y="4379"/>
                    <a:pt x="1936" y="4371"/>
                  </a:cubicBezTo>
                  <a:cubicBezTo>
                    <a:pt x="1970" y="4234"/>
                    <a:pt x="1970" y="4234"/>
                    <a:pt x="1970" y="4234"/>
                  </a:cubicBezTo>
                  <a:cubicBezTo>
                    <a:pt x="1979" y="4217"/>
                    <a:pt x="1970" y="4209"/>
                    <a:pt x="1945" y="4209"/>
                  </a:cubicBezTo>
                  <a:cubicBezTo>
                    <a:pt x="1953" y="4192"/>
                    <a:pt x="1953" y="4192"/>
                    <a:pt x="1953" y="4192"/>
                  </a:cubicBezTo>
                  <a:lnTo>
                    <a:pt x="2124" y="4234"/>
                  </a:lnTo>
                  <a:close/>
                  <a:moveTo>
                    <a:pt x="1757" y="4132"/>
                  </a:moveTo>
                  <a:cubicBezTo>
                    <a:pt x="1936" y="4192"/>
                    <a:pt x="1936" y="4192"/>
                    <a:pt x="1936" y="4192"/>
                  </a:cubicBezTo>
                  <a:cubicBezTo>
                    <a:pt x="1911" y="4260"/>
                    <a:pt x="1911" y="4260"/>
                    <a:pt x="1911" y="4260"/>
                  </a:cubicBezTo>
                  <a:cubicBezTo>
                    <a:pt x="1902" y="4260"/>
                    <a:pt x="1902" y="4260"/>
                    <a:pt x="1902" y="4260"/>
                  </a:cubicBezTo>
                  <a:cubicBezTo>
                    <a:pt x="1902" y="4217"/>
                    <a:pt x="1894" y="4192"/>
                    <a:pt x="1860" y="4183"/>
                  </a:cubicBezTo>
                  <a:cubicBezTo>
                    <a:pt x="1808" y="4336"/>
                    <a:pt x="1808" y="4336"/>
                    <a:pt x="1808" y="4336"/>
                  </a:cubicBezTo>
                  <a:cubicBezTo>
                    <a:pt x="1808" y="4345"/>
                    <a:pt x="1817" y="4354"/>
                    <a:pt x="1834" y="4362"/>
                  </a:cubicBezTo>
                  <a:cubicBezTo>
                    <a:pt x="1834" y="4371"/>
                    <a:pt x="1834" y="4371"/>
                    <a:pt x="1834" y="4371"/>
                  </a:cubicBezTo>
                  <a:cubicBezTo>
                    <a:pt x="1723" y="4336"/>
                    <a:pt x="1723" y="4336"/>
                    <a:pt x="1723" y="4336"/>
                  </a:cubicBezTo>
                  <a:cubicBezTo>
                    <a:pt x="1732" y="4328"/>
                    <a:pt x="1732" y="4328"/>
                    <a:pt x="1732" y="4328"/>
                  </a:cubicBezTo>
                  <a:cubicBezTo>
                    <a:pt x="1749" y="4336"/>
                    <a:pt x="1766" y="4328"/>
                    <a:pt x="1766" y="4319"/>
                  </a:cubicBezTo>
                  <a:cubicBezTo>
                    <a:pt x="1817" y="4166"/>
                    <a:pt x="1817" y="4166"/>
                    <a:pt x="1817" y="4166"/>
                  </a:cubicBezTo>
                  <a:cubicBezTo>
                    <a:pt x="1791" y="4158"/>
                    <a:pt x="1766" y="4175"/>
                    <a:pt x="1740" y="4200"/>
                  </a:cubicBezTo>
                  <a:cubicBezTo>
                    <a:pt x="1732" y="4200"/>
                    <a:pt x="1732" y="4200"/>
                    <a:pt x="1732" y="4200"/>
                  </a:cubicBezTo>
                  <a:lnTo>
                    <a:pt x="1757" y="4132"/>
                  </a:lnTo>
                  <a:close/>
                  <a:moveTo>
                    <a:pt x="1570" y="4064"/>
                  </a:moveTo>
                  <a:cubicBezTo>
                    <a:pt x="1578" y="4047"/>
                    <a:pt x="1578" y="4047"/>
                    <a:pt x="1578" y="4047"/>
                  </a:cubicBezTo>
                  <a:cubicBezTo>
                    <a:pt x="1663" y="4089"/>
                    <a:pt x="1663" y="4089"/>
                    <a:pt x="1663" y="4089"/>
                  </a:cubicBezTo>
                  <a:cubicBezTo>
                    <a:pt x="1655" y="4098"/>
                    <a:pt x="1655" y="4098"/>
                    <a:pt x="1655" y="4098"/>
                  </a:cubicBezTo>
                  <a:cubicBezTo>
                    <a:pt x="1646" y="4089"/>
                    <a:pt x="1638" y="4089"/>
                    <a:pt x="1638" y="4098"/>
                  </a:cubicBezTo>
                  <a:cubicBezTo>
                    <a:pt x="1629" y="4098"/>
                    <a:pt x="1629" y="4106"/>
                    <a:pt x="1629" y="4115"/>
                  </a:cubicBezTo>
                  <a:cubicBezTo>
                    <a:pt x="1629" y="4115"/>
                    <a:pt x="1629" y="4115"/>
                    <a:pt x="1629" y="4115"/>
                  </a:cubicBezTo>
                  <a:cubicBezTo>
                    <a:pt x="1638" y="4183"/>
                    <a:pt x="1638" y="4183"/>
                    <a:pt x="1638" y="4183"/>
                  </a:cubicBezTo>
                  <a:cubicBezTo>
                    <a:pt x="1689" y="4141"/>
                    <a:pt x="1689" y="4141"/>
                    <a:pt x="1689" y="4141"/>
                  </a:cubicBezTo>
                  <a:cubicBezTo>
                    <a:pt x="1698" y="4132"/>
                    <a:pt x="1698" y="4132"/>
                    <a:pt x="1698" y="4132"/>
                  </a:cubicBezTo>
                  <a:cubicBezTo>
                    <a:pt x="1698" y="4124"/>
                    <a:pt x="1689" y="4115"/>
                    <a:pt x="1680" y="4106"/>
                  </a:cubicBezTo>
                  <a:cubicBezTo>
                    <a:pt x="1680" y="4098"/>
                    <a:pt x="1680" y="4098"/>
                    <a:pt x="1680" y="4098"/>
                  </a:cubicBezTo>
                  <a:cubicBezTo>
                    <a:pt x="1749" y="4124"/>
                    <a:pt x="1749" y="4124"/>
                    <a:pt x="1749" y="4124"/>
                  </a:cubicBezTo>
                  <a:cubicBezTo>
                    <a:pt x="1749" y="4141"/>
                    <a:pt x="1749" y="4141"/>
                    <a:pt x="1749" y="4141"/>
                  </a:cubicBezTo>
                  <a:cubicBezTo>
                    <a:pt x="1732" y="4132"/>
                    <a:pt x="1715" y="4132"/>
                    <a:pt x="1706" y="4141"/>
                  </a:cubicBezTo>
                  <a:cubicBezTo>
                    <a:pt x="1638" y="4209"/>
                    <a:pt x="1638" y="4209"/>
                    <a:pt x="1638" y="4209"/>
                  </a:cubicBezTo>
                  <a:cubicBezTo>
                    <a:pt x="1612" y="4251"/>
                    <a:pt x="1612" y="4251"/>
                    <a:pt x="1612" y="4251"/>
                  </a:cubicBezTo>
                  <a:cubicBezTo>
                    <a:pt x="1604" y="4268"/>
                    <a:pt x="1612" y="4277"/>
                    <a:pt x="1638" y="4285"/>
                  </a:cubicBezTo>
                  <a:cubicBezTo>
                    <a:pt x="1629" y="4294"/>
                    <a:pt x="1629" y="4294"/>
                    <a:pt x="1629" y="4294"/>
                  </a:cubicBezTo>
                  <a:cubicBezTo>
                    <a:pt x="1527" y="4251"/>
                    <a:pt x="1527" y="4251"/>
                    <a:pt x="1527" y="4251"/>
                  </a:cubicBezTo>
                  <a:cubicBezTo>
                    <a:pt x="1536" y="4234"/>
                    <a:pt x="1536" y="4234"/>
                    <a:pt x="1536" y="4234"/>
                  </a:cubicBezTo>
                  <a:cubicBezTo>
                    <a:pt x="1553" y="4251"/>
                    <a:pt x="1570" y="4251"/>
                    <a:pt x="1570" y="4234"/>
                  </a:cubicBezTo>
                  <a:cubicBezTo>
                    <a:pt x="1595" y="4183"/>
                    <a:pt x="1595" y="4183"/>
                    <a:pt x="1595" y="4183"/>
                  </a:cubicBezTo>
                  <a:cubicBezTo>
                    <a:pt x="1587" y="4106"/>
                    <a:pt x="1587" y="4106"/>
                    <a:pt x="1587" y="4106"/>
                  </a:cubicBezTo>
                  <a:cubicBezTo>
                    <a:pt x="1587" y="4081"/>
                    <a:pt x="1578" y="4064"/>
                    <a:pt x="1570" y="4064"/>
                  </a:cubicBezTo>
                  <a:close/>
                  <a:moveTo>
                    <a:pt x="1459" y="4217"/>
                  </a:moveTo>
                  <a:cubicBezTo>
                    <a:pt x="1322" y="4132"/>
                    <a:pt x="1322" y="4132"/>
                    <a:pt x="1322" y="4132"/>
                  </a:cubicBezTo>
                  <a:cubicBezTo>
                    <a:pt x="1322" y="4115"/>
                    <a:pt x="1322" y="4115"/>
                    <a:pt x="1322" y="4115"/>
                  </a:cubicBezTo>
                  <a:cubicBezTo>
                    <a:pt x="1339" y="4132"/>
                    <a:pt x="1356" y="4132"/>
                    <a:pt x="1356" y="4115"/>
                  </a:cubicBezTo>
                  <a:cubicBezTo>
                    <a:pt x="1433" y="3996"/>
                    <a:pt x="1433" y="3996"/>
                    <a:pt x="1433" y="3996"/>
                  </a:cubicBezTo>
                  <a:cubicBezTo>
                    <a:pt x="1442" y="3987"/>
                    <a:pt x="1433" y="3979"/>
                    <a:pt x="1416" y="3962"/>
                  </a:cubicBezTo>
                  <a:cubicBezTo>
                    <a:pt x="1425" y="3953"/>
                    <a:pt x="1425" y="3953"/>
                    <a:pt x="1425" y="3953"/>
                  </a:cubicBezTo>
                  <a:cubicBezTo>
                    <a:pt x="1510" y="4013"/>
                    <a:pt x="1510" y="4013"/>
                    <a:pt x="1510" y="4013"/>
                  </a:cubicBezTo>
                  <a:cubicBezTo>
                    <a:pt x="1510" y="4021"/>
                    <a:pt x="1510" y="4021"/>
                    <a:pt x="1510" y="4021"/>
                  </a:cubicBezTo>
                  <a:cubicBezTo>
                    <a:pt x="1493" y="4013"/>
                    <a:pt x="1476" y="4013"/>
                    <a:pt x="1476" y="4021"/>
                  </a:cubicBezTo>
                  <a:cubicBezTo>
                    <a:pt x="1399" y="4141"/>
                    <a:pt x="1399" y="4141"/>
                    <a:pt x="1399" y="4141"/>
                  </a:cubicBezTo>
                  <a:cubicBezTo>
                    <a:pt x="1391" y="4149"/>
                    <a:pt x="1399" y="4158"/>
                    <a:pt x="1408" y="4166"/>
                  </a:cubicBezTo>
                  <a:cubicBezTo>
                    <a:pt x="1433" y="4183"/>
                    <a:pt x="1467" y="4175"/>
                    <a:pt x="1493" y="4141"/>
                  </a:cubicBezTo>
                  <a:cubicBezTo>
                    <a:pt x="1501" y="4149"/>
                    <a:pt x="1501" y="4149"/>
                    <a:pt x="1501" y="4149"/>
                  </a:cubicBezTo>
                  <a:lnTo>
                    <a:pt x="1459" y="4217"/>
                  </a:lnTo>
                  <a:close/>
                  <a:moveTo>
                    <a:pt x="1186" y="3902"/>
                  </a:moveTo>
                  <a:cubicBezTo>
                    <a:pt x="1228" y="3851"/>
                    <a:pt x="1280" y="3851"/>
                    <a:pt x="1331" y="3885"/>
                  </a:cubicBezTo>
                  <a:cubicBezTo>
                    <a:pt x="1373" y="3928"/>
                    <a:pt x="1382" y="3970"/>
                    <a:pt x="1348" y="4030"/>
                  </a:cubicBezTo>
                  <a:cubicBezTo>
                    <a:pt x="1305" y="4072"/>
                    <a:pt x="1254" y="4081"/>
                    <a:pt x="1203" y="4047"/>
                  </a:cubicBezTo>
                  <a:cubicBezTo>
                    <a:pt x="1160" y="4004"/>
                    <a:pt x="1152" y="3953"/>
                    <a:pt x="1186" y="3902"/>
                  </a:cubicBezTo>
                  <a:close/>
                  <a:moveTo>
                    <a:pt x="1228" y="3936"/>
                  </a:moveTo>
                  <a:cubicBezTo>
                    <a:pt x="1194" y="3979"/>
                    <a:pt x="1186" y="4013"/>
                    <a:pt x="1211" y="4038"/>
                  </a:cubicBezTo>
                  <a:cubicBezTo>
                    <a:pt x="1237" y="4055"/>
                    <a:pt x="1263" y="4038"/>
                    <a:pt x="1305" y="3996"/>
                  </a:cubicBezTo>
                  <a:cubicBezTo>
                    <a:pt x="1339" y="3945"/>
                    <a:pt x="1348" y="3911"/>
                    <a:pt x="1322" y="3893"/>
                  </a:cubicBezTo>
                  <a:cubicBezTo>
                    <a:pt x="1297" y="3876"/>
                    <a:pt x="1263" y="3885"/>
                    <a:pt x="1228" y="3936"/>
                  </a:cubicBezTo>
                  <a:close/>
                  <a:moveTo>
                    <a:pt x="1041" y="3902"/>
                  </a:moveTo>
                  <a:cubicBezTo>
                    <a:pt x="964" y="3825"/>
                    <a:pt x="964" y="3825"/>
                    <a:pt x="964" y="3825"/>
                  </a:cubicBezTo>
                  <a:cubicBezTo>
                    <a:pt x="973" y="3817"/>
                    <a:pt x="973" y="3817"/>
                    <a:pt x="973" y="3817"/>
                  </a:cubicBezTo>
                  <a:cubicBezTo>
                    <a:pt x="981" y="3834"/>
                    <a:pt x="998" y="3834"/>
                    <a:pt x="1007" y="3825"/>
                  </a:cubicBezTo>
                  <a:cubicBezTo>
                    <a:pt x="1101" y="3723"/>
                    <a:pt x="1101" y="3723"/>
                    <a:pt x="1101" y="3723"/>
                  </a:cubicBezTo>
                  <a:cubicBezTo>
                    <a:pt x="1109" y="3715"/>
                    <a:pt x="1109" y="3706"/>
                    <a:pt x="1092" y="3689"/>
                  </a:cubicBezTo>
                  <a:cubicBezTo>
                    <a:pt x="1101" y="3681"/>
                    <a:pt x="1101" y="3681"/>
                    <a:pt x="1101" y="3681"/>
                  </a:cubicBezTo>
                  <a:cubicBezTo>
                    <a:pt x="1177" y="3757"/>
                    <a:pt x="1177" y="3757"/>
                    <a:pt x="1177" y="3757"/>
                  </a:cubicBezTo>
                  <a:cubicBezTo>
                    <a:pt x="1211" y="3791"/>
                    <a:pt x="1211" y="3817"/>
                    <a:pt x="1194" y="3842"/>
                  </a:cubicBezTo>
                  <a:cubicBezTo>
                    <a:pt x="1169" y="3868"/>
                    <a:pt x="1135" y="3868"/>
                    <a:pt x="1101" y="3834"/>
                  </a:cubicBezTo>
                  <a:cubicBezTo>
                    <a:pt x="1084" y="3808"/>
                    <a:pt x="1084" y="3808"/>
                    <a:pt x="1084" y="3808"/>
                  </a:cubicBezTo>
                  <a:cubicBezTo>
                    <a:pt x="1041" y="3851"/>
                    <a:pt x="1041" y="3851"/>
                    <a:pt x="1041" y="3851"/>
                  </a:cubicBezTo>
                  <a:cubicBezTo>
                    <a:pt x="1024" y="3868"/>
                    <a:pt x="1032" y="3876"/>
                    <a:pt x="1049" y="3893"/>
                  </a:cubicBezTo>
                  <a:lnTo>
                    <a:pt x="1041" y="3902"/>
                  </a:lnTo>
                  <a:close/>
                  <a:moveTo>
                    <a:pt x="1135" y="3757"/>
                  </a:moveTo>
                  <a:cubicBezTo>
                    <a:pt x="1092" y="3800"/>
                    <a:pt x="1092" y="3800"/>
                    <a:pt x="1092" y="3800"/>
                  </a:cubicBezTo>
                  <a:cubicBezTo>
                    <a:pt x="1101" y="3808"/>
                    <a:pt x="1101" y="3808"/>
                    <a:pt x="1101" y="3808"/>
                  </a:cubicBezTo>
                  <a:cubicBezTo>
                    <a:pt x="1118" y="3825"/>
                    <a:pt x="1135" y="3825"/>
                    <a:pt x="1152" y="3808"/>
                  </a:cubicBezTo>
                  <a:cubicBezTo>
                    <a:pt x="1169" y="3791"/>
                    <a:pt x="1177" y="3774"/>
                    <a:pt x="1160" y="3757"/>
                  </a:cubicBezTo>
                  <a:cubicBezTo>
                    <a:pt x="1152" y="3749"/>
                    <a:pt x="1143" y="3749"/>
                    <a:pt x="1135" y="3757"/>
                  </a:cubicBezTo>
                  <a:close/>
                  <a:moveTo>
                    <a:pt x="913" y="3468"/>
                  </a:moveTo>
                  <a:cubicBezTo>
                    <a:pt x="921" y="3459"/>
                    <a:pt x="921" y="3459"/>
                    <a:pt x="921" y="3459"/>
                  </a:cubicBezTo>
                  <a:cubicBezTo>
                    <a:pt x="973" y="3519"/>
                    <a:pt x="973" y="3519"/>
                    <a:pt x="973" y="3519"/>
                  </a:cubicBezTo>
                  <a:cubicBezTo>
                    <a:pt x="921" y="3681"/>
                    <a:pt x="921" y="3681"/>
                    <a:pt x="921" y="3681"/>
                  </a:cubicBezTo>
                  <a:cubicBezTo>
                    <a:pt x="921" y="3681"/>
                    <a:pt x="921" y="3681"/>
                    <a:pt x="921" y="3681"/>
                  </a:cubicBezTo>
                  <a:cubicBezTo>
                    <a:pt x="1007" y="3612"/>
                    <a:pt x="1007" y="3612"/>
                    <a:pt x="1007" y="3612"/>
                  </a:cubicBezTo>
                  <a:cubicBezTo>
                    <a:pt x="1015" y="3612"/>
                    <a:pt x="1015" y="3595"/>
                    <a:pt x="998" y="3578"/>
                  </a:cubicBezTo>
                  <a:cubicBezTo>
                    <a:pt x="1007" y="3570"/>
                    <a:pt x="1007" y="3570"/>
                    <a:pt x="1007" y="3570"/>
                  </a:cubicBezTo>
                  <a:cubicBezTo>
                    <a:pt x="1058" y="3629"/>
                    <a:pt x="1058" y="3629"/>
                    <a:pt x="1058" y="3629"/>
                  </a:cubicBezTo>
                  <a:cubicBezTo>
                    <a:pt x="1049" y="3638"/>
                    <a:pt x="1049" y="3638"/>
                    <a:pt x="1049" y="3638"/>
                  </a:cubicBezTo>
                  <a:cubicBezTo>
                    <a:pt x="1032" y="3621"/>
                    <a:pt x="1024" y="3621"/>
                    <a:pt x="1015" y="3629"/>
                  </a:cubicBezTo>
                  <a:cubicBezTo>
                    <a:pt x="879" y="3732"/>
                    <a:pt x="879" y="3732"/>
                    <a:pt x="879" y="3732"/>
                  </a:cubicBezTo>
                  <a:cubicBezTo>
                    <a:pt x="862" y="3706"/>
                    <a:pt x="862" y="3706"/>
                    <a:pt x="862" y="3706"/>
                  </a:cubicBezTo>
                  <a:cubicBezTo>
                    <a:pt x="921" y="3527"/>
                    <a:pt x="921" y="3527"/>
                    <a:pt x="921" y="3527"/>
                  </a:cubicBezTo>
                  <a:cubicBezTo>
                    <a:pt x="913" y="3527"/>
                    <a:pt x="913" y="3527"/>
                    <a:pt x="913" y="3527"/>
                  </a:cubicBezTo>
                  <a:cubicBezTo>
                    <a:pt x="819" y="3604"/>
                    <a:pt x="819" y="3604"/>
                    <a:pt x="819" y="3604"/>
                  </a:cubicBezTo>
                  <a:cubicBezTo>
                    <a:pt x="802" y="3604"/>
                    <a:pt x="811" y="3621"/>
                    <a:pt x="828" y="3638"/>
                  </a:cubicBezTo>
                  <a:cubicBezTo>
                    <a:pt x="819" y="3646"/>
                    <a:pt x="819" y="3646"/>
                    <a:pt x="819" y="3646"/>
                  </a:cubicBezTo>
                  <a:cubicBezTo>
                    <a:pt x="768" y="3587"/>
                    <a:pt x="768" y="3587"/>
                    <a:pt x="768" y="3587"/>
                  </a:cubicBezTo>
                  <a:cubicBezTo>
                    <a:pt x="777" y="3578"/>
                    <a:pt x="777" y="3578"/>
                    <a:pt x="777" y="3578"/>
                  </a:cubicBezTo>
                  <a:cubicBezTo>
                    <a:pt x="785" y="3595"/>
                    <a:pt x="802" y="3595"/>
                    <a:pt x="811" y="3587"/>
                  </a:cubicBezTo>
                  <a:cubicBezTo>
                    <a:pt x="921" y="3502"/>
                    <a:pt x="921" y="3502"/>
                    <a:pt x="921" y="3502"/>
                  </a:cubicBezTo>
                  <a:cubicBezTo>
                    <a:pt x="930" y="3493"/>
                    <a:pt x="930" y="3485"/>
                    <a:pt x="913" y="3468"/>
                  </a:cubicBezTo>
                  <a:close/>
                  <a:moveTo>
                    <a:pt x="683" y="3442"/>
                  </a:moveTo>
                  <a:cubicBezTo>
                    <a:pt x="640" y="3374"/>
                    <a:pt x="640" y="3374"/>
                    <a:pt x="640" y="3374"/>
                  </a:cubicBezTo>
                  <a:cubicBezTo>
                    <a:pt x="649" y="3365"/>
                    <a:pt x="649" y="3365"/>
                    <a:pt x="649" y="3365"/>
                  </a:cubicBezTo>
                  <a:cubicBezTo>
                    <a:pt x="657" y="3382"/>
                    <a:pt x="674" y="3382"/>
                    <a:pt x="700" y="3382"/>
                  </a:cubicBezTo>
                  <a:cubicBezTo>
                    <a:pt x="870" y="3357"/>
                    <a:pt x="870" y="3357"/>
                    <a:pt x="870" y="3357"/>
                  </a:cubicBezTo>
                  <a:cubicBezTo>
                    <a:pt x="879" y="3374"/>
                    <a:pt x="879" y="3374"/>
                    <a:pt x="879" y="3374"/>
                  </a:cubicBezTo>
                  <a:cubicBezTo>
                    <a:pt x="759" y="3527"/>
                    <a:pt x="759" y="3527"/>
                    <a:pt x="759" y="3527"/>
                  </a:cubicBezTo>
                  <a:cubicBezTo>
                    <a:pt x="751" y="3536"/>
                    <a:pt x="751" y="3544"/>
                    <a:pt x="759" y="3553"/>
                  </a:cubicBezTo>
                  <a:cubicBezTo>
                    <a:pt x="751" y="3561"/>
                    <a:pt x="751" y="3561"/>
                    <a:pt x="751" y="3561"/>
                  </a:cubicBezTo>
                  <a:cubicBezTo>
                    <a:pt x="700" y="3468"/>
                    <a:pt x="700" y="3468"/>
                    <a:pt x="700" y="3468"/>
                  </a:cubicBezTo>
                  <a:cubicBezTo>
                    <a:pt x="708" y="3468"/>
                    <a:pt x="708" y="3468"/>
                    <a:pt x="708" y="3468"/>
                  </a:cubicBezTo>
                  <a:cubicBezTo>
                    <a:pt x="708" y="3476"/>
                    <a:pt x="708" y="3476"/>
                    <a:pt x="708" y="3476"/>
                  </a:cubicBezTo>
                  <a:cubicBezTo>
                    <a:pt x="717" y="3485"/>
                    <a:pt x="725" y="3493"/>
                    <a:pt x="734" y="3485"/>
                  </a:cubicBezTo>
                  <a:cubicBezTo>
                    <a:pt x="734" y="3485"/>
                    <a:pt x="734" y="3485"/>
                    <a:pt x="734" y="3476"/>
                  </a:cubicBezTo>
                  <a:cubicBezTo>
                    <a:pt x="734" y="3485"/>
                    <a:pt x="734" y="3485"/>
                    <a:pt x="742" y="3476"/>
                  </a:cubicBezTo>
                  <a:cubicBezTo>
                    <a:pt x="759" y="3451"/>
                    <a:pt x="759" y="3451"/>
                    <a:pt x="759" y="3451"/>
                  </a:cubicBezTo>
                  <a:cubicBezTo>
                    <a:pt x="725" y="3391"/>
                    <a:pt x="725" y="3391"/>
                    <a:pt x="725" y="3391"/>
                  </a:cubicBezTo>
                  <a:cubicBezTo>
                    <a:pt x="700" y="3399"/>
                    <a:pt x="700" y="3399"/>
                    <a:pt x="700" y="3399"/>
                  </a:cubicBezTo>
                  <a:cubicBezTo>
                    <a:pt x="700" y="3399"/>
                    <a:pt x="691" y="3399"/>
                    <a:pt x="683" y="3399"/>
                  </a:cubicBezTo>
                  <a:cubicBezTo>
                    <a:pt x="674" y="3408"/>
                    <a:pt x="674" y="3416"/>
                    <a:pt x="683" y="3425"/>
                  </a:cubicBezTo>
                  <a:cubicBezTo>
                    <a:pt x="691" y="3433"/>
                    <a:pt x="691" y="3433"/>
                    <a:pt x="691" y="3433"/>
                  </a:cubicBezTo>
                  <a:lnTo>
                    <a:pt x="683" y="3442"/>
                  </a:lnTo>
                  <a:close/>
                  <a:moveTo>
                    <a:pt x="768" y="3433"/>
                  </a:moveTo>
                  <a:cubicBezTo>
                    <a:pt x="811" y="3382"/>
                    <a:pt x="811" y="3382"/>
                    <a:pt x="811" y="3382"/>
                  </a:cubicBezTo>
                  <a:cubicBezTo>
                    <a:pt x="742" y="3391"/>
                    <a:pt x="742" y="3391"/>
                    <a:pt x="742" y="3391"/>
                  </a:cubicBezTo>
                  <a:lnTo>
                    <a:pt x="768" y="3433"/>
                  </a:lnTo>
                  <a:close/>
                  <a:moveTo>
                    <a:pt x="717" y="3076"/>
                  </a:moveTo>
                  <a:cubicBezTo>
                    <a:pt x="725" y="3076"/>
                    <a:pt x="725" y="3076"/>
                    <a:pt x="725" y="3076"/>
                  </a:cubicBezTo>
                  <a:cubicBezTo>
                    <a:pt x="751" y="3135"/>
                    <a:pt x="751" y="3135"/>
                    <a:pt x="751" y="3135"/>
                  </a:cubicBezTo>
                  <a:cubicBezTo>
                    <a:pt x="666" y="3280"/>
                    <a:pt x="666" y="3280"/>
                    <a:pt x="666" y="3280"/>
                  </a:cubicBezTo>
                  <a:cubicBezTo>
                    <a:pt x="666" y="3280"/>
                    <a:pt x="666" y="3280"/>
                    <a:pt x="666" y="3280"/>
                  </a:cubicBezTo>
                  <a:cubicBezTo>
                    <a:pt x="759" y="3246"/>
                    <a:pt x="759" y="3246"/>
                    <a:pt x="759" y="3246"/>
                  </a:cubicBezTo>
                  <a:cubicBezTo>
                    <a:pt x="777" y="3238"/>
                    <a:pt x="777" y="3229"/>
                    <a:pt x="768" y="3203"/>
                  </a:cubicBezTo>
                  <a:cubicBezTo>
                    <a:pt x="785" y="3203"/>
                    <a:pt x="785" y="3203"/>
                    <a:pt x="785" y="3203"/>
                  </a:cubicBezTo>
                  <a:cubicBezTo>
                    <a:pt x="811" y="3263"/>
                    <a:pt x="811" y="3263"/>
                    <a:pt x="811" y="3263"/>
                  </a:cubicBezTo>
                  <a:cubicBezTo>
                    <a:pt x="802" y="3272"/>
                    <a:pt x="802" y="3272"/>
                    <a:pt x="802" y="3272"/>
                  </a:cubicBezTo>
                  <a:cubicBezTo>
                    <a:pt x="794" y="3255"/>
                    <a:pt x="785" y="3246"/>
                    <a:pt x="768" y="3255"/>
                  </a:cubicBezTo>
                  <a:cubicBezTo>
                    <a:pt x="614" y="3323"/>
                    <a:pt x="614" y="3323"/>
                    <a:pt x="614" y="3323"/>
                  </a:cubicBezTo>
                  <a:cubicBezTo>
                    <a:pt x="606" y="3297"/>
                    <a:pt x="606" y="3297"/>
                    <a:pt x="606" y="3297"/>
                  </a:cubicBezTo>
                  <a:cubicBezTo>
                    <a:pt x="700" y="3135"/>
                    <a:pt x="700" y="3135"/>
                    <a:pt x="700" y="3135"/>
                  </a:cubicBezTo>
                  <a:cubicBezTo>
                    <a:pt x="700" y="3135"/>
                    <a:pt x="700" y="3135"/>
                    <a:pt x="700" y="3135"/>
                  </a:cubicBezTo>
                  <a:cubicBezTo>
                    <a:pt x="589" y="3186"/>
                    <a:pt x="589" y="3186"/>
                    <a:pt x="589" y="3186"/>
                  </a:cubicBezTo>
                  <a:cubicBezTo>
                    <a:pt x="572" y="3186"/>
                    <a:pt x="572" y="3203"/>
                    <a:pt x="580" y="3221"/>
                  </a:cubicBezTo>
                  <a:cubicBezTo>
                    <a:pt x="572" y="3229"/>
                    <a:pt x="572" y="3229"/>
                    <a:pt x="572" y="3229"/>
                  </a:cubicBezTo>
                  <a:cubicBezTo>
                    <a:pt x="538" y="3152"/>
                    <a:pt x="538" y="3152"/>
                    <a:pt x="538" y="3152"/>
                  </a:cubicBezTo>
                  <a:cubicBezTo>
                    <a:pt x="555" y="3152"/>
                    <a:pt x="555" y="3152"/>
                    <a:pt x="555" y="3152"/>
                  </a:cubicBezTo>
                  <a:cubicBezTo>
                    <a:pt x="563" y="3169"/>
                    <a:pt x="572" y="3178"/>
                    <a:pt x="580" y="3169"/>
                  </a:cubicBezTo>
                  <a:cubicBezTo>
                    <a:pt x="708" y="3110"/>
                    <a:pt x="708" y="3110"/>
                    <a:pt x="708" y="3110"/>
                  </a:cubicBezTo>
                  <a:cubicBezTo>
                    <a:pt x="725" y="3110"/>
                    <a:pt x="725" y="3093"/>
                    <a:pt x="717" y="3076"/>
                  </a:cubicBezTo>
                  <a:close/>
                  <a:moveTo>
                    <a:pt x="717" y="3050"/>
                  </a:moveTo>
                  <a:cubicBezTo>
                    <a:pt x="649" y="3076"/>
                    <a:pt x="649" y="3076"/>
                    <a:pt x="649" y="3076"/>
                  </a:cubicBezTo>
                  <a:cubicBezTo>
                    <a:pt x="640" y="3059"/>
                    <a:pt x="640" y="3059"/>
                    <a:pt x="640" y="3059"/>
                  </a:cubicBezTo>
                  <a:cubicBezTo>
                    <a:pt x="674" y="3042"/>
                    <a:pt x="691" y="3016"/>
                    <a:pt x="683" y="2982"/>
                  </a:cubicBezTo>
                  <a:cubicBezTo>
                    <a:pt x="674" y="2965"/>
                    <a:pt x="666" y="2956"/>
                    <a:pt x="657" y="2965"/>
                  </a:cubicBezTo>
                  <a:cubicBezTo>
                    <a:pt x="597" y="2973"/>
                    <a:pt x="597" y="2973"/>
                    <a:pt x="597" y="2973"/>
                  </a:cubicBezTo>
                  <a:cubicBezTo>
                    <a:pt x="606" y="2999"/>
                    <a:pt x="623" y="3016"/>
                    <a:pt x="649" y="3008"/>
                  </a:cubicBezTo>
                  <a:cubicBezTo>
                    <a:pt x="649" y="3025"/>
                    <a:pt x="649" y="3025"/>
                    <a:pt x="649" y="3025"/>
                  </a:cubicBezTo>
                  <a:cubicBezTo>
                    <a:pt x="572" y="3042"/>
                    <a:pt x="572" y="3042"/>
                    <a:pt x="572" y="3042"/>
                  </a:cubicBezTo>
                  <a:cubicBezTo>
                    <a:pt x="572" y="3033"/>
                    <a:pt x="572" y="3033"/>
                    <a:pt x="572" y="3033"/>
                  </a:cubicBezTo>
                  <a:cubicBezTo>
                    <a:pt x="589" y="3025"/>
                    <a:pt x="597" y="2999"/>
                    <a:pt x="589" y="2982"/>
                  </a:cubicBezTo>
                  <a:cubicBezTo>
                    <a:pt x="521" y="2999"/>
                    <a:pt x="521" y="2999"/>
                    <a:pt x="521" y="2999"/>
                  </a:cubicBezTo>
                  <a:cubicBezTo>
                    <a:pt x="512" y="2999"/>
                    <a:pt x="504" y="3008"/>
                    <a:pt x="512" y="3025"/>
                  </a:cubicBezTo>
                  <a:cubicBezTo>
                    <a:pt x="521" y="3059"/>
                    <a:pt x="546" y="3076"/>
                    <a:pt x="589" y="3076"/>
                  </a:cubicBezTo>
                  <a:cubicBezTo>
                    <a:pt x="597" y="3093"/>
                    <a:pt x="597" y="3093"/>
                    <a:pt x="597" y="3093"/>
                  </a:cubicBezTo>
                  <a:cubicBezTo>
                    <a:pt x="521" y="3110"/>
                    <a:pt x="521" y="3110"/>
                    <a:pt x="521" y="3110"/>
                  </a:cubicBezTo>
                  <a:cubicBezTo>
                    <a:pt x="469" y="2931"/>
                    <a:pt x="469" y="2931"/>
                    <a:pt x="469" y="2931"/>
                  </a:cubicBezTo>
                  <a:cubicBezTo>
                    <a:pt x="487" y="2931"/>
                    <a:pt x="487" y="2931"/>
                    <a:pt x="487" y="2931"/>
                  </a:cubicBezTo>
                  <a:cubicBezTo>
                    <a:pt x="487" y="2948"/>
                    <a:pt x="495" y="2956"/>
                    <a:pt x="512" y="2948"/>
                  </a:cubicBezTo>
                  <a:cubicBezTo>
                    <a:pt x="649" y="2914"/>
                    <a:pt x="649" y="2914"/>
                    <a:pt x="649" y="2914"/>
                  </a:cubicBezTo>
                  <a:cubicBezTo>
                    <a:pt x="657" y="2914"/>
                    <a:pt x="666" y="2897"/>
                    <a:pt x="657" y="2880"/>
                  </a:cubicBezTo>
                  <a:cubicBezTo>
                    <a:pt x="666" y="2880"/>
                    <a:pt x="666" y="2880"/>
                    <a:pt x="666" y="2880"/>
                  </a:cubicBezTo>
                  <a:lnTo>
                    <a:pt x="717" y="30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9" name="íṡļídê">
              <a:extLst>
                <a:ext uri="{FF2B5EF4-FFF2-40B4-BE49-F238E27FC236}">
                  <a16:creationId xmlns="" xmlns:a16="http://schemas.microsoft.com/office/drawing/2014/main" id="{7F07F0CD-CB75-4285-9924-CAF52674C452}"/>
                </a:ext>
              </a:extLst>
            </p:cNvPr>
            <p:cNvSpPr/>
            <p:nvPr/>
          </p:nvSpPr>
          <p:spPr bwMode="auto">
            <a:xfrm>
              <a:off x="4476232" y="3981633"/>
              <a:ext cx="5524295" cy="219630"/>
            </a:xfrm>
            <a:custGeom>
              <a:avLst/>
              <a:gdLst>
                <a:gd name="T0" fmla="*/ 333 w 14293"/>
                <a:gd name="T1" fmla="*/ 8 h 571"/>
                <a:gd name="T2" fmla="*/ 111 w 14293"/>
                <a:gd name="T3" fmla="*/ 562 h 571"/>
                <a:gd name="T4" fmla="*/ 717 w 14293"/>
                <a:gd name="T5" fmla="*/ 102 h 571"/>
                <a:gd name="T6" fmla="*/ 1024 w 14293"/>
                <a:gd name="T7" fmla="*/ 468 h 571"/>
                <a:gd name="T8" fmla="*/ 1501 w 14293"/>
                <a:gd name="T9" fmla="*/ 375 h 571"/>
                <a:gd name="T10" fmla="*/ 1271 w 14293"/>
                <a:gd name="T11" fmla="*/ 562 h 571"/>
                <a:gd name="T12" fmla="*/ 1825 w 14293"/>
                <a:gd name="T13" fmla="*/ 562 h 571"/>
                <a:gd name="T14" fmla="*/ 1987 w 14293"/>
                <a:gd name="T15" fmla="*/ 136 h 571"/>
                <a:gd name="T16" fmla="*/ 2712 w 14293"/>
                <a:gd name="T17" fmla="*/ 375 h 571"/>
                <a:gd name="T18" fmla="*/ 2474 w 14293"/>
                <a:gd name="T19" fmla="*/ 562 h 571"/>
                <a:gd name="T20" fmla="*/ 3540 w 14293"/>
                <a:gd name="T21" fmla="*/ 68 h 571"/>
                <a:gd name="T22" fmla="*/ 3258 w 14293"/>
                <a:gd name="T23" fmla="*/ 349 h 571"/>
                <a:gd name="T24" fmla="*/ 3412 w 14293"/>
                <a:gd name="T25" fmla="*/ 247 h 571"/>
                <a:gd name="T26" fmla="*/ 3258 w 14293"/>
                <a:gd name="T27" fmla="*/ 102 h 571"/>
                <a:gd name="T28" fmla="*/ 4154 w 14293"/>
                <a:gd name="T29" fmla="*/ 76 h 571"/>
                <a:gd name="T30" fmla="*/ 3804 w 14293"/>
                <a:gd name="T31" fmla="*/ 281 h 571"/>
                <a:gd name="T32" fmla="*/ 3957 w 14293"/>
                <a:gd name="T33" fmla="*/ 94 h 571"/>
                <a:gd name="T34" fmla="*/ 4469 w 14293"/>
                <a:gd name="T35" fmla="*/ 468 h 571"/>
                <a:gd name="T36" fmla="*/ 4742 w 14293"/>
                <a:gd name="T37" fmla="*/ 8 h 571"/>
                <a:gd name="T38" fmla="*/ 5066 w 14293"/>
                <a:gd name="T39" fmla="*/ 562 h 571"/>
                <a:gd name="T40" fmla="*/ 5765 w 14293"/>
                <a:gd name="T41" fmla="*/ 8 h 571"/>
                <a:gd name="T42" fmla="*/ 5885 w 14293"/>
                <a:gd name="T43" fmla="*/ 8 h 571"/>
                <a:gd name="T44" fmla="*/ 6277 w 14293"/>
                <a:gd name="T45" fmla="*/ 315 h 571"/>
                <a:gd name="T46" fmla="*/ 6797 w 14293"/>
                <a:gd name="T47" fmla="*/ 358 h 571"/>
                <a:gd name="T48" fmla="*/ 6499 w 14293"/>
                <a:gd name="T49" fmla="*/ 76 h 571"/>
                <a:gd name="T50" fmla="*/ 6678 w 14293"/>
                <a:gd name="T51" fmla="*/ 94 h 571"/>
                <a:gd name="T52" fmla="*/ 6797 w 14293"/>
                <a:gd name="T53" fmla="*/ 358 h 571"/>
                <a:gd name="T54" fmla="*/ 7386 w 14293"/>
                <a:gd name="T55" fmla="*/ 8 h 571"/>
                <a:gd name="T56" fmla="*/ 7164 w 14293"/>
                <a:gd name="T57" fmla="*/ 562 h 571"/>
                <a:gd name="T58" fmla="*/ 7991 w 14293"/>
                <a:gd name="T59" fmla="*/ 8 h 571"/>
                <a:gd name="T60" fmla="*/ 7659 w 14293"/>
                <a:gd name="T61" fmla="*/ 562 h 571"/>
                <a:gd name="T62" fmla="*/ 8870 w 14293"/>
                <a:gd name="T63" fmla="*/ 358 h 571"/>
                <a:gd name="T64" fmla="*/ 8571 w 14293"/>
                <a:gd name="T65" fmla="*/ 76 h 571"/>
                <a:gd name="T66" fmla="*/ 8750 w 14293"/>
                <a:gd name="T67" fmla="*/ 94 h 571"/>
                <a:gd name="T68" fmla="*/ 8870 w 14293"/>
                <a:gd name="T69" fmla="*/ 358 h 571"/>
                <a:gd name="T70" fmla="*/ 9518 w 14293"/>
                <a:gd name="T71" fmla="*/ 477 h 571"/>
                <a:gd name="T72" fmla="*/ 9739 w 14293"/>
                <a:gd name="T73" fmla="*/ 298 h 571"/>
                <a:gd name="T74" fmla="*/ 9339 w 14293"/>
                <a:gd name="T75" fmla="*/ 502 h 571"/>
                <a:gd name="T76" fmla="*/ 10012 w 14293"/>
                <a:gd name="T77" fmla="*/ 8 h 571"/>
                <a:gd name="T78" fmla="*/ 10004 w 14293"/>
                <a:gd name="T79" fmla="*/ 196 h 571"/>
                <a:gd name="T80" fmla="*/ 10609 w 14293"/>
                <a:gd name="T81" fmla="*/ 562 h 571"/>
                <a:gd name="T82" fmla="*/ 11104 w 14293"/>
                <a:gd name="T83" fmla="*/ 8 h 571"/>
                <a:gd name="T84" fmla="*/ 11735 w 14293"/>
                <a:gd name="T85" fmla="*/ 8 h 571"/>
                <a:gd name="T86" fmla="*/ 11437 w 14293"/>
                <a:gd name="T87" fmla="*/ 315 h 571"/>
                <a:gd name="T88" fmla="*/ 11889 w 14293"/>
                <a:gd name="T89" fmla="*/ 8 h 571"/>
                <a:gd name="T90" fmla="*/ 12196 w 14293"/>
                <a:gd name="T91" fmla="*/ 315 h 571"/>
                <a:gd name="T92" fmla="*/ 12110 w 14293"/>
                <a:gd name="T93" fmla="*/ 358 h 571"/>
                <a:gd name="T94" fmla="*/ 11999 w 14293"/>
                <a:gd name="T95" fmla="*/ 238 h 571"/>
                <a:gd name="T96" fmla="*/ 12170 w 14293"/>
                <a:gd name="T97" fmla="*/ 102 h 571"/>
                <a:gd name="T98" fmla="*/ 12613 w 14293"/>
                <a:gd name="T99" fmla="*/ 451 h 571"/>
                <a:gd name="T100" fmla="*/ 12656 w 14293"/>
                <a:gd name="T101" fmla="*/ 315 h 571"/>
                <a:gd name="T102" fmla="*/ 12844 w 14293"/>
                <a:gd name="T103" fmla="*/ 42 h 571"/>
                <a:gd name="T104" fmla="*/ 12588 w 14293"/>
                <a:gd name="T105" fmla="*/ 145 h 571"/>
                <a:gd name="T106" fmla="*/ 12886 w 14293"/>
                <a:gd name="T107" fmla="*/ 494 h 571"/>
                <a:gd name="T108" fmla="*/ 13048 w 14293"/>
                <a:gd name="T109" fmla="*/ 8 h 571"/>
                <a:gd name="T110" fmla="*/ 13270 w 14293"/>
                <a:gd name="T111" fmla="*/ 102 h 571"/>
                <a:gd name="T112" fmla="*/ 13432 w 14293"/>
                <a:gd name="T113" fmla="*/ 562 h 571"/>
                <a:gd name="T114" fmla="*/ 14157 w 14293"/>
                <a:gd name="T115" fmla="*/ 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293" h="571">
                  <a:moveTo>
                    <a:pt x="0" y="562"/>
                  </a:moveTo>
                  <a:cubicBezTo>
                    <a:pt x="0" y="8"/>
                    <a:pt x="0" y="8"/>
                    <a:pt x="0" y="8"/>
                  </a:cubicBezTo>
                  <a:cubicBezTo>
                    <a:pt x="111" y="8"/>
                    <a:pt x="111" y="8"/>
                    <a:pt x="111" y="8"/>
                  </a:cubicBezTo>
                  <a:cubicBezTo>
                    <a:pt x="111" y="221"/>
                    <a:pt x="111" y="221"/>
                    <a:pt x="111" y="221"/>
                  </a:cubicBezTo>
                  <a:cubicBezTo>
                    <a:pt x="333" y="221"/>
                    <a:pt x="333" y="221"/>
                    <a:pt x="333" y="221"/>
                  </a:cubicBezTo>
                  <a:cubicBezTo>
                    <a:pt x="333" y="8"/>
                    <a:pt x="333" y="8"/>
                    <a:pt x="333" y="8"/>
                  </a:cubicBezTo>
                  <a:cubicBezTo>
                    <a:pt x="444" y="8"/>
                    <a:pt x="444" y="8"/>
                    <a:pt x="444" y="8"/>
                  </a:cubicBezTo>
                  <a:cubicBezTo>
                    <a:pt x="444" y="562"/>
                    <a:pt x="444" y="562"/>
                    <a:pt x="444" y="562"/>
                  </a:cubicBezTo>
                  <a:cubicBezTo>
                    <a:pt x="333" y="562"/>
                    <a:pt x="333" y="562"/>
                    <a:pt x="333" y="562"/>
                  </a:cubicBezTo>
                  <a:cubicBezTo>
                    <a:pt x="333" y="324"/>
                    <a:pt x="333" y="324"/>
                    <a:pt x="333" y="324"/>
                  </a:cubicBezTo>
                  <a:cubicBezTo>
                    <a:pt x="111" y="324"/>
                    <a:pt x="111" y="324"/>
                    <a:pt x="111" y="324"/>
                  </a:cubicBezTo>
                  <a:cubicBezTo>
                    <a:pt x="111" y="562"/>
                    <a:pt x="111" y="562"/>
                    <a:pt x="111" y="562"/>
                  </a:cubicBezTo>
                  <a:lnTo>
                    <a:pt x="0" y="562"/>
                  </a:lnTo>
                  <a:close/>
                  <a:moveTo>
                    <a:pt x="597" y="562"/>
                  </a:moveTo>
                  <a:cubicBezTo>
                    <a:pt x="597" y="8"/>
                    <a:pt x="597" y="8"/>
                    <a:pt x="597" y="8"/>
                  </a:cubicBezTo>
                  <a:cubicBezTo>
                    <a:pt x="1015" y="8"/>
                    <a:pt x="1015" y="8"/>
                    <a:pt x="1015" y="8"/>
                  </a:cubicBezTo>
                  <a:cubicBezTo>
                    <a:pt x="1015" y="102"/>
                    <a:pt x="1015" y="102"/>
                    <a:pt x="1015" y="102"/>
                  </a:cubicBezTo>
                  <a:cubicBezTo>
                    <a:pt x="717" y="102"/>
                    <a:pt x="717" y="102"/>
                    <a:pt x="717" y="102"/>
                  </a:cubicBezTo>
                  <a:cubicBezTo>
                    <a:pt x="717" y="221"/>
                    <a:pt x="717" y="221"/>
                    <a:pt x="717" y="221"/>
                  </a:cubicBezTo>
                  <a:cubicBezTo>
                    <a:pt x="990" y="221"/>
                    <a:pt x="990" y="221"/>
                    <a:pt x="990" y="221"/>
                  </a:cubicBezTo>
                  <a:cubicBezTo>
                    <a:pt x="990" y="315"/>
                    <a:pt x="990" y="315"/>
                    <a:pt x="990" y="315"/>
                  </a:cubicBezTo>
                  <a:cubicBezTo>
                    <a:pt x="717" y="315"/>
                    <a:pt x="717" y="315"/>
                    <a:pt x="717" y="315"/>
                  </a:cubicBezTo>
                  <a:cubicBezTo>
                    <a:pt x="717" y="468"/>
                    <a:pt x="717" y="468"/>
                    <a:pt x="717" y="468"/>
                  </a:cubicBezTo>
                  <a:cubicBezTo>
                    <a:pt x="1024" y="468"/>
                    <a:pt x="1024" y="468"/>
                    <a:pt x="1024" y="468"/>
                  </a:cubicBezTo>
                  <a:cubicBezTo>
                    <a:pt x="1024" y="562"/>
                    <a:pt x="1024" y="562"/>
                    <a:pt x="1024" y="562"/>
                  </a:cubicBezTo>
                  <a:lnTo>
                    <a:pt x="597" y="562"/>
                  </a:lnTo>
                  <a:close/>
                  <a:moveTo>
                    <a:pt x="1160" y="562"/>
                  </a:moveTo>
                  <a:cubicBezTo>
                    <a:pt x="1160" y="8"/>
                    <a:pt x="1160" y="8"/>
                    <a:pt x="1160" y="8"/>
                  </a:cubicBezTo>
                  <a:cubicBezTo>
                    <a:pt x="1271" y="8"/>
                    <a:pt x="1271" y="8"/>
                    <a:pt x="1271" y="8"/>
                  </a:cubicBezTo>
                  <a:cubicBezTo>
                    <a:pt x="1501" y="375"/>
                    <a:pt x="1501" y="375"/>
                    <a:pt x="1501" y="375"/>
                  </a:cubicBezTo>
                  <a:cubicBezTo>
                    <a:pt x="1501" y="8"/>
                    <a:pt x="1501" y="8"/>
                    <a:pt x="1501" y="8"/>
                  </a:cubicBezTo>
                  <a:cubicBezTo>
                    <a:pt x="1604" y="8"/>
                    <a:pt x="1604" y="8"/>
                    <a:pt x="1604" y="8"/>
                  </a:cubicBezTo>
                  <a:cubicBezTo>
                    <a:pt x="1604" y="562"/>
                    <a:pt x="1604" y="562"/>
                    <a:pt x="1604" y="562"/>
                  </a:cubicBezTo>
                  <a:cubicBezTo>
                    <a:pt x="1493" y="562"/>
                    <a:pt x="1493" y="562"/>
                    <a:pt x="1493" y="562"/>
                  </a:cubicBezTo>
                  <a:cubicBezTo>
                    <a:pt x="1271" y="196"/>
                    <a:pt x="1271" y="196"/>
                    <a:pt x="1271" y="196"/>
                  </a:cubicBezTo>
                  <a:cubicBezTo>
                    <a:pt x="1271" y="562"/>
                    <a:pt x="1271" y="562"/>
                    <a:pt x="1271" y="562"/>
                  </a:cubicBezTo>
                  <a:lnTo>
                    <a:pt x="1160" y="562"/>
                  </a:lnTo>
                  <a:close/>
                  <a:moveTo>
                    <a:pt x="2269" y="562"/>
                  </a:moveTo>
                  <a:cubicBezTo>
                    <a:pt x="2149" y="562"/>
                    <a:pt x="2149" y="562"/>
                    <a:pt x="2149" y="562"/>
                  </a:cubicBezTo>
                  <a:cubicBezTo>
                    <a:pt x="2098" y="434"/>
                    <a:pt x="2098" y="434"/>
                    <a:pt x="2098" y="434"/>
                  </a:cubicBezTo>
                  <a:cubicBezTo>
                    <a:pt x="1877" y="434"/>
                    <a:pt x="1877" y="434"/>
                    <a:pt x="1877" y="434"/>
                  </a:cubicBezTo>
                  <a:cubicBezTo>
                    <a:pt x="1825" y="562"/>
                    <a:pt x="1825" y="562"/>
                    <a:pt x="1825" y="562"/>
                  </a:cubicBezTo>
                  <a:cubicBezTo>
                    <a:pt x="1715" y="562"/>
                    <a:pt x="1715" y="562"/>
                    <a:pt x="1715" y="562"/>
                  </a:cubicBezTo>
                  <a:cubicBezTo>
                    <a:pt x="1928" y="8"/>
                    <a:pt x="1928" y="8"/>
                    <a:pt x="1928" y="8"/>
                  </a:cubicBezTo>
                  <a:cubicBezTo>
                    <a:pt x="2047" y="8"/>
                    <a:pt x="2047" y="8"/>
                    <a:pt x="2047" y="8"/>
                  </a:cubicBezTo>
                  <a:lnTo>
                    <a:pt x="2269" y="562"/>
                  </a:lnTo>
                  <a:close/>
                  <a:moveTo>
                    <a:pt x="2064" y="341"/>
                  </a:moveTo>
                  <a:cubicBezTo>
                    <a:pt x="1987" y="136"/>
                    <a:pt x="1987" y="136"/>
                    <a:pt x="1987" y="136"/>
                  </a:cubicBezTo>
                  <a:cubicBezTo>
                    <a:pt x="1911" y="341"/>
                    <a:pt x="1911" y="341"/>
                    <a:pt x="1911" y="341"/>
                  </a:cubicBezTo>
                  <a:lnTo>
                    <a:pt x="2064" y="341"/>
                  </a:lnTo>
                  <a:close/>
                  <a:moveTo>
                    <a:pt x="2371" y="562"/>
                  </a:moveTo>
                  <a:cubicBezTo>
                    <a:pt x="2371" y="8"/>
                    <a:pt x="2371" y="8"/>
                    <a:pt x="2371" y="8"/>
                  </a:cubicBezTo>
                  <a:cubicBezTo>
                    <a:pt x="2482" y="8"/>
                    <a:pt x="2482" y="8"/>
                    <a:pt x="2482" y="8"/>
                  </a:cubicBezTo>
                  <a:cubicBezTo>
                    <a:pt x="2712" y="375"/>
                    <a:pt x="2712" y="375"/>
                    <a:pt x="2712" y="375"/>
                  </a:cubicBezTo>
                  <a:cubicBezTo>
                    <a:pt x="2712" y="8"/>
                    <a:pt x="2712" y="8"/>
                    <a:pt x="2712" y="8"/>
                  </a:cubicBezTo>
                  <a:cubicBezTo>
                    <a:pt x="2815" y="8"/>
                    <a:pt x="2815" y="8"/>
                    <a:pt x="2815" y="8"/>
                  </a:cubicBezTo>
                  <a:cubicBezTo>
                    <a:pt x="2815" y="562"/>
                    <a:pt x="2815" y="562"/>
                    <a:pt x="2815" y="562"/>
                  </a:cubicBezTo>
                  <a:cubicBezTo>
                    <a:pt x="2704" y="562"/>
                    <a:pt x="2704" y="562"/>
                    <a:pt x="2704" y="562"/>
                  </a:cubicBezTo>
                  <a:cubicBezTo>
                    <a:pt x="2474" y="196"/>
                    <a:pt x="2474" y="196"/>
                    <a:pt x="2474" y="196"/>
                  </a:cubicBezTo>
                  <a:cubicBezTo>
                    <a:pt x="2474" y="562"/>
                    <a:pt x="2474" y="562"/>
                    <a:pt x="2474" y="562"/>
                  </a:cubicBezTo>
                  <a:lnTo>
                    <a:pt x="2371" y="562"/>
                  </a:lnTo>
                  <a:close/>
                  <a:moveTo>
                    <a:pt x="3147" y="562"/>
                  </a:moveTo>
                  <a:cubicBezTo>
                    <a:pt x="3147" y="8"/>
                    <a:pt x="3147" y="8"/>
                    <a:pt x="3147" y="8"/>
                  </a:cubicBezTo>
                  <a:cubicBezTo>
                    <a:pt x="3326" y="8"/>
                    <a:pt x="3326" y="8"/>
                    <a:pt x="3326" y="8"/>
                  </a:cubicBezTo>
                  <a:cubicBezTo>
                    <a:pt x="3395" y="8"/>
                    <a:pt x="3437" y="8"/>
                    <a:pt x="3463" y="17"/>
                  </a:cubicBezTo>
                  <a:cubicBezTo>
                    <a:pt x="3497" y="25"/>
                    <a:pt x="3523" y="42"/>
                    <a:pt x="3540" y="68"/>
                  </a:cubicBezTo>
                  <a:cubicBezTo>
                    <a:pt x="3565" y="94"/>
                    <a:pt x="3574" y="136"/>
                    <a:pt x="3574" y="179"/>
                  </a:cubicBezTo>
                  <a:cubicBezTo>
                    <a:pt x="3574" y="213"/>
                    <a:pt x="3565" y="238"/>
                    <a:pt x="3557" y="264"/>
                  </a:cubicBezTo>
                  <a:cubicBezTo>
                    <a:pt x="3540" y="289"/>
                    <a:pt x="3531" y="307"/>
                    <a:pt x="3505" y="315"/>
                  </a:cubicBezTo>
                  <a:cubicBezTo>
                    <a:pt x="3488" y="332"/>
                    <a:pt x="3471" y="341"/>
                    <a:pt x="3454" y="341"/>
                  </a:cubicBezTo>
                  <a:cubicBezTo>
                    <a:pt x="3420" y="349"/>
                    <a:pt x="3386" y="349"/>
                    <a:pt x="3335" y="349"/>
                  </a:cubicBezTo>
                  <a:cubicBezTo>
                    <a:pt x="3258" y="349"/>
                    <a:pt x="3258" y="349"/>
                    <a:pt x="3258" y="349"/>
                  </a:cubicBezTo>
                  <a:cubicBezTo>
                    <a:pt x="3258" y="562"/>
                    <a:pt x="3258" y="562"/>
                    <a:pt x="3258" y="562"/>
                  </a:cubicBezTo>
                  <a:lnTo>
                    <a:pt x="3147" y="562"/>
                  </a:lnTo>
                  <a:close/>
                  <a:moveTo>
                    <a:pt x="3258" y="102"/>
                  </a:moveTo>
                  <a:cubicBezTo>
                    <a:pt x="3258" y="255"/>
                    <a:pt x="3258" y="255"/>
                    <a:pt x="3258" y="255"/>
                  </a:cubicBezTo>
                  <a:cubicBezTo>
                    <a:pt x="3326" y="255"/>
                    <a:pt x="3326" y="255"/>
                    <a:pt x="3326" y="255"/>
                  </a:cubicBezTo>
                  <a:cubicBezTo>
                    <a:pt x="3369" y="255"/>
                    <a:pt x="3395" y="255"/>
                    <a:pt x="3412" y="247"/>
                  </a:cubicBezTo>
                  <a:cubicBezTo>
                    <a:pt x="3429" y="247"/>
                    <a:pt x="3437" y="238"/>
                    <a:pt x="3446" y="221"/>
                  </a:cubicBezTo>
                  <a:cubicBezTo>
                    <a:pt x="3454" y="213"/>
                    <a:pt x="3463" y="196"/>
                    <a:pt x="3463" y="179"/>
                  </a:cubicBezTo>
                  <a:cubicBezTo>
                    <a:pt x="3463" y="162"/>
                    <a:pt x="3454" y="145"/>
                    <a:pt x="3437" y="128"/>
                  </a:cubicBezTo>
                  <a:cubicBezTo>
                    <a:pt x="3429" y="119"/>
                    <a:pt x="3412" y="111"/>
                    <a:pt x="3395" y="102"/>
                  </a:cubicBezTo>
                  <a:cubicBezTo>
                    <a:pt x="3386" y="102"/>
                    <a:pt x="3352" y="102"/>
                    <a:pt x="3318" y="102"/>
                  </a:cubicBezTo>
                  <a:lnTo>
                    <a:pt x="3258" y="102"/>
                  </a:lnTo>
                  <a:close/>
                  <a:moveTo>
                    <a:pt x="3685" y="289"/>
                  </a:moveTo>
                  <a:cubicBezTo>
                    <a:pt x="3685" y="230"/>
                    <a:pt x="3693" y="187"/>
                    <a:pt x="3710" y="145"/>
                  </a:cubicBezTo>
                  <a:cubicBezTo>
                    <a:pt x="3727" y="119"/>
                    <a:pt x="3744" y="94"/>
                    <a:pt x="3761" y="68"/>
                  </a:cubicBezTo>
                  <a:cubicBezTo>
                    <a:pt x="3787" y="42"/>
                    <a:pt x="3812" y="34"/>
                    <a:pt x="3838" y="17"/>
                  </a:cubicBezTo>
                  <a:cubicBezTo>
                    <a:pt x="3872" y="8"/>
                    <a:pt x="3915" y="0"/>
                    <a:pt x="3957" y="0"/>
                  </a:cubicBezTo>
                  <a:cubicBezTo>
                    <a:pt x="4034" y="0"/>
                    <a:pt x="4102" y="25"/>
                    <a:pt x="4154" y="76"/>
                  </a:cubicBezTo>
                  <a:cubicBezTo>
                    <a:pt x="4205" y="128"/>
                    <a:pt x="4230" y="196"/>
                    <a:pt x="4230" y="281"/>
                  </a:cubicBezTo>
                  <a:cubicBezTo>
                    <a:pt x="4230" y="375"/>
                    <a:pt x="4205" y="443"/>
                    <a:pt x="4154" y="494"/>
                  </a:cubicBezTo>
                  <a:cubicBezTo>
                    <a:pt x="4102" y="545"/>
                    <a:pt x="4043" y="571"/>
                    <a:pt x="3957" y="571"/>
                  </a:cubicBezTo>
                  <a:cubicBezTo>
                    <a:pt x="3872" y="571"/>
                    <a:pt x="3812" y="545"/>
                    <a:pt x="3761" y="494"/>
                  </a:cubicBezTo>
                  <a:cubicBezTo>
                    <a:pt x="3710" y="443"/>
                    <a:pt x="3685" y="375"/>
                    <a:pt x="3685" y="289"/>
                  </a:cubicBezTo>
                  <a:close/>
                  <a:moveTo>
                    <a:pt x="3804" y="281"/>
                  </a:moveTo>
                  <a:cubicBezTo>
                    <a:pt x="3804" y="349"/>
                    <a:pt x="3821" y="392"/>
                    <a:pt x="3847" y="426"/>
                  </a:cubicBezTo>
                  <a:cubicBezTo>
                    <a:pt x="3872" y="460"/>
                    <a:pt x="3915" y="477"/>
                    <a:pt x="3957" y="477"/>
                  </a:cubicBezTo>
                  <a:cubicBezTo>
                    <a:pt x="4000" y="477"/>
                    <a:pt x="4043" y="460"/>
                    <a:pt x="4068" y="426"/>
                  </a:cubicBezTo>
                  <a:cubicBezTo>
                    <a:pt x="4094" y="392"/>
                    <a:pt x="4111" y="349"/>
                    <a:pt x="4111" y="281"/>
                  </a:cubicBezTo>
                  <a:cubicBezTo>
                    <a:pt x="4111" y="221"/>
                    <a:pt x="4094" y="170"/>
                    <a:pt x="4068" y="136"/>
                  </a:cubicBezTo>
                  <a:cubicBezTo>
                    <a:pt x="4043" y="111"/>
                    <a:pt x="4000" y="94"/>
                    <a:pt x="3957" y="94"/>
                  </a:cubicBezTo>
                  <a:cubicBezTo>
                    <a:pt x="3915" y="94"/>
                    <a:pt x="3872" y="111"/>
                    <a:pt x="3847" y="145"/>
                  </a:cubicBezTo>
                  <a:cubicBezTo>
                    <a:pt x="3821" y="170"/>
                    <a:pt x="3804" y="221"/>
                    <a:pt x="3804" y="281"/>
                  </a:cubicBezTo>
                  <a:close/>
                  <a:moveTo>
                    <a:pt x="4358" y="562"/>
                  </a:moveTo>
                  <a:cubicBezTo>
                    <a:pt x="4358" y="8"/>
                    <a:pt x="4358" y="8"/>
                    <a:pt x="4358" y="8"/>
                  </a:cubicBezTo>
                  <a:cubicBezTo>
                    <a:pt x="4469" y="8"/>
                    <a:pt x="4469" y="8"/>
                    <a:pt x="4469" y="8"/>
                  </a:cubicBezTo>
                  <a:cubicBezTo>
                    <a:pt x="4469" y="468"/>
                    <a:pt x="4469" y="468"/>
                    <a:pt x="4469" y="468"/>
                  </a:cubicBezTo>
                  <a:cubicBezTo>
                    <a:pt x="4751" y="468"/>
                    <a:pt x="4751" y="468"/>
                    <a:pt x="4751" y="468"/>
                  </a:cubicBezTo>
                  <a:cubicBezTo>
                    <a:pt x="4751" y="562"/>
                    <a:pt x="4751" y="562"/>
                    <a:pt x="4751" y="562"/>
                  </a:cubicBezTo>
                  <a:lnTo>
                    <a:pt x="4358" y="562"/>
                  </a:lnTo>
                  <a:close/>
                  <a:moveTo>
                    <a:pt x="4947" y="562"/>
                  </a:moveTo>
                  <a:cubicBezTo>
                    <a:pt x="4947" y="332"/>
                    <a:pt x="4947" y="332"/>
                    <a:pt x="4947" y="332"/>
                  </a:cubicBezTo>
                  <a:cubicBezTo>
                    <a:pt x="4742" y="8"/>
                    <a:pt x="4742" y="8"/>
                    <a:pt x="4742" y="8"/>
                  </a:cubicBezTo>
                  <a:cubicBezTo>
                    <a:pt x="4878" y="8"/>
                    <a:pt x="4878" y="8"/>
                    <a:pt x="4878" y="8"/>
                  </a:cubicBezTo>
                  <a:cubicBezTo>
                    <a:pt x="5006" y="230"/>
                    <a:pt x="5006" y="230"/>
                    <a:pt x="5006" y="230"/>
                  </a:cubicBezTo>
                  <a:cubicBezTo>
                    <a:pt x="5134" y="8"/>
                    <a:pt x="5134" y="8"/>
                    <a:pt x="5134" y="8"/>
                  </a:cubicBezTo>
                  <a:cubicBezTo>
                    <a:pt x="5262" y="8"/>
                    <a:pt x="5262" y="8"/>
                    <a:pt x="5262" y="8"/>
                  </a:cubicBezTo>
                  <a:cubicBezTo>
                    <a:pt x="5066" y="332"/>
                    <a:pt x="5066" y="332"/>
                    <a:pt x="5066" y="332"/>
                  </a:cubicBezTo>
                  <a:cubicBezTo>
                    <a:pt x="5066" y="562"/>
                    <a:pt x="5066" y="562"/>
                    <a:pt x="5066" y="562"/>
                  </a:cubicBezTo>
                  <a:lnTo>
                    <a:pt x="4947" y="562"/>
                  </a:lnTo>
                  <a:close/>
                  <a:moveTo>
                    <a:pt x="5492" y="562"/>
                  </a:moveTo>
                  <a:cubicBezTo>
                    <a:pt x="5492" y="102"/>
                    <a:pt x="5492" y="102"/>
                    <a:pt x="5492" y="102"/>
                  </a:cubicBezTo>
                  <a:cubicBezTo>
                    <a:pt x="5322" y="102"/>
                    <a:pt x="5322" y="102"/>
                    <a:pt x="5322" y="102"/>
                  </a:cubicBezTo>
                  <a:cubicBezTo>
                    <a:pt x="5322" y="8"/>
                    <a:pt x="5322" y="8"/>
                    <a:pt x="5322" y="8"/>
                  </a:cubicBezTo>
                  <a:cubicBezTo>
                    <a:pt x="5765" y="8"/>
                    <a:pt x="5765" y="8"/>
                    <a:pt x="5765" y="8"/>
                  </a:cubicBezTo>
                  <a:cubicBezTo>
                    <a:pt x="5765" y="102"/>
                    <a:pt x="5765" y="102"/>
                    <a:pt x="5765" y="102"/>
                  </a:cubicBezTo>
                  <a:cubicBezTo>
                    <a:pt x="5603" y="102"/>
                    <a:pt x="5603" y="102"/>
                    <a:pt x="5603" y="102"/>
                  </a:cubicBezTo>
                  <a:cubicBezTo>
                    <a:pt x="5603" y="562"/>
                    <a:pt x="5603" y="562"/>
                    <a:pt x="5603" y="562"/>
                  </a:cubicBezTo>
                  <a:lnTo>
                    <a:pt x="5492" y="562"/>
                  </a:lnTo>
                  <a:close/>
                  <a:moveTo>
                    <a:pt x="5885" y="562"/>
                  </a:moveTo>
                  <a:cubicBezTo>
                    <a:pt x="5885" y="8"/>
                    <a:pt x="5885" y="8"/>
                    <a:pt x="5885" y="8"/>
                  </a:cubicBezTo>
                  <a:cubicBezTo>
                    <a:pt x="6294" y="8"/>
                    <a:pt x="6294" y="8"/>
                    <a:pt x="6294" y="8"/>
                  </a:cubicBezTo>
                  <a:cubicBezTo>
                    <a:pt x="6294" y="102"/>
                    <a:pt x="6294" y="102"/>
                    <a:pt x="6294" y="102"/>
                  </a:cubicBezTo>
                  <a:cubicBezTo>
                    <a:pt x="5996" y="102"/>
                    <a:pt x="5996" y="102"/>
                    <a:pt x="5996" y="102"/>
                  </a:cubicBezTo>
                  <a:cubicBezTo>
                    <a:pt x="5996" y="221"/>
                    <a:pt x="5996" y="221"/>
                    <a:pt x="5996" y="221"/>
                  </a:cubicBezTo>
                  <a:cubicBezTo>
                    <a:pt x="6277" y="221"/>
                    <a:pt x="6277" y="221"/>
                    <a:pt x="6277" y="221"/>
                  </a:cubicBezTo>
                  <a:cubicBezTo>
                    <a:pt x="6277" y="315"/>
                    <a:pt x="6277" y="315"/>
                    <a:pt x="6277" y="315"/>
                  </a:cubicBezTo>
                  <a:cubicBezTo>
                    <a:pt x="5996" y="315"/>
                    <a:pt x="5996" y="315"/>
                    <a:pt x="5996" y="315"/>
                  </a:cubicBezTo>
                  <a:cubicBezTo>
                    <a:pt x="5996" y="468"/>
                    <a:pt x="5996" y="468"/>
                    <a:pt x="5996" y="468"/>
                  </a:cubicBezTo>
                  <a:cubicBezTo>
                    <a:pt x="6303" y="468"/>
                    <a:pt x="6303" y="468"/>
                    <a:pt x="6303" y="468"/>
                  </a:cubicBezTo>
                  <a:cubicBezTo>
                    <a:pt x="6303" y="562"/>
                    <a:pt x="6303" y="562"/>
                    <a:pt x="6303" y="562"/>
                  </a:cubicBezTo>
                  <a:lnTo>
                    <a:pt x="5885" y="562"/>
                  </a:lnTo>
                  <a:close/>
                  <a:moveTo>
                    <a:pt x="6797" y="358"/>
                  </a:moveTo>
                  <a:cubicBezTo>
                    <a:pt x="6908" y="392"/>
                    <a:pt x="6908" y="392"/>
                    <a:pt x="6908" y="392"/>
                  </a:cubicBezTo>
                  <a:cubicBezTo>
                    <a:pt x="6891" y="451"/>
                    <a:pt x="6866" y="494"/>
                    <a:pt x="6823" y="528"/>
                  </a:cubicBezTo>
                  <a:cubicBezTo>
                    <a:pt x="6789" y="554"/>
                    <a:pt x="6738" y="571"/>
                    <a:pt x="6678" y="571"/>
                  </a:cubicBezTo>
                  <a:cubicBezTo>
                    <a:pt x="6601" y="571"/>
                    <a:pt x="6541" y="545"/>
                    <a:pt x="6499" y="494"/>
                  </a:cubicBezTo>
                  <a:cubicBezTo>
                    <a:pt x="6448" y="443"/>
                    <a:pt x="6422" y="375"/>
                    <a:pt x="6422" y="289"/>
                  </a:cubicBezTo>
                  <a:cubicBezTo>
                    <a:pt x="6422" y="196"/>
                    <a:pt x="6448" y="128"/>
                    <a:pt x="6499" y="76"/>
                  </a:cubicBezTo>
                  <a:cubicBezTo>
                    <a:pt x="6541" y="25"/>
                    <a:pt x="6610" y="0"/>
                    <a:pt x="6686" y="0"/>
                  </a:cubicBezTo>
                  <a:cubicBezTo>
                    <a:pt x="6755" y="0"/>
                    <a:pt x="6806" y="17"/>
                    <a:pt x="6848" y="59"/>
                  </a:cubicBezTo>
                  <a:cubicBezTo>
                    <a:pt x="6874" y="85"/>
                    <a:pt x="6891" y="119"/>
                    <a:pt x="6908" y="162"/>
                  </a:cubicBezTo>
                  <a:cubicBezTo>
                    <a:pt x="6797" y="187"/>
                    <a:pt x="6797" y="187"/>
                    <a:pt x="6797" y="187"/>
                  </a:cubicBezTo>
                  <a:cubicBezTo>
                    <a:pt x="6789" y="162"/>
                    <a:pt x="6780" y="136"/>
                    <a:pt x="6755" y="119"/>
                  </a:cubicBezTo>
                  <a:cubicBezTo>
                    <a:pt x="6738" y="102"/>
                    <a:pt x="6712" y="94"/>
                    <a:pt x="6678" y="94"/>
                  </a:cubicBezTo>
                  <a:cubicBezTo>
                    <a:pt x="6635" y="94"/>
                    <a:pt x="6601" y="111"/>
                    <a:pt x="6576" y="136"/>
                  </a:cubicBezTo>
                  <a:cubicBezTo>
                    <a:pt x="6550" y="170"/>
                    <a:pt x="6541" y="213"/>
                    <a:pt x="6541" y="281"/>
                  </a:cubicBezTo>
                  <a:cubicBezTo>
                    <a:pt x="6541" y="349"/>
                    <a:pt x="6550" y="400"/>
                    <a:pt x="6576" y="434"/>
                  </a:cubicBezTo>
                  <a:cubicBezTo>
                    <a:pt x="6601" y="460"/>
                    <a:pt x="6635" y="477"/>
                    <a:pt x="6678" y="477"/>
                  </a:cubicBezTo>
                  <a:cubicBezTo>
                    <a:pt x="6703" y="477"/>
                    <a:pt x="6729" y="468"/>
                    <a:pt x="6755" y="451"/>
                  </a:cubicBezTo>
                  <a:cubicBezTo>
                    <a:pt x="6772" y="426"/>
                    <a:pt x="6789" y="400"/>
                    <a:pt x="6797" y="358"/>
                  </a:cubicBezTo>
                  <a:close/>
                  <a:moveTo>
                    <a:pt x="7053" y="562"/>
                  </a:moveTo>
                  <a:cubicBezTo>
                    <a:pt x="7053" y="8"/>
                    <a:pt x="7053" y="8"/>
                    <a:pt x="7053" y="8"/>
                  </a:cubicBezTo>
                  <a:cubicBezTo>
                    <a:pt x="7164" y="8"/>
                    <a:pt x="7164" y="8"/>
                    <a:pt x="7164" y="8"/>
                  </a:cubicBezTo>
                  <a:cubicBezTo>
                    <a:pt x="7164" y="221"/>
                    <a:pt x="7164" y="221"/>
                    <a:pt x="7164" y="221"/>
                  </a:cubicBezTo>
                  <a:cubicBezTo>
                    <a:pt x="7386" y="221"/>
                    <a:pt x="7386" y="221"/>
                    <a:pt x="7386" y="221"/>
                  </a:cubicBezTo>
                  <a:cubicBezTo>
                    <a:pt x="7386" y="8"/>
                    <a:pt x="7386" y="8"/>
                    <a:pt x="7386" y="8"/>
                  </a:cubicBezTo>
                  <a:cubicBezTo>
                    <a:pt x="7497" y="8"/>
                    <a:pt x="7497" y="8"/>
                    <a:pt x="7497" y="8"/>
                  </a:cubicBezTo>
                  <a:cubicBezTo>
                    <a:pt x="7497" y="562"/>
                    <a:pt x="7497" y="562"/>
                    <a:pt x="7497" y="562"/>
                  </a:cubicBezTo>
                  <a:cubicBezTo>
                    <a:pt x="7386" y="562"/>
                    <a:pt x="7386" y="562"/>
                    <a:pt x="7386" y="562"/>
                  </a:cubicBezTo>
                  <a:cubicBezTo>
                    <a:pt x="7386" y="324"/>
                    <a:pt x="7386" y="324"/>
                    <a:pt x="7386" y="324"/>
                  </a:cubicBezTo>
                  <a:cubicBezTo>
                    <a:pt x="7164" y="324"/>
                    <a:pt x="7164" y="324"/>
                    <a:pt x="7164" y="324"/>
                  </a:cubicBezTo>
                  <a:cubicBezTo>
                    <a:pt x="7164" y="562"/>
                    <a:pt x="7164" y="562"/>
                    <a:pt x="7164" y="562"/>
                  </a:cubicBezTo>
                  <a:lnTo>
                    <a:pt x="7053" y="562"/>
                  </a:lnTo>
                  <a:close/>
                  <a:moveTo>
                    <a:pt x="7659" y="562"/>
                  </a:moveTo>
                  <a:cubicBezTo>
                    <a:pt x="7659" y="8"/>
                    <a:pt x="7659" y="8"/>
                    <a:pt x="7659" y="8"/>
                  </a:cubicBezTo>
                  <a:cubicBezTo>
                    <a:pt x="7761" y="8"/>
                    <a:pt x="7761" y="8"/>
                    <a:pt x="7761" y="8"/>
                  </a:cubicBezTo>
                  <a:cubicBezTo>
                    <a:pt x="7991" y="375"/>
                    <a:pt x="7991" y="375"/>
                    <a:pt x="7991" y="375"/>
                  </a:cubicBezTo>
                  <a:cubicBezTo>
                    <a:pt x="7991" y="8"/>
                    <a:pt x="7991" y="8"/>
                    <a:pt x="7991" y="8"/>
                  </a:cubicBezTo>
                  <a:cubicBezTo>
                    <a:pt x="8094" y="8"/>
                    <a:pt x="8094" y="8"/>
                    <a:pt x="8094" y="8"/>
                  </a:cubicBezTo>
                  <a:cubicBezTo>
                    <a:pt x="8094" y="562"/>
                    <a:pt x="8094" y="562"/>
                    <a:pt x="8094" y="562"/>
                  </a:cubicBezTo>
                  <a:cubicBezTo>
                    <a:pt x="7983" y="562"/>
                    <a:pt x="7983" y="562"/>
                    <a:pt x="7983" y="562"/>
                  </a:cubicBezTo>
                  <a:cubicBezTo>
                    <a:pt x="7761" y="196"/>
                    <a:pt x="7761" y="196"/>
                    <a:pt x="7761" y="196"/>
                  </a:cubicBezTo>
                  <a:cubicBezTo>
                    <a:pt x="7761" y="562"/>
                    <a:pt x="7761" y="562"/>
                    <a:pt x="7761" y="562"/>
                  </a:cubicBezTo>
                  <a:lnTo>
                    <a:pt x="7659" y="562"/>
                  </a:lnTo>
                  <a:close/>
                  <a:moveTo>
                    <a:pt x="8256" y="562"/>
                  </a:moveTo>
                  <a:cubicBezTo>
                    <a:pt x="8256" y="8"/>
                    <a:pt x="8256" y="8"/>
                    <a:pt x="8256" y="8"/>
                  </a:cubicBezTo>
                  <a:cubicBezTo>
                    <a:pt x="8366" y="8"/>
                    <a:pt x="8366" y="8"/>
                    <a:pt x="8366" y="8"/>
                  </a:cubicBezTo>
                  <a:cubicBezTo>
                    <a:pt x="8366" y="562"/>
                    <a:pt x="8366" y="562"/>
                    <a:pt x="8366" y="562"/>
                  </a:cubicBezTo>
                  <a:lnTo>
                    <a:pt x="8256" y="562"/>
                  </a:lnTo>
                  <a:close/>
                  <a:moveTo>
                    <a:pt x="8870" y="358"/>
                  </a:moveTo>
                  <a:cubicBezTo>
                    <a:pt x="8980" y="392"/>
                    <a:pt x="8980" y="392"/>
                    <a:pt x="8980" y="392"/>
                  </a:cubicBezTo>
                  <a:cubicBezTo>
                    <a:pt x="8963" y="451"/>
                    <a:pt x="8938" y="494"/>
                    <a:pt x="8895" y="528"/>
                  </a:cubicBezTo>
                  <a:cubicBezTo>
                    <a:pt x="8861" y="554"/>
                    <a:pt x="8810" y="571"/>
                    <a:pt x="8750" y="571"/>
                  </a:cubicBezTo>
                  <a:cubicBezTo>
                    <a:pt x="8673" y="571"/>
                    <a:pt x="8614" y="545"/>
                    <a:pt x="8571" y="494"/>
                  </a:cubicBezTo>
                  <a:cubicBezTo>
                    <a:pt x="8520" y="443"/>
                    <a:pt x="8494" y="375"/>
                    <a:pt x="8494" y="289"/>
                  </a:cubicBezTo>
                  <a:cubicBezTo>
                    <a:pt x="8494" y="196"/>
                    <a:pt x="8520" y="128"/>
                    <a:pt x="8571" y="76"/>
                  </a:cubicBezTo>
                  <a:cubicBezTo>
                    <a:pt x="8614" y="25"/>
                    <a:pt x="8682" y="0"/>
                    <a:pt x="8759" y="0"/>
                  </a:cubicBezTo>
                  <a:cubicBezTo>
                    <a:pt x="8827" y="0"/>
                    <a:pt x="8878" y="17"/>
                    <a:pt x="8921" y="59"/>
                  </a:cubicBezTo>
                  <a:cubicBezTo>
                    <a:pt x="8946" y="85"/>
                    <a:pt x="8963" y="119"/>
                    <a:pt x="8980" y="162"/>
                  </a:cubicBezTo>
                  <a:cubicBezTo>
                    <a:pt x="8870" y="187"/>
                    <a:pt x="8870" y="187"/>
                    <a:pt x="8870" y="187"/>
                  </a:cubicBezTo>
                  <a:cubicBezTo>
                    <a:pt x="8861" y="162"/>
                    <a:pt x="8853" y="136"/>
                    <a:pt x="8827" y="119"/>
                  </a:cubicBezTo>
                  <a:cubicBezTo>
                    <a:pt x="8810" y="102"/>
                    <a:pt x="8784" y="94"/>
                    <a:pt x="8750" y="94"/>
                  </a:cubicBezTo>
                  <a:cubicBezTo>
                    <a:pt x="8708" y="94"/>
                    <a:pt x="8673" y="111"/>
                    <a:pt x="8648" y="136"/>
                  </a:cubicBezTo>
                  <a:cubicBezTo>
                    <a:pt x="8622" y="170"/>
                    <a:pt x="8614" y="213"/>
                    <a:pt x="8614" y="281"/>
                  </a:cubicBezTo>
                  <a:cubicBezTo>
                    <a:pt x="8614" y="349"/>
                    <a:pt x="8622" y="400"/>
                    <a:pt x="8648" y="434"/>
                  </a:cubicBezTo>
                  <a:cubicBezTo>
                    <a:pt x="8673" y="460"/>
                    <a:pt x="8708" y="477"/>
                    <a:pt x="8750" y="477"/>
                  </a:cubicBezTo>
                  <a:cubicBezTo>
                    <a:pt x="8776" y="477"/>
                    <a:pt x="8801" y="468"/>
                    <a:pt x="8827" y="451"/>
                  </a:cubicBezTo>
                  <a:cubicBezTo>
                    <a:pt x="8844" y="426"/>
                    <a:pt x="8861" y="400"/>
                    <a:pt x="8870" y="358"/>
                  </a:cubicBezTo>
                  <a:close/>
                  <a:moveTo>
                    <a:pt x="9296" y="8"/>
                  </a:moveTo>
                  <a:cubicBezTo>
                    <a:pt x="9407" y="8"/>
                    <a:pt x="9407" y="8"/>
                    <a:pt x="9407" y="8"/>
                  </a:cubicBezTo>
                  <a:cubicBezTo>
                    <a:pt x="9407" y="307"/>
                    <a:pt x="9407" y="307"/>
                    <a:pt x="9407" y="307"/>
                  </a:cubicBezTo>
                  <a:cubicBezTo>
                    <a:pt x="9407" y="358"/>
                    <a:pt x="9407" y="383"/>
                    <a:pt x="9407" y="400"/>
                  </a:cubicBezTo>
                  <a:cubicBezTo>
                    <a:pt x="9415" y="426"/>
                    <a:pt x="9424" y="443"/>
                    <a:pt x="9441" y="451"/>
                  </a:cubicBezTo>
                  <a:cubicBezTo>
                    <a:pt x="9458" y="468"/>
                    <a:pt x="9484" y="477"/>
                    <a:pt x="9518" y="477"/>
                  </a:cubicBezTo>
                  <a:cubicBezTo>
                    <a:pt x="9552" y="477"/>
                    <a:pt x="9577" y="468"/>
                    <a:pt x="9586" y="460"/>
                  </a:cubicBezTo>
                  <a:cubicBezTo>
                    <a:pt x="9603" y="443"/>
                    <a:pt x="9620" y="426"/>
                    <a:pt x="9620" y="409"/>
                  </a:cubicBezTo>
                  <a:cubicBezTo>
                    <a:pt x="9620" y="392"/>
                    <a:pt x="9620" y="358"/>
                    <a:pt x="9620" y="315"/>
                  </a:cubicBezTo>
                  <a:cubicBezTo>
                    <a:pt x="9620" y="8"/>
                    <a:pt x="9620" y="8"/>
                    <a:pt x="9620" y="8"/>
                  </a:cubicBezTo>
                  <a:cubicBezTo>
                    <a:pt x="9739" y="8"/>
                    <a:pt x="9739" y="8"/>
                    <a:pt x="9739" y="8"/>
                  </a:cubicBezTo>
                  <a:cubicBezTo>
                    <a:pt x="9739" y="298"/>
                    <a:pt x="9739" y="298"/>
                    <a:pt x="9739" y="298"/>
                  </a:cubicBezTo>
                  <a:cubicBezTo>
                    <a:pt x="9739" y="366"/>
                    <a:pt x="9731" y="409"/>
                    <a:pt x="9731" y="443"/>
                  </a:cubicBezTo>
                  <a:cubicBezTo>
                    <a:pt x="9722" y="468"/>
                    <a:pt x="9714" y="494"/>
                    <a:pt x="9697" y="511"/>
                  </a:cubicBezTo>
                  <a:cubicBezTo>
                    <a:pt x="9680" y="528"/>
                    <a:pt x="9654" y="545"/>
                    <a:pt x="9629" y="554"/>
                  </a:cubicBezTo>
                  <a:cubicBezTo>
                    <a:pt x="9603" y="562"/>
                    <a:pt x="9569" y="571"/>
                    <a:pt x="9518" y="571"/>
                  </a:cubicBezTo>
                  <a:cubicBezTo>
                    <a:pt x="9467" y="571"/>
                    <a:pt x="9424" y="562"/>
                    <a:pt x="9398" y="554"/>
                  </a:cubicBezTo>
                  <a:cubicBezTo>
                    <a:pt x="9373" y="545"/>
                    <a:pt x="9356" y="528"/>
                    <a:pt x="9339" y="502"/>
                  </a:cubicBezTo>
                  <a:cubicBezTo>
                    <a:pt x="9322" y="485"/>
                    <a:pt x="9313" y="468"/>
                    <a:pt x="9305" y="443"/>
                  </a:cubicBezTo>
                  <a:cubicBezTo>
                    <a:pt x="9296" y="409"/>
                    <a:pt x="9296" y="366"/>
                    <a:pt x="9296" y="307"/>
                  </a:cubicBezTo>
                  <a:lnTo>
                    <a:pt x="9296" y="8"/>
                  </a:lnTo>
                  <a:close/>
                  <a:moveTo>
                    <a:pt x="9901" y="562"/>
                  </a:moveTo>
                  <a:cubicBezTo>
                    <a:pt x="9901" y="8"/>
                    <a:pt x="9901" y="8"/>
                    <a:pt x="9901" y="8"/>
                  </a:cubicBezTo>
                  <a:cubicBezTo>
                    <a:pt x="10012" y="8"/>
                    <a:pt x="10012" y="8"/>
                    <a:pt x="10012" y="8"/>
                  </a:cubicBezTo>
                  <a:cubicBezTo>
                    <a:pt x="10234" y="375"/>
                    <a:pt x="10234" y="375"/>
                    <a:pt x="10234" y="375"/>
                  </a:cubicBezTo>
                  <a:cubicBezTo>
                    <a:pt x="10234" y="8"/>
                    <a:pt x="10234" y="8"/>
                    <a:pt x="10234" y="8"/>
                  </a:cubicBezTo>
                  <a:cubicBezTo>
                    <a:pt x="10336" y="8"/>
                    <a:pt x="10336" y="8"/>
                    <a:pt x="10336" y="8"/>
                  </a:cubicBezTo>
                  <a:cubicBezTo>
                    <a:pt x="10336" y="562"/>
                    <a:pt x="10336" y="562"/>
                    <a:pt x="10336" y="562"/>
                  </a:cubicBezTo>
                  <a:cubicBezTo>
                    <a:pt x="10226" y="562"/>
                    <a:pt x="10226" y="562"/>
                    <a:pt x="10226" y="562"/>
                  </a:cubicBezTo>
                  <a:cubicBezTo>
                    <a:pt x="10004" y="196"/>
                    <a:pt x="10004" y="196"/>
                    <a:pt x="10004" y="196"/>
                  </a:cubicBezTo>
                  <a:cubicBezTo>
                    <a:pt x="10004" y="562"/>
                    <a:pt x="10004" y="562"/>
                    <a:pt x="10004" y="562"/>
                  </a:cubicBezTo>
                  <a:lnTo>
                    <a:pt x="9901" y="562"/>
                  </a:lnTo>
                  <a:close/>
                  <a:moveTo>
                    <a:pt x="10498" y="562"/>
                  </a:moveTo>
                  <a:cubicBezTo>
                    <a:pt x="10498" y="8"/>
                    <a:pt x="10498" y="8"/>
                    <a:pt x="10498" y="8"/>
                  </a:cubicBezTo>
                  <a:cubicBezTo>
                    <a:pt x="10609" y="8"/>
                    <a:pt x="10609" y="8"/>
                    <a:pt x="10609" y="8"/>
                  </a:cubicBezTo>
                  <a:cubicBezTo>
                    <a:pt x="10609" y="562"/>
                    <a:pt x="10609" y="562"/>
                    <a:pt x="10609" y="562"/>
                  </a:cubicBezTo>
                  <a:lnTo>
                    <a:pt x="10498" y="562"/>
                  </a:lnTo>
                  <a:close/>
                  <a:moveTo>
                    <a:pt x="10899" y="562"/>
                  </a:moveTo>
                  <a:cubicBezTo>
                    <a:pt x="10703" y="8"/>
                    <a:pt x="10703" y="8"/>
                    <a:pt x="10703" y="8"/>
                  </a:cubicBezTo>
                  <a:cubicBezTo>
                    <a:pt x="10823" y="8"/>
                    <a:pt x="10823" y="8"/>
                    <a:pt x="10823" y="8"/>
                  </a:cubicBezTo>
                  <a:cubicBezTo>
                    <a:pt x="10968" y="417"/>
                    <a:pt x="10968" y="417"/>
                    <a:pt x="10968" y="417"/>
                  </a:cubicBezTo>
                  <a:cubicBezTo>
                    <a:pt x="11104" y="8"/>
                    <a:pt x="11104" y="8"/>
                    <a:pt x="11104" y="8"/>
                  </a:cubicBezTo>
                  <a:cubicBezTo>
                    <a:pt x="11223" y="8"/>
                    <a:pt x="11223" y="8"/>
                    <a:pt x="11223" y="8"/>
                  </a:cubicBezTo>
                  <a:cubicBezTo>
                    <a:pt x="11027" y="562"/>
                    <a:pt x="11027" y="562"/>
                    <a:pt x="11027" y="562"/>
                  </a:cubicBezTo>
                  <a:lnTo>
                    <a:pt x="10899" y="562"/>
                  </a:lnTo>
                  <a:close/>
                  <a:moveTo>
                    <a:pt x="11326" y="562"/>
                  </a:moveTo>
                  <a:cubicBezTo>
                    <a:pt x="11326" y="8"/>
                    <a:pt x="11326" y="8"/>
                    <a:pt x="11326" y="8"/>
                  </a:cubicBezTo>
                  <a:cubicBezTo>
                    <a:pt x="11735" y="8"/>
                    <a:pt x="11735" y="8"/>
                    <a:pt x="11735" y="8"/>
                  </a:cubicBezTo>
                  <a:cubicBezTo>
                    <a:pt x="11735" y="102"/>
                    <a:pt x="11735" y="102"/>
                    <a:pt x="11735" y="102"/>
                  </a:cubicBezTo>
                  <a:cubicBezTo>
                    <a:pt x="11437" y="102"/>
                    <a:pt x="11437" y="102"/>
                    <a:pt x="11437" y="102"/>
                  </a:cubicBezTo>
                  <a:cubicBezTo>
                    <a:pt x="11437" y="221"/>
                    <a:pt x="11437" y="221"/>
                    <a:pt x="11437" y="221"/>
                  </a:cubicBezTo>
                  <a:cubicBezTo>
                    <a:pt x="11718" y="221"/>
                    <a:pt x="11718" y="221"/>
                    <a:pt x="11718" y="221"/>
                  </a:cubicBezTo>
                  <a:cubicBezTo>
                    <a:pt x="11718" y="315"/>
                    <a:pt x="11718" y="315"/>
                    <a:pt x="11718" y="315"/>
                  </a:cubicBezTo>
                  <a:cubicBezTo>
                    <a:pt x="11437" y="315"/>
                    <a:pt x="11437" y="315"/>
                    <a:pt x="11437" y="315"/>
                  </a:cubicBezTo>
                  <a:cubicBezTo>
                    <a:pt x="11437" y="468"/>
                    <a:pt x="11437" y="468"/>
                    <a:pt x="11437" y="468"/>
                  </a:cubicBezTo>
                  <a:cubicBezTo>
                    <a:pt x="11744" y="468"/>
                    <a:pt x="11744" y="468"/>
                    <a:pt x="11744" y="468"/>
                  </a:cubicBezTo>
                  <a:cubicBezTo>
                    <a:pt x="11744" y="562"/>
                    <a:pt x="11744" y="562"/>
                    <a:pt x="11744" y="562"/>
                  </a:cubicBezTo>
                  <a:lnTo>
                    <a:pt x="11326" y="562"/>
                  </a:lnTo>
                  <a:close/>
                  <a:moveTo>
                    <a:pt x="11889" y="562"/>
                  </a:moveTo>
                  <a:cubicBezTo>
                    <a:pt x="11889" y="8"/>
                    <a:pt x="11889" y="8"/>
                    <a:pt x="11889" y="8"/>
                  </a:cubicBezTo>
                  <a:cubicBezTo>
                    <a:pt x="12119" y="8"/>
                    <a:pt x="12119" y="8"/>
                    <a:pt x="12119" y="8"/>
                  </a:cubicBezTo>
                  <a:cubicBezTo>
                    <a:pt x="12178" y="8"/>
                    <a:pt x="12221" y="8"/>
                    <a:pt x="12247" y="25"/>
                  </a:cubicBezTo>
                  <a:cubicBezTo>
                    <a:pt x="12281" y="34"/>
                    <a:pt x="12298" y="51"/>
                    <a:pt x="12315" y="76"/>
                  </a:cubicBezTo>
                  <a:cubicBezTo>
                    <a:pt x="12332" y="102"/>
                    <a:pt x="12341" y="128"/>
                    <a:pt x="12341" y="162"/>
                  </a:cubicBezTo>
                  <a:cubicBezTo>
                    <a:pt x="12341" y="204"/>
                    <a:pt x="12323" y="238"/>
                    <a:pt x="12306" y="264"/>
                  </a:cubicBezTo>
                  <a:cubicBezTo>
                    <a:pt x="12281" y="289"/>
                    <a:pt x="12238" y="307"/>
                    <a:pt x="12196" y="315"/>
                  </a:cubicBezTo>
                  <a:cubicBezTo>
                    <a:pt x="12221" y="332"/>
                    <a:pt x="12238" y="349"/>
                    <a:pt x="12255" y="366"/>
                  </a:cubicBezTo>
                  <a:cubicBezTo>
                    <a:pt x="12272" y="383"/>
                    <a:pt x="12289" y="409"/>
                    <a:pt x="12315" y="451"/>
                  </a:cubicBezTo>
                  <a:cubicBezTo>
                    <a:pt x="12383" y="562"/>
                    <a:pt x="12383" y="562"/>
                    <a:pt x="12383" y="562"/>
                  </a:cubicBezTo>
                  <a:cubicBezTo>
                    <a:pt x="12247" y="562"/>
                    <a:pt x="12247" y="562"/>
                    <a:pt x="12247" y="562"/>
                  </a:cubicBezTo>
                  <a:cubicBezTo>
                    <a:pt x="12170" y="443"/>
                    <a:pt x="12170" y="443"/>
                    <a:pt x="12170" y="443"/>
                  </a:cubicBezTo>
                  <a:cubicBezTo>
                    <a:pt x="12144" y="400"/>
                    <a:pt x="12119" y="375"/>
                    <a:pt x="12110" y="358"/>
                  </a:cubicBezTo>
                  <a:cubicBezTo>
                    <a:pt x="12102" y="349"/>
                    <a:pt x="12085" y="341"/>
                    <a:pt x="12076" y="341"/>
                  </a:cubicBezTo>
                  <a:cubicBezTo>
                    <a:pt x="12068" y="332"/>
                    <a:pt x="12042" y="332"/>
                    <a:pt x="12016" y="332"/>
                  </a:cubicBezTo>
                  <a:cubicBezTo>
                    <a:pt x="11999" y="332"/>
                    <a:pt x="11999" y="332"/>
                    <a:pt x="11999" y="332"/>
                  </a:cubicBezTo>
                  <a:cubicBezTo>
                    <a:pt x="11999" y="562"/>
                    <a:pt x="11999" y="562"/>
                    <a:pt x="11999" y="562"/>
                  </a:cubicBezTo>
                  <a:lnTo>
                    <a:pt x="11889" y="562"/>
                  </a:lnTo>
                  <a:close/>
                  <a:moveTo>
                    <a:pt x="11999" y="238"/>
                  </a:moveTo>
                  <a:cubicBezTo>
                    <a:pt x="12076" y="238"/>
                    <a:pt x="12076" y="238"/>
                    <a:pt x="12076" y="238"/>
                  </a:cubicBezTo>
                  <a:cubicBezTo>
                    <a:pt x="12136" y="238"/>
                    <a:pt x="12170" y="238"/>
                    <a:pt x="12178" y="238"/>
                  </a:cubicBezTo>
                  <a:cubicBezTo>
                    <a:pt x="12196" y="230"/>
                    <a:pt x="12204" y="221"/>
                    <a:pt x="12213" y="213"/>
                  </a:cubicBezTo>
                  <a:cubicBezTo>
                    <a:pt x="12221" y="204"/>
                    <a:pt x="12221" y="187"/>
                    <a:pt x="12221" y="170"/>
                  </a:cubicBezTo>
                  <a:cubicBezTo>
                    <a:pt x="12221" y="153"/>
                    <a:pt x="12221" y="136"/>
                    <a:pt x="12213" y="128"/>
                  </a:cubicBezTo>
                  <a:cubicBezTo>
                    <a:pt x="12196" y="111"/>
                    <a:pt x="12187" y="102"/>
                    <a:pt x="12170" y="102"/>
                  </a:cubicBezTo>
                  <a:cubicBezTo>
                    <a:pt x="12161" y="102"/>
                    <a:pt x="12127" y="102"/>
                    <a:pt x="12085" y="102"/>
                  </a:cubicBezTo>
                  <a:cubicBezTo>
                    <a:pt x="11999" y="102"/>
                    <a:pt x="11999" y="102"/>
                    <a:pt x="11999" y="102"/>
                  </a:cubicBezTo>
                  <a:lnTo>
                    <a:pt x="11999" y="238"/>
                  </a:lnTo>
                  <a:close/>
                  <a:moveTo>
                    <a:pt x="12460" y="383"/>
                  </a:moveTo>
                  <a:cubicBezTo>
                    <a:pt x="12571" y="375"/>
                    <a:pt x="12571" y="375"/>
                    <a:pt x="12571" y="375"/>
                  </a:cubicBezTo>
                  <a:cubicBezTo>
                    <a:pt x="12579" y="409"/>
                    <a:pt x="12588" y="434"/>
                    <a:pt x="12613" y="451"/>
                  </a:cubicBezTo>
                  <a:cubicBezTo>
                    <a:pt x="12630" y="468"/>
                    <a:pt x="12656" y="477"/>
                    <a:pt x="12690" y="477"/>
                  </a:cubicBezTo>
                  <a:cubicBezTo>
                    <a:pt x="12724" y="477"/>
                    <a:pt x="12758" y="468"/>
                    <a:pt x="12775" y="451"/>
                  </a:cubicBezTo>
                  <a:cubicBezTo>
                    <a:pt x="12793" y="443"/>
                    <a:pt x="12801" y="417"/>
                    <a:pt x="12801" y="400"/>
                  </a:cubicBezTo>
                  <a:cubicBezTo>
                    <a:pt x="12801" y="392"/>
                    <a:pt x="12793" y="375"/>
                    <a:pt x="12793" y="366"/>
                  </a:cubicBezTo>
                  <a:cubicBezTo>
                    <a:pt x="12784" y="358"/>
                    <a:pt x="12767" y="349"/>
                    <a:pt x="12750" y="341"/>
                  </a:cubicBezTo>
                  <a:cubicBezTo>
                    <a:pt x="12733" y="341"/>
                    <a:pt x="12707" y="332"/>
                    <a:pt x="12656" y="315"/>
                  </a:cubicBezTo>
                  <a:cubicBezTo>
                    <a:pt x="12596" y="307"/>
                    <a:pt x="12554" y="289"/>
                    <a:pt x="12528" y="264"/>
                  </a:cubicBezTo>
                  <a:cubicBezTo>
                    <a:pt x="12494" y="230"/>
                    <a:pt x="12477" y="196"/>
                    <a:pt x="12477" y="153"/>
                  </a:cubicBezTo>
                  <a:cubicBezTo>
                    <a:pt x="12477" y="128"/>
                    <a:pt x="12486" y="94"/>
                    <a:pt x="12503" y="76"/>
                  </a:cubicBezTo>
                  <a:cubicBezTo>
                    <a:pt x="12520" y="51"/>
                    <a:pt x="12545" y="25"/>
                    <a:pt x="12571" y="17"/>
                  </a:cubicBezTo>
                  <a:cubicBezTo>
                    <a:pt x="12605" y="0"/>
                    <a:pt x="12639" y="0"/>
                    <a:pt x="12682" y="0"/>
                  </a:cubicBezTo>
                  <a:cubicBezTo>
                    <a:pt x="12750" y="0"/>
                    <a:pt x="12810" y="8"/>
                    <a:pt x="12844" y="42"/>
                  </a:cubicBezTo>
                  <a:cubicBezTo>
                    <a:pt x="12878" y="76"/>
                    <a:pt x="12895" y="111"/>
                    <a:pt x="12895" y="162"/>
                  </a:cubicBezTo>
                  <a:cubicBezTo>
                    <a:pt x="12784" y="170"/>
                    <a:pt x="12784" y="170"/>
                    <a:pt x="12784" y="170"/>
                  </a:cubicBezTo>
                  <a:cubicBezTo>
                    <a:pt x="12775" y="145"/>
                    <a:pt x="12767" y="119"/>
                    <a:pt x="12750" y="111"/>
                  </a:cubicBezTo>
                  <a:cubicBezTo>
                    <a:pt x="12741" y="94"/>
                    <a:pt x="12716" y="94"/>
                    <a:pt x="12682" y="94"/>
                  </a:cubicBezTo>
                  <a:cubicBezTo>
                    <a:pt x="12648" y="94"/>
                    <a:pt x="12622" y="94"/>
                    <a:pt x="12605" y="111"/>
                  </a:cubicBezTo>
                  <a:cubicBezTo>
                    <a:pt x="12596" y="119"/>
                    <a:pt x="12588" y="128"/>
                    <a:pt x="12588" y="145"/>
                  </a:cubicBezTo>
                  <a:cubicBezTo>
                    <a:pt x="12588" y="162"/>
                    <a:pt x="12596" y="170"/>
                    <a:pt x="12605" y="179"/>
                  </a:cubicBezTo>
                  <a:cubicBezTo>
                    <a:pt x="12622" y="187"/>
                    <a:pt x="12656" y="204"/>
                    <a:pt x="12707" y="213"/>
                  </a:cubicBezTo>
                  <a:cubicBezTo>
                    <a:pt x="12758" y="230"/>
                    <a:pt x="12801" y="238"/>
                    <a:pt x="12827" y="255"/>
                  </a:cubicBezTo>
                  <a:cubicBezTo>
                    <a:pt x="12852" y="272"/>
                    <a:pt x="12878" y="289"/>
                    <a:pt x="12886" y="315"/>
                  </a:cubicBezTo>
                  <a:cubicBezTo>
                    <a:pt x="12903" y="332"/>
                    <a:pt x="12912" y="366"/>
                    <a:pt x="12912" y="400"/>
                  </a:cubicBezTo>
                  <a:cubicBezTo>
                    <a:pt x="12912" y="434"/>
                    <a:pt x="12903" y="460"/>
                    <a:pt x="12886" y="494"/>
                  </a:cubicBezTo>
                  <a:cubicBezTo>
                    <a:pt x="12869" y="519"/>
                    <a:pt x="12844" y="537"/>
                    <a:pt x="12810" y="554"/>
                  </a:cubicBezTo>
                  <a:cubicBezTo>
                    <a:pt x="12775" y="562"/>
                    <a:pt x="12741" y="571"/>
                    <a:pt x="12690" y="571"/>
                  </a:cubicBezTo>
                  <a:cubicBezTo>
                    <a:pt x="12622" y="571"/>
                    <a:pt x="12562" y="554"/>
                    <a:pt x="12528" y="519"/>
                  </a:cubicBezTo>
                  <a:cubicBezTo>
                    <a:pt x="12494" y="494"/>
                    <a:pt x="12468" y="443"/>
                    <a:pt x="12460" y="383"/>
                  </a:cubicBezTo>
                  <a:close/>
                  <a:moveTo>
                    <a:pt x="13048" y="562"/>
                  </a:moveTo>
                  <a:cubicBezTo>
                    <a:pt x="13048" y="8"/>
                    <a:pt x="13048" y="8"/>
                    <a:pt x="13048" y="8"/>
                  </a:cubicBezTo>
                  <a:cubicBezTo>
                    <a:pt x="13159" y="8"/>
                    <a:pt x="13159" y="8"/>
                    <a:pt x="13159" y="8"/>
                  </a:cubicBezTo>
                  <a:cubicBezTo>
                    <a:pt x="13159" y="562"/>
                    <a:pt x="13159" y="562"/>
                    <a:pt x="13159" y="562"/>
                  </a:cubicBezTo>
                  <a:lnTo>
                    <a:pt x="13048" y="562"/>
                  </a:lnTo>
                  <a:close/>
                  <a:moveTo>
                    <a:pt x="13432" y="562"/>
                  </a:moveTo>
                  <a:cubicBezTo>
                    <a:pt x="13432" y="102"/>
                    <a:pt x="13432" y="102"/>
                    <a:pt x="13432" y="102"/>
                  </a:cubicBezTo>
                  <a:cubicBezTo>
                    <a:pt x="13270" y="102"/>
                    <a:pt x="13270" y="102"/>
                    <a:pt x="13270" y="102"/>
                  </a:cubicBezTo>
                  <a:cubicBezTo>
                    <a:pt x="13270" y="8"/>
                    <a:pt x="13270" y="8"/>
                    <a:pt x="13270" y="8"/>
                  </a:cubicBezTo>
                  <a:cubicBezTo>
                    <a:pt x="13714" y="8"/>
                    <a:pt x="13714" y="8"/>
                    <a:pt x="13714" y="8"/>
                  </a:cubicBezTo>
                  <a:cubicBezTo>
                    <a:pt x="13714" y="102"/>
                    <a:pt x="13714" y="102"/>
                    <a:pt x="13714" y="102"/>
                  </a:cubicBezTo>
                  <a:cubicBezTo>
                    <a:pt x="13543" y="102"/>
                    <a:pt x="13543" y="102"/>
                    <a:pt x="13543" y="102"/>
                  </a:cubicBezTo>
                  <a:cubicBezTo>
                    <a:pt x="13543" y="562"/>
                    <a:pt x="13543" y="562"/>
                    <a:pt x="13543" y="562"/>
                  </a:cubicBezTo>
                  <a:lnTo>
                    <a:pt x="13432" y="562"/>
                  </a:lnTo>
                  <a:close/>
                  <a:moveTo>
                    <a:pt x="13969" y="562"/>
                  </a:moveTo>
                  <a:cubicBezTo>
                    <a:pt x="13969" y="332"/>
                    <a:pt x="13969" y="332"/>
                    <a:pt x="13969" y="332"/>
                  </a:cubicBezTo>
                  <a:cubicBezTo>
                    <a:pt x="13773" y="8"/>
                    <a:pt x="13773" y="8"/>
                    <a:pt x="13773" y="8"/>
                  </a:cubicBezTo>
                  <a:cubicBezTo>
                    <a:pt x="13901" y="8"/>
                    <a:pt x="13901" y="8"/>
                    <a:pt x="13901" y="8"/>
                  </a:cubicBezTo>
                  <a:cubicBezTo>
                    <a:pt x="14029" y="230"/>
                    <a:pt x="14029" y="230"/>
                    <a:pt x="14029" y="230"/>
                  </a:cubicBezTo>
                  <a:cubicBezTo>
                    <a:pt x="14157" y="8"/>
                    <a:pt x="14157" y="8"/>
                    <a:pt x="14157" y="8"/>
                  </a:cubicBezTo>
                  <a:cubicBezTo>
                    <a:pt x="14293" y="8"/>
                    <a:pt x="14293" y="8"/>
                    <a:pt x="14293" y="8"/>
                  </a:cubicBezTo>
                  <a:cubicBezTo>
                    <a:pt x="14089" y="332"/>
                    <a:pt x="14089" y="332"/>
                    <a:pt x="14089" y="332"/>
                  </a:cubicBezTo>
                  <a:cubicBezTo>
                    <a:pt x="14089" y="562"/>
                    <a:pt x="14089" y="562"/>
                    <a:pt x="14089" y="562"/>
                  </a:cubicBezTo>
                  <a:lnTo>
                    <a:pt x="13969"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0" name="í$ļîḍe">
              <a:extLst>
                <a:ext uri="{FF2B5EF4-FFF2-40B4-BE49-F238E27FC236}">
                  <a16:creationId xmlns="" xmlns:a16="http://schemas.microsoft.com/office/drawing/2014/main" id="{E90128A1-B633-4843-8A62-C849F9009539}"/>
                </a:ext>
              </a:extLst>
            </p:cNvPr>
            <p:cNvSpPr/>
            <p:nvPr/>
          </p:nvSpPr>
          <p:spPr bwMode="auto">
            <a:xfrm>
              <a:off x="4492500" y="2557091"/>
              <a:ext cx="1002569" cy="1223215"/>
            </a:xfrm>
            <a:custGeom>
              <a:avLst/>
              <a:gdLst>
                <a:gd name="T0" fmla="*/ 34 w 2593"/>
                <a:gd name="T1" fmla="*/ 443 h 3169"/>
                <a:gd name="T2" fmla="*/ 136 w 2593"/>
                <a:gd name="T3" fmla="*/ 673 h 3169"/>
                <a:gd name="T4" fmla="*/ 196 w 2593"/>
                <a:gd name="T5" fmla="*/ 801 h 3169"/>
                <a:gd name="T6" fmla="*/ 375 w 2593"/>
                <a:gd name="T7" fmla="*/ 699 h 3169"/>
                <a:gd name="T8" fmla="*/ 188 w 2593"/>
                <a:gd name="T9" fmla="*/ 486 h 3169"/>
                <a:gd name="T10" fmla="*/ 34 w 2593"/>
                <a:gd name="T11" fmla="*/ 443 h 3169"/>
                <a:gd name="T12" fmla="*/ 2098 w 2593"/>
                <a:gd name="T13" fmla="*/ 605 h 3169"/>
                <a:gd name="T14" fmla="*/ 2013 w 2593"/>
                <a:gd name="T15" fmla="*/ 1082 h 3169"/>
                <a:gd name="T16" fmla="*/ 1902 w 2593"/>
                <a:gd name="T17" fmla="*/ 1738 h 3169"/>
                <a:gd name="T18" fmla="*/ 1859 w 2593"/>
                <a:gd name="T19" fmla="*/ 2445 h 3169"/>
                <a:gd name="T20" fmla="*/ 1919 w 2593"/>
                <a:gd name="T21" fmla="*/ 2888 h 3169"/>
                <a:gd name="T22" fmla="*/ 1731 w 2593"/>
                <a:gd name="T23" fmla="*/ 3075 h 3169"/>
                <a:gd name="T24" fmla="*/ 1774 w 2593"/>
                <a:gd name="T25" fmla="*/ 3118 h 3169"/>
                <a:gd name="T26" fmla="*/ 2047 w 2593"/>
                <a:gd name="T27" fmla="*/ 3058 h 3169"/>
                <a:gd name="T28" fmla="*/ 2106 w 2593"/>
                <a:gd name="T29" fmla="*/ 2956 h 3169"/>
                <a:gd name="T30" fmla="*/ 2004 w 2593"/>
                <a:gd name="T31" fmla="*/ 2454 h 3169"/>
                <a:gd name="T32" fmla="*/ 2013 w 2593"/>
                <a:gd name="T33" fmla="*/ 1977 h 3169"/>
                <a:gd name="T34" fmla="*/ 2089 w 2593"/>
                <a:gd name="T35" fmla="*/ 1278 h 3169"/>
                <a:gd name="T36" fmla="*/ 2200 w 2593"/>
                <a:gd name="T37" fmla="*/ 733 h 3169"/>
                <a:gd name="T38" fmla="*/ 2098 w 2593"/>
                <a:gd name="T39" fmla="*/ 605 h 3169"/>
                <a:gd name="T40" fmla="*/ 1433 w 2593"/>
                <a:gd name="T41" fmla="*/ 835 h 3169"/>
                <a:gd name="T42" fmla="*/ 1126 w 2593"/>
                <a:gd name="T43" fmla="*/ 1321 h 3169"/>
                <a:gd name="T44" fmla="*/ 1177 w 2593"/>
                <a:gd name="T45" fmla="*/ 1465 h 3169"/>
                <a:gd name="T46" fmla="*/ 1279 w 2593"/>
                <a:gd name="T47" fmla="*/ 1397 h 3169"/>
                <a:gd name="T48" fmla="*/ 1382 w 2593"/>
                <a:gd name="T49" fmla="*/ 1269 h 3169"/>
                <a:gd name="T50" fmla="*/ 1510 w 2593"/>
                <a:gd name="T51" fmla="*/ 1244 h 3169"/>
                <a:gd name="T52" fmla="*/ 1365 w 2593"/>
                <a:gd name="T53" fmla="*/ 1534 h 3169"/>
                <a:gd name="T54" fmla="*/ 1484 w 2593"/>
                <a:gd name="T55" fmla="*/ 1593 h 3169"/>
                <a:gd name="T56" fmla="*/ 1689 w 2593"/>
                <a:gd name="T57" fmla="*/ 1338 h 3169"/>
                <a:gd name="T58" fmla="*/ 1953 w 2593"/>
                <a:gd name="T59" fmla="*/ 1091 h 3169"/>
                <a:gd name="T60" fmla="*/ 1953 w 2593"/>
                <a:gd name="T61" fmla="*/ 937 h 3169"/>
                <a:gd name="T62" fmla="*/ 1893 w 2593"/>
                <a:gd name="T63" fmla="*/ 1014 h 3169"/>
                <a:gd name="T64" fmla="*/ 1757 w 2593"/>
                <a:gd name="T65" fmla="*/ 1167 h 3169"/>
                <a:gd name="T66" fmla="*/ 1714 w 2593"/>
                <a:gd name="T67" fmla="*/ 1133 h 3169"/>
                <a:gd name="T68" fmla="*/ 1782 w 2593"/>
                <a:gd name="T69" fmla="*/ 963 h 3169"/>
                <a:gd name="T70" fmla="*/ 1535 w 2593"/>
                <a:gd name="T71" fmla="*/ 1039 h 3169"/>
                <a:gd name="T72" fmla="*/ 1330 w 2593"/>
                <a:gd name="T73" fmla="*/ 1184 h 3169"/>
                <a:gd name="T74" fmla="*/ 1382 w 2593"/>
                <a:gd name="T75" fmla="*/ 1065 h 3169"/>
                <a:gd name="T76" fmla="*/ 1714 w 2593"/>
                <a:gd name="T77" fmla="*/ 741 h 3169"/>
                <a:gd name="T78" fmla="*/ 1893 w 2593"/>
                <a:gd name="T79" fmla="*/ 469 h 3169"/>
                <a:gd name="T80" fmla="*/ 2217 w 2593"/>
                <a:gd name="T81" fmla="*/ 256 h 3169"/>
                <a:gd name="T82" fmla="*/ 2507 w 2593"/>
                <a:gd name="T83" fmla="*/ 154 h 3169"/>
                <a:gd name="T84" fmla="*/ 2286 w 2593"/>
                <a:gd name="T85" fmla="*/ 77 h 3169"/>
                <a:gd name="T86" fmla="*/ 1399 w 2593"/>
                <a:gd name="T87" fmla="*/ 554 h 3169"/>
                <a:gd name="T88" fmla="*/ 1006 w 2593"/>
                <a:gd name="T89" fmla="*/ 861 h 3169"/>
                <a:gd name="T90" fmla="*/ 1143 w 2593"/>
                <a:gd name="T91" fmla="*/ 878 h 3169"/>
                <a:gd name="T92" fmla="*/ 1347 w 2593"/>
                <a:gd name="T93" fmla="*/ 827 h 3169"/>
                <a:gd name="T94" fmla="*/ 1433 w 2593"/>
                <a:gd name="T95" fmla="*/ 835 h 3169"/>
                <a:gd name="T96" fmla="*/ 503 w 2593"/>
                <a:gd name="T97" fmla="*/ 1883 h 3169"/>
                <a:gd name="T98" fmla="*/ 367 w 2593"/>
                <a:gd name="T99" fmla="*/ 2113 h 3169"/>
                <a:gd name="T100" fmla="*/ 290 w 2593"/>
                <a:gd name="T101" fmla="*/ 1925 h 3169"/>
                <a:gd name="T102" fmla="*/ 273 w 2593"/>
                <a:gd name="T103" fmla="*/ 1593 h 3169"/>
                <a:gd name="T104" fmla="*/ 68 w 2593"/>
                <a:gd name="T105" fmla="*/ 1448 h 3169"/>
                <a:gd name="T106" fmla="*/ 111 w 2593"/>
                <a:gd name="T107" fmla="*/ 1695 h 3169"/>
                <a:gd name="T108" fmla="*/ 179 w 2593"/>
                <a:gd name="T109" fmla="*/ 2028 h 3169"/>
                <a:gd name="T110" fmla="*/ 316 w 2593"/>
                <a:gd name="T111" fmla="*/ 2343 h 3169"/>
                <a:gd name="T112" fmla="*/ 452 w 2593"/>
                <a:gd name="T113" fmla="*/ 2207 h 3169"/>
                <a:gd name="T114" fmla="*/ 503 w 2593"/>
                <a:gd name="T115" fmla="*/ 1883 h 3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93" h="3169">
                  <a:moveTo>
                    <a:pt x="34" y="443"/>
                  </a:moveTo>
                  <a:cubicBezTo>
                    <a:pt x="26" y="477"/>
                    <a:pt x="128" y="579"/>
                    <a:pt x="136" y="673"/>
                  </a:cubicBezTo>
                  <a:cubicBezTo>
                    <a:pt x="136" y="767"/>
                    <a:pt x="119" y="801"/>
                    <a:pt x="196" y="801"/>
                  </a:cubicBezTo>
                  <a:cubicBezTo>
                    <a:pt x="273" y="792"/>
                    <a:pt x="350" y="784"/>
                    <a:pt x="375" y="699"/>
                  </a:cubicBezTo>
                  <a:cubicBezTo>
                    <a:pt x="392" y="614"/>
                    <a:pt x="290" y="562"/>
                    <a:pt x="188" y="486"/>
                  </a:cubicBezTo>
                  <a:cubicBezTo>
                    <a:pt x="94" y="409"/>
                    <a:pt x="0" y="384"/>
                    <a:pt x="34" y="443"/>
                  </a:cubicBezTo>
                  <a:close/>
                  <a:moveTo>
                    <a:pt x="2098" y="605"/>
                  </a:moveTo>
                  <a:cubicBezTo>
                    <a:pt x="2098" y="673"/>
                    <a:pt x="2055" y="912"/>
                    <a:pt x="2013" y="1082"/>
                  </a:cubicBezTo>
                  <a:cubicBezTo>
                    <a:pt x="1970" y="1252"/>
                    <a:pt x="1910" y="1491"/>
                    <a:pt x="1902" y="1738"/>
                  </a:cubicBezTo>
                  <a:cubicBezTo>
                    <a:pt x="1893" y="1977"/>
                    <a:pt x="1825" y="2266"/>
                    <a:pt x="1859" y="2445"/>
                  </a:cubicBezTo>
                  <a:cubicBezTo>
                    <a:pt x="1893" y="2624"/>
                    <a:pt x="1936" y="2803"/>
                    <a:pt x="1919" y="2888"/>
                  </a:cubicBezTo>
                  <a:cubicBezTo>
                    <a:pt x="1893" y="2982"/>
                    <a:pt x="1774" y="3016"/>
                    <a:pt x="1731" y="3075"/>
                  </a:cubicBezTo>
                  <a:cubicBezTo>
                    <a:pt x="1689" y="3144"/>
                    <a:pt x="1689" y="3169"/>
                    <a:pt x="1774" y="3118"/>
                  </a:cubicBezTo>
                  <a:cubicBezTo>
                    <a:pt x="1851" y="3067"/>
                    <a:pt x="1987" y="3058"/>
                    <a:pt x="2047" y="3058"/>
                  </a:cubicBezTo>
                  <a:cubicBezTo>
                    <a:pt x="2106" y="3067"/>
                    <a:pt x="2141" y="3024"/>
                    <a:pt x="2106" y="2956"/>
                  </a:cubicBezTo>
                  <a:cubicBezTo>
                    <a:pt x="2081" y="2888"/>
                    <a:pt x="1987" y="2650"/>
                    <a:pt x="2004" y="2454"/>
                  </a:cubicBezTo>
                  <a:cubicBezTo>
                    <a:pt x="2030" y="2249"/>
                    <a:pt x="2055" y="2190"/>
                    <a:pt x="2013" y="1977"/>
                  </a:cubicBezTo>
                  <a:cubicBezTo>
                    <a:pt x="1979" y="1772"/>
                    <a:pt x="2021" y="1517"/>
                    <a:pt x="2089" y="1278"/>
                  </a:cubicBezTo>
                  <a:cubicBezTo>
                    <a:pt x="2158" y="1031"/>
                    <a:pt x="2175" y="886"/>
                    <a:pt x="2200" y="733"/>
                  </a:cubicBezTo>
                  <a:cubicBezTo>
                    <a:pt x="2226" y="579"/>
                    <a:pt x="2124" y="486"/>
                    <a:pt x="2098" y="605"/>
                  </a:cubicBezTo>
                  <a:close/>
                  <a:moveTo>
                    <a:pt x="1433" y="835"/>
                  </a:moveTo>
                  <a:cubicBezTo>
                    <a:pt x="1390" y="878"/>
                    <a:pt x="1160" y="1210"/>
                    <a:pt x="1126" y="1321"/>
                  </a:cubicBezTo>
                  <a:cubicBezTo>
                    <a:pt x="1092" y="1431"/>
                    <a:pt x="1134" y="1457"/>
                    <a:pt x="1177" y="1465"/>
                  </a:cubicBezTo>
                  <a:cubicBezTo>
                    <a:pt x="1228" y="1474"/>
                    <a:pt x="1245" y="1465"/>
                    <a:pt x="1279" y="1397"/>
                  </a:cubicBezTo>
                  <a:cubicBezTo>
                    <a:pt x="1305" y="1329"/>
                    <a:pt x="1296" y="1321"/>
                    <a:pt x="1382" y="1269"/>
                  </a:cubicBezTo>
                  <a:cubicBezTo>
                    <a:pt x="1475" y="1227"/>
                    <a:pt x="1552" y="1201"/>
                    <a:pt x="1510" y="1244"/>
                  </a:cubicBezTo>
                  <a:cubicBezTo>
                    <a:pt x="1458" y="1287"/>
                    <a:pt x="1347" y="1440"/>
                    <a:pt x="1365" y="1534"/>
                  </a:cubicBezTo>
                  <a:cubicBezTo>
                    <a:pt x="1382" y="1627"/>
                    <a:pt x="1441" y="1644"/>
                    <a:pt x="1484" y="1593"/>
                  </a:cubicBezTo>
                  <a:cubicBezTo>
                    <a:pt x="1527" y="1534"/>
                    <a:pt x="1518" y="1448"/>
                    <a:pt x="1689" y="1338"/>
                  </a:cubicBezTo>
                  <a:cubicBezTo>
                    <a:pt x="1851" y="1235"/>
                    <a:pt x="1902" y="1201"/>
                    <a:pt x="1953" y="1091"/>
                  </a:cubicBezTo>
                  <a:cubicBezTo>
                    <a:pt x="1996" y="971"/>
                    <a:pt x="1979" y="954"/>
                    <a:pt x="1953" y="937"/>
                  </a:cubicBezTo>
                  <a:cubicBezTo>
                    <a:pt x="1927" y="920"/>
                    <a:pt x="1919" y="946"/>
                    <a:pt x="1893" y="1014"/>
                  </a:cubicBezTo>
                  <a:cubicBezTo>
                    <a:pt x="1868" y="1082"/>
                    <a:pt x="1808" y="1142"/>
                    <a:pt x="1757" y="1167"/>
                  </a:cubicBezTo>
                  <a:cubicBezTo>
                    <a:pt x="1697" y="1193"/>
                    <a:pt x="1680" y="1184"/>
                    <a:pt x="1714" y="1133"/>
                  </a:cubicBezTo>
                  <a:cubicBezTo>
                    <a:pt x="1748" y="1091"/>
                    <a:pt x="1842" y="971"/>
                    <a:pt x="1782" y="963"/>
                  </a:cubicBezTo>
                  <a:cubicBezTo>
                    <a:pt x="1731" y="954"/>
                    <a:pt x="1612" y="963"/>
                    <a:pt x="1535" y="1039"/>
                  </a:cubicBezTo>
                  <a:cubicBezTo>
                    <a:pt x="1450" y="1125"/>
                    <a:pt x="1365" y="1167"/>
                    <a:pt x="1330" y="1184"/>
                  </a:cubicBezTo>
                  <a:cubicBezTo>
                    <a:pt x="1305" y="1201"/>
                    <a:pt x="1313" y="1133"/>
                    <a:pt x="1382" y="1065"/>
                  </a:cubicBezTo>
                  <a:cubicBezTo>
                    <a:pt x="1441" y="997"/>
                    <a:pt x="1612" y="861"/>
                    <a:pt x="1714" y="741"/>
                  </a:cubicBezTo>
                  <a:cubicBezTo>
                    <a:pt x="1817" y="622"/>
                    <a:pt x="1876" y="503"/>
                    <a:pt x="1893" y="469"/>
                  </a:cubicBezTo>
                  <a:cubicBezTo>
                    <a:pt x="1902" y="435"/>
                    <a:pt x="2124" y="315"/>
                    <a:pt x="2217" y="256"/>
                  </a:cubicBezTo>
                  <a:cubicBezTo>
                    <a:pt x="2320" y="196"/>
                    <a:pt x="2422" y="213"/>
                    <a:pt x="2507" y="154"/>
                  </a:cubicBezTo>
                  <a:cubicBezTo>
                    <a:pt x="2593" y="85"/>
                    <a:pt x="2499" y="0"/>
                    <a:pt x="2286" y="77"/>
                  </a:cubicBezTo>
                  <a:cubicBezTo>
                    <a:pt x="2072" y="154"/>
                    <a:pt x="1552" y="418"/>
                    <a:pt x="1399" y="554"/>
                  </a:cubicBezTo>
                  <a:cubicBezTo>
                    <a:pt x="1254" y="690"/>
                    <a:pt x="1066" y="758"/>
                    <a:pt x="1006" y="861"/>
                  </a:cubicBezTo>
                  <a:cubicBezTo>
                    <a:pt x="947" y="954"/>
                    <a:pt x="1049" y="903"/>
                    <a:pt x="1143" y="878"/>
                  </a:cubicBezTo>
                  <a:cubicBezTo>
                    <a:pt x="1228" y="844"/>
                    <a:pt x="1237" y="869"/>
                    <a:pt x="1347" y="827"/>
                  </a:cubicBezTo>
                  <a:cubicBezTo>
                    <a:pt x="1458" y="775"/>
                    <a:pt x="1492" y="775"/>
                    <a:pt x="1433" y="835"/>
                  </a:cubicBezTo>
                  <a:close/>
                  <a:moveTo>
                    <a:pt x="503" y="1883"/>
                  </a:moveTo>
                  <a:cubicBezTo>
                    <a:pt x="478" y="1908"/>
                    <a:pt x="409" y="2096"/>
                    <a:pt x="367" y="2113"/>
                  </a:cubicBezTo>
                  <a:cubicBezTo>
                    <a:pt x="324" y="2130"/>
                    <a:pt x="299" y="2130"/>
                    <a:pt x="290" y="1925"/>
                  </a:cubicBezTo>
                  <a:cubicBezTo>
                    <a:pt x="290" y="1721"/>
                    <a:pt x="324" y="1678"/>
                    <a:pt x="273" y="1593"/>
                  </a:cubicBezTo>
                  <a:cubicBezTo>
                    <a:pt x="222" y="1500"/>
                    <a:pt x="60" y="1380"/>
                    <a:pt x="68" y="1448"/>
                  </a:cubicBezTo>
                  <a:cubicBezTo>
                    <a:pt x="77" y="1508"/>
                    <a:pt x="60" y="1568"/>
                    <a:pt x="111" y="1695"/>
                  </a:cubicBezTo>
                  <a:cubicBezTo>
                    <a:pt x="171" y="1815"/>
                    <a:pt x="196" y="1925"/>
                    <a:pt x="179" y="2028"/>
                  </a:cubicBezTo>
                  <a:cubicBezTo>
                    <a:pt x="162" y="2130"/>
                    <a:pt x="222" y="2317"/>
                    <a:pt x="316" y="2343"/>
                  </a:cubicBezTo>
                  <a:cubicBezTo>
                    <a:pt x="418" y="2360"/>
                    <a:pt x="418" y="2326"/>
                    <a:pt x="452" y="2207"/>
                  </a:cubicBezTo>
                  <a:cubicBezTo>
                    <a:pt x="486" y="2087"/>
                    <a:pt x="597" y="1781"/>
                    <a:pt x="503" y="18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1" name="ï$lïḋê">
              <a:extLst>
                <a:ext uri="{FF2B5EF4-FFF2-40B4-BE49-F238E27FC236}">
                  <a16:creationId xmlns="" xmlns:a16="http://schemas.microsoft.com/office/drawing/2014/main" id="{7D6CD058-3266-4551-8A24-EC8BE6746AD4}"/>
                </a:ext>
              </a:extLst>
            </p:cNvPr>
            <p:cNvSpPr/>
            <p:nvPr/>
          </p:nvSpPr>
          <p:spPr bwMode="auto">
            <a:xfrm>
              <a:off x="5547943" y="2731981"/>
              <a:ext cx="787006" cy="851065"/>
            </a:xfrm>
            <a:custGeom>
              <a:avLst/>
              <a:gdLst>
                <a:gd name="T0" fmla="*/ 85 w 2038"/>
                <a:gd name="T1" fmla="*/ 1601 h 2206"/>
                <a:gd name="T2" fmla="*/ 34 w 2038"/>
                <a:gd name="T3" fmla="*/ 1899 h 2206"/>
                <a:gd name="T4" fmla="*/ 85 w 2038"/>
                <a:gd name="T5" fmla="*/ 2053 h 2206"/>
                <a:gd name="T6" fmla="*/ 196 w 2038"/>
                <a:gd name="T7" fmla="*/ 1959 h 2206"/>
                <a:gd name="T8" fmla="*/ 162 w 2038"/>
                <a:gd name="T9" fmla="*/ 1635 h 2206"/>
                <a:gd name="T10" fmla="*/ 85 w 2038"/>
                <a:gd name="T11" fmla="*/ 1601 h 2206"/>
                <a:gd name="T12" fmla="*/ 375 w 2038"/>
                <a:gd name="T13" fmla="*/ 1456 h 2206"/>
                <a:gd name="T14" fmla="*/ 580 w 2038"/>
                <a:gd name="T15" fmla="*/ 1303 h 2206"/>
                <a:gd name="T16" fmla="*/ 725 w 2038"/>
                <a:gd name="T17" fmla="*/ 1269 h 2206"/>
                <a:gd name="T18" fmla="*/ 827 w 2038"/>
                <a:gd name="T19" fmla="*/ 1209 h 2206"/>
                <a:gd name="T20" fmla="*/ 878 w 2038"/>
                <a:gd name="T21" fmla="*/ 1133 h 2206"/>
                <a:gd name="T22" fmla="*/ 930 w 2038"/>
                <a:gd name="T23" fmla="*/ 1048 h 2206"/>
                <a:gd name="T24" fmla="*/ 1032 w 2038"/>
                <a:gd name="T25" fmla="*/ 928 h 2206"/>
                <a:gd name="T26" fmla="*/ 1168 w 2038"/>
                <a:gd name="T27" fmla="*/ 869 h 2206"/>
                <a:gd name="T28" fmla="*/ 1032 w 2038"/>
                <a:gd name="T29" fmla="*/ 1099 h 2206"/>
                <a:gd name="T30" fmla="*/ 998 w 2038"/>
                <a:gd name="T31" fmla="*/ 1269 h 2206"/>
                <a:gd name="T32" fmla="*/ 1168 w 2038"/>
                <a:gd name="T33" fmla="*/ 1286 h 2206"/>
                <a:gd name="T34" fmla="*/ 921 w 2038"/>
                <a:gd name="T35" fmla="*/ 1473 h 2206"/>
                <a:gd name="T36" fmla="*/ 870 w 2038"/>
                <a:gd name="T37" fmla="*/ 1525 h 2206"/>
                <a:gd name="T38" fmla="*/ 1040 w 2038"/>
                <a:gd name="T39" fmla="*/ 1576 h 2206"/>
                <a:gd name="T40" fmla="*/ 1117 w 2038"/>
                <a:gd name="T41" fmla="*/ 1559 h 2206"/>
                <a:gd name="T42" fmla="*/ 1168 w 2038"/>
                <a:gd name="T43" fmla="*/ 1618 h 2206"/>
                <a:gd name="T44" fmla="*/ 1271 w 2038"/>
                <a:gd name="T45" fmla="*/ 1456 h 2206"/>
                <a:gd name="T46" fmla="*/ 1382 w 2038"/>
                <a:gd name="T47" fmla="*/ 1295 h 2206"/>
                <a:gd name="T48" fmla="*/ 1424 w 2038"/>
                <a:gd name="T49" fmla="*/ 1116 h 2206"/>
                <a:gd name="T50" fmla="*/ 1271 w 2038"/>
                <a:gd name="T51" fmla="*/ 1141 h 2206"/>
                <a:gd name="T52" fmla="*/ 1143 w 2038"/>
                <a:gd name="T53" fmla="*/ 1116 h 2206"/>
                <a:gd name="T54" fmla="*/ 1168 w 2038"/>
                <a:gd name="T55" fmla="*/ 1039 h 2206"/>
                <a:gd name="T56" fmla="*/ 1347 w 2038"/>
                <a:gd name="T57" fmla="*/ 826 h 2206"/>
                <a:gd name="T58" fmla="*/ 1245 w 2038"/>
                <a:gd name="T59" fmla="*/ 792 h 2206"/>
                <a:gd name="T60" fmla="*/ 1296 w 2038"/>
                <a:gd name="T61" fmla="*/ 707 h 2206"/>
                <a:gd name="T62" fmla="*/ 1697 w 2038"/>
                <a:gd name="T63" fmla="*/ 426 h 2206"/>
                <a:gd name="T64" fmla="*/ 1825 w 2038"/>
                <a:gd name="T65" fmla="*/ 519 h 2206"/>
                <a:gd name="T66" fmla="*/ 1620 w 2038"/>
                <a:gd name="T67" fmla="*/ 1158 h 2206"/>
                <a:gd name="T68" fmla="*/ 1484 w 2038"/>
                <a:gd name="T69" fmla="*/ 1840 h 2206"/>
                <a:gd name="T70" fmla="*/ 1373 w 2038"/>
                <a:gd name="T71" fmla="*/ 1882 h 2206"/>
                <a:gd name="T72" fmla="*/ 1092 w 2038"/>
                <a:gd name="T73" fmla="*/ 1763 h 2206"/>
                <a:gd name="T74" fmla="*/ 921 w 2038"/>
                <a:gd name="T75" fmla="*/ 1712 h 2206"/>
                <a:gd name="T76" fmla="*/ 1313 w 2038"/>
                <a:gd name="T77" fmla="*/ 2061 h 2206"/>
                <a:gd name="T78" fmla="*/ 1569 w 2038"/>
                <a:gd name="T79" fmla="*/ 2087 h 2206"/>
                <a:gd name="T80" fmla="*/ 1637 w 2038"/>
                <a:gd name="T81" fmla="*/ 1542 h 2206"/>
                <a:gd name="T82" fmla="*/ 1723 w 2038"/>
                <a:gd name="T83" fmla="*/ 1116 h 2206"/>
                <a:gd name="T84" fmla="*/ 1927 w 2038"/>
                <a:gd name="T85" fmla="*/ 570 h 2206"/>
                <a:gd name="T86" fmla="*/ 1936 w 2038"/>
                <a:gd name="T87" fmla="*/ 289 h 2206"/>
                <a:gd name="T88" fmla="*/ 1450 w 2038"/>
                <a:gd name="T89" fmla="*/ 511 h 2206"/>
                <a:gd name="T90" fmla="*/ 1058 w 2038"/>
                <a:gd name="T91" fmla="*/ 817 h 2206"/>
                <a:gd name="T92" fmla="*/ 1083 w 2038"/>
                <a:gd name="T93" fmla="*/ 724 h 2206"/>
                <a:gd name="T94" fmla="*/ 1288 w 2038"/>
                <a:gd name="T95" fmla="*/ 519 h 2206"/>
                <a:gd name="T96" fmla="*/ 1450 w 2038"/>
                <a:gd name="T97" fmla="*/ 332 h 2206"/>
                <a:gd name="T98" fmla="*/ 1347 w 2038"/>
                <a:gd name="T99" fmla="*/ 340 h 2206"/>
                <a:gd name="T100" fmla="*/ 1322 w 2038"/>
                <a:gd name="T101" fmla="*/ 110 h 2206"/>
                <a:gd name="T102" fmla="*/ 1211 w 2038"/>
                <a:gd name="T103" fmla="*/ 76 h 2206"/>
                <a:gd name="T104" fmla="*/ 1083 w 2038"/>
                <a:gd name="T105" fmla="*/ 536 h 2206"/>
                <a:gd name="T106" fmla="*/ 836 w 2038"/>
                <a:gd name="T107" fmla="*/ 647 h 2206"/>
                <a:gd name="T108" fmla="*/ 580 w 2038"/>
                <a:gd name="T109" fmla="*/ 741 h 2206"/>
                <a:gd name="T110" fmla="*/ 759 w 2038"/>
                <a:gd name="T111" fmla="*/ 775 h 2206"/>
                <a:gd name="T112" fmla="*/ 998 w 2038"/>
                <a:gd name="T113" fmla="*/ 724 h 2206"/>
                <a:gd name="T114" fmla="*/ 708 w 2038"/>
                <a:gd name="T115" fmla="*/ 1073 h 2206"/>
                <a:gd name="T116" fmla="*/ 375 w 2038"/>
                <a:gd name="T117" fmla="*/ 1456 h 2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38" h="2206">
                  <a:moveTo>
                    <a:pt x="85" y="1601"/>
                  </a:moveTo>
                  <a:cubicBezTo>
                    <a:pt x="77" y="1661"/>
                    <a:pt x="68" y="1831"/>
                    <a:pt x="34" y="1899"/>
                  </a:cubicBezTo>
                  <a:cubicBezTo>
                    <a:pt x="0" y="1968"/>
                    <a:pt x="17" y="2036"/>
                    <a:pt x="85" y="2053"/>
                  </a:cubicBezTo>
                  <a:cubicBezTo>
                    <a:pt x="154" y="2061"/>
                    <a:pt x="196" y="2061"/>
                    <a:pt x="196" y="1959"/>
                  </a:cubicBezTo>
                  <a:cubicBezTo>
                    <a:pt x="196" y="1848"/>
                    <a:pt x="162" y="1738"/>
                    <a:pt x="162" y="1635"/>
                  </a:cubicBezTo>
                  <a:cubicBezTo>
                    <a:pt x="154" y="1533"/>
                    <a:pt x="94" y="1533"/>
                    <a:pt x="85" y="1601"/>
                  </a:cubicBezTo>
                  <a:close/>
                  <a:moveTo>
                    <a:pt x="375" y="1456"/>
                  </a:moveTo>
                  <a:cubicBezTo>
                    <a:pt x="426" y="1448"/>
                    <a:pt x="512" y="1346"/>
                    <a:pt x="580" y="1303"/>
                  </a:cubicBezTo>
                  <a:cubicBezTo>
                    <a:pt x="648" y="1269"/>
                    <a:pt x="640" y="1260"/>
                    <a:pt x="725" y="1269"/>
                  </a:cubicBezTo>
                  <a:cubicBezTo>
                    <a:pt x="802" y="1286"/>
                    <a:pt x="819" y="1269"/>
                    <a:pt x="827" y="1209"/>
                  </a:cubicBezTo>
                  <a:cubicBezTo>
                    <a:pt x="836" y="1150"/>
                    <a:pt x="844" y="1158"/>
                    <a:pt x="878" y="1133"/>
                  </a:cubicBezTo>
                  <a:cubicBezTo>
                    <a:pt x="913" y="1107"/>
                    <a:pt x="921" y="1090"/>
                    <a:pt x="930" y="1048"/>
                  </a:cubicBezTo>
                  <a:cubicBezTo>
                    <a:pt x="930" y="996"/>
                    <a:pt x="964" y="979"/>
                    <a:pt x="1032" y="928"/>
                  </a:cubicBezTo>
                  <a:cubicBezTo>
                    <a:pt x="1109" y="877"/>
                    <a:pt x="1202" y="800"/>
                    <a:pt x="1168" y="869"/>
                  </a:cubicBezTo>
                  <a:cubicBezTo>
                    <a:pt x="1143" y="928"/>
                    <a:pt x="1160" y="954"/>
                    <a:pt x="1032" y="1099"/>
                  </a:cubicBezTo>
                  <a:cubicBezTo>
                    <a:pt x="895" y="1243"/>
                    <a:pt x="878" y="1278"/>
                    <a:pt x="998" y="1269"/>
                  </a:cubicBezTo>
                  <a:cubicBezTo>
                    <a:pt x="1109" y="1260"/>
                    <a:pt x="1185" y="1192"/>
                    <a:pt x="1168" y="1286"/>
                  </a:cubicBezTo>
                  <a:cubicBezTo>
                    <a:pt x="1151" y="1380"/>
                    <a:pt x="981" y="1473"/>
                    <a:pt x="921" y="1473"/>
                  </a:cubicBezTo>
                  <a:cubicBezTo>
                    <a:pt x="870" y="1473"/>
                    <a:pt x="853" y="1490"/>
                    <a:pt x="870" y="1525"/>
                  </a:cubicBezTo>
                  <a:cubicBezTo>
                    <a:pt x="895" y="1550"/>
                    <a:pt x="1023" y="1593"/>
                    <a:pt x="1040" y="1576"/>
                  </a:cubicBezTo>
                  <a:cubicBezTo>
                    <a:pt x="1058" y="1567"/>
                    <a:pt x="1134" y="1499"/>
                    <a:pt x="1117" y="1559"/>
                  </a:cubicBezTo>
                  <a:cubicBezTo>
                    <a:pt x="1109" y="1618"/>
                    <a:pt x="1109" y="1627"/>
                    <a:pt x="1168" y="1618"/>
                  </a:cubicBezTo>
                  <a:cubicBezTo>
                    <a:pt x="1220" y="1610"/>
                    <a:pt x="1254" y="1533"/>
                    <a:pt x="1271" y="1456"/>
                  </a:cubicBezTo>
                  <a:cubicBezTo>
                    <a:pt x="1288" y="1380"/>
                    <a:pt x="1296" y="1354"/>
                    <a:pt x="1382" y="1295"/>
                  </a:cubicBezTo>
                  <a:cubicBezTo>
                    <a:pt x="1458" y="1235"/>
                    <a:pt x="1544" y="1030"/>
                    <a:pt x="1424" y="1116"/>
                  </a:cubicBezTo>
                  <a:cubicBezTo>
                    <a:pt x="1305" y="1192"/>
                    <a:pt x="1313" y="1175"/>
                    <a:pt x="1271" y="1141"/>
                  </a:cubicBezTo>
                  <a:cubicBezTo>
                    <a:pt x="1237" y="1107"/>
                    <a:pt x="1177" y="1099"/>
                    <a:pt x="1143" y="1116"/>
                  </a:cubicBezTo>
                  <a:cubicBezTo>
                    <a:pt x="1109" y="1141"/>
                    <a:pt x="1100" y="1099"/>
                    <a:pt x="1168" y="1039"/>
                  </a:cubicBezTo>
                  <a:cubicBezTo>
                    <a:pt x="1228" y="979"/>
                    <a:pt x="1390" y="860"/>
                    <a:pt x="1347" y="826"/>
                  </a:cubicBezTo>
                  <a:cubicBezTo>
                    <a:pt x="1305" y="800"/>
                    <a:pt x="1279" y="792"/>
                    <a:pt x="1245" y="792"/>
                  </a:cubicBezTo>
                  <a:cubicBezTo>
                    <a:pt x="1211" y="800"/>
                    <a:pt x="1228" y="758"/>
                    <a:pt x="1296" y="707"/>
                  </a:cubicBezTo>
                  <a:cubicBezTo>
                    <a:pt x="1373" y="656"/>
                    <a:pt x="1484" y="536"/>
                    <a:pt x="1697" y="426"/>
                  </a:cubicBezTo>
                  <a:cubicBezTo>
                    <a:pt x="1902" y="306"/>
                    <a:pt x="1893" y="332"/>
                    <a:pt x="1825" y="519"/>
                  </a:cubicBezTo>
                  <a:cubicBezTo>
                    <a:pt x="1757" y="707"/>
                    <a:pt x="1654" y="971"/>
                    <a:pt x="1620" y="1158"/>
                  </a:cubicBezTo>
                  <a:cubicBezTo>
                    <a:pt x="1578" y="1354"/>
                    <a:pt x="1492" y="1780"/>
                    <a:pt x="1484" y="1840"/>
                  </a:cubicBezTo>
                  <a:cubicBezTo>
                    <a:pt x="1484" y="1908"/>
                    <a:pt x="1484" y="1908"/>
                    <a:pt x="1373" y="1882"/>
                  </a:cubicBezTo>
                  <a:cubicBezTo>
                    <a:pt x="1271" y="1857"/>
                    <a:pt x="1185" y="1831"/>
                    <a:pt x="1092" y="1763"/>
                  </a:cubicBezTo>
                  <a:cubicBezTo>
                    <a:pt x="998" y="1695"/>
                    <a:pt x="887" y="1661"/>
                    <a:pt x="921" y="1712"/>
                  </a:cubicBezTo>
                  <a:cubicBezTo>
                    <a:pt x="955" y="1772"/>
                    <a:pt x="1220" y="1968"/>
                    <a:pt x="1313" y="2061"/>
                  </a:cubicBezTo>
                  <a:cubicBezTo>
                    <a:pt x="1407" y="2155"/>
                    <a:pt x="1509" y="2206"/>
                    <a:pt x="1569" y="2087"/>
                  </a:cubicBezTo>
                  <a:cubicBezTo>
                    <a:pt x="1620" y="1959"/>
                    <a:pt x="1637" y="1703"/>
                    <a:pt x="1637" y="1542"/>
                  </a:cubicBezTo>
                  <a:cubicBezTo>
                    <a:pt x="1637" y="1371"/>
                    <a:pt x="1680" y="1278"/>
                    <a:pt x="1723" y="1116"/>
                  </a:cubicBezTo>
                  <a:cubicBezTo>
                    <a:pt x="1774" y="954"/>
                    <a:pt x="1825" y="749"/>
                    <a:pt x="1927" y="570"/>
                  </a:cubicBezTo>
                  <a:cubicBezTo>
                    <a:pt x="2030" y="400"/>
                    <a:pt x="2038" y="289"/>
                    <a:pt x="1936" y="289"/>
                  </a:cubicBezTo>
                  <a:cubicBezTo>
                    <a:pt x="1834" y="289"/>
                    <a:pt x="1706" y="315"/>
                    <a:pt x="1450" y="511"/>
                  </a:cubicBezTo>
                  <a:cubicBezTo>
                    <a:pt x="1185" y="715"/>
                    <a:pt x="1143" y="775"/>
                    <a:pt x="1058" y="817"/>
                  </a:cubicBezTo>
                  <a:cubicBezTo>
                    <a:pt x="972" y="860"/>
                    <a:pt x="1023" y="817"/>
                    <a:pt x="1083" y="724"/>
                  </a:cubicBezTo>
                  <a:cubicBezTo>
                    <a:pt x="1134" y="630"/>
                    <a:pt x="1202" y="562"/>
                    <a:pt x="1288" y="519"/>
                  </a:cubicBezTo>
                  <a:cubicBezTo>
                    <a:pt x="1373" y="477"/>
                    <a:pt x="1492" y="357"/>
                    <a:pt x="1450" y="332"/>
                  </a:cubicBezTo>
                  <a:cubicBezTo>
                    <a:pt x="1407" y="298"/>
                    <a:pt x="1373" y="323"/>
                    <a:pt x="1347" y="340"/>
                  </a:cubicBezTo>
                  <a:cubicBezTo>
                    <a:pt x="1330" y="357"/>
                    <a:pt x="1424" y="221"/>
                    <a:pt x="1322" y="110"/>
                  </a:cubicBezTo>
                  <a:cubicBezTo>
                    <a:pt x="1220" y="0"/>
                    <a:pt x="1177" y="25"/>
                    <a:pt x="1211" y="76"/>
                  </a:cubicBezTo>
                  <a:cubicBezTo>
                    <a:pt x="1237" y="136"/>
                    <a:pt x="1202" y="460"/>
                    <a:pt x="1083" y="536"/>
                  </a:cubicBezTo>
                  <a:cubicBezTo>
                    <a:pt x="964" y="613"/>
                    <a:pt x="930" y="596"/>
                    <a:pt x="836" y="647"/>
                  </a:cubicBezTo>
                  <a:cubicBezTo>
                    <a:pt x="742" y="707"/>
                    <a:pt x="640" y="741"/>
                    <a:pt x="580" y="741"/>
                  </a:cubicBezTo>
                  <a:cubicBezTo>
                    <a:pt x="512" y="741"/>
                    <a:pt x="640" y="792"/>
                    <a:pt x="759" y="775"/>
                  </a:cubicBezTo>
                  <a:cubicBezTo>
                    <a:pt x="878" y="758"/>
                    <a:pt x="1040" y="630"/>
                    <a:pt x="998" y="724"/>
                  </a:cubicBezTo>
                  <a:cubicBezTo>
                    <a:pt x="947" y="817"/>
                    <a:pt x="947" y="852"/>
                    <a:pt x="708" y="1073"/>
                  </a:cubicBezTo>
                  <a:cubicBezTo>
                    <a:pt x="469" y="1303"/>
                    <a:pt x="188" y="1499"/>
                    <a:pt x="375" y="14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2" name="íṧlidé">
              <a:extLst>
                <a:ext uri="{FF2B5EF4-FFF2-40B4-BE49-F238E27FC236}">
                  <a16:creationId xmlns="" xmlns:a16="http://schemas.microsoft.com/office/drawing/2014/main" id="{45426591-C496-4632-A91B-E1AF5CED2625}"/>
                </a:ext>
              </a:extLst>
            </p:cNvPr>
            <p:cNvSpPr/>
            <p:nvPr/>
          </p:nvSpPr>
          <p:spPr bwMode="auto">
            <a:xfrm>
              <a:off x="6496620" y="2708595"/>
              <a:ext cx="824628" cy="841914"/>
            </a:xfrm>
            <a:custGeom>
              <a:avLst/>
              <a:gdLst>
                <a:gd name="T0" fmla="*/ 947 w 2132"/>
                <a:gd name="T1" fmla="*/ 912 h 2181"/>
                <a:gd name="T2" fmla="*/ 699 w 2132"/>
                <a:gd name="T3" fmla="*/ 1303 h 2181"/>
                <a:gd name="T4" fmla="*/ 580 w 2132"/>
                <a:gd name="T5" fmla="*/ 1363 h 2181"/>
                <a:gd name="T6" fmla="*/ 725 w 2132"/>
                <a:gd name="T7" fmla="*/ 758 h 2181"/>
                <a:gd name="T8" fmla="*/ 810 w 2132"/>
                <a:gd name="T9" fmla="*/ 545 h 2181"/>
                <a:gd name="T10" fmla="*/ 870 w 2132"/>
                <a:gd name="T11" fmla="*/ 153 h 2181"/>
                <a:gd name="T12" fmla="*/ 520 w 2132"/>
                <a:gd name="T13" fmla="*/ 187 h 2181"/>
                <a:gd name="T14" fmla="*/ 213 w 2132"/>
                <a:gd name="T15" fmla="*/ 290 h 2181"/>
                <a:gd name="T16" fmla="*/ 580 w 2132"/>
                <a:gd name="T17" fmla="*/ 298 h 2181"/>
                <a:gd name="T18" fmla="*/ 793 w 2132"/>
                <a:gd name="T19" fmla="*/ 264 h 2181"/>
                <a:gd name="T20" fmla="*/ 725 w 2132"/>
                <a:gd name="T21" fmla="*/ 477 h 2181"/>
                <a:gd name="T22" fmla="*/ 614 w 2132"/>
                <a:gd name="T23" fmla="*/ 613 h 2181"/>
                <a:gd name="T24" fmla="*/ 469 w 2132"/>
                <a:gd name="T25" fmla="*/ 852 h 2181"/>
                <a:gd name="T26" fmla="*/ 478 w 2132"/>
                <a:gd name="T27" fmla="*/ 1099 h 2181"/>
                <a:gd name="T28" fmla="*/ 316 w 2132"/>
                <a:gd name="T29" fmla="*/ 1499 h 2181"/>
                <a:gd name="T30" fmla="*/ 128 w 2132"/>
                <a:gd name="T31" fmla="*/ 1806 h 2181"/>
                <a:gd name="T32" fmla="*/ 43 w 2132"/>
                <a:gd name="T33" fmla="*/ 2104 h 2181"/>
                <a:gd name="T34" fmla="*/ 188 w 2132"/>
                <a:gd name="T35" fmla="*/ 2096 h 2181"/>
                <a:gd name="T36" fmla="*/ 375 w 2132"/>
                <a:gd name="T37" fmla="*/ 1900 h 2181"/>
                <a:gd name="T38" fmla="*/ 554 w 2132"/>
                <a:gd name="T39" fmla="*/ 1687 h 2181"/>
                <a:gd name="T40" fmla="*/ 725 w 2132"/>
                <a:gd name="T41" fmla="*/ 1414 h 2181"/>
                <a:gd name="T42" fmla="*/ 947 w 2132"/>
                <a:gd name="T43" fmla="*/ 1133 h 2181"/>
                <a:gd name="T44" fmla="*/ 947 w 2132"/>
                <a:gd name="T45" fmla="*/ 912 h 2181"/>
                <a:gd name="T46" fmla="*/ 1109 w 2132"/>
                <a:gd name="T47" fmla="*/ 622 h 2181"/>
                <a:gd name="T48" fmla="*/ 1501 w 2132"/>
                <a:gd name="T49" fmla="*/ 477 h 2181"/>
                <a:gd name="T50" fmla="*/ 1561 w 2132"/>
                <a:gd name="T51" fmla="*/ 596 h 2181"/>
                <a:gd name="T52" fmla="*/ 1433 w 2132"/>
                <a:gd name="T53" fmla="*/ 1159 h 2181"/>
                <a:gd name="T54" fmla="*/ 1365 w 2132"/>
                <a:gd name="T55" fmla="*/ 1329 h 2181"/>
                <a:gd name="T56" fmla="*/ 1407 w 2132"/>
                <a:gd name="T57" fmla="*/ 1448 h 2181"/>
                <a:gd name="T58" fmla="*/ 1433 w 2132"/>
                <a:gd name="T59" fmla="*/ 1653 h 2181"/>
                <a:gd name="T60" fmla="*/ 1330 w 2132"/>
                <a:gd name="T61" fmla="*/ 2028 h 2181"/>
                <a:gd name="T62" fmla="*/ 1527 w 2132"/>
                <a:gd name="T63" fmla="*/ 2113 h 2181"/>
                <a:gd name="T64" fmla="*/ 1765 w 2132"/>
                <a:gd name="T65" fmla="*/ 1993 h 2181"/>
                <a:gd name="T66" fmla="*/ 1919 w 2132"/>
                <a:gd name="T67" fmla="*/ 1857 h 2181"/>
                <a:gd name="T68" fmla="*/ 1765 w 2132"/>
                <a:gd name="T69" fmla="*/ 1866 h 2181"/>
                <a:gd name="T70" fmla="*/ 1518 w 2132"/>
                <a:gd name="T71" fmla="*/ 1849 h 2181"/>
                <a:gd name="T72" fmla="*/ 1561 w 2132"/>
                <a:gd name="T73" fmla="*/ 1423 h 2181"/>
                <a:gd name="T74" fmla="*/ 1620 w 2132"/>
                <a:gd name="T75" fmla="*/ 1022 h 2181"/>
                <a:gd name="T76" fmla="*/ 1757 w 2132"/>
                <a:gd name="T77" fmla="*/ 545 h 2181"/>
                <a:gd name="T78" fmla="*/ 2107 w 2132"/>
                <a:gd name="T79" fmla="*/ 196 h 2181"/>
                <a:gd name="T80" fmla="*/ 1893 w 2132"/>
                <a:gd name="T81" fmla="*/ 68 h 2181"/>
                <a:gd name="T82" fmla="*/ 1424 w 2132"/>
                <a:gd name="T83" fmla="*/ 358 h 2181"/>
                <a:gd name="T84" fmla="*/ 1075 w 2132"/>
                <a:gd name="T85" fmla="*/ 545 h 2181"/>
                <a:gd name="T86" fmla="*/ 1109 w 2132"/>
                <a:gd name="T87" fmla="*/ 622 h 2181"/>
                <a:gd name="T88" fmla="*/ 1689 w 2132"/>
                <a:gd name="T89" fmla="*/ 324 h 2181"/>
                <a:gd name="T90" fmla="*/ 1672 w 2132"/>
                <a:gd name="T91" fmla="*/ 409 h 2181"/>
                <a:gd name="T92" fmla="*/ 1868 w 2132"/>
                <a:gd name="T93" fmla="*/ 315 h 2181"/>
                <a:gd name="T94" fmla="*/ 1927 w 2132"/>
                <a:gd name="T95" fmla="*/ 205 h 2181"/>
                <a:gd name="T96" fmla="*/ 1689 w 2132"/>
                <a:gd name="T97" fmla="*/ 324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32" h="2181">
                  <a:moveTo>
                    <a:pt x="947" y="912"/>
                  </a:moveTo>
                  <a:cubicBezTo>
                    <a:pt x="921" y="988"/>
                    <a:pt x="802" y="1201"/>
                    <a:pt x="699" y="1303"/>
                  </a:cubicBezTo>
                  <a:cubicBezTo>
                    <a:pt x="606" y="1414"/>
                    <a:pt x="554" y="1465"/>
                    <a:pt x="580" y="1363"/>
                  </a:cubicBezTo>
                  <a:cubicBezTo>
                    <a:pt x="606" y="1261"/>
                    <a:pt x="734" y="809"/>
                    <a:pt x="725" y="758"/>
                  </a:cubicBezTo>
                  <a:cubicBezTo>
                    <a:pt x="725" y="699"/>
                    <a:pt x="751" y="690"/>
                    <a:pt x="810" y="545"/>
                  </a:cubicBezTo>
                  <a:cubicBezTo>
                    <a:pt x="870" y="400"/>
                    <a:pt x="964" y="230"/>
                    <a:pt x="870" y="153"/>
                  </a:cubicBezTo>
                  <a:cubicBezTo>
                    <a:pt x="785" y="85"/>
                    <a:pt x="657" y="170"/>
                    <a:pt x="520" y="187"/>
                  </a:cubicBezTo>
                  <a:cubicBezTo>
                    <a:pt x="392" y="205"/>
                    <a:pt x="213" y="222"/>
                    <a:pt x="213" y="290"/>
                  </a:cubicBezTo>
                  <a:cubicBezTo>
                    <a:pt x="213" y="358"/>
                    <a:pt x="495" y="332"/>
                    <a:pt x="580" y="298"/>
                  </a:cubicBezTo>
                  <a:cubicBezTo>
                    <a:pt x="674" y="256"/>
                    <a:pt x="785" y="187"/>
                    <a:pt x="793" y="264"/>
                  </a:cubicBezTo>
                  <a:cubicBezTo>
                    <a:pt x="793" y="341"/>
                    <a:pt x="793" y="375"/>
                    <a:pt x="725" y="477"/>
                  </a:cubicBezTo>
                  <a:cubicBezTo>
                    <a:pt x="665" y="588"/>
                    <a:pt x="699" y="588"/>
                    <a:pt x="614" y="613"/>
                  </a:cubicBezTo>
                  <a:cubicBezTo>
                    <a:pt x="537" y="647"/>
                    <a:pt x="444" y="690"/>
                    <a:pt x="469" y="852"/>
                  </a:cubicBezTo>
                  <a:cubicBezTo>
                    <a:pt x="495" y="1014"/>
                    <a:pt x="512" y="1005"/>
                    <a:pt x="478" y="1099"/>
                  </a:cubicBezTo>
                  <a:cubicBezTo>
                    <a:pt x="444" y="1184"/>
                    <a:pt x="341" y="1414"/>
                    <a:pt x="316" y="1499"/>
                  </a:cubicBezTo>
                  <a:cubicBezTo>
                    <a:pt x="299" y="1585"/>
                    <a:pt x="213" y="1687"/>
                    <a:pt x="128" y="1806"/>
                  </a:cubicBezTo>
                  <a:cubicBezTo>
                    <a:pt x="43" y="1925"/>
                    <a:pt x="0" y="2019"/>
                    <a:pt x="43" y="2104"/>
                  </a:cubicBezTo>
                  <a:cubicBezTo>
                    <a:pt x="85" y="2181"/>
                    <a:pt x="94" y="2181"/>
                    <a:pt x="188" y="2096"/>
                  </a:cubicBezTo>
                  <a:cubicBezTo>
                    <a:pt x="273" y="2019"/>
                    <a:pt x="316" y="2010"/>
                    <a:pt x="375" y="1900"/>
                  </a:cubicBezTo>
                  <a:cubicBezTo>
                    <a:pt x="444" y="1789"/>
                    <a:pt x="486" y="1729"/>
                    <a:pt x="554" y="1687"/>
                  </a:cubicBezTo>
                  <a:cubicBezTo>
                    <a:pt x="614" y="1644"/>
                    <a:pt x="614" y="1525"/>
                    <a:pt x="725" y="1414"/>
                  </a:cubicBezTo>
                  <a:cubicBezTo>
                    <a:pt x="836" y="1303"/>
                    <a:pt x="870" y="1278"/>
                    <a:pt x="947" y="1133"/>
                  </a:cubicBezTo>
                  <a:cubicBezTo>
                    <a:pt x="1023" y="988"/>
                    <a:pt x="1032" y="750"/>
                    <a:pt x="947" y="912"/>
                  </a:cubicBezTo>
                  <a:close/>
                  <a:moveTo>
                    <a:pt x="1109" y="622"/>
                  </a:moveTo>
                  <a:cubicBezTo>
                    <a:pt x="1211" y="605"/>
                    <a:pt x="1424" y="520"/>
                    <a:pt x="1501" y="477"/>
                  </a:cubicBezTo>
                  <a:cubicBezTo>
                    <a:pt x="1569" y="426"/>
                    <a:pt x="1595" y="417"/>
                    <a:pt x="1561" y="596"/>
                  </a:cubicBezTo>
                  <a:cubicBezTo>
                    <a:pt x="1535" y="775"/>
                    <a:pt x="1467" y="1099"/>
                    <a:pt x="1433" y="1159"/>
                  </a:cubicBezTo>
                  <a:cubicBezTo>
                    <a:pt x="1407" y="1218"/>
                    <a:pt x="1365" y="1235"/>
                    <a:pt x="1365" y="1329"/>
                  </a:cubicBezTo>
                  <a:cubicBezTo>
                    <a:pt x="1373" y="1423"/>
                    <a:pt x="1382" y="1414"/>
                    <a:pt x="1407" y="1448"/>
                  </a:cubicBezTo>
                  <a:cubicBezTo>
                    <a:pt x="1441" y="1474"/>
                    <a:pt x="1458" y="1568"/>
                    <a:pt x="1433" y="1653"/>
                  </a:cubicBezTo>
                  <a:cubicBezTo>
                    <a:pt x="1399" y="1738"/>
                    <a:pt x="1288" y="1900"/>
                    <a:pt x="1330" y="2028"/>
                  </a:cubicBezTo>
                  <a:cubicBezTo>
                    <a:pt x="1373" y="2147"/>
                    <a:pt x="1433" y="2155"/>
                    <a:pt x="1527" y="2113"/>
                  </a:cubicBezTo>
                  <a:cubicBezTo>
                    <a:pt x="1620" y="2062"/>
                    <a:pt x="1663" y="2079"/>
                    <a:pt x="1765" y="1993"/>
                  </a:cubicBezTo>
                  <a:cubicBezTo>
                    <a:pt x="1868" y="1908"/>
                    <a:pt x="1893" y="1908"/>
                    <a:pt x="1919" y="1857"/>
                  </a:cubicBezTo>
                  <a:cubicBezTo>
                    <a:pt x="1945" y="1798"/>
                    <a:pt x="1885" y="1806"/>
                    <a:pt x="1765" y="1866"/>
                  </a:cubicBezTo>
                  <a:cubicBezTo>
                    <a:pt x="1655" y="1917"/>
                    <a:pt x="1510" y="2010"/>
                    <a:pt x="1518" y="1849"/>
                  </a:cubicBezTo>
                  <a:cubicBezTo>
                    <a:pt x="1527" y="1678"/>
                    <a:pt x="1595" y="1602"/>
                    <a:pt x="1561" y="1423"/>
                  </a:cubicBezTo>
                  <a:cubicBezTo>
                    <a:pt x="1527" y="1244"/>
                    <a:pt x="1552" y="1218"/>
                    <a:pt x="1620" y="1022"/>
                  </a:cubicBezTo>
                  <a:cubicBezTo>
                    <a:pt x="1689" y="835"/>
                    <a:pt x="1680" y="579"/>
                    <a:pt x="1757" y="545"/>
                  </a:cubicBezTo>
                  <a:cubicBezTo>
                    <a:pt x="1825" y="511"/>
                    <a:pt x="2072" y="307"/>
                    <a:pt x="2107" y="196"/>
                  </a:cubicBezTo>
                  <a:cubicBezTo>
                    <a:pt x="2132" y="94"/>
                    <a:pt x="2098" y="0"/>
                    <a:pt x="1893" y="68"/>
                  </a:cubicBezTo>
                  <a:cubicBezTo>
                    <a:pt x="1689" y="145"/>
                    <a:pt x="1603" y="230"/>
                    <a:pt x="1424" y="358"/>
                  </a:cubicBezTo>
                  <a:cubicBezTo>
                    <a:pt x="1237" y="486"/>
                    <a:pt x="1117" y="528"/>
                    <a:pt x="1075" y="545"/>
                  </a:cubicBezTo>
                  <a:cubicBezTo>
                    <a:pt x="1032" y="562"/>
                    <a:pt x="1032" y="639"/>
                    <a:pt x="1109" y="622"/>
                  </a:cubicBezTo>
                  <a:close/>
                  <a:moveTo>
                    <a:pt x="1689" y="324"/>
                  </a:moveTo>
                  <a:cubicBezTo>
                    <a:pt x="1646" y="358"/>
                    <a:pt x="1586" y="409"/>
                    <a:pt x="1672" y="409"/>
                  </a:cubicBezTo>
                  <a:cubicBezTo>
                    <a:pt x="1757" y="409"/>
                    <a:pt x="1808" y="375"/>
                    <a:pt x="1868" y="315"/>
                  </a:cubicBezTo>
                  <a:cubicBezTo>
                    <a:pt x="1927" y="264"/>
                    <a:pt x="1953" y="230"/>
                    <a:pt x="1927" y="205"/>
                  </a:cubicBezTo>
                  <a:cubicBezTo>
                    <a:pt x="1902" y="170"/>
                    <a:pt x="1800" y="239"/>
                    <a:pt x="1689" y="3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3" name="iSḷíḋé">
              <a:extLst>
                <a:ext uri="{FF2B5EF4-FFF2-40B4-BE49-F238E27FC236}">
                  <a16:creationId xmlns="" xmlns:a16="http://schemas.microsoft.com/office/drawing/2014/main" id="{00AA85FF-79B1-4304-8692-38E4FEA84CD7}"/>
                </a:ext>
              </a:extLst>
            </p:cNvPr>
            <p:cNvSpPr/>
            <p:nvPr/>
          </p:nvSpPr>
          <p:spPr bwMode="auto">
            <a:xfrm>
              <a:off x="7502240" y="2905855"/>
              <a:ext cx="442310" cy="604999"/>
            </a:xfrm>
            <a:custGeom>
              <a:avLst/>
              <a:gdLst>
                <a:gd name="T0" fmla="*/ 478 w 1143"/>
                <a:gd name="T1" fmla="*/ 801 h 1568"/>
                <a:gd name="T2" fmla="*/ 461 w 1143"/>
                <a:gd name="T3" fmla="*/ 954 h 1568"/>
                <a:gd name="T4" fmla="*/ 614 w 1143"/>
                <a:gd name="T5" fmla="*/ 827 h 1568"/>
                <a:gd name="T6" fmla="*/ 904 w 1143"/>
                <a:gd name="T7" fmla="*/ 477 h 1568"/>
                <a:gd name="T8" fmla="*/ 1058 w 1143"/>
                <a:gd name="T9" fmla="*/ 264 h 1568"/>
                <a:gd name="T10" fmla="*/ 1109 w 1143"/>
                <a:gd name="T11" fmla="*/ 85 h 1568"/>
                <a:gd name="T12" fmla="*/ 759 w 1143"/>
                <a:gd name="T13" fmla="*/ 85 h 1568"/>
                <a:gd name="T14" fmla="*/ 375 w 1143"/>
                <a:gd name="T15" fmla="*/ 307 h 1568"/>
                <a:gd name="T16" fmla="*/ 316 w 1143"/>
                <a:gd name="T17" fmla="*/ 418 h 1568"/>
                <a:gd name="T18" fmla="*/ 537 w 1143"/>
                <a:gd name="T19" fmla="*/ 409 h 1568"/>
                <a:gd name="T20" fmla="*/ 665 w 1143"/>
                <a:gd name="T21" fmla="*/ 366 h 1568"/>
                <a:gd name="T22" fmla="*/ 751 w 1143"/>
                <a:gd name="T23" fmla="*/ 324 h 1568"/>
                <a:gd name="T24" fmla="*/ 648 w 1143"/>
                <a:gd name="T25" fmla="*/ 469 h 1568"/>
                <a:gd name="T26" fmla="*/ 563 w 1143"/>
                <a:gd name="T27" fmla="*/ 656 h 1568"/>
                <a:gd name="T28" fmla="*/ 478 w 1143"/>
                <a:gd name="T29" fmla="*/ 801 h 1568"/>
                <a:gd name="T30" fmla="*/ 34 w 1143"/>
                <a:gd name="T31" fmla="*/ 1338 h 1568"/>
                <a:gd name="T32" fmla="*/ 410 w 1143"/>
                <a:gd name="T33" fmla="*/ 1065 h 1568"/>
                <a:gd name="T34" fmla="*/ 870 w 1143"/>
                <a:gd name="T35" fmla="*/ 852 h 1568"/>
                <a:gd name="T36" fmla="*/ 1075 w 1143"/>
                <a:gd name="T37" fmla="*/ 988 h 1568"/>
                <a:gd name="T38" fmla="*/ 896 w 1143"/>
                <a:gd name="T39" fmla="*/ 1142 h 1568"/>
                <a:gd name="T40" fmla="*/ 503 w 1143"/>
                <a:gd name="T41" fmla="*/ 1431 h 1568"/>
                <a:gd name="T42" fmla="*/ 333 w 1143"/>
                <a:gd name="T43" fmla="*/ 1525 h 1568"/>
                <a:gd name="T44" fmla="*/ 230 w 1143"/>
                <a:gd name="T45" fmla="*/ 1542 h 1568"/>
                <a:gd name="T46" fmla="*/ 34 w 1143"/>
                <a:gd name="T47" fmla="*/ 1440 h 1568"/>
                <a:gd name="T48" fmla="*/ 34 w 1143"/>
                <a:gd name="T49" fmla="*/ 1338 h 1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3" h="1568">
                  <a:moveTo>
                    <a:pt x="478" y="801"/>
                  </a:moveTo>
                  <a:cubicBezTo>
                    <a:pt x="452" y="878"/>
                    <a:pt x="435" y="946"/>
                    <a:pt x="461" y="954"/>
                  </a:cubicBezTo>
                  <a:cubicBezTo>
                    <a:pt x="495" y="954"/>
                    <a:pt x="546" y="912"/>
                    <a:pt x="614" y="827"/>
                  </a:cubicBezTo>
                  <a:cubicBezTo>
                    <a:pt x="674" y="733"/>
                    <a:pt x="836" y="537"/>
                    <a:pt x="904" y="477"/>
                  </a:cubicBezTo>
                  <a:cubicBezTo>
                    <a:pt x="972" y="418"/>
                    <a:pt x="1032" y="332"/>
                    <a:pt x="1058" y="264"/>
                  </a:cubicBezTo>
                  <a:cubicBezTo>
                    <a:pt x="1075" y="196"/>
                    <a:pt x="1143" y="154"/>
                    <a:pt x="1109" y="85"/>
                  </a:cubicBezTo>
                  <a:cubicBezTo>
                    <a:pt x="1075" y="9"/>
                    <a:pt x="921" y="0"/>
                    <a:pt x="759" y="85"/>
                  </a:cubicBezTo>
                  <a:cubicBezTo>
                    <a:pt x="606" y="171"/>
                    <a:pt x="495" y="247"/>
                    <a:pt x="375" y="307"/>
                  </a:cubicBezTo>
                  <a:cubicBezTo>
                    <a:pt x="247" y="375"/>
                    <a:pt x="213" y="384"/>
                    <a:pt x="316" y="418"/>
                  </a:cubicBezTo>
                  <a:cubicBezTo>
                    <a:pt x="418" y="443"/>
                    <a:pt x="478" y="452"/>
                    <a:pt x="537" y="409"/>
                  </a:cubicBezTo>
                  <a:cubicBezTo>
                    <a:pt x="597" y="366"/>
                    <a:pt x="631" y="401"/>
                    <a:pt x="665" y="366"/>
                  </a:cubicBezTo>
                  <a:cubicBezTo>
                    <a:pt x="691" y="332"/>
                    <a:pt x="751" y="290"/>
                    <a:pt x="751" y="324"/>
                  </a:cubicBezTo>
                  <a:cubicBezTo>
                    <a:pt x="751" y="366"/>
                    <a:pt x="717" y="341"/>
                    <a:pt x="648" y="469"/>
                  </a:cubicBezTo>
                  <a:cubicBezTo>
                    <a:pt x="580" y="605"/>
                    <a:pt x="614" y="571"/>
                    <a:pt x="563" y="656"/>
                  </a:cubicBezTo>
                  <a:cubicBezTo>
                    <a:pt x="512" y="733"/>
                    <a:pt x="495" y="758"/>
                    <a:pt x="478" y="801"/>
                  </a:cubicBezTo>
                  <a:close/>
                  <a:moveTo>
                    <a:pt x="34" y="1338"/>
                  </a:moveTo>
                  <a:cubicBezTo>
                    <a:pt x="85" y="1321"/>
                    <a:pt x="137" y="1218"/>
                    <a:pt x="410" y="1065"/>
                  </a:cubicBezTo>
                  <a:cubicBezTo>
                    <a:pt x="674" y="912"/>
                    <a:pt x="717" y="869"/>
                    <a:pt x="870" y="852"/>
                  </a:cubicBezTo>
                  <a:cubicBezTo>
                    <a:pt x="1024" y="844"/>
                    <a:pt x="1100" y="903"/>
                    <a:pt x="1075" y="988"/>
                  </a:cubicBezTo>
                  <a:cubicBezTo>
                    <a:pt x="1041" y="1074"/>
                    <a:pt x="1015" y="1048"/>
                    <a:pt x="896" y="1142"/>
                  </a:cubicBezTo>
                  <a:cubicBezTo>
                    <a:pt x="768" y="1227"/>
                    <a:pt x="665" y="1338"/>
                    <a:pt x="503" y="1431"/>
                  </a:cubicBezTo>
                  <a:cubicBezTo>
                    <a:pt x="350" y="1525"/>
                    <a:pt x="367" y="1491"/>
                    <a:pt x="333" y="1525"/>
                  </a:cubicBezTo>
                  <a:cubicBezTo>
                    <a:pt x="290" y="1568"/>
                    <a:pt x="299" y="1559"/>
                    <a:pt x="230" y="1542"/>
                  </a:cubicBezTo>
                  <a:cubicBezTo>
                    <a:pt x="162" y="1525"/>
                    <a:pt x="26" y="1465"/>
                    <a:pt x="34" y="1440"/>
                  </a:cubicBezTo>
                  <a:cubicBezTo>
                    <a:pt x="43" y="1406"/>
                    <a:pt x="0" y="1346"/>
                    <a:pt x="34" y="13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4" name="iṣlîḍé">
              <a:extLst>
                <a:ext uri="{FF2B5EF4-FFF2-40B4-BE49-F238E27FC236}">
                  <a16:creationId xmlns="" xmlns:a16="http://schemas.microsoft.com/office/drawing/2014/main" id="{C3AB9627-24B5-4DEA-B9B9-EEAAB4546C25}"/>
                </a:ext>
              </a:extLst>
            </p:cNvPr>
            <p:cNvSpPr/>
            <p:nvPr/>
          </p:nvSpPr>
          <p:spPr bwMode="auto">
            <a:xfrm>
              <a:off x="8125540" y="2708595"/>
              <a:ext cx="791073" cy="861233"/>
            </a:xfrm>
            <a:custGeom>
              <a:avLst/>
              <a:gdLst>
                <a:gd name="T0" fmla="*/ 1492 w 2047"/>
                <a:gd name="T1" fmla="*/ 1286 h 2232"/>
                <a:gd name="T2" fmla="*/ 1654 w 2047"/>
                <a:gd name="T3" fmla="*/ 1457 h 2232"/>
                <a:gd name="T4" fmla="*/ 1620 w 2047"/>
                <a:gd name="T5" fmla="*/ 1687 h 2232"/>
                <a:gd name="T6" fmla="*/ 1509 w 2047"/>
                <a:gd name="T7" fmla="*/ 1883 h 2232"/>
                <a:gd name="T8" fmla="*/ 1740 w 2047"/>
                <a:gd name="T9" fmla="*/ 1780 h 2232"/>
                <a:gd name="T10" fmla="*/ 1979 w 2047"/>
                <a:gd name="T11" fmla="*/ 1687 h 2232"/>
                <a:gd name="T12" fmla="*/ 1987 w 2047"/>
                <a:gd name="T13" fmla="*/ 1491 h 2232"/>
                <a:gd name="T14" fmla="*/ 1492 w 2047"/>
                <a:gd name="T15" fmla="*/ 1286 h 2232"/>
                <a:gd name="T16" fmla="*/ 1202 w 2047"/>
                <a:gd name="T17" fmla="*/ 869 h 2232"/>
                <a:gd name="T18" fmla="*/ 1382 w 2047"/>
                <a:gd name="T19" fmla="*/ 733 h 2232"/>
                <a:gd name="T20" fmla="*/ 1620 w 2047"/>
                <a:gd name="T21" fmla="*/ 511 h 2232"/>
                <a:gd name="T22" fmla="*/ 1689 w 2047"/>
                <a:gd name="T23" fmla="*/ 358 h 2232"/>
                <a:gd name="T24" fmla="*/ 1458 w 2047"/>
                <a:gd name="T25" fmla="*/ 375 h 2232"/>
                <a:gd name="T26" fmla="*/ 1296 w 2047"/>
                <a:gd name="T27" fmla="*/ 554 h 2232"/>
                <a:gd name="T28" fmla="*/ 1228 w 2047"/>
                <a:gd name="T29" fmla="*/ 273 h 2232"/>
                <a:gd name="T30" fmla="*/ 827 w 2047"/>
                <a:gd name="T31" fmla="*/ 26 h 2232"/>
                <a:gd name="T32" fmla="*/ 861 w 2047"/>
                <a:gd name="T33" fmla="*/ 136 h 2232"/>
                <a:gd name="T34" fmla="*/ 1109 w 2047"/>
                <a:gd name="T35" fmla="*/ 417 h 2232"/>
                <a:gd name="T36" fmla="*/ 955 w 2047"/>
                <a:gd name="T37" fmla="*/ 792 h 2232"/>
                <a:gd name="T38" fmla="*/ 563 w 2047"/>
                <a:gd name="T39" fmla="*/ 997 h 2232"/>
                <a:gd name="T40" fmla="*/ 316 w 2047"/>
                <a:gd name="T41" fmla="*/ 1108 h 2232"/>
                <a:gd name="T42" fmla="*/ 691 w 2047"/>
                <a:gd name="T43" fmla="*/ 1090 h 2232"/>
                <a:gd name="T44" fmla="*/ 802 w 2047"/>
                <a:gd name="T45" fmla="*/ 1133 h 2232"/>
                <a:gd name="T46" fmla="*/ 657 w 2047"/>
                <a:gd name="T47" fmla="*/ 1448 h 2232"/>
                <a:gd name="T48" fmla="*/ 460 w 2047"/>
                <a:gd name="T49" fmla="*/ 1729 h 2232"/>
                <a:gd name="T50" fmla="*/ 136 w 2047"/>
                <a:gd name="T51" fmla="*/ 2062 h 2232"/>
                <a:gd name="T52" fmla="*/ 85 w 2047"/>
                <a:gd name="T53" fmla="*/ 2206 h 2232"/>
                <a:gd name="T54" fmla="*/ 512 w 2047"/>
                <a:gd name="T55" fmla="*/ 1891 h 2232"/>
                <a:gd name="T56" fmla="*/ 904 w 2047"/>
                <a:gd name="T57" fmla="*/ 1278 h 2232"/>
                <a:gd name="T58" fmla="*/ 1202 w 2047"/>
                <a:gd name="T59" fmla="*/ 869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47" h="2232">
                  <a:moveTo>
                    <a:pt x="1492" y="1286"/>
                  </a:moveTo>
                  <a:cubicBezTo>
                    <a:pt x="1535" y="1338"/>
                    <a:pt x="1629" y="1397"/>
                    <a:pt x="1654" y="1457"/>
                  </a:cubicBezTo>
                  <a:cubicBezTo>
                    <a:pt x="1680" y="1525"/>
                    <a:pt x="1689" y="1610"/>
                    <a:pt x="1620" y="1687"/>
                  </a:cubicBezTo>
                  <a:cubicBezTo>
                    <a:pt x="1544" y="1763"/>
                    <a:pt x="1433" y="1883"/>
                    <a:pt x="1509" y="1883"/>
                  </a:cubicBezTo>
                  <a:cubicBezTo>
                    <a:pt x="1586" y="1891"/>
                    <a:pt x="1689" y="1823"/>
                    <a:pt x="1740" y="1780"/>
                  </a:cubicBezTo>
                  <a:cubicBezTo>
                    <a:pt x="1799" y="1746"/>
                    <a:pt x="1953" y="1729"/>
                    <a:pt x="1979" y="1687"/>
                  </a:cubicBezTo>
                  <a:cubicBezTo>
                    <a:pt x="2013" y="1653"/>
                    <a:pt x="2047" y="1550"/>
                    <a:pt x="1987" y="1491"/>
                  </a:cubicBezTo>
                  <a:cubicBezTo>
                    <a:pt x="1927" y="1431"/>
                    <a:pt x="1364" y="1099"/>
                    <a:pt x="1492" y="1286"/>
                  </a:cubicBezTo>
                  <a:close/>
                  <a:moveTo>
                    <a:pt x="1202" y="869"/>
                  </a:moveTo>
                  <a:cubicBezTo>
                    <a:pt x="1288" y="826"/>
                    <a:pt x="1339" y="792"/>
                    <a:pt x="1382" y="733"/>
                  </a:cubicBezTo>
                  <a:cubicBezTo>
                    <a:pt x="1433" y="673"/>
                    <a:pt x="1501" y="613"/>
                    <a:pt x="1620" y="511"/>
                  </a:cubicBezTo>
                  <a:cubicBezTo>
                    <a:pt x="1740" y="400"/>
                    <a:pt x="1706" y="409"/>
                    <a:pt x="1689" y="358"/>
                  </a:cubicBezTo>
                  <a:cubicBezTo>
                    <a:pt x="1680" y="307"/>
                    <a:pt x="1603" y="298"/>
                    <a:pt x="1458" y="375"/>
                  </a:cubicBezTo>
                  <a:cubicBezTo>
                    <a:pt x="1322" y="452"/>
                    <a:pt x="1296" y="647"/>
                    <a:pt x="1296" y="554"/>
                  </a:cubicBezTo>
                  <a:cubicBezTo>
                    <a:pt x="1296" y="452"/>
                    <a:pt x="1347" y="409"/>
                    <a:pt x="1228" y="273"/>
                  </a:cubicBezTo>
                  <a:cubicBezTo>
                    <a:pt x="1117" y="128"/>
                    <a:pt x="938" y="51"/>
                    <a:pt x="827" y="26"/>
                  </a:cubicBezTo>
                  <a:cubicBezTo>
                    <a:pt x="716" y="0"/>
                    <a:pt x="733" y="43"/>
                    <a:pt x="861" y="136"/>
                  </a:cubicBezTo>
                  <a:cubicBezTo>
                    <a:pt x="989" y="230"/>
                    <a:pt x="1109" y="332"/>
                    <a:pt x="1109" y="417"/>
                  </a:cubicBezTo>
                  <a:cubicBezTo>
                    <a:pt x="1100" y="503"/>
                    <a:pt x="1092" y="682"/>
                    <a:pt x="955" y="792"/>
                  </a:cubicBezTo>
                  <a:cubicBezTo>
                    <a:pt x="819" y="903"/>
                    <a:pt x="742" y="937"/>
                    <a:pt x="563" y="997"/>
                  </a:cubicBezTo>
                  <a:cubicBezTo>
                    <a:pt x="375" y="1048"/>
                    <a:pt x="222" y="1073"/>
                    <a:pt x="316" y="1108"/>
                  </a:cubicBezTo>
                  <a:cubicBezTo>
                    <a:pt x="401" y="1142"/>
                    <a:pt x="537" y="1116"/>
                    <a:pt x="691" y="1090"/>
                  </a:cubicBezTo>
                  <a:cubicBezTo>
                    <a:pt x="836" y="1065"/>
                    <a:pt x="827" y="1073"/>
                    <a:pt x="802" y="1133"/>
                  </a:cubicBezTo>
                  <a:cubicBezTo>
                    <a:pt x="768" y="1201"/>
                    <a:pt x="768" y="1244"/>
                    <a:pt x="657" y="1448"/>
                  </a:cubicBezTo>
                  <a:cubicBezTo>
                    <a:pt x="537" y="1644"/>
                    <a:pt x="520" y="1619"/>
                    <a:pt x="460" y="1729"/>
                  </a:cubicBezTo>
                  <a:cubicBezTo>
                    <a:pt x="392" y="1840"/>
                    <a:pt x="273" y="1951"/>
                    <a:pt x="136" y="2062"/>
                  </a:cubicBezTo>
                  <a:cubicBezTo>
                    <a:pt x="9" y="2181"/>
                    <a:pt x="0" y="2232"/>
                    <a:pt x="85" y="2206"/>
                  </a:cubicBezTo>
                  <a:cubicBezTo>
                    <a:pt x="171" y="2172"/>
                    <a:pt x="392" y="2079"/>
                    <a:pt x="512" y="1891"/>
                  </a:cubicBezTo>
                  <a:cubicBezTo>
                    <a:pt x="631" y="1704"/>
                    <a:pt x="878" y="1372"/>
                    <a:pt x="904" y="1278"/>
                  </a:cubicBezTo>
                  <a:cubicBezTo>
                    <a:pt x="930" y="1176"/>
                    <a:pt x="972" y="1005"/>
                    <a:pt x="1202" y="8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5" name="íṧļidé">
              <a:extLst>
                <a:ext uri="{FF2B5EF4-FFF2-40B4-BE49-F238E27FC236}">
                  <a16:creationId xmlns="" xmlns:a16="http://schemas.microsoft.com/office/drawing/2014/main" id="{39CAED77-046D-49BD-A881-8CF93AE6B81C}"/>
                </a:ext>
              </a:extLst>
            </p:cNvPr>
            <p:cNvSpPr/>
            <p:nvPr/>
          </p:nvSpPr>
          <p:spPr bwMode="auto">
            <a:xfrm>
              <a:off x="9041681" y="2468629"/>
              <a:ext cx="936477" cy="1177459"/>
            </a:xfrm>
            <a:custGeom>
              <a:avLst/>
              <a:gdLst>
                <a:gd name="T0" fmla="*/ 648 w 2422"/>
                <a:gd name="T1" fmla="*/ 1806 h 3050"/>
                <a:gd name="T2" fmla="*/ 759 w 2422"/>
                <a:gd name="T3" fmla="*/ 1627 h 3050"/>
                <a:gd name="T4" fmla="*/ 1450 w 2422"/>
                <a:gd name="T5" fmla="*/ 2471 h 3050"/>
                <a:gd name="T6" fmla="*/ 1475 w 2422"/>
                <a:gd name="T7" fmla="*/ 2155 h 3050"/>
                <a:gd name="T8" fmla="*/ 1637 w 2422"/>
                <a:gd name="T9" fmla="*/ 1840 h 3050"/>
                <a:gd name="T10" fmla="*/ 870 w 2422"/>
                <a:gd name="T11" fmla="*/ 2394 h 3050"/>
                <a:gd name="T12" fmla="*/ 25 w 2422"/>
                <a:gd name="T13" fmla="*/ 2820 h 3050"/>
                <a:gd name="T14" fmla="*/ 179 w 2422"/>
                <a:gd name="T15" fmla="*/ 2752 h 3050"/>
                <a:gd name="T16" fmla="*/ 1705 w 2422"/>
                <a:gd name="T17" fmla="*/ 1602 h 3050"/>
                <a:gd name="T18" fmla="*/ 1688 w 2422"/>
                <a:gd name="T19" fmla="*/ 2002 h 3050"/>
                <a:gd name="T20" fmla="*/ 1646 w 2422"/>
                <a:gd name="T21" fmla="*/ 2317 h 3050"/>
                <a:gd name="T22" fmla="*/ 1842 w 2422"/>
                <a:gd name="T23" fmla="*/ 2496 h 3050"/>
                <a:gd name="T24" fmla="*/ 1552 w 2422"/>
                <a:gd name="T25" fmla="*/ 2973 h 3050"/>
                <a:gd name="T26" fmla="*/ 1040 w 2422"/>
                <a:gd name="T27" fmla="*/ 2965 h 3050"/>
                <a:gd name="T28" fmla="*/ 1450 w 2422"/>
                <a:gd name="T29" fmla="*/ 2471 h 3050"/>
                <a:gd name="T30" fmla="*/ 1501 w 2422"/>
                <a:gd name="T31" fmla="*/ 2615 h 3050"/>
                <a:gd name="T32" fmla="*/ 1219 w 2422"/>
                <a:gd name="T33" fmla="*/ 2760 h 3050"/>
                <a:gd name="T34" fmla="*/ 929 w 2422"/>
                <a:gd name="T35" fmla="*/ 1457 h 3050"/>
                <a:gd name="T36" fmla="*/ 699 w 2422"/>
                <a:gd name="T37" fmla="*/ 1091 h 3050"/>
                <a:gd name="T38" fmla="*/ 1015 w 2422"/>
                <a:gd name="T39" fmla="*/ 1321 h 3050"/>
                <a:gd name="T40" fmla="*/ 912 w 2422"/>
                <a:gd name="T41" fmla="*/ 1193 h 3050"/>
                <a:gd name="T42" fmla="*/ 1390 w 2422"/>
                <a:gd name="T43" fmla="*/ 878 h 3050"/>
                <a:gd name="T44" fmla="*/ 1748 w 2422"/>
                <a:gd name="T45" fmla="*/ 298 h 3050"/>
                <a:gd name="T46" fmla="*/ 1586 w 2422"/>
                <a:gd name="T47" fmla="*/ 77 h 3050"/>
                <a:gd name="T48" fmla="*/ 1799 w 2422"/>
                <a:gd name="T49" fmla="*/ 486 h 3050"/>
                <a:gd name="T50" fmla="*/ 1492 w 2422"/>
                <a:gd name="T51" fmla="*/ 920 h 3050"/>
                <a:gd name="T52" fmla="*/ 1714 w 2422"/>
                <a:gd name="T53" fmla="*/ 954 h 3050"/>
                <a:gd name="T54" fmla="*/ 2251 w 2422"/>
                <a:gd name="T55" fmla="*/ 1082 h 3050"/>
                <a:gd name="T56" fmla="*/ 1637 w 2422"/>
                <a:gd name="T57" fmla="*/ 1610 h 3050"/>
                <a:gd name="T58" fmla="*/ 1484 w 2422"/>
                <a:gd name="T59" fmla="*/ 1508 h 3050"/>
                <a:gd name="T60" fmla="*/ 1211 w 2422"/>
                <a:gd name="T61" fmla="*/ 1474 h 3050"/>
                <a:gd name="T62" fmla="*/ 1458 w 2422"/>
                <a:gd name="T63" fmla="*/ 1184 h 3050"/>
                <a:gd name="T64" fmla="*/ 1151 w 2422"/>
                <a:gd name="T65" fmla="*/ 1329 h 3050"/>
                <a:gd name="T66" fmla="*/ 1091 w 2422"/>
                <a:gd name="T67" fmla="*/ 1576 h 3050"/>
                <a:gd name="T68" fmla="*/ 921 w 2422"/>
                <a:gd name="T69" fmla="*/ 1670 h 3050"/>
                <a:gd name="T70" fmla="*/ 1697 w 2422"/>
                <a:gd name="T71" fmla="*/ 1244 h 3050"/>
                <a:gd name="T72" fmla="*/ 1842 w 2422"/>
                <a:gd name="T73" fmla="*/ 1269 h 3050"/>
                <a:gd name="T74" fmla="*/ 2166 w 2422"/>
                <a:gd name="T75" fmla="*/ 937 h 3050"/>
                <a:gd name="T76" fmla="*/ 1577 w 2422"/>
                <a:gd name="T77" fmla="*/ 1150 h 3050"/>
                <a:gd name="T78" fmla="*/ 1697 w 2422"/>
                <a:gd name="T79" fmla="*/ 1244 h 3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22" h="3050">
                  <a:moveTo>
                    <a:pt x="554" y="1534"/>
                  </a:moveTo>
                  <a:cubicBezTo>
                    <a:pt x="597" y="1644"/>
                    <a:pt x="656" y="1721"/>
                    <a:pt x="648" y="1806"/>
                  </a:cubicBezTo>
                  <a:cubicBezTo>
                    <a:pt x="639" y="1883"/>
                    <a:pt x="742" y="1985"/>
                    <a:pt x="801" y="1908"/>
                  </a:cubicBezTo>
                  <a:cubicBezTo>
                    <a:pt x="861" y="1832"/>
                    <a:pt x="861" y="1772"/>
                    <a:pt x="759" y="1627"/>
                  </a:cubicBezTo>
                  <a:cubicBezTo>
                    <a:pt x="665" y="1491"/>
                    <a:pt x="469" y="1363"/>
                    <a:pt x="554" y="1534"/>
                  </a:cubicBezTo>
                  <a:close/>
                  <a:moveTo>
                    <a:pt x="1450" y="2471"/>
                  </a:moveTo>
                  <a:cubicBezTo>
                    <a:pt x="1526" y="2420"/>
                    <a:pt x="1552" y="2334"/>
                    <a:pt x="1543" y="2266"/>
                  </a:cubicBezTo>
                  <a:cubicBezTo>
                    <a:pt x="1543" y="2190"/>
                    <a:pt x="1518" y="2172"/>
                    <a:pt x="1475" y="2155"/>
                  </a:cubicBezTo>
                  <a:cubicBezTo>
                    <a:pt x="1441" y="2138"/>
                    <a:pt x="1441" y="2036"/>
                    <a:pt x="1526" y="1951"/>
                  </a:cubicBezTo>
                  <a:cubicBezTo>
                    <a:pt x="1612" y="1874"/>
                    <a:pt x="1646" y="1866"/>
                    <a:pt x="1637" y="1840"/>
                  </a:cubicBezTo>
                  <a:cubicBezTo>
                    <a:pt x="1637" y="1806"/>
                    <a:pt x="1518" y="1849"/>
                    <a:pt x="1347" y="1977"/>
                  </a:cubicBezTo>
                  <a:cubicBezTo>
                    <a:pt x="1177" y="2113"/>
                    <a:pt x="1100" y="2164"/>
                    <a:pt x="870" y="2394"/>
                  </a:cubicBezTo>
                  <a:cubicBezTo>
                    <a:pt x="639" y="2624"/>
                    <a:pt x="537" y="2752"/>
                    <a:pt x="332" y="2871"/>
                  </a:cubicBezTo>
                  <a:cubicBezTo>
                    <a:pt x="136" y="2990"/>
                    <a:pt x="59" y="2982"/>
                    <a:pt x="25" y="2820"/>
                  </a:cubicBezTo>
                  <a:cubicBezTo>
                    <a:pt x="0" y="2650"/>
                    <a:pt x="77" y="2581"/>
                    <a:pt x="94" y="2624"/>
                  </a:cubicBezTo>
                  <a:cubicBezTo>
                    <a:pt x="111" y="2667"/>
                    <a:pt x="94" y="2794"/>
                    <a:pt x="179" y="2752"/>
                  </a:cubicBezTo>
                  <a:cubicBezTo>
                    <a:pt x="256" y="2718"/>
                    <a:pt x="435" y="2624"/>
                    <a:pt x="810" y="2300"/>
                  </a:cubicBezTo>
                  <a:cubicBezTo>
                    <a:pt x="1185" y="1977"/>
                    <a:pt x="1441" y="1730"/>
                    <a:pt x="1705" y="1602"/>
                  </a:cubicBezTo>
                  <a:cubicBezTo>
                    <a:pt x="1970" y="1482"/>
                    <a:pt x="2064" y="1610"/>
                    <a:pt x="2055" y="1661"/>
                  </a:cubicBezTo>
                  <a:cubicBezTo>
                    <a:pt x="2047" y="1712"/>
                    <a:pt x="1816" y="1891"/>
                    <a:pt x="1688" y="2002"/>
                  </a:cubicBezTo>
                  <a:cubicBezTo>
                    <a:pt x="1552" y="2113"/>
                    <a:pt x="1629" y="2104"/>
                    <a:pt x="1646" y="2147"/>
                  </a:cubicBezTo>
                  <a:cubicBezTo>
                    <a:pt x="1654" y="2190"/>
                    <a:pt x="1654" y="2275"/>
                    <a:pt x="1646" y="2317"/>
                  </a:cubicBezTo>
                  <a:cubicBezTo>
                    <a:pt x="1637" y="2360"/>
                    <a:pt x="1663" y="2385"/>
                    <a:pt x="1731" y="2385"/>
                  </a:cubicBezTo>
                  <a:cubicBezTo>
                    <a:pt x="1808" y="2385"/>
                    <a:pt x="1936" y="2420"/>
                    <a:pt x="1842" y="2496"/>
                  </a:cubicBezTo>
                  <a:cubicBezTo>
                    <a:pt x="1748" y="2573"/>
                    <a:pt x="1637" y="2513"/>
                    <a:pt x="1663" y="2650"/>
                  </a:cubicBezTo>
                  <a:cubicBezTo>
                    <a:pt x="1688" y="2794"/>
                    <a:pt x="1714" y="2888"/>
                    <a:pt x="1552" y="2973"/>
                  </a:cubicBezTo>
                  <a:cubicBezTo>
                    <a:pt x="1390" y="3050"/>
                    <a:pt x="1347" y="3007"/>
                    <a:pt x="1262" y="2965"/>
                  </a:cubicBezTo>
                  <a:cubicBezTo>
                    <a:pt x="1185" y="2914"/>
                    <a:pt x="1091" y="2922"/>
                    <a:pt x="1040" y="2965"/>
                  </a:cubicBezTo>
                  <a:cubicBezTo>
                    <a:pt x="998" y="3007"/>
                    <a:pt x="895" y="2999"/>
                    <a:pt x="938" y="2888"/>
                  </a:cubicBezTo>
                  <a:cubicBezTo>
                    <a:pt x="981" y="2777"/>
                    <a:pt x="1049" y="2726"/>
                    <a:pt x="1450" y="2471"/>
                  </a:cubicBezTo>
                  <a:close/>
                  <a:moveTo>
                    <a:pt x="1219" y="2760"/>
                  </a:moveTo>
                  <a:cubicBezTo>
                    <a:pt x="1270" y="2718"/>
                    <a:pt x="1450" y="2573"/>
                    <a:pt x="1501" y="2615"/>
                  </a:cubicBezTo>
                  <a:cubicBezTo>
                    <a:pt x="1543" y="2650"/>
                    <a:pt x="1595" y="2794"/>
                    <a:pt x="1484" y="2837"/>
                  </a:cubicBezTo>
                  <a:cubicBezTo>
                    <a:pt x="1373" y="2880"/>
                    <a:pt x="1049" y="2905"/>
                    <a:pt x="1219" y="2760"/>
                  </a:cubicBezTo>
                  <a:close/>
                  <a:moveTo>
                    <a:pt x="861" y="1627"/>
                  </a:moveTo>
                  <a:cubicBezTo>
                    <a:pt x="895" y="1568"/>
                    <a:pt x="972" y="1542"/>
                    <a:pt x="929" y="1457"/>
                  </a:cubicBezTo>
                  <a:cubicBezTo>
                    <a:pt x="887" y="1372"/>
                    <a:pt x="801" y="1252"/>
                    <a:pt x="733" y="1193"/>
                  </a:cubicBezTo>
                  <a:cubicBezTo>
                    <a:pt x="665" y="1133"/>
                    <a:pt x="639" y="1074"/>
                    <a:pt x="699" y="1091"/>
                  </a:cubicBezTo>
                  <a:cubicBezTo>
                    <a:pt x="759" y="1116"/>
                    <a:pt x="870" y="1167"/>
                    <a:pt x="912" y="1252"/>
                  </a:cubicBezTo>
                  <a:cubicBezTo>
                    <a:pt x="963" y="1338"/>
                    <a:pt x="963" y="1355"/>
                    <a:pt x="1015" y="1321"/>
                  </a:cubicBezTo>
                  <a:cubicBezTo>
                    <a:pt x="1066" y="1295"/>
                    <a:pt x="1160" y="1227"/>
                    <a:pt x="1091" y="1210"/>
                  </a:cubicBezTo>
                  <a:cubicBezTo>
                    <a:pt x="1032" y="1201"/>
                    <a:pt x="955" y="1235"/>
                    <a:pt x="912" y="1193"/>
                  </a:cubicBezTo>
                  <a:cubicBezTo>
                    <a:pt x="878" y="1142"/>
                    <a:pt x="1066" y="1108"/>
                    <a:pt x="1202" y="1048"/>
                  </a:cubicBezTo>
                  <a:cubicBezTo>
                    <a:pt x="1330" y="988"/>
                    <a:pt x="1330" y="971"/>
                    <a:pt x="1390" y="878"/>
                  </a:cubicBezTo>
                  <a:cubicBezTo>
                    <a:pt x="1458" y="775"/>
                    <a:pt x="1620" y="554"/>
                    <a:pt x="1688" y="469"/>
                  </a:cubicBezTo>
                  <a:cubicBezTo>
                    <a:pt x="1748" y="375"/>
                    <a:pt x="1808" y="332"/>
                    <a:pt x="1748" y="298"/>
                  </a:cubicBezTo>
                  <a:cubicBezTo>
                    <a:pt x="1680" y="256"/>
                    <a:pt x="1433" y="111"/>
                    <a:pt x="1407" y="68"/>
                  </a:cubicBezTo>
                  <a:cubicBezTo>
                    <a:pt x="1390" y="26"/>
                    <a:pt x="1450" y="0"/>
                    <a:pt x="1586" y="77"/>
                  </a:cubicBezTo>
                  <a:cubicBezTo>
                    <a:pt x="1714" y="154"/>
                    <a:pt x="1884" y="264"/>
                    <a:pt x="1910" y="324"/>
                  </a:cubicBezTo>
                  <a:cubicBezTo>
                    <a:pt x="1936" y="375"/>
                    <a:pt x="1884" y="418"/>
                    <a:pt x="1799" y="486"/>
                  </a:cubicBezTo>
                  <a:cubicBezTo>
                    <a:pt x="1714" y="545"/>
                    <a:pt x="1543" y="733"/>
                    <a:pt x="1501" y="835"/>
                  </a:cubicBezTo>
                  <a:cubicBezTo>
                    <a:pt x="1458" y="929"/>
                    <a:pt x="1450" y="946"/>
                    <a:pt x="1492" y="920"/>
                  </a:cubicBezTo>
                  <a:cubicBezTo>
                    <a:pt x="1543" y="895"/>
                    <a:pt x="1612" y="937"/>
                    <a:pt x="1629" y="971"/>
                  </a:cubicBezTo>
                  <a:cubicBezTo>
                    <a:pt x="1654" y="1005"/>
                    <a:pt x="1663" y="988"/>
                    <a:pt x="1714" y="954"/>
                  </a:cubicBezTo>
                  <a:cubicBezTo>
                    <a:pt x="1757" y="920"/>
                    <a:pt x="2115" y="707"/>
                    <a:pt x="2226" y="733"/>
                  </a:cubicBezTo>
                  <a:cubicBezTo>
                    <a:pt x="2345" y="758"/>
                    <a:pt x="2422" y="809"/>
                    <a:pt x="2251" y="1082"/>
                  </a:cubicBezTo>
                  <a:cubicBezTo>
                    <a:pt x="2072" y="1346"/>
                    <a:pt x="1936" y="1389"/>
                    <a:pt x="1867" y="1389"/>
                  </a:cubicBezTo>
                  <a:cubicBezTo>
                    <a:pt x="1808" y="1389"/>
                    <a:pt x="1722" y="1551"/>
                    <a:pt x="1637" y="1610"/>
                  </a:cubicBezTo>
                  <a:cubicBezTo>
                    <a:pt x="1552" y="1661"/>
                    <a:pt x="1339" y="1730"/>
                    <a:pt x="1390" y="1661"/>
                  </a:cubicBezTo>
                  <a:cubicBezTo>
                    <a:pt x="1441" y="1602"/>
                    <a:pt x="1595" y="1551"/>
                    <a:pt x="1484" y="1508"/>
                  </a:cubicBezTo>
                  <a:cubicBezTo>
                    <a:pt x="1381" y="1465"/>
                    <a:pt x="1347" y="1482"/>
                    <a:pt x="1305" y="1517"/>
                  </a:cubicBezTo>
                  <a:cubicBezTo>
                    <a:pt x="1262" y="1542"/>
                    <a:pt x="1236" y="1534"/>
                    <a:pt x="1211" y="1474"/>
                  </a:cubicBezTo>
                  <a:cubicBezTo>
                    <a:pt x="1185" y="1414"/>
                    <a:pt x="1168" y="1397"/>
                    <a:pt x="1262" y="1338"/>
                  </a:cubicBezTo>
                  <a:cubicBezTo>
                    <a:pt x="1356" y="1269"/>
                    <a:pt x="1433" y="1252"/>
                    <a:pt x="1458" y="1184"/>
                  </a:cubicBezTo>
                  <a:cubicBezTo>
                    <a:pt x="1484" y="1116"/>
                    <a:pt x="1475" y="1039"/>
                    <a:pt x="1424" y="1082"/>
                  </a:cubicBezTo>
                  <a:cubicBezTo>
                    <a:pt x="1364" y="1125"/>
                    <a:pt x="1160" y="1278"/>
                    <a:pt x="1151" y="1329"/>
                  </a:cubicBezTo>
                  <a:cubicBezTo>
                    <a:pt x="1143" y="1389"/>
                    <a:pt x="1177" y="1397"/>
                    <a:pt x="1134" y="1423"/>
                  </a:cubicBezTo>
                  <a:cubicBezTo>
                    <a:pt x="1083" y="1457"/>
                    <a:pt x="1083" y="1542"/>
                    <a:pt x="1091" y="1576"/>
                  </a:cubicBezTo>
                  <a:cubicBezTo>
                    <a:pt x="1100" y="1619"/>
                    <a:pt x="1057" y="1687"/>
                    <a:pt x="1006" y="1695"/>
                  </a:cubicBezTo>
                  <a:cubicBezTo>
                    <a:pt x="955" y="1704"/>
                    <a:pt x="955" y="1661"/>
                    <a:pt x="921" y="1670"/>
                  </a:cubicBezTo>
                  <a:cubicBezTo>
                    <a:pt x="887" y="1670"/>
                    <a:pt x="844" y="1670"/>
                    <a:pt x="861" y="1627"/>
                  </a:cubicBezTo>
                  <a:close/>
                  <a:moveTo>
                    <a:pt x="1697" y="1244"/>
                  </a:moveTo>
                  <a:cubicBezTo>
                    <a:pt x="1688" y="1193"/>
                    <a:pt x="1671" y="1082"/>
                    <a:pt x="1740" y="1091"/>
                  </a:cubicBezTo>
                  <a:cubicBezTo>
                    <a:pt x="1799" y="1108"/>
                    <a:pt x="1816" y="1218"/>
                    <a:pt x="1842" y="1269"/>
                  </a:cubicBezTo>
                  <a:cubicBezTo>
                    <a:pt x="1867" y="1321"/>
                    <a:pt x="1919" y="1295"/>
                    <a:pt x="1995" y="1201"/>
                  </a:cubicBezTo>
                  <a:cubicBezTo>
                    <a:pt x="2081" y="1108"/>
                    <a:pt x="2132" y="1031"/>
                    <a:pt x="2166" y="937"/>
                  </a:cubicBezTo>
                  <a:cubicBezTo>
                    <a:pt x="2200" y="852"/>
                    <a:pt x="2192" y="844"/>
                    <a:pt x="2115" y="861"/>
                  </a:cubicBezTo>
                  <a:cubicBezTo>
                    <a:pt x="2038" y="878"/>
                    <a:pt x="1637" y="1065"/>
                    <a:pt x="1577" y="1150"/>
                  </a:cubicBezTo>
                  <a:cubicBezTo>
                    <a:pt x="1518" y="1227"/>
                    <a:pt x="1518" y="1304"/>
                    <a:pt x="1569" y="1338"/>
                  </a:cubicBezTo>
                  <a:cubicBezTo>
                    <a:pt x="1620" y="1380"/>
                    <a:pt x="1714" y="1363"/>
                    <a:pt x="1697" y="1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sp>
        <p:nvSpPr>
          <p:cNvPr id="36" name="标题 1">
            <a:extLst>
              <a:ext uri="{FF2B5EF4-FFF2-40B4-BE49-F238E27FC236}">
                <a16:creationId xmlns="" xmlns:a16="http://schemas.microsoft.com/office/drawing/2014/main" id="{BA94DF50-1A2E-452A-BB10-8E58329E915D}"/>
              </a:ext>
            </a:extLst>
          </p:cNvPr>
          <p:cNvSpPr>
            <a:spLocks noGrp="1"/>
          </p:cNvSpPr>
          <p:nvPr>
            <p:ph type="title" hasCustomPrompt="1"/>
          </p:nvPr>
        </p:nvSpPr>
        <p:spPr>
          <a:xfrm>
            <a:off x="695325" y="364917"/>
            <a:ext cx="9305200" cy="548640"/>
          </a:xfrm>
          <a:prstGeom prst="rect">
            <a:avLst/>
          </a:prstGeom>
        </p:spPr>
        <p:txBody>
          <a:bodyPr lIns="0" anchor="b">
            <a:normAutofit/>
          </a:bodyPr>
          <a:lstStyle>
            <a:lvl1pPr>
              <a:defRPr sz="3200" b="1"/>
            </a:lvl1pPr>
          </a:lstStyle>
          <a:p>
            <a:r>
              <a:rPr lang="zh-CN" altLang="en-US" dirty="0"/>
              <a:t>团队介绍页</a:t>
            </a:r>
            <a:r>
              <a:rPr lang="en-US" altLang="zh-CN" dirty="0"/>
              <a:t>-3</a:t>
            </a:r>
            <a:r>
              <a:rPr lang="zh-CN" altLang="en-US" dirty="0"/>
              <a:t>人</a:t>
            </a:r>
          </a:p>
        </p:txBody>
      </p:sp>
      <p:sp>
        <p:nvSpPr>
          <p:cNvPr id="37" name="矩形 36">
            <a:extLst>
              <a:ext uri="{FF2B5EF4-FFF2-40B4-BE49-F238E27FC236}">
                <a16:creationId xmlns="" xmlns:a16="http://schemas.microsoft.com/office/drawing/2014/main" id="{493DC123-4A98-4BBC-AC1A-7B1715CAF46C}"/>
              </a:ext>
            </a:extLst>
          </p:cNvPr>
          <p:cNvSpPr/>
          <p:nvPr userDrawn="1"/>
        </p:nvSpPr>
        <p:spPr>
          <a:xfrm>
            <a:off x="0" y="370088"/>
            <a:ext cx="342614" cy="4636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a:extLst>
              <a:ext uri="{FF2B5EF4-FFF2-40B4-BE49-F238E27FC236}">
                <a16:creationId xmlns="" xmlns:a16="http://schemas.microsoft.com/office/drawing/2014/main" id="{42980E25-3B8C-42BC-830C-4A2DEDE7234C}"/>
              </a:ext>
            </a:extLst>
          </p:cNvPr>
          <p:cNvCxnSpPr>
            <a:cxnSpLocks/>
          </p:cNvCxnSpPr>
          <p:nvPr userDrawn="1"/>
        </p:nvCxnSpPr>
        <p:spPr>
          <a:xfrm flipH="1">
            <a:off x="695326" y="871448"/>
            <a:ext cx="1080134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矩形 39">
            <a:extLst>
              <a:ext uri="{FF2B5EF4-FFF2-40B4-BE49-F238E27FC236}">
                <a16:creationId xmlns="" xmlns:a16="http://schemas.microsoft.com/office/drawing/2014/main" id="{F4E6220F-ACDE-4343-A45D-A2CD348CAE01}"/>
              </a:ext>
            </a:extLst>
          </p:cNvPr>
          <p:cNvSpPr/>
          <p:nvPr userDrawn="1"/>
        </p:nvSpPr>
        <p:spPr>
          <a:xfrm>
            <a:off x="419820" y="370088"/>
            <a:ext cx="128763" cy="4636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a:extLst>
              <a:ext uri="{FF2B5EF4-FFF2-40B4-BE49-F238E27FC236}">
                <a16:creationId xmlns="" xmlns:a16="http://schemas.microsoft.com/office/drawing/2014/main" id="{406DDBAA-90BC-49F1-A2FF-529A30E85C10}"/>
              </a:ext>
            </a:extLst>
          </p:cNvPr>
          <p:cNvCxnSpPr>
            <a:cxnSpLocks/>
          </p:cNvCxnSpPr>
          <p:nvPr userDrawn="1"/>
        </p:nvCxnSpPr>
        <p:spPr>
          <a:xfrm flipH="1">
            <a:off x="695326" y="6479197"/>
            <a:ext cx="1080134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 xmlns:a16="http://schemas.microsoft.com/office/drawing/2014/main" id="{F324F0D7-1C80-4F3A-B574-7C9038C420BD}"/>
              </a:ext>
            </a:extLst>
          </p:cNvPr>
          <p:cNvSpPr txBox="1"/>
          <p:nvPr userDrawn="1"/>
        </p:nvSpPr>
        <p:spPr>
          <a:xfrm>
            <a:off x="614278" y="6468889"/>
            <a:ext cx="2463948" cy="307777"/>
          </a:xfrm>
          <a:prstGeom prst="rect">
            <a:avLst/>
          </a:prstGeom>
          <a:noFill/>
        </p:spPr>
        <p:txBody>
          <a:bodyPr wrap="square" rtlCol="0">
            <a:spAutoFit/>
          </a:bodyPr>
          <a:lstStyle/>
          <a:p>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明德任责</a:t>
            </a:r>
            <a:r>
              <a:rPr lang="zh-CN" altLang="en-US" sz="1200" dirty="0">
                <a:solidFill>
                  <a:schemeClr val="bg1">
                    <a:lumMod val="50000"/>
                  </a:schemeClr>
                </a:solidFill>
                <a:latin typeface="微软雅黑 Light" panose="020B0502040204020203" pitchFamily="34" charset="-122"/>
                <a:ea typeface="微软雅黑 Light" panose="020B0502040204020203" pitchFamily="34" charset="-122"/>
              </a:rPr>
              <a:t>▕  </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好学力行</a:t>
            </a:r>
          </a:p>
        </p:txBody>
      </p:sp>
      <p:sp>
        <p:nvSpPr>
          <p:cNvPr id="26" name="文本框 25">
            <a:extLst>
              <a:ext uri="{FF2B5EF4-FFF2-40B4-BE49-F238E27FC236}">
                <a16:creationId xmlns="" xmlns:a16="http://schemas.microsoft.com/office/drawing/2014/main" id="{4897AB39-C900-494D-9A5D-BB78F3A91784}"/>
              </a:ext>
            </a:extLst>
          </p:cNvPr>
          <p:cNvSpPr txBox="1"/>
          <p:nvPr userDrawn="1"/>
        </p:nvSpPr>
        <p:spPr>
          <a:xfrm>
            <a:off x="9938278" y="6444183"/>
            <a:ext cx="1553589" cy="314039"/>
          </a:xfrm>
          <a:prstGeom prst="rect">
            <a:avLst/>
          </a:prstGeom>
          <a:noFill/>
        </p:spPr>
        <p:txBody>
          <a:bodyPr wrap="square" rIns="0" rtlCol="0">
            <a:spAutoFit/>
          </a:bodyPr>
          <a:lstStyle/>
          <a:p>
            <a:pPr algn="dist"/>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www.hpu.edu.cn</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745786792"/>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校歌展示页">
    <p:spTree>
      <p:nvGrpSpPr>
        <p:cNvPr id="1" name=""/>
        <p:cNvGrpSpPr/>
        <p:nvPr/>
      </p:nvGrpSpPr>
      <p:grpSpPr>
        <a:xfrm>
          <a:off x="0" y="0"/>
          <a:ext cx="0" cy="0"/>
          <a:chOff x="0" y="0"/>
          <a:chExt cx="0" cy="0"/>
        </a:xfrm>
      </p:grpSpPr>
      <p:sp>
        <p:nvSpPr>
          <p:cNvPr id="58" name="图片占位符 57">
            <a:extLst>
              <a:ext uri="{FF2B5EF4-FFF2-40B4-BE49-F238E27FC236}">
                <a16:creationId xmlns="" xmlns:a16="http://schemas.microsoft.com/office/drawing/2014/main" id="{D0778D8B-AB4E-4CF8-9B8F-F5491981F43F}"/>
              </a:ext>
            </a:extLst>
          </p:cNvPr>
          <p:cNvSpPr>
            <a:spLocks noGrp="1"/>
          </p:cNvSpPr>
          <p:nvPr>
            <p:ph type="pic" sz="quarter" idx="10"/>
          </p:nvPr>
        </p:nvSpPr>
        <p:spPr>
          <a:xfrm>
            <a:off x="695325" y="1055688"/>
            <a:ext cx="10801350" cy="5202237"/>
          </a:xfrm>
        </p:spPr>
        <p:txBody>
          <a:bodyPr/>
          <a:lstStyle/>
          <a:p>
            <a:endParaRPr lang="zh-CN" altLang="en-US"/>
          </a:p>
        </p:txBody>
      </p:sp>
      <p:grpSp>
        <p:nvGrpSpPr>
          <p:cNvPr id="6" name="组合 5">
            <a:extLst>
              <a:ext uri="{FF2B5EF4-FFF2-40B4-BE49-F238E27FC236}">
                <a16:creationId xmlns="" xmlns:a16="http://schemas.microsoft.com/office/drawing/2014/main" id="{81D7E8B9-32E4-4F9C-B62E-30C714E189C7}"/>
              </a:ext>
            </a:extLst>
          </p:cNvPr>
          <p:cNvGrpSpPr/>
          <p:nvPr userDrawn="1"/>
        </p:nvGrpSpPr>
        <p:grpSpPr>
          <a:xfrm>
            <a:off x="9818325" y="379089"/>
            <a:ext cx="1678350" cy="412813"/>
            <a:chOff x="2191473" y="2468629"/>
            <a:chExt cx="7809054" cy="1920742"/>
          </a:xfrm>
          <a:solidFill>
            <a:srgbClr val="014F8E"/>
          </a:solidFill>
        </p:grpSpPr>
        <p:sp>
          <p:nvSpPr>
            <p:cNvPr id="7" name="íŝlîḍe">
              <a:extLst>
                <a:ext uri="{FF2B5EF4-FFF2-40B4-BE49-F238E27FC236}">
                  <a16:creationId xmlns="" xmlns:a16="http://schemas.microsoft.com/office/drawing/2014/main" id="{24C7E447-8DEC-44A9-80C0-F8847FECCCB7}"/>
                </a:ext>
              </a:extLst>
            </p:cNvPr>
            <p:cNvSpPr/>
            <p:nvPr/>
          </p:nvSpPr>
          <p:spPr bwMode="auto">
            <a:xfrm>
              <a:off x="2191473" y="2508284"/>
              <a:ext cx="1886171" cy="1881087"/>
            </a:xfrm>
            <a:custGeom>
              <a:avLst/>
              <a:gdLst>
                <a:gd name="T0" fmla="*/ 546 w 4879"/>
                <a:gd name="T1" fmla="*/ 2803 h 4873"/>
                <a:gd name="T2" fmla="*/ 4256 w 4879"/>
                <a:gd name="T3" fmla="*/ 1823 h 4873"/>
                <a:gd name="T4" fmla="*/ 4034 w 4879"/>
                <a:gd name="T5" fmla="*/ 1806 h 4873"/>
                <a:gd name="T6" fmla="*/ 4077 w 4879"/>
                <a:gd name="T7" fmla="*/ 1985 h 4873"/>
                <a:gd name="T8" fmla="*/ 4520 w 4879"/>
                <a:gd name="T9" fmla="*/ 1977 h 4873"/>
                <a:gd name="T10" fmla="*/ 4299 w 4879"/>
                <a:gd name="T11" fmla="*/ 1951 h 4873"/>
                <a:gd name="T12" fmla="*/ 4427 w 4879"/>
                <a:gd name="T13" fmla="*/ 2079 h 4873"/>
                <a:gd name="T14" fmla="*/ 3957 w 4879"/>
                <a:gd name="T15" fmla="*/ 1125 h 4873"/>
                <a:gd name="T16" fmla="*/ 3548 w 4879"/>
                <a:gd name="T17" fmla="*/ 1040 h 4873"/>
                <a:gd name="T18" fmla="*/ 2951 w 4879"/>
                <a:gd name="T19" fmla="*/ 537 h 4873"/>
                <a:gd name="T20" fmla="*/ 1902 w 4879"/>
                <a:gd name="T21" fmla="*/ 588 h 4873"/>
                <a:gd name="T22" fmla="*/ 1843 w 4879"/>
                <a:gd name="T23" fmla="*/ 793 h 4873"/>
                <a:gd name="T24" fmla="*/ 2047 w 4879"/>
                <a:gd name="T25" fmla="*/ 733 h 4873"/>
                <a:gd name="T26" fmla="*/ 1979 w 4879"/>
                <a:gd name="T27" fmla="*/ 460 h 4873"/>
                <a:gd name="T28" fmla="*/ 1101 w 4879"/>
                <a:gd name="T29" fmla="*/ 1082 h 4873"/>
                <a:gd name="T30" fmla="*/ 1135 w 4879"/>
                <a:gd name="T31" fmla="*/ 1065 h 4873"/>
                <a:gd name="T32" fmla="*/ 1194 w 4879"/>
                <a:gd name="T33" fmla="*/ 980 h 4873"/>
                <a:gd name="T34" fmla="*/ 1058 w 4879"/>
                <a:gd name="T35" fmla="*/ 1040 h 4873"/>
                <a:gd name="T36" fmla="*/ 879 w 4879"/>
                <a:gd name="T37" fmla="*/ 1951 h 4873"/>
                <a:gd name="T38" fmla="*/ 614 w 4879"/>
                <a:gd name="T39" fmla="*/ 1892 h 4873"/>
                <a:gd name="T40" fmla="*/ 427 w 4879"/>
                <a:gd name="T41" fmla="*/ 1653 h 4873"/>
                <a:gd name="T42" fmla="*/ 589 w 4879"/>
                <a:gd name="T43" fmla="*/ 2070 h 4873"/>
                <a:gd name="T44" fmla="*/ 1638 w 4879"/>
                <a:gd name="T45" fmla="*/ 3433 h 4873"/>
                <a:gd name="T46" fmla="*/ 2457 w 4879"/>
                <a:gd name="T47" fmla="*/ 2675 h 4873"/>
                <a:gd name="T48" fmla="*/ 2857 w 4879"/>
                <a:gd name="T49" fmla="*/ 3391 h 4873"/>
                <a:gd name="T50" fmla="*/ 3156 w 4879"/>
                <a:gd name="T51" fmla="*/ 3348 h 4873"/>
                <a:gd name="T52" fmla="*/ 3343 w 4879"/>
                <a:gd name="T53" fmla="*/ 3476 h 4873"/>
                <a:gd name="T54" fmla="*/ 162 w 4879"/>
                <a:gd name="T55" fmla="*/ 2437 h 4873"/>
                <a:gd name="T56" fmla="*/ 4273 w 4879"/>
                <a:gd name="T57" fmla="*/ 2633 h 4873"/>
                <a:gd name="T58" fmla="*/ 4299 w 4879"/>
                <a:gd name="T59" fmla="*/ 2863 h 4873"/>
                <a:gd name="T60" fmla="*/ 4307 w 4879"/>
                <a:gd name="T61" fmla="*/ 3169 h 4873"/>
                <a:gd name="T62" fmla="*/ 4196 w 4879"/>
                <a:gd name="T63" fmla="*/ 3297 h 4873"/>
                <a:gd name="T64" fmla="*/ 4247 w 4879"/>
                <a:gd name="T65" fmla="*/ 3357 h 4873"/>
                <a:gd name="T66" fmla="*/ 4102 w 4879"/>
                <a:gd name="T67" fmla="*/ 3553 h 4873"/>
                <a:gd name="T68" fmla="*/ 4009 w 4879"/>
                <a:gd name="T69" fmla="*/ 3442 h 4873"/>
                <a:gd name="T70" fmla="*/ 4026 w 4879"/>
                <a:gd name="T71" fmla="*/ 3587 h 4873"/>
                <a:gd name="T72" fmla="*/ 3855 w 4879"/>
                <a:gd name="T73" fmla="*/ 3817 h 4873"/>
                <a:gd name="T74" fmla="*/ 3710 w 4879"/>
                <a:gd name="T75" fmla="*/ 3979 h 4873"/>
                <a:gd name="T76" fmla="*/ 3386 w 4879"/>
                <a:gd name="T77" fmla="*/ 4234 h 4873"/>
                <a:gd name="T78" fmla="*/ 3386 w 4879"/>
                <a:gd name="T79" fmla="*/ 4004 h 4873"/>
                <a:gd name="T80" fmla="*/ 3565 w 4879"/>
                <a:gd name="T81" fmla="*/ 4115 h 4873"/>
                <a:gd name="T82" fmla="*/ 3122 w 4879"/>
                <a:gd name="T83" fmla="*/ 4354 h 4873"/>
                <a:gd name="T84" fmla="*/ 2909 w 4879"/>
                <a:gd name="T85" fmla="*/ 4234 h 4873"/>
                <a:gd name="T86" fmla="*/ 2806 w 4879"/>
                <a:gd name="T87" fmla="*/ 4439 h 4873"/>
                <a:gd name="T88" fmla="*/ 2482 w 4879"/>
                <a:gd name="T89" fmla="*/ 4277 h 4873"/>
                <a:gd name="T90" fmla="*/ 2474 w 4879"/>
                <a:gd name="T91" fmla="*/ 4464 h 4873"/>
                <a:gd name="T92" fmla="*/ 2201 w 4879"/>
                <a:gd name="T93" fmla="*/ 4354 h 4873"/>
                <a:gd name="T94" fmla="*/ 2005 w 4879"/>
                <a:gd name="T95" fmla="*/ 4302 h 4873"/>
                <a:gd name="T96" fmla="*/ 1945 w 4879"/>
                <a:gd name="T97" fmla="*/ 4209 h 4873"/>
                <a:gd name="T98" fmla="*/ 1740 w 4879"/>
                <a:gd name="T99" fmla="*/ 4200 h 4873"/>
                <a:gd name="T100" fmla="*/ 1749 w 4879"/>
                <a:gd name="T101" fmla="*/ 4124 h 4873"/>
                <a:gd name="T102" fmla="*/ 1322 w 4879"/>
                <a:gd name="T103" fmla="*/ 4115 h 4873"/>
                <a:gd name="T104" fmla="*/ 1348 w 4879"/>
                <a:gd name="T105" fmla="*/ 4030 h 4873"/>
                <a:gd name="T106" fmla="*/ 1177 w 4879"/>
                <a:gd name="T107" fmla="*/ 3757 h 4873"/>
                <a:gd name="T108" fmla="*/ 973 w 4879"/>
                <a:gd name="T109" fmla="*/ 3519 h 4873"/>
                <a:gd name="T110" fmla="*/ 819 w 4879"/>
                <a:gd name="T111" fmla="*/ 3646 h 4873"/>
                <a:gd name="T112" fmla="*/ 700 w 4879"/>
                <a:gd name="T113" fmla="*/ 3468 h 4873"/>
                <a:gd name="T114" fmla="*/ 742 w 4879"/>
                <a:gd name="T115" fmla="*/ 3391 h 4873"/>
                <a:gd name="T116" fmla="*/ 700 w 4879"/>
                <a:gd name="T117" fmla="*/ 3135 h 4873"/>
                <a:gd name="T118" fmla="*/ 597 w 4879"/>
                <a:gd name="T119" fmla="*/ 2973 h 4873"/>
                <a:gd name="T120" fmla="*/ 657 w 4879"/>
                <a:gd name="T121" fmla="*/ 2880 h 4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79" h="4873">
                  <a:moveTo>
                    <a:pt x="546" y="2735"/>
                  </a:moveTo>
                  <a:cubicBezTo>
                    <a:pt x="563" y="2803"/>
                    <a:pt x="563" y="2803"/>
                    <a:pt x="563" y="2803"/>
                  </a:cubicBezTo>
                  <a:cubicBezTo>
                    <a:pt x="614" y="2786"/>
                    <a:pt x="614" y="2786"/>
                    <a:pt x="614" y="2786"/>
                  </a:cubicBezTo>
                  <a:cubicBezTo>
                    <a:pt x="632" y="2786"/>
                    <a:pt x="640" y="2778"/>
                    <a:pt x="632" y="2760"/>
                  </a:cubicBezTo>
                  <a:cubicBezTo>
                    <a:pt x="640" y="2760"/>
                    <a:pt x="640" y="2760"/>
                    <a:pt x="640" y="2760"/>
                  </a:cubicBezTo>
                  <a:cubicBezTo>
                    <a:pt x="666" y="2863"/>
                    <a:pt x="666" y="2863"/>
                    <a:pt x="666" y="2863"/>
                  </a:cubicBezTo>
                  <a:cubicBezTo>
                    <a:pt x="649" y="2863"/>
                    <a:pt x="649" y="2863"/>
                    <a:pt x="649" y="2863"/>
                  </a:cubicBezTo>
                  <a:cubicBezTo>
                    <a:pt x="649" y="2846"/>
                    <a:pt x="640" y="2837"/>
                    <a:pt x="623" y="2837"/>
                  </a:cubicBezTo>
                  <a:cubicBezTo>
                    <a:pt x="487" y="2863"/>
                    <a:pt x="487" y="2863"/>
                    <a:pt x="487" y="2863"/>
                  </a:cubicBezTo>
                  <a:cubicBezTo>
                    <a:pt x="478" y="2863"/>
                    <a:pt x="469" y="2871"/>
                    <a:pt x="478" y="2897"/>
                  </a:cubicBezTo>
                  <a:cubicBezTo>
                    <a:pt x="461" y="2897"/>
                    <a:pt x="461" y="2897"/>
                    <a:pt x="461" y="2897"/>
                  </a:cubicBezTo>
                  <a:cubicBezTo>
                    <a:pt x="444" y="2795"/>
                    <a:pt x="444" y="2795"/>
                    <a:pt x="444" y="2795"/>
                  </a:cubicBezTo>
                  <a:cubicBezTo>
                    <a:pt x="461" y="2795"/>
                    <a:pt x="461" y="2795"/>
                    <a:pt x="461" y="2795"/>
                  </a:cubicBezTo>
                  <a:cubicBezTo>
                    <a:pt x="461" y="2812"/>
                    <a:pt x="469" y="2820"/>
                    <a:pt x="478" y="2812"/>
                  </a:cubicBezTo>
                  <a:cubicBezTo>
                    <a:pt x="546" y="2803"/>
                    <a:pt x="546" y="2803"/>
                    <a:pt x="546" y="2803"/>
                  </a:cubicBezTo>
                  <a:cubicBezTo>
                    <a:pt x="538" y="2735"/>
                    <a:pt x="538" y="2735"/>
                    <a:pt x="538" y="2735"/>
                  </a:cubicBezTo>
                  <a:cubicBezTo>
                    <a:pt x="469" y="2752"/>
                    <a:pt x="469" y="2752"/>
                    <a:pt x="469" y="2752"/>
                  </a:cubicBezTo>
                  <a:cubicBezTo>
                    <a:pt x="452" y="2752"/>
                    <a:pt x="452" y="2760"/>
                    <a:pt x="452" y="2778"/>
                  </a:cubicBezTo>
                  <a:cubicBezTo>
                    <a:pt x="444" y="2778"/>
                    <a:pt x="444" y="2778"/>
                    <a:pt x="444" y="2778"/>
                  </a:cubicBezTo>
                  <a:cubicBezTo>
                    <a:pt x="427" y="2684"/>
                    <a:pt x="427" y="2684"/>
                    <a:pt x="427" y="2684"/>
                  </a:cubicBezTo>
                  <a:cubicBezTo>
                    <a:pt x="435" y="2675"/>
                    <a:pt x="435" y="2675"/>
                    <a:pt x="435" y="2675"/>
                  </a:cubicBezTo>
                  <a:cubicBezTo>
                    <a:pt x="435" y="2701"/>
                    <a:pt x="444" y="2709"/>
                    <a:pt x="461" y="2701"/>
                  </a:cubicBezTo>
                  <a:cubicBezTo>
                    <a:pt x="597" y="2675"/>
                    <a:pt x="597" y="2675"/>
                    <a:pt x="597" y="2675"/>
                  </a:cubicBezTo>
                  <a:cubicBezTo>
                    <a:pt x="614" y="2675"/>
                    <a:pt x="614" y="2667"/>
                    <a:pt x="614" y="2650"/>
                  </a:cubicBezTo>
                  <a:cubicBezTo>
                    <a:pt x="623" y="2641"/>
                    <a:pt x="623" y="2641"/>
                    <a:pt x="623" y="2641"/>
                  </a:cubicBezTo>
                  <a:cubicBezTo>
                    <a:pt x="640" y="2743"/>
                    <a:pt x="640" y="2743"/>
                    <a:pt x="640" y="2743"/>
                  </a:cubicBezTo>
                  <a:cubicBezTo>
                    <a:pt x="632" y="2743"/>
                    <a:pt x="632" y="2743"/>
                    <a:pt x="632" y="2743"/>
                  </a:cubicBezTo>
                  <a:cubicBezTo>
                    <a:pt x="632" y="2726"/>
                    <a:pt x="623" y="2726"/>
                    <a:pt x="606" y="2726"/>
                  </a:cubicBezTo>
                  <a:lnTo>
                    <a:pt x="546" y="2735"/>
                  </a:lnTo>
                  <a:close/>
                  <a:moveTo>
                    <a:pt x="4256" y="1823"/>
                  </a:moveTo>
                  <a:cubicBezTo>
                    <a:pt x="4247" y="1832"/>
                    <a:pt x="4230" y="1849"/>
                    <a:pt x="4222" y="1849"/>
                  </a:cubicBezTo>
                  <a:cubicBezTo>
                    <a:pt x="4205" y="1849"/>
                    <a:pt x="4188" y="1875"/>
                    <a:pt x="4205" y="1875"/>
                  </a:cubicBezTo>
                  <a:cubicBezTo>
                    <a:pt x="4222" y="1883"/>
                    <a:pt x="4230" y="1883"/>
                    <a:pt x="4256" y="1858"/>
                  </a:cubicBezTo>
                  <a:cubicBezTo>
                    <a:pt x="4273" y="1840"/>
                    <a:pt x="4290" y="1798"/>
                    <a:pt x="4256" y="1823"/>
                  </a:cubicBezTo>
                  <a:close/>
                  <a:moveTo>
                    <a:pt x="4137" y="2011"/>
                  </a:moveTo>
                  <a:cubicBezTo>
                    <a:pt x="4145" y="2028"/>
                    <a:pt x="4162" y="2028"/>
                    <a:pt x="4171" y="2019"/>
                  </a:cubicBezTo>
                  <a:cubicBezTo>
                    <a:pt x="4188" y="2019"/>
                    <a:pt x="4188" y="2011"/>
                    <a:pt x="4188" y="2011"/>
                  </a:cubicBezTo>
                  <a:cubicBezTo>
                    <a:pt x="4188" y="2002"/>
                    <a:pt x="4205" y="1994"/>
                    <a:pt x="4230" y="2011"/>
                  </a:cubicBezTo>
                  <a:cubicBezTo>
                    <a:pt x="4247" y="2019"/>
                    <a:pt x="4247" y="2019"/>
                    <a:pt x="4247" y="2019"/>
                  </a:cubicBezTo>
                  <a:cubicBezTo>
                    <a:pt x="4256" y="2019"/>
                    <a:pt x="4247" y="2002"/>
                    <a:pt x="4213" y="1977"/>
                  </a:cubicBezTo>
                  <a:cubicBezTo>
                    <a:pt x="4188" y="1951"/>
                    <a:pt x="4171" y="1943"/>
                    <a:pt x="4128" y="1909"/>
                  </a:cubicBezTo>
                  <a:cubicBezTo>
                    <a:pt x="4077" y="1883"/>
                    <a:pt x="4051" y="1866"/>
                    <a:pt x="4017" y="1840"/>
                  </a:cubicBezTo>
                  <a:cubicBezTo>
                    <a:pt x="3992" y="1806"/>
                    <a:pt x="3992" y="1789"/>
                    <a:pt x="4017" y="1781"/>
                  </a:cubicBezTo>
                  <a:cubicBezTo>
                    <a:pt x="4043" y="1772"/>
                    <a:pt x="4060" y="1781"/>
                    <a:pt x="4051" y="1781"/>
                  </a:cubicBezTo>
                  <a:cubicBezTo>
                    <a:pt x="4043" y="1789"/>
                    <a:pt x="4026" y="1789"/>
                    <a:pt x="4034" y="1806"/>
                  </a:cubicBezTo>
                  <a:cubicBezTo>
                    <a:pt x="4043" y="1815"/>
                    <a:pt x="4068" y="1840"/>
                    <a:pt x="4137" y="1900"/>
                  </a:cubicBezTo>
                  <a:cubicBezTo>
                    <a:pt x="4213" y="1951"/>
                    <a:pt x="4264" y="1985"/>
                    <a:pt x="4299" y="2028"/>
                  </a:cubicBezTo>
                  <a:cubicBezTo>
                    <a:pt x="4324" y="2062"/>
                    <a:pt x="4307" y="2088"/>
                    <a:pt x="4299" y="2088"/>
                  </a:cubicBezTo>
                  <a:cubicBezTo>
                    <a:pt x="4290" y="2088"/>
                    <a:pt x="4247" y="2053"/>
                    <a:pt x="4222" y="2036"/>
                  </a:cubicBezTo>
                  <a:cubicBezTo>
                    <a:pt x="4196" y="2019"/>
                    <a:pt x="4205" y="2028"/>
                    <a:pt x="4196" y="2036"/>
                  </a:cubicBezTo>
                  <a:cubicBezTo>
                    <a:pt x="4188" y="2036"/>
                    <a:pt x="4179" y="2045"/>
                    <a:pt x="4171" y="2045"/>
                  </a:cubicBezTo>
                  <a:cubicBezTo>
                    <a:pt x="4162" y="2045"/>
                    <a:pt x="4154" y="2045"/>
                    <a:pt x="4162" y="2062"/>
                  </a:cubicBezTo>
                  <a:cubicBezTo>
                    <a:pt x="4162" y="2070"/>
                    <a:pt x="4162" y="2096"/>
                    <a:pt x="4145" y="2088"/>
                  </a:cubicBezTo>
                  <a:cubicBezTo>
                    <a:pt x="4128" y="2070"/>
                    <a:pt x="4137" y="2045"/>
                    <a:pt x="4111" y="2062"/>
                  </a:cubicBezTo>
                  <a:cubicBezTo>
                    <a:pt x="4085" y="2070"/>
                    <a:pt x="4068" y="2079"/>
                    <a:pt x="4051" y="2053"/>
                  </a:cubicBezTo>
                  <a:cubicBezTo>
                    <a:pt x="4034" y="2028"/>
                    <a:pt x="4034" y="2019"/>
                    <a:pt x="4043" y="2002"/>
                  </a:cubicBezTo>
                  <a:cubicBezTo>
                    <a:pt x="4043" y="1985"/>
                    <a:pt x="4043" y="1968"/>
                    <a:pt x="4034" y="1960"/>
                  </a:cubicBezTo>
                  <a:cubicBezTo>
                    <a:pt x="4026" y="1960"/>
                    <a:pt x="4017" y="1943"/>
                    <a:pt x="4043" y="1943"/>
                  </a:cubicBezTo>
                  <a:cubicBezTo>
                    <a:pt x="4060" y="1943"/>
                    <a:pt x="4068" y="1951"/>
                    <a:pt x="4137" y="2011"/>
                  </a:cubicBezTo>
                  <a:close/>
                  <a:moveTo>
                    <a:pt x="4077" y="1985"/>
                  </a:moveTo>
                  <a:cubicBezTo>
                    <a:pt x="4085" y="1994"/>
                    <a:pt x="4120" y="2019"/>
                    <a:pt x="4111" y="2028"/>
                  </a:cubicBezTo>
                  <a:cubicBezTo>
                    <a:pt x="4102" y="2036"/>
                    <a:pt x="4085" y="2053"/>
                    <a:pt x="4068" y="2036"/>
                  </a:cubicBezTo>
                  <a:cubicBezTo>
                    <a:pt x="4060" y="2019"/>
                    <a:pt x="4043" y="1960"/>
                    <a:pt x="4077" y="1985"/>
                  </a:cubicBezTo>
                  <a:close/>
                  <a:moveTo>
                    <a:pt x="4256" y="1875"/>
                  </a:moveTo>
                  <a:cubicBezTo>
                    <a:pt x="4264" y="1883"/>
                    <a:pt x="4273" y="1892"/>
                    <a:pt x="4290" y="1883"/>
                  </a:cubicBezTo>
                  <a:cubicBezTo>
                    <a:pt x="4299" y="1875"/>
                    <a:pt x="4324" y="1849"/>
                    <a:pt x="4324" y="1840"/>
                  </a:cubicBezTo>
                  <a:cubicBezTo>
                    <a:pt x="4333" y="1823"/>
                    <a:pt x="4341" y="1815"/>
                    <a:pt x="4341" y="1832"/>
                  </a:cubicBezTo>
                  <a:cubicBezTo>
                    <a:pt x="4341" y="1840"/>
                    <a:pt x="4341" y="1858"/>
                    <a:pt x="4324" y="1875"/>
                  </a:cubicBezTo>
                  <a:cubicBezTo>
                    <a:pt x="4316" y="1883"/>
                    <a:pt x="4307" y="1883"/>
                    <a:pt x="4316" y="1892"/>
                  </a:cubicBezTo>
                  <a:cubicBezTo>
                    <a:pt x="4324" y="1900"/>
                    <a:pt x="4341" y="1917"/>
                    <a:pt x="4341" y="1900"/>
                  </a:cubicBezTo>
                  <a:cubicBezTo>
                    <a:pt x="4341" y="1892"/>
                    <a:pt x="4324" y="1875"/>
                    <a:pt x="4333" y="1866"/>
                  </a:cubicBezTo>
                  <a:cubicBezTo>
                    <a:pt x="4341" y="1858"/>
                    <a:pt x="4358" y="1892"/>
                    <a:pt x="4375" y="1917"/>
                  </a:cubicBezTo>
                  <a:cubicBezTo>
                    <a:pt x="4384" y="1934"/>
                    <a:pt x="4392" y="1934"/>
                    <a:pt x="4409" y="1943"/>
                  </a:cubicBezTo>
                  <a:cubicBezTo>
                    <a:pt x="4427" y="1951"/>
                    <a:pt x="4478" y="1968"/>
                    <a:pt x="4495" y="1977"/>
                  </a:cubicBezTo>
                  <a:cubicBezTo>
                    <a:pt x="4512" y="1985"/>
                    <a:pt x="4520" y="1994"/>
                    <a:pt x="4520" y="1977"/>
                  </a:cubicBezTo>
                  <a:cubicBezTo>
                    <a:pt x="4529" y="1968"/>
                    <a:pt x="4546" y="1917"/>
                    <a:pt x="4554" y="1909"/>
                  </a:cubicBezTo>
                  <a:cubicBezTo>
                    <a:pt x="4554" y="1909"/>
                    <a:pt x="4563" y="1917"/>
                    <a:pt x="4554" y="1943"/>
                  </a:cubicBezTo>
                  <a:cubicBezTo>
                    <a:pt x="4546" y="1968"/>
                    <a:pt x="4537" y="2002"/>
                    <a:pt x="4529" y="2011"/>
                  </a:cubicBezTo>
                  <a:cubicBezTo>
                    <a:pt x="4520" y="2011"/>
                    <a:pt x="4512" y="2011"/>
                    <a:pt x="4495" y="1994"/>
                  </a:cubicBezTo>
                  <a:cubicBezTo>
                    <a:pt x="4478" y="1985"/>
                    <a:pt x="4444" y="1960"/>
                    <a:pt x="4418" y="1960"/>
                  </a:cubicBezTo>
                  <a:cubicBezTo>
                    <a:pt x="4401" y="1951"/>
                    <a:pt x="4401" y="1951"/>
                    <a:pt x="4409" y="1960"/>
                  </a:cubicBezTo>
                  <a:cubicBezTo>
                    <a:pt x="4409" y="1968"/>
                    <a:pt x="4409" y="1985"/>
                    <a:pt x="4401" y="1985"/>
                  </a:cubicBezTo>
                  <a:cubicBezTo>
                    <a:pt x="4392" y="1994"/>
                    <a:pt x="4401" y="1994"/>
                    <a:pt x="4409" y="2002"/>
                  </a:cubicBezTo>
                  <a:cubicBezTo>
                    <a:pt x="4418" y="2002"/>
                    <a:pt x="4469" y="2062"/>
                    <a:pt x="4469" y="2079"/>
                  </a:cubicBezTo>
                  <a:cubicBezTo>
                    <a:pt x="4469" y="2105"/>
                    <a:pt x="4461" y="2113"/>
                    <a:pt x="4409" y="2096"/>
                  </a:cubicBezTo>
                  <a:cubicBezTo>
                    <a:pt x="4358" y="2079"/>
                    <a:pt x="4341" y="2053"/>
                    <a:pt x="4341" y="2045"/>
                  </a:cubicBezTo>
                  <a:cubicBezTo>
                    <a:pt x="4333" y="2036"/>
                    <a:pt x="4307" y="2028"/>
                    <a:pt x="4290" y="2011"/>
                  </a:cubicBezTo>
                  <a:cubicBezTo>
                    <a:pt x="4282" y="2002"/>
                    <a:pt x="4256" y="1968"/>
                    <a:pt x="4273" y="1968"/>
                  </a:cubicBezTo>
                  <a:cubicBezTo>
                    <a:pt x="4282" y="1977"/>
                    <a:pt x="4299" y="2002"/>
                    <a:pt x="4299" y="1985"/>
                  </a:cubicBezTo>
                  <a:cubicBezTo>
                    <a:pt x="4307" y="1960"/>
                    <a:pt x="4299" y="1960"/>
                    <a:pt x="4299" y="1951"/>
                  </a:cubicBezTo>
                  <a:cubicBezTo>
                    <a:pt x="4290" y="1943"/>
                    <a:pt x="4290" y="1943"/>
                    <a:pt x="4299" y="1934"/>
                  </a:cubicBezTo>
                  <a:cubicBezTo>
                    <a:pt x="4307" y="1926"/>
                    <a:pt x="4307" y="1926"/>
                    <a:pt x="4324" y="1934"/>
                  </a:cubicBezTo>
                  <a:cubicBezTo>
                    <a:pt x="4341" y="1951"/>
                    <a:pt x="4350" y="1960"/>
                    <a:pt x="4358" y="1968"/>
                  </a:cubicBezTo>
                  <a:cubicBezTo>
                    <a:pt x="4375" y="1968"/>
                    <a:pt x="4384" y="1960"/>
                    <a:pt x="4375" y="1951"/>
                  </a:cubicBezTo>
                  <a:cubicBezTo>
                    <a:pt x="4367" y="1943"/>
                    <a:pt x="4333" y="1917"/>
                    <a:pt x="4324" y="1917"/>
                  </a:cubicBezTo>
                  <a:cubicBezTo>
                    <a:pt x="4307" y="1917"/>
                    <a:pt x="4307" y="1926"/>
                    <a:pt x="4299" y="1917"/>
                  </a:cubicBezTo>
                  <a:cubicBezTo>
                    <a:pt x="4299" y="1909"/>
                    <a:pt x="4282" y="1917"/>
                    <a:pt x="4273" y="1917"/>
                  </a:cubicBezTo>
                  <a:cubicBezTo>
                    <a:pt x="4264" y="1917"/>
                    <a:pt x="4256" y="1917"/>
                    <a:pt x="4247" y="1909"/>
                  </a:cubicBezTo>
                  <a:cubicBezTo>
                    <a:pt x="4247" y="1900"/>
                    <a:pt x="4256" y="1900"/>
                    <a:pt x="4256" y="1892"/>
                  </a:cubicBezTo>
                  <a:cubicBezTo>
                    <a:pt x="4247" y="1883"/>
                    <a:pt x="4247" y="1875"/>
                    <a:pt x="4256" y="1875"/>
                  </a:cubicBezTo>
                  <a:close/>
                  <a:moveTo>
                    <a:pt x="4358" y="2011"/>
                  </a:moveTo>
                  <a:cubicBezTo>
                    <a:pt x="4367" y="2002"/>
                    <a:pt x="4384" y="1994"/>
                    <a:pt x="4384" y="2011"/>
                  </a:cubicBezTo>
                  <a:cubicBezTo>
                    <a:pt x="4384" y="2019"/>
                    <a:pt x="4367" y="2028"/>
                    <a:pt x="4358" y="2036"/>
                  </a:cubicBezTo>
                  <a:cubicBezTo>
                    <a:pt x="4350" y="2036"/>
                    <a:pt x="4358" y="2045"/>
                    <a:pt x="4375" y="2062"/>
                  </a:cubicBezTo>
                  <a:cubicBezTo>
                    <a:pt x="4392" y="2070"/>
                    <a:pt x="4409" y="2079"/>
                    <a:pt x="4427" y="2079"/>
                  </a:cubicBezTo>
                  <a:cubicBezTo>
                    <a:pt x="4444" y="2079"/>
                    <a:pt x="4444" y="2079"/>
                    <a:pt x="4444" y="2062"/>
                  </a:cubicBezTo>
                  <a:cubicBezTo>
                    <a:pt x="4435" y="2053"/>
                    <a:pt x="4384" y="1994"/>
                    <a:pt x="4367" y="1985"/>
                  </a:cubicBezTo>
                  <a:cubicBezTo>
                    <a:pt x="4350" y="1977"/>
                    <a:pt x="4341" y="1977"/>
                    <a:pt x="4333" y="1985"/>
                  </a:cubicBezTo>
                  <a:cubicBezTo>
                    <a:pt x="4333" y="2002"/>
                    <a:pt x="4333" y="2019"/>
                    <a:pt x="4358" y="2011"/>
                  </a:cubicBezTo>
                  <a:close/>
                  <a:moveTo>
                    <a:pt x="3812" y="1185"/>
                  </a:moveTo>
                  <a:cubicBezTo>
                    <a:pt x="3804" y="1202"/>
                    <a:pt x="3812" y="1219"/>
                    <a:pt x="3804" y="1236"/>
                  </a:cubicBezTo>
                  <a:cubicBezTo>
                    <a:pt x="3795" y="1244"/>
                    <a:pt x="3778" y="1253"/>
                    <a:pt x="3761" y="1244"/>
                  </a:cubicBezTo>
                  <a:cubicBezTo>
                    <a:pt x="3736" y="1244"/>
                    <a:pt x="3710" y="1236"/>
                    <a:pt x="3719" y="1253"/>
                  </a:cubicBezTo>
                  <a:cubicBezTo>
                    <a:pt x="3719" y="1261"/>
                    <a:pt x="3744" y="1270"/>
                    <a:pt x="3753" y="1278"/>
                  </a:cubicBezTo>
                  <a:cubicBezTo>
                    <a:pt x="3770" y="1287"/>
                    <a:pt x="3787" y="1304"/>
                    <a:pt x="3795" y="1312"/>
                  </a:cubicBezTo>
                  <a:cubicBezTo>
                    <a:pt x="3804" y="1312"/>
                    <a:pt x="3821" y="1304"/>
                    <a:pt x="3830" y="1287"/>
                  </a:cubicBezTo>
                  <a:cubicBezTo>
                    <a:pt x="3830" y="1270"/>
                    <a:pt x="3830" y="1142"/>
                    <a:pt x="3812" y="1185"/>
                  </a:cubicBezTo>
                  <a:close/>
                  <a:moveTo>
                    <a:pt x="3855" y="1099"/>
                  </a:moveTo>
                  <a:cubicBezTo>
                    <a:pt x="3864" y="1108"/>
                    <a:pt x="3881" y="1108"/>
                    <a:pt x="3889" y="1116"/>
                  </a:cubicBezTo>
                  <a:cubicBezTo>
                    <a:pt x="3906" y="1116"/>
                    <a:pt x="3923" y="1116"/>
                    <a:pt x="3957" y="1125"/>
                  </a:cubicBezTo>
                  <a:cubicBezTo>
                    <a:pt x="3983" y="1142"/>
                    <a:pt x="3983" y="1133"/>
                    <a:pt x="3983" y="1125"/>
                  </a:cubicBezTo>
                  <a:cubicBezTo>
                    <a:pt x="3992" y="1116"/>
                    <a:pt x="3992" y="1108"/>
                    <a:pt x="3957" y="1091"/>
                  </a:cubicBezTo>
                  <a:cubicBezTo>
                    <a:pt x="3932" y="1074"/>
                    <a:pt x="3898" y="1091"/>
                    <a:pt x="3915" y="1082"/>
                  </a:cubicBezTo>
                  <a:cubicBezTo>
                    <a:pt x="3932" y="1065"/>
                    <a:pt x="3940" y="1074"/>
                    <a:pt x="3957" y="1040"/>
                  </a:cubicBezTo>
                  <a:cubicBezTo>
                    <a:pt x="3966" y="1006"/>
                    <a:pt x="3957" y="972"/>
                    <a:pt x="3949" y="946"/>
                  </a:cubicBezTo>
                  <a:cubicBezTo>
                    <a:pt x="3949" y="929"/>
                    <a:pt x="3940" y="937"/>
                    <a:pt x="3940" y="963"/>
                  </a:cubicBezTo>
                  <a:cubicBezTo>
                    <a:pt x="3932" y="997"/>
                    <a:pt x="3932" y="1023"/>
                    <a:pt x="3915" y="1031"/>
                  </a:cubicBezTo>
                  <a:cubicBezTo>
                    <a:pt x="3906" y="1040"/>
                    <a:pt x="3872" y="1057"/>
                    <a:pt x="3838" y="1048"/>
                  </a:cubicBezTo>
                  <a:cubicBezTo>
                    <a:pt x="3804" y="1040"/>
                    <a:pt x="3795" y="1031"/>
                    <a:pt x="3761" y="1006"/>
                  </a:cubicBezTo>
                  <a:cubicBezTo>
                    <a:pt x="3736" y="980"/>
                    <a:pt x="3719" y="955"/>
                    <a:pt x="3719" y="972"/>
                  </a:cubicBezTo>
                  <a:cubicBezTo>
                    <a:pt x="3727" y="989"/>
                    <a:pt x="3744" y="1014"/>
                    <a:pt x="3761" y="1031"/>
                  </a:cubicBezTo>
                  <a:cubicBezTo>
                    <a:pt x="3778" y="1057"/>
                    <a:pt x="3778" y="1057"/>
                    <a:pt x="3770" y="1057"/>
                  </a:cubicBezTo>
                  <a:cubicBezTo>
                    <a:pt x="3753" y="1057"/>
                    <a:pt x="3744" y="1065"/>
                    <a:pt x="3702" y="1065"/>
                  </a:cubicBezTo>
                  <a:cubicBezTo>
                    <a:pt x="3659" y="1065"/>
                    <a:pt x="3659" y="1057"/>
                    <a:pt x="3633" y="1057"/>
                  </a:cubicBezTo>
                  <a:cubicBezTo>
                    <a:pt x="3608" y="1065"/>
                    <a:pt x="3582" y="1057"/>
                    <a:pt x="3548" y="1040"/>
                  </a:cubicBezTo>
                  <a:cubicBezTo>
                    <a:pt x="3514" y="1031"/>
                    <a:pt x="3505" y="1040"/>
                    <a:pt x="3514" y="1048"/>
                  </a:cubicBezTo>
                  <a:cubicBezTo>
                    <a:pt x="3531" y="1057"/>
                    <a:pt x="3565" y="1082"/>
                    <a:pt x="3616" y="1091"/>
                  </a:cubicBezTo>
                  <a:cubicBezTo>
                    <a:pt x="3659" y="1091"/>
                    <a:pt x="3736" y="1091"/>
                    <a:pt x="3753" y="1091"/>
                  </a:cubicBezTo>
                  <a:cubicBezTo>
                    <a:pt x="3770" y="1082"/>
                    <a:pt x="3804" y="1074"/>
                    <a:pt x="3855" y="1099"/>
                  </a:cubicBezTo>
                  <a:close/>
                  <a:moveTo>
                    <a:pt x="2883" y="597"/>
                  </a:moveTo>
                  <a:cubicBezTo>
                    <a:pt x="2874" y="614"/>
                    <a:pt x="2866" y="622"/>
                    <a:pt x="2874" y="622"/>
                  </a:cubicBezTo>
                  <a:cubicBezTo>
                    <a:pt x="2874" y="631"/>
                    <a:pt x="2891" y="622"/>
                    <a:pt x="2909" y="614"/>
                  </a:cubicBezTo>
                  <a:cubicBezTo>
                    <a:pt x="2926" y="605"/>
                    <a:pt x="2968" y="580"/>
                    <a:pt x="2985" y="571"/>
                  </a:cubicBezTo>
                  <a:cubicBezTo>
                    <a:pt x="3002" y="571"/>
                    <a:pt x="3019" y="554"/>
                    <a:pt x="3028" y="546"/>
                  </a:cubicBezTo>
                  <a:cubicBezTo>
                    <a:pt x="3036" y="537"/>
                    <a:pt x="3054" y="537"/>
                    <a:pt x="3054" y="520"/>
                  </a:cubicBezTo>
                  <a:cubicBezTo>
                    <a:pt x="3054" y="503"/>
                    <a:pt x="3028" y="486"/>
                    <a:pt x="2994" y="495"/>
                  </a:cubicBezTo>
                  <a:cubicBezTo>
                    <a:pt x="2960" y="495"/>
                    <a:pt x="2934" y="503"/>
                    <a:pt x="2909" y="503"/>
                  </a:cubicBezTo>
                  <a:cubicBezTo>
                    <a:pt x="2874" y="503"/>
                    <a:pt x="2874" y="503"/>
                    <a:pt x="2883" y="520"/>
                  </a:cubicBezTo>
                  <a:cubicBezTo>
                    <a:pt x="2900" y="529"/>
                    <a:pt x="2917" y="537"/>
                    <a:pt x="2926" y="537"/>
                  </a:cubicBezTo>
                  <a:cubicBezTo>
                    <a:pt x="2943" y="529"/>
                    <a:pt x="2943" y="537"/>
                    <a:pt x="2951" y="537"/>
                  </a:cubicBezTo>
                  <a:cubicBezTo>
                    <a:pt x="2960" y="529"/>
                    <a:pt x="2977" y="529"/>
                    <a:pt x="2968" y="537"/>
                  </a:cubicBezTo>
                  <a:cubicBezTo>
                    <a:pt x="2968" y="546"/>
                    <a:pt x="2968" y="537"/>
                    <a:pt x="2943" y="554"/>
                  </a:cubicBezTo>
                  <a:cubicBezTo>
                    <a:pt x="2917" y="571"/>
                    <a:pt x="2926" y="571"/>
                    <a:pt x="2909" y="580"/>
                  </a:cubicBezTo>
                  <a:cubicBezTo>
                    <a:pt x="2900" y="588"/>
                    <a:pt x="2891" y="597"/>
                    <a:pt x="2883" y="597"/>
                  </a:cubicBezTo>
                  <a:close/>
                  <a:moveTo>
                    <a:pt x="2764" y="665"/>
                  </a:moveTo>
                  <a:cubicBezTo>
                    <a:pt x="2772" y="665"/>
                    <a:pt x="2789" y="648"/>
                    <a:pt x="2849" y="639"/>
                  </a:cubicBezTo>
                  <a:cubicBezTo>
                    <a:pt x="2909" y="631"/>
                    <a:pt x="2926" y="631"/>
                    <a:pt x="2951" y="639"/>
                  </a:cubicBezTo>
                  <a:cubicBezTo>
                    <a:pt x="2977" y="648"/>
                    <a:pt x="2994" y="665"/>
                    <a:pt x="2977" y="682"/>
                  </a:cubicBezTo>
                  <a:cubicBezTo>
                    <a:pt x="2968" y="690"/>
                    <a:pt x="2960" y="682"/>
                    <a:pt x="2934" y="690"/>
                  </a:cubicBezTo>
                  <a:cubicBezTo>
                    <a:pt x="2909" y="699"/>
                    <a:pt x="2874" y="707"/>
                    <a:pt x="2840" y="716"/>
                  </a:cubicBezTo>
                  <a:cubicBezTo>
                    <a:pt x="2806" y="716"/>
                    <a:pt x="2815" y="716"/>
                    <a:pt x="2806" y="716"/>
                  </a:cubicBezTo>
                  <a:cubicBezTo>
                    <a:pt x="2798" y="725"/>
                    <a:pt x="2798" y="725"/>
                    <a:pt x="2781" y="716"/>
                  </a:cubicBezTo>
                  <a:cubicBezTo>
                    <a:pt x="2772" y="707"/>
                    <a:pt x="2755" y="682"/>
                    <a:pt x="2755" y="682"/>
                  </a:cubicBezTo>
                  <a:cubicBezTo>
                    <a:pt x="2764" y="673"/>
                    <a:pt x="2755" y="656"/>
                    <a:pt x="2764" y="665"/>
                  </a:cubicBezTo>
                  <a:close/>
                  <a:moveTo>
                    <a:pt x="1902" y="588"/>
                  </a:moveTo>
                  <a:cubicBezTo>
                    <a:pt x="1902" y="605"/>
                    <a:pt x="1902" y="648"/>
                    <a:pt x="1894" y="673"/>
                  </a:cubicBezTo>
                  <a:cubicBezTo>
                    <a:pt x="1885" y="690"/>
                    <a:pt x="1885" y="707"/>
                    <a:pt x="1877" y="690"/>
                  </a:cubicBezTo>
                  <a:cubicBezTo>
                    <a:pt x="1877" y="673"/>
                    <a:pt x="1860" y="588"/>
                    <a:pt x="1860" y="580"/>
                  </a:cubicBezTo>
                  <a:cubicBezTo>
                    <a:pt x="1851" y="571"/>
                    <a:pt x="1851" y="571"/>
                    <a:pt x="1851" y="546"/>
                  </a:cubicBezTo>
                  <a:cubicBezTo>
                    <a:pt x="1851" y="520"/>
                    <a:pt x="1851" y="486"/>
                    <a:pt x="1834" y="477"/>
                  </a:cubicBezTo>
                  <a:cubicBezTo>
                    <a:pt x="1817" y="477"/>
                    <a:pt x="1800" y="495"/>
                    <a:pt x="1783" y="512"/>
                  </a:cubicBezTo>
                  <a:cubicBezTo>
                    <a:pt x="1766" y="520"/>
                    <a:pt x="1740" y="537"/>
                    <a:pt x="1740" y="554"/>
                  </a:cubicBezTo>
                  <a:cubicBezTo>
                    <a:pt x="1749" y="563"/>
                    <a:pt x="1791" y="537"/>
                    <a:pt x="1800" y="520"/>
                  </a:cubicBezTo>
                  <a:cubicBezTo>
                    <a:pt x="1808" y="512"/>
                    <a:pt x="1825" y="495"/>
                    <a:pt x="1825" y="503"/>
                  </a:cubicBezTo>
                  <a:cubicBezTo>
                    <a:pt x="1834" y="512"/>
                    <a:pt x="1834" y="520"/>
                    <a:pt x="1834" y="537"/>
                  </a:cubicBezTo>
                  <a:cubicBezTo>
                    <a:pt x="1834" y="563"/>
                    <a:pt x="1843" y="563"/>
                    <a:pt x="1825" y="571"/>
                  </a:cubicBezTo>
                  <a:cubicBezTo>
                    <a:pt x="1817" y="580"/>
                    <a:pt x="1808" y="597"/>
                    <a:pt x="1825" y="614"/>
                  </a:cubicBezTo>
                  <a:cubicBezTo>
                    <a:pt x="1843" y="639"/>
                    <a:pt x="1843" y="639"/>
                    <a:pt x="1843" y="656"/>
                  </a:cubicBezTo>
                  <a:cubicBezTo>
                    <a:pt x="1843" y="673"/>
                    <a:pt x="1843" y="716"/>
                    <a:pt x="1851" y="733"/>
                  </a:cubicBezTo>
                  <a:cubicBezTo>
                    <a:pt x="1851" y="742"/>
                    <a:pt x="1843" y="767"/>
                    <a:pt x="1843" y="793"/>
                  </a:cubicBezTo>
                  <a:cubicBezTo>
                    <a:pt x="1843" y="818"/>
                    <a:pt x="1843" y="835"/>
                    <a:pt x="1851" y="844"/>
                  </a:cubicBezTo>
                  <a:cubicBezTo>
                    <a:pt x="1860" y="852"/>
                    <a:pt x="1868" y="852"/>
                    <a:pt x="1868" y="835"/>
                  </a:cubicBezTo>
                  <a:cubicBezTo>
                    <a:pt x="1877" y="810"/>
                    <a:pt x="1885" y="810"/>
                    <a:pt x="1885" y="784"/>
                  </a:cubicBezTo>
                  <a:cubicBezTo>
                    <a:pt x="1885" y="767"/>
                    <a:pt x="1894" y="750"/>
                    <a:pt x="1902" y="742"/>
                  </a:cubicBezTo>
                  <a:cubicBezTo>
                    <a:pt x="1902" y="725"/>
                    <a:pt x="1894" y="707"/>
                    <a:pt x="1902" y="682"/>
                  </a:cubicBezTo>
                  <a:cubicBezTo>
                    <a:pt x="1911" y="656"/>
                    <a:pt x="1919" y="656"/>
                    <a:pt x="1919" y="622"/>
                  </a:cubicBezTo>
                  <a:cubicBezTo>
                    <a:pt x="1919" y="597"/>
                    <a:pt x="1902" y="563"/>
                    <a:pt x="1902" y="588"/>
                  </a:cubicBezTo>
                  <a:close/>
                  <a:moveTo>
                    <a:pt x="1902" y="537"/>
                  </a:moveTo>
                  <a:cubicBezTo>
                    <a:pt x="1919" y="520"/>
                    <a:pt x="1945" y="495"/>
                    <a:pt x="1953" y="486"/>
                  </a:cubicBezTo>
                  <a:cubicBezTo>
                    <a:pt x="1962" y="469"/>
                    <a:pt x="1962" y="469"/>
                    <a:pt x="1970" y="495"/>
                  </a:cubicBezTo>
                  <a:cubicBezTo>
                    <a:pt x="1979" y="529"/>
                    <a:pt x="1996" y="580"/>
                    <a:pt x="1996" y="597"/>
                  </a:cubicBezTo>
                  <a:cubicBezTo>
                    <a:pt x="1996" y="605"/>
                    <a:pt x="1987" y="614"/>
                    <a:pt x="1996" y="622"/>
                  </a:cubicBezTo>
                  <a:cubicBezTo>
                    <a:pt x="2005" y="639"/>
                    <a:pt x="2005" y="639"/>
                    <a:pt x="2013" y="639"/>
                  </a:cubicBezTo>
                  <a:cubicBezTo>
                    <a:pt x="2022" y="639"/>
                    <a:pt x="2030" y="656"/>
                    <a:pt x="2030" y="673"/>
                  </a:cubicBezTo>
                  <a:cubicBezTo>
                    <a:pt x="2030" y="682"/>
                    <a:pt x="2030" y="716"/>
                    <a:pt x="2047" y="733"/>
                  </a:cubicBezTo>
                  <a:cubicBezTo>
                    <a:pt x="2056" y="750"/>
                    <a:pt x="2073" y="750"/>
                    <a:pt x="2081" y="733"/>
                  </a:cubicBezTo>
                  <a:cubicBezTo>
                    <a:pt x="2090" y="716"/>
                    <a:pt x="2098" y="716"/>
                    <a:pt x="2107" y="699"/>
                  </a:cubicBezTo>
                  <a:cubicBezTo>
                    <a:pt x="2115" y="673"/>
                    <a:pt x="2124" y="673"/>
                    <a:pt x="2124" y="665"/>
                  </a:cubicBezTo>
                  <a:cubicBezTo>
                    <a:pt x="2124" y="656"/>
                    <a:pt x="2115" y="656"/>
                    <a:pt x="2098" y="673"/>
                  </a:cubicBezTo>
                  <a:cubicBezTo>
                    <a:pt x="2090" y="690"/>
                    <a:pt x="2073" y="716"/>
                    <a:pt x="2056" y="690"/>
                  </a:cubicBezTo>
                  <a:cubicBezTo>
                    <a:pt x="2047" y="665"/>
                    <a:pt x="2056" y="648"/>
                    <a:pt x="2039" y="622"/>
                  </a:cubicBezTo>
                  <a:cubicBezTo>
                    <a:pt x="2013" y="597"/>
                    <a:pt x="2022" y="597"/>
                    <a:pt x="2013" y="563"/>
                  </a:cubicBezTo>
                  <a:cubicBezTo>
                    <a:pt x="2013" y="520"/>
                    <a:pt x="1987" y="486"/>
                    <a:pt x="1996" y="477"/>
                  </a:cubicBezTo>
                  <a:cubicBezTo>
                    <a:pt x="2005" y="460"/>
                    <a:pt x="2030" y="418"/>
                    <a:pt x="2030" y="392"/>
                  </a:cubicBezTo>
                  <a:cubicBezTo>
                    <a:pt x="2022" y="375"/>
                    <a:pt x="2013" y="367"/>
                    <a:pt x="1987" y="392"/>
                  </a:cubicBezTo>
                  <a:cubicBezTo>
                    <a:pt x="1962" y="418"/>
                    <a:pt x="1953" y="435"/>
                    <a:pt x="1936" y="469"/>
                  </a:cubicBezTo>
                  <a:cubicBezTo>
                    <a:pt x="1911" y="503"/>
                    <a:pt x="1902" y="520"/>
                    <a:pt x="1894" y="529"/>
                  </a:cubicBezTo>
                  <a:cubicBezTo>
                    <a:pt x="1885" y="529"/>
                    <a:pt x="1894" y="546"/>
                    <a:pt x="1902" y="537"/>
                  </a:cubicBezTo>
                  <a:close/>
                  <a:moveTo>
                    <a:pt x="1970" y="443"/>
                  </a:moveTo>
                  <a:cubicBezTo>
                    <a:pt x="1970" y="452"/>
                    <a:pt x="1962" y="469"/>
                    <a:pt x="1979" y="460"/>
                  </a:cubicBezTo>
                  <a:cubicBezTo>
                    <a:pt x="1987" y="452"/>
                    <a:pt x="1996" y="443"/>
                    <a:pt x="1996" y="435"/>
                  </a:cubicBezTo>
                  <a:cubicBezTo>
                    <a:pt x="2005" y="418"/>
                    <a:pt x="2005" y="409"/>
                    <a:pt x="1996" y="409"/>
                  </a:cubicBezTo>
                  <a:cubicBezTo>
                    <a:pt x="1996" y="409"/>
                    <a:pt x="1979" y="426"/>
                    <a:pt x="1970" y="443"/>
                  </a:cubicBezTo>
                  <a:close/>
                  <a:moveTo>
                    <a:pt x="1092" y="1270"/>
                  </a:moveTo>
                  <a:cubicBezTo>
                    <a:pt x="1101" y="1278"/>
                    <a:pt x="1126" y="1295"/>
                    <a:pt x="1135" y="1304"/>
                  </a:cubicBezTo>
                  <a:cubicBezTo>
                    <a:pt x="1135" y="1321"/>
                    <a:pt x="1152" y="1321"/>
                    <a:pt x="1160" y="1312"/>
                  </a:cubicBezTo>
                  <a:cubicBezTo>
                    <a:pt x="1169" y="1304"/>
                    <a:pt x="1169" y="1304"/>
                    <a:pt x="1160" y="1287"/>
                  </a:cubicBezTo>
                  <a:cubicBezTo>
                    <a:pt x="1143" y="1278"/>
                    <a:pt x="1118" y="1270"/>
                    <a:pt x="1109" y="1261"/>
                  </a:cubicBezTo>
                  <a:cubicBezTo>
                    <a:pt x="1092" y="1253"/>
                    <a:pt x="1084" y="1261"/>
                    <a:pt x="1092" y="1270"/>
                  </a:cubicBezTo>
                  <a:close/>
                  <a:moveTo>
                    <a:pt x="1101" y="1210"/>
                  </a:moveTo>
                  <a:cubicBezTo>
                    <a:pt x="1109" y="1202"/>
                    <a:pt x="1101" y="1176"/>
                    <a:pt x="1101" y="1167"/>
                  </a:cubicBezTo>
                  <a:cubicBezTo>
                    <a:pt x="1101" y="1150"/>
                    <a:pt x="1101" y="1150"/>
                    <a:pt x="1109" y="1142"/>
                  </a:cubicBezTo>
                  <a:cubicBezTo>
                    <a:pt x="1126" y="1133"/>
                    <a:pt x="1126" y="1125"/>
                    <a:pt x="1118" y="1116"/>
                  </a:cubicBezTo>
                  <a:cubicBezTo>
                    <a:pt x="1109" y="1108"/>
                    <a:pt x="1109" y="1108"/>
                    <a:pt x="1109" y="1099"/>
                  </a:cubicBezTo>
                  <a:cubicBezTo>
                    <a:pt x="1109" y="1091"/>
                    <a:pt x="1109" y="1091"/>
                    <a:pt x="1101" y="1082"/>
                  </a:cubicBezTo>
                  <a:cubicBezTo>
                    <a:pt x="1092" y="1082"/>
                    <a:pt x="1092" y="1074"/>
                    <a:pt x="1092" y="1057"/>
                  </a:cubicBezTo>
                  <a:cubicBezTo>
                    <a:pt x="1092" y="1040"/>
                    <a:pt x="1092" y="1023"/>
                    <a:pt x="1101" y="1031"/>
                  </a:cubicBezTo>
                  <a:cubicBezTo>
                    <a:pt x="1109" y="1040"/>
                    <a:pt x="1109" y="1040"/>
                    <a:pt x="1118" y="1074"/>
                  </a:cubicBezTo>
                  <a:cubicBezTo>
                    <a:pt x="1126" y="1108"/>
                    <a:pt x="1126" y="1116"/>
                    <a:pt x="1143" y="1099"/>
                  </a:cubicBezTo>
                  <a:cubicBezTo>
                    <a:pt x="1152" y="1082"/>
                    <a:pt x="1152" y="1065"/>
                    <a:pt x="1160" y="1074"/>
                  </a:cubicBezTo>
                  <a:cubicBezTo>
                    <a:pt x="1169" y="1091"/>
                    <a:pt x="1169" y="1125"/>
                    <a:pt x="1160" y="1133"/>
                  </a:cubicBezTo>
                  <a:cubicBezTo>
                    <a:pt x="1160" y="1142"/>
                    <a:pt x="1160" y="1142"/>
                    <a:pt x="1160" y="1142"/>
                  </a:cubicBezTo>
                  <a:cubicBezTo>
                    <a:pt x="1169" y="1142"/>
                    <a:pt x="1194" y="1125"/>
                    <a:pt x="1194" y="1125"/>
                  </a:cubicBezTo>
                  <a:cubicBezTo>
                    <a:pt x="1194" y="1125"/>
                    <a:pt x="1186" y="1099"/>
                    <a:pt x="1194" y="1108"/>
                  </a:cubicBezTo>
                  <a:cubicBezTo>
                    <a:pt x="1203" y="1116"/>
                    <a:pt x="1203" y="1116"/>
                    <a:pt x="1211" y="1108"/>
                  </a:cubicBezTo>
                  <a:cubicBezTo>
                    <a:pt x="1211" y="1099"/>
                    <a:pt x="1203" y="1091"/>
                    <a:pt x="1194" y="1082"/>
                  </a:cubicBezTo>
                  <a:cubicBezTo>
                    <a:pt x="1186" y="1065"/>
                    <a:pt x="1186" y="1065"/>
                    <a:pt x="1186" y="1048"/>
                  </a:cubicBezTo>
                  <a:cubicBezTo>
                    <a:pt x="1186" y="1031"/>
                    <a:pt x="1160" y="997"/>
                    <a:pt x="1160" y="1023"/>
                  </a:cubicBezTo>
                  <a:cubicBezTo>
                    <a:pt x="1160" y="1048"/>
                    <a:pt x="1160" y="1040"/>
                    <a:pt x="1152" y="1048"/>
                  </a:cubicBezTo>
                  <a:cubicBezTo>
                    <a:pt x="1143" y="1048"/>
                    <a:pt x="1135" y="1057"/>
                    <a:pt x="1135" y="1065"/>
                  </a:cubicBezTo>
                  <a:cubicBezTo>
                    <a:pt x="1135" y="1065"/>
                    <a:pt x="1126" y="1065"/>
                    <a:pt x="1126" y="1048"/>
                  </a:cubicBezTo>
                  <a:cubicBezTo>
                    <a:pt x="1126" y="1040"/>
                    <a:pt x="1118" y="997"/>
                    <a:pt x="1109" y="1006"/>
                  </a:cubicBezTo>
                  <a:cubicBezTo>
                    <a:pt x="1101" y="1006"/>
                    <a:pt x="1101" y="1006"/>
                    <a:pt x="1101" y="1014"/>
                  </a:cubicBezTo>
                  <a:cubicBezTo>
                    <a:pt x="1092" y="1023"/>
                    <a:pt x="1092" y="1014"/>
                    <a:pt x="1092" y="997"/>
                  </a:cubicBezTo>
                  <a:cubicBezTo>
                    <a:pt x="1092" y="980"/>
                    <a:pt x="1084" y="955"/>
                    <a:pt x="1092" y="912"/>
                  </a:cubicBezTo>
                  <a:cubicBezTo>
                    <a:pt x="1092" y="869"/>
                    <a:pt x="1101" y="869"/>
                    <a:pt x="1118" y="903"/>
                  </a:cubicBezTo>
                  <a:cubicBezTo>
                    <a:pt x="1135" y="929"/>
                    <a:pt x="1169" y="972"/>
                    <a:pt x="1186" y="997"/>
                  </a:cubicBezTo>
                  <a:cubicBezTo>
                    <a:pt x="1211" y="1023"/>
                    <a:pt x="1271" y="1082"/>
                    <a:pt x="1280" y="1091"/>
                  </a:cubicBezTo>
                  <a:cubicBezTo>
                    <a:pt x="1288" y="1099"/>
                    <a:pt x="1288" y="1091"/>
                    <a:pt x="1271" y="1108"/>
                  </a:cubicBezTo>
                  <a:cubicBezTo>
                    <a:pt x="1254" y="1125"/>
                    <a:pt x="1246" y="1133"/>
                    <a:pt x="1220" y="1133"/>
                  </a:cubicBezTo>
                  <a:cubicBezTo>
                    <a:pt x="1203" y="1142"/>
                    <a:pt x="1186" y="1159"/>
                    <a:pt x="1194" y="1159"/>
                  </a:cubicBezTo>
                  <a:cubicBezTo>
                    <a:pt x="1211" y="1159"/>
                    <a:pt x="1263" y="1142"/>
                    <a:pt x="1288" y="1133"/>
                  </a:cubicBezTo>
                  <a:cubicBezTo>
                    <a:pt x="1314" y="1133"/>
                    <a:pt x="1331" y="1125"/>
                    <a:pt x="1322" y="1099"/>
                  </a:cubicBezTo>
                  <a:cubicBezTo>
                    <a:pt x="1305" y="1082"/>
                    <a:pt x="1271" y="1048"/>
                    <a:pt x="1246" y="1031"/>
                  </a:cubicBezTo>
                  <a:cubicBezTo>
                    <a:pt x="1220" y="1014"/>
                    <a:pt x="1211" y="997"/>
                    <a:pt x="1194" y="980"/>
                  </a:cubicBezTo>
                  <a:cubicBezTo>
                    <a:pt x="1177" y="955"/>
                    <a:pt x="1152" y="920"/>
                    <a:pt x="1135" y="886"/>
                  </a:cubicBezTo>
                  <a:cubicBezTo>
                    <a:pt x="1118" y="852"/>
                    <a:pt x="1109" y="844"/>
                    <a:pt x="1092" y="861"/>
                  </a:cubicBezTo>
                  <a:cubicBezTo>
                    <a:pt x="1084" y="878"/>
                    <a:pt x="1075" y="895"/>
                    <a:pt x="1075" y="955"/>
                  </a:cubicBezTo>
                  <a:cubicBezTo>
                    <a:pt x="1075" y="1014"/>
                    <a:pt x="1084" y="1023"/>
                    <a:pt x="1084" y="1040"/>
                  </a:cubicBezTo>
                  <a:cubicBezTo>
                    <a:pt x="1075" y="1057"/>
                    <a:pt x="1075" y="1048"/>
                    <a:pt x="1066" y="1031"/>
                  </a:cubicBezTo>
                  <a:cubicBezTo>
                    <a:pt x="1058" y="1014"/>
                    <a:pt x="1058" y="997"/>
                    <a:pt x="1058" y="980"/>
                  </a:cubicBezTo>
                  <a:cubicBezTo>
                    <a:pt x="1066" y="963"/>
                    <a:pt x="1058" y="929"/>
                    <a:pt x="1049" y="937"/>
                  </a:cubicBezTo>
                  <a:cubicBezTo>
                    <a:pt x="1041" y="937"/>
                    <a:pt x="1041" y="946"/>
                    <a:pt x="1041" y="955"/>
                  </a:cubicBezTo>
                  <a:cubicBezTo>
                    <a:pt x="1041" y="955"/>
                    <a:pt x="1032" y="929"/>
                    <a:pt x="1007" y="929"/>
                  </a:cubicBezTo>
                  <a:cubicBezTo>
                    <a:pt x="981" y="937"/>
                    <a:pt x="973" y="946"/>
                    <a:pt x="990" y="946"/>
                  </a:cubicBezTo>
                  <a:cubicBezTo>
                    <a:pt x="998" y="946"/>
                    <a:pt x="1041" y="989"/>
                    <a:pt x="1041" y="1006"/>
                  </a:cubicBezTo>
                  <a:cubicBezTo>
                    <a:pt x="1041" y="1031"/>
                    <a:pt x="1032" y="1040"/>
                    <a:pt x="1032" y="1057"/>
                  </a:cubicBezTo>
                  <a:cubicBezTo>
                    <a:pt x="1032" y="1082"/>
                    <a:pt x="1024" y="1099"/>
                    <a:pt x="1015" y="1108"/>
                  </a:cubicBezTo>
                  <a:cubicBezTo>
                    <a:pt x="1015" y="1116"/>
                    <a:pt x="1032" y="1099"/>
                    <a:pt x="1041" y="1082"/>
                  </a:cubicBezTo>
                  <a:cubicBezTo>
                    <a:pt x="1049" y="1065"/>
                    <a:pt x="1049" y="1023"/>
                    <a:pt x="1058" y="1040"/>
                  </a:cubicBezTo>
                  <a:cubicBezTo>
                    <a:pt x="1066" y="1057"/>
                    <a:pt x="1075" y="1065"/>
                    <a:pt x="1084" y="1125"/>
                  </a:cubicBezTo>
                  <a:cubicBezTo>
                    <a:pt x="1092" y="1176"/>
                    <a:pt x="1092" y="1244"/>
                    <a:pt x="1101" y="1210"/>
                  </a:cubicBezTo>
                  <a:close/>
                  <a:moveTo>
                    <a:pt x="325" y="2036"/>
                  </a:moveTo>
                  <a:cubicBezTo>
                    <a:pt x="325" y="2045"/>
                    <a:pt x="350" y="2036"/>
                    <a:pt x="367" y="2036"/>
                  </a:cubicBezTo>
                  <a:cubicBezTo>
                    <a:pt x="384" y="2045"/>
                    <a:pt x="384" y="2053"/>
                    <a:pt x="393" y="2036"/>
                  </a:cubicBezTo>
                  <a:cubicBezTo>
                    <a:pt x="393" y="2028"/>
                    <a:pt x="401" y="2011"/>
                    <a:pt x="393" y="2002"/>
                  </a:cubicBezTo>
                  <a:cubicBezTo>
                    <a:pt x="376" y="1994"/>
                    <a:pt x="359" y="2011"/>
                    <a:pt x="342" y="2019"/>
                  </a:cubicBezTo>
                  <a:cubicBezTo>
                    <a:pt x="325" y="2028"/>
                    <a:pt x="307" y="2045"/>
                    <a:pt x="325" y="2036"/>
                  </a:cubicBezTo>
                  <a:close/>
                  <a:moveTo>
                    <a:pt x="495" y="1721"/>
                  </a:moveTo>
                  <a:cubicBezTo>
                    <a:pt x="504" y="1721"/>
                    <a:pt x="546" y="1747"/>
                    <a:pt x="572" y="1764"/>
                  </a:cubicBezTo>
                  <a:cubicBezTo>
                    <a:pt x="589" y="1781"/>
                    <a:pt x="623" y="1815"/>
                    <a:pt x="666" y="1832"/>
                  </a:cubicBezTo>
                  <a:cubicBezTo>
                    <a:pt x="708" y="1849"/>
                    <a:pt x="742" y="1883"/>
                    <a:pt x="777" y="1892"/>
                  </a:cubicBezTo>
                  <a:cubicBezTo>
                    <a:pt x="811" y="1892"/>
                    <a:pt x="845" y="1900"/>
                    <a:pt x="853" y="1909"/>
                  </a:cubicBezTo>
                  <a:cubicBezTo>
                    <a:pt x="870" y="1917"/>
                    <a:pt x="862" y="1943"/>
                    <a:pt x="870" y="1951"/>
                  </a:cubicBezTo>
                  <a:cubicBezTo>
                    <a:pt x="879" y="1968"/>
                    <a:pt x="879" y="1968"/>
                    <a:pt x="879" y="1951"/>
                  </a:cubicBezTo>
                  <a:cubicBezTo>
                    <a:pt x="879" y="1934"/>
                    <a:pt x="887" y="1909"/>
                    <a:pt x="887" y="1900"/>
                  </a:cubicBezTo>
                  <a:cubicBezTo>
                    <a:pt x="896" y="1892"/>
                    <a:pt x="896" y="1883"/>
                    <a:pt x="879" y="1883"/>
                  </a:cubicBezTo>
                  <a:cubicBezTo>
                    <a:pt x="862" y="1883"/>
                    <a:pt x="819" y="1883"/>
                    <a:pt x="785" y="1866"/>
                  </a:cubicBezTo>
                  <a:cubicBezTo>
                    <a:pt x="759" y="1849"/>
                    <a:pt x="751" y="1840"/>
                    <a:pt x="717" y="1832"/>
                  </a:cubicBezTo>
                  <a:cubicBezTo>
                    <a:pt x="674" y="1823"/>
                    <a:pt x="640" y="1798"/>
                    <a:pt x="606" y="1764"/>
                  </a:cubicBezTo>
                  <a:cubicBezTo>
                    <a:pt x="572" y="1738"/>
                    <a:pt x="546" y="1721"/>
                    <a:pt x="529" y="1713"/>
                  </a:cubicBezTo>
                  <a:cubicBezTo>
                    <a:pt x="504" y="1696"/>
                    <a:pt x="478" y="1704"/>
                    <a:pt x="495" y="1721"/>
                  </a:cubicBezTo>
                  <a:close/>
                  <a:moveTo>
                    <a:pt x="487" y="1840"/>
                  </a:moveTo>
                  <a:cubicBezTo>
                    <a:pt x="487" y="1849"/>
                    <a:pt x="529" y="1909"/>
                    <a:pt x="546" y="1926"/>
                  </a:cubicBezTo>
                  <a:cubicBezTo>
                    <a:pt x="555" y="1943"/>
                    <a:pt x="563" y="1934"/>
                    <a:pt x="572" y="1926"/>
                  </a:cubicBezTo>
                  <a:cubicBezTo>
                    <a:pt x="572" y="1917"/>
                    <a:pt x="572" y="1917"/>
                    <a:pt x="563" y="1909"/>
                  </a:cubicBezTo>
                  <a:cubicBezTo>
                    <a:pt x="555" y="1900"/>
                    <a:pt x="555" y="1900"/>
                    <a:pt x="555" y="1883"/>
                  </a:cubicBezTo>
                  <a:cubicBezTo>
                    <a:pt x="555" y="1866"/>
                    <a:pt x="555" y="1849"/>
                    <a:pt x="555" y="1858"/>
                  </a:cubicBezTo>
                  <a:cubicBezTo>
                    <a:pt x="563" y="1866"/>
                    <a:pt x="580" y="1900"/>
                    <a:pt x="597" y="1900"/>
                  </a:cubicBezTo>
                  <a:cubicBezTo>
                    <a:pt x="614" y="1909"/>
                    <a:pt x="614" y="1900"/>
                    <a:pt x="614" y="1892"/>
                  </a:cubicBezTo>
                  <a:cubicBezTo>
                    <a:pt x="606" y="1875"/>
                    <a:pt x="589" y="1875"/>
                    <a:pt x="589" y="1840"/>
                  </a:cubicBezTo>
                  <a:cubicBezTo>
                    <a:pt x="580" y="1798"/>
                    <a:pt x="580" y="1789"/>
                    <a:pt x="563" y="1772"/>
                  </a:cubicBezTo>
                  <a:cubicBezTo>
                    <a:pt x="546" y="1764"/>
                    <a:pt x="546" y="1764"/>
                    <a:pt x="538" y="1764"/>
                  </a:cubicBezTo>
                  <a:cubicBezTo>
                    <a:pt x="538" y="1764"/>
                    <a:pt x="538" y="1772"/>
                    <a:pt x="546" y="1781"/>
                  </a:cubicBezTo>
                  <a:cubicBezTo>
                    <a:pt x="555" y="1789"/>
                    <a:pt x="563" y="1806"/>
                    <a:pt x="563" y="1815"/>
                  </a:cubicBezTo>
                  <a:cubicBezTo>
                    <a:pt x="563" y="1823"/>
                    <a:pt x="563" y="1823"/>
                    <a:pt x="555" y="1815"/>
                  </a:cubicBezTo>
                  <a:cubicBezTo>
                    <a:pt x="546" y="1806"/>
                    <a:pt x="538" y="1789"/>
                    <a:pt x="529" y="1798"/>
                  </a:cubicBezTo>
                  <a:cubicBezTo>
                    <a:pt x="529" y="1798"/>
                    <a:pt x="521" y="1823"/>
                    <a:pt x="529" y="1840"/>
                  </a:cubicBezTo>
                  <a:cubicBezTo>
                    <a:pt x="538" y="1858"/>
                    <a:pt x="538" y="1875"/>
                    <a:pt x="538" y="1883"/>
                  </a:cubicBezTo>
                  <a:cubicBezTo>
                    <a:pt x="538" y="1892"/>
                    <a:pt x="529" y="1883"/>
                    <a:pt x="521" y="1866"/>
                  </a:cubicBezTo>
                  <a:cubicBezTo>
                    <a:pt x="512" y="1849"/>
                    <a:pt x="504" y="1815"/>
                    <a:pt x="495" y="1789"/>
                  </a:cubicBezTo>
                  <a:cubicBezTo>
                    <a:pt x="478" y="1764"/>
                    <a:pt x="461" y="1747"/>
                    <a:pt x="461" y="1738"/>
                  </a:cubicBezTo>
                  <a:cubicBezTo>
                    <a:pt x="452" y="1738"/>
                    <a:pt x="452" y="1696"/>
                    <a:pt x="452" y="1670"/>
                  </a:cubicBezTo>
                  <a:cubicBezTo>
                    <a:pt x="444" y="1653"/>
                    <a:pt x="461" y="1636"/>
                    <a:pt x="452" y="1619"/>
                  </a:cubicBezTo>
                  <a:cubicBezTo>
                    <a:pt x="444" y="1602"/>
                    <a:pt x="427" y="1610"/>
                    <a:pt x="427" y="1653"/>
                  </a:cubicBezTo>
                  <a:cubicBezTo>
                    <a:pt x="418" y="1687"/>
                    <a:pt x="427" y="1789"/>
                    <a:pt x="435" y="1823"/>
                  </a:cubicBezTo>
                  <a:cubicBezTo>
                    <a:pt x="452" y="1858"/>
                    <a:pt x="444" y="1892"/>
                    <a:pt x="461" y="1909"/>
                  </a:cubicBezTo>
                  <a:cubicBezTo>
                    <a:pt x="469" y="1926"/>
                    <a:pt x="469" y="1909"/>
                    <a:pt x="469" y="1892"/>
                  </a:cubicBezTo>
                  <a:cubicBezTo>
                    <a:pt x="469" y="1875"/>
                    <a:pt x="478" y="1875"/>
                    <a:pt x="478" y="1858"/>
                  </a:cubicBezTo>
                  <a:cubicBezTo>
                    <a:pt x="478" y="1832"/>
                    <a:pt x="478" y="1832"/>
                    <a:pt x="487" y="1840"/>
                  </a:cubicBezTo>
                  <a:close/>
                  <a:moveTo>
                    <a:pt x="589" y="2070"/>
                  </a:moveTo>
                  <a:cubicBezTo>
                    <a:pt x="589" y="2070"/>
                    <a:pt x="614" y="2096"/>
                    <a:pt x="614" y="2105"/>
                  </a:cubicBezTo>
                  <a:cubicBezTo>
                    <a:pt x="614" y="2113"/>
                    <a:pt x="614" y="2122"/>
                    <a:pt x="580" y="2105"/>
                  </a:cubicBezTo>
                  <a:cubicBezTo>
                    <a:pt x="546" y="2088"/>
                    <a:pt x="546" y="2079"/>
                    <a:pt x="529" y="2088"/>
                  </a:cubicBezTo>
                  <a:cubicBezTo>
                    <a:pt x="504" y="2088"/>
                    <a:pt x="478" y="2105"/>
                    <a:pt x="487" y="2105"/>
                  </a:cubicBezTo>
                  <a:cubicBezTo>
                    <a:pt x="495" y="2113"/>
                    <a:pt x="504" y="2113"/>
                    <a:pt x="529" y="2113"/>
                  </a:cubicBezTo>
                  <a:cubicBezTo>
                    <a:pt x="555" y="2113"/>
                    <a:pt x="572" y="2122"/>
                    <a:pt x="589" y="2130"/>
                  </a:cubicBezTo>
                  <a:cubicBezTo>
                    <a:pt x="606" y="2139"/>
                    <a:pt x="640" y="2147"/>
                    <a:pt x="649" y="2130"/>
                  </a:cubicBezTo>
                  <a:cubicBezTo>
                    <a:pt x="657" y="2113"/>
                    <a:pt x="657" y="2113"/>
                    <a:pt x="640" y="2096"/>
                  </a:cubicBezTo>
                  <a:cubicBezTo>
                    <a:pt x="623" y="2088"/>
                    <a:pt x="580" y="2045"/>
                    <a:pt x="589" y="2070"/>
                  </a:cubicBezTo>
                  <a:close/>
                  <a:moveTo>
                    <a:pt x="2439" y="895"/>
                  </a:moveTo>
                  <a:cubicBezTo>
                    <a:pt x="3292" y="895"/>
                    <a:pt x="3983" y="1585"/>
                    <a:pt x="3983" y="2437"/>
                  </a:cubicBezTo>
                  <a:cubicBezTo>
                    <a:pt x="3983" y="3289"/>
                    <a:pt x="3292" y="3979"/>
                    <a:pt x="2439" y="3979"/>
                  </a:cubicBezTo>
                  <a:cubicBezTo>
                    <a:pt x="1587" y="3979"/>
                    <a:pt x="896" y="3289"/>
                    <a:pt x="896" y="2437"/>
                  </a:cubicBezTo>
                  <a:cubicBezTo>
                    <a:pt x="896" y="1585"/>
                    <a:pt x="1587" y="895"/>
                    <a:pt x="2439" y="895"/>
                  </a:cubicBezTo>
                  <a:close/>
                  <a:moveTo>
                    <a:pt x="2457" y="1772"/>
                  </a:moveTo>
                  <a:cubicBezTo>
                    <a:pt x="2141" y="1900"/>
                    <a:pt x="2141" y="1900"/>
                    <a:pt x="2141" y="1900"/>
                  </a:cubicBezTo>
                  <a:cubicBezTo>
                    <a:pt x="2141" y="2590"/>
                    <a:pt x="2141" y="2590"/>
                    <a:pt x="2141" y="2590"/>
                  </a:cubicBezTo>
                  <a:cubicBezTo>
                    <a:pt x="2081" y="2565"/>
                    <a:pt x="2022" y="2539"/>
                    <a:pt x="1953" y="2505"/>
                  </a:cubicBezTo>
                  <a:cubicBezTo>
                    <a:pt x="1953" y="1900"/>
                    <a:pt x="1953" y="1900"/>
                    <a:pt x="1953" y="1900"/>
                  </a:cubicBezTo>
                  <a:cubicBezTo>
                    <a:pt x="1638" y="1772"/>
                    <a:pt x="1638" y="1772"/>
                    <a:pt x="1638" y="1772"/>
                  </a:cubicBezTo>
                  <a:cubicBezTo>
                    <a:pt x="1638" y="2318"/>
                    <a:pt x="1638" y="2318"/>
                    <a:pt x="1638" y="2318"/>
                  </a:cubicBezTo>
                  <a:cubicBezTo>
                    <a:pt x="1536" y="2249"/>
                    <a:pt x="1416" y="2173"/>
                    <a:pt x="1280" y="2062"/>
                  </a:cubicBezTo>
                  <a:cubicBezTo>
                    <a:pt x="1280" y="2062"/>
                    <a:pt x="1425" y="2309"/>
                    <a:pt x="1638" y="2488"/>
                  </a:cubicBezTo>
                  <a:cubicBezTo>
                    <a:pt x="1638" y="3433"/>
                    <a:pt x="1638" y="3433"/>
                    <a:pt x="1638" y="3433"/>
                  </a:cubicBezTo>
                  <a:cubicBezTo>
                    <a:pt x="1953" y="3561"/>
                    <a:pt x="1953" y="3561"/>
                    <a:pt x="1953" y="3561"/>
                  </a:cubicBezTo>
                  <a:cubicBezTo>
                    <a:pt x="1953" y="2726"/>
                    <a:pt x="1953" y="2726"/>
                    <a:pt x="1953" y="2726"/>
                  </a:cubicBezTo>
                  <a:cubicBezTo>
                    <a:pt x="2022" y="2778"/>
                    <a:pt x="2090" y="2803"/>
                    <a:pt x="2141" y="2829"/>
                  </a:cubicBezTo>
                  <a:cubicBezTo>
                    <a:pt x="2141" y="3561"/>
                    <a:pt x="2141" y="3561"/>
                    <a:pt x="2141" y="3561"/>
                  </a:cubicBezTo>
                  <a:cubicBezTo>
                    <a:pt x="2457" y="3433"/>
                    <a:pt x="2457" y="3433"/>
                    <a:pt x="2457" y="3433"/>
                  </a:cubicBezTo>
                  <a:cubicBezTo>
                    <a:pt x="2457" y="2905"/>
                    <a:pt x="2457" y="2905"/>
                    <a:pt x="2457" y="2905"/>
                  </a:cubicBezTo>
                  <a:cubicBezTo>
                    <a:pt x="2584" y="2922"/>
                    <a:pt x="2746" y="2931"/>
                    <a:pt x="2917" y="2888"/>
                  </a:cubicBezTo>
                  <a:cubicBezTo>
                    <a:pt x="3275" y="2803"/>
                    <a:pt x="3454" y="2454"/>
                    <a:pt x="3403" y="2232"/>
                  </a:cubicBezTo>
                  <a:cubicBezTo>
                    <a:pt x="3352" y="2011"/>
                    <a:pt x="3216" y="1909"/>
                    <a:pt x="2866" y="1730"/>
                  </a:cubicBezTo>
                  <a:cubicBezTo>
                    <a:pt x="2516" y="1551"/>
                    <a:pt x="2286" y="1406"/>
                    <a:pt x="2457" y="1142"/>
                  </a:cubicBezTo>
                  <a:cubicBezTo>
                    <a:pt x="2457" y="1142"/>
                    <a:pt x="2329" y="1202"/>
                    <a:pt x="2286" y="1329"/>
                  </a:cubicBezTo>
                  <a:cubicBezTo>
                    <a:pt x="2243" y="1449"/>
                    <a:pt x="2277" y="1602"/>
                    <a:pt x="2448" y="1747"/>
                  </a:cubicBezTo>
                  <a:cubicBezTo>
                    <a:pt x="2627" y="1900"/>
                    <a:pt x="2721" y="1883"/>
                    <a:pt x="2874" y="2062"/>
                  </a:cubicBezTo>
                  <a:cubicBezTo>
                    <a:pt x="3028" y="2232"/>
                    <a:pt x="2985" y="2462"/>
                    <a:pt x="2900" y="2548"/>
                  </a:cubicBezTo>
                  <a:cubicBezTo>
                    <a:pt x="2823" y="2616"/>
                    <a:pt x="2670" y="2701"/>
                    <a:pt x="2457" y="2675"/>
                  </a:cubicBezTo>
                  <a:lnTo>
                    <a:pt x="2457" y="1772"/>
                  </a:lnTo>
                  <a:close/>
                  <a:moveTo>
                    <a:pt x="2644" y="3212"/>
                  </a:moveTo>
                  <a:cubicBezTo>
                    <a:pt x="2644" y="3476"/>
                    <a:pt x="2644" y="3476"/>
                    <a:pt x="2644" y="3476"/>
                  </a:cubicBezTo>
                  <a:cubicBezTo>
                    <a:pt x="2619" y="3476"/>
                    <a:pt x="2619" y="3476"/>
                    <a:pt x="2619" y="3476"/>
                  </a:cubicBezTo>
                  <a:cubicBezTo>
                    <a:pt x="2619" y="3289"/>
                    <a:pt x="2619" y="3289"/>
                    <a:pt x="2619" y="3289"/>
                  </a:cubicBezTo>
                  <a:cubicBezTo>
                    <a:pt x="2559" y="3289"/>
                    <a:pt x="2559" y="3289"/>
                    <a:pt x="2559" y="3289"/>
                  </a:cubicBezTo>
                  <a:cubicBezTo>
                    <a:pt x="2559" y="3263"/>
                    <a:pt x="2559" y="3263"/>
                    <a:pt x="2559" y="3263"/>
                  </a:cubicBezTo>
                  <a:cubicBezTo>
                    <a:pt x="2602" y="3263"/>
                    <a:pt x="2619" y="3246"/>
                    <a:pt x="2627" y="3212"/>
                  </a:cubicBezTo>
                  <a:lnTo>
                    <a:pt x="2644" y="3212"/>
                  </a:lnTo>
                  <a:close/>
                  <a:moveTo>
                    <a:pt x="2789" y="3416"/>
                  </a:moveTo>
                  <a:cubicBezTo>
                    <a:pt x="2815" y="3416"/>
                    <a:pt x="2815" y="3416"/>
                    <a:pt x="2815" y="3416"/>
                  </a:cubicBezTo>
                  <a:cubicBezTo>
                    <a:pt x="2823" y="3442"/>
                    <a:pt x="2832" y="3459"/>
                    <a:pt x="2857" y="3459"/>
                  </a:cubicBezTo>
                  <a:cubicBezTo>
                    <a:pt x="2883" y="3459"/>
                    <a:pt x="2900" y="3425"/>
                    <a:pt x="2909" y="3357"/>
                  </a:cubicBezTo>
                  <a:cubicBezTo>
                    <a:pt x="2909" y="3357"/>
                    <a:pt x="2909" y="3357"/>
                    <a:pt x="2909" y="3357"/>
                  </a:cubicBezTo>
                  <a:cubicBezTo>
                    <a:pt x="2900" y="3374"/>
                    <a:pt x="2883" y="3391"/>
                    <a:pt x="2857" y="3391"/>
                  </a:cubicBezTo>
                  <a:cubicBezTo>
                    <a:pt x="2815" y="3382"/>
                    <a:pt x="2789" y="3357"/>
                    <a:pt x="2789" y="3306"/>
                  </a:cubicBezTo>
                  <a:cubicBezTo>
                    <a:pt x="2789" y="3246"/>
                    <a:pt x="2815" y="3212"/>
                    <a:pt x="2857" y="3212"/>
                  </a:cubicBezTo>
                  <a:cubicBezTo>
                    <a:pt x="2909" y="3212"/>
                    <a:pt x="2943" y="3255"/>
                    <a:pt x="2943" y="3331"/>
                  </a:cubicBezTo>
                  <a:cubicBezTo>
                    <a:pt x="2934" y="3425"/>
                    <a:pt x="2909" y="3476"/>
                    <a:pt x="2857" y="3476"/>
                  </a:cubicBezTo>
                  <a:cubicBezTo>
                    <a:pt x="2815" y="3476"/>
                    <a:pt x="2789" y="3459"/>
                    <a:pt x="2789" y="3416"/>
                  </a:cubicBezTo>
                  <a:close/>
                  <a:moveTo>
                    <a:pt x="2866" y="3357"/>
                  </a:moveTo>
                  <a:cubicBezTo>
                    <a:pt x="2891" y="3357"/>
                    <a:pt x="2909" y="3340"/>
                    <a:pt x="2909" y="3297"/>
                  </a:cubicBezTo>
                  <a:cubicBezTo>
                    <a:pt x="2909" y="3263"/>
                    <a:pt x="2891" y="3246"/>
                    <a:pt x="2857" y="3246"/>
                  </a:cubicBezTo>
                  <a:cubicBezTo>
                    <a:pt x="2832" y="3246"/>
                    <a:pt x="2815" y="3263"/>
                    <a:pt x="2815" y="3306"/>
                  </a:cubicBezTo>
                  <a:cubicBezTo>
                    <a:pt x="2815" y="3340"/>
                    <a:pt x="2832" y="3357"/>
                    <a:pt x="2866" y="3357"/>
                  </a:cubicBezTo>
                  <a:close/>
                  <a:moveTo>
                    <a:pt x="3156" y="3348"/>
                  </a:moveTo>
                  <a:cubicBezTo>
                    <a:pt x="3156" y="3280"/>
                    <a:pt x="3139" y="3246"/>
                    <a:pt x="3105" y="3246"/>
                  </a:cubicBezTo>
                  <a:cubicBezTo>
                    <a:pt x="3071" y="3246"/>
                    <a:pt x="3054" y="3280"/>
                    <a:pt x="3054" y="3348"/>
                  </a:cubicBezTo>
                  <a:cubicBezTo>
                    <a:pt x="3054" y="3416"/>
                    <a:pt x="3071" y="3451"/>
                    <a:pt x="3105" y="3451"/>
                  </a:cubicBezTo>
                  <a:cubicBezTo>
                    <a:pt x="3139" y="3451"/>
                    <a:pt x="3156" y="3416"/>
                    <a:pt x="3156" y="3348"/>
                  </a:cubicBezTo>
                  <a:close/>
                  <a:moveTo>
                    <a:pt x="3181" y="3348"/>
                  </a:moveTo>
                  <a:cubicBezTo>
                    <a:pt x="3181" y="3433"/>
                    <a:pt x="3156" y="3476"/>
                    <a:pt x="3105" y="3476"/>
                  </a:cubicBezTo>
                  <a:cubicBezTo>
                    <a:pt x="3054" y="3476"/>
                    <a:pt x="3028" y="3433"/>
                    <a:pt x="3028" y="3348"/>
                  </a:cubicBezTo>
                  <a:cubicBezTo>
                    <a:pt x="3028" y="3255"/>
                    <a:pt x="3054" y="3212"/>
                    <a:pt x="3105" y="3212"/>
                  </a:cubicBezTo>
                  <a:cubicBezTo>
                    <a:pt x="3156" y="3212"/>
                    <a:pt x="3181" y="3263"/>
                    <a:pt x="3181" y="3348"/>
                  </a:cubicBezTo>
                  <a:close/>
                  <a:moveTo>
                    <a:pt x="3275" y="3416"/>
                  </a:moveTo>
                  <a:cubicBezTo>
                    <a:pt x="3301" y="3416"/>
                    <a:pt x="3301" y="3416"/>
                    <a:pt x="3301" y="3416"/>
                  </a:cubicBezTo>
                  <a:cubicBezTo>
                    <a:pt x="3301" y="3442"/>
                    <a:pt x="3318" y="3459"/>
                    <a:pt x="3343" y="3459"/>
                  </a:cubicBezTo>
                  <a:cubicBezTo>
                    <a:pt x="3369" y="3459"/>
                    <a:pt x="3386" y="3425"/>
                    <a:pt x="3395" y="3357"/>
                  </a:cubicBezTo>
                  <a:cubicBezTo>
                    <a:pt x="3395" y="3357"/>
                    <a:pt x="3395" y="3357"/>
                    <a:pt x="3395" y="3357"/>
                  </a:cubicBezTo>
                  <a:cubicBezTo>
                    <a:pt x="3386" y="3374"/>
                    <a:pt x="3369" y="3391"/>
                    <a:pt x="3343" y="3391"/>
                  </a:cubicBezTo>
                  <a:cubicBezTo>
                    <a:pt x="3292" y="3382"/>
                    <a:pt x="3275" y="3357"/>
                    <a:pt x="3267" y="3306"/>
                  </a:cubicBezTo>
                  <a:cubicBezTo>
                    <a:pt x="3275" y="3246"/>
                    <a:pt x="3301" y="3212"/>
                    <a:pt x="3343" y="3212"/>
                  </a:cubicBezTo>
                  <a:cubicBezTo>
                    <a:pt x="3395" y="3212"/>
                    <a:pt x="3420" y="3255"/>
                    <a:pt x="3420" y="3331"/>
                  </a:cubicBezTo>
                  <a:cubicBezTo>
                    <a:pt x="3420" y="3425"/>
                    <a:pt x="3395" y="3476"/>
                    <a:pt x="3343" y="3476"/>
                  </a:cubicBezTo>
                  <a:cubicBezTo>
                    <a:pt x="3301" y="3476"/>
                    <a:pt x="3275" y="3459"/>
                    <a:pt x="3275" y="3416"/>
                  </a:cubicBezTo>
                  <a:close/>
                  <a:moveTo>
                    <a:pt x="3343" y="3357"/>
                  </a:moveTo>
                  <a:cubicBezTo>
                    <a:pt x="3378" y="3357"/>
                    <a:pt x="3386" y="3340"/>
                    <a:pt x="3386" y="3297"/>
                  </a:cubicBezTo>
                  <a:cubicBezTo>
                    <a:pt x="3386" y="3263"/>
                    <a:pt x="3378" y="3246"/>
                    <a:pt x="3343" y="3246"/>
                  </a:cubicBezTo>
                  <a:cubicBezTo>
                    <a:pt x="3318" y="3246"/>
                    <a:pt x="3301" y="3263"/>
                    <a:pt x="3301" y="3306"/>
                  </a:cubicBezTo>
                  <a:cubicBezTo>
                    <a:pt x="3301" y="3340"/>
                    <a:pt x="3318" y="3357"/>
                    <a:pt x="3343" y="3357"/>
                  </a:cubicBezTo>
                  <a:close/>
                  <a:moveTo>
                    <a:pt x="2439" y="0"/>
                  </a:moveTo>
                  <a:cubicBezTo>
                    <a:pt x="3787" y="0"/>
                    <a:pt x="4879" y="1091"/>
                    <a:pt x="4879" y="2437"/>
                  </a:cubicBezTo>
                  <a:cubicBezTo>
                    <a:pt x="4879" y="3783"/>
                    <a:pt x="3787" y="4873"/>
                    <a:pt x="2439" y="4873"/>
                  </a:cubicBezTo>
                  <a:cubicBezTo>
                    <a:pt x="1092" y="4873"/>
                    <a:pt x="0" y="3783"/>
                    <a:pt x="0" y="2437"/>
                  </a:cubicBezTo>
                  <a:cubicBezTo>
                    <a:pt x="0" y="1091"/>
                    <a:pt x="1092" y="0"/>
                    <a:pt x="2439" y="0"/>
                  </a:cubicBezTo>
                  <a:close/>
                  <a:moveTo>
                    <a:pt x="2439" y="162"/>
                  </a:moveTo>
                  <a:cubicBezTo>
                    <a:pt x="3702" y="162"/>
                    <a:pt x="4716" y="1176"/>
                    <a:pt x="4716" y="2437"/>
                  </a:cubicBezTo>
                  <a:cubicBezTo>
                    <a:pt x="4716" y="3689"/>
                    <a:pt x="3702" y="4711"/>
                    <a:pt x="2439" y="4711"/>
                  </a:cubicBezTo>
                  <a:cubicBezTo>
                    <a:pt x="1186" y="4711"/>
                    <a:pt x="162" y="3689"/>
                    <a:pt x="162" y="2437"/>
                  </a:cubicBezTo>
                  <a:cubicBezTo>
                    <a:pt x="162" y="1176"/>
                    <a:pt x="1186" y="162"/>
                    <a:pt x="2439" y="162"/>
                  </a:cubicBezTo>
                  <a:close/>
                  <a:moveTo>
                    <a:pt x="4247" y="2820"/>
                  </a:moveTo>
                  <a:cubicBezTo>
                    <a:pt x="4230" y="2820"/>
                    <a:pt x="4230" y="2820"/>
                    <a:pt x="4230" y="2820"/>
                  </a:cubicBezTo>
                  <a:cubicBezTo>
                    <a:pt x="4247" y="2726"/>
                    <a:pt x="4247" y="2726"/>
                    <a:pt x="4247" y="2726"/>
                  </a:cubicBezTo>
                  <a:cubicBezTo>
                    <a:pt x="4256" y="2726"/>
                    <a:pt x="4256" y="2726"/>
                    <a:pt x="4256" y="2726"/>
                  </a:cubicBezTo>
                  <a:cubicBezTo>
                    <a:pt x="4256" y="2743"/>
                    <a:pt x="4256" y="2752"/>
                    <a:pt x="4264" y="2752"/>
                  </a:cubicBezTo>
                  <a:cubicBezTo>
                    <a:pt x="4264" y="2752"/>
                    <a:pt x="4273" y="2752"/>
                    <a:pt x="4282" y="2752"/>
                  </a:cubicBezTo>
                  <a:cubicBezTo>
                    <a:pt x="4282" y="2752"/>
                    <a:pt x="4282" y="2752"/>
                    <a:pt x="4282" y="2752"/>
                  </a:cubicBezTo>
                  <a:cubicBezTo>
                    <a:pt x="4341" y="2726"/>
                    <a:pt x="4341" y="2726"/>
                    <a:pt x="4341" y="2726"/>
                  </a:cubicBezTo>
                  <a:cubicBezTo>
                    <a:pt x="4299" y="2692"/>
                    <a:pt x="4299" y="2692"/>
                    <a:pt x="4299" y="2692"/>
                  </a:cubicBezTo>
                  <a:cubicBezTo>
                    <a:pt x="4290" y="2692"/>
                    <a:pt x="4282" y="2684"/>
                    <a:pt x="4282" y="2684"/>
                  </a:cubicBezTo>
                  <a:cubicBezTo>
                    <a:pt x="4273" y="2684"/>
                    <a:pt x="4264" y="2692"/>
                    <a:pt x="4264" y="2709"/>
                  </a:cubicBezTo>
                  <a:cubicBezTo>
                    <a:pt x="4256" y="2709"/>
                    <a:pt x="4256" y="2709"/>
                    <a:pt x="4256" y="2709"/>
                  </a:cubicBezTo>
                  <a:cubicBezTo>
                    <a:pt x="4264" y="2633"/>
                    <a:pt x="4264" y="2633"/>
                    <a:pt x="4264" y="2633"/>
                  </a:cubicBezTo>
                  <a:cubicBezTo>
                    <a:pt x="4273" y="2633"/>
                    <a:pt x="4273" y="2633"/>
                    <a:pt x="4273" y="2633"/>
                  </a:cubicBezTo>
                  <a:cubicBezTo>
                    <a:pt x="4273" y="2650"/>
                    <a:pt x="4282" y="2667"/>
                    <a:pt x="4290" y="2667"/>
                  </a:cubicBezTo>
                  <a:cubicBezTo>
                    <a:pt x="4367" y="2726"/>
                    <a:pt x="4367" y="2726"/>
                    <a:pt x="4367" y="2726"/>
                  </a:cubicBezTo>
                  <a:cubicBezTo>
                    <a:pt x="4418" y="2735"/>
                    <a:pt x="4418" y="2735"/>
                    <a:pt x="4418" y="2735"/>
                  </a:cubicBezTo>
                  <a:cubicBezTo>
                    <a:pt x="4435" y="2743"/>
                    <a:pt x="4444" y="2726"/>
                    <a:pt x="4444" y="2709"/>
                  </a:cubicBezTo>
                  <a:cubicBezTo>
                    <a:pt x="4461" y="2709"/>
                    <a:pt x="4461" y="2709"/>
                    <a:pt x="4461" y="2709"/>
                  </a:cubicBezTo>
                  <a:cubicBezTo>
                    <a:pt x="4435" y="2820"/>
                    <a:pt x="4435" y="2820"/>
                    <a:pt x="4435" y="2820"/>
                  </a:cubicBezTo>
                  <a:cubicBezTo>
                    <a:pt x="4427" y="2820"/>
                    <a:pt x="4427" y="2820"/>
                    <a:pt x="4427" y="2820"/>
                  </a:cubicBezTo>
                  <a:cubicBezTo>
                    <a:pt x="4427" y="2795"/>
                    <a:pt x="4427" y="2786"/>
                    <a:pt x="4409" y="2786"/>
                  </a:cubicBezTo>
                  <a:cubicBezTo>
                    <a:pt x="4358" y="2769"/>
                    <a:pt x="4358" y="2769"/>
                    <a:pt x="4358" y="2769"/>
                  </a:cubicBezTo>
                  <a:cubicBezTo>
                    <a:pt x="4282" y="2795"/>
                    <a:pt x="4282" y="2795"/>
                    <a:pt x="4282" y="2795"/>
                  </a:cubicBezTo>
                  <a:cubicBezTo>
                    <a:pt x="4256" y="2803"/>
                    <a:pt x="4247" y="2812"/>
                    <a:pt x="4247" y="2820"/>
                  </a:cubicBezTo>
                  <a:close/>
                  <a:moveTo>
                    <a:pt x="4179" y="3016"/>
                  </a:moveTo>
                  <a:cubicBezTo>
                    <a:pt x="4230" y="2837"/>
                    <a:pt x="4230" y="2837"/>
                    <a:pt x="4230" y="2837"/>
                  </a:cubicBezTo>
                  <a:cubicBezTo>
                    <a:pt x="4299" y="2854"/>
                    <a:pt x="4299" y="2854"/>
                    <a:pt x="4299" y="2854"/>
                  </a:cubicBezTo>
                  <a:cubicBezTo>
                    <a:pt x="4299" y="2863"/>
                    <a:pt x="4299" y="2863"/>
                    <a:pt x="4299" y="2863"/>
                  </a:cubicBezTo>
                  <a:cubicBezTo>
                    <a:pt x="4256" y="2863"/>
                    <a:pt x="4230" y="2880"/>
                    <a:pt x="4230" y="2905"/>
                  </a:cubicBezTo>
                  <a:cubicBezTo>
                    <a:pt x="4375" y="2948"/>
                    <a:pt x="4375" y="2948"/>
                    <a:pt x="4375" y="2948"/>
                  </a:cubicBezTo>
                  <a:cubicBezTo>
                    <a:pt x="4392" y="2948"/>
                    <a:pt x="4401" y="2939"/>
                    <a:pt x="4401" y="2922"/>
                  </a:cubicBezTo>
                  <a:cubicBezTo>
                    <a:pt x="4418" y="2922"/>
                    <a:pt x="4418" y="2922"/>
                    <a:pt x="4418" y="2922"/>
                  </a:cubicBezTo>
                  <a:cubicBezTo>
                    <a:pt x="4384" y="3033"/>
                    <a:pt x="4384" y="3033"/>
                    <a:pt x="4384" y="3033"/>
                  </a:cubicBezTo>
                  <a:cubicBezTo>
                    <a:pt x="4375" y="3033"/>
                    <a:pt x="4375" y="3033"/>
                    <a:pt x="4375" y="3033"/>
                  </a:cubicBezTo>
                  <a:cubicBezTo>
                    <a:pt x="4384" y="3008"/>
                    <a:pt x="4375" y="2991"/>
                    <a:pt x="4367" y="2991"/>
                  </a:cubicBezTo>
                  <a:cubicBezTo>
                    <a:pt x="4213" y="2956"/>
                    <a:pt x="4213" y="2956"/>
                    <a:pt x="4213" y="2956"/>
                  </a:cubicBezTo>
                  <a:cubicBezTo>
                    <a:pt x="4205" y="2982"/>
                    <a:pt x="4222" y="3008"/>
                    <a:pt x="4256" y="3025"/>
                  </a:cubicBezTo>
                  <a:cubicBezTo>
                    <a:pt x="4247" y="3033"/>
                    <a:pt x="4247" y="3033"/>
                    <a:pt x="4247" y="3033"/>
                  </a:cubicBezTo>
                  <a:lnTo>
                    <a:pt x="4179" y="3016"/>
                  </a:lnTo>
                  <a:close/>
                  <a:moveTo>
                    <a:pt x="4367" y="3110"/>
                  </a:moveTo>
                  <a:cubicBezTo>
                    <a:pt x="4324" y="3203"/>
                    <a:pt x="4324" y="3203"/>
                    <a:pt x="4324" y="3203"/>
                  </a:cubicBezTo>
                  <a:cubicBezTo>
                    <a:pt x="4316" y="3203"/>
                    <a:pt x="4316" y="3203"/>
                    <a:pt x="4316" y="3203"/>
                  </a:cubicBezTo>
                  <a:cubicBezTo>
                    <a:pt x="4324" y="3186"/>
                    <a:pt x="4316" y="3169"/>
                    <a:pt x="4307" y="3169"/>
                  </a:cubicBezTo>
                  <a:cubicBezTo>
                    <a:pt x="4179" y="3118"/>
                    <a:pt x="4179" y="3118"/>
                    <a:pt x="4179" y="3118"/>
                  </a:cubicBezTo>
                  <a:cubicBezTo>
                    <a:pt x="4162" y="3110"/>
                    <a:pt x="4154" y="3118"/>
                    <a:pt x="4145" y="3135"/>
                  </a:cubicBezTo>
                  <a:cubicBezTo>
                    <a:pt x="4137" y="3127"/>
                    <a:pt x="4137" y="3127"/>
                    <a:pt x="4137" y="3127"/>
                  </a:cubicBezTo>
                  <a:cubicBezTo>
                    <a:pt x="4179" y="3033"/>
                    <a:pt x="4179" y="3033"/>
                    <a:pt x="4179" y="3033"/>
                  </a:cubicBezTo>
                  <a:cubicBezTo>
                    <a:pt x="4188" y="3033"/>
                    <a:pt x="4188" y="3033"/>
                    <a:pt x="4188" y="3033"/>
                  </a:cubicBezTo>
                  <a:cubicBezTo>
                    <a:pt x="4179" y="3059"/>
                    <a:pt x="4179" y="3067"/>
                    <a:pt x="4196" y="3067"/>
                  </a:cubicBezTo>
                  <a:cubicBezTo>
                    <a:pt x="4324" y="3118"/>
                    <a:pt x="4324" y="3118"/>
                    <a:pt x="4324" y="3118"/>
                  </a:cubicBezTo>
                  <a:cubicBezTo>
                    <a:pt x="4333" y="3127"/>
                    <a:pt x="4350" y="3118"/>
                    <a:pt x="4350" y="3101"/>
                  </a:cubicBezTo>
                  <a:lnTo>
                    <a:pt x="4367" y="3110"/>
                  </a:lnTo>
                  <a:close/>
                  <a:moveTo>
                    <a:pt x="4239" y="3391"/>
                  </a:moveTo>
                  <a:cubicBezTo>
                    <a:pt x="4171" y="3357"/>
                    <a:pt x="4171" y="3357"/>
                    <a:pt x="4171" y="3357"/>
                  </a:cubicBezTo>
                  <a:cubicBezTo>
                    <a:pt x="4171" y="3340"/>
                    <a:pt x="4171" y="3340"/>
                    <a:pt x="4171" y="3340"/>
                  </a:cubicBezTo>
                  <a:cubicBezTo>
                    <a:pt x="4222" y="3348"/>
                    <a:pt x="4247" y="3340"/>
                    <a:pt x="4264" y="3314"/>
                  </a:cubicBezTo>
                  <a:cubicBezTo>
                    <a:pt x="4273" y="3289"/>
                    <a:pt x="4264" y="3280"/>
                    <a:pt x="4247" y="3263"/>
                  </a:cubicBezTo>
                  <a:cubicBezTo>
                    <a:pt x="4239" y="3263"/>
                    <a:pt x="4222" y="3272"/>
                    <a:pt x="4196" y="3297"/>
                  </a:cubicBezTo>
                  <a:cubicBezTo>
                    <a:pt x="4162" y="3323"/>
                    <a:pt x="4137" y="3340"/>
                    <a:pt x="4111" y="3323"/>
                  </a:cubicBezTo>
                  <a:cubicBezTo>
                    <a:pt x="4077" y="3306"/>
                    <a:pt x="4068" y="3280"/>
                    <a:pt x="4085" y="3238"/>
                  </a:cubicBezTo>
                  <a:cubicBezTo>
                    <a:pt x="4094" y="3221"/>
                    <a:pt x="4102" y="3212"/>
                    <a:pt x="4111" y="3203"/>
                  </a:cubicBezTo>
                  <a:cubicBezTo>
                    <a:pt x="4120" y="3203"/>
                    <a:pt x="4120" y="3195"/>
                    <a:pt x="4120" y="3195"/>
                  </a:cubicBezTo>
                  <a:cubicBezTo>
                    <a:pt x="4120" y="3186"/>
                    <a:pt x="4120" y="3186"/>
                    <a:pt x="4120" y="3186"/>
                  </a:cubicBezTo>
                  <a:cubicBezTo>
                    <a:pt x="4120" y="3186"/>
                    <a:pt x="4111" y="3186"/>
                    <a:pt x="4111" y="3178"/>
                  </a:cubicBezTo>
                  <a:cubicBezTo>
                    <a:pt x="4120" y="3169"/>
                    <a:pt x="4120" y="3169"/>
                    <a:pt x="4120" y="3169"/>
                  </a:cubicBezTo>
                  <a:cubicBezTo>
                    <a:pt x="4179" y="3203"/>
                    <a:pt x="4179" y="3203"/>
                    <a:pt x="4179" y="3203"/>
                  </a:cubicBezTo>
                  <a:cubicBezTo>
                    <a:pt x="4179" y="3212"/>
                    <a:pt x="4179" y="3212"/>
                    <a:pt x="4179" y="3212"/>
                  </a:cubicBezTo>
                  <a:cubicBezTo>
                    <a:pt x="4137" y="3203"/>
                    <a:pt x="4111" y="3212"/>
                    <a:pt x="4102" y="3238"/>
                  </a:cubicBezTo>
                  <a:cubicBezTo>
                    <a:pt x="4094" y="3255"/>
                    <a:pt x="4094" y="3272"/>
                    <a:pt x="4111" y="3280"/>
                  </a:cubicBezTo>
                  <a:cubicBezTo>
                    <a:pt x="4120" y="3289"/>
                    <a:pt x="4137" y="3280"/>
                    <a:pt x="4162" y="3255"/>
                  </a:cubicBezTo>
                  <a:cubicBezTo>
                    <a:pt x="4196" y="3221"/>
                    <a:pt x="4222" y="3212"/>
                    <a:pt x="4247" y="3221"/>
                  </a:cubicBezTo>
                  <a:cubicBezTo>
                    <a:pt x="4282" y="3238"/>
                    <a:pt x="4290" y="3272"/>
                    <a:pt x="4273" y="3314"/>
                  </a:cubicBezTo>
                  <a:cubicBezTo>
                    <a:pt x="4273" y="3331"/>
                    <a:pt x="4256" y="3340"/>
                    <a:pt x="4247" y="3357"/>
                  </a:cubicBezTo>
                  <a:cubicBezTo>
                    <a:pt x="4239" y="3357"/>
                    <a:pt x="4239" y="3357"/>
                    <a:pt x="4239" y="3365"/>
                  </a:cubicBezTo>
                  <a:cubicBezTo>
                    <a:pt x="4239" y="3374"/>
                    <a:pt x="4239" y="3374"/>
                    <a:pt x="4239" y="3374"/>
                  </a:cubicBezTo>
                  <a:cubicBezTo>
                    <a:pt x="4247" y="3374"/>
                    <a:pt x="4247" y="3374"/>
                    <a:pt x="4247" y="3374"/>
                  </a:cubicBezTo>
                  <a:lnTo>
                    <a:pt x="4239" y="3391"/>
                  </a:lnTo>
                  <a:close/>
                  <a:moveTo>
                    <a:pt x="4179" y="3416"/>
                  </a:moveTo>
                  <a:cubicBezTo>
                    <a:pt x="4179" y="3399"/>
                    <a:pt x="4179" y="3399"/>
                    <a:pt x="4179" y="3399"/>
                  </a:cubicBezTo>
                  <a:cubicBezTo>
                    <a:pt x="4205" y="3416"/>
                    <a:pt x="4213" y="3442"/>
                    <a:pt x="4196" y="3468"/>
                  </a:cubicBezTo>
                  <a:cubicBezTo>
                    <a:pt x="4179" y="3485"/>
                    <a:pt x="4162" y="3493"/>
                    <a:pt x="4137" y="3476"/>
                  </a:cubicBezTo>
                  <a:cubicBezTo>
                    <a:pt x="4102" y="3459"/>
                    <a:pt x="4085" y="3459"/>
                    <a:pt x="4077" y="3476"/>
                  </a:cubicBezTo>
                  <a:cubicBezTo>
                    <a:pt x="4128" y="3510"/>
                    <a:pt x="4128" y="3510"/>
                    <a:pt x="4128" y="3510"/>
                  </a:cubicBezTo>
                  <a:cubicBezTo>
                    <a:pt x="4137" y="3519"/>
                    <a:pt x="4154" y="3519"/>
                    <a:pt x="4162" y="3502"/>
                  </a:cubicBezTo>
                  <a:cubicBezTo>
                    <a:pt x="4171" y="3502"/>
                    <a:pt x="4171" y="3502"/>
                    <a:pt x="4171" y="3502"/>
                  </a:cubicBezTo>
                  <a:cubicBezTo>
                    <a:pt x="4111" y="3595"/>
                    <a:pt x="4111" y="3595"/>
                    <a:pt x="4111" y="3595"/>
                  </a:cubicBezTo>
                  <a:cubicBezTo>
                    <a:pt x="4102" y="3587"/>
                    <a:pt x="4102" y="3587"/>
                    <a:pt x="4102" y="3587"/>
                  </a:cubicBezTo>
                  <a:cubicBezTo>
                    <a:pt x="4120" y="3570"/>
                    <a:pt x="4120" y="3561"/>
                    <a:pt x="4102" y="3553"/>
                  </a:cubicBezTo>
                  <a:cubicBezTo>
                    <a:pt x="3983" y="3476"/>
                    <a:pt x="3983" y="3476"/>
                    <a:pt x="3983" y="3476"/>
                  </a:cubicBezTo>
                  <a:cubicBezTo>
                    <a:pt x="3975" y="3468"/>
                    <a:pt x="3966" y="3476"/>
                    <a:pt x="3957" y="3493"/>
                  </a:cubicBezTo>
                  <a:cubicBezTo>
                    <a:pt x="3940" y="3485"/>
                    <a:pt x="3940" y="3485"/>
                    <a:pt x="3940" y="3485"/>
                  </a:cubicBezTo>
                  <a:cubicBezTo>
                    <a:pt x="4000" y="3399"/>
                    <a:pt x="4000" y="3399"/>
                    <a:pt x="4000" y="3399"/>
                  </a:cubicBezTo>
                  <a:cubicBezTo>
                    <a:pt x="4026" y="3357"/>
                    <a:pt x="4051" y="3348"/>
                    <a:pt x="4085" y="3365"/>
                  </a:cubicBezTo>
                  <a:cubicBezTo>
                    <a:pt x="4111" y="3382"/>
                    <a:pt x="4111" y="3408"/>
                    <a:pt x="4085" y="3451"/>
                  </a:cubicBezTo>
                  <a:cubicBezTo>
                    <a:pt x="4085" y="3451"/>
                    <a:pt x="4085" y="3451"/>
                    <a:pt x="4085" y="3451"/>
                  </a:cubicBezTo>
                  <a:cubicBezTo>
                    <a:pt x="4102" y="3433"/>
                    <a:pt x="4128" y="3425"/>
                    <a:pt x="4154" y="3433"/>
                  </a:cubicBezTo>
                  <a:cubicBezTo>
                    <a:pt x="4179" y="3442"/>
                    <a:pt x="4188" y="3442"/>
                    <a:pt x="4188" y="3433"/>
                  </a:cubicBezTo>
                  <a:cubicBezTo>
                    <a:pt x="4196" y="3425"/>
                    <a:pt x="4188" y="3425"/>
                    <a:pt x="4179" y="3416"/>
                  </a:cubicBezTo>
                  <a:close/>
                  <a:moveTo>
                    <a:pt x="4009" y="3442"/>
                  </a:moveTo>
                  <a:cubicBezTo>
                    <a:pt x="4060" y="3476"/>
                    <a:pt x="4060" y="3476"/>
                    <a:pt x="4060" y="3476"/>
                  </a:cubicBezTo>
                  <a:cubicBezTo>
                    <a:pt x="4085" y="3442"/>
                    <a:pt x="4085" y="3425"/>
                    <a:pt x="4060" y="3408"/>
                  </a:cubicBezTo>
                  <a:cubicBezTo>
                    <a:pt x="4034" y="3399"/>
                    <a:pt x="4017" y="3399"/>
                    <a:pt x="4009" y="3416"/>
                  </a:cubicBezTo>
                  <a:cubicBezTo>
                    <a:pt x="4000" y="3425"/>
                    <a:pt x="4000" y="3433"/>
                    <a:pt x="4009" y="3442"/>
                  </a:cubicBezTo>
                  <a:close/>
                  <a:moveTo>
                    <a:pt x="3923" y="3519"/>
                  </a:moveTo>
                  <a:cubicBezTo>
                    <a:pt x="3975" y="3553"/>
                    <a:pt x="3975" y="3553"/>
                    <a:pt x="3975" y="3553"/>
                  </a:cubicBezTo>
                  <a:cubicBezTo>
                    <a:pt x="3975" y="3570"/>
                    <a:pt x="3975" y="3570"/>
                    <a:pt x="3975" y="3570"/>
                  </a:cubicBezTo>
                  <a:cubicBezTo>
                    <a:pt x="3932" y="3553"/>
                    <a:pt x="3906" y="3561"/>
                    <a:pt x="3881" y="3587"/>
                  </a:cubicBezTo>
                  <a:cubicBezTo>
                    <a:pt x="3872" y="3604"/>
                    <a:pt x="3872" y="3612"/>
                    <a:pt x="3881" y="3621"/>
                  </a:cubicBezTo>
                  <a:cubicBezTo>
                    <a:pt x="3932" y="3655"/>
                    <a:pt x="3932" y="3655"/>
                    <a:pt x="3932" y="3655"/>
                  </a:cubicBezTo>
                  <a:cubicBezTo>
                    <a:pt x="3949" y="3629"/>
                    <a:pt x="3949" y="3612"/>
                    <a:pt x="3932" y="3595"/>
                  </a:cubicBezTo>
                  <a:cubicBezTo>
                    <a:pt x="3932" y="3587"/>
                    <a:pt x="3932" y="3587"/>
                    <a:pt x="3932" y="3587"/>
                  </a:cubicBezTo>
                  <a:cubicBezTo>
                    <a:pt x="4000" y="3638"/>
                    <a:pt x="4000" y="3638"/>
                    <a:pt x="4000" y="3638"/>
                  </a:cubicBezTo>
                  <a:cubicBezTo>
                    <a:pt x="3992" y="3646"/>
                    <a:pt x="3992" y="3646"/>
                    <a:pt x="3992" y="3646"/>
                  </a:cubicBezTo>
                  <a:cubicBezTo>
                    <a:pt x="3975" y="3629"/>
                    <a:pt x="3949" y="3638"/>
                    <a:pt x="3940" y="3655"/>
                  </a:cubicBezTo>
                  <a:cubicBezTo>
                    <a:pt x="3992" y="3698"/>
                    <a:pt x="3992" y="3698"/>
                    <a:pt x="3992" y="3698"/>
                  </a:cubicBezTo>
                  <a:cubicBezTo>
                    <a:pt x="4000" y="3706"/>
                    <a:pt x="4009" y="3706"/>
                    <a:pt x="4026" y="3689"/>
                  </a:cubicBezTo>
                  <a:cubicBezTo>
                    <a:pt x="4043" y="3663"/>
                    <a:pt x="4043" y="3629"/>
                    <a:pt x="4017" y="3595"/>
                  </a:cubicBezTo>
                  <a:cubicBezTo>
                    <a:pt x="4026" y="3587"/>
                    <a:pt x="4026" y="3587"/>
                    <a:pt x="4026" y="3587"/>
                  </a:cubicBezTo>
                  <a:cubicBezTo>
                    <a:pt x="4085" y="3629"/>
                    <a:pt x="4085" y="3629"/>
                    <a:pt x="4085" y="3629"/>
                  </a:cubicBezTo>
                  <a:cubicBezTo>
                    <a:pt x="3975" y="3783"/>
                    <a:pt x="3975" y="3783"/>
                    <a:pt x="3975" y="3783"/>
                  </a:cubicBezTo>
                  <a:cubicBezTo>
                    <a:pt x="3966" y="3774"/>
                    <a:pt x="3966" y="3774"/>
                    <a:pt x="3966" y="3774"/>
                  </a:cubicBezTo>
                  <a:cubicBezTo>
                    <a:pt x="3975" y="3757"/>
                    <a:pt x="3975" y="3749"/>
                    <a:pt x="3966" y="3740"/>
                  </a:cubicBezTo>
                  <a:cubicBezTo>
                    <a:pt x="3855" y="3655"/>
                    <a:pt x="3855" y="3655"/>
                    <a:pt x="3855" y="3655"/>
                  </a:cubicBezTo>
                  <a:cubicBezTo>
                    <a:pt x="3847" y="3646"/>
                    <a:pt x="3830" y="3646"/>
                    <a:pt x="3821" y="3663"/>
                  </a:cubicBezTo>
                  <a:cubicBezTo>
                    <a:pt x="3812" y="3663"/>
                    <a:pt x="3812" y="3663"/>
                    <a:pt x="3812" y="3663"/>
                  </a:cubicBezTo>
                  <a:lnTo>
                    <a:pt x="3923" y="3519"/>
                  </a:lnTo>
                  <a:close/>
                  <a:moveTo>
                    <a:pt x="3685" y="3808"/>
                  </a:moveTo>
                  <a:cubicBezTo>
                    <a:pt x="3676" y="3800"/>
                    <a:pt x="3676" y="3800"/>
                    <a:pt x="3676" y="3800"/>
                  </a:cubicBezTo>
                  <a:cubicBezTo>
                    <a:pt x="3736" y="3723"/>
                    <a:pt x="3736" y="3723"/>
                    <a:pt x="3736" y="3723"/>
                  </a:cubicBezTo>
                  <a:cubicBezTo>
                    <a:pt x="3744" y="3732"/>
                    <a:pt x="3744" y="3732"/>
                    <a:pt x="3744" y="3732"/>
                  </a:cubicBezTo>
                  <a:cubicBezTo>
                    <a:pt x="3736" y="3749"/>
                    <a:pt x="3727" y="3757"/>
                    <a:pt x="3736" y="3766"/>
                  </a:cubicBezTo>
                  <a:cubicBezTo>
                    <a:pt x="3736" y="3766"/>
                    <a:pt x="3770" y="3783"/>
                    <a:pt x="3855" y="3817"/>
                  </a:cubicBezTo>
                  <a:cubicBezTo>
                    <a:pt x="3855" y="3817"/>
                    <a:pt x="3855" y="3817"/>
                    <a:pt x="3855" y="3817"/>
                  </a:cubicBezTo>
                  <a:cubicBezTo>
                    <a:pt x="3855" y="3817"/>
                    <a:pt x="3847" y="3808"/>
                    <a:pt x="3847" y="3800"/>
                  </a:cubicBezTo>
                  <a:cubicBezTo>
                    <a:pt x="3812" y="3732"/>
                    <a:pt x="3795" y="3698"/>
                    <a:pt x="3795" y="3706"/>
                  </a:cubicBezTo>
                  <a:cubicBezTo>
                    <a:pt x="3787" y="3698"/>
                    <a:pt x="3778" y="3698"/>
                    <a:pt x="3770" y="3715"/>
                  </a:cubicBezTo>
                  <a:cubicBezTo>
                    <a:pt x="3761" y="3706"/>
                    <a:pt x="3761" y="3706"/>
                    <a:pt x="3761" y="3706"/>
                  </a:cubicBezTo>
                  <a:cubicBezTo>
                    <a:pt x="3804" y="3655"/>
                    <a:pt x="3804" y="3655"/>
                    <a:pt x="3804" y="3655"/>
                  </a:cubicBezTo>
                  <a:cubicBezTo>
                    <a:pt x="3812" y="3663"/>
                    <a:pt x="3812" y="3663"/>
                    <a:pt x="3812" y="3663"/>
                  </a:cubicBezTo>
                  <a:cubicBezTo>
                    <a:pt x="3804" y="3672"/>
                    <a:pt x="3804" y="3689"/>
                    <a:pt x="3812" y="3698"/>
                  </a:cubicBezTo>
                  <a:cubicBezTo>
                    <a:pt x="3889" y="3859"/>
                    <a:pt x="3889" y="3859"/>
                    <a:pt x="3889" y="3859"/>
                  </a:cubicBezTo>
                  <a:cubicBezTo>
                    <a:pt x="3872" y="3876"/>
                    <a:pt x="3872" y="3876"/>
                    <a:pt x="3872" y="3876"/>
                  </a:cubicBezTo>
                  <a:cubicBezTo>
                    <a:pt x="3710" y="3800"/>
                    <a:pt x="3710" y="3800"/>
                    <a:pt x="3710" y="3800"/>
                  </a:cubicBezTo>
                  <a:cubicBezTo>
                    <a:pt x="3702" y="3791"/>
                    <a:pt x="3693" y="3791"/>
                    <a:pt x="3685" y="3808"/>
                  </a:cubicBezTo>
                  <a:close/>
                  <a:moveTo>
                    <a:pt x="3795" y="3953"/>
                  </a:moveTo>
                  <a:cubicBezTo>
                    <a:pt x="3710" y="4021"/>
                    <a:pt x="3710" y="4021"/>
                    <a:pt x="3710" y="4021"/>
                  </a:cubicBezTo>
                  <a:cubicBezTo>
                    <a:pt x="3702" y="4013"/>
                    <a:pt x="3702" y="4013"/>
                    <a:pt x="3702" y="4013"/>
                  </a:cubicBezTo>
                  <a:cubicBezTo>
                    <a:pt x="3719" y="4004"/>
                    <a:pt x="3719" y="3987"/>
                    <a:pt x="3710" y="3979"/>
                  </a:cubicBezTo>
                  <a:cubicBezTo>
                    <a:pt x="3625" y="3876"/>
                    <a:pt x="3625" y="3876"/>
                    <a:pt x="3625" y="3876"/>
                  </a:cubicBezTo>
                  <a:cubicBezTo>
                    <a:pt x="3616" y="3859"/>
                    <a:pt x="3599" y="3868"/>
                    <a:pt x="3582" y="3876"/>
                  </a:cubicBezTo>
                  <a:cubicBezTo>
                    <a:pt x="3582" y="3868"/>
                    <a:pt x="3582" y="3868"/>
                    <a:pt x="3582" y="3868"/>
                  </a:cubicBezTo>
                  <a:cubicBezTo>
                    <a:pt x="3659" y="3800"/>
                    <a:pt x="3659" y="3800"/>
                    <a:pt x="3659" y="3800"/>
                  </a:cubicBezTo>
                  <a:cubicBezTo>
                    <a:pt x="3668" y="3808"/>
                    <a:pt x="3668" y="3808"/>
                    <a:pt x="3668" y="3808"/>
                  </a:cubicBezTo>
                  <a:cubicBezTo>
                    <a:pt x="3650" y="3825"/>
                    <a:pt x="3650" y="3834"/>
                    <a:pt x="3659" y="3842"/>
                  </a:cubicBezTo>
                  <a:cubicBezTo>
                    <a:pt x="3753" y="3945"/>
                    <a:pt x="3753" y="3945"/>
                    <a:pt x="3753" y="3945"/>
                  </a:cubicBezTo>
                  <a:cubicBezTo>
                    <a:pt x="3761" y="3962"/>
                    <a:pt x="3770" y="3962"/>
                    <a:pt x="3787" y="3945"/>
                  </a:cubicBezTo>
                  <a:lnTo>
                    <a:pt x="3795" y="3953"/>
                  </a:lnTo>
                  <a:close/>
                  <a:moveTo>
                    <a:pt x="3395" y="4013"/>
                  </a:moveTo>
                  <a:cubicBezTo>
                    <a:pt x="3395" y="4013"/>
                    <a:pt x="3395" y="4013"/>
                    <a:pt x="3395" y="4013"/>
                  </a:cubicBezTo>
                  <a:cubicBezTo>
                    <a:pt x="3395" y="4013"/>
                    <a:pt x="3395" y="4013"/>
                    <a:pt x="3395" y="4013"/>
                  </a:cubicBezTo>
                  <a:cubicBezTo>
                    <a:pt x="3378" y="4030"/>
                    <a:pt x="3378" y="4038"/>
                    <a:pt x="3386" y="4047"/>
                  </a:cubicBezTo>
                  <a:cubicBezTo>
                    <a:pt x="3429" y="4141"/>
                    <a:pt x="3429" y="4141"/>
                    <a:pt x="3429" y="4141"/>
                  </a:cubicBezTo>
                  <a:cubicBezTo>
                    <a:pt x="3446" y="4183"/>
                    <a:pt x="3437" y="4209"/>
                    <a:pt x="3386" y="4234"/>
                  </a:cubicBezTo>
                  <a:cubicBezTo>
                    <a:pt x="3343" y="4251"/>
                    <a:pt x="3318" y="4251"/>
                    <a:pt x="3301" y="4217"/>
                  </a:cubicBezTo>
                  <a:cubicBezTo>
                    <a:pt x="3241" y="4115"/>
                    <a:pt x="3241" y="4115"/>
                    <a:pt x="3241" y="4115"/>
                  </a:cubicBezTo>
                  <a:cubicBezTo>
                    <a:pt x="3241" y="4098"/>
                    <a:pt x="3233" y="4098"/>
                    <a:pt x="3216" y="4106"/>
                  </a:cubicBezTo>
                  <a:cubicBezTo>
                    <a:pt x="3207" y="4098"/>
                    <a:pt x="3207" y="4098"/>
                    <a:pt x="3207" y="4098"/>
                  </a:cubicBezTo>
                  <a:cubicBezTo>
                    <a:pt x="3301" y="4055"/>
                    <a:pt x="3301" y="4055"/>
                    <a:pt x="3301" y="4055"/>
                  </a:cubicBezTo>
                  <a:cubicBezTo>
                    <a:pt x="3301" y="4064"/>
                    <a:pt x="3301" y="4064"/>
                    <a:pt x="3301" y="4064"/>
                  </a:cubicBezTo>
                  <a:cubicBezTo>
                    <a:pt x="3284" y="4072"/>
                    <a:pt x="3275" y="4081"/>
                    <a:pt x="3284" y="4098"/>
                  </a:cubicBezTo>
                  <a:cubicBezTo>
                    <a:pt x="3343" y="4200"/>
                    <a:pt x="3343" y="4200"/>
                    <a:pt x="3343" y="4200"/>
                  </a:cubicBezTo>
                  <a:cubicBezTo>
                    <a:pt x="3352" y="4226"/>
                    <a:pt x="3369" y="4226"/>
                    <a:pt x="3395" y="4217"/>
                  </a:cubicBezTo>
                  <a:cubicBezTo>
                    <a:pt x="3429" y="4200"/>
                    <a:pt x="3429" y="4183"/>
                    <a:pt x="3420" y="4149"/>
                  </a:cubicBezTo>
                  <a:cubicBezTo>
                    <a:pt x="3369" y="4055"/>
                    <a:pt x="3369" y="4055"/>
                    <a:pt x="3369" y="4055"/>
                  </a:cubicBezTo>
                  <a:cubicBezTo>
                    <a:pt x="3369" y="4047"/>
                    <a:pt x="3352" y="4038"/>
                    <a:pt x="3326" y="4047"/>
                  </a:cubicBezTo>
                  <a:cubicBezTo>
                    <a:pt x="3326" y="4038"/>
                    <a:pt x="3326" y="4038"/>
                    <a:pt x="3326" y="4038"/>
                  </a:cubicBezTo>
                  <a:cubicBezTo>
                    <a:pt x="3386" y="4004"/>
                    <a:pt x="3386" y="4004"/>
                    <a:pt x="3386" y="4004"/>
                  </a:cubicBezTo>
                  <a:cubicBezTo>
                    <a:pt x="3386" y="4004"/>
                    <a:pt x="3386" y="4004"/>
                    <a:pt x="3386" y="4004"/>
                  </a:cubicBezTo>
                  <a:cubicBezTo>
                    <a:pt x="3446" y="3962"/>
                    <a:pt x="3446" y="3962"/>
                    <a:pt x="3446" y="3962"/>
                  </a:cubicBezTo>
                  <a:cubicBezTo>
                    <a:pt x="3608" y="4021"/>
                    <a:pt x="3608" y="4021"/>
                    <a:pt x="3608" y="4021"/>
                  </a:cubicBezTo>
                  <a:cubicBezTo>
                    <a:pt x="3608" y="4021"/>
                    <a:pt x="3608" y="4021"/>
                    <a:pt x="3608" y="4021"/>
                  </a:cubicBezTo>
                  <a:cubicBezTo>
                    <a:pt x="3548" y="3936"/>
                    <a:pt x="3548" y="3936"/>
                    <a:pt x="3548" y="3936"/>
                  </a:cubicBezTo>
                  <a:cubicBezTo>
                    <a:pt x="3540" y="3919"/>
                    <a:pt x="3531" y="3919"/>
                    <a:pt x="3505" y="3936"/>
                  </a:cubicBezTo>
                  <a:cubicBezTo>
                    <a:pt x="3505" y="3928"/>
                    <a:pt x="3505" y="3928"/>
                    <a:pt x="3505" y="3928"/>
                  </a:cubicBezTo>
                  <a:cubicBezTo>
                    <a:pt x="3565" y="3885"/>
                    <a:pt x="3565" y="3885"/>
                    <a:pt x="3565" y="3885"/>
                  </a:cubicBezTo>
                  <a:cubicBezTo>
                    <a:pt x="3565" y="3893"/>
                    <a:pt x="3565" y="3893"/>
                    <a:pt x="3565" y="3893"/>
                  </a:cubicBezTo>
                  <a:cubicBezTo>
                    <a:pt x="3557" y="3902"/>
                    <a:pt x="3548" y="3919"/>
                    <a:pt x="3565" y="3928"/>
                  </a:cubicBezTo>
                  <a:cubicBezTo>
                    <a:pt x="3659" y="4055"/>
                    <a:pt x="3659" y="4055"/>
                    <a:pt x="3659" y="4055"/>
                  </a:cubicBezTo>
                  <a:cubicBezTo>
                    <a:pt x="3633" y="4072"/>
                    <a:pt x="3633" y="4072"/>
                    <a:pt x="3633" y="4072"/>
                  </a:cubicBezTo>
                  <a:cubicBezTo>
                    <a:pt x="3454" y="4013"/>
                    <a:pt x="3454" y="4013"/>
                    <a:pt x="3454" y="4013"/>
                  </a:cubicBezTo>
                  <a:cubicBezTo>
                    <a:pt x="3454" y="4013"/>
                    <a:pt x="3454" y="4013"/>
                    <a:pt x="3454" y="4013"/>
                  </a:cubicBezTo>
                  <a:cubicBezTo>
                    <a:pt x="3531" y="4115"/>
                    <a:pt x="3531" y="4115"/>
                    <a:pt x="3531" y="4115"/>
                  </a:cubicBezTo>
                  <a:cubicBezTo>
                    <a:pt x="3531" y="4132"/>
                    <a:pt x="3548" y="4132"/>
                    <a:pt x="3565" y="4115"/>
                  </a:cubicBezTo>
                  <a:cubicBezTo>
                    <a:pt x="3574" y="4124"/>
                    <a:pt x="3574" y="4124"/>
                    <a:pt x="3574" y="4124"/>
                  </a:cubicBezTo>
                  <a:cubicBezTo>
                    <a:pt x="3505" y="4166"/>
                    <a:pt x="3505" y="4166"/>
                    <a:pt x="3505" y="4166"/>
                  </a:cubicBezTo>
                  <a:cubicBezTo>
                    <a:pt x="3505" y="4158"/>
                    <a:pt x="3505" y="4158"/>
                    <a:pt x="3505" y="4158"/>
                  </a:cubicBezTo>
                  <a:cubicBezTo>
                    <a:pt x="3523" y="4149"/>
                    <a:pt x="3523" y="4141"/>
                    <a:pt x="3514" y="4124"/>
                  </a:cubicBezTo>
                  <a:cubicBezTo>
                    <a:pt x="3429" y="4013"/>
                    <a:pt x="3429" y="4013"/>
                    <a:pt x="3429" y="4013"/>
                  </a:cubicBezTo>
                  <a:cubicBezTo>
                    <a:pt x="3429" y="4004"/>
                    <a:pt x="3412" y="4004"/>
                    <a:pt x="3395" y="4013"/>
                  </a:cubicBezTo>
                  <a:close/>
                  <a:moveTo>
                    <a:pt x="3122" y="4132"/>
                  </a:moveTo>
                  <a:cubicBezTo>
                    <a:pt x="3147" y="4200"/>
                    <a:pt x="3147" y="4200"/>
                    <a:pt x="3147" y="4200"/>
                  </a:cubicBezTo>
                  <a:cubicBezTo>
                    <a:pt x="3139" y="4209"/>
                    <a:pt x="3139" y="4209"/>
                    <a:pt x="3139" y="4209"/>
                  </a:cubicBezTo>
                  <a:cubicBezTo>
                    <a:pt x="3113" y="4175"/>
                    <a:pt x="3079" y="4158"/>
                    <a:pt x="3054" y="4166"/>
                  </a:cubicBezTo>
                  <a:cubicBezTo>
                    <a:pt x="3019" y="4183"/>
                    <a:pt x="3019" y="4217"/>
                    <a:pt x="3036" y="4268"/>
                  </a:cubicBezTo>
                  <a:cubicBezTo>
                    <a:pt x="3054" y="4328"/>
                    <a:pt x="3088" y="4354"/>
                    <a:pt x="3122" y="4336"/>
                  </a:cubicBezTo>
                  <a:cubicBezTo>
                    <a:pt x="3156" y="4328"/>
                    <a:pt x="3173" y="4294"/>
                    <a:pt x="3156" y="4251"/>
                  </a:cubicBezTo>
                  <a:cubicBezTo>
                    <a:pt x="3173" y="4251"/>
                    <a:pt x="3173" y="4251"/>
                    <a:pt x="3173" y="4251"/>
                  </a:cubicBezTo>
                  <a:cubicBezTo>
                    <a:pt x="3190" y="4302"/>
                    <a:pt x="3173" y="4336"/>
                    <a:pt x="3122" y="4354"/>
                  </a:cubicBezTo>
                  <a:cubicBezTo>
                    <a:pt x="3054" y="4371"/>
                    <a:pt x="3011" y="4354"/>
                    <a:pt x="2985" y="4285"/>
                  </a:cubicBezTo>
                  <a:cubicBezTo>
                    <a:pt x="2968" y="4226"/>
                    <a:pt x="2994" y="4183"/>
                    <a:pt x="3045" y="4158"/>
                  </a:cubicBezTo>
                  <a:cubicBezTo>
                    <a:pt x="3062" y="4149"/>
                    <a:pt x="3088" y="4149"/>
                    <a:pt x="3105" y="4158"/>
                  </a:cubicBezTo>
                  <a:cubicBezTo>
                    <a:pt x="3113" y="4141"/>
                    <a:pt x="3113" y="4141"/>
                    <a:pt x="3113" y="4141"/>
                  </a:cubicBezTo>
                  <a:lnTo>
                    <a:pt x="3122" y="4132"/>
                  </a:lnTo>
                  <a:close/>
                  <a:moveTo>
                    <a:pt x="2977" y="4396"/>
                  </a:moveTo>
                  <a:cubicBezTo>
                    <a:pt x="2874" y="4422"/>
                    <a:pt x="2874" y="4422"/>
                    <a:pt x="2874" y="4422"/>
                  </a:cubicBezTo>
                  <a:cubicBezTo>
                    <a:pt x="2866" y="4405"/>
                    <a:pt x="2866" y="4405"/>
                    <a:pt x="2866" y="4405"/>
                  </a:cubicBezTo>
                  <a:cubicBezTo>
                    <a:pt x="2891" y="4405"/>
                    <a:pt x="2900" y="4396"/>
                    <a:pt x="2891" y="4379"/>
                  </a:cubicBezTo>
                  <a:cubicBezTo>
                    <a:pt x="2857" y="4243"/>
                    <a:pt x="2857" y="4243"/>
                    <a:pt x="2857" y="4243"/>
                  </a:cubicBezTo>
                  <a:cubicBezTo>
                    <a:pt x="2857" y="4234"/>
                    <a:pt x="2849" y="4226"/>
                    <a:pt x="2832" y="4234"/>
                  </a:cubicBezTo>
                  <a:cubicBezTo>
                    <a:pt x="2823" y="4226"/>
                    <a:pt x="2823" y="4226"/>
                    <a:pt x="2823" y="4226"/>
                  </a:cubicBezTo>
                  <a:cubicBezTo>
                    <a:pt x="2934" y="4200"/>
                    <a:pt x="2934" y="4200"/>
                    <a:pt x="2934" y="4200"/>
                  </a:cubicBezTo>
                  <a:cubicBezTo>
                    <a:pt x="2934" y="4209"/>
                    <a:pt x="2934" y="4209"/>
                    <a:pt x="2934" y="4209"/>
                  </a:cubicBezTo>
                  <a:cubicBezTo>
                    <a:pt x="2909" y="4217"/>
                    <a:pt x="2909" y="4226"/>
                    <a:pt x="2909" y="4234"/>
                  </a:cubicBezTo>
                  <a:cubicBezTo>
                    <a:pt x="2943" y="4371"/>
                    <a:pt x="2943" y="4371"/>
                    <a:pt x="2943" y="4371"/>
                  </a:cubicBezTo>
                  <a:cubicBezTo>
                    <a:pt x="2943" y="4388"/>
                    <a:pt x="2951" y="4388"/>
                    <a:pt x="2977" y="4388"/>
                  </a:cubicBezTo>
                  <a:lnTo>
                    <a:pt x="2977" y="4396"/>
                  </a:lnTo>
                  <a:close/>
                  <a:moveTo>
                    <a:pt x="2602" y="4268"/>
                  </a:moveTo>
                  <a:cubicBezTo>
                    <a:pt x="2602" y="4260"/>
                    <a:pt x="2602" y="4260"/>
                    <a:pt x="2602" y="4260"/>
                  </a:cubicBezTo>
                  <a:cubicBezTo>
                    <a:pt x="2670" y="4251"/>
                    <a:pt x="2670" y="4251"/>
                    <a:pt x="2670" y="4251"/>
                  </a:cubicBezTo>
                  <a:cubicBezTo>
                    <a:pt x="2781" y="4371"/>
                    <a:pt x="2781" y="4371"/>
                    <a:pt x="2781" y="4371"/>
                  </a:cubicBezTo>
                  <a:cubicBezTo>
                    <a:pt x="2789" y="4371"/>
                    <a:pt x="2789" y="4371"/>
                    <a:pt x="2789" y="4371"/>
                  </a:cubicBezTo>
                  <a:cubicBezTo>
                    <a:pt x="2772" y="4268"/>
                    <a:pt x="2772" y="4268"/>
                    <a:pt x="2772" y="4268"/>
                  </a:cubicBezTo>
                  <a:cubicBezTo>
                    <a:pt x="2772" y="4260"/>
                    <a:pt x="2764" y="4251"/>
                    <a:pt x="2738" y="4251"/>
                  </a:cubicBezTo>
                  <a:cubicBezTo>
                    <a:pt x="2738" y="4243"/>
                    <a:pt x="2738" y="4243"/>
                    <a:pt x="2738" y="4243"/>
                  </a:cubicBezTo>
                  <a:cubicBezTo>
                    <a:pt x="2806" y="4234"/>
                    <a:pt x="2806" y="4234"/>
                    <a:pt x="2806" y="4234"/>
                  </a:cubicBezTo>
                  <a:cubicBezTo>
                    <a:pt x="2815" y="4243"/>
                    <a:pt x="2815" y="4243"/>
                    <a:pt x="2815" y="4243"/>
                  </a:cubicBezTo>
                  <a:cubicBezTo>
                    <a:pt x="2789" y="4251"/>
                    <a:pt x="2789" y="4260"/>
                    <a:pt x="2789" y="4268"/>
                  </a:cubicBezTo>
                  <a:cubicBezTo>
                    <a:pt x="2806" y="4439"/>
                    <a:pt x="2806" y="4439"/>
                    <a:pt x="2806" y="4439"/>
                  </a:cubicBezTo>
                  <a:cubicBezTo>
                    <a:pt x="2781" y="4439"/>
                    <a:pt x="2781" y="4439"/>
                    <a:pt x="2781" y="4439"/>
                  </a:cubicBezTo>
                  <a:cubicBezTo>
                    <a:pt x="2653" y="4294"/>
                    <a:pt x="2653" y="4294"/>
                    <a:pt x="2653" y="4294"/>
                  </a:cubicBezTo>
                  <a:cubicBezTo>
                    <a:pt x="2653" y="4302"/>
                    <a:pt x="2653" y="4302"/>
                    <a:pt x="2653" y="4302"/>
                  </a:cubicBezTo>
                  <a:cubicBezTo>
                    <a:pt x="2661" y="4422"/>
                    <a:pt x="2661" y="4422"/>
                    <a:pt x="2661" y="4422"/>
                  </a:cubicBezTo>
                  <a:cubicBezTo>
                    <a:pt x="2661" y="4439"/>
                    <a:pt x="2678" y="4439"/>
                    <a:pt x="2704" y="4439"/>
                  </a:cubicBezTo>
                  <a:cubicBezTo>
                    <a:pt x="2704" y="4447"/>
                    <a:pt x="2704" y="4447"/>
                    <a:pt x="2704" y="4447"/>
                  </a:cubicBezTo>
                  <a:cubicBezTo>
                    <a:pt x="2627" y="4456"/>
                    <a:pt x="2627" y="4456"/>
                    <a:pt x="2627" y="4456"/>
                  </a:cubicBezTo>
                  <a:cubicBezTo>
                    <a:pt x="2627" y="4447"/>
                    <a:pt x="2627" y="4447"/>
                    <a:pt x="2627" y="4447"/>
                  </a:cubicBezTo>
                  <a:cubicBezTo>
                    <a:pt x="2644" y="4447"/>
                    <a:pt x="2653" y="4439"/>
                    <a:pt x="2653" y="4422"/>
                  </a:cubicBezTo>
                  <a:cubicBezTo>
                    <a:pt x="2636" y="4285"/>
                    <a:pt x="2636" y="4285"/>
                    <a:pt x="2636" y="4285"/>
                  </a:cubicBezTo>
                  <a:cubicBezTo>
                    <a:pt x="2636" y="4268"/>
                    <a:pt x="2619" y="4268"/>
                    <a:pt x="2602" y="4268"/>
                  </a:cubicBezTo>
                  <a:close/>
                  <a:moveTo>
                    <a:pt x="2439" y="4354"/>
                  </a:moveTo>
                  <a:cubicBezTo>
                    <a:pt x="2508" y="4354"/>
                    <a:pt x="2508" y="4354"/>
                    <a:pt x="2508" y="4354"/>
                  </a:cubicBezTo>
                  <a:cubicBezTo>
                    <a:pt x="2508" y="4294"/>
                    <a:pt x="2508" y="4294"/>
                    <a:pt x="2508" y="4294"/>
                  </a:cubicBezTo>
                  <a:cubicBezTo>
                    <a:pt x="2508" y="4277"/>
                    <a:pt x="2499" y="4277"/>
                    <a:pt x="2482" y="4277"/>
                  </a:cubicBezTo>
                  <a:cubicBezTo>
                    <a:pt x="2474" y="4260"/>
                    <a:pt x="2474" y="4260"/>
                    <a:pt x="2474" y="4260"/>
                  </a:cubicBezTo>
                  <a:cubicBezTo>
                    <a:pt x="2584" y="4260"/>
                    <a:pt x="2584" y="4260"/>
                    <a:pt x="2584" y="4260"/>
                  </a:cubicBezTo>
                  <a:cubicBezTo>
                    <a:pt x="2584" y="4268"/>
                    <a:pt x="2584" y="4268"/>
                    <a:pt x="2584" y="4268"/>
                  </a:cubicBezTo>
                  <a:cubicBezTo>
                    <a:pt x="2559" y="4268"/>
                    <a:pt x="2550" y="4277"/>
                    <a:pt x="2550" y="4294"/>
                  </a:cubicBezTo>
                  <a:cubicBezTo>
                    <a:pt x="2559" y="4430"/>
                    <a:pt x="2559" y="4430"/>
                    <a:pt x="2559" y="4430"/>
                  </a:cubicBezTo>
                  <a:cubicBezTo>
                    <a:pt x="2559" y="4447"/>
                    <a:pt x="2567" y="4447"/>
                    <a:pt x="2593" y="4447"/>
                  </a:cubicBezTo>
                  <a:cubicBezTo>
                    <a:pt x="2593" y="4456"/>
                    <a:pt x="2593" y="4456"/>
                    <a:pt x="2593" y="4456"/>
                  </a:cubicBezTo>
                  <a:cubicBezTo>
                    <a:pt x="2491" y="4464"/>
                    <a:pt x="2491" y="4464"/>
                    <a:pt x="2491" y="4464"/>
                  </a:cubicBezTo>
                  <a:cubicBezTo>
                    <a:pt x="2491" y="4456"/>
                    <a:pt x="2491" y="4456"/>
                    <a:pt x="2491" y="4456"/>
                  </a:cubicBezTo>
                  <a:cubicBezTo>
                    <a:pt x="2508" y="4456"/>
                    <a:pt x="2516" y="4447"/>
                    <a:pt x="2508" y="4430"/>
                  </a:cubicBezTo>
                  <a:cubicBezTo>
                    <a:pt x="2508" y="4362"/>
                    <a:pt x="2508" y="4362"/>
                    <a:pt x="2508" y="4362"/>
                  </a:cubicBezTo>
                  <a:cubicBezTo>
                    <a:pt x="2439" y="4371"/>
                    <a:pt x="2439" y="4371"/>
                    <a:pt x="2439" y="4371"/>
                  </a:cubicBezTo>
                  <a:cubicBezTo>
                    <a:pt x="2448" y="4439"/>
                    <a:pt x="2448" y="4439"/>
                    <a:pt x="2448" y="4439"/>
                  </a:cubicBezTo>
                  <a:cubicBezTo>
                    <a:pt x="2448" y="4447"/>
                    <a:pt x="2457" y="4456"/>
                    <a:pt x="2474" y="4456"/>
                  </a:cubicBezTo>
                  <a:cubicBezTo>
                    <a:pt x="2474" y="4464"/>
                    <a:pt x="2474" y="4464"/>
                    <a:pt x="2474" y="4464"/>
                  </a:cubicBezTo>
                  <a:cubicBezTo>
                    <a:pt x="2371" y="4473"/>
                    <a:pt x="2371" y="4473"/>
                    <a:pt x="2371" y="4473"/>
                  </a:cubicBezTo>
                  <a:cubicBezTo>
                    <a:pt x="2371" y="4456"/>
                    <a:pt x="2371" y="4456"/>
                    <a:pt x="2371" y="4456"/>
                  </a:cubicBezTo>
                  <a:cubicBezTo>
                    <a:pt x="2388" y="4456"/>
                    <a:pt x="2397" y="4456"/>
                    <a:pt x="2397" y="4439"/>
                  </a:cubicBezTo>
                  <a:cubicBezTo>
                    <a:pt x="2388" y="4302"/>
                    <a:pt x="2388" y="4302"/>
                    <a:pt x="2388" y="4302"/>
                  </a:cubicBezTo>
                  <a:cubicBezTo>
                    <a:pt x="2388" y="4285"/>
                    <a:pt x="2380" y="4277"/>
                    <a:pt x="2363" y="4277"/>
                  </a:cubicBezTo>
                  <a:cubicBezTo>
                    <a:pt x="2363" y="4268"/>
                    <a:pt x="2363" y="4268"/>
                    <a:pt x="2363" y="4268"/>
                  </a:cubicBezTo>
                  <a:cubicBezTo>
                    <a:pt x="2465" y="4260"/>
                    <a:pt x="2465" y="4260"/>
                    <a:pt x="2465" y="4260"/>
                  </a:cubicBezTo>
                  <a:cubicBezTo>
                    <a:pt x="2465" y="4277"/>
                    <a:pt x="2465" y="4277"/>
                    <a:pt x="2465" y="4277"/>
                  </a:cubicBezTo>
                  <a:cubicBezTo>
                    <a:pt x="2448" y="4277"/>
                    <a:pt x="2439" y="4285"/>
                    <a:pt x="2439" y="4294"/>
                  </a:cubicBezTo>
                  <a:lnTo>
                    <a:pt x="2439" y="4354"/>
                  </a:lnTo>
                  <a:close/>
                  <a:moveTo>
                    <a:pt x="2346" y="4268"/>
                  </a:moveTo>
                  <a:cubicBezTo>
                    <a:pt x="2337" y="4336"/>
                    <a:pt x="2337" y="4336"/>
                    <a:pt x="2337" y="4336"/>
                  </a:cubicBezTo>
                  <a:cubicBezTo>
                    <a:pt x="2329" y="4336"/>
                    <a:pt x="2329" y="4336"/>
                    <a:pt x="2329" y="4336"/>
                  </a:cubicBezTo>
                  <a:cubicBezTo>
                    <a:pt x="2312" y="4294"/>
                    <a:pt x="2295" y="4268"/>
                    <a:pt x="2269" y="4268"/>
                  </a:cubicBezTo>
                  <a:cubicBezTo>
                    <a:pt x="2235" y="4260"/>
                    <a:pt x="2209" y="4285"/>
                    <a:pt x="2201" y="4354"/>
                  </a:cubicBezTo>
                  <a:cubicBezTo>
                    <a:pt x="2201" y="4405"/>
                    <a:pt x="2209" y="4439"/>
                    <a:pt x="2252" y="4447"/>
                  </a:cubicBezTo>
                  <a:cubicBezTo>
                    <a:pt x="2295" y="4447"/>
                    <a:pt x="2312" y="4430"/>
                    <a:pt x="2320" y="4388"/>
                  </a:cubicBezTo>
                  <a:cubicBezTo>
                    <a:pt x="2337" y="4388"/>
                    <a:pt x="2337" y="4388"/>
                    <a:pt x="2337" y="4388"/>
                  </a:cubicBezTo>
                  <a:cubicBezTo>
                    <a:pt x="2329" y="4439"/>
                    <a:pt x="2295" y="4464"/>
                    <a:pt x="2243" y="4456"/>
                  </a:cubicBezTo>
                  <a:cubicBezTo>
                    <a:pt x="2175" y="4447"/>
                    <a:pt x="2150" y="4405"/>
                    <a:pt x="2150" y="4345"/>
                  </a:cubicBezTo>
                  <a:cubicBezTo>
                    <a:pt x="2167" y="4277"/>
                    <a:pt x="2201" y="4251"/>
                    <a:pt x="2269" y="4251"/>
                  </a:cubicBezTo>
                  <a:cubicBezTo>
                    <a:pt x="2286" y="4251"/>
                    <a:pt x="2303" y="4260"/>
                    <a:pt x="2320" y="4277"/>
                  </a:cubicBezTo>
                  <a:cubicBezTo>
                    <a:pt x="2337" y="4268"/>
                    <a:pt x="2337" y="4268"/>
                    <a:pt x="2337" y="4268"/>
                  </a:cubicBezTo>
                  <a:lnTo>
                    <a:pt x="2346" y="4268"/>
                  </a:lnTo>
                  <a:close/>
                  <a:moveTo>
                    <a:pt x="2124" y="4234"/>
                  </a:moveTo>
                  <a:cubicBezTo>
                    <a:pt x="2115" y="4311"/>
                    <a:pt x="2115" y="4311"/>
                    <a:pt x="2115" y="4311"/>
                  </a:cubicBezTo>
                  <a:cubicBezTo>
                    <a:pt x="2098" y="4302"/>
                    <a:pt x="2098" y="4302"/>
                    <a:pt x="2098" y="4302"/>
                  </a:cubicBezTo>
                  <a:cubicBezTo>
                    <a:pt x="2098" y="4268"/>
                    <a:pt x="2081" y="4243"/>
                    <a:pt x="2047" y="4234"/>
                  </a:cubicBezTo>
                  <a:cubicBezTo>
                    <a:pt x="2030" y="4226"/>
                    <a:pt x="2022" y="4234"/>
                    <a:pt x="2022" y="4243"/>
                  </a:cubicBezTo>
                  <a:cubicBezTo>
                    <a:pt x="2005" y="4302"/>
                    <a:pt x="2005" y="4302"/>
                    <a:pt x="2005" y="4302"/>
                  </a:cubicBezTo>
                  <a:cubicBezTo>
                    <a:pt x="2030" y="4311"/>
                    <a:pt x="2047" y="4302"/>
                    <a:pt x="2056" y="4277"/>
                  </a:cubicBezTo>
                  <a:cubicBezTo>
                    <a:pt x="2073" y="4277"/>
                    <a:pt x="2073" y="4277"/>
                    <a:pt x="2073" y="4277"/>
                  </a:cubicBezTo>
                  <a:cubicBezTo>
                    <a:pt x="2047" y="4362"/>
                    <a:pt x="2047" y="4362"/>
                    <a:pt x="2047" y="4362"/>
                  </a:cubicBezTo>
                  <a:cubicBezTo>
                    <a:pt x="2039" y="4354"/>
                    <a:pt x="2039" y="4354"/>
                    <a:pt x="2039" y="4354"/>
                  </a:cubicBezTo>
                  <a:cubicBezTo>
                    <a:pt x="2039" y="4328"/>
                    <a:pt x="2030" y="4319"/>
                    <a:pt x="2005" y="4311"/>
                  </a:cubicBezTo>
                  <a:cubicBezTo>
                    <a:pt x="1987" y="4379"/>
                    <a:pt x="1987" y="4379"/>
                    <a:pt x="1987" y="4379"/>
                  </a:cubicBezTo>
                  <a:cubicBezTo>
                    <a:pt x="1979" y="4388"/>
                    <a:pt x="1987" y="4396"/>
                    <a:pt x="2005" y="4405"/>
                  </a:cubicBezTo>
                  <a:cubicBezTo>
                    <a:pt x="2039" y="4413"/>
                    <a:pt x="2073" y="4396"/>
                    <a:pt x="2090" y="4362"/>
                  </a:cubicBezTo>
                  <a:cubicBezTo>
                    <a:pt x="2107" y="4362"/>
                    <a:pt x="2107" y="4362"/>
                    <a:pt x="2107" y="4362"/>
                  </a:cubicBezTo>
                  <a:cubicBezTo>
                    <a:pt x="2081" y="4439"/>
                    <a:pt x="2081" y="4439"/>
                    <a:pt x="2081" y="4439"/>
                  </a:cubicBezTo>
                  <a:cubicBezTo>
                    <a:pt x="1902" y="4388"/>
                    <a:pt x="1902" y="4388"/>
                    <a:pt x="1902" y="4388"/>
                  </a:cubicBezTo>
                  <a:cubicBezTo>
                    <a:pt x="1902" y="4379"/>
                    <a:pt x="1902" y="4379"/>
                    <a:pt x="1902" y="4379"/>
                  </a:cubicBezTo>
                  <a:cubicBezTo>
                    <a:pt x="1928" y="4388"/>
                    <a:pt x="1936" y="4379"/>
                    <a:pt x="1936" y="4371"/>
                  </a:cubicBezTo>
                  <a:cubicBezTo>
                    <a:pt x="1970" y="4234"/>
                    <a:pt x="1970" y="4234"/>
                    <a:pt x="1970" y="4234"/>
                  </a:cubicBezTo>
                  <a:cubicBezTo>
                    <a:pt x="1979" y="4217"/>
                    <a:pt x="1970" y="4209"/>
                    <a:pt x="1945" y="4209"/>
                  </a:cubicBezTo>
                  <a:cubicBezTo>
                    <a:pt x="1953" y="4192"/>
                    <a:pt x="1953" y="4192"/>
                    <a:pt x="1953" y="4192"/>
                  </a:cubicBezTo>
                  <a:lnTo>
                    <a:pt x="2124" y="4234"/>
                  </a:lnTo>
                  <a:close/>
                  <a:moveTo>
                    <a:pt x="1757" y="4132"/>
                  </a:moveTo>
                  <a:cubicBezTo>
                    <a:pt x="1936" y="4192"/>
                    <a:pt x="1936" y="4192"/>
                    <a:pt x="1936" y="4192"/>
                  </a:cubicBezTo>
                  <a:cubicBezTo>
                    <a:pt x="1911" y="4260"/>
                    <a:pt x="1911" y="4260"/>
                    <a:pt x="1911" y="4260"/>
                  </a:cubicBezTo>
                  <a:cubicBezTo>
                    <a:pt x="1902" y="4260"/>
                    <a:pt x="1902" y="4260"/>
                    <a:pt x="1902" y="4260"/>
                  </a:cubicBezTo>
                  <a:cubicBezTo>
                    <a:pt x="1902" y="4217"/>
                    <a:pt x="1894" y="4192"/>
                    <a:pt x="1860" y="4183"/>
                  </a:cubicBezTo>
                  <a:cubicBezTo>
                    <a:pt x="1808" y="4336"/>
                    <a:pt x="1808" y="4336"/>
                    <a:pt x="1808" y="4336"/>
                  </a:cubicBezTo>
                  <a:cubicBezTo>
                    <a:pt x="1808" y="4345"/>
                    <a:pt x="1817" y="4354"/>
                    <a:pt x="1834" y="4362"/>
                  </a:cubicBezTo>
                  <a:cubicBezTo>
                    <a:pt x="1834" y="4371"/>
                    <a:pt x="1834" y="4371"/>
                    <a:pt x="1834" y="4371"/>
                  </a:cubicBezTo>
                  <a:cubicBezTo>
                    <a:pt x="1723" y="4336"/>
                    <a:pt x="1723" y="4336"/>
                    <a:pt x="1723" y="4336"/>
                  </a:cubicBezTo>
                  <a:cubicBezTo>
                    <a:pt x="1732" y="4328"/>
                    <a:pt x="1732" y="4328"/>
                    <a:pt x="1732" y="4328"/>
                  </a:cubicBezTo>
                  <a:cubicBezTo>
                    <a:pt x="1749" y="4336"/>
                    <a:pt x="1766" y="4328"/>
                    <a:pt x="1766" y="4319"/>
                  </a:cubicBezTo>
                  <a:cubicBezTo>
                    <a:pt x="1817" y="4166"/>
                    <a:pt x="1817" y="4166"/>
                    <a:pt x="1817" y="4166"/>
                  </a:cubicBezTo>
                  <a:cubicBezTo>
                    <a:pt x="1791" y="4158"/>
                    <a:pt x="1766" y="4175"/>
                    <a:pt x="1740" y="4200"/>
                  </a:cubicBezTo>
                  <a:cubicBezTo>
                    <a:pt x="1732" y="4200"/>
                    <a:pt x="1732" y="4200"/>
                    <a:pt x="1732" y="4200"/>
                  </a:cubicBezTo>
                  <a:lnTo>
                    <a:pt x="1757" y="4132"/>
                  </a:lnTo>
                  <a:close/>
                  <a:moveTo>
                    <a:pt x="1570" y="4064"/>
                  </a:moveTo>
                  <a:cubicBezTo>
                    <a:pt x="1578" y="4047"/>
                    <a:pt x="1578" y="4047"/>
                    <a:pt x="1578" y="4047"/>
                  </a:cubicBezTo>
                  <a:cubicBezTo>
                    <a:pt x="1663" y="4089"/>
                    <a:pt x="1663" y="4089"/>
                    <a:pt x="1663" y="4089"/>
                  </a:cubicBezTo>
                  <a:cubicBezTo>
                    <a:pt x="1655" y="4098"/>
                    <a:pt x="1655" y="4098"/>
                    <a:pt x="1655" y="4098"/>
                  </a:cubicBezTo>
                  <a:cubicBezTo>
                    <a:pt x="1646" y="4089"/>
                    <a:pt x="1638" y="4089"/>
                    <a:pt x="1638" y="4098"/>
                  </a:cubicBezTo>
                  <a:cubicBezTo>
                    <a:pt x="1629" y="4098"/>
                    <a:pt x="1629" y="4106"/>
                    <a:pt x="1629" y="4115"/>
                  </a:cubicBezTo>
                  <a:cubicBezTo>
                    <a:pt x="1629" y="4115"/>
                    <a:pt x="1629" y="4115"/>
                    <a:pt x="1629" y="4115"/>
                  </a:cubicBezTo>
                  <a:cubicBezTo>
                    <a:pt x="1638" y="4183"/>
                    <a:pt x="1638" y="4183"/>
                    <a:pt x="1638" y="4183"/>
                  </a:cubicBezTo>
                  <a:cubicBezTo>
                    <a:pt x="1689" y="4141"/>
                    <a:pt x="1689" y="4141"/>
                    <a:pt x="1689" y="4141"/>
                  </a:cubicBezTo>
                  <a:cubicBezTo>
                    <a:pt x="1698" y="4132"/>
                    <a:pt x="1698" y="4132"/>
                    <a:pt x="1698" y="4132"/>
                  </a:cubicBezTo>
                  <a:cubicBezTo>
                    <a:pt x="1698" y="4124"/>
                    <a:pt x="1689" y="4115"/>
                    <a:pt x="1680" y="4106"/>
                  </a:cubicBezTo>
                  <a:cubicBezTo>
                    <a:pt x="1680" y="4098"/>
                    <a:pt x="1680" y="4098"/>
                    <a:pt x="1680" y="4098"/>
                  </a:cubicBezTo>
                  <a:cubicBezTo>
                    <a:pt x="1749" y="4124"/>
                    <a:pt x="1749" y="4124"/>
                    <a:pt x="1749" y="4124"/>
                  </a:cubicBezTo>
                  <a:cubicBezTo>
                    <a:pt x="1749" y="4141"/>
                    <a:pt x="1749" y="4141"/>
                    <a:pt x="1749" y="4141"/>
                  </a:cubicBezTo>
                  <a:cubicBezTo>
                    <a:pt x="1732" y="4132"/>
                    <a:pt x="1715" y="4132"/>
                    <a:pt x="1706" y="4141"/>
                  </a:cubicBezTo>
                  <a:cubicBezTo>
                    <a:pt x="1638" y="4209"/>
                    <a:pt x="1638" y="4209"/>
                    <a:pt x="1638" y="4209"/>
                  </a:cubicBezTo>
                  <a:cubicBezTo>
                    <a:pt x="1612" y="4251"/>
                    <a:pt x="1612" y="4251"/>
                    <a:pt x="1612" y="4251"/>
                  </a:cubicBezTo>
                  <a:cubicBezTo>
                    <a:pt x="1604" y="4268"/>
                    <a:pt x="1612" y="4277"/>
                    <a:pt x="1638" y="4285"/>
                  </a:cubicBezTo>
                  <a:cubicBezTo>
                    <a:pt x="1629" y="4294"/>
                    <a:pt x="1629" y="4294"/>
                    <a:pt x="1629" y="4294"/>
                  </a:cubicBezTo>
                  <a:cubicBezTo>
                    <a:pt x="1527" y="4251"/>
                    <a:pt x="1527" y="4251"/>
                    <a:pt x="1527" y="4251"/>
                  </a:cubicBezTo>
                  <a:cubicBezTo>
                    <a:pt x="1536" y="4234"/>
                    <a:pt x="1536" y="4234"/>
                    <a:pt x="1536" y="4234"/>
                  </a:cubicBezTo>
                  <a:cubicBezTo>
                    <a:pt x="1553" y="4251"/>
                    <a:pt x="1570" y="4251"/>
                    <a:pt x="1570" y="4234"/>
                  </a:cubicBezTo>
                  <a:cubicBezTo>
                    <a:pt x="1595" y="4183"/>
                    <a:pt x="1595" y="4183"/>
                    <a:pt x="1595" y="4183"/>
                  </a:cubicBezTo>
                  <a:cubicBezTo>
                    <a:pt x="1587" y="4106"/>
                    <a:pt x="1587" y="4106"/>
                    <a:pt x="1587" y="4106"/>
                  </a:cubicBezTo>
                  <a:cubicBezTo>
                    <a:pt x="1587" y="4081"/>
                    <a:pt x="1578" y="4064"/>
                    <a:pt x="1570" y="4064"/>
                  </a:cubicBezTo>
                  <a:close/>
                  <a:moveTo>
                    <a:pt x="1459" y="4217"/>
                  </a:moveTo>
                  <a:cubicBezTo>
                    <a:pt x="1322" y="4132"/>
                    <a:pt x="1322" y="4132"/>
                    <a:pt x="1322" y="4132"/>
                  </a:cubicBezTo>
                  <a:cubicBezTo>
                    <a:pt x="1322" y="4115"/>
                    <a:pt x="1322" y="4115"/>
                    <a:pt x="1322" y="4115"/>
                  </a:cubicBezTo>
                  <a:cubicBezTo>
                    <a:pt x="1339" y="4132"/>
                    <a:pt x="1356" y="4132"/>
                    <a:pt x="1356" y="4115"/>
                  </a:cubicBezTo>
                  <a:cubicBezTo>
                    <a:pt x="1433" y="3996"/>
                    <a:pt x="1433" y="3996"/>
                    <a:pt x="1433" y="3996"/>
                  </a:cubicBezTo>
                  <a:cubicBezTo>
                    <a:pt x="1442" y="3987"/>
                    <a:pt x="1433" y="3979"/>
                    <a:pt x="1416" y="3962"/>
                  </a:cubicBezTo>
                  <a:cubicBezTo>
                    <a:pt x="1425" y="3953"/>
                    <a:pt x="1425" y="3953"/>
                    <a:pt x="1425" y="3953"/>
                  </a:cubicBezTo>
                  <a:cubicBezTo>
                    <a:pt x="1510" y="4013"/>
                    <a:pt x="1510" y="4013"/>
                    <a:pt x="1510" y="4013"/>
                  </a:cubicBezTo>
                  <a:cubicBezTo>
                    <a:pt x="1510" y="4021"/>
                    <a:pt x="1510" y="4021"/>
                    <a:pt x="1510" y="4021"/>
                  </a:cubicBezTo>
                  <a:cubicBezTo>
                    <a:pt x="1493" y="4013"/>
                    <a:pt x="1476" y="4013"/>
                    <a:pt x="1476" y="4021"/>
                  </a:cubicBezTo>
                  <a:cubicBezTo>
                    <a:pt x="1399" y="4141"/>
                    <a:pt x="1399" y="4141"/>
                    <a:pt x="1399" y="4141"/>
                  </a:cubicBezTo>
                  <a:cubicBezTo>
                    <a:pt x="1391" y="4149"/>
                    <a:pt x="1399" y="4158"/>
                    <a:pt x="1408" y="4166"/>
                  </a:cubicBezTo>
                  <a:cubicBezTo>
                    <a:pt x="1433" y="4183"/>
                    <a:pt x="1467" y="4175"/>
                    <a:pt x="1493" y="4141"/>
                  </a:cubicBezTo>
                  <a:cubicBezTo>
                    <a:pt x="1501" y="4149"/>
                    <a:pt x="1501" y="4149"/>
                    <a:pt x="1501" y="4149"/>
                  </a:cubicBezTo>
                  <a:lnTo>
                    <a:pt x="1459" y="4217"/>
                  </a:lnTo>
                  <a:close/>
                  <a:moveTo>
                    <a:pt x="1186" y="3902"/>
                  </a:moveTo>
                  <a:cubicBezTo>
                    <a:pt x="1228" y="3851"/>
                    <a:pt x="1280" y="3851"/>
                    <a:pt x="1331" y="3885"/>
                  </a:cubicBezTo>
                  <a:cubicBezTo>
                    <a:pt x="1373" y="3928"/>
                    <a:pt x="1382" y="3970"/>
                    <a:pt x="1348" y="4030"/>
                  </a:cubicBezTo>
                  <a:cubicBezTo>
                    <a:pt x="1305" y="4072"/>
                    <a:pt x="1254" y="4081"/>
                    <a:pt x="1203" y="4047"/>
                  </a:cubicBezTo>
                  <a:cubicBezTo>
                    <a:pt x="1160" y="4004"/>
                    <a:pt x="1152" y="3953"/>
                    <a:pt x="1186" y="3902"/>
                  </a:cubicBezTo>
                  <a:close/>
                  <a:moveTo>
                    <a:pt x="1228" y="3936"/>
                  </a:moveTo>
                  <a:cubicBezTo>
                    <a:pt x="1194" y="3979"/>
                    <a:pt x="1186" y="4013"/>
                    <a:pt x="1211" y="4038"/>
                  </a:cubicBezTo>
                  <a:cubicBezTo>
                    <a:pt x="1237" y="4055"/>
                    <a:pt x="1263" y="4038"/>
                    <a:pt x="1305" y="3996"/>
                  </a:cubicBezTo>
                  <a:cubicBezTo>
                    <a:pt x="1339" y="3945"/>
                    <a:pt x="1348" y="3911"/>
                    <a:pt x="1322" y="3893"/>
                  </a:cubicBezTo>
                  <a:cubicBezTo>
                    <a:pt x="1297" y="3876"/>
                    <a:pt x="1263" y="3885"/>
                    <a:pt x="1228" y="3936"/>
                  </a:cubicBezTo>
                  <a:close/>
                  <a:moveTo>
                    <a:pt x="1041" y="3902"/>
                  </a:moveTo>
                  <a:cubicBezTo>
                    <a:pt x="964" y="3825"/>
                    <a:pt x="964" y="3825"/>
                    <a:pt x="964" y="3825"/>
                  </a:cubicBezTo>
                  <a:cubicBezTo>
                    <a:pt x="973" y="3817"/>
                    <a:pt x="973" y="3817"/>
                    <a:pt x="973" y="3817"/>
                  </a:cubicBezTo>
                  <a:cubicBezTo>
                    <a:pt x="981" y="3834"/>
                    <a:pt x="998" y="3834"/>
                    <a:pt x="1007" y="3825"/>
                  </a:cubicBezTo>
                  <a:cubicBezTo>
                    <a:pt x="1101" y="3723"/>
                    <a:pt x="1101" y="3723"/>
                    <a:pt x="1101" y="3723"/>
                  </a:cubicBezTo>
                  <a:cubicBezTo>
                    <a:pt x="1109" y="3715"/>
                    <a:pt x="1109" y="3706"/>
                    <a:pt x="1092" y="3689"/>
                  </a:cubicBezTo>
                  <a:cubicBezTo>
                    <a:pt x="1101" y="3681"/>
                    <a:pt x="1101" y="3681"/>
                    <a:pt x="1101" y="3681"/>
                  </a:cubicBezTo>
                  <a:cubicBezTo>
                    <a:pt x="1177" y="3757"/>
                    <a:pt x="1177" y="3757"/>
                    <a:pt x="1177" y="3757"/>
                  </a:cubicBezTo>
                  <a:cubicBezTo>
                    <a:pt x="1211" y="3791"/>
                    <a:pt x="1211" y="3817"/>
                    <a:pt x="1194" y="3842"/>
                  </a:cubicBezTo>
                  <a:cubicBezTo>
                    <a:pt x="1169" y="3868"/>
                    <a:pt x="1135" y="3868"/>
                    <a:pt x="1101" y="3834"/>
                  </a:cubicBezTo>
                  <a:cubicBezTo>
                    <a:pt x="1084" y="3808"/>
                    <a:pt x="1084" y="3808"/>
                    <a:pt x="1084" y="3808"/>
                  </a:cubicBezTo>
                  <a:cubicBezTo>
                    <a:pt x="1041" y="3851"/>
                    <a:pt x="1041" y="3851"/>
                    <a:pt x="1041" y="3851"/>
                  </a:cubicBezTo>
                  <a:cubicBezTo>
                    <a:pt x="1024" y="3868"/>
                    <a:pt x="1032" y="3876"/>
                    <a:pt x="1049" y="3893"/>
                  </a:cubicBezTo>
                  <a:lnTo>
                    <a:pt x="1041" y="3902"/>
                  </a:lnTo>
                  <a:close/>
                  <a:moveTo>
                    <a:pt x="1135" y="3757"/>
                  </a:moveTo>
                  <a:cubicBezTo>
                    <a:pt x="1092" y="3800"/>
                    <a:pt x="1092" y="3800"/>
                    <a:pt x="1092" y="3800"/>
                  </a:cubicBezTo>
                  <a:cubicBezTo>
                    <a:pt x="1101" y="3808"/>
                    <a:pt x="1101" y="3808"/>
                    <a:pt x="1101" y="3808"/>
                  </a:cubicBezTo>
                  <a:cubicBezTo>
                    <a:pt x="1118" y="3825"/>
                    <a:pt x="1135" y="3825"/>
                    <a:pt x="1152" y="3808"/>
                  </a:cubicBezTo>
                  <a:cubicBezTo>
                    <a:pt x="1169" y="3791"/>
                    <a:pt x="1177" y="3774"/>
                    <a:pt x="1160" y="3757"/>
                  </a:cubicBezTo>
                  <a:cubicBezTo>
                    <a:pt x="1152" y="3749"/>
                    <a:pt x="1143" y="3749"/>
                    <a:pt x="1135" y="3757"/>
                  </a:cubicBezTo>
                  <a:close/>
                  <a:moveTo>
                    <a:pt x="913" y="3468"/>
                  </a:moveTo>
                  <a:cubicBezTo>
                    <a:pt x="921" y="3459"/>
                    <a:pt x="921" y="3459"/>
                    <a:pt x="921" y="3459"/>
                  </a:cubicBezTo>
                  <a:cubicBezTo>
                    <a:pt x="973" y="3519"/>
                    <a:pt x="973" y="3519"/>
                    <a:pt x="973" y="3519"/>
                  </a:cubicBezTo>
                  <a:cubicBezTo>
                    <a:pt x="921" y="3681"/>
                    <a:pt x="921" y="3681"/>
                    <a:pt x="921" y="3681"/>
                  </a:cubicBezTo>
                  <a:cubicBezTo>
                    <a:pt x="921" y="3681"/>
                    <a:pt x="921" y="3681"/>
                    <a:pt x="921" y="3681"/>
                  </a:cubicBezTo>
                  <a:cubicBezTo>
                    <a:pt x="1007" y="3612"/>
                    <a:pt x="1007" y="3612"/>
                    <a:pt x="1007" y="3612"/>
                  </a:cubicBezTo>
                  <a:cubicBezTo>
                    <a:pt x="1015" y="3612"/>
                    <a:pt x="1015" y="3595"/>
                    <a:pt x="998" y="3578"/>
                  </a:cubicBezTo>
                  <a:cubicBezTo>
                    <a:pt x="1007" y="3570"/>
                    <a:pt x="1007" y="3570"/>
                    <a:pt x="1007" y="3570"/>
                  </a:cubicBezTo>
                  <a:cubicBezTo>
                    <a:pt x="1058" y="3629"/>
                    <a:pt x="1058" y="3629"/>
                    <a:pt x="1058" y="3629"/>
                  </a:cubicBezTo>
                  <a:cubicBezTo>
                    <a:pt x="1049" y="3638"/>
                    <a:pt x="1049" y="3638"/>
                    <a:pt x="1049" y="3638"/>
                  </a:cubicBezTo>
                  <a:cubicBezTo>
                    <a:pt x="1032" y="3621"/>
                    <a:pt x="1024" y="3621"/>
                    <a:pt x="1015" y="3629"/>
                  </a:cubicBezTo>
                  <a:cubicBezTo>
                    <a:pt x="879" y="3732"/>
                    <a:pt x="879" y="3732"/>
                    <a:pt x="879" y="3732"/>
                  </a:cubicBezTo>
                  <a:cubicBezTo>
                    <a:pt x="862" y="3706"/>
                    <a:pt x="862" y="3706"/>
                    <a:pt x="862" y="3706"/>
                  </a:cubicBezTo>
                  <a:cubicBezTo>
                    <a:pt x="921" y="3527"/>
                    <a:pt x="921" y="3527"/>
                    <a:pt x="921" y="3527"/>
                  </a:cubicBezTo>
                  <a:cubicBezTo>
                    <a:pt x="913" y="3527"/>
                    <a:pt x="913" y="3527"/>
                    <a:pt x="913" y="3527"/>
                  </a:cubicBezTo>
                  <a:cubicBezTo>
                    <a:pt x="819" y="3604"/>
                    <a:pt x="819" y="3604"/>
                    <a:pt x="819" y="3604"/>
                  </a:cubicBezTo>
                  <a:cubicBezTo>
                    <a:pt x="802" y="3604"/>
                    <a:pt x="811" y="3621"/>
                    <a:pt x="828" y="3638"/>
                  </a:cubicBezTo>
                  <a:cubicBezTo>
                    <a:pt x="819" y="3646"/>
                    <a:pt x="819" y="3646"/>
                    <a:pt x="819" y="3646"/>
                  </a:cubicBezTo>
                  <a:cubicBezTo>
                    <a:pt x="768" y="3587"/>
                    <a:pt x="768" y="3587"/>
                    <a:pt x="768" y="3587"/>
                  </a:cubicBezTo>
                  <a:cubicBezTo>
                    <a:pt x="777" y="3578"/>
                    <a:pt x="777" y="3578"/>
                    <a:pt x="777" y="3578"/>
                  </a:cubicBezTo>
                  <a:cubicBezTo>
                    <a:pt x="785" y="3595"/>
                    <a:pt x="802" y="3595"/>
                    <a:pt x="811" y="3587"/>
                  </a:cubicBezTo>
                  <a:cubicBezTo>
                    <a:pt x="921" y="3502"/>
                    <a:pt x="921" y="3502"/>
                    <a:pt x="921" y="3502"/>
                  </a:cubicBezTo>
                  <a:cubicBezTo>
                    <a:pt x="930" y="3493"/>
                    <a:pt x="930" y="3485"/>
                    <a:pt x="913" y="3468"/>
                  </a:cubicBezTo>
                  <a:close/>
                  <a:moveTo>
                    <a:pt x="683" y="3442"/>
                  </a:moveTo>
                  <a:cubicBezTo>
                    <a:pt x="640" y="3374"/>
                    <a:pt x="640" y="3374"/>
                    <a:pt x="640" y="3374"/>
                  </a:cubicBezTo>
                  <a:cubicBezTo>
                    <a:pt x="649" y="3365"/>
                    <a:pt x="649" y="3365"/>
                    <a:pt x="649" y="3365"/>
                  </a:cubicBezTo>
                  <a:cubicBezTo>
                    <a:pt x="657" y="3382"/>
                    <a:pt x="674" y="3382"/>
                    <a:pt x="700" y="3382"/>
                  </a:cubicBezTo>
                  <a:cubicBezTo>
                    <a:pt x="870" y="3357"/>
                    <a:pt x="870" y="3357"/>
                    <a:pt x="870" y="3357"/>
                  </a:cubicBezTo>
                  <a:cubicBezTo>
                    <a:pt x="879" y="3374"/>
                    <a:pt x="879" y="3374"/>
                    <a:pt x="879" y="3374"/>
                  </a:cubicBezTo>
                  <a:cubicBezTo>
                    <a:pt x="759" y="3527"/>
                    <a:pt x="759" y="3527"/>
                    <a:pt x="759" y="3527"/>
                  </a:cubicBezTo>
                  <a:cubicBezTo>
                    <a:pt x="751" y="3536"/>
                    <a:pt x="751" y="3544"/>
                    <a:pt x="759" y="3553"/>
                  </a:cubicBezTo>
                  <a:cubicBezTo>
                    <a:pt x="751" y="3561"/>
                    <a:pt x="751" y="3561"/>
                    <a:pt x="751" y="3561"/>
                  </a:cubicBezTo>
                  <a:cubicBezTo>
                    <a:pt x="700" y="3468"/>
                    <a:pt x="700" y="3468"/>
                    <a:pt x="700" y="3468"/>
                  </a:cubicBezTo>
                  <a:cubicBezTo>
                    <a:pt x="708" y="3468"/>
                    <a:pt x="708" y="3468"/>
                    <a:pt x="708" y="3468"/>
                  </a:cubicBezTo>
                  <a:cubicBezTo>
                    <a:pt x="708" y="3476"/>
                    <a:pt x="708" y="3476"/>
                    <a:pt x="708" y="3476"/>
                  </a:cubicBezTo>
                  <a:cubicBezTo>
                    <a:pt x="717" y="3485"/>
                    <a:pt x="725" y="3493"/>
                    <a:pt x="734" y="3485"/>
                  </a:cubicBezTo>
                  <a:cubicBezTo>
                    <a:pt x="734" y="3485"/>
                    <a:pt x="734" y="3485"/>
                    <a:pt x="734" y="3476"/>
                  </a:cubicBezTo>
                  <a:cubicBezTo>
                    <a:pt x="734" y="3485"/>
                    <a:pt x="734" y="3485"/>
                    <a:pt x="742" y="3476"/>
                  </a:cubicBezTo>
                  <a:cubicBezTo>
                    <a:pt x="759" y="3451"/>
                    <a:pt x="759" y="3451"/>
                    <a:pt x="759" y="3451"/>
                  </a:cubicBezTo>
                  <a:cubicBezTo>
                    <a:pt x="725" y="3391"/>
                    <a:pt x="725" y="3391"/>
                    <a:pt x="725" y="3391"/>
                  </a:cubicBezTo>
                  <a:cubicBezTo>
                    <a:pt x="700" y="3399"/>
                    <a:pt x="700" y="3399"/>
                    <a:pt x="700" y="3399"/>
                  </a:cubicBezTo>
                  <a:cubicBezTo>
                    <a:pt x="700" y="3399"/>
                    <a:pt x="691" y="3399"/>
                    <a:pt x="683" y="3399"/>
                  </a:cubicBezTo>
                  <a:cubicBezTo>
                    <a:pt x="674" y="3408"/>
                    <a:pt x="674" y="3416"/>
                    <a:pt x="683" y="3425"/>
                  </a:cubicBezTo>
                  <a:cubicBezTo>
                    <a:pt x="691" y="3433"/>
                    <a:pt x="691" y="3433"/>
                    <a:pt x="691" y="3433"/>
                  </a:cubicBezTo>
                  <a:lnTo>
                    <a:pt x="683" y="3442"/>
                  </a:lnTo>
                  <a:close/>
                  <a:moveTo>
                    <a:pt x="768" y="3433"/>
                  </a:moveTo>
                  <a:cubicBezTo>
                    <a:pt x="811" y="3382"/>
                    <a:pt x="811" y="3382"/>
                    <a:pt x="811" y="3382"/>
                  </a:cubicBezTo>
                  <a:cubicBezTo>
                    <a:pt x="742" y="3391"/>
                    <a:pt x="742" y="3391"/>
                    <a:pt x="742" y="3391"/>
                  </a:cubicBezTo>
                  <a:lnTo>
                    <a:pt x="768" y="3433"/>
                  </a:lnTo>
                  <a:close/>
                  <a:moveTo>
                    <a:pt x="717" y="3076"/>
                  </a:moveTo>
                  <a:cubicBezTo>
                    <a:pt x="725" y="3076"/>
                    <a:pt x="725" y="3076"/>
                    <a:pt x="725" y="3076"/>
                  </a:cubicBezTo>
                  <a:cubicBezTo>
                    <a:pt x="751" y="3135"/>
                    <a:pt x="751" y="3135"/>
                    <a:pt x="751" y="3135"/>
                  </a:cubicBezTo>
                  <a:cubicBezTo>
                    <a:pt x="666" y="3280"/>
                    <a:pt x="666" y="3280"/>
                    <a:pt x="666" y="3280"/>
                  </a:cubicBezTo>
                  <a:cubicBezTo>
                    <a:pt x="666" y="3280"/>
                    <a:pt x="666" y="3280"/>
                    <a:pt x="666" y="3280"/>
                  </a:cubicBezTo>
                  <a:cubicBezTo>
                    <a:pt x="759" y="3246"/>
                    <a:pt x="759" y="3246"/>
                    <a:pt x="759" y="3246"/>
                  </a:cubicBezTo>
                  <a:cubicBezTo>
                    <a:pt x="777" y="3238"/>
                    <a:pt x="777" y="3229"/>
                    <a:pt x="768" y="3203"/>
                  </a:cubicBezTo>
                  <a:cubicBezTo>
                    <a:pt x="785" y="3203"/>
                    <a:pt x="785" y="3203"/>
                    <a:pt x="785" y="3203"/>
                  </a:cubicBezTo>
                  <a:cubicBezTo>
                    <a:pt x="811" y="3263"/>
                    <a:pt x="811" y="3263"/>
                    <a:pt x="811" y="3263"/>
                  </a:cubicBezTo>
                  <a:cubicBezTo>
                    <a:pt x="802" y="3272"/>
                    <a:pt x="802" y="3272"/>
                    <a:pt x="802" y="3272"/>
                  </a:cubicBezTo>
                  <a:cubicBezTo>
                    <a:pt x="794" y="3255"/>
                    <a:pt x="785" y="3246"/>
                    <a:pt x="768" y="3255"/>
                  </a:cubicBezTo>
                  <a:cubicBezTo>
                    <a:pt x="614" y="3323"/>
                    <a:pt x="614" y="3323"/>
                    <a:pt x="614" y="3323"/>
                  </a:cubicBezTo>
                  <a:cubicBezTo>
                    <a:pt x="606" y="3297"/>
                    <a:pt x="606" y="3297"/>
                    <a:pt x="606" y="3297"/>
                  </a:cubicBezTo>
                  <a:cubicBezTo>
                    <a:pt x="700" y="3135"/>
                    <a:pt x="700" y="3135"/>
                    <a:pt x="700" y="3135"/>
                  </a:cubicBezTo>
                  <a:cubicBezTo>
                    <a:pt x="700" y="3135"/>
                    <a:pt x="700" y="3135"/>
                    <a:pt x="700" y="3135"/>
                  </a:cubicBezTo>
                  <a:cubicBezTo>
                    <a:pt x="589" y="3186"/>
                    <a:pt x="589" y="3186"/>
                    <a:pt x="589" y="3186"/>
                  </a:cubicBezTo>
                  <a:cubicBezTo>
                    <a:pt x="572" y="3186"/>
                    <a:pt x="572" y="3203"/>
                    <a:pt x="580" y="3221"/>
                  </a:cubicBezTo>
                  <a:cubicBezTo>
                    <a:pt x="572" y="3229"/>
                    <a:pt x="572" y="3229"/>
                    <a:pt x="572" y="3229"/>
                  </a:cubicBezTo>
                  <a:cubicBezTo>
                    <a:pt x="538" y="3152"/>
                    <a:pt x="538" y="3152"/>
                    <a:pt x="538" y="3152"/>
                  </a:cubicBezTo>
                  <a:cubicBezTo>
                    <a:pt x="555" y="3152"/>
                    <a:pt x="555" y="3152"/>
                    <a:pt x="555" y="3152"/>
                  </a:cubicBezTo>
                  <a:cubicBezTo>
                    <a:pt x="563" y="3169"/>
                    <a:pt x="572" y="3178"/>
                    <a:pt x="580" y="3169"/>
                  </a:cubicBezTo>
                  <a:cubicBezTo>
                    <a:pt x="708" y="3110"/>
                    <a:pt x="708" y="3110"/>
                    <a:pt x="708" y="3110"/>
                  </a:cubicBezTo>
                  <a:cubicBezTo>
                    <a:pt x="725" y="3110"/>
                    <a:pt x="725" y="3093"/>
                    <a:pt x="717" y="3076"/>
                  </a:cubicBezTo>
                  <a:close/>
                  <a:moveTo>
                    <a:pt x="717" y="3050"/>
                  </a:moveTo>
                  <a:cubicBezTo>
                    <a:pt x="649" y="3076"/>
                    <a:pt x="649" y="3076"/>
                    <a:pt x="649" y="3076"/>
                  </a:cubicBezTo>
                  <a:cubicBezTo>
                    <a:pt x="640" y="3059"/>
                    <a:pt x="640" y="3059"/>
                    <a:pt x="640" y="3059"/>
                  </a:cubicBezTo>
                  <a:cubicBezTo>
                    <a:pt x="674" y="3042"/>
                    <a:pt x="691" y="3016"/>
                    <a:pt x="683" y="2982"/>
                  </a:cubicBezTo>
                  <a:cubicBezTo>
                    <a:pt x="674" y="2965"/>
                    <a:pt x="666" y="2956"/>
                    <a:pt x="657" y="2965"/>
                  </a:cubicBezTo>
                  <a:cubicBezTo>
                    <a:pt x="597" y="2973"/>
                    <a:pt x="597" y="2973"/>
                    <a:pt x="597" y="2973"/>
                  </a:cubicBezTo>
                  <a:cubicBezTo>
                    <a:pt x="606" y="2999"/>
                    <a:pt x="623" y="3016"/>
                    <a:pt x="649" y="3008"/>
                  </a:cubicBezTo>
                  <a:cubicBezTo>
                    <a:pt x="649" y="3025"/>
                    <a:pt x="649" y="3025"/>
                    <a:pt x="649" y="3025"/>
                  </a:cubicBezTo>
                  <a:cubicBezTo>
                    <a:pt x="572" y="3042"/>
                    <a:pt x="572" y="3042"/>
                    <a:pt x="572" y="3042"/>
                  </a:cubicBezTo>
                  <a:cubicBezTo>
                    <a:pt x="572" y="3033"/>
                    <a:pt x="572" y="3033"/>
                    <a:pt x="572" y="3033"/>
                  </a:cubicBezTo>
                  <a:cubicBezTo>
                    <a:pt x="589" y="3025"/>
                    <a:pt x="597" y="2999"/>
                    <a:pt x="589" y="2982"/>
                  </a:cubicBezTo>
                  <a:cubicBezTo>
                    <a:pt x="521" y="2999"/>
                    <a:pt x="521" y="2999"/>
                    <a:pt x="521" y="2999"/>
                  </a:cubicBezTo>
                  <a:cubicBezTo>
                    <a:pt x="512" y="2999"/>
                    <a:pt x="504" y="3008"/>
                    <a:pt x="512" y="3025"/>
                  </a:cubicBezTo>
                  <a:cubicBezTo>
                    <a:pt x="521" y="3059"/>
                    <a:pt x="546" y="3076"/>
                    <a:pt x="589" y="3076"/>
                  </a:cubicBezTo>
                  <a:cubicBezTo>
                    <a:pt x="597" y="3093"/>
                    <a:pt x="597" y="3093"/>
                    <a:pt x="597" y="3093"/>
                  </a:cubicBezTo>
                  <a:cubicBezTo>
                    <a:pt x="521" y="3110"/>
                    <a:pt x="521" y="3110"/>
                    <a:pt x="521" y="3110"/>
                  </a:cubicBezTo>
                  <a:cubicBezTo>
                    <a:pt x="469" y="2931"/>
                    <a:pt x="469" y="2931"/>
                    <a:pt x="469" y="2931"/>
                  </a:cubicBezTo>
                  <a:cubicBezTo>
                    <a:pt x="487" y="2931"/>
                    <a:pt x="487" y="2931"/>
                    <a:pt x="487" y="2931"/>
                  </a:cubicBezTo>
                  <a:cubicBezTo>
                    <a:pt x="487" y="2948"/>
                    <a:pt x="495" y="2956"/>
                    <a:pt x="512" y="2948"/>
                  </a:cubicBezTo>
                  <a:cubicBezTo>
                    <a:pt x="649" y="2914"/>
                    <a:pt x="649" y="2914"/>
                    <a:pt x="649" y="2914"/>
                  </a:cubicBezTo>
                  <a:cubicBezTo>
                    <a:pt x="657" y="2914"/>
                    <a:pt x="666" y="2897"/>
                    <a:pt x="657" y="2880"/>
                  </a:cubicBezTo>
                  <a:cubicBezTo>
                    <a:pt x="666" y="2880"/>
                    <a:pt x="666" y="2880"/>
                    <a:pt x="666" y="2880"/>
                  </a:cubicBezTo>
                  <a:lnTo>
                    <a:pt x="717" y="30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8" name="íṡļídê">
              <a:extLst>
                <a:ext uri="{FF2B5EF4-FFF2-40B4-BE49-F238E27FC236}">
                  <a16:creationId xmlns="" xmlns:a16="http://schemas.microsoft.com/office/drawing/2014/main" id="{848E74A9-B79E-4040-BA84-E12CD5A89BD6}"/>
                </a:ext>
              </a:extLst>
            </p:cNvPr>
            <p:cNvSpPr/>
            <p:nvPr/>
          </p:nvSpPr>
          <p:spPr bwMode="auto">
            <a:xfrm>
              <a:off x="4476232" y="3981633"/>
              <a:ext cx="5524295" cy="219630"/>
            </a:xfrm>
            <a:custGeom>
              <a:avLst/>
              <a:gdLst>
                <a:gd name="T0" fmla="*/ 333 w 14293"/>
                <a:gd name="T1" fmla="*/ 8 h 571"/>
                <a:gd name="T2" fmla="*/ 111 w 14293"/>
                <a:gd name="T3" fmla="*/ 562 h 571"/>
                <a:gd name="T4" fmla="*/ 717 w 14293"/>
                <a:gd name="T5" fmla="*/ 102 h 571"/>
                <a:gd name="T6" fmla="*/ 1024 w 14293"/>
                <a:gd name="T7" fmla="*/ 468 h 571"/>
                <a:gd name="T8" fmla="*/ 1501 w 14293"/>
                <a:gd name="T9" fmla="*/ 375 h 571"/>
                <a:gd name="T10" fmla="*/ 1271 w 14293"/>
                <a:gd name="T11" fmla="*/ 562 h 571"/>
                <a:gd name="T12" fmla="*/ 1825 w 14293"/>
                <a:gd name="T13" fmla="*/ 562 h 571"/>
                <a:gd name="T14" fmla="*/ 1987 w 14293"/>
                <a:gd name="T15" fmla="*/ 136 h 571"/>
                <a:gd name="T16" fmla="*/ 2712 w 14293"/>
                <a:gd name="T17" fmla="*/ 375 h 571"/>
                <a:gd name="T18" fmla="*/ 2474 w 14293"/>
                <a:gd name="T19" fmla="*/ 562 h 571"/>
                <a:gd name="T20" fmla="*/ 3540 w 14293"/>
                <a:gd name="T21" fmla="*/ 68 h 571"/>
                <a:gd name="T22" fmla="*/ 3258 w 14293"/>
                <a:gd name="T23" fmla="*/ 349 h 571"/>
                <a:gd name="T24" fmla="*/ 3412 w 14293"/>
                <a:gd name="T25" fmla="*/ 247 h 571"/>
                <a:gd name="T26" fmla="*/ 3258 w 14293"/>
                <a:gd name="T27" fmla="*/ 102 h 571"/>
                <a:gd name="T28" fmla="*/ 4154 w 14293"/>
                <a:gd name="T29" fmla="*/ 76 h 571"/>
                <a:gd name="T30" fmla="*/ 3804 w 14293"/>
                <a:gd name="T31" fmla="*/ 281 h 571"/>
                <a:gd name="T32" fmla="*/ 3957 w 14293"/>
                <a:gd name="T33" fmla="*/ 94 h 571"/>
                <a:gd name="T34" fmla="*/ 4469 w 14293"/>
                <a:gd name="T35" fmla="*/ 468 h 571"/>
                <a:gd name="T36" fmla="*/ 4742 w 14293"/>
                <a:gd name="T37" fmla="*/ 8 h 571"/>
                <a:gd name="T38" fmla="*/ 5066 w 14293"/>
                <a:gd name="T39" fmla="*/ 562 h 571"/>
                <a:gd name="T40" fmla="*/ 5765 w 14293"/>
                <a:gd name="T41" fmla="*/ 8 h 571"/>
                <a:gd name="T42" fmla="*/ 5885 w 14293"/>
                <a:gd name="T43" fmla="*/ 8 h 571"/>
                <a:gd name="T44" fmla="*/ 6277 w 14293"/>
                <a:gd name="T45" fmla="*/ 315 h 571"/>
                <a:gd name="T46" fmla="*/ 6797 w 14293"/>
                <a:gd name="T47" fmla="*/ 358 h 571"/>
                <a:gd name="T48" fmla="*/ 6499 w 14293"/>
                <a:gd name="T49" fmla="*/ 76 h 571"/>
                <a:gd name="T50" fmla="*/ 6678 w 14293"/>
                <a:gd name="T51" fmla="*/ 94 h 571"/>
                <a:gd name="T52" fmla="*/ 6797 w 14293"/>
                <a:gd name="T53" fmla="*/ 358 h 571"/>
                <a:gd name="T54" fmla="*/ 7386 w 14293"/>
                <a:gd name="T55" fmla="*/ 8 h 571"/>
                <a:gd name="T56" fmla="*/ 7164 w 14293"/>
                <a:gd name="T57" fmla="*/ 562 h 571"/>
                <a:gd name="T58" fmla="*/ 7991 w 14293"/>
                <a:gd name="T59" fmla="*/ 8 h 571"/>
                <a:gd name="T60" fmla="*/ 7659 w 14293"/>
                <a:gd name="T61" fmla="*/ 562 h 571"/>
                <a:gd name="T62" fmla="*/ 8870 w 14293"/>
                <a:gd name="T63" fmla="*/ 358 h 571"/>
                <a:gd name="T64" fmla="*/ 8571 w 14293"/>
                <a:gd name="T65" fmla="*/ 76 h 571"/>
                <a:gd name="T66" fmla="*/ 8750 w 14293"/>
                <a:gd name="T67" fmla="*/ 94 h 571"/>
                <a:gd name="T68" fmla="*/ 8870 w 14293"/>
                <a:gd name="T69" fmla="*/ 358 h 571"/>
                <a:gd name="T70" fmla="*/ 9518 w 14293"/>
                <a:gd name="T71" fmla="*/ 477 h 571"/>
                <a:gd name="T72" fmla="*/ 9739 w 14293"/>
                <a:gd name="T73" fmla="*/ 298 h 571"/>
                <a:gd name="T74" fmla="*/ 9339 w 14293"/>
                <a:gd name="T75" fmla="*/ 502 h 571"/>
                <a:gd name="T76" fmla="*/ 10012 w 14293"/>
                <a:gd name="T77" fmla="*/ 8 h 571"/>
                <a:gd name="T78" fmla="*/ 10004 w 14293"/>
                <a:gd name="T79" fmla="*/ 196 h 571"/>
                <a:gd name="T80" fmla="*/ 10609 w 14293"/>
                <a:gd name="T81" fmla="*/ 562 h 571"/>
                <a:gd name="T82" fmla="*/ 11104 w 14293"/>
                <a:gd name="T83" fmla="*/ 8 h 571"/>
                <a:gd name="T84" fmla="*/ 11735 w 14293"/>
                <a:gd name="T85" fmla="*/ 8 h 571"/>
                <a:gd name="T86" fmla="*/ 11437 w 14293"/>
                <a:gd name="T87" fmla="*/ 315 h 571"/>
                <a:gd name="T88" fmla="*/ 11889 w 14293"/>
                <a:gd name="T89" fmla="*/ 8 h 571"/>
                <a:gd name="T90" fmla="*/ 12196 w 14293"/>
                <a:gd name="T91" fmla="*/ 315 h 571"/>
                <a:gd name="T92" fmla="*/ 12110 w 14293"/>
                <a:gd name="T93" fmla="*/ 358 h 571"/>
                <a:gd name="T94" fmla="*/ 11999 w 14293"/>
                <a:gd name="T95" fmla="*/ 238 h 571"/>
                <a:gd name="T96" fmla="*/ 12170 w 14293"/>
                <a:gd name="T97" fmla="*/ 102 h 571"/>
                <a:gd name="T98" fmla="*/ 12613 w 14293"/>
                <a:gd name="T99" fmla="*/ 451 h 571"/>
                <a:gd name="T100" fmla="*/ 12656 w 14293"/>
                <a:gd name="T101" fmla="*/ 315 h 571"/>
                <a:gd name="T102" fmla="*/ 12844 w 14293"/>
                <a:gd name="T103" fmla="*/ 42 h 571"/>
                <a:gd name="T104" fmla="*/ 12588 w 14293"/>
                <a:gd name="T105" fmla="*/ 145 h 571"/>
                <a:gd name="T106" fmla="*/ 12886 w 14293"/>
                <a:gd name="T107" fmla="*/ 494 h 571"/>
                <a:gd name="T108" fmla="*/ 13048 w 14293"/>
                <a:gd name="T109" fmla="*/ 8 h 571"/>
                <a:gd name="T110" fmla="*/ 13270 w 14293"/>
                <a:gd name="T111" fmla="*/ 102 h 571"/>
                <a:gd name="T112" fmla="*/ 13432 w 14293"/>
                <a:gd name="T113" fmla="*/ 562 h 571"/>
                <a:gd name="T114" fmla="*/ 14157 w 14293"/>
                <a:gd name="T115" fmla="*/ 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293" h="571">
                  <a:moveTo>
                    <a:pt x="0" y="562"/>
                  </a:moveTo>
                  <a:cubicBezTo>
                    <a:pt x="0" y="8"/>
                    <a:pt x="0" y="8"/>
                    <a:pt x="0" y="8"/>
                  </a:cubicBezTo>
                  <a:cubicBezTo>
                    <a:pt x="111" y="8"/>
                    <a:pt x="111" y="8"/>
                    <a:pt x="111" y="8"/>
                  </a:cubicBezTo>
                  <a:cubicBezTo>
                    <a:pt x="111" y="221"/>
                    <a:pt x="111" y="221"/>
                    <a:pt x="111" y="221"/>
                  </a:cubicBezTo>
                  <a:cubicBezTo>
                    <a:pt x="333" y="221"/>
                    <a:pt x="333" y="221"/>
                    <a:pt x="333" y="221"/>
                  </a:cubicBezTo>
                  <a:cubicBezTo>
                    <a:pt x="333" y="8"/>
                    <a:pt x="333" y="8"/>
                    <a:pt x="333" y="8"/>
                  </a:cubicBezTo>
                  <a:cubicBezTo>
                    <a:pt x="444" y="8"/>
                    <a:pt x="444" y="8"/>
                    <a:pt x="444" y="8"/>
                  </a:cubicBezTo>
                  <a:cubicBezTo>
                    <a:pt x="444" y="562"/>
                    <a:pt x="444" y="562"/>
                    <a:pt x="444" y="562"/>
                  </a:cubicBezTo>
                  <a:cubicBezTo>
                    <a:pt x="333" y="562"/>
                    <a:pt x="333" y="562"/>
                    <a:pt x="333" y="562"/>
                  </a:cubicBezTo>
                  <a:cubicBezTo>
                    <a:pt x="333" y="324"/>
                    <a:pt x="333" y="324"/>
                    <a:pt x="333" y="324"/>
                  </a:cubicBezTo>
                  <a:cubicBezTo>
                    <a:pt x="111" y="324"/>
                    <a:pt x="111" y="324"/>
                    <a:pt x="111" y="324"/>
                  </a:cubicBezTo>
                  <a:cubicBezTo>
                    <a:pt x="111" y="562"/>
                    <a:pt x="111" y="562"/>
                    <a:pt x="111" y="562"/>
                  </a:cubicBezTo>
                  <a:lnTo>
                    <a:pt x="0" y="562"/>
                  </a:lnTo>
                  <a:close/>
                  <a:moveTo>
                    <a:pt x="597" y="562"/>
                  </a:moveTo>
                  <a:cubicBezTo>
                    <a:pt x="597" y="8"/>
                    <a:pt x="597" y="8"/>
                    <a:pt x="597" y="8"/>
                  </a:cubicBezTo>
                  <a:cubicBezTo>
                    <a:pt x="1015" y="8"/>
                    <a:pt x="1015" y="8"/>
                    <a:pt x="1015" y="8"/>
                  </a:cubicBezTo>
                  <a:cubicBezTo>
                    <a:pt x="1015" y="102"/>
                    <a:pt x="1015" y="102"/>
                    <a:pt x="1015" y="102"/>
                  </a:cubicBezTo>
                  <a:cubicBezTo>
                    <a:pt x="717" y="102"/>
                    <a:pt x="717" y="102"/>
                    <a:pt x="717" y="102"/>
                  </a:cubicBezTo>
                  <a:cubicBezTo>
                    <a:pt x="717" y="221"/>
                    <a:pt x="717" y="221"/>
                    <a:pt x="717" y="221"/>
                  </a:cubicBezTo>
                  <a:cubicBezTo>
                    <a:pt x="990" y="221"/>
                    <a:pt x="990" y="221"/>
                    <a:pt x="990" y="221"/>
                  </a:cubicBezTo>
                  <a:cubicBezTo>
                    <a:pt x="990" y="315"/>
                    <a:pt x="990" y="315"/>
                    <a:pt x="990" y="315"/>
                  </a:cubicBezTo>
                  <a:cubicBezTo>
                    <a:pt x="717" y="315"/>
                    <a:pt x="717" y="315"/>
                    <a:pt x="717" y="315"/>
                  </a:cubicBezTo>
                  <a:cubicBezTo>
                    <a:pt x="717" y="468"/>
                    <a:pt x="717" y="468"/>
                    <a:pt x="717" y="468"/>
                  </a:cubicBezTo>
                  <a:cubicBezTo>
                    <a:pt x="1024" y="468"/>
                    <a:pt x="1024" y="468"/>
                    <a:pt x="1024" y="468"/>
                  </a:cubicBezTo>
                  <a:cubicBezTo>
                    <a:pt x="1024" y="562"/>
                    <a:pt x="1024" y="562"/>
                    <a:pt x="1024" y="562"/>
                  </a:cubicBezTo>
                  <a:lnTo>
                    <a:pt x="597" y="562"/>
                  </a:lnTo>
                  <a:close/>
                  <a:moveTo>
                    <a:pt x="1160" y="562"/>
                  </a:moveTo>
                  <a:cubicBezTo>
                    <a:pt x="1160" y="8"/>
                    <a:pt x="1160" y="8"/>
                    <a:pt x="1160" y="8"/>
                  </a:cubicBezTo>
                  <a:cubicBezTo>
                    <a:pt x="1271" y="8"/>
                    <a:pt x="1271" y="8"/>
                    <a:pt x="1271" y="8"/>
                  </a:cubicBezTo>
                  <a:cubicBezTo>
                    <a:pt x="1501" y="375"/>
                    <a:pt x="1501" y="375"/>
                    <a:pt x="1501" y="375"/>
                  </a:cubicBezTo>
                  <a:cubicBezTo>
                    <a:pt x="1501" y="8"/>
                    <a:pt x="1501" y="8"/>
                    <a:pt x="1501" y="8"/>
                  </a:cubicBezTo>
                  <a:cubicBezTo>
                    <a:pt x="1604" y="8"/>
                    <a:pt x="1604" y="8"/>
                    <a:pt x="1604" y="8"/>
                  </a:cubicBezTo>
                  <a:cubicBezTo>
                    <a:pt x="1604" y="562"/>
                    <a:pt x="1604" y="562"/>
                    <a:pt x="1604" y="562"/>
                  </a:cubicBezTo>
                  <a:cubicBezTo>
                    <a:pt x="1493" y="562"/>
                    <a:pt x="1493" y="562"/>
                    <a:pt x="1493" y="562"/>
                  </a:cubicBezTo>
                  <a:cubicBezTo>
                    <a:pt x="1271" y="196"/>
                    <a:pt x="1271" y="196"/>
                    <a:pt x="1271" y="196"/>
                  </a:cubicBezTo>
                  <a:cubicBezTo>
                    <a:pt x="1271" y="562"/>
                    <a:pt x="1271" y="562"/>
                    <a:pt x="1271" y="562"/>
                  </a:cubicBezTo>
                  <a:lnTo>
                    <a:pt x="1160" y="562"/>
                  </a:lnTo>
                  <a:close/>
                  <a:moveTo>
                    <a:pt x="2269" y="562"/>
                  </a:moveTo>
                  <a:cubicBezTo>
                    <a:pt x="2149" y="562"/>
                    <a:pt x="2149" y="562"/>
                    <a:pt x="2149" y="562"/>
                  </a:cubicBezTo>
                  <a:cubicBezTo>
                    <a:pt x="2098" y="434"/>
                    <a:pt x="2098" y="434"/>
                    <a:pt x="2098" y="434"/>
                  </a:cubicBezTo>
                  <a:cubicBezTo>
                    <a:pt x="1877" y="434"/>
                    <a:pt x="1877" y="434"/>
                    <a:pt x="1877" y="434"/>
                  </a:cubicBezTo>
                  <a:cubicBezTo>
                    <a:pt x="1825" y="562"/>
                    <a:pt x="1825" y="562"/>
                    <a:pt x="1825" y="562"/>
                  </a:cubicBezTo>
                  <a:cubicBezTo>
                    <a:pt x="1715" y="562"/>
                    <a:pt x="1715" y="562"/>
                    <a:pt x="1715" y="562"/>
                  </a:cubicBezTo>
                  <a:cubicBezTo>
                    <a:pt x="1928" y="8"/>
                    <a:pt x="1928" y="8"/>
                    <a:pt x="1928" y="8"/>
                  </a:cubicBezTo>
                  <a:cubicBezTo>
                    <a:pt x="2047" y="8"/>
                    <a:pt x="2047" y="8"/>
                    <a:pt x="2047" y="8"/>
                  </a:cubicBezTo>
                  <a:lnTo>
                    <a:pt x="2269" y="562"/>
                  </a:lnTo>
                  <a:close/>
                  <a:moveTo>
                    <a:pt x="2064" y="341"/>
                  </a:moveTo>
                  <a:cubicBezTo>
                    <a:pt x="1987" y="136"/>
                    <a:pt x="1987" y="136"/>
                    <a:pt x="1987" y="136"/>
                  </a:cubicBezTo>
                  <a:cubicBezTo>
                    <a:pt x="1911" y="341"/>
                    <a:pt x="1911" y="341"/>
                    <a:pt x="1911" y="341"/>
                  </a:cubicBezTo>
                  <a:lnTo>
                    <a:pt x="2064" y="341"/>
                  </a:lnTo>
                  <a:close/>
                  <a:moveTo>
                    <a:pt x="2371" y="562"/>
                  </a:moveTo>
                  <a:cubicBezTo>
                    <a:pt x="2371" y="8"/>
                    <a:pt x="2371" y="8"/>
                    <a:pt x="2371" y="8"/>
                  </a:cubicBezTo>
                  <a:cubicBezTo>
                    <a:pt x="2482" y="8"/>
                    <a:pt x="2482" y="8"/>
                    <a:pt x="2482" y="8"/>
                  </a:cubicBezTo>
                  <a:cubicBezTo>
                    <a:pt x="2712" y="375"/>
                    <a:pt x="2712" y="375"/>
                    <a:pt x="2712" y="375"/>
                  </a:cubicBezTo>
                  <a:cubicBezTo>
                    <a:pt x="2712" y="8"/>
                    <a:pt x="2712" y="8"/>
                    <a:pt x="2712" y="8"/>
                  </a:cubicBezTo>
                  <a:cubicBezTo>
                    <a:pt x="2815" y="8"/>
                    <a:pt x="2815" y="8"/>
                    <a:pt x="2815" y="8"/>
                  </a:cubicBezTo>
                  <a:cubicBezTo>
                    <a:pt x="2815" y="562"/>
                    <a:pt x="2815" y="562"/>
                    <a:pt x="2815" y="562"/>
                  </a:cubicBezTo>
                  <a:cubicBezTo>
                    <a:pt x="2704" y="562"/>
                    <a:pt x="2704" y="562"/>
                    <a:pt x="2704" y="562"/>
                  </a:cubicBezTo>
                  <a:cubicBezTo>
                    <a:pt x="2474" y="196"/>
                    <a:pt x="2474" y="196"/>
                    <a:pt x="2474" y="196"/>
                  </a:cubicBezTo>
                  <a:cubicBezTo>
                    <a:pt x="2474" y="562"/>
                    <a:pt x="2474" y="562"/>
                    <a:pt x="2474" y="562"/>
                  </a:cubicBezTo>
                  <a:lnTo>
                    <a:pt x="2371" y="562"/>
                  </a:lnTo>
                  <a:close/>
                  <a:moveTo>
                    <a:pt x="3147" y="562"/>
                  </a:moveTo>
                  <a:cubicBezTo>
                    <a:pt x="3147" y="8"/>
                    <a:pt x="3147" y="8"/>
                    <a:pt x="3147" y="8"/>
                  </a:cubicBezTo>
                  <a:cubicBezTo>
                    <a:pt x="3326" y="8"/>
                    <a:pt x="3326" y="8"/>
                    <a:pt x="3326" y="8"/>
                  </a:cubicBezTo>
                  <a:cubicBezTo>
                    <a:pt x="3395" y="8"/>
                    <a:pt x="3437" y="8"/>
                    <a:pt x="3463" y="17"/>
                  </a:cubicBezTo>
                  <a:cubicBezTo>
                    <a:pt x="3497" y="25"/>
                    <a:pt x="3523" y="42"/>
                    <a:pt x="3540" y="68"/>
                  </a:cubicBezTo>
                  <a:cubicBezTo>
                    <a:pt x="3565" y="94"/>
                    <a:pt x="3574" y="136"/>
                    <a:pt x="3574" y="179"/>
                  </a:cubicBezTo>
                  <a:cubicBezTo>
                    <a:pt x="3574" y="213"/>
                    <a:pt x="3565" y="238"/>
                    <a:pt x="3557" y="264"/>
                  </a:cubicBezTo>
                  <a:cubicBezTo>
                    <a:pt x="3540" y="289"/>
                    <a:pt x="3531" y="307"/>
                    <a:pt x="3505" y="315"/>
                  </a:cubicBezTo>
                  <a:cubicBezTo>
                    <a:pt x="3488" y="332"/>
                    <a:pt x="3471" y="341"/>
                    <a:pt x="3454" y="341"/>
                  </a:cubicBezTo>
                  <a:cubicBezTo>
                    <a:pt x="3420" y="349"/>
                    <a:pt x="3386" y="349"/>
                    <a:pt x="3335" y="349"/>
                  </a:cubicBezTo>
                  <a:cubicBezTo>
                    <a:pt x="3258" y="349"/>
                    <a:pt x="3258" y="349"/>
                    <a:pt x="3258" y="349"/>
                  </a:cubicBezTo>
                  <a:cubicBezTo>
                    <a:pt x="3258" y="562"/>
                    <a:pt x="3258" y="562"/>
                    <a:pt x="3258" y="562"/>
                  </a:cubicBezTo>
                  <a:lnTo>
                    <a:pt x="3147" y="562"/>
                  </a:lnTo>
                  <a:close/>
                  <a:moveTo>
                    <a:pt x="3258" y="102"/>
                  </a:moveTo>
                  <a:cubicBezTo>
                    <a:pt x="3258" y="255"/>
                    <a:pt x="3258" y="255"/>
                    <a:pt x="3258" y="255"/>
                  </a:cubicBezTo>
                  <a:cubicBezTo>
                    <a:pt x="3326" y="255"/>
                    <a:pt x="3326" y="255"/>
                    <a:pt x="3326" y="255"/>
                  </a:cubicBezTo>
                  <a:cubicBezTo>
                    <a:pt x="3369" y="255"/>
                    <a:pt x="3395" y="255"/>
                    <a:pt x="3412" y="247"/>
                  </a:cubicBezTo>
                  <a:cubicBezTo>
                    <a:pt x="3429" y="247"/>
                    <a:pt x="3437" y="238"/>
                    <a:pt x="3446" y="221"/>
                  </a:cubicBezTo>
                  <a:cubicBezTo>
                    <a:pt x="3454" y="213"/>
                    <a:pt x="3463" y="196"/>
                    <a:pt x="3463" y="179"/>
                  </a:cubicBezTo>
                  <a:cubicBezTo>
                    <a:pt x="3463" y="162"/>
                    <a:pt x="3454" y="145"/>
                    <a:pt x="3437" y="128"/>
                  </a:cubicBezTo>
                  <a:cubicBezTo>
                    <a:pt x="3429" y="119"/>
                    <a:pt x="3412" y="111"/>
                    <a:pt x="3395" y="102"/>
                  </a:cubicBezTo>
                  <a:cubicBezTo>
                    <a:pt x="3386" y="102"/>
                    <a:pt x="3352" y="102"/>
                    <a:pt x="3318" y="102"/>
                  </a:cubicBezTo>
                  <a:lnTo>
                    <a:pt x="3258" y="102"/>
                  </a:lnTo>
                  <a:close/>
                  <a:moveTo>
                    <a:pt x="3685" y="289"/>
                  </a:moveTo>
                  <a:cubicBezTo>
                    <a:pt x="3685" y="230"/>
                    <a:pt x="3693" y="187"/>
                    <a:pt x="3710" y="145"/>
                  </a:cubicBezTo>
                  <a:cubicBezTo>
                    <a:pt x="3727" y="119"/>
                    <a:pt x="3744" y="94"/>
                    <a:pt x="3761" y="68"/>
                  </a:cubicBezTo>
                  <a:cubicBezTo>
                    <a:pt x="3787" y="42"/>
                    <a:pt x="3812" y="34"/>
                    <a:pt x="3838" y="17"/>
                  </a:cubicBezTo>
                  <a:cubicBezTo>
                    <a:pt x="3872" y="8"/>
                    <a:pt x="3915" y="0"/>
                    <a:pt x="3957" y="0"/>
                  </a:cubicBezTo>
                  <a:cubicBezTo>
                    <a:pt x="4034" y="0"/>
                    <a:pt x="4102" y="25"/>
                    <a:pt x="4154" y="76"/>
                  </a:cubicBezTo>
                  <a:cubicBezTo>
                    <a:pt x="4205" y="128"/>
                    <a:pt x="4230" y="196"/>
                    <a:pt x="4230" y="281"/>
                  </a:cubicBezTo>
                  <a:cubicBezTo>
                    <a:pt x="4230" y="375"/>
                    <a:pt x="4205" y="443"/>
                    <a:pt x="4154" y="494"/>
                  </a:cubicBezTo>
                  <a:cubicBezTo>
                    <a:pt x="4102" y="545"/>
                    <a:pt x="4043" y="571"/>
                    <a:pt x="3957" y="571"/>
                  </a:cubicBezTo>
                  <a:cubicBezTo>
                    <a:pt x="3872" y="571"/>
                    <a:pt x="3812" y="545"/>
                    <a:pt x="3761" y="494"/>
                  </a:cubicBezTo>
                  <a:cubicBezTo>
                    <a:pt x="3710" y="443"/>
                    <a:pt x="3685" y="375"/>
                    <a:pt x="3685" y="289"/>
                  </a:cubicBezTo>
                  <a:close/>
                  <a:moveTo>
                    <a:pt x="3804" y="281"/>
                  </a:moveTo>
                  <a:cubicBezTo>
                    <a:pt x="3804" y="349"/>
                    <a:pt x="3821" y="392"/>
                    <a:pt x="3847" y="426"/>
                  </a:cubicBezTo>
                  <a:cubicBezTo>
                    <a:pt x="3872" y="460"/>
                    <a:pt x="3915" y="477"/>
                    <a:pt x="3957" y="477"/>
                  </a:cubicBezTo>
                  <a:cubicBezTo>
                    <a:pt x="4000" y="477"/>
                    <a:pt x="4043" y="460"/>
                    <a:pt x="4068" y="426"/>
                  </a:cubicBezTo>
                  <a:cubicBezTo>
                    <a:pt x="4094" y="392"/>
                    <a:pt x="4111" y="349"/>
                    <a:pt x="4111" y="281"/>
                  </a:cubicBezTo>
                  <a:cubicBezTo>
                    <a:pt x="4111" y="221"/>
                    <a:pt x="4094" y="170"/>
                    <a:pt x="4068" y="136"/>
                  </a:cubicBezTo>
                  <a:cubicBezTo>
                    <a:pt x="4043" y="111"/>
                    <a:pt x="4000" y="94"/>
                    <a:pt x="3957" y="94"/>
                  </a:cubicBezTo>
                  <a:cubicBezTo>
                    <a:pt x="3915" y="94"/>
                    <a:pt x="3872" y="111"/>
                    <a:pt x="3847" y="145"/>
                  </a:cubicBezTo>
                  <a:cubicBezTo>
                    <a:pt x="3821" y="170"/>
                    <a:pt x="3804" y="221"/>
                    <a:pt x="3804" y="281"/>
                  </a:cubicBezTo>
                  <a:close/>
                  <a:moveTo>
                    <a:pt x="4358" y="562"/>
                  </a:moveTo>
                  <a:cubicBezTo>
                    <a:pt x="4358" y="8"/>
                    <a:pt x="4358" y="8"/>
                    <a:pt x="4358" y="8"/>
                  </a:cubicBezTo>
                  <a:cubicBezTo>
                    <a:pt x="4469" y="8"/>
                    <a:pt x="4469" y="8"/>
                    <a:pt x="4469" y="8"/>
                  </a:cubicBezTo>
                  <a:cubicBezTo>
                    <a:pt x="4469" y="468"/>
                    <a:pt x="4469" y="468"/>
                    <a:pt x="4469" y="468"/>
                  </a:cubicBezTo>
                  <a:cubicBezTo>
                    <a:pt x="4751" y="468"/>
                    <a:pt x="4751" y="468"/>
                    <a:pt x="4751" y="468"/>
                  </a:cubicBezTo>
                  <a:cubicBezTo>
                    <a:pt x="4751" y="562"/>
                    <a:pt x="4751" y="562"/>
                    <a:pt x="4751" y="562"/>
                  </a:cubicBezTo>
                  <a:lnTo>
                    <a:pt x="4358" y="562"/>
                  </a:lnTo>
                  <a:close/>
                  <a:moveTo>
                    <a:pt x="4947" y="562"/>
                  </a:moveTo>
                  <a:cubicBezTo>
                    <a:pt x="4947" y="332"/>
                    <a:pt x="4947" y="332"/>
                    <a:pt x="4947" y="332"/>
                  </a:cubicBezTo>
                  <a:cubicBezTo>
                    <a:pt x="4742" y="8"/>
                    <a:pt x="4742" y="8"/>
                    <a:pt x="4742" y="8"/>
                  </a:cubicBezTo>
                  <a:cubicBezTo>
                    <a:pt x="4878" y="8"/>
                    <a:pt x="4878" y="8"/>
                    <a:pt x="4878" y="8"/>
                  </a:cubicBezTo>
                  <a:cubicBezTo>
                    <a:pt x="5006" y="230"/>
                    <a:pt x="5006" y="230"/>
                    <a:pt x="5006" y="230"/>
                  </a:cubicBezTo>
                  <a:cubicBezTo>
                    <a:pt x="5134" y="8"/>
                    <a:pt x="5134" y="8"/>
                    <a:pt x="5134" y="8"/>
                  </a:cubicBezTo>
                  <a:cubicBezTo>
                    <a:pt x="5262" y="8"/>
                    <a:pt x="5262" y="8"/>
                    <a:pt x="5262" y="8"/>
                  </a:cubicBezTo>
                  <a:cubicBezTo>
                    <a:pt x="5066" y="332"/>
                    <a:pt x="5066" y="332"/>
                    <a:pt x="5066" y="332"/>
                  </a:cubicBezTo>
                  <a:cubicBezTo>
                    <a:pt x="5066" y="562"/>
                    <a:pt x="5066" y="562"/>
                    <a:pt x="5066" y="562"/>
                  </a:cubicBezTo>
                  <a:lnTo>
                    <a:pt x="4947" y="562"/>
                  </a:lnTo>
                  <a:close/>
                  <a:moveTo>
                    <a:pt x="5492" y="562"/>
                  </a:moveTo>
                  <a:cubicBezTo>
                    <a:pt x="5492" y="102"/>
                    <a:pt x="5492" y="102"/>
                    <a:pt x="5492" y="102"/>
                  </a:cubicBezTo>
                  <a:cubicBezTo>
                    <a:pt x="5322" y="102"/>
                    <a:pt x="5322" y="102"/>
                    <a:pt x="5322" y="102"/>
                  </a:cubicBezTo>
                  <a:cubicBezTo>
                    <a:pt x="5322" y="8"/>
                    <a:pt x="5322" y="8"/>
                    <a:pt x="5322" y="8"/>
                  </a:cubicBezTo>
                  <a:cubicBezTo>
                    <a:pt x="5765" y="8"/>
                    <a:pt x="5765" y="8"/>
                    <a:pt x="5765" y="8"/>
                  </a:cubicBezTo>
                  <a:cubicBezTo>
                    <a:pt x="5765" y="102"/>
                    <a:pt x="5765" y="102"/>
                    <a:pt x="5765" y="102"/>
                  </a:cubicBezTo>
                  <a:cubicBezTo>
                    <a:pt x="5603" y="102"/>
                    <a:pt x="5603" y="102"/>
                    <a:pt x="5603" y="102"/>
                  </a:cubicBezTo>
                  <a:cubicBezTo>
                    <a:pt x="5603" y="562"/>
                    <a:pt x="5603" y="562"/>
                    <a:pt x="5603" y="562"/>
                  </a:cubicBezTo>
                  <a:lnTo>
                    <a:pt x="5492" y="562"/>
                  </a:lnTo>
                  <a:close/>
                  <a:moveTo>
                    <a:pt x="5885" y="562"/>
                  </a:moveTo>
                  <a:cubicBezTo>
                    <a:pt x="5885" y="8"/>
                    <a:pt x="5885" y="8"/>
                    <a:pt x="5885" y="8"/>
                  </a:cubicBezTo>
                  <a:cubicBezTo>
                    <a:pt x="6294" y="8"/>
                    <a:pt x="6294" y="8"/>
                    <a:pt x="6294" y="8"/>
                  </a:cubicBezTo>
                  <a:cubicBezTo>
                    <a:pt x="6294" y="102"/>
                    <a:pt x="6294" y="102"/>
                    <a:pt x="6294" y="102"/>
                  </a:cubicBezTo>
                  <a:cubicBezTo>
                    <a:pt x="5996" y="102"/>
                    <a:pt x="5996" y="102"/>
                    <a:pt x="5996" y="102"/>
                  </a:cubicBezTo>
                  <a:cubicBezTo>
                    <a:pt x="5996" y="221"/>
                    <a:pt x="5996" y="221"/>
                    <a:pt x="5996" y="221"/>
                  </a:cubicBezTo>
                  <a:cubicBezTo>
                    <a:pt x="6277" y="221"/>
                    <a:pt x="6277" y="221"/>
                    <a:pt x="6277" y="221"/>
                  </a:cubicBezTo>
                  <a:cubicBezTo>
                    <a:pt x="6277" y="315"/>
                    <a:pt x="6277" y="315"/>
                    <a:pt x="6277" y="315"/>
                  </a:cubicBezTo>
                  <a:cubicBezTo>
                    <a:pt x="5996" y="315"/>
                    <a:pt x="5996" y="315"/>
                    <a:pt x="5996" y="315"/>
                  </a:cubicBezTo>
                  <a:cubicBezTo>
                    <a:pt x="5996" y="468"/>
                    <a:pt x="5996" y="468"/>
                    <a:pt x="5996" y="468"/>
                  </a:cubicBezTo>
                  <a:cubicBezTo>
                    <a:pt x="6303" y="468"/>
                    <a:pt x="6303" y="468"/>
                    <a:pt x="6303" y="468"/>
                  </a:cubicBezTo>
                  <a:cubicBezTo>
                    <a:pt x="6303" y="562"/>
                    <a:pt x="6303" y="562"/>
                    <a:pt x="6303" y="562"/>
                  </a:cubicBezTo>
                  <a:lnTo>
                    <a:pt x="5885" y="562"/>
                  </a:lnTo>
                  <a:close/>
                  <a:moveTo>
                    <a:pt x="6797" y="358"/>
                  </a:moveTo>
                  <a:cubicBezTo>
                    <a:pt x="6908" y="392"/>
                    <a:pt x="6908" y="392"/>
                    <a:pt x="6908" y="392"/>
                  </a:cubicBezTo>
                  <a:cubicBezTo>
                    <a:pt x="6891" y="451"/>
                    <a:pt x="6866" y="494"/>
                    <a:pt x="6823" y="528"/>
                  </a:cubicBezTo>
                  <a:cubicBezTo>
                    <a:pt x="6789" y="554"/>
                    <a:pt x="6738" y="571"/>
                    <a:pt x="6678" y="571"/>
                  </a:cubicBezTo>
                  <a:cubicBezTo>
                    <a:pt x="6601" y="571"/>
                    <a:pt x="6541" y="545"/>
                    <a:pt x="6499" y="494"/>
                  </a:cubicBezTo>
                  <a:cubicBezTo>
                    <a:pt x="6448" y="443"/>
                    <a:pt x="6422" y="375"/>
                    <a:pt x="6422" y="289"/>
                  </a:cubicBezTo>
                  <a:cubicBezTo>
                    <a:pt x="6422" y="196"/>
                    <a:pt x="6448" y="128"/>
                    <a:pt x="6499" y="76"/>
                  </a:cubicBezTo>
                  <a:cubicBezTo>
                    <a:pt x="6541" y="25"/>
                    <a:pt x="6610" y="0"/>
                    <a:pt x="6686" y="0"/>
                  </a:cubicBezTo>
                  <a:cubicBezTo>
                    <a:pt x="6755" y="0"/>
                    <a:pt x="6806" y="17"/>
                    <a:pt x="6848" y="59"/>
                  </a:cubicBezTo>
                  <a:cubicBezTo>
                    <a:pt x="6874" y="85"/>
                    <a:pt x="6891" y="119"/>
                    <a:pt x="6908" y="162"/>
                  </a:cubicBezTo>
                  <a:cubicBezTo>
                    <a:pt x="6797" y="187"/>
                    <a:pt x="6797" y="187"/>
                    <a:pt x="6797" y="187"/>
                  </a:cubicBezTo>
                  <a:cubicBezTo>
                    <a:pt x="6789" y="162"/>
                    <a:pt x="6780" y="136"/>
                    <a:pt x="6755" y="119"/>
                  </a:cubicBezTo>
                  <a:cubicBezTo>
                    <a:pt x="6738" y="102"/>
                    <a:pt x="6712" y="94"/>
                    <a:pt x="6678" y="94"/>
                  </a:cubicBezTo>
                  <a:cubicBezTo>
                    <a:pt x="6635" y="94"/>
                    <a:pt x="6601" y="111"/>
                    <a:pt x="6576" y="136"/>
                  </a:cubicBezTo>
                  <a:cubicBezTo>
                    <a:pt x="6550" y="170"/>
                    <a:pt x="6541" y="213"/>
                    <a:pt x="6541" y="281"/>
                  </a:cubicBezTo>
                  <a:cubicBezTo>
                    <a:pt x="6541" y="349"/>
                    <a:pt x="6550" y="400"/>
                    <a:pt x="6576" y="434"/>
                  </a:cubicBezTo>
                  <a:cubicBezTo>
                    <a:pt x="6601" y="460"/>
                    <a:pt x="6635" y="477"/>
                    <a:pt x="6678" y="477"/>
                  </a:cubicBezTo>
                  <a:cubicBezTo>
                    <a:pt x="6703" y="477"/>
                    <a:pt x="6729" y="468"/>
                    <a:pt x="6755" y="451"/>
                  </a:cubicBezTo>
                  <a:cubicBezTo>
                    <a:pt x="6772" y="426"/>
                    <a:pt x="6789" y="400"/>
                    <a:pt x="6797" y="358"/>
                  </a:cubicBezTo>
                  <a:close/>
                  <a:moveTo>
                    <a:pt x="7053" y="562"/>
                  </a:moveTo>
                  <a:cubicBezTo>
                    <a:pt x="7053" y="8"/>
                    <a:pt x="7053" y="8"/>
                    <a:pt x="7053" y="8"/>
                  </a:cubicBezTo>
                  <a:cubicBezTo>
                    <a:pt x="7164" y="8"/>
                    <a:pt x="7164" y="8"/>
                    <a:pt x="7164" y="8"/>
                  </a:cubicBezTo>
                  <a:cubicBezTo>
                    <a:pt x="7164" y="221"/>
                    <a:pt x="7164" y="221"/>
                    <a:pt x="7164" y="221"/>
                  </a:cubicBezTo>
                  <a:cubicBezTo>
                    <a:pt x="7386" y="221"/>
                    <a:pt x="7386" y="221"/>
                    <a:pt x="7386" y="221"/>
                  </a:cubicBezTo>
                  <a:cubicBezTo>
                    <a:pt x="7386" y="8"/>
                    <a:pt x="7386" y="8"/>
                    <a:pt x="7386" y="8"/>
                  </a:cubicBezTo>
                  <a:cubicBezTo>
                    <a:pt x="7497" y="8"/>
                    <a:pt x="7497" y="8"/>
                    <a:pt x="7497" y="8"/>
                  </a:cubicBezTo>
                  <a:cubicBezTo>
                    <a:pt x="7497" y="562"/>
                    <a:pt x="7497" y="562"/>
                    <a:pt x="7497" y="562"/>
                  </a:cubicBezTo>
                  <a:cubicBezTo>
                    <a:pt x="7386" y="562"/>
                    <a:pt x="7386" y="562"/>
                    <a:pt x="7386" y="562"/>
                  </a:cubicBezTo>
                  <a:cubicBezTo>
                    <a:pt x="7386" y="324"/>
                    <a:pt x="7386" y="324"/>
                    <a:pt x="7386" y="324"/>
                  </a:cubicBezTo>
                  <a:cubicBezTo>
                    <a:pt x="7164" y="324"/>
                    <a:pt x="7164" y="324"/>
                    <a:pt x="7164" y="324"/>
                  </a:cubicBezTo>
                  <a:cubicBezTo>
                    <a:pt x="7164" y="562"/>
                    <a:pt x="7164" y="562"/>
                    <a:pt x="7164" y="562"/>
                  </a:cubicBezTo>
                  <a:lnTo>
                    <a:pt x="7053" y="562"/>
                  </a:lnTo>
                  <a:close/>
                  <a:moveTo>
                    <a:pt x="7659" y="562"/>
                  </a:moveTo>
                  <a:cubicBezTo>
                    <a:pt x="7659" y="8"/>
                    <a:pt x="7659" y="8"/>
                    <a:pt x="7659" y="8"/>
                  </a:cubicBezTo>
                  <a:cubicBezTo>
                    <a:pt x="7761" y="8"/>
                    <a:pt x="7761" y="8"/>
                    <a:pt x="7761" y="8"/>
                  </a:cubicBezTo>
                  <a:cubicBezTo>
                    <a:pt x="7991" y="375"/>
                    <a:pt x="7991" y="375"/>
                    <a:pt x="7991" y="375"/>
                  </a:cubicBezTo>
                  <a:cubicBezTo>
                    <a:pt x="7991" y="8"/>
                    <a:pt x="7991" y="8"/>
                    <a:pt x="7991" y="8"/>
                  </a:cubicBezTo>
                  <a:cubicBezTo>
                    <a:pt x="8094" y="8"/>
                    <a:pt x="8094" y="8"/>
                    <a:pt x="8094" y="8"/>
                  </a:cubicBezTo>
                  <a:cubicBezTo>
                    <a:pt x="8094" y="562"/>
                    <a:pt x="8094" y="562"/>
                    <a:pt x="8094" y="562"/>
                  </a:cubicBezTo>
                  <a:cubicBezTo>
                    <a:pt x="7983" y="562"/>
                    <a:pt x="7983" y="562"/>
                    <a:pt x="7983" y="562"/>
                  </a:cubicBezTo>
                  <a:cubicBezTo>
                    <a:pt x="7761" y="196"/>
                    <a:pt x="7761" y="196"/>
                    <a:pt x="7761" y="196"/>
                  </a:cubicBezTo>
                  <a:cubicBezTo>
                    <a:pt x="7761" y="562"/>
                    <a:pt x="7761" y="562"/>
                    <a:pt x="7761" y="562"/>
                  </a:cubicBezTo>
                  <a:lnTo>
                    <a:pt x="7659" y="562"/>
                  </a:lnTo>
                  <a:close/>
                  <a:moveTo>
                    <a:pt x="8256" y="562"/>
                  </a:moveTo>
                  <a:cubicBezTo>
                    <a:pt x="8256" y="8"/>
                    <a:pt x="8256" y="8"/>
                    <a:pt x="8256" y="8"/>
                  </a:cubicBezTo>
                  <a:cubicBezTo>
                    <a:pt x="8366" y="8"/>
                    <a:pt x="8366" y="8"/>
                    <a:pt x="8366" y="8"/>
                  </a:cubicBezTo>
                  <a:cubicBezTo>
                    <a:pt x="8366" y="562"/>
                    <a:pt x="8366" y="562"/>
                    <a:pt x="8366" y="562"/>
                  </a:cubicBezTo>
                  <a:lnTo>
                    <a:pt x="8256" y="562"/>
                  </a:lnTo>
                  <a:close/>
                  <a:moveTo>
                    <a:pt x="8870" y="358"/>
                  </a:moveTo>
                  <a:cubicBezTo>
                    <a:pt x="8980" y="392"/>
                    <a:pt x="8980" y="392"/>
                    <a:pt x="8980" y="392"/>
                  </a:cubicBezTo>
                  <a:cubicBezTo>
                    <a:pt x="8963" y="451"/>
                    <a:pt x="8938" y="494"/>
                    <a:pt x="8895" y="528"/>
                  </a:cubicBezTo>
                  <a:cubicBezTo>
                    <a:pt x="8861" y="554"/>
                    <a:pt x="8810" y="571"/>
                    <a:pt x="8750" y="571"/>
                  </a:cubicBezTo>
                  <a:cubicBezTo>
                    <a:pt x="8673" y="571"/>
                    <a:pt x="8614" y="545"/>
                    <a:pt x="8571" y="494"/>
                  </a:cubicBezTo>
                  <a:cubicBezTo>
                    <a:pt x="8520" y="443"/>
                    <a:pt x="8494" y="375"/>
                    <a:pt x="8494" y="289"/>
                  </a:cubicBezTo>
                  <a:cubicBezTo>
                    <a:pt x="8494" y="196"/>
                    <a:pt x="8520" y="128"/>
                    <a:pt x="8571" y="76"/>
                  </a:cubicBezTo>
                  <a:cubicBezTo>
                    <a:pt x="8614" y="25"/>
                    <a:pt x="8682" y="0"/>
                    <a:pt x="8759" y="0"/>
                  </a:cubicBezTo>
                  <a:cubicBezTo>
                    <a:pt x="8827" y="0"/>
                    <a:pt x="8878" y="17"/>
                    <a:pt x="8921" y="59"/>
                  </a:cubicBezTo>
                  <a:cubicBezTo>
                    <a:pt x="8946" y="85"/>
                    <a:pt x="8963" y="119"/>
                    <a:pt x="8980" y="162"/>
                  </a:cubicBezTo>
                  <a:cubicBezTo>
                    <a:pt x="8870" y="187"/>
                    <a:pt x="8870" y="187"/>
                    <a:pt x="8870" y="187"/>
                  </a:cubicBezTo>
                  <a:cubicBezTo>
                    <a:pt x="8861" y="162"/>
                    <a:pt x="8853" y="136"/>
                    <a:pt x="8827" y="119"/>
                  </a:cubicBezTo>
                  <a:cubicBezTo>
                    <a:pt x="8810" y="102"/>
                    <a:pt x="8784" y="94"/>
                    <a:pt x="8750" y="94"/>
                  </a:cubicBezTo>
                  <a:cubicBezTo>
                    <a:pt x="8708" y="94"/>
                    <a:pt x="8673" y="111"/>
                    <a:pt x="8648" y="136"/>
                  </a:cubicBezTo>
                  <a:cubicBezTo>
                    <a:pt x="8622" y="170"/>
                    <a:pt x="8614" y="213"/>
                    <a:pt x="8614" y="281"/>
                  </a:cubicBezTo>
                  <a:cubicBezTo>
                    <a:pt x="8614" y="349"/>
                    <a:pt x="8622" y="400"/>
                    <a:pt x="8648" y="434"/>
                  </a:cubicBezTo>
                  <a:cubicBezTo>
                    <a:pt x="8673" y="460"/>
                    <a:pt x="8708" y="477"/>
                    <a:pt x="8750" y="477"/>
                  </a:cubicBezTo>
                  <a:cubicBezTo>
                    <a:pt x="8776" y="477"/>
                    <a:pt x="8801" y="468"/>
                    <a:pt x="8827" y="451"/>
                  </a:cubicBezTo>
                  <a:cubicBezTo>
                    <a:pt x="8844" y="426"/>
                    <a:pt x="8861" y="400"/>
                    <a:pt x="8870" y="358"/>
                  </a:cubicBezTo>
                  <a:close/>
                  <a:moveTo>
                    <a:pt x="9296" y="8"/>
                  </a:moveTo>
                  <a:cubicBezTo>
                    <a:pt x="9407" y="8"/>
                    <a:pt x="9407" y="8"/>
                    <a:pt x="9407" y="8"/>
                  </a:cubicBezTo>
                  <a:cubicBezTo>
                    <a:pt x="9407" y="307"/>
                    <a:pt x="9407" y="307"/>
                    <a:pt x="9407" y="307"/>
                  </a:cubicBezTo>
                  <a:cubicBezTo>
                    <a:pt x="9407" y="358"/>
                    <a:pt x="9407" y="383"/>
                    <a:pt x="9407" y="400"/>
                  </a:cubicBezTo>
                  <a:cubicBezTo>
                    <a:pt x="9415" y="426"/>
                    <a:pt x="9424" y="443"/>
                    <a:pt x="9441" y="451"/>
                  </a:cubicBezTo>
                  <a:cubicBezTo>
                    <a:pt x="9458" y="468"/>
                    <a:pt x="9484" y="477"/>
                    <a:pt x="9518" y="477"/>
                  </a:cubicBezTo>
                  <a:cubicBezTo>
                    <a:pt x="9552" y="477"/>
                    <a:pt x="9577" y="468"/>
                    <a:pt x="9586" y="460"/>
                  </a:cubicBezTo>
                  <a:cubicBezTo>
                    <a:pt x="9603" y="443"/>
                    <a:pt x="9620" y="426"/>
                    <a:pt x="9620" y="409"/>
                  </a:cubicBezTo>
                  <a:cubicBezTo>
                    <a:pt x="9620" y="392"/>
                    <a:pt x="9620" y="358"/>
                    <a:pt x="9620" y="315"/>
                  </a:cubicBezTo>
                  <a:cubicBezTo>
                    <a:pt x="9620" y="8"/>
                    <a:pt x="9620" y="8"/>
                    <a:pt x="9620" y="8"/>
                  </a:cubicBezTo>
                  <a:cubicBezTo>
                    <a:pt x="9739" y="8"/>
                    <a:pt x="9739" y="8"/>
                    <a:pt x="9739" y="8"/>
                  </a:cubicBezTo>
                  <a:cubicBezTo>
                    <a:pt x="9739" y="298"/>
                    <a:pt x="9739" y="298"/>
                    <a:pt x="9739" y="298"/>
                  </a:cubicBezTo>
                  <a:cubicBezTo>
                    <a:pt x="9739" y="366"/>
                    <a:pt x="9731" y="409"/>
                    <a:pt x="9731" y="443"/>
                  </a:cubicBezTo>
                  <a:cubicBezTo>
                    <a:pt x="9722" y="468"/>
                    <a:pt x="9714" y="494"/>
                    <a:pt x="9697" y="511"/>
                  </a:cubicBezTo>
                  <a:cubicBezTo>
                    <a:pt x="9680" y="528"/>
                    <a:pt x="9654" y="545"/>
                    <a:pt x="9629" y="554"/>
                  </a:cubicBezTo>
                  <a:cubicBezTo>
                    <a:pt x="9603" y="562"/>
                    <a:pt x="9569" y="571"/>
                    <a:pt x="9518" y="571"/>
                  </a:cubicBezTo>
                  <a:cubicBezTo>
                    <a:pt x="9467" y="571"/>
                    <a:pt x="9424" y="562"/>
                    <a:pt x="9398" y="554"/>
                  </a:cubicBezTo>
                  <a:cubicBezTo>
                    <a:pt x="9373" y="545"/>
                    <a:pt x="9356" y="528"/>
                    <a:pt x="9339" y="502"/>
                  </a:cubicBezTo>
                  <a:cubicBezTo>
                    <a:pt x="9322" y="485"/>
                    <a:pt x="9313" y="468"/>
                    <a:pt x="9305" y="443"/>
                  </a:cubicBezTo>
                  <a:cubicBezTo>
                    <a:pt x="9296" y="409"/>
                    <a:pt x="9296" y="366"/>
                    <a:pt x="9296" y="307"/>
                  </a:cubicBezTo>
                  <a:lnTo>
                    <a:pt x="9296" y="8"/>
                  </a:lnTo>
                  <a:close/>
                  <a:moveTo>
                    <a:pt x="9901" y="562"/>
                  </a:moveTo>
                  <a:cubicBezTo>
                    <a:pt x="9901" y="8"/>
                    <a:pt x="9901" y="8"/>
                    <a:pt x="9901" y="8"/>
                  </a:cubicBezTo>
                  <a:cubicBezTo>
                    <a:pt x="10012" y="8"/>
                    <a:pt x="10012" y="8"/>
                    <a:pt x="10012" y="8"/>
                  </a:cubicBezTo>
                  <a:cubicBezTo>
                    <a:pt x="10234" y="375"/>
                    <a:pt x="10234" y="375"/>
                    <a:pt x="10234" y="375"/>
                  </a:cubicBezTo>
                  <a:cubicBezTo>
                    <a:pt x="10234" y="8"/>
                    <a:pt x="10234" y="8"/>
                    <a:pt x="10234" y="8"/>
                  </a:cubicBezTo>
                  <a:cubicBezTo>
                    <a:pt x="10336" y="8"/>
                    <a:pt x="10336" y="8"/>
                    <a:pt x="10336" y="8"/>
                  </a:cubicBezTo>
                  <a:cubicBezTo>
                    <a:pt x="10336" y="562"/>
                    <a:pt x="10336" y="562"/>
                    <a:pt x="10336" y="562"/>
                  </a:cubicBezTo>
                  <a:cubicBezTo>
                    <a:pt x="10226" y="562"/>
                    <a:pt x="10226" y="562"/>
                    <a:pt x="10226" y="562"/>
                  </a:cubicBezTo>
                  <a:cubicBezTo>
                    <a:pt x="10004" y="196"/>
                    <a:pt x="10004" y="196"/>
                    <a:pt x="10004" y="196"/>
                  </a:cubicBezTo>
                  <a:cubicBezTo>
                    <a:pt x="10004" y="562"/>
                    <a:pt x="10004" y="562"/>
                    <a:pt x="10004" y="562"/>
                  </a:cubicBezTo>
                  <a:lnTo>
                    <a:pt x="9901" y="562"/>
                  </a:lnTo>
                  <a:close/>
                  <a:moveTo>
                    <a:pt x="10498" y="562"/>
                  </a:moveTo>
                  <a:cubicBezTo>
                    <a:pt x="10498" y="8"/>
                    <a:pt x="10498" y="8"/>
                    <a:pt x="10498" y="8"/>
                  </a:cubicBezTo>
                  <a:cubicBezTo>
                    <a:pt x="10609" y="8"/>
                    <a:pt x="10609" y="8"/>
                    <a:pt x="10609" y="8"/>
                  </a:cubicBezTo>
                  <a:cubicBezTo>
                    <a:pt x="10609" y="562"/>
                    <a:pt x="10609" y="562"/>
                    <a:pt x="10609" y="562"/>
                  </a:cubicBezTo>
                  <a:lnTo>
                    <a:pt x="10498" y="562"/>
                  </a:lnTo>
                  <a:close/>
                  <a:moveTo>
                    <a:pt x="10899" y="562"/>
                  </a:moveTo>
                  <a:cubicBezTo>
                    <a:pt x="10703" y="8"/>
                    <a:pt x="10703" y="8"/>
                    <a:pt x="10703" y="8"/>
                  </a:cubicBezTo>
                  <a:cubicBezTo>
                    <a:pt x="10823" y="8"/>
                    <a:pt x="10823" y="8"/>
                    <a:pt x="10823" y="8"/>
                  </a:cubicBezTo>
                  <a:cubicBezTo>
                    <a:pt x="10968" y="417"/>
                    <a:pt x="10968" y="417"/>
                    <a:pt x="10968" y="417"/>
                  </a:cubicBezTo>
                  <a:cubicBezTo>
                    <a:pt x="11104" y="8"/>
                    <a:pt x="11104" y="8"/>
                    <a:pt x="11104" y="8"/>
                  </a:cubicBezTo>
                  <a:cubicBezTo>
                    <a:pt x="11223" y="8"/>
                    <a:pt x="11223" y="8"/>
                    <a:pt x="11223" y="8"/>
                  </a:cubicBezTo>
                  <a:cubicBezTo>
                    <a:pt x="11027" y="562"/>
                    <a:pt x="11027" y="562"/>
                    <a:pt x="11027" y="562"/>
                  </a:cubicBezTo>
                  <a:lnTo>
                    <a:pt x="10899" y="562"/>
                  </a:lnTo>
                  <a:close/>
                  <a:moveTo>
                    <a:pt x="11326" y="562"/>
                  </a:moveTo>
                  <a:cubicBezTo>
                    <a:pt x="11326" y="8"/>
                    <a:pt x="11326" y="8"/>
                    <a:pt x="11326" y="8"/>
                  </a:cubicBezTo>
                  <a:cubicBezTo>
                    <a:pt x="11735" y="8"/>
                    <a:pt x="11735" y="8"/>
                    <a:pt x="11735" y="8"/>
                  </a:cubicBezTo>
                  <a:cubicBezTo>
                    <a:pt x="11735" y="102"/>
                    <a:pt x="11735" y="102"/>
                    <a:pt x="11735" y="102"/>
                  </a:cubicBezTo>
                  <a:cubicBezTo>
                    <a:pt x="11437" y="102"/>
                    <a:pt x="11437" y="102"/>
                    <a:pt x="11437" y="102"/>
                  </a:cubicBezTo>
                  <a:cubicBezTo>
                    <a:pt x="11437" y="221"/>
                    <a:pt x="11437" y="221"/>
                    <a:pt x="11437" y="221"/>
                  </a:cubicBezTo>
                  <a:cubicBezTo>
                    <a:pt x="11718" y="221"/>
                    <a:pt x="11718" y="221"/>
                    <a:pt x="11718" y="221"/>
                  </a:cubicBezTo>
                  <a:cubicBezTo>
                    <a:pt x="11718" y="315"/>
                    <a:pt x="11718" y="315"/>
                    <a:pt x="11718" y="315"/>
                  </a:cubicBezTo>
                  <a:cubicBezTo>
                    <a:pt x="11437" y="315"/>
                    <a:pt x="11437" y="315"/>
                    <a:pt x="11437" y="315"/>
                  </a:cubicBezTo>
                  <a:cubicBezTo>
                    <a:pt x="11437" y="468"/>
                    <a:pt x="11437" y="468"/>
                    <a:pt x="11437" y="468"/>
                  </a:cubicBezTo>
                  <a:cubicBezTo>
                    <a:pt x="11744" y="468"/>
                    <a:pt x="11744" y="468"/>
                    <a:pt x="11744" y="468"/>
                  </a:cubicBezTo>
                  <a:cubicBezTo>
                    <a:pt x="11744" y="562"/>
                    <a:pt x="11744" y="562"/>
                    <a:pt x="11744" y="562"/>
                  </a:cubicBezTo>
                  <a:lnTo>
                    <a:pt x="11326" y="562"/>
                  </a:lnTo>
                  <a:close/>
                  <a:moveTo>
                    <a:pt x="11889" y="562"/>
                  </a:moveTo>
                  <a:cubicBezTo>
                    <a:pt x="11889" y="8"/>
                    <a:pt x="11889" y="8"/>
                    <a:pt x="11889" y="8"/>
                  </a:cubicBezTo>
                  <a:cubicBezTo>
                    <a:pt x="12119" y="8"/>
                    <a:pt x="12119" y="8"/>
                    <a:pt x="12119" y="8"/>
                  </a:cubicBezTo>
                  <a:cubicBezTo>
                    <a:pt x="12178" y="8"/>
                    <a:pt x="12221" y="8"/>
                    <a:pt x="12247" y="25"/>
                  </a:cubicBezTo>
                  <a:cubicBezTo>
                    <a:pt x="12281" y="34"/>
                    <a:pt x="12298" y="51"/>
                    <a:pt x="12315" y="76"/>
                  </a:cubicBezTo>
                  <a:cubicBezTo>
                    <a:pt x="12332" y="102"/>
                    <a:pt x="12341" y="128"/>
                    <a:pt x="12341" y="162"/>
                  </a:cubicBezTo>
                  <a:cubicBezTo>
                    <a:pt x="12341" y="204"/>
                    <a:pt x="12323" y="238"/>
                    <a:pt x="12306" y="264"/>
                  </a:cubicBezTo>
                  <a:cubicBezTo>
                    <a:pt x="12281" y="289"/>
                    <a:pt x="12238" y="307"/>
                    <a:pt x="12196" y="315"/>
                  </a:cubicBezTo>
                  <a:cubicBezTo>
                    <a:pt x="12221" y="332"/>
                    <a:pt x="12238" y="349"/>
                    <a:pt x="12255" y="366"/>
                  </a:cubicBezTo>
                  <a:cubicBezTo>
                    <a:pt x="12272" y="383"/>
                    <a:pt x="12289" y="409"/>
                    <a:pt x="12315" y="451"/>
                  </a:cubicBezTo>
                  <a:cubicBezTo>
                    <a:pt x="12383" y="562"/>
                    <a:pt x="12383" y="562"/>
                    <a:pt x="12383" y="562"/>
                  </a:cubicBezTo>
                  <a:cubicBezTo>
                    <a:pt x="12247" y="562"/>
                    <a:pt x="12247" y="562"/>
                    <a:pt x="12247" y="562"/>
                  </a:cubicBezTo>
                  <a:cubicBezTo>
                    <a:pt x="12170" y="443"/>
                    <a:pt x="12170" y="443"/>
                    <a:pt x="12170" y="443"/>
                  </a:cubicBezTo>
                  <a:cubicBezTo>
                    <a:pt x="12144" y="400"/>
                    <a:pt x="12119" y="375"/>
                    <a:pt x="12110" y="358"/>
                  </a:cubicBezTo>
                  <a:cubicBezTo>
                    <a:pt x="12102" y="349"/>
                    <a:pt x="12085" y="341"/>
                    <a:pt x="12076" y="341"/>
                  </a:cubicBezTo>
                  <a:cubicBezTo>
                    <a:pt x="12068" y="332"/>
                    <a:pt x="12042" y="332"/>
                    <a:pt x="12016" y="332"/>
                  </a:cubicBezTo>
                  <a:cubicBezTo>
                    <a:pt x="11999" y="332"/>
                    <a:pt x="11999" y="332"/>
                    <a:pt x="11999" y="332"/>
                  </a:cubicBezTo>
                  <a:cubicBezTo>
                    <a:pt x="11999" y="562"/>
                    <a:pt x="11999" y="562"/>
                    <a:pt x="11999" y="562"/>
                  </a:cubicBezTo>
                  <a:lnTo>
                    <a:pt x="11889" y="562"/>
                  </a:lnTo>
                  <a:close/>
                  <a:moveTo>
                    <a:pt x="11999" y="238"/>
                  </a:moveTo>
                  <a:cubicBezTo>
                    <a:pt x="12076" y="238"/>
                    <a:pt x="12076" y="238"/>
                    <a:pt x="12076" y="238"/>
                  </a:cubicBezTo>
                  <a:cubicBezTo>
                    <a:pt x="12136" y="238"/>
                    <a:pt x="12170" y="238"/>
                    <a:pt x="12178" y="238"/>
                  </a:cubicBezTo>
                  <a:cubicBezTo>
                    <a:pt x="12196" y="230"/>
                    <a:pt x="12204" y="221"/>
                    <a:pt x="12213" y="213"/>
                  </a:cubicBezTo>
                  <a:cubicBezTo>
                    <a:pt x="12221" y="204"/>
                    <a:pt x="12221" y="187"/>
                    <a:pt x="12221" y="170"/>
                  </a:cubicBezTo>
                  <a:cubicBezTo>
                    <a:pt x="12221" y="153"/>
                    <a:pt x="12221" y="136"/>
                    <a:pt x="12213" y="128"/>
                  </a:cubicBezTo>
                  <a:cubicBezTo>
                    <a:pt x="12196" y="111"/>
                    <a:pt x="12187" y="102"/>
                    <a:pt x="12170" y="102"/>
                  </a:cubicBezTo>
                  <a:cubicBezTo>
                    <a:pt x="12161" y="102"/>
                    <a:pt x="12127" y="102"/>
                    <a:pt x="12085" y="102"/>
                  </a:cubicBezTo>
                  <a:cubicBezTo>
                    <a:pt x="11999" y="102"/>
                    <a:pt x="11999" y="102"/>
                    <a:pt x="11999" y="102"/>
                  </a:cubicBezTo>
                  <a:lnTo>
                    <a:pt x="11999" y="238"/>
                  </a:lnTo>
                  <a:close/>
                  <a:moveTo>
                    <a:pt x="12460" y="383"/>
                  </a:moveTo>
                  <a:cubicBezTo>
                    <a:pt x="12571" y="375"/>
                    <a:pt x="12571" y="375"/>
                    <a:pt x="12571" y="375"/>
                  </a:cubicBezTo>
                  <a:cubicBezTo>
                    <a:pt x="12579" y="409"/>
                    <a:pt x="12588" y="434"/>
                    <a:pt x="12613" y="451"/>
                  </a:cubicBezTo>
                  <a:cubicBezTo>
                    <a:pt x="12630" y="468"/>
                    <a:pt x="12656" y="477"/>
                    <a:pt x="12690" y="477"/>
                  </a:cubicBezTo>
                  <a:cubicBezTo>
                    <a:pt x="12724" y="477"/>
                    <a:pt x="12758" y="468"/>
                    <a:pt x="12775" y="451"/>
                  </a:cubicBezTo>
                  <a:cubicBezTo>
                    <a:pt x="12793" y="443"/>
                    <a:pt x="12801" y="417"/>
                    <a:pt x="12801" y="400"/>
                  </a:cubicBezTo>
                  <a:cubicBezTo>
                    <a:pt x="12801" y="392"/>
                    <a:pt x="12793" y="375"/>
                    <a:pt x="12793" y="366"/>
                  </a:cubicBezTo>
                  <a:cubicBezTo>
                    <a:pt x="12784" y="358"/>
                    <a:pt x="12767" y="349"/>
                    <a:pt x="12750" y="341"/>
                  </a:cubicBezTo>
                  <a:cubicBezTo>
                    <a:pt x="12733" y="341"/>
                    <a:pt x="12707" y="332"/>
                    <a:pt x="12656" y="315"/>
                  </a:cubicBezTo>
                  <a:cubicBezTo>
                    <a:pt x="12596" y="307"/>
                    <a:pt x="12554" y="289"/>
                    <a:pt x="12528" y="264"/>
                  </a:cubicBezTo>
                  <a:cubicBezTo>
                    <a:pt x="12494" y="230"/>
                    <a:pt x="12477" y="196"/>
                    <a:pt x="12477" y="153"/>
                  </a:cubicBezTo>
                  <a:cubicBezTo>
                    <a:pt x="12477" y="128"/>
                    <a:pt x="12486" y="94"/>
                    <a:pt x="12503" y="76"/>
                  </a:cubicBezTo>
                  <a:cubicBezTo>
                    <a:pt x="12520" y="51"/>
                    <a:pt x="12545" y="25"/>
                    <a:pt x="12571" y="17"/>
                  </a:cubicBezTo>
                  <a:cubicBezTo>
                    <a:pt x="12605" y="0"/>
                    <a:pt x="12639" y="0"/>
                    <a:pt x="12682" y="0"/>
                  </a:cubicBezTo>
                  <a:cubicBezTo>
                    <a:pt x="12750" y="0"/>
                    <a:pt x="12810" y="8"/>
                    <a:pt x="12844" y="42"/>
                  </a:cubicBezTo>
                  <a:cubicBezTo>
                    <a:pt x="12878" y="76"/>
                    <a:pt x="12895" y="111"/>
                    <a:pt x="12895" y="162"/>
                  </a:cubicBezTo>
                  <a:cubicBezTo>
                    <a:pt x="12784" y="170"/>
                    <a:pt x="12784" y="170"/>
                    <a:pt x="12784" y="170"/>
                  </a:cubicBezTo>
                  <a:cubicBezTo>
                    <a:pt x="12775" y="145"/>
                    <a:pt x="12767" y="119"/>
                    <a:pt x="12750" y="111"/>
                  </a:cubicBezTo>
                  <a:cubicBezTo>
                    <a:pt x="12741" y="94"/>
                    <a:pt x="12716" y="94"/>
                    <a:pt x="12682" y="94"/>
                  </a:cubicBezTo>
                  <a:cubicBezTo>
                    <a:pt x="12648" y="94"/>
                    <a:pt x="12622" y="94"/>
                    <a:pt x="12605" y="111"/>
                  </a:cubicBezTo>
                  <a:cubicBezTo>
                    <a:pt x="12596" y="119"/>
                    <a:pt x="12588" y="128"/>
                    <a:pt x="12588" y="145"/>
                  </a:cubicBezTo>
                  <a:cubicBezTo>
                    <a:pt x="12588" y="162"/>
                    <a:pt x="12596" y="170"/>
                    <a:pt x="12605" y="179"/>
                  </a:cubicBezTo>
                  <a:cubicBezTo>
                    <a:pt x="12622" y="187"/>
                    <a:pt x="12656" y="204"/>
                    <a:pt x="12707" y="213"/>
                  </a:cubicBezTo>
                  <a:cubicBezTo>
                    <a:pt x="12758" y="230"/>
                    <a:pt x="12801" y="238"/>
                    <a:pt x="12827" y="255"/>
                  </a:cubicBezTo>
                  <a:cubicBezTo>
                    <a:pt x="12852" y="272"/>
                    <a:pt x="12878" y="289"/>
                    <a:pt x="12886" y="315"/>
                  </a:cubicBezTo>
                  <a:cubicBezTo>
                    <a:pt x="12903" y="332"/>
                    <a:pt x="12912" y="366"/>
                    <a:pt x="12912" y="400"/>
                  </a:cubicBezTo>
                  <a:cubicBezTo>
                    <a:pt x="12912" y="434"/>
                    <a:pt x="12903" y="460"/>
                    <a:pt x="12886" y="494"/>
                  </a:cubicBezTo>
                  <a:cubicBezTo>
                    <a:pt x="12869" y="519"/>
                    <a:pt x="12844" y="537"/>
                    <a:pt x="12810" y="554"/>
                  </a:cubicBezTo>
                  <a:cubicBezTo>
                    <a:pt x="12775" y="562"/>
                    <a:pt x="12741" y="571"/>
                    <a:pt x="12690" y="571"/>
                  </a:cubicBezTo>
                  <a:cubicBezTo>
                    <a:pt x="12622" y="571"/>
                    <a:pt x="12562" y="554"/>
                    <a:pt x="12528" y="519"/>
                  </a:cubicBezTo>
                  <a:cubicBezTo>
                    <a:pt x="12494" y="494"/>
                    <a:pt x="12468" y="443"/>
                    <a:pt x="12460" y="383"/>
                  </a:cubicBezTo>
                  <a:close/>
                  <a:moveTo>
                    <a:pt x="13048" y="562"/>
                  </a:moveTo>
                  <a:cubicBezTo>
                    <a:pt x="13048" y="8"/>
                    <a:pt x="13048" y="8"/>
                    <a:pt x="13048" y="8"/>
                  </a:cubicBezTo>
                  <a:cubicBezTo>
                    <a:pt x="13159" y="8"/>
                    <a:pt x="13159" y="8"/>
                    <a:pt x="13159" y="8"/>
                  </a:cubicBezTo>
                  <a:cubicBezTo>
                    <a:pt x="13159" y="562"/>
                    <a:pt x="13159" y="562"/>
                    <a:pt x="13159" y="562"/>
                  </a:cubicBezTo>
                  <a:lnTo>
                    <a:pt x="13048" y="562"/>
                  </a:lnTo>
                  <a:close/>
                  <a:moveTo>
                    <a:pt x="13432" y="562"/>
                  </a:moveTo>
                  <a:cubicBezTo>
                    <a:pt x="13432" y="102"/>
                    <a:pt x="13432" y="102"/>
                    <a:pt x="13432" y="102"/>
                  </a:cubicBezTo>
                  <a:cubicBezTo>
                    <a:pt x="13270" y="102"/>
                    <a:pt x="13270" y="102"/>
                    <a:pt x="13270" y="102"/>
                  </a:cubicBezTo>
                  <a:cubicBezTo>
                    <a:pt x="13270" y="8"/>
                    <a:pt x="13270" y="8"/>
                    <a:pt x="13270" y="8"/>
                  </a:cubicBezTo>
                  <a:cubicBezTo>
                    <a:pt x="13714" y="8"/>
                    <a:pt x="13714" y="8"/>
                    <a:pt x="13714" y="8"/>
                  </a:cubicBezTo>
                  <a:cubicBezTo>
                    <a:pt x="13714" y="102"/>
                    <a:pt x="13714" y="102"/>
                    <a:pt x="13714" y="102"/>
                  </a:cubicBezTo>
                  <a:cubicBezTo>
                    <a:pt x="13543" y="102"/>
                    <a:pt x="13543" y="102"/>
                    <a:pt x="13543" y="102"/>
                  </a:cubicBezTo>
                  <a:cubicBezTo>
                    <a:pt x="13543" y="562"/>
                    <a:pt x="13543" y="562"/>
                    <a:pt x="13543" y="562"/>
                  </a:cubicBezTo>
                  <a:lnTo>
                    <a:pt x="13432" y="562"/>
                  </a:lnTo>
                  <a:close/>
                  <a:moveTo>
                    <a:pt x="13969" y="562"/>
                  </a:moveTo>
                  <a:cubicBezTo>
                    <a:pt x="13969" y="332"/>
                    <a:pt x="13969" y="332"/>
                    <a:pt x="13969" y="332"/>
                  </a:cubicBezTo>
                  <a:cubicBezTo>
                    <a:pt x="13773" y="8"/>
                    <a:pt x="13773" y="8"/>
                    <a:pt x="13773" y="8"/>
                  </a:cubicBezTo>
                  <a:cubicBezTo>
                    <a:pt x="13901" y="8"/>
                    <a:pt x="13901" y="8"/>
                    <a:pt x="13901" y="8"/>
                  </a:cubicBezTo>
                  <a:cubicBezTo>
                    <a:pt x="14029" y="230"/>
                    <a:pt x="14029" y="230"/>
                    <a:pt x="14029" y="230"/>
                  </a:cubicBezTo>
                  <a:cubicBezTo>
                    <a:pt x="14157" y="8"/>
                    <a:pt x="14157" y="8"/>
                    <a:pt x="14157" y="8"/>
                  </a:cubicBezTo>
                  <a:cubicBezTo>
                    <a:pt x="14293" y="8"/>
                    <a:pt x="14293" y="8"/>
                    <a:pt x="14293" y="8"/>
                  </a:cubicBezTo>
                  <a:cubicBezTo>
                    <a:pt x="14089" y="332"/>
                    <a:pt x="14089" y="332"/>
                    <a:pt x="14089" y="332"/>
                  </a:cubicBezTo>
                  <a:cubicBezTo>
                    <a:pt x="14089" y="562"/>
                    <a:pt x="14089" y="562"/>
                    <a:pt x="14089" y="562"/>
                  </a:cubicBezTo>
                  <a:lnTo>
                    <a:pt x="13969"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9" name="í$ļîḍe">
              <a:extLst>
                <a:ext uri="{FF2B5EF4-FFF2-40B4-BE49-F238E27FC236}">
                  <a16:creationId xmlns="" xmlns:a16="http://schemas.microsoft.com/office/drawing/2014/main" id="{9EEEA380-32B8-4A74-A28F-6A2913B10041}"/>
                </a:ext>
              </a:extLst>
            </p:cNvPr>
            <p:cNvSpPr/>
            <p:nvPr/>
          </p:nvSpPr>
          <p:spPr bwMode="auto">
            <a:xfrm>
              <a:off x="4492500" y="2557091"/>
              <a:ext cx="1002569" cy="1223215"/>
            </a:xfrm>
            <a:custGeom>
              <a:avLst/>
              <a:gdLst>
                <a:gd name="T0" fmla="*/ 34 w 2593"/>
                <a:gd name="T1" fmla="*/ 443 h 3169"/>
                <a:gd name="T2" fmla="*/ 136 w 2593"/>
                <a:gd name="T3" fmla="*/ 673 h 3169"/>
                <a:gd name="T4" fmla="*/ 196 w 2593"/>
                <a:gd name="T5" fmla="*/ 801 h 3169"/>
                <a:gd name="T6" fmla="*/ 375 w 2593"/>
                <a:gd name="T7" fmla="*/ 699 h 3169"/>
                <a:gd name="T8" fmla="*/ 188 w 2593"/>
                <a:gd name="T9" fmla="*/ 486 h 3169"/>
                <a:gd name="T10" fmla="*/ 34 w 2593"/>
                <a:gd name="T11" fmla="*/ 443 h 3169"/>
                <a:gd name="T12" fmla="*/ 2098 w 2593"/>
                <a:gd name="T13" fmla="*/ 605 h 3169"/>
                <a:gd name="T14" fmla="*/ 2013 w 2593"/>
                <a:gd name="T15" fmla="*/ 1082 h 3169"/>
                <a:gd name="T16" fmla="*/ 1902 w 2593"/>
                <a:gd name="T17" fmla="*/ 1738 h 3169"/>
                <a:gd name="T18" fmla="*/ 1859 w 2593"/>
                <a:gd name="T19" fmla="*/ 2445 h 3169"/>
                <a:gd name="T20" fmla="*/ 1919 w 2593"/>
                <a:gd name="T21" fmla="*/ 2888 h 3169"/>
                <a:gd name="T22" fmla="*/ 1731 w 2593"/>
                <a:gd name="T23" fmla="*/ 3075 h 3169"/>
                <a:gd name="T24" fmla="*/ 1774 w 2593"/>
                <a:gd name="T25" fmla="*/ 3118 h 3169"/>
                <a:gd name="T26" fmla="*/ 2047 w 2593"/>
                <a:gd name="T27" fmla="*/ 3058 h 3169"/>
                <a:gd name="T28" fmla="*/ 2106 w 2593"/>
                <a:gd name="T29" fmla="*/ 2956 h 3169"/>
                <a:gd name="T30" fmla="*/ 2004 w 2593"/>
                <a:gd name="T31" fmla="*/ 2454 h 3169"/>
                <a:gd name="T32" fmla="*/ 2013 w 2593"/>
                <a:gd name="T33" fmla="*/ 1977 h 3169"/>
                <a:gd name="T34" fmla="*/ 2089 w 2593"/>
                <a:gd name="T35" fmla="*/ 1278 h 3169"/>
                <a:gd name="T36" fmla="*/ 2200 w 2593"/>
                <a:gd name="T37" fmla="*/ 733 h 3169"/>
                <a:gd name="T38" fmla="*/ 2098 w 2593"/>
                <a:gd name="T39" fmla="*/ 605 h 3169"/>
                <a:gd name="T40" fmla="*/ 1433 w 2593"/>
                <a:gd name="T41" fmla="*/ 835 h 3169"/>
                <a:gd name="T42" fmla="*/ 1126 w 2593"/>
                <a:gd name="T43" fmla="*/ 1321 h 3169"/>
                <a:gd name="T44" fmla="*/ 1177 w 2593"/>
                <a:gd name="T45" fmla="*/ 1465 h 3169"/>
                <a:gd name="T46" fmla="*/ 1279 w 2593"/>
                <a:gd name="T47" fmla="*/ 1397 h 3169"/>
                <a:gd name="T48" fmla="*/ 1382 w 2593"/>
                <a:gd name="T49" fmla="*/ 1269 h 3169"/>
                <a:gd name="T50" fmla="*/ 1510 w 2593"/>
                <a:gd name="T51" fmla="*/ 1244 h 3169"/>
                <a:gd name="T52" fmla="*/ 1365 w 2593"/>
                <a:gd name="T53" fmla="*/ 1534 h 3169"/>
                <a:gd name="T54" fmla="*/ 1484 w 2593"/>
                <a:gd name="T55" fmla="*/ 1593 h 3169"/>
                <a:gd name="T56" fmla="*/ 1689 w 2593"/>
                <a:gd name="T57" fmla="*/ 1338 h 3169"/>
                <a:gd name="T58" fmla="*/ 1953 w 2593"/>
                <a:gd name="T59" fmla="*/ 1091 h 3169"/>
                <a:gd name="T60" fmla="*/ 1953 w 2593"/>
                <a:gd name="T61" fmla="*/ 937 h 3169"/>
                <a:gd name="T62" fmla="*/ 1893 w 2593"/>
                <a:gd name="T63" fmla="*/ 1014 h 3169"/>
                <a:gd name="T64" fmla="*/ 1757 w 2593"/>
                <a:gd name="T65" fmla="*/ 1167 h 3169"/>
                <a:gd name="T66" fmla="*/ 1714 w 2593"/>
                <a:gd name="T67" fmla="*/ 1133 h 3169"/>
                <a:gd name="T68" fmla="*/ 1782 w 2593"/>
                <a:gd name="T69" fmla="*/ 963 h 3169"/>
                <a:gd name="T70" fmla="*/ 1535 w 2593"/>
                <a:gd name="T71" fmla="*/ 1039 h 3169"/>
                <a:gd name="T72" fmla="*/ 1330 w 2593"/>
                <a:gd name="T73" fmla="*/ 1184 h 3169"/>
                <a:gd name="T74" fmla="*/ 1382 w 2593"/>
                <a:gd name="T75" fmla="*/ 1065 h 3169"/>
                <a:gd name="T76" fmla="*/ 1714 w 2593"/>
                <a:gd name="T77" fmla="*/ 741 h 3169"/>
                <a:gd name="T78" fmla="*/ 1893 w 2593"/>
                <a:gd name="T79" fmla="*/ 469 h 3169"/>
                <a:gd name="T80" fmla="*/ 2217 w 2593"/>
                <a:gd name="T81" fmla="*/ 256 h 3169"/>
                <a:gd name="T82" fmla="*/ 2507 w 2593"/>
                <a:gd name="T83" fmla="*/ 154 h 3169"/>
                <a:gd name="T84" fmla="*/ 2286 w 2593"/>
                <a:gd name="T85" fmla="*/ 77 h 3169"/>
                <a:gd name="T86" fmla="*/ 1399 w 2593"/>
                <a:gd name="T87" fmla="*/ 554 h 3169"/>
                <a:gd name="T88" fmla="*/ 1006 w 2593"/>
                <a:gd name="T89" fmla="*/ 861 h 3169"/>
                <a:gd name="T90" fmla="*/ 1143 w 2593"/>
                <a:gd name="T91" fmla="*/ 878 h 3169"/>
                <a:gd name="T92" fmla="*/ 1347 w 2593"/>
                <a:gd name="T93" fmla="*/ 827 h 3169"/>
                <a:gd name="T94" fmla="*/ 1433 w 2593"/>
                <a:gd name="T95" fmla="*/ 835 h 3169"/>
                <a:gd name="T96" fmla="*/ 503 w 2593"/>
                <a:gd name="T97" fmla="*/ 1883 h 3169"/>
                <a:gd name="T98" fmla="*/ 367 w 2593"/>
                <a:gd name="T99" fmla="*/ 2113 h 3169"/>
                <a:gd name="T100" fmla="*/ 290 w 2593"/>
                <a:gd name="T101" fmla="*/ 1925 h 3169"/>
                <a:gd name="T102" fmla="*/ 273 w 2593"/>
                <a:gd name="T103" fmla="*/ 1593 h 3169"/>
                <a:gd name="T104" fmla="*/ 68 w 2593"/>
                <a:gd name="T105" fmla="*/ 1448 h 3169"/>
                <a:gd name="T106" fmla="*/ 111 w 2593"/>
                <a:gd name="T107" fmla="*/ 1695 h 3169"/>
                <a:gd name="T108" fmla="*/ 179 w 2593"/>
                <a:gd name="T109" fmla="*/ 2028 h 3169"/>
                <a:gd name="T110" fmla="*/ 316 w 2593"/>
                <a:gd name="T111" fmla="*/ 2343 h 3169"/>
                <a:gd name="T112" fmla="*/ 452 w 2593"/>
                <a:gd name="T113" fmla="*/ 2207 h 3169"/>
                <a:gd name="T114" fmla="*/ 503 w 2593"/>
                <a:gd name="T115" fmla="*/ 1883 h 3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93" h="3169">
                  <a:moveTo>
                    <a:pt x="34" y="443"/>
                  </a:moveTo>
                  <a:cubicBezTo>
                    <a:pt x="26" y="477"/>
                    <a:pt x="128" y="579"/>
                    <a:pt x="136" y="673"/>
                  </a:cubicBezTo>
                  <a:cubicBezTo>
                    <a:pt x="136" y="767"/>
                    <a:pt x="119" y="801"/>
                    <a:pt x="196" y="801"/>
                  </a:cubicBezTo>
                  <a:cubicBezTo>
                    <a:pt x="273" y="792"/>
                    <a:pt x="350" y="784"/>
                    <a:pt x="375" y="699"/>
                  </a:cubicBezTo>
                  <a:cubicBezTo>
                    <a:pt x="392" y="614"/>
                    <a:pt x="290" y="562"/>
                    <a:pt x="188" y="486"/>
                  </a:cubicBezTo>
                  <a:cubicBezTo>
                    <a:pt x="94" y="409"/>
                    <a:pt x="0" y="384"/>
                    <a:pt x="34" y="443"/>
                  </a:cubicBezTo>
                  <a:close/>
                  <a:moveTo>
                    <a:pt x="2098" y="605"/>
                  </a:moveTo>
                  <a:cubicBezTo>
                    <a:pt x="2098" y="673"/>
                    <a:pt x="2055" y="912"/>
                    <a:pt x="2013" y="1082"/>
                  </a:cubicBezTo>
                  <a:cubicBezTo>
                    <a:pt x="1970" y="1252"/>
                    <a:pt x="1910" y="1491"/>
                    <a:pt x="1902" y="1738"/>
                  </a:cubicBezTo>
                  <a:cubicBezTo>
                    <a:pt x="1893" y="1977"/>
                    <a:pt x="1825" y="2266"/>
                    <a:pt x="1859" y="2445"/>
                  </a:cubicBezTo>
                  <a:cubicBezTo>
                    <a:pt x="1893" y="2624"/>
                    <a:pt x="1936" y="2803"/>
                    <a:pt x="1919" y="2888"/>
                  </a:cubicBezTo>
                  <a:cubicBezTo>
                    <a:pt x="1893" y="2982"/>
                    <a:pt x="1774" y="3016"/>
                    <a:pt x="1731" y="3075"/>
                  </a:cubicBezTo>
                  <a:cubicBezTo>
                    <a:pt x="1689" y="3144"/>
                    <a:pt x="1689" y="3169"/>
                    <a:pt x="1774" y="3118"/>
                  </a:cubicBezTo>
                  <a:cubicBezTo>
                    <a:pt x="1851" y="3067"/>
                    <a:pt x="1987" y="3058"/>
                    <a:pt x="2047" y="3058"/>
                  </a:cubicBezTo>
                  <a:cubicBezTo>
                    <a:pt x="2106" y="3067"/>
                    <a:pt x="2141" y="3024"/>
                    <a:pt x="2106" y="2956"/>
                  </a:cubicBezTo>
                  <a:cubicBezTo>
                    <a:pt x="2081" y="2888"/>
                    <a:pt x="1987" y="2650"/>
                    <a:pt x="2004" y="2454"/>
                  </a:cubicBezTo>
                  <a:cubicBezTo>
                    <a:pt x="2030" y="2249"/>
                    <a:pt x="2055" y="2190"/>
                    <a:pt x="2013" y="1977"/>
                  </a:cubicBezTo>
                  <a:cubicBezTo>
                    <a:pt x="1979" y="1772"/>
                    <a:pt x="2021" y="1517"/>
                    <a:pt x="2089" y="1278"/>
                  </a:cubicBezTo>
                  <a:cubicBezTo>
                    <a:pt x="2158" y="1031"/>
                    <a:pt x="2175" y="886"/>
                    <a:pt x="2200" y="733"/>
                  </a:cubicBezTo>
                  <a:cubicBezTo>
                    <a:pt x="2226" y="579"/>
                    <a:pt x="2124" y="486"/>
                    <a:pt x="2098" y="605"/>
                  </a:cubicBezTo>
                  <a:close/>
                  <a:moveTo>
                    <a:pt x="1433" y="835"/>
                  </a:moveTo>
                  <a:cubicBezTo>
                    <a:pt x="1390" y="878"/>
                    <a:pt x="1160" y="1210"/>
                    <a:pt x="1126" y="1321"/>
                  </a:cubicBezTo>
                  <a:cubicBezTo>
                    <a:pt x="1092" y="1431"/>
                    <a:pt x="1134" y="1457"/>
                    <a:pt x="1177" y="1465"/>
                  </a:cubicBezTo>
                  <a:cubicBezTo>
                    <a:pt x="1228" y="1474"/>
                    <a:pt x="1245" y="1465"/>
                    <a:pt x="1279" y="1397"/>
                  </a:cubicBezTo>
                  <a:cubicBezTo>
                    <a:pt x="1305" y="1329"/>
                    <a:pt x="1296" y="1321"/>
                    <a:pt x="1382" y="1269"/>
                  </a:cubicBezTo>
                  <a:cubicBezTo>
                    <a:pt x="1475" y="1227"/>
                    <a:pt x="1552" y="1201"/>
                    <a:pt x="1510" y="1244"/>
                  </a:cubicBezTo>
                  <a:cubicBezTo>
                    <a:pt x="1458" y="1287"/>
                    <a:pt x="1347" y="1440"/>
                    <a:pt x="1365" y="1534"/>
                  </a:cubicBezTo>
                  <a:cubicBezTo>
                    <a:pt x="1382" y="1627"/>
                    <a:pt x="1441" y="1644"/>
                    <a:pt x="1484" y="1593"/>
                  </a:cubicBezTo>
                  <a:cubicBezTo>
                    <a:pt x="1527" y="1534"/>
                    <a:pt x="1518" y="1448"/>
                    <a:pt x="1689" y="1338"/>
                  </a:cubicBezTo>
                  <a:cubicBezTo>
                    <a:pt x="1851" y="1235"/>
                    <a:pt x="1902" y="1201"/>
                    <a:pt x="1953" y="1091"/>
                  </a:cubicBezTo>
                  <a:cubicBezTo>
                    <a:pt x="1996" y="971"/>
                    <a:pt x="1979" y="954"/>
                    <a:pt x="1953" y="937"/>
                  </a:cubicBezTo>
                  <a:cubicBezTo>
                    <a:pt x="1927" y="920"/>
                    <a:pt x="1919" y="946"/>
                    <a:pt x="1893" y="1014"/>
                  </a:cubicBezTo>
                  <a:cubicBezTo>
                    <a:pt x="1868" y="1082"/>
                    <a:pt x="1808" y="1142"/>
                    <a:pt x="1757" y="1167"/>
                  </a:cubicBezTo>
                  <a:cubicBezTo>
                    <a:pt x="1697" y="1193"/>
                    <a:pt x="1680" y="1184"/>
                    <a:pt x="1714" y="1133"/>
                  </a:cubicBezTo>
                  <a:cubicBezTo>
                    <a:pt x="1748" y="1091"/>
                    <a:pt x="1842" y="971"/>
                    <a:pt x="1782" y="963"/>
                  </a:cubicBezTo>
                  <a:cubicBezTo>
                    <a:pt x="1731" y="954"/>
                    <a:pt x="1612" y="963"/>
                    <a:pt x="1535" y="1039"/>
                  </a:cubicBezTo>
                  <a:cubicBezTo>
                    <a:pt x="1450" y="1125"/>
                    <a:pt x="1365" y="1167"/>
                    <a:pt x="1330" y="1184"/>
                  </a:cubicBezTo>
                  <a:cubicBezTo>
                    <a:pt x="1305" y="1201"/>
                    <a:pt x="1313" y="1133"/>
                    <a:pt x="1382" y="1065"/>
                  </a:cubicBezTo>
                  <a:cubicBezTo>
                    <a:pt x="1441" y="997"/>
                    <a:pt x="1612" y="861"/>
                    <a:pt x="1714" y="741"/>
                  </a:cubicBezTo>
                  <a:cubicBezTo>
                    <a:pt x="1817" y="622"/>
                    <a:pt x="1876" y="503"/>
                    <a:pt x="1893" y="469"/>
                  </a:cubicBezTo>
                  <a:cubicBezTo>
                    <a:pt x="1902" y="435"/>
                    <a:pt x="2124" y="315"/>
                    <a:pt x="2217" y="256"/>
                  </a:cubicBezTo>
                  <a:cubicBezTo>
                    <a:pt x="2320" y="196"/>
                    <a:pt x="2422" y="213"/>
                    <a:pt x="2507" y="154"/>
                  </a:cubicBezTo>
                  <a:cubicBezTo>
                    <a:pt x="2593" y="85"/>
                    <a:pt x="2499" y="0"/>
                    <a:pt x="2286" y="77"/>
                  </a:cubicBezTo>
                  <a:cubicBezTo>
                    <a:pt x="2072" y="154"/>
                    <a:pt x="1552" y="418"/>
                    <a:pt x="1399" y="554"/>
                  </a:cubicBezTo>
                  <a:cubicBezTo>
                    <a:pt x="1254" y="690"/>
                    <a:pt x="1066" y="758"/>
                    <a:pt x="1006" y="861"/>
                  </a:cubicBezTo>
                  <a:cubicBezTo>
                    <a:pt x="947" y="954"/>
                    <a:pt x="1049" y="903"/>
                    <a:pt x="1143" y="878"/>
                  </a:cubicBezTo>
                  <a:cubicBezTo>
                    <a:pt x="1228" y="844"/>
                    <a:pt x="1237" y="869"/>
                    <a:pt x="1347" y="827"/>
                  </a:cubicBezTo>
                  <a:cubicBezTo>
                    <a:pt x="1458" y="775"/>
                    <a:pt x="1492" y="775"/>
                    <a:pt x="1433" y="835"/>
                  </a:cubicBezTo>
                  <a:close/>
                  <a:moveTo>
                    <a:pt x="503" y="1883"/>
                  </a:moveTo>
                  <a:cubicBezTo>
                    <a:pt x="478" y="1908"/>
                    <a:pt x="409" y="2096"/>
                    <a:pt x="367" y="2113"/>
                  </a:cubicBezTo>
                  <a:cubicBezTo>
                    <a:pt x="324" y="2130"/>
                    <a:pt x="299" y="2130"/>
                    <a:pt x="290" y="1925"/>
                  </a:cubicBezTo>
                  <a:cubicBezTo>
                    <a:pt x="290" y="1721"/>
                    <a:pt x="324" y="1678"/>
                    <a:pt x="273" y="1593"/>
                  </a:cubicBezTo>
                  <a:cubicBezTo>
                    <a:pt x="222" y="1500"/>
                    <a:pt x="60" y="1380"/>
                    <a:pt x="68" y="1448"/>
                  </a:cubicBezTo>
                  <a:cubicBezTo>
                    <a:pt x="77" y="1508"/>
                    <a:pt x="60" y="1568"/>
                    <a:pt x="111" y="1695"/>
                  </a:cubicBezTo>
                  <a:cubicBezTo>
                    <a:pt x="171" y="1815"/>
                    <a:pt x="196" y="1925"/>
                    <a:pt x="179" y="2028"/>
                  </a:cubicBezTo>
                  <a:cubicBezTo>
                    <a:pt x="162" y="2130"/>
                    <a:pt x="222" y="2317"/>
                    <a:pt x="316" y="2343"/>
                  </a:cubicBezTo>
                  <a:cubicBezTo>
                    <a:pt x="418" y="2360"/>
                    <a:pt x="418" y="2326"/>
                    <a:pt x="452" y="2207"/>
                  </a:cubicBezTo>
                  <a:cubicBezTo>
                    <a:pt x="486" y="2087"/>
                    <a:pt x="597" y="1781"/>
                    <a:pt x="503" y="18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0" name="ï$lïḋê">
              <a:extLst>
                <a:ext uri="{FF2B5EF4-FFF2-40B4-BE49-F238E27FC236}">
                  <a16:creationId xmlns="" xmlns:a16="http://schemas.microsoft.com/office/drawing/2014/main" id="{AEB180EB-0F45-4821-814E-FB84734ED4DD}"/>
                </a:ext>
              </a:extLst>
            </p:cNvPr>
            <p:cNvSpPr/>
            <p:nvPr/>
          </p:nvSpPr>
          <p:spPr bwMode="auto">
            <a:xfrm>
              <a:off x="5547943" y="2731981"/>
              <a:ext cx="787006" cy="851065"/>
            </a:xfrm>
            <a:custGeom>
              <a:avLst/>
              <a:gdLst>
                <a:gd name="T0" fmla="*/ 85 w 2038"/>
                <a:gd name="T1" fmla="*/ 1601 h 2206"/>
                <a:gd name="T2" fmla="*/ 34 w 2038"/>
                <a:gd name="T3" fmla="*/ 1899 h 2206"/>
                <a:gd name="T4" fmla="*/ 85 w 2038"/>
                <a:gd name="T5" fmla="*/ 2053 h 2206"/>
                <a:gd name="T6" fmla="*/ 196 w 2038"/>
                <a:gd name="T7" fmla="*/ 1959 h 2206"/>
                <a:gd name="T8" fmla="*/ 162 w 2038"/>
                <a:gd name="T9" fmla="*/ 1635 h 2206"/>
                <a:gd name="T10" fmla="*/ 85 w 2038"/>
                <a:gd name="T11" fmla="*/ 1601 h 2206"/>
                <a:gd name="T12" fmla="*/ 375 w 2038"/>
                <a:gd name="T13" fmla="*/ 1456 h 2206"/>
                <a:gd name="T14" fmla="*/ 580 w 2038"/>
                <a:gd name="T15" fmla="*/ 1303 h 2206"/>
                <a:gd name="T16" fmla="*/ 725 w 2038"/>
                <a:gd name="T17" fmla="*/ 1269 h 2206"/>
                <a:gd name="T18" fmla="*/ 827 w 2038"/>
                <a:gd name="T19" fmla="*/ 1209 h 2206"/>
                <a:gd name="T20" fmla="*/ 878 w 2038"/>
                <a:gd name="T21" fmla="*/ 1133 h 2206"/>
                <a:gd name="T22" fmla="*/ 930 w 2038"/>
                <a:gd name="T23" fmla="*/ 1048 h 2206"/>
                <a:gd name="T24" fmla="*/ 1032 w 2038"/>
                <a:gd name="T25" fmla="*/ 928 h 2206"/>
                <a:gd name="T26" fmla="*/ 1168 w 2038"/>
                <a:gd name="T27" fmla="*/ 869 h 2206"/>
                <a:gd name="T28" fmla="*/ 1032 w 2038"/>
                <a:gd name="T29" fmla="*/ 1099 h 2206"/>
                <a:gd name="T30" fmla="*/ 998 w 2038"/>
                <a:gd name="T31" fmla="*/ 1269 h 2206"/>
                <a:gd name="T32" fmla="*/ 1168 w 2038"/>
                <a:gd name="T33" fmla="*/ 1286 h 2206"/>
                <a:gd name="T34" fmla="*/ 921 w 2038"/>
                <a:gd name="T35" fmla="*/ 1473 h 2206"/>
                <a:gd name="T36" fmla="*/ 870 w 2038"/>
                <a:gd name="T37" fmla="*/ 1525 h 2206"/>
                <a:gd name="T38" fmla="*/ 1040 w 2038"/>
                <a:gd name="T39" fmla="*/ 1576 h 2206"/>
                <a:gd name="T40" fmla="*/ 1117 w 2038"/>
                <a:gd name="T41" fmla="*/ 1559 h 2206"/>
                <a:gd name="T42" fmla="*/ 1168 w 2038"/>
                <a:gd name="T43" fmla="*/ 1618 h 2206"/>
                <a:gd name="T44" fmla="*/ 1271 w 2038"/>
                <a:gd name="T45" fmla="*/ 1456 h 2206"/>
                <a:gd name="T46" fmla="*/ 1382 w 2038"/>
                <a:gd name="T47" fmla="*/ 1295 h 2206"/>
                <a:gd name="T48" fmla="*/ 1424 w 2038"/>
                <a:gd name="T49" fmla="*/ 1116 h 2206"/>
                <a:gd name="T50" fmla="*/ 1271 w 2038"/>
                <a:gd name="T51" fmla="*/ 1141 h 2206"/>
                <a:gd name="T52" fmla="*/ 1143 w 2038"/>
                <a:gd name="T53" fmla="*/ 1116 h 2206"/>
                <a:gd name="T54" fmla="*/ 1168 w 2038"/>
                <a:gd name="T55" fmla="*/ 1039 h 2206"/>
                <a:gd name="T56" fmla="*/ 1347 w 2038"/>
                <a:gd name="T57" fmla="*/ 826 h 2206"/>
                <a:gd name="T58" fmla="*/ 1245 w 2038"/>
                <a:gd name="T59" fmla="*/ 792 h 2206"/>
                <a:gd name="T60" fmla="*/ 1296 w 2038"/>
                <a:gd name="T61" fmla="*/ 707 h 2206"/>
                <a:gd name="T62" fmla="*/ 1697 w 2038"/>
                <a:gd name="T63" fmla="*/ 426 h 2206"/>
                <a:gd name="T64" fmla="*/ 1825 w 2038"/>
                <a:gd name="T65" fmla="*/ 519 h 2206"/>
                <a:gd name="T66" fmla="*/ 1620 w 2038"/>
                <a:gd name="T67" fmla="*/ 1158 h 2206"/>
                <a:gd name="T68" fmla="*/ 1484 w 2038"/>
                <a:gd name="T69" fmla="*/ 1840 h 2206"/>
                <a:gd name="T70" fmla="*/ 1373 w 2038"/>
                <a:gd name="T71" fmla="*/ 1882 h 2206"/>
                <a:gd name="T72" fmla="*/ 1092 w 2038"/>
                <a:gd name="T73" fmla="*/ 1763 h 2206"/>
                <a:gd name="T74" fmla="*/ 921 w 2038"/>
                <a:gd name="T75" fmla="*/ 1712 h 2206"/>
                <a:gd name="T76" fmla="*/ 1313 w 2038"/>
                <a:gd name="T77" fmla="*/ 2061 h 2206"/>
                <a:gd name="T78" fmla="*/ 1569 w 2038"/>
                <a:gd name="T79" fmla="*/ 2087 h 2206"/>
                <a:gd name="T80" fmla="*/ 1637 w 2038"/>
                <a:gd name="T81" fmla="*/ 1542 h 2206"/>
                <a:gd name="T82" fmla="*/ 1723 w 2038"/>
                <a:gd name="T83" fmla="*/ 1116 h 2206"/>
                <a:gd name="T84" fmla="*/ 1927 w 2038"/>
                <a:gd name="T85" fmla="*/ 570 h 2206"/>
                <a:gd name="T86" fmla="*/ 1936 w 2038"/>
                <a:gd name="T87" fmla="*/ 289 h 2206"/>
                <a:gd name="T88" fmla="*/ 1450 w 2038"/>
                <a:gd name="T89" fmla="*/ 511 h 2206"/>
                <a:gd name="T90" fmla="*/ 1058 w 2038"/>
                <a:gd name="T91" fmla="*/ 817 h 2206"/>
                <a:gd name="T92" fmla="*/ 1083 w 2038"/>
                <a:gd name="T93" fmla="*/ 724 h 2206"/>
                <a:gd name="T94" fmla="*/ 1288 w 2038"/>
                <a:gd name="T95" fmla="*/ 519 h 2206"/>
                <a:gd name="T96" fmla="*/ 1450 w 2038"/>
                <a:gd name="T97" fmla="*/ 332 h 2206"/>
                <a:gd name="T98" fmla="*/ 1347 w 2038"/>
                <a:gd name="T99" fmla="*/ 340 h 2206"/>
                <a:gd name="T100" fmla="*/ 1322 w 2038"/>
                <a:gd name="T101" fmla="*/ 110 h 2206"/>
                <a:gd name="T102" fmla="*/ 1211 w 2038"/>
                <a:gd name="T103" fmla="*/ 76 h 2206"/>
                <a:gd name="T104" fmla="*/ 1083 w 2038"/>
                <a:gd name="T105" fmla="*/ 536 h 2206"/>
                <a:gd name="T106" fmla="*/ 836 w 2038"/>
                <a:gd name="T107" fmla="*/ 647 h 2206"/>
                <a:gd name="T108" fmla="*/ 580 w 2038"/>
                <a:gd name="T109" fmla="*/ 741 h 2206"/>
                <a:gd name="T110" fmla="*/ 759 w 2038"/>
                <a:gd name="T111" fmla="*/ 775 h 2206"/>
                <a:gd name="T112" fmla="*/ 998 w 2038"/>
                <a:gd name="T113" fmla="*/ 724 h 2206"/>
                <a:gd name="T114" fmla="*/ 708 w 2038"/>
                <a:gd name="T115" fmla="*/ 1073 h 2206"/>
                <a:gd name="T116" fmla="*/ 375 w 2038"/>
                <a:gd name="T117" fmla="*/ 1456 h 2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38" h="2206">
                  <a:moveTo>
                    <a:pt x="85" y="1601"/>
                  </a:moveTo>
                  <a:cubicBezTo>
                    <a:pt x="77" y="1661"/>
                    <a:pt x="68" y="1831"/>
                    <a:pt x="34" y="1899"/>
                  </a:cubicBezTo>
                  <a:cubicBezTo>
                    <a:pt x="0" y="1968"/>
                    <a:pt x="17" y="2036"/>
                    <a:pt x="85" y="2053"/>
                  </a:cubicBezTo>
                  <a:cubicBezTo>
                    <a:pt x="154" y="2061"/>
                    <a:pt x="196" y="2061"/>
                    <a:pt x="196" y="1959"/>
                  </a:cubicBezTo>
                  <a:cubicBezTo>
                    <a:pt x="196" y="1848"/>
                    <a:pt x="162" y="1738"/>
                    <a:pt x="162" y="1635"/>
                  </a:cubicBezTo>
                  <a:cubicBezTo>
                    <a:pt x="154" y="1533"/>
                    <a:pt x="94" y="1533"/>
                    <a:pt x="85" y="1601"/>
                  </a:cubicBezTo>
                  <a:close/>
                  <a:moveTo>
                    <a:pt x="375" y="1456"/>
                  </a:moveTo>
                  <a:cubicBezTo>
                    <a:pt x="426" y="1448"/>
                    <a:pt x="512" y="1346"/>
                    <a:pt x="580" y="1303"/>
                  </a:cubicBezTo>
                  <a:cubicBezTo>
                    <a:pt x="648" y="1269"/>
                    <a:pt x="640" y="1260"/>
                    <a:pt x="725" y="1269"/>
                  </a:cubicBezTo>
                  <a:cubicBezTo>
                    <a:pt x="802" y="1286"/>
                    <a:pt x="819" y="1269"/>
                    <a:pt x="827" y="1209"/>
                  </a:cubicBezTo>
                  <a:cubicBezTo>
                    <a:pt x="836" y="1150"/>
                    <a:pt x="844" y="1158"/>
                    <a:pt x="878" y="1133"/>
                  </a:cubicBezTo>
                  <a:cubicBezTo>
                    <a:pt x="913" y="1107"/>
                    <a:pt x="921" y="1090"/>
                    <a:pt x="930" y="1048"/>
                  </a:cubicBezTo>
                  <a:cubicBezTo>
                    <a:pt x="930" y="996"/>
                    <a:pt x="964" y="979"/>
                    <a:pt x="1032" y="928"/>
                  </a:cubicBezTo>
                  <a:cubicBezTo>
                    <a:pt x="1109" y="877"/>
                    <a:pt x="1202" y="800"/>
                    <a:pt x="1168" y="869"/>
                  </a:cubicBezTo>
                  <a:cubicBezTo>
                    <a:pt x="1143" y="928"/>
                    <a:pt x="1160" y="954"/>
                    <a:pt x="1032" y="1099"/>
                  </a:cubicBezTo>
                  <a:cubicBezTo>
                    <a:pt x="895" y="1243"/>
                    <a:pt x="878" y="1278"/>
                    <a:pt x="998" y="1269"/>
                  </a:cubicBezTo>
                  <a:cubicBezTo>
                    <a:pt x="1109" y="1260"/>
                    <a:pt x="1185" y="1192"/>
                    <a:pt x="1168" y="1286"/>
                  </a:cubicBezTo>
                  <a:cubicBezTo>
                    <a:pt x="1151" y="1380"/>
                    <a:pt x="981" y="1473"/>
                    <a:pt x="921" y="1473"/>
                  </a:cubicBezTo>
                  <a:cubicBezTo>
                    <a:pt x="870" y="1473"/>
                    <a:pt x="853" y="1490"/>
                    <a:pt x="870" y="1525"/>
                  </a:cubicBezTo>
                  <a:cubicBezTo>
                    <a:pt x="895" y="1550"/>
                    <a:pt x="1023" y="1593"/>
                    <a:pt x="1040" y="1576"/>
                  </a:cubicBezTo>
                  <a:cubicBezTo>
                    <a:pt x="1058" y="1567"/>
                    <a:pt x="1134" y="1499"/>
                    <a:pt x="1117" y="1559"/>
                  </a:cubicBezTo>
                  <a:cubicBezTo>
                    <a:pt x="1109" y="1618"/>
                    <a:pt x="1109" y="1627"/>
                    <a:pt x="1168" y="1618"/>
                  </a:cubicBezTo>
                  <a:cubicBezTo>
                    <a:pt x="1220" y="1610"/>
                    <a:pt x="1254" y="1533"/>
                    <a:pt x="1271" y="1456"/>
                  </a:cubicBezTo>
                  <a:cubicBezTo>
                    <a:pt x="1288" y="1380"/>
                    <a:pt x="1296" y="1354"/>
                    <a:pt x="1382" y="1295"/>
                  </a:cubicBezTo>
                  <a:cubicBezTo>
                    <a:pt x="1458" y="1235"/>
                    <a:pt x="1544" y="1030"/>
                    <a:pt x="1424" y="1116"/>
                  </a:cubicBezTo>
                  <a:cubicBezTo>
                    <a:pt x="1305" y="1192"/>
                    <a:pt x="1313" y="1175"/>
                    <a:pt x="1271" y="1141"/>
                  </a:cubicBezTo>
                  <a:cubicBezTo>
                    <a:pt x="1237" y="1107"/>
                    <a:pt x="1177" y="1099"/>
                    <a:pt x="1143" y="1116"/>
                  </a:cubicBezTo>
                  <a:cubicBezTo>
                    <a:pt x="1109" y="1141"/>
                    <a:pt x="1100" y="1099"/>
                    <a:pt x="1168" y="1039"/>
                  </a:cubicBezTo>
                  <a:cubicBezTo>
                    <a:pt x="1228" y="979"/>
                    <a:pt x="1390" y="860"/>
                    <a:pt x="1347" y="826"/>
                  </a:cubicBezTo>
                  <a:cubicBezTo>
                    <a:pt x="1305" y="800"/>
                    <a:pt x="1279" y="792"/>
                    <a:pt x="1245" y="792"/>
                  </a:cubicBezTo>
                  <a:cubicBezTo>
                    <a:pt x="1211" y="800"/>
                    <a:pt x="1228" y="758"/>
                    <a:pt x="1296" y="707"/>
                  </a:cubicBezTo>
                  <a:cubicBezTo>
                    <a:pt x="1373" y="656"/>
                    <a:pt x="1484" y="536"/>
                    <a:pt x="1697" y="426"/>
                  </a:cubicBezTo>
                  <a:cubicBezTo>
                    <a:pt x="1902" y="306"/>
                    <a:pt x="1893" y="332"/>
                    <a:pt x="1825" y="519"/>
                  </a:cubicBezTo>
                  <a:cubicBezTo>
                    <a:pt x="1757" y="707"/>
                    <a:pt x="1654" y="971"/>
                    <a:pt x="1620" y="1158"/>
                  </a:cubicBezTo>
                  <a:cubicBezTo>
                    <a:pt x="1578" y="1354"/>
                    <a:pt x="1492" y="1780"/>
                    <a:pt x="1484" y="1840"/>
                  </a:cubicBezTo>
                  <a:cubicBezTo>
                    <a:pt x="1484" y="1908"/>
                    <a:pt x="1484" y="1908"/>
                    <a:pt x="1373" y="1882"/>
                  </a:cubicBezTo>
                  <a:cubicBezTo>
                    <a:pt x="1271" y="1857"/>
                    <a:pt x="1185" y="1831"/>
                    <a:pt x="1092" y="1763"/>
                  </a:cubicBezTo>
                  <a:cubicBezTo>
                    <a:pt x="998" y="1695"/>
                    <a:pt x="887" y="1661"/>
                    <a:pt x="921" y="1712"/>
                  </a:cubicBezTo>
                  <a:cubicBezTo>
                    <a:pt x="955" y="1772"/>
                    <a:pt x="1220" y="1968"/>
                    <a:pt x="1313" y="2061"/>
                  </a:cubicBezTo>
                  <a:cubicBezTo>
                    <a:pt x="1407" y="2155"/>
                    <a:pt x="1509" y="2206"/>
                    <a:pt x="1569" y="2087"/>
                  </a:cubicBezTo>
                  <a:cubicBezTo>
                    <a:pt x="1620" y="1959"/>
                    <a:pt x="1637" y="1703"/>
                    <a:pt x="1637" y="1542"/>
                  </a:cubicBezTo>
                  <a:cubicBezTo>
                    <a:pt x="1637" y="1371"/>
                    <a:pt x="1680" y="1278"/>
                    <a:pt x="1723" y="1116"/>
                  </a:cubicBezTo>
                  <a:cubicBezTo>
                    <a:pt x="1774" y="954"/>
                    <a:pt x="1825" y="749"/>
                    <a:pt x="1927" y="570"/>
                  </a:cubicBezTo>
                  <a:cubicBezTo>
                    <a:pt x="2030" y="400"/>
                    <a:pt x="2038" y="289"/>
                    <a:pt x="1936" y="289"/>
                  </a:cubicBezTo>
                  <a:cubicBezTo>
                    <a:pt x="1834" y="289"/>
                    <a:pt x="1706" y="315"/>
                    <a:pt x="1450" y="511"/>
                  </a:cubicBezTo>
                  <a:cubicBezTo>
                    <a:pt x="1185" y="715"/>
                    <a:pt x="1143" y="775"/>
                    <a:pt x="1058" y="817"/>
                  </a:cubicBezTo>
                  <a:cubicBezTo>
                    <a:pt x="972" y="860"/>
                    <a:pt x="1023" y="817"/>
                    <a:pt x="1083" y="724"/>
                  </a:cubicBezTo>
                  <a:cubicBezTo>
                    <a:pt x="1134" y="630"/>
                    <a:pt x="1202" y="562"/>
                    <a:pt x="1288" y="519"/>
                  </a:cubicBezTo>
                  <a:cubicBezTo>
                    <a:pt x="1373" y="477"/>
                    <a:pt x="1492" y="357"/>
                    <a:pt x="1450" y="332"/>
                  </a:cubicBezTo>
                  <a:cubicBezTo>
                    <a:pt x="1407" y="298"/>
                    <a:pt x="1373" y="323"/>
                    <a:pt x="1347" y="340"/>
                  </a:cubicBezTo>
                  <a:cubicBezTo>
                    <a:pt x="1330" y="357"/>
                    <a:pt x="1424" y="221"/>
                    <a:pt x="1322" y="110"/>
                  </a:cubicBezTo>
                  <a:cubicBezTo>
                    <a:pt x="1220" y="0"/>
                    <a:pt x="1177" y="25"/>
                    <a:pt x="1211" y="76"/>
                  </a:cubicBezTo>
                  <a:cubicBezTo>
                    <a:pt x="1237" y="136"/>
                    <a:pt x="1202" y="460"/>
                    <a:pt x="1083" y="536"/>
                  </a:cubicBezTo>
                  <a:cubicBezTo>
                    <a:pt x="964" y="613"/>
                    <a:pt x="930" y="596"/>
                    <a:pt x="836" y="647"/>
                  </a:cubicBezTo>
                  <a:cubicBezTo>
                    <a:pt x="742" y="707"/>
                    <a:pt x="640" y="741"/>
                    <a:pt x="580" y="741"/>
                  </a:cubicBezTo>
                  <a:cubicBezTo>
                    <a:pt x="512" y="741"/>
                    <a:pt x="640" y="792"/>
                    <a:pt x="759" y="775"/>
                  </a:cubicBezTo>
                  <a:cubicBezTo>
                    <a:pt x="878" y="758"/>
                    <a:pt x="1040" y="630"/>
                    <a:pt x="998" y="724"/>
                  </a:cubicBezTo>
                  <a:cubicBezTo>
                    <a:pt x="947" y="817"/>
                    <a:pt x="947" y="852"/>
                    <a:pt x="708" y="1073"/>
                  </a:cubicBezTo>
                  <a:cubicBezTo>
                    <a:pt x="469" y="1303"/>
                    <a:pt x="188" y="1499"/>
                    <a:pt x="375" y="14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1" name="íṧlidé">
              <a:extLst>
                <a:ext uri="{FF2B5EF4-FFF2-40B4-BE49-F238E27FC236}">
                  <a16:creationId xmlns="" xmlns:a16="http://schemas.microsoft.com/office/drawing/2014/main" id="{11EB0F38-C554-4544-93AF-344606DF12C1}"/>
                </a:ext>
              </a:extLst>
            </p:cNvPr>
            <p:cNvSpPr/>
            <p:nvPr/>
          </p:nvSpPr>
          <p:spPr bwMode="auto">
            <a:xfrm>
              <a:off x="6496620" y="2708595"/>
              <a:ext cx="824628" cy="841914"/>
            </a:xfrm>
            <a:custGeom>
              <a:avLst/>
              <a:gdLst>
                <a:gd name="T0" fmla="*/ 947 w 2132"/>
                <a:gd name="T1" fmla="*/ 912 h 2181"/>
                <a:gd name="T2" fmla="*/ 699 w 2132"/>
                <a:gd name="T3" fmla="*/ 1303 h 2181"/>
                <a:gd name="T4" fmla="*/ 580 w 2132"/>
                <a:gd name="T5" fmla="*/ 1363 h 2181"/>
                <a:gd name="T6" fmla="*/ 725 w 2132"/>
                <a:gd name="T7" fmla="*/ 758 h 2181"/>
                <a:gd name="T8" fmla="*/ 810 w 2132"/>
                <a:gd name="T9" fmla="*/ 545 h 2181"/>
                <a:gd name="T10" fmla="*/ 870 w 2132"/>
                <a:gd name="T11" fmla="*/ 153 h 2181"/>
                <a:gd name="T12" fmla="*/ 520 w 2132"/>
                <a:gd name="T13" fmla="*/ 187 h 2181"/>
                <a:gd name="T14" fmla="*/ 213 w 2132"/>
                <a:gd name="T15" fmla="*/ 290 h 2181"/>
                <a:gd name="T16" fmla="*/ 580 w 2132"/>
                <a:gd name="T17" fmla="*/ 298 h 2181"/>
                <a:gd name="T18" fmla="*/ 793 w 2132"/>
                <a:gd name="T19" fmla="*/ 264 h 2181"/>
                <a:gd name="T20" fmla="*/ 725 w 2132"/>
                <a:gd name="T21" fmla="*/ 477 h 2181"/>
                <a:gd name="T22" fmla="*/ 614 w 2132"/>
                <a:gd name="T23" fmla="*/ 613 h 2181"/>
                <a:gd name="T24" fmla="*/ 469 w 2132"/>
                <a:gd name="T25" fmla="*/ 852 h 2181"/>
                <a:gd name="T26" fmla="*/ 478 w 2132"/>
                <a:gd name="T27" fmla="*/ 1099 h 2181"/>
                <a:gd name="T28" fmla="*/ 316 w 2132"/>
                <a:gd name="T29" fmla="*/ 1499 h 2181"/>
                <a:gd name="T30" fmla="*/ 128 w 2132"/>
                <a:gd name="T31" fmla="*/ 1806 h 2181"/>
                <a:gd name="T32" fmla="*/ 43 w 2132"/>
                <a:gd name="T33" fmla="*/ 2104 h 2181"/>
                <a:gd name="T34" fmla="*/ 188 w 2132"/>
                <a:gd name="T35" fmla="*/ 2096 h 2181"/>
                <a:gd name="T36" fmla="*/ 375 w 2132"/>
                <a:gd name="T37" fmla="*/ 1900 h 2181"/>
                <a:gd name="T38" fmla="*/ 554 w 2132"/>
                <a:gd name="T39" fmla="*/ 1687 h 2181"/>
                <a:gd name="T40" fmla="*/ 725 w 2132"/>
                <a:gd name="T41" fmla="*/ 1414 h 2181"/>
                <a:gd name="T42" fmla="*/ 947 w 2132"/>
                <a:gd name="T43" fmla="*/ 1133 h 2181"/>
                <a:gd name="T44" fmla="*/ 947 w 2132"/>
                <a:gd name="T45" fmla="*/ 912 h 2181"/>
                <a:gd name="T46" fmla="*/ 1109 w 2132"/>
                <a:gd name="T47" fmla="*/ 622 h 2181"/>
                <a:gd name="T48" fmla="*/ 1501 w 2132"/>
                <a:gd name="T49" fmla="*/ 477 h 2181"/>
                <a:gd name="T50" fmla="*/ 1561 w 2132"/>
                <a:gd name="T51" fmla="*/ 596 h 2181"/>
                <a:gd name="T52" fmla="*/ 1433 w 2132"/>
                <a:gd name="T53" fmla="*/ 1159 h 2181"/>
                <a:gd name="T54" fmla="*/ 1365 w 2132"/>
                <a:gd name="T55" fmla="*/ 1329 h 2181"/>
                <a:gd name="T56" fmla="*/ 1407 w 2132"/>
                <a:gd name="T57" fmla="*/ 1448 h 2181"/>
                <a:gd name="T58" fmla="*/ 1433 w 2132"/>
                <a:gd name="T59" fmla="*/ 1653 h 2181"/>
                <a:gd name="T60" fmla="*/ 1330 w 2132"/>
                <a:gd name="T61" fmla="*/ 2028 h 2181"/>
                <a:gd name="T62" fmla="*/ 1527 w 2132"/>
                <a:gd name="T63" fmla="*/ 2113 h 2181"/>
                <a:gd name="T64" fmla="*/ 1765 w 2132"/>
                <a:gd name="T65" fmla="*/ 1993 h 2181"/>
                <a:gd name="T66" fmla="*/ 1919 w 2132"/>
                <a:gd name="T67" fmla="*/ 1857 h 2181"/>
                <a:gd name="T68" fmla="*/ 1765 w 2132"/>
                <a:gd name="T69" fmla="*/ 1866 h 2181"/>
                <a:gd name="T70" fmla="*/ 1518 w 2132"/>
                <a:gd name="T71" fmla="*/ 1849 h 2181"/>
                <a:gd name="T72" fmla="*/ 1561 w 2132"/>
                <a:gd name="T73" fmla="*/ 1423 h 2181"/>
                <a:gd name="T74" fmla="*/ 1620 w 2132"/>
                <a:gd name="T75" fmla="*/ 1022 h 2181"/>
                <a:gd name="T76" fmla="*/ 1757 w 2132"/>
                <a:gd name="T77" fmla="*/ 545 h 2181"/>
                <a:gd name="T78" fmla="*/ 2107 w 2132"/>
                <a:gd name="T79" fmla="*/ 196 h 2181"/>
                <a:gd name="T80" fmla="*/ 1893 w 2132"/>
                <a:gd name="T81" fmla="*/ 68 h 2181"/>
                <a:gd name="T82" fmla="*/ 1424 w 2132"/>
                <a:gd name="T83" fmla="*/ 358 h 2181"/>
                <a:gd name="T84" fmla="*/ 1075 w 2132"/>
                <a:gd name="T85" fmla="*/ 545 h 2181"/>
                <a:gd name="T86" fmla="*/ 1109 w 2132"/>
                <a:gd name="T87" fmla="*/ 622 h 2181"/>
                <a:gd name="T88" fmla="*/ 1689 w 2132"/>
                <a:gd name="T89" fmla="*/ 324 h 2181"/>
                <a:gd name="T90" fmla="*/ 1672 w 2132"/>
                <a:gd name="T91" fmla="*/ 409 h 2181"/>
                <a:gd name="T92" fmla="*/ 1868 w 2132"/>
                <a:gd name="T93" fmla="*/ 315 h 2181"/>
                <a:gd name="T94" fmla="*/ 1927 w 2132"/>
                <a:gd name="T95" fmla="*/ 205 h 2181"/>
                <a:gd name="T96" fmla="*/ 1689 w 2132"/>
                <a:gd name="T97" fmla="*/ 324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32" h="2181">
                  <a:moveTo>
                    <a:pt x="947" y="912"/>
                  </a:moveTo>
                  <a:cubicBezTo>
                    <a:pt x="921" y="988"/>
                    <a:pt x="802" y="1201"/>
                    <a:pt x="699" y="1303"/>
                  </a:cubicBezTo>
                  <a:cubicBezTo>
                    <a:pt x="606" y="1414"/>
                    <a:pt x="554" y="1465"/>
                    <a:pt x="580" y="1363"/>
                  </a:cubicBezTo>
                  <a:cubicBezTo>
                    <a:pt x="606" y="1261"/>
                    <a:pt x="734" y="809"/>
                    <a:pt x="725" y="758"/>
                  </a:cubicBezTo>
                  <a:cubicBezTo>
                    <a:pt x="725" y="699"/>
                    <a:pt x="751" y="690"/>
                    <a:pt x="810" y="545"/>
                  </a:cubicBezTo>
                  <a:cubicBezTo>
                    <a:pt x="870" y="400"/>
                    <a:pt x="964" y="230"/>
                    <a:pt x="870" y="153"/>
                  </a:cubicBezTo>
                  <a:cubicBezTo>
                    <a:pt x="785" y="85"/>
                    <a:pt x="657" y="170"/>
                    <a:pt x="520" y="187"/>
                  </a:cubicBezTo>
                  <a:cubicBezTo>
                    <a:pt x="392" y="205"/>
                    <a:pt x="213" y="222"/>
                    <a:pt x="213" y="290"/>
                  </a:cubicBezTo>
                  <a:cubicBezTo>
                    <a:pt x="213" y="358"/>
                    <a:pt x="495" y="332"/>
                    <a:pt x="580" y="298"/>
                  </a:cubicBezTo>
                  <a:cubicBezTo>
                    <a:pt x="674" y="256"/>
                    <a:pt x="785" y="187"/>
                    <a:pt x="793" y="264"/>
                  </a:cubicBezTo>
                  <a:cubicBezTo>
                    <a:pt x="793" y="341"/>
                    <a:pt x="793" y="375"/>
                    <a:pt x="725" y="477"/>
                  </a:cubicBezTo>
                  <a:cubicBezTo>
                    <a:pt x="665" y="588"/>
                    <a:pt x="699" y="588"/>
                    <a:pt x="614" y="613"/>
                  </a:cubicBezTo>
                  <a:cubicBezTo>
                    <a:pt x="537" y="647"/>
                    <a:pt x="444" y="690"/>
                    <a:pt x="469" y="852"/>
                  </a:cubicBezTo>
                  <a:cubicBezTo>
                    <a:pt x="495" y="1014"/>
                    <a:pt x="512" y="1005"/>
                    <a:pt x="478" y="1099"/>
                  </a:cubicBezTo>
                  <a:cubicBezTo>
                    <a:pt x="444" y="1184"/>
                    <a:pt x="341" y="1414"/>
                    <a:pt x="316" y="1499"/>
                  </a:cubicBezTo>
                  <a:cubicBezTo>
                    <a:pt x="299" y="1585"/>
                    <a:pt x="213" y="1687"/>
                    <a:pt x="128" y="1806"/>
                  </a:cubicBezTo>
                  <a:cubicBezTo>
                    <a:pt x="43" y="1925"/>
                    <a:pt x="0" y="2019"/>
                    <a:pt x="43" y="2104"/>
                  </a:cubicBezTo>
                  <a:cubicBezTo>
                    <a:pt x="85" y="2181"/>
                    <a:pt x="94" y="2181"/>
                    <a:pt x="188" y="2096"/>
                  </a:cubicBezTo>
                  <a:cubicBezTo>
                    <a:pt x="273" y="2019"/>
                    <a:pt x="316" y="2010"/>
                    <a:pt x="375" y="1900"/>
                  </a:cubicBezTo>
                  <a:cubicBezTo>
                    <a:pt x="444" y="1789"/>
                    <a:pt x="486" y="1729"/>
                    <a:pt x="554" y="1687"/>
                  </a:cubicBezTo>
                  <a:cubicBezTo>
                    <a:pt x="614" y="1644"/>
                    <a:pt x="614" y="1525"/>
                    <a:pt x="725" y="1414"/>
                  </a:cubicBezTo>
                  <a:cubicBezTo>
                    <a:pt x="836" y="1303"/>
                    <a:pt x="870" y="1278"/>
                    <a:pt x="947" y="1133"/>
                  </a:cubicBezTo>
                  <a:cubicBezTo>
                    <a:pt x="1023" y="988"/>
                    <a:pt x="1032" y="750"/>
                    <a:pt x="947" y="912"/>
                  </a:cubicBezTo>
                  <a:close/>
                  <a:moveTo>
                    <a:pt x="1109" y="622"/>
                  </a:moveTo>
                  <a:cubicBezTo>
                    <a:pt x="1211" y="605"/>
                    <a:pt x="1424" y="520"/>
                    <a:pt x="1501" y="477"/>
                  </a:cubicBezTo>
                  <a:cubicBezTo>
                    <a:pt x="1569" y="426"/>
                    <a:pt x="1595" y="417"/>
                    <a:pt x="1561" y="596"/>
                  </a:cubicBezTo>
                  <a:cubicBezTo>
                    <a:pt x="1535" y="775"/>
                    <a:pt x="1467" y="1099"/>
                    <a:pt x="1433" y="1159"/>
                  </a:cubicBezTo>
                  <a:cubicBezTo>
                    <a:pt x="1407" y="1218"/>
                    <a:pt x="1365" y="1235"/>
                    <a:pt x="1365" y="1329"/>
                  </a:cubicBezTo>
                  <a:cubicBezTo>
                    <a:pt x="1373" y="1423"/>
                    <a:pt x="1382" y="1414"/>
                    <a:pt x="1407" y="1448"/>
                  </a:cubicBezTo>
                  <a:cubicBezTo>
                    <a:pt x="1441" y="1474"/>
                    <a:pt x="1458" y="1568"/>
                    <a:pt x="1433" y="1653"/>
                  </a:cubicBezTo>
                  <a:cubicBezTo>
                    <a:pt x="1399" y="1738"/>
                    <a:pt x="1288" y="1900"/>
                    <a:pt x="1330" y="2028"/>
                  </a:cubicBezTo>
                  <a:cubicBezTo>
                    <a:pt x="1373" y="2147"/>
                    <a:pt x="1433" y="2155"/>
                    <a:pt x="1527" y="2113"/>
                  </a:cubicBezTo>
                  <a:cubicBezTo>
                    <a:pt x="1620" y="2062"/>
                    <a:pt x="1663" y="2079"/>
                    <a:pt x="1765" y="1993"/>
                  </a:cubicBezTo>
                  <a:cubicBezTo>
                    <a:pt x="1868" y="1908"/>
                    <a:pt x="1893" y="1908"/>
                    <a:pt x="1919" y="1857"/>
                  </a:cubicBezTo>
                  <a:cubicBezTo>
                    <a:pt x="1945" y="1798"/>
                    <a:pt x="1885" y="1806"/>
                    <a:pt x="1765" y="1866"/>
                  </a:cubicBezTo>
                  <a:cubicBezTo>
                    <a:pt x="1655" y="1917"/>
                    <a:pt x="1510" y="2010"/>
                    <a:pt x="1518" y="1849"/>
                  </a:cubicBezTo>
                  <a:cubicBezTo>
                    <a:pt x="1527" y="1678"/>
                    <a:pt x="1595" y="1602"/>
                    <a:pt x="1561" y="1423"/>
                  </a:cubicBezTo>
                  <a:cubicBezTo>
                    <a:pt x="1527" y="1244"/>
                    <a:pt x="1552" y="1218"/>
                    <a:pt x="1620" y="1022"/>
                  </a:cubicBezTo>
                  <a:cubicBezTo>
                    <a:pt x="1689" y="835"/>
                    <a:pt x="1680" y="579"/>
                    <a:pt x="1757" y="545"/>
                  </a:cubicBezTo>
                  <a:cubicBezTo>
                    <a:pt x="1825" y="511"/>
                    <a:pt x="2072" y="307"/>
                    <a:pt x="2107" y="196"/>
                  </a:cubicBezTo>
                  <a:cubicBezTo>
                    <a:pt x="2132" y="94"/>
                    <a:pt x="2098" y="0"/>
                    <a:pt x="1893" y="68"/>
                  </a:cubicBezTo>
                  <a:cubicBezTo>
                    <a:pt x="1689" y="145"/>
                    <a:pt x="1603" y="230"/>
                    <a:pt x="1424" y="358"/>
                  </a:cubicBezTo>
                  <a:cubicBezTo>
                    <a:pt x="1237" y="486"/>
                    <a:pt x="1117" y="528"/>
                    <a:pt x="1075" y="545"/>
                  </a:cubicBezTo>
                  <a:cubicBezTo>
                    <a:pt x="1032" y="562"/>
                    <a:pt x="1032" y="639"/>
                    <a:pt x="1109" y="622"/>
                  </a:cubicBezTo>
                  <a:close/>
                  <a:moveTo>
                    <a:pt x="1689" y="324"/>
                  </a:moveTo>
                  <a:cubicBezTo>
                    <a:pt x="1646" y="358"/>
                    <a:pt x="1586" y="409"/>
                    <a:pt x="1672" y="409"/>
                  </a:cubicBezTo>
                  <a:cubicBezTo>
                    <a:pt x="1757" y="409"/>
                    <a:pt x="1808" y="375"/>
                    <a:pt x="1868" y="315"/>
                  </a:cubicBezTo>
                  <a:cubicBezTo>
                    <a:pt x="1927" y="264"/>
                    <a:pt x="1953" y="230"/>
                    <a:pt x="1927" y="205"/>
                  </a:cubicBezTo>
                  <a:cubicBezTo>
                    <a:pt x="1902" y="170"/>
                    <a:pt x="1800" y="239"/>
                    <a:pt x="1689" y="3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2" name="iSḷíḋé">
              <a:extLst>
                <a:ext uri="{FF2B5EF4-FFF2-40B4-BE49-F238E27FC236}">
                  <a16:creationId xmlns="" xmlns:a16="http://schemas.microsoft.com/office/drawing/2014/main" id="{E9E619CE-CD21-4DB7-AACD-7BF2B670C467}"/>
                </a:ext>
              </a:extLst>
            </p:cNvPr>
            <p:cNvSpPr/>
            <p:nvPr/>
          </p:nvSpPr>
          <p:spPr bwMode="auto">
            <a:xfrm>
              <a:off x="7502240" y="2905855"/>
              <a:ext cx="442310" cy="604999"/>
            </a:xfrm>
            <a:custGeom>
              <a:avLst/>
              <a:gdLst>
                <a:gd name="T0" fmla="*/ 478 w 1143"/>
                <a:gd name="T1" fmla="*/ 801 h 1568"/>
                <a:gd name="T2" fmla="*/ 461 w 1143"/>
                <a:gd name="T3" fmla="*/ 954 h 1568"/>
                <a:gd name="T4" fmla="*/ 614 w 1143"/>
                <a:gd name="T5" fmla="*/ 827 h 1568"/>
                <a:gd name="T6" fmla="*/ 904 w 1143"/>
                <a:gd name="T7" fmla="*/ 477 h 1568"/>
                <a:gd name="T8" fmla="*/ 1058 w 1143"/>
                <a:gd name="T9" fmla="*/ 264 h 1568"/>
                <a:gd name="T10" fmla="*/ 1109 w 1143"/>
                <a:gd name="T11" fmla="*/ 85 h 1568"/>
                <a:gd name="T12" fmla="*/ 759 w 1143"/>
                <a:gd name="T13" fmla="*/ 85 h 1568"/>
                <a:gd name="T14" fmla="*/ 375 w 1143"/>
                <a:gd name="T15" fmla="*/ 307 h 1568"/>
                <a:gd name="T16" fmla="*/ 316 w 1143"/>
                <a:gd name="T17" fmla="*/ 418 h 1568"/>
                <a:gd name="T18" fmla="*/ 537 w 1143"/>
                <a:gd name="T19" fmla="*/ 409 h 1568"/>
                <a:gd name="T20" fmla="*/ 665 w 1143"/>
                <a:gd name="T21" fmla="*/ 366 h 1568"/>
                <a:gd name="T22" fmla="*/ 751 w 1143"/>
                <a:gd name="T23" fmla="*/ 324 h 1568"/>
                <a:gd name="T24" fmla="*/ 648 w 1143"/>
                <a:gd name="T25" fmla="*/ 469 h 1568"/>
                <a:gd name="T26" fmla="*/ 563 w 1143"/>
                <a:gd name="T27" fmla="*/ 656 h 1568"/>
                <a:gd name="T28" fmla="*/ 478 w 1143"/>
                <a:gd name="T29" fmla="*/ 801 h 1568"/>
                <a:gd name="T30" fmla="*/ 34 w 1143"/>
                <a:gd name="T31" fmla="*/ 1338 h 1568"/>
                <a:gd name="T32" fmla="*/ 410 w 1143"/>
                <a:gd name="T33" fmla="*/ 1065 h 1568"/>
                <a:gd name="T34" fmla="*/ 870 w 1143"/>
                <a:gd name="T35" fmla="*/ 852 h 1568"/>
                <a:gd name="T36" fmla="*/ 1075 w 1143"/>
                <a:gd name="T37" fmla="*/ 988 h 1568"/>
                <a:gd name="T38" fmla="*/ 896 w 1143"/>
                <a:gd name="T39" fmla="*/ 1142 h 1568"/>
                <a:gd name="T40" fmla="*/ 503 w 1143"/>
                <a:gd name="T41" fmla="*/ 1431 h 1568"/>
                <a:gd name="T42" fmla="*/ 333 w 1143"/>
                <a:gd name="T43" fmla="*/ 1525 h 1568"/>
                <a:gd name="T44" fmla="*/ 230 w 1143"/>
                <a:gd name="T45" fmla="*/ 1542 h 1568"/>
                <a:gd name="T46" fmla="*/ 34 w 1143"/>
                <a:gd name="T47" fmla="*/ 1440 h 1568"/>
                <a:gd name="T48" fmla="*/ 34 w 1143"/>
                <a:gd name="T49" fmla="*/ 1338 h 1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3" h="1568">
                  <a:moveTo>
                    <a:pt x="478" y="801"/>
                  </a:moveTo>
                  <a:cubicBezTo>
                    <a:pt x="452" y="878"/>
                    <a:pt x="435" y="946"/>
                    <a:pt x="461" y="954"/>
                  </a:cubicBezTo>
                  <a:cubicBezTo>
                    <a:pt x="495" y="954"/>
                    <a:pt x="546" y="912"/>
                    <a:pt x="614" y="827"/>
                  </a:cubicBezTo>
                  <a:cubicBezTo>
                    <a:pt x="674" y="733"/>
                    <a:pt x="836" y="537"/>
                    <a:pt x="904" y="477"/>
                  </a:cubicBezTo>
                  <a:cubicBezTo>
                    <a:pt x="972" y="418"/>
                    <a:pt x="1032" y="332"/>
                    <a:pt x="1058" y="264"/>
                  </a:cubicBezTo>
                  <a:cubicBezTo>
                    <a:pt x="1075" y="196"/>
                    <a:pt x="1143" y="154"/>
                    <a:pt x="1109" y="85"/>
                  </a:cubicBezTo>
                  <a:cubicBezTo>
                    <a:pt x="1075" y="9"/>
                    <a:pt x="921" y="0"/>
                    <a:pt x="759" y="85"/>
                  </a:cubicBezTo>
                  <a:cubicBezTo>
                    <a:pt x="606" y="171"/>
                    <a:pt x="495" y="247"/>
                    <a:pt x="375" y="307"/>
                  </a:cubicBezTo>
                  <a:cubicBezTo>
                    <a:pt x="247" y="375"/>
                    <a:pt x="213" y="384"/>
                    <a:pt x="316" y="418"/>
                  </a:cubicBezTo>
                  <a:cubicBezTo>
                    <a:pt x="418" y="443"/>
                    <a:pt x="478" y="452"/>
                    <a:pt x="537" y="409"/>
                  </a:cubicBezTo>
                  <a:cubicBezTo>
                    <a:pt x="597" y="366"/>
                    <a:pt x="631" y="401"/>
                    <a:pt x="665" y="366"/>
                  </a:cubicBezTo>
                  <a:cubicBezTo>
                    <a:pt x="691" y="332"/>
                    <a:pt x="751" y="290"/>
                    <a:pt x="751" y="324"/>
                  </a:cubicBezTo>
                  <a:cubicBezTo>
                    <a:pt x="751" y="366"/>
                    <a:pt x="717" y="341"/>
                    <a:pt x="648" y="469"/>
                  </a:cubicBezTo>
                  <a:cubicBezTo>
                    <a:pt x="580" y="605"/>
                    <a:pt x="614" y="571"/>
                    <a:pt x="563" y="656"/>
                  </a:cubicBezTo>
                  <a:cubicBezTo>
                    <a:pt x="512" y="733"/>
                    <a:pt x="495" y="758"/>
                    <a:pt x="478" y="801"/>
                  </a:cubicBezTo>
                  <a:close/>
                  <a:moveTo>
                    <a:pt x="34" y="1338"/>
                  </a:moveTo>
                  <a:cubicBezTo>
                    <a:pt x="85" y="1321"/>
                    <a:pt x="137" y="1218"/>
                    <a:pt x="410" y="1065"/>
                  </a:cubicBezTo>
                  <a:cubicBezTo>
                    <a:pt x="674" y="912"/>
                    <a:pt x="717" y="869"/>
                    <a:pt x="870" y="852"/>
                  </a:cubicBezTo>
                  <a:cubicBezTo>
                    <a:pt x="1024" y="844"/>
                    <a:pt x="1100" y="903"/>
                    <a:pt x="1075" y="988"/>
                  </a:cubicBezTo>
                  <a:cubicBezTo>
                    <a:pt x="1041" y="1074"/>
                    <a:pt x="1015" y="1048"/>
                    <a:pt x="896" y="1142"/>
                  </a:cubicBezTo>
                  <a:cubicBezTo>
                    <a:pt x="768" y="1227"/>
                    <a:pt x="665" y="1338"/>
                    <a:pt x="503" y="1431"/>
                  </a:cubicBezTo>
                  <a:cubicBezTo>
                    <a:pt x="350" y="1525"/>
                    <a:pt x="367" y="1491"/>
                    <a:pt x="333" y="1525"/>
                  </a:cubicBezTo>
                  <a:cubicBezTo>
                    <a:pt x="290" y="1568"/>
                    <a:pt x="299" y="1559"/>
                    <a:pt x="230" y="1542"/>
                  </a:cubicBezTo>
                  <a:cubicBezTo>
                    <a:pt x="162" y="1525"/>
                    <a:pt x="26" y="1465"/>
                    <a:pt x="34" y="1440"/>
                  </a:cubicBezTo>
                  <a:cubicBezTo>
                    <a:pt x="43" y="1406"/>
                    <a:pt x="0" y="1346"/>
                    <a:pt x="34" y="13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3" name="iṣlîḍé">
              <a:extLst>
                <a:ext uri="{FF2B5EF4-FFF2-40B4-BE49-F238E27FC236}">
                  <a16:creationId xmlns="" xmlns:a16="http://schemas.microsoft.com/office/drawing/2014/main" id="{C748F32A-EBC2-4F80-A48B-A3501216FD3D}"/>
                </a:ext>
              </a:extLst>
            </p:cNvPr>
            <p:cNvSpPr/>
            <p:nvPr/>
          </p:nvSpPr>
          <p:spPr bwMode="auto">
            <a:xfrm>
              <a:off x="8125540" y="2708595"/>
              <a:ext cx="791073" cy="861233"/>
            </a:xfrm>
            <a:custGeom>
              <a:avLst/>
              <a:gdLst>
                <a:gd name="T0" fmla="*/ 1492 w 2047"/>
                <a:gd name="T1" fmla="*/ 1286 h 2232"/>
                <a:gd name="T2" fmla="*/ 1654 w 2047"/>
                <a:gd name="T3" fmla="*/ 1457 h 2232"/>
                <a:gd name="T4" fmla="*/ 1620 w 2047"/>
                <a:gd name="T5" fmla="*/ 1687 h 2232"/>
                <a:gd name="T6" fmla="*/ 1509 w 2047"/>
                <a:gd name="T7" fmla="*/ 1883 h 2232"/>
                <a:gd name="T8" fmla="*/ 1740 w 2047"/>
                <a:gd name="T9" fmla="*/ 1780 h 2232"/>
                <a:gd name="T10" fmla="*/ 1979 w 2047"/>
                <a:gd name="T11" fmla="*/ 1687 h 2232"/>
                <a:gd name="T12" fmla="*/ 1987 w 2047"/>
                <a:gd name="T13" fmla="*/ 1491 h 2232"/>
                <a:gd name="T14" fmla="*/ 1492 w 2047"/>
                <a:gd name="T15" fmla="*/ 1286 h 2232"/>
                <a:gd name="T16" fmla="*/ 1202 w 2047"/>
                <a:gd name="T17" fmla="*/ 869 h 2232"/>
                <a:gd name="T18" fmla="*/ 1382 w 2047"/>
                <a:gd name="T19" fmla="*/ 733 h 2232"/>
                <a:gd name="T20" fmla="*/ 1620 w 2047"/>
                <a:gd name="T21" fmla="*/ 511 h 2232"/>
                <a:gd name="T22" fmla="*/ 1689 w 2047"/>
                <a:gd name="T23" fmla="*/ 358 h 2232"/>
                <a:gd name="T24" fmla="*/ 1458 w 2047"/>
                <a:gd name="T25" fmla="*/ 375 h 2232"/>
                <a:gd name="T26" fmla="*/ 1296 w 2047"/>
                <a:gd name="T27" fmla="*/ 554 h 2232"/>
                <a:gd name="T28" fmla="*/ 1228 w 2047"/>
                <a:gd name="T29" fmla="*/ 273 h 2232"/>
                <a:gd name="T30" fmla="*/ 827 w 2047"/>
                <a:gd name="T31" fmla="*/ 26 h 2232"/>
                <a:gd name="T32" fmla="*/ 861 w 2047"/>
                <a:gd name="T33" fmla="*/ 136 h 2232"/>
                <a:gd name="T34" fmla="*/ 1109 w 2047"/>
                <a:gd name="T35" fmla="*/ 417 h 2232"/>
                <a:gd name="T36" fmla="*/ 955 w 2047"/>
                <a:gd name="T37" fmla="*/ 792 h 2232"/>
                <a:gd name="T38" fmla="*/ 563 w 2047"/>
                <a:gd name="T39" fmla="*/ 997 h 2232"/>
                <a:gd name="T40" fmla="*/ 316 w 2047"/>
                <a:gd name="T41" fmla="*/ 1108 h 2232"/>
                <a:gd name="T42" fmla="*/ 691 w 2047"/>
                <a:gd name="T43" fmla="*/ 1090 h 2232"/>
                <a:gd name="T44" fmla="*/ 802 w 2047"/>
                <a:gd name="T45" fmla="*/ 1133 h 2232"/>
                <a:gd name="T46" fmla="*/ 657 w 2047"/>
                <a:gd name="T47" fmla="*/ 1448 h 2232"/>
                <a:gd name="T48" fmla="*/ 460 w 2047"/>
                <a:gd name="T49" fmla="*/ 1729 h 2232"/>
                <a:gd name="T50" fmla="*/ 136 w 2047"/>
                <a:gd name="T51" fmla="*/ 2062 h 2232"/>
                <a:gd name="T52" fmla="*/ 85 w 2047"/>
                <a:gd name="T53" fmla="*/ 2206 h 2232"/>
                <a:gd name="T54" fmla="*/ 512 w 2047"/>
                <a:gd name="T55" fmla="*/ 1891 h 2232"/>
                <a:gd name="T56" fmla="*/ 904 w 2047"/>
                <a:gd name="T57" fmla="*/ 1278 h 2232"/>
                <a:gd name="T58" fmla="*/ 1202 w 2047"/>
                <a:gd name="T59" fmla="*/ 869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47" h="2232">
                  <a:moveTo>
                    <a:pt x="1492" y="1286"/>
                  </a:moveTo>
                  <a:cubicBezTo>
                    <a:pt x="1535" y="1338"/>
                    <a:pt x="1629" y="1397"/>
                    <a:pt x="1654" y="1457"/>
                  </a:cubicBezTo>
                  <a:cubicBezTo>
                    <a:pt x="1680" y="1525"/>
                    <a:pt x="1689" y="1610"/>
                    <a:pt x="1620" y="1687"/>
                  </a:cubicBezTo>
                  <a:cubicBezTo>
                    <a:pt x="1544" y="1763"/>
                    <a:pt x="1433" y="1883"/>
                    <a:pt x="1509" y="1883"/>
                  </a:cubicBezTo>
                  <a:cubicBezTo>
                    <a:pt x="1586" y="1891"/>
                    <a:pt x="1689" y="1823"/>
                    <a:pt x="1740" y="1780"/>
                  </a:cubicBezTo>
                  <a:cubicBezTo>
                    <a:pt x="1799" y="1746"/>
                    <a:pt x="1953" y="1729"/>
                    <a:pt x="1979" y="1687"/>
                  </a:cubicBezTo>
                  <a:cubicBezTo>
                    <a:pt x="2013" y="1653"/>
                    <a:pt x="2047" y="1550"/>
                    <a:pt x="1987" y="1491"/>
                  </a:cubicBezTo>
                  <a:cubicBezTo>
                    <a:pt x="1927" y="1431"/>
                    <a:pt x="1364" y="1099"/>
                    <a:pt x="1492" y="1286"/>
                  </a:cubicBezTo>
                  <a:close/>
                  <a:moveTo>
                    <a:pt x="1202" y="869"/>
                  </a:moveTo>
                  <a:cubicBezTo>
                    <a:pt x="1288" y="826"/>
                    <a:pt x="1339" y="792"/>
                    <a:pt x="1382" y="733"/>
                  </a:cubicBezTo>
                  <a:cubicBezTo>
                    <a:pt x="1433" y="673"/>
                    <a:pt x="1501" y="613"/>
                    <a:pt x="1620" y="511"/>
                  </a:cubicBezTo>
                  <a:cubicBezTo>
                    <a:pt x="1740" y="400"/>
                    <a:pt x="1706" y="409"/>
                    <a:pt x="1689" y="358"/>
                  </a:cubicBezTo>
                  <a:cubicBezTo>
                    <a:pt x="1680" y="307"/>
                    <a:pt x="1603" y="298"/>
                    <a:pt x="1458" y="375"/>
                  </a:cubicBezTo>
                  <a:cubicBezTo>
                    <a:pt x="1322" y="452"/>
                    <a:pt x="1296" y="647"/>
                    <a:pt x="1296" y="554"/>
                  </a:cubicBezTo>
                  <a:cubicBezTo>
                    <a:pt x="1296" y="452"/>
                    <a:pt x="1347" y="409"/>
                    <a:pt x="1228" y="273"/>
                  </a:cubicBezTo>
                  <a:cubicBezTo>
                    <a:pt x="1117" y="128"/>
                    <a:pt x="938" y="51"/>
                    <a:pt x="827" y="26"/>
                  </a:cubicBezTo>
                  <a:cubicBezTo>
                    <a:pt x="716" y="0"/>
                    <a:pt x="733" y="43"/>
                    <a:pt x="861" y="136"/>
                  </a:cubicBezTo>
                  <a:cubicBezTo>
                    <a:pt x="989" y="230"/>
                    <a:pt x="1109" y="332"/>
                    <a:pt x="1109" y="417"/>
                  </a:cubicBezTo>
                  <a:cubicBezTo>
                    <a:pt x="1100" y="503"/>
                    <a:pt x="1092" y="682"/>
                    <a:pt x="955" y="792"/>
                  </a:cubicBezTo>
                  <a:cubicBezTo>
                    <a:pt x="819" y="903"/>
                    <a:pt x="742" y="937"/>
                    <a:pt x="563" y="997"/>
                  </a:cubicBezTo>
                  <a:cubicBezTo>
                    <a:pt x="375" y="1048"/>
                    <a:pt x="222" y="1073"/>
                    <a:pt x="316" y="1108"/>
                  </a:cubicBezTo>
                  <a:cubicBezTo>
                    <a:pt x="401" y="1142"/>
                    <a:pt x="537" y="1116"/>
                    <a:pt x="691" y="1090"/>
                  </a:cubicBezTo>
                  <a:cubicBezTo>
                    <a:pt x="836" y="1065"/>
                    <a:pt x="827" y="1073"/>
                    <a:pt x="802" y="1133"/>
                  </a:cubicBezTo>
                  <a:cubicBezTo>
                    <a:pt x="768" y="1201"/>
                    <a:pt x="768" y="1244"/>
                    <a:pt x="657" y="1448"/>
                  </a:cubicBezTo>
                  <a:cubicBezTo>
                    <a:pt x="537" y="1644"/>
                    <a:pt x="520" y="1619"/>
                    <a:pt x="460" y="1729"/>
                  </a:cubicBezTo>
                  <a:cubicBezTo>
                    <a:pt x="392" y="1840"/>
                    <a:pt x="273" y="1951"/>
                    <a:pt x="136" y="2062"/>
                  </a:cubicBezTo>
                  <a:cubicBezTo>
                    <a:pt x="9" y="2181"/>
                    <a:pt x="0" y="2232"/>
                    <a:pt x="85" y="2206"/>
                  </a:cubicBezTo>
                  <a:cubicBezTo>
                    <a:pt x="171" y="2172"/>
                    <a:pt x="392" y="2079"/>
                    <a:pt x="512" y="1891"/>
                  </a:cubicBezTo>
                  <a:cubicBezTo>
                    <a:pt x="631" y="1704"/>
                    <a:pt x="878" y="1372"/>
                    <a:pt x="904" y="1278"/>
                  </a:cubicBezTo>
                  <a:cubicBezTo>
                    <a:pt x="930" y="1176"/>
                    <a:pt x="972" y="1005"/>
                    <a:pt x="1202" y="8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14" name="íṧļidé">
              <a:extLst>
                <a:ext uri="{FF2B5EF4-FFF2-40B4-BE49-F238E27FC236}">
                  <a16:creationId xmlns="" xmlns:a16="http://schemas.microsoft.com/office/drawing/2014/main" id="{DDC52687-DF61-4F18-AEC4-53CF69DD57A7}"/>
                </a:ext>
              </a:extLst>
            </p:cNvPr>
            <p:cNvSpPr/>
            <p:nvPr/>
          </p:nvSpPr>
          <p:spPr bwMode="auto">
            <a:xfrm>
              <a:off x="9041681" y="2468629"/>
              <a:ext cx="936477" cy="1177459"/>
            </a:xfrm>
            <a:custGeom>
              <a:avLst/>
              <a:gdLst>
                <a:gd name="T0" fmla="*/ 648 w 2422"/>
                <a:gd name="T1" fmla="*/ 1806 h 3050"/>
                <a:gd name="T2" fmla="*/ 759 w 2422"/>
                <a:gd name="T3" fmla="*/ 1627 h 3050"/>
                <a:gd name="T4" fmla="*/ 1450 w 2422"/>
                <a:gd name="T5" fmla="*/ 2471 h 3050"/>
                <a:gd name="T6" fmla="*/ 1475 w 2422"/>
                <a:gd name="T7" fmla="*/ 2155 h 3050"/>
                <a:gd name="T8" fmla="*/ 1637 w 2422"/>
                <a:gd name="T9" fmla="*/ 1840 h 3050"/>
                <a:gd name="T10" fmla="*/ 870 w 2422"/>
                <a:gd name="T11" fmla="*/ 2394 h 3050"/>
                <a:gd name="T12" fmla="*/ 25 w 2422"/>
                <a:gd name="T13" fmla="*/ 2820 h 3050"/>
                <a:gd name="T14" fmla="*/ 179 w 2422"/>
                <a:gd name="T15" fmla="*/ 2752 h 3050"/>
                <a:gd name="T16" fmla="*/ 1705 w 2422"/>
                <a:gd name="T17" fmla="*/ 1602 h 3050"/>
                <a:gd name="T18" fmla="*/ 1688 w 2422"/>
                <a:gd name="T19" fmla="*/ 2002 h 3050"/>
                <a:gd name="T20" fmla="*/ 1646 w 2422"/>
                <a:gd name="T21" fmla="*/ 2317 h 3050"/>
                <a:gd name="T22" fmla="*/ 1842 w 2422"/>
                <a:gd name="T23" fmla="*/ 2496 h 3050"/>
                <a:gd name="T24" fmla="*/ 1552 w 2422"/>
                <a:gd name="T25" fmla="*/ 2973 h 3050"/>
                <a:gd name="T26" fmla="*/ 1040 w 2422"/>
                <a:gd name="T27" fmla="*/ 2965 h 3050"/>
                <a:gd name="T28" fmla="*/ 1450 w 2422"/>
                <a:gd name="T29" fmla="*/ 2471 h 3050"/>
                <a:gd name="T30" fmla="*/ 1501 w 2422"/>
                <a:gd name="T31" fmla="*/ 2615 h 3050"/>
                <a:gd name="T32" fmla="*/ 1219 w 2422"/>
                <a:gd name="T33" fmla="*/ 2760 h 3050"/>
                <a:gd name="T34" fmla="*/ 929 w 2422"/>
                <a:gd name="T35" fmla="*/ 1457 h 3050"/>
                <a:gd name="T36" fmla="*/ 699 w 2422"/>
                <a:gd name="T37" fmla="*/ 1091 h 3050"/>
                <a:gd name="T38" fmla="*/ 1015 w 2422"/>
                <a:gd name="T39" fmla="*/ 1321 h 3050"/>
                <a:gd name="T40" fmla="*/ 912 w 2422"/>
                <a:gd name="T41" fmla="*/ 1193 h 3050"/>
                <a:gd name="T42" fmla="*/ 1390 w 2422"/>
                <a:gd name="T43" fmla="*/ 878 h 3050"/>
                <a:gd name="T44" fmla="*/ 1748 w 2422"/>
                <a:gd name="T45" fmla="*/ 298 h 3050"/>
                <a:gd name="T46" fmla="*/ 1586 w 2422"/>
                <a:gd name="T47" fmla="*/ 77 h 3050"/>
                <a:gd name="T48" fmla="*/ 1799 w 2422"/>
                <a:gd name="T49" fmla="*/ 486 h 3050"/>
                <a:gd name="T50" fmla="*/ 1492 w 2422"/>
                <a:gd name="T51" fmla="*/ 920 h 3050"/>
                <a:gd name="T52" fmla="*/ 1714 w 2422"/>
                <a:gd name="T53" fmla="*/ 954 h 3050"/>
                <a:gd name="T54" fmla="*/ 2251 w 2422"/>
                <a:gd name="T55" fmla="*/ 1082 h 3050"/>
                <a:gd name="T56" fmla="*/ 1637 w 2422"/>
                <a:gd name="T57" fmla="*/ 1610 h 3050"/>
                <a:gd name="T58" fmla="*/ 1484 w 2422"/>
                <a:gd name="T59" fmla="*/ 1508 h 3050"/>
                <a:gd name="T60" fmla="*/ 1211 w 2422"/>
                <a:gd name="T61" fmla="*/ 1474 h 3050"/>
                <a:gd name="T62" fmla="*/ 1458 w 2422"/>
                <a:gd name="T63" fmla="*/ 1184 h 3050"/>
                <a:gd name="T64" fmla="*/ 1151 w 2422"/>
                <a:gd name="T65" fmla="*/ 1329 h 3050"/>
                <a:gd name="T66" fmla="*/ 1091 w 2422"/>
                <a:gd name="T67" fmla="*/ 1576 h 3050"/>
                <a:gd name="T68" fmla="*/ 921 w 2422"/>
                <a:gd name="T69" fmla="*/ 1670 h 3050"/>
                <a:gd name="T70" fmla="*/ 1697 w 2422"/>
                <a:gd name="T71" fmla="*/ 1244 h 3050"/>
                <a:gd name="T72" fmla="*/ 1842 w 2422"/>
                <a:gd name="T73" fmla="*/ 1269 h 3050"/>
                <a:gd name="T74" fmla="*/ 2166 w 2422"/>
                <a:gd name="T75" fmla="*/ 937 h 3050"/>
                <a:gd name="T76" fmla="*/ 1577 w 2422"/>
                <a:gd name="T77" fmla="*/ 1150 h 3050"/>
                <a:gd name="T78" fmla="*/ 1697 w 2422"/>
                <a:gd name="T79" fmla="*/ 1244 h 3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22" h="3050">
                  <a:moveTo>
                    <a:pt x="554" y="1534"/>
                  </a:moveTo>
                  <a:cubicBezTo>
                    <a:pt x="597" y="1644"/>
                    <a:pt x="656" y="1721"/>
                    <a:pt x="648" y="1806"/>
                  </a:cubicBezTo>
                  <a:cubicBezTo>
                    <a:pt x="639" y="1883"/>
                    <a:pt x="742" y="1985"/>
                    <a:pt x="801" y="1908"/>
                  </a:cubicBezTo>
                  <a:cubicBezTo>
                    <a:pt x="861" y="1832"/>
                    <a:pt x="861" y="1772"/>
                    <a:pt x="759" y="1627"/>
                  </a:cubicBezTo>
                  <a:cubicBezTo>
                    <a:pt x="665" y="1491"/>
                    <a:pt x="469" y="1363"/>
                    <a:pt x="554" y="1534"/>
                  </a:cubicBezTo>
                  <a:close/>
                  <a:moveTo>
                    <a:pt x="1450" y="2471"/>
                  </a:moveTo>
                  <a:cubicBezTo>
                    <a:pt x="1526" y="2420"/>
                    <a:pt x="1552" y="2334"/>
                    <a:pt x="1543" y="2266"/>
                  </a:cubicBezTo>
                  <a:cubicBezTo>
                    <a:pt x="1543" y="2190"/>
                    <a:pt x="1518" y="2172"/>
                    <a:pt x="1475" y="2155"/>
                  </a:cubicBezTo>
                  <a:cubicBezTo>
                    <a:pt x="1441" y="2138"/>
                    <a:pt x="1441" y="2036"/>
                    <a:pt x="1526" y="1951"/>
                  </a:cubicBezTo>
                  <a:cubicBezTo>
                    <a:pt x="1612" y="1874"/>
                    <a:pt x="1646" y="1866"/>
                    <a:pt x="1637" y="1840"/>
                  </a:cubicBezTo>
                  <a:cubicBezTo>
                    <a:pt x="1637" y="1806"/>
                    <a:pt x="1518" y="1849"/>
                    <a:pt x="1347" y="1977"/>
                  </a:cubicBezTo>
                  <a:cubicBezTo>
                    <a:pt x="1177" y="2113"/>
                    <a:pt x="1100" y="2164"/>
                    <a:pt x="870" y="2394"/>
                  </a:cubicBezTo>
                  <a:cubicBezTo>
                    <a:pt x="639" y="2624"/>
                    <a:pt x="537" y="2752"/>
                    <a:pt x="332" y="2871"/>
                  </a:cubicBezTo>
                  <a:cubicBezTo>
                    <a:pt x="136" y="2990"/>
                    <a:pt x="59" y="2982"/>
                    <a:pt x="25" y="2820"/>
                  </a:cubicBezTo>
                  <a:cubicBezTo>
                    <a:pt x="0" y="2650"/>
                    <a:pt x="77" y="2581"/>
                    <a:pt x="94" y="2624"/>
                  </a:cubicBezTo>
                  <a:cubicBezTo>
                    <a:pt x="111" y="2667"/>
                    <a:pt x="94" y="2794"/>
                    <a:pt x="179" y="2752"/>
                  </a:cubicBezTo>
                  <a:cubicBezTo>
                    <a:pt x="256" y="2718"/>
                    <a:pt x="435" y="2624"/>
                    <a:pt x="810" y="2300"/>
                  </a:cubicBezTo>
                  <a:cubicBezTo>
                    <a:pt x="1185" y="1977"/>
                    <a:pt x="1441" y="1730"/>
                    <a:pt x="1705" y="1602"/>
                  </a:cubicBezTo>
                  <a:cubicBezTo>
                    <a:pt x="1970" y="1482"/>
                    <a:pt x="2064" y="1610"/>
                    <a:pt x="2055" y="1661"/>
                  </a:cubicBezTo>
                  <a:cubicBezTo>
                    <a:pt x="2047" y="1712"/>
                    <a:pt x="1816" y="1891"/>
                    <a:pt x="1688" y="2002"/>
                  </a:cubicBezTo>
                  <a:cubicBezTo>
                    <a:pt x="1552" y="2113"/>
                    <a:pt x="1629" y="2104"/>
                    <a:pt x="1646" y="2147"/>
                  </a:cubicBezTo>
                  <a:cubicBezTo>
                    <a:pt x="1654" y="2190"/>
                    <a:pt x="1654" y="2275"/>
                    <a:pt x="1646" y="2317"/>
                  </a:cubicBezTo>
                  <a:cubicBezTo>
                    <a:pt x="1637" y="2360"/>
                    <a:pt x="1663" y="2385"/>
                    <a:pt x="1731" y="2385"/>
                  </a:cubicBezTo>
                  <a:cubicBezTo>
                    <a:pt x="1808" y="2385"/>
                    <a:pt x="1936" y="2420"/>
                    <a:pt x="1842" y="2496"/>
                  </a:cubicBezTo>
                  <a:cubicBezTo>
                    <a:pt x="1748" y="2573"/>
                    <a:pt x="1637" y="2513"/>
                    <a:pt x="1663" y="2650"/>
                  </a:cubicBezTo>
                  <a:cubicBezTo>
                    <a:pt x="1688" y="2794"/>
                    <a:pt x="1714" y="2888"/>
                    <a:pt x="1552" y="2973"/>
                  </a:cubicBezTo>
                  <a:cubicBezTo>
                    <a:pt x="1390" y="3050"/>
                    <a:pt x="1347" y="3007"/>
                    <a:pt x="1262" y="2965"/>
                  </a:cubicBezTo>
                  <a:cubicBezTo>
                    <a:pt x="1185" y="2914"/>
                    <a:pt x="1091" y="2922"/>
                    <a:pt x="1040" y="2965"/>
                  </a:cubicBezTo>
                  <a:cubicBezTo>
                    <a:pt x="998" y="3007"/>
                    <a:pt x="895" y="2999"/>
                    <a:pt x="938" y="2888"/>
                  </a:cubicBezTo>
                  <a:cubicBezTo>
                    <a:pt x="981" y="2777"/>
                    <a:pt x="1049" y="2726"/>
                    <a:pt x="1450" y="2471"/>
                  </a:cubicBezTo>
                  <a:close/>
                  <a:moveTo>
                    <a:pt x="1219" y="2760"/>
                  </a:moveTo>
                  <a:cubicBezTo>
                    <a:pt x="1270" y="2718"/>
                    <a:pt x="1450" y="2573"/>
                    <a:pt x="1501" y="2615"/>
                  </a:cubicBezTo>
                  <a:cubicBezTo>
                    <a:pt x="1543" y="2650"/>
                    <a:pt x="1595" y="2794"/>
                    <a:pt x="1484" y="2837"/>
                  </a:cubicBezTo>
                  <a:cubicBezTo>
                    <a:pt x="1373" y="2880"/>
                    <a:pt x="1049" y="2905"/>
                    <a:pt x="1219" y="2760"/>
                  </a:cubicBezTo>
                  <a:close/>
                  <a:moveTo>
                    <a:pt x="861" y="1627"/>
                  </a:moveTo>
                  <a:cubicBezTo>
                    <a:pt x="895" y="1568"/>
                    <a:pt x="972" y="1542"/>
                    <a:pt x="929" y="1457"/>
                  </a:cubicBezTo>
                  <a:cubicBezTo>
                    <a:pt x="887" y="1372"/>
                    <a:pt x="801" y="1252"/>
                    <a:pt x="733" y="1193"/>
                  </a:cubicBezTo>
                  <a:cubicBezTo>
                    <a:pt x="665" y="1133"/>
                    <a:pt x="639" y="1074"/>
                    <a:pt x="699" y="1091"/>
                  </a:cubicBezTo>
                  <a:cubicBezTo>
                    <a:pt x="759" y="1116"/>
                    <a:pt x="870" y="1167"/>
                    <a:pt x="912" y="1252"/>
                  </a:cubicBezTo>
                  <a:cubicBezTo>
                    <a:pt x="963" y="1338"/>
                    <a:pt x="963" y="1355"/>
                    <a:pt x="1015" y="1321"/>
                  </a:cubicBezTo>
                  <a:cubicBezTo>
                    <a:pt x="1066" y="1295"/>
                    <a:pt x="1160" y="1227"/>
                    <a:pt x="1091" y="1210"/>
                  </a:cubicBezTo>
                  <a:cubicBezTo>
                    <a:pt x="1032" y="1201"/>
                    <a:pt x="955" y="1235"/>
                    <a:pt x="912" y="1193"/>
                  </a:cubicBezTo>
                  <a:cubicBezTo>
                    <a:pt x="878" y="1142"/>
                    <a:pt x="1066" y="1108"/>
                    <a:pt x="1202" y="1048"/>
                  </a:cubicBezTo>
                  <a:cubicBezTo>
                    <a:pt x="1330" y="988"/>
                    <a:pt x="1330" y="971"/>
                    <a:pt x="1390" y="878"/>
                  </a:cubicBezTo>
                  <a:cubicBezTo>
                    <a:pt x="1458" y="775"/>
                    <a:pt x="1620" y="554"/>
                    <a:pt x="1688" y="469"/>
                  </a:cubicBezTo>
                  <a:cubicBezTo>
                    <a:pt x="1748" y="375"/>
                    <a:pt x="1808" y="332"/>
                    <a:pt x="1748" y="298"/>
                  </a:cubicBezTo>
                  <a:cubicBezTo>
                    <a:pt x="1680" y="256"/>
                    <a:pt x="1433" y="111"/>
                    <a:pt x="1407" y="68"/>
                  </a:cubicBezTo>
                  <a:cubicBezTo>
                    <a:pt x="1390" y="26"/>
                    <a:pt x="1450" y="0"/>
                    <a:pt x="1586" y="77"/>
                  </a:cubicBezTo>
                  <a:cubicBezTo>
                    <a:pt x="1714" y="154"/>
                    <a:pt x="1884" y="264"/>
                    <a:pt x="1910" y="324"/>
                  </a:cubicBezTo>
                  <a:cubicBezTo>
                    <a:pt x="1936" y="375"/>
                    <a:pt x="1884" y="418"/>
                    <a:pt x="1799" y="486"/>
                  </a:cubicBezTo>
                  <a:cubicBezTo>
                    <a:pt x="1714" y="545"/>
                    <a:pt x="1543" y="733"/>
                    <a:pt x="1501" y="835"/>
                  </a:cubicBezTo>
                  <a:cubicBezTo>
                    <a:pt x="1458" y="929"/>
                    <a:pt x="1450" y="946"/>
                    <a:pt x="1492" y="920"/>
                  </a:cubicBezTo>
                  <a:cubicBezTo>
                    <a:pt x="1543" y="895"/>
                    <a:pt x="1612" y="937"/>
                    <a:pt x="1629" y="971"/>
                  </a:cubicBezTo>
                  <a:cubicBezTo>
                    <a:pt x="1654" y="1005"/>
                    <a:pt x="1663" y="988"/>
                    <a:pt x="1714" y="954"/>
                  </a:cubicBezTo>
                  <a:cubicBezTo>
                    <a:pt x="1757" y="920"/>
                    <a:pt x="2115" y="707"/>
                    <a:pt x="2226" y="733"/>
                  </a:cubicBezTo>
                  <a:cubicBezTo>
                    <a:pt x="2345" y="758"/>
                    <a:pt x="2422" y="809"/>
                    <a:pt x="2251" y="1082"/>
                  </a:cubicBezTo>
                  <a:cubicBezTo>
                    <a:pt x="2072" y="1346"/>
                    <a:pt x="1936" y="1389"/>
                    <a:pt x="1867" y="1389"/>
                  </a:cubicBezTo>
                  <a:cubicBezTo>
                    <a:pt x="1808" y="1389"/>
                    <a:pt x="1722" y="1551"/>
                    <a:pt x="1637" y="1610"/>
                  </a:cubicBezTo>
                  <a:cubicBezTo>
                    <a:pt x="1552" y="1661"/>
                    <a:pt x="1339" y="1730"/>
                    <a:pt x="1390" y="1661"/>
                  </a:cubicBezTo>
                  <a:cubicBezTo>
                    <a:pt x="1441" y="1602"/>
                    <a:pt x="1595" y="1551"/>
                    <a:pt x="1484" y="1508"/>
                  </a:cubicBezTo>
                  <a:cubicBezTo>
                    <a:pt x="1381" y="1465"/>
                    <a:pt x="1347" y="1482"/>
                    <a:pt x="1305" y="1517"/>
                  </a:cubicBezTo>
                  <a:cubicBezTo>
                    <a:pt x="1262" y="1542"/>
                    <a:pt x="1236" y="1534"/>
                    <a:pt x="1211" y="1474"/>
                  </a:cubicBezTo>
                  <a:cubicBezTo>
                    <a:pt x="1185" y="1414"/>
                    <a:pt x="1168" y="1397"/>
                    <a:pt x="1262" y="1338"/>
                  </a:cubicBezTo>
                  <a:cubicBezTo>
                    <a:pt x="1356" y="1269"/>
                    <a:pt x="1433" y="1252"/>
                    <a:pt x="1458" y="1184"/>
                  </a:cubicBezTo>
                  <a:cubicBezTo>
                    <a:pt x="1484" y="1116"/>
                    <a:pt x="1475" y="1039"/>
                    <a:pt x="1424" y="1082"/>
                  </a:cubicBezTo>
                  <a:cubicBezTo>
                    <a:pt x="1364" y="1125"/>
                    <a:pt x="1160" y="1278"/>
                    <a:pt x="1151" y="1329"/>
                  </a:cubicBezTo>
                  <a:cubicBezTo>
                    <a:pt x="1143" y="1389"/>
                    <a:pt x="1177" y="1397"/>
                    <a:pt x="1134" y="1423"/>
                  </a:cubicBezTo>
                  <a:cubicBezTo>
                    <a:pt x="1083" y="1457"/>
                    <a:pt x="1083" y="1542"/>
                    <a:pt x="1091" y="1576"/>
                  </a:cubicBezTo>
                  <a:cubicBezTo>
                    <a:pt x="1100" y="1619"/>
                    <a:pt x="1057" y="1687"/>
                    <a:pt x="1006" y="1695"/>
                  </a:cubicBezTo>
                  <a:cubicBezTo>
                    <a:pt x="955" y="1704"/>
                    <a:pt x="955" y="1661"/>
                    <a:pt x="921" y="1670"/>
                  </a:cubicBezTo>
                  <a:cubicBezTo>
                    <a:pt x="887" y="1670"/>
                    <a:pt x="844" y="1670"/>
                    <a:pt x="861" y="1627"/>
                  </a:cubicBezTo>
                  <a:close/>
                  <a:moveTo>
                    <a:pt x="1697" y="1244"/>
                  </a:moveTo>
                  <a:cubicBezTo>
                    <a:pt x="1688" y="1193"/>
                    <a:pt x="1671" y="1082"/>
                    <a:pt x="1740" y="1091"/>
                  </a:cubicBezTo>
                  <a:cubicBezTo>
                    <a:pt x="1799" y="1108"/>
                    <a:pt x="1816" y="1218"/>
                    <a:pt x="1842" y="1269"/>
                  </a:cubicBezTo>
                  <a:cubicBezTo>
                    <a:pt x="1867" y="1321"/>
                    <a:pt x="1919" y="1295"/>
                    <a:pt x="1995" y="1201"/>
                  </a:cubicBezTo>
                  <a:cubicBezTo>
                    <a:pt x="2081" y="1108"/>
                    <a:pt x="2132" y="1031"/>
                    <a:pt x="2166" y="937"/>
                  </a:cubicBezTo>
                  <a:cubicBezTo>
                    <a:pt x="2200" y="852"/>
                    <a:pt x="2192" y="844"/>
                    <a:pt x="2115" y="861"/>
                  </a:cubicBezTo>
                  <a:cubicBezTo>
                    <a:pt x="2038" y="878"/>
                    <a:pt x="1637" y="1065"/>
                    <a:pt x="1577" y="1150"/>
                  </a:cubicBezTo>
                  <a:cubicBezTo>
                    <a:pt x="1518" y="1227"/>
                    <a:pt x="1518" y="1304"/>
                    <a:pt x="1569" y="1338"/>
                  </a:cubicBezTo>
                  <a:cubicBezTo>
                    <a:pt x="1620" y="1380"/>
                    <a:pt x="1714" y="1363"/>
                    <a:pt x="1697" y="1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sp>
        <p:nvSpPr>
          <p:cNvPr id="15" name="标题 1">
            <a:extLst>
              <a:ext uri="{FF2B5EF4-FFF2-40B4-BE49-F238E27FC236}">
                <a16:creationId xmlns="" xmlns:a16="http://schemas.microsoft.com/office/drawing/2014/main" id="{59626228-2C18-4140-913D-51CF1AEFFD61}"/>
              </a:ext>
            </a:extLst>
          </p:cNvPr>
          <p:cNvSpPr>
            <a:spLocks noGrp="1"/>
          </p:cNvSpPr>
          <p:nvPr>
            <p:ph type="title" hasCustomPrompt="1"/>
          </p:nvPr>
        </p:nvSpPr>
        <p:spPr>
          <a:xfrm>
            <a:off x="695325" y="364917"/>
            <a:ext cx="9305200" cy="548640"/>
          </a:xfrm>
          <a:prstGeom prst="rect">
            <a:avLst/>
          </a:prstGeom>
        </p:spPr>
        <p:txBody>
          <a:bodyPr lIns="0" anchor="b">
            <a:normAutofit/>
          </a:bodyPr>
          <a:lstStyle>
            <a:lvl1pPr>
              <a:defRPr sz="3200" b="1"/>
            </a:lvl1pPr>
          </a:lstStyle>
          <a:p>
            <a:r>
              <a:rPr lang="zh-CN" altLang="en-US" dirty="0"/>
              <a:t>校歌展示页</a:t>
            </a:r>
          </a:p>
        </p:txBody>
      </p:sp>
      <p:sp>
        <p:nvSpPr>
          <p:cNvPr id="16" name="矩形 15">
            <a:extLst>
              <a:ext uri="{FF2B5EF4-FFF2-40B4-BE49-F238E27FC236}">
                <a16:creationId xmlns="" xmlns:a16="http://schemas.microsoft.com/office/drawing/2014/main" id="{BFCB829A-B334-46E0-AF4D-74CF40EBA044}"/>
              </a:ext>
            </a:extLst>
          </p:cNvPr>
          <p:cNvSpPr/>
          <p:nvPr userDrawn="1"/>
        </p:nvSpPr>
        <p:spPr>
          <a:xfrm>
            <a:off x="0" y="370088"/>
            <a:ext cx="342614" cy="4636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a:extLst>
              <a:ext uri="{FF2B5EF4-FFF2-40B4-BE49-F238E27FC236}">
                <a16:creationId xmlns="" xmlns:a16="http://schemas.microsoft.com/office/drawing/2014/main" id="{E4DEDC6F-A64D-4D6C-AC2E-AE8CF4187B37}"/>
              </a:ext>
            </a:extLst>
          </p:cNvPr>
          <p:cNvCxnSpPr>
            <a:cxnSpLocks/>
          </p:cNvCxnSpPr>
          <p:nvPr userDrawn="1"/>
        </p:nvCxnSpPr>
        <p:spPr>
          <a:xfrm flipH="1">
            <a:off x="695326" y="871448"/>
            <a:ext cx="1080134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 xmlns:a16="http://schemas.microsoft.com/office/drawing/2014/main" id="{878C0D28-08A8-4A69-B0E3-A41766E57C24}"/>
              </a:ext>
            </a:extLst>
          </p:cNvPr>
          <p:cNvSpPr/>
          <p:nvPr userDrawn="1"/>
        </p:nvSpPr>
        <p:spPr>
          <a:xfrm>
            <a:off x="419820" y="370088"/>
            <a:ext cx="128763" cy="4636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a:extLst>
              <a:ext uri="{FF2B5EF4-FFF2-40B4-BE49-F238E27FC236}">
                <a16:creationId xmlns="" xmlns:a16="http://schemas.microsoft.com/office/drawing/2014/main" id="{A5AAE816-1B73-4222-928C-AAD0CB844270}"/>
              </a:ext>
            </a:extLst>
          </p:cNvPr>
          <p:cNvCxnSpPr>
            <a:cxnSpLocks/>
          </p:cNvCxnSpPr>
          <p:nvPr userDrawn="1"/>
        </p:nvCxnSpPr>
        <p:spPr>
          <a:xfrm flipH="1">
            <a:off x="695326" y="6479197"/>
            <a:ext cx="1080134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 xmlns:a16="http://schemas.microsoft.com/office/drawing/2014/main" id="{3F4BC0AE-397D-417F-88C0-18ECF4D42E12}"/>
              </a:ext>
            </a:extLst>
          </p:cNvPr>
          <p:cNvSpPr txBox="1"/>
          <p:nvPr userDrawn="1"/>
        </p:nvSpPr>
        <p:spPr>
          <a:xfrm>
            <a:off x="614278" y="6468889"/>
            <a:ext cx="2463948" cy="307777"/>
          </a:xfrm>
          <a:prstGeom prst="rect">
            <a:avLst/>
          </a:prstGeom>
          <a:noFill/>
        </p:spPr>
        <p:txBody>
          <a:bodyPr wrap="square" rtlCol="0">
            <a:spAutoFit/>
          </a:bodyPr>
          <a:lstStyle/>
          <a:p>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明德任责</a:t>
            </a:r>
            <a:r>
              <a:rPr lang="zh-CN" altLang="en-US" sz="1200" dirty="0">
                <a:solidFill>
                  <a:schemeClr val="bg1">
                    <a:lumMod val="50000"/>
                  </a:schemeClr>
                </a:solidFill>
                <a:latin typeface="微软雅黑 Light" panose="020B0502040204020203" pitchFamily="34" charset="-122"/>
                <a:ea typeface="微软雅黑 Light" panose="020B0502040204020203" pitchFamily="34" charset="-122"/>
              </a:rPr>
              <a:t>▕  </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好学力行</a:t>
            </a:r>
          </a:p>
        </p:txBody>
      </p:sp>
      <p:sp>
        <p:nvSpPr>
          <p:cNvPr id="21" name="文本框 20">
            <a:extLst>
              <a:ext uri="{FF2B5EF4-FFF2-40B4-BE49-F238E27FC236}">
                <a16:creationId xmlns="" xmlns:a16="http://schemas.microsoft.com/office/drawing/2014/main" id="{E2DBA166-BC21-4DDA-A5A4-8C2CE4B9DE41}"/>
              </a:ext>
            </a:extLst>
          </p:cNvPr>
          <p:cNvSpPr txBox="1"/>
          <p:nvPr userDrawn="1"/>
        </p:nvSpPr>
        <p:spPr>
          <a:xfrm>
            <a:off x="9938278" y="6444183"/>
            <a:ext cx="1553589" cy="314039"/>
          </a:xfrm>
          <a:prstGeom prst="rect">
            <a:avLst/>
          </a:prstGeom>
          <a:noFill/>
        </p:spPr>
        <p:txBody>
          <a:bodyPr wrap="square" rIns="0" rtlCol="0">
            <a:spAutoFit/>
          </a:bodyPr>
          <a:lstStyle/>
          <a:p>
            <a:pPr algn="dist"/>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www.hpu.edu.cn</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0547837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选题背景">
    <p:spTree>
      <p:nvGrpSpPr>
        <p:cNvPr id="1" name=""/>
        <p:cNvGrpSpPr/>
        <p:nvPr/>
      </p:nvGrpSpPr>
      <p:grpSpPr>
        <a:xfrm>
          <a:off x="0" y="0"/>
          <a:ext cx="0" cy="0"/>
          <a:chOff x="0" y="0"/>
          <a:chExt cx="0" cy="0"/>
        </a:xfrm>
      </p:grpSpPr>
      <p:sp>
        <p:nvSpPr>
          <p:cNvPr id="3" name="图片占位符 2">
            <a:extLst>
              <a:ext uri="{FF2B5EF4-FFF2-40B4-BE49-F238E27FC236}">
                <a16:creationId xmlns="" xmlns:a16="http://schemas.microsoft.com/office/drawing/2014/main" id="{7073601E-549A-4EB4-A896-7BB5BF0E69E7}"/>
              </a:ext>
            </a:extLst>
          </p:cNvPr>
          <p:cNvSpPr>
            <a:spLocks noGrp="1"/>
          </p:cNvSpPr>
          <p:nvPr>
            <p:ph type="pic" sz="quarter" idx="10"/>
          </p:nvPr>
        </p:nvSpPr>
        <p:spPr>
          <a:xfrm>
            <a:off x="695325" y="1397001"/>
            <a:ext cx="5400675" cy="4353560"/>
          </a:xfrm>
        </p:spPr>
        <p:txBody>
          <a:bodyPr/>
          <a:lstStyle/>
          <a:p>
            <a:endParaRPr lang="zh-CN" altLang="en-US"/>
          </a:p>
        </p:txBody>
      </p:sp>
      <p:sp>
        <p:nvSpPr>
          <p:cNvPr id="20" name="íŝlîḍe">
            <a:extLst>
              <a:ext uri="{FF2B5EF4-FFF2-40B4-BE49-F238E27FC236}">
                <a16:creationId xmlns="" xmlns:a16="http://schemas.microsoft.com/office/drawing/2014/main" id="{52424C1A-7E10-4896-9931-03F46B4CEEDD}"/>
              </a:ext>
            </a:extLst>
          </p:cNvPr>
          <p:cNvSpPr/>
          <p:nvPr userDrawn="1"/>
        </p:nvSpPr>
        <p:spPr bwMode="auto">
          <a:xfrm>
            <a:off x="6378697" y="-109959"/>
            <a:ext cx="7077600" cy="7077918"/>
          </a:xfrm>
          <a:custGeom>
            <a:avLst/>
            <a:gdLst>
              <a:gd name="T0" fmla="*/ 546 w 4879"/>
              <a:gd name="T1" fmla="*/ 2803 h 4873"/>
              <a:gd name="T2" fmla="*/ 4256 w 4879"/>
              <a:gd name="T3" fmla="*/ 1823 h 4873"/>
              <a:gd name="T4" fmla="*/ 4034 w 4879"/>
              <a:gd name="T5" fmla="*/ 1806 h 4873"/>
              <a:gd name="T6" fmla="*/ 4077 w 4879"/>
              <a:gd name="T7" fmla="*/ 1985 h 4873"/>
              <a:gd name="T8" fmla="*/ 4520 w 4879"/>
              <a:gd name="T9" fmla="*/ 1977 h 4873"/>
              <a:gd name="T10" fmla="*/ 4299 w 4879"/>
              <a:gd name="T11" fmla="*/ 1951 h 4873"/>
              <a:gd name="T12" fmla="*/ 4427 w 4879"/>
              <a:gd name="T13" fmla="*/ 2079 h 4873"/>
              <a:gd name="T14" fmla="*/ 3957 w 4879"/>
              <a:gd name="T15" fmla="*/ 1125 h 4873"/>
              <a:gd name="T16" fmla="*/ 3548 w 4879"/>
              <a:gd name="T17" fmla="*/ 1040 h 4873"/>
              <a:gd name="T18" fmla="*/ 2951 w 4879"/>
              <a:gd name="T19" fmla="*/ 537 h 4873"/>
              <a:gd name="T20" fmla="*/ 1902 w 4879"/>
              <a:gd name="T21" fmla="*/ 588 h 4873"/>
              <a:gd name="T22" fmla="*/ 1843 w 4879"/>
              <a:gd name="T23" fmla="*/ 793 h 4873"/>
              <a:gd name="T24" fmla="*/ 2047 w 4879"/>
              <a:gd name="T25" fmla="*/ 733 h 4873"/>
              <a:gd name="T26" fmla="*/ 1979 w 4879"/>
              <a:gd name="T27" fmla="*/ 460 h 4873"/>
              <a:gd name="T28" fmla="*/ 1101 w 4879"/>
              <a:gd name="T29" fmla="*/ 1082 h 4873"/>
              <a:gd name="T30" fmla="*/ 1135 w 4879"/>
              <a:gd name="T31" fmla="*/ 1065 h 4873"/>
              <a:gd name="T32" fmla="*/ 1194 w 4879"/>
              <a:gd name="T33" fmla="*/ 980 h 4873"/>
              <a:gd name="T34" fmla="*/ 1058 w 4879"/>
              <a:gd name="T35" fmla="*/ 1040 h 4873"/>
              <a:gd name="T36" fmla="*/ 879 w 4879"/>
              <a:gd name="T37" fmla="*/ 1951 h 4873"/>
              <a:gd name="T38" fmla="*/ 614 w 4879"/>
              <a:gd name="T39" fmla="*/ 1892 h 4873"/>
              <a:gd name="T40" fmla="*/ 427 w 4879"/>
              <a:gd name="T41" fmla="*/ 1653 h 4873"/>
              <a:gd name="T42" fmla="*/ 589 w 4879"/>
              <a:gd name="T43" fmla="*/ 2070 h 4873"/>
              <a:gd name="T44" fmla="*/ 1638 w 4879"/>
              <a:gd name="T45" fmla="*/ 3433 h 4873"/>
              <a:gd name="T46" fmla="*/ 2457 w 4879"/>
              <a:gd name="T47" fmla="*/ 2675 h 4873"/>
              <a:gd name="T48" fmla="*/ 2857 w 4879"/>
              <a:gd name="T49" fmla="*/ 3391 h 4873"/>
              <a:gd name="T50" fmla="*/ 3156 w 4879"/>
              <a:gd name="T51" fmla="*/ 3348 h 4873"/>
              <a:gd name="T52" fmla="*/ 3343 w 4879"/>
              <a:gd name="T53" fmla="*/ 3476 h 4873"/>
              <a:gd name="T54" fmla="*/ 162 w 4879"/>
              <a:gd name="T55" fmla="*/ 2437 h 4873"/>
              <a:gd name="T56" fmla="*/ 4273 w 4879"/>
              <a:gd name="T57" fmla="*/ 2633 h 4873"/>
              <a:gd name="T58" fmla="*/ 4299 w 4879"/>
              <a:gd name="T59" fmla="*/ 2863 h 4873"/>
              <a:gd name="T60" fmla="*/ 4307 w 4879"/>
              <a:gd name="T61" fmla="*/ 3169 h 4873"/>
              <a:gd name="T62" fmla="*/ 4196 w 4879"/>
              <a:gd name="T63" fmla="*/ 3297 h 4873"/>
              <a:gd name="T64" fmla="*/ 4247 w 4879"/>
              <a:gd name="T65" fmla="*/ 3357 h 4873"/>
              <a:gd name="T66" fmla="*/ 4102 w 4879"/>
              <a:gd name="T67" fmla="*/ 3553 h 4873"/>
              <a:gd name="T68" fmla="*/ 4009 w 4879"/>
              <a:gd name="T69" fmla="*/ 3442 h 4873"/>
              <a:gd name="T70" fmla="*/ 4026 w 4879"/>
              <a:gd name="T71" fmla="*/ 3587 h 4873"/>
              <a:gd name="T72" fmla="*/ 3855 w 4879"/>
              <a:gd name="T73" fmla="*/ 3817 h 4873"/>
              <a:gd name="T74" fmla="*/ 3710 w 4879"/>
              <a:gd name="T75" fmla="*/ 3979 h 4873"/>
              <a:gd name="T76" fmla="*/ 3386 w 4879"/>
              <a:gd name="T77" fmla="*/ 4234 h 4873"/>
              <a:gd name="T78" fmla="*/ 3386 w 4879"/>
              <a:gd name="T79" fmla="*/ 4004 h 4873"/>
              <a:gd name="T80" fmla="*/ 3565 w 4879"/>
              <a:gd name="T81" fmla="*/ 4115 h 4873"/>
              <a:gd name="T82" fmla="*/ 3122 w 4879"/>
              <a:gd name="T83" fmla="*/ 4354 h 4873"/>
              <a:gd name="T84" fmla="*/ 2909 w 4879"/>
              <a:gd name="T85" fmla="*/ 4234 h 4873"/>
              <a:gd name="T86" fmla="*/ 2806 w 4879"/>
              <a:gd name="T87" fmla="*/ 4439 h 4873"/>
              <a:gd name="T88" fmla="*/ 2482 w 4879"/>
              <a:gd name="T89" fmla="*/ 4277 h 4873"/>
              <a:gd name="T90" fmla="*/ 2474 w 4879"/>
              <a:gd name="T91" fmla="*/ 4464 h 4873"/>
              <a:gd name="T92" fmla="*/ 2201 w 4879"/>
              <a:gd name="T93" fmla="*/ 4354 h 4873"/>
              <a:gd name="T94" fmla="*/ 2005 w 4879"/>
              <a:gd name="T95" fmla="*/ 4302 h 4873"/>
              <a:gd name="T96" fmla="*/ 1945 w 4879"/>
              <a:gd name="T97" fmla="*/ 4209 h 4873"/>
              <a:gd name="T98" fmla="*/ 1740 w 4879"/>
              <a:gd name="T99" fmla="*/ 4200 h 4873"/>
              <a:gd name="T100" fmla="*/ 1749 w 4879"/>
              <a:gd name="T101" fmla="*/ 4124 h 4873"/>
              <a:gd name="T102" fmla="*/ 1322 w 4879"/>
              <a:gd name="T103" fmla="*/ 4115 h 4873"/>
              <a:gd name="T104" fmla="*/ 1348 w 4879"/>
              <a:gd name="T105" fmla="*/ 4030 h 4873"/>
              <a:gd name="T106" fmla="*/ 1177 w 4879"/>
              <a:gd name="T107" fmla="*/ 3757 h 4873"/>
              <a:gd name="T108" fmla="*/ 973 w 4879"/>
              <a:gd name="T109" fmla="*/ 3519 h 4873"/>
              <a:gd name="T110" fmla="*/ 819 w 4879"/>
              <a:gd name="T111" fmla="*/ 3646 h 4873"/>
              <a:gd name="T112" fmla="*/ 700 w 4879"/>
              <a:gd name="T113" fmla="*/ 3468 h 4873"/>
              <a:gd name="T114" fmla="*/ 742 w 4879"/>
              <a:gd name="T115" fmla="*/ 3391 h 4873"/>
              <a:gd name="T116" fmla="*/ 700 w 4879"/>
              <a:gd name="T117" fmla="*/ 3135 h 4873"/>
              <a:gd name="T118" fmla="*/ 597 w 4879"/>
              <a:gd name="T119" fmla="*/ 2973 h 4873"/>
              <a:gd name="T120" fmla="*/ 657 w 4879"/>
              <a:gd name="T121" fmla="*/ 2880 h 4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79" h="4873">
                <a:moveTo>
                  <a:pt x="546" y="2735"/>
                </a:moveTo>
                <a:cubicBezTo>
                  <a:pt x="563" y="2803"/>
                  <a:pt x="563" y="2803"/>
                  <a:pt x="563" y="2803"/>
                </a:cubicBezTo>
                <a:cubicBezTo>
                  <a:pt x="614" y="2786"/>
                  <a:pt x="614" y="2786"/>
                  <a:pt x="614" y="2786"/>
                </a:cubicBezTo>
                <a:cubicBezTo>
                  <a:pt x="632" y="2786"/>
                  <a:pt x="640" y="2778"/>
                  <a:pt x="632" y="2760"/>
                </a:cubicBezTo>
                <a:cubicBezTo>
                  <a:pt x="640" y="2760"/>
                  <a:pt x="640" y="2760"/>
                  <a:pt x="640" y="2760"/>
                </a:cubicBezTo>
                <a:cubicBezTo>
                  <a:pt x="666" y="2863"/>
                  <a:pt x="666" y="2863"/>
                  <a:pt x="666" y="2863"/>
                </a:cubicBezTo>
                <a:cubicBezTo>
                  <a:pt x="649" y="2863"/>
                  <a:pt x="649" y="2863"/>
                  <a:pt x="649" y="2863"/>
                </a:cubicBezTo>
                <a:cubicBezTo>
                  <a:pt x="649" y="2846"/>
                  <a:pt x="640" y="2837"/>
                  <a:pt x="623" y="2837"/>
                </a:cubicBezTo>
                <a:cubicBezTo>
                  <a:pt x="487" y="2863"/>
                  <a:pt x="487" y="2863"/>
                  <a:pt x="487" y="2863"/>
                </a:cubicBezTo>
                <a:cubicBezTo>
                  <a:pt x="478" y="2863"/>
                  <a:pt x="469" y="2871"/>
                  <a:pt x="478" y="2897"/>
                </a:cubicBezTo>
                <a:cubicBezTo>
                  <a:pt x="461" y="2897"/>
                  <a:pt x="461" y="2897"/>
                  <a:pt x="461" y="2897"/>
                </a:cubicBezTo>
                <a:cubicBezTo>
                  <a:pt x="444" y="2795"/>
                  <a:pt x="444" y="2795"/>
                  <a:pt x="444" y="2795"/>
                </a:cubicBezTo>
                <a:cubicBezTo>
                  <a:pt x="461" y="2795"/>
                  <a:pt x="461" y="2795"/>
                  <a:pt x="461" y="2795"/>
                </a:cubicBezTo>
                <a:cubicBezTo>
                  <a:pt x="461" y="2812"/>
                  <a:pt x="469" y="2820"/>
                  <a:pt x="478" y="2812"/>
                </a:cubicBezTo>
                <a:cubicBezTo>
                  <a:pt x="546" y="2803"/>
                  <a:pt x="546" y="2803"/>
                  <a:pt x="546" y="2803"/>
                </a:cubicBezTo>
                <a:cubicBezTo>
                  <a:pt x="538" y="2735"/>
                  <a:pt x="538" y="2735"/>
                  <a:pt x="538" y="2735"/>
                </a:cubicBezTo>
                <a:cubicBezTo>
                  <a:pt x="469" y="2752"/>
                  <a:pt x="469" y="2752"/>
                  <a:pt x="469" y="2752"/>
                </a:cubicBezTo>
                <a:cubicBezTo>
                  <a:pt x="452" y="2752"/>
                  <a:pt x="452" y="2760"/>
                  <a:pt x="452" y="2778"/>
                </a:cubicBezTo>
                <a:cubicBezTo>
                  <a:pt x="444" y="2778"/>
                  <a:pt x="444" y="2778"/>
                  <a:pt x="444" y="2778"/>
                </a:cubicBezTo>
                <a:cubicBezTo>
                  <a:pt x="427" y="2684"/>
                  <a:pt x="427" y="2684"/>
                  <a:pt x="427" y="2684"/>
                </a:cubicBezTo>
                <a:cubicBezTo>
                  <a:pt x="435" y="2675"/>
                  <a:pt x="435" y="2675"/>
                  <a:pt x="435" y="2675"/>
                </a:cubicBezTo>
                <a:cubicBezTo>
                  <a:pt x="435" y="2701"/>
                  <a:pt x="444" y="2709"/>
                  <a:pt x="461" y="2701"/>
                </a:cubicBezTo>
                <a:cubicBezTo>
                  <a:pt x="597" y="2675"/>
                  <a:pt x="597" y="2675"/>
                  <a:pt x="597" y="2675"/>
                </a:cubicBezTo>
                <a:cubicBezTo>
                  <a:pt x="614" y="2675"/>
                  <a:pt x="614" y="2667"/>
                  <a:pt x="614" y="2650"/>
                </a:cubicBezTo>
                <a:cubicBezTo>
                  <a:pt x="623" y="2641"/>
                  <a:pt x="623" y="2641"/>
                  <a:pt x="623" y="2641"/>
                </a:cubicBezTo>
                <a:cubicBezTo>
                  <a:pt x="640" y="2743"/>
                  <a:pt x="640" y="2743"/>
                  <a:pt x="640" y="2743"/>
                </a:cubicBezTo>
                <a:cubicBezTo>
                  <a:pt x="632" y="2743"/>
                  <a:pt x="632" y="2743"/>
                  <a:pt x="632" y="2743"/>
                </a:cubicBezTo>
                <a:cubicBezTo>
                  <a:pt x="632" y="2726"/>
                  <a:pt x="623" y="2726"/>
                  <a:pt x="606" y="2726"/>
                </a:cubicBezTo>
                <a:lnTo>
                  <a:pt x="546" y="2735"/>
                </a:lnTo>
                <a:close/>
                <a:moveTo>
                  <a:pt x="4256" y="1823"/>
                </a:moveTo>
                <a:cubicBezTo>
                  <a:pt x="4247" y="1832"/>
                  <a:pt x="4230" y="1849"/>
                  <a:pt x="4222" y="1849"/>
                </a:cubicBezTo>
                <a:cubicBezTo>
                  <a:pt x="4205" y="1849"/>
                  <a:pt x="4188" y="1875"/>
                  <a:pt x="4205" y="1875"/>
                </a:cubicBezTo>
                <a:cubicBezTo>
                  <a:pt x="4222" y="1883"/>
                  <a:pt x="4230" y="1883"/>
                  <a:pt x="4256" y="1858"/>
                </a:cubicBezTo>
                <a:cubicBezTo>
                  <a:pt x="4273" y="1840"/>
                  <a:pt x="4290" y="1798"/>
                  <a:pt x="4256" y="1823"/>
                </a:cubicBezTo>
                <a:close/>
                <a:moveTo>
                  <a:pt x="4137" y="2011"/>
                </a:moveTo>
                <a:cubicBezTo>
                  <a:pt x="4145" y="2028"/>
                  <a:pt x="4162" y="2028"/>
                  <a:pt x="4171" y="2019"/>
                </a:cubicBezTo>
                <a:cubicBezTo>
                  <a:pt x="4188" y="2019"/>
                  <a:pt x="4188" y="2011"/>
                  <a:pt x="4188" y="2011"/>
                </a:cubicBezTo>
                <a:cubicBezTo>
                  <a:pt x="4188" y="2002"/>
                  <a:pt x="4205" y="1994"/>
                  <a:pt x="4230" y="2011"/>
                </a:cubicBezTo>
                <a:cubicBezTo>
                  <a:pt x="4247" y="2019"/>
                  <a:pt x="4247" y="2019"/>
                  <a:pt x="4247" y="2019"/>
                </a:cubicBezTo>
                <a:cubicBezTo>
                  <a:pt x="4256" y="2019"/>
                  <a:pt x="4247" y="2002"/>
                  <a:pt x="4213" y="1977"/>
                </a:cubicBezTo>
                <a:cubicBezTo>
                  <a:pt x="4188" y="1951"/>
                  <a:pt x="4171" y="1943"/>
                  <a:pt x="4128" y="1909"/>
                </a:cubicBezTo>
                <a:cubicBezTo>
                  <a:pt x="4077" y="1883"/>
                  <a:pt x="4051" y="1866"/>
                  <a:pt x="4017" y="1840"/>
                </a:cubicBezTo>
                <a:cubicBezTo>
                  <a:pt x="3992" y="1806"/>
                  <a:pt x="3992" y="1789"/>
                  <a:pt x="4017" y="1781"/>
                </a:cubicBezTo>
                <a:cubicBezTo>
                  <a:pt x="4043" y="1772"/>
                  <a:pt x="4060" y="1781"/>
                  <a:pt x="4051" y="1781"/>
                </a:cubicBezTo>
                <a:cubicBezTo>
                  <a:pt x="4043" y="1789"/>
                  <a:pt x="4026" y="1789"/>
                  <a:pt x="4034" y="1806"/>
                </a:cubicBezTo>
                <a:cubicBezTo>
                  <a:pt x="4043" y="1815"/>
                  <a:pt x="4068" y="1840"/>
                  <a:pt x="4137" y="1900"/>
                </a:cubicBezTo>
                <a:cubicBezTo>
                  <a:pt x="4213" y="1951"/>
                  <a:pt x="4264" y="1985"/>
                  <a:pt x="4299" y="2028"/>
                </a:cubicBezTo>
                <a:cubicBezTo>
                  <a:pt x="4324" y="2062"/>
                  <a:pt x="4307" y="2088"/>
                  <a:pt x="4299" y="2088"/>
                </a:cubicBezTo>
                <a:cubicBezTo>
                  <a:pt x="4290" y="2088"/>
                  <a:pt x="4247" y="2053"/>
                  <a:pt x="4222" y="2036"/>
                </a:cubicBezTo>
                <a:cubicBezTo>
                  <a:pt x="4196" y="2019"/>
                  <a:pt x="4205" y="2028"/>
                  <a:pt x="4196" y="2036"/>
                </a:cubicBezTo>
                <a:cubicBezTo>
                  <a:pt x="4188" y="2036"/>
                  <a:pt x="4179" y="2045"/>
                  <a:pt x="4171" y="2045"/>
                </a:cubicBezTo>
                <a:cubicBezTo>
                  <a:pt x="4162" y="2045"/>
                  <a:pt x="4154" y="2045"/>
                  <a:pt x="4162" y="2062"/>
                </a:cubicBezTo>
                <a:cubicBezTo>
                  <a:pt x="4162" y="2070"/>
                  <a:pt x="4162" y="2096"/>
                  <a:pt x="4145" y="2088"/>
                </a:cubicBezTo>
                <a:cubicBezTo>
                  <a:pt x="4128" y="2070"/>
                  <a:pt x="4137" y="2045"/>
                  <a:pt x="4111" y="2062"/>
                </a:cubicBezTo>
                <a:cubicBezTo>
                  <a:pt x="4085" y="2070"/>
                  <a:pt x="4068" y="2079"/>
                  <a:pt x="4051" y="2053"/>
                </a:cubicBezTo>
                <a:cubicBezTo>
                  <a:pt x="4034" y="2028"/>
                  <a:pt x="4034" y="2019"/>
                  <a:pt x="4043" y="2002"/>
                </a:cubicBezTo>
                <a:cubicBezTo>
                  <a:pt x="4043" y="1985"/>
                  <a:pt x="4043" y="1968"/>
                  <a:pt x="4034" y="1960"/>
                </a:cubicBezTo>
                <a:cubicBezTo>
                  <a:pt x="4026" y="1960"/>
                  <a:pt x="4017" y="1943"/>
                  <a:pt x="4043" y="1943"/>
                </a:cubicBezTo>
                <a:cubicBezTo>
                  <a:pt x="4060" y="1943"/>
                  <a:pt x="4068" y="1951"/>
                  <a:pt x="4137" y="2011"/>
                </a:cubicBezTo>
                <a:close/>
                <a:moveTo>
                  <a:pt x="4077" y="1985"/>
                </a:moveTo>
                <a:cubicBezTo>
                  <a:pt x="4085" y="1994"/>
                  <a:pt x="4120" y="2019"/>
                  <a:pt x="4111" y="2028"/>
                </a:cubicBezTo>
                <a:cubicBezTo>
                  <a:pt x="4102" y="2036"/>
                  <a:pt x="4085" y="2053"/>
                  <a:pt x="4068" y="2036"/>
                </a:cubicBezTo>
                <a:cubicBezTo>
                  <a:pt x="4060" y="2019"/>
                  <a:pt x="4043" y="1960"/>
                  <a:pt x="4077" y="1985"/>
                </a:cubicBezTo>
                <a:close/>
                <a:moveTo>
                  <a:pt x="4256" y="1875"/>
                </a:moveTo>
                <a:cubicBezTo>
                  <a:pt x="4264" y="1883"/>
                  <a:pt x="4273" y="1892"/>
                  <a:pt x="4290" y="1883"/>
                </a:cubicBezTo>
                <a:cubicBezTo>
                  <a:pt x="4299" y="1875"/>
                  <a:pt x="4324" y="1849"/>
                  <a:pt x="4324" y="1840"/>
                </a:cubicBezTo>
                <a:cubicBezTo>
                  <a:pt x="4333" y="1823"/>
                  <a:pt x="4341" y="1815"/>
                  <a:pt x="4341" y="1832"/>
                </a:cubicBezTo>
                <a:cubicBezTo>
                  <a:pt x="4341" y="1840"/>
                  <a:pt x="4341" y="1858"/>
                  <a:pt x="4324" y="1875"/>
                </a:cubicBezTo>
                <a:cubicBezTo>
                  <a:pt x="4316" y="1883"/>
                  <a:pt x="4307" y="1883"/>
                  <a:pt x="4316" y="1892"/>
                </a:cubicBezTo>
                <a:cubicBezTo>
                  <a:pt x="4324" y="1900"/>
                  <a:pt x="4341" y="1917"/>
                  <a:pt x="4341" y="1900"/>
                </a:cubicBezTo>
                <a:cubicBezTo>
                  <a:pt x="4341" y="1892"/>
                  <a:pt x="4324" y="1875"/>
                  <a:pt x="4333" y="1866"/>
                </a:cubicBezTo>
                <a:cubicBezTo>
                  <a:pt x="4341" y="1858"/>
                  <a:pt x="4358" y="1892"/>
                  <a:pt x="4375" y="1917"/>
                </a:cubicBezTo>
                <a:cubicBezTo>
                  <a:pt x="4384" y="1934"/>
                  <a:pt x="4392" y="1934"/>
                  <a:pt x="4409" y="1943"/>
                </a:cubicBezTo>
                <a:cubicBezTo>
                  <a:pt x="4427" y="1951"/>
                  <a:pt x="4478" y="1968"/>
                  <a:pt x="4495" y="1977"/>
                </a:cubicBezTo>
                <a:cubicBezTo>
                  <a:pt x="4512" y="1985"/>
                  <a:pt x="4520" y="1994"/>
                  <a:pt x="4520" y="1977"/>
                </a:cubicBezTo>
                <a:cubicBezTo>
                  <a:pt x="4529" y="1968"/>
                  <a:pt x="4546" y="1917"/>
                  <a:pt x="4554" y="1909"/>
                </a:cubicBezTo>
                <a:cubicBezTo>
                  <a:pt x="4554" y="1909"/>
                  <a:pt x="4563" y="1917"/>
                  <a:pt x="4554" y="1943"/>
                </a:cubicBezTo>
                <a:cubicBezTo>
                  <a:pt x="4546" y="1968"/>
                  <a:pt x="4537" y="2002"/>
                  <a:pt x="4529" y="2011"/>
                </a:cubicBezTo>
                <a:cubicBezTo>
                  <a:pt x="4520" y="2011"/>
                  <a:pt x="4512" y="2011"/>
                  <a:pt x="4495" y="1994"/>
                </a:cubicBezTo>
                <a:cubicBezTo>
                  <a:pt x="4478" y="1985"/>
                  <a:pt x="4444" y="1960"/>
                  <a:pt x="4418" y="1960"/>
                </a:cubicBezTo>
                <a:cubicBezTo>
                  <a:pt x="4401" y="1951"/>
                  <a:pt x="4401" y="1951"/>
                  <a:pt x="4409" y="1960"/>
                </a:cubicBezTo>
                <a:cubicBezTo>
                  <a:pt x="4409" y="1968"/>
                  <a:pt x="4409" y="1985"/>
                  <a:pt x="4401" y="1985"/>
                </a:cubicBezTo>
                <a:cubicBezTo>
                  <a:pt x="4392" y="1994"/>
                  <a:pt x="4401" y="1994"/>
                  <a:pt x="4409" y="2002"/>
                </a:cubicBezTo>
                <a:cubicBezTo>
                  <a:pt x="4418" y="2002"/>
                  <a:pt x="4469" y="2062"/>
                  <a:pt x="4469" y="2079"/>
                </a:cubicBezTo>
                <a:cubicBezTo>
                  <a:pt x="4469" y="2105"/>
                  <a:pt x="4461" y="2113"/>
                  <a:pt x="4409" y="2096"/>
                </a:cubicBezTo>
                <a:cubicBezTo>
                  <a:pt x="4358" y="2079"/>
                  <a:pt x="4341" y="2053"/>
                  <a:pt x="4341" y="2045"/>
                </a:cubicBezTo>
                <a:cubicBezTo>
                  <a:pt x="4333" y="2036"/>
                  <a:pt x="4307" y="2028"/>
                  <a:pt x="4290" y="2011"/>
                </a:cubicBezTo>
                <a:cubicBezTo>
                  <a:pt x="4282" y="2002"/>
                  <a:pt x="4256" y="1968"/>
                  <a:pt x="4273" y="1968"/>
                </a:cubicBezTo>
                <a:cubicBezTo>
                  <a:pt x="4282" y="1977"/>
                  <a:pt x="4299" y="2002"/>
                  <a:pt x="4299" y="1985"/>
                </a:cubicBezTo>
                <a:cubicBezTo>
                  <a:pt x="4307" y="1960"/>
                  <a:pt x="4299" y="1960"/>
                  <a:pt x="4299" y="1951"/>
                </a:cubicBezTo>
                <a:cubicBezTo>
                  <a:pt x="4290" y="1943"/>
                  <a:pt x="4290" y="1943"/>
                  <a:pt x="4299" y="1934"/>
                </a:cubicBezTo>
                <a:cubicBezTo>
                  <a:pt x="4307" y="1926"/>
                  <a:pt x="4307" y="1926"/>
                  <a:pt x="4324" y="1934"/>
                </a:cubicBezTo>
                <a:cubicBezTo>
                  <a:pt x="4341" y="1951"/>
                  <a:pt x="4350" y="1960"/>
                  <a:pt x="4358" y="1968"/>
                </a:cubicBezTo>
                <a:cubicBezTo>
                  <a:pt x="4375" y="1968"/>
                  <a:pt x="4384" y="1960"/>
                  <a:pt x="4375" y="1951"/>
                </a:cubicBezTo>
                <a:cubicBezTo>
                  <a:pt x="4367" y="1943"/>
                  <a:pt x="4333" y="1917"/>
                  <a:pt x="4324" y="1917"/>
                </a:cubicBezTo>
                <a:cubicBezTo>
                  <a:pt x="4307" y="1917"/>
                  <a:pt x="4307" y="1926"/>
                  <a:pt x="4299" y="1917"/>
                </a:cubicBezTo>
                <a:cubicBezTo>
                  <a:pt x="4299" y="1909"/>
                  <a:pt x="4282" y="1917"/>
                  <a:pt x="4273" y="1917"/>
                </a:cubicBezTo>
                <a:cubicBezTo>
                  <a:pt x="4264" y="1917"/>
                  <a:pt x="4256" y="1917"/>
                  <a:pt x="4247" y="1909"/>
                </a:cubicBezTo>
                <a:cubicBezTo>
                  <a:pt x="4247" y="1900"/>
                  <a:pt x="4256" y="1900"/>
                  <a:pt x="4256" y="1892"/>
                </a:cubicBezTo>
                <a:cubicBezTo>
                  <a:pt x="4247" y="1883"/>
                  <a:pt x="4247" y="1875"/>
                  <a:pt x="4256" y="1875"/>
                </a:cubicBezTo>
                <a:close/>
                <a:moveTo>
                  <a:pt x="4358" y="2011"/>
                </a:moveTo>
                <a:cubicBezTo>
                  <a:pt x="4367" y="2002"/>
                  <a:pt x="4384" y="1994"/>
                  <a:pt x="4384" y="2011"/>
                </a:cubicBezTo>
                <a:cubicBezTo>
                  <a:pt x="4384" y="2019"/>
                  <a:pt x="4367" y="2028"/>
                  <a:pt x="4358" y="2036"/>
                </a:cubicBezTo>
                <a:cubicBezTo>
                  <a:pt x="4350" y="2036"/>
                  <a:pt x="4358" y="2045"/>
                  <a:pt x="4375" y="2062"/>
                </a:cubicBezTo>
                <a:cubicBezTo>
                  <a:pt x="4392" y="2070"/>
                  <a:pt x="4409" y="2079"/>
                  <a:pt x="4427" y="2079"/>
                </a:cubicBezTo>
                <a:cubicBezTo>
                  <a:pt x="4444" y="2079"/>
                  <a:pt x="4444" y="2079"/>
                  <a:pt x="4444" y="2062"/>
                </a:cubicBezTo>
                <a:cubicBezTo>
                  <a:pt x="4435" y="2053"/>
                  <a:pt x="4384" y="1994"/>
                  <a:pt x="4367" y="1985"/>
                </a:cubicBezTo>
                <a:cubicBezTo>
                  <a:pt x="4350" y="1977"/>
                  <a:pt x="4341" y="1977"/>
                  <a:pt x="4333" y="1985"/>
                </a:cubicBezTo>
                <a:cubicBezTo>
                  <a:pt x="4333" y="2002"/>
                  <a:pt x="4333" y="2019"/>
                  <a:pt x="4358" y="2011"/>
                </a:cubicBezTo>
                <a:close/>
                <a:moveTo>
                  <a:pt x="3812" y="1185"/>
                </a:moveTo>
                <a:cubicBezTo>
                  <a:pt x="3804" y="1202"/>
                  <a:pt x="3812" y="1219"/>
                  <a:pt x="3804" y="1236"/>
                </a:cubicBezTo>
                <a:cubicBezTo>
                  <a:pt x="3795" y="1244"/>
                  <a:pt x="3778" y="1253"/>
                  <a:pt x="3761" y="1244"/>
                </a:cubicBezTo>
                <a:cubicBezTo>
                  <a:pt x="3736" y="1244"/>
                  <a:pt x="3710" y="1236"/>
                  <a:pt x="3719" y="1253"/>
                </a:cubicBezTo>
                <a:cubicBezTo>
                  <a:pt x="3719" y="1261"/>
                  <a:pt x="3744" y="1270"/>
                  <a:pt x="3753" y="1278"/>
                </a:cubicBezTo>
                <a:cubicBezTo>
                  <a:pt x="3770" y="1287"/>
                  <a:pt x="3787" y="1304"/>
                  <a:pt x="3795" y="1312"/>
                </a:cubicBezTo>
                <a:cubicBezTo>
                  <a:pt x="3804" y="1312"/>
                  <a:pt x="3821" y="1304"/>
                  <a:pt x="3830" y="1287"/>
                </a:cubicBezTo>
                <a:cubicBezTo>
                  <a:pt x="3830" y="1270"/>
                  <a:pt x="3830" y="1142"/>
                  <a:pt x="3812" y="1185"/>
                </a:cubicBezTo>
                <a:close/>
                <a:moveTo>
                  <a:pt x="3855" y="1099"/>
                </a:moveTo>
                <a:cubicBezTo>
                  <a:pt x="3864" y="1108"/>
                  <a:pt x="3881" y="1108"/>
                  <a:pt x="3889" y="1116"/>
                </a:cubicBezTo>
                <a:cubicBezTo>
                  <a:pt x="3906" y="1116"/>
                  <a:pt x="3923" y="1116"/>
                  <a:pt x="3957" y="1125"/>
                </a:cubicBezTo>
                <a:cubicBezTo>
                  <a:pt x="3983" y="1142"/>
                  <a:pt x="3983" y="1133"/>
                  <a:pt x="3983" y="1125"/>
                </a:cubicBezTo>
                <a:cubicBezTo>
                  <a:pt x="3992" y="1116"/>
                  <a:pt x="3992" y="1108"/>
                  <a:pt x="3957" y="1091"/>
                </a:cubicBezTo>
                <a:cubicBezTo>
                  <a:pt x="3932" y="1074"/>
                  <a:pt x="3898" y="1091"/>
                  <a:pt x="3915" y="1082"/>
                </a:cubicBezTo>
                <a:cubicBezTo>
                  <a:pt x="3932" y="1065"/>
                  <a:pt x="3940" y="1074"/>
                  <a:pt x="3957" y="1040"/>
                </a:cubicBezTo>
                <a:cubicBezTo>
                  <a:pt x="3966" y="1006"/>
                  <a:pt x="3957" y="972"/>
                  <a:pt x="3949" y="946"/>
                </a:cubicBezTo>
                <a:cubicBezTo>
                  <a:pt x="3949" y="929"/>
                  <a:pt x="3940" y="937"/>
                  <a:pt x="3940" y="963"/>
                </a:cubicBezTo>
                <a:cubicBezTo>
                  <a:pt x="3932" y="997"/>
                  <a:pt x="3932" y="1023"/>
                  <a:pt x="3915" y="1031"/>
                </a:cubicBezTo>
                <a:cubicBezTo>
                  <a:pt x="3906" y="1040"/>
                  <a:pt x="3872" y="1057"/>
                  <a:pt x="3838" y="1048"/>
                </a:cubicBezTo>
                <a:cubicBezTo>
                  <a:pt x="3804" y="1040"/>
                  <a:pt x="3795" y="1031"/>
                  <a:pt x="3761" y="1006"/>
                </a:cubicBezTo>
                <a:cubicBezTo>
                  <a:pt x="3736" y="980"/>
                  <a:pt x="3719" y="955"/>
                  <a:pt x="3719" y="972"/>
                </a:cubicBezTo>
                <a:cubicBezTo>
                  <a:pt x="3727" y="989"/>
                  <a:pt x="3744" y="1014"/>
                  <a:pt x="3761" y="1031"/>
                </a:cubicBezTo>
                <a:cubicBezTo>
                  <a:pt x="3778" y="1057"/>
                  <a:pt x="3778" y="1057"/>
                  <a:pt x="3770" y="1057"/>
                </a:cubicBezTo>
                <a:cubicBezTo>
                  <a:pt x="3753" y="1057"/>
                  <a:pt x="3744" y="1065"/>
                  <a:pt x="3702" y="1065"/>
                </a:cubicBezTo>
                <a:cubicBezTo>
                  <a:pt x="3659" y="1065"/>
                  <a:pt x="3659" y="1057"/>
                  <a:pt x="3633" y="1057"/>
                </a:cubicBezTo>
                <a:cubicBezTo>
                  <a:pt x="3608" y="1065"/>
                  <a:pt x="3582" y="1057"/>
                  <a:pt x="3548" y="1040"/>
                </a:cubicBezTo>
                <a:cubicBezTo>
                  <a:pt x="3514" y="1031"/>
                  <a:pt x="3505" y="1040"/>
                  <a:pt x="3514" y="1048"/>
                </a:cubicBezTo>
                <a:cubicBezTo>
                  <a:pt x="3531" y="1057"/>
                  <a:pt x="3565" y="1082"/>
                  <a:pt x="3616" y="1091"/>
                </a:cubicBezTo>
                <a:cubicBezTo>
                  <a:pt x="3659" y="1091"/>
                  <a:pt x="3736" y="1091"/>
                  <a:pt x="3753" y="1091"/>
                </a:cubicBezTo>
                <a:cubicBezTo>
                  <a:pt x="3770" y="1082"/>
                  <a:pt x="3804" y="1074"/>
                  <a:pt x="3855" y="1099"/>
                </a:cubicBezTo>
                <a:close/>
                <a:moveTo>
                  <a:pt x="2883" y="597"/>
                </a:moveTo>
                <a:cubicBezTo>
                  <a:pt x="2874" y="614"/>
                  <a:pt x="2866" y="622"/>
                  <a:pt x="2874" y="622"/>
                </a:cubicBezTo>
                <a:cubicBezTo>
                  <a:pt x="2874" y="631"/>
                  <a:pt x="2891" y="622"/>
                  <a:pt x="2909" y="614"/>
                </a:cubicBezTo>
                <a:cubicBezTo>
                  <a:pt x="2926" y="605"/>
                  <a:pt x="2968" y="580"/>
                  <a:pt x="2985" y="571"/>
                </a:cubicBezTo>
                <a:cubicBezTo>
                  <a:pt x="3002" y="571"/>
                  <a:pt x="3019" y="554"/>
                  <a:pt x="3028" y="546"/>
                </a:cubicBezTo>
                <a:cubicBezTo>
                  <a:pt x="3036" y="537"/>
                  <a:pt x="3054" y="537"/>
                  <a:pt x="3054" y="520"/>
                </a:cubicBezTo>
                <a:cubicBezTo>
                  <a:pt x="3054" y="503"/>
                  <a:pt x="3028" y="486"/>
                  <a:pt x="2994" y="495"/>
                </a:cubicBezTo>
                <a:cubicBezTo>
                  <a:pt x="2960" y="495"/>
                  <a:pt x="2934" y="503"/>
                  <a:pt x="2909" y="503"/>
                </a:cubicBezTo>
                <a:cubicBezTo>
                  <a:pt x="2874" y="503"/>
                  <a:pt x="2874" y="503"/>
                  <a:pt x="2883" y="520"/>
                </a:cubicBezTo>
                <a:cubicBezTo>
                  <a:pt x="2900" y="529"/>
                  <a:pt x="2917" y="537"/>
                  <a:pt x="2926" y="537"/>
                </a:cubicBezTo>
                <a:cubicBezTo>
                  <a:pt x="2943" y="529"/>
                  <a:pt x="2943" y="537"/>
                  <a:pt x="2951" y="537"/>
                </a:cubicBezTo>
                <a:cubicBezTo>
                  <a:pt x="2960" y="529"/>
                  <a:pt x="2977" y="529"/>
                  <a:pt x="2968" y="537"/>
                </a:cubicBezTo>
                <a:cubicBezTo>
                  <a:pt x="2968" y="546"/>
                  <a:pt x="2968" y="537"/>
                  <a:pt x="2943" y="554"/>
                </a:cubicBezTo>
                <a:cubicBezTo>
                  <a:pt x="2917" y="571"/>
                  <a:pt x="2926" y="571"/>
                  <a:pt x="2909" y="580"/>
                </a:cubicBezTo>
                <a:cubicBezTo>
                  <a:pt x="2900" y="588"/>
                  <a:pt x="2891" y="597"/>
                  <a:pt x="2883" y="597"/>
                </a:cubicBezTo>
                <a:close/>
                <a:moveTo>
                  <a:pt x="2764" y="665"/>
                </a:moveTo>
                <a:cubicBezTo>
                  <a:pt x="2772" y="665"/>
                  <a:pt x="2789" y="648"/>
                  <a:pt x="2849" y="639"/>
                </a:cubicBezTo>
                <a:cubicBezTo>
                  <a:pt x="2909" y="631"/>
                  <a:pt x="2926" y="631"/>
                  <a:pt x="2951" y="639"/>
                </a:cubicBezTo>
                <a:cubicBezTo>
                  <a:pt x="2977" y="648"/>
                  <a:pt x="2994" y="665"/>
                  <a:pt x="2977" y="682"/>
                </a:cubicBezTo>
                <a:cubicBezTo>
                  <a:pt x="2968" y="690"/>
                  <a:pt x="2960" y="682"/>
                  <a:pt x="2934" y="690"/>
                </a:cubicBezTo>
                <a:cubicBezTo>
                  <a:pt x="2909" y="699"/>
                  <a:pt x="2874" y="707"/>
                  <a:pt x="2840" y="716"/>
                </a:cubicBezTo>
                <a:cubicBezTo>
                  <a:pt x="2806" y="716"/>
                  <a:pt x="2815" y="716"/>
                  <a:pt x="2806" y="716"/>
                </a:cubicBezTo>
                <a:cubicBezTo>
                  <a:pt x="2798" y="725"/>
                  <a:pt x="2798" y="725"/>
                  <a:pt x="2781" y="716"/>
                </a:cubicBezTo>
                <a:cubicBezTo>
                  <a:pt x="2772" y="707"/>
                  <a:pt x="2755" y="682"/>
                  <a:pt x="2755" y="682"/>
                </a:cubicBezTo>
                <a:cubicBezTo>
                  <a:pt x="2764" y="673"/>
                  <a:pt x="2755" y="656"/>
                  <a:pt x="2764" y="665"/>
                </a:cubicBezTo>
                <a:close/>
                <a:moveTo>
                  <a:pt x="1902" y="588"/>
                </a:moveTo>
                <a:cubicBezTo>
                  <a:pt x="1902" y="605"/>
                  <a:pt x="1902" y="648"/>
                  <a:pt x="1894" y="673"/>
                </a:cubicBezTo>
                <a:cubicBezTo>
                  <a:pt x="1885" y="690"/>
                  <a:pt x="1885" y="707"/>
                  <a:pt x="1877" y="690"/>
                </a:cubicBezTo>
                <a:cubicBezTo>
                  <a:pt x="1877" y="673"/>
                  <a:pt x="1860" y="588"/>
                  <a:pt x="1860" y="580"/>
                </a:cubicBezTo>
                <a:cubicBezTo>
                  <a:pt x="1851" y="571"/>
                  <a:pt x="1851" y="571"/>
                  <a:pt x="1851" y="546"/>
                </a:cubicBezTo>
                <a:cubicBezTo>
                  <a:pt x="1851" y="520"/>
                  <a:pt x="1851" y="486"/>
                  <a:pt x="1834" y="477"/>
                </a:cubicBezTo>
                <a:cubicBezTo>
                  <a:pt x="1817" y="477"/>
                  <a:pt x="1800" y="495"/>
                  <a:pt x="1783" y="512"/>
                </a:cubicBezTo>
                <a:cubicBezTo>
                  <a:pt x="1766" y="520"/>
                  <a:pt x="1740" y="537"/>
                  <a:pt x="1740" y="554"/>
                </a:cubicBezTo>
                <a:cubicBezTo>
                  <a:pt x="1749" y="563"/>
                  <a:pt x="1791" y="537"/>
                  <a:pt x="1800" y="520"/>
                </a:cubicBezTo>
                <a:cubicBezTo>
                  <a:pt x="1808" y="512"/>
                  <a:pt x="1825" y="495"/>
                  <a:pt x="1825" y="503"/>
                </a:cubicBezTo>
                <a:cubicBezTo>
                  <a:pt x="1834" y="512"/>
                  <a:pt x="1834" y="520"/>
                  <a:pt x="1834" y="537"/>
                </a:cubicBezTo>
                <a:cubicBezTo>
                  <a:pt x="1834" y="563"/>
                  <a:pt x="1843" y="563"/>
                  <a:pt x="1825" y="571"/>
                </a:cubicBezTo>
                <a:cubicBezTo>
                  <a:pt x="1817" y="580"/>
                  <a:pt x="1808" y="597"/>
                  <a:pt x="1825" y="614"/>
                </a:cubicBezTo>
                <a:cubicBezTo>
                  <a:pt x="1843" y="639"/>
                  <a:pt x="1843" y="639"/>
                  <a:pt x="1843" y="656"/>
                </a:cubicBezTo>
                <a:cubicBezTo>
                  <a:pt x="1843" y="673"/>
                  <a:pt x="1843" y="716"/>
                  <a:pt x="1851" y="733"/>
                </a:cubicBezTo>
                <a:cubicBezTo>
                  <a:pt x="1851" y="742"/>
                  <a:pt x="1843" y="767"/>
                  <a:pt x="1843" y="793"/>
                </a:cubicBezTo>
                <a:cubicBezTo>
                  <a:pt x="1843" y="818"/>
                  <a:pt x="1843" y="835"/>
                  <a:pt x="1851" y="844"/>
                </a:cubicBezTo>
                <a:cubicBezTo>
                  <a:pt x="1860" y="852"/>
                  <a:pt x="1868" y="852"/>
                  <a:pt x="1868" y="835"/>
                </a:cubicBezTo>
                <a:cubicBezTo>
                  <a:pt x="1877" y="810"/>
                  <a:pt x="1885" y="810"/>
                  <a:pt x="1885" y="784"/>
                </a:cubicBezTo>
                <a:cubicBezTo>
                  <a:pt x="1885" y="767"/>
                  <a:pt x="1894" y="750"/>
                  <a:pt x="1902" y="742"/>
                </a:cubicBezTo>
                <a:cubicBezTo>
                  <a:pt x="1902" y="725"/>
                  <a:pt x="1894" y="707"/>
                  <a:pt x="1902" y="682"/>
                </a:cubicBezTo>
                <a:cubicBezTo>
                  <a:pt x="1911" y="656"/>
                  <a:pt x="1919" y="656"/>
                  <a:pt x="1919" y="622"/>
                </a:cubicBezTo>
                <a:cubicBezTo>
                  <a:pt x="1919" y="597"/>
                  <a:pt x="1902" y="563"/>
                  <a:pt x="1902" y="588"/>
                </a:cubicBezTo>
                <a:close/>
                <a:moveTo>
                  <a:pt x="1902" y="537"/>
                </a:moveTo>
                <a:cubicBezTo>
                  <a:pt x="1919" y="520"/>
                  <a:pt x="1945" y="495"/>
                  <a:pt x="1953" y="486"/>
                </a:cubicBezTo>
                <a:cubicBezTo>
                  <a:pt x="1962" y="469"/>
                  <a:pt x="1962" y="469"/>
                  <a:pt x="1970" y="495"/>
                </a:cubicBezTo>
                <a:cubicBezTo>
                  <a:pt x="1979" y="529"/>
                  <a:pt x="1996" y="580"/>
                  <a:pt x="1996" y="597"/>
                </a:cubicBezTo>
                <a:cubicBezTo>
                  <a:pt x="1996" y="605"/>
                  <a:pt x="1987" y="614"/>
                  <a:pt x="1996" y="622"/>
                </a:cubicBezTo>
                <a:cubicBezTo>
                  <a:pt x="2005" y="639"/>
                  <a:pt x="2005" y="639"/>
                  <a:pt x="2013" y="639"/>
                </a:cubicBezTo>
                <a:cubicBezTo>
                  <a:pt x="2022" y="639"/>
                  <a:pt x="2030" y="656"/>
                  <a:pt x="2030" y="673"/>
                </a:cubicBezTo>
                <a:cubicBezTo>
                  <a:pt x="2030" y="682"/>
                  <a:pt x="2030" y="716"/>
                  <a:pt x="2047" y="733"/>
                </a:cubicBezTo>
                <a:cubicBezTo>
                  <a:pt x="2056" y="750"/>
                  <a:pt x="2073" y="750"/>
                  <a:pt x="2081" y="733"/>
                </a:cubicBezTo>
                <a:cubicBezTo>
                  <a:pt x="2090" y="716"/>
                  <a:pt x="2098" y="716"/>
                  <a:pt x="2107" y="699"/>
                </a:cubicBezTo>
                <a:cubicBezTo>
                  <a:pt x="2115" y="673"/>
                  <a:pt x="2124" y="673"/>
                  <a:pt x="2124" y="665"/>
                </a:cubicBezTo>
                <a:cubicBezTo>
                  <a:pt x="2124" y="656"/>
                  <a:pt x="2115" y="656"/>
                  <a:pt x="2098" y="673"/>
                </a:cubicBezTo>
                <a:cubicBezTo>
                  <a:pt x="2090" y="690"/>
                  <a:pt x="2073" y="716"/>
                  <a:pt x="2056" y="690"/>
                </a:cubicBezTo>
                <a:cubicBezTo>
                  <a:pt x="2047" y="665"/>
                  <a:pt x="2056" y="648"/>
                  <a:pt x="2039" y="622"/>
                </a:cubicBezTo>
                <a:cubicBezTo>
                  <a:pt x="2013" y="597"/>
                  <a:pt x="2022" y="597"/>
                  <a:pt x="2013" y="563"/>
                </a:cubicBezTo>
                <a:cubicBezTo>
                  <a:pt x="2013" y="520"/>
                  <a:pt x="1987" y="486"/>
                  <a:pt x="1996" y="477"/>
                </a:cubicBezTo>
                <a:cubicBezTo>
                  <a:pt x="2005" y="460"/>
                  <a:pt x="2030" y="418"/>
                  <a:pt x="2030" y="392"/>
                </a:cubicBezTo>
                <a:cubicBezTo>
                  <a:pt x="2022" y="375"/>
                  <a:pt x="2013" y="367"/>
                  <a:pt x="1987" y="392"/>
                </a:cubicBezTo>
                <a:cubicBezTo>
                  <a:pt x="1962" y="418"/>
                  <a:pt x="1953" y="435"/>
                  <a:pt x="1936" y="469"/>
                </a:cubicBezTo>
                <a:cubicBezTo>
                  <a:pt x="1911" y="503"/>
                  <a:pt x="1902" y="520"/>
                  <a:pt x="1894" y="529"/>
                </a:cubicBezTo>
                <a:cubicBezTo>
                  <a:pt x="1885" y="529"/>
                  <a:pt x="1894" y="546"/>
                  <a:pt x="1902" y="537"/>
                </a:cubicBezTo>
                <a:close/>
                <a:moveTo>
                  <a:pt x="1970" y="443"/>
                </a:moveTo>
                <a:cubicBezTo>
                  <a:pt x="1970" y="452"/>
                  <a:pt x="1962" y="469"/>
                  <a:pt x="1979" y="460"/>
                </a:cubicBezTo>
                <a:cubicBezTo>
                  <a:pt x="1987" y="452"/>
                  <a:pt x="1996" y="443"/>
                  <a:pt x="1996" y="435"/>
                </a:cubicBezTo>
                <a:cubicBezTo>
                  <a:pt x="2005" y="418"/>
                  <a:pt x="2005" y="409"/>
                  <a:pt x="1996" y="409"/>
                </a:cubicBezTo>
                <a:cubicBezTo>
                  <a:pt x="1996" y="409"/>
                  <a:pt x="1979" y="426"/>
                  <a:pt x="1970" y="443"/>
                </a:cubicBezTo>
                <a:close/>
                <a:moveTo>
                  <a:pt x="1092" y="1270"/>
                </a:moveTo>
                <a:cubicBezTo>
                  <a:pt x="1101" y="1278"/>
                  <a:pt x="1126" y="1295"/>
                  <a:pt x="1135" y="1304"/>
                </a:cubicBezTo>
                <a:cubicBezTo>
                  <a:pt x="1135" y="1321"/>
                  <a:pt x="1152" y="1321"/>
                  <a:pt x="1160" y="1312"/>
                </a:cubicBezTo>
                <a:cubicBezTo>
                  <a:pt x="1169" y="1304"/>
                  <a:pt x="1169" y="1304"/>
                  <a:pt x="1160" y="1287"/>
                </a:cubicBezTo>
                <a:cubicBezTo>
                  <a:pt x="1143" y="1278"/>
                  <a:pt x="1118" y="1270"/>
                  <a:pt x="1109" y="1261"/>
                </a:cubicBezTo>
                <a:cubicBezTo>
                  <a:pt x="1092" y="1253"/>
                  <a:pt x="1084" y="1261"/>
                  <a:pt x="1092" y="1270"/>
                </a:cubicBezTo>
                <a:close/>
                <a:moveTo>
                  <a:pt x="1101" y="1210"/>
                </a:moveTo>
                <a:cubicBezTo>
                  <a:pt x="1109" y="1202"/>
                  <a:pt x="1101" y="1176"/>
                  <a:pt x="1101" y="1167"/>
                </a:cubicBezTo>
                <a:cubicBezTo>
                  <a:pt x="1101" y="1150"/>
                  <a:pt x="1101" y="1150"/>
                  <a:pt x="1109" y="1142"/>
                </a:cubicBezTo>
                <a:cubicBezTo>
                  <a:pt x="1126" y="1133"/>
                  <a:pt x="1126" y="1125"/>
                  <a:pt x="1118" y="1116"/>
                </a:cubicBezTo>
                <a:cubicBezTo>
                  <a:pt x="1109" y="1108"/>
                  <a:pt x="1109" y="1108"/>
                  <a:pt x="1109" y="1099"/>
                </a:cubicBezTo>
                <a:cubicBezTo>
                  <a:pt x="1109" y="1091"/>
                  <a:pt x="1109" y="1091"/>
                  <a:pt x="1101" y="1082"/>
                </a:cubicBezTo>
                <a:cubicBezTo>
                  <a:pt x="1092" y="1082"/>
                  <a:pt x="1092" y="1074"/>
                  <a:pt x="1092" y="1057"/>
                </a:cubicBezTo>
                <a:cubicBezTo>
                  <a:pt x="1092" y="1040"/>
                  <a:pt x="1092" y="1023"/>
                  <a:pt x="1101" y="1031"/>
                </a:cubicBezTo>
                <a:cubicBezTo>
                  <a:pt x="1109" y="1040"/>
                  <a:pt x="1109" y="1040"/>
                  <a:pt x="1118" y="1074"/>
                </a:cubicBezTo>
                <a:cubicBezTo>
                  <a:pt x="1126" y="1108"/>
                  <a:pt x="1126" y="1116"/>
                  <a:pt x="1143" y="1099"/>
                </a:cubicBezTo>
                <a:cubicBezTo>
                  <a:pt x="1152" y="1082"/>
                  <a:pt x="1152" y="1065"/>
                  <a:pt x="1160" y="1074"/>
                </a:cubicBezTo>
                <a:cubicBezTo>
                  <a:pt x="1169" y="1091"/>
                  <a:pt x="1169" y="1125"/>
                  <a:pt x="1160" y="1133"/>
                </a:cubicBezTo>
                <a:cubicBezTo>
                  <a:pt x="1160" y="1142"/>
                  <a:pt x="1160" y="1142"/>
                  <a:pt x="1160" y="1142"/>
                </a:cubicBezTo>
                <a:cubicBezTo>
                  <a:pt x="1169" y="1142"/>
                  <a:pt x="1194" y="1125"/>
                  <a:pt x="1194" y="1125"/>
                </a:cubicBezTo>
                <a:cubicBezTo>
                  <a:pt x="1194" y="1125"/>
                  <a:pt x="1186" y="1099"/>
                  <a:pt x="1194" y="1108"/>
                </a:cubicBezTo>
                <a:cubicBezTo>
                  <a:pt x="1203" y="1116"/>
                  <a:pt x="1203" y="1116"/>
                  <a:pt x="1211" y="1108"/>
                </a:cubicBezTo>
                <a:cubicBezTo>
                  <a:pt x="1211" y="1099"/>
                  <a:pt x="1203" y="1091"/>
                  <a:pt x="1194" y="1082"/>
                </a:cubicBezTo>
                <a:cubicBezTo>
                  <a:pt x="1186" y="1065"/>
                  <a:pt x="1186" y="1065"/>
                  <a:pt x="1186" y="1048"/>
                </a:cubicBezTo>
                <a:cubicBezTo>
                  <a:pt x="1186" y="1031"/>
                  <a:pt x="1160" y="997"/>
                  <a:pt x="1160" y="1023"/>
                </a:cubicBezTo>
                <a:cubicBezTo>
                  <a:pt x="1160" y="1048"/>
                  <a:pt x="1160" y="1040"/>
                  <a:pt x="1152" y="1048"/>
                </a:cubicBezTo>
                <a:cubicBezTo>
                  <a:pt x="1143" y="1048"/>
                  <a:pt x="1135" y="1057"/>
                  <a:pt x="1135" y="1065"/>
                </a:cubicBezTo>
                <a:cubicBezTo>
                  <a:pt x="1135" y="1065"/>
                  <a:pt x="1126" y="1065"/>
                  <a:pt x="1126" y="1048"/>
                </a:cubicBezTo>
                <a:cubicBezTo>
                  <a:pt x="1126" y="1040"/>
                  <a:pt x="1118" y="997"/>
                  <a:pt x="1109" y="1006"/>
                </a:cubicBezTo>
                <a:cubicBezTo>
                  <a:pt x="1101" y="1006"/>
                  <a:pt x="1101" y="1006"/>
                  <a:pt x="1101" y="1014"/>
                </a:cubicBezTo>
                <a:cubicBezTo>
                  <a:pt x="1092" y="1023"/>
                  <a:pt x="1092" y="1014"/>
                  <a:pt x="1092" y="997"/>
                </a:cubicBezTo>
                <a:cubicBezTo>
                  <a:pt x="1092" y="980"/>
                  <a:pt x="1084" y="955"/>
                  <a:pt x="1092" y="912"/>
                </a:cubicBezTo>
                <a:cubicBezTo>
                  <a:pt x="1092" y="869"/>
                  <a:pt x="1101" y="869"/>
                  <a:pt x="1118" y="903"/>
                </a:cubicBezTo>
                <a:cubicBezTo>
                  <a:pt x="1135" y="929"/>
                  <a:pt x="1169" y="972"/>
                  <a:pt x="1186" y="997"/>
                </a:cubicBezTo>
                <a:cubicBezTo>
                  <a:pt x="1211" y="1023"/>
                  <a:pt x="1271" y="1082"/>
                  <a:pt x="1280" y="1091"/>
                </a:cubicBezTo>
                <a:cubicBezTo>
                  <a:pt x="1288" y="1099"/>
                  <a:pt x="1288" y="1091"/>
                  <a:pt x="1271" y="1108"/>
                </a:cubicBezTo>
                <a:cubicBezTo>
                  <a:pt x="1254" y="1125"/>
                  <a:pt x="1246" y="1133"/>
                  <a:pt x="1220" y="1133"/>
                </a:cubicBezTo>
                <a:cubicBezTo>
                  <a:pt x="1203" y="1142"/>
                  <a:pt x="1186" y="1159"/>
                  <a:pt x="1194" y="1159"/>
                </a:cubicBezTo>
                <a:cubicBezTo>
                  <a:pt x="1211" y="1159"/>
                  <a:pt x="1263" y="1142"/>
                  <a:pt x="1288" y="1133"/>
                </a:cubicBezTo>
                <a:cubicBezTo>
                  <a:pt x="1314" y="1133"/>
                  <a:pt x="1331" y="1125"/>
                  <a:pt x="1322" y="1099"/>
                </a:cubicBezTo>
                <a:cubicBezTo>
                  <a:pt x="1305" y="1082"/>
                  <a:pt x="1271" y="1048"/>
                  <a:pt x="1246" y="1031"/>
                </a:cubicBezTo>
                <a:cubicBezTo>
                  <a:pt x="1220" y="1014"/>
                  <a:pt x="1211" y="997"/>
                  <a:pt x="1194" y="980"/>
                </a:cubicBezTo>
                <a:cubicBezTo>
                  <a:pt x="1177" y="955"/>
                  <a:pt x="1152" y="920"/>
                  <a:pt x="1135" y="886"/>
                </a:cubicBezTo>
                <a:cubicBezTo>
                  <a:pt x="1118" y="852"/>
                  <a:pt x="1109" y="844"/>
                  <a:pt x="1092" y="861"/>
                </a:cubicBezTo>
                <a:cubicBezTo>
                  <a:pt x="1084" y="878"/>
                  <a:pt x="1075" y="895"/>
                  <a:pt x="1075" y="955"/>
                </a:cubicBezTo>
                <a:cubicBezTo>
                  <a:pt x="1075" y="1014"/>
                  <a:pt x="1084" y="1023"/>
                  <a:pt x="1084" y="1040"/>
                </a:cubicBezTo>
                <a:cubicBezTo>
                  <a:pt x="1075" y="1057"/>
                  <a:pt x="1075" y="1048"/>
                  <a:pt x="1066" y="1031"/>
                </a:cubicBezTo>
                <a:cubicBezTo>
                  <a:pt x="1058" y="1014"/>
                  <a:pt x="1058" y="997"/>
                  <a:pt x="1058" y="980"/>
                </a:cubicBezTo>
                <a:cubicBezTo>
                  <a:pt x="1066" y="963"/>
                  <a:pt x="1058" y="929"/>
                  <a:pt x="1049" y="937"/>
                </a:cubicBezTo>
                <a:cubicBezTo>
                  <a:pt x="1041" y="937"/>
                  <a:pt x="1041" y="946"/>
                  <a:pt x="1041" y="955"/>
                </a:cubicBezTo>
                <a:cubicBezTo>
                  <a:pt x="1041" y="955"/>
                  <a:pt x="1032" y="929"/>
                  <a:pt x="1007" y="929"/>
                </a:cubicBezTo>
                <a:cubicBezTo>
                  <a:pt x="981" y="937"/>
                  <a:pt x="973" y="946"/>
                  <a:pt x="990" y="946"/>
                </a:cubicBezTo>
                <a:cubicBezTo>
                  <a:pt x="998" y="946"/>
                  <a:pt x="1041" y="989"/>
                  <a:pt x="1041" y="1006"/>
                </a:cubicBezTo>
                <a:cubicBezTo>
                  <a:pt x="1041" y="1031"/>
                  <a:pt x="1032" y="1040"/>
                  <a:pt x="1032" y="1057"/>
                </a:cubicBezTo>
                <a:cubicBezTo>
                  <a:pt x="1032" y="1082"/>
                  <a:pt x="1024" y="1099"/>
                  <a:pt x="1015" y="1108"/>
                </a:cubicBezTo>
                <a:cubicBezTo>
                  <a:pt x="1015" y="1116"/>
                  <a:pt x="1032" y="1099"/>
                  <a:pt x="1041" y="1082"/>
                </a:cubicBezTo>
                <a:cubicBezTo>
                  <a:pt x="1049" y="1065"/>
                  <a:pt x="1049" y="1023"/>
                  <a:pt x="1058" y="1040"/>
                </a:cubicBezTo>
                <a:cubicBezTo>
                  <a:pt x="1066" y="1057"/>
                  <a:pt x="1075" y="1065"/>
                  <a:pt x="1084" y="1125"/>
                </a:cubicBezTo>
                <a:cubicBezTo>
                  <a:pt x="1092" y="1176"/>
                  <a:pt x="1092" y="1244"/>
                  <a:pt x="1101" y="1210"/>
                </a:cubicBezTo>
                <a:close/>
                <a:moveTo>
                  <a:pt x="325" y="2036"/>
                </a:moveTo>
                <a:cubicBezTo>
                  <a:pt x="325" y="2045"/>
                  <a:pt x="350" y="2036"/>
                  <a:pt x="367" y="2036"/>
                </a:cubicBezTo>
                <a:cubicBezTo>
                  <a:pt x="384" y="2045"/>
                  <a:pt x="384" y="2053"/>
                  <a:pt x="393" y="2036"/>
                </a:cubicBezTo>
                <a:cubicBezTo>
                  <a:pt x="393" y="2028"/>
                  <a:pt x="401" y="2011"/>
                  <a:pt x="393" y="2002"/>
                </a:cubicBezTo>
                <a:cubicBezTo>
                  <a:pt x="376" y="1994"/>
                  <a:pt x="359" y="2011"/>
                  <a:pt x="342" y="2019"/>
                </a:cubicBezTo>
                <a:cubicBezTo>
                  <a:pt x="325" y="2028"/>
                  <a:pt x="307" y="2045"/>
                  <a:pt x="325" y="2036"/>
                </a:cubicBezTo>
                <a:close/>
                <a:moveTo>
                  <a:pt x="495" y="1721"/>
                </a:moveTo>
                <a:cubicBezTo>
                  <a:pt x="504" y="1721"/>
                  <a:pt x="546" y="1747"/>
                  <a:pt x="572" y="1764"/>
                </a:cubicBezTo>
                <a:cubicBezTo>
                  <a:pt x="589" y="1781"/>
                  <a:pt x="623" y="1815"/>
                  <a:pt x="666" y="1832"/>
                </a:cubicBezTo>
                <a:cubicBezTo>
                  <a:pt x="708" y="1849"/>
                  <a:pt x="742" y="1883"/>
                  <a:pt x="777" y="1892"/>
                </a:cubicBezTo>
                <a:cubicBezTo>
                  <a:pt x="811" y="1892"/>
                  <a:pt x="845" y="1900"/>
                  <a:pt x="853" y="1909"/>
                </a:cubicBezTo>
                <a:cubicBezTo>
                  <a:pt x="870" y="1917"/>
                  <a:pt x="862" y="1943"/>
                  <a:pt x="870" y="1951"/>
                </a:cubicBezTo>
                <a:cubicBezTo>
                  <a:pt x="879" y="1968"/>
                  <a:pt x="879" y="1968"/>
                  <a:pt x="879" y="1951"/>
                </a:cubicBezTo>
                <a:cubicBezTo>
                  <a:pt x="879" y="1934"/>
                  <a:pt x="887" y="1909"/>
                  <a:pt x="887" y="1900"/>
                </a:cubicBezTo>
                <a:cubicBezTo>
                  <a:pt x="896" y="1892"/>
                  <a:pt x="896" y="1883"/>
                  <a:pt x="879" y="1883"/>
                </a:cubicBezTo>
                <a:cubicBezTo>
                  <a:pt x="862" y="1883"/>
                  <a:pt x="819" y="1883"/>
                  <a:pt x="785" y="1866"/>
                </a:cubicBezTo>
                <a:cubicBezTo>
                  <a:pt x="759" y="1849"/>
                  <a:pt x="751" y="1840"/>
                  <a:pt x="717" y="1832"/>
                </a:cubicBezTo>
                <a:cubicBezTo>
                  <a:pt x="674" y="1823"/>
                  <a:pt x="640" y="1798"/>
                  <a:pt x="606" y="1764"/>
                </a:cubicBezTo>
                <a:cubicBezTo>
                  <a:pt x="572" y="1738"/>
                  <a:pt x="546" y="1721"/>
                  <a:pt x="529" y="1713"/>
                </a:cubicBezTo>
                <a:cubicBezTo>
                  <a:pt x="504" y="1696"/>
                  <a:pt x="478" y="1704"/>
                  <a:pt x="495" y="1721"/>
                </a:cubicBezTo>
                <a:close/>
                <a:moveTo>
                  <a:pt x="487" y="1840"/>
                </a:moveTo>
                <a:cubicBezTo>
                  <a:pt x="487" y="1849"/>
                  <a:pt x="529" y="1909"/>
                  <a:pt x="546" y="1926"/>
                </a:cubicBezTo>
                <a:cubicBezTo>
                  <a:pt x="555" y="1943"/>
                  <a:pt x="563" y="1934"/>
                  <a:pt x="572" y="1926"/>
                </a:cubicBezTo>
                <a:cubicBezTo>
                  <a:pt x="572" y="1917"/>
                  <a:pt x="572" y="1917"/>
                  <a:pt x="563" y="1909"/>
                </a:cubicBezTo>
                <a:cubicBezTo>
                  <a:pt x="555" y="1900"/>
                  <a:pt x="555" y="1900"/>
                  <a:pt x="555" y="1883"/>
                </a:cubicBezTo>
                <a:cubicBezTo>
                  <a:pt x="555" y="1866"/>
                  <a:pt x="555" y="1849"/>
                  <a:pt x="555" y="1858"/>
                </a:cubicBezTo>
                <a:cubicBezTo>
                  <a:pt x="563" y="1866"/>
                  <a:pt x="580" y="1900"/>
                  <a:pt x="597" y="1900"/>
                </a:cubicBezTo>
                <a:cubicBezTo>
                  <a:pt x="614" y="1909"/>
                  <a:pt x="614" y="1900"/>
                  <a:pt x="614" y="1892"/>
                </a:cubicBezTo>
                <a:cubicBezTo>
                  <a:pt x="606" y="1875"/>
                  <a:pt x="589" y="1875"/>
                  <a:pt x="589" y="1840"/>
                </a:cubicBezTo>
                <a:cubicBezTo>
                  <a:pt x="580" y="1798"/>
                  <a:pt x="580" y="1789"/>
                  <a:pt x="563" y="1772"/>
                </a:cubicBezTo>
                <a:cubicBezTo>
                  <a:pt x="546" y="1764"/>
                  <a:pt x="546" y="1764"/>
                  <a:pt x="538" y="1764"/>
                </a:cubicBezTo>
                <a:cubicBezTo>
                  <a:pt x="538" y="1764"/>
                  <a:pt x="538" y="1772"/>
                  <a:pt x="546" y="1781"/>
                </a:cubicBezTo>
                <a:cubicBezTo>
                  <a:pt x="555" y="1789"/>
                  <a:pt x="563" y="1806"/>
                  <a:pt x="563" y="1815"/>
                </a:cubicBezTo>
                <a:cubicBezTo>
                  <a:pt x="563" y="1823"/>
                  <a:pt x="563" y="1823"/>
                  <a:pt x="555" y="1815"/>
                </a:cubicBezTo>
                <a:cubicBezTo>
                  <a:pt x="546" y="1806"/>
                  <a:pt x="538" y="1789"/>
                  <a:pt x="529" y="1798"/>
                </a:cubicBezTo>
                <a:cubicBezTo>
                  <a:pt x="529" y="1798"/>
                  <a:pt x="521" y="1823"/>
                  <a:pt x="529" y="1840"/>
                </a:cubicBezTo>
                <a:cubicBezTo>
                  <a:pt x="538" y="1858"/>
                  <a:pt x="538" y="1875"/>
                  <a:pt x="538" y="1883"/>
                </a:cubicBezTo>
                <a:cubicBezTo>
                  <a:pt x="538" y="1892"/>
                  <a:pt x="529" y="1883"/>
                  <a:pt x="521" y="1866"/>
                </a:cubicBezTo>
                <a:cubicBezTo>
                  <a:pt x="512" y="1849"/>
                  <a:pt x="504" y="1815"/>
                  <a:pt x="495" y="1789"/>
                </a:cubicBezTo>
                <a:cubicBezTo>
                  <a:pt x="478" y="1764"/>
                  <a:pt x="461" y="1747"/>
                  <a:pt x="461" y="1738"/>
                </a:cubicBezTo>
                <a:cubicBezTo>
                  <a:pt x="452" y="1738"/>
                  <a:pt x="452" y="1696"/>
                  <a:pt x="452" y="1670"/>
                </a:cubicBezTo>
                <a:cubicBezTo>
                  <a:pt x="444" y="1653"/>
                  <a:pt x="461" y="1636"/>
                  <a:pt x="452" y="1619"/>
                </a:cubicBezTo>
                <a:cubicBezTo>
                  <a:pt x="444" y="1602"/>
                  <a:pt x="427" y="1610"/>
                  <a:pt x="427" y="1653"/>
                </a:cubicBezTo>
                <a:cubicBezTo>
                  <a:pt x="418" y="1687"/>
                  <a:pt x="427" y="1789"/>
                  <a:pt x="435" y="1823"/>
                </a:cubicBezTo>
                <a:cubicBezTo>
                  <a:pt x="452" y="1858"/>
                  <a:pt x="444" y="1892"/>
                  <a:pt x="461" y="1909"/>
                </a:cubicBezTo>
                <a:cubicBezTo>
                  <a:pt x="469" y="1926"/>
                  <a:pt x="469" y="1909"/>
                  <a:pt x="469" y="1892"/>
                </a:cubicBezTo>
                <a:cubicBezTo>
                  <a:pt x="469" y="1875"/>
                  <a:pt x="478" y="1875"/>
                  <a:pt x="478" y="1858"/>
                </a:cubicBezTo>
                <a:cubicBezTo>
                  <a:pt x="478" y="1832"/>
                  <a:pt x="478" y="1832"/>
                  <a:pt x="487" y="1840"/>
                </a:cubicBezTo>
                <a:close/>
                <a:moveTo>
                  <a:pt x="589" y="2070"/>
                </a:moveTo>
                <a:cubicBezTo>
                  <a:pt x="589" y="2070"/>
                  <a:pt x="614" y="2096"/>
                  <a:pt x="614" y="2105"/>
                </a:cubicBezTo>
                <a:cubicBezTo>
                  <a:pt x="614" y="2113"/>
                  <a:pt x="614" y="2122"/>
                  <a:pt x="580" y="2105"/>
                </a:cubicBezTo>
                <a:cubicBezTo>
                  <a:pt x="546" y="2088"/>
                  <a:pt x="546" y="2079"/>
                  <a:pt x="529" y="2088"/>
                </a:cubicBezTo>
                <a:cubicBezTo>
                  <a:pt x="504" y="2088"/>
                  <a:pt x="478" y="2105"/>
                  <a:pt x="487" y="2105"/>
                </a:cubicBezTo>
                <a:cubicBezTo>
                  <a:pt x="495" y="2113"/>
                  <a:pt x="504" y="2113"/>
                  <a:pt x="529" y="2113"/>
                </a:cubicBezTo>
                <a:cubicBezTo>
                  <a:pt x="555" y="2113"/>
                  <a:pt x="572" y="2122"/>
                  <a:pt x="589" y="2130"/>
                </a:cubicBezTo>
                <a:cubicBezTo>
                  <a:pt x="606" y="2139"/>
                  <a:pt x="640" y="2147"/>
                  <a:pt x="649" y="2130"/>
                </a:cubicBezTo>
                <a:cubicBezTo>
                  <a:pt x="657" y="2113"/>
                  <a:pt x="657" y="2113"/>
                  <a:pt x="640" y="2096"/>
                </a:cubicBezTo>
                <a:cubicBezTo>
                  <a:pt x="623" y="2088"/>
                  <a:pt x="580" y="2045"/>
                  <a:pt x="589" y="2070"/>
                </a:cubicBezTo>
                <a:close/>
                <a:moveTo>
                  <a:pt x="2439" y="895"/>
                </a:moveTo>
                <a:cubicBezTo>
                  <a:pt x="3292" y="895"/>
                  <a:pt x="3983" y="1585"/>
                  <a:pt x="3983" y="2437"/>
                </a:cubicBezTo>
                <a:cubicBezTo>
                  <a:pt x="3983" y="3289"/>
                  <a:pt x="3292" y="3979"/>
                  <a:pt x="2439" y="3979"/>
                </a:cubicBezTo>
                <a:cubicBezTo>
                  <a:pt x="1587" y="3979"/>
                  <a:pt x="896" y="3289"/>
                  <a:pt x="896" y="2437"/>
                </a:cubicBezTo>
                <a:cubicBezTo>
                  <a:pt x="896" y="1585"/>
                  <a:pt x="1587" y="895"/>
                  <a:pt x="2439" y="895"/>
                </a:cubicBezTo>
                <a:close/>
                <a:moveTo>
                  <a:pt x="2457" y="1772"/>
                </a:moveTo>
                <a:cubicBezTo>
                  <a:pt x="2141" y="1900"/>
                  <a:pt x="2141" y="1900"/>
                  <a:pt x="2141" y="1900"/>
                </a:cubicBezTo>
                <a:cubicBezTo>
                  <a:pt x="2141" y="2590"/>
                  <a:pt x="2141" y="2590"/>
                  <a:pt x="2141" y="2590"/>
                </a:cubicBezTo>
                <a:cubicBezTo>
                  <a:pt x="2081" y="2565"/>
                  <a:pt x="2022" y="2539"/>
                  <a:pt x="1953" y="2505"/>
                </a:cubicBezTo>
                <a:cubicBezTo>
                  <a:pt x="1953" y="1900"/>
                  <a:pt x="1953" y="1900"/>
                  <a:pt x="1953" y="1900"/>
                </a:cubicBezTo>
                <a:cubicBezTo>
                  <a:pt x="1638" y="1772"/>
                  <a:pt x="1638" y="1772"/>
                  <a:pt x="1638" y="1772"/>
                </a:cubicBezTo>
                <a:cubicBezTo>
                  <a:pt x="1638" y="2318"/>
                  <a:pt x="1638" y="2318"/>
                  <a:pt x="1638" y="2318"/>
                </a:cubicBezTo>
                <a:cubicBezTo>
                  <a:pt x="1536" y="2249"/>
                  <a:pt x="1416" y="2173"/>
                  <a:pt x="1280" y="2062"/>
                </a:cubicBezTo>
                <a:cubicBezTo>
                  <a:pt x="1280" y="2062"/>
                  <a:pt x="1425" y="2309"/>
                  <a:pt x="1638" y="2488"/>
                </a:cubicBezTo>
                <a:cubicBezTo>
                  <a:pt x="1638" y="3433"/>
                  <a:pt x="1638" y="3433"/>
                  <a:pt x="1638" y="3433"/>
                </a:cubicBezTo>
                <a:cubicBezTo>
                  <a:pt x="1953" y="3561"/>
                  <a:pt x="1953" y="3561"/>
                  <a:pt x="1953" y="3561"/>
                </a:cubicBezTo>
                <a:cubicBezTo>
                  <a:pt x="1953" y="2726"/>
                  <a:pt x="1953" y="2726"/>
                  <a:pt x="1953" y="2726"/>
                </a:cubicBezTo>
                <a:cubicBezTo>
                  <a:pt x="2022" y="2778"/>
                  <a:pt x="2090" y="2803"/>
                  <a:pt x="2141" y="2829"/>
                </a:cubicBezTo>
                <a:cubicBezTo>
                  <a:pt x="2141" y="3561"/>
                  <a:pt x="2141" y="3561"/>
                  <a:pt x="2141" y="3561"/>
                </a:cubicBezTo>
                <a:cubicBezTo>
                  <a:pt x="2457" y="3433"/>
                  <a:pt x="2457" y="3433"/>
                  <a:pt x="2457" y="3433"/>
                </a:cubicBezTo>
                <a:cubicBezTo>
                  <a:pt x="2457" y="2905"/>
                  <a:pt x="2457" y="2905"/>
                  <a:pt x="2457" y="2905"/>
                </a:cubicBezTo>
                <a:cubicBezTo>
                  <a:pt x="2584" y="2922"/>
                  <a:pt x="2746" y="2931"/>
                  <a:pt x="2917" y="2888"/>
                </a:cubicBezTo>
                <a:cubicBezTo>
                  <a:pt x="3275" y="2803"/>
                  <a:pt x="3454" y="2454"/>
                  <a:pt x="3403" y="2232"/>
                </a:cubicBezTo>
                <a:cubicBezTo>
                  <a:pt x="3352" y="2011"/>
                  <a:pt x="3216" y="1909"/>
                  <a:pt x="2866" y="1730"/>
                </a:cubicBezTo>
                <a:cubicBezTo>
                  <a:pt x="2516" y="1551"/>
                  <a:pt x="2286" y="1406"/>
                  <a:pt x="2457" y="1142"/>
                </a:cubicBezTo>
                <a:cubicBezTo>
                  <a:pt x="2457" y="1142"/>
                  <a:pt x="2329" y="1202"/>
                  <a:pt x="2286" y="1329"/>
                </a:cubicBezTo>
                <a:cubicBezTo>
                  <a:pt x="2243" y="1449"/>
                  <a:pt x="2277" y="1602"/>
                  <a:pt x="2448" y="1747"/>
                </a:cubicBezTo>
                <a:cubicBezTo>
                  <a:pt x="2627" y="1900"/>
                  <a:pt x="2721" y="1883"/>
                  <a:pt x="2874" y="2062"/>
                </a:cubicBezTo>
                <a:cubicBezTo>
                  <a:pt x="3028" y="2232"/>
                  <a:pt x="2985" y="2462"/>
                  <a:pt x="2900" y="2548"/>
                </a:cubicBezTo>
                <a:cubicBezTo>
                  <a:pt x="2823" y="2616"/>
                  <a:pt x="2670" y="2701"/>
                  <a:pt x="2457" y="2675"/>
                </a:cubicBezTo>
                <a:lnTo>
                  <a:pt x="2457" y="1772"/>
                </a:lnTo>
                <a:close/>
                <a:moveTo>
                  <a:pt x="2644" y="3212"/>
                </a:moveTo>
                <a:cubicBezTo>
                  <a:pt x="2644" y="3476"/>
                  <a:pt x="2644" y="3476"/>
                  <a:pt x="2644" y="3476"/>
                </a:cubicBezTo>
                <a:cubicBezTo>
                  <a:pt x="2619" y="3476"/>
                  <a:pt x="2619" y="3476"/>
                  <a:pt x="2619" y="3476"/>
                </a:cubicBezTo>
                <a:cubicBezTo>
                  <a:pt x="2619" y="3289"/>
                  <a:pt x="2619" y="3289"/>
                  <a:pt x="2619" y="3289"/>
                </a:cubicBezTo>
                <a:cubicBezTo>
                  <a:pt x="2559" y="3289"/>
                  <a:pt x="2559" y="3289"/>
                  <a:pt x="2559" y="3289"/>
                </a:cubicBezTo>
                <a:cubicBezTo>
                  <a:pt x="2559" y="3263"/>
                  <a:pt x="2559" y="3263"/>
                  <a:pt x="2559" y="3263"/>
                </a:cubicBezTo>
                <a:cubicBezTo>
                  <a:pt x="2602" y="3263"/>
                  <a:pt x="2619" y="3246"/>
                  <a:pt x="2627" y="3212"/>
                </a:cubicBezTo>
                <a:lnTo>
                  <a:pt x="2644" y="3212"/>
                </a:lnTo>
                <a:close/>
                <a:moveTo>
                  <a:pt x="2789" y="3416"/>
                </a:moveTo>
                <a:cubicBezTo>
                  <a:pt x="2815" y="3416"/>
                  <a:pt x="2815" y="3416"/>
                  <a:pt x="2815" y="3416"/>
                </a:cubicBezTo>
                <a:cubicBezTo>
                  <a:pt x="2823" y="3442"/>
                  <a:pt x="2832" y="3459"/>
                  <a:pt x="2857" y="3459"/>
                </a:cubicBezTo>
                <a:cubicBezTo>
                  <a:pt x="2883" y="3459"/>
                  <a:pt x="2900" y="3425"/>
                  <a:pt x="2909" y="3357"/>
                </a:cubicBezTo>
                <a:cubicBezTo>
                  <a:pt x="2909" y="3357"/>
                  <a:pt x="2909" y="3357"/>
                  <a:pt x="2909" y="3357"/>
                </a:cubicBezTo>
                <a:cubicBezTo>
                  <a:pt x="2900" y="3374"/>
                  <a:pt x="2883" y="3391"/>
                  <a:pt x="2857" y="3391"/>
                </a:cubicBezTo>
                <a:cubicBezTo>
                  <a:pt x="2815" y="3382"/>
                  <a:pt x="2789" y="3357"/>
                  <a:pt x="2789" y="3306"/>
                </a:cubicBezTo>
                <a:cubicBezTo>
                  <a:pt x="2789" y="3246"/>
                  <a:pt x="2815" y="3212"/>
                  <a:pt x="2857" y="3212"/>
                </a:cubicBezTo>
                <a:cubicBezTo>
                  <a:pt x="2909" y="3212"/>
                  <a:pt x="2943" y="3255"/>
                  <a:pt x="2943" y="3331"/>
                </a:cubicBezTo>
                <a:cubicBezTo>
                  <a:pt x="2934" y="3425"/>
                  <a:pt x="2909" y="3476"/>
                  <a:pt x="2857" y="3476"/>
                </a:cubicBezTo>
                <a:cubicBezTo>
                  <a:pt x="2815" y="3476"/>
                  <a:pt x="2789" y="3459"/>
                  <a:pt x="2789" y="3416"/>
                </a:cubicBezTo>
                <a:close/>
                <a:moveTo>
                  <a:pt x="2866" y="3357"/>
                </a:moveTo>
                <a:cubicBezTo>
                  <a:pt x="2891" y="3357"/>
                  <a:pt x="2909" y="3340"/>
                  <a:pt x="2909" y="3297"/>
                </a:cubicBezTo>
                <a:cubicBezTo>
                  <a:pt x="2909" y="3263"/>
                  <a:pt x="2891" y="3246"/>
                  <a:pt x="2857" y="3246"/>
                </a:cubicBezTo>
                <a:cubicBezTo>
                  <a:pt x="2832" y="3246"/>
                  <a:pt x="2815" y="3263"/>
                  <a:pt x="2815" y="3306"/>
                </a:cubicBezTo>
                <a:cubicBezTo>
                  <a:pt x="2815" y="3340"/>
                  <a:pt x="2832" y="3357"/>
                  <a:pt x="2866" y="3357"/>
                </a:cubicBezTo>
                <a:close/>
                <a:moveTo>
                  <a:pt x="3156" y="3348"/>
                </a:moveTo>
                <a:cubicBezTo>
                  <a:pt x="3156" y="3280"/>
                  <a:pt x="3139" y="3246"/>
                  <a:pt x="3105" y="3246"/>
                </a:cubicBezTo>
                <a:cubicBezTo>
                  <a:pt x="3071" y="3246"/>
                  <a:pt x="3054" y="3280"/>
                  <a:pt x="3054" y="3348"/>
                </a:cubicBezTo>
                <a:cubicBezTo>
                  <a:pt x="3054" y="3416"/>
                  <a:pt x="3071" y="3451"/>
                  <a:pt x="3105" y="3451"/>
                </a:cubicBezTo>
                <a:cubicBezTo>
                  <a:pt x="3139" y="3451"/>
                  <a:pt x="3156" y="3416"/>
                  <a:pt x="3156" y="3348"/>
                </a:cubicBezTo>
                <a:close/>
                <a:moveTo>
                  <a:pt x="3181" y="3348"/>
                </a:moveTo>
                <a:cubicBezTo>
                  <a:pt x="3181" y="3433"/>
                  <a:pt x="3156" y="3476"/>
                  <a:pt x="3105" y="3476"/>
                </a:cubicBezTo>
                <a:cubicBezTo>
                  <a:pt x="3054" y="3476"/>
                  <a:pt x="3028" y="3433"/>
                  <a:pt x="3028" y="3348"/>
                </a:cubicBezTo>
                <a:cubicBezTo>
                  <a:pt x="3028" y="3255"/>
                  <a:pt x="3054" y="3212"/>
                  <a:pt x="3105" y="3212"/>
                </a:cubicBezTo>
                <a:cubicBezTo>
                  <a:pt x="3156" y="3212"/>
                  <a:pt x="3181" y="3263"/>
                  <a:pt x="3181" y="3348"/>
                </a:cubicBezTo>
                <a:close/>
                <a:moveTo>
                  <a:pt x="3275" y="3416"/>
                </a:moveTo>
                <a:cubicBezTo>
                  <a:pt x="3301" y="3416"/>
                  <a:pt x="3301" y="3416"/>
                  <a:pt x="3301" y="3416"/>
                </a:cubicBezTo>
                <a:cubicBezTo>
                  <a:pt x="3301" y="3442"/>
                  <a:pt x="3318" y="3459"/>
                  <a:pt x="3343" y="3459"/>
                </a:cubicBezTo>
                <a:cubicBezTo>
                  <a:pt x="3369" y="3459"/>
                  <a:pt x="3386" y="3425"/>
                  <a:pt x="3395" y="3357"/>
                </a:cubicBezTo>
                <a:cubicBezTo>
                  <a:pt x="3395" y="3357"/>
                  <a:pt x="3395" y="3357"/>
                  <a:pt x="3395" y="3357"/>
                </a:cubicBezTo>
                <a:cubicBezTo>
                  <a:pt x="3386" y="3374"/>
                  <a:pt x="3369" y="3391"/>
                  <a:pt x="3343" y="3391"/>
                </a:cubicBezTo>
                <a:cubicBezTo>
                  <a:pt x="3292" y="3382"/>
                  <a:pt x="3275" y="3357"/>
                  <a:pt x="3267" y="3306"/>
                </a:cubicBezTo>
                <a:cubicBezTo>
                  <a:pt x="3275" y="3246"/>
                  <a:pt x="3301" y="3212"/>
                  <a:pt x="3343" y="3212"/>
                </a:cubicBezTo>
                <a:cubicBezTo>
                  <a:pt x="3395" y="3212"/>
                  <a:pt x="3420" y="3255"/>
                  <a:pt x="3420" y="3331"/>
                </a:cubicBezTo>
                <a:cubicBezTo>
                  <a:pt x="3420" y="3425"/>
                  <a:pt x="3395" y="3476"/>
                  <a:pt x="3343" y="3476"/>
                </a:cubicBezTo>
                <a:cubicBezTo>
                  <a:pt x="3301" y="3476"/>
                  <a:pt x="3275" y="3459"/>
                  <a:pt x="3275" y="3416"/>
                </a:cubicBezTo>
                <a:close/>
                <a:moveTo>
                  <a:pt x="3343" y="3357"/>
                </a:moveTo>
                <a:cubicBezTo>
                  <a:pt x="3378" y="3357"/>
                  <a:pt x="3386" y="3340"/>
                  <a:pt x="3386" y="3297"/>
                </a:cubicBezTo>
                <a:cubicBezTo>
                  <a:pt x="3386" y="3263"/>
                  <a:pt x="3378" y="3246"/>
                  <a:pt x="3343" y="3246"/>
                </a:cubicBezTo>
                <a:cubicBezTo>
                  <a:pt x="3318" y="3246"/>
                  <a:pt x="3301" y="3263"/>
                  <a:pt x="3301" y="3306"/>
                </a:cubicBezTo>
                <a:cubicBezTo>
                  <a:pt x="3301" y="3340"/>
                  <a:pt x="3318" y="3357"/>
                  <a:pt x="3343" y="3357"/>
                </a:cubicBezTo>
                <a:close/>
                <a:moveTo>
                  <a:pt x="2439" y="0"/>
                </a:moveTo>
                <a:cubicBezTo>
                  <a:pt x="3787" y="0"/>
                  <a:pt x="4879" y="1091"/>
                  <a:pt x="4879" y="2437"/>
                </a:cubicBezTo>
                <a:cubicBezTo>
                  <a:pt x="4879" y="3783"/>
                  <a:pt x="3787" y="4873"/>
                  <a:pt x="2439" y="4873"/>
                </a:cubicBezTo>
                <a:cubicBezTo>
                  <a:pt x="1092" y="4873"/>
                  <a:pt x="0" y="3783"/>
                  <a:pt x="0" y="2437"/>
                </a:cubicBezTo>
                <a:cubicBezTo>
                  <a:pt x="0" y="1091"/>
                  <a:pt x="1092" y="0"/>
                  <a:pt x="2439" y="0"/>
                </a:cubicBezTo>
                <a:close/>
                <a:moveTo>
                  <a:pt x="2439" y="162"/>
                </a:moveTo>
                <a:cubicBezTo>
                  <a:pt x="3702" y="162"/>
                  <a:pt x="4716" y="1176"/>
                  <a:pt x="4716" y="2437"/>
                </a:cubicBezTo>
                <a:cubicBezTo>
                  <a:pt x="4716" y="3689"/>
                  <a:pt x="3702" y="4711"/>
                  <a:pt x="2439" y="4711"/>
                </a:cubicBezTo>
                <a:cubicBezTo>
                  <a:pt x="1186" y="4711"/>
                  <a:pt x="162" y="3689"/>
                  <a:pt x="162" y="2437"/>
                </a:cubicBezTo>
                <a:cubicBezTo>
                  <a:pt x="162" y="1176"/>
                  <a:pt x="1186" y="162"/>
                  <a:pt x="2439" y="162"/>
                </a:cubicBezTo>
                <a:close/>
                <a:moveTo>
                  <a:pt x="4247" y="2820"/>
                </a:moveTo>
                <a:cubicBezTo>
                  <a:pt x="4230" y="2820"/>
                  <a:pt x="4230" y="2820"/>
                  <a:pt x="4230" y="2820"/>
                </a:cubicBezTo>
                <a:cubicBezTo>
                  <a:pt x="4247" y="2726"/>
                  <a:pt x="4247" y="2726"/>
                  <a:pt x="4247" y="2726"/>
                </a:cubicBezTo>
                <a:cubicBezTo>
                  <a:pt x="4256" y="2726"/>
                  <a:pt x="4256" y="2726"/>
                  <a:pt x="4256" y="2726"/>
                </a:cubicBezTo>
                <a:cubicBezTo>
                  <a:pt x="4256" y="2743"/>
                  <a:pt x="4256" y="2752"/>
                  <a:pt x="4264" y="2752"/>
                </a:cubicBezTo>
                <a:cubicBezTo>
                  <a:pt x="4264" y="2752"/>
                  <a:pt x="4273" y="2752"/>
                  <a:pt x="4282" y="2752"/>
                </a:cubicBezTo>
                <a:cubicBezTo>
                  <a:pt x="4282" y="2752"/>
                  <a:pt x="4282" y="2752"/>
                  <a:pt x="4282" y="2752"/>
                </a:cubicBezTo>
                <a:cubicBezTo>
                  <a:pt x="4341" y="2726"/>
                  <a:pt x="4341" y="2726"/>
                  <a:pt x="4341" y="2726"/>
                </a:cubicBezTo>
                <a:cubicBezTo>
                  <a:pt x="4299" y="2692"/>
                  <a:pt x="4299" y="2692"/>
                  <a:pt x="4299" y="2692"/>
                </a:cubicBezTo>
                <a:cubicBezTo>
                  <a:pt x="4290" y="2692"/>
                  <a:pt x="4282" y="2684"/>
                  <a:pt x="4282" y="2684"/>
                </a:cubicBezTo>
                <a:cubicBezTo>
                  <a:pt x="4273" y="2684"/>
                  <a:pt x="4264" y="2692"/>
                  <a:pt x="4264" y="2709"/>
                </a:cubicBezTo>
                <a:cubicBezTo>
                  <a:pt x="4256" y="2709"/>
                  <a:pt x="4256" y="2709"/>
                  <a:pt x="4256" y="2709"/>
                </a:cubicBezTo>
                <a:cubicBezTo>
                  <a:pt x="4264" y="2633"/>
                  <a:pt x="4264" y="2633"/>
                  <a:pt x="4264" y="2633"/>
                </a:cubicBezTo>
                <a:cubicBezTo>
                  <a:pt x="4273" y="2633"/>
                  <a:pt x="4273" y="2633"/>
                  <a:pt x="4273" y="2633"/>
                </a:cubicBezTo>
                <a:cubicBezTo>
                  <a:pt x="4273" y="2650"/>
                  <a:pt x="4282" y="2667"/>
                  <a:pt x="4290" y="2667"/>
                </a:cubicBezTo>
                <a:cubicBezTo>
                  <a:pt x="4367" y="2726"/>
                  <a:pt x="4367" y="2726"/>
                  <a:pt x="4367" y="2726"/>
                </a:cubicBezTo>
                <a:cubicBezTo>
                  <a:pt x="4418" y="2735"/>
                  <a:pt x="4418" y="2735"/>
                  <a:pt x="4418" y="2735"/>
                </a:cubicBezTo>
                <a:cubicBezTo>
                  <a:pt x="4435" y="2743"/>
                  <a:pt x="4444" y="2726"/>
                  <a:pt x="4444" y="2709"/>
                </a:cubicBezTo>
                <a:cubicBezTo>
                  <a:pt x="4461" y="2709"/>
                  <a:pt x="4461" y="2709"/>
                  <a:pt x="4461" y="2709"/>
                </a:cubicBezTo>
                <a:cubicBezTo>
                  <a:pt x="4435" y="2820"/>
                  <a:pt x="4435" y="2820"/>
                  <a:pt x="4435" y="2820"/>
                </a:cubicBezTo>
                <a:cubicBezTo>
                  <a:pt x="4427" y="2820"/>
                  <a:pt x="4427" y="2820"/>
                  <a:pt x="4427" y="2820"/>
                </a:cubicBezTo>
                <a:cubicBezTo>
                  <a:pt x="4427" y="2795"/>
                  <a:pt x="4427" y="2786"/>
                  <a:pt x="4409" y="2786"/>
                </a:cubicBezTo>
                <a:cubicBezTo>
                  <a:pt x="4358" y="2769"/>
                  <a:pt x="4358" y="2769"/>
                  <a:pt x="4358" y="2769"/>
                </a:cubicBezTo>
                <a:cubicBezTo>
                  <a:pt x="4282" y="2795"/>
                  <a:pt x="4282" y="2795"/>
                  <a:pt x="4282" y="2795"/>
                </a:cubicBezTo>
                <a:cubicBezTo>
                  <a:pt x="4256" y="2803"/>
                  <a:pt x="4247" y="2812"/>
                  <a:pt x="4247" y="2820"/>
                </a:cubicBezTo>
                <a:close/>
                <a:moveTo>
                  <a:pt x="4179" y="3016"/>
                </a:moveTo>
                <a:cubicBezTo>
                  <a:pt x="4230" y="2837"/>
                  <a:pt x="4230" y="2837"/>
                  <a:pt x="4230" y="2837"/>
                </a:cubicBezTo>
                <a:cubicBezTo>
                  <a:pt x="4299" y="2854"/>
                  <a:pt x="4299" y="2854"/>
                  <a:pt x="4299" y="2854"/>
                </a:cubicBezTo>
                <a:cubicBezTo>
                  <a:pt x="4299" y="2863"/>
                  <a:pt x="4299" y="2863"/>
                  <a:pt x="4299" y="2863"/>
                </a:cubicBezTo>
                <a:cubicBezTo>
                  <a:pt x="4256" y="2863"/>
                  <a:pt x="4230" y="2880"/>
                  <a:pt x="4230" y="2905"/>
                </a:cubicBezTo>
                <a:cubicBezTo>
                  <a:pt x="4375" y="2948"/>
                  <a:pt x="4375" y="2948"/>
                  <a:pt x="4375" y="2948"/>
                </a:cubicBezTo>
                <a:cubicBezTo>
                  <a:pt x="4392" y="2948"/>
                  <a:pt x="4401" y="2939"/>
                  <a:pt x="4401" y="2922"/>
                </a:cubicBezTo>
                <a:cubicBezTo>
                  <a:pt x="4418" y="2922"/>
                  <a:pt x="4418" y="2922"/>
                  <a:pt x="4418" y="2922"/>
                </a:cubicBezTo>
                <a:cubicBezTo>
                  <a:pt x="4384" y="3033"/>
                  <a:pt x="4384" y="3033"/>
                  <a:pt x="4384" y="3033"/>
                </a:cubicBezTo>
                <a:cubicBezTo>
                  <a:pt x="4375" y="3033"/>
                  <a:pt x="4375" y="3033"/>
                  <a:pt x="4375" y="3033"/>
                </a:cubicBezTo>
                <a:cubicBezTo>
                  <a:pt x="4384" y="3008"/>
                  <a:pt x="4375" y="2991"/>
                  <a:pt x="4367" y="2991"/>
                </a:cubicBezTo>
                <a:cubicBezTo>
                  <a:pt x="4213" y="2956"/>
                  <a:pt x="4213" y="2956"/>
                  <a:pt x="4213" y="2956"/>
                </a:cubicBezTo>
                <a:cubicBezTo>
                  <a:pt x="4205" y="2982"/>
                  <a:pt x="4222" y="3008"/>
                  <a:pt x="4256" y="3025"/>
                </a:cubicBezTo>
                <a:cubicBezTo>
                  <a:pt x="4247" y="3033"/>
                  <a:pt x="4247" y="3033"/>
                  <a:pt x="4247" y="3033"/>
                </a:cubicBezTo>
                <a:lnTo>
                  <a:pt x="4179" y="3016"/>
                </a:lnTo>
                <a:close/>
                <a:moveTo>
                  <a:pt x="4367" y="3110"/>
                </a:moveTo>
                <a:cubicBezTo>
                  <a:pt x="4324" y="3203"/>
                  <a:pt x="4324" y="3203"/>
                  <a:pt x="4324" y="3203"/>
                </a:cubicBezTo>
                <a:cubicBezTo>
                  <a:pt x="4316" y="3203"/>
                  <a:pt x="4316" y="3203"/>
                  <a:pt x="4316" y="3203"/>
                </a:cubicBezTo>
                <a:cubicBezTo>
                  <a:pt x="4324" y="3186"/>
                  <a:pt x="4316" y="3169"/>
                  <a:pt x="4307" y="3169"/>
                </a:cubicBezTo>
                <a:cubicBezTo>
                  <a:pt x="4179" y="3118"/>
                  <a:pt x="4179" y="3118"/>
                  <a:pt x="4179" y="3118"/>
                </a:cubicBezTo>
                <a:cubicBezTo>
                  <a:pt x="4162" y="3110"/>
                  <a:pt x="4154" y="3118"/>
                  <a:pt x="4145" y="3135"/>
                </a:cubicBezTo>
                <a:cubicBezTo>
                  <a:pt x="4137" y="3127"/>
                  <a:pt x="4137" y="3127"/>
                  <a:pt x="4137" y="3127"/>
                </a:cubicBezTo>
                <a:cubicBezTo>
                  <a:pt x="4179" y="3033"/>
                  <a:pt x="4179" y="3033"/>
                  <a:pt x="4179" y="3033"/>
                </a:cubicBezTo>
                <a:cubicBezTo>
                  <a:pt x="4188" y="3033"/>
                  <a:pt x="4188" y="3033"/>
                  <a:pt x="4188" y="3033"/>
                </a:cubicBezTo>
                <a:cubicBezTo>
                  <a:pt x="4179" y="3059"/>
                  <a:pt x="4179" y="3067"/>
                  <a:pt x="4196" y="3067"/>
                </a:cubicBezTo>
                <a:cubicBezTo>
                  <a:pt x="4324" y="3118"/>
                  <a:pt x="4324" y="3118"/>
                  <a:pt x="4324" y="3118"/>
                </a:cubicBezTo>
                <a:cubicBezTo>
                  <a:pt x="4333" y="3127"/>
                  <a:pt x="4350" y="3118"/>
                  <a:pt x="4350" y="3101"/>
                </a:cubicBezTo>
                <a:lnTo>
                  <a:pt x="4367" y="3110"/>
                </a:lnTo>
                <a:close/>
                <a:moveTo>
                  <a:pt x="4239" y="3391"/>
                </a:moveTo>
                <a:cubicBezTo>
                  <a:pt x="4171" y="3357"/>
                  <a:pt x="4171" y="3357"/>
                  <a:pt x="4171" y="3357"/>
                </a:cubicBezTo>
                <a:cubicBezTo>
                  <a:pt x="4171" y="3340"/>
                  <a:pt x="4171" y="3340"/>
                  <a:pt x="4171" y="3340"/>
                </a:cubicBezTo>
                <a:cubicBezTo>
                  <a:pt x="4222" y="3348"/>
                  <a:pt x="4247" y="3340"/>
                  <a:pt x="4264" y="3314"/>
                </a:cubicBezTo>
                <a:cubicBezTo>
                  <a:pt x="4273" y="3289"/>
                  <a:pt x="4264" y="3280"/>
                  <a:pt x="4247" y="3263"/>
                </a:cubicBezTo>
                <a:cubicBezTo>
                  <a:pt x="4239" y="3263"/>
                  <a:pt x="4222" y="3272"/>
                  <a:pt x="4196" y="3297"/>
                </a:cubicBezTo>
                <a:cubicBezTo>
                  <a:pt x="4162" y="3323"/>
                  <a:pt x="4137" y="3340"/>
                  <a:pt x="4111" y="3323"/>
                </a:cubicBezTo>
                <a:cubicBezTo>
                  <a:pt x="4077" y="3306"/>
                  <a:pt x="4068" y="3280"/>
                  <a:pt x="4085" y="3238"/>
                </a:cubicBezTo>
                <a:cubicBezTo>
                  <a:pt x="4094" y="3221"/>
                  <a:pt x="4102" y="3212"/>
                  <a:pt x="4111" y="3203"/>
                </a:cubicBezTo>
                <a:cubicBezTo>
                  <a:pt x="4120" y="3203"/>
                  <a:pt x="4120" y="3195"/>
                  <a:pt x="4120" y="3195"/>
                </a:cubicBezTo>
                <a:cubicBezTo>
                  <a:pt x="4120" y="3186"/>
                  <a:pt x="4120" y="3186"/>
                  <a:pt x="4120" y="3186"/>
                </a:cubicBezTo>
                <a:cubicBezTo>
                  <a:pt x="4120" y="3186"/>
                  <a:pt x="4111" y="3186"/>
                  <a:pt x="4111" y="3178"/>
                </a:cubicBezTo>
                <a:cubicBezTo>
                  <a:pt x="4120" y="3169"/>
                  <a:pt x="4120" y="3169"/>
                  <a:pt x="4120" y="3169"/>
                </a:cubicBezTo>
                <a:cubicBezTo>
                  <a:pt x="4179" y="3203"/>
                  <a:pt x="4179" y="3203"/>
                  <a:pt x="4179" y="3203"/>
                </a:cubicBezTo>
                <a:cubicBezTo>
                  <a:pt x="4179" y="3212"/>
                  <a:pt x="4179" y="3212"/>
                  <a:pt x="4179" y="3212"/>
                </a:cubicBezTo>
                <a:cubicBezTo>
                  <a:pt x="4137" y="3203"/>
                  <a:pt x="4111" y="3212"/>
                  <a:pt x="4102" y="3238"/>
                </a:cubicBezTo>
                <a:cubicBezTo>
                  <a:pt x="4094" y="3255"/>
                  <a:pt x="4094" y="3272"/>
                  <a:pt x="4111" y="3280"/>
                </a:cubicBezTo>
                <a:cubicBezTo>
                  <a:pt x="4120" y="3289"/>
                  <a:pt x="4137" y="3280"/>
                  <a:pt x="4162" y="3255"/>
                </a:cubicBezTo>
                <a:cubicBezTo>
                  <a:pt x="4196" y="3221"/>
                  <a:pt x="4222" y="3212"/>
                  <a:pt x="4247" y="3221"/>
                </a:cubicBezTo>
                <a:cubicBezTo>
                  <a:pt x="4282" y="3238"/>
                  <a:pt x="4290" y="3272"/>
                  <a:pt x="4273" y="3314"/>
                </a:cubicBezTo>
                <a:cubicBezTo>
                  <a:pt x="4273" y="3331"/>
                  <a:pt x="4256" y="3340"/>
                  <a:pt x="4247" y="3357"/>
                </a:cubicBezTo>
                <a:cubicBezTo>
                  <a:pt x="4239" y="3357"/>
                  <a:pt x="4239" y="3357"/>
                  <a:pt x="4239" y="3365"/>
                </a:cubicBezTo>
                <a:cubicBezTo>
                  <a:pt x="4239" y="3374"/>
                  <a:pt x="4239" y="3374"/>
                  <a:pt x="4239" y="3374"/>
                </a:cubicBezTo>
                <a:cubicBezTo>
                  <a:pt x="4247" y="3374"/>
                  <a:pt x="4247" y="3374"/>
                  <a:pt x="4247" y="3374"/>
                </a:cubicBezTo>
                <a:lnTo>
                  <a:pt x="4239" y="3391"/>
                </a:lnTo>
                <a:close/>
                <a:moveTo>
                  <a:pt x="4179" y="3416"/>
                </a:moveTo>
                <a:cubicBezTo>
                  <a:pt x="4179" y="3399"/>
                  <a:pt x="4179" y="3399"/>
                  <a:pt x="4179" y="3399"/>
                </a:cubicBezTo>
                <a:cubicBezTo>
                  <a:pt x="4205" y="3416"/>
                  <a:pt x="4213" y="3442"/>
                  <a:pt x="4196" y="3468"/>
                </a:cubicBezTo>
                <a:cubicBezTo>
                  <a:pt x="4179" y="3485"/>
                  <a:pt x="4162" y="3493"/>
                  <a:pt x="4137" y="3476"/>
                </a:cubicBezTo>
                <a:cubicBezTo>
                  <a:pt x="4102" y="3459"/>
                  <a:pt x="4085" y="3459"/>
                  <a:pt x="4077" y="3476"/>
                </a:cubicBezTo>
                <a:cubicBezTo>
                  <a:pt x="4128" y="3510"/>
                  <a:pt x="4128" y="3510"/>
                  <a:pt x="4128" y="3510"/>
                </a:cubicBezTo>
                <a:cubicBezTo>
                  <a:pt x="4137" y="3519"/>
                  <a:pt x="4154" y="3519"/>
                  <a:pt x="4162" y="3502"/>
                </a:cubicBezTo>
                <a:cubicBezTo>
                  <a:pt x="4171" y="3502"/>
                  <a:pt x="4171" y="3502"/>
                  <a:pt x="4171" y="3502"/>
                </a:cubicBezTo>
                <a:cubicBezTo>
                  <a:pt x="4111" y="3595"/>
                  <a:pt x="4111" y="3595"/>
                  <a:pt x="4111" y="3595"/>
                </a:cubicBezTo>
                <a:cubicBezTo>
                  <a:pt x="4102" y="3587"/>
                  <a:pt x="4102" y="3587"/>
                  <a:pt x="4102" y="3587"/>
                </a:cubicBezTo>
                <a:cubicBezTo>
                  <a:pt x="4120" y="3570"/>
                  <a:pt x="4120" y="3561"/>
                  <a:pt x="4102" y="3553"/>
                </a:cubicBezTo>
                <a:cubicBezTo>
                  <a:pt x="3983" y="3476"/>
                  <a:pt x="3983" y="3476"/>
                  <a:pt x="3983" y="3476"/>
                </a:cubicBezTo>
                <a:cubicBezTo>
                  <a:pt x="3975" y="3468"/>
                  <a:pt x="3966" y="3476"/>
                  <a:pt x="3957" y="3493"/>
                </a:cubicBezTo>
                <a:cubicBezTo>
                  <a:pt x="3940" y="3485"/>
                  <a:pt x="3940" y="3485"/>
                  <a:pt x="3940" y="3485"/>
                </a:cubicBezTo>
                <a:cubicBezTo>
                  <a:pt x="4000" y="3399"/>
                  <a:pt x="4000" y="3399"/>
                  <a:pt x="4000" y="3399"/>
                </a:cubicBezTo>
                <a:cubicBezTo>
                  <a:pt x="4026" y="3357"/>
                  <a:pt x="4051" y="3348"/>
                  <a:pt x="4085" y="3365"/>
                </a:cubicBezTo>
                <a:cubicBezTo>
                  <a:pt x="4111" y="3382"/>
                  <a:pt x="4111" y="3408"/>
                  <a:pt x="4085" y="3451"/>
                </a:cubicBezTo>
                <a:cubicBezTo>
                  <a:pt x="4085" y="3451"/>
                  <a:pt x="4085" y="3451"/>
                  <a:pt x="4085" y="3451"/>
                </a:cubicBezTo>
                <a:cubicBezTo>
                  <a:pt x="4102" y="3433"/>
                  <a:pt x="4128" y="3425"/>
                  <a:pt x="4154" y="3433"/>
                </a:cubicBezTo>
                <a:cubicBezTo>
                  <a:pt x="4179" y="3442"/>
                  <a:pt x="4188" y="3442"/>
                  <a:pt x="4188" y="3433"/>
                </a:cubicBezTo>
                <a:cubicBezTo>
                  <a:pt x="4196" y="3425"/>
                  <a:pt x="4188" y="3425"/>
                  <a:pt x="4179" y="3416"/>
                </a:cubicBezTo>
                <a:close/>
                <a:moveTo>
                  <a:pt x="4009" y="3442"/>
                </a:moveTo>
                <a:cubicBezTo>
                  <a:pt x="4060" y="3476"/>
                  <a:pt x="4060" y="3476"/>
                  <a:pt x="4060" y="3476"/>
                </a:cubicBezTo>
                <a:cubicBezTo>
                  <a:pt x="4085" y="3442"/>
                  <a:pt x="4085" y="3425"/>
                  <a:pt x="4060" y="3408"/>
                </a:cubicBezTo>
                <a:cubicBezTo>
                  <a:pt x="4034" y="3399"/>
                  <a:pt x="4017" y="3399"/>
                  <a:pt x="4009" y="3416"/>
                </a:cubicBezTo>
                <a:cubicBezTo>
                  <a:pt x="4000" y="3425"/>
                  <a:pt x="4000" y="3433"/>
                  <a:pt x="4009" y="3442"/>
                </a:cubicBezTo>
                <a:close/>
                <a:moveTo>
                  <a:pt x="3923" y="3519"/>
                </a:moveTo>
                <a:cubicBezTo>
                  <a:pt x="3975" y="3553"/>
                  <a:pt x="3975" y="3553"/>
                  <a:pt x="3975" y="3553"/>
                </a:cubicBezTo>
                <a:cubicBezTo>
                  <a:pt x="3975" y="3570"/>
                  <a:pt x="3975" y="3570"/>
                  <a:pt x="3975" y="3570"/>
                </a:cubicBezTo>
                <a:cubicBezTo>
                  <a:pt x="3932" y="3553"/>
                  <a:pt x="3906" y="3561"/>
                  <a:pt x="3881" y="3587"/>
                </a:cubicBezTo>
                <a:cubicBezTo>
                  <a:pt x="3872" y="3604"/>
                  <a:pt x="3872" y="3612"/>
                  <a:pt x="3881" y="3621"/>
                </a:cubicBezTo>
                <a:cubicBezTo>
                  <a:pt x="3932" y="3655"/>
                  <a:pt x="3932" y="3655"/>
                  <a:pt x="3932" y="3655"/>
                </a:cubicBezTo>
                <a:cubicBezTo>
                  <a:pt x="3949" y="3629"/>
                  <a:pt x="3949" y="3612"/>
                  <a:pt x="3932" y="3595"/>
                </a:cubicBezTo>
                <a:cubicBezTo>
                  <a:pt x="3932" y="3587"/>
                  <a:pt x="3932" y="3587"/>
                  <a:pt x="3932" y="3587"/>
                </a:cubicBezTo>
                <a:cubicBezTo>
                  <a:pt x="4000" y="3638"/>
                  <a:pt x="4000" y="3638"/>
                  <a:pt x="4000" y="3638"/>
                </a:cubicBezTo>
                <a:cubicBezTo>
                  <a:pt x="3992" y="3646"/>
                  <a:pt x="3992" y="3646"/>
                  <a:pt x="3992" y="3646"/>
                </a:cubicBezTo>
                <a:cubicBezTo>
                  <a:pt x="3975" y="3629"/>
                  <a:pt x="3949" y="3638"/>
                  <a:pt x="3940" y="3655"/>
                </a:cubicBezTo>
                <a:cubicBezTo>
                  <a:pt x="3992" y="3698"/>
                  <a:pt x="3992" y="3698"/>
                  <a:pt x="3992" y="3698"/>
                </a:cubicBezTo>
                <a:cubicBezTo>
                  <a:pt x="4000" y="3706"/>
                  <a:pt x="4009" y="3706"/>
                  <a:pt x="4026" y="3689"/>
                </a:cubicBezTo>
                <a:cubicBezTo>
                  <a:pt x="4043" y="3663"/>
                  <a:pt x="4043" y="3629"/>
                  <a:pt x="4017" y="3595"/>
                </a:cubicBezTo>
                <a:cubicBezTo>
                  <a:pt x="4026" y="3587"/>
                  <a:pt x="4026" y="3587"/>
                  <a:pt x="4026" y="3587"/>
                </a:cubicBezTo>
                <a:cubicBezTo>
                  <a:pt x="4085" y="3629"/>
                  <a:pt x="4085" y="3629"/>
                  <a:pt x="4085" y="3629"/>
                </a:cubicBezTo>
                <a:cubicBezTo>
                  <a:pt x="3975" y="3783"/>
                  <a:pt x="3975" y="3783"/>
                  <a:pt x="3975" y="3783"/>
                </a:cubicBezTo>
                <a:cubicBezTo>
                  <a:pt x="3966" y="3774"/>
                  <a:pt x="3966" y="3774"/>
                  <a:pt x="3966" y="3774"/>
                </a:cubicBezTo>
                <a:cubicBezTo>
                  <a:pt x="3975" y="3757"/>
                  <a:pt x="3975" y="3749"/>
                  <a:pt x="3966" y="3740"/>
                </a:cubicBezTo>
                <a:cubicBezTo>
                  <a:pt x="3855" y="3655"/>
                  <a:pt x="3855" y="3655"/>
                  <a:pt x="3855" y="3655"/>
                </a:cubicBezTo>
                <a:cubicBezTo>
                  <a:pt x="3847" y="3646"/>
                  <a:pt x="3830" y="3646"/>
                  <a:pt x="3821" y="3663"/>
                </a:cubicBezTo>
                <a:cubicBezTo>
                  <a:pt x="3812" y="3663"/>
                  <a:pt x="3812" y="3663"/>
                  <a:pt x="3812" y="3663"/>
                </a:cubicBezTo>
                <a:lnTo>
                  <a:pt x="3923" y="3519"/>
                </a:lnTo>
                <a:close/>
                <a:moveTo>
                  <a:pt x="3685" y="3808"/>
                </a:moveTo>
                <a:cubicBezTo>
                  <a:pt x="3676" y="3800"/>
                  <a:pt x="3676" y="3800"/>
                  <a:pt x="3676" y="3800"/>
                </a:cubicBezTo>
                <a:cubicBezTo>
                  <a:pt x="3736" y="3723"/>
                  <a:pt x="3736" y="3723"/>
                  <a:pt x="3736" y="3723"/>
                </a:cubicBezTo>
                <a:cubicBezTo>
                  <a:pt x="3744" y="3732"/>
                  <a:pt x="3744" y="3732"/>
                  <a:pt x="3744" y="3732"/>
                </a:cubicBezTo>
                <a:cubicBezTo>
                  <a:pt x="3736" y="3749"/>
                  <a:pt x="3727" y="3757"/>
                  <a:pt x="3736" y="3766"/>
                </a:cubicBezTo>
                <a:cubicBezTo>
                  <a:pt x="3736" y="3766"/>
                  <a:pt x="3770" y="3783"/>
                  <a:pt x="3855" y="3817"/>
                </a:cubicBezTo>
                <a:cubicBezTo>
                  <a:pt x="3855" y="3817"/>
                  <a:pt x="3855" y="3817"/>
                  <a:pt x="3855" y="3817"/>
                </a:cubicBezTo>
                <a:cubicBezTo>
                  <a:pt x="3855" y="3817"/>
                  <a:pt x="3847" y="3808"/>
                  <a:pt x="3847" y="3800"/>
                </a:cubicBezTo>
                <a:cubicBezTo>
                  <a:pt x="3812" y="3732"/>
                  <a:pt x="3795" y="3698"/>
                  <a:pt x="3795" y="3706"/>
                </a:cubicBezTo>
                <a:cubicBezTo>
                  <a:pt x="3787" y="3698"/>
                  <a:pt x="3778" y="3698"/>
                  <a:pt x="3770" y="3715"/>
                </a:cubicBezTo>
                <a:cubicBezTo>
                  <a:pt x="3761" y="3706"/>
                  <a:pt x="3761" y="3706"/>
                  <a:pt x="3761" y="3706"/>
                </a:cubicBezTo>
                <a:cubicBezTo>
                  <a:pt x="3804" y="3655"/>
                  <a:pt x="3804" y="3655"/>
                  <a:pt x="3804" y="3655"/>
                </a:cubicBezTo>
                <a:cubicBezTo>
                  <a:pt x="3812" y="3663"/>
                  <a:pt x="3812" y="3663"/>
                  <a:pt x="3812" y="3663"/>
                </a:cubicBezTo>
                <a:cubicBezTo>
                  <a:pt x="3804" y="3672"/>
                  <a:pt x="3804" y="3689"/>
                  <a:pt x="3812" y="3698"/>
                </a:cubicBezTo>
                <a:cubicBezTo>
                  <a:pt x="3889" y="3859"/>
                  <a:pt x="3889" y="3859"/>
                  <a:pt x="3889" y="3859"/>
                </a:cubicBezTo>
                <a:cubicBezTo>
                  <a:pt x="3872" y="3876"/>
                  <a:pt x="3872" y="3876"/>
                  <a:pt x="3872" y="3876"/>
                </a:cubicBezTo>
                <a:cubicBezTo>
                  <a:pt x="3710" y="3800"/>
                  <a:pt x="3710" y="3800"/>
                  <a:pt x="3710" y="3800"/>
                </a:cubicBezTo>
                <a:cubicBezTo>
                  <a:pt x="3702" y="3791"/>
                  <a:pt x="3693" y="3791"/>
                  <a:pt x="3685" y="3808"/>
                </a:cubicBezTo>
                <a:close/>
                <a:moveTo>
                  <a:pt x="3795" y="3953"/>
                </a:moveTo>
                <a:cubicBezTo>
                  <a:pt x="3710" y="4021"/>
                  <a:pt x="3710" y="4021"/>
                  <a:pt x="3710" y="4021"/>
                </a:cubicBezTo>
                <a:cubicBezTo>
                  <a:pt x="3702" y="4013"/>
                  <a:pt x="3702" y="4013"/>
                  <a:pt x="3702" y="4013"/>
                </a:cubicBezTo>
                <a:cubicBezTo>
                  <a:pt x="3719" y="4004"/>
                  <a:pt x="3719" y="3987"/>
                  <a:pt x="3710" y="3979"/>
                </a:cubicBezTo>
                <a:cubicBezTo>
                  <a:pt x="3625" y="3876"/>
                  <a:pt x="3625" y="3876"/>
                  <a:pt x="3625" y="3876"/>
                </a:cubicBezTo>
                <a:cubicBezTo>
                  <a:pt x="3616" y="3859"/>
                  <a:pt x="3599" y="3868"/>
                  <a:pt x="3582" y="3876"/>
                </a:cubicBezTo>
                <a:cubicBezTo>
                  <a:pt x="3582" y="3868"/>
                  <a:pt x="3582" y="3868"/>
                  <a:pt x="3582" y="3868"/>
                </a:cubicBezTo>
                <a:cubicBezTo>
                  <a:pt x="3659" y="3800"/>
                  <a:pt x="3659" y="3800"/>
                  <a:pt x="3659" y="3800"/>
                </a:cubicBezTo>
                <a:cubicBezTo>
                  <a:pt x="3668" y="3808"/>
                  <a:pt x="3668" y="3808"/>
                  <a:pt x="3668" y="3808"/>
                </a:cubicBezTo>
                <a:cubicBezTo>
                  <a:pt x="3650" y="3825"/>
                  <a:pt x="3650" y="3834"/>
                  <a:pt x="3659" y="3842"/>
                </a:cubicBezTo>
                <a:cubicBezTo>
                  <a:pt x="3753" y="3945"/>
                  <a:pt x="3753" y="3945"/>
                  <a:pt x="3753" y="3945"/>
                </a:cubicBezTo>
                <a:cubicBezTo>
                  <a:pt x="3761" y="3962"/>
                  <a:pt x="3770" y="3962"/>
                  <a:pt x="3787" y="3945"/>
                </a:cubicBezTo>
                <a:lnTo>
                  <a:pt x="3795" y="3953"/>
                </a:lnTo>
                <a:close/>
                <a:moveTo>
                  <a:pt x="3395" y="4013"/>
                </a:moveTo>
                <a:cubicBezTo>
                  <a:pt x="3395" y="4013"/>
                  <a:pt x="3395" y="4013"/>
                  <a:pt x="3395" y="4013"/>
                </a:cubicBezTo>
                <a:cubicBezTo>
                  <a:pt x="3395" y="4013"/>
                  <a:pt x="3395" y="4013"/>
                  <a:pt x="3395" y="4013"/>
                </a:cubicBezTo>
                <a:cubicBezTo>
                  <a:pt x="3378" y="4030"/>
                  <a:pt x="3378" y="4038"/>
                  <a:pt x="3386" y="4047"/>
                </a:cubicBezTo>
                <a:cubicBezTo>
                  <a:pt x="3429" y="4141"/>
                  <a:pt x="3429" y="4141"/>
                  <a:pt x="3429" y="4141"/>
                </a:cubicBezTo>
                <a:cubicBezTo>
                  <a:pt x="3446" y="4183"/>
                  <a:pt x="3437" y="4209"/>
                  <a:pt x="3386" y="4234"/>
                </a:cubicBezTo>
                <a:cubicBezTo>
                  <a:pt x="3343" y="4251"/>
                  <a:pt x="3318" y="4251"/>
                  <a:pt x="3301" y="4217"/>
                </a:cubicBezTo>
                <a:cubicBezTo>
                  <a:pt x="3241" y="4115"/>
                  <a:pt x="3241" y="4115"/>
                  <a:pt x="3241" y="4115"/>
                </a:cubicBezTo>
                <a:cubicBezTo>
                  <a:pt x="3241" y="4098"/>
                  <a:pt x="3233" y="4098"/>
                  <a:pt x="3216" y="4106"/>
                </a:cubicBezTo>
                <a:cubicBezTo>
                  <a:pt x="3207" y="4098"/>
                  <a:pt x="3207" y="4098"/>
                  <a:pt x="3207" y="4098"/>
                </a:cubicBezTo>
                <a:cubicBezTo>
                  <a:pt x="3301" y="4055"/>
                  <a:pt x="3301" y="4055"/>
                  <a:pt x="3301" y="4055"/>
                </a:cubicBezTo>
                <a:cubicBezTo>
                  <a:pt x="3301" y="4064"/>
                  <a:pt x="3301" y="4064"/>
                  <a:pt x="3301" y="4064"/>
                </a:cubicBezTo>
                <a:cubicBezTo>
                  <a:pt x="3284" y="4072"/>
                  <a:pt x="3275" y="4081"/>
                  <a:pt x="3284" y="4098"/>
                </a:cubicBezTo>
                <a:cubicBezTo>
                  <a:pt x="3343" y="4200"/>
                  <a:pt x="3343" y="4200"/>
                  <a:pt x="3343" y="4200"/>
                </a:cubicBezTo>
                <a:cubicBezTo>
                  <a:pt x="3352" y="4226"/>
                  <a:pt x="3369" y="4226"/>
                  <a:pt x="3395" y="4217"/>
                </a:cubicBezTo>
                <a:cubicBezTo>
                  <a:pt x="3429" y="4200"/>
                  <a:pt x="3429" y="4183"/>
                  <a:pt x="3420" y="4149"/>
                </a:cubicBezTo>
                <a:cubicBezTo>
                  <a:pt x="3369" y="4055"/>
                  <a:pt x="3369" y="4055"/>
                  <a:pt x="3369" y="4055"/>
                </a:cubicBezTo>
                <a:cubicBezTo>
                  <a:pt x="3369" y="4047"/>
                  <a:pt x="3352" y="4038"/>
                  <a:pt x="3326" y="4047"/>
                </a:cubicBezTo>
                <a:cubicBezTo>
                  <a:pt x="3326" y="4038"/>
                  <a:pt x="3326" y="4038"/>
                  <a:pt x="3326" y="4038"/>
                </a:cubicBezTo>
                <a:cubicBezTo>
                  <a:pt x="3386" y="4004"/>
                  <a:pt x="3386" y="4004"/>
                  <a:pt x="3386" y="4004"/>
                </a:cubicBezTo>
                <a:cubicBezTo>
                  <a:pt x="3386" y="4004"/>
                  <a:pt x="3386" y="4004"/>
                  <a:pt x="3386" y="4004"/>
                </a:cubicBezTo>
                <a:cubicBezTo>
                  <a:pt x="3446" y="3962"/>
                  <a:pt x="3446" y="3962"/>
                  <a:pt x="3446" y="3962"/>
                </a:cubicBezTo>
                <a:cubicBezTo>
                  <a:pt x="3608" y="4021"/>
                  <a:pt x="3608" y="4021"/>
                  <a:pt x="3608" y="4021"/>
                </a:cubicBezTo>
                <a:cubicBezTo>
                  <a:pt x="3608" y="4021"/>
                  <a:pt x="3608" y="4021"/>
                  <a:pt x="3608" y="4021"/>
                </a:cubicBezTo>
                <a:cubicBezTo>
                  <a:pt x="3548" y="3936"/>
                  <a:pt x="3548" y="3936"/>
                  <a:pt x="3548" y="3936"/>
                </a:cubicBezTo>
                <a:cubicBezTo>
                  <a:pt x="3540" y="3919"/>
                  <a:pt x="3531" y="3919"/>
                  <a:pt x="3505" y="3936"/>
                </a:cubicBezTo>
                <a:cubicBezTo>
                  <a:pt x="3505" y="3928"/>
                  <a:pt x="3505" y="3928"/>
                  <a:pt x="3505" y="3928"/>
                </a:cubicBezTo>
                <a:cubicBezTo>
                  <a:pt x="3565" y="3885"/>
                  <a:pt x="3565" y="3885"/>
                  <a:pt x="3565" y="3885"/>
                </a:cubicBezTo>
                <a:cubicBezTo>
                  <a:pt x="3565" y="3893"/>
                  <a:pt x="3565" y="3893"/>
                  <a:pt x="3565" y="3893"/>
                </a:cubicBezTo>
                <a:cubicBezTo>
                  <a:pt x="3557" y="3902"/>
                  <a:pt x="3548" y="3919"/>
                  <a:pt x="3565" y="3928"/>
                </a:cubicBezTo>
                <a:cubicBezTo>
                  <a:pt x="3659" y="4055"/>
                  <a:pt x="3659" y="4055"/>
                  <a:pt x="3659" y="4055"/>
                </a:cubicBezTo>
                <a:cubicBezTo>
                  <a:pt x="3633" y="4072"/>
                  <a:pt x="3633" y="4072"/>
                  <a:pt x="3633" y="4072"/>
                </a:cubicBezTo>
                <a:cubicBezTo>
                  <a:pt x="3454" y="4013"/>
                  <a:pt x="3454" y="4013"/>
                  <a:pt x="3454" y="4013"/>
                </a:cubicBezTo>
                <a:cubicBezTo>
                  <a:pt x="3454" y="4013"/>
                  <a:pt x="3454" y="4013"/>
                  <a:pt x="3454" y="4013"/>
                </a:cubicBezTo>
                <a:cubicBezTo>
                  <a:pt x="3531" y="4115"/>
                  <a:pt x="3531" y="4115"/>
                  <a:pt x="3531" y="4115"/>
                </a:cubicBezTo>
                <a:cubicBezTo>
                  <a:pt x="3531" y="4132"/>
                  <a:pt x="3548" y="4132"/>
                  <a:pt x="3565" y="4115"/>
                </a:cubicBezTo>
                <a:cubicBezTo>
                  <a:pt x="3574" y="4124"/>
                  <a:pt x="3574" y="4124"/>
                  <a:pt x="3574" y="4124"/>
                </a:cubicBezTo>
                <a:cubicBezTo>
                  <a:pt x="3505" y="4166"/>
                  <a:pt x="3505" y="4166"/>
                  <a:pt x="3505" y="4166"/>
                </a:cubicBezTo>
                <a:cubicBezTo>
                  <a:pt x="3505" y="4158"/>
                  <a:pt x="3505" y="4158"/>
                  <a:pt x="3505" y="4158"/>
                </a:cubicBezTo>
                <a:cubicBezTo>
                  <a:pt x="3523" y="4149"/>
                  <a:pt x="3523" y="4141"/>
                  <a:pt x="3514" y="4124"/>
                </a:cubicBezTo>
                <a:cubicBezTo>
                  <a:pt x="3429" y="4013"/>
                  <a:pt x="3429" y="4013"/>
                  <a:pt x="3429" y="4013"/>
                </a:cubicBezTo>
                <a:cubicBezTo>
                  <a:pt x="3429" y="4004"/>
                  <a:pt x="3412" y="4004"/>
                  <a:pt x="3395" y="4013"/>
                </a:cubicBezTo>
                <a:close/>
                <a:moveTo>
                  <a:pt x="3122" y="4132"/>
                </a:moveTo>
                <a:cubicBezTo>
                  <a:pt x="3147" y="4200"/>
                  <a:pt x="3147" y="4200"/>
                  <a:pt x="3147" y="4200"/>
                </a:cubicBezTo>
                <a:cubicBezTo>
                  <a:pt x="3139" y="4209"/>
                  <a:pt x="3139" y="4209"/>
                  <a:pt x="3139" y="4209"/>
                </a:cubicBezTo>
                <a:cubicBezTo>
                  <a:pt x="3113" y="4175"/>
                  <a:pt x="3079" y="4158"/>
                  <a:pt x="3054" y="4166"/>
                </a:cubicBezTo>
                <a:cubicBezTo>
                  <a:pt x="3019" y="4183"/>
                  <a:pt x="3019" y="4217"/>
                  <a:pt x="3036" y="4268"/>
                </a:cubicBezTo>
                <a:cubicBezTo>
                  <a:pt x="3054" y="4328"/>
                  <a:pt x="3088" y="4354"/>
                  <a:pt x="3122" y="4336"/>
                </a:cubicBezTo>
                <a:cubicBezTo>
                  <a:pt x="3156" y="4328"/>
                  <a:pt x="3173" y="4294"/>
                  <a:pt x="3156" y="4251"/>
                </a:cubicBezTo>
                <a:cubicBezTo>
                  <a:pt x="3173" y="4251"/>
                  <a:pt x="3173" y="4251"/>
                  <a:pt x="3173" y="4251"/>
                </a:cubicBezTo>
                <a:cubicBezTo>
                  <a:pt x="3190" y="4302"/>
                  <a:pt x="3173" y="4336"/>
                  <a:pt x="3122" y="4354"/>
                </a:cubicBezTo>
                <a:cubicBezTo>
                  <a:pt x="3054" y="4371"/>
                  <a:pt x="3011" y="4354"/>
                  <a:pt x="2985" y="4285"/>
                </a:cubicBezTo>
                <a:cubicBezTo>
                  <a:pt x="2968" y="4226"/>
                  <a:pt x="2994" y="4183"/>
                  <a:pt x="3045" y="4158"/>
                </a:cubicBezTo>
                <a:cubicBezTo>
                  <a:pt x="3062" y="4149"/>
                  <a:pt x="3088" y="4149"/>
                  <a:pt x="3105" y="4158"/>
                </a:cubicBezTo>
                <a:cubicBezTo>
                  <a:pt x="3113" y="4141"/>
                  <a:pt x="3113" y="4141"/>
                  <a:pt x="3113" y="4141"/>
                </a:cubicBezTo>
                <a:lnTo>
                  <a:pt x="3122" y="4132"/>
                </a:lnTo>
                <a:close/>
                <a:moveTo>
                  <a:pt x="2977" y="4396"/>
                </a:moveTo>
                <a:cubicBezTo>
                  <a:pt x="2874" y="4422"/>
                  <a:pt x="2874" y="4422"/>
                  <a:pt x="2874" y="4422"/>
                </a:cubicBezTo>
                <a:cubicBezTo>
                  <a:pt x="2866" y="4405"/>
                  <a:pt x="2866" y="4405"/>
                  <a:pt x="2866" y="4405"/>
                </a:cubicBezTo>
                <a:cubicBezTo>
                  <a:pt x="2891" y="4405"/>
                  <a:pt x="2900" y="4396"/>
                  <a:pt x="2891" y="4379"/>
                </a:cubicBezTo>
                <a:cubicBezTo>
                  <a:pt x="2857" y="4243"/>
                  <a:pt x="2857" y="4243"/>
                  <a:pt x="2857" y="4243"/>
                </a:cubicBezTo>
                <a:cubicBezTo>
                  <a:pt x="2857" y="4234"/>
                  <a:pt x="2849" y="4226"/>
                  <a:pt x="2832" y="4234"/>
                </a:cubicBezTo>
                <a:cubicBezTo>
                  <a:pt x="2823" y="4226"/>
                  <a:pt x="2823" y="4226"/>
                  <a:pt x="2823" y="4226"/>
                </a:cubicBezTo>
                <a:cubicBezTo>
                  <a:pt x="2934" y="4200"/>
                  <a:pt x="2934" y="4200"/>
                  <a:pt x="2934" y="4200"/>
                </a:cubicBezTo>
                <a:cubicBezTo>
                  <a:pt x="2934" y="4209"/>
                  <a:pt x="2934" y="4209"/>
                  <a:pt x="2934" y="4209"/>
                </a:cubicBezTo>
                <a:cubicBezTo>
                  <a:pt x="2909" y="4217"/>
                  <a:pt x="2909" y="4226"/>
                  <a:pt x="2909" y="4234"/>
                </a:cubicBezTo>
                <a:cubicBezTo>
                  <a:pt x="2943" y="4371"/>
                  <a:pt x="2943" y="4371"/>
                  <a:pt x="2943" y="4371"/>
                </a:cubicBezTo>
                <a:cubicBezTo>
                  <a:pt x="2943" y="4388"/>
                  <a:pt x="2951" y="4388"/>
                  <a:pt x="2977" y="4388"/>
                </a:cubicBezTo>
                <a:lnTo>
                  <a:pt x="2977" y="4396"/>
                </a:lnTo>
                <a:close/>
                <a:moveTo>
                  <a:pt x="2602" y="4268"/>
                </a:moveTo>
                <a:cubicBezTo>
                  <a:pt x="2602" y="4260"/>
                  <a:pt x="2602" y="4260"/>
                  <a:pt x="2602" y="4260"/>
                </a:cubicBezTo>
                <a:cubicBezTo>
                  <a:pt x="2670" y="4251"/>
                  <a:pt x="2670" y="4251"/>
                  <a:pt x="2670" y="4251"/>
                </a:cubicBezTo>
                <a:cubicBezTo>
                  <a:pt x="2781" y="4371"/>
                  <a:pt x="2781" y="4371"/>
                  <a:pt x="2781" y="4371"/>
                </a:cubicBezTo>
                <a:cubicBezTo>
                  <a:pt x="2789" y="4371"/>
                  <a:pt x="2789" y="4371"/>
                  <a:pt x="2789" y="4371"/>
                </a:cubicBezTo>
                <a:cubicBezTo>
                  <a:pt x="2772" y="4268"/>
                  <a:pt x="2772" y="4268"/>
                  <a:pt x="2772" y="4268"/>
                </a:cubicBezTo>
                <a:cubicBezTo>
                  <a:pt x="2772" y="4260"/>
                  <a:pt x="2764" y="4251"/>
                  <a:pt x="2738" y="4251"/>
                </a:cubicBezTo>
                <a:cubicBezTo>
                  <a:pt x="2738" y="4243"/>
                  <a:pt x="2738" y="4243"/>
                  <a:pt x="2738" y="4243"/>
                </a:cubicBezTo>
                <a:cubicBezTo>
                  <a:pt x="2806" y="4234"/>
                  <a:pt x="2806" y="4234"/>
                  <a:pt x="2806" y="4234"/>
                </a:cubicBezTo>
                <a:cubicBezTo>
                  <a:pt x="2815" y="4243"/>
                  <a:pt x="2815" y="4243"/>
                  <a:pt x="2815" y="4243"/>
                </a:cubicBezTo>
                <a:cubicBezTo>
                  <a:pt x="2789" y="4251"/>
                  <a:pt x="2789" y="4260"/>
                  <a:pt x="2789" y="4268"/>
                </a:cubicBezTo>
                <a:cubicBezTo>
                  <a:pt x="2806" y="4439"/>
                  <a:pt x="2806" y="4439"/>
                  <a:pt x="2806" y="4439"/>
                </a:cubicBezTo>
                <a:cubicBezTo>
                  <a:pt x="2781" y="4439"/>
                  <a:pt x="2781" y="4439"/>
                  <a:pt x="2781" y="4439"/>
                </a:cubicBezTo>
                <a:cubicBezTo>
                  <a:pt x="2653" y="4294"/>
                  <a:pt x="2653" y="4294"/>
                  <a:pt x="2653" y="4294"/>
                </a:cubicBezTo>
                <a:cubicBezTo>
                  <a:pt x="2653" y="4302"/>
                  <a:pt x="2653" y="4302"/>
                  <a:pt x="2653" y="4302"/>
                </a:cubicBezTo>
                <a:cubicBezTo>
                  <a:pt x="2661" y="4422"/>
                  <a:pt x="2661" y="4422"/>
                  <a:pt x="2661" y="4422"/>
                </a:cubicBezTo>
                <a:cubicBezTo>
                  <a:pt x="2661" y="4439"/>
                  <a:pt x="2678" y="4439"/>
                  <a:pt x="2704" y="4439"/>
                </a:cubicBezTo>
                <a:cubicBezTo>
                  <a:pt x="2704" y="4447"/>
                  <a:pt x="2704" y="4447"/>
                  <a:pt x="2704" y="4447"/>
                </a:cubicBezTo>
                <a:cubicBezTo>
                  <a:pt x="2627" y="4456"/>
                  <a:pt x="2627" y="4456"/>
                  <a:pt x="2627" y="4456"/>
                </a:cubicBezTo>
                <a:cubicBezTo>
                  <a:pt x="2627" y="4447"/>
                  <a:pt x="2627" y="4447"/>
                  <a:pt x="2627" y="4447"/>
                </a:cubicBezTo>
                <a:cubicBezTo>
                  <a:pt x="2644" y="4447"/>
                  <a:pt x="2653" y="4439"/>
                  <a:pt x="2653" y="4422"/>
                </a:cubicBezTo>
                <a:cubicBezTo>
                  <a:pt x="2636" y="4285"/>
                  <a:pt x="2636" y="4285"/>
                  <a:pt x="2636" y="4285"/>
                </a:cubicBezTo>
                <a:cubicBezTo>
                  <a:pt x="2636" y="4268"/>
                  <a:pt x="2619" y="4268"/>
                  <a:pt x="2602" y="4268"/>
                </a:cubicBezTo>
                <a:close/>
                <a:moveTo>
                  <a:pt x="2439" y="4354"/>
                </a:moveTo>
                <a:cubicBezTo>
                  <a:pt x="2508" y="4354"/>
                  <a:pt x="2508" y="4354"/>
                  <a:pt x="2508" y="4354"/>
                </a:cubicBezTo>
                <a:cubicBezTo>
                  <a:pt x="2508" y="4294"/>
                  <a:pt x="2508" y="4294"/>
                  <a:pt x="2508" y="4294"/>
                </a:cubicBezTo>
                <a:cubicBezTo>
                  <a:pt x="2508" y="4277"/>
                  <a:pt x="2499" y="4277"/>
                  <a:pt x="2482" y="4277"/>
                </a:cubicBezTo>
                <a:cubicBezTo>
                  <a:pt x="2474" y="4260"/>
                  <a:pt x="2474" y="4260"/>
                  <a:pt x="2474" y="4260"/>
                </a:cubicBezTo>
                <a:cubicBezTo>
                  <a:pt x="2584" y="4260"/>
                  <a:pt x="2584" y="4260"/>
                  <a:pt x="2584" y="4260"/>
                </a:cubicBezTo>
                <a:cubicBezTo>
                  <a:pt x="2584" y="4268"/>
                  <a:pt x="2584" y="4268"/>
                  <a:pt x="2584" y="4268"/>
                </a:cubicBezTo>
                <a:cubicBezTo>
                  <a:pt x="2559" y="4268"/>
                  <a:pt x="2550" y="4277"/>
                  <a:pt x="2550" y="4294"/>
                </a:cubicBezTo>
                <a:cubicBezTo>
                  <a:pt x="2559" y="4430"/>
                  <a:pt x="2559" y="4430"/>
                  <a:pt x="2559" y="4430"/>
                </a:cubicBezTo>
                <a:cubicBezTo>
                  <a:pt x="2559" y="4447"/>
                  <a:pt x="2567" y="4447"/>
                  <a:pt x="2593" y="4447"/>
                </a:cubicBezTo>
                <a:cubicBezTo>
                  <a:pt x="2593" y="4456"/>
                  <a:pt x="2593" y="4456"/>
                  <a:pt x="2593" y="4456"/>
                </a:cubicBezTo>
                <a:cubicBezTo>
                  <a:pt x="2491" y="4464"/>
                  <a:pt x="2491" y="4464"/>
                  <a:pt x="2491" y="4464"/>
                </a:cubicBezTo>
                <a:cubicBezTo>
                  <a:pt x="2491" y="4456"/>
                  <a:pt x="2491" y="4456"/>
                  <a:pt x="2491" y="4456"/>
                </a:cubicBezTo>
                <a:cubicBezTo>
                  <a:pt x="2508" y="4456"/>
                  <a:pt x="2516" y="4447"/>
                  <a:pt x="2508" y="4430"/>
                </a:cubicBezTo>
                <a:cubicBezTo>
                  <a:pt x="2508" y="4362"/>
                  <a:pt x="2508" y="4362"/>
                  <a:pt x="2508" y="4362"/>
                </a:cubicBezTo>
                <a:cubicBezTo>
                  <a:pt x="2439" y="4371"/>
                  <a:pt x="2439" y="4371"/>
                  <a:pt x="2439" y="4371"/>
                </a:cubicBezTo>
                <a:cubicBezTo>
                  <a:pt x="2448" y="4439"/>
                  <a:pt x="2448" y="4439"/>
                  <a:pt x="2448" y="4439"/>
                </a:cubicBezTo>
                <a:cubicBezTo>
                  <a:pt x="2448" y="4447"/>
                  <a:pt x="2457" y="4456"/>
                  <a:pt x="2474" y="4456"/>
                </a:cubicBezTo>
                <a:cubicBezTo>
                  <a:pt x="2474" y="4464"/>
                  <a:pt x="2474" y="4464"/>
                  <a:pt x="2474" y="4464"/>
                </a:cubicBezTo>
                <a:cubicBezTo>
                  <a:pt x="2371" y="4473"/>
                  <a:pt x="2371" y="4473"/>
                  <a:pt x="2371" y="4473"/>
                </a:cubicBezTo>
                <a:cubicBezTo>
                  <a:pt x="2371" y="4456"/>
                  <a:pt x="2371" y="4456"/>
                  <a:pt x="2371" y="4456"/>
                </a:cubicBezTo>
                <a:cubicBezTo>
                  <a:pt x="2388" y="4456"/>
                  <a:pt x="2397" y="4456"/>
                  <a:pt x="2397" y="4439"/>
                </a:cubicBezTo>
                <a:cubicBezTo>
                  <a:pt x="2388" y="4302"/>
                  <a:pt x="2388" y="4302"/>
                  <a:pt x="2388" y="4302"/>
                </a:cubicBezTo>
                <a:cubicBezTo>
                  <a:pt x="2388" y="4285"/>
                  <a:pt x="2380" y="4277"/>
                  <a:pt x="2363" y="4277"/>
                </a:cubicBezTo>
                <a:cubicBezTo>
                  <a:pt x="2363" y="4268"/>
                  <a:pt x="2363" y="4268"/>
                  <a:pt x="2363" y="4268"/>
                </a:cubicBezTo>
                <a:cubicBezTo>
                  <a:pt x="2465" y="4260"/>
                  <a:pt x="2465" y="4260"/>
                  <a:pt x="2465" y="4260"/>
                </a:cubicBezTo>
                <a:cubicBezTo>
                  <a:pt x="2465" y="4277"/>
                  <a:pt x="2465" y="4277"/>
                  <a:pt x="2465" y="4277"/>
                </a:cubicBezTo>
                <a:cubicBezTo>
                  <a:pt x="2448" y="4277"/>
                  <a:pt x="2439" y="4285"/>
                  <a:pt x="2439" y="4294"/>
                </a:cubicBezTo>
                <a:lnTo>
                  <a:pt x="2439" y="4354"/>
                </a:lnTo>
                <a:close/>
                <a:moveTo>
                  <a:pt x="2346" y="4268"/>
                </a:moveTo>
                <a:cubicBezTo>
                  <a:pt x="2337" y="4336"/>
                  <a:pt x="2337" y="4336"/>
                  <a:pt x="2337" y="4336"/>
                </a:cubicBezTo>
                <a:cubicBezTo>
                  <a:pt x="2329" y="4336"/>
                  <a:pt x="2329" y="4336"/>
                  <a:pt x="2329" y="4336"/>
                </a:cubicBezTo>
                <a:cubicBezTo>
                  <a:pt x="2312" y="4294"/>
                  <a:pt x="2295" y="4268"/>
                  <a:pt x="2269" y="4268"/>
                </a:cubicBezTo>
                <a:cubicBezTo>
                  <a:pt x="2235" y="4260"/>
                  <a:pt x="2209" y="4285"/>
                  <a:pt x="2201" y="4354"/>
                </a:cubicBezTo>
                <a:cubicBezTo>
                  <a:pt x="2201" y="4405"/>
                  <a:pt x="2209" y="4439"/>
                  <a:pt x="2252" y="4447"/>
                </a:cubicBezTo>
                <a:cubicBezTo>
                  <a:pt x="2295" y="4447"/>
                  <a:pt x="2312" y="4430"/>
                  <a:pt x="2320" y="4388"/>
                </a:cubicBezTo>
                <a:cubicBezTo>
                  <a:pt x="2337" y="4388"/>
                  <a:pt x="2337" y="4388"/>
                  <a:pt x="2337" y="4388"/>
                </a:cubicBezTo>
                <a:cubicBezTo>
                  <a:pt x="2329" y="4439"/>
                  <a:pt x="2295" y="4464"/>
                  <a:pt x="2243" y="4456"/>
                </a:cubicBezTo>
                <a:cubicBezTo>
                  <a:pt x="2175" y="4447"/>
                  <a:pt x="2150" y="4405"/>
                  <a:pt x="2150" y="4345"/>
                </a:cubicBezTo>
                <a:cubicBezTo>
                  <a:pt x="2167" y="4277"/>
                  <a:pt x="2201" y="4251"/>
                  <a:pt x="2269" y="4251"/>
                </a:cubicBezTo>
                <a:cubicBezTo>
                  <a:pt x="2286" y="4251"/>
                  <a:pt x="2303" y="4260"/>
                  <a:pt x="2320" y="4277"/>
                </a:cubicBezTo>
                <a:cubicBezTo>
                  <a:pt x="2337" y="4268"/>
                  <a:pt x="2337" y="4268"/>
                  <a:pt x="2337" y="4268"/>
                </a:cubicBezTo>
                <a:lnTo>
                  <a:pt x="2346" y="4268"/>
                </a:lnTo>
                <a:close/>
                <a:moveTo>
                  <a:pt x="2124" y="4234"/>
                </a:moveTo>
                <a:cubicBezTo>
                  <a:pt x="2115" y="4311"/>
                  <a:pt x="2115" y="4311"/>
                  <a:pt x="2115" y="4311"/>
                </a:cubicBezTo>
                <a:cubicBezTo>
                  <a:pt x="2098" y="4302"/>
                  <a:pt x="2098" y="4302"/>
                  <a:pt x="2098" y="4302"/>
                </a:cubicBezTo>
                <a:cubicBezTo>
                  <a:pt x="2098" y="4268"/>
                  <a:pt x="2081" y="4243"/>
                  <a:pt x="2047" y="4234"/>
                </a:cubicBezTo>
                <a:cubicBezTo>
                  <a:pt x="2030" y="4226"/>
                  <a:pt x="2022" y="4234"/>
                  <a:pt x="2022" y="4243"/>
                </a:cubicBezTo>
                <a:cubicBezTo>
                  <a:pt x="2005" y="4302"/>
                  <a:pt x="2005" y="4302"/>
                  <a:pt x="2005" y="4302"/>
                </a:cubicBezTo>
                <a:cubicBezTo>
                  <a:pt x="2030" y="4311"/>
                  <a:pt x="2047" y="4302"/>
                  <a:pt x="2056" y="4277"/>
                </a:cubicBezTo>
                <a:cubicBezTo>
                  <a:pt x="2073" y="4277"/>
                  <a:pt x="2073" y="4277"/>
                  <a:pt x="2073" y="4277"/>
                </a:cubicBezTo>
                <a:cubicBezTo>
                  <a:pt x="2047" y="4362"/>
                  <a:pt x="2047" y="4362"/>
                  <a:pt x="2047" y="4362"/>
                </a:cubicBezTo>
                <a:cubicBezTo>
                  <a:pt x="2039" y="4354"/>
                  <a:pt x="2039" y="4354"/>
                  <a:pt x="2039" y="4354"/>
                </a:cubicBezTo>
                <a:cubicBezTo>
                  <a:pt x="2039" y="4328"/>
                  <a:pt x="2030" y="4319"/>
                  <a:pt x="2005" y="4311"/>
                </a:cubicBezTo>
                <a:cubicBezTo>
                  <a:pt x="1987" y="4379"/>
                  <a:pt x="1987" y="4379"/>
                  <a:pt x="1987" y="4379"/>
                </a:cubicBezTo>
                <a:cubicBezTo>
                  <a:pt x="1979" y="4388"/>
                  <a:pt x="1987" y="4396"/>
                  <a:pt x="2005" y="4405"/>
                </a:cubicBezTo>
                <a:cubicBezTo>
                  <a:pt x="2039" y="4413"/>
                  <a:pt x="2073" y="4396"/>
                  <a:pt x="2090" y="4362"/>
                </a:cubicBezTo>
                <a:cubicBezTo>
                  <a:pt x="2107" y="4362"/>
                  <a:pt x="2107" y="4362"/>
                  <a:pt x="2107" y="4362"/>
                </a:cubicBezTo>
                <a:cubicBezTo>
                  <a:pt x="2081" y="4439"/>
                  <a:pt x="2081" y="4439"/>
                  <a:pt x="2081" y="4439"/>
                </a:cubicBezTo>
                <a:cubicBezTo>
                  <a:pt x="1902" y="4388"/>
                  <a:pt x="1902" y="4388"/>
                  <a:pt x="1902" y="4388"/>
                </a:cubicBezTo>
                <a:cubicBezTo>
                  <a:pt x="1902" y="4379"/>
                  <a:pt x="1902" y="4379"/>
                  <a:pt x="1902" y="4379"/>
                </a:cubicBezTo>
                <a:cubicBezTo>
                  <a:pt x="1928" y="4388"/>
                  <a:pt x="1936" y="4379"/>
                  <a:pt x="1936" y="4371"/>
                </a:cubicBezTo>
                <a:cubicBezTo>
                  <a:pt x="1970" y="4234"/>
                  <a:pt x="1970" y="4234"/>
                  <a:pt x="1970" y="4234"/>
                </a:cubicBezTo>
                <a:cubicBezTo>
                  <a:pt x="1979" y="4217"/>
                  <a:pt x="1970" y="4209"/>
                  <a:pt x="1945" y="4209"/>
                </a:cubicBezTo>
                <a:cubicBezTo>
                  <a:pt x="1953" y="4192"/>
                  <a:pt x="1953" y="4192"/>
                  <a:pt x="1953" y="4192"/>
                </a:cubicBezTo>
                <a:lnTo>
                  <a:pt x="2124" y="4234"/>
                </a:lnTo>
                <a:close/>
                <a:moveTo>
                  <a:pt x="1757" y="4132"/>
                </a:moveTo>
                <a:cubicBezTo>
                  <a:pt x="1936" y="4192"/>
                  <a:pt x="1936" y="4192"/>
                  <a:pt x="1936" y="4192"/>
                </a:cubicBezTo>
                <a:cubicBezTo>
                  <a:pt x="1911" y="4260"/>
                  <a:pt x="1911" y="4260"/>
                  <a:pt x="1911" y="4260"/>
                </a:cubicBezTo>
                <a:cubicBezTo>
                  <a:pt x="1902" y="4260"/>
                  <a:pt x="1902" y="4260"/>
                  <a:pt x="1902" y="4260"/>
                </a:cubicBezTo>
                <a:cubicBezTo>
                  <a:pt x="1902" y="4217"/>
                  <a:pt x="1894" y="4192"/>
                  <a:pt x="1860" y="4183"/>
                </a:cubicBezTo>
                <a:cubicBezTo>
                  <a:pt x="1808" y="4336"/>
                  <a:pt x="1808" y="4336"/>
                  <a:pt x="1808" y="4336"/>
                </a:cubicBezTo>
                <a:cubicBezTo>
                  <a:pt x="1808" y="4345"/>
                  <a:pt x="1817" y="4354"/>
                  <a:pt x="1834" y="4362"/>
                </a:cubicBezTo>
                <a:cubicBezTo>
                  <a:pt x="1834" y="4371"/>
                  <a:pt x="1834" y="4371"/>
                  <a:pt x="1834" y="4371"/>
                </a:cubicBezTo>
                <a:cubicBezTo>
                  <a:pt x="1723" y="4336"/>
                  <a:pt x="1723" y="4336"/>
                  <a:pt x="1723" y="4336"/>
                </a:cubicBezTo>
                <a:cubicBezTo>
                  <a:pt x="1732" y="4328"/>
                  <a:pt x="1732" y="4328"/>
                  <a:pt x="1732" y="4328"/>
                </a:cubicBezTo>
                <a:cubicBezTo>
                  <a:pt x="1749" y="4336"/>
                  <a:pt x="1766" y="4328"/>
                  <a:pt x="1766" y="4319"/>
                </a:cubicBezTo>
                <a:cubicBezTo>
                  <a:pt x="1817" y="4166"/>
                  <a:pt x="1817" y="4166"/>
                  <a:pt x="1817" y="4166"/>
                </a:cubicBezTo>
                <a:cubicBezTo>
                  <a:pt x="1791" y="4158"/>
                  <a:pt x="1766" y="4175"/>
                  <a:pt x="1740" y="4200"/>
                </a:cubicBezTo>
                <a:cubicBezTo>
                  <a:pt x="1732" y="4200"/>
                  <a:pt x="1732" y="4200"/>
                  <a:pt x="1732" y="4200"/>
                </a:cubicBezTo>
                <a:lnTo>
                  <a:pt x="1757" y="4132"/>
                </a:lnTo>
                <a:close/>
                <a:moveTo>
                  <a:pt x="1570" y="4064"/>
                </a:moveTo>
                <a:cubicBezTo>
                  <a:pt x="1578" y="4047"/>
                  <a:pt x="1578" y="4047"/>
                  <a:pt x="1578" y="4047"/>
                </a:cubicBezTo>
                <a:cubicBezTo>
                  <a:pt x="1663" y="4089"/>
                  <a:pt x="1663" y="4089"/>
                  <a:pt x="1663" y="4089"/>
                </a:cubicBezTo>
                <a:cubicBezTo>
                  <a:pt x="1655" y="4098"/>
                  <a:pt x="1655" y="4098"/>
                  <a:pt x="1655" y="4098"/>
                </a:cubicBezTo>
                <a:cubicBezTo>
                  <a:pt x="1646" y="4089"/>
                  <a:pt x="1638" y="4089"/>
                  <a:pt x="1638" y="4098"/>
                </a:cubicBezTo>
                <a:cubicBezTo>
                  <a:pt x="1629" y="4098"/>
                  <a:pt x="1629" y="4106"/>
                  <a:pt x="1629" y="4115"/>
                </a:cubicBezTo>
                <a:cubicBezTo>
                  <a:pt x="1629" y="4115"/>
                  <a:pt x="1629" y="4115"/>
                  <a:pt x="1629" y="4115"/>
                </a:cubicBezTo>
                <a:cubicBezTo>
                  <a:pt x="1638" y="4183"/>
                  <a:pt x="1638" y="4183"/>
                  <a:pt x="1638" y="4183"/>
                </a:cubicBezTo>
                <a:cubicBezTo>
                  <a:pt x="1689" y="4141"/>
                  <a:pt x="1689" y="4141"/>
                  <a:pt x="1689" y="4141"/>
                </a:cubicBezTo>
                <a:cubicBezTo>
                  <a:pt x="1698" y="4132"/>
                  <a:pt x="1698" y="4132"/>
                  <a:pt x="1698" y="4132"/>
                </a:cubicBezTo>
                <a:cubicBezTo>
                  <a:pt x="1698" y="4124"/>
                  <a:pt x="1689" y="4115"/>
                  <a:pt x="1680" y="4106"/>
                </a:cubicBezTo>
                <a:cubicBezTo>
                  <a:pt x="1680" y="4098"/>
                  <a:pt x="1680" y="4098"/>
                  <a:pt x="1680" y="4098"/>
                </a:cubicBezTo>
                <a:cubicBezTo>
                  <a:pt x="1749" y="4124"/>
                  <a:pt x="1749" y="4124"/>
                  <a:pt x="1749" y="4124"/>
                </a:cubicBezTo>
                <a:cubicBezTo>
                  <a:pt x="1749" y="4141"/>
                  <a:pt x="1749" y="4141"/>
                  <a:pt x="1749" y="4141"/>
                </a:cubicBezTo>
                <a:cubicBezTo>
                  <a:pt x="1732" y="4132"/>
                  <a:pt x="1715" y="4132"/>
                  <a:pt x="1706" y="4141"/>
                </a:cubicBezTo>
                <a:cubicBezTo>
                  <a:pt x="1638" y="4209"/>
                  <a:pt x="1638" y="4209"/>
                  <a:pt x="1638" y="4209"/>
                </a:cubicBezTo>
                <a:cubicBezTo>
                  <a:pt x="1612" y="4251"/>
                  <a:pt x="1612" y="4251"/>
                  <a:pt x="1612" y="4251"/>
                </a:cubicBezTo>
                <a:cubicBezTo>
                  <a:pt x="1604" y="4268"/>
                  <a:pt x="1612" y="4277"/>
                  <a:pt x="1638" y="4285"/>
                </a:cubicBezTo>
                <a:cubicBezTo>
                  <a:pt x="1629" y="4294"/>
                  <a:pt x="1629" y="4294"/>
                  <a:pt x="1629" y="4294"/>
                </a:cubicBezTo>
                <a:cubicBezTo>
                  <a:pt x="1527" y="4251"/>
                  <a:pt x="1527" y="4251"/>
                  <a:pt x="1527" y="4251"/>
                </a:cubicBezTo>
                <a:cubicBezTo>
                  <a:pt x="1536" y="4234"/>
                  <a:pt x="1536" y="4234"/>
                  <a:pt x="1536" y="4234"/>
                </a:cubicBezTo>
                <a:cubicBezTo>
                  <a:pt x="1553" y="4251"/>
                  <a:pt x="1570" y="4251"/>
                  <a:pt x="1570" y="4234"/>
                </a:cubicBezTo>
                <a:cubicBezTo>
                  <a:pt x="1595" y="4183"/>
                  <a:pt x="1595" y="4183"/>
                  <a:pt x="1595" y="4183"/>
                </a:cubicBezTo>
                <a:cubicBezTo>
                  <a:pt x="1587" y="4106"/>
                  <a:pt x="1587" y="4106"/>
                  <a:pt x="1587" y="4106"/>
                </a:cubicBezTo>
                <a:cubicBezTo>
                  <a:pt x="1587" y="4081"/>
                  <a:pt x="1578" y="4064"/>
                  <a:pt x="1570" y="4064"/>
                </a:cubicBezTo>
                <a:close/>
                <a:moveTo>
                  <a:pt x="1459" y="4217"/>
                </a:moveTo>
                <a:cubicBezTo>
                  <a:pt x="1322" y="4132"/>
                  <a:pt x="1322" y="4132"/>
                  <a:pt x="1322" y="4132"/>
                </a:cubicBezTo>
                <a:cubicBezTo>
                  <a:pt x="1322" y="4115"/>
                  <a:pt x="1322" y="4115"/>
                  <a:pt x="1322" y="4115"/>
                </a:cubicBezTo>
                <a:cubicBezTo>
                  <a:pt x="1339" y="4132"/>
                  <a:pt x="1356" y="4132"/>
                  <a:pt x="1356" y="4115"/>
                </a:cubicBezTo>
                <a:cubicBezTo>
                  <a:pt x="1433" y="3996"/>
                  <a:pt x="1433" y="3996"/>
                  <a:pt x="1433" y="3996"/>
                </a:cubicBezTo>
                <a:cubicBezTo>
                  <a:pt x="1442" y="3987"/>
                  <a:pt x="1433" y="3979"/>
                  <a:pt x="1416" y="3962"/>
                </a:cubicBezTo>
                <a:cubicBezTo>
                  <a:pt x="1425" y="3953"/>
                  <a:pt x="1425" y="3953"/>
                  <a:pt x="1425" y="3953"/>
                </a:cubicBezTo>
                <a:cubicBezTo>
                  <a:pt x="1510" y="4013"/>
                  <a:pt x="1510" y="4013"/>
                  <a:pt x="1510" y="4013"/>
                </a:cubicBezTo>
                <a:cubicBezTo>
                  <a:pt x="1510" y="4021"/>
                  <a:pt x="1510" y="4021"/>
                  <a:pt x="1510" y="4021"/>
                </a:cubicBezTo>
                <a:cubicBezTo>
                  <a:pt x="1493" y="4013"/>
                  <a:pt x="1476" y="4013"/>
                  <a:pt x="1476" y="4021"/>
                </a:cubicBezTo>
                <a:cubicBezTo>
                  <a:pt x="1399" y="4141"/>
                  <a:pt x="1399" y="4141"/>
                  <a:pt x="1399" y="4141"/>
                </a:cubicBezTo>
                <a:cubicBezTo>
                  <a:pt x="1391" y="4149"/>
                  <a:pt x="1399" y="4158"/>
                  <a:pt x="1408" y="4166"/>
                </a:cubicBezTo>
                <a:cubicBezTo>
                  <a:pt x="1433" y="4183"/>
                  <a:pt x="1467" y="4175"/>
                  <a:pt x="1493" y="4141"/>
                </a:cubicBezTo>
                <a:cubicBezTo>
                  <a:pt x="1501" y="4149"/>
                  <a:pt x="1501" y="4149"/>
                  <a:pt x="1501" y="4149"/>
                </a:cubicBezTo>
                <a:lnTo>
                  <a:pt x="1459" y="4217"/>
                </a:lnTo>
                <a:close/>
                <a:moveTo>
                  <a:pt x="1186" y="3902"/>
                </a:moveTo>
                <a:cubicBezTo>
                  <a:pt x="1228" y="3851"/>
                  <a:pt x="1280" y="3851"/>
                  <a:pt x="1331" y="3885"/>
                </a:cubicBezTo>
                <a:cubicBezTo>
                  <a:pt x="1373" y="3928"/>
                  <a:pt x="1382" y="3970"/>
                  <a:pt x="1348" y="4030"/>
                </a:cubicBezTo>
                <a:cubicBezTo>
                  <a:pt x="1305" y="4072"/>
                  <a:pt x="1254" y="4081"/>
                  <a:pt x="1203" y="4047"/>
                </a:cubicBezTo>
                <a:cubicBezTo>
                  <a:pt x="1160" y="4004"/>
                  <a:pt x="1152" y="3953"/>
                  <a:pt x="1186" y="3902"/>
                </a:cubicBezTo>
                <a:close/>
                <a:moveTo>
                  <a:pt x="1228" y="3936"/>
                </a:moveTo>
                <a:cubicBezTo>
                  <a:pt x="1194" y="3979"/>
                  <a:pt x="1186" y="4013"/>
                  <a:pt x="1211" y="4038"/>
                </a:cubicBezTo>
                <a:cubicBezTo>
                  <a:pt x="1237" y="4055"/>
                  <a:pt x="1263" y="4038"/>
                  <a:pt x="1305" y="3996"/>
                </a:cubicBezTo>
                <a:cubicBezTo>
                  <a:pt x="1339" y="3945"/>
                  <a:pt x="1348" y="3911"/>
                  <a:pt x="1322" y="3893"/>
                </a:cubicBezTo>
                <a:cubicBezTo>
                  <a:pt x="1297" y="3876"/>
                  <a:pt x="1263" y="3885"/>
                  <a:pt x="1228" y="3936"/>
                </a:cubicBezTo>
                <a:close/>
                <a:moveTo>
                  <a:pt x="1041" y="3902"/>
                </a:moveTo>
                <a:cubicBezTo>
                  <a:pt x="964" y="3825"/>
                  <a:pt x="964" y="3825"/>
                  <a:pt x="964" y="3825"/>
                </a:cubicBezTo>
                <a:cubicBezTo>
                  <a:pt x="973" y="3817"/>
                  <a:pt x="973" y="3817"/>
                  <a:pt x="973" y="3817"/>
                </a:cubicBezTo>
                <a:cubicBezTo>
                  <a:pt x="981" y="3834"/>
                  <a:pt x="998" y="3834"/>
                  <a:pt x="1007" y="3825"/>
                </a:cubicBezTo>
                <a:cubicBezTo>
                  <a:pt x="1101" y="3723"/>
                  <a:pt x="1101" y="3723"/>
                  <a:pt x="1101" y="3723"/>
                </a:cubicBezTo>
                <a:cubicBezTo>
                  <a:pt x="1109" y="3715"/>
                  <a:pt x="1109" y="3706"/>
                  <a:pt x="1092" y="3689"/>
                </a:cubicBezTo>
                <a:cubicBezTo>
                  <a:pt x="1101" y="3681"/>
                  <a:pt x="1101" y="3681"/>
                  <a:pt x="1101" y="3681"/>
                </a:cubicBezTo>
                <a:cubicBezTo>
                  <a:pt x="1177" y="3757"/>
                  <a:pt x="1177" y="3757"/>
                  <a:pt x="1177" y="3757"/>
                </a:cubicBezTo>
                <a:cubicBezTo>
                  <a:pt x="1211" y="3791"/>
                  <a:pt x="1211" y="3817"/>
                  <a:pt x="1194" y="3842"/>
                </a:cubicBezTo>
                <a:cubicBezTo>
                  <a:pt x="1169" y="3868"/>
                  <a:pt x="1135" y="3868"/>
                  <a:pt x="1101" y="3834"/>
                </a:cubicBezTo>
                <a:cubicBezTo>
                  <a:pt x="1084" y="3808"/>
                  <a:pt x="1084" y="3808"/>
                  <a:pt x="1084" y="3808"/>
                </a:cubicBezTo>
                <a:cubicBezTo>
                  <a:pt x="1041" y="3851"/>
                  <a:pt x="1041" y="3851"/>
                  <a:pt x="1041" y="3851"/>
                </a:cubicBezTo>
                <a:cubicBezTo>
                  <a:pt x="1024" y="3868"/>
                  <a:pt x="1032" y="3876"/>
                  <a:pt x="1049" y="3893"/>
                </a:cubicBezTo>
                <a:lnTo>
                  <a:pt x="1041" y="3902"/>
                </a:lnTo>
                <a:close/>
                <a:moveTo>
                  <a:pt x="1135" y="3757"/>
                </a:moveTo>
                <a:cubicBezTo>
                  <a:pt x="1092" y="3800"/>
                  <a:pt x="1092" y="3800"/>
                  <a:pt x="1092" y="3800"/>
                </a:cubicBezTo>
                <a:cubicBezTo>
                  <a:pt x="1101" y="3808"/>
                  <a:pt x="1101" y="3808"/>
                  <a:pt x="1101" y="3808"/>
                </a:cubicBezTo>
                <a:cubicBezTo>
                  <a:pt x="1118" y="3825"/>
                  <a:pt x="1135" y="3825"/>
                  <a:pt x="1152" y="3808"/>
                </a:cubicBezTo>
                <a:cubicBezTo>
                  <a:pt x="1169" y="3791"/>
                  <a:pt x="1177" y="3774"/>
                  <a:pt x="1160" y="3757"/>
                </a:cubicBezTo>
                <a:cubicBezTo>
                  <a:pt x="1152" y="3749"/>
                  <a:pt x="1143" y="3749"/>
                  <a:pt x="1135" y="3757"/>
                </a:cubicBezTo>
                <a:close/>
                <a:moveTo>
                  <a:pt x="913" y="3468"/>
                </a:moveTo>
                <a:cubicBezTo>
                  <a:pt x="921" y="3459"/>
                  <a:pt x="921" y="3459"/>
                  <a:pt x="921" y="3459"/>
                </a:cubicBezTo>
                <a:cubicBezTo>
                  <a:pt x="973" y="3519"/>
                  <a:pt x="973" y="3519"/>
                  <a:pt x="973" y="3519"/>
                </a:cubicBezTo>
                <a:cubicBezTo>
                  <a:pt x="921" y="3681"/>
                  <a:pt x="921" y="3681"/>
                  <a:pt x="921" y="3681"/>
                </a:cubicBezTo>
                <a:cubicBezTo>
                  <a:pt x="921" y="3681"/>
                  <a:pt x="921" y="3681"/>
                  <a:pt x="921" y="3681"/>
                </a:cubicBezTo>
                <a:cubicBezTo>
                  <a:pt x="1007" y="3612"/>
                  <a:pt x="1007" y="3612"/>
                  <a:pt x="1007" y="3612"/>
                </a:cubicBezTo>
                <a:cubicBezTo>
                  <a:pt x="1015" y="3612"/>
                  <a:pt x="1015" y="3595"/>
                  <a:pt x="998" y="3578"/>
                </a:cubicBezTo>
                <a:cubicBezTo>
                  <a:pt x="1007" y="3570"/>
                  <a:pt x="1007" y="3570"/>
                  <a:pt x="1007" y="3570"/>
                </a:cubicBezTo>
                <a:cubicBezTo>
                  <a:pt x="1058" y="3629"/>
                  <a:pt x="1058" y="3629"/>
                  <a:pt x="1058" y="3629"/>
                </a:cubicBezTo>
                <a:cubicBezTo>
                  <a:pt x="1049" y="3638"/>
                  <a:pt x="1049" y="3638"/>
                  <a:pt x="1049" y="3638"/>
                </a:cubicBezTo>
                <a:cubicBezTo>
                  <a:pt x="1032" y="3621"/>
                  <a:pt x="1024" y="3621"/>
                  <a:pt x="1015" y="3629"/>
                </a:cubicBezTo>
                <a:cubicBezTo>
                  <a:pt x="879" y="3732"/>
                  <a:pt x="879" y="3732"/>
                  <a:pt x="879" y="3732"/>
                </a:cubicBezTo>
                <a:cubicBezTo>
                  <a:pt x="862" y="3706"/>
                  <a:pt x="862" y="3706"/>
                  <a:pt x="862" y="3706"/>
                </a:cubicBezTo>
                <a:cubicBezTo>
                  <a:pt x="921" y="3527"/>
                  <a:pt x="921" y="3527"/>
                  <a:pt x="921" y="3527"/>
                </a:cubicBezTo>
                <a:cubicBezTo>
                  <a:pt x="913" y="3527"/>
                  <a:pt x="913" y="3527"/>
                  <a:pt x="913" y="3527"/>
                </a:cubicBezTo>
                <a:cubicBezTo>
                  <a:pt x="819" y="3604"/>
                  <a:pt x="819" y="3604"/>
                  <a:pt x="819" y="3604"/>
                </a:cubicBezTo>
                <a:cubicBezTo>
                  <a:pt x="802" y="3604"/>
                  <a:pt x="811" y="3621"/>
                  <a:pt x="828" y="3638"/>
                </a:cubicBezTo>
                <a:cubicBezTo>
                  <a:pt x="819" y="3646"/>
                  <a:pt x="819" y="3646"/>
                  <a:pt x="819" y="3646"/>
                </a:cubicBezTo>
                <a:cubicBezTo>
                  <a:pt x="768" y="3587"/>
                  <a:pt x="768" y="3587"/>
                  <a:pt x="768" y="3587"/>
                </a:cubicBezTo>
                <a:cubicBezTo>
                  <a:pt x="777" y="3578"/>
                  <a:pt x="777" y="3578"/>
                  <a:pt x="777" y="3578"/>
                </a:cubicBezTo>
                <a:cubicBezTo>
                  <a:pt x="785" y="3595"/>
                  <a:pt x="802" y="3595"/>
                  <a:pt x="811" y="3587"/>
                </a:cubicBezTo>
                <a:cubicBezTo>
                  <a:pt x="921" y="3502"/>
                  <a:pt x="921" y="3502"/>
                  <a:pt x="921" y="3502"/>
                </a:cubicBezTo>
                <a:cubicBezTo>
                  <a:pt x="930" y="3493"/>
                  <a:pt x="930" y="3485"/>
                  <a:pt x="913" y="3468"/>
                </a:cubicBezTo>
                <a:close/>
                <a:moveTo>
                  <a:pt x="683" y="3442"/>
                </a:moveTo>
                <a:cubicBezTo>
                  <a:pt x="640" y="3374"/>
                  <a:pt x="640" y="3374"/>
                  <a:pt x="640" y="3374"/>
                </a:cubicBezTo>
                <a:cubicBezTo>
                  <a:pt x="649" y="3365"/>
                  <a:pt x="649" y="3365"/>
                  <a:pt x="649" y="3365"/>
                </a:cubicBezTo>
                <a:cubicBezTo>
                  <a:pt x="657" y="3382"/>
                  <a:pt x="674" y="3382"/>
                  <a:pt x="700" y="3382"/>
                </a:cubicBezTo>
                <a:cubicBezTo>
                  <a:pt x="870" y="3357"/>
                  <a:pt x="870" y="3357"/>
                  <a:pt x="870" y="3357"/>
                </a:cubicBezTo>
                <a:cubicBezTo>
                  <a:pt x="879" y="3374"/>
                  <a:pt x="879" y="3374"/>
                  <a:pt x="879" y="3374"/>
                </a:cubicBezTo>
                <a:cubicBezTo>
                  <a:pt x="759" y="3527"/>
                  <a:pt x="759" y="3527"/>
                  <a:pt x="759" y="3527"/>
                </a:cubicBezTo>
                <a:cubicBezTo>
                  <a:pt x="751" y="3536"/>
                  <a:pt x="751" y="3544"/>
                  <a:pt x="759" y="3553"/>
                </a:cubicBezTo>
                <a:cubicBezTo>
                  <a:pt x="751" y="3561"/>
                  <a:pt x="751" y="3561"/>
                  <a:pt x="751" y="3561"/>
                </a:cubicBezTo>
                <a:cubicBezTo>
                  <a:pt x="700" y="3468"/>
                  <a:pt x="700" y="3468"/>
                  <a:pt x="700" y="3468"/>
                </a:cubicBezTo>
                <a:cubicBezTo>
                  <a:pt x="708" y="3468"/>
                  <a:pt x="708" y="3468"/>
                  <a:pt x="708" y="3468"/>
                </a:cubicBezTo>
                <a:cubicBezTo>
                  <a:pt x="708" y="3476"/>
                  <a:pt x="708" y="3476"/>
                  <a:pt x="708" y="3476"/>
                </a:cubicBezTo>
                <a:cubicBezTo>
                  <a:pt x="717" y="3485"/>
                  <a:pt x="725" y="3493"/>
                  <a:pt x="734" y="3485"/>
                </a:cubicBezTo>
                <a:cubicBezTo>
                  <a:pt x="734" y="3485"/>
                  <a:pt x="734" y="3485"/>
                  <a:pt x="734" y="3476"/>
                </a:cubicBezTo>
                <a:cubicBezTo>
                  <a:pt x="734" y="3485"/>
                  <a:pt x="734" y="3485"/>
                  <a:pt x="742" y="3476"/>
                </a:cubicBezTo>
                <a:cubicBezTo>
                  <a:pt x="759" y="3451"/>
                  <a:pt x="759" y="3451"/>
                  <a:pt x="759" y="3451"/>
                </a:cubicBezTo>
                <a:cubicBezTo>
                  <a:pt x="725" y="3391"/>
                  <a:pt x="725" y="3391"/>
                  <a:pt x="725" y="3391"/>
                </a:cubicBezTo>
                <a:cubicBezTo>
                  <a:pt x="700" y="3399"/>
                  <a:pt x="700" y="3399"/>
                  <a:pt x="700" y="3399"/>
                </a:cubicBezTo>
                <a:cubicBezTo>
                  <a:pt x="700" y="3399"/>
                  <a:pt x="691" y="3399"/>
                  <a:pt x="683" y="3399"/>
                </a:cubicBezTo>
                <a:cubicBezTo>
                  <a:pt x="674" y="3408"/>
                  <a:pt x="674" y="3416"/>
                  <a:pt x="683" y="3425"/>
                </a:cubicBezTo>
                <a:cubicBezTo>
                  <a:pt x="691" y="3433"/>
                  <a:pt x="691" y="3433"/>
                  <a:pt x="691" y="3433"/>
                </a:cubicBezTo>
                <a:lnTo>
                  <a:pt x="683" y="3442"/>
                </a:lnTo>
                <a:close/>
                <a:moveTo>
                  <a:pt x="768" y="3433"/>
                </a:moveTo>
                <a:cubicBezTo>
                  <a:pt x="811" y="3382"/>
                  <a:pt x="811" y="3382"/>
                  <a:pt x="811" y="3382"/>
                </a:cubicBezTo>
                <a:cubicBezTo>
                  <a:pt x="742" y="3391"/>
                  <a:pt x="742" y="3391"/>
                  <a:pt x="742" y="3391"/>
                </a:cubicBezTo>
                <a:lnTo>
                  <a:pt x="768" y="3433"/>
                </a:lnTo>
                <a:close/>
                <a:moveTo>
                  <a:pt x="717" y="3076"/>
                </a:moveTo>
                <a:cubicBezTo>
                  <a:pt x="725" y="3076"/>
                  <a:pt x="725" y="3076"/>
                  <a:pt x="725" y="3076"/>
                </a:cubicBezTo>
                <a:cubicBezTo>
                  <a:pt x="751" y="3135"/>
                  <a:pt x="751" y="3135"/>
                  <a:pt x="751" y="3135"/>
                </a:cubicBezTo>
                <a:cubicBezTo>
                  <a:pt x="666" y="3280"/>
                  <a:pt x="666" y="3280"/>
                  <a:pt x="666" y="3280"/>
                </a:cubicBezTo>
                <a:cubicBezTo>
                  <a:pt x="666" y="3280"/>
                  <a:pt x="666" y="3280"/>
                  <a:pt x="666" y="3280"/>
                </a:cubicBezTo>
                <a:cubicBezTo>
                  <a:pt x="759" y="3246"/>
                  <a:pt x="759" y="3246"/>
                  <a:pt x="759" y="3246"/>
                </a:cubicBezTo>
                <a:cubicBezTo>
                  <a:pt x="777" y="3238"/>
                  <a:pt x="777" y="3229"/>
                  <a:pt x="768" y="3203"/>
                </a:cubicBezTo>
                <a:cubicBezTo>
                  <a:pt x="785" y="3203"/>
                  <a:pt x="785" y="3203"/>
                  <a:pt x="785" y="3203"/>
                </a:cubicBezTo>
                <a:cubicBezTo>
                  <a:pt x="811" y="3263"/>
                  <a:pt x="811" y="3263"/>
                  <a:pt x="811" y="3263"/>
                </a:cubicBezTo>
                <a:cubicBezTo>
                  <a:pt x="802" y="3272"/>
                  <a:pt x="802" y="3272"/>
                  <a:pt x="802" y="3272"/>
                </a:cubicBezTo>
                <a:cubicBezTo>
                  <a:pt x="794" y="3255"/>
                  <a:pt x="785" y="3246"/>
                  <a:pt x="768" y="3255"/>
                </a:cubicBezTo>
                <a:cubicBezTo>
                  <a:pt x="614" y="3323"/>
                  <a:pt x="614" y="3323"/>
                  <a:pt x="614" y="3323"/>
                </a:cubicBezTo>
                <a:cubicBezTo>
                  <a:pt x="606" y="3297"/>
                  <a:pt x="606" y="3297"/>
                  <a:pt x="606" y="3297"/>
                </a:cubicBezTo>
                <a:cubicBezTo>
                  <a:pt x="700" y="3135"/>
                  <a:pt x="700" y="3135"/>
                  <a:pt x="700" y="3135"/>
                </a:cubicBezTo>
                <a:cubicBezTo>
                  <a:pt x="700" y="3135"/>
                  <a:pt x="700" y="3135"/>
                  <a:pt x="700" y="3135"/>
                </a:cubicBezTo>
                <a:cubicBezTo>
                  <a:pt x="589" y="3186"/>
                  <a:pt x="589" y="3186"/>
                  <a:pt x="589" y="3186"/>
                </a:cubicBezTo>
                <a:cubicBezTo>
                  <a:pt x="572" y="3186"/>
                  <a:pt x="572" y="3203"/>
                  <a:pt x="580" y="3221"/>
                </a:cubicBezTo>
                <a:cubicBezTo>
                  <a:pt x="572" y="3229"/>
                  <a:pt x="572" y="3229"/>
                  <a:pt x="572" y="3229"/>
                </a:cubicBezTo>
                <a:cubicBezTo>
                  <a:pt x="538" y="3152"/>
                  <a:pt x="538" y="3152"/>
                  <a:pt x="538" y="3152"/>
                </a:cubicBezTo>
                <a:cubicBezTo>
                  <a:pt x="555" y="3152"/>
                  <a:pt x="555" y="3152"/>
                  <a:pt x="555" y="3152"/>
                </a:cubicBezTo>
                <a:cubicBezTo>
                  <a:pt x="563" y="3169"/>
                  <a:pt x="572" y="3178"/>
                  <a:pt x="580" y="3169"/>
                </a:cubicBezTo>
                <a:cubicBezTo>
                  <a:pt x="708" y="3110"/>
                  <a:pt x="708" y="3110"/>
                  <a:pt x="708" y="3110"/>
                </a:cubicBezTo>
                <a:cubicBezTo>
                  <a:pt x="725" y="3110"/>
                  <a:pt x="725" y="3093"/>
                  <a:pt x="717" y="3076"/>
                </a:cubicBezTo>
                <a:close/>
                <a:moveTo>
                  <a:pt x="717" y="3050"/>
                </a:moveTo>
                <a:cubicBezTo>
                  <a:pt x="649" y="3076"/>
                  <a:pt x="649" y="3076"/>
                  <a:pt x="649" y="3076"/>
                </a:cubicBezTo>
                <a:cubicBezTo>
                  <a:pt x="640" y="3059"/>
                  <a:pt x="640" y="3059"/>
                  <a:pt x="640" y="3059"/>
                </a:cubicBezTo>
                <a:cubicBezTo>
                  <a:pt x="674" y="3042"/>
                  <a:pt x="691" y="3016"/>
                  <a:pt x="683" y="2982"/>
                </a:cubicBezTo>
                <a:cubicBezTo>
                  <a:pt x="674" y="2965"/>
                  <a:pt x="666" y="2956"/>
                  <a:pt x="657" y="2965"/>
                </a:cubicBezTo>
                <a:cubicBezTo>
                  <a:pt x="597" y="2973"/>
                  <a:pt x="597" y="2973"/>
                  <a:pt x="597" y="2973"/>
                </a:cubicBezTo>
                <a:cubicBezTo>
                  <a:pt x="606" y="2999"/>
                  <a:pt x="623" y="3016"/>
                  <a:pt x="649" y="3008"/>
                </a:cubicBezTo>
                <a:cubicBezTo>
                  <a:pt x="649" y="3025"/>
                  <a:pt x="649" y="3025"/>
                  <a:pt x="649" y="3025"/>
                </a:cubicBezTo>
                <a:cubicBezTo>
                  <a:pt x="572" y="3042"/>
                  <a:pt x="572" y="3042"/>
                  <a:pt x="572" y="3042"/>
                </a:cubicBezTo>
                <a:cubicBezTo>
                  <a:pt x="572" y="3033"/>
                  <a:pt x="572" y="3033"/>
                  <a:pt x="572" y="3033"/>
                </a:cubicBezTo>
                <a:cubicBezTo>
                  <a:pt x="589" y="3025"/>
                  <a:pt x="597" y="2999"/>
                  <a:pt x="589" y="2982"/>
                </a:cubicBezTo>
                <a:cubicBezTo>
                  <a:pt x="521" y="2999"/>
                  <a:pt x="521" y="2999"/>
                  <a:pt x="521" y="2999"/>
                </a:cubicBezTo>
                <a:cubicBezTo>
                  <a:pt x="512" y="2999"/>
                  <a:pt x="504" y="3008"/>
                  <a:pt x="512" y="3025"/>
                </a:cubicBezTo>
                <a:cubicBezTo>
                  <a:pt x="521" y="3059"/>
                  <a:pt x="546" y="3076"/>
                  <a:pt x="589" y="3076"/>
                </a:cubicBezTo>
                <a:cubicBezTo>
                  <a:pt x="597" y="3093"/>
                  <a:pt x="597" y="3093"/>
                  <a:pt x="597" y="3093"/>
                </a:cubicBezTo>
                <a:cubicBezTo>
                  <a:pt x="521" y="3110"/>
                  <a:pt x="521" y="3110"/>
                  <a:pt x="521" y="3110"/>
                </a:cubicBezTo>
                <a:cubicBezTo>
                  <a:pt x="469" y="2931"/>
                  <a:pt x="469" y="2931"/>
                  <a:pt x="469" y="2931"/>
                </a:cubicBezTo>
                <a:cubicBezTo>
                  <a:pt x="487" y="2931"/>
                  <a:pt x="487" y="2931"/>
                  <a:pt x="487" y="2931"/>
                </a:cubicBezTo>
                <a:cubicBezTo>
                  <a:pt x="487" y="2948"/>
                  <a:pt x="495" y="2956"/>
                  <a:pt x="512" y="2948"/>
                </a:cubicBezTo>
                <a:cubicBezTo>
                  <a:pt x="649" y="2914"/>
                  <a:pt x="649" y="2914"/>
                  <a:pt x="649" y="2914"/>
                </a:cubicBezTo>
                <a:cubicBezTo>
                  <a:pt x="657" y="2914"/>
                  <a:pt x="666" y="2897"/>
                  <a:pt x="657" y="2880"/>
                </a:cubicBezTo>
                <a:cubicBezTo>
                  <a:pt x="666" y="2880"/>
                  <a:pt x="666" y="2880"/>
                  <a:pt x="666" y="2880"/>
                </a:cubicBezTo>
                <a:lnTo>
                  <a:pt x="717" y="3050"/>
                </a:lnTo>
                <a:close/>
              </a:path>
            </a:pathLst>
          </a:custGeom>
          <a:solidFill>
            <a:srgbClr val="014F8E">
              <a:alpha val="3000"/>
            </a:srgb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p>
        </p:txBody>
      </p:sp>
      <p:grpSp>
        <p:nvGrpSpPr>
          <p:cNvPr id="25" name="组合 24">
            <a:extLst>
              <a:ext uri="{FF2B5EF4-FFF2-40B4-BE49-F238E27FC236}">
                <a16:creationId xmlns="" xmlns:a16="http://schemas.microsoft.com/office/drawing/2014/main" id="{EFE4A9BB-8D5E-4216-B030-8B7736713BAF}"/>
              </a:ext>
            </a:extLst>
          </p:cNvPr>
          <p:cNvGrpSpPr/>
          <p:nvPr userDrawn="1"/>
        </p:nvGrpSpPr>
        <p:grpSpPr>
          <a:xfrm>
            <a:off x="9818325" y="379089"/>
            <a:ext cx="1678350" cy="412813"/>
            <a:chOff x="2191473" y="2468629"/>
            <a:chExt cx="7809054" cy="1920742"/>
          </a:xfrm>
          <a:solidFill>
            <a:srgbClr val="014F8E"/>
          </a:solidFill>
        </p:grpSpPr>
        <p:sp>
          <p:nvSpPr>
            <p:cNvPr id="28" name="íŝlîḍe">
              <a:extLst>
                <a:ext uri="{FF2B5EF4-FFF2-40B4-BE49-F238E27FC236}">
                  <a16:creationId xmlns="" xmlns:a16="http://schemas.microsoft.com/office/drawing/2014/main" id="{76083272-D490-4D4F-9AEA-F941D4F965BE}"/>
                </a:ext>
              </a:extLst>
            </p:cNvPr>
            <p:cNvSpPr/>
            <p:nvPr/>
          </p:nvSpPr>
          <p:spPr bwMode="auto">
            <a:xfrm>
              <a:off x="2191473" y="2508284"/>
              <a:ext cx="1886171" cy="1881087"/>
            </a:xfrm>
            <a:custGeom>
              <a:avLst/>
              <a:gdLst>
                <a:gd name="T0" fmla="*/ 546 w 4879"/>
                <a:gd name="T1" fmla="*/ 2803 h 4873"/>
                <a:gd name="T2" fmla="*/ 4256 w 4879"/>
                <a:gd name="T3" fmla="*/ 1823 h 4873"/>
                <a:gd name="T4" fmla="*/ 4034 w 4879"/>
                <a:gd name="T5" fmla="*/ 1806 h 4873"/>
                <a:gd name="T6" fmla="*/ 4077 w 4879"/>
                <a:gd name="T7" fmla="*/ 1985 h 4873"/>
                <a:gd name="T8" fmla="*/ 4520 w 4879"/>
                <a:gd name="T9" fmla="*/ 1977 h 4873"/>
                <a:gd name="T10" fmla="*/ 4299 w 4879"/>
                <a:gd name="T11" fmla="*/ 1951 h 4873"/>
                <a:gd name="T12" fmla="*/ 4427 w 4879"/>
                <a:gd name="T13" fmla="*/ 2079 h 4873"/>
                <a:gd name="T14" fmla="*/ 3957 w 4879"/>
                <a:gd name="T15" fmla="*/ 1125 h 4873"/>
                <a:gd name="T16" fmla="*/ 3548 w 4879"/>
                <a:gd name="T17" fmla="*/ 1040 h 4873"/>
                <a:gd name="T18" fmla="*/ 2951 w 4879"/>
                <a:gd name="T19" fmla="*/ 537 h 4873"/>
                <a:gd name="T20" fmla="*/ 1902 w 4879"/>
                <a:gd name="T21" fmla="*/ 588 h 4873"/>
                <a:gd name="T22" fmla="*/ 1843 w 4879"/>
                <a:gd name="T23" fmla="*/ 793 h 4873"/>
                <a:gd name="T24" fmla="*/ 2047 w 4879"/>
                <a:gd name="T25" fmla="*/ 733 h 4873"/>
                <a:gd name="T26" fmla="*/ 1979 w 4879"/>
                <a:gd name="T27" fmla="*/ 460 h 4873"/>
                <a:gd name="T28" fmla="*/ 1101 w 4879"/>
                <a:gd name="T29" fmla="*/ 1082 h 4873"/>
                <a:gd name="T30" fmla="*/ 1135 w 4879"/>
                <a:gd name="T31" fmla="*/ 1065 h 4873"/>
                <a:gd name="T32" fmla="*/ 1194 w 4879"/>
                <a:gd name="T33" fmla="*/ 980 h 4873"/>
                <a:gd name="T34" fmla="*/ 1058 w 4879"/>
                <a:gd name="T35" fmla="*/ 1040 h 4873"/>
                <a:gd name="T36" fmla="*/ 879 w 4879"/>
                <a:gd name="T37" fmla="*/ 1951 h 4873"/>
                <a:gd name="T38" fmla="*/ 614 w 4879"/>
                <a:gd name="T39" fmla="*/ 1892 h 4873"/>
                <a:gd name="T40" fmla="*/ 427 w 4879"/>
                <a:gd name="T41" fmla="*/ 1653 h 4873"/>
                <a:gd name="T42" fmla="*/ 589 w 4879"/>
                <a:gd name="T43" fmla="*/ 2070 h 4873"/>
                <a:gd name="T44" fmla="*/ 1638 w 4879"/>
                <a:gd name="T45" fmla="*/ 3433 h 4873"/>
                <a:gd name="T46" fmla="*/ 2457 w 4879"/>
                <a:gd name="T47" fmla="*/ 2675 h 4873"/>
                <a:gd name="T48" fmla="*/ 2857 w 4879"/>
                <a:gd name="T49" fmla="*/ 3391 h 4873"/>
                <a:gd name="T50" fmla="*/ 3156 w 4879"/>
                <a:gd name="T51" fmla="*/ 3348 h 4873"/>
                <a:gd name="T52" fmla="*/ 3343 w 4879"/>
                <a:gd name="T53" fmla="*/ 3476 h 4873"/>
                <a:gd name="T54" fmla="*/ 162 w 4879"/>
                <a:gd name="T55" fmla="*/ 2437 h 4873"/>
                <a:gd name="T56" fmla="*/ 4273 w 4879"/>
                <a:gd name="T57" fmla="*/ 2633 h 4873"/>
                <a:gd name="T58" fmla="*/ 4299 w 4879"/>
                <a:gd name="T59" fmla="*/ 2863 h 4873"/>
                <a:gd name="T60" fmla="*/ 4307 w 4879"/>
                <a:gd name="T61" fmla="*/ 3169 h 4873"/>
                <a:gd name="T62" fmla="*/ 4196 w 4879"/>
                <a:gd name="T63" fmla="*/ 3297 h 4873"/>
                <a:gd name="T64" fmla="*/ 4247 w 4879"/>
                <a:gd name="T65" fmla="*/ 3357 h 4873"/>
                <a:gd name="T66" fmla="*/ 4102 w 4879"/>
                <a:gd name="T67" fmla="*/ 3553 h 4873"/>
                <a:gd name="T68" fmla="*/ 4009 w 4879"/>
                <a:gd name="T69" fmla="*/ 3442 h 4873"/>
                <a:gd name="T70" fmla="*/ 4026 w 4879"/>
                <a:gd name="T71" fmla="*/ 3587 h 4873"/>
                <a:gd name="T72" fmla="*/ 3855 w 4879"/>
                <a:gd name="T73" fmla="*/ 3817 h 4873"/>
                <a:gd name="T74" fmla="*/ 3710 w 4879"/>
                <a:gd name="T75" fmla="*/ 3979 h 4873"/>
                <a:gd name="T76" fmla="*/ 3386 w 4879"/>
                <a:gd name="T77" fmla="*/ 4234 h 4873"/>
                <a:gd name="T78" fmla="*/ 3386 w 4879"/>
                <a:gd name="T79" fmla="*/ 4004 h 4873"/>
                <a:gd name="T80" fmla="*/ 3565 w 4879"/>
                <a:gd name="T81" fmla="*/ 4115 h 4873"/>
                <a:gd name="T82" fmla="*/ 3122 w 4879"/>
                <a:gd name="T83" fmla="*/ 4354 h 4873"/>
                <a:gd name="T84" fmla="*/ 2909 w 4879"/>
                <a:gd name="T85" fmla="*/ 4234 h 4873"/>
                <a:gd name="T86" fmla="*/ 2806 w 4879"/>
                <a:gd name="T87" fmla="*/ 4439 h 4873"/>
                <a:gd name="T88" fmla="*/ 2482 w 4879"/>
                <a:gd name="T89" fmla="*/ 4277 h 4873"/>
                <a:gd name="T90" fmla="*/ 2474 w 4879"/>
                <a:gd name="T91" fmla="*/ 4464 h 4873"/>
                <a:gd name="T92" fmla="*/ 2201 w 4879"/>
                <a:gd name="T93" fmla="*/ 4354 h 4873"/>
                <a:gd name="T94" fmla="*/ 2005 w 4879"/>
                <a:gd name="T95" fmla="*/ 4302 h 4873"/>
                <a:gd name="T96" fmla="*/ 1945 w 4879"/>
                <a:gd name="T97" fmla="*/ 4209 h 4873"/>
                <a:gd name="T98" fmla="*/ 1740 w 4879"/>
                <a:gd name="T99" fmla="*/ 4200 h 4873"/>
                <a:gd name="T100" fmla="*/ 1749 w 4879"/>
                <a:gd name="T101" fmla="*/ 4124 h 4873"/>
                <a:gd name="T102" fmla="*/ 1322 w 4879"/>
                <a:gd name="T103" fmla="*/ 4115 h 4873"/>
                <a:gd name="T104" fmla="*/ 1348 w 4879"/>
                <a:gd name="T105" fmla="*/ 4030 h 4873"/>
                <a:gd name="T106" fmla="*/ 1177 w 4879"/>
                <a:gd name="T107" fmla="*/ 3757 h 4873"/>
                <a:gd name="T108" fmla="*/ 973 w 4879"/>
                <a:gd name="T109" fmla="*/ 3519 h 4873"/>
                <a:gd name="T110" fmla="*/ 819 w 4879"/>
                <a:gd name="T111" fmla="*/ 3646 h 4873"/>
                <a:gd name="T112" fmla="*/ 700 w 4879"/>
                <a:gd name="T113" fmla="*/ 3468 h 4873"/>
                <a:gd name="T114" fmla="*/ 742 w 4879"/>
                <a:gd name="T115" fmla="*/ 3391 h 4873"/>
                <a:gd name="T116" fmla="*/ 700 w 4879"/>
                <a:gd name="T117" fmla="*/ 3135 h 4873"/>
                <a:gd name="T118" fmla="*/ 597 w 4879"/>
                <a:gd name="T119" fmla="*/ 2973 h 4873"/>
                <a:gd name="T120" fmla="*/ 657 w 4879"/>
                <a:gd name="T121" fmla="*/ 2880 h 4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79" h="4873">
                  <a:moveTo>
                    <a:pt x="546" y="2735"/>
                  </a:moveTo>
                  <a:cubicBezTo>
                    <a:pt x="563" y="2803"/>
                    <a:pt x="563" y="2803"/>
                    <a:pt x="563" y="2803"/>
                  </a:cubicBezTo>
                  <a:cubicBezTo>
                    <a:pt x="614" y="2786"/>
                    <a:pt x="614" y="2786"/>
                    <a:pt x="614" y="2786"/>
                  </a:cubicBezTo>
                  <a:cubicBezTo>
                    <a:pt x="632" y="2786"/>
                    <a:pt x="640" y="2778"/>
                    <a:pt x="632" y="2760"/>
                  </a:cubicBezTo>
                  <a:cubicBezTo>
                    <a:pt x="640" y="2760"/>
                    <a:pt x="640" y="2760"/>
                    <a:pt x="640" y="2760"/>
                  </a:cubicBezTo>
                  <a:cubicBezTo>
                    <a:pt x="666" y="2863"/>
                    <a:pt x="666" y="2863"/>
                    <a:pt x="666" y="2863"/>
                  </a:cubicBezTo>
                  <a:cubicBezTo>
                    <a:pt x="649" y="2863"/>
                    <a:pt x="649" y="2863"/>
                    <a:pt x="649" y="2863"/>
                  </a:cubicBezTo>
                  <a:cubicBezTo>
                    <a:pt x="649" y="2846"/>
                    <a:pt x="640" y="2837"/>
                    <a:pt x="623" y="2837"/>
                  </a:cubicBezTo>
                  <a:cubicBezTo>
                    <a:pt x="487" y="2863"/>
                    <a:pt x="487" y="2863"/>
                    <a:pt x="487" y="2863"/>
                  </a:cubicBezTo>
                  <a:cubicBezTo>
                    <a:pt x="478" y="2863"/>
                    <a:pt x="469" y="2871"/>
                    <a:pt x="478" y="2897"/>
                  </a:cubicBezTo>
                  <a:cubicBezTo>
                    <a:pt x="461" y="2897"/>
                    <a:pt x="461" y="2897"/>
                    <a:pt x="461" y="2897"/>
                  </a:cubicBezTo>
                  <a:cubicBezTo>
                    <a:pt x="444" y="2795"/>
                    <a:pt x="444" y="2795"/>
                    <a:pt x="444" y="2795"/>
                  </a:cubicBezTo>
                  <a:cubicBezTo>
                    <a:pt x="461" y="2795"/>
                    <a:pt x="461" y="2795"/>
                    <a:pt x="461" y="2795"/>
                  </a:cubicBezTo>
                  <a:cubicBezTo>
                    <a:pt x="461" y="2812"/>
                    <a:pt x="469" y="2820"/>
                    <a:pt x="478" y="2812"/>
                  </a:cubicBezTo>
                  <a:cubicBezTo>
                    <a:pt x="546" y="2803"/>
                    <a:pt x="546" y="2803"/>
                    <a:pt x="546" y="2803"/>
                  </a:cubicBezTo>
                  <a:cubicBezTo>
                    <a:pt x="538" y="2735"/>
                    <a:pt x="538" y="2735"/>
                    <a:pt x="538" y="2735"/>
                  </a:cubicBezTo>
                  <a:cubicBezTo>
                    <a:pt x="469" y="2752"/>
                    <a:pt x="469" y="2752"/>
                    <a:pt x="469" y="2752"/>
                  </a:cubicBezTo>
                  <a:cubicBezTo>
                    <a:pt x="452" y="2752"/>
                    <a:pt x="452" y="2760"/>
                    <a:pt x="452" y="2778"/>
                  </a:cubicBezTo>
                  <a:cubicBezTo>
                    <a:pt x="444" y="2778"/>
                    <a:pt x="444" y="2778"/>
                    <a:pt x="444" y="2778"/>
                  </a:cubicBezTo>
                  <a:cubicBezTo>
                    <a:pt x="427" y="2684"/>
                    <a:pt x="427" y="2684"/>
                    <a:pt x="427" y="2684"/>
                  </a:cubicBezTo>
                  <a:cubicBezTo>
                    <a:pt x="435" y="2675"/>
                    <a:pt x="435" y="2675"/>
                    <a:pt x="435" y="2675"/>
                  </a:cubicBezTo>
                  <a:cubicBezTo>
                    <a:pt x="435" y="2701"/>
                    <a:pt x="444" y="2709"/>
                    <a:pt x="461" y="2701"/>
                  </a:cubicBezTo>
                  <a:cubicBezTo>
                    <a:pt x="597" y="2675"/>
                    <a:pt x="597" y="2675"/>
                    <a:pt x="597" y="2675"/>
                  </a:cubicBezTo>
                  <a:cubicBezTo>
                    <a:pt x="614" y="2675"/>
                    <a:pt x="614" y="2667"/>
                    <a:pt x="614" y="2650"/>
                  </a:cubicBezTo>
                  <a:cubicBezTo>
                    <a:pt x="623" y="2641"/>
                    <a:pt x="623" y="2641"/>
                    <a:pt x="623" y="2641"/>
                  </a:cubicBezTo>
                  <a:cubicBezTo>
                    <a:pt x="640" y="2743"/>
                    <a:pt x="640" y="2743"/>
                    <a:pt x="640" y="2743"/>
                  </a:cubicBezTo>
                  <a:cubicBezTo>
                    <a:pt x="632" y="2743"/>
                    <a:pt x="632" y="2743"/>
                    <a:pt x="632" y="2743"/>
                  </a:cubicBezTo>
                  <a:cubicBezTo>
                    <a:pt x="632" y="2726"/>
                    <a:pt x="623" y="2726"/>
                    <a:pt x="606" y="2726"/>
                  </a:cubicBezTo>
                  <a:lnTo>
                    <a:pt x="546" y="2735"/>
                  </a:lnTo>
                  <a:close/>
                  <a:moveTo>
                    <a:pt x="4256" y="1823"/>
                  </a:moveTo>
                  <a:cubicBezTo>
                    <a:pt x="4247" y="1832"/>
                    <a:pt x="4230" y="1849"/>
                    <a:pt x="4222" y="1849"/>
                  </a:cubicBezTo>
                  <a:cubicBezTo>
                    <a:pt x="4205" y="1849"/>
                    <a:pt x="4188" y="1875"/>
                    <a:pt x="4205" y="1875"/>
                  </a:cubicBezTo>
                  <a:cubicBezTo>
                    <a:pt x="4222" y="1883"/>
                    <a:pt x="4230" y="1883"/>
                    <a:pt x="4256" y="1858"/>
                  </a:cubicBezTo>
                  <a:cubicBezTo>
                    <a:pt x="4273" y="1840"/>
                    <a:pt x="4290" y="1798"/>
                    <a:pt x="4256" y="1823"/>
                  </a:cubicBezTo>
                  <a:close/>
                  <a:moveTo>
                    <a:pt x="4137" y="2011"/>
                  </a:moveTo>
                  <a:cubicBezTo>
                    <a:pt x="4145" y="2028"/>
                    <a:pt x="4162" y="2028"/>
                    <a:pt x="4171" y="2019"/>
                  </a:cubicBezTo>
                  <a:cubicBezTo>
                    <a:pt x="4188" y="2019"/>
                    <a:pt x="4188" y="2011"/>
                    <a:pt x="4188" y="2011"/>
                  </a:cubicBezTo>
                  <a:cubicBezTo>
                    <a:pt x="4188" y="2002"/>
                    <a:pt x="4205" y="1994"/>
                    <a:pt x="4230" y="2011"/>
                  </a:cubicBezTo>
                  <a:cubicBezTo>
                    <a:pt x="4247" y="2019"/>
                    <a:pt x="4247" y="2019"/>
                    <a:pt x="4247" y="2019"/>
                  </a:cubicBezTo>
                  <a:cubicBezTo>
                    <a:pt x="4256" y="2019"/>
                    <a:pt x="4247" y="2002"/>
                    <a:pt x="4213" y="1977"/>
                  </a:cubicBezTo>
                  <a:cubicBezTo>
                    <a:pt x="4188" y="1951"/>
                    <a:pt x="4171" y="1943"/>
                    <a:pt x="4128" y="1909"/>
                  </a:cubicBezTo>
                  <a:cubicBezTo>
                    <a:pt x="4077" y="1883"/>
                    <a:pt x="4051" y="1866"/>
                    <a:pt x="4017" y="1840"/>
                  </a:cubicBezTo>
                  <a:cubicBezTo>
                    <a:pt x="3992" y="1806"/>
                    <a:pt x="3992" y="1789"/>
                    <a:pt x="4017" y="1781"/>
                  </a:cubicBezTo>
                  <a:cubicBezTo>
                    <a:pt x="4043" y="1772"/>
                    <a:pt x="4060" y="1781"/>
                    <a:pt x="4051" y="1781"/>
                  </a:cubicBezTo>
                  <a:cubicBezTo>
                    <a:pt x="4043" y="1789"/>
                    <a:pt x="4026" y="1789"/>
                    <a:pt x="4034" y="1806"/>
                  </a:cubicBezTo>
                  <a:cubicBezTo>
                    <a:pt x="4043" y="1815"/>
                    <a:pt x="4068" y="1840"/>
                    <a:pt x="4137" y="1900"/>
                  </a:cubicBezTo>
                  <a:cubicBezTo>
                    <a:pt x="4213" y="1951"/>
                    <a:pt x="4264" y="1985"/>
                    <a:pt x="4299" y="2028"/>
                  </a:cubicBezTo>
                  <a:cubicBezTo>
                    <a:pt x="4324" y="2062"/>
                    <a:pt x="4307" y="2088"/>
                    <a:pt x="4299" y="2088"/>
                  </a:cubicBezTo>
                  <a:cubicBezTo>
                    <a:pt x="4290" y="2088"/>
                    <a:pt x="4247" y="2053"/>
                    <a:pt x="4222" y="2036"/>
                  </a:cubicBezTo>
                  <a:cubicBezTo>
                    <a:pt x="4196" y="2019"/>
                    <a:pt x="4205" y="2028"/>
                    <a:pt x="4196" y="2036"/>
                  </a:cubicBezTo>
                  <a:cubicBezTo>
                    <a:pt x="4188" y="2036"/>
                    <a:pt x="4179" y="2045"/>
                    <a:pt x="4171" y="2045"/>
                  </a:cubicBezTo>
                  <a:cubicBezTo>
                    <a:pt x="4162" y="2045"/>
                    <a:pt x="4154" y="2045"/>
                    <a:pt x="4162" y="2062"/>
                  </a:cubicBezTo>
                  <a:cubicBezTo>
                    <a:pt x="4162" y="2070"/>
                    <a:pt x="4162" y="2096"/>
                    <a:pt x="4145" y="2088"/>
                  </a:cubicBezTo>
                  <a:cubicBezTo>
                    <a:pt x="4128" y="2070"/>
                    <a:pt x="4137" y="2045"/>
                    <a:pt x="4111" y="2062"/>
                  </a:cubicBezTo>
                  <a:cubicBezTo>
                    <a:pt x="4085" y="2070"/>
                    <a:pt x="4068" y="2079"/>
                    <a:pt x="4051" y="2053"/>
                  </a:cubicBezTo>
                  <a:cubicBezTo>
                    <a:pt x="4034" y="2028"/>
                    <a:pt x="4034" y="2019"/>
                    <a:pt x="4043" y="2002"/>
                  </a:cubicBezTo>
                  <a:cubicBezTo>
                    <a:pt x="4043" y="1985"/>
                    <a:pt x="4043" y="1968"/>
                    <a:pt x="4034" y="1960"/>
                  </a:cubicBezTo>
                  <a:cubicBezTo>
                    <a:pt x="4026" y="1960"/>
                    <a:pt x="4017" y="1943"/>
                    <a:pt x="4043" y="1943"/>
                  </a:cubicBezTo>
                  <a:cubicBezTo>
                    <a:pt x="4060" y="1943"/>
                    <a:pt x="4068" y="1951"/>
                    <a:pt x="4137" y="2011"/>
                  </a:cubicBezTo>
                  <a:close/>
                  <a:moveTo>
                    <a:pt x="4077" y="1985"/>
                  </a:moveTo>
                  <a:cubicBezTo>
                    <a:pt x="4085" y="1994"/>
                    <a:pt x="4120" y="2019"/>
                    <a:pt x="4111" y="2028"/>
                  </a:cubicBezTo>
                  <a:cubicBezTo>
                    <a:pt x="4102" y="2036"/>
                    <a:pt x="4085" y="2053"/>
                    <a:pt x="4068" y="2036"/>
                  </a:cubicBezTo>
                  <a:cubicBezTo>
                    <a:pt x="4060" y="2019"/>
                    <a:pt x="4043" y="1960"/>
                    <a:pt x="4077" y="1985"/>
                  </a:cubicBezTo>
                  <a:close/>
                  <a:moveTo>
                    <a:pt x="4256" y="1875"/>
                  </a:moveTo>
                  <a:cubicBezTo>
                    <a:pt x="4264" y="1883"/>
                    <a:pt x="4273" y="1892"/>
                    <a:pt x="4290" y="1883"/>
                  </a:cubicBezTo>
                  <a:cubicBezTo>
                    <a:pt x="4299" y="1875"/>
                    <a:pt x="4324" y="1849"/>
                    <a:pt x="4324" y="1840"/>
                  </a:cubicBezTo>
                  <a:cubicBezTo>
                    <a:pt x="4333" y="1823"/>
                    <a:pt x="4341" y="1815"/>
                    <a:pt x="4341" y="1832"/>
                  </a:cubicBezTo>
                  <a:cubicBezTo>
                    <a:pt x="4341" y="1840"/>
                    <a:pt x="4341" y="1858"/>
                    <a:pt x="4324" y="1875"/>
                  </a:cubicBezTo>
                  <a:cubicBezTo>
                    <a:pt x="4316" y="1883"/>
                    <a:pt x="4307" y="1883"/>
                    <a:pt x="4316" y="1892"/>
                  </a:cubicBezTo>
                  <a:cubicBezTo>
                    <a:pt x="4324" y="1900"/>
                    <a:pt x="4341" y="1917"/>
                    <a:pt x="4341" y="1900"/>
                  </a:cubicBezTo>
                  <a:cubicBezTo>
                    <a:pt x="4341" y="1892"/>
                    <a:pt x="4324" y="1875"/>
                    <a:pt x="4333" y="1866"/>
                  </a:cubicBezTo>
                  <a:cubicBezTo>
                    <a:pt x="4341" y="1858"/>
                    <a:pt x="4358" y="1892"/>
                    <a:pt x="4375" y="1917"/>
                  </a:cubicBezTo>
                  <a:cubicBezTo>
                    <a:pt x="4384" y="1934"/>
                    <a:pt x="4392" y="1934"/>
                    <a:pt x="4409" y="1943"/>
                  </a:cubicBezTo>
                  <a:cubicBezTo>
                    <a:pt x="4427" y="1951"/>
                    <a:pt x="4478" y="1968"/>
                    <a:pt x="4495" y="1977"/>
                  </a:cubicBezTo>
                  <a:cubicBezTo>
                    <a:pt x="4512" y="1985"/>
                    <a:pt x="4520" y="1994"/>
                    <a:pt x="4520" y="1977"/>
                  </a:cubicBezTo>
                  <a:cubicBezTo>
                    <a:pt x="4529" y="1968"/>
                    <a:pt x="4546" y="1917"/>
                    <a:pt x="4554" y="1909"/>
                  </a:cubicBezTo>
                  <a:cubicBezTo>
                    <a:pt x="4554" y="1909"/>
                    <a:pt x="4563" y="1917"/>
                    <a:pt x="4554" y="1943"/>
                  </a:cubicBezTo>
                  <a:cubicBezTo>
                    <a:pt x="4546" y="1968"/>
                    <a:pt x="4537" y="2002"/>
                    <a:pt x="4529" y="2011"/>
                  </a:cubicBezTo>
                  <a:cubicBezTo>
                    <a:pt x="4520" y="2011"/>
                    <a:pt x="4512" y="2011"/>
                    <a:pt x="4495" y="1994"/>
                  </a:cubicBezTo>
                  <a:cubicBezTo>
                    <a:pt x="4478" y="1985"/>
                    <a:pt x="4444" y="1960"/>
                    <a:pt x="4418" y="1960"/>
                  </a:cubicBezTo>
                  <a:cubicBezTo>
                    <a:pt x="4401" y="1951"/>
                    <a:pt x="4401" y="1951"/>
                    <a:pt x="4409" y="1960"/>
                  </a:cubicBezTo>
                  <a:cubicBezTo>
                    <a:pt x="4409" y="1968"/>
                    <a:pt x="4409" y="1985"/>
                    <a:pt x="4401" y="1985"/>
                  </a:cubicBezTo>
                  <a:cubicBezTo>
                    <a:pt x="4392" y="1994"/>
                    <a:pt x="4401" y="1994"/>
                    <a:pt x="4409" y="2002"/>
                  </a:cubicBezTo>
                  <a:cubicBezTo>
                    <a:pt x="4418" y="2002"/>
                    <a:pt x="4469" y="2062"/>
                    <a:pt x="4469" y="2079"/>
                  </a:cubicBezTo>
                  <a:cubicBezTo>
                    <a:pt x="4469" y="2105"/>
                    <a:pt x="4461" y="2113"/>
                    <a:pt x="4409" y="2096"/>
                  </a:cubicBezTo>
                  <a:cubicBezTo>
                    <a:pt x="4358" y="2079"/>
                    <a:pt x="4341" y="2053"/>
                    <a:pt x="4341" y="2045"/>
                  </a:cubicBezTo>
                  <a:cubicBezTo>
                    <a:pt x="4333" y="2036"/>
                    <a:pt x="4307" y="2028"/>
                    <a:pt x="4290" y="2011"/>
                  </a:cubicBezTo>
                  <a:cubicBezTo>
                    <a:pt x="4282" y="2002"/>
                    <a:pt x="4256" y="1968"/>
                    <a:pt x="4273" y="1968"/>
                  </a:cubicBezTo>
                  <a:cubicBezTo>
                    <a:pt x="4282" y="1977"/>
                    <a:pt x="4299" y="2002"/>
                    <a:pt x="4299" y="1985"/>
                  </a:cubicBezTo>
                  <a:cubicBezTo>
                    <a:pt x="4307" y="1960"/>
                    <a:pt x="4299" y="1960"/>
                    <a:pt x="4299" y="1951"/>
                  </a:cubicBezTo>
                  <a:cubicBezTo>
                    <a:pt x="4290" y="1943"/>
                    <a:pt x="4290" y="1943"/>
                    <a:pt x="4299" y="1934"/>
                  </a:cubicBezTo>
                  <a:cubicBezTo>
                    <a:pt x="4307" y="1926"/>
                    <a:pt x="4307" y="1926"/>
                    <a:pt x="4324" y="1934"/>
                  </a:cubicBezTo>
                  <a:cubicBezTo>
                    <a:pt x="4341" y="1951"/>
                    <a:pt x="4350" y="1960"/>
                    <a:pt x="4358" y="1968"/>
                  </a:cubicBezTo>
                  <a:cubicBezTo>
                    <a:pt x="4375" y="1968"/>
                    <a:pt x="4384" y="1960"/>
                    <a:pt x="4375" y="1951"/>
                  </a:cubicBezTo>
                  <a:cubicBezTo>
                    <a:pt x="4367" y="1943"/>
                    <a:pt x="4333" y="1917"/>
                    <a:pt x="4324" y="1917"/>
                  </a:cubicBezTo>
                  <a:cubicBezTo>
                    <a:pt x="4307" y="1917"/>
                    <a:pt x="4307" y="1926"/>
                    <a:pt x="4299" y="1917"/>
                  </a:cubicBezTo>
                  <a:cubicBezTo>
                    <a:pt x="4299" y="1909"/>
                    <a:pt x="4282" y="1917"/>
                    <a:pt x="4273" y="1917"/>
                  </a:cubicBezTo>
                  <a:cubicBezTo>
                    <a:pt x="4264" y="1917"/>
                    <a:pt x="4256" y="1917"/>
                    <a:pt x="4247" y="1909"/>
                  </a:cubicBezTo>
                  <a:cubicBezTo>
                    <a:pt x="4247" y="1900"/>
                    <a:pt x="4256" y="1900"/>
                    <a:pt x="4256" y="1892"/>
                  </a:cubicBezTo>
                  <a:cubicBezTo>
                    <a:pt x="4247" y="1883"/>
                    <a:pt x="4247" y="1875"/>
                    <a:pt x="4256" y="1875"/>
                  </a:cubicBezTo>
                  <a:close/>
                  <a:moveTo>
                    <a:pt x="4358" y="2011"/>
                  </a:moveTo>
                  <a:cubicBezTo>
                    <a:pt x="4367" y="2002"/>
                    <a:pt x="4384" y="1994"/>
                    <a:pt x="4384" y="2011"/>
                  </a:cubicBezTo>
                  <a:cubicBezTo>
                    <a:pt x="4384" y="2019"/>
                    <a:pt x="4367" y="2028"/>
                    <a:pt x="4358" y="2036"/>
                  </a:cubicBezTo>
                  <a:cubicBezTo>
                    <a:pt x="4350" y="2036"/>
                    <a:pt x="4358" y="2045"/>
                    <a:pt x="4375" y="2062"/>
                  </a:cubicBezTo>
                  <a:cubicBezTo>
                    <a:pt x="4392" y="2070"/>
                    <a:pt x="4409" y="2079"/>
                    <a:pt x="4427" y="2079"/>
                  </a:cubicBezTo>
                  <a:cubicBezTo>
                    <a:pt x="4444" y="2079"/>
                    <a:pt x="4444" y="2079"/>
                    <a:pt x="4444" y="2062"/>
                  </a:cubicBezTo>
                  <a:cubicBezTo>
                    <a:pt x="4435" y="2053"/>
                    <a:pt x="4384" y="1994"/>
                    <a:pt x="4367" y="1985"/>
                  </a:cubicBezTo>
                  <a:cubicBezTo>
                    <a:pt x="4350" y="1977"/>
                    <a:pt x="4341" y="1977"/>
                    <a:pt x="4333" y="1985"/>
                  </a:cubicBezTo>
                  <a:cubicBezTo>
                    <a:pt x="4333" y="2002"/>
                    <a:pt x="4333" y="2019"/>
                    <a:pt x="4358" y="2011"/>
                  </a:cubicBezTo>
                  <a:close/>
                  <a:moveTo>
                    <a:pt x="3812" y="1185"/>
                  </a:moveTo>
                  <a:cubicBezTo>
                    <a:pt x="3804" y="1202"/>
                    <a:pt x="3812" y="1219"/>
                    <a:pt x="3804" y="1236"/>
                  </a:cubicBezTo>
                  <a:cubicBezTo>
                    <a:pt x="3795" y="1244"/>
                    <a:pt x="3778" y="1253"/>
                    <a:pt x="3761" y="1244"/>
                  </a:cubicBezTo>
                  <a:cubicBezTo>
                    <a:pt x="3736" y="1244"/>
                    <a:pt x="3710" y="1236"/>
                    <a:pt x="3719" y="1253"/>
                  </a:cubicBezTo>
                  <a:cubicBezTo>
                    <a:pt x="3719" y="1261"/>
                    <a:pt x="3744" y="1270"/>
                    <a:pt x="3753" y="1278"/>
                  </a:cubicBezTo>
                  <a:cubicBezTo>
                    <a:pt x="3770" y="1287"/>
                    <a:pt x="3787" y="1304"/>
                    <a:pt x="3795" y="1312"/>
                  </a:cubicBezTo>
                  <a:cubicBezTo>
                    <a:pt x="3804" y="1312"/>
                    <a:pt x="3821" y="1304"/>
                    <a:pt x="3830" y="1287"/>
                  </a:cubicBezTo>
                  <a:cubicBezTo>
                    <a:pt x="3830" y="1270"/>
                    <a:pt x="3830" y="1142"/>
                    <a:pt x="3812" y="1185"/>
                  </a:cubicBezTo>
                  <a:close/>
                  <a:moveTo>
                    <a:pt x="3855" y="1099"/>
                  </a:moveTo>
                  <a:cubicBezTo>
                    <a:pt x="3864" y="1108"/>
                    <a:pt x="3881" y="1108"/>
                    <a:pt x="3889" y="1116"/>
                  </a:cubicBezTo>
                  <a:cubicBezTo>
                    <a:pt x="3906" y="1116"/>
                    <a:pt x="3923" y="1116"/>
                    <a:pt x="3957" y="1125"/>
                  </a:cubicBezTo>
                  <a:cubicBezTo>
                    <a:pt x="3983" y="1142"/>
                    <a:pt x="3983" y="1133"/>
                    <a:pt x="3983" y="1125"/>
                  </a:cubicBezTo>
                  <a:cubicBezTo>
                    <a:pt x="3992" y="1116"/>
                    <a:pt x="3992" y="1108"/>
                    <a:pt x="3957" y="1091"/>
                  </a:cubicBezTo>
                  <a:cubicBezTo>
                    <a:pt x="3932" y="1074"/>
                    <a:pt x="3898" y="1091"/>
                    <a:pt x="3915" y="1082"/>
                  </a:cubicBezTo>
                  <a:cubicBezTo>
                    <a:pt x="3932" y="1065"/>
                    <a:pt x="3940" y="1074"/>
                    <a:pt x="3957" y="1040"/>
                  </a:cubicBezTo>
                  <a:cubicBezTo>
                    <a:pt x="3966" y="1006"/>
                    <a:pt x="3957" y="972"/>
                    <a:pt x="3949" y="946"/>
                  </a:cubicBezTo>
                  <a:cubicBezTo>
                    <a:pt x="3949" y="929"/>
                    <a:pt x="3940" y="937"/>
                    <a:pt x="3940" y="963"/>
                  </a:cubicBezTo>
                  <a:cubicBezTo>
                    <a:pt x="3932" y="997"/>
                    <a:pt x="3932" y="1023"/>
                    <a:pt x="3915" y="1031"/>
                  </a:cubicBezTo>
                  <a:cubicBezTo>
                    <a:pt x="3906" y="1040"/>
                    <a:pt x="3872" y="1057"/>
                    <a:pt x="3838" y="1048"/>
                  </a:cubicBezTo>
                  <a:cubicBezTo>
                    <a:pt x="3804" y="1040"/>
                    <a:pt x="3795" y="1031"/>
                    <a:pt x="3761" y="1006"/>
                  </a:cubicBezTo>
                  <a:cubicBezTo>
                    <a:pt x="3736" y="980"/>
                    <a:pt x="3719" y="955"/>
                    <a:pt x="3719" y="972"/>
                  </a:cubicBezTo>
                  <a:cubicBezTo>
                    <a:pt x="3727" y="989"/>
                    <a:pt x="3744" y="1014"/>
                    <a:pt x="3761" y="1031"/>
                  </a:cubicBezTo>
                  <a:cubicBezTo>
                    <a:pt x="3778" y="1057"/>
                    <a:pt x="3778" y="1057"/>
                    <a:pt x="3770" y="1057"/>
                  </a:cubicBezTo>
                  <a:cubicBezTo>
                    <a:pt x="3753" y="1057"/>
                    <a:pt x="3744" y="1065"/>
                    <a:pt x="3702" y="1065"/>
                  </a:cubicBezTo>
                  <a:cubicBezTo>
                    <a:pt x="3659" y="1065"/>
                    <a:pt x="3659" y="1057"/>
                    <a:pt x="3633" y="1057"/>
                  </a:cubicBezTo>
                  <a:cubicBezTo>
                    <a:pt x="3608" y="1065"/>
                    <a:pt x="3582" y="1057"/>
                    <a:pt x="3548" y="1040"/>
                  </a:cubicBezTo>
                  <a:cubicBezTo>
                    <a:pt x="3514" y="1031"/>
                    <a:pt x="3505" y="1040"/>
                    <a:pt x="3514" y="1048"/>
                  </a:cubicBezTo>
                  <a:cubicBezTo>
                    <a:pt x="3531" y="1057"/>
                    <a:pt x="3565" y="1082"/>
                    <a:pt x="3616" y="1091"/>
                  </a:cubicBezTo>
                  <a:cubicBezTo>
                    <a:pt x="3659" y="1091"/>
                    <a:pt x="3736" y="1091"/>
                    <a:pt x="3753" y="1091"/>
                  </a:cubicBezTo>
                  <a:cubicBezTo>
                    <a:pt x="3770" y="1082"/>
                    <a:pt x="3804" y="1074"/>
                    <a:pt x="3855" y="1099"/>
                  </a:cubicBezTo>
                  <a:close/>
                  <a:moveTo>
                    <a:pt x="2883" y="597"/>
                  </a:moveTo>
                  <a:cubicBezTo>
                    <a:pt x="2874" y="614"/>
                    <a:pt x="2866" y="622"/>
                    <a:pt x="2874" y="622"/>
                  </a:cubicBezTo>
                  <a:cubicBezTo>
                    <a:pt x="2874" y="631"/>
                    <a:pt x="2891" y="622"/>
                    <a:pt x="2909" y="614"/>
                  </a:cubicBezTo>
                  <a:cubicBezTo>
                    <a:pt x="2926" y="605"/>
                    <a:pt x="2968" y="580"/>
                    <a:pt x="2985" y="571"/>
                  </a:cubicBezTo>
                  <a:cubicBezTo>
                    <a:pt x="3002" y="571"/>
                    <a:pt x="3019" y="554"/>
                    <a:pt x="3028" y="546"/>
                  </a:cubicBezTo>
                  <a:cubicBezTo>
                    <a:pt x="3036" y="537"/>
                    <a:pt x="3054" y="537"/>
                    <a:pt x="3054" y="520"/>
                  </a:cubicBezTo>
                  <a:cubicBezTo>
                    <a:pt x="3054" y="503"/>
                    <a:pt x="3028" y="486"/>
                    <a:pt x="2994" y="495"/>
                  </a:cubicBezTo>
                  <a:cubicBezTo>
                    <a:pt x="2960" y="495"/>
                    <a:pt x="2934" y="503"/>
                    <a:pt x="2909" y="503"/>
                  </a:cubicBezTo>
                  <a:cubicBezTo>
                    <a:pt x="2874" y="503"/>
                    <a:pt x="2874" y="503"/>
                    <a:pt x="2883" y="520"/>
                  </a:cubicBezTo>
                  <a:cubicBezTo>
                    <a:pt x="2900" y="529"/>
                    <a:pt x="2917" y="537"/>
                    <a:pt x="2926" y="537"/>
                  </a:cubicBezTo>
                  <a:cubicBezTo>
                    <a:pt x="2943" y="529"/>
                    <a:pt x="2943" y="537"/>
                    <a:pt x="2951" y="537"/>
                  </a:cubicBezTo>
                  <a:cubicBezTo>
                    <a:pt x="2960" y="529"/>
                    <a:pt x="2977" y="529"/>
                    <a:pt x="2968" y="537"/>
                  </a:cubicBezTo>
                  <a:cubicBezTo>
                    <a:pt x="2968" y="546"/>
                    <a:pt x="2968" y="537"/>
                    <a:pt x="2943" y="554"/>
                  </a:cubicBezTo>
                  <a:cubicBezTo>
                    <a:pt x="2917" y="571"/>
                    <a:pt x="2926" y="571"/>
                    <a:pt x="2909" y="580"/>
                  </a:cubicBezTo>
                  <a:cubicBezTo>
                    <a:pt x="2900" y="588"/>
                    <a:pt x="2891" y="597"/>
                    <a:pt x="2883" y="597"/>
                  </a:cubicBezTo>
                  <a:close/>
                  <a:moveTo>
                    <a:pt x="2764" y="665"/>
                  </a:moveTo>
                  <a:cubicBezTo>
                    <a:pt x="2772" y="665"/>
                    <a:pt x="2789" y="648"/>
                    <a:pt x="2849" y="639"/>
                  </a:cubicBezTo>
                  <a:cubicBezTo>
                    <a:pt x="2909" y="631"/>
                    <a:pt x="2926" y="631"/>
                    <a:pt x="2951" y="639"/>
                  </a:cubicBezTo>
                  <a:cubicBezTo>
                    <a:pt x="2977" y="648"/>
                    <a:pt x="2994" y="665"/>
                    <a:pt x="2977" y="682"/>
                  </a:cubicBezTo>
                  <a:cubicBezTo>
                    <a:pt x="2968" y="690"/>
                    <a:pt x="2960" y="682"/>
                    <a:pt x="2934" y="690"/>
                  </a:cubicBezTo>
                  <a:cubicBezTo>
                    <a:pt x="2909" y="699"/>
                    <a:pt x="2874" y="707"/>
                    <a:pt x="2840" y="716"/>
                  </a:cubicBezTo>
                  <a:cubicBezTo>
                    <a:pt x="2806" y="716"/>
                    <a:pt x="2815" y="716"/>
                    <a:pt x="2806" y="716"/>
                  </a:cubicBezTo>
                  <a:cubicBezTo>
                    <a:pt x="2798" y="725"/>
                    <a:pt x="2798" y="725"/>
                    <a:pt x="2781" y="716"/>
                  </a:cubicBezTo>
                  <a:cubicBezTo>
                    <a:pt x="2772" y="707"/>
                    <a:pt x="2755" y="682"/>
                    <a:pt x="2755" y="682"/>
                  </a:cubicBezTo>
                  <a:cubicBezTo>
                    <a:pt x="2764" y="673"/>
                    <a:pt x="2755" y="656"/>
                    <a:pt x="2764" y="665"/>
                  </a:cubicBezTo>
                  <a:close/>
                  <a:moveTo>
                    <a:pt x="1902" y="588"/>
                  </a:moveTo>
                  <a:cubicBezTo>
                    <a:pt x="1902" y="605"/>
                    <a:pt x="1902" y="648"/>
                    <a:pt x="1894" y="673"/>
                  </a:cubicBezTo>
                  <a:cubicBezTo>
                    <a:pt x="1885" y="690"/>
                    <a:pt x="1885" y="707"/>
                    <a:pt x="1877" y="690"/>
                  </a:cubicBezTo>
                  <a:cubicBezTo>
                    <a:pt x="1877" y="673"/>
                    <a:pt x="1860" y="588"/>
                    <a:pt x="1860" y="580"/>
                  </a:cubicBezTo>
                  <a:cubicBezTo>
                    <a:pt x="1851" y="571"/>
                    <a:pt x="1851" y="571"/>
                    <a:pt x="1851" y="546"/>
                  </a:cubicBezTo>
                  <a:cubicBezTo>
                    <a:pt x="1851" y="520"/>
                    <a:pt x="1851" y="486"/>
                    <a:pt x="1834" y="477"/>
                  </a:cubicBezTo>
                  <a:cubicBezTo>
                    <a:pt x="1817" y="477"/>
                    <a:pt x="1800" y="495"/>
                    <a:pt x="1783" y="512"/>
                  </a:cubicBezTo>
                  <a:cubicBezTo>
                    <a:pt x="1766" y="520"/>
                    <a:pt x="1740" y="537"/>
                    <a:pt x="1740" y="554"/>
                  </a:cubicBezTo>
                  <a:cubicBezTo>
                    <a:pt x="1749" y="563"/>
                    <a:pt x="1791" y="537"/>
                    <a:pt x="1800" y="520"/>
                  </a:cubicBezTo>
                  <a:cubicBezTo>
                    <a:pt x="1808" y="512"/>
                    <a:pt x="1825" y="495"/>
                    <a:pt x="1825" y="503"/>
                  </a:cubicBezTo>
                  <a:cubicBezTo>
                    <a:pt x="1834" y="512"/>
                    <a:pt x="1834" y="520"/>
                    <a:pt x="1834" y="537"/>
                  </a:cubicBezTo>
                  <a:cubicBezTo>
                    <a:pt x="1834" y="563"/>
                    <a:pt x="1843" y="563"/>
                    <a:pt x="1825" y="571"/>
                  </a:cubicBezTo>
                  <a:cubicBezTo>
                    <a:pt x="1817" y="580"/>
                    <a:pt x="1808" y="597"/>
                    <a:pt x="1825" y="614"/>
                  </a:cubicBezTo>
                  <a:cubicBezTo>
                    <a:pt x="1843" y="639"/>
                    <a:pt x="1843" y="639"/>
                    <a:pt x="1843" y="656"/>
                  </a:cubicBezTo>
                  <a:cubicBezTo>
                    <a:pt x="1843" y="673"/>
                    <a:pt x="1843" y="716"/>
                    <a:pt x="1851" y="733"/>
                  </a:cubicBezTo>
                  <a:cubicBezTo>
                    <a:pt x="1851" y="742"/>
                    <a:pt x="1843" y="767"/>
                    <a:pt x="1843" y="793"/>
                  </a:cubicBezTo>
                  <a:cubicBezTo>
                    <a:pt x="1843" y="818"/>
                    <a:pt x="1843" y="835"/>
                    <a:pt x="1851" y="844"/>
                  </a:cubicBezTo>
                  <a:cubicBezTo>
                    <a:pt x="1860" y="852"/>
                    <a:pt x="1868" y="852"/>
                    <a:pt x="1868" y="835"/>
                  </a:cubicBezTo>
                  <a:cubicBezTo>
                    <a:pt x="1877" y="810"/>
                    <a:pt x="1885" y="810"/>
                    <a:pt x="1885" y="784"/>
                  </a:cubicBezTo>
                  <a:cubicBezTo>
                    <a:pt x="1885" y="767"/>
                    <a:pt x="1894" y="750"/>
                    <a:pt x="1902" y="742"/>
                  </a:cubicBezTo>
                  <a:cubicBezTo>
                    <a:pt x="1902" y="725"/>
                    <a:pt x="1894" y="707"/>
                    <a:pt x="1902" y="682"/>
                  </a:cubicBezTo>
                  <a:cubicBezTo>
                    <a:pt x="1911" y="656"/>
                    <a:pt x="1919" y="656"/>
                    <a:pt x="1919" y="622"/>
                  </a:cubicBezTo>
                  <a:cubicBezTo>
                    <a:pt x="1919" y="597"/>
                    <a:pt x="1902" y="563"/>
                    <a:pt x="1902" y="588"/>
                  </a:cubicBezTo>
                  <a:close/>
                  <a:moveTo>
                    <a:pt x="1902" y="537"/>
                  </a:moveTo>
                  <a:cubicBezTo>
                    <a:pt x="1919" y="520"/>
                    <a:pt x="1945" y="495"/>
                    <a:pt x="1953" y="486"/>
                  </a:cubicBezTo>
                  <a:cubicBezTo>
                    <a:pt x="1962" y="469"/>
                    <a:pt x="1962" y="469"/>
                    <a:pt x="1970" y="495"/>
                  </a:cubicBezTo>
                  <a:cubicBezTo>
                    <a:pt x="1979" y="529"/>
                    <a:pt x="1996" y="580"/>
                    <a:pt x="1996" y="597"/>
                  </a:cubicBezTo>
                  <a:cubicBezTo>
                    <a:pt x="1996" y="605"/>
                    <a:pt x="1987" y="614"/>
                    <a:pt x="1996" y="622"/>
                  </a:cubicBezTo>
                  <a:cubicBezTo>
                    <a:pt x="2005" y="639"/>
                    <a:pt x="2005" y="639"/>
                    <a:pt x="2013" y="639"/>
                  </a:cubicBezTo>
                  <a:cubicBezTo>
                    <a:pt x="2022" y="639"/>
                    <a:pt x="2030" y="656"/>
                    <a:pt x="2030" y="673"/>
                  </a:cubicBezTo>
                  <a:cubicBezTo>
                    <a:pt x="2030" y="682"/>
                    <a:pt x="2030" y="716"/>
                    <a:pt x="2047" y="733"/>
                  </a:cubicBezTo>
                  <a:cubicBezTo>
                    <a:pt x="2056" y="750"/>
                    <a:pt x="2073" y="750"/>
                    <a:pt x="2081" y="733"/>
                  </a:cubicBezTo>
                  <a:cubicBezTo>
                    <a:pt x="2090" y="716"/>
                    <a:pt x="2098" y="716"/>
                    <a:pt x="2107" y="699"/>
                  </a:cubicBezTo>
                  <a:cubicBezTo>
                    <a:pt x="2115" y="673"/>
                    <a:pt x="2124" y="673"/>
                    <a:pt x="2124" y="665"/>
                  </a:cubicBezTo>
                  <a:cubicBezTo>
                    <a:pt x="2124" y="656"/>
                    <a:pt x="2115" y="656"/>
                    <a:pt x="2098" y="673"/>
                  </a:cubicBezTo>
                  <a:cubicBezTo>
                    <a:pt x="2090" y="690"/>
                    <a:pt x="2073" y="716"/>
                    <a:pt x="2056" y="690"/>
                  </a:cubicBezTo>
                  <a:cubicBezTo>
                    <a:pt x="2047" y="665"/>
                    <a:pt x="2056" y="648"/>
                    <a:pt x="2039" y="622"/>
                  </a:cubicBezTo>
                  <a:cubicBezTo>
                    <a:pt x="2013" y="597"/>
                    <a:pt x="2022" y="597"/>
                    <a:pt x="2013" y="563"/>
                  </a:cubicBezTo>
                  <a:cubicBezTo>
                    <a:pt x="2013" y="520"/>
                    <a:pt x="1987" y="486"/>
                    <a:pt x="1996" y="477"/>
                  </a:cubicBezTo>
                  <a:cubicBezTo>
                    <a:pt x="2005" y="460"/>
                    <a:pt x="2030" y="418"/>
                    <a:pt x="2030" y="392"/>
                  </a:cubicBezTo>
                  <a:cubicBezTo>
                    <a:pt x="2022" y="375"/>
                    <a:pt x="2013" y="367"/>
                    <a:pt x="1987" y="392"/>
                  </a:cubicBezTo>
                  <a:cubicBezTo>
                    <a:pt x="1962" y="418"/>
                    <a:pt x="1953" y="435"/>
                    <a:pt x="1936" y="469"/>
                  </a:cubicBezTo>
                  <a:cubicBezTo>
                    <a:pt x="1911" y="503"/>
                    <a:pt x="1902" y="520"/>
                    <a:pt x="1894" y="529"/>
                  </a:cubicBezTo>
                  <a:cubicBezTo>
                    <a:pt x="1885" y="529"/>
                    <a:pt x="1894" y="546"/>
                    <a:pt x="1902" y="537"/>
                  </a:cubicBezTo>
                  <a:close/>
                  <a:moveTo>
                    <a:pt x="1970" y="443"/>
                  </a:moveTo>
                  <a:cubicBezTo>
                    <a:pt x="1970" y="452"/>
                    <a:pt x="1962" y="469"/>
                    <a:pt x="1979" y="460"/>
                  </a:cubicBezTo>
                  <a:cubicBezTo>
                    <a:pt x="1987" y="452"/>
                    <a:pt x="1996" y="443"/>
                    <a:pt x="1996" y="435"/>
                  </a:cubicBezTo>
                  <a:cubicBezTo>
                    <a:pt x="2005" y="418"/>
                    <a:pt x="2005" y="409"/>
                    <a:pt x="1996" y="409"/>
                  </a:cubicBezTo>
                  <a:cubicBezTo>
                    <a:pt x="1996" y="409"/>
                    <a:pt x="1979" y="426"/>
                    <a:pt x="1970" y="443"/>
                  </a:cubicBezTo>
                  <a:close/>
                  <a:moveTo>
                    <a:pt x="1092" y="1270"/>
                  </a:moveTo>
                  <a:cubicBezTo>
                    <a:pt x="1101" y="1278"/>
                    <a:pt x="1126" y="1295"/>
                    <a:pt x="1135" y="1304"/>
                  </a:cubicBezTo>
                  <a:cubicBezTo>
                    <a:pt x="1135" y="1321"/>
                    <a:pt x="1152" y="1321"/>
                    <a:pt x="1160" y="1312"/>
                  </a:cubicBezTo>
                  <a:cubicBezTo>
                    <a:pt x="1169" y="1304"/>
                    <a:pt x="1169" y="1304"/>
                    <a:pt x="1160" y="1287"/>
                  </a:cubicBezTo>
                  <a:cubicBezTo>
                    <a:pt x="1143" y="1278"/>
                    <a:pt x="1118" y="1270"/>
                    <a:pt x="1109" y="1261"/>
                  </a:cubicBezTo>
                  <a:cubicBezTo>
                    <a:pt x="1092" y="1253"/>
                    <a:pt x="1084" y="1261"/>
                    <a:pt x="1092" y="1270"/>
                  </a:cubicBezTo>
                  <a:close/>
                  <a:moveTo>
                    <a:pt x="1101" y="1210"/>
                  </a:moveTo>
                  <a:cubicBezTo>
                    <a:pt x="1109" y="1202"/>
                    <a:pt x="1101" y="1176"/>
                    <a:pt x="1101" y="1167"/>
                  </a:cubicBezTo>
                  <a:cubicBezTo>
                    <a:pt x="1101" y="1150"/>
                    <a:pt x="1101" y="1150"/>
                    <a:pt x="1109" y="1142"/>
                  </a:cubicBezTo>
                  <a:cubicBezTo>
                    <a:pt x="1126" y="1133"/>
                    <a:pt x="1126" y="1125"/>
                    <a:pt x="1118" y="1116"/>
                  </a:cubicBezTo>
                  <a:cubicBezTo>
                    <a:pt x="1109" y="1108"/>
                    <a:pt x="1109" y="1108"/>
                    <a:pt x="1109" y="1099"/>
                  </a:cubicBezTo>
                  <a:cubicBezTo>
                    <a:pt x="1109" y="1091"/>
                    <a:pt x="1109" y="1091"/>
                    <a:pt x="1101" y="1082"/>
                  </a:cubicBezTo>
                  <a:cubicBezTo>
                    <a:pt x="1092" y="1082"/>
                    <a:pt x="1092" y="1074"/>
                    <a:pt x="1092" y="1057"/>
                  </a:cubicBezTo>
                  <a:cubicBezTo>
                    <a:pt x="1092" y="1040"/>
                    <a:pt x="1092" y="1023"/>
                    <a:pt x="1101" y="1031"/>
                  </a:cubicBezTo>
                  <a:cubicBezTo>
                    <a:pt x="1109" y="1040"/>
                    <a:pt x="1109" y="1040"/>
                    <a:pt x="1118" y="1074"/>
                  </a:cubicBezTo>
                  <a:cubicBezTo>
                    <a:pt x="1126" y="1108"/>
                    <a:pt x="1126" y="1116"/>
                    <a:pt x="1143" y="1099"/>
                  </a:cubicBezTo>
                  <a:cubicBezTo>
                    <a:pt x="1152" y="1082"/>
                    <a:pt x="1152" y="1065"/>
                    <a:pt x="1160" y="1074"/>
                  </a:cubicBezTo>
                  <a:cubicBezTo>
                    <a:pt x="1169" y="1091"/>
                    <a:pt x="1169" y="1125"/>
                    <a:pt x="1160" y="1133"/>
                  </a:cubicBezTo>
                  <a:cubicBezTo>
                    <a:pt x="1160" y="1142"/>
                    <a:pt x="1160" y="1142"/>
                    <a:pt x="1160" y="1142"/>
                  </a:cubicBezTo>
                  <a:cubicBezTo>
                    <a:pt x="1169" y="1142"/>
                    <a:pt x="1194" y="1125"/>
                    <a:pt x="1194" y="1125"/>
                  </a:cubicBezTo>
                  <a:cubicBezTo>
                    <a:pt x="1194" y="1125"/>
                    <a:pt x="1186" y="1099"/>
                    <a:pt x="1194" y="1108"/>
                  </a:cubicBezTo>
                  <a:cubicBezTo>
                    <a:pt x="1203" y="1116"/>
                    <a:pt x="1203" y="1116"/>
                    <a:pt x="1211" y="1108"/>
                  </a:cubicBezTo>
                  <a:cubicBezTo>
                    <a:pt x="1211" y="1099"/>
                    <a:pt x="1203" y="1091"/>
                    <a:pt x="1194" y="1082"/>
                  </a:cubicBezTo>
                  <a:cubicBezTo>
                    <a:pt x="1186" y="1065"/>
                    <a:pt x="1186" y="1065"/>
                    <a:pt x="1186" y="1048"/>
                  </a:cubicBezTo>
                  <a:cubicBezTo>
                    <a:pt x="1186" y="1031"/>
                    <a:pt x="1160" y="997"/>
                    <a:pt x="1160" y="1023"/>
                  </a:cubicBezTo>
                  <a:cubicBezTo>
                    <a:pt x="1160" y="1048"/>
                    <a:pt x="1160" y="1040"/>
                    <a:pt x="1152" y="1048"/>
                  </a:cubicBezTo>
                  <a:cubicBezTo>
                    <a:pt x="1143" y="1048"/>
                    <a:pt x="1135" y="1057"/>
                    <a:pt x="1135" y="1065"/>
                  </a:cubicBezTo>
                  <a:cubicBezTo>
                    <a:pt x="1135" y="1065"/>
                    <a:pt x="1126" y="1065"/>
                    <a:pt x="1126" y="1048"/>
                  </a:cubicBezTo>
                  <a:cubicBezTo>
                    <a:pt x="1126" y="1040"/>
                    <a:pt x="1118" y="997"/>
                    <a:pt x="1109" y="1006"/>
                  </a:cubicBezTo>
                  <a:cubicBezTo>
                    <a:pt x="1101" y="1006"/>
                    <a:pt x="1101" y="1006"/>
                    <a:pt x="1101" y="1014"/>
                  </a:cubicBezTo>
                  <a:cubicBezTo>
                    <a:pt x="1092" y="1023"/>
                    <a:pt x="1092" y="1014"/>
                    <a:pt x="1092" y="997"/>
                  </a:cubicBezTo>
                  <a:cubicBezTo>
                    <a:pt x="1092" y="980"/>
                    <a:pt x="1084" y="955"/>
                    <a:pt x="1092" y="912"/>
                  </a:cubicBezTo>
                  <a:cubicBezTo>
                    <a:pt x="1092" y="869"/>
                    <a:pt x="1101" y="869"/>
                    <a:pt x="1118" y="903"/>
                  </a:cubicBezTo>
                  <a:cubicBezTo>
                    <a:pt x="1135" y="929"/>
                    <a:pt x="1169" y="972"/>
                    <a:pt x="1186" y="997"/>
                  </a:cubicBezTo>
                  <a:cubicBezTo>
                    <a:pt x="1211" y="1023"/>
                    <a:pt x="1271" y="1082"/>
                    <a:pt x="1280" y="1091"/>
                  </a:cubicBezTo>
                  <a:cubicBezTo>
                    <a:pt x="1288" y="1099"/>
                    <a:pt x="1288" y="1091"/>
                    <a:pt x="1271" y="1108"/>
                  </a:cubicBezTo>
                  <a:cubicBezTo>
                    <a:pt x="1254" y="1125"/>
                    <a:pt x="1246" y="1133"/>
                    <a:pt x="1220" y="1133"/>
                  </a:cubicBezTo>
                  <a:cubicBezTo>
                    <a:pt x="1203" y="1142"/>
                    <a:pt x="1186" y="1159"/>
                    <a:pt x="1194" y="1159"/>
                  </a:cubicBezTo>
                  <a:cubicBezTo>
                    <a:pt x="1211" y="1159"/>
                    <a:pt x="1263" y="1142"/>
                    <a:pt x="1288" y="1133"/>
                  </a:cubicBezTo>
                  <a:cubicBezTo>
                    <a:pt x="1314" y="1133"/>
                    <a:pt x="1331" y="1125"/>
                    <a:pt x="1322" y="1099"/>
                  </a:cubicBezTo>
                  <a:cubicBezTo>
                    <a:pt x="1305" y="1082"/>
                    <a:pt x="1271" y="1048"/>
                    <a:pt x="1246" y="1031"/>
                  </a:cubicBezTo>
                  <a:cubicBezTo>
                    <a:pt x="1220" y="1014"/>
                    <a:pt x="1211" y="997"/>
                    <a:pt x="1194" y="980"/>
                  </a:cubicBezTo>
                  <a:cubicBezTo>
                    <a:pt x="1177" y="955"/>
                    <a:pt x="1152" y="920"/>
                    <a:pt x="1135" y="886"/>
                  </a:cubicBezTo>
                  <a:cubicBezTo>
                    <a:pt x="1118" y="852"/>
                    <a:pt x="1109" y="844"/>
                    <a:pt x="1092" y="861"/>
                  </a:cubicBezTo>
                  <a:cubicBezTo>
                    <a:pt x="1084" y="878"/>
                    <a:pt x="1075" y="895"/>
                    <a:pt x="1075" y="955"/>
                  </a:cubicBezTo>
                  <a:cubicBezTo>
                    <a:pt x="1075" y="1014"/>
                    <a:pt x="1084" y="1023"/>
                    <a:pt x="1084" y="1040"/>
                  </a:cubicBezTo>
                  <a:cubicBezTo>
                    <a:pt x="1075" y="1057"/>
                    <a:pt x="1075" y="1048"/>
                    <a:pt x="1066" y="1031"/>
                  </a:cubicBezTo>
                  <a:cubicBezTo>
                    <a:pt x="1058" y="1014"/>
                    <a:pt x="1058" y="997"/>
                    <a:pt x="1058" y="980"/>
                  </a:cubicBezTo>
                  <a:cubicBezTo>
                    <a:pt x="1066" y="963"/>
                    <a:pt x="1058" y="929"/>
                    <a:pt x="1049" y="937"/>
                  </a:cubicBezTo>
                  <a:cubicBezTo>
                    <a:pt x="1041" y="937"/>
                    <a:pt x="1041" y="946"/>
                    <a:pt x="1041" y="955"/>
                  </a:cubicBezTo>
                  <a:cubicBezTo>
                    <a:pt x="1041" y="955"/>
                    <a:pt x="1032" y="929"/>
                    <a:pt x="1007" y="929"/>
                  </a:cubicBezTo>
                  <a:cubicBezTo>
                    <a:pt x="981" y="937"/>
                    <a:pt x="973" y="946"/>
                    <a:pt x="990" y="946"/>
                  </a:cubicBezTo>
                  <a:cubicBezTo>
                    <a:pt x="998" y="946"/>
                    <a:pt x="1041" y="989"/>
                    <a:pt x="1041" y="1006"/>
                  </a:cubicBezTo>
                  <a:cubicBezTo>
                    <a:pt x="1041" y="1031"/>
                    <a:pt x="1032" y="1040"/>
                    <a:pt x="1032" y="1057"/>
                  </a:cubicBezTo>
                  <a:cubicBezTo>
                    <a:pt x="1032" y="1082"/>
                    <a:pt x="1024" y="1099"/>
                    <a:pt x="1015" y="1108"/>
                  </a:cubicBezTo>
                  <a:cubicBezTo>
                    <a:pt x="1015" y="1116"/>
                    <a:pt x="1032" y="1099"/>
                    <a:pt x="1041" y="1082"/>
                  </a:cubicBezTo>
                  <a:cubicBezTo>
                    <a:pt x="1049" y="1065"/>
                    <a:pt x="1049" y="1023"/>
                    <a:pt x="1058" y="1040"/>
                  </a:cubicBezTo>
                  <a:cubicBezTo>
                    <a:pt x="1066" y="1057"/>
                    <a:pt x="1075" y="1065"/>
                    <a:pt x="1084" y="1125"/>
                  </a:cubicBezTo>
                  <a:cubicBezTo>
                    <a:pt x="1092" y="1176"/>
                    <a:pt x="1092" y="1244"/>
                    <a:pt x="1101" y="1210"/>
                  </a:cubicBezTo>
                  <a:close/>
                  <a:moveTo>
                    <a:pt x="325" y="2036"/>
                  </a:moveTo>
                  <a:cubicBezTo>
                    <a:pt x="325" y="2045"/>
                    <a:pt x="350" y="2036"/>
                    <a:pt x="367" y="2036"/>
                  </a:cubicBezTo>
                  <a:cubicBezTo>
                    <a:pt x="384" y="2045"/>
                    <a:pt x="384" y="2053"/>
                    <a:pt x="393" y="2036"/>
                  </a:cubicBezTo>
                  <a:cubicBezTo>
                    <a:pt x="393" y="2028"/>
                    <a:pt x="401" y="2011"/>
                    <a:pt x="393" y="2002"/>
                  </a:cubicBezTo>
                  <a:cubicBezTo>
                    <a:pt x="376" y="1994"/>
                    <a:pt x="359" y="2011"/>
                    <a:pt x="342" y="2019"/>
                  </a:cubicBezTo>
                  <a:cubicBezTo>
                    <a:pt x="325" y="2028"/>
                    <a:pt x="307" y="2045"/>
                    <a:pt x="325" y="2036"/>
                  </a:cubicBezTo>
                  <a:close/>
                  <a:moveTo>
                    <a:pt x="495" y="1721"/>
                  </a:moveTo>
                  <a:cubicBezTo>
                    <a:pt x="504" y="1721"/>
                    <a:pt x="546" y="1747"/>
                    <a:pt x="572" y="1764"/>
                  </a:cubicBezTo>
                  <a:cubicBezTo>
                    <a:pt x="589" y="1781"/>
                    <a:pt x="623" y="1815"/>
                    <a:pt x="666" y="1832"/>
                  </a:cubicBezTo>
                  <a:cubicBezTo>
                    <a:pt x="708" y="1849"/>
                    <a:pt x="742" y="1883"/>
                    <a:pt x="777" y="1892"/>
                  </a:cubicBezTo>
                  <a:cubicBezTo>
                    <a:pt x="811" y="1892"/>
                    <a:pt x="845" y="1900"/>
                    <a:pt x="853" y="1909"/>
                  </a:cubicBezTo>
                  <a:cubicBezTo>
                    <a:pt x="870" y="1917"/>
                    <a:pt x="862" y="1943"/>
                    <a:pt x="870" y="1951"/>
                  </a:cubicBezTo>
                  <a:cubicBezTo>
                    <a:pt x="879" y="1968"/>
                    <a:pt x="879" y="1968"/>
                    <a:pt x="879" y="1951"/>
                  </a:cubicBezTo>
                  <a:cubicBezTo>
                    <a:pt x="879" y="1934"/>
                    <a:pt x="887" y="1909"/>
                    <a:pt x="887" y="1900"/>
                  </a:cubicBezTo>
                  <a:cubicBezTo>
                    <a:pt x="896" y="1892"/>
                    <a:pt x="896" y="1883"/>
                    <a:pt x="879" y="1883"/>
                  </a:cubicBezTo>
                  <a:cubicBezTo>
                    <a:pt x="862" y="1883"/>
                    <a:pt x="819" y="1883"/>
                    <a:pt x="785" y="1866"/>
                  </a:cubicBezTo>
                  <a:cubicBezTo>
                    <a:pt x="759" y="1849"/>
                    <a:pt x="751" y="1840"/>
                    <a:pt x="717" y="1832"/>
                  </a:cubicBezTo>
                  <a:cubicBezTo>
                    <a:pt x="674" y="1823"/>
                    <a:pt x="640" y="1798"/>
                    <a:pt x="606" y="1764"/>
                  </a:cubicBezTo>
                  <a:cubicBezTo>
                    <a:pt x="572" y="1738"/>
                    <a:pt x="546" y="1721"/>
                    <a:pt x="529" y="1713"/>
                  </a:cubicBezTo>
                  <a:cubicBezTo>
                    <a:pt x="504" y="1696"/>
                    <a:pt x="478" y="1704"/>
                    <a:pt x="495" y="1721"/>
                  </a:cubicBezTo>
                  <a:close/>
                  <a:moveTo>
                    <a:pt x="487" y="1840"/>
                  </a:moveTo>
                  <a:cubicBezTo>
                    <a:pt x="487" y="1849"/>
                    <a:pt x="529" y="1909"/>
                    <a:pt x="546" y="1926"/>
                  </a:cubicBezTo>
                  <a:cubicBezTo>
                    <a:pt x="555" y="1943"/>
                    <a:pt x="563" y="1934"/>
                    <a:pt x="572" y="1926"/>
                  </a:cubicBezTo>
                  <a:cubicBezTo>
                    <a:pt x="572" y="1917"/>
                    <a:pt x="572" y="1917"/>
                    <a:pt x="563" y="1909"/>
                  </a:cubicBezTo>
                  <a:cubicBezTo>
                    <a:pt x="555" y="1900"/>
                    <a:pt x="555" y="1900"/>
                    <a:pt x="555" y="1883"/>
                  </a:cubicBezTo>
                  <a:cubicBezTo>
                    <a:pt x="555" y="1866"/>
                    <a:pt x="555" y="1849"/>
                    <a:pt x="555" y="1858"/>
                  </a:cubicBezTo>
                  <a:cubicBezTo>
                    <a:pt x="563" y="1866"/>
                    <a:pt x="580" y="1900"/>
                    <a:pt x="597" y="1900"/>
                  </a:cubicBezTo>
                  <a:cubicBezTo>
                    <a:pt x="614" y="1909"/>
                    <a:pt x="614" y="1900"/>
                    <a:pt x="614" y="1892"/>
                  </a:cubicBezTo>
                  <a:cubicBezTo>
                    <a:pt x="606" y="1875"/>
                    <a:pt x="589" y="1875"/>
                    <a:pt x="589" y="1840"/>
                  </a:cubicBezTo>
                  <a:cubicBezTo>
                    <a:pt x="580" y="1798"/>
                    <a:pt x="580" y="1789"/>
                    <a:pt x="563" y="1772"/>
                  </a:cubicBezTo>
                  <a:cubicBezTo>
                    <a:pt x="546" y="1764"/>
                    <a:pt x="546" y="1764"/>
                    <a:pt x="538" y="1764"/>
                  </a:cubicBezTo>
                  <a:cubicBezTo>
                    <a:pt x="538" y="1764"/>
                    <a:pt x="538" y="1772"/>
                    <a:pt x="546" y="1781"/>
                  </a:cubicBezTo>
                  <a:cubicBezTo>
                    <a:pt x="555" y="1789"/>
                    <a:pt x="563" y="1806"/>
                    <a:pt x="563" y="1815"/>
                  </a:cubicBezTo>
                  <a:cubicBezTo>
                    <a:pt x="563" y="1823"/>
                    <a:pt x="563" y="1823"/>
                    <a:pt x="555" y="1815"/>
                  </a:cubicBezTo>
                  <a:cubicBezTo>
                    <a:pt x="546" y="1806"/>
                    <a:pt x="538" y="1789"/>
                    <a:pt x="529" y="1798"/>
                  </a:cubicBezTo>
                  <a:cubicBezTo>
                    <a:pt x="529" y="1798"/>
                    <a:pt x="521" y="1823"/>
                    <a:pt x="529" y="1840"/>
                  </a:cubicBezTo>
                  <a:cubicBezTo>
                    <a:pt x="538" y="1858"/>
                    <a:pt x="538" y="1875"/>
                    <a:pt x="538" y="1883"/>
                  </a:cubicBezTo>
                  <a:cubicBezTo>
                    <a:pt x="538" y="1892"/>
                    <a:pt x="529" y="1883"/>
                    <a:pt x="521" y="1866"/>
                  </a:cubicBezTo>
                  <a:cubicBezTo>
                    <a:pt x="512" y="1849"/>
                    <a:pt x="504" y="1815"/>
                    <a:pt x="495" y="1789"/>
                  </a:cubicBezTo>
                  <a:cubicBezTo>
                    <a:pt x="478" y="1764"/>
                    <a:pt x="461" y="1747"/>
                    <a:pt x="461" y="1738"/>
                  </a:cubicBezTo>
                  <a:cubicBezTo>
                    <a:pt x="452" y="1738"/>
                    <a:pt x="452" y="1696"/>
                    <a:pt x="452" y="1670"/>
                  </a:cubicBezTo>
                  <a:cubicBezTo>
                    <a:pt x="444" y="1653"/>
                    <a:pt x="461" y="1636"/>
                    <a:pt x="452" y="1619"/>
                  </a:cubicBezTo>
                  <a:cubicBezTo>
                    <a:pt x="444" y="1602"/>
                    <a:pt x="427" y="1610"/>
                    <a:pt x="427" y="1653"/>
                  </a:cubicBezTo>
                  <a:cubicBezTo>
                    <a:pt x="418" y="1687"/>
                    <a:pt x="427" y="1789"/>
                    <a:pt x="435" y="1823"/>
                  </a:cubicBezTo>
                  <a:cubicBezTo>
                    <a:pt x="452" y="1858"/>
                    <a:pt x="444" y="1892"/>
                    <a:pt x="461" y="1909"/>
                  </a:cubicBezTo>
                  <a:cubicBezTo>
                    <a:pt x="469" y="1926"/>
                    <a:pt x="469" y="1909"/>
                    <a:pt x="469" y="1892"/>
                  </a:cubicBezTo>
                  <a:cubicBezTo>
                    <a:pt x="469" y="1875"/>
                    <a:pt x="478" y="1875"/>
                    <a:pt x="478" y="1858"/>
                  </a:cubicBezTo>
                  <a:cubicBezTo>
                    <a:pt x="478" y="1832"/>
                    <a:pt x="478" y="1832"/>
                    <a:pt x="487" y="1840"/>
                  </a:cubicBezTo>
                  <a:close/>
                  <a:moveTo>
                    <a:pt x="589" y="2070"/>
                  </a:moveTo>
                  <a:cubicBezTo>
                    <a:pt x="589" y="2070"/>
                    <a:pt x="614" y="2096"/>
                    <a:pt x="614" y="2105"/>
                  </a:cubicBezTo>
                  <a:cubicBezTo>
                    <a:pt x="614" y="2113"/>
                    <a:pt x="614" y="2122"/>
                    <a:pt x="580" y="2105"/>
                  </a:cubicBezTo>
                  <a:cubicBezTo>
                    <a:pt x="546" y="2088"/>
                    <a:pt x="546" y="2079"/>
                    <a:pt x="529" y="2088"/>
                  </a:cubicBezTo>
                  <a:cubicBezTo>
                    <a:pt x="504" y="2088"/>
                    <a:pt x="478" y="2105"/>
                    <a:pt x="487" y="2105"/>
                  </a:cubicBezTo>
                  <a:cubicBezTo>
                    <a:pt x="495" y="2113"/>
                    <a:pt x="504" y="2113"/>
                    <a:pt x="529" y="2113"/>
                  </a:cubicBezTo>
                  <a:cubicBezTo>
                    <a:pt x="555" y="2113"/>
                    <a:pt x="572" y="2122"/>
                    <a:pt x="589" y="2130"/>
                  </a:cubicBezTo>
                  <a:cubicBezTo>
                    <a:pt x="606" y="2139"/>
                    <a:pt x="640" y="2147"/>
                    <a:pt x="649" y="2130"/>
                  </a:cubicBezTo>
                  <a:cubicBezTo>
                    <a:pt x="657" y="2113"/>
                    <a:pt x="657" y="2113"/>
                    <a:pt x="640" y="2096"/>
                  </a:cubicBezTo>
                  <a:cubicBezTo>
                    <a:pt x="623" y="2088"/>
                    <a:pt x="580" y="2045"/>
                    <a:pt x="589" y="2070"/>
                  </a:cubicBezTo>
                  <a:close/>
                  <a:moveTo>
                    <a:pt x="2439" y="895"/>
                  </a:moveTo>
                  <a:cubicBezTo>
                    <a:pt x="3292" y="895"/>
                    <a:pt x="3983" y="1585"/>
                    <a:pt x="3983" y="2437"/>
                  </a:cubicBezTo>
                  <a:cubicBezTo>
                    <a:pt x="3983" y="3289"/>
                    <a:pt x="3292" y="3979"/>
                    <a:pt x="2439" y="3979"/>
                  </a:cubicBezTo>
                  <a:cubicBezTo>
                    <a:pt x="1587" y="3979"/>
                    <a:pt x="896" y="3289"/>
                    <a:pt x="896" y="2437"/>
                  </a:cubicBezTo>
                  <a:cubicBezTo>
                    <a:pt x="896" y="1585"/>
                    <a:pt x="1587" y="895"/>
                    <a:pt x="2439" y="895"/>
                  </a:cubicBezTo>
                  <a:close/>
                  <a:moveTo>
                    <a:pt x="2457" y="1772"/>
                  </a:moveTo>
                  <a:cubicBezTo>
                    <a:pt x="2141" y="1900"/>
                    <a:pt x="2141" y="1900"/>
                    <a:pt x="2141" y="1900"/>
                  </a:cubicBezTo>
                  <a:cubicBezTo>
                    <a:pt x="2141" y="2590"/>
                    <a:pt x="2141" y="2590"/>
                    <a:pt x="2141" y="2590"/>
                  </a:cubicBezTo>
                  <a:cubicBezTo>
                    <a:pt x="2081" y="2565"/>
                    <a:pt x="2022" y="2539"/>
                    <a:pt x="1953" y="2505"/>
                  </a:cubicBezTo>
                  <a:cubicBezTo>
                    <a:pt x="1953" y="1900"/>
                    <a:pt x="1953" y="1900"/>
                    <a:pt x="1953" y="1900"/>
                  </a:cubicBezTo>
                  <a:cubicBezTo>
                    <a:pt x="1638" y="1772"/>
                    <a:pt x="1638" y="1772"/>
                    <a:pt x="1638" y="1772"/>
                  </a:cubicBezTo>
                  <a:cubicBezTo>
                    <a:pt x="1638" y="2318"/>
                    <a:pt x="1638" y="2318"/>
                    <a:pt x="1638" y="2318"/>
                  </a:cubicBezTo>
                  <a:cubicBezTo>
                    <a:pt x="1536" y="2249"/>
                    <a:pt x="1416" y="2173"/>
                    <a:pt x="1280" y="2062"/>
                  </a:cubicBezTo>
                  <a:cubicBezTo>
                    <a:pt x="1280" y="2062"/>
                    <a:pt x="1425" y="2309"/>
                    <a:pt x="1638" y="2488"/>
                  </a:cubicBezTo>
                  <a:cubicBezTo>
                    <a:pt x="1638" y="3433"/>
                    <a:pt x="1638" y="3433"/>
                    <a:pt x="1638" y="3433"/>
                  </a:cubicBezTo>
                  <a:cubicBezTo>
                    <a:pt x="1953" y="3561"/>
                    <a:pt x="1953" y="3561"/>
                    <a:pt x="1953" y="3561"/>
                  </a:cubicBezTo>
                  <a:cubicBezTo>
                    <a:pt x="1953" y="2726"/>
                    <a:pt x="1953" y="2726"/>
                    <a:pt x="1953" y="2726"/>
                  </a:cubicBezTo>
                  <a:cubicBezTo>
                    <a:pt x="2022" y="2778"/>
                    <a:pt x="2090" y="2803"/>
                    <a:pt x="2141" y="2829"/>
                  </a:cubicBezTo>
                  <a:cubicBezTo>
                    <a:pt x="2141" y="3561"/>
                    <a:pt x="2141" y="3561"/>
                    <a:pt x="2141" y="3561"/>
                  </a:cubicBezTo>
                  <a:cubicBezTo>
                    <a:pt x="2457" y="3433"/>
                    <a:pt x="2457" y="3433"/>
                    <a:pt x="2457" y="3433"/>
                  </a:cubicBezTo>
                  <a:cubicBezTo>
                    <a:pt x="2457" y="2905"/>
                    <a:pt x="2457" y="2905"/>
                    <a:pt x="2457" y="2905"/>
                  </a:cubicBezTo>
                  <a:cubicBezTo>
                    <a:pt x="2584" y="2922"/>
                    <a:pt x="2746" y="2931"/>
                    <a:pt x="2917" y="2888"/>
                  </a:cubicBezTo>
                  <a:cubicBezTo>
                    <a:pt x="3275" y="2803"/>
                    <a:pt x="3454" y="2454"/>
                    <a:pt x="3403" y="2232"/>
                  </a:cubicBezTo>
                  <a:cubicBezTo>
                    <a:pt x="3352" y="2011"/>
                    <a:pt x="3216" y="1909"/>
                    <a:pt x="2866" y="1730"/>
                  </a:cubicBezTo>
                  <a:cubicBezTo>
                    <a:pt x="2516" y="1551"/>
                    <a:pt x="2286" y="1406"/>
                    <a:pt x="2457" y="1142"/>
                  </a:cubicBezTo>
                  <a:cubicBezTo>
                    <a:pt x="2457" y="1142"/>
                    <a:pt x="2329" y="1202"/>
                    <a:pt x="2286" y="1329"/>
                  </a:cubicBezTo>
                  <a:cubicBezTo>
                    <a:pt x="2243" y="1449"/>
                    <a:pt x="2277" y="1602"/>
                    <a:pt x="2448" y="1747"/>
                  </a:cubicBezTo>
                  <a:cubicBezTo>
                    <a:pt x="2627" y="1900"/>
                    <a:pt x="2721" y="1883"/>
                    <a:pt x="2874" y="2062"/>
                  </a:cubicBezTo>
                  <a:cubicBezTo>
                    <a:pt x="3028" y="2232"/>
                    <a:pt x="2985" y="2462"/>
                    <a:pt x="2900" y="2548"/>
                  </a:cubicBezTo>
                  <a:cubicBezTo>
                    <a:pt x="2823" y="2616"/>
                    <a:pt x="2670" y="2701"/>
                    <a:pt x="2457" y="2675"/>
                  </a:cubicBezTo>
                  <a:lnTo>
                    <a:pt x="2457" y="1772"/>
                  </a:lnTo>
                  <a:close/>
                  <a:moveTo>
                    <a:pt x="2644" y="3212"/>
                  </a:moveTo>
                  <a:cubicBezTo>
                    <a:pt x="2644" y="3476"/>
                    <a:pt x="2644" y="3476"/>
                    <a:pt x="2644" y="3476"/>
                  </a:cubicBezTo>
                  <a:cubicBezTo>
                    <a:pt x="2619" y="3476"/>
                    <a:pt x="2619" y="3476"/>
                    <a:pt x="2619" y="3476"/>
                  </a:cubicBezTo>
                  <a:cubicBezTo>
                    <a:pt x="2619" y="3289"/>
                    <a:pt x="2619" y="3289"/>
                    <a:pt x="2619" y="3289"/>
                  </a:cubicBezTo>
                  <a:cubicBezTo>
                    <a:pt x="2559" y="3289"/>
                    <a:pt x="2559" y="3289"/>
                    <a:pt x="2559" y="3289"/>
                  </a:cubicBezTo>
                  <a:cubicBezTo>
                    <a:pt x="2559" y="3263"/>
                    <a:pt x="2559" y="3263"/>
                    <a:pt x="2559" y="3263"/>
                  </a:cubicBezTo>
                  <a:cubicBezTo>
                    <a:pt x="2602" y="3263"/>
                    <a:pt x="2619" y="3246"/>
                    <a:pt x="2627" y="3212"/>
                  </a:cubicBezTo>
                  <a:lnTo>
                    <a:pt x="2644" y="3212"/>
                  </a:lnTo>
                  <a:close/>
                  <a:moveTo>
                    <a:pt x="2789" y="3416"/>
                  </a:moveTo>
                  <a:cubicBezTo>
                    <a:pt x="2815" y="3416"/>
                    <a:pt x="2815" y="3416"/>
                    <a:pt x="2815" y="3416"/>
                  </a:cubicBezTo>
                  <a:cubicBezTo>
                    <a:pt x="2823" y="3442"/>
                    <a:pt x="2832" y="3459"/>
                    <a:pt x="2857" y="3459"/>
                  </a:cubicBezTo>
                  <a:cubicBezTo>
                    <a:pt x="2883" y="3459"/>
                    <a:pt x="2900" y="3425"/>
                    <a:pt x="2909" y="3357"/>
                  </a:cubicBezTo>
                  <a:cubicBezTo>
                    <a:pt x="2909" y="3357"/>
                    <a:pt x="2909" y="3357"/>
                    <a:pt x="2909" y="3357"/>
                  </a:cubicBezTo>
                  <a:cubicBezTo>
                    <a:pt x="2900" y="3374"/>
                    <a:pt x="2883" y="3391"/>
                    <a:pt x="2857" y="3391"/>
                  </a:cubicBezTo>
                  <a:cubicBezTo>
                    <a:pt x="2815" y="3382"/>
                    <a:pt x="2789" y="3357"/>
                    <a:pt x="2789" y="3306"/>
                  </a:cubicBezTo>
                  <a:cubicBezTo>
                    <a:pt x="2789" y="3246"/>
                    <a:pt x="2815" y="3212"/>
                    <a:pt x="2857" y="3212"/>
                  </a:cubicBezTo>
                  <a:cubicBezTo>
                    <a:pt x="2909" y="3212"/>
                    <a:pt x="2943" y="3255"/>
                    <a:pt x="2943" y="3331"/>
                  </a:cubicBezTo>
                  <a:cubicBezTo>
                    <a:pt x="2934" y="3425"/>
                    <a:pt x="2909" y="3476"/>
                    <a:pt x="2857" y="3476"/>
                  </a:cubicBezTo>
                  <a:cubicBezTo>
                    <a:pt x="2815" y="3476"/>
                    <a:pt x="2789" y="3459"/>
                    <a:pt x="2789" y="3416"/>
                  </a:cubicBezTo>
                  <a:close/>
                  <a:moveTo>
                    <a:pt x="2866" y="3357"/>
                  </a:moveTo>
                  <a:cubicBezTo>
                    <a:pt x="2891" y="3357"/>
                    <a:pt x="2909" y="3340"/>
                    <a:pt x="2909" y="3297"/>
                  </a:cubicBezTo>
                  <a:cubicBezTo>
                    <a:pt x="2909" y="3263"/>
                    <a:pt x="2891" y="3246"/>
                    <a:pt x="2857" y="3246"/>
                  </a:cubicBezTo>
                  <a:cubicBezTo>
                    <a:pt x="2832" y="3246"/>
                    <a:pt x="2815" y="3263"/>
                    <a:pt x="2815" y="3306"/>
                  </a:cubicBezTo>
                  <a:cubicBezTo>
                    <a:pt x="2815" y="3340"/>
                    <a:pt x="2832" y="3357"/>
                    <a:pt x="2866" y="3357"/>
                  </a:cubicBezTo>
                  <a:close/>
                  <a:moveTo>
                    <a:pt x="3156" y="3348"/>
                  </a:moveTo>
                  <a:cubicBezTo>
                    <a:pt x="3156" y="3280"/>
                    <a:pt x="3139" y="3246"/>
                    <a:pt x="3105" y="3246"/>
                  </a:cubicBezTo>
                  <a:cubicBezTo>
                    <a:pt x="3071" y="3246"/>
                    <a:pt x="3054" y="3280"/>
                    <a:pt x="3054" y="3348"/>
                  </a:cubicBezTo>
                  <a:cubicBezTo>
                    <a:pt x="3054" y="3416"/>
                    <a:pt x="3071" y="3451"/>
                    <a:pt x="3105" y="3451"/>
                  </a:cubicBezTo>
                  <a:cubicBezTo>
                    <a:pt x="3139" y="3451"/>
                    <a:pt x="3156" y="3416"/>
                    <a:pt x="3156" y="3348"/>
                  </a:cubicBezTo>
                  <a:close/>
                  <a:moveTo>
                    <a:pt x="3181" y="3348"/>
                  </a:moveTo>
                  <a:cubicBezTo>
                    <a:pt x="3181" y="3433"/>
                    <a:pt x="3156" y="3476"/>
                    <a:pt x="3105" y="3476"/>
                  </a:cubicBezTo>
                  <a:cubicBezTo>
                    <a:pt x="3054" y="3476"/>
                    <a:pt x="3028" y="3433"/>
                    <a:pt x="3028" y="3348"/>
                  </a:cubicBezTo>
                  <a:cubicBezTo>
                    <a:pt x="3028" y="3255"/>
                    <a:pt x="3054" y="3212"/>
                    <a:pt x="3105" y="3212"/>
                  </a:cubicBezTo>
                  <a:cubicBezTo>
                    <a:pt x="3156" y="3212"/>
                    <a:pt x="3181" y="3263"/>
                    <a:pt x="3181" y="3348"/>
                  </a:cubicBezTo>
                  <a:close/>
                  <a:moveTo>
                    <a:pt x="3275" y="3416"/>
                  </a:moveTo>
                  <a:cubicBezTo>
                    <a:pt x="3301" y="3416"/>
                    <a:pt x="3301" y="3416"/>
                    <a:pt x="3301" y="3416"/>
                  </a:cubicBezTo>
                  <a:cubicBezTo>
                    <a:pt x="3301" y="3442"/>
                    <a:pt x="3318" y="3459"/>
                    <a:pt x="3343" y="3459"/>
                  </a:cubicBezTo>
                  <a:cubicBezTo>
                    <a:pt x="3369" y="3459"/>
                    <a:pt x="3386" y="3425"/>
                    <a:pt x="3395" y="3357"/>
                  </a:cubicBezTo>
                  <a:cubicBezTo>
                    <a:pt x="3395" y="3357"/>
                    <a:pt x="3395" y="3357"/>
                    <a:pt x="3395" y="3357"/>
                  </a:cubicBezTo>
                  <a:cubicBezTo>
                    <a:pt x="3386" y="3374"/>
                    <a:pt x="3369" y="3391"/>
                    <a:pt x="3343" y="3391"/>
                  </a:cubicBezTo>
                  <a:cubicBezTo>
                    <a:pt x="3292" y="3382"/>
                    <a:pt x="3275" y="3357"/>
                    <a:pt x="3267" y="3306"/>
                  </a:cubicBezTo>
                  <a:cubicBezTo>
                    <a:pt x="3275" y="3246"/>
                    <a:pt x="3301" y="3212"/>
                    <a:pt x="3343" y="3212"/>
                  </a:cubicBezTo>
                  <a:cubicBezTo>
                    <a:pt x="3395" y="3212"/>
                    <a:pt x="3420" y="3255"/>
                    <a:pt x="3420" y="3331"/>
                  </a:cubicBezTo>
                  <a:cubicBezTo>
                    <a:pt x="3420" y="3425"/>
                    <a:pt x="3395" y="3476"/>
                    <a:pt x="3343" y="3476"/>
                  </a:cubicBezTo>
                  <a:cubicBezTo>
                    <a:pt x="3301" y="3476"/>
                    <a:pt x="3275" y="3459"/>
                    <a:pt x="3275" y="3416"/>
                  </a:cubicBezTo>
                  <a:close/>
                  <a:moveTo>
                    <a:pt x="3343" y="3357"/>
                  </a:moveTo>
                  <a:cubicBezTo>
                    <a:pt x="3378" y="3357"/>
                    <a:pt x="3386" y="3340"/>
                    <a:pt x="3386" y="3297"/>
                  </a:cubicBezTo>
                  <a:cubicBezTo>
                    <a:pt x="3386" y="3263"/>
                    <a:pt x="3378" y="3246"/>
                    <a:pt x="3343" y="3246"/>
                  </a:cubicBezTo>
                  <a:cubicBezTo>
                    <a:pt x="3318" y="3246"/>
                    <a:pt x="3301" y="3263"/>
                    <a:pt x="3301" y="3306"/>
                  </a:cubicBezTo>
                  <a:cubicBezTo>
                    <a:pt x="3301" y="3340"/>
                    <a:pt x="3318" y="3357"/>
                    <a:pt x="3343" y="3357"/>
                  </a:cubicBezTo>
                  <a:close/>
                  <a:moveTo>
                    <a:pt x="2439" y="0"/>
                  </a:moveTo>
                  <a:cubicBezTo>
                    <a:pt x="3787" y="0"/>
                    <a:pt x="4879" y="1091"/>
                    <a:pt x="4879" y="2437"/>
                  </a:cubicBezTo>
                  <a:cubicBezTo>
                    <a:pt x="4879" y="3783"/>
                    <a:pt x="3787" y="4873"/>
                    <a:pt x="2439" y="4873"/>
                  </a:cubicBezTo>
                  <a:cubicBezTo>
                    <a:pt x="1092" y="4873"/>
                    <a:pt x="0" y="3783"/>
                    <a:pt x="0" y="2437"/>
                  </a:cubicBezTo>
                  <a:cubicBezTo>
                    <a:pt x="0" y="1091"/>
                    <a:pt x="1092" y="0"/>
                    <a:pt x="2439" y="0"/>
                  </a:cubicBezTo>
                  <a:close/>
                  <a:moveTo>
                    <a:pt x="2439" y="162"/>
                  </a:moveTo>
                  <a:cubicBezTo>
                    <a:pt x="3702" y="162"/>
                    <a:pt x="4716" y="1176"/>
                    <a:pt x="4716" y="2437"/>
                  </a:cubicBezTo>
                  <a:cubicBezTo>
                    <a:pt x="4716" y="3689"/>
                    <a:pt x="3702" y="4711"/>
                    <a:pt x="2439" y="4711"/>
                  </a:cubicBezTo>
                  <a:cubicBezTo>
                    <a:pt x="1186" y="4711"/>
                    <a:pt x="162" y="3689"/>
                    <a:pt x="162" y="2437"/>
                  </a:cubicBezTo>
                  <a:cubicBezTo>
                    <a:pt x="162" y="1176"/>
                    <a:pt x="1186" y="162"/>
                    <a:pt x="2439" y="162"/>
                  </a:cubicBezTo>
                  <a:close/>
                  <a:moveTo>
                    <a:pt x="4247" y="2820"/>
                  </a:moveTo>
                  <a:cubicBezTo>
                    <a:pt x="4230" y="2820"/>
                    <a:pt x="4230" y="2820"/>
                    <a:pt x="4230" y="2820"/>
                  </a:cubicBezTo>
                  <a:cubicBezTo>
                    <a:pt x="4247" y="2726"/>
                    <a:pt x="4247" y="2726"/>
                    <a:pt x="4247" y="2726"/>
                  </a:cubicBezTo>
                  <a:cubicBezTo>
                    <a:pt x="4256" y="2726"/>
                    <a:pt x="4256" y="2726"/>
                    <a:pt x="4256" y="2726"/>
                  </a:cubicBezTo>
                  <a:cubicBezTo>
                    <a:pt x="4256" y="2743"/>
                    <a:pt x="4256" y="2752"/>
                    <a:pt x="4264" y="2752"/>
                  </a:cubicBezTo>
                  <a:cubicBezTo>
                    <a:pt x="4264" y="2752"/>
                    <a:pt x="4273" y="2752"/>
                    <a:pt x="4282" y="2752"/>
                  </a:cubicBezTo>
                  <a:cubicBezTo>
                    <a:pt x="4282" y="2752"/>
                    <a:pt x="4282" y="2752"/>
                    <a:pt x="4282" y="2752"/>
                  </a:cubicBezTo>
                  <a:cubicBezTo>
                    <a:pt x="4341" y="2726"/>
                    <a:pt x="4341" y="2726"/>
                    <a:pt x="4341" y="2726"/>
                  </a:cubicBezTo>
                  <a:cubicBezTo>
                    <a:pt x="4299" y="2692"/>
                    <a:pt x="4299" y="2692"/>
                    <a:pt x="4299" y="2692"/>
                  </a:cubicBezTo>
                  <a:cubicBezTo>
                    <a:pt x="4290" y="2692"/>
                    <a:pt x="4282" y="2684"/>
                    <a:pt x="4282" y="2684"/>
                  </a:cubicBezTo>
                  <a:cubicBezTo>
                    <a:pt x="4273" y="2684"/>
                    <a:pt x="4264" y="2692"/>
                    <a:pt x="4264" y="2709"/>
                  </a:cubicBezTo>
                  <a:cubicBezTo>
                    <a:pt x="4256" y="2709"/>
                    <a:pt x="4256" y="2709"/>
                    <a:pt x="4256" y="2709"/>
                  </a:cubicBezTo>
                  <a:cubicBezTo>
                    <a:pt x="4264" y="2633"/>
                    <a:pt x="4264" y="2633"/>
                    <a:pt x="4264" y="2633"/>
                  </a:cubicBezTo>
                  <a:cubicBezTo>
                    <a:pt x="4273" y="2633"/>
                    <a:pt x="4273" y="2633"/>
                    <a:pt x="4273" y="2633"/>
                  </a:cubicBezTo>
                  <a:cubicBezTo>
                    <a:pt x="4273" y="2650"/>
                    <a:pt x="4282" y="2667"/>
                    <a:pt x="4290" y="2667"/>
                  </a:cubicBezTo>
                  <a:cubicBezTo>
                    <a:pt x="4367" y="2726"/>
                    <a:pt x="4367" y="2726"/>
                    <a:pt x="4367" y="2726"/>
                  </a:cubicBezTo>
                  <a:cubicBezTo>
                    <a:pt x="4418" y="2735"/>
                    <a:pt x="4418" y="2735"/>
                    <a:pt x="4418" y="2735"/>
                  </a:cubicBezTo>
                  <a:cubicBezTo>
                    <a:pt x="4435" y="2743"/>
                    <a:pt x="4444" y="2726"/>
                    <a:pt x="4444" y="2709"/>
                  </a:cubicBezTo>
                  <a:cubicBezTo>
                    <a:pt x="4461" y="2709"/>
                    <a:pt x="4461" y="2709"/>
                    <a:pt x="4461" y="2709"/>
                  </a:cubicBezTo>
                  <a:cubicBezTo>
                    <a:pt x="4435" y="2820"/>
                    <a:pt x="4435" y="2820"/>
                    <a:pt x="4435" y="2820"/>
                  </a:cubicBezTo>
                  <a:cubicBezTo>
                    <a:pt x="4427" y="2820"/>
                    <a:pt x="4427" y="2820"/>
                    <a:pt x="4427" y="2820"/>
                  </a:cubicBezTo>
                  <a:cubicBezTo>
                    <a:pt x="4427" y="2795"/>
                    <a:pt x="4427" y="2786"/>
                    <a:pt x="4409" y="2786"/>
                  </a:cubicBezTo>
                  <a:cubicBezTo>
                    <a:pt x="4358" y="2769"/>
                    <a:pt x="4358" y="2769"/>
                    <a:pt x="4358" y="2769"/>
                  </a:cubicBezTo>
                  <a:cubicBezTo>
                    <a:pt x="4282" y="2795"/>
                    <a:pt x="4282" y="2795"/>
                    <a:pt x="4282" y="2795"/>
                  </a:cubicBezTo>
                  <a:cubicBezTo>
                    <a:pt x="4256" y="2803"/>
                    <a:pt x="4247" y="2812"/>
                    <a:pt x="4247" y="2820"/>
                  </a:cubicBezTo>
                  <a:close/>
                  <a:moveTo>
                    <a:pt x="4179" y="3016"/>
                  </a:moveTo>
                  <a:cubicBezTo>
                    <a:pt x="4230" y="2837"/>
                    <a:pt x="4230" y="2837"/>
                    <a:pt x="4230" y="2837"/>
                  </a:cubicBezTo>
                  <a:cubicBezTo>
                    <a:pt x="4299" y="2854"/>
                    <a:pt x="4299" y="2854"/>
                    <a:pt x="4299" y="2854"/>
                  </a:cubicBezTo>
                  <a:cubicBezTo>
                    <a:pt x="4299" y="2863"/>
                    <a:pt x="4299" y="2863"/>
                    <a:pt x="4299" y="2863"/>
                  </a:cubicBezTo>
                  <a:cubicBezTo>
                    <a:pt x="4256" y="2863"/>
                    <a:pt x="4230" y="2880"/>
                    <a:pt x="4230" y="2905"/>
                  </a:cubicBezTo>
                  <a:cubicBezTo>
                    <a:pt x="4375" y="2948"/>
                    <a:pt x="4375" y="2948"/>
                    <a:pt x="4375" y="2948"/>
                  </a:cubicBezTo>
                  <a:cubicBezTo>
                    <a:pt x="4392" y="2948"/>
                    <a:pt x="4401" y="2939"/>
                    <a:pt x="4401" y="2922"/>
                  </a:cubicBezTo>
                  <a:cubicBezTo>
                    <a:pt x="4418" y="2922"/>
                    <a:pt x="4418" y="2922"/>
                    <a:pt x="4418" y="2922"/>
                  </a:cubicBezTo>
                  <a:cubicBezTo>
                    <a:pt x="4384" y="3033"/>
                    <a:pt x="4384" y="3033"/>
                    <a:pt x="4384" y="3033"/>
                  </a:cubicBezTo>
                  <a:cubicBezTo>
                    <a:pt x="4375" y="3033"/>
                    <a:pt x="4375" y="3033"/>
                    <a:pt x="4375" y="3033"/>
                  </a:cubicBezTo>
                  <a:cubicBezTo>
                    <a:pt x="4384" y="3008"/>
                    <a:pt x="4375" y="2991"/>
                    <a:pt x="4367" y="2991"/>
                  </a:cubicBezTo>
                  <a:cubicBezTo>
                    <a:pt x="4213" y="2956"/>
                    <a:pt x="4213" y="2956"/>
                    <a:pt x="4213" y="2956"/>
                  </a:cubicBezTo>
                  <a:cubicBezTo>
                    <a:pt x="4205" y="2982"/>
                    <a:pt x="4222" y="3008"/>
                    <a:pt x="4256" y="3025"/>
                  </a:cubicBezTo>
                  <a:cubicBezTo>
                    <a:pt x="4247" y="3033"/>
                    <a:pt x="4247" y="3033"/>
                    <a:pt x="4247" y="3033"/>
                  </a:cubicBezTo>
                  <a:lnTo>
                    <a:pt x="4179" y="3016"/>
                  </a:lnTo>
                  <a:close/>
                  <a:moveTo>
                    <a:pt x="4367" y="3110"/>
                  </a:moveTo>
                  <a:cubicBezTo>
                    <a:pt x="4324" y="3203"/>
                    <a:pt x="4324" y="3203"/>
                    <a:pt x="4324" y="3203"/>
                  </a:cubicBezTo>
                  <a:cubicBezTo>
                    <a:pt x="4316" y="3203"/>
                    <a:pt x="4316" y="3203"/>
                    <a:pt x="4316" y="3203"/>
                  </a:cubicBezTo>
                  <a:cubicBezTo>
                    <a:pt x="4324" y="3186"/>
                    <a:pt x="4316" y="3169"/>
                    <a:pt x="4307" y="3169"/>
                  </a:cubicBezTo>
                  <a:cubicBezTo>
                    <a:pt x="4179" y="3118"/>
                    <a:pt x="4179" y="3118"/>
                    <a:pt x="4179" y="3118"/>
                  </a:cubicBezTo>
                  <a:cubicBezTo>
                    <a:pt x="4162" y="3110"/>
                    <a:pt x="4154" y="3118"/>
                    <a:pt x="4145" y="3135"/>
                  </a:cubicBezTo>
                  <a:cubicBezTo>
                    <a:pt x="4137" y="3127"/>
                    <a:pt x="4137" y="3127"/>
                    <a:pt x="4137" y="3127"/>
                  </a:cubicBezTo>
                  <a:cubicBezTo>
                    <a:pt x="4179" y="3033"/>
                    <a:pt x="4179" y="3033"/>
                    <a:pt x="4179" y="3033"/>
                  </a:cubicBezTo>
                  <a:cubicBezTo>
                    <a:pt x="4188" y="3033"/>
                    <a:pt x="4188" y="3033"/>
                    <a:pt x="4188" y="3033"/>
                  </a:cubicBezTo>
                  <a:cubicBezTo>
                    <a:pt x="4179" y="3059"/>
                    <a:pt x="4179" y="3067"/>
                    <a:pt x="4196" y="3067"/>
                  </a:cubicBezTo>
                  <a:cubicBezTo>
                    <a:pt x="4324" y="3118"/>
                    <a:pt x="4324" y="3118"/>
                    <a:pt x="4324" y="3118"/>
                  </a:cubicBezTo>
                  <a:cubicBezTo>
                    <a:pt x="4333" y="3127"/>
                    <a:pt x="4350" y="3118"/>
                    <a:pt x="4350" y="3101"/>
                  </a:cubicBezTo>
                  <a:lnTo>
                    <a:pt x="4367" y="3110"/>
                  </a:lnTo>
                  <a:close/>
                  <a:moveTo>
                    <a:pt x="4239" y="3391"/>
                  </a:moveTo>
                  <a:cubicBezTo>
                    <a:pt x="4171" y="3357"/>
                    <a:pt x="4171" y="3357"/>
                    <a:pt x="4171" y="3357"/>
                  </a:cubicBezTo>
                  <a:cubicBezTo>
                    <a:pt x="4171" y="3340"/>
                    <a:pt x="4171" y="3340"/>
                    <a:pt x="4171" y="3340"/>
                  </a:cubicBezTo>
                  <a:cubicBezTo>
                    <a:pt x="4222" y="3348"/>
                    <a:pt x="4247" y="3340"/>
                    <a:pt x="4264" y="3314"/>
                  </a:cubicBezTo>
                  <a:cubicBezTo>
                    <a:pt x="4273" y="3289"/>
                    <a:pt x="4264" y="3280"/>
                    <a:pt x="4247" y="3263"/>
                  </a:cubicBezTo>
                  <a:cubicBezTo>
                    <a:pt x="4239" y="3263"/>
                    <a:pt x="4222" y="3272"/>
                    <a:pt x="4196" y="3297"/>
                  </a:cubicBezTo>
                  <a:cubicBezTo>
                    <a:pt x="4162" y="3323"/>
                    <a:pt x="4137" y="3340"/>
                    <a:pt x="4111" y="3323"/>
                  </a:cubicBezTo>
                  <a:cubicBezTo>
                    <a:pt x="4077" y="3306"/>
                    <a:pt x="4068" y="3280"/>
                    <a:pt x="4085" y="3238"/>
                  </a:cubicBezTo>
                  <a:cubicBezTo>
                    <a:pt x="4094" y="3221"/>
                    <a:pt x="4102" y="3212"/>
                    <a:pt x="4111" y="3203"/>
                  </a:cubicBezTo>
                  <a:cubicBezTo>
                    <a:pt x="4120" y="3203"/>
                    <a:pt x="4120" y="3195"/>
                    <a:pt x="4120" y="3195"/>
                  </a:cubicBezTo>
                  <a:cubicBezTo>
                    <a:pt x="4120" y="3186"/>
                    <a:pt x="4120" y="3186"/>
                    <a:pt x="4120" y="3186"/>
                  </a:cubicBezTo>
                  <a:cubicBezTo>
                    <a:pt x="4120" y="3186"/>
                    <a:pt x="4111" y="3186"/>
                    <a:pt x="4111" y="3178"/>
                  </a:cubicBezTo>
                  <a:cubicBezTo>
                    <a:pt x="4120" y="3169"/>
                    <a:pt x="4120" y="3169"/>
                    <a:pt x="4120" y="3169"/>
                  </a:cubicBezTo>
                  <a:cubicBezTo>
                    <a:pt x="4179" y="3203"/>
                    <a:pt x="4179" y="3203"/>
                    <a:pt x="4179" y="3203"/>
                  </a:cubicBezTo>
                  <a:cubicBezTo>
                    <a:pt x="4179" y="3212"/>
                    <a:pt x="4179" y="3212"/>
                    <a:pt x="4179" y="3212"/>
                  </a:cubicBezTo>
                  <a:cubicBezTo>
                    <a:pt x="4137" y="3203"/>
                    <a:pt x="4111" y="3212"/>
                    <a:pt x="4102" y="3238"/>
                  </a:cubicBezTo>
                  <a:cubicBezTo>
                    <a:pt x="4094" y="3255"/>
                    <a:pt x="4094" y="3272"/>
                    <a:pt x="4111" y="3280"/>
                  </a:cubicBezTo>
                  <a:cubicBezTo>
                    <a:pt x="4120" y="3289"/>
                    <a:pt x="4137" y="3280"/>
                    <a:pt x="4162" y="3255"/>
                  </a:cubicBezTo>
                  <a:cubicBezTo>
                    <a:pt x="4196" y="3221"/>
                    <a:pt x="4222" y="3212"/>
                    <a:pt x="4247" y="3221"/>
                  </a:cubicBezTo>
                  <a:cubicBezTo>
                    <a:pt x="4282" y="3238"/>
                    <a:pt x="4290" y="3272"/>
                    <a:pt x="4273" y="3314"/>
                  </a:cubicBezTo>
                  <a:cubicBezTo>
                    <a:pt x="4273" y="3331"/>
                    <a:pt x="4256" y="3340"/>
                    <a:pt x="4247" y="3357"/>
                  </a:cubicBezTo>
                  <a:cubicBezTo>
                    <a:pt x="4239" y="3357"/>
                    <a:pt x="4239" y="3357"/>
                    <a:pt x="4239" y="3365"/>
                  </a:cubicBezTo>
                  <a:cubicBezTo>
                    <a:pt x="4239" y="3374"/>
                    <a:pt x="4239" y="3374"/>
                    <a:pt x="4239" y="3374"/>
                  </a:cubicBezTo>
                  <a:cubicBezTo>
                    <a:pt x="4247" y="3374"/>
                    <a:pt x="4247" y="3374"/>
                    <a:pt x="4247" y="3374"/>
                  </a:cubicBezTo>
                  <a:lnTo>
                    <a:pt x="4239" y="3391"/>
                  </a:lnTo>
                  <a:close/>
                  <a:moveTo>
                    <a:pt x="4179" y="3416"/>
                  </a:moveTo>
                  <a:cubicBezTo>
                    <a:pt x="4179" y="3399"/>
                    <a:pt x="4179" y="3399"/>
                    <a:pt x="4179" y="3399"/>
                  </a:cubicBezTo>
                  <a:cubicBezTo>
                    <a:pt x="4205" y="3416"/>
                    <a:pt x="4213" y="3442"/>
                    <a:pt x="4196" y="3468"/>
                  </a:cubicBezTo>
                  <a:cubicBezTo>
                    <a:pt x="4179" y="3485"/>
                    <a:pt x="4162" y="3493"/>
                    <a:pt x="4137" y="3476"/>
                  </a:cubicBezTo>
                  <a:cubicBezTo>
                    <a:pt x="4102" y="3459"/>
                    <a:pt x="4085" y="3459"/>
                    <a:pt x="4077" y="3476"/>
                  </a:cubicBezTo>
                  <a:cubicBezTo>
                    <a:pt x="4128" y="3510"/>
                    <a:pt x="4128" y="3510"/>
                    <a:pt x="4128" y="3510"/>
                  </a:cubicBezTo>
                  <a:cubicBezTo>
                    <a:pt x="4137" y="3519"/>
                    <a:pt x="4154" y="3519"/>
                    <a:pt x="4162" y="3502"/>
                  </a:cubicBezTo>
                  <a:cubicBezTo>
                    <a:pt x="4171" y="3502"/>
                    <a:pt x="4171" y="3502"/>
                    <a:pt x="4171" y="3502"/>
                  </a:cubicBezTo>
                  <a:cubicBezTo>
                    <a:pt x="4111" y="3595"/>
                    <a:pt x="4111" y="3595"/>
                    <a:pt x="4111" y="3595"/>
                  </a:cubicBezTo>
                  <a:cubicBezTo>
                    <a:pt x="4102" y="3587"/>
                    <a:pt x="4102" y="3587"/>
                    <a:pt x="4102" y="3587"/>
                  </a:cubicBezTo>
                  <a:cubicBezTo>
                    <a:pt x="4120" y="3570"/>
                    <a:pt x="4120" y="3561"/>
                    <a:pt x="4102" y="3553"/>
                  </a:cubicBezTo>
                  <a:cubicBezTo>
                    <a:pt x="3983" y="3476"/>
                    <a:pt x="3983" y="3476"/>
                    <a:pt x="3983" y="3476"/>
                  </a:cubicBezTo>
                  <a:cubicBezTo>
                    <a:pt x="3975" y="3468"/>
                    <a:pt x="3966" y="3476"/>
                    <a:pt x="3957" y="3493"/>
                  </a:cubicBezTo>
                  <a:cubicBezTo>
                    <a:pt x="3940" y="3485"/>
                    <a:pt x="3940" y="3485"/>
                    <a:pt x="3940" y="3485"/>
                  </a:cubicBezTo>
                  <a:cubicBezTo>
                    <a:pt x="4000" y="3399"/>
                    <a:pt x="4000" y="3399"/>
                    <a:pt x="4000" y="3399"/>
                  </a:cubicBezTo>
                  <a:cubicBezTo>
                    <a:pt x="4026" y="3357"/>
                    <a:pt x="4051" y="3348"/>
                    <a:pt x="4085" y="3365"/>
                  </a:cubicBezTo>
                  <a:cubicBezTo>
                    <a:pt x="4111" y="3382"/>
                    <a:pt x="4111" y="3408"/>
                    <a:pt x="4085" y="3451"/>
                  </a:cubicBezTo>
                  <a:cubicBezTo>
                    <a:pt x="4085" y="3451"/>
                    <a:pt x="4085" y="3451"/>
                    <a:pt x="4085" y="3451"/>
                  </a:cubicBezTo>
                  <a:cubicBezTo>
                    <a:pt x="4102" y="3433"/>
                    <a:pt x="4128" y="3425"/>
                    <a:pt x="4154" y="3433"/>
                  </a:cubicBezTo>
                  <a:cubicBezTo>
                    <a:pt x="4179" y="3442"/>
                    <a:pt x="4188" y="3442"/>
                    <a:pt x="4188" y="3433"/>
                  </a:cubicBezTo>
                  <a:cubicBezTo>
                    <a:pt x="4196" y="3425"/>
                    <a:pt x="4188" y="3425"/>
                    <a:pt x="4179" y="3416"/>
                  </a:cubicBezTo>
                  <a:close/>
                  <a:moveTo>
                    <a:pt x="4009" y="3442"/>
                  </a:moveTo>
                  <a:cubicBezTo>
                    <a:pt x="4060" y="3476"/>
                    <a:pt x="4060" y="3476"/>
                    <a:pt x="4060" y="3476"/>
                  </a:cubicBezTo>
                  <a:cubicBezTo>
                    <a:pt x="4085" y="3442"/>
                    <a:pt x="4085" y="3425"/>
                    <a:pt x="4060" y="3408"/>
                  </a:cubicBezTo>
                  <a:cubicBezTo>
                    <a:pt x="4034" y="3399"/>
                    <a:pt x="4017" y="3399"/>
                    <a:pt x="4009" y="3416"/>
                  </a:cubicBezTo>
                  <a:cubicBezTo>
                    <a:pt x="4000" y="3425"/>
                    <a:pt x="4000" y="3433"/>
                    <a:pt x="4009" y="3442"/>
                  </a:cubicBezTo>
                  <a:close/>
                  <a:moveTo>
                    <a:pt x="3923" y="3519"/>
                  </a:moveTo>
                  <a:cubicBezTo>
                    <a:pt x="3975" y="3553"/>
                    <a:pt x="3975" y="3553"/>
                    <a:pt x="3975" y="3553"/>
                  </a:cubicBezTo>
                  <a:cubicBezTo>
                    <a:pt x="3975" y="3570"/>
                    <a:pt x="3975" y="3570"/>
                    <a:pt x="3975" y="3570"/>
                  </a:cubicBezTo>
                  <a:cubicBezTo>
                    <a:pt x="3932" y="3553"/>
                    <a:pt x="3906" y="3561"/>
                    <a:pt x="3881" y="3587"/>
                  </a:cubicBezTo>
                  <a:cubicBezTo>
                    <a:pt x="3872" y="3604"/>
                    <a:pt x="3872" y="3612"/>
                    <a:pt x="3881" y="3621"/>
                  </a:cubicBezTo>
                  <a:cubicBezTo>
                    <a:pt x="3932" y="3655"/>
                    <a:pt x="3932" y="3655"/>
                    <a:pt x="3932" y="3655"/>
                  </a:cubicBezTo>
                  <a:cubicBezTo>
                    <a:pt x="3949" y="3629"/>
                    <a:pt x="3949" y="3612"/>
                    <a:pt x="3932" y="3595"/>
                  </a:cubicBezTo>
                  <a:cubicBezTo>
                    <a:pt x="3932" y="3587"/>
                    <a:pt x="3932" y="3587"/>
                    <a:pt x="3932" y="3587"/>
                  </a:cubicBezTo>
                  <a:cubicBezTo>
                    <a:pt x="4000" y="3638"/>
                    <a:pt x="4000" y="3638"/>
                    <a:pt x="4000" y="3638"/>
                  </a:cubicBezTo>
                  <a:cubicBezTo>
                    <a:pt x="3992" y="3646"/>
                    <a:pt x="3992" y="3646"/>
                    <a:pt x="3992" y="3646"/>
                  </a:cubicBezTo>
                  <a:cubicBezTo>
                    <a:pt x="3975" y="3629"/>
                    <a:pt x="3949" y="3638"/>
                    <a:pt x="3940" y="3655"/>
                  </a:cubicBezTo>
                  <a:cubicBezTo>
                    <a:pt x="3992" y="3698"/>
                    <a:pt x="3992" y="3698"/>
                    <a:pt x="3992" y="3698"/>
                  </a:cubicBezTo>
                  <a:cubicBezTo>
                    <a:pt x="4000" y="3706"/>
                    <a:pt x="4009" y="3706"/>
                    <a:pt x="4026" y="3689"/>
                  </a:cubicBezTo>
                  <a:cubicBezTo>
                    <a:pt x="4043" y="3663"/>
                    <a:pt x="4043" y="3629"/>
                    <a:pt x="4017" y="3595"/>
                  </a:cubicBezTo>
                  <a:cubicBezTo>
                    <a:pt x="4026" y="3587"/>
                    <a:pt x="4026" y="3587"/>
                    <a:pt x="4026" y="3587"/>
                  </a:cubicBezTo>
                  <a:cubicBezTo>
                    <a:pt x="4085" y="3629"/>
                    <a:pt x="4085" y="3629"/>
                    <a:pt x="4085" y="3629"/>
                  </a:cubicBezTo>
                  <a:cubicBezTo>
                    <a:pt x="3975" y="3783"/>
                    <a:pt x="3975" y="3783"/>
                    <a:pt x="3975" y="3783"/>
                  </a:cubicBezTo>
                  <a:cubicBezTo>
                    <a:pt x="3966" y="3774"/>
                    <a:pt x="3966" y="3774"/>
                    <a:pt x="3966" y="3774"/>
                  </a:cubicBezTo>
                  <a:cubicBezTo>
                    <a:pt x="3975" y="3757"/>
                    <a:pt x="3975" y="3749"/>
                    <a:pt x="3966" y="3740"/>
                  </a:cubicBezTo>
                  <a:cubicBezTo>
                    <a:pt x="3855" y="3655"/>
                    <a:pt x="3855" y="3655"/>
                    <a:pt x="3855" y="3655"/>
                  </a:cubicBezTo>
                  <a:cubicBezTo>
                    <a:pt x="3847" y="3646"/>
                    <a:pt x="3830" y="3646"/>
                    <a:pt x="3821" y="3663"/>
                  </a:cubicBezTo>
                  <a:cubicBezTo>
                    <a:pt x="3812" y="3663"/>
                    <a:pt x="3812" y="3663"/>
                    <a:pt x="3812" y="3663"/>
                  </a:cubicBezTo>
                  <a:lnTo>
                    <a:pt x="3923" y="3519"/>
                  </a:lnTo>
                  <a:close/>
                  <a:moveTo>
                    <a:pt x="3685" y="3808"/>
                  </a:moveTo>
                  <a:cubicBezTo>
                    <a:pt x="3676" y="3800"/>
                    <a:pt x="3676" y="3800"/>
                    <a:pt x="3676" y="3800"/>
                  </a:cubicBezTo>
                  <a:cubicBezTo>
                    <a:pt x="3736" y="3723"/>
                    <a:pt x="3736" y="3723"/>
                    <a:pt x="3736" y="3723"/>
                  </a:cubicBezTo>
                  <a:cubicBezTo>
                    <a:pt x="3744" y="3732"/>
                    <a:pt x="3744" y="3732"/>
                    <a:pt x="3744" y="3732"/>
                  </a:cubicBezTo>
                  <a:cubicBezTo>
                    <a:pt x="3736" y="3749"/>
                    <a:pt x="3727" y="3757"/>
                    <a:pt x="3736" y="3766"/>
                  </a:cubicBezTo>
                  <a:cubicBezTo>
                    <a:pt x="3736" y="3766"/>
                    <a:pt x="3770" y="3783"/>
                    <a:pt x="3855" y="3817"/>
                  </a:cubicBezTo>
                  <a:cubicBezTo>
                    <a:pt x="3855" y="3817"/>
                    <a:pt x="3855" y="3817"/>
                    <a:pt x="3855" y="3817"/>
                  </a:cubicBezTo>
                  <a:cubicBezTo>
                    <a:pt x="3855" y="3817"/>
                    <a:pt x="3847" y="3808"/>
                    <a:pt x="3847" y="3800"/>
                  </a:cubicBezTo>
                  <a:cubicBezTo>
                    <a:pt x="3812" y="3732"/>
                    <a:pt x="3795" y="3698"/>
                    <a:pt x="3795" y="3706"/>
                  </a:cubicBezTo>
                  <a:cubicBezTo>
                    <a:pt x="3787" y="3698"/>
                    <a:pt x="3778" y="3698"/>
                    <a:pt x="3770" y="3715"/>
                  </a:cubicBezTo>
                  <a:cubicBezTo>
                    <a:pt x="3761" y="3706"/>
                    <a:pt x="3761" y="3706"/>
                    <a:pt x="3761" y="3706"/>
                  </a:cubicBezTo>
                  <a:cubicBezTo>
                    <a:pt x="3804" y="3655"/>
                    <a:pt x="3804" y="3655"/>
                    <a:pt x="3804" y="3655"/>
                  </a:cubicBezTo>
                  <a:cubicBezTo>
                    <a:pt x="3812" y="3663"/>
                    <a:pt x="3812" y="3663"/>
                    <a:pt x="3812" y="3663"/>
                  </a:cubicBezTo>
                  <a:cubicBezTo>
                    <a:pt x="3804" y="3672"/>
                    <a:pt x="3804" y="3689"/>
                    <a:pt x="3812" y="3698"/>
                  </a:cubicBezTo>
                  <a:cubicBezTo>
                    <a:pt x="3889" y="3859"/>
                    <a:pt x="3889" y="3859"/>
                    <a:pt x="3889" y="3859"/>
                  </a:cubicBezTo>
                  <a:cubicBezTo>
                    <a:pt x="3872" y="3876"/>
                    <a:pt x="3872" y="3876"/>
                    <a:pt x="3872" y="3876"/>
                  </a:cubicBezTo>
                  <a:cubicBezTo>
                    <a:pt x="3710" y="3800"/>
                    <a:pt x="3710" y="3800"/>
                    <a:pt x="3710" y="3800"/>
                  </a:cubicBezTo>
                  <a:cubicBezTo>
                    <a:pt x="3702" y="3791"/>
                    <a:pt x="3693" y="3791"/>
                    <a:pt x="3685" y="3808"/>
                  </a:cubicBezTo>
                  <a:close/>
                  <a:moveTo>
                    <a:pt x="3795" y="3953"/>
                  </a:moveTo>
                  <a:cubicBezTo>
                    <a:pt x="3710" y="4021"/>
                    <a:pt x="3710" y="4021"/>
                    <a:pt x="3710" y="4021"/>
                  </a:cubicBezTo>
                  <a:cubicBezTo>
                    <a:pt x="3702" y="4013"/>
                    <a:pt x="3702" y="4013"/>
                    <a:pt x="3702" y="4013"/>
                  </a:cubicBezTo>
                  <a:cubicBezTo>
                    <a:pt x="3719" y="4004"/>
                    <a:pt x="3719" y="3987"/>
                    <a:pt x="3710" y="3979"/>
                  </a:cubicBezTo>
                  <a:cubicBezTo>
                    <a:pt x="3625" y="3876"/>
                    <a:pt x="3625" y="3876"/>
                    <a:pt x="3625" y="3876"/>
                  </a:cubicBezTo>
                  <a:cubicBezTo>
                    <a:pt x="3616" y="3859"/>
                    <a:pt x="3599" y="3868"/>
                    <a:pt x="3582" y="3876"/>
                  </a:cubicBezTo>
                  <a:cubicBezTo>
                    <a:pt x="3582" y="3868"/>
                    <a:pt x="3582" y="3868"/>
                    <a:pt x="3582" y="3868"/>
                  </a:cubicBezTo>
                  <a:cubicBezTo>
                    <a:pt x="3659" y="3800"/>
                    <a:pt x="3659" y="3800"/>
                    <a:pt x="3659" y="3800"/>
                  </a:cubicBezTo>
                  <a:cubicBezTo>
                    <a:pt x="3668" y="3808"/>
                    <a:pt x="3668" y="3808"/>
                    <a:pt x="3668" y="3808"/>
                  </a:cubicBezTo>
                  <a:cubicBezTo>
                    <a:pt x="3650" y="3825"/>
                    <a:pt x="3650" y="3834"/>
                    <a:pt x="3659" y="3842"/>
                  </a:cubicBezTo>
                  <a:cubicBezTo>
                    <a:pt x="3753" y="3945"/>
                    <a:pt x="3753" y="3945"/>
                    <a:pt x="3753" y="3945"/>
                  </a:cubicBezTo>
                  <a:cubicBezTo>
                    <a:pt x="3761" y="3962"/>
                    <a:pt x="3770" y="3962"/>
                    <a:pt x="3787" y="3945"/>
                  </a:cubicBezTo>
                  <a:lnTo>
                    <a:pt x="3795" y="3953"/>
                  </a:lnTo>
                  <a:close/>
                  <a:moveTo>
                    <a:pt x="3395" y="4013"/>
                  </a:moveTo>
                  <a:cubicBezTo>
                    <a:pt x="3395" y="4013"/>
                    <a:pt x="3395" y="4013"/>
                    <a:pt x="3395" y="4013"/>
                  </a:cubicBezTo>
                  <a:cubicBezTo>
                    <a:pt x="3395" y="4013"/>
                    <a:pt x="3395" y="4013"/>
                    <a:pt x="3395" y="4013"/>
                  </a:cubicBezTo>
                  <a:cubicBezTo>
                    <a:pt x="3378" y="4030"/>
                    <a:pt x="3378" y="4038"/>
                    <a:pt x="3386" y="4047"/>
                  </a:cubicBezTo>
                  <a:cubicBezTo>
                    <a:pt x="3429" y="4141"/>
                    <a:pt x="3429" y="4141"/>
                    <a:pt x="3429" y="4141"/>
                  </a:cubicBezTo>
                  <a:cubicBezTo>
                    <a:pt x="3446" y="4183"/>
                    <a:pt x="3437" y="4209"/>
                    <a:pt x="3386" y="4234"/>
                  </a:cubicBezTo>
                  <a:cubicBezTo>
                    <a:pt x="3343" y="4251"/>
                    <a:pt x="3318" y="4251"/>
                    <a:pt x="3301" y="4217"/>
                  </a:cubicBezTo>
                  <a:cubicBezTo>
                    <a:pt x="3241" y="4115"/>
                    <a:pt x="3241" y="4115"/>
                    <a:pt x="3241" y="4115"/>
                  </a:cubicBezTo>
                  <a:cubicBezTo>
                    <a:pt x="3241" y="4098"/>
                    <a:pt x="3233" y="4098"/>
                    <a:pt x="3216" y="4106"/>
                  </a:cubicBezTo>
                  <a:cubicBezTo>
                    <a:pt x="3207" y="4098"/>
                    <a:pt x="3207" y="4098"/>
                    <a:pt x="3207" y="4098"/>
                  </a:cubicBezTo>
                  <a:cubicBezTo>
                    <a:pt x="3301" y="4055"/>
                    <a:pt x="3301" y="4055"/>
                    <a:pt x="3301" y="4055"/>
                  </a:cubicBezTo>
                  <a:cubicBezTo>
                    <a:pt x="3301" y="4064"/>
                    <a:pt x="3301" y="4064"/>
                    <a:pt x="3301" y="4064"/>
                  </a:cubicBezTo>
                  <a:cubicBezTo>
                    <a:pt x="3284" y="4072"/>
                    <a:pt x="3275" y="4081"/>
                    <a:pt x="3284" y="4098"/>
                  </a:cubicBezTo>
                  <a:cubicBezTo>
                    <a:pt x="3343" y="4200"/>
                    <a:pt x="3343" y="4200"/>
                    <a:pt x="3343" y="4200"/>
                  </a:cubicBezTo>
                  <a:cubicBezTo>
                    <a:pt x="3352" y="4226"/>
                    <a:pt x="3369" y="4226"/>
                    <a:pt x="3395" y="4217"/>
                  </a:cubicBezTo>
                  <a:cubicBezTo>
                    <a:pt x="3429" y="4200"/>
                    <a:pt x="3429" y="4183"/>
                    <a:pt x="3420" y="4149"/>
                  </a:cubicBezTo>
                  <a:cubicBezTo>
                    <a:pt x="3369" y="4055"/>
                    <a:pt x="3369" y="4055"/>
                    <a:pt x="3369" y="4055"/>
                  </a:cubicBezTo>
                  <a:cubicBezTo>
                    <a:pt x="3369" y="4047"/>
                    <a:pt x="3352" y="4038"/>
                    <a:pt x="3326" y="4047"/>
                  </a:cubicBezTo>
                  <a:cubicBezTo>
                    <a:pt x="3326" y="4038"/>
                    <a:pt x="3326" y="4038"/>
                    <a:pt x="3326" y="4038"/>
                  </a:cubicBezTo>
                  <a:cubicBezTo>
                    <a:pt x="3386" y="4004"/>
                    <a:pt x="3386" y="4004"/>
                    <a:pt x="3386" y="4004"/>
                  </a:cubicBezTo>
                  <a:cubicBezTo>
                    <a:pt x="3386" y="4004"/>
                    <a:pt x="3386" y="4004"/>
                    <a:pt x="3386" y="4004"/>
                  </a:cubicBezTo>
                  <a:cubicBezTo>
                    <a:pt x="3446" y="3962"/>
                    <a:pt x="3446" y="3962"/>
                    <a:pt x="3446" y="3962"/>
                  </a:cubicBezTo>
                  <a:cubicBezTo>
                    <a:pt x="3608" y="4021"/>
                    <a:pt x="3608" y="4021"/>
                    <a:pt x="3608" y="4021"/>
                  </a:cubicBezTo>
                  <a:cubicBezTo>
                    <a:pt x="3608" y="4021"/>
                    <a:pt x="3608" y="4021"/>
                    <a:pt x="3608" y="4021"/>
                  </a:cubicBezTo>
                  <a:cubicBezTo>
                    <a:pt x="3548" y="3936"/>
                    <a:pt x="3548" y="3936"/>
                    <a:pt x="3548" y="3936"/>
                  </a:cubicBezTo>
                  <a:cubicBezTo>
                    <a:pt x="3540" y="3919"/>
                    <a:pt x="3531" y="3919"/>
                    <a:pt x="3505" y="3936"/>
                  </a:cubicBezTo>
                  <a:cubicBezTo>
                    <a:pt x="3505" y="3928"/>
                    <a:pt x="3505" y="3928"/>
                    <a:pt x="3505" y="3928"/>
                  </a:cubicBezTo>
                  <a:cubicBezTo>
                    <a:pt x="3565" y="3885"/>
                    <a:pt x="3565" y="3885"/>
                    <a:pt x="3565" y="3885"/>
                  </a:cubicBezTo>
                  <a:cubicBezTo>
                    <a:pt x="3565" y="3893"/>
                    <a:pt x="3565" y="3893"/>
                    <a:pt x="3565" y="3893"/>
                  </a:cubicBezTo>
                  <a:cubicBezTo>
                    <a:pt x="3557" y="3902"/>
                    <a:pt x="3548" y="3919"/>
                    <a:pt x="3565" y="3928"/>
                  </a:cubicBezTo>
                  <a:cubicBezTo>
                    <a:pt x="3659" y="4055"/>
                    <a:pt x="3659" y="4055"/>
                    <a:pt x="3659" y="4055"/>
                  </a:cubicBezTo>
                  <a:cubicBezTo>
                    <a:pt x="3633" y="4072"/>
                    <a:pt x="3633" y="4072"/>
                    <a:pt x="3633" y="4072"/>
                  </a:cubicBezTo>
                  <a:cubicBezTo>
                    <a:pt x="3454" y="4013"/>
                    <a:pt x="3454" y="4013"/>
                    <a:pt x="3454" y="4013"/>
                  </a:cubicBezTo>
                  <a:cubicBezTo>
                    <a:pt x="3454" y="4013"/>
                    <a:pt x="3454" y="4013"/>
                    <a:pt x="3454" y="4013"/>
                  </a:cubicBezTo>
                  <a:cubicBezTo>
                    <a:pt x="3531" y="4115"/>
                    <a:pt x="3531" y="4115"/>
                    <a:pt x="3531" y="4115"/>
                  </a:cubicBezTo>
                  <a:cubicBezTo>
                    <a:pt x="3531" y="4132"/>
                    <a:pt x="3548" y="4132"/>
                    <a:pt x="3565" y="4115"/>
                  </a:cubicBezTo>
                  <a:cubicBezTo>
                    <a:pt x="3574" y="4124"/>
                    <a:pt x="3574" y="4124"/>
                    <a:pt x="3574" y="4124"/>
                  </a:cubicBezTo>
                  <a:cubicBezTo>
                    <a:pt x="3505" y="4166"/>
                    <a:pt x="3505" y="4166"/>
                    <a:pt x="3505" y="4166"/>
                  </a:cubicBezTo>
                  <a:cubicBezTo>
                    <a:pt x="3505" y="4158"/>
                    <a:pt x="3505" y="4158"/>
                    <a:pt x="3505" y="4158"/>
                  </a:cubicBezTo>
                  <a:cubicBezTo>
                    <a:pt x="3523" y="4149"/>
                    <a:pt x="3523" y="4141"/>
                    <a:pt x="3514" y="4124"/>
                  </a:cubicBezTo>
                  <a:cubicBezTo>
                    <a:pt x="3429" y="4013"/>
                    <a:pt x="3429" y="4013"/>
                    <a:pt x="3429" y="4013"/>
                  </a:cubicBezTo>
                  <a:cubicBezTo>
                    <a:pt x="3429" y="4004"/>
                    <a:pt x="3412" y="4004"/>
                    <a:pt x="3395" y="4013"/>
                  </a:cubicBezTo>
                  <a:close/>
                  <a:moveTo>
                    <a:pt x="3122" y="4132"/>
                  </a:moveTo>
                  <a:cubicBezTo>
                    <a:pt x="3147" y="4200"/>
                    <a:pt x="3147" y="4200"/>
                    <a:pt x="3147" y="4200"/>
                  </a:cubicBezTo>
                  <a:cubicBezTo>
                    <a:pt x="3139" y="4209"/>
                    <a:pt x="3139" y="4209"/>
                    <a:pt x="3139" y="4209"/>
                  </a:cubicBezTo>
                  <a:cubicBezTo>
                    <a:pt x="3113" y="4175"/>
                    <a:pt x="3079" y="4158"/>
                    <a:pt x="3054" y="4166"/>
                  </a:cubicBezTo>
                  <a:cubicBezTo>
                    <a:pt x="3019" y="4183"/>
                    <a:pt x="3019" y="4217"/>
                    <a:pt x="3036" y="4268"/>
                  </a:cubicBezTo>
                  <a:cubicBezTo>
                    <a:pt x="3054" y="4328"/>
                    <a:pt x="3088" y="4354"/>
                    <a:pt x="3122" y="4336"/>
                  </a:cubicBezTo>
                  <a:cubicBezTo>
                    <a:pt x="3156" y="4328"/>
                    <a:pt x="3173" y="4294"/>
                    <a:pt x="3156" y="4251"/>
                  </a:cubicBezTo>
                  <a:cubicBezTo>
                    <a:pt x="3173" y="4251"/>
                    <a:pt x="3173" y="4251"/>
                    <a:pt x="3173" y="4251"/>
                  </a:cubicBezTo>
                  <a:cubicBezTo>
                    <a:pt x="3190" y="4302"/>
                    <a:pt x="3173" y="4336"/>
                    <a:pt x="3122" y="4354"/>
                  </a:cubicBezTo>
                  <a:cubicBezTo>
                    <a:pt x="3054" y="4371"/>
                    <a:pt x="3011" y="4354"/>
                    <a:pt x="2985" y="4285"/>
                  </a:cubicBezTo>
                  <a:cubicBezTo>
                    <a:pt x="2968" y="4226"/>
                    <a:pt x="2994" y="4183"/>
                    <a:pt x="3045" y="4158"/>
                  </a:cubicBezTo>
                  <a:cubicBezTo>
                    <a:pt x="3062" y="4149"/>
                    <a:pt x="3088" y="4149"/>
                    <a:pt x="3105" y="4158"/>
                  </a:cubicBezTo>
                  <a:cubicBezTo>
                    <a:pt x="3113" y="4141"/>
                    <a:pt x="3113" y="4141"/>
                    <a:pt x="3113" y="4141"/>
                  </a:cubicBezTo>
                  <a:lnTo>
                    <a:pt x="3122" y="4132"/>
                  </a:lnTo>
                  <a:close/>
                  <a:moveTo>
                    <a:pt x="2977" y="4396"/>
                  </a:moveTo>
                  <a:cubicBezTo>
                    <a:pt x="2874" y="4422"/>
                    <a:pt x="2874" y="4422"/>
                    <a:pt x="2874" y="4422"/>
                  </a:cubicBezTo>
                  <a:cubicBezTo>
                    <a:pt x="2866" y="4405"/>
                    <a:pt x="2866" y="4405"/>
                    <a:pt x="2866" y="4405"/>
                  </a:cubicBezTo>
                  <a:cubicBezTo>
                    <a:pt x="2891" y="4405"/>
                    <a:pt x="2900" y="4396"/>
                    <a:pt x="2891" y="4379"/>
                  </a:cubicBezTo>
                  <a:cubicBezTo>
                    <a:pt x="2857" y="4243"/>
                    <a:pt x="2857" y="4243"/>
                    <a:pt x="2857" y="4243"/>
                  </a:cubicBezTo>
                  <a:cubicBezTo>
                    <a:pt x="2857" y="4234"/>
                    <a:pt x="2849" y="4226"/>
                    <a:pt x="2832" y="4234"/>
                  </a:cubicBezTo>
                  <a:cubicBezTo>
                    <a:pt x="2823" y="4226"/>
                    <a:pt x="2823" y="4226"/>
                    <a:pt x="2823" y="4226"/>
                  </a:cubicBezTo>
                  <a:cubicBezTo>
                    <a:pt x="2934" y="4200"/>
                    <a:pt x="2934" y="4200"/>
                    <a:pt x="2934" y="4200"/>
                  </a:cubicBezTo>
                  <a:cubicBezTo>
                    <a:pt x="2934" y="4209"/>
                    <a:pt x="2934" y="4209"/>
                    <a:pt x="2934" y="4209"/>
                  </a:cubicBezTo>
                  <a:cubicBezTo>
                    <a:pt x="2909" y="4217"/>
                    <a:pt x="2909" y="4226"/>
                    <a:pt x="2909" y="4234"/>
                  </a:cubicBezTo>
                  <a:cubicBezTo>
                    <a:pt x="2943" y="4371"/>
                    <a:pt x="2943" y="4371"/>
                    <a:pt x="2943" y="4371"/>
                  </a:cubicBezTo>
                  <a:cubicBezTo>
                    <a:pt x="2943" y="4388"/>
                    <a:pt x="2951" y="4388"/>
                    <a:pt x="2977" y="4388"/>
                  </a:cubicBezTo>
                  <a:lnTo>
                    <a:pt x="2977" y="4396"/>
                  </a:lnTo>
                  <a:close/>
                  <a:moveTo>
                    <a:pt x="2602" y="4268"/>
                  </a:moveTo>
                  <a:cubicBezTo>
                    <a:pt x="2602" y="4260"/>
                    <a:pt x="2602" y="4260"/>
                    <a:pt x="2602" y="4260"/>
                  </a:cubicBezTo>
                  <a:cubicBezTo>
                    <a:pt x="2670" y="4251"/>
                    <a:pt x="2670" y="4251"/>
                    <a:pt x="2670" y="4251"/>
                  </a:cubicBezTo>
                  <a:cubicBezTo>
                    <a:pt x="2781" y="4371"/>
                    <a:pt x="2781" y="4371"/>
                    <a:pt x="2781" y="4371"/>
                  </a:cubicBezTo>
                  <a:cubicBezTo>
                    <a:pt x="2789" y="4371"/>
                    <a:pt x="2789" y="4371"/>
                    <a:pt x="2789" y="4371"/>
                  </a:cubicBezTo>
                  <a:cubicBezTo>
                    <a:pt x="2772" y="4268"/>
                    <a:pt x="2772" y="4268"/>
                    <a:pt x="2772" y="4268"/>
                  </a:cubicBezTo>
                  <a:cubicBezTo>
                    <a:pt x="2772" y="4260"/>
                    <a:pt x="2764" y="4251"/>
                    <a:pt x="2738" y="4251"/>
                  </a:cubicBezTo>
                  <a:cubicBezTo>
                    <a:pt x="2738" y="4243"/>
                    <a:pt x="2738" y="4243"/>
                    <a:pt x="2738" y="4243"/>
                  </a:cubicBezTo>
                  <a:cubicBezTo>
                    <a:pt x="2806" y="4234"/>
                    <a:pt x="2806" y="4234"/>
                    <a:pt x="2806" y="4234"/>
                  </a:cubicBezTo>
                  <a:cubicBezTo>
                    <a:pt x="2815" y="4243"/>
                    <a:pt x="2815" y="4243"/>
                    <a:pt x="2815" y="4243"/>
                  </a:cubicBezTo>
                  <a:cubicBezTo>
                    <a:pt x="2789" y="4251"/>
                    <a:pt x="2789" y="4260"/>
                    <a:pt x="2789" y="4268"/>
                  </a:cubicBezTo>
                  <a:cubicBezTo>
                    <a:pt x="2806" y="4439"/>
                    <a:pt x="2806" y="4439"/>
                    <a:pt x="2806" y="4439"/>
                  </a:cubicBezTo>
                  <a:cubicBezTo>
                    <a:pt x="2781" y="4439"/>
                    <a:pt x="2781" y="4439"/>
                    <a:pt x="2781" y="4439"/>
                  </a:cubicBezTo>
                  <a:cubicBezTo>
                    <a:pt x="2653" y="4294"/>
                    <a:pt x="2653" y="4294"/>
                    <a:pt x="2653" y="4294"/>
                  </a:cubicBezTo>
                  <a:cubicBezTo>
                    <a:pt x="2653" y="4302"/>
                    <a:pt x="2653" y="4302"/>
                    <a:pt x="2653" y="4302"/>
                  </a:cubicBezTo>
                  <a:cubicBezTo>
                    <a:pt x="2661" y="4422"/>
                    <a:pt x="2661" y="4422"/>
                    <a:pt x="2661" y="4422"/>
                  </a:cubicBezTo>
                  <a:cubicBezTo>
                    <a:pt x="2661" y="4439"/>
                    <a:pt x="2678" y="4439"/>
                    <a:pt x="2704" y="4439"/>
                  </a:cubicBezTo>
                  <a:cubicBezTo>
                    <a:pt x="2704" y="4447"/>
                    <a:pt x="2704" y="4447"/>
                    <a:pt x="2704" y="4447"/>
                  </a:cubicBezTo>
                  <a:cubicBezTo>
                    <a:pt x="2627" y="4456"/>
                    <a:pt x="2627" y="4456"/>
                    <a:pt x="2627" y="4456"/>
                  </a:cubicBezTo>
                  <a:cubicBezTo>
                    <a:pt x="2627" y="4447"/>
                    <a:pt x="2627" y="4447"/>
                    <a:pt x="2627" y="4447"/>
                  </a:cubicBezTo>
                  <a:cubicBezTo>
                    <a:pt x="2644" y="4447"/>
                    <a:pt x="2653" y="4439"/>
                    <a:pt x="2653" y="4422"/>
                  </a:cubicBezTo>
                  <a:cubicBezTo>
                    <a:pt x="2636" y="4285"/>
                    <a:pt x="2636" y="4285"/>
                    <a:pt x="2636" y="4285"/>
                  </a:cubicBezTo>
                  <a:cubicBezTo>
                    <a:pt x="2636" y="4268"/>
                    <a:pt x="2619" y="4268"/>
                    <a:pt x="2602" y="4268"/>
                  </a:cubicBezTo>
                  <a:close/>
                  <a:moveTo>
                    <a:pt x="2439" y="4354"/>
                  </a:moveTo>
                  <a:cubicBezTo>
                    <a:pt x="2508" y="4354"/>
                    <a:pt x="2508" y="4354"/>
                    <a:pt x="2508" y="4354"/>
                  </a:cubicBezTo>
                  <a:cubicBezTo>
                    <a:pt x="2508" y="4294"/>
                    <a:pt x="2508" y="4294"/>
                    <a:pt x="2508" y="4294"/>
                  </a:cubicBezTo>
                  <a:cubicBezTo>
                    <a:pt x="2508" y="4277"/>
                    <a:pt x="2499" y="4277"/>
                    <a:pt x="2482" y="4277"/>
                  </a:cubicBezTo>
                  <a:cubicBezTo>
                    <a:pt x="2474" y="4260"/>
                    <a:pt x="2474" y="4260"/>
                    <a:pt x="2474" y="4260"/>
                  </a:cubicBezTo>
                  <a:cubicBezTo>
                    <a:pt x="2584" y="4260"/>
                    <a:pt x="2584" y="4260"/>
                    <a:pt x="2584" y="4260"/>
                  </a:cubicBezTo>
                  <a:cubicBezTo>
                    <a:pt x="2584" y="4268"/>
                    <a:pt x="2584" y="4268"/>
                    <a:pt x="2584" y="4268"/>
                  </a:cubicBezTo>
                  <a:cubicBezTo>
                    <a:pt x="2559" y="4268"/>
                    <a:pt x="2550" y="4277"/>
                    <a:pt x="2550" y="4294"/>
                  </a:cubicBezTo>
                  <a:cubicBezTo>
                    <a:pt x="2559" y="4430"/>
                    <a:pt x="2559" y="4430"/>
                    <a:pt x="2559" y="4430"/>
                  </a:cubicBezTo>
                  <a:cubicBezTo>
                    <a:pt x="2559" y="4447"/>
                    <a:pt x="2567" y="4447"/>
                    <a:pt x="2593" y="4447"/>
                  </a:cubicBezTo>
                  <a:cubicBezTo>
                    <a:pt x="2593" y="4456"/>
                    <a:pt x="2593" y="4456"/>
                    <a:pt x="2593" y="4456"/>
                  </a:cubicBezTo>
                  <a:cubicBezTo>
                    <a:pt x="2491" y="4464"/>
                    <a:pt x="2491" y="4464"/>
                    <a:pt x="2491" y="4464"/>
                  </a:cubicBezTo>
                  <a:cubicBezTo>
                    <a:pt x="2491" y="4456"/>
                    <a:pt x="2491" y="4456"/>
                    <a:pt x="2491" y="4456"/>
                  </a:cubicBezTo>
                  <a:cubicBezTo>
                    <a:pt x="2508" y="4456"/>
                    <a:pt x="2516" y="4447"/>
                    <a:pt x="2508" y="4430"/>
                  </a:cubicBezTo>
                  <a:cubicBezTo>
                    <a:pt x="2508" y="4362"/>
                    <a:pt x="2508" y="4362"/>
                    <a:pt x="2508" y="4362"/>
                  </a:cubicBezTo>
                  <a:cubicBezTo>
                    <a:pt x="2439" y="4371"/>
                    <a:pt x="2439" y="4371"/>
                    <a:pt x="2439" y="4371"/>
                  </a:cubicBezTo>
                  <a:cubicBezTo>
                    <a:pt x="2448" y="4439"/>
                    <a:pt x="2448" y="4439"/>
                    <a:pt x="2448" y="4439"/>
                  </a:cubicBezTo>
                  <a:cubicBezTo>
                    <a:pt x="2448" y="4447"/>
                    <a:pt x="2457" y="4456"/>
                    <a:pt x="2474" y="4456"/>
                  </a:cubicBezTo>
                  <a:cubicBezTo>
                    <a:pt x="2474" y="4464"/>
                    <a:pt x="2474" y="4464"/>
                    <a:pt x="2474" y="4464"/>
                  </a:cubicBezTo>
                  <a:cubicBezTo>
                    <a:pt x="2371" y="4473"/>
                    <a:pt x="2371" y="4473"/>
                    <a:pt x="2371" y="4473"/>
                  </a:cubicBezTo>
                  <a:cubicBezTo>
                    <a:pt x="2371" y="4456"/>
                    <a:pt x="2371" y="4456"/>
                    <a:pt x="2371" y="4456"/>
                  </a:cubicBezTo>
                  <a:cubicBezTo>
                    <a:pt x="2388" y="4456"/>
                    <a:pt x="2397" y="4456"/>
                    <a:pt x="2397" y="4439"/>
                  </a:cubicBezTo>
                  <a:cubicBezTo>
                    <a:pt x="2388" y="4302"/>
                    <a:pt x="2388" y="4302"/>
                    <a:pt x="2388" y="4302"/>
                  </a:cubicBezTo>
                  <a:cubicBezTo>
                    <a:pt x="2388" y="4285"/>
                    <a:pt x="2380" y="4277"/>
                    <a:pt x="2363" y="4277"/>
                  </a:cubicBezTo>
                  <a:cubicBezTo>
                    <a:pt x="2363" y="4268"/>
                    <a:pt x="2363" y="4268"/>
                    <a:pt x="2363" y="4268"/>
                  </a:cubicBezTo>
                  <a:cubicBezTo>
                    <a:pt x="2465" y="4260"/>
                    <a:pt x="2465" y="4260"/>
                    <a:pt x="2465" y="4260"/>
                  </a:cubicBezTo>
                  <a:cubicBezTo>
                    <a:pt x="2465" y="4277"/>
                    <a:pt x="2465" y="4277"/>
                    <a:pt x="2465" y="4277"/>
                  </a:cubicBezTo>
                  <a:cubicBezTo>
                    <a:pt x="2448" y="4277"/>
                    <a:pt x="2439" y="4285"/>
                    <a:pt x="2439" y="4294"/>
                  </a:cubicBezTo>
                  <a:lnTo>
                    <a:pt x="2439" y="4354"/>
                  </a:lnTo>
                  <a:close/>
                  <a:moveTo>
                    <a:pt x="2346" y="4268"/>
                  </a:moveTo>
                  <a:cubicBezTo>
                    <a:pt x="2337" y="4336"/>
                    <a:pt x="2337" y="4336"/>
                    <a:pt x="2337" y="4336"/>
                  </a:cubicBezTo>
                  <a:cubicBezTo>
                    <a:pt x="2329" y="4336"/>
                    <a:pt x="2329" y="4336"/>
                    <a:pt x="2329" y="4336"/>
                  </a:cubicBezTo>
                  <a:cubicBezTo>
                    <a:pt x="2312" y="4294"/>
                    <a:pt x="2295" y="4268"/>
                    <a:pt x="2269" y="4268"/>
                  </a:cubicBezTo>
                  <a:cubicBezTo>
                    <a:pt x="2235" y="4260"/>
                    <a:pt x="2209" y="4285"/>
                    <a:pt x="2201" y="4354"/>
                  </a:cubicBezTo>
                  <a:cubicBezTo>
                    <a:pt x="2201" y="4405"/>
                    <a:pt x="2209" y="4439"/>
                    <a:pt x="2252" y="4447"/>
                  </a:cubicBezTo>
                  <a:cubicBezTo>
                    <a:pt x="2295" y="4447"/>
                    <a:pt x="2312" y="4430"/>
                    <a:pt x="2320" y="4388"/>
                  </a:cubicBezTo>
                  <a:cubicBezTo>
                    <a:pt x="2337" y="4388"/>
                    <a:pt x="2337" y="4388"/>
                    <a:pt x="2337" y="4388"/>
                  </a:cubicBezTo>
                  <a:cubicBezTo>
                    <a:pt x="2329" y="4439"/>
                    <a:pt x="2295" y="4464"/>
                    <a:pt x="2243" y="4456"/>
                  </a:cubicBezTo>
                  <a:cubicBezTo>
                    <a:pt x="2175" y="4447"/>
                    <a:pt x="2150" y="4405"/>
                    <a:pt x="2150" y="4345"/>
                  </a:cubicBezTo>
                  <a:cubicBezTo>
                    <a:pt x="2167" y="4277"/>
                    <a:pt x="2201" y="4251"/>
                    <a:pt x="2269" y="4251"/>
                  </a:cubicBezTo>
                  <a:cubicBezTo>
                    <a:pt x="2286" y="4251"/>
                    <a:pt x="2303" y="4260"/>
                    <a:pt x="2320" y="4277"/>
                  </a:cubicBezTo>
                  <a:cubicBezTo>
                    <a:pt x="2337" y="4268"/>
                    <a:pt x="2337" y="4268"/>
                    <a:pt x="2337" y="4268"/>
                  </a:cubicBezTo>
                  <a:lnTo>
                    <a:pt x="2346" y="4268"/>
                  </a:lnTo>
                  <a:close/>
                  <a:moveTo>
                    <a:pt x="2124" y="4234"/>
                  </a:moveTo>
                  <a:cubicBezTo>
                    <a:pt x="2115" y="4311"/>
                    <a:pt x="2115" y="4311"/>
                    <a:pt x="2115" y="4311"/>
                  </a:cubicBezTo>
                  <a:cubicBezTo>
                    <a:pt x="2098" y="4302"/>
                    <a:pt x="2098" y="4302"/>
                    <a:pt x="2098" y="4302"/>
                  </a:cubicBezTo>
                  <a:cubicBezTo>
                    <a:pt x="2098" y="4268"/>
                    <a:pt x="2081" y="4243"/>
                    <a:pt x="2047" y="4234"/>
                  </a:cubicBezTo>
                  <a:cubicBezTo>
                    <a:pt x="2030" y="4226"/>
                    <a:pt x="2022" y="4234"/>
                    <a:pt x="2022" y="4243"/>
                  </a:cubicBezTo>
                  <a:cubicBezTo>
                    <a:pt x="2005" y="4302"/>
                    <a:pt x="2005" y="4302"/>
                    <a:pt x="2005" y="4302"/>
                  </a:cubicBezTo>
                  <a:cubicBezTo>
                    <a:pt x="2030" y="4311"/>
                    <a:pt x="2047" y="4302"/>
                    <a:pt x="2056" y="4277"/>
                  </a:cubicBezTo>
                  <a:cubicBezTo>
                    <a:pt x="2073" y="4277"/>
                    <a:pt x="2073" y="4277"/>
                    <a:pt x="2073" y="4277"/>
                  </a:cubicBezTo>
                  <a:cubicBezTo>
                    <a:pt x="2047" y="4362"/>
                    <a:pt x="2047" y="4362"/>
                    <a:pt x="2047" y="4362"/>
                  </a:cubicBezTo>
                  <a:cubicBezTo>
                    <a:pt x="2039" y="4354"/>
                    <a:pt x="2039" y="4354"/>
                    <a:pt x="2039" y="4354"/>
                  </a:cubicBezTo>
                  <a:cubicBezTo>
                    <a:pt x="2039" y="4328"/>
                    <a:pt x="2030" y="4319"/>
                    <a:pt x="2005" y="4311"/>
                  </a:cubicBezTo>
                  <a:cubicBezTo>
                    <a:pt x="1987" y="4379"/>
                    <a:pt x="1987" y="4379"/>
                    <a:pt x="1987" y="4379"/>
                  </a:cubicBezTo>
                  <a:cubicBezTo>
                    <a:pt x="1979" y="4388"/>
                    <a:pt x="1987" y="4396"/>
                    <a:pt x="2005" y="4405"/>
                  </a:cubicBezTo>
                  <a:cubicBezTo>
                    <a:pt x="2039" y="4413"/>
                    <a:pt x="2073" y="4396"/>
                    <a:pt x="2090" y="4362"/>
                  </a:cubicBezTo>
                  <a:cubicBezTo>
                    <a:pt x="2107" y="4362"/>
                    <a:pt x="2107" y="4362"/>
                    <a:pt x="2107" y="4362"/>
                  </a:cubicBezTo>
                  <a:cubicBezTo>
                    <a:pt x="2081" y="4439"/>
                    <a:pt x="2081" y="4439"/>
                    <a:pt x="2081" y="4439"/>
                  </a:cubicBezTo>
                  <a:cubicBezTo>
                    <a:pt x="1902" y="4388"/>
                    <a:pt x="1902" y="4388"/>
                    <a:pt x="1902" y="4388"/>
                  </a:cubicBezTo>
                  <a:cubicBezTo>
                    <a:pt x="1902" y="4379"/>
                    <a:pt x="1902" y="4379"/>
                    <a:pt x="1902" y="4379"/>
                  </a:cubicBezTo>
                  <a:cubicBezTo>
                    <a:pt x="1928" y="4388"/>
                    <a:pt x="1936" y="4379"/>
                    <a:pt x="1936" y="4371"/>
                  </a:cubicBezTo>
                  <a:cubicBezTo>
                    <a:pt x="1970" y="4234"/>
                    <a:pt x="1970" y="4234"/>
                    <a:pt x="1970" y="4234"/>
                  </a:cubicBezTo>
                  <a:cubicBezTo>
                    <a:pt x="1979" y="4217"/>
                    <a:pt x="1970" y="4209"/>
                    <a:pt x="1945" y="4209"/>
                  </a:cubicBezTo>
                  <a:cubicBezTo>
                    <a:pt x="1953" y="4192"/>
                    <a:pt x="1953" y="4192"/>
                    <a:pt x="1953" y="4192"/>
                  </a:cubicBezTo>
                  <a:lnTo>
                    <a:pt x="2124" y="4234"/>
                  </a:lnTo>
                  <a:close/>
                  <a:moveTo>
                    <a:pt x="1757" y="4132"/>
                  </a:moveTo>
                  <a:cubicBezTo>
                    <a:pt x="1936" y="4192"/>
                    <a:pt x="1936" y="4192"/>
                    <a:pt x="1936" y="4192"/>
                  </a:cubicBezTo>
                  <a:cubicBezTo>
                    <a:pt x="1911" y="4260"/>
                    <a:pt x="1911" y="4260"/>
                    <a:pt x="1911" y="4260"/>
                  </a:cubicBezTo>
                  <a:cubicBezTo>
                    <a:pt x="1902" y="4260"/>
                    <a:pt x="1902" y="4260"/>
                    <a:pt x="1902" y="4260"/>
                  </a:cubicBezTo>
                  <a:cubicBezTo>
                    <a:pt x="1902" y="4217"/>
                    <a:pt x="1894" y="4192"/>
                    <a:pt x="1860" y="4183"/>
                  </a:cubicBezTo>
                  <a:cubicBezTo>
                    <a:pt x="1808" y="4336"/>
                    <a:pt x="1808" y="4336"/>
                    <a:pt x="1808" y="4336"/>
                  </a:cubicBezTo>
                  <a:cubicBezTo>
                    <a:pt x="1808" y="4345"/>
                    <a:pt x="1817" y="4354"/>
                    <a:pt x="1834" y="4362"/>
                  </a:cubicBezTo>
                  <a:cubicBezTo>
                    <a:pt x="1834" y="4371"/>
                    <a:pt x="1834" y="4371"/>
                    <a:pt x="1834" y="4371"/>
                  </a:cubicBezTo>
                  <a:cubicBezTo>
                    <a:pt x="1723" y="4336"/>
                    <a:pt x="1723" y="4336"/>
                    <a:pt x="1723" y="4336"/>
                  </a:cubicBezTo>
                  <a:cubicBezTo>
                    <a:pt x="1732" y="4328"/>
                    <a:pt x="1732" y="4328"/>
                    <a:pt x="1732" y="4328"/>
                  </a:cubicBezTo>
                  <a:cubicBezTo>
                    <a:pt x="1749" y="4336"/>
                    <a:pt x="1766" y="4328"/>
                    <a:pt x="1766" y="4319"/>
                  </a:cubicBezTo>
                  <a:cubicBezTo>
                    <a:pt x="1817" y="4166"/>
                    <a:pt x="1817" y="4166"/>
                    <a:pt x="1817" y="4166"/>
                  </a:cubicBezTo>
                  <a:cubicBezTo>
                    <a:pt x="1791" y="4158"/>
                    <a:pt x="1766" y="4175"/>
                    <a:pt x="1740" y="4200"/>
                  </a:cubicBezTo>
                  <a:cubicBezTo>
                    <a:pt x="1732" y="4200"/>
                    <a:pt x="1732" y="4200"/>
                    <a:pt x="1732" y="4200"/>
                  </a:cubicBezTo>
                  <a:lnTo>
                    <a:pt x="1757" y="4132"/>
                  </a:lnTo>
                  <a:close/>
                  <a:moveTo>
                    <a:pt x="1570" y="4064"/>
                  </a:moveTo>
                  <a:cubicBezTo>
                    <a:pt x="1578" y="4047"/>
                    <a:pt x="1578" y="4047"/>
                    <a:pt x="1578" y="4047"/>
                  </a:cubicBezTo>
                  <a:cubicBezTo>
                    <a:pt x="1663" y="4089"/>
                    <a:pt x="1663" y="4089"/>
                    <a:pt x="1663" y="4089"/>
                  </a:cubicBezTo>
                  <a:cubicBezTo>
                    <a:pt x="1655" y="4098"/>
                    <a:pt x="1655" y="4098"/>
                    <a:pt x="1655" y="4098"/>
                  </a:cubicBezTo>
                  <a:cubicBezTo>
                    <a:pt x="1646" y="4089"/>
                    <a:pt x="1638" y="4089"/>
                    <a:pt x="1638" y="4098"/>
                  </a:cubicBezTo>
                  <a:cubicBezTo>
                    <a:pt x="1629" y="4098"/>
                    <a:pt x="1629" y="4106"/>
                    <a:pt x="1629" y="4115"/>
                  </a:cubicBezTo>
                  <a:cubicBezTo>
                    <a:pt x="1629" y="4115"/>
                    <a:pt x="1629" y="4115"/>
                    <a:pt x="1629" y="4115"/>
                  </a:cubicBezTo>
                  <a:cubicBezTo>
                    <a:pt x="1638" y="4183"/>
                    <a:pt x="1638" y="4183"/>
                    <a:pt x="1638" y="4183"/>
                  </a:cubicBezTo>
                  <a:cubicBezTo>
                    <a:pt x="1689" y="4141"/>
                    <a:pt x="1689" y="4141"/>
                    <a:pt x="1689" y="4141"/>
                  </a:cubicBezTo>
                  <a:cubicBezTo>
                    <a:pt x="1698" y="4132"/>
                    <a:pt x="1698" y="4132"/>
                    <a:pt x="1698" y="4132"/>
                  </a:cubicBezTo>
                  <a:cubicBezTo>
                    <a:pt x="1698" y="4124"/>
                    <a:pt x="1689" y="4115"/>
                    <a:pt x="1680" y="4106"/>
                  </a:cubicBezTo>
                  <a:cubicBezTo>
                    <a:pt x="1680" y="4098"/>
                    <a:pt x="1680" y="4098"/>
                    <a:pt x="1680" y="4098"/>
                  </a:cubicBezTo>
                  <a:cubicBezTo>
                    <a:pt x="1749" y="4124"/>
                    <a:pt x="1749" y="4124"/>
                    <a:pt x="1749" y="4124"/>
                  </a:cubicBezTo>
                  <a:cubicBezTo>
                    <a:pt x="1749" y="4141"/>
                    <a:pt x="1749" y="4141"/>
                    <a:pt x="1749" y="4141"/>
                  </a:cubicBezTo>
                  <a:cubicBezTo>
                    <a:pt x="1732" y="4132"/>
                    <a:pt x="1715" y="4132"/>
                    <a:pt x="1706" y="4141"/>
                  </a:cubicBezTo>
                  <a:cubicBezTo>
                    <a:pt x="1638" y="4209"/>
                    <a:pt x="1638" y="4209"/>
                    <a:pt x="1638" y="4209"/>
                  </a:cubicBezTo>
                  <a:cubicBezTo>
                    <a:pt x="1612" y="4251"/>
                    <a:pt x="1612" y="4251"/>
                    <a:pt x="1612" y="4251"/>
                  </a:cubicBezTo>
                  <a:cubicBezTo>
                    <a:pt x="1604" y="4268"/>
                    <a:pt x="1612" y="4277"/>
                    <a:pt x="1638" y="4285"/>
                  </a:cubicBezTo>
                  <a:cubicBezTo>
                    <a:pt x="1629" y="4294"/>
                    <a:pt x="1629" y="4294"/>
                    <a:pt x="1629" y="4294"/>
                  </a:cubicBezTo>
                  <a:cubicBezTo>
                    <a:pt x="1527" y="4251"/>
                    <a:pt x="1527" y="4251"/>
                    <a:pt x="1527" y="4251"/>
                  </a:cubicBezTo>
                  <a:cubicBezTo>
                    <a:pt x="1536" y="4234"/>
                    <a:pt x="1536" y="4234"/>
                    <a:pt x="1536" y="4234"/>
                  </a:cubicBezTo>
                  <a:cubicBezTo>
                    <a:pt x="1553" y="4251"/>
                    <a:pt x="1570" y="4251"/>
                    <a:pt x="1570" y="4234"/>
                  </a:cubicBezTo>
                  <a:cubicBezTo>
                    <a:pt x="1595" y="4183"/>
                    <a:pt x="1595" y="4183"/>
                    <a:pt x="1595" y="4183"/>
                  </a:cubicBezTo>
                  <a:cubicBezTo>
                    <a:pt x="1587" y="4106"/>
                    <a:pt x="1587" y="4106"/>
                    <a:pt x="1587" y="4106"/>
                  </a:cubicBezTo>
                  <a:cubicBezTo>
                    <a:pt x="1587" y="4081"/>
                    <a:pt x="1578" y="4064"/>
                    <a:pt x="1570" y="4064"/>
                  </a:cubicBezTo>
                  <a:close/>
                  <a:moveTo>
                    <a:pt x="1459" y="4217"/>
                  </a:moveTo>
                  <a:cubicBezTo>
                    <a:pt x="1322" y="4132"/>
                    <a:pt x="1322" y="4132"/>
                    <a:pt x="1322" y="4132"/>
                  </a:cubicBezTo>
                  <a:cubicBezTo>
                    <a:pt x="1322" y="4115"/>
                    <a:pt x="1322" y="4115"/>
                    <a:pt x="1322" y="4115"/>
                  </a:cubicBezTo>
                  <a:cubicBezTo>
                    <a:pt x="1339" y="4132"/>
                    <a:pt x="1356" y="4132"/>
                    <a:pt x="1356" y="4115"/>
                  </a:cubicBezTo>
                  <a:cubicBezTo>
                    <a:pt x="1433" y="3996"/>
                    <a:pt x="1433" y="3996"/>
                    <a:pt x="1433" y="3996"/>
                  </a:cubicBezTo>
                  <a:cubicBezTo>
                    <a:pt x="1442" y="3987"/>
                    <a:pt x="1433" y="3979"/>
                    <a:pt x="1416" y="3962"/>
                  </a:cubicBezTo>
                  <a:cubicBezTo>
                    <a:pt x="1425" y="3953"/>
                    <a:pt x="1425" y="3953"/>
                    <a:pt x="1425" y="3953"/>
                  </a:cubicBezTo>
                  <a:cubicBezTo>
                    <a:pt x="1510" y="4013"/>
                    <a:pt x="1510" y="4013"/>
                    <a:pt x="1510" y="4013"/>
                  </a:cubicBezTo>
                  <a:cubicBezTo>
                    <a:pt x="1510" y="4021"/>
                    <a:pt x="1510" y="4021"/>
                    <a:pt x="1510" y="4021"/>
                  </a:cubicBezTo>
                  <a:cubicBezTo>
                    <a:pt x="1493" y="4013"/>
                    <a:pt x="1476" y="4013"/>
                    <a:pt x="1476" y="4021"/>
                  </a:cubicBezTo>
                  <a:cubicBezTo>
                    <a:pt x="1399" y="4141"/>
                    <a:pt x="1399" y="4141"/>
                    <a:pt x="1399" y="4141"/>
                  </a:cubicBezTo>
                  <a:cubicBezTo>
                    <a:pt x="1391" y="4149"/>
                    <a:pt x="1399" y="4158"/>
                    <a:pt x="1408" y="4166"/>
                  </a:cubicBezTo>
                  <a:cubicBezTo>
                    <a:pt x="1433" y="4183"/>
                    <a:pt x="1467" y="4175"/>
                    <a:pt x="1493" y="4141"/>
                  </a:cubicBezTo>
                  <a:cubicBezTo>
                    <a:pt x="1501" y="4149"/>
                    <a:pt x="1501" y="4149"/>
                    <a:pt x="1501" y="4149"/>
                  </a:cubicBezTo>
                  <a:lnTo>
                    <a:pt x="1459" y="4217"/>
                  </a:lnTo>
                  <a:close/>
                  <a:moveTo>
                    <a:pt x="1186" y="3902"/>
                  </a:moveTo>
                  <a:cubicBezTo>
                    <a:pt x="1228" y="3851"/>
                    <a:pt x="1280" y="3851"/>
                    <a:pt x="1331" y="3885"/>
                  </a:cubicBezTo>
                  <a:cubicBezTo>
                    <a:pt x="1373" y="3928"/>
                    <a:pt x="1382" y="3970"/>
                    <a:pt x="1348" y="4030"/>
                  </a:cubicBezTo>
                  <a:cubicBezTo>
                    <a:pt x="1305" y="4072"/>
                    <a:pt x="1254" y="4081"/>
                    <a:pt x="1203" y="4047"/>
                  </a:cubicBezTo>
                  <a:cubicBezTo>
                    <a:pt x="1160" y="4004"/>
                    <a:pt x="1152" y="3953"/>
                    <a:pt x="1186" y="3902"/>
                  </a:cubicBezTo>
                  <a:close/>
                  <a:moveTo>
                    <a:pt x="1228" y="3936"/>
                  </a:moveTo>
                  <a:cubicBezTo>
                    <a:pt x="1194" y="3979"/>
                    <a:pt x="1186" y="4013"/>
                    <a:pt x="1211" y="4038"/>
                  </a:cubicBezTo>
                  <a:cubicBezTo>
                    <a:pt x="1237" y="4055"/>
                    <a:pt x="1263" y="4038"/>
                    <a:pt x="1305" y="3996"/>
                  </a:cubicBezTo>
                  <a:cubicBezTo>
                    <a:pt x="1339" y="3945"/>
                    <a:pt x="1348" y="3911"/>
                    <a:pt x="1322" y="3893"/>
                  </a:cubicBezTo>
                  <a:cubicBezTo>
                    <a:pt x="1297" y="3876"/>
                    <a:pt x="1263" y="3885"/>
                    <a:pt x="1228" y="3936"/>
                  </a:cubicBezTo>
                  <a:close/>
                  <a:moveTo>
                    <a:pt x="1041" y="3902"/>
                  </a:moveTo>
                  <a:cubicBezTo>
                    <a:pt x="964" y="3825"/>
                    <a:pt x="964" y="3825"/>
                    <a:pt x="964" y="3825"/>
                  </a:cubicBezTo>
                  <a:cubicBezTo>
                    <a:pt x="973" y="3817"/>
                    <a:pt x="973" y="3817"/>
                    <a:pt x="973" y="3817"/>
                  </a:cubicBezTo>
                  <a:cubicBezTo>
                    <a:pt x="981" y="3834"/>
                    <a:pt x="998" y="3834"/>
                    <a:pt x="1007" y="3825"/>
                  </a:cubicBezTo>
                  <a:cubicBezTo>
                    <a:pt x="1101" y="3723"/>
                    <a:pt x="1101" y="3723"/>
                    <a:pt x="1101" y="3723"/>
                  </a:cubicBezTo>
                  <a:cubicBezTo>
                    <a:pt x="1109" y="3715"/>
                    <a:pt x="1109" y="3706"/>
                    <a:pt x="1092" y="3689"/>
                  </a:cubicBezTo>
                  <a:cubicBezTo>
                    <a:pt x="1101" y="3681"/>
                    <a:pt x="1101" y="3681"/>
                    <a:pt x="1101" y="3681"/>
                  </a:cubicBezTo>
                  <a:cubicBezTo>
                    <a:pt x="1177" y="3757"/>
                    <a:pt x="1177" y="3757"/>
                    <a:pt x="1177" y="3757"/>
                  </a:cubicBezTo>
                  <a:cubicBezTo>
                    <a:pt x="1211" y="3791"/>
                    <a:pt x="1211" y="3817"/>
                    <a:pt x="1194" y="3842"/>
                  </a:cubicBezTo>
                  <a:cubicBezTo>
                    <a:pt x="1169" y="3868"/>
                    <a:pt x="1135" y="3868"/>
                    <a:pt x="1101" y="3834"/>
                  </a:cubicBezTo>
                  <a:cubicBezTo>
                    <a:pt x="1084" y="3808"/>
                    <a:pt x="1084" y="3808"/>
                    <a:pt x="1084" y="3808"/>
                  </a:cubicBezTo>
                  <a:cubicBezTo>
                    <a:pt x="1041" y="3851"/>
                    <a:pt x="1041" y="3851"/>
                    <a:pt x="1041" y="3851"/>
                  </a:cubicBezTo>
                  <a:cubicBezTo>
                    <a:pt x="1024" y="3868"/>
                    <a:pt x="1032" y="3876"/>
                    <a:pt x="1049" y="3893"/>
                  </a:cubicBezTo>
                  <a:lnTo>
                    <a:pt x="1041" y="3902"/>
                  </a:lnTo>
                  <a:close/>
                  <a:moveTo>
                    <a:pt x="1135" y="3757"/>
                  </a:moveTo>
                  <a:cubicBezTo>
                    <a:pt x="1092" y="3800"/>
                    <a:pt x="1092" y="3800"/>
                    <a:pt x="1092" y="3800"/>
                  </a:cubicBezTo>
                  <a:cubicBezTo>
                    <a:pt x="1101" y="3808"/>
                    <a:pt x="1101" y="3808"/>
                    <a:pt x="1101" y="3808"/>
                  </a:cubicBezTo>
                  <a:cubicBezTo>
                    <a:pt x="1118" y="3825"/>
                    <a:pt x="1135" y="3825"/>
                    <a:pt x="1152" y="3808"/>
                  </a:cubicBezTo>
                  <a:cubicBezTo>
                    <a:pt x="1169" y="3791"/>
                    <a:pt x="1177" y="3774"/>
                    <a:pt x="1160" y="3757"/>
                  </a:cubicBezTo>
                  <a:cubicBezTo>
                    <a:pt x="1152" y="3749"/>
                    <a:pt x="1143" y="3749"/>
                    <a:pt x="1135" y="3757"/>
                  </a:cubicBezTo>
                  <a:close/>
                  <a:moveTo>
                    <a:pt x="913" y="3468"/>
                  </a:moveTo>
                  <a:cubicBezTo>
                    <a:pt x="921" y="3459"/>
                    <a:pt x="921" y="3459"/>
                    <a:pt x="921" y="3459"/>
                  </a:cubicBezTo>
                  <a:cubicBezTo>
                    <a:pt x="973" y="3519"/>
                    <a:pt x="973" y="3519"/>
                    <a:pt x="973" y="3519"/>
                  </a:cubicBezTo>
                  <a:cubicBezTo>
                    <a:pt x="921" y="3681"/>
                    <a:pt x="921" y="3681"/>
                    <a:pt x="921" y="3681"/>
                  </a:cubicBezTo>
                  <a:cubicBezTo>
                    <a:pt x="921" y="3681"/>
                    <a:pt x="921" y="3681"/>
                    <a:pt x="921" y="3681"/>
                  </a:cubicBezTo>
                  <a:cubicBezTo>
                    <a:pt x="1007" y="3612"/>
                    <a:pt x="1007" y="3612"/>
                    <a:pt x="1007" y="3612"/>
                  </a:cubicBezTo>
                  <a:cubicBezTo>
                    <a:pt x="1015" y="3612"/>
                    <a:pt x="1015" y="3595"/>
                    <a:pt x="998" y="3578"/>
                  </a:cubicBezTo>
                  <a:cubicBezTo>
                    <a:pt x="1007" y="3570"/>
                    <a:pt x="1007" y="3570"/>
                    <a:pt x="1007" y="3570"/>
                  </a:cubicBezTo>
                  <a:cubicBezTo>
                    <a:pt x="1058" y="3629"/>
                    <a:pt x="1058" y="3629"/>
                    <a:pt x="1058" y="3629"/>
                  </a:cubicBezTo>
                  <a:cubicBezTo>
                    <a:pt x="1049" y="3638"/>
                    <a:pt x="1049" y="3638"/>
                    <a:pt x="1049" y="3638"/>
                  </a:cubicBezTo>
                  <a:cubicBezTo>
                    <a:pt x="1032" y="3621"/>
                    <a:pt x="1024" y="3621"/>
                    <a:pt x="1015" y="3629"/>
                  </a:cubicBezTo>
                  <a:cubicBezTo>
                    <a:pt x="879" y="3732"/>
                    <a:pt x="879" y="3732"/>
                    <a:pt x="879" y="3732"/>
                  </a:cubicBezTo>
                  <a:cubicBezTo>
                    <a:pt x="862" y="3706"/>
                    <a:pt x="862" y="3706"/>
                    <a:pt x="862" y="3706"/>
                  </a:cubicBezTo>
                  <a:cubicBezTo>
                    <a:pt x="921" y="3527"/>
                    <a:pt x="921" y="3527"/>
                    <a:pt x="921" y="3527"/>
                  </a:cubicBezTo>
                  <a:cubicBezTo>
                    <a:pt x="913" y="3527"/>
                    <a:pt x="913" y="3527"/>
                    <a:pt x="913" y="3527"/>
                  </a:cubicBezTo>
                  <a:cubicBezTo>
                    <a:pt x="819" y="3604"/>
                    <a:pt x="819" y="3604"/>
                    <a:pt x="819" y="3604"/>
                  </a:cubicBezTo>
                  <a:cubicBezTo>
                    <a:pt x="802" y="3604"/>
                    <a:pt x="811" y="3621"/>
                    <a:pt x="828" y="3638"/>
                  </a:cubicBezTo>
                  <a:cubicBezTo>
                    <a:pt x="819" y="3646"/>
                    <a:pt x="819" y="3646"/>
                    <a:pt x="819" y="3646"/>
                  </a:cubicBezTo>
                  <a:cubicBezTo>
                    <a:pt x="768" y="3587"/>
                    <a:pt x="768" y="3587"/>
                    <a:pt x="768" y="3587"/>
                  </a:cubicBezTo>
                  <a:cubicBezTo>
                    <a:pt x="777" y="3578"/>
                    <a:pt x="777" y="3578"/>
                    <a:pt x="777" y="3578"/>
                  </a:cubicBezTo>
                  <a:cubicBezTo>
                    <a:pt x="785" y="3595"/>
                    <a:pt x="802" y="3595"/>
                    <a:pt x="811" y="3587"/>
                  </a:cubicBezTo>
                  <a:cubicBezTo>
                    <a:pt x="921" y="3502"/>
                    <a:pt x="921" y="3502"/>
                    <a:pt x="921" y="3502"/>
                  </a:cubicBezTo>
                  <a:cubicBezTo>
                    <a:pt x="930" y="3493"/>
                    <a:pt x="930" y="3485"/>
                    <a:pt x="913" y="3468"/>
                  </a:cubicBezTo>
                  <a:close/>
                  <a:moveTo>
                    <a:pt x="683" y="3442"/>
                  </a:moveTo>
                  <a:cubicBezTo>
                    <a:pt x="640" y="3374"/>
                    <a:pt x="640" y="3374"/>
                    <a:pt x="640" y="3374"/>
                  </a:cubicBezTo>
                  <a:cubicBezTo>
                    <a:pt x="649" y="3365"/>
                    <a:pt x="649" y="3365"/>
                    <a:pt x="649" y="3365"/>
                  </a:cubicBezTo>
                  <a:cubicBezTo>
                    <a:pt x="657" y="3382"/>
                    <a:pt x="674" y="3382"/>
                    <a:pt x="700" y="3382"/>
                  </a:cubicBezTo>
                  <a:cubicBezTo>
                    <a:pt x="870" y="3357"/>
                    <a:pt x="870" y="3357"/>
                    <a:pt x="870" y="3357"/>
                  </a:cubicBezTo>
                  <a:cubicBezTo>
                    <a:pt x="879" y="3374"/>
                    <a:pt x="879" y="3374"/>
                    <a:pt x="879" y="3374"/>
                  </a:cubicBezTo>
                  <a:cubicBezTo>
                    <a:pt x="759" y="3527"/>
                    <a:pt x="759" y="3527"/>
                    <a:pt x="759" y="3527"/>
                  </a:cubicBezTo>
                  <a:cubicBezTo>
                    <a:pt x="751" y="3536"/>
                    <a:pt x="751" y="3544"/>
                    <a:pt x="759" y="3553"/>
                  </a:cubicBezTo>
                  <a:cubicBezTo>
                    <a:pt x="751" y="3561"/>
                    <a:pt x="751" y="3561"/>
                    <a:pt x="751" y="3561"/>
                  </a:cubicBezTo>
                  <a:cubicBezTo>
                    <a:pt x="700" y="3468"/>
                    <a:pt x="700" y="3468"/>
                    <a:pt x="700" y="3468"/>
                  </a:cubicBezTo>
                  <a:cubicBezTo>
                    <a:pt x="708" y="3468"/>
                    <a:pt x="708" y="3468"/>
                    <a:pt x="708" y="3468"/>
                  </a:cubicBezTo>
                  <a:cubicBezTo>
                    <a:pt x="708" y="3476"/>
                    <a:pt x="708" y="3476"/>
                    <a:pt x="708" y="3476"/>
                  </a:cubicBezTo>
                  <a:cubicBezTo>
                    <a:pt x="717" y="3485"/>
                    <a:pt x="725" y="3493"/>
                    <a:pt x="734" y="3485"/>
                  </a:cubicBezTo>
                  <a:cubicBezTo>
                    <a:pt x="734" y="3485"/>
                    <a:pt x="734" y="3485"/>
                    <a:pt x="734" y="3476"/>
                  </a:cubicBezTo>
                  <a:cubicBezTo>
                    <a:pt x="734" y="3485"/>
                    <a:pt x="734" y="3485"/>
                    <a:pt x="742" y="3476"/>
                  </a:cubicBezTo>
                  <a:cubicBezTo>
                    <a:pt x="759" y="3451"/>
                    <a:pt x="759" y="3451"/>
                    <a:pt x="759" y="3451"/>
                  </a:cubicBezTo>
                  <a:cubicBezTo>
                    <a:pt x="725" y="3391"/>
                    <a:pt x="725" y="3391"/>
                    <a:pt x="725" y="3391"/>
                  </a:cubicBezTo>
                  <a:cubicBezTo>
                    <a:pt x="700" y="3399"/>
                    <a:pt x="700" y="3399"/>
                    <a:pt x="700" y="3399"/>
                  </a:cubicBezTo>
                  <a:cubicBezTo>
                    <a:pt x="700" y="3399"/>
                    <a:pt x="691" y="3399"/>
                    <a:pt x="683" y="3399"/>
                  </a:cubicBezTo>
                  <a:cubicBezTo>
                    <a:pt x="674" y="3408"/>
                    <a:pt x="674" y="3416"/>
                    <a:pt x="683" y="3425"/>
                  </a:cubicBezTo>
                  <a:cubicBezTo>
                    <a:pt x="691" y="3433"/>
                    <a:pt x="691" y="3433"/>
                    <a:pt x="691" y="3433"/>
                  </a:cubicBezTo>
                  <a:lnTo>
                    <a:pt x="683" y="3442"/>
                  </a:lnTo>
                  <a:close/>
                  <a:moveTo>
                    <a:pt x="768" y="3433"/>
                  </a:moveTo>
                  <a:cubicBezTo>
                    <a:pt x="811" y="3382"/>
                    <a:pt x="811" y="3382"/>
                    <a:pt x="811" y="3382"/>
                  </a:cubicBezTo>
                  <a:cubicBezTo>
                    <a:pt x="742" y="3391"/>
                    <a:pt x="742" y="3391"/>
                    <a:pt x="742" y="3391"/>
                  </a:cubicBezTo>
                  <a:lnTo>
                    <a:pt x="768" y="3433"/>
                  </a:lnTo>
                  <a:close/>
                  <a:moveTo>
                    <a:pt x="717" y="3076"/>
                  </a:moveTo>
                  <a:cubicBezTo>
                    <a:pt x="725" y="3076"/>
                    <a:pt x="725" y="3076"/>
                    <a:pt x="725" y="3076"/>
                  </a:cubicBezTo>
                  <a:cubicBezTo>
                    <a:pt x="751" y="3135"/>
                    <a:pt x="751" y="3135"/>
                    <a:pt x="751" y="3135"/>
                  </a:cubicBezTo>
                  <a:cubicBezTo>
                    <a:pt x="666" y="3280"/>
                    <a:pt x="666" y="3280"/>
                    <a:pt x="666" y="3280"/>
                  </a:cubicBezTo>
                  <a:cubicBezTo>
                    <a:pt x="666" y="3280"/>
                    <a:pt x="666" y="3280"/>
                    <a:pt x="666" y="3280"/>
                  </a:cubicBezTo>
                  <a:cubicBezTo>
                    <a:pt x="759" y="3246"/>
                    <a:pt x="759" y="3246"/>
                    <a:pt x="759" y="3246"/>
                  </a:cubicBezTo>
                  <a:cubicBezTo>
                    <a:pt x="777" y="3238"/>
                    <a:pt x="777" y="3229"/>
                    <a:pt x="768" y="3203"/>
                  </a:cubicBezTo>
                  <a:cubicBezTo>
                    <a:pt x="785" y="3203"/>
                    <a:pt x="785" y="3203"/>
                    <a:pt x="785" y="3203"/>
                  </a:cubicBezTo>
                  <a:cubicBezTo>
                    <a:pt x="811" y="3263"/>
                    <a:pt x="811" y="3263"/>
                    <a:pt x="811" y="3263"/>
                  </a:cubicBezTo>
                  <a:cubicBezTo>
                    <a:pt x="802" y="3272"/>
                    <a:pt x="802" y="3272"/>
                    <a:pt x="802" y="3272"/>
                  </a:cubicBezTo>
                  <a:cubicBezTo>
                    <a:pt x="794" y="3255"/>
                    <a:pt x="785" y="3246"/>
                    <a:pt x="768" y="3255"/>
                  </a:cubicBezTo>
                  <a:cubicBezTo>
                    <a:pt x="614" y="3323"/>
                    <a:pt x="614" y="3323"/>
                    <a:pt x="614" y="3323"/>
                  </a:cubicBezTo>
                  <a:cubicBezTo>
                    <a:pt x="606" y="3297"/>
                    <a:pt x="606" y="3297"/>
                    <a:pt x="606" y="3297"/>
                  </a:cubicBezTo>
                  <a:cubicBezTo>
                    <a:pt x="700" y="3135"/>
                    <a:pt x="700" y="3135"/>
                    <a:pt x="700" y="3135"/>
                  </a:cubicBezTo>
                  <a:cubicBezTo>
                    <a:pt x="700" y="3135"/>
                    <a:pt x="700" y="3135"/>
                    <a:pt x="700" y="3135"/>
                  </a:cubicBezTo>
                  <a:cubicBezTo>
                    <a:pt x="589" y="3186"/>
                    <a:pt x="589" y="3186"/>
                    <a:pt x="589" y="3186"/>
                  </a:cubicBezTo>
                  <a:cubicBezTo>
                    <a:pt x="572" y="3186"/>
                    <a:pt x="572" y="3203"/>
                    <a:pt x="580" y="3221"/>
                  </a:cubicBezTo>
                  <a:cubicBezTo>
                    <a:pt x="572" y="3229"/>
                    <a:pt x="572" y="3229"/>
                    <a:pt x="572" y="3229"/>
                  </a:cubicBezTo>
                  <a:cubicBezTo>
                    <a:pt x="538" y="3152"/>
                    <a:pt x="538" y="3152"/>
                    <a:pt x="538" y="3152"/>
                  </a:cubicBezTo>
                  <a:cubicBezTo>
                    <a:pt x="555" y="3152"/>
                    <a:pt x="555" y="3152"/>
                    <a:pt x="555" y="3152"/>
                  </a:cubicBezTo>
                  <a:cubicBezTo>
                    <a:pt x="563" y="3169"/>
                    <a:pt x="572" y="3178"/>
                    <a:pt x="580" y="3169"/>
                  </a:cubicBezTo>
                  <a:cubicBezTo>
                    <a:pt x="708" y="3110"/>
                    <a:pt x="708" y="3110"/>
                    <a:pt x="708" y="3110"/>
                  </a:cubicBezTo>
                  <a:cubicBezTo>
                    <a:pt x="725" y="3110"/>
                    <a:pt x="725" y="3093"/>
                    <a:pt x="717" y="3076"/>
                  </a:cubicBezTo>
                  <a:close/>
                  <a:moveTo>
                    <a:pt x="717" y="3050"/>
                  </a:moveTo>
                  <a:cubicBezTo>
                    <a:pt x="649" y="3076"/>
                    <a:pt x="649" y="3076"/>
                    <a:pt x="649" y="3076"/>
                  </a:cubicBezTo>
                  <a:cubicBezTo>
                    <a:pt x="640" y="3059"/>
                    <a:pt x="640" y="3059"/>
                    <a:pt x="640" y="3059"/>
                  </a:cubicBezTo>
                  <a:cubicBezTo>
                    <a:pt x="674" y="3042"/>
                    <a:pt x="691" y="3016"/>
                    <a:pt x="683" y="2982"/>
                  </a:cubicBezTo>
                  <a:cubicBezTo>
                    <a:pt x="674" y="2965"/>
                    <a:pt x="666" y="2956"/>
                    <a:pt x="657" y="2965"/>
                  </a:cubicBezTo>
                  <a:cubicBezTo>
                    <a:pt x="597" y="2973"/>
                    <a:pt x="597" y="2973"/>
                    <a:pt x="597" y="2973"/>
                  </a:cubicBezTo>
                  <a:cubicBezTo>
                    <a:pt x="606" y="2999"/>
                    <a:pt x="623" y="3016"/>
                    <a:pt x="649" y="3008"/>
                  </a:cubicBezTo>
                  <a:cubicBezTo>
                    <a:pt x="649" y="3025"/>
                    <a:pt x="649" y="3025"/>
                    <a:pt x="649" y="3025"/>
                  </a:cubicBezTo>
                  <a:cubicBezTo>
                    <a:pt x="572" y="3042"/>
                    <a:pt x="572" y="3042"/>
                    <a:pt x="572" y="3042"/>
                  </a:cubicBezTo>
                  <a:cubicBezTo>
                    <a:pt x="572" y="3033"/>
                    <a:pt x="572" y="3033"/>
                    <a:pt x="572" y="3033"/>
                  </a:cubicBezTo>
                  <a:cubicBezTo>
                    <a:pt x="589" y="3025"/>
                    <a:pt x="597" y="2999"/>
                    <a:pt x="589" y="2982"/>
                  </a:cubicBezTo>
                  <a:cubicBezTo>
                    <a:pt x="521" y="2999"/>
                    <a:pt x="521" y="2999"/>
                    <a:pt x="521" y="2999"/>
                  </a:cubicBezTo>
                  <a:cubicBezTo>
                    <a:pt x="512" y="2999"/>
                    <a:pt x="504" y="3008"/>
                    <a:pt x="512" y="3025"/>
                  </a:cubicBezTo>
                  <a:cubicBezTo>
                    <a:pt x="521" y="3059"/>
                    <a:pt x="546" y="3076"/>
                    <a:pt x="589" y="3076"/>
                  </a:cubicBezTo>
                  <a:cubicBezTo>
                    <a:pt x="597" y="3093"/>
                    <a:pt x="597" y="3093"/>
                    <a:pt x="597" y="3093"/>
                  </a:cubicBezTo>
                  <a:cubicBezTo>
                    <a:pt x="521" y="3110"/>
                    <a:pt x="521" y="3110"/>
                    <a:pt x="521" y="3110"/>
                  </a:cubicBezTo>
                  <a:cubicBezTo>
                    <a:pt x="469" y="2931"/>
                    <a:pt x="469" y="2931"/>
                    <a:pt x="469" y="2931"/>
                  </a:cubicBezTo>
                  <a:cubicBezTo>
                    <a:pt x="487" y="2931"/>
                    <a:pt x="487" y="2931"/>
                    <a:pt x="487" y="2931"/>
                  </a:cubicBezTo>
                  <a:cubicBezTo>
                    <a:pt x="487" y="2948"/>
                    <a:pt x="495" y="2956"/>
                    <a:pt x="512" y="2948"/>
                  </a:cubicBezTo>
                  <a:cubicBezTo>
                    <a:pt x="649" y="2914"/>
                    <a:pt x="649" y="2914"/>
                    <a:pt x="649" y="2914"/>
                  </a:cubicBezTo>
                  <a:cubicBezTo>
                    <a:pt x="657" y="2914"/>
                    <a:pt x="666" y="2897"/>
                    <a:pt x="657" y="2880"/>
                  </a:cubicBezTo>
                  <a:cubicBezTo>
                    <a:pt x="666" y="2880"/>
                    <a:pt x="666" y="2880"/>
                    <a:pt x="666" y="2880"/>
                  </a:cubicBezTo>
                  <a:lnTo>
                    <a:pt x="717" y="30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29" name="íṡļídê">
              <a:extLst>
                <a:ext uri="{FF2B5EF4-FFF2-40B4-BE49-F238E27FC236}">
                  <a16:creationId xmlns="" xmlns:a16="http://schemas.microsoft.com/office/drawing/2014/main" id="{7F07F0CD-CB75-4285-9924-CAF52674C452}"/>
                </a:ext>
              </a:extLst>
            </p:cNvPr>
            <p:cNvSpPr/>
            <p:nvPr/>
          </p:nvSpPr>
          <p:spPr bwMode="auto">
            <a:xfrm>
              <a:off x="4476232" y="3981633"/>
              <a:ext cx="5524295" cy="219630"/>
            </a:xfrm>
            <a:custGeom>
              <a:avLst/>
              <a:gdLst>
                <a:gd name="T0" fmla="*/ 333 w 14293"/>
                <a:gd name="T1" fmla="*/ 8 h 571"/>
                <a:gd name="T2" fmla="*/ 111 w 14293"/>
                <a:gd name="T3" fmla="*/ 562 h 571"/>
                <a:gd name="T4" fmla="*/ 717 w 14293"/>
                <a:gd name="T5" fmla="*/ 102 h 571"/>
                <a:gd name="T6" fmla="*/ 1024 w 14293"/>
                <a:gd name="T7" fmla="*/ 468 h 571"/>
                <a:gd name="T8" fmla="*/ 1501 w 14293"/>
                <a:gd name="T9" fmla="*/ 375 h 571"/>
                <a:gd name="T10" fmla="*/ 1271 w 14293"/>
                <a:gd name="T11" fmla="*/ 562 h 571"/>
                <a:gd name="T12" fmla="*/ 1825 w 14293"/>
                <a:gd name="T13" fmla="*/ 562 h 571"/>
                <a:gd name="T14" fmla="*/ 1987 w 14293"/>
                <a:gd name="T15" fmla="*/ 136 h 571"/>
                <a:gd name="T16" fmla="*/ 2712 w 14293"/>
                <a:gd name="T17" fmla="*/ 375 h 571"/>
                <a:gd name="T18" fmla="*/ 2474 w 14293"/>
                <a:gd name="T19" fmla="*/ 562 h 571"/>
                <a:gd name="T20" fmla="*/ 3540 w 14293"/>
                <a:gd name="T21" fmla="*/ 68 h 571"/>
                <a:gd name="T22" fmla="*/ 3258 w 14293"/>
                <a:gd name="T23" fmla="*/ 349 h 571"/>
                <a:gd name="T24" fmla="*/ 3412 w 14293"/>
                <a:gd name="T25" fmla="*/ 247 h 571"/>
                <a:gd name="T26" fmla="*/ 3258 w 14293"/>
                <a:gd name="T27" fmla="*/ 102 h 571"/>
                <a:gd name="T28" fmla="*/ 4154 w 14293"/>
                <a:gd name="T29" fmla="*/ 76 h 571"/>
                <a:gd name="T30" fmla="*/ 3804 w 14293"/>
                <a:gd name="T31" fmla="*/ 281 h 571"/>
                <a:gd name="T32" fmla="*/ 3957 w 14293"/>
                <a:gd name="T33" fmla="*/ 94 h 571"/>
                <a:gd name="T34" fmla="*/ 4469 w 14293"/>
                <a:gd name="T35" fmla="*/ 468 h 571"/>
                <a:gd name="T36" fmla="*/ 4742 w 14293"/>
                <a:gd name="T37" fmla="*/ 8 h 571"/>
                <a:gd name="T38" fmla="*/ 5066 w 14293"/>
                <a:gd name="T39" fmla="*/ 562 h 571"/>
                <a:gd name="T40" fmla="*/ 5765 w 14293"/>
                <a:gd name="T41" fmla="*/ 8 h 571"/>
                <a:gd name="T42" fmla="*/ 5885 w 14293"/>
                <a:gd name="T43" fmla="*/ 8 h 571"/>
                <a:gd name="T44" fmla="*/ 6277 w 14293"/>
                <a:gd name="T45" fmla="*/ 315 h 571"/>
                <a:gd name="T46" fmla="*/ 6797 w 14293"/>
                <a:gd name="T47" fmla="*/ 358 h 571"/>
                <a:gd name="T48" fmla="*/ 6499 w 14293"/>
                <a:gd name="T49" fmla="*/ 76 h 571"/>
                <a:gd name="T50" fmla="*/ 6678 w 14293"/>
                <a:gd name="T51" fmla="*/ 94 h 571"/>
                <a:gd name="T52" fmla="*/ 6797 w 14293"/>
                <a:gd name="T53" fmla="*/ 358 h 571"/>
                <a:gd name="T54" fmla="*/ 7386 w 14293"/>
                <a:gd name="T55" fmla="*/ 8 h 571"/>
                <a:gd name="T56" fmla="*/ 7164 w 14293"/>
                <a:gd name="T57" fmla="*/ 562 h 571"/>
                <a:gd name="T58" fmla="*/ 7991 w 14293"/>
                <a:gd name="T59" fmla="*/ 8 h 571"/>
                <a:gd name="T60" fmla="*/ 7659 w 14293"/>
                <a:gd name="T61" fmla="*/ 562 h 571"/>
                <a:gd name="T62" fmla="*/ 8870 w 14293"/>
                <a:gd name="T63" fmla="*/ 358 h 571"/>
                <a:gd name="T64" fmla="*/ 8571 w 14293"/>
                <a:gd name="T65" fmla="*/ 76 h 571"/>
                <a:gd name="T66" fmla="*/ 8750 w 14293"/>
                <a:gd name="T67" fmla="*/ 94 h 571"/>
                <a:gd name="T68" fmla="*/ 8870 w 14293"/>
                <a:gd name="T69" fmla="*/ 358 h 571"/>
                <a:gd name="T70" fmla="*/ 9518 w 14293"/>
                <a:gd name="T71" fmla="*/ 477 h 571"/>
                <a:gd name="T72" fmla="*/ 9739 w 14293"/>
                <a:gd name="T73" fmla="*/ 298 h 571"/>
                <a:gd name="T74" fmla="*/ 9339 w 14293"/>
                <a:gd name="T75" fmla="*/ 502 h 571"/>
                <a:gd name="T76" fmla="*/ 10012 w 14293"/>
                <a:gd name="T77" fmla="*/ 8 h 571"/>
                <a:gd name="T78" fmla="*/ 10004 w 14293"/>
                <a:gd name="T79" fmla="*/ 196 h 571"/>
                <a:gd name="T80" fmla="*/ 10609 w 14293"/>
                <a:gd name="T81" fmla="*/ 562 h 571"/>
                <a:gd name="T82" fmla="*/ 11104 w 14293"/>
                <a:gd name="T83" fmla="*/ 8 h 571"/>
                <a:gd name="T84" fmla="*/ 11735 w 14293"/>
                <a:gd name="T85" fmla="*/ 8 h 571"/>
                <a:gd name="T86" fmla="*/ 11437 w 14293"/>
                <a:gd name="T87" fmla="*/ 315 h 571"/>
                <a:gd name="T88" fmla="*/ 11889 w 14293"/>
                <a:gd name="T89" fmla="*/ 8 h 571"/>
                <a:gd name="T90" fmla="*/ 12196 w 14293"/>
                <a:gd name="T91" fmla="*/ 315 h 571"/>
                <a:gd name="T92" fmla="*/ 12110 w 14293"/>
                <a:gd name="T93" fmla="*/ 358 h 571"/>
                <a:gd name="T94" fmla="*/ 11999 w 14293"/>
                <a:gd name="T95" fmla="*/ 238 h 571"/>
                <a:gd name="T96" fmla="*/ 12170 w 14293"/>
                <a:gd name="T97" fmla="*/ 102 h 571"/>
                <a:gd name="T98" fmla="*/ 12613 w 14293"/>
                <a:gd name="T99" fmla="*/ 451 h 571"/>
                <a:gd name="T100" fmla="*/ 12656 w 14293"/>
                <a:gd name="T101" fmla="*/ 315 h 571"/>
                <a:gd name="T102" fmla="*/ 12844 w 14293"/>
                <a:gd name="T103" fmla="*/ 42 h 571"/>
                <a:gd name="T104" fmla="*/ 12588 w 14293"/>
                <a:gd name="T105" fmla="*/ 145 h 571"/>
                <a:gd name="T106" fmla="*/ 12886 w 14293"/>
                <a:gd name="T107" fmla="*/ 494 h 571"/>
                <a:gd name="T108" fmla="*/ 13048 w 14293"/>
                <a:gd name="T109" fmla="*/ 8 h 571"/>
                <a:gd name="T110" fmla="*/ 13270 w 14293"/>
                <a:gd name="T111" fmla="*/ 102 h 571"/>
                <a:gd name="T112" fmla="*/ 13432 w 14293"/>
                <a:gd name="T113" fmla="*/ 562 h 571"/>
                <a:gd name="T114" fmla="*/ 14157 w 14293"/>
                <a:gd name="T115" fmla="*/ 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293" h="571">
                  <a:moveTo>
                    <a:pt x="0" y="562"/>
                  </a:moveTo>
                  <a:cubicBezTo>
                    <a:pt x="0" y="8"/>
                    <a:pt x="0" y="8"/>
                    <a:pt x="0" y="8"/>
                  </a:cubicBezTo>
                  <a:cubicBezTo>
                    <a:pt x="111" y="8"/>
                    <a:pt x="111" y="8"/>
                    <a:pt x="111" y="8"/>
                  </a:cubicBezTo>
                  <a:cubicBezTo>
                    <a:pt x="111" y="221"/>
                    <a:pt x="111" y="221"/>
                    <a:pt x="111" y="221"/>
                  </a:cubicBezTo>
                  <a:cubicBezTo>
                    <a:pt x="333" y="221"/>
                    <a:pt x="333" y="221"/>
                    <a:pt x="333" y="221"/>
                  </a:cubicBezTo>
                  <a:cubicBezTo>
                    <a:pt x="333" y="8"/>
                    <a:pt x="333" y="8"/>
                    <a:pt x="333" y="8"/>
                  </a:cubicBezTo>
                  <a:cubicBezTo>
                    <a:pt x="444" y="8"/>
                    <a:pt x="444" y="8"/>
                    <a:pt x="444" y="8"/>
                  </a:cubicBezTo>
                  <a:cubicBezTo>
                    <a:pt x="444" y="562"/>
                    <a:pt x="444" y="562"/>
                    <a:pt x="444" y="562"/>
                  </a:cubicBezTo>
                  <a:cubicBezTo>
                    <a:pt x="333" y="562"/>
                    <a:pt x="333" y="562"/>
                    <a:pt x="333" y="562"/>
                  </a:cubicBezTo>
                  <a:cubicBezTo>
                    <a:pt x="333" y="324"/>
                    <a:pt x="333" y="324"/>
                    <a:pt x="333" y="324"/>
                  </a:cubicBezTo>
                  <a:cubicBezTo>
                    <a:pt x="111" y="324"/>
                    <a:pt x="111" y="324"/>
                    <a:pt x="111" y="324"/>
                  </a:cubicBezTo>
                  <a:cubicBezTo>
                    <a:pt x="111" y="562"/>
                    <a:pt x="111" y="562"/>
                    <a:pt x="111" y="562"/>
                  </a:cubicBezTo>
                  <a:lnTo>
                    <a:pt x="0" y="562"/>
                  </a:lnTo>
                  <a:close/>
                  <a:moveTo>
                    <a:pt x="597" y="562"/>
                  </a:moveTo>
                  <a:cubicBezTo>
                    <a:pt x="597" y="8"/>
                    <a:pt x="597" y="8"/>
                    <a:pt x="597" y="8"/>
                  </a:cubicBezTo>
                  <a:cubicBezTo>
                    <a:pt x="1015" y="8"/>
                    <a:pt x="1015" y="8"/>
                    <a:pt x="1015" y="8"/>
                  </a:cubicBezTo>
                  <a:cubicBezTo>
                    <a:pt x="1015" y="102"/>
                    <a:pt x="1015" y="102"/>
                    <a:pt x="1015" y="102"/>
                  </a:cubicBezTo>
                  <a:cubicBezTo>
                    <a:pt x="717" y="102"/>
                    <a:pt x="717" y="102"/>
                    <a:pt x="717" y="102"/>
                  </a:cubicBezTo>
                  <a:cubicBezTo>
                    <a:pt x="717" y="221"/>
                    <a:pt x="717" y="221"/>
                    <a:pt x="717" y="221"/>
                  </a:cubicBezTo>
                  <a:cubicBezTo>
                    <a:pt x="990" y="221"/>
                    <a:pt x="990" y="221"/>
                    <a:pt x="990" y="221"/>
                  </a:cubicBezTo>
                  <a:cubicBezTo>
                    <a:pt x="990" y="315"/>
                    <a:pt x="990" y="315"/>
                    <a:pt x="990" y="315"/>
                  </a:cubicBezTo>
                  <a:cubicBezTo>
                    <a:pt x="717" y="315"/>
                    <a:pt x="717" y="315"/>
                    <a:pt x="717" y="315"/>
                  </a:cubicBezTo>
                  <a:cubicBezTo>
                    <a:pt x="717" y="468"/>
                    <a:pt x="717" y="468"/>
                    <a:pt x="717" y="468"/>
                  </a:cubicBezTo>
                  <a:cubicBezTo>
                    <a:pt x="1024" y="468"/>
                    <a:pt x="1024" y="468"/>
                    <a:pt x="1024" y="468"/>
                  </a:cubicBezTo>
                  <a:cubicBezTo>
                    <a:pt x="1024" y="562"/>
                    <a:pt x="1024" y="562"/>
                    <a:pt x="1024" y="562"/>
                  </a:cubicBezTo>
                  <a:lnTo>
                    <a:pt x="597" y="562"/>
                  </a:lnTo>
                  <a:close/>
                  <a:moveTo>
                    <a:pt x="1160" y="562"/>
                  </a:moveTo>
                  <a:cubicBezTo>
                    <a:pt x="1160" y="8"/>
                    <a:pt x="1160" y="8"/>
                    <a:pt x="1160" y="8"/>
                  </a:cubicBezTo>
                  <a:cubicBezTo>
                    <a:pt x="1271" y="8"/>
                    <a:pt x="1271" y="8"/>
                    <a:pt x="1271" y="8"/>
                  </a:cubicBezTo>
                  <a:cubicBezTo>
                    <a:pt x="1501" y="375"/>
                    <a:pt x="1501" y="375"/>
                    <a:pt x="1501" y="375"/>
                  </a:cubicBezTo>
                  <a:cubicBezTo>
                    <a:pt x="1501" y="8"/>
                    <a:pt x="1501" y="8"/>
                    <a:pt x="1501" y="8"/>
                  </a:cubicBezTo>
                  <a:cubicBezTo>
                    <a:pt x="1604" y="8"/>
                    <a:pt x="1604" y="8"/>
                    <a:pt x="1604" y="8"/>
                  </a:cubicBezTo>
                  <a:cubicBezTo>
                    <a:pt x="1604" y="562"/>
                    <a:pt x="1604" y="562"/>
                    <a:pt x="1604" y="562"/>
                  </a:cubicBezTo>
                  <a:cubicBezTo>
                    <a:pt x="1493" y="562"/>
                    <a:pt x="1493" y="562"/>
                    <a:pt x="1493" y="562"/>
                  </a:cubicBezTo>
                  <a:cubicBezTo>
                    <a:pt x="1271" y="196"/>
                    <a:pt x="1271" y="196"/>
                    <a:pt x="1271" y="196"/>
                  </a:cubicBezTo>
                  <a:cubicBezTo>
                    <a:pt x="1271" y="562"/>
                    <a:pt x="1271" y="562"/>
                    <a:pt x="1271" y="562"/>
                  </a:cubicBezTo>
                  <a:lnTo>
                    <a:pt x="1160" y="562"/>
                  </a:lnTo>
                  <a:close/>
                  <a:moveTo>
                    <a:pt x="2269" y="562"/>
                  </a:moveTo>
                  <a:cubicBezTo>
                    <a:pt x="2149" y="562"/>
                    <a:pt x="2149" y="562"/>
                    <a:pt x="2149" y="562"/>
                  </a:cubicBezTo>
                  <a:cubicBezTo>
                    <a:pt x="2098" y="434"/>
                    <a:pt x="2098" y="434"/>
                    <a:pt x="2098" y="434"/>
                  </a:cubicBezTo>
                  <a:cubicBezTo>
                    <a:pt x="1877" y="434"/>
                    <a:pt x="1877" y="434"/>
                    <a:pt x="1877" y="434"/>
                  </a:cubicBezTo>
                  <a:cubicBezTo>
                    <a:pt x="1825" y="562"/>
                    <a:pt x="1825" y="562"/>
                    <a:pt x="1825" y="562"/>
                  </a:cubicBezTo>
                  <a:cubicBezTo>
                    <a:pt x="1715" y="562"/>
                    <a:pt x="1715" y="562"/>
                    <a:pt x="1715" y="562"/>
                  </a:cubicBezTo>
                  <a:cubicBezTo>
                    <a:pt x="1928" y="8"/>
                    <a:pt x="1928" y="8"/>
                    <a:pt x="1928" y="8"/>
                  </a:cubicBezTo>
                  <a:cubicBezTo>
                    <a:pt x="2047" y="8"/>
                    <a:pt x="2047" y="8"/>
                    <a:pt x="2047" y="8"/>
                  </a:cubicBezTo>
                  <a:lnTo>
                    <a:pt x="2269" y="562"/>
                  </a:lnTo>
                  <a:close/>
                  <a:moveTo>
                    <a:pt x="2064" y="341"/>
                  </a:moveTo>
                  <a:cubicBezTo>
                    <a:pt x="1987" y="136"/>
                    <a:pt x="1987" y="136"/>
                    <a:pt x="1987" y="136"/>
                  </a:cubicBezTo>
                  <a:cubicBezTo>
                    <a:pt x="1911" y="341"/>
                    <a:pt x="1911" y="341"/>
                    <a:pt x="1911" y="341"/>
                  </a:cubicBezTo>
                  <a:lnTo>
                    <a:pt x="2064" y="341"/>
                  </a:lnTo>
                  <a:close/>
                  <a:moveTo>
                    <a:pt x="2371" y="562"/>
                  </a:moveTo>
                  <a:cubicBezTo>
                    <a:pt x="2371" y="8"/>
                    <a:pt x="2371" y="8"/>
                    <a:pt x="2371" y="8"/>
                  </a:cubicBezTo>
                  <a:cubicBezTo>
                    <a:pt x="2482" y="8"/>
                    <a:pt x="2482" y="8"/>
                    <a:pt x="2482" y="8"/>
                  </a:cubicBezTo>
                  <a:cubicBezTo>
                    <a:pt x="2712" y="375"/>
                    <a:pt x="2712" y="375"/>
                    <a:pt x="2712" y="375"/>
                  </a:cubicBezTo>
                  <a:cubicBezTo>
                    <a:pt x="2712" y="8"/>
                    <a:pt x="2712" y="8"/>
                    <a:pt x="2712" y="8"/>
                  </a:cubicBezTo>
                  <a:cubicBezTo>
                    <a:pt x="2815" y="8"/>
                    <a:pt x="2815" y="8"/>
                    <a:pt x="2815" y="8"/>
                  </a:cubicBezTo>
                  <a:cubicBezTo>
                    <a:pt x="2815" y="562"/>
                    <a:pt x="2815" y="562"/>
                    <a:pt x="2815" y="562"/>
                  </a:cubicBezTo>
                  <a:cubicBezTo>
                    <a:pt x="2704" y="562"/>
                    <a:pt x="2704" y="562"/>
                    <a:pt x="2704" y="562"/>
                  </a:cubicBezTo>
                  <a:cubicBezTo>
                    <a:pt x="2474" y="196"/>
                    <a:pt x="2474" y="196"/>
                    <a:pt x="2474" y="196"/>
                  </a:cubicBezTo>
                  <a:cubicBezTo>
                    <a:pt x="2474" y="562"/>
                    <a:pt x="2474" y="562"/>
                    <a:pt x="2474" y="562"/>
                  </a:cubicBezTo>
                  <a:lnTo>
                    <a:pt x="2371" y="562"/>
                  </a:lnTo>
                  <a:close/>
                  <a:moveTo>
                    <a:pt x="3147" y="562"/>
                  </a:moveTo>
                  <a:cubicBezTo>
                    <a:pt x="3147" y="8"/>
                    <a:pt x="3147" y="8"/>
                    <a:pt x="3147" y="8"/>
                  </a:cubicBezTo>
                  <a:cubicBezTo>
                    <a:pt x="3326" y="8"/>
                    <a:pt x="3326" y="8"/>
                    <a:pt x="3326" y="8"/>
                  </a:cubicBezTo>
                  <a:cubicBezTo>
                    <a:pt x="3395" y="8"/>
                    <a:pt x="3437" y="8"/>
                    <a:pt x="3463" y="17"/>
                  </a:cubicBezTo>
                  <a:cubicBezTo>
                    <a:pt x="3497" y="25"/>
                    <a:pt x="3523" y="42"/>
                    <a:pt x="3540" y="68"/>
                  </a:cubicBezTo>
                  <a:cubicBezTo>
                    <a:pt x="3565" y="94"/>
                    <a:pt x="3574" y="136"/>
                    <a:pt x="3574" y="179"/>
                  </a:cubicBezTo>
                  <a:cubicBezTo>
                    <a:pt x="3574" y="213"/>
                    <a:pt x="3565" y="238"/>
                    <a:pt x="3557" y="264"/>
                  </a:cubicBezTo>
                  <a:cubicBezTo>
                    <a:pt x="3540" y="289"/>
                    <a:pt x="3531" y="307"/>
                    <a:pt x="3505" y="315"/>
                  </a:cubicBezTo>
                  <a:cubicBezTo>
                    <a:pt x="3488" y="332"/>
                    <a:pt x="3471" y="341"/>
                    <a:pt x="3454" y="341"/>
                  </a:cubicBezTo>
                  <a:cubicBezTo>
                    <a:pt x="3420" y="349"/>
                    <a:pt x="3386" y="349"/>
                    <a:pt x="3335" y="349"/>
                  </a:cubicBezTo>
                  <a:cubicBezTo>
                    <a:pt x="3258" y="349"/>
                    <a:pt x="3258" y="349"/>
                    <a:pt x="3258" y="349"/>
                  </a:cubicBezTo>
                  <a:cubicBezTo>
                    <a:pt x="3258" y="562"/>
                    <a:pt x="3258" y="562"/>
                    <a:pt x="3258" y="562"/>
                  </a:cubicBezTo>
                  <a:lnTo>
                    <a:pt x="3147" y="562"/>
                  </a:lnTo>
                  <a:close/>
                  <a:moveTo>
                    <a:pt x="3258" y="102"/>
                  </a:moveTo>
                  <a:cubicBezTo>
                    <a:pt x="3258" y="255"/>
                    <a:pt x="3258" y="255"/>
                    <a:pt x="3258" y="255"/>
                  </a:cubicBezTo>
                  <a:cubicBezTo>
                    <a:pt x="3326" y="255"/>
                    <a:pt x="3326" y="255"/>
                    <a:pt x="3326" y="255"/>
                  </a:cubicBezTo>
                  <a:cubicBezTo>
                    <a:pt x="3369" y="255"/>
                    <a:pt x="3395" y="255"/>
                    <a:pt x="3412" y="247"/>
                  </a:cubicBezTo>
                  <a:cubicBezTo>
                    <a:pt x="3429" y="247"/>
                    <a:pt x="3437" y="238"/>
                    <a:pt x="3446" y="221"/>
                  </a:cubicBezTo>
                  <a:cubicBezTo>
                    <a:pt x="3454" y="213"/>
                    <a:pt x="3463" y="196"/>
                    <a:pt x="3463" y="179"/>
                  </a:cubicBezTo>
                  <a:cubicBezTo>
                    <a:pt x="3463" y="162"/>
                    <a:pt x="3454" y="145"/>
                    <a:pt x="3437" y="128"/>
                  </a:cubicBezTo>
                  <a:cubicBezTo>
                    <a:pt x="3429" y="119"/>
                    <a:pt x="3412" y="111"/>
                    <a:pt x="3395" y="102"/>
                  </a:cubicBezTo>
                  <a:cubicBezTo>
                    <a:pt x="3386" y="102"/>
                    <a:pt x="3352" y="102"/>
                    <a:pt x="3318" y="102"/>
                  </a:cubicBezTo>
                  <a:lnTo>
                    <a:pt x="3258" y="102"/>
                  </a:lnTo>
                  <a:close/>
                  <a:moveTo>
                    <a:pt x="3685" y="289"/>
                  </a:moveTo>
                  <a:cubicBezTo>
                    <a:pt x="3685" y="230"/>
                    <a:pt x="3693" y="187"/>
                    <a:pt x="3710" y="145"/>
                  </a:cubicBezTo>
                  <a:cubicBezTo>
                    <a:pt x="3727" y="119"/>
                    <a:pt x="3744" y="94"/>
                    <a:pt x="3761" y="68"/>
                  </a:cubicBezTo>
                  <a:cubicBezTo>
                    <a:pt x="3787" y="42"/>
                    <a:pt x="3812" y="34"/>
                    <a:pt x="3838" y="17"/>
                  </a:cubicBezTo>
                  <a:cubicBezTo>
                    <a:pt x="3872" y="8"/>
                    <a:pt x="3915" y="0"/>
                    <a:pt x="3957" y="0"/>
                  </a:cubicBezTo>
                  <a:cubicBezTo>
                    <a:pt x="4034" y="0"/>
                    <a:pt x="4102" y="25"/>
                    <a:pt x="4154" y="76"/>
                  </a:cubicBezTo>
                  <a:cubicBezTo>
                    <a:pt x="4205" y="128"/>
                    <a:pt x="4230" y="196"/>
                    <a:pt x="4230" y="281"/>
                  </a:cubicBezTo>
                  <a:cubicBezTo>
                    <a:pt x="4230" y="375"/>
                    <a:pt x="4205" y="443"/>
                    <a:pt x="4154" y="494"/>
                  </a:cubicBezTo>
                  <a:cubicBezTo>
                    <a:pt x="4102" y="545"/>
                    <a:pt x="4043" y="571"/>
                    <a:pt x="3957" y="571"/>
                  </a:cubicBezTo>
                  <a:cubicBezTo>
                    <a:pt x="3872" y="571"/>
                    <a:pt x="3812" y="545"/>
                    <a:pt x="3761" y="494"/>
                  </a:cubicBezTo>
                  <a:cubicBezTo>
                    <a:pt x="3710" y="443"/>
                    <a:pt x="3685" y="375"/>
                    <a:pt x="3685" y="289"/>
                  </a:cubicBezTo>
                  <a:close/>
                  <a:moveTo>
                    <a:pt x="3804" y="281"/>
                  </a:moveTo>
                  <a:cubicBezTo>
                    <a:pt x="3804" y="349"/>
                    <a:pt x="3821" y="392"/>
                    <a:pt x="3847" y="426"/>
                  </a:cubicBezTo>
                  <a:cubicBezTo>
                    <a:pt x="3872" y="460"/>
                    <a:pt x="3915" y="477"/>
                    <a:pt x="3957" y="477"/>
                  </a:cubicBezTo>
                  <a:cubicBezTo>
                    <a:pt x="4000" y="477"/>
                    <a:pt x="4043" y="460"/>
                    <a:pt x="4068" y="426"/>
                  </a:cubicBezTo>
                  <a:cubicBezTo>
                    <a:pt x="4094" y="392"/>
                    <a:pt x="4111" y="349"/>
                    <a:pt x="4111" y="281"/>
                  </a:cubicBezTo>
                  <a:cubicBezTo>
                    <a:pt x="4111" y="221"/>
                    <a:pt x="4094" y="170"/>
                    <a:pt x="4068" y="136"/>
                  </a:cubicBezTo>
                  <a:cubicBezTo>
                    <a:pt x="4043" y="111"/>
                    <a:pt x="4000" y="94"/>
                    <a:pt x="3957" y="94"/>
                  </a:cubicBezTo>
                  <a:cubicBezTo>
                    <a:pt x="3915" y="94"/>
                    <a:pt x="3872" y="111"/>
                    <a:pt x="3847" y="145"/>
                  </a:cubicBezTo>
                  <a:cubicBezTo>
                    <a:pt x="3821" y="170"/>
                    <a:pt x="3804" y="221"/>
                    <a:pt x="3804" y="281"/>
                  </a:cubicBezTo>
                  <a:close/>
                  <a:moveTo>
                    <a:pt x="4358" y="562"/>
                  </a:moveTo>
                  <a:cubicBezTo>
                    <a:pt x="4358" y="8"/>
                    <a:pt x="4358" y="8"/>
                    <a:pt x="4358" y="8"/>
                  </a:cubicBezTo>
                  <a:cubicBezTo>
                    <a:pt x="4469" y="8"/>
                    <a:pt x="4469" y="8"/>
                    <a:pt x="4469" y="8"/>
                  </a:cubicBezTo>
                  <a:cubicBezTo>
                    <a:pt x="4469" y="468"/>
                    <a:pt x="4469" y="468"/>
                    <a:pt x="4469" y="468"/>
                  </a:cubicBezTo>
                  <a:cubicBezTo>
                    <a:pt x="4751" y="468"/>
                    <a:pt x="4751" y="468"/>
                    <a:pt x="4751" y="468"/>
                  </a:cubicBezTo>
                  <a:cubicBezTo>
                    <a:pt x="4751" y="562"/>
                    <a:pt x="4751" y="562"/>
                    <a:pt x="4751" y="562"/>
                  </a:cubicBezTo>
                  <a:lnTo>
                    <a:pt x="4358" y="562"/>
                  </a:lnTo>
                  <a:close/>
                  <a:moveTo>
                    <a:pt x="4947" y="562"/>
                  </a:moveTo>
                  <a:cubicBezTo>
                    <a:pt x="4947" y="332"/>
                    <a:pt x="4947" y="332"/>
                    <a:pt x="4947" y="332"/>
                  </a:cubicBezTo>
                  <a:cubicBezTo>
                    <a:pt x="4742" y="8"/>
                    <a:pt x="4742" y="8"/>
                    <a:pt x="4742" y="8"/>
                  </a:cubicBezTo>
                  <a:cubicBezTo>
                    <a:pt x="4878" y="8"/>
                    <a:pt x="4878" y="8"/>
                    <a:pt x="4878" y="8"/>
                  </a:cubicBezTo>
                  <a:cubicBezTo>
                    <a:pt x="5006" y="230"/>
                    <a:pt x="5006" y="230"/>
                    <a:pt x="5006" y="230"/>
                  </a:cubicBezTo>
                  <a:cubicBezTo>
                    <a:pt x="5134" y="8"/>
                    <a:pt x="5134" y="8"/>
                    <a:pt x="5134" y="8"/>
                  </a:cubicBezTo>
                  <a:cubicBezTo>
                    <a:pt x="5262" y="8"/>
                    <a:pt x="5262" y="8"/>
                    <a:pt x="5262" y="8"/>
                  </a:cubicBezTo>
                  <a:cubicBezTo>
                    <a:pt x="5066" y="332"/>
                    <a:pt x="5066" y="332"/>
                    <a:pt x="5066" y="332"/>
                  </a:cubicBezTo>
                  <a:cubicBezTo>
                    <a:pt x="5066" y="562"/>
                    <a:pt x="5066" y="562"/>
                    <a:pt x="5066" y="562"/>
                  </a:cubicBezTo>
                  <a:lnTo>
                    <a:pt x="4947" y="562"/>
                  </a:lnTo>
                  <a:close/>
                  <a:moveTo>
                    <a:pt x="5492" y="562"/>
                  </a:moveTo>
                  <a:cubicBezTo>
                    <a:pt x="5492" y="102"/>
                    <a:pt x="5492" y="102"/>
                    <a:pt x="5492" y="102"/>
                  </a:cubicBezTo>
                  <a:cubicBezTo>
                    <a:pt x="5322" y="102"/>
                    <a:pt x="5322" y="102"/>
                    <a:pt x="5322" y="102"/>
                  </a:cubicBezTo>
                  <a:cubicBezTo>
                    <a:pt x="5322" y="8"/>
                    <a:pt x="5322" y="8"/>
                    <a:pt x="5322" y="8"/>
                  </a:cubicBezTo>
                  <a:cubicBezTo>
                    <a:pt x="5765" y="8"/>
                    <a:pt x="5765" y="8"/>
                    <a:pt x="5765" y="8"/>
                  </a:cubicBezTo>
                  <a:cubicBezTo>
                    <a:pt x="5765" y="102"/>
                    <a:pt x="5765" y="102"/>
                    <a:pt x="5765" y="102"/>
                  </a:cubicBezTo>
                  <a:cubicBezTo>
                    <a:pt x="5603" y="102"/>
                    <a:pt x="5603" y="102"/>
                    <a:pt x="5603" y="102"/>
                  </a:cubicBezTo>
                  <a:cubicBezTo>
                    <a:pt x="5603" y="562"/>
                    <a:pt x="5603" y="562"/>
                    <a:pt x="5603" y="562"/>
                  </a:cubicBezTo>
                  <a:lnTo>
                    <a:pt x="5492" y="562"/>
                  </a:lnTo>
                  <a:close/>
                  <a:moveTo>
                    <a:pt x="5885" y="562"/>
                  </a:moveTo>
                  <a:cubicBezTo>
                    <a:pt x="5885" y="8"/>
                    <a:pt x="5885" y="8"/>
                    <a:pt x="5885" y="8"/>
                  </a:cubicBezTo>
                  <a:cubicBezTo>
                    <a:pt x="6294" y="8"/>
                    <a:pt x="6294" y="8"/>
                    <a:pt x="6294" y="8"/>
                  </a:cubicBezTo>
                  <a:cubicBezTo>
                    <a:pt x="6294" y="102"/>
                    <a:pt x="6294" y="102"/>
                    <a:pt x="6294" y="102"/>
                  </a:cubicBezTo>
                  <a:cubicBezTo>
                    <a:pt x="5996" y="102"/>
                    <a:pt x="5996" y="102"/>
                    <a:pt x="5996" y="102"/>
                  </a:cubicBezTo>
                  <a:cubicBezTo>
                    <a:pt x="5996" y="221"/>
                    <a:pt x="5996" y="221"/>
                    <a:pt x="5996" y="221"/>
                  </a:cubicBezTo>
                  <a:cubicBezTo>
                    <a:pt x="6277" y="221"/>
                    <a:pt x="6277" y="221"/>
                    <a:pt x="6277" y="221"/>
                  </a:cubicBezTo>
                  <a:cubicBezTo>
                    <a:pt x="6277" y="315"/>
                    <a:pt x="6277" y="315"/>
                    <a:pt x="6277" y="315"/>
                  </a:cubicBezTo>
                  <a:cubicBezTo>
                    <a:pt x="5996" y="315"/>
                    <a:pt x="5996" y="315"/>
                    <a:pt x="5996" y="315"/>
                  </a:cubicBezTo>
                  <a:cubicBezTo>
                    <a:pt x="5996" y="468"/>
                    <a:pt x="5996" y="468"/>
                    <a:pt x="5996" y="468"/>
                  </a:cubicBezTo>
                  <a:cubicBezTo>
                    <a:pt x="6303" y="468"/>
                    <a:pt x="6303" y="468"/>
                    <a:pt x="6303" y="468"/>
                  </a:cubicBezTo>
                  <a:cubicBezTo>
                    <a:pt x="6303" y="562"/>
                    <a:pt x="6303" y="562"/>
                    <a:pt x="6303" y="562"/>
                  </a:cubicBezTo>
                  <a:lnTo>
                    <a:pt x="5885" y="562"/>
                  </a:lnTo>
                  <a:close/>
                  <a:moveTo>
                    <a:pt x="6797" y="358"/>
                  </a:moveTo>
                  <a:cubicBezTo>
                    <a:pt x="6908" y="392"/>
                    <a:pt x="6908" y="392"/>
                    <a:pt x="6908" y="392"/>
                  </a:cubicBezTo>
                  <a:cubicBezTo>
                    <a:pt x="6891" y="451"/>
                    <a:pt x="6866" y="494"/>
                    <a:pt x="6823" y="528"/>
                  </a:cubicBezTo>
                  <a:cubicBezTo>
                    <a:pt x="6789" y="554"/>
                    <a:pt x="6738" y="571"/>
                    <a:pt x="6678" y="571"/>
                  </a:cubicBezTo>
                  <a:cubicBezTo>
                    <a:pt x="6601" y="571"/>
                    <a:pt x="6541" y="545"/>
                    <a:pt x="6499" y="494"/>
                  </a:cubicBezTo>
                  <a:cubicBezTo>
                    <a:pt x="6448" y="443"/>
                    <a:pt x="6422" y="375"/>
                    <a:pt x="6422" y="289"/>
                  </a:cubicBezTo>
                  <a:cubicBezTo>
                    <a:pt x="6422" y="196"/>
                    <a:pt x="6448" y="128"/>
                    <a:pt x="6499" y="76"/>
                  </a:cubicBezTo>
                  <a:cubicBezTo>
                    <a:pt x="6541" y="25"/>
                    <a:pt x="6610" y="0"/>
                    <a:pt x="6686" y="0"/>
                  </a:cubicBezTo>
                  <a:cubicBezTo>
                    <a:pt x="6755" y="0"/>
                    <a:pt x="6806" y="17"/>
                    <a:pt x="6848" y="59"/>
                  </a:cubicBezTo>
                  <a:cubicBezTo>
                    <a:pt x="6874" y="85"/>
                    <a:pt x="6891" y="119"/>
                    <a:pt x="6908" y="162"/>
                  </a:cubicBezTo>
                  <a:cubicBezTo>
                    <a:pt x="6797" y="187"/>
                    <a:pt x="6797" y="187"/>
                    <a:pt x="6797" y="187"/>
                  </a:cubicBezTo>
                  <a:cubicBezTo>
                    <a:pt x="6789" y="162"/>
                    <a:pt x="6780" y="136"/>
                    <a:pt x="6755" y="119"/>
                  </a:cubicBezTo>
                  <a:cubicBezTo>
                    <a:pt x="6738" y="102"/>
                    <a:pt x="6712" y="94"/>
                    <a:pt x="6678" y="94"/>
                  </a:cubicBezTo>
                  <a:cubicBezTo>
                    <a:pt x="6635" y="94"/>
                    <a:pt x="6601" y="111"/>
                    <a:pt x="6576" y="136"/>
                  </a:cubicBezTo>
                  <a:cubicBezTo>
                    <a:pt x="6550" y="170"/>
                    <a:pt x="6541" y="213"/>
                    <a:pt x="6541" y="281"/>
                  </a:cubicBezTo>
                  <a:cubicBezTo>
                    <a:pt x="6541" y="349"/>
                    <a:pt x="6550" y="400"/>
                    <a:pt x="6576" y="434"/>
                  </a:cubicBezTo>
                  <a:cubicBezTo>
                    <a:pt x="6601" y="460"/>
                    <a:pt x="6635" y="477"/>
                    <a:pt x="6678" y="477"/>
                  </a:cubicBezTo>
                  <a:cubicBezTo>
                    <a:pt x="6703" y="477"/>
                    <a:pt x="6729" y="468"/>
                    <a:pt x="6755" y="451"/>
                  </a:cubicBezTo>
                  <a:cubicBezTo>
                    <a:pt x="6772" y="426"/>
                    <a:pt x="6789" y="400"/>
                    <a:pt x="6797" y="358"/>
                  </a:cubicBezTo>
                  <a:close/>
                  <a:moveTo>
                    <a:pt x="7053" y="562"/>
                  </a:moveTo>
                  <a:cubicBezTo>
                    <a:pt x="7053" y="8"/>
                    <a:pt x="7053" y="8"/>
                    <a:pt x="7053" y="8"/>
                  </a:cubicBezTo>
                  <a:cubicBezTo>
                    <a:pt x="7164" y="8"/>
                    <a:pt x="7164" y="8"/>
                    <a:pt x="7164" y="8"/>
                  </a:cubicBezTo>
                  <a:cubicBezTo>
                    <a:pt x="7164" y="221"/>
                    <a:pt x="7164" y="221"/>
                    <a:pt x="7164" y="221"/>
                  </a:cubicBezTo>
                  <a:cubicBezTo>
                    <a:pt x="7386" y="221"/>
                    <a:pt x="7386" y="221"/>
                    <a:pt x="7386" y="221"/>
                  </a:cubicBezTo>
                  <a:cubicBezTo>
                    <a:pt x="7386" y="8"/>
                    <a:pt x="7386" y="8"/>
                    <a:pt x="7386" y="8"/>
                  </a:cubicBezTo>
                  <a:cubicBezTo>
                    <a:pt x="7497" y="8"/>
                    <a:pt x="7497" y="8"/>
                    <a:pt x="7497" y="8"/>
                  </a:cubicBezTo>
                  <a:cubicBezTo>
                    <a:pt x="7497" y="562"/>
                    <a:pt x="7497" y="562"/>
                    <a:pt x="7497" y="562"/>
                  </a:cubicBezTo>
                  <a:cubicBezTo>
                    <a:pt x="7386" y="562"/>
                    <a:pt x="7386" y="562"/>
                    <a:pt x="7386" y="562"/>
                  </a:cubicBezTo>
                  <a:cubicBezTo>
                    <a:pt x="7386" y="324"/>
                    <a:pt x="7386" y="324"/>
                    <a:pt x="7386" y="324"/>
                  </a:cubicBezTo>
                  <a:cubicBezTo>
                    <a:pt x="7164" y="324"/>
                    <a:pt x="7164" y="324"/>
                    <a:pt x="7164" y="324"/>
                  </a:cubicBezTo>
                  <a:cubicBezTo>
                    <a:pt x="7164" y="562"/>
                    <a:pt x="7164" y="562"/>
                    <a:pt x="7164" y="562"/>
                  </a:cubicBezTo>
                  <a:lnTo>
                    <a:pt x="7053" y="562"/>
                  </a:lnTo>
                  <a:close/>
                  <a:moveTo>
                    <a:pt x="7659" y="562"/>
                  </a:moveTo>
                  <a:cubicBezTo>
                    <a:pt x="7659" y="8"/>
                    <a:pt x="7659" y="8"/>
                    <a:pt x="7659" y="8"/>
                  </a:cubicBezTo>
                  <a:cubicBezTo>
                    <a:pt x="7761" y="8"/>
                    <a:pt x="7761" y="8"/>
                    <a:pt x="7761" y="8"/>
                  </a:cubicBezTo>
                  <a:cubicBezTo>
                    <a:pt x="7991" y="375"/>
                    <a:pt x="7991" y="375"/>
                    <a:pt x="7991" y="375"/>
                  </a:cubicBezTo>
                  <a:cubicBezTo>
                    <a:pt x="7991" y="8"/>
                    <a:pt x="7991" y="8"/>
                    <a:pt x="7991" y="8"/>
                  </a:cubicBezTo>
                  <a:cubicBezTo>
                    <a:pt x="8094" y="8"/>
                    <a:pt x="8094" y="8"/>
                    <a:pt x="8094" y="8"/>
                  </a:cubicBezTo>
                  <a:cubicBezTo>
                    <a:pt x="8094" y="562"/>
                    <a:pt x="8094" y="562"/>
                    <a:pt x="8094" y="562"/>
                  </a:cubicBezTo>
                  <a:cubicBezTo>
                    <a:pt x="7983" y="562"/>
                    <a:pt x="7983" y="562"/>
                    <a:pt x="7983" y="562"/>
                  </a:cubicBezTo>
                  <a:cubicBezTo>
                    <a:pt x="7761" y="196"/>
                    <a:pt x="7761" y="196"/>
                    <a:pt x="7761" y="196"/>
                  </a:cubicBezTo>
                  <a:cubicBezTo>
                    <a:pt x="7761" y="562"/>
                    <a:pt x="7761" y="562"/>
                    <a:pt x="7761" y="562"/>
                  </a:cubicBezTo>
                  <a:lnTo>
                    <a:pt x="7659" y="562"/>
                  </a:lnTo>
                  <a:close/>
                  <a:moveTo>
                    <a:pt x="8256" y="562"/>
                  </a:moveTo>
                  <a:cubicBezTo>
                    <a:pt x="8256" y="8"/>
                    <a:pt x="8256" y="8"/>
                    <a:pt x="8256" y="8"/>
                  </a:cubicBezTo>
                  <a:cubicBezTo>
                    <a:pt x="8366" y="8"/>
                    <a:pt x="8366" y="8"/>
                    <a:pt x="8366" y="8"/>
                  </a:cubicBezTo>
                  <a:cubicBezTo>
                    <a:pt x="8366" y="562"/>
                    <a:pt x="8366" y="562"/>
                    <a:pt x="8366" y="562"/>
                  </a:cubicBezTo>
                  <a:lnTo>
                    <a:pt x="8256" y="562"/>
                  </a:lnTo>
                  <a:close/>
                  <a:moveTo>
                    <a:pt x="8870" y="358"/>
                  </a:moveTo>
                  <a:cubicBezTo>
                    <a:pt x="8980" y="392"/>
                    <a:pt x="8980" y="392"/>
                    <a:pt x="8980" y="392"/>
                  </a:cubicBezTo>
                  <a:cubicBezTo>
                    <a:pt x="8963" y="451"/>
                    <a:pt x="8938" y="494"/>
                    <a:pt x="8895" y="528"/>
                  </a:cubicBezTo>
                  <a:cubicBezTo>
                    <a:pt x="8861" y="554"/>
                    <a:pt x="8810" y="571"/>
                    <a:pt x="8750" y="571"/>
                  </a:cubicBezTo>
                  <a:cubicBezTo>
                    <a:pt x="8673" y="571"/>
                    <a:pt x="8614" y="545"/>
                    <a:pt x="8571" y="494"/>
                  </a:cubicBezTo>
                  <a:cubicBezTo>
                    <a:pt x="8520" y="443"/>
                    <a:pt x="8494" y="375"/>
                    <a:pt x="8494" y="289"/>
                  </a:cubicBezTo>
                  <a:cubicBezTo>
                    <a:pt x="8494" y="196"/>
                    <a:pt x="8520" y="128"/>
                    <a:pt x="8571" y="76"/>
                  </a:cubicBezTo>
                  <a:cubicBezTo>
                    <a:pt x="8614" y="25"/>
                    <a:pt x="8682" y="0"/>
                    <a:pt x="8759" y="0"/>
                  </a:cubicBezTo>
                  <a:cubicBezTo>
                    <a:pt x="8827" y="0"/>
                    <a:pt x="8878" y="17"/>
                    <a:pt x="8921" y="59"/>
                  </a:cubicBezTo>
                  <a:cubicBezTo>
                    <a:pt x="8946" y="85"/>
                    <a:pt x="8963" y="119"/>
                    <a:pt x="8980" y="162"/>
                  </a:cubicBezTo>
                  <a:cubicBezTo>
                    <a:pt x="8870" y="187"/>
                    <a:pt x="8870" y="187"/>
                    <a:pt x="8870" y="187"/>
                  </a:cubicBezTo>
                  <a:cubicBezTo>
                    <a:pt x="8861" y="162"/>
                    <a:pt x="8853" y="136"/>
                    <a:pt x="8827" y="119"/>
                  </a:cubicBezTo>
                  <a:cubicBezTo>
                    <a:pt x="8810" y="102"/>
                    <a:pt x="8784" y="94"/>
                    <a:pt x="8750" y="94"/>
                  </a:cubicBezTo>
                  <a:cubicBezTo>
                    <a:pt x="8708" y="94"/>
                    <a:pt x="8673" y="111"/>
                    <a:pt x="8648" y="136"/>
                  </a:cubicBezTo>
                  <a:cubicBezTo>
                    <a:pt x="8622" y="170"/>
                    <a:pt x="8614" y="213"/>
                    <a:pt x="8614" y="281"/>
                  </a:cubicBezTo>
                  <a:cubicBezTo>
                    <a:pt x="8614" y="349"/>
                    <a:pt x="8622" y="400"/>
                    <a:pt x="8648" y="434"/>
                  </a:cubicBezTo>
                  <a:cubicBezTo>
                    <a:pt x="8673" y="460"/>
                    <a:pt x="8708" y="477"/>
                    <a:pt x="8750" y="477"/>
                  </a:cubicBezTo>
                  <a:cubicBezTo>
                    <a:pt x="8776" y="477"/>
                    <a:pt x="8801" y="468"/>
                    <a:pt x="8827" y="451"/>
                  </a:cubicBezTo>
                  <a:cubicBezTo>
                    <a:pt x="8844" y="426"/>
                    <a:pt x="8861" y="400"/>
                    <a:pt x="8870" y="358"/>
                  </a:cubicBezTo>
                  <a:close/>
                  <a:moveTo>
                    <a:pt x="9296" y="8"/>
                  </a:moveTo>
                  <a:cubicBezTo>
                    <a:pt x="9407" y="8"/>
                    <a:pt x="9407" y="8"/>
                    <a:pt x="9407" y="8"/>
                  </a:cubicBezTo>
                  <a:cubicBezTo>
                    <a:pt x="9407" y="307"/>
                    <a:pt x="9407" y="307"/>
                    <a:pt x="9407" y="307"/>
                  </a:cubicBezTo>
                  <a:cubicBezTo>
                    <a:pt x="9407" y="358"/>
                    <a:pt x="9407" y="383"/>
                    <a:pt x="9407" y="400"/>
                  </a:cubicBezTo>
                  <a:cubicBezTo>
                    <a:pt x="9415" y="426"/>
                    <a:pt x="9424" y="443"/>
                    <a:pt x="9441" y="451"/>
                  </a:cubicBezTo>
                  <a:cubicBezTo>
                    <a:pt x="9458" y="468"/>
                    <a:pt x="9484" y="477"/>
                    <a:pt x="9518" y="477"/>
                  </a:cubicBezTo>
                  <a:cubicBezTo>
                    <a:pt x="9552" y="477"/>
                    <a:pt x="9577" y="468"/>
                    <a:pt x="9586" y="460"/>
                  </a:cubicBezTo>
                  <a:cubicBezTo>
                    <a:pt x="9603" y="443"/>
                    <a:pt x="9620" y="426"/>
                    <a:pt x="9620" y="409"/>
                  </a:cubicBezTo>
                  <a:cubicBezTo>
                    <a:pt x="9620" y="392"/>
                    <a:pt x="9620" y="358"/>
                    <a:pt x="9620" y="315"/>
                  </a:cubicBezTo>
                  <a:cubicBezTo>
                    <a:pt x="9620" y="8"/>
                    <a:pt x="9620" y="8"/>
                    <a:pt x="9620" y="8"/>
                  </a:cubicBezTo>
                  <a:cubicBezTo>
                    <a:pt x="9739" y="8"/>
                    <a:pt x="9739" y="8"/>
                    <a:pt x="9739" y="8"/>
                  </a:cubicBezTo>
                  <a:cubicBezTo>
                    <a:pt x="9739" y="298"/>
                    <a:pt x="9739" y="298"/>
                    <a:pt x="9739" y="298"/>
                  </a:cubicBezTo>
                  <a:cubicBezTo>
                    <a:pt x="9739" y="366"/>
                    <a:pt x="9731" y="409"/>
                    <a:pt x="9731" y="443"/>
                  </a:cubicBezTo>
                  <a:cubicBezTo>
                    <a:pt x="9722" y="468"/>
                    <a:pt x="9714" y="494"/>
                    <a:pt x="9697" y="511"/>
                  </a:cubicBezTo>
                  <a:cubicBezTo>
                    <a:pt x="9680" y="528"/>
                    <a:pt x="9654" y="545"/>
                    <a:pt x="9629" y="554"/>
                  </a:cubicBezTo>
                  <a:cubicBezTo>
                    <a:pt x="9603" y="562"/>
                    <a:pt x="9569" y="571"/>
                    <a:pt x="9518" y="571"/>
                  </a:cubicBezTo>
                  <a:cubicBezTo>
                    <a:pt x="9467" y="571"/>
                    <a:pt x="9424" y="562"/>
                    <a:pt x="9398" y="554"/>
                  </a:cubicBezTo>
                  <a:cubicBezTo>
                    <a:pt x="9373" y="545"/>
                    <a:pt x="9356" y="528"/>
                    <a:pt x="9339" y="502"/>
                  </a:cubicBezTo>
                  <a:cubicBezTo>
                    <a:pt x="9322" y="485"/>
                    <a:pt x="9313" y="468"/>
                    <a:pt x="9305" y="443"/>
                  </a:cubicBezTo>
                  <a:cubicBezTo>
                    <a:pt x="9296" y="409"/>
                    <a:pt x="9296" y="366"/>
                    <a:pt x="9296" y="307"/>
                  </a:cubicBezTo>
                  <a:lnTo>
                    <a:pt x="9296" y="8"/>
                  </a:lnTo>
                  <a:close/>
                  <a:moveTo>
                    <a:pt x="9901" y="562"/>
                  </a:moveTo>
                  <a:cubicBezTo>
                    <a:pt x="9901" y="8"/>
                    <a:pt x="9901" y="8"/>
                    <a:pt x="9901" y="8"/>
                  </a:cubicBezTo>
                  <a:cubicBezTo>
                    <a:pt x="10012" y="8"/>
                    <a:pt x="10012" y="8"/>
                    <a:pt x="10012" y="8"/>
                  </a:cubicBezTo>
                  <a:cubicBezTo>
                    <a:pt x="10234" y="375"/>
                    <a:pt x="10234" y="375"/>
                    <a:pt x="10234" y="375"/>
                  </a:cubicBezTo>
                  <a:cubicBezTo>
                    <a:pt x="10234" y="8"/>
                    <a:pt x="10234" y="8"/>
                    <a:pt x="10234" y="8"/>
                  </a:cubicBezTo>
                  <a:cubicBezTo>
                    <a:pt x="10336" y="8"/>
                    <a:pt x="10336" y="8"/>
                    <a:pt x="10336" y="8"/>
                  </a:cubicBezTo>
                  <a:cubicBezTo>
                    <a:pt x="10336" y="562"/>
                    <a:pt x="10336" y="562"/>
                    <a:pt x="10336" y="562"/>
                  </a:cubicBezTo>
                  <a:cubicBezTo>
                    <a:pt x="10226" y="562"/>
                    <a:pt x="10226" y="562"/>
                    <a:pt x="10226" y="562"/>
                  </a:cubicBezTo>
                  <a:cubicBezTo>
                    <a:pt x="10004" y="196"/>
                    <a:pt x="10004" y="196"/>
                    <a:pt x="10004" y="196"/>
                  </a:cubicBezTo>
                  <a:cubicBezTo>
                    <a:pt x="10004" y="562"/>
                    <a:pt x="10004" y="562"/>
                    <a:pt x="10004" y="562"/>
                  </a:cubicBezTo>
                  <a:lnTo>
                    <a:pt x="9901" y="562"/>
                  </a:lnTo>
                  <a:close/>
                  <a:moveTo>
                    <a:pt x="10498" y="562"/>
                  </a:moveTo>
                  <a:cubicBezTo>
                    <a:pt x="10498" y="8"/>
                    <a:pt x="10498" y="8"/>
                    <a:pt x="10498" y="8"/>
                  </a:cubicBezTo>
                  <a:cubicBezTo>
                    <a:pt x="10609" y="8"/>
                    <a:pt x="10609" y="8"/>
                    <a:pt x="10609" y="8"/>
                  </a:cubicBezTo>
                  <a:cubicBezTo>
                    <a:pt x="10609" y="562"/>
                    <a:pt x="10609" y="562"/>
                    <a:pt x="10609" y="562"/>
                  </a:cubicBezTo>
                  <a:lnTo>
                    <a:pt x="10498" y="562"/>
                  </a:lnTo>
                  <a:close/>
                  <a:moveTo>
                    <a:pt x="10899" y="562"/>
                  </a:moveTo>
                  <a:cubicBezTo>
                    <a:pt x="10703" y="8"/>
                    <a:pt x="10703" y="8"/>
                    <a:pt x="10703" y="8"/>
                  </a:cubicBezTo>
                  <a:cubicBezTo>
                    <a:pt x="10823" y="8"/>
                    <a:pt x="10823" y="8"/>
                    <a:pt x="10823" y="8"/>
                  </a:cubicBezTo>
                  <a:cubicBezTo>
                    <a:pt x="10968" y="417"/>
                    <a:pt x="10968" y="417"/>
                    <a:pt x="10968" y="417"/>
                  </a:cubicBezTo>
                  <a:cubicBezTo>
                    <a:pt x="11104" y="8"/>
                    <a:pt x="11104" y="8"/>
                    <a:pt x="11104" y="8"/>
                  </a:cubicBezTo>
                  <a:cubicBezTo>
                    <a:pt x="11223" y="8"/>
                    <a:pt x="11223" y="8"/>
                    <a:pt x="11223" y="8"/>
                  </a:cubicBezTo>
                  <a:cubicBezTo>
                    <a:pt x="11027" y="562"/>
                    <a:pt x="11027" y="562"/>
                    <a:pt x="11027" y="562"/>
                  </a:cubicBezTo>
                  <a:lnTo>
                    <a:pt x="10899" y="562"/>
                  </a:lnTo>
                  <a:close/>
                  <a:moveTo>
                    <a:pt x="11326" y="562"/>
                  </a:moveTo>
                  <a:cubicBezTo>
                    <a:pt x="11326" y="8"/>
                    <a:pt x="11326" y="8"/>
                    <a:pt x="11326" y="8"/>
                  </a:cubicBezTo>
                  <a:cubicBezTo>
                    <a:pt x="11735" y="8"/>
                    <a:pt x="11735" y="8"/>
                    <a:pt x="11735" y="8"/>
                  </a:cubicBezTo>
                  <a:cubicBezTo>
                    <a:pt x="11735" y="102"/>
                    <a:pt x="11735" y="102"/>
                    <a:pt x="11735" y="102"/>
                  </a:cubicBezTo>
                  <a:cubicBezTo>
                    <a:pt x="11437" y="102"/>
                    <a:pt x="11437" y="102"/>
                    <a:pt x="11437" y="102"/>
                  </a:cubicBezTo>
                  <a:cubicBezTo>
                    <a:pt x="11437" y="221"/>
                    <a:pt x="11437" y="221"/>
                    <a:pt x="11437" y="221"/>
                  </a:cubicBezTo>
                  <a:cubicBezTo>
                    <a:pt x="11718" y="221"/>
                    <a:pt x="11718" y="221"/>
                    <a:pt x="11718" y="221"/>
                  </a:cubicBezTo>
                  <a:cubicBezTo>
                    <a:pt x="11718" y="315"/>
                    <a:pt x="11718" y="315"/>
                    <a:pt x="11718" y="315"/>
                  </a:cubicBezTo>
                  <a:cubicBezTo>
                    <a:pt x="11437" y="315"/>
                    <a:pt x="11437" y="315"/>
                    <a:pt x="11437" y="315"/>
                  </a:cubicBezTo>
                  <a:cubicBezTo>
                    <a:pt x="11437" y="468"/>
                    <a:pt x="11437" y="468"/>
                    <a:pt x="11437" y="468"/>
                  </a:cubicBezTo>
                  <a:cubicBezTo>
                    <a:pt x="11744" y="468"/>
                    <a:pt x="11744" y="468"/>
                    <a:pt x="11744" y="468"/>
                  </a:cubicBezTo>
                  <a:cubicBezTo>
                    <a:pt x="11744" y="562"/>
                    <a:pt x="11744" y="562"/>
                    <a:pt x="11744" y="562"/>
                  </a:cubicBezTo>
                  <a:lnTo>
                    <a:pt x="11326" y="562"/>
                  </a:lnTo>
                  <a:close/>
                  <a:moveTo>
                    <a:pt x="11889" y="562"/>
                  </a:moveTo>
                  <a:cubicBezTo>
                    <a:pt x="11889" y="8"/>
                    <a:pt x="11889" y="8"/>
                    <a:pt x="11889" y="8"/>
                  </a:cubicBezTo>
                  <a:cubicBezTo>
                    <a:pt x="12119" y="8"/>
                    <a:pt x="12119" y="8"/>
                    <a:pt x="12119" y="8"/>
                  </a:cubicBezTo>
                  <a:cubicBezTo>
                    <a:pt x="12178" y="8"/>
                    <a:pt x="12221" y="8"/>
                    <a:pt x="12247" y="25"/>
                  </a:cubicBezTo>
                  <a:cubicBezTo>
                    <a:pt x="12281" y="34"/>
                    <a:pt x="12298" y="51"/>
                    <a:pt x="12315" y="76"/>
                  </a:cubicBezTo>
                  <a:cubicBezTo>
                    <a:pt x="12332" y="102"/>
                    <a:pt x="12341" y="128"/>
                    <a:pt x="12341" y="162"/>
                  </a:cubicBezTo>
                  <a:cubicBezTo>
                    <a:pt x="12341" y="204"/>
                    <a:pt x="12323" y="238"/>
                    <a:pt x="12306" y="264"/>
                  </a:cubicBezTo>
                  <a:cubicBezTo>
                    <a:pt x="12281" y="289"/>
                    <a:pt x="12238" y="307"/>
                    <a:pt x="12196" y="315"/>
                  </a:cubicBezTo>
                  <a:cubicBezTo>
                    <a:pt x="12221" y="332"/>
                    <a:pt x="12238" y="349"/>
                    <a:pt x="12255" y="366"/>
                  </a:cubicBezTo>
                  <a:cubicBezTo>
                    <a:pt x="12272" y="383"/>
                    <a:pt x="12289" y="409"/>
                    <a:pt x="12315" y="451"/>
                  </a:cubicBezTo>
                  <a:cubicBezTo>
                    <a:pt x="12383" y="562"/>
                    <a:pt x="12383" y="562"/>
                    <a:pt x="12383" y="562"/>
                  </a:cubicBezTo>
                  <a:cubicBezTo>
                    <a:pt x="12247" y="562"/>
                    <a:pt x="12247" y="562"/>
                    <a:pt x="12247" y="562"/>
                  </a:cubicBezTo>
                  <a:cubicBezTo>
                    <a:pt x="12170" y="443"/>
                    <a:pt x="12170" y="443"/>
                    <a:pt x="12170" y="443"/>
                  </a:cubicBezTo>
                  <a:cubicBezTo>
                    <a:pt x="12144" y="400"/>
                    <a:pt x="12119" y="375"/>
                    <a:pt x="12110" y="358"/>
                  </a:cubicBezTo>
                  <a:cubicBezTo>
                    <a:pt x="12102" y="349"/>
                    <a:pt x="12085" y="341"/>
                    <a:pt x="12076" y="341"/>
                  </a:cubicBezTo>
                  <a:cubicBezTo>
                    <a:pt x="12068" y="332"/>
                    <a:pt x="12042" y="332"/>
                    <a:pt x="12016" y="332"/>
                  </a:cubicBezTo>
                  <a:cubicBezTo>
                    <a:pt x="11999" y="332"/>
                    <a:pt x="11999" y="332"/>
                    <a:pt x="11999" y="332"/>
                  </a:cubicBezTo>
                  <a:cubicBezTo>
                    <a:pt x="11999" y="562"/>
                    <a:pt x="11999" y="562"/>
                    <a:pt x="11999" y="562"/>
                  </a:cubicBezTo>
                  <a:lnTo>
                    <a:pt x="11889" y="562"/>
                  </a:lnTo>
                  <a:close/>
                  <a:moveTo>
                    <a:pt x="11999" y="238"/>
                  </a:moveTo>
                  <a:cubicBezTo>
                    <a:pt x="12076" y="238"/>
                    <a:pt x="12076" y="238"/>
                    <a:pt x="12076" y="238"/>
                  </a:cubicBezTo>
                  <a:cubicBezTo>
                    <a:pt x="12136" y="238"/>
                    <a:pt x="12170" y="238"/>
                    <a:pt x="12178" y="238"/>
                  </a:cubicBezTo>
                  <a:cubicBezTo>
                    <a:pt x="12196" y="230"/>
                    <a:pt x="12204" y="221"/>
                    <a:pt x="12213" y="213"/>
                  </a:cubicBezTo>
                  <a:cubicBezTo>
                    <a:pt x="12221" y="204"/>
                    <a:pt x="12221" y="187"/>
                    <a:pt x="12221" y="170"/>
                  </a:cubicBezTo>
                  <a:cubicBezTo>
                    <a:pt x="12221" y="153"/>
                    <a:pt x="12221" y="136"/>
                    <a:pt x="12213" y="128"/>
                  </a:cubicBezTo>
                  <a:cubicBezTo>
                    <a:pt x="12196" y="111"/>
                    <a:pt x="12187" y="102"/>
                    <a:pt x="12170" y="102"/>
                  </a:cubicBezTo>
                  <a:cubicBezTo>
                    <a:pt x="12161" y="102"/>
                    <a:pt x="12127" y="102"/>
                    <a:pt x="12085" y="102"/>
                  </a:cubicBezTo>
                  <a:cubicBezTo>
                    <a:pt x="11999" y="102"/>
                    <a:pt x="11999" y="102"/>
                    <a:pt x="11999" y="102"/>
                  </a:cubicBezTo>
                  <a:lnTo>
                    <a:pt x="11999" y="238"/>
                  </a:lnTo>
                  <a:close/>
                  <a:moveTo>
                    <a:pt x="12460" y="383"/>
                  </a:moveTo>
                  <a:cubicBezTo>
                    <a:pt x="12571" y="375"/>
                    <a:pt x="12571" y="375"/>
                    <a:pt x="12571" y="375"/>
                  </a:cubicBezTo>
                  <a:cubicBezTo>
                    <a:pt x="12579" y="409"/>
                    <a:pt x="12588" y="434"/>
                    <a:pt x="12613" y="451"/>
                  </a:cubicBezTo>
                  <a:cubicBezTo>
                    <a:pt x="12630" y="468"/>
                    <a:pt x="12656" y="477"/>
                    <a:pt x="12690" y="477"/>
                  </a:cubicBezTo>
                  <a:cubicBezTo>
                    <a:pt x="12724" y="477"/>
                    <a:pt x="12758" y="468"/>
                    <a:pt x="12775" y="451"/>
                  </a:cubicBezTo>
                  <a:cubicBezTo>
                    <a:pt x="12793" y="443"/>
                    <a:pt x="12801" y="417"/>
                    <a:pt x="12801" y="400"/>
                  </a:cubicBezTo>
                  <a:cubicBezTo>
                    <a:pt x="12801" y="392"/>
                    <a:pt x="12793" y="375"/>
                    <a:pt x="12793" y="366"/>
                  </a:cubicBezTo>
                  <a:cubicBezTo>
                    <a:pt x="12784" y="358"/>
                    <a:pt x="12767" y="349"/>
                    <a:pt x="12750" y="341"/>
                  </a:cubicBezTo>
                  <a:cubicBezTo>
                    <a:pt x="12733" y="341"/>
                    <a:pt x="12707" y="332"/>
                    <a:pt x="12656" y="315"/>
                  </a:cubicBezTo>
                  <a:cubicBezTo>
                    <a:pt x="12596" y="307"/>
                    <a:pt x="12554" y="289"/>
                    <a:pt x="12528" y="264"/>
                  </a:cubicBezTo>
                  <a:cubicBezTo>
                    <a:pt x="12494" y="230"/>
                    <a:pt x="12477" y="196"/>
                    <a:pt x="12477" y="153"/>
                  </a:cubicBezTo>
                  <a:cubicBezTo>
                    <a:pt x="12477" y="128"/>
                    <a:pt x="12486" y="94"/>
                    <a:pt x="12503" y="76"/>
                  </a:cubicBezTo>
                  <a:cubicBezTo>
                    <a:pt x="12520" y="51"/>
                    <a:pt x="12545" y="25"/>
                    <a:pt x="12571" y="17"/>
                  </a:cubicBezTo>
                  <a:cubicBezTo>
                    <a:pt x="12605" y="0"/>
                    <a:pt x="12639" y="0"/>
                    <a:pt x="12682" y="0"/>
                  </a:cubicBezTo>
                  <a:cubicBezTo>
                    <a:pt x="12750" y="0"/>
                    <a:pt x="12810" y="8"/>
                    <a:pt x="12844" y="42"/>
                  </a:cubicBezTo>
                  <a:cubicBezTo>
                    <a:pt x="12878" y="76"/>
                    <a:pt x="12895" y="111"/>
                    <a:pt x="12895" y="162"/>
                  </a:cubicBezTo>
                  <a:cubicBezTo>
                    <a:pt x="12784" y="170"/>
                    <a:pt x="12784" y="170"/>
                    <a:pt x="12784" y="170"/>
                  </a:cubicBezTo>
                  <a:cubicBezTo>
                    <a:pt x="12775" y="145"/>
                    <a:pt x="12767" y="119"/>
                    <a:pt x="12750" y="111"/>
                  </a:cubicBezTo>
                  <a:cubicBezTo>
                    <a:pt x="12741" y="94"/>
                    <a:pt x="12716" y="94"/>
                    <a:pt x="12682" y="94"/>
                  </a:cubicBezTo>
                  <a:cubicBezTo>
                    <a:pt x="12648" y="94"/>
                    <a:pt x="12622" y="94"/>
                    <a:pt x="12605" y="111"/>
                  </a:cubicBezTo>
                  <a:cubicBezTo>
                    <a:pt x="12596" y="119"/>
                    <a:pt x="12588" y="128"/>
                    <a:pt x="12588" y="145"/>
                  </a:cubicBezTo>
                  <a:cubicBezTo>
                    <a:pt x="12588" y="162"/>
                    <a:pt x="12596" y="170"/>
                    <a:pt x="12605" y="179"/>
                  </a:cubicBezTo>
                  <a:cubicBezTo>
                    <a:pt x="12622" y="187"/>
                    <a:pt x="12656" y="204"/>
                    <a:pt x="12707" y="213"/>
                  </a:cubicBezTo>
                  <a:cubicBezTo>
                    <a:pt x="12758" y="230"/>
                    <a:pt x="12801" y="238"/>
                    <a:pt x="12827" y="255"/>
                  </a:cubicBezTo>
                  <a:cubicBezTo>
                    <a:pt x="12852" y="272"/>
                    <a:pt x="12878" y="289"/>
                    <a:pt x="12886" y="315"/>
                  </a:cubicBezTo>
                  <a:cubicBezTo>
                    <a:pt x="12903" y="332"/>
                    <a:pt x="12912" y="366"/>
                    <a:pt x="12912" y="400"/>
                  </a:cubicBezTo>
                  <a:cubicBezTo>
                    <a:pt x="12912" y="434"/>
                    <a:pt x="12903" y="460"/>
                    <a:pt x="12886" y="494"/>
                  </a:cubicBezTo>
                  <a:cubicBezTo>
                    <a:pt x="12869" y="519"/>
                    <a:pt x="12844" y="537"/>
                    <a:pt x="12810" y="554"/>
                  </a:cubicBezTo>
                  <a:cubicBezTo>
                    <a:pt x="12775" y="562"/>
                    <a:pt x="12741" y="571"/>
                    <a:pt x="12690" y="571"/>
                  </a:cubicBezTo>
                  <a:cubicBezTo>
                    <a:pt x="12622" y="571"/>
                    <a:pt x="12562" y="554"/>
                    <a:pt x="12528" y="519"/>
                  </a:cubicBezTo>
                  <a:cubicBezTo>
                    <a:pt x="12494" y="494"/>
                    <a:pt x="12468" y="443"/>
                    <a:pt x="12460" y="383"/>
                  </a:cubicBezTo>
                  <a:close/>
                  <a:moveTo>
                    <a:pt x="13048" y="562"/>
                  </a:moveTo>
                  <a:cubicBezTo>
                    <a:pt x="13048" y="8"/>
                    <a:pt x="13048" y="8"/>
                    <a:pt x="13048" y="8"/>
                  </a:cubicBezTo>
                  <a:cubicBezTo>
                    <a:pt x="13159" y="8"/>
                    <a:pt x="13159" y="8"/>
                    <a:pt x="13159" y="8"/>
                  </a:cubicBezTo>
                  <a:cubicBezTo>
                    <a:pt x="13159" y="562"/>
                    <a:pt x="13159" y="562"/>
                    <a:pt x="13159" y="562"/>
                  </a:cubicBezTo>
                  <a:lnTo>
                    <a:pt x="13048" y="562"/>
                  </a:lnTo>
                  <a:close/>
                  <a:moveTo>
                    <a:pt x="13432" y="562"/>
                  </a:moveTo>
                  <a:cubicBezTo>
                    <a:pt x="13432" y="102"/>
                    <a:pt x="13432" y="102"/>
                    <a:pt x="13432" y="102"/>
                  </a:cubicBezTo>
                  <a:cubicBezTo>
                    <a:pt x="13270" y="102"/>
                    <a:pt x="13270" y="102"/>
                    <a:pt x="13270" y="102"/>
                  </a:cubicBezTo>
                  <a:cubicBezTo>
                    <a:pt x="13270" y="8"/>
                    <a:pt x="13270" y="8"/>
                    <a:pt x="13270" y="8"/>
                  </a:cubicBezTo>
                  <a:cubicBezTo>
                    <a:pt x="13714" y="8"/>
                    <a:pt x="13714" y="8"/>
                    <a:pt x="13714" y="8"/>
                  </a:cubicBezTo>
                  <a:cubicBezTo>
                    <a:pt x="13714" y="102"/>
                    <a:pt x="13714" y="102"/>
                    <a:pt x="13714" y="102"/>
                  </a:cubicBezTo>
                  <a:cubicBezTo>
                    <a:pt x="13543" y="102"/>
                    <a:pt x="13543" y="102"/>
                    <a:pt x="13543" y="102"/>
                  </a:cubicBezTo>
                  <a:cubicBezTo>
                    <a:pt x="13543" y="562"/>
                    <a:pt x="13543" y="562"/>
                    <a:pt x="13543" y="562"/>
                  </a:cubicBezTo>
                  <a:lnTo>
                    <a:pt x="13432" y="562"/>
                  </a:lnTo>
                  <a:close/>
                  <a:moveTo>
                    <a:pt x="13969" y="562"/>
                  </a:moveTo>
                  <a:cubicBezTo>
                    <a:pt x="13969" y="332"/>
                    <a:pt x="13969" y="332"/>
                    <a:pt x="13969" y="332"/>
                  </a:cubicBezTo>
                  <a:cubicBezTo>
                    <a:pt x="13773" y="8"/>
                    <a:pt x="13773" y="8"/>
                    <a:pt x="13773" y="8"/>
                  </a:cubicBezTo>
                  <a:cubicBezTo>
                    <a:pt x="13901" y="8"/>
                    <a:pt x="13901" y="8"/>
                    <a:pt x="13901" y="8"/>
                  </a:cubicBezTo>
                  <a:cubicBezTo>
                    <a:pt x="14029" y="230"/>
                    <a:pt x="14029" y="230"/>
                    <a:pt x="14029" y="230"/>
                  </a:cubicBezTo>
                  <a:cubicBezTo>
                    <a:pt x="14157" y="8"/>
                    <a:pt x="14157" y="8"/>
                    <a:pt x="14157" y="8"/>
                  </a:cubicBezTo>
                  <a:cubicBezTo>
                    <a:pt x="14293" y="8"/>
                    <a:pt x="14293" y="8"/>
                    <a:pt x="14293" y="8"/>
                  </a:cubicBezTo>
                  <a:cubicBezTo>
                    <a:pt x="14089" y="332"/>
                    <a:pt x="14089" y="332"/>
                    <a:pt x="14089" y="332"/>
                  </a:cubicBezTo>
                  <a:cubicBezTo>
                    <a:pt x="14089" y="562"/>
                    <a:pt x="14089" y="562"/>
                    <a:pt x="14089" y="562"/>
                  </a:cubicBezTo>
                  <a:lnTo>
                    <a:pt x="13969"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0" name="í$ļîḍe">
              <a:extLst>
                <a:ext uri="{FF2B5EF4-FFF2-40B4-BE49-F238E27FC236}">
                  <a16:creationId xmlns="" xmlns:a16="http://schemas.microsoft.com/office/drawing/2014/main" id="{E90128A1-B633-4843-8A62-C849F9009539}"/>
                </a:ext>
              </a:extLst>
            </p:cNvPr>
            <p:cNvSpPr/>
            <p:nvPr/>
          </p:nvSpPr>
          <p:spPr bwMode="auto">
            <a:xfrm>
              <a:off x="4492500" y="2557091"/>
              <a:ext cx="1002569" cy="1223215"/>
            </a:xfrm>
            <a:custGeom>
              <a:avLst/>
              <a:gdLst>
                <a:gd name="T0" fmla="*/ 34 w 2593"/>
                <a:gd name="T1" fmla="*/ 443 h 3169"/>
                <a:gd name="T2" fmla="*/ 136 w 2593"/>
                <a:gd name="T3" fmla="*/ 673 h 3169"/>
                <a:gd name="T4" fmla="*/ 196 w 2593"/>
                <a:gd name="T5" fmla="*/ 801 h 3169"/>
                <a:gd name="T6" fmla="*/ 375 w 2593"/>
                <a:gd name="T7" fmla="*/ 699 h 3169"/>
                <a:gd name="T8" fmla="*/ 188 w 2593"/>
                <a:gd name="T9" fmla="*/ 486 h 3169"/>
                <a:gd name="T10" fmla="*/ 34 w 2593"/>
                <a:gd name="T11" fmla="*/ 443 h 3169"/>
                <a:gd name="T12" fmla="*/ 2098 w 2593"/>
                <a:gd name="T13" fmla="*/ 605 h 3169"/>
                <a:gd name="T14" fmla="*/ 2013 w 2593"/>
                <a:gd name="T15" fmla="*/ 1082 h 3169"/>
                <a:gd name="T16" fmla="*/ 1902 w 2593"/>
                <a:gd name="T17" fmla="*/ 1738 h 3169"/>
                <a:gd name="T18" fmla="*/ 1859 w 2593"/>
                <a:gd name="T19" fmla="*/ 2445 h 3169"/>
                <a:gd name="T20" fmla="*/ 1919 w 2593"/>
                <a:gd name="T21" fmla="*/ 2888 h 3169"/>
                <a:gd name="T22" fmla="*/ 1731 w 2593"/>
                <a:gd name="T23" fmla="*/ 3075 h 3169"/>
                <a:gd name="T24" fmla="*/ 1774 w 2593"/>
                <a:gd name="T25" fmla="*/ 3118 h 3169"/>
                <a:gd name="T26" fmla="*/ 2047 w 2593"/>
                <a:gd name="T27" fmla="*/ 3058 h 3169"/>
                <a:gd name="T28" fmla="*/ 2106 w 2593"/>
                <a:gd name="T29" fmla="*/ 2956 h 3169"/>
                <a:gd name="T30" fmla="*/ 2004 w 2593"/>
                <a:gd name="T31" fmla="*/ 2454 h 3169"/>
                <a:gd name="T32" fmla="*/ 2013 w 2593"/>
                <a:gd name="T33" fmla="*/ 1977 h 3169"/>
                <a:gd name="T34" fmla="*/ 2089 w 2593"/>
                <a:gd name="T35" fmla="*/ 1278 h 3169"/>
                <a:gd name="T36" fmla="*/ 2200 w 2593"/>
                <a:gd name="T37" fmla="*/ 733 h 3169"/>
                <a:gd name="T38" fmla="*/ 2098 w 2593"/>
                <a:gd name="T39" fmla="*/ 605 h 3169"/>
                <a:gd name="T40" fmla="*/ 1433 w 2593"/>
                <a:gd name="T41" fmla="*/ 835 h 3169"/>
                <a:gd name="T42" fmla="*/ 1126 w 2593"/>
                <a:gd name="T43" fmla="*/ 1321 h 3169"/>
                <a:gd name="T44" fmla="*/ 1177 w 2593"/>
                <a:gd name="T45" fmla="*/ 1465 h 3169"/>
                <a:gd name="T46" fmla="*/ 1279 w 2593"/>
                <a:gd name="T47" fmla="*/ 1397 h 3169"/>
                <a:gd name="T48" fmla="*/ 1382 w 2593"/>
                <a:gd name="T49" fmla="*/ 1269 h 3169"/>
                <a:gd name="T50" fmla="*/ 1510 w 2593"/>
                <a:gd name="T51" fmla="*/ 1244 h 3169"/>
                <a:gd name="T52" fmla="*/ 1365 w 2593"/>
                <a:gd name="T53" fmla="*/ 1534 h 3169"/>
                <a:gd name="T54" fmla="*/ 1484 w 2593"/>
                <a:gd name="T55" fmla="*/ 1593 h 3169"/>
                <a:gd name="T56" fmla="*/ 1689 w 2593"/>
                <a:gd name="T57" fmla="*/ 1338 h 3169"/>
                <a:gd name="T58" fmla="*/ 1953 w 2593"/>
                <a:gd name="T59" fmla="*/ 1091 h 3169"/>
                <a:gd name="T60" fmla="*/ 1953 w 2593"/>
                <a:gd name="T61" fmla="*/ 937 h 3169"/>
                <a:gd name="T62" fmla="*/ 1893 w 2593"/>
                <a:gd name="T63" fmla="*/ 1014 h 3169"/>
                <a:gd name="T64" fmla="*/ 1757 w 2593"/>
                <a:gd name="T65" fmla="*/ 1167 h 3169"/>
                <a:gd name="T66" fmla="*/ 1714 w 2593"/>
                <a:gd name="T67" fmla="*/ 1133 h 3169"/>
                <a:gd name="T68" fmla="*/ 1782 w 2593"/>
                <a:gd name="T69" fmla="*/ 963 h 3169"/>
                <a:gd name="T70" fmla="*/ 1535 w 2593"/>
                <a:gd name="T71" fmla="*/ 1039 h 3169"/>
                <a:gd name="T72" fmla="*/ 1330 w 2593"/>
                <a:gd name="T73" fmla="*/ 1184 h 3169"/>
                <a:gd name="T74" fmla="*/ 1382 w 2593"/>
                <a:gd name="T75" fmla="*/ 1065 h 3169"/>
                <a:gd name="T76" fmla="*/ 1714 w 2593"/>
                <a:gd name="T77" fmla="*/ 741 h 3169"/>
                <a:gd name="T78" fmla="*/ 1893 w 2593"/>
                <a:gd name="T79" fmla="*/ 469 h 3169"/>
                <a:gd name="T80" fmla="*/ 2217 w 2593"/>
                <a:gd name="T81" fmla="*/ 256 h 3169"/>
                <a:gd name="T82" fmla="*/ 2507 w 2593"/>
                <a:gd name="T83" fmla="*/ 154 h 3169"/>
                <a:gd name="T84" fmla="*/ 2286 w 2593"/>
                <a:gd name="T85" fmla="*/ 77 h 3169"/>
                <a:gd name="T86" fmla="*/ 1399 w 2593"/>
                <a:gd name="T87" fmla="*/ 554 h 3169"/>
                <a:gd name="T88" fmla="*/ 1006 w 2593"/>
                <a:gd name="T89" fmla="*/ 861 h 3169"/>
                <a:gd name="T90" fmla="*/ 1143 w 2593"/>
                <a:gd name="T91" fmla="*/ 878 h 3169"/>
                <a:gd name="T92" fmla="*/ 1347 w 2593"/>
                <a:gd name="T93" fmla="*/ 827 h 3169"/>
                <a:gd name="T94" fmla="*/ 1433 w 2593"/>
                <a:gd name="T95" fmla="*/ 835 h 3169"/>
                <a:gd name="T96" fmla="*/ 503 w 2593"/>
                <a:gd name="T97" fmla="*/ 1883 h 3169"/>
                <a:gd name="T98" fmla="*/ 367 w 2593"/>
                <a:gd name="T99" fmla="*/ 2113 h 3169"/>
                <a:gd name="T100" fmla="*/ 290 w 2593"/>
                <a:gd name="T101" fmla="*/ 1925 h 3169"/>
                <a:gd name="T102" fmla="*/ 273 w 2593"/>
                <a:gd name="T103" fmla="*/ 1593 h 3169"/>
                <a:gd name="T104" fmla="*/ 68 w 2593"/>
                <a:gd name="T105" fmla="*/ 1448 h 3169"/>
                <a:gd name="T106" fmla="*/ 111 w 2593"/>
                <a:gd name="T107" fmla="*/ 1695 h 3169"/>
                <a:gd name="T108" fmla="*/ 179 w 2593"/>
                <a:gd name="T109" fmla="*/ 2028 h 3169"/>
                <a:gd name="T110" fmla="*/ 316 w 2593"/>
                <a:gd name="T111" fmla="*/ 2343 h 3169"/>
                <a:gd name="T112" fmla="*/ 452 w 2593"/>
                <a:gd name="T113" fmla="*/ 2207 h 3169"/>
                <a:gd name="T114" fmla="*/ 503 w 2593"/>
                <a:gd name="T115" fmla="*/ 1883 h 3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93" h="3169">
                  <a:moveTo>
                    <a:pt x="34" y="443"/>
                  </a:moveTo>
                  <a:cubicBezTo>
                    <a:pt x="26" y="477"/>
                    <a:pt x="128" y="579"/>
                    <a:pt x="136" y="673"/>
                  </a:cubicBezTo>
                  <a:cubicBezTo>
                    <a:pt x="136" y="767"/>
                    <a:pt x="119" y="801"/>
                    <a:pt x="196" y="801"/>
                  </a:cubicBezTo>
                  <a:cubicBezTo>
                    <a:pt x="273" y="792"/>
                    <a:pt x="350" y="784"/>
                    <a:pt x="375" y="699"/>
                  </a:cubicBezTo>
                  <a:cubicBezTo>
                    <a:pt x="392" y="614"/>
                    <a:pt x="290" y="562"/>
                    <a:pt x="188" y="486"/>
                  </a:cubicBezTo>
                  <a:cubicBezTo>
                    <a:pt x="94" y="409"/>
                    <a:pt x="0" y="384"/>
                    <a:pt x="34" y="443"/>
                  </a:cubicBezTo>
                  <a:close/>
                  <a:moveTo>
                    <a:pt x="2098" y="605"/>
                  </a:moveTo>
                  <a:cubicBezTo>
                    <a:pt x="2098" y="673"/>
                    <a:pt x="2055" y="912"/>
                    <a:pt x="2013" y="1082"/>
                  </a:cubicBezTo>
                  <a:cubicBezTo>
                    <a:pt x="1970" y="1252"/>
                    <a:pt x="1910" y="1491"/>
                    <a:pt x="1902" y="1738"/>
                  </a:cubicBezTo>
                  <a:cubicBezTo>
                    <a:pt x="1893" y="1977"/>
                    <a:pt x="1825" y="2266"/>
                    <a:pt x="1859" y="2445"/>
                  </a:cubicBezTo>
                  <a:cubicBezTo>
                    <a:pt x="1893" y="2624"/>
                    <a:pt x="1936" y="2803"/>
                    <a:pt x="1919" y="2888"/>
                  </a:cubicBezTo>
                  <a:cubicBezTo>
                    <a:pt x="1893" y="2982"/>
                    <a:pt x="1774" y="3016"/>
                    <a:pt x="1731" y="3075"/>
                  </a:cubicBezTo>
                  <a:cubicBezTo>
                    <a:pt x="1689" y="3144"/>
                    <a:pt x="1689" y="3169"/>
                    <a:pt x="1774" y="3118"/>
                  </a:cubicBezTo>
                  <a:cubicBezTo>
                    <a:pt x="1851" y="3067"/>
                    <a:pt x="1987" y="3058"/>
                    <a:pt x="2047" y="3058"/>
                  </a:cubicBezTo>
                  <a:cubicBezTo>
                    <a:pt x="2106" y="3067"/>
                    <a:pt x="2141" y="3024"/>
                    <a:pt x="2106" y="2956"/>
                  </a:cubicBezTo>
                  <a:cubicBezTo>
                    <a:pt x="2081" y="2888"/>
                    <a:pt x="1987" y="2650"/>
                    <a:pt x="2004" y="2454"/>
                  </a:cubicBezTo>
                  <a:cubicBezTo>
                    <a:pt x="2030" y="2249"/>
                    <a:pt x="2055" y="2190"/>
                    <a:pt x="2013" y="1977"/>
                  </a:cubicBezTo>
                  <a:cubicBezTo>
                    <a:pt x="1979" y="1772"/>
                    <a:pt x="2021" y="1517"/>
                    <a:pt x="2089" y="1278"/>
                  </a:cubicBezTo>
                  <a:cubicBezTo>
                    <a:pt x="2158" y="1031"/>
                    <a:pt x="2175" y="886"/>
                    <a:pt x="2200" y="733"/>
                  </a:cubicBezTo>
                  <a:cubicBezTo>
                    <a:pt x="2226" y="579"/>
                    <a:pt x="2124" y="486"/>
                    <a:pt x="2098" y="605"/>
                  </a:cubicBezTo>
                  <a:close/>
                  <a:moveTo>
                    <a:pt x="1433" y="835"/>
                  </a:moveTo>
                  <a:cubicBezTo>
                    <a:pt x="1390" y="878"/>
                    <a:pt x="1160" y="1210"/>
                    <a:pt x="1126" y="1321"/>
                  </a:cubicBezTo>
                  <a:cubicBezTo>
                    <a:pt x="1092" y="1431"/>
                    <a:pt x="1134" y="1457"/>
                    <a:pt x="1177" y="1465"/>
                  </a:cubicBezTo>
                  <a:cubicBezTo>
                    <a:pt x="1228" y="1474"/>
                    <a:pt x="1245" y="1465"/>
                    <a:pt x="1279" y="1397"/>
                  </a:cubicBezTo>
                  <a:cubicBezTo>
                    <a:pt x="1305" y="1329"/>
                    <a:pt x="1296" y="1321"/>
                    <a:pt x="1382" y="1269"/>
                  </a:cubicBezTo>
                  <a:cubicBezTo>
                    <a:pt x="1475" y="1227"/>
                    <a:pt x="1552" y="1201"/>
                    <a:pt x="1510" y="1244"/>
                  </a:cubicBezTo>
                  <a:cubicBezTo>
                    <a:pt x="1458" y="1287"/>
                    <a:pt x="1347" y="1440"/>
                    <a:pt x="1365" y="1534"/>
                  </a:cubicBezTo>
                  <a:cubicBezTo>
                    <a:pt x="1382" y="1627"/>
                    <a:pt x="1441" y="1644"/>
                    <a:pt x="1484" y="1593"/>
                  </a:cubicBezTo>
                  <a:cubicBezTo>
                    <a:pt x="1527" y="1534"/>
                    <a:pt x="1518" y="1448"/>
                    <a:pt x="1689" y="1338"/>
                  </a:cubicBezTo>
                  <a:cubicBezTo>
                    <a:pt x="1851" y="1235"/>
                    <a:pt x="1902" y="1201"/>
                    <a:pt x="1953" y="1091"/>
                  </a:cubicBezTo>
                  <a:cubicBezTo>
                    <a:pt x="1996" y="971"/>
                    <a:pt x="1979" y="954"/>
                    <a:pt x="1953" y="937"/>
                  </a:cubicBezTo>
                  <a:cubicBezTo>
                    <a:pt x="1927" y="920"/>
                    <a:pt x="1919" y="946"/>
                    <a:pt x="1893" y="1014"/>
                  </a:cubicBezTo>
                  <a:cubicBezTo>
                    <a:pt x="1868" y="1082"/>
                    <a:pt x="1808" y="1142"/>
                    <a:pt x="1757" y="1167"/>
                  </a:cubicBezTo>
                  <a:cubicBezTo>
                    <a:pt x="1697" y="1193"/>
                    <a:pt x="1680" y="1184"/>
                    <a:pt x="1714" y="1133"/>
                  </a:cubicBezTo>
                  <a:cubicBezTo>
                    <a:pt x="1748" y="1091"/>
                    <a:pt x="1842" y="971"/>
                    <a:pt x="1782" y="963"/>
                  </a:cubicBezTo>
                  <a:cubicBezTo>
                    <a:pt x="1731" y="954"/>
                    <a:pt x="1612" y="963"/>
                    <a:pt x="1535" y="1039"/>
                  </a:cubicBezTo>
                  <a:cubicBezTo>
                    <a:pt x="1450" y="1125"/>
                    <a:pt x="1365" y="1167"/>
                    <a:pt x="1330" y="1184"/>
                  </a:cubicBezTo>
                  <a:cubicBezTo>
                    <a:pt x="1305" y="1201"/>
                    <a:pt x="1313" y="1133"/>
                    <a:pt x="1382" y="1065"/>
                  </a:cubicBezTo>
                  <a:cubicBezTo>
                    <a:pt x="1441" y="997"/>
                    <a:pt x="1612" y="861"/>
                    <a:pt x="1714" y="741"/>
                  </a:cubicBezTo>
                  <a:cubicBezTo>
                    <a:pt x="1817" y="622"/>
                    <a:pt x="1876" y="503"/>
                    <a:pt x="1893" y="469"/>
                  </a:cubicBezTo>
                  <a:cubicBezTo>
                    <a:pt x="1902" y="435"/>
                    <a:pt x="2124" y="315"/>
                    <a:pt x="2217" y="256"/>
                  </a:cubicBezTo>
                  <a:cubicBezTo>
                    <a:pt x="2320" y="196"/>
                    <a:pt x="2422" y="213"/>
                    <a:pt x="2507" y="154"/>
                  </a:cubicBezTo>
                  <a:cubicBezTo>
                    <a:pt x="2593" y="85"/>
                    <a:pt x="2499" y="0"/>
                    <a:pt x="2286" y="77"/>
                  </a:cubicBezTo>
                  <a:cubicBezTo>
                    <a:pt x="2072" y="154"/>
                    <a:pt x="1552" y="418"/>
                    <a:pt x="1399" y="554"/>
                  </a:cubicBezTo>
                  <a:cubicBezTo>
                    <a:pt x="1254" y="690"/>
                    <a:pt x="1066" y="758"/>
                    <a:pt x="1006" y="861"/>
                  </a:cubicBezTo>
                  <a:cubicBezTo>
                    <a:pt x="947" y="954"/>
                    <a:pt x="1049" y="903"/>
                    <a:pt x="1143" y="878"/>
                  </a:cubicBezTo>
                  <a:cubicBezTo>
                    <a:pt x="1228" y="844"/>
                    <a:pt x="1237" y="869"/>
                    <a:pt x="1347" y="827"/>
                  </a:cubicBezTo>
                  <a:cubicBezTo>
                    <a:pt x="1458" y="775"/>
                    <a:pt x="1492" y="775"/>
                    <a:pt x="1433" y="835"/>
                  </a:cubicBezTo>
                  <a:close/>
                  <a:moveTo>
                    <a:pt x="503" y="1883"/>
                  </a:moveTo>
                  <a:cubicBezTo>
                    <a:pt x="478" y="1908"/>
                    <a:pt x="409" y="2096"/>
                    <a:pt x="367" y="2113"/>
                  </a:cubicBezTo>
                  <a:cubicBezTo>
                    <a:pt x="324" y="2130"/>
                    <a:pt x="299" y="2130"/>
                    <a:pt x="290" y="1925"/>
                  </a:cubicBezTo>
                  <a:cubicBezTo>
                    <a:pt x="290" y="1721"/>
                    <a:pt x="324" y="1678"/>
                    <a:pt x="273" y="1593"/>
                  </a:cubicBezTo>
                  <a:cubicBezTo>
                    <a:pt x="222" y="1500"/>
                    <a:pt x="60" y="1380"/>
                    <a:pt x="68" y="1448"/>
                  </a:cubicBezTo>
                  <a:cubicBezTo>
                    <a:pt x="77" y="1508"/>
                    <a:pt x="60" y="1568"/>
                    <a:pt x="111" y="1695"/>
                  </a:cubicBezTo>
                  <a:cubicBezTo>
                    <a:pt x="171" y="1815"/>
                    <a:pt x="196" y="1925"/>
                    <a:pt x="179" y="2028"/>
                  </a:cubicBezTo>
                  <a:cubicBezTo>
                    <a:pt x="162" y="2130"/>
                    <a:pt x="222" y="2317"/>
                    <a:pt x="316" y="2343"/>
                  </a:cubicBezTo>
                  <a:cubicBezTo>
                    <a:pt x="418" y="2360"/>
                    <a:pt x="418" y="2326"/>
                    <a:pt x="452" y="2207"/>
                  </a:cubicBezTo>
                  <a:cubicBezTo>
                    <a:pt x="486" y="2087"/>
                    <a:pt x="597" y="1781"/>
                    <a:pt x="503" y="18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1" name="ï$lïḋê">
              <a:extLst>
                <a:ext uri="{FF2B5EF4-FFF2-40B4-BE49-F238E27FC236}">
                  <a16:creationId xmlns="" xmlns:a16="http://schemas.microsoft.com/office/drawing/2014/main" id="{7D6CD058-3266-4551-8A24-EC8BE6746AD4}"/>
                </a:ext>
              </a:extLst>
            </p:cNvPr>
            <p:cNvSpPr/>
            <p:nvPr/>
          </p:nvSpPr>
          <p:spPr bwMode="auto">
            <a:xfrm>
              <a:off x="5547943" y="2731981"/>
              <a:ext cx="787006" cy="851065"/>
            </a:xfrm>
            <a:custGeom>
              <a:avLst/>
              <a:gdLst>
                <a:gd name="T0" fmla="*/ 85 w 2038"/>
                <a:gd name="T1" fmla="*/ 1601 h 2206"/>
                <a:gd name="T2" fmla="*/ 34 w 2038"/>
                <a:gd name="T3" fmla="*/ 1899 h 2206"/>
                <a:gd name="T4" fmla="*/ 85 w 2038"/>
                <a:gd name="T5" fmla="*/ 2053 h 2206"/>
                <a:gd name="T6" fmla="*/ 196 w 2038"/>
                <a:gd name="T7" fmla="*/ 1959 h 2206"/>
                <a:gd name="T8" fmla="*/ 162 w 2038"/>
                <a:gd name="T9" fmla="*/ 1635 h 2206"/>
                <a:gd name="T10" fmla="*/ 85 w 2038"/>
                <a:gd name="T11" fmla="*/ 1601 h 2206"/>
                <a:gd name="T12" fmla="*/ 375 w 2038"/>
                <a:gd name="T13" fmla="*/ 1456 h 2206"/>
                <a:gd name="T14" fmla="*/ 580 w 2038"/>
                <a:gd name="T15" fmla="*/ 1303 h 2206"/>
                <a:gd name="T16" fmla="*/ 725 w 2038"/>
                <a:gd name="T17" fmla="*/ 1269 h 2206"/>
                <a:gd name="T18" fmla="*/ 827 w 2038"/>
                <a:gd name="T19" fmla="*/ 1209 h 2206"/>
                <a:gd name="T20" fmla="*/ 878 w 2038"/>
                <a:gd name="T21" fmla="*/ 1133 h 2206"/>
                <a:gd name="T22" fmla="*/ 930 w 2038"/>
                <a:gd name="T23" fmla="*/ 1048 h 2206"/>
                <a:gd name="T24" fmla="*/ 1032 w 2038"/>
                <a:gd name="T25" fmla="*/ 928 h 2206"/>
                <a:gd name="T26" fmla="*/ 1168 w 2038"/>
                <a:gd name="T27" fmla="*/ 869 h 2206"/>
                <a:gd name="T28" fmla="*/ 1032 w 2038"/>
                <a:gd name="T29" fmla="*/ 1099 h 2206"/>
                <a:gd name="T30" fmla="*/ 998 w 2038"/>
                <a:gd name="T31" fmla="*/ 1269 h 2206"/>
                <a:gd name="T32" fmla="*/ 1168 w 2038"/>
                <a:gd name="T33" fmla="*/ 1286 h 2206"/>
                <a:gd name="T34" fmla="*/ 921 w 2038"/>
                <a:gd name="T35" fmla="*/ 1473 h 2206"/>
                <a:gd name="T36" fmla="*/ 870 w 2038"/>
                <a:gd name="T37" fmla="*/ 1525 h 2206"/>
                <a:gd name="T38" fmla="*/ 1040 w 2038"/>
                <a:gd name="T39" fmla="*/ 1576 h 2206"/>
                <a:gd name="T40" fmla="*/ 1117 w 2038"/>
                <a:gd name="T41" fmla="*/ 1559 h 2206"/>
                <a:gd name="T42" fmla="*/ 1168 w 2038"/>
                <a:gd name="T43" fmla="*/ 1618 h 2206"/>
                <a:gd name="T44" fmla="*/ 1271 w 2038"/>
                <a:gd name="T45" fmla="*/ 1456 h 2206"/>
                <a:gd name="T46" fmla="*/ 1382 w 2038"/>
                <a:gd name="T47" fmla="*/ 1295 h 2206"/>
                <a:gd name="T48" fmla="*/ 1424 w 2038"/>
                <a:gd name="T49" fmla="*/ 1116 h 2206"/>
                <a:gd name="T50" fmla="*/ 1271 w 2038"/>
                <a:gd name="T51" fmla="*/ 1141 h 2206"/>
                <a:gd name="T52" fmla="*/ 1143 w 2038"/>
                <a:gd name="T53" fmla="*/ 1116 h 2206"/>
                <a:gd name="T54" fmla="*/ 1168 w 2038"/>
                <a:gd name="T55" fmla="*/ 1039 h 2206"/>
                <a:gd name="T56" fmla="*/ 1347 w 2038"/>
                <a:gd name="T57" fmla="*/ 826 h 2206"/>
                <a:gd name="T58" fmla="*/ 1245 w 2038"/>
                <a:gd name="T59" fmla="*/ 792 h 2206"/>
                <a:gd name="T60" fmla="*/ 1296 w 2038"/>
                <a:gd name="T61" fmla="*/ 707 h 2206"/>
                <a:gd name="T62" fmla="*/ 1697 w 2038"/>
                <a:gd name="T63" fmla="*/ 426 h 2206"/>
                <a:gd name="T64" fmla="*/ 1825 w 2038"/>
                <a:gd name="T65" fmla="*/ 519 h 2206"/>
                <a:gd name="T66" fmla="*/ 1620 w 2038"/>
                <a:gd name="T67" fmla="*/ 1158 h 2206"/>
                <a:gd name="T68" fmla="*/ 1484 w 2038"/>
                <a:gd name="T69" fmla="*/ 1840 h 2206"/>
                <a:gd name="T70" fmla="*/ 1373 w 2038"/>
                <a:gd name="T71" fmla="*/ 1882 h 2206"/>
                <a:gd name="T72" fmla="*/ 1092 w 2038"/>
                <a:gd name="T73" fmla="*/ 1763 h 2206"/>
                <a:gd name="T74" fmla="*/ 921 w 2038"/>
                <a:gd name="T75" fmla="*/ 1712 h 2206"/>
                <a:gd name="T76" fmla="*/ 1313 w 2038"/>
                <a:gd name="T77" fmla="*/ 2061 h 2206"/>
                <a:gd name="T78" fmla="*/ 1569 w 2038"/>
                <a:gd name="T79" fmla="*/ 2087 h 2206"/>
                <a:gd name="T80" fmla="*/ 1637 w 2038"/>
                <a:gd name="T81" fmla="*/ 1542 h 2206"/>
                <a:gd name="T82" fmla="*/ 1723 w 2038"/>
                <a:gd name="T83" fmla="*/ 1116 h 2206"/>
                <a:gd name="T84" fmla="*/ 1927 w 2038"/>
                <a:gd name="T85" fmla="*/ 570 h 2206"/>
                <a:gd name="T86" fmla="*/ 1936 w 2038"/>
                <a:gd name="T87" fmla="*/ 289 h 2206"/>
                <a:gd name="T88" fmla="*/ 1450 w 2038"/>
                <a:gd name="T89" fmla="*/ 511 h 2206"/>
                <a:gd name="T90" fmla="*/ 1058 w 2038"/>
                <a:gd name="T91" fmla="*/ 817 h 2206"/>
                <a:gd name="T92" fmla="*/ 1083 w 2038"/>
                <a:gd name="T93" fmla="*/ 724 h 2206"/>
                <a:gd name="T94" fmla="*/ 1288 w 2038"/>
                <a:gd name="T95" fmla="*/ 519 h 2206"/>
                <a:gd name="T96" fmla="*/ 1450 w 2038"/>
                <a:gd name="T97" fmla="*/ 332 h 2206"/>
                <a:gd name="T98" fmla="*/ 1347 w 2038"/>
                <a:gd name="T99" fmla="*/ 340 h 2206"/>
                <a:gd name="T100" fmla="*/ 1322 w 2038"/>
                <a:gd name="T101" fmla="*/ 110 h 2206"/>
                <a:gd name="T102" fmla="*/ 1211 w 2038"/>
                <a:gd name="T103" fmla="*/ 76 h 2206"/>
                <a:gd name="T104" fmla="*/ 1083 w 2038"/>
                <a:gd name="T105" fmla="*/ 536 h 2206"/>
                <a:gd name="T106" fmla="*/ 836 w 2038"/>
                <a:gd name="T107" fmla="*/ 647 h 2206"/>
                <a:gd name="T108" fmla="*/ 580 w 2038"/>
                <a:gd name="T109" fmla="*/ 741 h 2206"/>
                <a:gd name="T110" fmla="*/ 759 w 2038"/>
                <a:gd name="T111" fmla="*/ 775 h 2206"/>
                <a:gd name="T112" fmla="*/ 998 w 2038"/>
                <a:gd name="T113" fmla="*/ 724 h 2206"/>
                <a:gd name="T114" fmla="*/ 708 w 2038"/>
                <a:gd name="T115" fmla="*/ 1073 h 2206"/>
                <a:gd name="T116" fmla="*/ 375 w 2038"/>
                <a:gd name="T117" fmla="*/ 1456 h 2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38" h="2206">
                  <a:moveTo>
                    <a:pt x="85" y="1601"/>
                  </a:moveTo>
                  <a:cubicBezTo>
                    <a:pt x="77" y="1661"/>
                    <a:pt x="68" y="1831"/>
                    <a:pt x="34" y="1899"/>
                  </a:cubicBezTo>
                  <a:cubicBezTo>
                    <a:pt x="0" y="1968"/>
                    <a:pt x="17" y="2036"/>
                    <a:pt x="85" y="2053"/>
                  </a:cubicBezTo>
                  <a:cubicBezTo>
                    <a:pt x="154" y="2061"/>
                    <a:pt x="196" y="2061"/>
                    <a:pt x="196" y="1959"/>
                  </a:cubicBezTo>
                  <a:cubicBezTo>
                    <a:pt x="196" y="1848"/>
                    <a:pt x="162" y="1738"/>
                    <a:pt x="162" y="1635"/>
                  </a:cubicBezTo>
                  <a:cubicBezTo>
                    <a:pt x="154" y="1533"/>
                    <a:pt x="94" y="1533"/>
                    <a:pt x="85" y="1601"/>
                  </a:cubicBezTo>
                  <a:close/>
                  <a:moveTo>
                    <a:pt x="375" y="1456"/>
                  </a:moveTo>
                  <a:cubicBezTo>
                    <a:pt x="426" y="1448"/>
                    <a:pt x="512" y="1346"/>
                    <a:pt x="580" y="1303"/>
                  </a:cubicBezTo>
                  <a:cubicBezTo>
                    <a:pt x="648" y="1269"/>
                    <a:pt x="640" y="1260"/>
                    <a:pt x="725" y="1269"/>
                  </a:cubicBezTo>
                  <a:cubicBezTo>
                    <a:pt x="802" y="1286"/>
                    <a:pt x="819" y="1269"/>
                    <a:pt x="827" y="1209"/>
                  </a:cubicBezTo>
                  <a:cubicBezTo>
                    <a:pt x="836" y="1150"/>
                    <a:pt x="844" y="1158"/>
                    <a:pt x="878" y="1133"/>
                  </a:cubicBezTo>
                  <a:cubicBezTo>
                    <a:pt x="913" y="1107"/>
                    <a:pt x="921" y="1090"/>
                    <a:pt x="930" y="1048"/>
                  </a:cubicBezTo>
                  <a:cubicBezTo>
                    <a:pt x="930" y="996"/>
                    <a:pt x="964" y="979"/>
                    <a:pt x="1032" y="928"/>
                  </a:cubicBezTo>
                  <a:cubicBezTo>
                    <a:pt x="1109" y="877"/>
                    <a:pt x="1202" y="800"/>
                    <a:pt x="1168" y="869"/>
                  </a:cubicBezTo>
                  <a:cubicBezTo>
                    <a:pt x="1143" y="928"/>
                    <a:pt x="1160" y="954"/>
                    <a:pt x="1032" y="1099"/>
                  </a:cubicBezTo>
                  <a:cubicBezTo>
                    <a:pt x="895" y="1243"/>
                    <a:pt x="878" y="1278"/>
                    <a:pt x="998" y="1269"/>
                  </a:cubicBezTo>
                  <a:cubicBezTo>
                    <a:pt x="1109" y="1260"/>
                    <a:pt x="1185" y="1192"/>
                    <a:pt x="1168" y="1286"/>
                  </a:cubicBezTo>
                  <a:cubicBezTo>
                    <a:pt x="1151" y="1380"/>
                    <a:pt x="981" y="1473"/>
                    <a:pt x="921" y="1473"/>
                  </a:cubicBezTo>
                  <a:cubicBezTo>
                    <a:pt x="870" y="1473"/>
                    <a:pt x="853" y="1490"/>
                    <a:pt x="870" y="1525"/>
                  </a:cubicBezTo>
                  <a:cubicBezTo>
                    <a:pt x="895" y="1550"/>
                    <a:pt x="1023" y="1593"/>
                    <a:pt x="1040" y="1576"/>
                  </a:cubicBezTo>
                  <a:cubicBezTo>
                    <a:pt x="1058" y="1567"/>
                    <a:pt x="1134" y="1499"/>
                    <a:pt x="1117" y="1559"/>
                  </a:cubicBezTo>
                  <a:cubicBezTo>
                    <a:pt x="1109" y="1618"/>
                    <a:pt x="1109" y="1627"/>
                    <a:pt x="1168" y="1618"/>
                  </a:cubicBezTo>
                  <a:cubicBezTo>
                    <a:pt x="1220" y="1610"/>
                    <a:pt x="1254" y="1533"/>
                    <a:pt x="1271" y="1456"/>
                  </a:cubicBezTo>
                  <a:cubicBezTo>
                    <a:pt x="1288" y="1380"/>
                    <a:pt x="1296" y="1354"/>
                    <a:pt x="1382" y="1295"/>
                  </a:cubicBezTo>
                  <a:cubicBezTo>
                    <a:pt x="1458" y="1235"/>
                    <a:pt x="1544" y="1030"/>
                    <a:pt x="1424" y="1116"/>
                  </a:cubicBezTo>
                  <a:cubicBezTo>
                    <a:pt x="1305" y="1192"/>
                    <a:pt x="1313" y="1175"/>
                    <a:pt x="1271" y="1141"/>
                  </a:cubicBezTo>
                  <a:cubicBezTo>
                    <a:pt x="1237" y="1107"/>
                    <a:pt x="1177" y="1099"/>
                    <a:pt x="1143" y="1116"/>
                  </a:cubicBezTo>
                  <a:cubicBezTo>
                    <a:pt x="1109" y="1141"/>
                    <a:pt x="1100" y="1099"/>
                    <a:pt x="1168" y="1039"/>
                  </a:cubicBezTo>
                  <a:cubicBezTo>
                    <a:pt x="1228" y="979"/>
                    <a:pt x="1390" y="860"/>
                    <a:pt x="1347" y="826"/>
                  </a:cubicBezTo>
                  <a:cubicBezTo>
                    <a:pt x="1305" y="800"/>
                    <a:pt x="1279" y="792"/>
                    <a:pt x="1245" y="792"/>
                  </a:cubicBezTo>
                  <a:cubicBezTo>
                    <a:pt x="1211" y="800"/>
                    <a:pt x="1228" y="758"/>
                    <a:pt x="1296" y="707"/>
                  </a:cubicBezTo>
                  <a:cubicBezTo>
                    <a:pt x="1373" y="656"/>
                    <a:pt x="1484" y="536"/>
                    <a:pt x="1697" y="426"/>
                  </a:cubicBezTo>
                  <a:cubicBezTo>
                    <a:pt x="1902" y="306"/>
                    <a:pt x="1893" y="332"/>
                    <a:pt x="1825" y="519"/>
                  </a:cubicBezTo>
                  <a:cubicBezTo>
                    <a:pt x="1757" y="707"/>
                    <a:pt x="1654" y="971"/>
                    <a:pt x="1620" y="1158"/>
                  </a:cubicBezTo>
                  <a:cubicBezTo>
                    <a:pt x="1578" y="1354"/>
                    <a:pt x="1492" y="1780"/>
                    <a:pt x="1484" y="1840"/>
                  </a:cubicBezTo>
                  <a:cubicBezTo>
                    <a:pt x="1484" y="1908"/>
                    <a:pt x="1484" y="1908"/>
                    <a:pt x="1373" y="1882"/>
                  </a:cubicBezTo>
                  <a:cubicBezTo>
                    <a:pt x="1271" y="1857"/>
                    <a:pt x="1185" y="1831"/>
                    <a:pt x="1092" y="1763"/>
                  </a:cubicBezTo>
                  <a:cubicBezTo>
                    <a:pt x="998" y="1695"/>
                    <a:pt x="887" y="1661"/>
                    <a:pt x="921" y="1712"/>
                  </a:cubicBezTo>
                  <a:cubicBezTo>
                    <a:pt x="955" y="1772"/>
                    <a:pt x="1220" y="1968"/>
                    <a:pt x="1313" y="2061"/>
                  </a:cubicBezTo>
                  <a:cubicBezTo>
                    <a:pt x="1407" y="2155"/>
                    <a:pt x="1509" y="2206"/>
                    <a:pt x="1569" y="2087"/>
                  </a:cubicBezTo>
                  <a:cubicBezTo>
                    <a:pt x="1620" y="1959"/>
                    <a:pt x="1637" y="1703"/>
                    <a:pt x="1637" y="1542"/>
                  </a:cubicBezTo>
                  <a:cubicBezTo>
                    <a:pt x="1637" y="1371"/>
                    <a:pt x="1680" y="1278"/>
                    <a:pt x="1723" y="1116"/>
                  </a:cubicBezTo>
                  <a:cubicBezTo>
                    <a:pt x="1774" y="954"/>
                    <a:pt x="1825" y="749"/>
                    <a:pt x="1927" y="570"/>
                  </a:cubicBezTo>
                  <a:cubicBezTo>
                    <a:pt x="2030" y="400"/>
                    <a:pt x="2038" y="289"/>
                    <a:pt x="1936" y="289"/>
                  </a:cubicBezTo>
                  <a:cubicBezTo>
                    <a:pt x="1834" y="289"/>
                    <a:pt x="1706" y="315"/>
                    <a:pt x="1450" y="511"/>
                  </a:cubicBezTo>
                  <a:cubicBezTo>
                    <a:pt x="1185" y="715"/>
                    <a:pt x="1143" y="775"/>
                    <a:pt x="1058" y="817"/>
                  </a:cubicBezTo>
                  <a:cubicBezTo>
                    <a:pt x="972" y="860"/>
                    <a:pt x="1023" y="817"/>
                    <a:pt x="1083" y="724"/>
                  </a:cubicBezTo>
                  <a:cubicBezTo>
                    <a:pt x="1134" y="630"/>
                    <a:pt x="1202" y="562"/>
                    <a:pt x="1288" y="519"/>
                  </a:cubicBezTo>
                  <a:cubicBezTo>
                    <a:pt x="1373" y="477"/>
                    <a:pt x="1492" y="357"/>
                    <a:pt x="1450" y="332"/>
                  </a:cubicBezTo>
                  <a:cubicBezTo>
                    <a:pt x="1407" y="298"/>
                    <a:pt x="1373" y="323"/>
                    <a:pt x="1347" y="340"/>
                  </a:cubicBezTo>
                  <a:cubicBezTo>
                    <a:pt x="1330" y="357"/>
                    <a:pt x="1424" y="221"/>
                    <a:pt x="1322" y="110"/>
                  </a:cubicBezTo>
                  <a:cubicBezTo>
                    <a:pt x="1220" y="0"/>
                    <a:pt x="1177" y="25"/>
                    <a:pt x="1211" y="76"/>
                  </a:cubicBezTo>
                  <a:cubicBezTo>
                    <a:pt x="1237" y="136"/>
                    <a:pt x="1202" y="460"/>
                    <a:pt x="1083" y="536"/>
                  </a:cubicBezTo>
                  <a:cubicBezTo>
                    <a:pt x="964" y="613"/>
                    <a:pt x="930" y="596"/>
                    <a:pt x="836" y="647"/>
                  </a:cubicBezTo>
                  <a:cubicBezTo>
                    <a:pt x="742" y="707"/>
                    <a:pt x="640" y="741"/>
                    <a:pt x="580" y="741"/>
                  </a:cubicBezTo>
                  <a:cubicBezTo>
                    <a:pt x="512" y="741"/>
                    <a:pt x="640" y="792"/>
                    <a:pt x="759" y="775"/>
                  </a:cubicBezTo>
                  <a:cubicBezTo>
                    <a:pt x="878" y="758"/>
                    <a:pt x="1040" y="630"/>
                    <a:pt x="998" y="724"/>
                  </a:cubicBezTo>
                  <a:cubicBezTo>
                    <a:pt x="947" y="817"/>
                    <a:pt x="947" y="852"/>
                    <a:pt x="708" y="1073"/>
                  </a:cubicBezTo>
                  <a:cubicBezTo>
                    <a:pt x="469" y="1303"/>
                    <a:pt x="188" y="1499"/>
                    <a:pt x="375" y="14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2" name="íṧlidé">
              <a:extLst>
                <a:ext uri="{FF2B5EF4-FFF2-40B4-BE49-F238E27FC236}">
                  <a16:creationId xmlns="" xmlns:a16="http://schemas.microsoft.com/office/drawing/2014/main" id="{45426591-C496-4632-A91B-E1AF5CED2625}"/>
                </a:ext>
              </a:extLst>
            </p:cNvPr>
            <p:cNvSpPr/>
            <p:nvPr/>
          </p:nvSpPr>
          <p:spPr bwMode="auto">
            <a:xfrm>
              <a:off x="6496620" y="2708595"/>
              <a:ext cx="824628" cy="841914"/>
            </a:xfrm>
            <a:custGeom>
              <a:avLst/>
              <a:gdLst>
                <a:gd name="T0" fmla="*/ 947 w 2132"/>
                <a:gd name="T1" fmla="*/ 912 h 2181"/>
                <a:gd name="T2" fmla="*/ 699 w 2132"/>
                <a:gd name="T3" fmla="*/ 1303 h 2181"/>
                <a:gd name="T4" fmla="*/ 580 w 2132"/>
                <a:gd name="T5" fmla="*/ 1363 h 2181"/>
                <a:gd name="T6" fmla="*/ 725 w 2132"/>
                <a:gd name="T7" fmla="*/ 758 h 2181"/>
                <a:gd name="T8" fmla="*/ 810 w 2132"/>
                <a:gd name="T9" fmla="*/ 545 h 2181"/>
                <a:gd name="T10" fmla="*/ 870 w 2132"/>
                <a:gd name="T11" fmla="*/ 153 h 2181"/>
                <a:gd name="T12" fmla="*/ 520 w 2132"/>
                <a:gd name="T13" fmla="*/ 187 h 2181"/>
                <a:gd name="T14" fmla="*/ 213 w 2132"/>
                <a:gd name="T15" fmla="*/ 290 h 2181"/>
                <a:gd name="T16" fmla="*/ 580 w 2132"/>
                <a:gd name="T17" fmla="*/ 298 h 2181"/>
                <a:gd name="T18" fmla="*/ 793 w 2132"/>
                <a:gd name="T19" fmla="*/ 264 h 2181"/>
                <a:gd name="T20" fmla="*/ 725 w 2132"/>
                <a:gd name="T21" fmla="*/ 477 h 2181"/>
                <a:gd name="T22" fmla="*/ 614 w 2132"/>
                <a:gd name="T23" fmla="*/ 613 h 2181"/>
                <a:gd name="T24" fmla="*/ 469 w 2132"/>
                <a:gd name="T25" fmla="*/ 852 h 2181"/>
                <a:gd name="T26" fmla="*/ 478 w 2132"/>
                <a:gd name="T27" fmla="*/ 1099 h 2181"/>
                <a:gd name="T28" fmla="*/ 316 w 2132"/>
                <a:gd name="T29" fmla="*/ 1499 h 2181"/>
                <a:gd name="T30" fmla="*/ 128 w 2132"/>
                <a:gd name="T31" fmla="*/ 1806 h 2181"/>
                <a:gd name="T32" fmla="*/ 43 w 2132"/>
                <a:gd name="T33" fmla="*/ 2104 h 2181"/>
                <a:gd name="T34" fmla="*/ 188 w 2132"/>
                <a:gd name="T35" fmla="*/ 2096 h 2181"/>
                <a:gd name="T36" fmla="*/ 375 w 2132"/>
                <a:gd name="T37" fmla="*/ 1900 h 2181"/>
                <a:gd name="T38" fmla="*/ 554 w 2132"/>
                <a:gd name="T39" fmla="*/ 1687 h 2181"/>
                <a:gd name="T40" fmla="*/ 725 w 2132"/>
                <a:gd name="T41" fmla="*/ 1414 h 2181"/>
                <a:gd name="T42" fmla="*/ 947 w 2132"/>
                <a:gd name="T43" fmla="*/ 1133 h 2181"/>
                <a:gd name="T44" fmla="*/ 947 w 2132"/>
                <a:gd name="T45" fmla="*/ 912 h 2181"/>
                <a:gd name="T46" fmla="*/ 1109 w 2132"/>
                <a:gd name="T47" fmla="*/ 622 h 2181"/>
                <a:gd name="T48" fmla="*/ 1501 w 2132"/>
                <a:gd name="T49" fmla="*/ 477 h 2181"/>
                <a:gd name="T50" fmla="*/ 1561 w 2132"/>
                <a:gd name="T51" fmla="*/ 596 h 2181"/>
                <a:gd name="T52" fmla="*/ 1433 w 2132"/>
                <a:gd name="T53" fmla="*/ 1159 h 2181"/>
                <a:gd name="T54" fmla="*/ 1365 w 2132"/>
                <a:gd name="T55" fmla="*/ 1329 h 2181"/>
                <a:gd name="T56" fmla="*/ 1407 w 2132"/>
                <a:gd name="T57" fmla="*/ 1448 h 2181"/>
                <a:gd name="T58" fmla="*/ 1433 w 2132"/>
                <a:gd name="T59" fmla="*/ 1653 h 2181"/>
                <a:gd name="T60" fmla="*/ 1330 w 2132"/>
                <a:gd name="T61" fmla="*/ 2028 h 2181"/>
                <a:gd name="T62" fmla="*/ 1527 w 2132"/>
                <a:gd name="T63" fmla="*/ 2113 h 2181"/>
                <a:gd name="T64" fmla="*/ 1765 w 2132"/>
                <a:gd name="T65" fmla="*/ 1993 h 2181"/>
                <a:gd name="T66" fmla="*/ 1919 w 2132"/>
                <a:gd name="T67" fmla="*/ 1857 h 2181"/>
                <a:gd name="T68" fmla="*/ 1765 w 2132"/>
                <a:gd name="T69" fmla="*/ 1866 h 2181"/>
                <a:gd name="T70" fmla="*/ 1518 w 2132"/>
                <a:gd name="T71" fmla="*/ 1849 h 2181"/>
                <a:gd name="T72" fmla="*/ 1561 w 2132"/>
                <a:gd name="T73" fmla="*/ 1423 h 2181"/>
                <a:gd name="T74" fmla="*/ 1620 w 2132"/>
                <a:gd name="T75" fmla="*/ 1022 h 2181"/>
                <a:gd name="T76" fmla="*/ 1757 w 2132"/>
                <a:gd name="T77" fmla="*/ 545 h 2181"/>
                <a:gd name="T78" fmla="*/ 2107 w 2132"/>
                <a:gd name="T79" fmla="*/ 196 h 2181"/>
                <a:gd name="T80" fmla="*/ 1893 w 2132"/>
                <a:gd name="T81" fmla="*/ 68 h 2181"/>
                <a:gd name="T82" fmla="*/ 1424 w 2132"/>
                <a:gd name="T83" fmla="*/ 358 h 2181"/>
                <a:gd name="T84" fmla="*/ 1075 w 2132"/>
                <a:gd name="T85" fmla="*/ 545 h 2181"/>
                <a:gd name="T86" fmla="*/ 1109 w 2132"/>
                <a:gd name="T87" fmla="*/ 622 h 2181"/>
                <a:gd name="T88" fmla="*/ 1689 w 2132"/>
                <a:gd name="T89" fmla="*/ 324 h 2181"/>
                <a:gd name="T90" fmla="*/ 1672 w 2132"/>
                <a:gd name="T91" fmla="*/ 409 h 2181"/>
                <a:gd name="T92" fmla="*/ 1868 w 2132"/>
                <a:gd name="T93" fmla="*/ 315 h 2181"/>
                <a:gd name="T94" fmla="*/ 1927 w 2132"/>
                <a:gd name="T95" fmla="*/ 205 h 2181"/>
                <a:gd name="T96" fmla="*/ 1689 w 2132"/>
                <a:gd name="T97" fmla="*/ 324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32" h="2181">
                  <a:moveTo>
                    <a:pt x="947" y="912"/>
                  </a:moveTo>
                  <a:cubicBezTo>
                    <a:pt x="921" y="988"/>
                    <a:pt x="802" y="1201"/>
                    <a:pt x="699" y="1303"/>
                  </a:cubicBezTo>
                  <a:cubicBezTo>
                    <a:pt x="606" y="1414"/>
                    <a:pt x="554" y="1465"/>
                    <a:pt x="580" y="1363"/>
                  </a:cubicBezTo>
                  <a:cubicBezTo>
                    <a:pt x="606" y="1261"/>
                    <a:pt x="734" y="809"/>
                    <a:pt x="725" y="758"/>
                  </a:cubicBezTo>
                  <a:cubicBezTo>
                    <a:pt x="725" y="699"/>
                    <a:pt x="751" y="690"/>
                    <a:pt x="810" y="545"/>
                  </a:cubicBezTo>
                  <a:cubicBezTo>
                    <a:pt x="870" y="400"/>
                    <a:pt x="964" y="230"/>
                    <a:pt x="870" y="153"/>
                  </a:cubicBezTo>
                  <a:cubicBezTo>
                    <a:pt x="785" y="85"/>
                    <a:pt x="657" y="170"/>
                    <a:pt x="520" y="187"/>
                  </a:cubicBezTo>
                  <a:cubicBezTo>
                    <a:pt x="392" y="205"/>
                    <a:pt x="213" y="222"/>
                    <a:pt x="213" y="290"/>
                  </a:cubicBezTo>
                  <a:cubicBezTo>
                    <a:pt x="213" y="358"/>
                    <a:pt x="495" y="332"/>
                    <a:pt x="580" y="298"/>
                  </a:cubicBezTo>
                  <a:cubicBezTo>
                    <a:pt x="674" y="256"/>
                    <a:pt x="785" y="187"/>
                    <a:pt x="793" y="264"/>
                  </a:cubicBezTo>
                  <a:cubicBezTo>
                    <a:pt x="793" y="341"/>
                    <a:pt x="793" y="375"/>
                    <a:pt x="725" y="477"/>
                  </a:cubicBezTo>
                  <a:cubicBezTo>
                    <a:pt x="665" y="588"/>
                    <a:pt x="699" y="588"/>
                    <a:pt x="614" y="613"/>
                  </a:cubicBezTo>
                  <a:cubicBezTo>
                    <a:pt x="537" y="647"/>
                    <a:pt x="444" y="690"/>
                    <a:pt x="469" y="852"/>
                  </a:cubicBezTo>
                  <a:cubicBezTo>
                    <a:pt x="495" y="1014"/>
                    <a:pt x="512" y="1005"/>
                    <a:pt x="478" y="1099"/>
                  </a:cubicBezTo>
                  <a:cubicBezTo>
                    <a:pt x="444" y="1184"/>
                    <a:pt x="341" y="1414"/>
                    <a:pt x="316" y="1499"/>
                  </a:cubicBezTo>
                  <a:cubicBezTo>
                    <a:pt x="299" y="1585"/>
                    <a:pt x="213" y="1687"/>
                    <a:pt x="128" y="1806"/>
                  </a:cubicBezTo>
                  <a:cubicBezTo>
                    <a:pt x="43" y="1925"/>
                    <a:pt x="0" y="2019"/>
                    <a:pt x="43" y="2104"/>
                  </a:cubicBezTo>
                  <a:cubicBezTo>
                    <a:pt x="85" y="2181"/>
                    <a:pt x="94" y="2181"/>
                    <a:pt x="188" y="2096"/>
                  </a:cubicBezTo>
                  <a:cubicBezTo>
                    <a:pt x="273" y="2019"/>
                    <a:pt x="316" y="2010"/>
                    <a:pt x="375" y="1900"/>
                  </a:cubicBezTo>
                  <a:cubicBezTo>
                    <a:pt x="444" y="1789"/>
                    <a:pt x="486" y="1729"/>
                    <a:pt x="554" y="1687"/>
                  </a:cubicBezTo>
                  <a:cubicBezTo>
                    <a:pt x="614" y="1644"/>
                    <a:pt x="614" y="1525"/>
                    <a:pt x="725" y="1414"/>
                  </a:cubicBezTo>
                  <a:cubicBezTo>
                    <a:pt x="836" y="1303"/>
                    <a:pt x="870" y="1278"/>
                    <a:pt x="947" y="1133"/>
                  </a:cubicBezTo>
                  <a:cubicBezTo>
                    <a:pt x="1023" y="988"/>
                    <a:pt x="1032" y="750"/>
                    <a:pt x="947" y="912"/>
                  </a:cubicBezTo>
                  <a:close/>
                  <a:moveTo>
                    <a:pt x="1109" y="622"/>
                  </a:moveTo>
                  <a:cubicBezTo>
                    <a:pt x="1211" y="605"/>
                    <a:pt x="1424" y="520"/>
                    <a:pt x="1501" y="477"/>
                  </a:cubicBezTo>
                  <a:cubicBezTo>
                    <a:pt x="1569" y="426"/>
                    <a:pt x="1595" y="417"/>
                    <a:pt x="1561" y="596"/>
                  </a:cubicBezTo>
                  <a:cubicBezTo>
                    <a:pt x="1535" y="775"/>
                    <a:pt x="1467" y="1099"/>
                    <a:pt x="1433" y="1159"/>
                  </a:cubicBezTo>
                  <a:cubicBezTo>
                    <a:pt x="1407" y="1218"/>
                    <a:pt x="1365" y="1235"/>
                    <a:pt x="1365" y="1329"/>
                  </a:cubicBezTo>
                  <a:cubicBezTo>
                    <a:pt x="1373" y="1423"/>
                    <a:pt x="1382" y="1414"/>
                    <a:pt x="1407" y="1448"/>
                  </a:cubicBezTo>
                  <a:cubicBezTo>
                    <a:pt x="1441" y="1474"/>
                    <a:pt x="1458" y="1568"/>
                    <a:pt x="1433" y="1653"/>
                  </a:cubicBezTo>
                  <a:cubicBezTo>
                    <a:pt x="1399" y="1738"/>
                    <a:pt x="1288" y="1900"/>
                    <a:pt x="1330" y="2028"/>
                  </a:cubicBezTo>
                  <a:cubicBezTo>
                    <a:pt x="1373" y="2147"/>
                    <a:pt x="1433" y="2155"/>
                    <a:pt x="1527" y="2113"/>
                  </a:cubicBezTo>
                  <a:cubicBezTo>
                    <a:pt x="1620" y="2062"/>
                    <a:pt x="1663" y="2079"/>
                    <a:pt x="1765" y="1993"/>
                  </a:cubicBezTo>
                  <a:cubicBezTo>
                    <a:pt x="1868" y="1908"/>
                    <a:pt x="1893" y="1908"/>
                    <a:pt x="1919" y="1857"/>
                  </a:cubicBezTo>
                  <a:cubicBezTo>
                    <a:pt x="1945" y="1798"/>
                    <a:pt x="1885" y="1806"/>
                    <a:pt x="1765" y="1866"/>
                  </a:cubicBezTo>
                  <a:cubicBezTo>
                    <a:pt x="1655" y="1917"/>
                    <a:pt x="1510" y="2010"/>
                    <a:pt x="1518" y="1849"/>
                  </a:cubicBezTo>
                  <a:cubicBezTo>
                    <a:pt x="1527" y="1678"/>
                    <a:pt x="1595" y="1602"/>
                    <a:pt x="1561" y="1423"/>
                  </a:cubicBezTo>
                  <a:cubicBezTo>
                    <a:pt x="1527" y="1244"/>
                    <a:pt x="1552" y="1218"/>
                    <a:pt x="1620" y="1022"/>
                  </a:cubicBezTo>
                  <a:cubicBezTo>
                    <a:pt x="1689" y="835"/>
                    <a:pt x="1680" y="579"/>
                    <a:pt x="1757" y="545"/>
                  </a:cubicBezTo>
                  <a:cubicBezTo>
                    <a:pt x="1825" y="511"/>
                    <a:pt x="2072" y="307"/>
                    <a:pt x="2107" y="196"/>
                  </a:cubicBezTo>
                  <a:cubicBezTo>
                    <a:pt x="2132" y="94"/>
                    <a:pt x="2098" y="0"/>
                    <a:pt x="1893" y="68"/>
                  </a:cubicBezTo>
                  <a:cubicBezTo>
                    <a:pt x="1689" y="145"/>
                    <a:pt x="1603" y="230"/>
                    <a:pt x="1424" y="358"/>
                  </a:cubicBezTo>
                  <a:cubicBezTo>
                    <a:pt x="1237" y="486"/>
                    <a:pt x="1117" y="528"/>
                    <a:pt x="1075" y="545"/>
                  </a:cubicBezTo>
                  <a:cubicBezTo>
                    <a:pt x="1032" y="562"/>
                    <a:pt x="1032" y="639"/>
                    <a:pt x="1109" y="622"/>
                  </a:cubicBezTo>
                  <a:close/>
                  <a:moveTo>
                    <a:pt x="1689" y="324"/>
                  </a:moveTo>
                  <a:cubicBezTo>
                    <a:pt x="1646" y="358"/>
                    <a:pt x="1586" y="409"/>
                    <a:pt x="1672" y="409"/>
                  </a:cubicBezTo>
                  <a:cubicBezTo>
                    <a:pt x="1757" y="409"/>
                    <a:pt x="1808" y="375"/>
                    <a:pt x="1868" y="315"/>
                  </a:cubicBezTo>
                  <a:cubicBezTo>
                    <a:pt x="1927" y="264"/>
                    <a:pt x="1953" y="230"/>
                    <a:pt x="1927" y="205"/>
                  </a:cubicBezTo>
                  <a:cubicBezTo>
                    <a:pt x="1902" y="170"/>
                    <a:pt x="1800" y="239"/>
                    <a:pt x="1689" y="3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3" name="iSḷíḋé">
              <a:extLst>
                <a:ext uri="{FF2B5EF4-FFF2-40B4-BE49-F238E27FC236}">
                  <a16:creationId xmlns="" xmlns:a16="http://schemas.microsoft.com/office/drawing/2014/main" id="{00AA85FF-79B1-4304-8692-38E4FEA84CD7}"/>
                </a:ext>
              </a:extLst>
            </p:cNvPr>
            <p:cNvSpPr/>
            <p:nvPr/>
          </p:nvSpPr>
          <p:spPr bwMode="auto">
            <a:xfrm>
              <a:off x="7502240" y="2905855"/>
              <a:ext cx="442310" cy="604999"/>
            </a:xfrm>
            <a:custGeom>
              <a:avLst/>
              <a:gdLst>
                <a:gd name="T0" fmla="*/ 478 w 1143"/>
                <a:gd name="T1" fmla="*/ 801 h 1568"/>
                <a:gd name="T2" fmla="*/ 461 w 1143"/>
                <a:gd name="T3" fmla="*/ 954 h 1568"/>
                <a:gd name="T4" fmla="*/ 614 w 1143"/>
                <a:gd name="T5" fmla="*/ 827 h 1568"/>
                <a:gd name="T6" fmla="*/ 904 w 1143"/>
                <a:gd name="T7" fmla="*/ 477 h 1568"/>
                <a:gd name="T8" fmla="*/ 1058 w 1143"/>
                <a:gd name="T9" fmla="*/ 264 h 1568"/>
                <a:gd name="T10" fmla="*/ 1109 w 1143"/>
                <a:gd name="T11" fmla="*/ 85 h 1568"/>
                <a:gd name="T12" fmla="*/ 759 w 1143"/>
                <a:gd name="T13" fmla="*/ 85 h 1568"/>
                <a:gd name="T14" fmla="*/ 375 w 1143"/>
                <a:gd name="T15" fmla="*/ 307 h 1568"/>
                <a:gd name="T16" fmla="*/ 316 w 1143"/>
                <a:gd name="T17" fmla="*/ 418 h 1568"/>
                <a:gd name="T18" fmla="*/ 537 w 1143"/>
                <a:gd name="T19" fmla="*/ 409 h 1568"/>
                <a:gd name="T20" fmla="*/ 665 w 1143"/>
                <a:gd name="T21" fmla="*/ 366 h 1568"/>
                <a:gd name="T22" fmla="*/ 751 w 1143"/>
                <a:gd name="T23" fmla="*/ 324 h 1568"/>
                <a:gd name="T24" fmla="*/ 648 w 1143"/>
                <a:gd name="T25" fmla="*/ 469 h 1568"/>
                <a:gd name="T26" fmla="*/ 563 w 1143"/>
                <a:gd name="T27" fmla="*/ 656 h 1568"/>
                <a:gd name="T28" fmla="*/ 478 w 1143"/>
                <a:gd name="T29" fmla="*/ 801 h 1568"/>
                <a:gd name="T30" fmla="*/ 34 w 1143"/>
                <a:gd name="T31" fmla="*/ 1338 h 1568"/>
                <a:gd name="T32" fmla="*/ 410 w 1143"/>
                <a:gd name="T33" fmla="*/ 1065 h 1568"/>
                <a:gd name="T34" fmla="*/ 870 w 1143"/>
                <a:gd name="T35" fmla="*/ 852 h 1568"/>
                <a:gd name="T36" fmla="*/ 1075 w 1143"/>
                <a:gd name="T37" fmla="*/ 988 h 1568"/>
                <a:gd name="T38" fmla="*/ 896 w 1143"/>
                <a:gd name="T39" fmla="*/ 1142 h 1568"/>
                <a:gd name="T40" fmla="*/ 503 w 1143"/>
                <a:gd name="T41" fmla="*/ 1431 h 1568"/>
                <a:gd name="T42" fmla="*/ 333 w 1143"/>
                <a:gd name="T43" fmla="*/ 1525 h 1568"/>
                <a:gd name="T44" fmla="*/ 230 w 1143"/>
                <a:gd name="T45" fmla="*/ 1542 h 1568"/>
                <a:gd name="T46" fmla="*/ 34 w 1143"/>
                <a:gd name="T47" fmla="*/ 1440 h 1568"/>
                <a:gd name="T48" fmla="*/ 34 w 1143"/>
                <a:gd name="T49" fmla="*/ 1338 h 1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3" h="1568">
                  <a:moveTo>
                    <a:pt x="478" y="801"/>
                  </a:moveTo>
                  <a:cubicBezTo>
                    <a:pt x="452" y="878"/>
                    <a:pt x="435" y="946"/>
                    <a:pt x="461" y="954"/>
                  </a:cubicBezTo>
                  <a:cubicBezTo>
                    <a:pt x="495" y="954"/>
                    <a:pt x="546" y="912"/>
                    <a:pt x="614" y="827"/>
                  </a:cubicBezTo>
                  <a:cubicBezTo>
                    <a:pt x="674" y="733"/>
                    <a:pt x="836" y="537"/>
                    <a:pt x="904" y="477"/>
                  </a:cubicBezTo>
                  <a:cubicBezTo>
                    <a:pt x="972" y="418"/>
                    <a:pt x="1032" y="332"/>
                    <a:pt x="1058" y="264"/>
                  </a:cubicBezTo>
                  <a:cubicBezTo>
                    <a:pt x="1075" y="196"/>
                    <a:pt x="1143" y="154"/>
                    <a:pt x="1109" y="85"/>
                  </a:cubicBezTo>
                  <a:cubicBezTo>
                    <a:pt x="1075" y="9"/>
                    <a:pt x="921" y="0"/>
                    <a:pt x="759" y="85"/>
                  </a:cubicBezTo>
                  <a:cubicBezTo>
                    <a:pt x="606" y="171"/>
                    <a:pt x="495" y="247"/>
                    <a:pt x="375" y="307"/>
                  </a:cubicBezTo>
                  <a:cubicBezTo>
                    <a:pt x="247" y="375"/>
                    <a:pt x="213" y="384"/>
                    <a:pt x="316" y="418"/>
                  </a:cubicBezTo>
                  <a:cubicBezTo>
                    <a:pt x="418" y="443"/>
                    <a:pt x="478" y="452"/>
                    <a:pt x="537" y="409"/>
                  </a:cubicBezTo>
                  <a:cubicBezTo>
                    <a:pt x="597" y="366"/>
                    <a:pt x="631" y="401"/>
                    <a:pt x="665" y="366"/>
                  </a:cubicBezTo>
                  <a:cubicBezTo>
                    <a:pt x="691" y="332"/>
                    <a:pt x="751" y="290"/>
                    <a:pt x="751" y="324"/>
                  </a:cubicBezTo>
                  <a:cubicBezTo>
                    <a:pt x="751" y="366"/>
                    <a:pt x="717" y="341"/>
                    <a:pt x="648" y="469"/>
                  </a:cubicBezTo>
                  <a:cubicBezTo>
                    <a:pt x="580" y="605"/>
                    <a:pt x="614" y="571"/>
                    <a:pt x="563" y="656"/>
                  </a:cubicBezTo>
                  <a:cubicBezTo>
                    <a:pt x="512" y="733"/>
                    <a:pt x="495" y="758"/>
                    <a:pt x="478" y="801"/>
                  </a:cubicBezTo>
                  <a:close/>
                  <a:moveTo>
                    <a:pt x="34" y="1338"/>
                  </a:moveTo>
                  <a:cubicBezTo>
                    <a:pt x="85" y="1321"/>
                    <a:pt x="137" y="1218"/>
                    <a:pt x="410" y="1065"/>
                  </a:cubicBezTo>
                  <a:cubicBezTo>
                    <a:pt x="674" y="912"/>
                    <a:pt x="717" y="869"/>
                    <a:pt x="870" y="852"/>
                  </a:cubicBezTo>
                  <a:cubicBezTo>
                    <a:pt x="1024" y="844"/>
                    <a:pt x="1100" y="903"/>
                    <a:pt x="1075" y="988"/>
                  </a:cubicBezTo>
                  <a:cubicBezTo>
                    <a:pt x="1041" y="1074"/>
                    <a:pt x="1015" y="1048"/>
                    <a:pt x="896" y="1142"/>
                  </a:cubicBezTo>
                  <a:cubicBezTo>
                    <a:pt x="768" y="1227"/>
                    <a:pt x="665" y="1338"/>
                    <a:pt x="503" y="1431"/>
                  </a:cubicBezTo>
                  <a:cubicBezTo>
                    <a:pt x="350" y="1525"/>
                    <a:pt x="367" y="1491"/>
                    <a:pt x="333" y="1525"/>
                  </a:cubicBezTo>
                  <a:cubicBezTo>
                    <a:pt x="290" y="1568"/>
                    <a:pt x="299" y="1559"/>
                    <a:pt x="230" y="1542"/>
                  </a:cubicBezTo>
                  <a:cubicBezTo>
                    <a:pt x="162" y="1525"/>
                    <a:pt x="26" y="1465"/>
                    <a:pt x="34" y="1440"/>
                  </a:cubicBezTo>
                  <a:cubicBezTo>
                    <a:pt x="43" y="1406"/>
                    <a:pt x="0" y="1346"/>
                    <a:pt x="34" y="13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4" name="iṣlîḍé">
              <a:extLst>
                <a:ext uri="{FF2B5EF4-FFF2-40B4-BE49-F238E27FC236}">
                  <a16:creationId xmlns="" xmlns:a16="http://schemas.microsoft.com/office/drawing/2014/main" id="{C3AB9627-24B5-4DEA-B9B9-EEAAB4546C25}"/>
                </a:ext>
              </a:extLst>
            </p:cNvPr>
            <p:cNvSpPr/>
            <p:nvPr/>
          </p:nvSpPr>
          <p:spPr bwMode="auto">
            <a:xfrm>
              <a:off x="8125540" y="2708595"/>
              <a:ext cx="791073" cy="861233"/>
            </a:xfrm>
            <a:custGeom>
              <a:avLst/>
              <a:gdLst>
                <a:gd name="T0" fmla="*/ 1492 w 2047"/>
                <a:gd name="T1" fmla="*/ 1286 h 2232"/>
                <a:gd name="T2" fmla="*/ 1654 w 2047"/>
                <a:gd name="T3" fmla="*/ 1457 h 2232"/>
                <a:gd name="T4" fmla="*/ 1620 w 2047"/>
                <a:gd name="T5" fmla="*/ 1687 h 2232"/>
                <a:gd name="T6" fmla="*/ 1509 w 2047"/>
                <a:gd name="T7" fmla="*/ 1883 h 2232"/>
                <a:gd name="T8" fmla="*/ 1740 w 2047"/>
                <a:gd name="T9" fmla="*/ 1780 h 2232"/>
                <a:gd name="T10" fmla="*/ 1979 w 2047"/>
                <a:gd name="T11" fmla="*/ 1687 h 2232"/>
                <a:gd name="T12" fmla="*/ 1987 w 2047"/>
                <a:gd name="T13" fmla="*/ 1491 h 2232"/>
                <a:gd name="T14" fmla="*/ 1492 w 2047"/>
                <a:gd name="T15" fmla="*/ 1286 h 2232"/>
                <a:gd name="T16" fmla="*/ 1202 w 2047"/>
                <a:gd name="T17" fmla="*/ 869 h 2232"/>
                <a:gd name="T18" fmla="*/ 1382 w 2047"/>
                <a:gd name="T19" fmla="*/ 733 h 2232"/>
                <a:gd name="T20" fmla="*/ 1620 w 2047"/>
                <a:gd name="T21" fmla="*/ 511 h 2232"/>
                <a:gd name="T22" fmla="*/ 1689 w 2047"/>
                <a:gd name="T23" fmla="*/ 358 h 2232"/>
                <a:gd name="T24" fmla="*/ 1458 w 2047"/>
                <a:gd name="T25" fmla="*/ 375 h 2232"/>
                <a:gd name="T26" fmla="*/ 1296 w 2047"/>
                <a:gd name="T27" fmla="*/ 554 h 2232"/>
                <a:gd name="T28" fmla="*/ 1228 w 2047"/>
                <a:gd name="T29" fmla="*/ 273 h 2232"/>
                <a:gd name="T30" fmla="*/ 827 w 2047"/>
                <a:gd name="T31" fmla="*/ 26 h 2232"/>
                <a:gd name="T32" fmla="*/ 861 w 2047"/>
                <a:gd name="T33" fmla="*/ 136 h 2232"/>
                <a:gd name="T34" fmla="*/ 1109 w 2047"/>
                <a:gd name="T35" fmla="*/ 417 h 2232"/>
                <a:gd name="T36" fmla="*/ 955 w 2047"/>
                <a:gd name="T37" fmla="*/ 792 h 2232"/>
                <a:gd name="T38" fmla="*/ 563 w 2047"/>
                <a:gd name="T39" fmla="*/ 997 h 2232"/>
                <a:gd name="T40" fmla="*/ 316 w 2047"/>
                <a:gd name="T41" fmla="*/ 1108 h 2232"/>
                <a:gd name="T42" fmla="*/ 691 w 2047"/>
                <a:gd name="T43" fmla="*/ 1090 h 2232"/>
                <a:gd name="T44" fmla="*/ 802 w 2047"/>
                <a:gd name="T45" fmla="*/ 1133 h 2232"/>
                <a:gd name="T46" fmla="*/ 657 w 2047"/>
                <a:gd name="T47" fmla="*/ 1448 h 2232"/>
                <a:gd name="T48" fmla="*/ 460 w 2047"/>
                <a:gd name="T49" fmla="*/ 1729 h 2232"/>
                <a:gd name="T50" fmla="*/ 136 w 2047"/>
                <a:gd name="T51" fmla="*/ 2062 h 2232"/>
                <a:gd name="T52" fmla="*/ 85 w 2047"/>
                <a:gd name="T53" fmla="*/ 2206 h 2232"/>
                <a:gd name="T54" fmla="*/ 512 w 2047"/>
                <a:gd name="T55" fmla="*/ 1891 h 2232"/>
                <a:gd name="T56" fmla="*/ 904 w 2047"/>
                <a:gd name="T57" fmla="*/ 1278 h 2232"/>
                <a:gd name="T58" fmla="*/ 1202 w 2047"/>
                <a:gd name="T59" fmla="*/ 869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47" h="2232">
                  <a:moveTo>
                    <a:pt x="1492" y="1286"/>
                  </a:moveTo>
                  <a:cubicBezTo>
                    <a:pt x="1535" y="1338"/>
                    <a:pt x="1629" y="1397"/>
                    <a:pt x="1654" y="1457"/>
                  </a:cubicBezTo>
                  <a:cubicBezTo>
                    <a:pt x="1680" y="1525"/>
                    <a:pt x="1689" y="1610"/>
                    <a:pt x="1620" y="1687"/>
                  </a:cubicBezTo>
                  <a:cubicBezTo>
                    <a:pt x="1544" y="1763"/>
                    <a:pt x="1433" y="1883"/>
                    <a:pt x="1509" y="1883"/>
                  </a:cubicBezTo>
                  <a:cubicBezTo>
                    <a:pt x="1586" y="1891"/>
                    <a:pt x="1689" y="1823"/>
                    <a:pt x="1740" y="1780"/>
                  </a:cubicBezTo>
                  <a:cubicBezTo>
                    <a:pt x="1799" y="1746"/>
                    <a:pt x="1953" y="1729"/>
                    <a:pt x="1979" y="1687"/>
                  </a:cubicBezTo>
                  <a:cubicBezTo>
                    <a:pt x="2013" y="1653"/>
                    <a:pt x="2047" y="1550"/>
                    <a:pt x="1987" y="1491"/>
                  </a:cubicBezTo>
                  <a:cubicBezTo>
                    <a:pt x="1927" y="1431"/>
                    <a:pt x="1364" y="1099"/>
                    <a:pt x="1492" y="1286"/>
                  </a:cubicBezTo>
                  <a:close/>
                  <a:moveTo>
                    <a:pt x="1202" y="869"/>
                  </a:moveTo>
                  <a:cubicBezTo>
                    <a:pt x="1288" y="826"/>
                    <a:pt x="1339" y="792"/>
                    <a:pt x="1382" y="733"/>
                  </a:cubicBezTo>
                  <a:cubicBezTo>
                    <a:pt x="1433" y="673"/>
                    <a:pt x="1501" y="613"/>
                    <a:pt x="1620" y="511"/>
                  </a:cubicBezTo>
                  <a:cubicBezTo>
                    <a:pt x="1740" y="400"/>
                    <a:pt x="1706" y="409"/>
                    <a:pt x="1689" y="358"/>
                  </a:cubicBezTo>
                  <a:cubicBezTo>
                    <a:pt x="1680" y="307"/>
                    <a:pt x="1603" y="298"/>
                    <a:pt x="1458" y="375"/>
                  </a:cubicBezTo>
                  <a:cubicBezTo>
                    <a:pt x="1322" y="452"/>
                    <a:pt x="1296" y="647"/>
                    <a:pt x="1296" y="554"/>
                  </a:cubicBezTo>
                  <a:cubicBezTo>
                    <a:pt x="1296" y="452"/>
                    <a:pt x="1347" y="409"/>
                    <a:pt x="1228" y="273"/>
                  </a:cubicBezTo>
                  <a:cubicBezTo>
                    <a:pt x="1117" y="128"/>
                    <a:pt x="938" y="51"/>
                    <a:pt x="827" y="26"/>
                  </a:cubicBezTo>
                  <a:cubicBezTo>
                    <a:pt x="716" y="0"/>
                    <a:pt x="733" y="43"/>
                    <a:pt x="861" y="136"/>
                  </a:cubicBezTo>
                  <a:cubicBezTo>
                    <a:pt x="989" y="230"/>
                    <a:pt x="1109" y="332"/>
                    <a:pt x="1109" y="417"/>
                  </a:cubicBezTo>
                  <a:cubicBezTo>
                    <a:pt x="1100" y="503"/>
                    <a:pt x="1092" y="682"/>
                    <a:pt x="955" y="792"/>
                  </a:cubicBezTo>
                  <a:cubicBezTo>
                    <a:pt x="819" y="903"/>
                    <a:pt x="742" y="937"/>
                    <a:pt x="563" y="997"/>
                  </a:cubicBezTo>
                  <a:cubicBezTo>
                    <a:pt x="375" y="1048"/>
                    <a:pt x="222" y="1073"/>
                    <a:pt x="316" y="1108"/>
                  </a:cubicBezTo>
                  <a:cubicBezTo>
                    <a:pt x="401" y="1142"/>
                    <a:pt x="537" y="1116"/>
                    <a:pt x="691" y="1090"/>
                  </a:cubicBezTo>
                  <a:cubicBezTo>
                    <a:pt x="836" y="1065"/>
                    <a:pt x="827" y="1073"/>
                    <a:pt x="802" y="1133"/>
                  </a:cubicBezTo>
                  <a:cubicBezTo>
                    <a:pt x="768" y="1201"/>
                    <a:pt x="768" y="1244"/>
                    <a:pt x="657" y="1448"/>
                  </a:cubicBezTo>
                  <a:cubicBezTo>
                    <a:pt x="537" y="1644"/>
                    <a:pt x="520" y="1619"/>
                    <a:pt x="460" y="1729"/>
                  </a:cubicBezTo>
                  <a:cubicBezTo>
                    <a:pt x="392" y="1840"/>
                    <a:pt x="273" y="1951"/>
                    <a:pt x="136" y="2062"/>
                  </a:cubicBezTo>
                  <a:cubicBezTo>
                    <a:pt x="9" y="2181"/>
                    <a:pt x="0" y="2232"/>
                    <a:pt x="85" y="2206"/>
                  </a:cubicBezTo>
                  <a:cubicBezTo>
                    <a:pt x="171" y="2172"/>
                    <a:pt x="392" y="2079"/>
                    <a:pt x="512" y="1891"/>
                  </a:cubicBezTo>
                  <a:cubicBezTo>
                    <a:pt x="631" y="1704"/>
                    <a:pt x="878" y="1372"/>
                    <a:pt x="904" y="1278"/>
                  </a:cubicBezTo>
                  <a:cubicBezTo>
                    <a:pt x="930" y="1176"/>
                    <a:pt x="972" y="1005"/>
                    <a:pt x="1202" y="8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sp>
          <p:nvSpPr>
            <p:cNvPr id="35" name="íṧļidé">
              <a:extLst>
                <a:ext uri="{FF2B5EF4-FFF2-40B4-BE49-F238E27FC236}">
                  <a16:creationId xmlns="" xmlns:a16="http://schemas.microsoft.com/office/drawing/2014/main" id="{39CAED77-046D-49BD-A881-8CF93AE6B81C}"/>
                </a:ext>
              </a:extLst>
            </p:cNvPr>
            <p:cNvSpPr/>
            <p:nvPr/>
          </p:nvSpPr>
          <p:spPr bwMode="auto">
            <a:xfrm>
              <a:off x="9041681" y="2468629"/>
              <a:ext cx="936477" cy="1177459"/>
            </a:xfrm>
            <a:custGeom>
              <a:avLst/>
              <a:gdLst>
                <a:gd name="T0" fmla="*/ 648 w 2422"/>
                <a:gd name="T1" fmla="*/ 1806 h 3050"/>
                <a:gd name="T2" fmla="*/ 759 w 2422"/>
                <a:gd name="T3" fmla="*/ 1627 h 3050"/>
                <a:gd name="T4" fmla="*/ 1450 w 2422"/>
                <a:gd name="T5" fmla="*/ 2471 h 3050"/>
                <a:gd name="T6" fmla="*/ 1475 w 2422"/>
                <a:gd name="T7" fmla="*/ 2155 h 3050"/>
                <a:gd name="T8" fmla="*/ 1637 w 2422"/>
                <a:gd name="T9" fmla="*/ 1840 h 3050"/>
                <a:gd name="T10" fmla="*/ 870 w 2422"/>
                <a:gd name="T11" fmla="*/ 2394 h 3050"/>
                <a:gd name="T12" fmla="*/ 25 w 2422"/>
                <a:gd name="T13" fmla="*/ 2820 h 3050"/>
                <a:gd name="T14" fmla="*/ 179 w 2422"/>
                <a:gd name="T15" fmla="*/ 2752 h 3050"/>
                <a:gd name="T16" fmla="*/ 1705 w 2422"/>
                <a:gd name="T17" fmla="*/ 1602 h 3050"/>
                <a:gd name="T18" fmla="*/ 1688 w 2422"/>
                <a:gd name="T19" fmla="*/ 2002 h 3050"/>
                <a:gd name="T20" fmla="*/ 1646 w 2422"/>
                <a:gd name="T21" fmla="*/ 2317 h 3050"/>
                <a:gd name="T22" fmla="*/ 1842 w 2422"/>
                <a:gd name="T23" fmla="*/ 2496 h 3050"/>
                <a:gd name="T24" fmla="*/ 1552 w 2422"/>
                <a:gd name="T25" fmla="*/ 2973 h 3050"/>
                <a:gd name="T26" fmla="*/ 1040 w 2422"/>
                <a:gd name="T27" fmla="*/ 2965 h 3050"/>
                <a:gd name="T28" fmla="*/ 1450 w 2422"/>
                <a:gd name="T29" fmla="*/ 2471 h 3050"/>
                <a:gd name="T30" fmla="*/ 1501 w 2422"/>
                <a:gd name="T31" fmla="*/ 2615 h 3050"/>
                <a:gd name="T32" fmla="*/ 1219 w 2422"/>
                <a:gd name="T33" fmla="*/ 2760 h 3050"/>
                <a:gd name="T34" fmla="*/ 929 w 2422"/>
                <a:gd name="T35" fmla="*/ 1457 h 3050"/>
                <a:gd name="T36" fmla="*/ 699 w 2422"/>
                <a:gd name="T37" fmla="*/ 1091 h 3050"/>
                <a:gd name="T38" fmla="*/ 1015 w 2422"/>
                <a:gd name="T39" fmla="*/ 1321 h 3050"/>
                <a:gd name="T40" fmla="*/ 912 w 2422"/>
                <a:gd name="T41" fmla="*/ 1193 h 3050"/>
                <a:gd name="T42" fmla="*/ 1390 w 2422"/>
                <a:gd name="T43" fmla="*/ 878 h 3050"/>
                <a:gd name="T44" fmla="*/ 1748 w 2422"/>
                <a:gd name="T45" fmla="*/ 298 h 3050"/>
                <a:gd name="T46" fmla="*/ 1586 w 2422"/>
                <a:gd name="T47" fmla="*/ 77 h 3050"/>
                <a:gd name="T48" fmla="*/ 1799 w 2422"/>
                <a:gd name="T49" fmla="*/ 486 h 3050"/>
                <a:gd name="T50" fmla="*/ 1492 w 2422"/>
                <a:gd name="T51" fmla="*/ 920 h 3050"/>
                <a:gd name="T52" fmla="*/ 1714 w 2422"/>
                <a:gd name="T53" fmla="*/ 954 h 3050"/>
                <a:gd name="T54" fmla="*/ 2251 w 2422"/>
                <a:gd name="T55" fmla="*/ 1082 h 3050"/>
                <a:gd name="T56" fmla="*/ 1637 w 2422"/>
                <a:gd name="T57" fmla="*/ 1610 h 3050"/>
                <a:gd name="T58" fmla="*/ 1484 w 2422"/>
                <a:gd name="T59" fmla="*/ 1508 h 3050"/>
                <a:gd name="T60" fmla="*/ 1211 w 2422"/>
                <a:gd name="T61" fmla="*/ 1474 h 3050"/>
                <a:gd name="T62" fmla="*/ 1458 w 2422"/>
                <a:gd name="T63" fmla="*/ 1184 h 3050"/>
                <a:gd name="T64" fmla="*/ 1151 w 2422"/>
                <a:gd name="T65" fmla="*/ 1329 h 3050"/>
                <a:gd name="T66" fmla="*/ 1091 w 2422"/>
                <a:gd name="T67" fmla="*/ 1576 h 3050"/>
                <a:gd name="T68" fmla="*/ 921 w 2422"/>
                <a:gd name="T69" fmla="*/ 1670 h 3050"/>
                <a:gd name="T70" fmla="*/ 1697 w 2422"/>
                <a:gd name="T71" fmla="*/ 1244 h 3050"/>
                <a:gd name="T72" fmla="*/ 1842 w 2422"/>
                <a:gd name="T73" fmla="*/ 1269 h 3050"/>
                <a:gd name="T74" fmla="*/ 2166 w 2422"/>
                <a:gd name="T75" fmla="*/ 937 h 3050"/>
                <a:gd name="T76" fmla="*/ 1577 w 2422"/>
                <a:gd name="T77" fmla="*/ 1150 h 3050"/>
                <a:gd name="T78" fmla="*/ 1697 w 2422"/>
                <a:gd name="T79" fmla="*/ 1244 h 3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22" h="3050">
                  <a:moveTo>
                    <a:pt x="554" y="1534"/>
                  </a:moveTo>
                  <a:cubicBezTo>
                    <a:pt x="597" y="1644"/>
                    <a:pt x="656" y="1721"/>
                    <a:pt x="648" y="1806"/>
                  </a:cubicBezTo>
                  <a:cubicBezTo>
                    <a:pt x="639" y="1883"/>
                    <a:pt x="742" y="1985"/>
                    <a:pt x="801" y="1908"/>
                  </a:cubicBezTo>
                  <a:cubicBezTo>
                    <a:pt x="861" y="1832"/>
                    <a:pt x="861" y="1772"/>
                    <a:pt x="759" y="1627"/>
                  </a:cubicBezTo>
                  <a:cubicBezTo>
                    <a:pt x="665" y="1491"/>
                    <a:pt x="469" y="1363"/>
                    <a:pt x="554" y="1534"/>
                  </a:cubicBezTo>
                  <a:close/>
                  <a:moveTo>
                    <a:pt x="1450" y="2471"/>
                  </a:moveTo>
                  <a:cubicBezTo>
                    <a:pt x="1526" y="2420"/>
                    <a:pt x="1552" y="2334"/>
                    <a:pt x="1543" y="2266"/>
                  </a:cubicBezTo>
                  <a:cubicBezTo>
                    <a:pt x="1543" y="2190"/>
                    <a:pt x="1518" y="2172"/>
                    <a:pt x="1475" y="2155"/>
                  </a:cubicBezTo>
                  <a:cubicBezTo>
                    <a:pt x="1441" y="2138"/>
                    <a:pt x="1441" y="2036"/>
                    <a:pt x="1526" y="1951"/>
                  </a:cubicBezTo>
                  <a:cubicBezTo>
                    <a:pt x="1612" y="1874"/>
                    <a:pt x="1646" y="1866"/>
                    <a:pt x="1637" y="1840"/>
                  </a:cubicBezTo>
                  <a:cubicBezTo>
                    <a:pt x="1637" y="1806"/>
                    <a:pt x="1518" y="1849"/>
                    <a:pt x="1347" y="1977"/>
                  </a:cubicBezTo>
                  <a:cubicBezTo>
                    <a:pt x="1177" y="2113"/>
                    <a:pt x="1100" y="2164"/>
                    <a:pt x="870" y="2394"/>
                  </a:cubicBezTo>
                  <a:cubicBezTo>
                    <a:pt x="639" y="2624"/>
                    <a:pt x="537" y="2752"/>
                    <a:pt x="332" y="2871"/>
                  </a:cubicBezTo>
                  <a:cubicBezTo>
                    <a:pt x="136" y="2990"/>
                    <a:pt x="59" y="2982"/>
                    <a:pt x="25" y="2820"/>
                  </a:cubicBezTo>
                  <a:cubicBezTo>
                    <a:pt x="0" y="2650"/>
                    <a:pt x="77" y="2581"/>
                    <a:pt x="94" y="2624"/>
                  </a:cubicBezTo>
                  <a:cubicBezTo>
                    <a:pt x="111" y="2667"/>
                    <a:pt x="94" y="2794"/>
                    <a:pt x="179" y="2752"/>
                  </a:cubicBezTo>
                  <a:cubicBezTo>
                    <a:pt x="256" y="2718"/>
                    <a:pt x="435" y="2624"/>
                    <a:pt x="810" y="2300"/>
                  </a:cubicBezTo>
                  <a:cubicBezTo>
                    <a:pt x="1185" y="1977"/>
                    <a:pt x="1441" y="1730"/>
                    <a:pt x="1705" y="1602"/>
                  </a:cubicBezTo>
                  <a:cubicBezTo>
                    <a:pt x="1970" y="1482"/>
                    <a:pt x="2064" y="1610"/>
                    <a:pt x="2055" y="1661"/>
                  </a:cubicBezTo>
                  <a:cubicBezTo>
                    <a:pt x="2047" y="1712"/>
                    <a:pt x="1816" y="1891"/>
                    <a:pt x="1688" y="2002"/>
                  </a:cubicBezTo>
                  <a:cubicBezTo>
                    <a:pt x="1552" y="2113"/>
                    <a:pt x="1629" y="2104"/>
                    <a:pt x="1646" y="2147"/>
                  </a:cubicBezTo>
                  <a:cubicBezTo>
                    <a:pt x="1654" y="2190"/>
                    <a:pt x="1654" y="2275"/>
                    <a:pt x="1646" y="2317"/>
                  </a:cubicBezTo>
                  <a:cubicBezTo>
                    <a:pt x="1637" y="2360"/>
                    <a:pt x="1663" y="2385"/>
                    <a:pt x="1731" y="2385"/>
                  </a:cubicBezTo>
                  <a:cubicBezTo>
                    <a:pt x="1808" y="2385"/>
                    <a:pt x="1936" y="2420"/>
                    <a:pt x="1842" y="2496"/>
                  </a:cubicBezTo>
                  <a:cubicBezTo>
                    <a:pt x="1748" y="2573"/>
                    <a:pt x="1637" y="2513"/>
                    <a:pt x="1663" y="2650"/>
                  </a:cubicBezTo>
                  <a:cubicBezTo>
                    <a:pt x="1688" y="2794"/>
                    <a:pt x="1714" y="2888"/>
                    <a:pt x="1552" y="2973"/>
                  </a:cubicBezTo>
                  <a:cubicBezTo>
                    <a:pt x="1390" y="3050"/>
                    <a:pt x="1347" y="3007"/>
                    <a:pt x="1262" y="2965"/>
                  </a:cubicBezTo>
                  <a:cubicBezTo>
                    <a:pt x="1185" y="2914"/>
                    <a:pt x="1091" y="2922"/>
                    <a:pt x="1040" y="2965"/>
                  </a:cubicBezTo>
                  <a:cubicBezTo>
                    <a:pt x="998" y="3007"/>
                    <a:pt x="895" y="2999"/>
                    <a:pt x="938" y="2888"/>
                  </a:cubicBezTo>
                  <a:cubicBezTo>
                    <a:pt x="981" y="2777"/>
                    <a:pt x="1049" y="2726"/>
                    <a:pt x="1450" y="2471"/>
                  </a:cubicBezTo>
                  <a:close/>
                  <a:moveTo>
                    <a:pt x="1219" y="2760"/>
                  </a:moveTo>
                  <a:cubicBezTo>
                    <a:pt x="1270" y="2718"/>
                    <a:pt x="1450" y="2573"/>
                    <a:pt x="1501" y="2615"/>
                  </a:cubicBezTo>
                  <a:cubicBezTo>
                    <a:pt x="1543" y="2650"/>
                    <a:pt x="1595" y="2794"/>
                    <a:pt x="1484" y="2837"/>
                  </a:cubicBezTo>
                  <a:cubicBezTo>
                    <a:pt x="1373" y="2880"/>
                    <a:pt x="1049" y="2905"/>
                    <a:pt x="1219" y="2760"/>
                  </a:cubicBezTo>
                  <a:close/>
                  <a:moveTo>
                    <a:pt x="861" y="1627"/>
                  </a:moveTo>
                  <a:cubicBezTo>
                    <a:pt x="895" y="1568"/>
                    <a:pt x="972" y="1542"/>
                    <a:pt x="929" y="1457"/>
                  </a:cubicBezTo>
                  <a:cubicBezTo>
                    <a:pt x="887" y="1372"/>
                    <a:pt x="801" y="1252"/>
                    <a:pt x="733" y="1193"/>
                  </a:cubicBezTo>
                  <a:cubicBezTo>
                    <a:pt x="665" y="1133"/>
                    <a:pt x="639" y="1074"/>
                    <a:pt x="699" y="1091"/>
                  </a:cubicBezTo>
                  <a:cubicBezTo>
                    <a:pt x="759" y="1116"/>
                    <a:pt x="870" y="1167"/>
                    <a:pt x="912" y="1252"/>
                  </a:cubicBezTo>
                  <a:cubicBezTo>
                    <a:pt x="963" y="1338"/>
                    <a:pt x="963" y="1355"/>
                    <a:pt x="1015" y="1321"/>
                  </a:cubicBezTo>
                  <a:cubicBezTo>
                    <a:pt x="1066" y="1295"/>
                    <a:pt x="1160" y="1227"/>
                    <a:pt x="1091" y="1210"/>
                  </a:cubicBezTo>
                  <a:cubicBezTo>
                    <a:pt x="1032" y="1201"/>
                    <a:pt x="955" y="1235"/>
                    <a:pt x="912" y="1193"/>
                  </a:cubicBezTo>
                  <a:cubicBezTo>
                    <a:pt x="878" y="1142"/>
                    <a:pt x="1066" y="1108"/>
                    <a:pt x="1202" y="1048"/>
                  </a:cubicBezTo>
                  <a:cubicBezTo>
                    <a:pt x="1330" y="988"/>
                    <a:pt x="1330" y="971"/>
                    <a:pt x="1390" y="878"/>
                  </a:cubicBezTo>
                  <a:cubicBezTo>
                    <a:pt x="1458" y="775"/>
                    <a:pt x="1620" y="554"/>
                    <a:pt x="1688" y="469"/>
                  </a:cubicBezTo>
                  <a:cubicBezTo>
                    <a:pt x="1748" y="375"/>
                    <a:pt x="1808" y="332"/>
                    <a:pt x="1748" y="298"/>
                  </a:cubicBezTo>
                  <a:cubicBezTo>
                    <a:pt x="1680" y="256"/>
                    <a:pt x="1433" y="111"/>
                    <a:pt x="1407" y="68"/>
                  </a:cubicBezTo>
                  <a:cubicBezTo>
                    <a:pt x="1390" y="26"/>
                    <a:pt x="1450" y="0"/>
                    <a:pt x="1586" y="77"/>
                  </a:cubicBezTo>
                  <a:cubicBezTo>
                    <a:pt x="1714" y="154"/>
                    <a:pt x="1884" y="264"/>
                    <a:pt x="1910" y="324"/>
                  </a:cubicBezTo>
                  <a:cubicBezTo>
                    <a:pt x="1936" y="375"/>
                    <a:pt x="1884" y="418"/>
                    <a:pt x="1799" y="486"/>
                  </a:cubicBezTo>
                  <a:cubicBezTo>
                    <a:pt x="1714" y="545"/>
                    <a:pt x="1543" y="733"/>
                    <a:pt x="1501" y="835"/>
                  </a:cubicBezTo>
                  <a:cubicBezTo>
                    <a:pt x="1458" y="929"/>
                    <a:pt x="1450" y="946"/>
                    <a:pt x="1492" y="920"/>
                  </a:cubicBezTo>
                  <a:cubicBezTo>
                    <a:pt x="1543" y="895"/>
                    <a:pt x="1612" y="937"/>
                    <a:pt x="1629" y="971"/>
                  </a:cubicBezTo>
                  <a:cubicBezTo>
                    <a:pt x="1654" y="1005"/>
                    <a:pt x="1663" y="988"/>
                    <a:pt x="1714" y="954"/>
                  </a:cubicBezTo>
                  <a:cubicBezTo>
                    <a:pt x="1757" y="920"/>
                    <a:pt x="2115" y="707"/>
                    <a:pt x="2226" y="733"/>
                  </a:cubicBezTo>
                  <a:cubicBezTo>
                    <a:pt x="2345" y="758"/>
                    <a:pt x="2422" y="809"/>
                    <a:pt x="2251" y="1082"/>
                  </a:cubicBezTo>
                  <a:cubicBezTo>
                    <a:pt x="2072" y="1346"/>
                    <a:pt x="1936" y="1389"/>
                    <a:pt x="1867" y="1389"/>
                  </a:cubicBezTo>
                  <a:cubicBezTo>
                    <a:pt x="1808" y="1389"/>
                    <a:pt x="1722" y="1551"/>
                    <a:pt x="1637" y="1610"/>
                  </a:cubicBezTo>
                  <a:cubicBezTo>
                    <a:pt x="1552" y="1661"/>
                    <a:pt x="1339" y="1730"/>
                    <a:pt x="1390" y="1661"/>
                  </a:cubicBezTo>
                  <a:cubicBezTo>
                    <a:pt x="1441" y="1602"/>
                    <a:pt x="1595" y="1551"/>
                    <a:pt x="1484" y="1508"/>
                  </a:cubicBezTo>
                  <a:cubicBezTo>
                    <a:pt x="1381" y="1465"/>
                    <a:pt x="1347" y="1482"/>
                    <a:pt x="1305" y="1517"/>
                  </a:cubicBezTo>
                  <a:cubicBezTo>
                    <a:pt x="1262" y="1542"/>
                    <a:pt x="1236" y="1534"/>
                    <a:pt x="1211" y="1474"/>
                  </a:cubicBezTo>
                  <a:cubicBezTo>
                    <a:pt x="1185" y="1414"/>
                    <a:pt x="1168" y="1397"/>
                    <a:pt x="1262" y="1338"/>
                  </a:cubicBezTo>
                  <a:cubicBezTo>
                    <a:pt x="1356" y="1269"/>
                    <a:pt x="1433" y="1252"/>
                    <a:pt x="1458" y="1184"/>
                  </a:cubicBezTo>
                  <a:cubicBezTo>
                    <a:pt x="1484" y="1116"/>
                    <a:pt x="1475" y="1039"/>
                    <a:pt x="1424" y="1082"/>
                  </a:cubicBezTo>
                  <a:cubicBezTo>
                    <a:pt x="1364" y="1125"/>
                    <a:pt x="1160" y="1278"/>
                    <a:pt x="1151" y="1329"/>
                  </a:cubicBezTo>
                  <a:cubicBezTo>
                    <a:pt x="1143" y="1389"/>
                    <a:pt x="1177" y="1397"/>
                    <a:pt x="1134" y="1423"/>
                  </a:cubicBezTo>
                  <a:cubicBezTo>
                    <a:pt x="1083" y="1457"/>
                    <a:pt x="1083" y="1542"/>
                    <a:pt x="1091" y="1576"/>
                  </a:cubicBezTo>
                  <a:cubicBezTo>
                    <a:pt x="1100" y="1619"/>
                    <a:pt x="1057" y="1687"/>
                    <a:pt x="1006" y="1695"/>
                  </a:cubicBezTo>
                  <a:cubicBezTo>
                    <a:pt x="955" y="1704"/>
                    <a:pt x="955" y="1661"/>
                    <a:pt x="921" y="1670"/>
                  </a:cubicBezTo>
                  <a:cubicBezTo>
                    <a:pt x="887" y="1670"/>
                    <a:pt x="844" y="1670"/>
                    <a:pt x="861" y="1627"/>
                  </a:cubicBezTo>
                  <a:close/>
                  <a:moveTo>
                    <a:pt x="1697" y="1244"/>
                  </a:moveTo>
                  <a:cubicBezTo>
                    <a:pt x="1688" y="1193"/>
                    <a:pt x="1671" y="1082"/>
                    <a:pt x="1740" y="1091"/>
                  </a:cubicBezTo>
                  <a:cubicBezTo>
                    <a:pt x="1799" y="1108"/>
                    <a:pt x="1816" y="1218"/>
                    <a:pt x="1842" y="1269"/>
                  </a:cubicBezTo>
                  <a:cubicBezTo>
                    <a:pt x="1867" y="1321"/>
                    <a:pt x="1919" y="1295"/>
                    <a:pt x="1995" y="1201"/>
                  </a:cubicBezTo>
                  <a:cubicBezTo>
                    <a:pt x="2081" y="1108"/>
                    <a:pt x="2132" y="1031"/>
                    <a:pt x="2166" y="937"/>
                  </a:cubicBezTo>
                  <a:cubicBezTo>
                    <a:pt x="2200" y="852"/>
                    <a:pt x="2192" y="844"/>
                    <a:pt x="2115" y="861"/>
                  </a:cubicBezTo>
                  <a:cubicBezTo>
                    <a:pt x="2038" y="878"/>
                    <a:pt x="1637" y="1065"/>
                    <a:pt x="1577" y="1150"/>
                  </a:cubicBezTo>
                  <a:cubicBezTo>
                    <a:pt x="1518" y="1227"/>
                    <a:pt x="1518" y="1304"/>
                    <a:pt x="1569" y="1338"/>
                  </a:cubicBezTo>
                  <a:cubicBezTo>
                    <a:pt x="1620" y="1380"/>
                    <a:pt x="1714" y="1363"/>
                    <a:pt x="1697" y="1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p>
          </p:txBody>
        </p:sp>
      </p:grpSp>
      <p:sp>
        <p:nvSpPr>
          <p:cNvPr id="36" name="标题 1">
            <a:extLst>
              <a:ext uri="{FF2B5EF4-FFF2-40B4-BE49-F238E27FC236}">
                <a16:creationId xmlns="" xmlns:a16="http://schemas.microsoft.com/office/drawing/2014/main" id="{BA94DF50-1A2E-452A-BB10-8E58329E915D}"/>
              </a:ext>
            </a:extLst>
          </p:cNvPr>
          <p:cNvSpPr>
            <a:spLocks noGrp="1"/>
          </p:cNvSpPr>
          <p:nvPr>
            <p:ph type="title" hasCustomPrompt="1"/>
          </p:nvPr>
        </p:nvSpPr>
        <p:spPr>
          <a:xfrm>
            <a:off x="695325" y="364917"/>
            <a:ext cx="9305200" cy="548640"/>
          </a:xfrm>
          <a:prstGeom prst="rect">
            <a:avLst/>
          </a:prstGeom>
        </p:spPr>
        <p:txBody>
          <a:bodyPr lIns="0" anchor="b">
            <a:normAutofit/>
          </a:bodyPr>
          <a:lstStyle>
            <a:lvl1pPr>
              <a:defRPr sz="3200" b="1"/>
            </a:lvl1pPr>
          </a:lstStyle>
          <a:p>
            <a:r>
              <a:rPr lang="zh-CN" altLang="en-US" dirty="0"/>
              <a:t>一句话简要概括选题背景</a:t>
            </a:r>
          </a:p>
        </p:txBody>
      </p:sp>
      <p:sp>
        <p:nvSpPr>
          <p:cNvPr id="37" name="矩形 36">
            <a:extLst>
              <a:ext uri="{FF2B5EF4-FFF2-40B4-BE49-F238E27FC236}">
                <a16:creationId xmlns="" xmlns:a16="http://schemas.microsoft.com/office/drawing/2014/main" id="{493DC123-4A98-4BBC-AC1A-7B1715CAF46C}"/>
              </a:ext>
            </a:extLst>
          </p:cNvPr>
          <p:cNvSpPr/>
          <p:nvPr userDrawn="1"/>
        </p:nvSpPr>
        <p:spPr>
          <a:xfrm>
            <a:off x="0" y="370088"/>
            <a:ext cx="342614" cy="4636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a:extLst>
              <a:ext uri="{FF2B5EF4-FFF2-40B4-BE49-F238E27FC236}">
                <a16:creationId xmlns="" xmlns:a16="http://schemas.microsoft.com/office/drawing/2014/main" id="{42980E25-3B8C-42BC-830C-4A2DEDE7234C}"/>
              </a:ext>
            </a:extLst>
          </p:cNvPr>
          <p:cNvCxnSpPr>
            <a:cxnSpLocks/>
          </p:cNvCxnSpPr>
          <p:nvPr userDrawn="1"/>
        </p:nvCxnSpPr>
        <p:spPr>
          <a:xfrm flipH="1">
            <a:off x="695326" y="871448"/>
            <a:ext cx="1080134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矩形 39">
            <a:extLst>
              <a:ext uri="{FF2B5EF4-FFF2-40B4-BE49-F238E27FC236}">
                <a16:creationId xmlns="" xmlns:a16="http://schemas.microsoft.com/office/drawing/2014/main" id="{F4E6220F-ACDE-4343-A45D-A2CD348CAE01}"/>
              </a:ext>
            </a:extLst>
          </p:cNvPr>
          <p:cNvSpPr/>
          <p:nvPr userDrawn="1"/>
        </p:nvSpPr>
        <p:spPr>
          <a:xfrm>
            <a:off x="419820" y="370088"/>
            <a:ext cx="128763" cy="46367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a:extLst>
              <a:ext uri="{FF2B5EF4-FFF2-40B4-BE49-F238E27FC236}">
                <a16:creationId xmlns="" xmlns:a16="http://schemas.microsoft.com/office/drawing/2014/main" id="{B759303F-ADAD-40DF-95F8-4F35B3813FFA}"/>
              </a:ext>
            </a:extLst>
          </p:cNvPr>
          <p:cNvCxnSpPr>
            <a:cxnSpLocks/>
          </p:cNvCxnSpPr>
          <p:nvPr userDrawn="1"/>
        </p:nvCxnSpPr>
        <p:spPr>
          <a:xfrm flipH="1">
            <a:off x="695326" y="6479197"/>
            <a:ext cx="10801349"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4" name="文本框 23">
            <a:extLst>
              <a:ext uri="{FF2B5EF4-FFF2-40B4-BE49-F238E27FC236}">
                <a16:creationId xmlns="" xmlns:a16="http://schemas.microsoft.com/office/drawing/2014/main" id="{80969566-BCC8-47AF-96AF-9581A7675C44}"/>
              </a:ext>
            </a:extLst>
          </p:cNvPr>
          <p:cNvSpPr txBox="1"/>
          <p:nvPr userDrawn="1"/>
        </p:nvSpPr>
        <p:spPr>
          <a:xfrm>
            <a:off x="614278" y="6468889"/>
            <a:ext cx="2463948" cy="307777"/>
          </a:xfrm>
          <a:prstGeom prst="rect">
            <a:avLst/>
          </a:prstGeom>
          <a:noFill/>
        </p:spPr>
        <p:txBody>
          <a:bodyPr wrap="square" rtlCol="0">
            <a:spAutoFit/>
          </a:bodyPr>
          <a:lstStyle/>
          <a:p>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明德任责</a:t>
            </a:r>
            <a:r>
              <a:rPr lang="zh-CN" altLang="en-US" sz="1200" dirty="0">
                <a:solidFill>
                  <a:schemeClr val="bg1">
                    <a:lumMod val="50000"/>
                  </a:schemeClr>
                </a:solidFill>
                <a:latin typeface="微软雅黑 Light" panose="020B0502040204020203" pitchFamily="34" charset="-122"/>
                <a:ea typeface="微软雅黑 Light" panose="020B0502040204020203" pitchFamily="34" charset="-122"/>
              </a:rPr>
              <a:t>▕  </a:t>
            </a:r>
            <a:r>
              <a:rPr lang="zh-CN" altLang="en-US" sz="1400" dirty="0">
                <a:solidFill>
                  <a:schemeClr val="bg1">
                    <a:lumMod val="50000"/>
                  </a:schemeClr>
                </a:solidFill>
                <a:latin typeface="微软雅黑 Light" panose="020B0502040204020203" pitchFamily="34" charset="-122"/>
                <a:ea typeface="微软雅黑 Light" panose="020B0502040204020203" pitchFamily="34" charset="-122"/>
              </a:rPr>
              <a:t>好学力行</a:t>
            </a:r>
          </a:p>
        </p:txBody>
      </p:sp>
      <p:sp>
        <p:nvSpPr>
          <p:cNvPr id="26" name="文本框 25">
            <a:extLst>
              <a:ext uri="{FF2B5EF4-FFF2-40B4-BE49-F238E27FC236}">
                <a16:creationId xmlns="" xmlns:a16="http://schemas.microsoft.com/office/drawing/2014/main" id="{B8DE57BE-3855-462C-8E81-7DB6DB255A21}"/>
              </a:ext>
            </a:extLst>
          </p:cNvPr>
          <p:cNvSpPr txBox="1"/>
          <p:nvPr userDrawn="1"/>
        </p:nvSpPr>
        <p:spPr>
          <a:xfrm>
            <a:off x="9938278" y="6444183"/>
            <a:ext cx="1553589" cy="314039"/>
          </a:xfrm>
          <a:prstGeom prst="rect">
            <a:avLst/>
          </a:prstGeom>
          <a:noFill/>
        </p:spPr>
        <p:txBody>
          <a:bodyPr wrap="square" rIns="0" rtlCol="0">
            <a:spAutoFit/>
          </a:bodyPr>
          <a:lstStyle/>
          <a:p>
            <a:pPr algn="dist"/>
            <a:r>
              <a:rPr lang="en-US" altLang="zh-CN" sz="1400" dirty="0">
                <a:solidFill>
                  <a:schemeClr val="bg1">
                    <a:lumMod val="50000"/>
                  </a:schemeClr>
                </a:solidFill>
                <a:latin typeface="微软雅黑 Light" panose="020B0502040204020203" pitchFamily="34" charset="-122"/>
                <a:ea typeface="微软雅黑 Light" panose="020B0502040204020203" pitchFamily="34" charset="-122"/>
              </a:rPr>
              <a:t>www.hpu.edu.cn</a:t>
            </a:r>
            <a:endParaRPr lang="zh-CN" altLang="en-US" sz="1400" dirty="0">
              <a:solidFill>
                <a:schemeClr val="bg1">
                  <a:lumMod val="50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55589133"/>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8.xml"/><Relationship Id="rId1"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 xmlns:a16="http://schemas.microsoft.com/office/drawing/2014/main" id="{152E563E-0277-4E35-BBF7-DA88B3C1C34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 xmlns:a16="http://schemas.microsoft.com/office/drawing/2014/main" id="{B5C3CE9C-03E3-4D0E-A822-16C8397F589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86C68D35-A5E9-4B92-B4FA-48E6CAC72C8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11F764B-1B2B-4B6D-825B-E9B31C810B51}" type="datetimeFigureOut">
              <a:rPr lang="zh-CN" altLang="en-US" smtClean="0"/>
              <a:t>2019/5/20</a:t>
            </a:fld>
            <a:endParaRPr lang="zh-CN" altLang="en-US"/>
          </a:p>
        </p:txBody>
      </p:sp>
      <p:sp>
        <p:nvSpPr>
          <p:cNvPr id="5" name="页脚占位符 4">
            <a:extLst>
              <a:ext uri="{FF2B5EF4-FFF2-40B4-BE49-F238E27FC236}">
                <a16:creationId xmlns="" xmlns:a16="http://schemas.microsoft.com/office/drawing/2014/main" id="{0906474E-F894-42F0-B841-BB5E8273916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 xmlns:a16="http://schemas.microsoft.com/office/drawing/2014/main" id="{45691E37-86B5-4360-A8D6-668F4F73265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F399B9-CEA0-4D1B-B2D6-83EF71180706}" type="slidenum">
              <a:rPr lang="zh-CN" altLang="en-US" smtClean="0"/>
              <a:t>‹#›</a:t>
            </a:fld>
            <a:endParaRPr lang="zh-CN" altLang="en-US"/>
          </a:p>
        </p:txBody>
      </p:sp>
    </p:spTree>
    <p:extLst>
      <p:ext uri="{BB962C8B-B14F-4D97-AF65-F5344CB8AC3E}">
        <p14:creationId xmlns:p14="http://schemas.microsoft.com/office/powerpoint/2010/main" val="1793857030"/>
      </p:ext>
    </p:extLst>
  </p:cSld>
  <p:clrMap bg1="lt1" tx1="dk1" bg2="lt2" tx2="dk2" accent1="accent1" accent2="accent2" accent3="accent3" accent4="accent4" accent5="accent5" accent6="accent6" hlink="hlink" folHlink="folHlink"/>
  <p:sldLayoutIdLst>
    <p:sldLayoutId id="2147483649" r:id="rId1"/>
    <p:sldLayoutId id="2147483659" r:id="rId2"/>
    <p:sldLayoutId id="2147483665" r:id="rId3"/>
    <p:sldLayoutId id="2147483666" r:id="rId4"/>
    <p:sldLayoutId id="2147483667" r:id="rId5"/>
    <p:sldLayoutId id="2147483668" r:id="rId6"/>
    <p:sldLayoutId id="2147483669" r:id="rId7"/>
    <p:sldLayoutId id="2147483676" r:id="rId8"/>
    <p:sldLayoutId id="2147483670" r:id="rId9"/>
    <p:sldLayoutId id="2147483671" r:id="rId10"/>
    <p:sldLayoutId id="2147483672" r:id="rId11"/>
    <p:sldLayoutId id="2147483673" r:id="rId12"/>
    <p:sldLayoutId id="2147483674" r:id="rId13"/>
    <p:sldLayoutId id="2147483652" r:id="rId14"/>
    <p:sldLayoutId id="2147483675" r:id="rId15"/>
    <p:sldLayoutId id="2147483654"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32" userDrawn="1">
          <p15:clr>
            <a:srgbClr val="F26B43"/>
          </p15:clr>
        </p15:guide>
        <p15:guide id="2" pos="7242" userDrawn="1">
          <p15:clr>
            <a:srgbClr val="F26B43"/>
          </p15:clr>
        </p15:guide>
        <p15:guide id="3" pos="438" userDrawn="1">
          <p15:clr>
            <a:srgbClr val="F26B43"/>
          </p15:clr>
        </p15:guide>
        <p15:guide id="4" orient="horz" pos="408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157516"/>
      </p:ext>
    </p:extLst>
  </p:cSld>
  <p:clrMap bg1="lt1" tx1="dk1" bg2="lt2" tx2="dk2" accent1="accent1" accent2="accent2" accent3="accent3" accent4="accent4" accent5="accent5" accent6="accent6" hlink="hlink" folHlink="folHlink"/>
  <p:sldLayoutIdLst>
    <p:sldLayoutId id="2147483680" r:id="rId1"/>
    <p:sldLayoutId id="2147483681"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6705548"/>
      </p:ext>
    </p:extLst>
  </p:cSld>
  <p:clrMap bg1="lt1" tx1="dk1" bg2="lt2" tx2="dk2" accent1="accent1" accent2="accent2" accent3="accent3" accent4="accent4" accent5="accent5" accent6="accent6" hlink="hlink" folHlink="folHlink"/>
  <p:sldLayoutIdLst>
    <p:sldLayoutId id="2147483683"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pos="192">
          <p15:clr>
            <a:srgbClr val="F26B43"/>
          </p15:clr>
        </p15:guide>
        <p15:guide id="4" pos="7488">
          <p15:clr>
            <a:srgbClr val="F26B43"/>
          </p15:clr>
        </p15:guide>
        <p15:guide id="5" orient="horz" pos="432">
          <p15:clr>
            <a:srgbClr val="F26B43"/>
          </p15:clr>
        </p15:guide>
        <p15:guide id="6" orient="horz" pos="472">
          <p15:clr>
            <a:srgbClr val="F26B43"/>
          </p15:clr>
        </p15:guide>
        <p15:guide id="7" orient="horz" pos="4104">
          <p15:clr>
            <a:srgbClr val="F26B43"/>
          </p15:clr>
        </p15:guide>
        <p15:guide id="8" orient="horz" pos="4056">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20.png"/><Relationship Id="rId7" Type="http://schemas.openxmlformats.org/officeDocument/2006/relationships/image" Target="../media/image24.sv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22.png"/><Relationship Id="rId5" Type="http://schemas.openxmlformats.org/officeDocument/2006/relationships/image" Target="../media/image22.svg"/><Relationship Id="rId4" Type="http://schemas.openxmlformats.org/officeDocument/2006/relationships/image" Target="../media/image21.png"/><Relationship Id="rId9" Type="http://schemas.openxmlformats.org/officeDocument/2006/relationships/image" Target="../media/image26.svg"/></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7.xml"/><Relationship Id="rId5" Type="http://schemas.openxmlformats.org/officeDocument/2006/relationships/image" Target="../media/image28.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1.xml"/><Relationship Id="rId1" Type="http://schemas.openxmlformats.org/officeDocument/2006/relationships/slideLayout" Target="../slideLayouts/slideLayout14.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39.png"/><Relationship Id="rId7"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14.xml"/><Relationship Id="rId6" Type="http://schemas.openxmlformats.org/officeDocument/2006/relationships/image" Target="../media/image45.svg"/><Relationship Id="rId5" Type="http://schemas.openxmlformats.org/officeDocument/2006/relationships/image" Target="../media/image40.png"/><Relationship Id="rId10" Type="http://schemas.openxmlformats.org/officeDocument/2006/relationships/image" Target="../media/image49.svg"/><Relationship Id="rId4" Type="http://schemas.openxmlformats.org/officeDocument/2006/relationships/image" Target="../media/image43.svg"/><Relationship Id="rId9" Type="http://schemas.openxmlformats.org/officeDocument/2006/relationships/image" Target="../media/image4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19.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8" Type="http://schemas.openxmlformats.org/officeDocument/2006/relationships/image" Target="../media/image55.svg"/><Relationship Id="rId3" Type="http://schemas.openxmlformats.org/officeDocument/2006/relationships/image" Target="../media/image43.png"/><Relationship Id="rId7" Type="http://schemas.openxmlformats.org/officeDocument/2006/relationships/image" Target="../media/image45.png"/><Relationship Id="rId12" Type="http://schemas.openxmlformats.org/officeDocument/2006/relationships/image" Target="../media/image59.svg"/><Relationship Id="rId2" Type="http://schemas.openxmlformats.org/officeDocument/2006/relationships/notesSlide" Target="../notesSlides/notesSlide18.xml"/><Relationship Id="rId1" Type="http://schemas.openxmlformats.org/officeDocument/2006/relationships/slideLayout" Target="../slideLayouts/slideLayout14.xml"/><Relationship Id="rId6" Type="http://schemas.openxmlformats.org/officeDocument/2006/relationships/image" Target="../media/image53.svg"/><Relationship Id="rId11" Type="http://schemas.openxmlformats.org/officeDocument/2006/relationships/image" Target="../media/image47.png"/><Relationship Id="rId5" Type="http://schemas.openxmlformats.org/officeDocument/2006/relationships/image" Target="../media/image44.png"/><Relationship Id="rId10" Type="http://schemas.openxmlformats.org/officeDocument/2006/relationships/image" Target="../media/image57.svg"/><Relationship Id="rId4" Type="http://schemas.openxmlformats.org/officeDocument/2006/relationships/image" Target="../media/image51.svg"/><Relationship Id="rId9" Type="http://schemas.openxmlformats.org/officeDocument/2006/relationships/image" Target="../media/image46.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20.xml"/><Relationship Id="rId1" Type="http://schemas.openxmlformats.org/officeDocument/2006/relationships/slideLayout" Target="../slideLayouts/slideLayout11.xml"/><Relationship Id="rId6" Type="http://schemas.openxmlformats.org/officeDocument/2006/relationships/image" Target="../media/image51.jpg"/><Relationship Id="rId5" Type="http://schemas.openxmlformats.org/officeDocument/2006/relationships/image" Target="../media/image50.jpg"/><Relationship Id="rId4" Type="http://schemas.openxmlformats.org/officeDocument/2006/relationships/image" Target="../media/image49.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2.png"/><Relationship Id="rId7" Type="http://schemas.openxmlformats.org/officeDocument/2006/relationships/image" Target="../media/image12.png"/><Relationship Id="rId2" Type="http://schemas.openxmlformats.org/officeDocument/2006/relationships/slideLayout" Target="../slideLayouts/slideLayout19.xml"/><Relationship Id="rId1" Type="http://schemas.openxmlformats.org/officeDocument/2006/relationships/tags" Target="../tags/tag1.xml"/><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8" Type="http://schemas.openxmlformats.org/officeDocument/2006/relationships/image" Target="../media/image70.svg"/><Relationship Id="rId3" Type="http://schemas.openxmlformats.org/officeDocument/2006/relationships/image" Target="../media/image53.png"/><Relationship Id="rId7" Type="http://schemas.openxmlformats.org/officeDocument/2006/relationships/image" Target="../media/image55.png"/><Relationship Id="rId2" Type="http://schemas.openxmlformats.org/officeDocument/2006/relationships/notesSlide" Target="../notesSlides/notesSlide30.xml"/><Relationship Id="rId1" Type="http://schemas.openxmlformats.org/officeDocument/2006/relationships/slideLayout" Target="../slideLayouts/slideLayout14.xml"/><Relationship Id="rId6" Type="http://schemas.openxmlformats.org/officeDocument/2006/relationships/image" Target="../media/image68.svg"/><Relationship Id="rId5" Type="http://schemas.openxmlformats.org/officeDocument/2006/relationships/image" Target="../media/image54.png"/><Relationship Id="rId10" Type="http://schemas.openxmlformats.org/officeDocument/2006/relationships/image" Target="../media/image72.svg"/><Relationship Id="rId4" Type="http://schemas.openxmlformats.org/officeDocument/2006/relationships/image" Target="../media/image66.svg"/><Relationship Id="rId9" Type="http://schemas.openxmlformats.org/officeDocument/2006/relationships/image" Target="../media/image56.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57.jpg"/><Relationship Id="rId2" Type="http://schemas.openxmlformats.org/officeDocument/2006/relationships/notesSlide" Target="../notesSlides/notesSlide33.xml"/><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34.xml"/><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6.xml"/><Relationship Id="rId1" Type="http://schemas.openxmlformats.org/officeDocument/2006/relationships/slideLayout" Target="../slideLayouts/slideLayout14.xml"/><Relationship Id="rId4" Type="http://schemas.openxmlformats.org/officeDocument/2006/relationships/hyperlink" Target="https://pan.baidu.com/s/1KkFCa5eHbCwIzg2hEbmZ7w" TargetMode="External"/></Relationships>
</file>

<file path=ppt/slides/_rels/slide39.xml.rels><?xml version="1.0" encoding="UTF-8" standalone="yes"?>
<Relationships xmlns="http://schemas.openxmlformats.org/package/2006/relationships"><Relationship Id="rId117" Type="http://schemas.openxmlformats.org/officeDocument/2006/relationships/image" Target="../media/image117.png"/><Relationship Id="rId21" Type="http://schemas.openxmlformats.org/officeDocument/2006/relationships/image" Target="../media/image69.png"/><Relationship Id="rId42" Type="http://schemas.openxmlformats.org/officeDocument/2006/relationships/image" Target="../media/image115.svg"/><Relationship Id="rId63" Type="http://schemas.openxmlformats.org/officeDocument/2006/relationships/image" Target="../media/image90.png"/><Relationship Id="rId84" Type="http://schemas.openxmlformats.org/officeDocument/2006/relationships/image" Target="../media/image157.svg"/><Relationship Id="rId138" Type="http://schemas.openxmlformats.org/officeDocument/2006/relationships/image" Target="../media/image211.svg"/><Relationship Id="rId159" Type="http://schemas.openxmlformats.org/officeDocument/2006/relationships/image" Target="../media/image138.png"/><Relationship Id="rId170" Type="http://schemas.openxmlformats.org/officeDocument/2006/relationships/image" Target="../media/image243.svg"/><Relationship Id="rId191" Type="http://schemas.openxmlformats.org/officeDocument/2006/relationships/image" Target="../media/image154.png"/><Relationship Id="rId205" Type="http://schemas.openxmlformats.org/officeDocument/2006/relationships/image" Target="../media/image161.png"/><Relationship Id="rId226" Type="http://schemas.openxmlformats.org/officeDocument/2006/relationships/image" Target="../media/image299.svg"/><Relationship Id="rId107" Type="http://schemas.openxmlformats.org/officeDocument/2006/relationships/image" Target="../media/image112.png"/><Relationship Id="rId11" Type="http://schemas.openxmlformats.org/officeDocument/2006/relationships/image" Target="../media/image64.png"/><Relationship Id="rId32" Type="http://schemas.openxmlformats.org/officeDocument/2006/relationships/image" Target="../media/image105.svg"/><Relationship Id="rId53" Type="http://schemas.openxmlformats.org/officeDocument/2006/relationships/image" Target="../media/image85.png"/><Relationship Id="rId74" Type="http://schemas.openxmlformats.org/officeDocument/2006/relationships/image" Target="../media/image147.svg"/><Relationship Id="rId128" Type="http://schemas.openxmlformats.org/officeDocument/2006/relationships/image" Target="../media/image201.svg"/><Relationship Id="rId149" Type="http://schemas.openxmlformats.org/officeDocument/2006/relationships/image" Target="../media/image133.png"/><Relationship Id="rId5" Type="http://schemas.openxmlformats.org/officeDocument/2006/relationships/image" Target="../media/image61.png"/><Relationship Id="rId95" Type="http://schemas.openxmlformats.org/officeDocument/2006/relationships/image" Target="../media/image106.png"/><Relationship Id="rId160" Type="http://schemas.openxmlformats.org/officeDocument/2006/relationships/image" Target="../media/image233.svg"/><Relationship Id="rId181" Type="http://schemas.openxmlformats.org/officeDocument/2006/relationships/image" Target="../media/image149.png"/><Relationship Id="rId216" Type="http://schemas.openxmlformats.org/officeDocument/2006/relationships/image" Target="../media/image289.svg"/><Relationship Id="rId22" Type="http://schemas.openxmlformats.org/officeDocument/2006/relationships/image" Target="../media/image95.svg"/><Relationship Id="rId43" Type="http://schemas.openxmlformats.org/officeDocument/2006/relationships/image" Target="../media/image80.png"/><Relationship Id="rId64" Type="http://schemas.openxmlformats.org/officeDocument/2006/relationships/image" Target="../media/image137.svg"/><Relationship Id="rId118" Type="http://schemas.openxmlformats.org/officeDocument/2006/relationships/image" Target="../media/image191.svg"/><Relationship Id="rId139" Type="http://schemas.openxmlformats.org/officeDocument/2006/relationships/image" Target="../media/image128.png"/><Relationship Id="rId85" Type="http://schemas.openxmlformats.org/officeDocument/2006/relationships/image" Target="../media/image101.png"/><Relationship Id="rId150" Type="http://schemas.openxmlformats.org/officeDocument/2006/relationships/image" Target="../media/image223.svg"/><Relationship Id="rId171" Type="http://schemas.openxmlformats.org/officeDocument/2006/relationships/image" Target="../media/image144.png"/><Relationship Id="rId192" Type="http://schemas.openxmlformats.org/officeDocument/2006/relationships/image" Target="../media/image265.svg"/><Relationship Id="rId206" Type="http://schemas.openxmlformats.org/officeDocument/2006/relationships/image" Target="../media/image279.svg"/><Relationship Id="rId227" Type="http://schemas.openxmlformats.org/officeDocument/2006/relationships/image" Target="../media/image172.png"/><Relationship Id="rId12" Type="http://schemas.openxmlformats.org/officeDocument/2006/relationships/image" Target="../media/image85.svg"/><Relationship Id="rId33" Type="http://schemas.openxmlformats.org/officeDocument/2006/relationships/image" Target="../media/image75.png"/><Relationship Id="rId108" Type="http://schemas.openxmlformats.org/officeDocument/2006/relationships/image" Target="../media/image181.svg"/><Relationship Id="rId129" Type="http://schemas.openxmlformats.org/officeDocument/2006/relationships/image" Target="../media/image123.png"/><Relationship Id="rId54" Type="http://schemas.openxmlformats.org/officeDocument/2006/relationships/image" Target="../media/image127.svg"/><Relationship Id="rId75" Type="http://schemas.openxmlformats.org/officeDocument/2006/relationships/image" Target="../media/image96.png"/><Relationship Id="rId96" Type="http://schemas.openxmlformats.org/officeDocument/2006/relationships/image" Target="../media/image169.svg"/><Relationship Id="rId140" Type="http://schemas.openxmlformats.org/officeDocument/2006/relationships/image" Target="../media/image213.svg"/><Relationship Id="rId161" Type="http://schemas.openxmlformats.org/officeDocument/2006/relationships/image" Target="../media/image139.png"/><Relationship Id="rId182" Type="http://schemas.openxmlformats.org/officeDocument/2006/relationships/image" Target="../media/image255.svg"/><Relationship Id="rId217" Type="http://schemas.openxmlformats.org/officeDocument/2006/relationships/image" Target="../media/image167.png"/><Relationship Id="rId6" Type="http://schemas.openxmlformats.org/officeDocument/2006/relationships/image" Target="../media/image79.svg"/><Relationship Id="rId23" Type="http://schemas.openxmlformats.org/officeDocument/2006/relationships/image" Target="../media/image70.png"/><Relationship Id="rId119" Type="http://schemas.openxmlformats.org/officeDocument/2006/relationships/image" Target="../media/image118.png"/><Relationship Id="rId44" Type="http://schemas.openxmlformats.org/officeDocument/2006/relationships/image" Target="../media/image117.svg"/><Relationship Id="rId65" Type="http://schemas.openxmlformats.org/officeDocument/2006/relationships/image" Target="../media/image91.png"/><Relationship Id="rId86" Type="http://schemas.openxmlformats.org/officeDocument/2006/relationships/image" Target="../media/image159.svg"/><Relationship Id="rId130" Type="http://schemas.openxmlformats.org/officeDocument/2006/relationships/image" Target="../media/image203.svg"/><Relationship Id="rId151" Type="http://schemas.openxmlformats.org/officeDocument/2006/relationships/image" Target="../media/image134.png"/><Relationship Id="rId172" Type="http://schemas.openxmlformats.org/officeDocument/2006/relationships/image" Target="../media/image245.svg"/><Relationship Id="rId193" Type="http://schemas.openxmlformats.org/officeDocument/2006/relationships/image" Target="../media/image155.png"/><Relationship Id="rId207" Type="http://schemas.openxmlformats.org/officeDocument/2006/relationships/image" Target="../media/image162.png"/><Relationship Id="rId228" Type="http://schemas.openxmlformats.org/officeDocument/2006/relationships/image" Target="../media/image301.svg"/><Relationship Id="rId13" Type="http://schemas.openxmlformats.org/officeDocument/2006/relationships/image" Target="../media/image65.png"/><Relationship Id="rId109" Type="http://schemas.openxmlformats.org/officeDocument/2006/relationships/image" Target="../media/image113.png"/><Relationship Id="rId34" Type="http://schemas.openxmlformats.org/officeDocument/2006/relationships/image" Target="../media/image107.svg"/><Relationship Id="rId55" Type="http://schemas.openxmlformats.org/officeDocument/2006/relationships/image" Target="../media/image86.png"/><Relationship Id="rId76" Type="http://schemas.openxmlformats.org/officeDocument/2006/relationships/image" Target="../media/image149.svg"/><Relationship Id="rId97" Type="http://schemas.openxmlformats.org/officeDocument/2006/relationships/image" Target="../media/image107.png"/><Relationship Id="rId120" Type="http://schemas.openxmlformats.org/officeDocument/2006/relationships/image" Target="../media/image193.svg"/><Relationship Id="rId141" Type="http://schemas.openxmlformats.org/officeDocument/2006/relationships/image" Target="../media/image129.png"/><Relationship Id="rId7" Type="http://schemas.openxmlformats.org/officeDocument/2006/relationships/image" Target="../media/image62.png"/><Relationship Id="rId162" Type="http://schemas.openxmlformats.org/officeDocument/2006/relationships/image" Target="../media/image235.svg"/><Relationship Id="rId183" Type="http://schemas.openxmlformats.org/officeDocument/2006/relationships/image" Target="../media/image150.png"/><Relationship Id="rId218" Type="http://schemas.openxmlformats.org/officeDocument/2006/relationships/image" Target="../media/image291.svg"/><Relationship Id="rId24" Type="http://schemas.openxmlformats.org/officeDocument/2006/relationships/image" Target="../media/image97.svg"/><Relationship Id="rId45" Type="http://schemas.openxmlformats.org/officeDocument/2006/relationships/image" Target="../media/image81.png"/><Relationship Id="rId66" Type="http://schemas.openxmlformats.org/officeDocument/2006/relationships/image" Target="../media/image139.svg"/><Relationship Id="rId87" Type="http://schemas.openxmlformats.org/officeDocument/2006/relationships/image" Target="../media/image102.png"/><Relationship Id="rId110" Type="http://schemas.openxmlformats.org/officeDocument/2006/relationships/image" Target="../media/image183.svg"/><Relationship Id="rId131" Type="http://schemas.openxmlformats.org/officeDocument/2006/relationships/image" Target="../media/image124.png"/><Relationship Id="rId152" Type="http://schemas.openxmlformats.org/officeDocument/2006/relationships/image" Target="../media/image225.svg"/><Relationship Id="rId173" Type="http://schemas.openxmlformats.org/officeDocument/2006/relationships/image" Target="../media/image145.png"/><Relationship Id="rId194" Type="http://schemas.openxmlformats.org/officeDocument/2006/relationships/image" Target="../media/image267.svg"/><Relationship Id="rId208" Type="http://schemas.openxmlformats.org/officeDocument/2006/relationships/image" Target="../media/image281.svg"/><Relationship Id="rId229" Type="http://schemas.openxmlformats.org/officeDocument/2006/relationships/image" Target="../media/image173.png"/><Relationship Id="rId14" Type="http://schemas.openxmlformats.org/officeDocument/2006/relationships/image" Target="../media/image87.svg"/><Relationship Id="rId35" Type="http://schemas.openxmlformats.org/officeDocument/2006/relationships/image" Target="../media/image76.png"/><Relationship Id="rId56" Type="http://schemas.openxmlformats.org/officeDocument/2006/relationships/image" Target="../media/image129.svg"/><Relationship Id="rId77" Type="http://schemas.openxmlformats.org/officeDocument/2006/relationships/image" Target="../media/image97.png"/><Relationship Id="rId100" Type="http://schemas.openxmlformats.org/officeDocument/2006/relationships/image" Target="../media/image173.svg"/><Relationship Id="rId8" Type="http://schemas.openxmlformats.org/officeDocument/2006/relationships/image" Target="../media/image81.svg"/><Relationship Id="rId98" Type="http://schemas.openxmlformats.org/officeDocument/2006/relationships/image" Target="../media/image171.svg"/><Relationship Id="rId121" Type="http://schemas.openxmlformats.org/officeDocument/2006/relationships/image" Target="../media/image119.png"/><Relationship Id="rId142" Type="http://schemas.openxmlformats.org/officeDocument/2006/relationships/image" Target="../media/image215.svg"/><Relationship Id="rId163" Type="http://schemas.openxmlformats.org/officeDocument/2006/relationships/image" Target="../media/image140.png"/><Relationship Id="rId184" Type="http://schemas.openxmlformats.org/officeDocument/2006/relationships/image" Target="../media/image257.svg"/><Relationship Id="rId219" Type="http://schemas.openxmlformats.org/officeDocument/2006/relationships/image" Target="../media/image168.png"/><Relationship Id="rId230" Type="http://schemas.openxmlformats.org/officeDocument/2006/relationships/image" Target="../media/image303.svg"/><Relationship Id="rId25" Type="http://schemas.openxmlformats.org/officeDocument/2006/relationships/image" Target="../media/image71.png"/><Relationship Id="rId46" Type="http://schemas.openxmlformats.org/officeDocument/2006/relationships/image" Target="../media/image119.svg"/><Relationship Id="rId67" Type="http://schemas.openxmlformats.org/officeDocument/2006/relationships/image" Target="../media/image92.png"/><Relationship Id="rId116" Type="http://schemas.openxmlformats.org/officeDocument/2006/relationships/image" Target="../media/image189.svg"/><Relationship Id="rId137" Type="http://schemas.openxmlformats.org/officeDocument/2006/relationships/image" Target="../media/image127.png"/><Relationship Id="rId158" Type="http://schemas.openxmlformats.org/officeDocument/2006/relationships/image" Target="../media/image231.svg"/><Relationship Id="rId20" Type="http://schemas.openxmlformats.org/officeDocument/2006/relationships/image" Target="../media/image93.svg"/><Relationship Id="rId41" Type="http://schemas.openxmlformats.org/officeDocument/2006/relationships/image" Target="../media/image79.png"/><Relationship Id="rId62" Type="http://schemas.openxmlformats.org/officeDocument/2006/relationships/image" Target="../media/image135.svg"/><Relationship Id="rId83" Type="http://schemas.openxmlformats.org/officeDocument/2006/relationships/image" Target="../media/image100.png"/><Relationship Id="rId88" Type="http://schemas.openxmlformats.org/officeDocument/2006/relationships/image" Target="../media/image161.svg"/><Relationship Id="rId111" Type="http://schemas.openxmlformats.org/officeDocument/2006/relationships/image" Target="../media/image114.png"/><Relationship Id="rId132" Type="http://schemas.openxmlformats.org/officeDocument/2006/relationships/image" Target="../media/image205.svg"/><Relationship Id="rId153" Type="http://schemas.openxmlformats.org/officeDocument/2006/relationships/image" Target="../media/image135.png"/><Relationship Id="rId174" Type="http://schemas.openxmlformats.org/officeDocument/2006/relationships/image" Target="../media/image247.svg"/><Relationship Id="rId179" Type="http://schemas.openxmlformats.org/officeDocument/2006/relationships/image" Target="../media/image148.png"/><Relationship Id="rId195" Type="http://schemas.openxmlformats.org/officeDocument/2006/relationships/image" Target="../media/image156.png"/><Relationship Id="rId209" Type="http://schemas.openxmlformats.org/officeDocument/2006/relationships/image" Target="../media/image163.png"/><Relationship Id="rId190" Type="http://schemas.openxmlformats.org/officeDocument/2006/relationships/image" Target="../media/image263.svg"/><Relationship Id="rId204" Type="http://schemas.openxmlformats.org/officeDocument/2006/relationships/image" Target="../media/image277.svg"/><Relationship Id="rId220" Type="http://schemas.openxmlformats.org/officeDocument/2006/relationships/image" Target="../media/image293.svg"/><Relationship Id="rId225" Type="http://schemas.openxmlformats.org/officeDocument/2006/relationships/image" Target="../media/image171.png"/><Relationship Id="rId15" Type="http://schemas.openxmlformats.org/officeDocument/2006/relationships/image" Target="../media/image66.png"/><Relationship Id="rId36" Type="http://schemas.openxmlformats.org/officeDocument/2006/relationships/image" Target="../media/image109.svg"/><Relationship Id="rId57" Type="http://schemas.openxmlformats.org/officeDocument/2006/relationships/image" Target="../media/image87.png"/><Relationship Id="rId106" Type="http://schemas.openxmlformats.org/officeDocument/2006/relationships/image" Target="../media/image179.svg"/><Relationship Id="rId127" Type="http://schemas.openxmlformats.org/officeDocument/2006/relationships/image" Target="../media/image122.png"/><Relationship Id="rId10" Type="http://schemas.openxmlformats.org/officeDocument/2006/relationships/image" Target="../media/image83.svg"/><Relationship Id="rId31" Type="http://schemas.openxmlformats.org/officeDocument/2006/relationships/image" Target="../media/image74.png"/><Relationship Id="rId52" Type="http://schemas.openxmlformats.org/officeDocument/2006/relationships/image" Target="../media/image125.svg"/><Relationship Id="rId73" Type="http://schemas.openxmlformats.org/officeDocument/2006/relationships/image" Target="../media/image95.png"/><Relationship Id="rId78" Type="http://schemas.openxmlformats.org/officeDocument/2006/relationships/image" Target="../media/image151.svg"/><Relationship Id="rId94" Type="http://schemas.openxmlformats.org/officeDocument/2006/relationships/image" Target="../media/image167.svg"/><Relationship Id="rId99" Type="http://schemas.openxmlformats.org/officeDocument/2006/relationships/image" Target="../media/image108.png"/><Relationship Id="rId101" Type="http://schemas.openxmlformats.org/officeDocument/2006/relationships/image" Target="../media/image109.png"/><Relationship Id="rId122" Type="http://schemas.openxmlformats.org/officeDocument/2006/relationships/image" Target="../media/image195.svg"/><Relationship Id="rId143" Type="http://schemas.openxmlformats.org/officeDocument/2006/relationships/image" Target="../media/image130.png"/><Relationship Id="rId148" Type="http://schemas.openxmlformats.org/officeDocument/2006/relationships/image" Target="../media/image221.svg"/><Relationship Id="rId164" Type="http://schemas.openxmlformats.org/officeDocument/2006/relationships/image" Target="../media/image237.svg"/><Relationship Id="rId169" Type="http://schemas.openxmlformats.org/officeDocument/2006/relationships/image" Target="../media/image143.png"/><Relationship Id="rId185" Type="http://schemas.openxmlformats.org/officeDocument/2006/relationships/image" Target="../media/image151.png"/><Relationship Id="rId4" Type="http://schemas.openxmlformats.org/officeDocument/2006/relationships/image" Target="../media/image77.svg"/><Relationship Id="rId9" Type="http://schemas.openxmlformats.org/officeDocument/2006/relationships/image" Target="../media/image63.png"/><Relationship Id="rId180" Type="http://schemas.openxmlformats.org/officeDocument/2006/relationships/image" Target="../media/image253.svg"/><Relationship Id="rId210" Type="http://schemas.openxmlformats.org/officeDocument/2006/relationships/image" Target="../media/image283.svg"/><Relationship Id="rId215" Type="http://schemas.openxmlformats.org/officeDocument/2006/relationships/image" Target="../media/image166.png"/><Relationship Id="rId26" Type="http://schemas.openxmlformats.org/officeDocument/2006/relationships/image" Target="../media/image99.svg"/><Relationship Id="rId231" Type="http://schemas.openxmlformats.org/officeDocument/2006/relationships/image" Target="../media/image174.png"/><Relationship Id="rId47" Type="http://schemas.openxmlformats.org/officeDocument/2006/relationships/image" Target="../media/image82.png"/><Relationship Id="rId68" Type="http://schemas.openxmlformats.org/officeDocument/2006/relationships/image" Target="../media/image141.svg"/><Relationship Id="rId89" Type="http://schemas.openxmlformats.org/officeDocument/2006/relationships/image" Target="../media/image103.png"/><Relationship Id="rId112" Type="http://schemas.openxmlformats.org/officeDocument/2006/relationships/image" Target="../media/image185.svg"/><Relationship Id="rId133" Type="http://schemas.openxmlformats.org/officeDocument/2006/relationships/image" Target="../media/image125.png"/><Relationship Id="rId154" Type="http://schemas.openxmlformats.org/officeDocument/2006/relationships/image" Target="../media/image227.svg"/><Relationship Id="rId175" Type="http://schemas.openxmlformats.org/officeDocument/2006/relationships/image" Target="../media/image146.png"/><Relationship Id="rId196" Type="http://schemas.openxmlformats.org/officeDocument/2006/relationships/image" Target="../media/image269.svg"/><Relationship Id="rId200" Type="http://schemas.openxmlformats.org/officeDocument/2006/relationships/image" Target="../media/image273.svg"/><Relationship Id="rId16" Type="http://schemas.openxmlformats.org/officeDocument/2006/relationships/image" Target="../media/image89.svg"/><Relationship Id="rId221" Type="http://schemas.openxmlformats.org/officeDocument/2006/relationships/image" Target="../media/image169.png"/><Relationship Id="rId37" Type="http://schemas.openxmlformats.org/officeDocument/2006/relationships/image" Target="../media/image77.png"/><Relationship Id="rId58" Type="http://schemas.openxmlformats.org/officeDocument/2006/relationships/image" Target="../media/image131.svg"/><Relationship Id="rId79" Type="http://schemas.openxmlformats.org/officeDocument/2006/relationships/image" Target="../media/image98.png"/><Relationship Id="rId102" Type="http://schemas.openxmlformats.org/officeDocument/2006/relationships/image" Target="../media/image175.svg"/><Relationship Id="rId123" Type="http://schemas.openxmlformats.org/officeDocument/2006/relationships/image" Target="../media/image120.png"/><Relationship Id="rId144" Type="http://schemas.openxmlformats.org/officeDocument/2006/relationships/image" Target="../media/image217.svg"/><Relationship Id="rId90" Type="http://schemas.openxmlformats.org/officeDocument/2006/relationships/image" Target="../media/image163.svg"/><Relationship Id="rId165" Type="http://schemas.openxmlformats.org/officeDocument/2006/relationships/image" Target="../media/image141.png"/><Relationship Id="rId186" Type="http://schemas.openxmlformats.org/officeDocument/2006/relationships/image" Target="../media/image259.svg"/><Relationship Id="rId211" Type="http://schemas.openxmlformats.org/officeDocument/2006/relationships/image" Target="../media/image164.png"/><Relationship Id="rId232" Type="http://schemas.openxmlformats.org/officeDocument/2006/relationships/image" Target="../media/image305.svg"/><Relationship Id="rId27" Type="http://schemas.openxmlformats.org/officeDocument/2006/relationships/image" Target="../media/image72.png"/><Relationship Id="rId48" Type="http://schemas.openxmlformats.org/officeDocument/2006/relationships/image" Target="../media/image121.svg"/><Relationship Id="rId69" Type="http://schemas.openxmlformats.org/officeDocument/2006/relationships/image" Target="../media/image93.png"/><Relationship Id="rId113" Type="http://schemas.openxmlformats.org/officeDocument/2006/relationships/image" Target="../media/image115.png"/><Relationship Id="rId134" Type="http://schemas.openxmlformats.org/officeDocument/2006/relationships/image" Target="../media/image207.svg"/><Relationship Id="rId80" Type="http://schemas.openxmlformats.org/officeDocument/2006/relationships/image" Target="../media/image153.svg"/><Relationship Id="rId155" Type="http://schemas.openxmlformats.org/officeDocument/2006/relationships/image" Target="../media/image136.png"/><Relationship Id="rId176" Type="http://schemas.openxmlformats.org/officeDocument/2006/relationships/image" Target="../media/image249.svg"/><Relationship Id="rId197" Type="http://schemas.openxmlformats.org/officeDocument/2006/relationships/image" Target="../media/image157.png"/><Relationship Id="rId201" Type="http://schemas.openxmlformats.org/officeDocument/2006/relationships/image" Target="../media/image159.png"/><Relationship Id="rId222" Type="http://schemas.openxmlformats.org/officeDocument/2006/relationships/image" Target="../media/image295.svg"/><Relationship Id="rId17" Type="http://schemas.openxmlformats.org/officeDocument/2006/relationships/image" Target="../media/image67.png"/><Relationship Id="rId38" Type="http://schemas.openxmlformats.org/officeDocument/2006/relationships/image" Target="../media/image111.svg"/><Relationship Id="rId59" Type="http://schemas.openxmlformats.org/officeDocument/2006/relationships/image" Target="../media/image88.png"/><Relationship Id="rId103" Type="http://schemas.openxmlformats.org/officeDocument/2006/relationships/image" Target="../media/image110.png"/><Relationship Id="rId124" Type="http://schemas.openxmlformats.org/officeDocument/2006/relationships/image" Target="../media/image197.svg"/><Relationship Id="rId70" Type="http://schemas.openxmlformats.org/officeDocument/2006/relationships/image" Target="../media/image143.svg"/><Relationship Id="rId91" Type="http://schemas.openxmlformats.org/officeDocument/2006/relationships/image" Target="../media/image104.png"/><Relationship Id="rId145" Type="http://schemas.openxmlformats.org/officeDocument/2006/relationships/image" Target="../media/image131.png"/><Relationship Id="rId166" Type="http://schemas.openxmlformats.org/officeDocument/2006/relationships/image" Target="../media/image239.svg"/><Relationship Id="rId187" Type="http://schemas.openxmlformats.org/officeDocument/2006/relationships/image" Target="../media/image152.png"/><Relationship Id="rId1" Type="http://schemas.openxmlformats.org/officeDocument/2006/relationships/slideLayout" Target="../slideLayouts/slideLayout14.xml"/><Relationship Id="rId212" Type="http://schemas.openxmlformats.org/officeDocument/2006/relationships/image" Target="../media/image285.svg"/><Relationship Id="rId28" Type="http://schemas.openxmlformats.org/officeDocument/2006/relationships/image" Target="../media/image101.svg"/><Relationship Id="rId49" Type="http://schemas.openxmlformats.org/officeDocument/2006/relationships/image" Target="../media/image83.png"/><Relationship Id="rId114" Type="http://schemas.openxmlformats.org/officeDocument/2006/relationships/image" Target="../media/image187.svg"/><Relationship Id="rId60" Type="http://schemas.openxmlformats.org/officeDocument/2006/relationships/image" Target="../media/image133.svg"/><Relationship Id="rId81" Type="http://schemas.openxmlformats.org/officeDocument/2006/relationships/image" Target="../media/image99.png"/><Relationship Id="rId135" Type="http://schemas.openxmlformats.org/officeDocument/2006/relationships/image" Target="../media/image126.png"/><Relationship Id="rId156" Type="http://schemas.openxmlformats.org/officeDocument/2006/relationships/image" Target="../media/image229.svg"/><Relationship Id="rId177" Type="http://schemas.openxmlformats.org/officeDocument/2006/relationships/image" Target="../media/image147.png"/><Relationship Id="rId198" Type="http://schemas.openxmlformats.org/officeDocument/2006/relationships/image" Target="../media/image271.svg"/><Relationship Id="rId202" Type="http://schemas.openxmlformats.org/officeDocument/2006/relationships/image" Target="../media/image275.svg"/><Relationship Id="rId223" Type="http://schemas.openxmlformats.org/officeDocument/2006/relationships/image" Target="../media/image170.png"/><Relationship Id="rId18" Type="http://schemas.openxmlformats.org/officeDocument/2006/relationships/image" Target="../media/image91.svg"/><Relationship Id="rId39" Type="http://schemas.openxmlformats.org/officeDocument/2006/relationships/image" Target="../media/image78.png"/><Relationship Id="rId50" Type="http://schemas.openxmlformats.org/officeDocument/2006/relationships/image" Target="../media/image123.svg"/><Relationship Id="rId104" Type="http://schemas.openxmlformats.org/officeDocument/2006/relationships/image" Target="../media/image177.svg"/><Relationship Id="rId125" Type="http://schemas.openxmlformats.org/officeDocument/2006/relationships/image" Target="../media/image121.png"/><Relationship Id="rId146" Type="http://schemas.openxmlformats.org/officeDocument/2006/relationships/image" Target="../media/image219.svg"/><Relationship Id="rId167" Type="http://schemas.openxmlformats.org/officeDocument/2006/relationships/image" Target="../media/image142.png"/><Relationship Id="rId188" Type="http://schemas.openxmlformats.org/officeDocument/2006/relationships/image" Target="../media/image261.svg"/><Relationship Id="rId71" Type="http://schemas.openxmlformats.org/officeDocument/2006/relationships/image" Target="../media/image94.png"/><Relationship Id="rId92" Type="http://schemas.openxmlformats.org/officeDocument/2006/relationships/image" Target="../media/image165.svg"/><Relationship Id="rId213" Type="http://schemas.openxmlformats.org/officeDocument/2006/relationships/image" Target="../media/image165.png"/><Relationship Id="rId2" Type="http://schemas.openxmlformats.org/officeDocument/2006/relationships/notesSlide" Target="../notesSlides/notesSlide37.xml"/><Relationship Id="rId29" Type="http://schemas.openxmlformats.org/officeDocument/2006/relationships/image" Target="../media/image73.png"/><Relationship Id="rId40" Type="http://schemas.openxmlformats.org/officeDocument/2006/relationships/image" Target="../media/image113.svg"/><Relationship Id="rId115" Type="http://schemas.openxmlformats.org/officeDocument/2006/relationships/image" Target="../media/image116.png"/><Relationship Id="rId136" Type="http://schemas.openxmlformats.org/officeDocument/2006/relationships/image" Target="../media/image209.svg"/><Relationship Id="rId157" Type="http://schemas.openxmlformats.org/officeDocument/2006/relationships/image" Target="../media/image137.png"/><Relationship Id="rId178" Type="http://schemas.openxmlformats.org/officeDocument/2006/relationships/image" Target="../media/image251.svg"/><Relationship Id="rId61" Type="http://schemas.openxmlformats.org/officeDocument/2006/relationships/image" Target="../media/image89.png"/><Relationship Id="rId82" Type="http://schemas.openxmlformats.org/officeDocument/2006/relationships/image" Target="../media/image155.svg"/><Relationship Id="rId199" Type="http://schemas.openxmlformats.org/officeDocument/2006/relationships/image" Target="../media/image158.png"/><Relationship Id="rId203" Type="http://schemas.openxmlformats.org/officeDocument/2006/relationships/image" Target="../media/image160.png"/><Relationship Id="rId19" Type="http://schemas.openxmlformats.org/officeDocument/2006/relationships/image" Target="../media/image68.png"/><Relationship Id="rId224" Type="http://schemas.openxmlformats.org/officeDocument/2006/relationships/image" Target="../media/image297.svg"/><Relationship Id="rId30" Type="http://schemas.openxmlformats.org/officeDocument/2006/relationships/image" Target="../media/image103.svg"/><Relationship Id="rId105" Type="http://schemas.openxmlformats.org/officeDocument/2006/relationships/image" Target="../media/image111.png"/><Relationship Id="rId126" Type="http://schemas.openxmlformats.org/officeDocument/2006/relationships/image" Target="../media/image199.svg"/><Relationship Id="rId147" Type="http://schemas.openxmlformats.org/officeDocument/2006/relationships/image" Target="../media/image132.png"/><Relationship Id="rId168" Type="http://schemas.openxmlformats.org/officeDocument/2006/relationships/image" Target="../media/image241.svg"/><Relationship Id="rId51" Type="http://schemas.openxmlformats.org/officeDocument/2006/relationships/image" Target="../media/image84.png"/><Relationship Id="rId72" Type="http://schemas.openxmlformats.org/officeDocument/2006/relationships/image" Target="../media/image145.svg"/><Relationship Id="rId93" Type="http://schemas.openxmlformats.org/officeDocument/2006/relationships/image" Target="../media/image105.png"/><Relationship Id="rId189" Type="http://schemas.openxmlformats.org/officeDocument/2006/relationships/image" Target="../media/image153.png"/><Relationship Id="rId3" Type="http://schemas.openxmlformats.org/officeDocument/2006/relationships/image" Target="../media/image60.png"/><Relationship Id="rId214" Type="http://schemas.openxmlformats.org/officeDocument/2006/relationships/image" Target="../media/image287.sv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117" Type="http://schemas.openxmlformats.org/officeDocument/2006/relationships/image" Target="../media/image232.png"/><Relationship Id="rId21" Type="http://schemas.openxmlformats.org/officeDocument/2006/relationships/image" Target="../media/image184.png"/><Relationship Id="rId63" Type="http://schemas.openxmlformats.org/officeDocument/2006/relationships/image" Target="../media/image205.png"/><Relationship Id="rId159" Type="http://schemas.openxmlformats.org/officeDocument/2006/relationships/image" Target="../media/image253.png"/><Relationship Id="rId170" Type="http://schemas.openxmlformats.org/officeDocument/2006/relationships/image" Target="../media/image473.svg"/><Relationship Id="rId226" Type="http://schemas.openxmlformats.org/officeDocument/2006/relationships/image" Target="../media/image529.svg"/><Relationship Id="rId268" Type="http://schemas.openxmlformats.org/officeDocument/2006/relationships/image" Target="../media/image571.svg"/><Relationship Id="rId32" Type="http://schemas.openxmlformats.org/officeDocument/2006/relationships/image" Target="../media/image335.svg"/><Relationship Id="rId74" Type="http://schemas.openxmlformats.org/officeDocument/2006/relationships/image" Target="../media/image377.svg"/><Relationship Id="rId128" Type="http://schemas.openxmlformats.org/officeDocument/2006/relationships/image" Target="../media/image431.svg"/><Relationship Id="rId5" Type="http://schemas.openxmlformats.org/officeDocument/2006/relationships/image" Target="../media/image176.png"/><Relationship Id="rId181" Type="http://schemas.openxmlformats.org/officeDocument/2006/relationships/image" Target="../media/image264.png"/><Relationship Id="rId237" Type="http://schemas.openxmlformats.org/officeDocument/2006/relationships/image" Target="../media/image292.png"/><Relationship Id="rId258" Type="http://schemas.openxmlformats.org/officeDocument/2006/relationships/image" Target="../media/image561.svg"/><Relationship Id="rId22" Type="http://schemas.openxmlformats.org/officeDocument/2006/relationships/image" Target="../media/image325.svg"/><Relationship Id="rId43" Type="http://schemas.openxmlformats.org/officeDocument/2006/relationships/image" Target="../media/image195.png"/><Relationship Id="rId64" Type="http://schemas.openxmlformats.org/officeDocument/2006/relationships/image" Target="../media/image367.svg"/><Relationship Id="rId118" Type="http://schemas.openxmlformats.org/officeDocument/2006/relationships/image" Target="../media/image421.svg"/><Relationship Id="rId139" Type="http://schemas.openxmlformats.org/officeDocument/2006/relationships/image" Target="../media/image243.png"/><Relationship Id="rId85" Type="http://schemas.openxmlformats.org/officeDocument/2006/relationships/image" Target="../media/image216.png"/><Relationship Id="rId150" Type="http://schemas.openxmlformats.org/officeDocument/2006/relationships/image" Target="../media/image453.svg"/><Relationship Id="rId171" Type="http://schemas.openxmlformats.org/officeDocument/2006/relationships/image" Target="../media/image259.png"/><Relationship Id="rId192" Type="http://schemas.openxmlformats.org/officeDocument/2006/relationships/image" Target="../media/image495.svg"/><Relationship Id="rId206" Type="http://schemas.openxmlformats.org/officeDocument/2006/relationships/image" Target="../media/image509.svg"/><Relationship Id="rId227" Type="http://schemas.openxmlformats.org/officeDocument/2006/relationships/image" Target="../media/image287.png"/><Relationship Id="rId248" Type="http://schemas.openxmlformats.org/officeDocument/2006/relationships/image" Target="../media/image551.svg"/><Relationship Id="rId269" Type="http://schemas.openxmlformats.org/officeDocument/2006/relationships/image" Target="../media/image308.png"/><Relationship Id="rId12" Type="http://schemas.openxmlformats.org/officeDocument/2006/relationships/image" Target="../media/image315.svg"/><Relationship Id="rId33" Type="http://schemas.openxmlformats.org/officeDocument/2006/relationships/image" Target="../media/image190.png"/><Relationship Id="rId108" Type="http://schemas.openxmlformats.org/officeDocument/2006/relationships/image" Target="../media/image411.svg"/><Relationship Id="rId129" Type="http://schemas.openxmlformats.org/officeDocument/2006/relationships/image" Target="../media/image238.png"/><Relationship Id="rId54" Type="http://schemas.openxmlformats.org/officeDocument/2006/relationships/image" Target="../media/image357.svg"/><Relationship Id="rId75" Type="http://schemas.openxmlformats.org/officeDocument/2006/relationships/image" Target="../media/image211.png"/><Relationship Id="rId96" Type="http://schemas.openxmlformats.org/officeDocument/2006/relationships/image" Target="../media/image399.svg"/><Relationship Id="rId140" Type="http://schemas.openxmlformats.org/officeDocument/2006/relationships/image" Target="../media/image443.svg"/><Relationship Id="rId161" Type="http://schemas.openxmlformats.org/officeDocument/2006/relationships/image" Target="../media/image254.png"/><Relationship Id="rId182" Type="http://schemas.openxmlformats.org/officeDocument/2006/relationships/image" Target="../media/image485.svg"/><Relationship Id="rId217" Type="http://schemas.openxmlformats.org/officeDocument/2006/relationships/image" Target="../media/image282.png"/><Relationship Id="rId6" Type="http://schemas.openxmlformats.org/officeDocument/2006/relationships/image" Target="../media/image309.svg"/><Relationship Id="rId238" Type="http://schemas.openxmlformats.org/officeDocument/2006/relationships/image" Target="../media/image541.svg"/><Relationship Id="rId259" Type="http://schemas.openxmlformats.org/officeDocument/2006/relationships/image" Target="../media/image303.png"/><Relationship Id="rId23" Type="http://schemas.openxmlformats.org/officeDocument/2006/relationships/image" Target="../media/image185.png"/><Relationship Id="rId119" Type="http://schemas.openxmlformats.org/officeDocument/2006/relationships/image" Target="../media/image233.png"/><Relationship Id="rId270" Type="http://schemas.openxmlformats.org/officeDocument/2006/relationships/image" Target="../media/image573.svg"/><Relationship Id="rId44" Type="http://schemas.openxmlformats.org/officeDocument/2006/relationships/image" Target="../media/image347.svg"/><Relationship Id="rId65" Type="http://schemas.openxmlformats.org/officeDocument/2006/relationships/image" Target="../media/image206.png"/><Relationship Id="rId86" Type="http://schemas.openxmlformats.org/officeDocument/2006/relationships/image" Target="../media/image389.svg"/><Relationship Id="rId130" Type="http://schemas.openxmlformats.org/officeDocument/2006/relationships/image" Target="../media/image433.svg"/><Relationship Id="rId151" Type="http://schemas.openxmlformats.org/officeDocument/2006/relationships/image" Target="../media/image249.png"/><Relationship Id="rId172" Type="http://schemas.openxmlformats.org/officeDocument/2006/relationships/image" Target="../media/image475.svg"/><Relationship Id="rId193" Type="http://schemas.openxmlformats.org/officeDocument/2006/relationships/image" Target="../media/image270.png"/><Relationship Id="rId207" Type="http://schemas.openxmlformats.org/officeDocument/2006/relationships/image" Target="../media/image277.png"/><Relationship Id="rId228" Type="http://schemas.openxmlformats.org/officeDocument/2006/relationships/image" Target="../media/image531.svg"/><Relationship Id="rId249" Type="http://schemas.openxmlformats.org/officeDocument/2006/relationships/image" Target="../media/image298.png"/><Relationship Id="rId13" Type="http://schemas.openxmlformats.org/officeDocument/2006/relationships/image" Target="../media/image180.png"/><Relationship Id="rId109" Type="http://schemas.openxmlformats.org/officeDocument/2006/relationships/image" Target="../media/image228.png"/><Relationship Id="rId260" Type="http://schemas.openxmlformats.org/officeDocument/2006/relationships/image" Target="../media/image563.svg"/><Relationship Id="rId34" Type="http://schemas.openxmlformats.org/officeDocument/2006/relationships/image" Target="../media/image337.svg"/><Relationship Id="rId55" Type="http://schemas.openxmlformats.org/officeDocument/2006/relationships/image" Target="../media/image201.png"/><Relationship Id="rId76" Type="http://schemas.openxmlformats.org/officeDocument/2006/relationships/image" Target="../media/image379.svg"/><Relationship Id="rId97" Type="http://schemas.openxmlformats.org/officeDocument/2006/relationships/image" Target="../media/image222.png"/><Relationship Id="rId120" Type="http://schemas.openxmlformats.org/officeDocument/2006/relationships/image" Target="../media/image423.svg"/><Relationship Id="rId141" Type="http://schemas.openxmlformats.org/officeDocument/2006/relationships/image" Target="../media/image244.png"/><Relationship Id="rId7" Type="http://schemas.openxmlformats.org/officeDocument/2006/relationships/image" Target="../media/image177.png"/><Relationship Id="rId162" Type="http://schemas.openxmlformats.org/officeDocument/2006/relationships/image" Target="../media/image465.svg"/><Relationship Id="rId183" Type="http://schemas.openxmlformats.org/officeDocument/2006/relationships/image" Target="../media/image265.png"/><Relationship Id="rId218" Type="http://schemas.openxmlformats.org/officeDocument/2006/relationships/image" Target="../media/image521.svg"/><Relationship Id="rId239" Type="http://schemas.openxmlformats.org/officeDocument/2006/relationships/image" Target="../media/image293.png"/><Relationship Id="rId250" Type="http://schemas.openxmlformats.org/officeDocument/2006/relationships/image" Target="../media/image553.svg"/><Relationship Id="rId271" Type="http://schemas.openxmlformats.org/officeDocument/2006/relationships/image" Target="../media/image309.png"/><Relationship Id="rId24" Type="http://schemas.openxmlformats.org/officeDocument/2006/relationships/image" Target="../media/image327.svg"/><Relationship Id="rId45" Type="http://schemas.openxmlformats.org/officeDocument/2006/relationships/image" Target="../media/image196.png"/><Relationship Id="rId66" Type="http://schemas.openxmlformats.org/officeDocument/2006/relationships/image" Target="../media/image369.svg"/><Relationship Id="rId87" Type="http://schemas.openxmlformats.org/officeDocument/2006/relationships/image" Target="../media/image217.png"/><Relationship Id="rId110" Type="http://schemas.openxmlformats.org/officeDocument/2006/relationships/image" Target="../media/image413.svg"/><Relationship Id="rId131" Type="http://schemas.openxmlformats.org/officeDocument/2006/relationships/image" Target="../media/image239.png"/><Relationship Id="rId152" Type="http://schemas.openxmlformats.org/officeDocument/2006/relationships/image" Target="../media/image455.svg"/><Relationship Id="rId173" Type="http://schemas.openxmlformats.org/officeDocument/2006/relationships/image" Target="../media/image260.png"/><Relationship Id="rId194" Type="http://schemas.openxmlformats.org/officeDocument/2006/relationships/image" Target="../media/image497.svg"/><Relationship Id="rId208" Type="http://schemas.openxmlformats.org/officeDocument/2006/relationships/image" Target="../media/image511.svg"/><Relationship Id="rId229" Type="http://schemas.openxmlformats.org/officeDocument/2006/relationships/image" Target="../media/image288.png"/><Relationship Id="rId240" Type="http://schemas.openxmlformats.org/officeDocument/2006/relationships/image" Target="../media/image543.svg"/><Relationship Id="rId261" Type="http://schemas.openxmlformats.org/officeDocument/2006/relationships/image" Target="../media/image304.png"/><Relationship Id="rId14" Type="http://schemas.openxmlformats.org/officeDocument/2006/relationships/image" Target="../media/image317.svg"/><Relationship Id="rId35" Type="http://schemas.openxmlformats.org/officeDocument/2006/relationships/image" Target="../media/image191.png"/><Relationship Id="rId56" Type="http://schemas.openxmlformats.org/officeDocument/2006/relationships/image" Target="../media/image359.svg"/><Relationship Id="rId77" Type="http://schemas.openxmlformats.org/officeDocument/2006/relationships/image" Target="../media/image212.png"/><Relationship Id="rId100" Type="http://schemas.openxmlformats.org/officeDocument/2006/relationships/image" Target="../media/image403.svg"/><Relationship Id="rId8" Type="http://schemas.openxmlformats.org/officeDocument/2006/relationships/image" Target="../media/image311.svg"/><Relationship Id="rId98" Type="http://schemas.openxmlformats.org/officeDocument/2006/relationships/image" Target="../media/image401.svg"/><Relationship Id="rId121" Type="http://schemas.openxmlformats.org/officeDocument/2006/relationships/image" Target="../media/image234.png"/><Relationship Id="rId142" Type="http://schemas.openxmlformats.org/officeDocument/2006/relationships/image" Target="../media/image445.svg"/><Relationship Id="rId163" Type="http://schemas.openxmlformats.org/officeDocument/2006/relationships/image" Target="../media/image255.png"/><Relationship Id="rId184" Type="http://schemas.openxmlformats.org/officeDocument/2006/relationships/image" Target="../media/image487.svg"/><Relationship Id="rId219" Type="http://schemas.openxmlformats.org/officeDocument/2006/relationships/image" Target="../media/image283.png"/><Relationship Id="rId230" Type="http://schemas.openxmlformats.org/officeDocument/2006/relationships/image" Target="../media/image533.svg"/><Relationship Id="rId251" Type="http://schemas.openxmlformats.org/officeDocument/2006/relationships/image" Target="../media/image299.png"/><Relationship Id="rId25" Type="http://schemas.openxmlformats.org/officeDocument/2006/relationships/image" Target="../media/image186.png"/><Relationship Id="rId46" Type="http://schemas.openxmlformats.org/officeDocument/2006/relationships/image" Target="../media/image349.svg"/><Relationship Id="rId67" Type="http://schemas.openxmlformats.org/officeDocument/2006/relationships/image" Target="../media/image207.png"/><Relationship Id="rId272" Type="http://schemas.openxmlformats.org/officeDocument/2006/relationships/image" Target="../media/image575.svg"/><Relationship Id="rId88" Type="http://schemas.openxmlformats.org/officeDocument/2006/relationships/image" Target="../media/image391.svg"/><Relationship Id="rId111" Type="http://schemas.openxmlformats.org/officeDocument/2006/relationships/image" Target="../media/image229.png"/><Relationship Id="rId132" Type="http://schemas.openxmlformats.org/officeDocument/2006/relationships/image" Target="../media/image435.svg"/><Relationship Id="rId153" Type="http://schemas.openxmlformats.org/officeDocument/2006/relationships/image" Target="../media/image250.png"/><Relationship Id="rId174" Type="http://schemas.openxmlformats.org/officeDocument/2006/relationships/image" Target="../media/image477.svg"/><Relationship Id="rId195" Type="http://schemas.openxmlformats.org/officeDocument/2006/relationships/image" Target="../media/image271.png"/><Relationship Id="rId209" Type="http://schemas.openxmlformats.org/officeDocument/2006/relationships/image" Target="../media/image278.png"/><Relationship Id="rId220" Type="http://schemas.openxmlformats.org/officeDocument/2006/relationships/image" Target="../media/image523.svg"/><Relationship Id="rId241" Type="http://schemas.openxmlformats.org/officeDocument/2006/relationships/image" Target="../media/image294.png"/><Relationship Id="rId15" Type="http://schemas.openxmlformats.org/officeDocument/2006/relationships/image" Target="../media/image181.png"/><Relationship Id="rId36" Type="http://schemas.openxmlformats.org/officeDocument/2006/relationships/image" Target="../media/image339.svg"/><Relationship Id="rId57" Type="http://schemas.openxmlformats.org/officeDocument/2006/relationships/image" Target="../media/image202.png"/><Relationship Id="rId262" Type="http://schemas.openxmlformats.org/officeDocument/2006/relationships/image" Target="../media/image565.svg"/><Relationship Id="rId78" Type="http://schemas.openxmlformats.org/officeDocument/2006/relationships/image" Target="../media/image381.svg"/><Relationship Id="rId99" Type="http://schemas.openxmlformats.org/officeDocument/2006/relationships/image" Target="../media/image223.png"/><Relationship Id="rId101" Type="http://schemas.openxmlformats.org/officeDocument/2006/relationships/image" Target="../media/image224.png"/><Relationship Id="rId122" Type="http://schemas.openxmlformats.org/officeDocument/2006/relationships/image" Target="../media/image425.svg"/><Relationship Id="rId143" Type="http://schemas.openxmlformats.org/officeDocument/2006/relationships/image" Target="../media/image245.png"/><Relationship Id="rId164" Type="http://schemas.openxmlformats.org/officeDocument/2006/relationships/image" Target="../media/image467.svg"/><Relationship Id="rId185" Type="http://schemas.openxmlformats.org/officeDocument/2006/relationships/image" Target="../media/image266.png"/><Relationship Id="rId9" Type="http://schemas.openxmlformats.org/officeDocument/2006/relationships/image" Target="../media/image178.png"/><Relationship Id="rId210" Type="http://schemas.openxmlformats.org/officeDocument/2006/relationships/image" Target="../media/image513.svg"/><Relationship Id="rId26" Type="http://schemas.openxmlformats.org/officeDocument/2006/relationships/image" Target="../media/image329.svg"/><Relationship Id="rId231" Type="http://schemas.openxmlformats.org/officeDocument/2006/relationships/image" Target="../media/image289.png"/><Relationship Id="rId252" Type="http://schemas.openxmlformats.org/officeDocument/2006/relationships/image" Target="../media/image555.svg"/><Relationship Id="rId273" Type="http://schemas.openxmlformats.org/officeDocument/2006/relationships/image" Target="../media/image310.png"/><Relationship Id="rId47" Type="http://schemas.openxmlformats.org/officeDocument/2006/relationships/image" Target="../media/image197.png"/><Relationship Id="rId68" Type="http://schemas.openxmlformats.org/officeDocument/2006/relationships/image" Target="../media/image371.svg"/><Relationship Id="rId89" Type="http://schemas.openxmlformats.org/officeDocument/2006/relationships/image" Target="../media/image218.png"/><Relationship Id="rId112" Type="http://schemas.openxmlformats.org/officeDocument/2006/relationships/image" Target="../media/image415.svg"/><Relationship Id="rId133" Type="http://schemas.openxmlformats.org/officeDocument/2006/relationships/image" Target="../media/image240.png"/><Relationship Id="rId154" Type="http://schemas.openxmlformats.org/officeDocument/2006/relationships/image" Target="../media/image457.svg"/><Relationship Id="rId175" Type="http://schemas.openxmlformats.org/officeDocument/2006/relationships/image" Target="../media/image261.png"/><Relationship Id="rId196" Type="http://schemas.openxmlformats.org/officeDocument/2006/relationships/image" Target="../media/image499.svg"/><Relationship Id="rId200" Type="http://schemas.openxmlformats.org/officeDocument/2006/relationships/image" Target="../media/image503.svg"/><Relationship Id="rId16" Type="http://schemas.openxmlformats.org/officeDocument/2006/relationships/image" Target="../media/image319.svg"/><Relationship Id="rId221" Type="http://schemas.openxmlformats.org/officeDocument/2006/relationships/image" Target="../media/image284.png"/><Relationship Id="rId242" Type="http://schemas.openxmlformats.org/officeDocument/2006/relationships/image" Target="../media/image545.svg"/><Relationship Id="rId263" Type="http://schemas.openxmlformats.org/officeDocument/2006/relationships/image" Target="../media/image305.png"/><Relationship Id="rId37" Type="http://schemas.openxmlformats.org/officeDocument/2006/relationships/image" Target="../media/image192.png"/><Relationship Id="rId58" Type="http://schemas.openxmlformats.org/officeDocument/2006/relationships/image" Target="../media/image361.svg"/><Relationship Id="rId79" Type="http://schemas.openxmlformats.org/officeDocument/2006/relationships/image" Target="../media/image213.png"/><Relationship Id="rId102" Type="http://schemas.openxmlformats.org/officeDocument/2006/relationships/image" Target="../media/image405.svg"/><Relationship Id="rId123" Type="http://schemas.openxmlformats.org/officeDocument/2006/relationships/image" Target="../media/image235.png"/><Relationship Id="rId144" Type="http://schemas.openxmlformats.org/officeDocument/2006/relationships/image" Target="../media/image447.svg"/><Relationship Id="rId90" Type="http://schemas.openxmlformats.org/officeDocument/2006/relationships/image" Target="../media/image393.svg"/><Relationship Id="rId165" Type="http://schemas.openxmlformats.org/officeDocument/2006/relationships/image" Target="../media/image256.png"/><Relationship Id="rId186" Type="http://schemas.openxmlformats.org/officeDocument/2006/relationships/image" Target="../media/image489.svg"/><Relationship Id="rId211" Type="http://schemas.openxmlformats.org/officeDocument/2006/relationships/image" Target="../media/image279.png"/><Relationship Id="rId232" Type="http://schemas.openxmlformats.org/officeDocument/2006/relationships/image" Target="../media/image535.svg"/><Relationship Id="rId253" Type="http://schemas.openxmlformats.org/officeDocument/2006/relationships/image" Target="../media/image300.png"/><Relationship Id="rId274" Type="http://schemas.openxmlformats.org/officeDocument/2006/relationships/image" Target="../media/image577.svg"/><Relationship Id="rId27" Type="http://schemas.openxmlformats.org/officeDocument/2006/relationships/image" Target="../media/image187.png"/><Relationship Id="rId48" Type="http://schemas.openxmlformats.org/officeDocument/2006/relationships/image" Target="../media/image351.svg"/><Relationship Id="rId69" Type="http://schemas.openxmlformats.org/officeDocument/2006/relationships/image" Target="../media/image208.png"/><Relationship Id="rId113" Type="http://schemas.openxmlformats.org/officeDocument/2006/relationships/image" Target="../media/image230.png"/><Relationship Id="rId134" Type="http://schemas.openxmlformats.org/officeDocument/2006/relationships/image" Target="../media/image437.svg"/><Relationship Id="rId80" Type="http://schemas.openxmlformats.org/officeDocument/2006/relationships/image" Target="../media/image383.svg"/><Relationship Id="rId155" Type="http://schemas.openxmlformats.org/officeDocument/2006/relationships/image" Target="../media/image251.png"/><Relationship Id="rId176" Type="http://schemas.openxmlformats.org/officeDocument/2006/relationships/image" Target="../media/image479.svg"/><Relationship Id="rId197" Type="http://schemas.openxmlformats.org/officeDocument/2006/relationships/image" Target="../media/image272.png"/><Relationship Id="rId201" Type="http://schemas.openxmlformats.org/officeDocument/2006/relationships/image" Target="../media/image274.png"/><Relationship Id="rId222" Type="http://schemas.openxmlformats.org/officeDocument/2006/relationships/image" Target="../media/image525.svg"/><Relationship Id="rId243" Type="http://schemas.openxmlformats.org/officeDocument/2006/relationships/image" Target="../media/image295.png"/><Relationship Id="rId264" Type="http://schemas.openxmlformats.org/officeDocument/2006/relationships/image" Target="../media/image567.svg"/><Relationship Id="rId17" Type="http://schemas.openxmlformats.org/officeDocument/2006/relationships/image" Target="../media/image182.png"/><Relationship Id="rId38" Type="http://schemas.openxmlformats.org/officeDocument/2006/relationships/image" Target="../media/image341.svg"/><Relationship Id="rId59" Type="http://schemas.openxmlformats.org/officeDocument/2006/relationships/image" Target="../media/image203.png"/><Relationship Id="rId103" Type="http://schemas.openxmlformats.org/officeDocument/2006/relationships/image" Target="../media/image225.png"/><Relationship Id="rId124" Type="http://schemas.openxmlformats.org/officeDocument/2006/relationships/image" Target="../media/image427.svg"/><Relationship Id="rId70" Type="http://schemas.openxmlformats.org/officeDocument/2006/relationships/image" Target="../media/image373.svg"/><Relationship Id="rId91" Type="http://schemas.openxmlformats.org/officeDocument/2006/relationships/image" Target="../media/image219.png"/><Relationship Id="rId145" Type="http://schemas.openxmlformats.org/officeDocument/2006/relationships/image" Target="../media/image246.png"/><Relationship Id="rId166" Type="http://schemas.openxmlformats.org/officeDocument/2006/relationships/image" Target="../media/image469.svg"/><Relationship Id="rId187" Type="http://schemas.openxmlformats.org/officeDocument/2006/relationships/image" Target="../media/image267.png"/><Relationship Id="rId1" Type="http://schemas.openxmlformats.org/officeDocument/2006/relationships/slideLayout" Target="../slideLayouts/slideLayout14.xml"/><Relationship Id="rId212" Type="http://schemas.openxmlformats.org/officeDocument/2006/relationships/image" Target="../media/image515.svg"/><Relationship Id="rId233" Type="http://schemas.openxmlformats.org/officeDocument/2006/relationships/image" Target="../media/image290.png"/><Relationship Id="rId254" Type="http://schemas.openxmlformats.org/officeDocument/2006/relationships/image" Target="../media/image557.svg"/><Relationship Id="rId28" Type="http://schemas.openxmlformats.org/officeDocument/2006/relationships/image" Target="../media/image331.svg"/><Relationship Id="rId49" Type="http://schemas.openxmlformats.org/officeDocument/2006/relationships/image" Target="../media/image198.png"/><Relationship Id="rId114" Type="http://schemas.openxmlformats.org/officeDocument/2006/relationships/image" Target="../media/image417.svg"/><Relationship Id="rId275" Type="http://schemas.openxmlformats.org/officeDocument/2006/relationships/image" Target="../media/image311.png"/><Relationship Id="rId60" Type="http://schemas.openxmlformats.org/officeDocument/2006/relationships/image" Target="../media/image363.svg"/><Relationship Id="rId81" Type="http://schemas.openxmlformats.org/officeDocument/2006/relationships/image" Target="../media/image214.png"/><Relationship Id="rId135" Type="http://schemas.openxmlformats.org/officeDocument/2006/relationships/image" Target="../media/image241.png"/><Relationship Id="rId156" Type="http://schemas.openxmlformats.org/officeDocument/2006/relationships/image" Target="../media/image459.svg"/><Relationship Id="rId177" Type="http://schemas.openxmlformats.org/officeDocument/2006/relationships/image" Target="../media/image262.png"/><Relationship Id="rId198" Type="http://schemas.openxmlformats.org/officeDocument/2006/relationships/image" Target="../media/image501.svg"/><Relationship Id="rId202" Type="http://schemas.openxmlformats.org/officeDocument/2006/relationships/image" Target="../media/image505.svg"/><Relationship Id="rId223" Type="http://schemas.openxmlformats.org/officeDocument/2006/relationships/image" Target="../media/image285.png"/><Relationship Id="rId244" Type="http://schemas.openxmlformats.org/officeDocument/2006/relationships/image" Target="../media/image547.svg"/><Relationship Id="rId18" Type="http://schemas.openxmlformats.org/officeDocument/2006/relationships/image" Target="../media/image321.svg"/><Relationship Id="rId39" Type="http://schemas.openxmlformats.org/officeDocument/2006/relationships/image" Target="../media/image193.png"/><Relationship Id="rId265" Type="http://schemas.openxmlformats.org/officeDocument/2006/relationships/image" Target="../media/image306.png"/><Relationship Id="rId50" Type="http://schemas.openxmlformats.org/officeDocument/2006/relationships/image" Target="../media/image353.svg"/><Relationship Id="rId104" Type="http://schemas.openxmlformats.org/officeDocument/2006/relationships/image" Target="../media/image407.svg"/><Relationship Id="rId125" Type="http://schemas.openxmlformats.org/officeDocument/2006/relationships/image" Target="../media/image236.png"/><Relationship Id="rId146" Type="http://schemas.openxmlformats.org/officeDocument/2006/relationships/image" Target="../media/image449.svg"/><Relationship Id="rId167" Type="http://schemas.openxmlformats.org/officeDocument/2006/relationships/image" Target="../media/image257.png"/><Relationship Id="rId188" Type="http://schemas.openxmlformats.org/officeDocument/2006/relationships/image" Target="../media/image491.svg"/><Relationship Id="rId71" Type="http://schemas.openxmlformats.org/officeDocument/2006/relationships/image" Target="../media/image209.png"/><Relationship Id="rId92" Type="http://schemas.openxmlformats.org/officeDocument/2006/relationships/image" Target="../media/image395.svg"/><Relationship Id="rId213" Type="http://schemas.openxmlformats.org/officeDocument/2006/relationships/image" Target="../media/image280.png"/><Relationship Id="rId234" Type="http://schemas.openxmlformats.org/officeDocument/2006/relationships/image" Target="../media/image537.svg"/><Relationship Id="rId2" Type="http://schemas.openxmlformats.org/officeDocument/2006/relationships/notesSlide" Target="../notesSlides/notesSlide38.xml"/><Relationship Id="rId29" Type="http://schemas.openxmlformats.org/officeDocument/2006/relationships/image" Target="../media/image188.png"/><Relationship Id="rId255" Type="http://schemas.openxmlformats.org/officeDocument/2006/relationships/image" Target="../media/image301.png"/><Relationship Id="rId276" Type="http://schemas.openxmlformats.org/officeDocument/2006/relationships/image" Target="../media/image579.svg"/><Relationship Id="rId40" Type="http://schemas.openxmlformats.org/officeDocument/2006/relationships/image" Target="../media/image343.svg"/><Relationship Id="rId115" Type="http://schemas.openxmlformats.org/officeDocument/2006/relationships/image" Target="../media/image231.png"/><Relationship Id="rId136" Type="http://schemas.openxmlformats.org/officeDocument/2006/relationships/image" Target="../media/image439.svg"/><Relationship Id="rId157" Type="http://schemas.openxmlformats.org/officeDocument/2006/relationships/image" Target="../media/image252.png"/><Relationship Id="rId178" Type="http://schemas.openxmlformats.org/officeDocument/2006/relationships/image" Target="../media/image481.svg"/><Relationship Id="rId61" Type="http://schemas.openxmlformats.org/officeDocument/2006/relationships/image" Target="../media/image204.png"/><Relationship Id="rId82" Type="http://schemas.openxmlformats.org/officeDocument/2006/relationships/image" Target="../media/image385.svg"/><Relationship Id="rId199" Type="http://schemas.openxmlformats.org/officeDocument/2006/relationships/image" Target="../media/image273.png"/><Relationship Id="rId203" Type="http://schemas.openxmlformats.org/officeDocument/2006/relationships/image" Target="../media/image275.png"/><Relationship Id="rId19" Type="http://schemas.openxmlformats.org/officeDocument/2006/relationships/image" Target="../media/image183.png"/><Relationship Id="rId224" Type="http://schemas.openxmlformats.org/officeDocument/2006/relationships/image" Target="../media/image527.svg"/><Relationship Id="rId245" Type="http://schemas.openxmlformats.org/officeDocument/2006/relationships/image" Target="../media/image296.png"/><Relationship Id="rId266" Type="http://schemas.openxmlformats.org/officeDocument/2006/relationships/image" Target="../media/image569.svg"/><Relationship Id="rId30" Type="http://schemas.openxmlformats.org/officeDocument/2006/relationships/image" Target="../media/image333.svg"/><Relationship Id="rId105" Type="http://schemas.openxmlformats.org/officeDocument/2006/relationships/image" Target="../media/image226.png"/><Relationship Id="rId126" Type="http://schemas.openxmlformats.org/officeDocument/2006/relationships/image" Target="../media/image429.svg"/><Relationship Id="rId147" Type="http://schemas.openxmlformats.org/officeDocument/2006/relationships/image" Target="../media/image247.png"/><Relationship Id="rId168" Type="http://schemas.openxmlformats.org/officeDocument/2006/relationships/image" Target="../media/image471.svg"/><Relationship Id="rId51" Type="http://schemas.openxmlformats.org/officeDocument/2006/relationships/image" Target="../media/image199.png"/><Relationship Id="rId72" Type="http://schemas.openxmlformats.org/officeDocument/2006/relationships/image" Target="../media/image375.svg"/><Relationship Id="rId93" Type="http://schemas.openxmlformats.org/officeDocument/2006/relationships/image" Target="../media/image220.png"/><Relationship Id="rId189" Type="http://schemas.openxmlformats.org/officeDocument/2006/relationships/image" Target="../media/image268.png"/><Relationship Id="rId3" Type="http://schemas.openxmlformats.org/officeDocument/2006/relationships/image" Target="../media/image175.png"/><Relationship Id="rId214" Type="http://schemas.openxmlformats.org/officeDocument/2006/relationships/image" Target="../media/image517.svg"/><Relationship Id="rId235" Type="http://schemas.openxmlformats.org/officeDocument/2006/relationships/image" Target="../media/image291.png"/><Relationship Id="rId256" Type="http://schemas.openxmlformats.org/officeDocument/2006/relationships/image" Target="../media/image559.svg"/><Relationship Id="rId277" Type="http://schemas.openxmlformats.org/officeDocument/2006/relationships/image" Target="../media/image312.png"/><Relationship Id="rId116" Type="http://schemas.openxmlformats.org/officeDocument/2006/relationships/image" Target="../media/image419.svg"/><Relationship Id="rId137" Type="http://schemas.openxmlformats.org/officeDocument/2006/relationships/image" Target="../media/image242.png"/><Relationship Id="rId158" Type="http://schemas.openxmlformats.org/officeDocument/2006/relationships/image" Target="../media/image461.svg"/><Relationship Id="rId20" Type="http://schemas.openxmlformats.org/officeDocument/2006/relationships/image" Target="../media/image323.svg"/><Relationship Id="rId41" Type="http://schemas.openxmlformats.org/officeDocument/2006/relationships/image" Target="../media/image194.png"/><Relationship Id="rId62" Type="http://schemas.openxmlformats.org/officeDocument/2006/relationships/image" Target="../media/image365.svg"/><Relationship Id="rId83" Type="http://schemas.openxmlformats.org/officeDocument/2006/relationships/image" Target="../media/image215.png"/><Relationship Id="rId179" Type="http://schemas.openxmlformats.org/officeDocument/2006/relationships/image" Target="../media/image263.png"/><Relationship Id="rId190" Type="http://schemas.openxmlformats.org/officeDocument/2006/relationships/image" Target="../media/image493.svg"/><Relationship Id="rId204" Type="http://schemas.openxmlformats.org/officeDocument/2006/relationships/image" Target="../media/image507.svg"/><Relationship Id="rId225" Type="http://schemas.openxmlformats.org/officeDocument/2006/relationships/image" Target="../media/image286.png"/><Relationship Id="rId246" Type="http://schemas.openxmlformats.org/officeDocument/2006/relationships/image" Target="../media/image549.svg"/><Relationship Id="rId267" Type="http://schemas.openxmlformats.org/officeDocument/2006/relationships/image" Target="../media/image307.png"/><Relationship Id="rId106" Type="http://schemas.openxmlformats.org/officeDocument/2006/relationships/image" Target="../media/image409.svg"/><Relationship Id="rId127" Type="http://schemas.openxmlformats.org/officeDocument/2006/relationships/image" Target="../media/image237.png"/><Relationship Id="rId10" Type="http://schemas.openxmlformats.org/officeDocument/2006/relationships/image" Target="../media/image313.svg"/><Relationship Id="rId31" Type="http://schemas.openxmlformats.org/officeDocument/2006/relationships/image" Target="../media/image189.png"/><Relationship Id="rId52" Type="http://schemas.openxmlformats.org/officeDocument/2006/relationships/image" Target="../media/image355.svg"/><Relationship Id="rId73" Type="http://schemas.openxmlformats.org/officeDocument/2006/relationships/image" Target="../media/image210.png"/><Relationship Id="rId94" Type="http://schemas.openxmlformats.org/officeDocument/2006/relationships/image" Target="../media/image397.svg"/><Relationship Id="rId148" Type="http://schemas.openxmlformats.org/officeDocument/2006/relationships/image" Target="../media/image451.svg"/><Relationship Id="rId169" Type="http://schemas.openxmlformats.org/officeDocument/2006/relationships/image" Target="../media/image258.png"/><Relationship Id="rId4" Type="http://schemas.openxmlformats.org/officeDocument/2006/relationships/image" Target="../media/image307.svg"/><Relationship Id="rId180" Type="http://schemas.openxmlformats.org/officeDocument/2006/relationships/image" Target="../media/image483.svg"/><Relationship Id="rId215" Type="http://schemas.openxmlformats.org/officeDocument/2006/relationships/image" Target="../media/image281.png"/><Relationship Id="rId236" Type="http://schemas.openxmlformats.org/officeDocument/2006/relationships/image" Target="../media/image539.svg"/><Relationship Id="rId257" Type="http://schemas.openxmlformats.org/officeDocument/2006/relationships/image" Target="../media/image302.png"/><Relationship Id="rId278" Type="http://schemas.openxmlformats.org/officeDocument/2006/relationships/image" Target="../media/image581.svg"/><Relationship Id="rId42" Type="http://schemas.openxmlformats.org/officeDocument/2006/relationships/image" Target="../media/image345.svg"/><Relationship Id="rId84" Type="http://schemas.openxmlformats.org/officeDocument/2006/relationships/image" Target="../media/image387.svg"/><Relationship Id="rId138" Type="http://schemas.openxmlformats.org/officeDocument/2006/relationships/image" Target="../media/image441.svg"/><Relationship Id="rId191" Type="http://schemas.openxmlformats.org/officeDocument/2006/relationships/image" Target="../media/image269.png"/><Relationship Id="rId205" Type="http://schemas.openxmlformats.org/officeDocument/2006/relationships/image" Target="../media/image276.png"/><Relationship Id="rId247" Type="http://schemas.openxmlformats.org/officeDocument/2006/relationships/image" Target="../media/image297.png"/><Relationship Id="rId107" Type="http://schemas.openxmlformats.org/officeDocument/2006/relationships/image" Target="../media/image227.png"/><Relationship Id="rId11" Type="http://schemas.openxmlformats.org/officeDocument/2006/relationships/image" Target="../media/image179.png"/><Relationship Id="rId53" Type="http://schemas.openxmlformats.org/officeDocument/2006/relationships/image" Target="../media/image200.png"/><Relationship Id="rId149" Type="http://schemas.openxmlformats.org/officeDocument/2006/relationships/image" Target="../media/image248.png"/><Relationship Id="rId95" Type="http://schemas.openxmlformats.org/officeDocument/2006/relationships/image" Target="../media/image221.png"/><Relationship Id="rId160" Type="http://schemas.openxmlformats.org/officeDocument/2006/relationships/image" Target="../media/image463.svg"/><Relationship Id="rId216" Type="http://schemas.openxmlformats.org/officeDocument/2006/relationships/image" Target="../media/image519.sv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313.png"/><Relationship Id="rId7" Type="http://schemas.openxmlformats.org/officeDocument/2006/relationships/image" Target="../media/image316.png"/><Relationship Id="rId2" Type="http://schemas.openxmlformats.org/officeDocument/2006/relationships/notesSlide" Target="../notesSlides/notesSlide41.xml"/><Relationship Id="rId1" Type="http://schemas.openxmlformats.org/officeDocument/2006/relationships/slideLayout" Target="../slideLayouts/slideLayout14.xml"/><Relationship Id="rId6" Type="http://schemas.openxmlformats.org/officeDocument/2006/relationships/image" Target="../media/image315.png"/><Relationship Id="rId5" Type="http://schemas.openxmlformats.org/officeDocument/2006/relationships/image" Target="../media/image314.png"/><Relationship Id="rId4" Type="http://schemas.microsoft.com/office/2007/relationships/hdphoto" Target="../media/hdphoto1.wdp"/></Relationships>
</file>

<file path=ppt/slides/_rels/slide44.xml.rels><?xml version="1.0" encoding="UTF-8" standalone="yes"?>
<Relationships xmlns="http://schemas.openxmlformats.org/package/2006/relationships"><Relationship Id="rId3" Type="http://schemas.openxmlformats.org/officeDocument/2006/relationships/image" Target="../media/image317.png"/><Relationship Id="rId2" Type="http://schemas.openxmlformats.org/officeDocument/2006/relationships/notesSlide" Target="../notesSlides/notesSlide42.xml"/><Relationship Id="rId1" Type="http://schemas.openxmlformats.org/officeDocument/2006/relationships/slideLayout" Target="../slideLayouts/slideLayout14.xml"/><Relationship Id="rId6" Type="http://schemas.openxmlformats.org/officeDocument/2006/relationships/image" Target="../media/image320.png"/><Relationship Id="rId5" Type="http://schemas.openxmlformats.org/officeDocument/2006/relationships/image" Target="../media/image319.png"/><Relationship Id="rId4" Type="http://schemas.openxmlformats.org/officeDocument/2006/relationships/image" Target="../media/image318.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2" name="图片 31">
            <a:extLst>
              <a:ext uri="{FF2B5EF4-FFF2-40B4-BE49-F238E27FC236}">
                <a16:creationId xmlns="" xmlns:a16="http://schemas.microsoft.com/office/drawing/2014/main" id="{C6929CAD-AF06-452E-BBAF-5C91AEF9AA50}"/>
              </a:ext>
            </a:extLst>
          </p:cNvPr>
          <p:cNvPicPr>
            <a:picLocks noChangeAspect="1"/>
          </p:cNvPicPr>
          <p:nvPr/>
        </p:nvPicPr>
        <p:blipFill rotWithShape="1">
          <a:blip r:embed="rId3">
            <a:extLst>
              <a:ext uri="{28A0092B-C50C-407E-A947-70E740481C1C}">
                <a14:useLocalDpi xmlns:a14="http://schemas.microsoft.com/office/drawing/2010/main" val="0"/>
              </a:ext>
            </a:extLst>
          </a:blip>
          <a:srcRect t="24167" b="30833"/>
          <a:stretch/>
        </p:blipFill>
        <p:spPr>
          <a:xfrm>
            <a:off x="-17834" y="-13972"/>
            <a:ext cx="12227668" cy="6878063"/>
          </a:xfrm>
          <a:prstGeom prst="rect">
            <a:avLst/>
          </a:prstGeom>
        </p:spPr>
      </p:pic>
      <p:pic>
        <p:nvPicPr>
          <p:cNvPr id="38" name="图片 37">
            <a:extLst>
              <a:ext uri="{FF2B5EF4-FFF2-40B4-BE49-F238E27FC236}">
                <a16:creationId xmlns="" xmlns:a16="http://schemas.microsoft.com/office/drawing/2014/main" id="{79D0683C-D6EF-4AA3-8CB1-DBEA9DB24CDB}"/>
              </a:ext>
            </a:extLst>
          </p:cNvPr>
          <p:cNvPicPr>
            <a:picLocks noChangeAspect="1"/>
          </p:cNvPicPr>
          <p:nvPr/>
        </p:nvPicPr>
        <p:blipFill rotWithShape="1">
          <a:blip r:embed="rId4">
            <a:extLst>
              <a:ext uri="{28A0092B-C50C-407E-A947-70E740481C1C}">
                <a14:useLocalDpi xmlns:a14="http://schemas.microsoft.com/office/drawing/2010/main" val="0"/>
              </a:ext>
            </a:extLst>
          </a:blip>
          <a:srcRect t="34793"/>
          <a:stretch/>
        </p:blipFill>
        <p:spPr>
          <a:xfrm>
            <a:off x="-26197" y="4404551"/>
            <a:ext cx="12236031" cy="2453449"/>
          </a:xfrm>
          <a:prstGeom prst="rect">
            <a:avLst/>
          </a:prstGeom>
        </p:spPr>
      </p:pic>
      <p:sp>
        <p:nvSpPr>
          <p:cNvPr id="9" name="矩形 8">
            <a:extLst>
              <a:ext uri="{FF2B5EF4-FFF2-40B4-BE49-F238E27FC236}">
                <a16:creationId xmlns="" xmlns:a16="http://schemas.microsoft.com/office/drawing/2014/main" id="{811839EC-C4FC-4EFB-853C-DC00AC247316}"/>
              </a:ext>
            </a:extLst>
          </p:cNvPr>
          <p:cNvSpPr/>
          <p:nvPr/>
        </p:nvSpPr>
        <p:spPr>
          <a:xfrm>
            <a:off x="0" y="-1"/>
            <a:ext cx="12192000" cy="6858000"/>
          </a:xfrm>
          <a:prstGeom prst="rect">
            <a:avLst/>
          </a:prstGeom>
          <a:gradFill>
            <a:gsLst>
              <a:gs pos="0">
                <a:schemeClr val="accent4">
                  <a:alpha val="18000"/>
                </a:schemeClr>
              </a:gs>
              <a:gs pos="100000">
                <a:schemeClr val="bg1">
                  <a:alpha val="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占位符 2">
            <a:extLst>
              <a:ext uri="{FF2B5EF4-FFF2-40B4-BE49-F238E27FC236}">
                <a16:creationId xmlns="" xmlns:a16="http://schemas.microsoft.com/office/drawing/2014/main" id="{F2CAAAED-5A5A-41DD-B612-C7052211C679}"/>
              </a:ext>
            </a:extLst>
          </p:cNvPr>
          <p:cNvSpPr>
            <a:spLocks noGrp="1"/>
          </p:cNvSpPr>
          <p:nvPr>
            <p:ph type="body" sz="quarter" idx="11"/>
          </p:nvPr>
        </p:nvSpPr>
        <p:spPr>
          <a:xfrm>
            <a:off x="2016125" y="1502171"/>
            <a:ext cx="8159750" cy="1523905"/>
          </a:xfrm>
        </p:spPr>
        <p:txBody>
          <a:bodyPr/>
          <a:lstStyle/>
          <a:p>
            <a:r>
              <a:rPr lang="zh-CN" altLang="en-US" dirty="0"/>
              <a:t>毕业课题</a:t>
            </a:r>
            <a:r>
              <a:rPr lang="zh-CN" altLang="en-US" b="1" dirty="0">
                <a:solidFill>
                  <a:schemeClr val="accent1"/>
                </a:solidFill>
              </a:rPr>
              <a:t/>
            </a:r>
            <a:br>
              <a:rPr lang="zh-CN" altLang="en-US" b="1" dirty="0">
                <a:solidFill>
                  <a:schemeClr val="accent1"/>
                </a:solidFill>
              </a:rPr>
            </a:br>
            <a:r>
              <a:rPr lang="zh-CN" altLang="en-US" b="1" dirty="0">
                <a:solidFill>
                  <a:schemeClr val="accent1"/>
                </a:solidFill>
                <a:latin typeface="+mj-ea"/>
                <a:ea typeface="+mj-ea"/>
              </a:rPr>
              <a:t>论文答辩</a:t>
            </a:r>
            <a:r>
              <a:rPr lang="en-US" altLang="zh-CN" b="1" dirty="0">
                <a:solidFill>
                  <a:schemeClr val="accent1"/>
                </a:solidFill>
                <a:latin typeface="+mj-ea"/>
                <a:ea typeface="+mj-ea"/>
              </a:rPr>
              <a:t>PPT</a:t>
            </a:r>
            <a:r>
              <a:rPr lang="zh-CN" altLang="en-US" b="1" dirty="0">
                <a:solidFill>
                  <a:schemeClr val="accent1"/>
                </a:solidFill>
                <a:latin typeface="+mj-ea"/>
                <a:ea typeface="+mj-ea"/>
              </a:rPr>
              <a:t>模板</a:t>
            </a:r>
          </a:p>
        </p:txBody>
      </p:sp>
      <p:sp>
        <p:nvSpPr>
          <p:cNvPr id="21" name="文本占位符 3">
            <a:extLst>
              <a:ext uri="{FF2B5EF4-FFF2-40B4-BE49-F238E27FC236}">
                <a16:creationId xmlns="" xmlns:a16="http://schemas.microsoft.com/office/drawing/2014/main" id="{3C9CB2B1-7B62-4029-A528-774930E55C46}"/>
              </a:ext>
            </a:extLst>
          </p:cNvPr>
          <p:cNvSpPr>
            <a:spLocks noGrp="1"/>
          </p:cNvSpPr>
          <p:nvPr>
            <p:ph type="body" sz="quarter" idx="12"/>
          </p:nvPr>
        </p:nvSpPr>
        <p:spPr/>
        <p:txBody>
          <a:bodyPr>
            <a:normAutofit/>
          </a:bodyPr>
          <a:lstStyle/>
          <a:p>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Graduation Project Thesis Defense PPT Template</a:t>
            </a:r>
            <a:endParaRPr lang="zh-CN" altLang="en-US" sz="1400" dirty="0">
              <a:solidFill>
                <a:schemeClr val="tx1">
                  <a:lumMod val="50000"/>
                  <a:lumOff val="50000"/>
                </a:schemeClr>
              </a:solidFill>
              <a:latin typeface="微软雅黑 Light" panose="020B0502040204020203" pitchFamily="34" charset="-122"/>
              <a:ea typeface="微软雅黑 Light" panose="020B0502040204020203" pitchFamily="34" charset="-122"/>
            </a:endParaRPr>
          </a:p>
        </p:txBody>
      </p:sp>
      <p:sp>
        <p:nvSpPr>
          <p:cNvPr id="26" name="矩形: 圆角 25">
            <a:extLst>
              <a:ext uri="{FF2B5EF4-FFF2-40B4-BE49-F238E27FC236}">
                <a16:creationId xmlns="" xmlns:a16="http://schemas.microsoft.com/office/drawing/2014/main" id="{F8DB4DC0-D0EF-46AB-BF8E-EB4B73A1EC68}"/>
              </a:ext>
            </a:extLst>
          </p:cNvPr>
          <p:cNvSpPr/>
          <p:nvPr/>
        </p:nvSpPr>
        <p:spPr>
          <a:xfrm>
            <a:off x="4996969" y="3858216"/>
            <a:ext cx="2286334" cy="448654"/>
          </a:xfrm>
          <a:prstGeom prst="roundRect">
            <a:avLst/>
          </a:prstGeom>
          <a:noFill/>
          <a:ln w="19050">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答辩人：</a:t>
            </a:r>
            <a:r>
              <a:rPr lang="en-US" altLang="zh-CN" dirty="0">
                <a:solidFill>
                  <a:schemeClr val="tx1"/>
                </a:solidFill>
              </a:rPr>
              <a:t>XXX</a:t>
            </a:r>
            <a:endParaRPr lang="zh-CN" altLang="en-US" dirty="0">
              <a:solidFill>
                <a:schemeClr val="tx1"/>
              </a:solidFill>
            </a:endParaRPr>
          </a:p>
        </p:txBody>
      </p:sp>
      <p:sp>
        <p:nvSpPr>
          <p:cNvPr id="27" name="矩形: 圆角 26">
            <a:extLst>
              <a:ext uri="{FF2B5EF4-FFF2-40B4-BE49-F238E27FC236}">
                <a16:creationId xmlns="" xmlns:a16="http://schemas.microsoft.com/office/drawing/2014/main" id="{6084D310-8008-4D05-958A-9012C8676E8D}"/>
              </a:ext>
            </a:extLst>
          </p:cNvPr>
          <p:cNvSpPr/>
          <p:nvPr/>
        </p:nvSpPr>
        <p:spPr>
          <a:xfrm>
            <a:off x="7729536" y="3858216"/>
            <a:ext cx="2286334" cy="448654"/>
          </a:xfrm>
          <a:prstGeom prst="roundRect">
            <a:avLst/>
          </a:prstGeom>
          <a:noFill/>
          <a:ln w="19050">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答辩时间：</a:t>
            </a:r>
            <a:r>
              <a:rPr lang="en-US" altLang="zh-CN" dirty="0">
                <a:solidFill>
                  <a:schemeClr val="tx1"/>
                </a:solidFill>
              </a:rPr>
              <a:t>5</a:t>
            </a:r>
            <a:r>
              <a:rPr lang="zh-CN" altLang="en-US" dirty="0">
                <a:solidFill>
                  <a:schemeClr val="tx1"/>
                </a:solidFill>
              </a:rPr>
              <a:t>月</a:t>
            </a:r>
            <a:r>
              <a:rPr lang="en-US" altLang="zh-CN" dirty="0">
                <a:solidFill>
                  <a:schemeClr val="tx1"/>
                </a:solidFill>
              </a:rPr>
              <a:t>28</a:t>
            </a:r>
            <a:r>
              <a:rPr lang="zh-CN" altLang="en-US" dirty="0">
                <a:solidFill>
                  <a:schemeClr val="tx1"/>
                </a:solidFill>
              </a:rPr>
              <a:t>日</a:t>
            </a:r>
          </a:p>
        </p:txBody>
      </p:sp>
      <p:sp>
        <p:nvSpPr>
          <p:cNvPr id="28" name="矩形: 圆角 27">
            <a:extLst>
              <a:ext uri="{FF2B5EF4-FFF2-40B4-BE49-F238E27FC236}">
                <a16:creationId xmlns="" xmlns:a16="http://schemas.microsoft.com/office/drawing/2014/main" id="{AF72782B-89A1-40A3-9E1E-EF7BDB31806A}"/>
              </a:ext>
            </a:extLst>
          </p:cNvPr>
          <p:cNvSpPr/>
          <p:nvPr/>
        </p:nvSpPr>
        <p:spPr>
          <a:xfrm>
            <a:off x="2391992" y="3858216"/>
            <a:ext cx="2286334" cy="448654"/>
          </a:xfrm>
          <a:prstGeom prst="roundRect">
            <a:avLst/>
          </a:prstGeom>
          <a:noFill/>
          <a:ln w="19050">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导师：</a:t>
            </a:r>
            <a:r>
              <a:rPr lang="en-US" altLang="zh-CN" dirty="0">
                <a:solidFill>
                  <a:schemeClr val="tx1"/>
                </a:solidFill>
              </a:rPr>
              <a:t>XXX</a:t>
            </a:r>
            <a:endParaRPr lang="zh-CN" altLang="en-US" dirty="0">
              <a:solidFill>
                <a:schemeClr val="tx1"/>
              </a:solidFill>
            </a:endParaRPr>
          </a:p>
        </p:txBody>
      </p:sp>
      <p:grpSp>
        <p:nvGrpSpPr>
          <p:cNvPr id="48" name="组合 47">
            <a:extLst>
              <a:ext uri="{FF2B5EF4-FFF2-40B4-BE49-F238E27FC236}">
                <a16:creationId xmlns="" xmlns:a16="http://schemas.microsoft.com/office/drawing/2014/main" id="{008E71B1-E191-4655-8A92-3DF41FDEED16}"/>
              </a:ext>
            </a:extLst>
          </p:cNvPr>
          <p:cNvGrpSpPr/>
          <p:nvPr/>
        </p:nvGrpSpPr>
        <p:grpSpPr>
          <a:xfrm>
            <a:off x="5174027" y="524313"/>
            <a:ext cx="1843948" cy="453544"/>
            <a:chOff x="2191473" y="2468629"/>
            <a:chExt cx="7809054" cy="1920742"/>
          </a:xfrm>
          <a:solidFill>
            <a:srgbClr val="014F8E"/>
          </a:solidFill>
        </p:grpSpPr>
        <p:sp>
          <p:nvSpPr>
            <p:cNvPr id="49" name="íŝlîḍe">
              <a:extLst>
                <a:ext uri="{FF2B5EF4-FFF2-40B4-BE49-F238E27FC236}">
                  <a16:creationId xmlns="" xmlns:a16="http://schemas.microsoft.com/office/drawing/2014/main" id="{7073FF6D-C1CD-4866-90EC-757C1F62D152}"/>
                </a:ext>
              </a:extLst>
            </p:cNvPr>
            <p:cNvSpPr/>
            <p:nvPr/>
          </p:nvSpPr>
          <p:spPr bwMode="auto">
            <a:xfrm>
              <a:off x="2191473" y="2508284"/>
              <a:ext cx="1886171" cy="1881087"/>
            </a:xfrm>
            <a:custGeom>
              <a:avLst/>
              <a:gdLst>
                <a:gd name="T0" fmla="*/ 546 w 4879"/>
                <a:gd name="T1" fmla="*/ 2803 h 4873"/>
                <a:gd name="T2" fmla="*/ 4256 w 4879"/>
                <a:gd name="T3" fmla="*/ 1823 h 4873"/>
                <a:gd name="T4" fmla="*/ 4034 w 4879"/>
                <a:gd name="T5" fmla="*/ 1806 h 4873"/>
                <a:gd name="T6" fmla="*/ 4077 w 4879"/>
                <a:gd name="T7" fmla="*/ 1985 h 4873"/>
                <a:gd name="T8" fmla="*/ 4520 w 4879"/>
                <a:gd name="T9" fmla="*/ 1977 h 4873"/>
                <a:gd name="T10" fmla="*/ 4299 w 4879"/>
                <a:gd name="T11" fmla="*/ 1951 h 4873"/>
                <a:gd name="T12" fmla="*/ 4427 w 4879"/>
                <a:gd name="T13" fmla="*/ 2079 h 4873"/>
                <a:gd name="T14" fmla="*/ 3957 w 4879"/>
                <a:gd name="T15" fmla="*/ 1125 h 4873"/>
                <a:gd name="T16" fmla="*/ 3548 w 4879"/>
                <a:gd name="T17" fmla="*/ 1040 h 4873"/>
                <a:gd name="T18" fmla="*/ 2951 w 4879"/>
                <a:gd name="T19" fmla="*/ 537 h 4873"/>
                <a:gd name="T20" fmla="*/ 1902 w 4879"/>
                <a:gd name="T21" fmla="*/ 588 h 4873"/>
                <a:gd name="T22" fmla="*/ 1843 w 4879"/>
                <a:gd name="T23" fmla="*/ 793 h 4873"/>
                <a:gd name="T24" fmla="*/ 2047 w 4879"/>
                <a:gd name="T25" fmla="*/ 733 h 4873"/>
                <a:gd name="T26" fmla="*/ 1979 w 4879"/>
                <a:gd name="T27" fmla="*/ 460 h 4873"/>
                <a:gd name="T28" fmla="*/ 1101 w 4879"/>
                <a:gd name="T29" fmla="*/ 1082 h 4873"/>
                <a:gd name="T30" fmla="*/ 1135 w 4879"/>
                <a:gd name="T31" fmla="*/ 1065 h 4873"/>
                <a:gd name="T32" fmla="*/ 1194 w 4879"/>
                <a:gd name="T33" fmla="*/ 980 h 4873"/>
                <a:gd name="T34" fmla="*/ 1058 w 4879"/>
                <a:gd name="T35" fmla="*/ 1040 h 4873"/>
                <a:gd name="T36" fmla="*/ 879 w 4879"/>
                <a:gd name="T37" fmla="*/ 1951 h 4873"/>
                <a:gd name="T38" fmla="*/ 614 w 4879"/>
                <a:gd name="T39" fmla="*/ 1892 h 4873"/>
                <a:gd name="T40" fmla="*/ 427 w 4879"/>
                <a:gd name="T41" fmla="*/ 1653 h 4873"/>
                <a:gd name="T42" fmla="*/ 589 w 4879"/>
                <a:gd name="T43" fmla="*/ 2070 h 4873"/>
                <a:gd name="T44" fmla="*/ 1638 w 4879"/>
                <a:gd name="T45" fmla="*/ 3433 h 4873"/>
                <a:gd name="T46" fmla="*/ 2457 w 4879"/>
                <a:gd name="T47" fmla="*/ 2675 h 4873"/>
                <a:gd name="T48" fmla="*/ 2857 w 4879"/>
                <a:gd name="T49" fmla="*/ 3391 h 4873"/>
                <a:gd name="T50" fmla="*/ 3156 w 4879"/>
                <a:gd name="T51" fmla="*/ 3348 h 4873"/>
                <a:gd name="T52" fmla="*/ 3343 w 4879"/>
                <a:gd name="T53" fmla="*/ 3476 h 4873"/>
                <a:gd name="T54" fmla="*/ 162 w 4879"/>
                <a:gd name="T55" fmla="*/ 2437 h 4873"/>
                <a:gd name="T56" fmla="*/ 4273 w 4879"/>
                <a:gd name="T57" fmla="*/ 2633 h 4873"/>
                <a:gd name="T58" fmla="*/ 4299 w 4879"/>
                <a:gd name="T59" fmla="*/ 2863 h 4873"/>
                <a:gd name="T60" fmla="*/ 4307 w 4879"/>
                <a:gd name="T61" fmla="*/ 3169 h 4873"/>
                <a:gd name="T62" fmla="*/ 4196 w 4879"/>
                <a:gd name="T63" fmla="*/ 3297 h 4873"/>
                <a:gd name="T64" fmla="*/ 4247 w 4879"/>
                <a:gd name="T65" fmla="*/ 3357 h 4873"/>
                <a:gd name="T66" fmla="*/ 4102 w 4879"/>
                <a:gd name="T67" fmla="*/ 3553 h 4873"/>
                <a:gd name="T68" fmla="*/ 4009 w 4879"/>
                <a:gd name="T69" fmla="*/ 3442 h 4873"/>
                <a:gd name="T70" fmla="*/ 4026 w 4879"/>
                <a:gd name="T71" fmla="*/ 3587 h 4873"/>
                <a:gd name="T72" fmla="*/ 3855 w 4879"/>
                <a:gd name="T73" fmla="*/ 3817 h 4873"/>
                <a:gd name="T74" fmla="*/ 3710 w 4879"/>
                <a:gd name="T75" fmla="*/ 3979 h 4873"/>
                <a:gd name="T76" fmla="*/ 3386 w 4879"/>
                <a:gd name="T77" fmla="*/ 4234 h 4873"/>
                <a:gd name="T78" fmla="*/ 3386 w 4879"/>
                <a:gd name="T79" fmla="*/ 4004 h 4873"/>
                <a:gd name="T80" fmla="*/ 3565 w 4879"/>
                <a:gd name="T81" fmla="*/ 4115 h 4873"/>
                <a:gd name="T82" fmla="*/ 3122 w 4879"/>
                <a:gd name="T83" fmla="*/ 4354 h 4873"/>
                <a:gd name="T84" fmla="*/ 2909 w 4879"/>
                <a:gd name="T85" fmla="*/ 4234 h 4873"/>
                <a:gd name="T86" fmla="*/ 2806 w 4879"/>
                <a:gd name="T87" fmla="*/ 4439 h 4873"/>
                <a:gd name="T88" fmla="*/ 2482 w 4879"/>
                <a:gd name="T89" fmla="*/ 4277 h 4873"/>
                <a:gd name="T90" fmla="*/ 2474 w 4879"/>
                <a:gd name="T91" fmla="*/ 4464 h 4873"/>
                <a:gd name="T92" fmla="*/ 2201 w 4879"/>
                <a:gd name="T93" fmla="*/ 4354 h 4873"/>
                <a:gd name="T94" fmla="*/ 2005 w 4879"/>
                <a:gd name="T95" fmla="*/ 4302 h 4873"/>
                <a:gd name="T96" fmla="*/ 1945 w 4879"/>
                <a:gd name="T97" fmla="*/ 4209 h 4873"/>
                <a:gd name="T98" fmla="*/ 1740 w 4879"/>
                <a:gd name="T99" fmla="*/ 4200 h 4873"/>
                <a:gd name="T100" fmla="*/ 1749 w 4879"/>
                <a:gd name="T101" fmla="*/ 4124 h 4873"/>
                <a:gd name="T102" fmla="*/ 1322 w 4879"/>
                <a:gd name="T103" fmla="*/ 4115 h 4873"/>
                <a:gd name="T104" fmla="*/ 1348 w 4879"/>
                <a:gd name="T105" fmla="*/ 4030 h 4873"/>
                <a:gd name="T106" fmla="*/ 1177 w 4879"/>
                <a:gd name="T107" fmla="*/ 3757 h 4873"/>
                <a:gd name="T108" fmla="*/ 973 w 4879"/>
                <a:gd name="T109" fmla="*/ 3519 h 4873"/>
                <a:gd name="T110" fmla="*/ 819 w 4879"/>
                <a:gd name="T111" fmla="*/ 3646 h 4873"/>
                <a:gd name="T112" fmla="*/ 700 w 4879"/>
                <a:gd name="T113" fmla="*/ 3468 h 4873"/>
                <a:gd name="T114" fmla="*/ 742 w 4879"/>
                <a:gd name="T115" fmla="*/ 3391 h 4873"/>
                <a:gd name="T116" fmla="*/ 700 w 4879"/>
                <a:gd name="T117" fmla="*/ 3135 h 4873"/>
                <a:gd name="T118" fmla="*/ 597 w 4879"/>
                <a:gd name="T119" fmla="*/ 2973 h 4873"/>
                <a:gd name="T120" fmla="*/ 657 w 4879"/>
                <a:gd name="T121" fmla="*/ 2880 h 4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79" h="4873">
                  <a:moveTo>
                    <a:pt x="546" y="2735"/>
                  </a:moveTo>
                  <a:cubicBezTo>
                    <a:pt x="563" y="2803"/>
                    <a:pt x="563" y="2803"/>
                    <a:pt x="563" y="2803"/>
                  </a:cubicBezTo>
                  <a:cubicBezTo>
                    <a:pt x="614" y="2786"/>
                    <a:pt x="614" y="2786"/>
                    <a:pt x="614" y="2786"/>
                  </a:cubicBezTo>
                  <a:cubicBezTo>
                    <a:pt x="632" y="2786"/>
                    <a:pt x="640" y="2778"/>
                    <a:pt x="632" y="2760"/>
                  </a:cubicBezTo>
                  <a:cubicBezTo>
                    <a:pt x="640" y="2760"/>
                    <a:pt x="640" y="2760"/>
                    <a:pt x="640" y="2760"/>
                  </a:cubicBezTo>
                  <a:cubicBezTo>
                    <a:pt x="666" y="2863"/>
                    <a:pt x="666" y="2863"/>
                    <a:pt x="666" y="2863"/>
                  </a:cubicBezTo>
                  <a:cubicBezTo>
                    <a:pt x="649" y="2863"/>
                    <a:pt x="649" y="2863"/>
                    <a:pt x="649" y="2863"/>
                  </a:cubicBezTo>
                  <a:cubicBezTo>
                    <a:pt x="649" y="2846"/>
                    <a:pt x="640" y="2837"/>
                    <a:pt x="623" y="2837"/>
                  </a:cubicBezTo>
                  <a:cubicBezTo>
                    <a:pt x="487" y="2863"/>
                    <a:pt x="487" y="2863"/>
                    <a:pt x="487" y="2863"/>
                  </a:cubicBezTo>
                  <a:cubicBezTo>
                    <a:pt x="478" y="2863"/>
                    <a:pt x="469" y="2871"/>
                    <a:pt x="478" y="2897"/>
                  </a:cubicBezTo>
                  <a:cubicBezTo>
                    <a:pt x="461" y="2897"/>
                    <a:pt x="461" y="2897"/>
                    <a:pt x="461" y="2897"/>
                  </a:cubicBezTo>
                  <a:cubicBezTo>
                    <a:pt x="444" y="2795"/>
                    <a:pt x="444" y="2795"/>
                    <a:pt x="444" y="2795"/>
                  </a:cubicBezTo>
                  <a:cubicBezTo>
                    <a:pt x="461" y="2795"/>
                    <a:pt x="461" y="2795"/>
                    <a:pt x="461" y="2795"/>
                  </a:cubicBezTo>
                  <a:cubicBezTo>
                    <a:pt x="461" y="2812"/>
                    <a:pt x="469" y="2820"/>
                    <a:pt x="478" y="2812"/>
                  </a:cubicBezTo>
                  <a:cubicBezTo>
                    <a:pt x="546" y="2803"/>
                    <a:pt x="546" y="2803"/>
                    <a:pt x="546" y="2803"/>
                  </a:cubicBezTo>
                  <a:cubicBezTo>
                    <a:pt x="538" y="2735"/>
                    <a:pt x="538" y="2735"/>
                    <a:pt x="538" y="2735"/>
                  </a:cubicBezTo>
                  <a:cubicBezTo>
                    <a:pt x="469" y="2752"/>
                    <a:pt x="469" y="2752"/>
                    <a:pt x="469" y="2752"/>
                  </a:cubicBezTo>
                  <a:cubicBezTo>
                    <a:pt x="452" y="2752"/>
                    <a:pt x="452" y="2760"/>
                    <a:pt x="452" y="2778"/>
                  </a:cubicBezTo>
                  <a:cubicBezTo>
                    <a:pt x="444" y="2778"/>
                    <a:pt x="444" y="2778"/>
                    <a:pt x="444" y="2778"/>
                  </a:cubicBezTo>
                  <a:cubicBezTo>
                    <a:pt x="427" y="2684"/>
                    <a:pt x="427" y="2684"/>
                    <a:pt x="427" y="2684"/>
                  </a:cubicBezTo>
                  <a:cubicBezTo>
                    <a:pt x="435" y="2675"/>
                    <a:pt x="435" y="2675"/>
                    <a:pt x="435" y="2675"/>
                  </a:cubicBezTo>
                  <a:cubicBezTo>
                    <a:pt x="435" y="2701"/>
                    <a:pt x="444" y="2709"/>
                    <a:pt x="461" y="2701"/>
                  </a:cubicBezTo>
                  <a:cubicBezTo>
                    <a:pt x="597" y="2675"/>
                    <a:pt x="597" y="2675"/>
                    <a:pt x="597" y="2675"/>
                  </a:cubicBezTo>
                  <a:cubicBezTo>
                    <a:pt x="614" y="2675"/>
                    <a:pt x="614" y="2667"/>
                    <a:pt x="614" y="2650"/>
                  </a:cubicBezTo>
                  <a:cubicBezTo>
                    <a:pt x="623" y="2641"/>
                    <a:pt x="623" y="2641"/>
                    <a:pt x="623" y="2641"/>
                  </a:cubicBezTo>
                  <a:cubicBezTo>
                    <a:pt x="640" y="2743"/>
                    <a:pt x="640" y="2743"/>
                    <a:pt x="640" y="2743"/>
                  </a:cubicBezTo>
                  <a:cubicBezTo>
                    <a:pt x="632" y="2743"/>
                    <a:pt x="632" y="2743"/>
                    <a:pt x="632" y="2743"/>
                  </a:cubicBezTo>
                  <a:cubicBezTo>
                    <a:pt x="632" y="2726"/>
                    <a:pt x="623" y="2726"/>
                    <a:pt x="606" y="2726"/>
                  </a:cubicBezTo>
                  <a:lnTo>
                    <a:pt x="546" y="2735"/>
                  </a:lnTo>
                  <a:close/>
                  <a:moveTo>
                    <a:pt x="4256" y="1823"/>
                  </a:moveTo>
                  <a:cubicBezTo>
                    <a:pt x="4247" y="1832"/>
                    <a:pt x="4230" y="1849"/>
                    <a:pt x="4222" y="1849"/>
                  </a:cubicBezTo>
                  <a:cubicBezTo>
                    <a:pt x="4205" y="1849"/>
                    <a:pt x="4188" y="1875"/>
                    <a:pt x="4205" y="1875"/>
                  </a:cubicBezTo>
                  <a:cubicBezTo>
                    <a:pt x="4222" y="1883"/>
                    <a:pt x="4230" y="1883"/>
                    <a:pt x="4256" y="1858"/>
                  </a:cubicBezTo>
                  <a:cubicBezTo>
                    <a:pt x="4273" y="1840"/>
                    <a:pt x="4290" y="1798"/>
                    <a:pt x="4256" y="1823"/>
                  </a:cubicBezTo>
                  <a:close/>
                  <a:moveTo>
                    <a:pt x="4137" y="2011"/>
                  </a:moveTo>
                  <a:cubicBezTo>
                    <a:pt x="4145" y="2028"/>
                    <a:pt x="4162" y="2028"/>
                    <a:pt x="4171" y="2019"/>
                  </a:cubicBezTo>
                  <a:cubicBezTo>
                    <a:pt x="4188" y="2019"/>
                    <a:pt x="4188" y="2011"/>
                    <a:pt x="4188" y="2011"/>
                  </a:cubicBezTo>
                  <a:cubicBezTo>
                    <a:pt x="4188" y="2002"/>
                    <a:pt x="4205" y="1994"/>
                    <a:pt x="4230" y="2011"/>
                  </a:cubicBezTo>
                  <a:cubicBezTo>
                    <a:pt x="4247" y="2019"/>
                    <a:pt x="4247" y="2019"/>
                    <a:pt x="4247" y="2019"/>
                  </a:cubicBezTo>
                  <a:cubicBezTo>
                    <a:pt x="4256" y="2019"/>
                    <a:pt x="4247" y="2002"/>
                    <a:pt x="4213" y="1977"/>
                  </a:cubicBezTo>
                  <a:cubicBezTo>
                    <a:pt x="4188" y="1951"/>
                    <a:pt x="4171" y="1943"/>
                    <a:pt x="4128" y="1909"/>
                  </a:cubicBezTo>
                  <a:cubicBezTo>
                    <a:pt x="4077" y="1883"/>
                    <a:pt x="4051" y="1866"/>
                    <a:pt x="4017" y="1840"/>
                  </a:cubicBezTo>
                  <a:cubicBezTo>
                    <a:pt x="3992" y="1806"/>
                    <a:pt x="3992" y="1789"/>
                    <a:pt x="4017" y="1781"/>
                  </a:cubicBezTo>
                  <a:cubicBezTo>
                    <a:pt x="4043" y="1772"/>
                    <a:pt x="4060" y="1781"/>
                    <a:pt x="4051" y="1781"/>
                  </a:cubicBezTo>
                  <a:cubicBezTo>
                    <a:pt x="4043" y="1789"/>
                    <a:pt x="4026" y="1789"/>
                    <a:pt x="4034" y="1806"/>
                  </a:cubicBezTo>
                  <a:cubicBezTo>
                    <a:pt x="4043" y="1815"/>
                    <a:pt x="4068" y="1840"/>
                    <a:pt x="4137" y="1900"/>
                  </a:cubicBezTo>
                  <a:cubicBezTo>
                    <a:pt x="4213" y="1951"/>
                    <a:pt x="4264" y="1985"/>
                    <a:pt x="4299" y="2028"/>
                  </a:cubicBezTo>
                  <a:cubicBezTo>
                    <a:pt x="4324" y="2062"/>
                    <a:pt x="4307" y="2088"/>
                    <a:pt x="4299" y="2088"/>
                  </a:cubicBezTo>
                  <a:cubicBezTo>
                    <a:pt x="4290" y="2088"/>
                    <a:pt x="4247" y="2053"/>
                    <a:pt x="4222" y="2036"/>
                  </a:cubicBezTo>
                  <a:cubicBezTo>
                    <a:pt x="4196" y="2019"/>
                    <a:pt x="4205" y="2028"/>
                    <a:pt x="4196" y="2036"/>
                  </a:cubicBezTo>
                  <a:cubicBezTo>
                    <a:pt x="4188" y="2036"/>
                    <a:pt x="4179" y="2045"/>
                    <a:pt x="4171" y="2045"/>
                  </a:cubicBezTo>
                  <a:cubicBezTo>
                    <a:pt x="4162" y="2045"/>
                    <a:pt x="4154" y="2045"/>
                    <a:pt x="4162" y="2062"/>
                  </a:cubicBezTo>
                  <a:cubicBezTo>
                    <a:pt x="4162" y="2070"/>
                    <a:pt x="4162" y="2096"/>
                    <a:pt x="4145" y="2088"/>
                  </a:cubicBezTo>
                  <a:cubicBezTo>
                    <a:pt x="4128" y="2070"/>
                    <a:pt x="4137" y="2045"/>
                    <a:pt x="4111" y="2062"/>
                  </a:cubicBezTo>
                  <a:cubicBezTo>
                    <a:pt x="4085" y="2070"/>
                    <a:pt x="4068" y="2079"/>
                    <a:pt x="4051" y="2053"/>
                  </a:cubicBezTo>
                  <a:cubicBezTo>
                    <a:pt x="4034" y="2028"/>
                    <a:pt x="4034" y="2019"/>
                    <a:pt x="4043" y="2002"/>
                  </a:cubicBezTo>
                  <a:cubicBezTo>
                    <a:pt x="4043" y="1985"/>
                    <a:pt x="4043" y="1968"/>
                    <a:pt x="4034" y="1960"/>
                  </a:cubicBezTo>
                  <a:cubicBezTo>
                    <a:pt x="4026" y="1960"/>
                    <a:pt x="4017" y="1943"/>
                    <a:pt x="4043" y="1943"/>
                  </a:cubicBezTo>
                  <a:cubicBezTo>
                    <a:pt x="4060" y="1943"/>
                    <a:pt x="4068" y="1951"/>
                    <a:pt x="4137" y="2011"/>
                  </a:cubicBezTo>
                  <a:close/>
                  <a:moveTo>
                    <a:pt x="4077" y="1985"/>
                  </a:moveTo>
                  <a:cubicBezTo>
                    <a:pt x="4085" y="1994"/>
                    <a:pt x="4120" y="2019"/>
                    <a:pt x="4111" y="2028"/>
                  </a:cubicBezTo>
                  <a:cubicBezTo>
                    <a:pt x="4102" y="2036"/>
                    <a:pt x="4085" y="2053"/>
                    <a:pt x="4068" y="2036"/>
                  </a:cubicBezTo>
                  <a:cubicBezTo>
                    <a:pt x="4060" y="2019"/>
                    <a:pt x="4043" y="1960"/>
                    <a:pt x="4077" y="1985"/>
                  </a:cubicBezTo>
                  <a:close/>
                  <a:moveTo>
                    <a:pt x="4256" y="1875"/>
                  </a:moveTo>
                  <a:cubicBezTo>
                    <a:pt x="4264" y="1883"/>
                    <a:pt x="4273" y="1892"/>
                    <a:pt x="4290" y="1883"/>
                  </a:cubicBezTo>
                  <a:cubicBezTo>
                    <a:pt x="4299" y="1875"/>
                    <a:pt x="4324" y="1849"/>
                    <a:pt x="4324" y="1840"/>
                  </a:cubicBezTo>
                  <a:cubicBezTo>
                    <a:pt x="4333" y="1823"/>
                    <a:pt x="4341" y="1815"/>
                    <a:pt x="4341" y="1832"/>
                  </a:cubicBezTo>
                  <a:cubicBezTo>
                    <a:pt x="4341" y="1840"/>
                    <a:pt x="4341" y="1858"/>
                    <a:pt x="4324" y="1875"/>
                  </a:cubicBezTo>
                  <a:cubicBezTo>
                    <a:pt x="4316" y="1883"/>
                    <a:pt x="4307" y="1883"/>
                    <a:pt x="4316" y="1892"/>
                  </a:cubicBezTo>
                  <a:cubicBezTo>
                    <a:pt x="4324" y="1900"/>
                    <a:pt x="4341" y="1917"/>
                    <a:pt x="4341" y="1900"/>
                  </a:cubicBezTo>
                  <a:cubicBezTo>
                    <a:pt x="4341" y="1892"/>
                    <a:pt x="4324" y="1875"/>
                    <a:pt x="4333" y="1866"/>
                  </a:cubicBezTo>
                  <a:cubicBezTo>
                    <a:pt x="4341" y="1858"/>
                    <a:pt x="4358" y="1892"/>
                    <a:pt x="4375" y="1917"/>
                  </a:cubicBezTo>
                  <a:cubicBezTo>
                    <a:pt x="4384" y="1934"/>
                    <a:pt x="4392" y="1934"/>
                    <a:pt x="4409" y="1943"/>
                  </a:cubicBezTo>
                  <a:cubicBezTo>
                    <a:pt x="4427" y="1951"/>
                    <a:pt x="4478" y="1968"/>
                    <a:pt x="4495" y="1977"/>
                  </a:cubicBezTo>
                  <a:cubicBezTo>
                    <a:pt x="4512" y="1985"/>
                    <a:pt x="4520" y="1994"/>
                    <a:pt x="4520" y="1977"/>
                  </a:cubicBezTo>
                  <a:cubicBezTo>
                    <a:pt x="4529" y="1968"/>
                    <a:pt x="4546" y="1917"/>
                    <a:pt x="4554" y="1909"/>
                  </a:cubicBezTo>
                  <a:cubicBezTo>
                    <a:pt x="4554" y="1909"/>
                    <a:pt x="4563" y="1917"/>
                    <a:pt x="4554" y="1943"/>
                  </a:cubicBezTo>
                  <a:cubicBezTo>
                    <a:pt x="4546" y="1968"/>
                    <a:pt x="4537" y="2002"/>
                    <a:pt x="4529" y="2011"/>
                  </a:cubicBezTo>
                  <a:cubicBezTo>
                    <a:pt x="4520" y="2011"/>
                    <a:pt x="4512" y="2011"/>
                    <a:pt x="4495" y="1994"/>
                  </a:cubicBezTo>
                  <a:cubicBezTo>
                    <a:pt x="4478" y="1985"/>
                    <a:pt x="4444" y="1960"/>
                    <a:pt x="4418" y="1960"/>
                  </a:cubicBezTo>
                  <a:cubicBezTo>
                    <a:pt x="4401" y="1951"/>
                    <a:pt x="4401" y="1951"/>
                    <a:pt x="4409" y="1960"/>
                  </a:cubicBezTo>
                  <a:cubicBezTo>
                    <a:pt x="4409" y="1968"/>
                    <a:pt x="4409" y="1985"/>
                    <a:pt x="4401" y="1985"/>
                  </a:cubicBezTo>
                  <a:cubicBezTo>
                    <a:pt x="4392" y="1994"/>
                    <a:pt x="4401" y="1994"/>
                    <a:pt x="4409" y="2002"/>
                  </a:cubicBezTo>
                  <a:cubicBezTo>
                    <a:pt x="4418" y="2002"/>
                    <a:pt x="4469" y="2062"/>
                    <a:pt x="4469" y="2079"/>
                  </a:cubicBezTo>
                  <a:cubicBezTo>
                    <a:pt x="4469" y="2105"/>
                    <a:pt x="4461" y="2113"/>
                    <a:pt x="4409" y="2096"/>
                  </a:cubicBezTo>
                  <a:cubicBezTo>
                    <a:pt x="4358" y="2079"/>
                    <a:pt x="4341" y="2053"/>
                    <a:pt x="4341" y="2045"/>
                  </a:cubicBezTo>
                  <a:cubicBezTo>
                    <a:pt x="4333" y="2036"/>
                    <a:pt x="4307" y="2028"/>
                    <a:pt x="4290" y="2011"/>
                  </a:cubicBezTo>
                  <a:cubicBezTo>
                    <a:pt x="4282" y="2002"/>
                    <a:pt x="4256" y="1968"/>
                    <a:pt x="4273" y="1968"/>
                  </a:cubicBezTo>
                  <a:cubicBezTo>
                    <a:pt x="4282" y="1977"/>
                    <a:pt x="4299" y="2002"/>
                    <a:pt x="4299" y="1985"/>
                  </a:cubicBezTo>
                  <a:cubicBezTo>
                    <a:pt x="4307" y="1960"/>
                    <a:pt x="4299" y="1960"/>
                    <a:pt x="4299" y="1951"/>
                  </a:cubicBezTo>
                  <a:cubicBezTo>
                    <a:pt x="4290" y="1943"/>
                    <a:pt x="4290" y="1943"/>
                    <a:pt x="4299" y="1934"/>
                  </a:cubicBezTo>
                  <a:cubicBezTo>
                    <a:pt x="4307" y="1926"/>
                    <a:pt x="4307" y="1926"/>
                    <a:pt x="4324" y="1934"/>
                  </a:cubicBezTo>
                  <a:cubicBezTo>
                    <a:pt x="4341" y="1951"/>
                    <a:pt x="4350" y="1960"/>
                    <a:pt x="4358" y="1968"/>
                  </a:cubicBezTo>
                  <a:cubicBezTo>
                    <a:pt x="4375" y="1968"/>
                    <a:pt x="4384" y="1960"/>
                    <a:pt x="4375" y="1951"/>
                  </a:cubicBezTo>
                  <a:cubicBezTo>
                    <a:pt x="4367" y="1943"/>
                    <a:pt x="4333" y="1917"/>
                    <a:pt x="4324" y="1917"/>
                  </a:cubicBezTo>
                  <a:cubicBezTo>
                    <a:pt x="4307" y="1917"/>
                    <a:pt x="4307" y="1926"/>
                    <a:pt x="4299" y="1917"/>
                  </a:cubicBezTo>
                  <a:cubicBezTo>
                    <a:pt x="4299" y="1909"/>
                    <a:pt x="4282" y="1917"/>
                    <a:pt x="4273" y="1917"/>
                  </a:cubicBezTo>
                  <a:cubicBezTo>
                    <a:pt x="4264" y="1917"/>
                    <a:pt x="4256" y="1917"/>
                    <a:pt x="4247" y="1909"/>
                  </a:cubicBezTo>
                  <a:cubicBezTo>
                    <a:pt x="4247" y="1900"/>
                    <a:pt x="4256" y="1900"/>
                    <a:pt x="4256" y="1892"/>
                  </a:cubicBezTo>
                  <a:cubicBezTo>
                    <a:pt x="4247" y="1883"/>
                    <a:pt x="4247" y="1875"/>
                    <a:pt x="4256" y="1875"/>
                  </a:cubicBezTo>
                  <a:close/>
                  <a:moveTo>
                    <a:pt x="4358" y="2011"/>
                  </a:moveTo>
                  <a:cubicBezTo>
                    <a:pt x="4367" y="2002"/>
                    <a:pt x="4384" y="1994"/>
                    <a:pt x="4384" y="2011"/>
                  </a:cubicBezTo>
                  <a:cubicBezTo>
                    <a:pt x="4384" y="2019"/>
                    <a:pt x="4367" y="2028"/>
                    <a:pt x="4358" y="2036"/>
                  </a:cubicBezTo>
                  <a:cubicBezTo>
                    <a:pt x="4350" y="2036"/>
                    <a:pt x="4358" y="2045"/>
                    <a:pt x="4375" y="2062"/>
                  </a:cubicBezTo>
                  <a:cubicBezTo>
                    <a:pt x="4392" y="2070"/>
                    <a:pt x="4409" y="2079"/>
                    <a:pt x="4427" y="2079"/>
                  </a:cubicBezTo>
                  <a:cubicBezTo>
                    <a:pt x="4444" y="2079"/>
                    <a:pt x="4444" y="2079"/>
                    <a:pt x="4444" y="2062"/>
                  </a:cubicBezTo>
                  <a:cubicBezTo>
                    <a:pt x="4435" y="2053"/>
                    <a:pt x="4384" y="1994"/>
                    <a:pt x="4367" y="1985"/>
                  </a:cubicBezTo>
                  <a:cubicBezTo>
                    <a:pt x="4350" y="1977"/>
                    <a:pt x="4341" y="1977"/>
                    <a:pt x="4333" y="1985"/>
                  </a:cubicBezTo>
                  <a:cubicBezTo>
                    <a:pt x="4333" y="2002"/>
                    <a:pt x="4333" y="2019"/>
                    <a:pt x="4358" y="2011"/>
                  </a:cubicBezTo>
                  <a:close/>
                  <a:moveTo>
                    <a:pt x="3812" y="1185"/>
                  </a:moveTo>
                  <a:cubicBezTo>
                    <a:pt x="3804" y="1202"/>
                    <a:pt x="3812" y="1219"/>
                    <a:pt x="3804" y="1236"/>
                  </a:cubicBezTo>
                  <a:cubicBezTo>
                    <a:pt x="3795" y="1244"/>
                    <a:pt x="3778" y="1253"/>
                    <a:pt x="3761" y="1244"/>
                  </a:cubicBezTo>
                  <a:cubicBezTo>
                    <a:pt x="3736" y="1244"/>
                    <a:pt x="3710" y="1236"/>
                    <a:pt x="3719" y="1253"/>
                  </a:cubicBezTo>
                  <a:cubicBezTo>
                    <a:pt x="3719" y="1261"/>
                    <a:pt x="3744" y="1270"/>
                    <a:pt x="3753" y="1278"/>
                  </a:cubicBezTo>
                  <a:cubicBezTo>
                    <a:pt x="3770" y="1287"/>
                    <a:pt x="3787" y="1304"/>
                    <a:pt x="3795" y="1312"/>
                  </a:cubicBezTo>
                  <a:cubicBezTo>
                    <a:pt x="3804" y="1312"/>
                    <a:pt x="3821" y="1304"/>
                    <a:pt x="3830" y="1287"/>
                  </a:cubicBezTo>
                  <a:cubicBezTo>
                    <a:pt x="3830" y="1270"/>
                    <a:pt x="3830" y="1142"/>
                    <a:pt x="3812" y="1185"/>
                  </a:cubicBezTo>
                  <a:close/>
                  <a:moveTo>
                    <a:pt x="3855" y="1099"/>
                  </a:moveTo>
                  <a:cubicBezTo>
                    <a:pt x="3864" y="1108"/>
                    <a:pt x="3881" y="1108"/>
                    <a:pt x="3889" y="1116"/>
                  </a:cubicBezTo>
                  <a:cubicBezTo>
                    <a:pt x="3906" y="1116"/>
                    <a:pt x="3923" y="1116"/>
                    <a:pt x="3957" y="1125"/>
                  </a:cubicBezTo>
                  <a:cubicBezTo>
                    <a:pt x="3983" y="1142"/>
                    <a:pt x="3983" y="1133"/>
                    <a:pt x="3983" y="1125"/>
                  </a:cubicBezTo>
                  <a:cubicBezTo>
                    <a:pt x="3992" y="1116"/>
                    <a:pt x="3992" y="1108"/>
                    <a:pt x="3957" y="1091"/>
                  </a:cubicBezTo>
                  <a:cubicBezTo>
                    <a:pt x="3932" y="1074"/>
                    <a:pt x="3898" y="1091"/>
                    <a:pt x="3915" y="1082"/>
                  </a:cubicBezTo>
                  <a:cubicBezTo>
                    <a:pt x="3932" y="1065"/>
                    <a:pt x="3940" y="1074"/>
                    <a:pt x="3957" y="1040"/>
                  </a:cubicBezTo>
                  <a:cubicBezTo>
                    <a:pt x="3966" y="1006"/>
                    <a:pt x="3957" y="972"/>
                    <a:pt x="3949" y="946"/>
                  </a:cubicBezTo>
                  <a:cubicBezTo>
                    <a:pt x="3949" y="929"/>
                    <a:pt x="3940" y="937"/>
                    <a:pt x="3940" y="963"/>
                  </a:cubicBezTo>
                  <a:cubicBezTo>
                    <a:pt x="3932" y="997"/>
                    <a:pt x="3932" y="1023"/>
                    <a:pt x="3915" y="1031"/>
                  </a:cubicBezTo>
                  <a:cubicBezTo>
                    <a:pt x="3906" y="1040"/>
                    <a:pt x="3872" y="1057"/>
                    <a:pt x="3838" y="1048"/>
                  </a:cubicBezTo>
                  <a:cubicBezTo>
                    <a:pt x="3804" y="1040"/>
                    <a:pt x="3795" y="1031"/>
                    <a:pt x="3761" y="1006"/>
                  </a:cubicBezTo>
                  <a:cubicBezTo>
                    <a:pt x="3736" y="980"/>
                    <a:pt x="3719" y="955"/>
                    <a:pt x="3719" y="972"/>
                  </a:cubicBezTo>
                  <a:cubicBezTo>
                    <a:pt x="3727" y="989"/>
                    <a:pt x="3744" y="1014"/>
                    <a:pt x="3761" y="1031"/>
                  </a:cubicBezTo>
                  <a:cubicBezTo>
                    <a:pt x="3778" y="1057"/>
                    <a:pt x="3778" y="1057"/>
                    <a:pt x="3770" y="1057"/>
                  </a:cubicBezTo>
                  <a:cubicBezTo>
                    <a:pt x="3753" y="1057"/>
                    <a:pt x="3744" y="1065"/>
                    <a:pt x="3702" y="1065"/>
                  </a:cubicBezTo>
                  <a:cubicBezTo>
                    <a:pt x="3659" y="1065"/>
                    <a:pt x="3659" y="1057"/>
                    <a:pt x="3633" y="1057"/>
                  </a:cubicBezTo>
                  <a:cubicBezTo>
                    <a:pt x="3608" y="1065"/>
                    <a:pt x="3582" y="1057"/>
                    <a:pt x="3548" y="1040"/>
                  </a:cubicBezTo>
                  <a:cubicBezTo>
                    <a:pt x="3514" y="1031"/>
                    <a:pt x="3505" y="1040"/>
                    <a:pt x="3514" y="1048"/>
                  </a:cubicBezTo>
                  <a:cubicBezTo>
                    <a:pt x="3531" y="1057"/>
                    <a:pt x="3565" y="1082"/>
                    <a:pt x="3616" y="1091"/>
                  </a:cubicBezTo>
                  <a:cubicBezTo>
                    <a:pt x="3659" y="1091"/>
                    <a:pt x="3736" y="1091"/>
                    <a:pt x="3753" y="1091"/>
                  </a:cubicBezTo>
                  <a:cubicBezTo>
                    <a:pt x="3770" y="1082"/>
                    <a:pt x="3804" y="1074"/>
                    <a:pt x="3855" y="1099"/>
                  </a:cubicBezTo>
                  <a:close/>
                  <a:moveTo>
                    <a:pt x="2883" y="597"/>
                  </a:moveTo>
                  <a:cubicBezTo>
                    <a:pt x="2874" y="614"/>
                    <a:pt x="2866" y="622"/>
                    <a:pt x="2874" y="622"/>
                  </a:cubicBezTo>
                  <a:cubicBezTo>
                    <a:pt x="2874" y="631"/>
                    <a:pt x="2891" y="622"/>
                    <a:pt x="2909" y="614"/>
                  </a:cubicBezTo>
                  <a:cubicBezTo>
                    <a:pt x="2926" y="605"/>
                    <a:pt x="2968" y="580"/>
                    <a:pt x="2985" y="571"/>
                  </a:cubicBezTo>
                  <a:cubicBezTo>
                    <a:pt x="3002" y="571"/>
                    <a:pt x="3019" y="554"/>
                    <a:pt x="3028" y="546"/>
                  </a:cubicBezTo>
                  <a:cubicBezTo>
                    <a:pt x="3036" y="537"/>
                    <a:pt x="3054" y="537"/>
                    <a:pt x="3054" y="520"/>
                  </a:cubicBezTo>
                  <a:cubicBezTo>
                    <a:pt x="3054" y="503"/>
                    <a:pt x="3028" y="486"/>
                    <a:pt x="2994" y="495"/>
                  </a:cubicBezTo>
                  <a:cubicBezTo>
                    <a:pt x="2960" y="495"/>
                    <a:pt x="2934" y="503"/>
                    <a:pt x="2909" y="503"/>
                  </a:cubicBezTo>
                  <a:cubicBezTo>
                    <a:pt x="2874" y="503"/>
                    <a:pt x="2874" y="503"/>
                    <a:pt x="2883" y="520"/>
                  </a:cubicBezTo>
                  <a:cubicBezTo>
                    <a:pt x="2900" y="529"/>
                    <a:pt x="2917" y="537"/>
                    <a:pt x="2926" y="537"/>
                  </a:cubicBezTo>
                  <a:cubicBezTo>
                    <a:pt x="2943" y="529"/>
                    <a:pt x="2943" y="537"/>
                    <a:pt x="2951" y="537"/>
                  </a:cubicBezTo>
                  <a:cubicBezTo>
                    <a:pt x="2960" y="529"/>
                    <a:pt x="2977" y="529"/>
                    <a:pt x="2968" y="537"/>
                  </a:cubicBezTo>
                  <a:cubicBezTo>
                    <a:pt x="2968" y="546"/>
                    <a:pt x="2968" y="537"/>
                    <a:pt x="2943" y="554"/>
                  </a:cubicBezTo>
                  <a:cubicBezTo>
                    <a:pt x="2917" y="571"/>
                    <a:pt x="2926" y="571"/>
                    <a:pt x="2909" y="580"/>
                  </a:cubicBezTo>
                  <a:cubicBezTo>
                    <a:pt x="2900" y="588"/>
                    <a:pt x="2891" y="597"/>
                    <a:pt x="2883" y="597"/>
                  </a:cubicBezTo>
                  <a:close/>
                  <a:moveTo>
                    <a:pt x="2764" y="665"/>
                  </a:moveTo>
                  <a:cubicBezTo>
                    <a:pt x="2772" y="665"/>
                    <a:pt x="2789" y="648"/>
                    <a:pt x="2849" y="639"/>
                  </a:cubicBezTo>
                  <a:cubicBezTo>
                    <a:pt x="2909" y="631"/>
                    <a:pt x="2926" y="631"/>
                    <a:pt x="2951" y="639"/>
                  </a:cubicBezTo>
                  <a:cubicBezTo>
                    <a:pt x="2977" y="648"/>
                    <a:pt x="2994" y="665"/>
                    <a:pt x="2977" y="682"/>
                  </a:cubicBezTo>
                  <a:cubicBezTo>
                    <a:pt x="2968" y="690"/>
                    <a:pt x="2960" y="682"/>
                    <a:pt x="2934" y="690"/>
                  </a:cubicBezTo>
                  <a:cubicBezTo>
                    <a:pt x="2909" y="699"/>
                    <a:pt x="2874" y="707"/>
                    <a:pt x="2840" y="716"/>
                  </a:cubicBezTo>
                  <a:cubicBezTo>
                    <a:pt x="2806" y="716"/>
                    <a:pt x="2815" y="716"/>
                    <a:pt x="2806" y="716"/>
                  </a:cubicBezTo>
                  <a:cubicBezTo>
                    <a:pt x="2798" y="725"/>
                    <a:pt x="2798" y="725"/>
                    <a:pt x="2781" y="716"/>
                  </a:cubicBezTo>
                  <a:cubicBezTo>
                    <a:pt x="2772" y="707"/>
                    <a:pt x="2755" y="682"/>
                    <a:pt x="2755" y="682"/>
                  </a:cubicBezTo>
                  <a:cubicBezTo>
                    <a:pt x="2764" y="673"/>
                    <a:pt x="2755" y="656"/>
                    <a:pt x="2764" y="665"/>
                  </a:cubicBezTo>
                  <a:close/>
                  <a:moveTo>
                    <a:pt x="1902" y="588"/>
                  </a:moveTo>
                  <a:cubicBezTo>
                    <a:pt x="1902" y="605"/>
                    <a:pt x="1902" y="648"/>
                    <a:pt x="1894" y="673"/>
                  </a:cubicBezTo>
                  <a:cubicBezTo>
                    <a:pt x="1885" y="690"/>
                    <a:pt x="1885" y="707"/>
                    <a:pt x="1877" y="690"/>
                  </a:cubicBezTo>
                  <a:cubicBezTo>
                    <a:pt x="1877" y="673"/>
                    <a:pt x="1860" y="588"/>
                    <a:pt x="1860" y="580"/>
                  </a:cubicBezTo>
                  <a:cubicBezTo>
                    <a:pt x="1851" y="571"/>
                    <a:pt x="1851" y="571"/>
                    <a:pt x="1851" y="546"/>
                  </a:cubicBezTo>
                  <a:cubicBezTo>
                    <a:pt x="1851" y="520"/>
                    <a:pt x="1851" y="486"/>
                    <a:pt x="1834" y="477"/>
                  </a:cubicBezTo>
                  <a:cubicBezTo>
                    <a:pt x="1817" y="477"/>
                    <a:pt x="1800" y="495"/>
                    <a:pt x="1783" y="512"/>
                  </a:cubicBezTo>
                  <a:cubicBezTo>
                    <a:pt x="1766" y="520"/>
                    <a:pt x="1740" y="537"/>
                    <a:pt x="1740" y="554"/>
                  </a:cubicBezTo>
                  <a:cubicBezTo>
                    <a:pt x="1749" y="563"/>
                    <a:pt x="1791" y="537"/>
                    <a:pt x="1800" y="520"/>
                  </a:cubicBezTo>
                  <a:cubicBezTo>
                    <a:pt x="1808" y="512"/>
                    <a:pt x="1825" y="495"/>
                    <a:pt x="1825" y="503"/>
                  </a:cubicBezTo>
                  <a:cubicBezTo>
                    <a:pt x="1834" y="512"/>
                    <a:pt x="1834" y="520"/>
                    <a:pt x="1834" y="537"/>
                  </a:cubicBezTo>
                  <a:cubicBezTo>
                    <a:pt x="1834" y="563"/>
                    <a:pt x="1843" y="563"/>
                    <a:pt x="1825" y="571"/>
                  </a:cubicBezTo>
                  <a:cubicBezTo>
                    <a:pt x="1817" y="580"/>
                    <a:pt x="1808" y="597"/>
                    <a:pt x="1825" y="614"/>
                  </a:cubicBezTo>
                  <a:cubicBezTo>
                    <a:pt x="1843" y="639"/>
                    <a:pt x="1843" y="639"/>
                    <a:pt x="1843" y="656"/>
                  </a:cubicBezTo>
                  <a:cubicBezTo>
                    <a:pt x="1843" y="673"/>
                    <a:pt x="1843" y="716"/>
                    <a:pt x="1851" y="733"/>
                  </a:cubicBezTo>
                  <a:cubicBezTo>
                    <a:pt x="1851" y="742"/>
                    <a:pt x="1843" y="767"/>
                    <a:pt x="1843" y="793"/>
                  </a:cubicBezTo>
                  <a:cubicBezTo>
                    <a:pt x="1843" y="818"/>
                    <a:pt x="1843" y="835"/>
                    <a:pt x="1851" y="844"/>
                  </a:cubicBezTo>
                  <a:cubicBezTo>
                    <a:pt x="1860" y="852"/>
                    <a:pt x="1868" y="852"/>
                    <a:pt x="1868" y="835"/>
                  </a:cubicBezTo>
                  <a:cubicBezTo>
                    <a:pt x="1877" y="810"/>
                    <a:pt x="1885" y="810"/>
                    <a:pt x="1885" y="784"/>
                  </a:cubicBezTo>
                  <a:cubicBezTo>
                    <a:pt x="1885" y="767"/>
                    <a:pt x="1894" y="750"/>
                    <a:pt x="1902" y="742"/>
                  </a:cubicBezTo>
                  <a:cubicBezTo>
                    <a:pt x="1902" y="725"/>
                    <a:pt x="1894" y="707"/>
                    <a:pt x="1902" y="682"/>
                  </a:cubicBezTo>
                  <a:cubicBezTo>
                    <a:pt x="1911" y="656"/>
                    <a:pt x="1919" y="656"/>
                    <a:pt x="1919" y="622"/>
                  </a:cubicBezTo>
                  <a:cubicBezTo>
                    <a:pt x="1919" y="597"/>
                    <a:pt x="1902" y="563"/>
                    <a:pt x="1902" y="588"/>
                  </a:cubicBezTo>
                  <a:close/>
                  <a:moveTo>
                    <a:pt x="1902" y="537"/>
                  </a:moveTo>
                  <a:cubicBezTo>
                    <a:pt x="1919" y="520"/>
                    <a:pt x="1945" y="495"/>
                    <a:pt x="1953" y="486"/>
                  </a:cubicBezTo>
                  <a:cubicBezTo>
                    <a:pt x="1962" y="469"/>
                    <a:pt x="1962" y="469"/>
                    <a:pt x="1970" y="495"/>
                  </a:cubicBezTo>
                  <a:cubicBezTo>
                    <a:pt x="1979" y="529"/>
                    <a:pt x="1996" y="580"/>
                    <a:pt x="1996" y="597"/>
                  </a:cubicBezTo>
                  <a:cubicBezTo>
                    <a:pt x="1996" y="605"/>
                    <a:pt x="1987" y="614"/>
                    <a:pt x="1996" y="622"/>
                  </a:cubicBezTo>
                  <a:cubicBezTo>
                    <a:pt x="2005" y="639"/>
                    <a:pt x="2005" y="639"/>
                    <a:pt x="2013" y="639"/>
                  </a:cubicBezTo>
                  <a:cubicBezTo>
                    <a:pt x="2022" y="639"/>
                    <a:pt x="2030" y="656"/>
                    <a:pt x="2030" y="673"/>
                  </a:cubicBezTo>
                  <a:cubicBezTo>
                    <a:pt x="2030" y="682"/>
                    <a:pt x="2030" y="716"/>
                    <a:pt x="2047" y="733"/>
                  </a:cubicBezTo>
                  <a:cubicBezTo>
                    <a:pt x="2056" y="750"/>
                    <a:pt x="2073" y="750"/>
                    <a:pt x="2081" y="733"/>
                  </a:cubicBezTo>
                  <a:cubicBezTo>
                    <a:pt x="2090" y="716"/>
                    <a:pt x="2098" y="716"/>
                    <a:pt x="2107" y="699"/>
                  </a:cubicBezTo>
                  <a:cubicBezTo>
                    <a:pt x="2115" y="673"/>
                    <a:pt x="2124" y="673"/>
                    <a:pt x="2124" y="665"/>
                  </a:cubicBezTo>
                  <a:cubicBezTo>
                    <a:pt x="2124" y="656"/>
                    <a:pt x="2115" y="656"/>
                    <a:pt x="2098" y="673"/>
                  </a:cubicBezTo>
                  <a:cubicBezTo>
                    <a:pt x="2090" y="690"/>
                    <a:pt x="2073" y="716"/>
                    <a:pt x="2056" y="690"/>
                  </a:cubicBezTo>
                  <a:cubicBezTo>
                    <a:pt x="2047" y="665"/>
                    <a:pt x="2056" y="648"/>
                    <a:pt x="2039" y="622"/>
                  </a:cubicBezTo>
                  <a:cubicBezTo>
                    <a:pt x="2013" y="597"/>
                    <a:pt x="2022" y="597"/>
                    <a:pt x="2013" y="563"/>
                  </a:cubicBezTo>
                  <a:cubicBezTo>
                    <a:pt x="2013" y="520"/>
                    <a:pt x="1987" y="486"/>
                    <a:pt x="1996" y="477"/>
                  </a:cubicBezTo>
                  <a:cubicBezTo>
                    <a:pt x="2005" y="460"/>
                    <a:pt x="2030" y="418"/>
                    <a:pt x="2030" y="392"/>
                  </a:cubicBezTo>
                  <a:cubicBezTo>
                    <a:pt x="2022" y="375"/>
                    <a:pt x="2013" y="367"/>
                    <a:pt x="1987" y="392"/>
                  </a:cubicBezTo>
                  <a:cubicBezTo>
                    <a:pt x="1962" y="418"/>
                    <a:pt x="1953" y="435"/>
                    <a:pt x="1936" y="469"/>
                  </a:cubicBezTo>
                  <a:cubicBezTo>
                    <a:pt x="1911" y="503"/>
                    <a:pt x="1902" y="520"/>
                    <a:pt x="1894" y="529"/>
                  </a:cubicBezTo>
                  <a:cubicBezTo>
                    <a:pt x="1885" y="529"/>
                    <a:pt x="1894" y="546"/>
                    <a:pt x="1902" y="537"/>
                  </a:cubicBezTo>
                  <a:close/>
                  <a:moveTo>
                    <a:pt x="1970" y="443"/>
                  </a:moveTo>
                  <a:cubicBezTo>
                    <a:pt x="1970" y="452"/>
                    <a:pt x="1962" y="469"/>
                    <a:pt x="1979" y="460"/>
                  </a:cubicBezTo>
                  <a:cubicBezTo>
                    <a:pt x="1987" y="452"/>
                    <a:pt x="1996" y="443"/>
                    <a:pt x="1996" y="435"/>
                  </a:cubicBezTo>
                  <a:cubicBezTo>
                    <a:pt x="2005" y="418"/>
                    <a:pt x="2005" y="409"/>
                    <a:pt x="1996" y="409"/>
                  </a:cubicBezTo>
                  <a:cubicBezTo>
                    <a:pt x="1996" y="409"/>
                    <a:pt x="1979" y="426"/>
                    <a:pt x="1970" y="443"/>
                  </a:cubicBezTo>
                  <a:close/>
                  <a:moveTo>
                    <a:pt x="1092" y="1270"/>
                  </a:moveTo>
                  <a:cubicBezTo>
                    <a:pt x="1101" y="1278"/>
                    <a:pt x="1126" y="1295"/>
                    <a:pt x="1135" y="1304"/>
                  </a:cubicBezTo>
                  <a:cubicBezTo>
                    <a:pt x="1135" y="1321"/>
                    <a:pt x="1152" y="1321"/>
                    <a:pt x="1160" y="1312"/>
                  </a:cubicBezTo>
                  <a:cubicBezTo>
                    <a:pt x="1169" y="1304"/>
                    <a:pt x="1169" y="1304"/>
                    <a:pt x="1160" y="1287"/>
                  </a:cubicBezTo>
                  <a:cubicBezTo>
                    <a:pt x="1143" y="1278"/>
                    <a:pt x="1118" y="1270"/>
                    <a:pt x="1109" y="1261"/>
                  </a:cubicBezTo>
                  <a:cubicBezTo>
                    <a:pt x="1092" y="1253"/>
                    <a:pt x="1084" y="1261"/>
                    <a:pt x="1092" y="1270"/>
                  </a:cubicBezTo>
                  <a:close/>
                  <a:moveTo>
                    <a:pt x="1101" y="1210"/>
                  </a:moveTo>
                  <a:cubicBezTo>
                    <a:pt x="1109" y="1202"/>
                    <a:pt x="1101" y="1176"/>
                    <a:pt x="1101" y="1167"/>
                  </a:cubicBezTo>
                  <a:cubicBezTo>
                    <a:pt x="1101" y="1150"/>
                    <a:pt x="1101" y="1150"/>
                    <a:pt x="1109" y="1142"/>
                  </a:cubicBezTo>
                  <a:cubicBezTo>
                    <a:pt x="1126" y="1133"/>
                    <a:pt x="1126" y="1125"/>
                    <a:pt x="1118" y="1116"/>
                  </a:cubicBezTo>
                  <a:cubicBezTo>
                    <a:pt x="1109" y="1108"/>
                    <a:pt x="1109" y="1108"/>
                    <a:pt x="1109" y="1099"/>
                  </a:cubicBezTo>
                  <a:cubicBezTo>
                    <a:pt x="1109" y="1091"/>
                    <a:pt x="1109" y="1091"/>
                    <a:pt x="1101" y="1082"/>
                  </a:cubicBezTo>
                  <a:cubicBezTo>
                    <a:pt x="1092" y="1082"/>
                    <a:pt x="1092" y="1074"/>
                    <a:pt x="1092" y="1057"/>
                  </a:cubicBezTo>
                  <a:cubicBezTo>
                    <a:pt x="1092" y="1040"/>
                    <a:pt x="1092" y="1023"/>
                    <a:pt x="1101" y="1031"/>
                  </a:cubicBezTo>
                  <a:cubicBezTo>
                    <a:pt x="1109" y="1040"/>
                    <a:pt x="1109" y="1040"/>
                    <a:pt x="1118" y="1074"/>
                  </a:cubicBezTo>
                  <a:cubicBezTo>
                    <a:pt x="1126" y="1108"/>
                    <a:pt x="1126" y="1116"/>
                    <a:pt x="1143" y="1099"/>
                  </a:cubicBezTo>
                  <a:cubicBezTo>
                    <a:pt x="1152" y="1082"/>
                    <a:pt x="1152" y="1065"/>
                    <a:pt x="1160" y="1074"/>
                  </a:cubicBezTo>
                  <a:cubicBezTo>
                    <a:pt x="1169" y="1091"/>
                    <a:pt x="1169" y="1125"/>
                    <a:pt x="1160" y="1133"/>
                  </a:cubicBezTo>
                  <a:cubicBezTo>
                    <a:pt x="1160" y="1142"/>
                    <a:pt x="1160" y="1142"/>
                    <a:pt x="1160" y="1142"/>
                  </a:cubicBezTo>
                  <a:cubicBezTo>
                    <a:pt x="1169" y="1142"/>
                    <a:pt x="1194" y="1125"/>
                    <a:pt x="1194" y="1125"/>
                  </a:cubicBezTo>
                  <a:cubicBezTo>
                    <a:pt x="1194" y="1125"/>
                    <a:pt x="1186" y="1099"/>
                    <a:pt x="1194" y="1108"/>
                  </a:cubicBezTo>
                  <a:cubicBezTo>
                    <a:pt x="1203" y="1116"/>
                    <a:pt x="1203" y="1116"/>
                    <a:pt x="1211" y="1108"/>
                  </a:cubicBezTo>
                  <a:cubicBezTo>
                    <a:pt x="1211" y="1099"/>
                    <a:pt x="1203" y="1091"/>
                    <a:pt x="1194" y="1082"/>
                  </a:cubicBezTo>
                  <a:cubicBezTo>
                    <a:pt x="1186" y="1065"/>
                    <a:pt x="1186" y="1065"/>
                    <a:pt x="1186" y="1048"/>
                  </a:cubicBezTo>
                  <a:cubicBezTo>
                    <a:pt x="1186" y="1031"/>
                    <a:pt x="1160" y="997"/>
                    <a:pt x="1160" y="1023"/>
                  </a:cubicBezTo>
                  <a:cubicBezTo>
                    <a:pt x="1160" y="1048"/>
                    <a:pt x="1160" y="1040"/>
                    <a:pt x="1152" y="1048"/>
                  </a:cubicBezTo>
                  <a:cubicBezTo>
                    <a:pt x="1143" y="1048"/>
                    <a:pt x="1135" y="1057"/>
                    <a:pt x="1135" y="1065"/>
                  </a:cubicBezTo>
                  <a:cubicBezTo>
                    <a:pt x="1135" y="1065"/>
                    <a:pt x="1126" y="1065"/>
                    <a:pt x="1126" y="1048"/>
                  </a:cubicBezTo>
                  <a:cubicBezTo>
                    <a:pt x="1126" y="1040"/>
                    <a:pt x="1118" y="997"/>
                    <a:pt x="1109" y="1006"/>
                  </a:cubicBezTo>
                  <a:cubicBezTo>
                    <a:pt x="1101" y="1006"/>
                    <a:pt x="1101" y="1006"/>
                    <a:pt x="1101" y="1014"/>
                  </a:cubicBezTo>
                  <a:cubicBezTo>
                    <a:pt x="1092" y="1023"/>
                    <a:pt x="1092" y="1014"/>
                    <a:pt x="1092" y="997"/>
                  </a:cubicBezTo>
                  <a:cubicBezTo>
                    <a:pt x="1092" y="980"/>
                    <a:pt x="1084" y="955"/>
                    <a:pt x="1092" y="912"/>
                  </a:cubicBezTo>
                  <a:cubicBezTo>
                    <a:pt x="1092" y="869"/>
                    <a:pt x="1101" y="869"/>
                    <a:pt x="1118" y="903"/>
                  </a:cubicBezTo>
                  <a:cubicBezTo>
                    <a:pt x="1135" y="929"/>
                    <a:pt x="1169" y="972"/>
                    <a:pt x="1186" y="997"/>
                  </a:cubicBezTo>
                  <a:cubicBezTo>
                    <a:pt x="1211" y="1023"/>
                    <a:pt x="1271" y="1082"/>
                    <a:pt x="1280" y="1091"/>
                  </a:cubicBezTo>
                  <a:cubicBezTo>
                    <a:pt x="1288" y="1099"/>
                    <a:pt x="1288" y="1091"/>
                    <a:pt x="1271" y="1108"/>
                  </a:cubicBezTo>
                  <a:cubicBezTo>
                    <a:pt x="1254" y="1125"/>
                    <a:pt x="1246" y="1133"/>
                    <a:pt x="1220" y="1133"/>
                  </a:cubicBezTo>
                  <a:cubicBezTo>
                    <a:pt x="1203" y="1142"/>
                    <a:pt x="1186" y="1159"/>
                    <a:pt x="1194" y="1159"/>
                  </a:cubicBezTo>
                  <a:cubicBezTo>
                    <a:pt x="1211" y="1159"/>
                    <a:pt x="1263" y="1142"/>
                    <a:pt x="1288" y="1133"/>
                  </a:cubicBezTo>
                  <a:cubicBezTo>
                    <a:pt x="1314" y="1133"/>
                    <a:pt x="1331" y="1125"/>
                    <a:pt x="1322" y="1099"/>
                  </a:cubicBezTo>
                  <a:cubicBezTo>
                    <a:pt x="1305" y="1082"/>
                    <a:pt x="1271" y="1048"/>
                    <a:pt x="1246" y="1031"/>
                  </a:cubicBezTo>
                  <a:cubicBezTo>
                    <a:pt x="1220" y="1014"/>
                    <a:pt x="1211" y="997"/>
                    <a:pt x="1194" y="980"/>
                  </a:cubicBezTo>
                  <a:cubicBezTo>
                    <a:pt x="1177" y="955"/>
                    <a:pt x="1152" y="920"/>
                    <a:pt x="1135" y="886"/>
                  </a:cubicBezTo>
                  <a:cubicBezTo>
                    <a:pt x="1118" y="852"/>
                    <a:pt x="1109" y="844"/>
                    <a:pt x="1092" y="861"/>
                  </a:cubicBezTo>
                  <a:cubicBezTo>
                    <a:pt x="1084" y="878"/>
                    <a:pt x="1075" y="895"/>
                    <a:pt x="1075" y="955"/>
                  </a:cubicBezTo>
                  <a:cubicBezTo>
                    <a:pt x="1075" y="1014"/>
                    <a:pt x="1084" y="1023"/>
                    <a:pt x="1084" y="1040"/>
                  </a:cubicBezTo>
                  <a:cubicBezTo>
                    <a:pt x="1075" y="1057"/>
                    <a:pt x="1075" y="1048"/>
                    <a:pt x="1066" y="1031"/>
                  </a:cubicBezTo>
                  <a:cubicBezTo>
                    <a:pt x="1058" y="1014"/>
                    <a:pt x="1058" y="997"/>
                    <a:pt x="1058" y="980"/>
                  </a:cubicBezTo>
                  <a:cubicBezTo>
                    <a:pt x="1066" y="963"/>
                    <a:pt x="1058" y="929"/>
                    <a:pt x="1049" y="937"/>
                  </a:cubicBezTo>
                  <a:cubicBezTo>
                    <a:pt x="1041" y="937"/>
                    <a:pt x="1041" y="946"/>
                    <a:pt x="1041" y="955"/>
                  </a:cubicBezTo>
                  <a:cubicBezTo>
                    <a:pt x="1041" y="955"/>
                    <a:pt x="1032" y="929"/>
                    <a:pt x="1007" y="929"/>
                  </a:cubicBezTo>
                  <a:cubicBezTo>
                    <a:pt x="981" y="937"/>
                    <a:pt x="973" y="946"/>
                    <a:pt x="990" y="946"/>
                  </a:cubicBezTo>
                  <a:cubicBezTo>
                    <a:pt x="998" y="946"/>
                    <a:pt x="1041" y="989"/>
                    <a:pt x="1041" y="1006"/>
                  </a:cubicBezTo>
                  <a:cubicBezTo>
                    <a:pt x="1041" y="1031"/>
                    <a:pt x="1032" y="1040"/>
                    <a:pt x="1032" y="1057"/>
                  </a:cubicBezTo>
                  <a:cubicBezTo>
                    <a:pt x="1032" y="1082"/>
                    <a:pt x="1024" y="1099"/>
                    <a:pt x="1015" y="1108"/>
                  </a:cubicBezTo>
                  <a:cubicBezTo>
                    <a:pt x="1015" y="1116"/>
                    <a:pt x="1032" y="1099"/>
                    <a:pt x="1041" y="1082"/>
                  </a:cubicBezTo>
                  <a:cubicBezTo>
                    <a:pt x="1049" y="1065"/>
                    <a:pt x="1049" y="1023"/>
                    <a:pt x="1058" y="1040"/>
                  </a:cubicBezTo>
                  <a:cubicBezTo>
                    <a:pt x="1066" y="1057"/>
                    <a:pt x="1075" y="1065"/>
                    <a:pt x="1084" y="1125"/>
                  </a:cubicBezTo>
                  <a:cubicBezTo>
                    <a:pt x="1092" y="1176"/>
                    <a:pt x="1092" y="1244"/>
                    <a:pt x="1101" y="1210"/>
                  </a:cubicBezTo>
                  <a:close/>
                  <a:moveTo>
                    <a:pt x="325" y="2036"/>
                  </a:moveTo>
                  <a:cubicBezTo>
                    <a:pt x="325" y="2045"/>
                    <a:pt x="350" y="2036"/>
                    <a:pt x="367" y="2036"/>
                  </a:cubicBezTo>
                  <a:cubicBezTo>
                    <a:pt x="384" y="2045"/>
                    <a:pt x="384" y="2053"/>
                    <a:pt x="393" y="2036"/>
                  </a:cubicBezTo>
                  <a:cubicBezTo>
                    <a:pt x="393" y="2028"/>
                    <a:pt x="401" y="2011"/>
                    <a:pt x="393" y="2002"/>
                  </a:cubicBezTo>
                  <a:cubicBezTo>
                    <a:pt x="376" y="1994"/>
                    <a:pt x="359" y="2011"/>
                    <a:pt x="342" y="2019"/>
                  </a:cubicBezTo>
                  <a:cubicBezTo>
                    <a:pt x="325" y="2028"/>
                    <a:pt x="307" y="2045"/>
                    <a:pt x="325" y="2036"/>
                  </a:cubicBezTo>
                  <a:close/>
                  <a:moveTo>
                    <a:pt x="495" y="1721"/>
                  </a:moveTo>
                  <a:cubicBezTo>
                    <a:pt x="504" y="1721"/>
                    <a:pt x="546" y="1747"/>
                    <a:pt x="572" y="1764"/>
                  </a:cubicBezTo>
                  <a:cubicBezTo>
                    <a:pt x="589" y="1781"/>
                    <a:pt x="623" y="1815"/>
                    <a:pt x="666" y="1832"/>
                  </a:cubicBezTo>
                  <a:cubicBezTo>
                    <a:pt x="708" y="1849"/>
                    <a:pt x="742" y="1883"/>
                    <a:pt x="777" y="1892"/>
                  </a:cubicBezTo>
                  <a:cubicBezTo>
                    <a:pt x="811" y="1892"/>
                    <a:pt x="845" y="1900"/>
                    <a:pt x="853" y="1909"/>
                  </a:cubicBezTo>
                  <a:cubicBezTo>
                    <a:pt x="870" y="1917"/>
                    <a:pt x="862" y="1943"/>
                    <a:pt x="870" y="1951"/>
                  </a:cubicBezTo>
                  <a:cubicBezTo>
                    <a:pt x="879" y="1968"/>
                    <a:pt x="879" y="1968"/>
                    <a:pt x="879" y="1951"/>
                  </a:cubicBezTo>
                  <a:cubicBezTo>
                    <a:pt x="879" y="1934"/>
                    <a:pt x="887" y="1909"/>
                    <a:pt x="887" y="1900"/>
                  </a:cubicBezTo>
                  <a:cubicBezTo>
                    <a:pt x="896" y="1892"/>
                    <a:pt x="896" y="1883"/>
                    <a:pt x="879" y="1883"/>
                  </a:cubicBezTo>
                  <a:cubicBezTo>
                    <a:pt x="862" y="1883"/>
                    <a:pt x="819" y="1883"/>
                    <a:pt x="785" y="1866"/>
                  </a:cubicBezTo>
                  <a:cubicBezTo>
                    <a:pt x="759" y="1849"/>
                    <a:pt x="751" y="1840"/>
                    <a:pt x="717" y="1832"/>
                  </a:cubicBezTo>
                  <a:cubicBezTo>
                    <a:pt x="674" y="1823"/>
                    <a:pt x="640" y="1798"/>
                    <a:pt x="606" y="1764"/>
                  </a:cubicBezTo>
                  <a:cubicBezTo>
                    <a:pt x="572" y="1738"/>
                    <a:pt x="546" y="1721"/>
                    <a:pt x="529" y="1713"/>
                  </a:cubicBezTo>
                  <a:cubicBezTo>
                    <a:pt x="504" y="1696"/>
                    <a:pt x="478" y="1704"/>
                    <a:pt x="495" y="1721"/>
                  </a:cubicBezTo>
                  <a:close/>
                  <a:moveTo>
                    <a:pt x="487" y="1840"/>
                  </a:moveTo>
                  <a:cubicBezTo>
                    <a:pt x="487" y="1849"/>
                    <a:pt x="529" y="1909"/>
                    <a:pt x="546" y="1926"/>
                  </a:cubicBezTo>
                  <a:cubicBezTo>
                    <a:pt x="555" y="1943"/>
                    <a:pt x="563" y="1934"/>
                    <a:pt x="572" y="1926"/>
                  </a:cubicBezTo>
                  <a:cubicBezTo>
                    <a:pt x="572" y="1917"/>
                    <a:pt x="572" y="1917"/>
                    <a:pt x="563" y="1909"/>
                  </a:cubicBezTo>
                  <a:cubicBezTo>
                    <a:pt x="555" y="1900"/>
                    <a:pt x="555" y="1900"/>
                    <a:pt x="555" y="1883"/>
                  </a:cubicBezTo>
                  <a:cubicBezTo>
                    <a:pt x="555" y="1866"/>
                    <a:pt x="555" y="1849"/>
                    <a:pt x="555" y="1858"/>
                  </a:cubicBezTo>
                  <a:cubicBezTo>
                    <a:pt x="563" y="1866"/>
                    <a:pt x="580" y="1900"/>
                    <a:pt x="597" y="1900"/>
                  </a:cubicBezTo>
                  <a:cubicBezTo>
                    <a:pt x="614" y="1909"/>
                    <a:pt x="614" y="1900"/>
                    <a:pt x="614" y="1892"/>
                  </a:cubicBezTo>
                  <a:cubicBezTo>
                    <a:pt x="606" y="1875"/>
                    <a:pt x="589" y="1875"/>
                    <a:pt x="589" y="1840"/>
                  </a:cubicBezTo>
                  <a:cubicBezTo>
                    <a:pt x="580" y="1798"/>
                    <a:pt x="580" y="1789"/>
                    <a:pt x="563" y="1772"/>
                  </a:cubicBezTo>
                  <a:cubicBezTo>
                    <a:pt x="546" y="1764"/>
                    <a:pt x="546" y="1764"/>
                    <a:pt x="538" y="1764"/>
                  </a:cubicBezTo>
                  <a:cubicBezTo>
                    <a:pt x="538" y="1764"/>
                    <a:pt x="538" y="1772"/>
                    <a:pt x="546" y="1781"/>
                  </a:cubicBezTo>
                  <a:cubicBezTo>
                    <a:pt x="555" y="1789"/>
                    <a:pt x="563" y="1806"/>
                    <a:pt x="563" y="1815"/>
                  </a:cubicBezTo>
                  <a:cubicBezTo>
                    <a:pt x="563" y="1823"/>
                    <a:pt x="563" y="1823"/>
                    <a:pt x="555" y="1815"/>
                  </a:cubicBezTo>
                  <a:cubicBezTo>
                    <a:pt x="546" y="1806"/>
                    <a:pt x="538" y="1789"/>
                    <a:pt x="529" y="1798"/>
                  </a:cubicBezTo>
                  <a:cubicBezTo>
                    <a:pt x="529" y="1798"/>
                    <a:pt x="521" y="1823"/>
                    <a:pt x="529" y="1840"/>
                  </a:cubicBezTo>
                  <a:cubicBezTo>
                    <a:pt x="538" y="1858"/>
                    <a:pt x="538" y="1875"/>
                    <a:pt x="538" y="1883"/>
                  </a:cubicBezTo>
                  <a:cubicBezTo>
                    <a:pt x="538" y="1892"/>
                    <a:pt x="529" y="1883"/>
                    <a:pt x="521" y="1866"/>
                  </a:cubicBezTo>
                  <a:cubicBezTo>
                    <a:pt x="512" y="1849"/>
                    <a:pt x="504" y="1815"/>
                    <a:pt x="495" y="1789"/>
                  </a:cubicBezTo>
                  <a:cubicBezTo>
                    <a:pt x="478" y="1764"/>
                    <a:pt x="461" y="1747"/>
                    <a:pt x="461" y="1738"/>
                  </a:cubicBezTo>
                  <a:cubicBezTo>
                    <a:pt x="452" y="1738"/>
                    <a:pt x="452" y="1696"/>
                    <a:pt x="452" y="1670"/>
                  </a:cubicBezTo>
                  <a:cubicBezTo>
                    <a:pt x="444" y="1653"/>
                    <a:pt x="461" y="1636"/>
                    <a:pt x="452" y="1619"/>
                  </a:cubicBezTo>
                  <a:cubicBezTo>
                    <a:pt x="444" y="1602"/>
                    <a:pt x="427" y="1610"/>
                    <a:pt x="427" y="1653"/>
                  </a:cubicBezTo>
                  <a:cubicBezTo>
                    <a:pt x="418" y="1687"/>
                    <a:pt x="427" y="1789"/>
                    <a:pt x="435" y="1823"/>
                  </a:cubicBezTo>
                  <a:cubicBezTo>
                    <a:pt x="452" y="1858"/>
                    <a:pt x="444" y="1892"/>
                    <a:pt x="461" y="1909"/>
                  </a:cubicBezTo>
                  <a:cubicBezTo>
                    <a:pt x="469" y="1926"/>
                    <a:pt x="469" y="1909"/>
                    <a:pt x="469" y="1892"/>
                  </a:cubicBezTo>
                  <a:cubicBezTo>
                    <a:pt x="469" y="1875"/>
                    <a:pt x="478" y="1875"/>
                    <a:pt x="478" y="1858"/>
                  </a:cubicBezTo>
                  <a:cubicBezTo>
                    <a:pt x="478" y="1832"/>
                    <a:pt x="478" y="1832"/>
                    <a:pt x="487" y="1840"/>
                  </a:cubicBezTo>
                  <a:close/>
                  <a:moveTo>
                    <a:pt x="589" y="2070"/>
                  </a:moveTo>
                  <a:cubicBezTo>
                    <a:pt x="589" y="2070"/>
                    <a:pt x="614" y="2096"/>
                    <a:pt x="614" y="2105"/>
                  </a:cubicBezTo>
                  <a:cubicBezTo>
                    <a:pt x="614" y="2113"/>
                    <a:pt x="614" y="2122"/>
                    <a:pt x="580" y="2105"/>
                  </a:cubicBezTo>
                  <a:cubicBezTo>
                    <a:pt x="546" y="2088"/>
                    <a:pt x="546" y="2079"/>
                    <a:pt x="529" y="2088"/>
                  </a:cubicBezTo>
                  <a:cubicBezTo>
                    <a:pt x="504" y="2088"/>
                    <a:pt x="478" y="2105"/>
                    <a:pt x="487" y="2105"/>
                  </a:cubicBezTo>
                  <a:cubicBezTo>
                    <a:pt x="495" y="2113"/>
                    <a:pt x="504" y="2113"/>
                    <a:pt x="529" y="2113"/>
                  </a:cubicBezTo>
                  <a:cubicBezTo>
                    <a:pt x="555" y="2113"/>
                    <a:pt x="572" y="2122"/>
                    <a:pt x="589" y="2130"/>
                  </a:cubicBezTo>
                  <a:cubicBezTo>
                    <a:pt x="606" y="2139"/>
                    <a:pt x="640" y="2147"/>
                    <a:pt x="649" y="2130"/>
                  </a:cubicBezTo>
                  <a:cubicBezTo>
                    <a:pt x="657" y="2113"/>
                    <a:pt x="657" y="2113"/>
                    <a:pt x="640" y="2096"/>
                  </a:cubicBezTo>
                  <a:cubicBezTo>
                    <a:pt x="623" y="2088"/>
                    <a:pt x="580" y="2045"/>
                    <a:pt x="589" y="2070"/>
                  </a:cubicBezTo>
                  <a:close/>
                  <a:moveTo>
                    <a:pt x="2439" y="895"/>
                  </a:moveTo>
                  <a:cubicBezTo>
                    <a:pt x="3292" y="895"/>
                    <a:pt x="3983" y="1585"/>
                    <a:pt x="3983" y="2437"/>
                  </a:cubicBezTo>
                  <a:cubicBezTo>
                    <a:pt x="3983" y="3289"/>
                    <a:pt x="3292" y="3979"/>
                    <a:pt x="2439" y="3979"/>
                  </a:cubicBezTo>
                  <a:cubicBezTo>
                    <a:pt x="1587" y="3979"/>
                    <a:pt x="896" y="3289"/>
                    <a:pt x="896" y="2437"/>
                  </a:cubicBezTo>
                  <a:cubicBezTo>
                    <a:pt x="896" y="1585"/>
                    <a:pt x="1587" y="895"/>
                    <a:pt x="2439" y="895"/>
                  </a:cubicBezTo>
                  <a:close/>
                  <a:moveTo>
                    <a:pt x="2457" y="1772"/>
                  </a:moveTo>
                  <a:cubicBezTo>
                    <a:pt x="2141" y="1900"/>
                    <a:pt x="2141" y="1900"/>
                    <a:pt x="2141" y="1900"/>
                  </a:cubicBezTo>
                  <a:cubicBezTo>
                    <a:pt x="2141" y="2590"/>
                    <a:pt x="2141" y="2590"/>
                    <a:pt x="2141" y="2590"/>
                  </a:cubicBezTo>
                  <a:cubicBezTo>
                    <a:pt x="2081" y="2565"/>
                    <a:pt x="2022" y="2539"/>
                    <a:pt x="1953" y="2505"/>
                  </a:cubicBezTo>
                  <a:cubicBezTo>
                    <a:pt x="1953" y="1900"/>
                    <a:pt x="1953" y="1900"/>
                    <a:pt x="1953" y="1900"/>
                  </a:cubicBezTo>
                  <a:cubicBezTo>
                    <a:pt x="1638" y="1772"/>
                    <a:pt x="1638" y="1772"/>
                    <a:pt x="1638" y="1772"/>
                  </a:cubicBezTo>
                  <a:cubicBezTo>
                    <a:pt x="1638" y="2318"/>
                    <a:pt x="1638" y="2318"/>
                    <a:pt x="1638" y="2318"/>
                  </a:cubicBezTo>
                  <a:cubicBezTo>
                    <a:pt x="1536" y="2249"/>
                    <a:pt x="1416" y="2173"/>
                    <a:pt x="1280" y="2062"/>
                  </a:cubicBezTo>
                  <a:cubicBezTo>
                    <a:pt x="1280" y="2062"/>
                    <a:pt x="1425" y="2309"/>
                    <a:pt x="1638" y="2488"/>
                  </a:cubicBezTo>
                  <a:cubicBezTo>
                    <a:pt x="1638" y="3433"/>
                    <a:pt x="1638" y="3433"/>
                    <a:pt x="1638" y="3433"/>
                  </a:cubicBezTo>
                  <a:cubicBezTo>
                    <a:pt x="1953" y="3561"/>
                    <a:pt x="1953" y="3561"/>
                    <a:pt x="1953" y="3561"/>
                  </a:cubicBezTo>
                  <a:cubicBezTo>
                    <a:pt x="1953" y="2726"/>
                    <a:pt x="1953" y="2726"/>
                    <a:pt x="1953" y="2726"/>
                  </a:cubicBezTo>
                  <a:cubicBezTo>
                    <a:pt x="2022" y="2778"/>
                    <a:pt x="2090" y="2803"/>
                    <a:pt x="2141" y="2829"/>
                  </a:cubicBezTo>
                  <a:cubicBezTo>
                    <a:pt x="2141" y="3561"/>
                    <a:pt x="2141" y="3561"/>
                    <a:pt x="2141" y="3561"/>
                  </a:cubicBezTo>
                  <a:cubicBezTo>
                    <a:pt x="2457" y="3433"/>
                    <a:pt x="2457" y="3433"/>
                    <a:pt x="2457" y="3433"/>
                  </a:cubicBezTo>
                  <a:cubicBezTo>
                    <a:pt x="2457" y="2905"/>
                    <a:pt x="2457" y="2905"/>
                    <a:pt x="2457" y="2905"/>
                  </a:cubicBezTo>
                  <a:cubicBezTo>
                    <a:pt x="2584" y="2922"/>
                    <a:pt x="2746" y="2931"/>
                    <a:pt x="2917" y="2888"/>
                  </a:cubicBezTo>
                  <a:cubicBezTo>
                    <a:pt x="3275" y="2803"/>
                    <a:pt x="3454" y="2454"/>
                    <a:pt x="3403" y="2232"/>
                  </a:cubicBezTo>
                  <a:cubicBezTo>
                    <a:pt x="3352" y="2011"/>
                    <a:pt x="3216" y="1909"/>
                    <a:pt x="2866" y="1730"/>
                  </a:cubicBezTo>
                  <a:cubicBezTo>
                    <a:pt x="2516" y="1551"/>
                    <a:pt x="2286" y="1406"/>
                    <a:pt x="2457" y="1142"/>
                  </a:cubicBezTo>
                  <a:cubicBezTo>
                    <a:pt x="2457" y="1142"/>
                    <a:pt x="2329" y="1202"/>
                    <a:pt x="2286" y="1329"/>
                  </a:cubicBezTo>
                  <a:cubicBezTo>
                    <a:pt x="2243" y="1449"/>
                    <a:pt x="2277" y="1602"/>
                    <a:pt x="2448" y="1747"/>
                  </a:cubicBezTo>
                  <a:cubicBezTo>
                    <a:pt x="2627" y="1900"/>
                    <a:pt x="2721" y="1883"/>
                    <a:pt x="2874" y="2062"/>
                  </a:cubicBezTo>
                  <a:cubicBezTo>
                    <a:pt x="3028" y="2232"/>
                    <a:pt x="2985" y="2462"/>
                    <a:pt x="2900" y="2548"/>
                  </a:cubicBezTo>
                  <a:cubicBezTo>
                    <a:pt x="2823" y="2616"/>
                    <a:pt x="2670" y="2701"/>
                    <a:pt x="2457" y="2675"/>
                  </a:cubicBezTo>
                  <a:lnTo>
                    <a:pt x="2457" y="1772"/>
                  </a:lnTo>
                  <a:close/>
                  <a:moveTo>
                    <a:pt x="2644" y="3212"/>
                  </a:moveTo>
                  <a:cubicBezTo>
                    <a:pt x="2644" y="3476"/>
                    <a:pt x="2644" y="3476"/>
                    <a:pt x="2644" y="3476"/>
                  </a:cubicBezTo>
                  <a:cubicBezTo>
                    <a:pt x="2619" y="3476"/>
                    <a:pt x="2619" y="3476"/>
                    <a:pt x="2619" y="3476"/>
                  </a:cubicBezTo>
                  <a:cubicBezTo>
                    <a:pt x="2619" y="3289"/>
                    <a:pt x="2619" y="3289"/>
                    <a:pt x="2619" y="3289"/>
                  </a:cubicBezTo>
                  <a:cubicBezTo>
                    <a:pt x="2559" y="3289"/>
                    <a:pt x="2559" y="3289"/>
                    <a:pt x="2559" y="3289"/>
                  </a:cubicBezTo>
                  <a:cubicBezTo>
                    <a:pt x="2559" y="3263"/>
                    <a:pt x="2559" y="3263"/>
                    <a:pt x="2559" y="3263"/>
                  </a:cubicBezTo>
                  <a:cubicBezTo>
                    <a:pt x="2602" y="3263"/>
                    <a:pt x="2619" y="3246"/>
                    <a:pt x="2627" y="3212"/>
                  </a:cubicBezTo>
                  <a:lnTo>
                    <a:pt x="2644" y="3212"/>
                  </a:lnTo>
                  <a:close/>
                  <a:moveTo>
                    <a:pt x="2789" y="3416"/>
                  </a:moveTo>
                  <a:cubicBezTo>
                    <a:pt x="2815" y="3416"/>
                    <a:pt x="2815" y="3416"/>
                    <a:pt x="2815" y="3416"/>
                  </a:cubicBezTo>
                  <a:cubicBezTo>
                    <a:pt x="2823" y="3442"/>
                    <a:pt x="2832" y="3459"/>
                    <a:pt x="2857" y="3459"/>
                  </a:cubicBezTo>
                  <a:cubicBezTo>
                    <a:pt x="2883" y="3459"/>
                    <a:pt x="2900" y="3425"/>
                    <a:pt x="2909" y="3357"/>
                  </a:cubicBezTo>
                  <a:cubicBezTo>
                    <a:pt x="2909" y="3357"/>
                    <a:pt x="2909" y="3357"/>
                    <a:pt x="2909" y="3357"/>
                  </a:cubicBezTo>
                  <a:cubicBezTo>
                    <a:pt x="2900" y="3374"/>
                    <a:pt x="2883" y="3391"/>
                    <a:pt x="2857" y="3391"/>
                  </a:cubicBezTo>
                  <a:cubicBezTo>
                    <a:pt x="2815" y="3382"/>
                    <a:pt x="2789" y="3357"/>
                    <a:pt x="2789" y="3306"/>
                  </a:cubicBezTo>
                  <a:cubicBezTo>
                    <a:pt x="2789" y="3246"/>
                    <a:pt x="2815" y="3212"/>
                    <a:pt x="2857" y="3212"/>
                  </a:cubicBezTo>
                  <a:cubicBezTo>
                    <a:pt x="2909" y="3212"/>
                    <a:pt x="2943" y="3255"/>
                    <a:pt x="2943" y="3331"/>
                  </a:cubicBezTo>
                  <a:cubicBezTo>
                    <a:pt x="2934" y="3425"/>
                    <a:pt x="2909" y="3476"/>
                    <a:pt x="2857" y="3476"/>
                  </a:cubicBezTo>
                  <a:cubicBezTo>
                    <a:pt x="2815" y="3476"/>
                    <a:pt x="2789" y="3459"/>
                    <a:pt x="2789" y="3416"/>
                  </a:cubicBezTo>
                  <a:close/>
                  <a:moveTo>
                    <a:pt x="2866" y="3357"/>
                  </a:moveTo>
                  <a:cubicBezTo>
                    <a:pt x="2891" y="3357"/>
                    <a:pt x="2909" y="3340"/>
                    <a:pt x="2909" y="3297"/>
                  </a:cubicBezTo>
                  <a:cubicBezTo>
                    <a:pt x="2909" y="3263"/>
                    <a:pt x="2891" y="3246"/>
                    <a:pt x="2857" y="3246"/>
                  </a:cubicBezTo>
                  <a:cubicBezTo>
                    <a:pt x="2832" y="3246"/>
                    <a:pt x="2815" y="3263"/>
                    <a:pt x="2815" y="3306"/>
                  </a:cubicBezTo>
                  <a:cubicBezTo>
                    <a:pt x="2815" y="3340"/>
                    <a:pt x="2832" y="3357"/>
                    <a:pt x="2866" y="3357"/>
                  </a:cubicBezTo>
                  <a:close/>
                  <a:moveTo>
                    <a:pt x="3156" y="3348"/>
                  </a:moveTo>
                  <a:cubicBezTo>
                    <a:pt x="3156" y="3280"/>
                    <a:pt x="3139" y="3246"/>
                    <a:pt x="3105" y="3246"/>
                  </a:cubicBezTo>
                  <a:cubicBezTo>
                    <a:pt x="3071" y="3246"/>
                    <a:pt x="3054" y="3280"/>
                    <a:pt x="3054" y="3348"/>
                  </a:cubicBezTo>
                  <a:cubicBezTo>
                    <a:pt x="3054" y="3416"/>
                    <a:pt x="3071" y="3451"/>
                    <a:pt x="3105" y="3451"/>
                  </a:cubicBezTo>
                  <a:cubicBezTo>
                    <a:pt x="3139" y="3451"/>
                    <a:pt x="3156" y="3416"/>
                    <a:pt x="3156" y="3348"/>
                  </a:cubicBezTo>
                  <a:close/>
                  <a:moveTo>
                    <a:pt x="3181" y="3348"/>
                  </a:moveTo>
                  <a:cubicBezTo>
                    <a:pt x="3181" y="3433"/>
                    <a:pt x="3156" y="3476"/>
                    <a:pt x="3105" y="3476"/>
                  </a:cubicBezTo>
                  <a:cubicBezTo>
                    <a:pt x="3054" y="3476"/>
                    <a:pt x="3028" y="3433"/>
                    <a:pt x="3028" y="3348"/>
                  </a:cubicBezTo>
                  <a:cubicBezTo>
                    <a:pt x="3028" y="3255"/>
                    <a:pt x="3054" y="3212"/>
                    <a:pt x="3105" y="3212"/>
                  </a:cubicBezTo>
                  <a:cubicBezTo>
                    <a:pt x="3156" y="3212"/>
                    <a:pt x="3181" y="3263"/>
                    <a:pt x="3181" y="3348"/>
                  </a:cubicBezTo>
                  <a:close/>
                  <a:moveTo>
                    <a:pt x="3275" y="3416"/>
                  </a:moveTo>
                  <a:cubicBezTo>
                    <a:pt x="3301" y="3416"/>
                    <a:pt x="3301" y="3416"/>
                    <a:pt x="3301" y="3416"/>
                  </a:cubicBezTo>
                  <a:cubicBezTo>
                    <a:pt x="3301" y="3442"/>
                    <a:pt x="3318" y="3459"/>
                    <a:pt x="3343" y="3459"/>
                  </a:cubicBezTo>
                  <a:cubicBezTo>
                    <a:pt x="3369" y="3459"/>
                    <a:pt x="3386" y="3425"/>
                    <a:pt x="3395" y="3357"/>
                  </a:cubicBezTo>
                  <a:cubicBezTo>
                    <a:pt x="3395" y="3357"/>
                    <a:pt x="3395" y="3357"/>
                    <a:pt x="3395" y="3357"/>
                  </a:cubicBezTo>
                  <a:cubicBezTo>
                    <a:pt x="3386" y="3374"/>
                    <a:pt x="3369" y="3391"/>
                    <a:pt x="3343" y="3391"/>
                  </a:cubicBezTo>
                  <a:cubicBezTo>
                    <a:pt x="3292" y="3382"/>
                    <a:pt x="3275" y="3357"/>
                    <a:pt x="3267" y="3306"/>
                  </a:cubicBezTo>
                  <a:cubicBezTo>
                    <a:pt x="3275" y="3246"/>
                    <a:pt x="3301" y="3212"/>
                    <a:pt x="3343" y="3212"/>
                  </a:cubicBezTo>
                  <a:cubicBezTo>
                    <a:pt x="3395" y="3212"/>
                    <a:pt x="3420" y="3255"/>
                    <a:pt x="3420" y="3331"/>
                  </a:cubicBezTo>
                  <a:cubicBezTo>
                    <a:pt x="3420" y="3425"/>
                    <a:pt x="3395" y="3476"/>
                    <a:pt x="3343" y="3476"/>
                  </a:cubicBezTo>
                  <a:cubicBezTo>
                    <a:pt x="3301" y="3476"/>
                    <a:pt x="3275" y="3459"/>
                    <a:pt x="3275" y="3416"/>
                  </a:cubicBezTo>
                  <a:close/>
                  <a:moveTo>
                    <a:pt x="3343" y="3357"/>
                  </a:moveTo>
                  <a:cubicBezTo>
                    <a:pt x="3378" y="3357"/>
                    <a:pt x="3386" y="3340"/>
                    <a:pt x="3386" y="3297"/>
                  </a:cubicBezTo>
                  <a:cubicBezTo>
                    <a:pt x="3386" y="3263"/>
                    <a:pt x="3378" y="3246"/>
                    <a:pt x="3343" y="3246"/>
                  </a:cubicBezTo>
                  <a:cubicBezTo>
                    <a:pt x="3318" y="3246"/>
                    <a:pt x="3301" y="3263"/>
                    <a:pt x="3301" y="3306"/>
                  </a:cubicBezTo>
                  <a:cubicBezTo>
                    <a:pt x="3301" y="3340"/>
                    <a:pt x="3318" y="3357"/>
                    <a:pt x="3343" y="3357"/>
                  </a:cubicBezTo>
                  <a:close/>
                  <a:moveTo>
                    <a:pt x="2439" y="0"/>
                  </a:moveTo>
                  <a:cubicBezTo>
                    <a:pt x="3787" y="0"/>
                    <a:pt x="4879" y="1091"/>
                    <a:pt x="4879" y="2437"/>
                  </a:cubicBezTo>
                  <a:cubicBezTo>
                    <a:pt x="4879" y="3783"/>
                    <a:pt x="3787" y="4873"/>
                    <a:pt x="2439" y="4873"/>
                  </a:cubicBezTo>
                  <a:cubicBezTo>
                    <a:pt x="1092" y="4873"/>
                    <a:pt x="0" y="3783"/>
                    <a:pt x="0" y="2437"/>
                  </a:cubicBezTo>
                  <a:cubicBezTo>
                    <a:pt x="0" y="1091"/>
                    <a:pt x="1092" y="0"/>
                    <a:pt x="2439" y="0"/>
                  </a:cubicBezTo>
                  <a:close/>
                  <a:moveTo>
                    <a:pt x="2439" y="162"/>
                  </a:moveTo>
                  <a:cubicBezTo>
                    <a:pt x="3702" y="162"/>
                    <a:pt x="4716" y="1176"/>
                    <a:pt x="4716" y="2437"/>
                  </a:cubicBezTo>
                  <a:cubicBezTo>
                    <a:pt x="4716" y="3689"/>
                    <a:pt x="3702" y="4711"/>
                    <a:pt x="2439" y="4711"/>
                  </a:cubicBezTo>
                  <a:cubicBezTo>
                    <a:pt x="1186" y="4711"/>
                    <a:pt x="162" y="3689"/>
                    <a:pt x="162" y="2437"/>
                  </a:cubicBezTo>
                  <a:cubicBezTo>
                    <a:pt x="162" y="1176"/>
                    <a:pt x="1186" y="162"/>
                    <a:pt x="2439" y="162"/>
                  </a:cubicBezTo>
                  <a:close/>
                  <a:moveTo>
                    <a:pt x="4247" y="2820"/>
                  </a:moveTo>
                  <a:cubicBezTo>
                    <a:pt x="4230" y="2820"/>
                    <a:pt x="4230" y="2820"/>
                    <a:pt x="4230" y="2820"/>
                  </a:cubicBezTo>
                  <a:cubicBezTo>
                    <a:pt x="4247" y="2726"/>
                    <a:pt x="4247" y="2726"/>
                    <a:pt x="4247" y="2726"/>
                  </a:cubicBezTo>
                  <a:cubicBezTo>
                    <a:pt x="4256" y="2726"/>
                    <a:pt x="4256" y="2726"/>
                    <a:pt x="4256" y="2726"/>
                  </a:cubicBezTo>
                  <a:cubicBezTo>
                    <a:pt x="4256" y="2743"/>
                    <a:pt x="4256" y="2752"/>
                    <a:pt x="4264" y="2752"/>
                  </a:cubicBezTo>
                  <a:cubicBezTo>
                    <a:pt x="4264" y="2752"/>
                    <a:pt x="4273" y="2752"/>
                    <a:pt x="4282" y="2752"/>
                  </a:cubicBezTo>
                  <a:cubicBezTo>
                    <a:pt x="4282" y="2752"/>
                    <a:pt x="4282" y="2752"/>
                    <a:pt x="4282" y="2752"/>
                  </a:cubicBezTo>
                  <a:cubicBezTo>
                    <a:pt x="4341" y="2726"/>
                    <a:pt x="4341" y="2726"/>
                    <a:pt x="4341" y="2726"/>
                  </a:cubicBezTo>
                  <a:cubicBezTo>
                    <a:pt x="4299" y="2692"/>
                    <a:pt x="4299" y="2692"/>
                    <a:pt x="4299" y="2692"/>
                  </a:cubicBezTo>
                  <a:cubicBezTo>
                    <a:pt x="4290" y="2692"/>
                    <a:pt x="4282" y="2684"/>
                    <a:pt x="4282" y="2684"/>
                  </a:cubicBezTo>
                  <a:cubicBezTo>
                    <a:pt x="4273" y="2684"/>
                    <a:pt x="4264" y="2692"/>
                    <a:pt x="4264" y="2709"/>
                  </a:cubicBezTo>
                  <a:cubicBezTo>
                    <a:pt x="4256" y="2709"/>
                    <a:pt x="4256" y="2709"/>
                    <a:pt x="4256" y="2709"/>
                  </a:cubicBezTo>
                  <a:cubicBezTo>
                    <a:pt x="4264" y="2633"/>
                    <a:pt x="4264" y="2633"/>
                    <a:pt x="4264" y="2633"/>
                  </a:cubicBezTo>
                  <a:cubicBezTo>
                    <a:pt x="4273" y="2633"/>
                    <a:pt x="4273" y="2633"/>
                    <a:pt x="4273" y="2633"/>
                  </a:cubicBezTo>
                  <a:cubicBezTo>
                    <a:pt x="4273" y="2650"/>
                    <a:pt x="4282" y="2667"/>
                    <a:pt x="4290" y="2667"/>
                  </a:cubicBezTo>
                  <a:cubicBezTo>
                    <a:pt x="4367" y="2726"/>
                    <a:pt x="4367" y="2726"/>
                    <a:pt x="4367" y="2726"/>
                  </a:cubicBezTo>
                  <a:cubicBezTo>
                    <a:pt x="4418" y="2735"/>
                    <a:pt x="4418" y="2735"/>
                    <a:pt x="4418" y="2735"/>
                  </a:cubicBezTo>
                  <a:cubicBezTo>
                    <a:pt x="4435" y="2743"/>
                    <a:pt x="4444" y="2726"/>
                    <a:pt x="4444" y="2709"/>
                  </a:cubicBezTo>
                  <a:cubicBezTo>
                    <a:pt x="4461" y="2709"/>
                    <a:pt x="4461" y="2709"/>
                    <a:pt x="4461" y="2709"/>
                  </a:cubicBezTo>
                  <a:cubicBezTo>
                    <a:pt x="4435" y="2820"/>
                    <a:pt x="4435" y="2820"/>
                    <a:pt x="4435" y="2820"/>
                  </a:cubicBezTo>
                  <a:cubicBezTo>
                    <a:pt x="4427" y="2820"/>
                    <a:pt x="4427" y="2820"/>
                    <a:pt x="4427" y="2820"/>
                  </a:cubicBezTo>
                  <a:cubicBezTo>
                    <a:pt x="4427" y="2795"/>
                    <a:pt x="4427" y="2786"/>
                    <a:pt x="4409" y="2786"/>
                  </a:cubicBezTo>
                  <a:cubicBezTo>
                    <a:pt x="4358" y="2769"/>
                    <a:pt x="4358" y="2769"/>
                    <a:pt x="4358" y="2769"/>
                  </a:cubicBezTo>
                  <a:cubicBezTo>
                    <a:pt x="4282" y="2795"/>
                    <a:pt x="4282" y="2795"/>
                    <a:pt x="4282" y="2795"/>
                  </a:cubicBezTo>
                  <a:cubicBezTo>
                    <a:pt x="4256" y="2803"/>
                    <a:pt x="4247" y="2812"/>
                    <a:pt x="4247" y="2820"/>
                  </a:cubicBezTo>
                  <a:close/>
                  <a:moveTo>
                    <a:pt x="4179" y="3016"/>
                  </a:moveTo>
                  <a:cubicBezTo>
                    <a:pt x="4230" y="2837"/>
                    <a:pt x="4230" y="2837"/>
                    <a:pt x="4230" y="2837"/>
                  </a:cubicBezTo>
                  <a:cubicBezTo>
                    <a:pt x="4299" y="2854"/>
                    <a:pt x="4299" y="2854"/>
                    <a:pt x="4299" y="2854"/>
                  </a:cubicBezTo>
                  <a:cubicBezTo>
                    <a:pt x="4299" y="2863"/>
                    <a:pt x="4299" y="2863"/>
                    <a:pt x="4299" y="2863"/>
                  </a:cubicBezTo>
                  <a:cubicBezTo>
                    <a:pt x="4256" y="2863"/>
                    <a:pt x="4230" y="2880"/>
                    <a:pt x="4230" y="2905"/>
                  </a:cubicBezTo>
                  <a:cubicBezTo>
                    <a:pt x="4375" y="2948"/>
                    <a:pt x="4375" y="2948"/>
                    <a:pt x="4375" y="2948"/>
                  </a:cubicBezTo>
                  <a:cubicBezTo>
                    <a:pt x="4392" y="2948"/>
                    <a:pt x="4401" y="2939"/>
                    <a:pt x="4401" y="2922"/>
                  </a:cubicBezTo>
                  <a:cubicBezTo>
                    <a:pt x="4418" y="2922"/>
                    <a:pt x="4418" y="2922"/>
                    <a:pt x="4418" y="2922"/>
                  </a:cubicBezTo>
                  <a:cubicBezTo>
                    <a:pt x="4384" y="3033"/>
                    <a:pt x="4384" y="3033"/>
                    <a:pt x="4384" y="3033"/>
                  </a:cubicBezTo>
                  <a:cubicBezTo>
                    <a:pt x="4375" y="3033"/>
                    <a:pt x="4375" y="3033"/>
                    <a:pt x="4375" y="3033"/>
                  </a:cubicBezTo>
                  <a:cubicBezTo>
                    <a:pt x="4384" y="3008"/>
                    <a:pt x="4375" y="2991"/>
                    <a:pt x="4367" y="2991"/>
                  </a:cubicBezTo>
                  <a:cubicBezTo>
                    <a:pt x="4213" y="2956"/>
                    <a:pt x="4213" y="2956"/>
                    <a:pt x="4213" y="2956"/>
                  </a:cubicBezTo>
                  <a:cubicBezTo>
                    <a:pt x="4205" y="2982"/>
                    <a:pt x="4222" y="3008"/>
                    <a:pt x="4256" y="3025"/>
                  </a:cubicBezTo>
                  <a:cubicBezTo>
                    <a:pt x="4247" y="3033"/>
                    <a:pt x="4247" y="3033"/>
                    <a:pt x="4247" y="3033"/>
                  </a:cubicBezTo>
                  <a:lnTo>
                    <a:pt x="4179" y="3016"/>
                  </a:lnTo>
                  <a:close/>
                  <a:moveTo>
                    <a:pt x="4367" y="3110"/>
                  </a:moveTo>
                  <a:cubicBezTo>
                    <a:pt x="4324" y="3203"/>
                    <a:pt x="4324" y="3203"/>
                    <a:pt x="4324" y="3203"/>
                  </a:cubicBezTo>
                  <a:cubicBezTo>
                    <a:pt x="4316" y="3203"/>
                    <a:pt x="4316" y="3203"/>
                    <a:pt x="4316" y="3203"/>
                  </a:cubicBezTo>
                  <a:cubicBezTo>
                    <a:pt x="4324" y="3186"/>
                    <a:pt x="4316" y="3169"/>
                    <a:pt x="4307" y="3169"/>
                  </a:cubicBezTo>
                  <a:cubicBezTo>
                    <a:pt x="4179" y="3118"/>
                    <a:pt x="4179" y="3118"/>
                    <a:pt x="4179" y="3118"/>
                  </a:cubicBezTo>
                  <a:cubicBezTo>
                    <a:pt x="4162" y="3110"/>
                    <a:pt x="4154" y="3118"/>
                    <a:pt x="4145" y="3135"/>
                  </a:cubicBezTo>
                  <a:cubicBezTo>
                    <a:pt x="4137" y="3127"/>
                    <a:pt x="4137" y="3127"/>
                    <a:pt x="4137" y="3127"/>
                  </a:cubicBezTo>
                  <a:cubicBezTo>
                    <a:pt x="4179" y="3033"/>
                    <a:pt x="4179" y="3033"/>
                    <a:pt x="4179" y="3033"/>
                  </a:cubicBezTo>
                  <a:cubicBezTo>
                    <a:pt x="4188" y="3033"/>
                    <a:pt x="4188" y="3033"/>
                    <a:pt x="4188" y="3033"/>
                  </a:cubicBezTo>
                  <a:cubicBezTo>
                    <a:pt x="4179" y="3059"/>
                    <a:pt x="4179" y="3067"/>
                    <a:pt x="4196" y="3067"/>
                  </a:cubicBezTo>
                  <a:cubicBezTo>
                    <a:pt x="4324" y="3118"/>
                    <a:pt x="4324" y="3118"/>
                    <a:pt x="4324" y="3118"/>
                  </a:cubicBezTo>
                  <a:cubicBezTo>
                    <a:pt x="4333" y="3127"/>
                    <a:pt x="4350" y="3118"/>
                    <a:pt x="4350" y="3101"/>
                  </a:cubicBezTo>
                  <a:lnTo>
                    <a:pt x="4367" y="3110"/>
                  </a:lnTo>
                  <a:close/>
                  <a:moveTo>
                    <a:pt x="4239" y="3391"/>
                  </a:moveTo>
                  <a:cubicBezTo>
                    <a:pt x="4171" y="3357"/>
                    <a:pt x="4171" y="3357"/>
                    <a:pt x="4171" y="3357"/>
                  </a:cubicBezTo>
                  <a:cubicBezTo>
                    <a:pt x="4171" y="3340"/>
                    <a:pt x="4171" y="3340"/>
                    <a:pt x="4171" y="3340"/>
                  </a:cubicBezTo>
                  <a:cubicBezTo>
                    <a:pt x="4222" y="3348"/>
                    <a:pt x="4247" y="3340"/>
                    <a:pt x="4264" y="3314"/>
                  </a:cubicBezTo>
                  <a:cubicBezTo>
                    <a:pt x="4273" y="3289"/>
                    <a:pt x="4264" y="3280"/>
                    <a:pt x="4247" y="3263"/>
                  </a:cubicBezTo>
                  <a:cubicBezTo>
                    <a:pt x="4239" y="3263"/>
                    <a:pt x="4222" y="3272"/>
                    <a:pt x="4196" y="3297"/>
                  </a:cubicBezTo>
                  <a:cubicBezTo>
                    <a:pt x="4162" y="3323"/>
                    <a:pt x="4137" y="3340"/>
                    <a:pt x="4111" y="3323"/>
                  </a:cubicBezTo>
                  <a:cubicBezTo>
                    <a:pt x="4077" y="3306"/>
                    <a:pt x="4068" y="3280"/>
                    <a:pt x="4085" y="3238"/>
                  </a:cubicBezTo>
                  <a:cubicBezTo>
                    <a:pt x="4094" y="3221"/>
                    <a:pt x="4102" y="3212"/>
                    <a:pt x="4111" y="3203"/>
                  </a:cubicBezTo>
                  <a:cubicBezTo>
                    <a:pt x="4120" y="3203"/>
                    <a:pt x="4120" y="3195"/>
                    <a:pt x="4120" y="3195"/>
                  </a:cubicBezTo>
                  <a:cubicBezTo>
                    <a:pt x="4120" y="3186"/>
                    <a:pt x="4120" y="3186"/>
                    <a:pt x="4120" y="3186"/>
                  </a:cubicBezTo>
                  <a:cubicBezTo>
                    <a:pt x="4120" y="3186"/>
                    <a:pt x="4111" y="3186"/>
                    <a:pt x="4111" y="3178"/>
                  </a:cubicBezTo>
                  <a:cubicBezTo>
                    <a:pt x="4120" y="3169"/>
                    <a:pt x="4120" y="3169"/>
                    <a:pt x="4120" y="3169"/>
                  </a:cubicBezTo>
                  <a:cubicBezTo>
                    <a:pt x="4179" y="3203"/>
                    <a:pt x="4179" y="3203"/>
                    <a:pt x="4179" y="3203"/>
                  </a:cubicBezTo>
                  <a:cubicBezTo>
                    <a:pt x="4179" y="3212"/>
                    <a:pt x="4179" y="3212"/>
                    <a:pt x="4179" y="3212"/>
                  </a:cubicBezTo>
                  <a:cubicBezTo>
                    <a:pt x="4137" y="3203"/>
                    <a:pt x="4111" y="3212"/>
                    <a:pt x="4102" y="3238"/>
                  </a:cubicBezTo>
                  <a:cubicBezTo>
                    <a:pt x="4094" y="3255"/>
                    <a:pt x="4094" y="3272"/>
                    <a:pt x="4111" y="3280"/>
                  </a:cubicBezTo>
                  <a:cubicBezTo>
                    <a:pt x="4120" y="3289"/>
                    <a:pt x="4137" y="3280"/>
                    <a:pt x="4162" y="3255"/>
                  </a:cubicBezTo>
                  <a:cubicBezTo>
                    <a:pt x="4196" y="3221"/>
                    <a:pt x="4222" y="3212"/>
                    <a:pt x="4247" y="3221"/>
                  </a:cubicBezTo>
                  <a:cubicBezTo>
                    <a:pt x="4282" y="3238"/>
                    <a:pt x="4290" y="3272"/>
                    <a:pt x="4273" y="3314"/>
                  </a:cubicBezTo>
                  <a:cubicBezTo>
                    <a:pt x="4273" y="3331"/>
                    <a:pt x="4256" y="3340"/>
                    <a:pt x="4247" y="3357"/>
                  </a:cubicBezTo>
                  <a:cubicBezTo>
                    <a:pt x="4239" y="3357"/>
                    <a:pt x="4239" y="3357"/>
                    <a:pt x="4239" y="3365"/>
                  </a:cubicBezTo>
                  <a:cubicBezTo>
                    <a:pt x="4239" y="3374"/>
                    <a:pt x="4239" y="3374"/>
                    <a:pt x="4239" y="3374"/>
                  </a:cubicBezTo>
                  <a:cubicBezTo>
                    <a:pt x="4247" y="3374"/>
                    <a:pt x="4247" y="3374"/>
                    <a:pt x="4247" y="3374"/>
                  </a:cubicBezTo>
                  <a:lnTo>
                    <a:pt x="4239" y="3391"/>
                  </a:lnTo>
                  <a:close/>
                  <a:moveTo>
                    <a:pt x="4179" y="3416"/>
                  </a:moveTo>
                  <a:cubicBezTo>
                    <a:pt x="4179" y="3399"/>
                    <a:pt x="4179" y="3399"/>
                    <a:pt x="4179" y="3399"/>
                  </a:cubicBezTo>
                  <a:cubicBezTo>
                    <a:pt x="4205" y="3416"/>
                    <a:pt x="4213" y="3442"/>
                    <a:pt x="4196" y="3468"/>
                  </a:cubicBezTo>
                  <a:cubicBezTo>
                    <a:pt x="4179" y="3485"/>
                    <a:pt x="4162" y="3493"/>
                    <a:pt x="4137" y="3476"/>
                  </a:cubicBezTo>
                  <a:cubicBezTo>
                    <a:pt x="4102" y="3459"/>
                    <a:pt x="4085" y="3459"/>
                    <a:pt x="4077" y="3476"/>
                  </a:cubicBezTo>
                  <a:cubicBezTo>
                    <a:pt x="4128" y="3510"/>
                    <a:pt x="4128" y="3510"/>
                    <a:pt x="4128" y="3510"/>
                  </a:cubicBezTo>
                  <a:cubicBezTo>
                    <a:pt x="4137" y="3519"/>
                    <a:pt x="4154" y="3519"/>
                    <a:pt x="4162" y="3502"/>
                  </a:cubicBezTo>
                  <a:cubicBezTo>
                    <a:pt x="4171" y="3502"/>
                    <a:pt x="4171" y="3502"/>
                    <a:pt x="4171" y="3502"/>
                  </a:cubicBezTo>
                  <a:cubicBezTo>
                    <a:pt x="4111" y="3595"/>
                    <a:pt x="4111" y="3595"/>
                    <a:pt x="4111" y="3595"/>
                  </a:cubicBezTo>
                  <a:cubicBezTo>
                    <a:pt x="4102" y="3587"/>
                    <a:pt x="4102" y="3587"/>
                    <a:pt x="4102" y="3587"/>
                  </a:cubicBezTo>
                  <a:cubicBezTo>
                    <a:pt x="4120" y="3570"/>
                    <a:pt x="4120" y="3561"/>
                    <a:pt x="4102" y="3553"/>
                  </a:cubicBezTo>
                  <a:cubicBezTo>
                    <a:pt x="3983" y="3476"/>
                    <a:pt x="3983" y="3476"/>
                    <a:pt x="3983" y="3476"/>
                  </a:cubicBezTo>
                  <a:cubicBezTo>
                    <a:pt x="3975" y="3468"/>
                    <a:pt x="3966" y="3476"/>
                    <a:pt x="3957" y="3493"/>
                  </a:cubicBezTo>
                  <a:cubicBezTo>
                    <a:pt x="3940" y="3485"/>
                    <a:pt x="3940" y="3485"/>
                    <a:pt x="3940" y="3485"/>
                  </a:cubicBezTo>
                  <a:cubicBezTo>
                    <a:pt x="4000" y="3399"/>
                    <a:pt x="4000" y="3399"/>
                    <a:pt x="4000" y="3399"/>
                  </a:cubicBezTo>
                  <a:cubicBezTo>
                    <a:pt x="4026" y="3357"/>
                    <a:pt x="4051" y="3348"/>
                    <a:pt x="4085" y="3365"/>
                  </a:cubicBezTo>
                  <a:cubicBezTo>
                    <a:pt x="4111" y="3382"/>
                    <a:pt x="4111" y="3408"/>
                    <a:pt x="4085" y="3451"/>
                  </a:cubicBezTo>
                  <a:cubicBezTo>
                    <a:pt x="4085" y="3451"/>
                    <a:pt x="4085" y="3451"/>
                    <a:pt x="4085" y="3451"/>
                  </a:cubicBezTo>
                  <a:cubicBezTo>
                    <a:pt x="4102" y="3433"/>
                    <a:pt x="4128" y="3425"/>
                    <a:pt x="4154" y="3433"/>
                  </a:cubicBezTo>
                  <a:cubicBezTo>
                    <a:pt x="4179" y="3442"/>
                    <a:pt x="4188" y="3442"/>
                    <a:pt x="4188" y="3433"/>
                  </a:cubicBezTo>
                  <a:cubicBezTo>
                    <a:pt x="4196" y="3425"/>
                    <a:pt x="4188" y="3425"/>
                    <a:pt x="4179" y="3416"/>
                  </a:cubicBezTo>
                  <a:close/>
                  <a:moveTo>
                    <a:pt x="4009" y="3442"/>
                  </a:moveTo>
                  <a:cubicBezTo>
                    <a:pt x="4060" y="3476"/>
                    <a:pt x="4060" y="3476"/>
                    <a:pt x="4060" y="3476"/>
                  </a:cubicBezTo>
                  <a:cubicBezTo>
                    <a:pt x="4085" y="3442"/>
                    <a:pt x="4085" y="3425"/>
                    <a:pt x="4060" y="3408"/>
                  </a:cubicBezTo>
                  <a:cubicBezTo>
                    <a:pt x="4034" y="3399"/>
                    <a:pt x="4017" y="3399"/>
                    <a:pt x="4009" y="3416"/>
                  </a:cubicBezTo>
                  <a:cubicBezTo>
                    <a:pt x="4000" y="3425"/>
                    <a:pt x="4000" y="3433"/>
                    <a:pt x="4009" y="3442"/>
                  </a:cubicBezTo>
                  <a:close/>
                  <a:moveTo>
                    <a:pt x="3923" y="3519"/>
                  </a:moveTo>
                  <a:cubicBezTo>
                    <a:pt x="3975" y="3553"/>
                    <a:pt x="3975" y="3553"/>
                    <a:pt x="3975" y="3553"/>
                  </a:cubicBezTo>
                  <a:cubicBezTo>
                    <a:pt x="3975" y="3570"/>
                    <a:pt x="3975" y="3570"/>
                    <a:pt x="3975" y="3570"/>
                  </a:cubicBezTo>
                  <a:cubicBezTo>
                    <a:pt x="3932" y="3553"/>
                    <a:pt x="3906" y="3561"/>
                    <a:pt x="3881" y="3587"/>
                  </a:cubicBezTo>
                  <a:cubicBezTo>
                    <a:pt x="3872" y="3604"/>
                    <a:pt x="3872" y="3612"/>
                    <a:pt x="3881" y="3621"/>
                  </a:cubicBezTo>
                  <a:cubicBezTo>
                    <a:pt x="3932" y="3655"/>
                    <a:pt x="3932" y="3655"/>
                    <a:pt x="3932" y="3655"/>
                  </a:cubicBezTo>
                  <a:cubicBezTo>
                    <a:pt x="3949" y="3629"/>
                    <a:pt x="3949" y="3612"/>
                    <a:pt x="3932" y="3595"/>
                  </a:cubicBezTo>
                  <a:cubicBezTo>
                    <a:pt x="3932" y="3587"/>
                    <a:pt x="3932" y="3587"/>
                    <a:pt x="3932" y="3587"/>
                  </a:cubicBezTo>
                  <a:cubicBezTo>
                    <a:pt x="4000" y="3638"/>
                    <a:pt x="4000" y="3638"/>
                    <a:pt x="4000" y="3638"/>
                  </a:cubicBezTo>
                  <a:cubicBezTo>
                    <a:pt x="3992" y="3646"/>
                    <a:pt x="3992" y="3646"/>
                    <a:pt x="3992" y="3646"/>
                  </a:cubicBezTo>
                  <a:cubicBezTo>
                    <a:pt x="3975" y="3629"/>
                    <a:pt x="3949" y="3638"/>
                    <a:pt x="3940" y="3655"/>
                  </a:cubicBezTo>
                  <a:cubicBezTo>
                    <a:pt x="3992" y="3698"/>
                    <a:pt x="3992" y="3698"/>
                    <a:pt x="3992" y="3698"/>
                  </a:cubicBezTo>
                  <a:cubicBezTo>
                    <a:pt x="4000" y="3706"/>
                    <a:pt x="4009" y="3706"/>
                    <a:pt x="4026" y="3689"/>
                  </a:cubicBezTo>
                  <a:cubicBezTo>
                    <a:pt x="4043" y="3663"/>
                    <a:pt x="4043" y="3629"/>
                    <a:pt x="4017" y="3595"/>
                  </a:cubicBezTo>
                  <a:cubicBezTo>
                    <a:pt x="4026" y="3587"/>
                    <a:pt x="4026" y="3587"/>
                    <a:pt x="4026" y="3587"/>
                  </a:cubicBezTo>
                  <a:cubicBezTo>
                    <a:pt x="4085" y="3629"/>
                    <a:pt x="4085" y="3629"/>
                    <a:pt x="4085" y="3629"/>
                  </a:cubicBezTo>
                  <a:cubicBezTo>
                    <a:pt x="3975" y="3783"/>
                    <a:pt x="3975" y="3783"/>
                    <a:pt x="3975" y="3783"/>
                  </a:cubicBezTo>
                  <a:cubicBezTo>
                    <a:pt x="3966" y="3774"/>
                    <a:pt x="3966" y="3774"/>
                    <a:pt x="3966" y="3774"/>
                  </a:cubicBezTo>
                  <a:cubicBezTo>
                    <a:pt x="3975" y="3757"/>
                    <a:pt x="3975" y="3749"/>
                    <a:pt x="3966" y="3740"/>
                  </a:cubicBezTo>
                  <a:cubicBezTo>
                    <a:pt x="3855" y="3655"/>
                    <a:pt x="3855" y="3655"/>
                    <a:pt x="3855" y="3655"/>
                  </a:cubicBezTo>
                  <a:cubicBezTo>
                    <a:pt x="3847" y="3646"/>
                    <a:pt x="3830" y="3646"/>
                    <a:pt x="3821" y="3663"/>
                  </a:cubicBezTo>
                  <a:cubicBezTo>
                    <a:pt x="3812" y="3663"/>
                    <a:pt x="3812" y="3663"/>
                    <a:pt x="3812" y="3663"/>
                  </a:cubicBezTo>
                  <a:lnTo>
                    <a:pt x="3923" y="3519"/>
                  </a:lnTo>
                  <a:close/>
                  <a:moveTo>
                    <a:pt x="3685" y="3808"/>
                  </a:moveTo>
                  <a:cubicBezTo>
                    <a:pt x="3676" y="3800"/>
                    <a:pt x="3676" y="3800"/>
                    <a:pt x="3676" y="3800"/>
                  </a:cubicBezTo>
                  <a:cubicBezTo>
                    <a:pt x="3736" y="3723"/>
                    <a:pt x="3736" y="3723"/>
                    <a:pt x="3736" y="3723"/>
                  </a:cubicBezTo>
                  <a:cubicBezTo>
                    <a:pt x="3744" y="3732"/>
                    <a:pt x="3744" y="3732"/>
                    <a:pt x="3744" y="3732"/>
                  </a:cubicBezTo>
                  <a:cubicBezTo>
                    <a:pt x="3736" y="3749"/>
                    <a:pt x="3727" y="3757"/>
                    <a:pt x="3736" y="3766"/>
                  </a:cubicBezTo>
                  <a:cubicBezTo>
                    <a:pt x="3736" y="3766"/>
                    <a:pt x="3770" y="3783"/>
                    <a:pt x="3855" y="3817"/>
                  </a:cubicBezTo>
                  <a:cubicBezTo>
                    <a:pt x="3855" y="3817"/>
                    <a:pt x="3855" y="3817"/>
                    <a:pt x="3855" y="3817"/>
                  </a:cubicBezTo>
                  <a:cubicBezTo>
                    <a:pt x="3855" y="3817"/>
                    <a:pt x="3847" y="3808"/>
                    <a:pt x="3847" y="3800"/>
                  </a:cubicBezTo>
                  <a:cubicBezTo>
                    <a:pt x="3812" y="3732"/>
                    <a:pt x="3795" y="3698"/>
                    <a:pt x="3795" y="3706"/>
                  </a:cubicBezTo>
                  <a:cubicBezTo>
                    <a:pt x="3787" y="3698"/>
                    <a:pt x="3778" y="3698"/>
                    <a:pt x="3770" y="3715"/>
                  </a:cubicBezTo>
                  <a:cubicBezTo>
                    <a:pt x="3761" y="3706"/>
                    <a:pt x="3761" y="3706"/>
                    <a:pt x="3761" y="3706"/>
                  </a:cubicBezTo>
                  <a:cubicBezTo>
                    <a:pt x="3804" y="3655"/>
                    <a:pt x="3804" y="3655"/>
                    <a:pt x="3804" y="3655"/>
                  </a:cubicBezTo>
                  <a:cubicBezTo>
                    <a:pt x="3812" y="3663"/>
                    <a:pt x="3812" y="3663"/>
                    <a:pt x="3812" y="3663"/>
                  </a:cubicBezTo>
                  <a:cubicBezTo>
                    <a:pt x="3804" y="3672"/>
                    <a:pt x="3804" y="3689"/>
                    <a:pt x="3812" y="3698"/>
                  </a:cubicBezTo>
                  <a:cubicBezTo>
                    <a:pt x="3889" y="3859"/>
                    <a:pt x="3889" y="3859"/>
                    <a:pt x="3889" y="3859"/>
                  </a:cubicBezTo>
                  <a:cubicBezTo>
                    <a:pt x="3872" y="3876"/>
                    <a:pt x="3872" y="3876"/>
                    <a:pt x="3872" y="3876"/>
                  </a:cubicBezTo>
                  <a:cubicBezTo>
                    <a:pt x="3710" y="3800"/>
                    <a:pt x="3710" y="3800"/>
                    <a:pt x="3710" y="3800"/>
                  </a:cubicBezTo>
                  <a:cubicBezTo>
                    <a:pt x="3702" y="3791"/>
                    <a:pt x="3693" y="3791"/>
                    <a:pt x="3685" y="3808"/>
                  </a:cubicBezTo>
                  <a:close/>
                  <a:moveTo>
                    <a:pt x="3795" y="3953"/>
                  </a:moveTo>
                  <a:cubicBezTo>
                    <a:pt x="3710" y="4021"/>
                    <a:pt x="3710" y="4021"/>
                    <a:pt x="3710" y="4021"/>
                  </a:cubicBezTo>
                  <a:cubicBezTo>
                    <a:pt x="3702" y="4013"/>
                    <a:pt x="3702" y="4013"/>
                    <a:pt x="3702" y="4013"/>
                  </a:cubicBezTo>
                  <a:cubicBezTo>
                    <a:pt x="3719" y="4004"/>
                    <a:pt x="3719" y="3987"/>
                    <a:pt x="3710" y="3979"/>
                  </a:cubicBezTo>
                  <a:cubicBezTo>
                    <a:pt x="3625" y="3876"/>
                    <a:pt x="3625" y="3876"/>
                    <a:pt x="3625" y="3876"/>
                  </a:cubicBezTo>
                  <a:cubicBezTo>
                    <a:pt x="3616" y="3859"/>
                    <a:pt x="3599" y="3868"/>
                    <a:pt x="3582" y="3876"/>
                  </a:cubicBezTo>
                  <a:cubicBezTo>
                    <a:pt x="3582" y="3868"/>
                    <a:pt x="3582" y="3868"/>
                    <a:pt x="3582" y="3868"/>
                  </a:cubicBezTo>
                  <a:cubicBezTo>
                    <a:pt x="3659" y="3800"/>
                    <a:pt x="3659" y="3800"/>
                    <a:pt x="3659" y="3800"/>
                  </a:cubicBezTo>
                  <a:cubicBezTo>
                    <a:pt x="3668" y="3808"/>
                    <a:pt x="3668" y="3808"/>
                    <a:pt x="3668" y="3808"/>
                  </a:cubicBezTo>
                  <a:cubicBezTo>
                    <a:pt x="3650" y="3825"/>
                    <a:pt x="3650" y="3834"/>
                    <a:pt x="3659" y="3842"/>
                  </a:cubicBezTo>
                  <a:cubicBezTo>
                    <a:pt x="3753" y="3945"/>
                    <a:pt x="3753" y="3945"/>
                    <a:pt x="3753" y="3945"/>
                  </a:cubicBezTo>
                  <a:cubicBezTo>
                    <a:pt x="3761" y="3962"/>
                    <a:pt x="3770" y="3962"/>
                    <a:pt x="3787" y="3945"/>
                  </a:cubicBezTo>
                  <a:lnTo>
                    <a:pt x="3795" y="3953"/>
                  </a:lnTo>
                  <a:close/>
                  <a:moveTo>
                    <a:pt x="3395" y="4013"/>
                  </a:moveTo>
                  <a:cubicBezTo>
                    <a:pt x="3395" y="4013"/>
                    <a:pt x="3395" y="4013"/>
                    <a:pt x="3395" y="4013"/>
                  </a:cubicBezTo>
                  <a:cubicBezTo>
                    <a:pt x="3395" y="4013"/>
                    <a:pt x="3395" y="4013"/>
                    <a:pt x="3395" y="4013"/>
                  </a:cubicBezTo>
                  <a:cubicBezTo>
                    <a:pt x="3378" y="4030"/>
                    <a:pt x="3378" y="4038"/>
                    <a:pt x="3386" y="4047"/>
                  </a:cubicBezTo>
                  <a:cubicBezTo>
                    <a:pt x="3429" y="4141"/>
                    <a:pt x="3429" y="4141"/>
                    <a:pt x="3429" y="4141"/>
                  </a:cubicBezTo>
                  <a:cubicBezTo>
                    <a:pt x="3446" y="4183"/>
                    <a:pt x="3437" y="4209"/>
                    <a:pt x="3386" y="4234"/>
                  </a:cubicBezTo>
                  <a:cubicBezTo>
                    <a:pt x="3343" y="4251"/>
                    <a:pt x="3318" y="4251"/>
                    <a:pt x="3301" y="4217"/>
                  </a:cubicBezTo>
                  <a:cubicBezTo>
                    <a:pt x="3241" y="4115"/>
                    <a:pt x="3241" y="4115"/>
                    <a:pt x="3241" y="4115"/>
                  </a:cubicBezTo>
                  <a:cubicBezTo>
                    <a:pt x="3241" y="4098"/>
                    <a:pt x="3233" y="4098"/>
                    <a:pt x="3216" y="4106"/>
                  </a:cubicBezTo>
                  <a:cubicBezTo>
                    <a:pt x="3207" y="4098"/>
                    <a:pt x="3207" y="4098"/>
                    <a:pt x="3207" y="4098"/>
                  </a:cubicBezTo>
                  <a:cubicBezTo>
                    <a:pt x="3301" y="4055"/>
                    <a:pt x="3301" y="4055"/>
                    <a:pt x="3301" y="4055"/>
                  </a:cubicBezTo>
                  <a:cubicBezTo>
                    <a:pt x="3301" y="4064"/>
                    <a:pt x="3301" y="4064"/>
                    <a:pt x="3301" y="4064"/>
                  </a:cubicBezTo>
                  <a:cubicBezTo>
                    <a:pt x="3284" y="4072"/>
                    <a:pt x="3275" y="4081"/>
                    <a:pt x="3284" y="4098"/>
                  </a:cubicBezTo>
                  <a:cubicBezTo>
                    <a:pt x="3343" y="4200"/>
                    <a:pt x="3343" y="4200"/>
                    <a:pt x="3343" y="4200"/>
                  </a:cubicBezTo>
                  <a:cubicBezTo>
                    <a:pt x="3352" y="4226"/>
                    <a:pt x="3369" y="4226"/>
                    <a:pt x="3395" y="4217"/>
                  </a:cubicBezTo>
                  <a:cubicBezTo>
                    <a:pt x="3429" y="4200"/>
                    <a:pt x="3429" y="4183"/>
                    <a:pt x="3420" y="4149"/>
                  </a:cubicBezTo>
                  <a:cubicBezTo>
                    <a:pt x="3369" y="4055"/>
                    <a:pt x="3369" y="4055"/>
                    <a:pt x="3369" y="4055"/>
                  </a:cubicBezTo>
                  <a:cubicBezTo>
                    <a:pt x="3369" y="4047"/>
                    <a:pt x="3352" y="4038"/>
                    <a:pt x="3326" y="4047"/>
                  </a:cubicBezTo>
                  <a:cubicBezTo>
                    <a:pt x="3326" y="4038"/>
                    <a:pt x="3326" y="4038"/>
                    <a:pt x="3326" y="4038"/>
                  </a:cubicBezTo>
                  <a:cubicBezTo>
                    <a:pt x="3386" y="4004"/>
                    <a:pt x="3386" y="4004"/>
                    <a:pt x="3386" y="4004"/>
                  </a:cubicBezTo>
                  <a:cubicBezTo>
                    <a:pt x="3386" y="4004"/>
                    <a:pt x="3386" y="4004"/>
                    <a:pt x="3386" y="4004"/>
                  </a:cubicBezTo>
                  <a:cubicBezTo>
                    <a:pt x="3446" y="3962"/>
                    <a:pt x="3446" y="3962"/>
                    <a:pt x="3446" y="3962"/>
                  </a:cubicBezTo>
                  <a:cubicBezTo>
                    <a:pt x="3608" y="4021"/>
                    <a:pt x="3608" y="4021"/>
                    <a:pt x="3608" y="4021"/>
                  </a:cubicBezTo>
                  <a:cubicBezTo>
                    <a:pt x="3608" y="4021"/>
                    <a:pt x="3608" y="4021"/>
                    <a:pt x="3608" y="4021"/>
                  </a:cubicBezTo>
                  <a:cubicBezTo>
                    <a:pt x="3548" y="3936"/>
                    <a:pt x="3548" y="3936"/>
                    <a:pt x="3548" y="3936"/>
                  </a:cubicBezTo>
                  <a:cubicBezTo>
                    <a:pt x="3540" y="3919"/>
                    <a:pt x="3531" y="3919"/>
                    <a:pt x="3505" y="3936"/>
                  </a:cubicBezTo>
                  <a:cubicBezTo>
                    <a:pt x="3505" y="3928"/>
                    <a:pt x="3505" y="3928"/>
                    <a:pt x="3505" y="3928"/>
                  </a:cubicBezTo>
                  <a:cubicBezTo>
                    <a:pt x="3565" y="3885"/>
                    <a:pt x="3565" y="3885"/>
                    <a:pt x="3565" y="3885"/>
                  </a:cubicBezTo>
                  <a:cubicBezTo>
                    <a:pt x="3565" y="3893"/>
                    <a:pt x="3565" y="3893"/>
                    <a:pt x="3565" y="3893"/>
                  </a:cubicBezTo>
                  <a:cubicBezTo>
                    <a:pt x="3557" y="3902"/>
                    <a:pt x="3548" y="3919"/>
                    <a:pt x="3565" y="3928"/>
                  </a:cubicBezTo>
                  <a:cubicBezTo>
                    <a:pt x="3659" y="4055"/>
                    <a:pt x="3659" y="4055"/>
                    <a:pt x="3659" y="4055"/>
                  </a:cubicBezTo>
                  <a:cubicBezTo>
                    <a:pt x="3633" y="4072"/>
                    <a:pt x="3633" y="4072"/>
                    <a:pt x="3633" y="4072"/>
                  </a:cubicBezTo>
                  <a:cubicBezTo>
                    <a:pt x="3454" y="4013"/>
                    <a:pt x="3454" y="4013"/>
                    <a:pt x="3454" y="4013"/>
                  </a:cubicBezTo>
                  <a:cubicBezTo>
                    <a:pt x="3454" y="4013"/>
                    <a:pt x="3454" y="4013"/>
                    <a:pt x="3454" y="4013"/>
                  </a:cubicBezTo>
                  <a:cubicBezTo>
                    <a:pt x="3531" y="4115"/>
                    <a:pt x="3531" y="4115"/>
                    <a:pt x="3531" y="4115"/>
                  </a:cubicBezTo>
                  <a:cubicBezTo>
                    <a:pt x="3531" y="4132"/>
                    <a:pt x="3548" y="4132"/>
                    <a:pt x="3565" y="4115"/>
                  </a:cubicBezTo>
                  <a:cubicBezTo>
                    <a:pt x="3574" y="4124"/>
                    <a:pt x="3574" y="4124"/>
                    <a:pt x="3574" y="4124"/>
                  </a:cubicBezTo>
                  <a:cubicBezTo>
                    <a:pt x="3505" y="4166"/>
                    <a:pt x="3505" y="4166"/>
                    <a:pt x="3505" y="4166"/>
                  </a:cubicBezTo>
                  <a:cubicBezTo>
                    <a:pt x="3505" y="4158"/>
                    <a:pt x="3505" y="4158"/>
                    <a:pt x="3505" y="4158"/>
                  </a:cubicBezTo>
                  <a:cubicBezTo>
                    <a:pt x="3523" y="4149"/>
                    <a:pt x="3523" y="4141"/>
                    <a:pt x="3514" y="4124"/>
                  </a:cubicBezTo>
                  <a:cubicBezTo>
                    <a:pt x="3429" y="4013"/>
                    <a:pt x="3429" y="4013"/>
                    <a:pt x="3429" y="4013"/>
                  </a:cubicBezTo>
                  <a:cubicBezTo>
                    <a:pt x="3429" y="4004"/>
                    <a:pt x="3412" y="4004"/>
                    <a:pt x="3395" y="4013"/>
                  </a:cubicBezTo>
                  <a:close/>
                  <a:moveTo>
                    <a:pt x="3122" y="4132"/>
                  </a:moveTo>
                  <a:cubicBezTo>
                    <a:pt x="3147" y="4200"/>
                    <a:pt x="3147" y="4200"/>
                    <a:pt x="3147" y="4200"/>
                  </a:cubicBezTo>
                  <a:cubicBezTo>
                    <a:pt x="3139" y="4209"/>
                    <a:pt x="3139" y="4209"/>
                    <a:pt x="3139" y="4209"/>
                  </a:cubicBezTo>
                  <a:cubicBezTo>
                    <a:pt x="3113" y="4175"/>
                    <a:pt x="3079" y="4158"/>
                    <a:pt x="3054" y="4166"/>
                  </a:cubicBezTo>
                  <a:cubicBezTo>
                    <a:pt x="3019" y="4183"/>
                    <a:pt x="3019" y="4217"/>
                    <a:pt x="3036" y="4268"/>
                  </a:cubicBezTo>
                  <a:cubicBezTo>
                    <a:pt x="3054" y="4328"/>
                    <a:pt x="3088" y="4354"/>
                    <a:pt x="3122" y="4336"/>
                  </a:cubicBezTo>
                  <a:cubicBezTo>
                    <a:pt x="3156" y="4328"/>
                    <a:pt x="3173" y="4294"/>
                    <a:pt x="3156" y="4251"/>
                  </a:cubicBezTo>
                  <a:cubicBezTo>
                    <a:pt x="3173" y="4251"/>
                    <a:pt x="3173" y="4251"/>
                    <a:pt x="3173" y="4251"/>
                  </a:cubicBezTo>
                  <a:cubicBezTo>
                    <a:pt x="3190" y="4302"/>
                    <a:pt x="3173" y="4336"/>
                    <a:pt x="3122" y="4354"/>
                  </a:cubicBezTo>
                  <a:cubicBezTo>
                    <a:pt x="3054" y="4371"/>
                    <a:pt x="3011" y="4354"/>
                    <a:pt x="2985" y="4285"/>
                  </a:cubicBezTo>
                  <a:cubicBezTo>
                    <a:pt x="2968" y="4226"/>
                    <a:pt x="2994" y="4183"/>
                    <a:pt x="3045" y="4158"/>
                  </a:cubicBezTo>
                  <a:cubicBezTo>
                    <a:pt x="3062" y="4149"/>
                    <a:pt x="3088" y="4149"/>
                    <a:pt x="3105" y="4158"/>
                  </a:cubicBezTo>
                  <a:cubicBezTo>
                    <a:pt x="3113" y="4141"/>
                    <a:pt x="3113" y="4141"/>
                    <a:pt x="3113" y="4141"/>
                  </a:cubicBezTo>
                  <a:lnTo>
                    <a:pt x="3122" y="4132"/>
                  </a:lnTo>
                  <a:close/>
                  <a:moveTo>
                    <a:pt x="2977" y="4396"/>
                  </a:moveTo>
                  <a:cubicBezTo>
                    <a:pt x="2874" y="4422"/>
                    <a:pt x="2874" y="4422"/>
                    <a:pt x="2874" y="4422"/>
                  </a:cubicBezTo>
                  <a:cubicBezTo>
                    <a:pt x="2866" y="4405"/>
                    <a:pt x="2866" y="4405"/>
                    <a:pt x="2866" y="4405"/>
                  </a:cubicBezTo>
                  <a:cubicBezTo>
                    <a:pt x="2891" y="4405"/>
                    <a:pt x="2900" y="4396"/>
                    <a:pt x="2891" y="4379"/>
                  </a:cubicBezTo>
                  <a:cubicBezTo>
                    <a:pt x="2857" y="4243"/>
                    <a:pt x="2857" y="4243"/>
                    <a:pt x="2857" y="4243"/>
                  </a:cubicBezTo>
                  <a:cubicBezTo>
                    <a:pt x="2857" y="4234"/>
                    <a:pt x="2849" y="4226"/>
                    <a:pt x="2832" y="4234"/>
                  </a:cubicBezTo>
                  <a:cubicBezTo>
                    <a:pt x="2823" y="4226"/>
                    <a:pt x="2823" y="4226"/>
                    <a:pt x="2823" y="4226"/>
                  </a:cubicBezTo>
                  <a:cubicBezTo>
                    <a:pt x="2934" y="4200"/>
                    <a:pt x="2934" y="4200"/>
                    <a:pt x="2934" y="4200"/>
                  </a:cubicBezTo>
                  <a:cubicBezTo>
                    <a:pt x="2934" y="4209"/>
                    <a:pt x="2934" y="4209"/>
                    <a:pt x="2934" y="4209"/>
                  </a:cubicBezTo>
                  <a:cubicBezTo>
                    <a:pt x="2909" y="4217"/>
                    <a:pt x="2909" y="4226"/>
                    <a:pt x="2909" y="4234"/>
                  </a:cubicBezTo>
                  <a:cubicBezTo>
                    <a:pt x="2943" y="4371"/>
                    <a:pt x="2943" y="4371"/>
                    <a:pt x="2943" y="4371"/>
                  </a:cubicBezTo>
                  <a:cubicBezTo>
                    <a:pt x="2943" y="4388"/>
                    <a:pt x="2951" y="4388"/>
                    <a:pt x="2977" y="4388"/>
                  </a:cubicBezTo>
                  <a:lnTo>
                    <a:pt x="2977" y="4396"/>
                  </a:lnTo>
                  <a:close/>
                  <a:moveTo>
                    <a:pt x="2602" y="4268"/>
                  </a:moveTo>
                  <a:cubicBezTo>
                    <a:pt x="2602" y="4260"/>
                    <a:pt x="2602" y="4260"/>
                    <a:pt x="2602" y="4260"/>
                  </a:cubicBezTo>
                  <a:cubicBezTo>
                    <a:pt x="2670" y="4251"/>
                    <a:pt x="2670" y="4251"/>
                    <a:pt x="2670" y="4251"/>
                  </a:cubicBezTo>
                  <a:cubicBezTo>
                    <a:pt x="2781" y="4371"/>
                    <a:pt x="2781" y="4371"/>
                    <a:pt x="2781" y="4371"/>
                  </a:cubicBezTo>
                  <a:cubicBezTo>
                    <a:pt x="2789" y="4371"/>
                    <a:pt x="2789" y="4371"/>
                    <a:pt x="2789" y="4371"/>
                  </a:cubicBezTo>
                  <a:cubicBezTo>
                    <a:pt x="2772" y="4268"/>
                    <a:pt x="2772" y="4268"/>
                    <a:pt x="2772" y="4268"/>
                  </a:cubicBezTo>
                  <a:cubicBezTo>
                    <a:pt x="2772" y="4260"/>
                    <a:pt x="2764" y="4251"/>
                    <a:pt x="2738" y="4251"/>
                  </a:cubicBezTo>
                  <a:cubicBezTo>
                    <a:pt x="2738" y="4243"/>
                    <a:pt x="2738" y="4243"/>
                    <a:pt x="2738" y="4243"/>
                  </a:cubicBezTo>
                  <a:cubicBezTo>
                    <a:pt x="2806" y="4234"/>
                    <a:pt x="2806" y="4234"/>
                    <a:pt x="2806" y="4234"/>
                  </a:cubicBezTo>
                  <a:cubicBezTo>
                    <a:pt x="2815" y="4243"/>
                    <a:pt x="2815" y="4243"/>
                    <a:pt x="2815" y="4243"/>
                  </a:cubicBezTo>
                  <a:cubicBezTo>
                    <a:pt x="2789" y="4251"/>
                    <a:pt x="2789" y="4260"/>
                    <a:pt x="2789" y="4268"/>
                  </a:cubicBezTo>
                  <a:cubicBezTo>
                    <a:pt x="2806" y="4439"/>
                    <a:pt x="2806" y="4439"/>
                    <a:pt x="2806" y="4439"/>
                  </a:cubicBezTo>
                  <a:cubicBezTo>
                    <a:pt x="2781" y="4439"/>
                    <a:pt x="2781" y="4439"/>
                    <a:pt x="2781" y="4439"/>
                  </a:cubicBezTo>
                  <a:cubicBezTo>
                    <a:pt x="2653" y="4294"/>
                    <a:pt x="2653" y="4294"/>
                    <a:pt x="2653" y="4294"/>
                  </a:cubicBezTo>
                  <a:cubicBezTo>
                    <a:pt x="2653" y="4302"/>
                    <a:pt x="2653" y="4302"/>
                    <a:pt x="2653" y="4302"/>
                  </a:cubicBezTo>
                  <a:cubicBezTo>
                    <a:pt x="2661" y="4422"/>
                    <a:pt x="2661" y="4422"/>
                    <a:pt x="2661" y="4422"/>
                  </a:cubicBezTo>
                  <a:cubicBezTo>
                    <a:pt x="2661" y="4439"/>
                    <a:pt x="2678" y="4439"/>
                    <a:pt x="2704" y="4439"/>
                  </a:cubicBezTo>
                  <a:cubicBezTo>
                    <a:pt x="2704" y="4447"/>
                    <a:pt x="2704" y="4447"/>
                    <a:pt x="2704" y="4447"/>
                  </a:cubicBezTo>
                  <a:cubicBezTo>
                    <a:pt x="2627" y="4456"/>
                    <a:pt x="2627" y="4456"/>
                    <a:pt x="2627" y="4456"/>
                  </a:cubicBezTo>
                  <a:cubicBezTo>
                    <a:pt x="2627" y="4447"/>
                    <a:pt x="2627" y="4447"/>
                    <a:pt x="2627" y="4447"/>
                  </a:cubicBezTo>
                  <a:cubicBezTo>
                    <a:pt x="2644" y="4447"/>
                    <a:pt x="2653" y="4439"/>
                    <a:pt x="2653" y="4422"/>
                  </a:cubicBezTo>
                  <a:cubicBezTo>
                    <a:pt x="2636" y="4285"/>
                    <a:pt x="2636" y="4285"/>
                    <a:pt x="2636" y="4285"/>
                  </a:cubicBezTo>
                  <a:cubicBezTo>
                    <a:pt x="2636" y="4268"/>
                    <a:pt x="2619" y="4268"/>
                    <a:pt x="2602" y="4268"/>
                  </a:cubicBezTo>
                  <a:close/>
                  <a:moveTo>
                    <a:pt x="2439" y="4354"/>
                  </a:moveTo>
                  <a:cubicBezTo>
                    <a:pt x="2508" y="4354"/>
                    <a:pt x="2508" y="4354"/>
                    <a:pt x="2508" y="4354"/>
                  </a:cubicBezTo>
                  <a:cubicBezTo>
                    <a:pt x="2508" y="4294"/>
                    <a:pt x="2508" y="4294"/>
                    <a:pt x="2508" y="4294"/>
                  </a:cubicBezTo>
                  <a:cubicBezTo>
                    <a:pt x="2508" y="4277"/>
                    <a:pt x="2499" y="4277"/>
                    <a:pt x="2482" y="4277"/>
                  </a:cubicBezTo>
                  <a:cubicBezTo>
                    <a:pt x="2474" y="4260"/>
                    <a:pt x="2474" y="4260"/>
                    <a:pt x="2474" y="4260"/>
                  </a:cubicBezTo>
                  <a:cubicBezTo>
                    <a:pt x="2584" y="4260"/>
                    <a:pt x="2584" y="4260"/>
                    <a:pt x="2584" y="4260"/>
                  </a:cubicBezTo>
                  <a:cubicBezTo>
                    <a:pt x="2584" y="4268"/>
                    <a:pt x="2584" y="4268"/>
                    <a:pt x="2584" y="4268"/>
                  </a:cubicBezTo>
                  <a:cubicBezTo>
                    <a:pt x="2559" y="4268"/>
                    <a:pt x="2550" y="4277"/>
                    <a:pt x="2550" y="4294"/>
                  </a:cubicBezTo>
                  <a:cubicBezTo>
                    <a:pt x="2559" y="4430"/>
                    <a:pt x="2559" y="4430"/>
                    <a:pt x="2559" y="4430"/>
                  </a:cubicBezTo>
                  <a:cubicBezTo>
                    <a:pt x="2559" y="4447"/>
                    <a:pt x="2567" y="4447"/>
                    <a:pt x="2593" y="4447"/>
                  </a:cubicBezTo>
                  <a:cubicBezTo>
                    <a:pt x="2593" y="4456"/>
                    <a:pt x="2593" y="4456"/>
                    <a:pt x="2593" y="4456"/>
                  </a:cubicBezTo>
                  <a:cubicBezTo>
                    <a:pt x="2491" y="4464"/>
                    <a:pt x="2491" y="4464"/>
                    <a:pt x="2491" y="4464"/>
                  </a:cubicBezTo>
                  <a:cubicBezTo>
                    <a:pt x="2491" y="4456"/>
                    <a:pt x="2491" y="4456"/>
                    <a:pt x="2491" y="4456"/>
                  </a:cubicBezTo>
                  <a:cubicBezTo>
                    <a:pt x="2508" y="4456"/>
                    <a:pt x="2516" y="4447"/>
                    <a:pt x="2508" y="4430"/>
                  </a:cubicBezTo>
                  <a:cubicBezTo>
                    <a:pt x="2508" y="4362"/>
                    <a:pt x="2508" y="4362"/>
                    <a:pt x="2508" y="4362"/>
                  </a:cubicBezTo>
                  <a:cubicBezTo>
                    <a:pt x="2439" y="4371"/>
                    <a:pt x="2439" y="4371"/>
                    <a:pt x="2439" y="4371"/>
                  </a:cubicBezTo>
                  <a:cubicBezTo>
                    <a:pt x="2448" y="4439"/>
                    <a:pt x="2448" y="4439"/>
                    <a:pt x="2448" y="4439"/>
                  </a:cubicBezTo>
                  <a:cubicBezTo>
                    <a:pt x="2448" y="4447"/>
                    <a:pt x="2457" y="4456"/>
                    <a:pt x="2474" y="4456"/>
                  </a:cubicBezTo>
                  <a:cubicBezTo>
                    <a:pt x="2474" y="4464"/>
                    <a:pt x="2474" y="4464"/>
                    <a:pt x="2474" y="4464"/>
                  </a:cubicBezTo>
                  <a:cubicBezTo>
                    <a:pt x="2371" y="4473"/>
                    <a:pt x="2371" y="4473"/>
                    <a:pt x="2371" y="4473"/>
                  </a:cubicBezTo>
                  <a:cubicBezTo>
                    <a:pt x="2371" y="4456"/>
                    <a:pt x="2371" y="4456"/>
                    <a:pt x="2371" y="4456"/>
                  </a:cubicBezTo>
                  <a:cubicBezTo>
                    <a:pt x="2388" y="4456"/>
                    <a:pt x="2397" y="4456"/>
                    <a:pt x="2397" y="4439"/>
                  </a:cubicBezTo>
                  <a:cubicBezTo>
                    <a:pt x="2388" y="4302"/>
                    <a:pt x="2388" y="4302"/>
                    <a:pt x="2388" y="4302"/>
                  </a:cubicBezTo>
                  <a:cubicBezTo>
                    <a:pt x="2388" y="4285"/>
                    <a:pt x="2380" y="4277"/>
                    <a:pt x="2363" y="4277"/>
                  </a:cubicBezTo>
                  <a:cubicBezTo>
                    <a:pt x="2363" y="4268"/>
                    <a:pt x="2363" y="4268"/>
                    <a:pt x="2363" y="4268"/>
                  </a:cubicBezTo>
                  <a:cubicBezTo>
                    <a:pt x="2465" y="4260"/>
                    <a:pt x="2465" y="4260"/>
                    <a:pt x="2465" y="4260"/>
                  </a:cubicBezTo>
                  <a:cubicBezTo>
                    <a:pt x="2465" y="4277"/>
                    <a:pt x="2465" y="4277"/>
                    <a:pt x="2465" y="4277"/>
                  </a:cubicBezTo>
                  <a:cubicBezTo>
                    <a:pt x="2448" y="4277"/>
                    <a:pt x="2439" y="4285"/>
                    <a:pt x="2439" y="4294"/>
                  </a:cubicBezTo>
                  <a:lnTo>
                    <a:pt x="2439" y="4354"/>
                  </a:lnTo>
                  <a:close/>
                  <a:moveTo>
                    <a:pt x="2346" y="4268"/>
                  </a:moveTo>
                  <a:cubicBezTo>
                    <a:pt x="2337" y="4336"/>
                    <a:pt x="2337" y="4336"/>
                    <a:pt x="2337" y="4336"/>
                  </a:cubicBezTo>
                  <a:cubicBezTo>
                    <a:pt x="2329" y="4336"/>
                    <a:pt x="2329" y="4336"/>
                    <a:pt x="2329" y="4336"/>
                  </a:cubicBezTo>
                  <a:cubicBezTo>
                    <a:pt x="2312" y="4294"/>
                    <a:pt x="2295" y="4268"/>
                    <a:pt x="2269" y="4268"/>
                  </a:cubicBezTo>
                  <a:cubicBezTo>
                    <a:pt x="2235" y="4260"/>
                    <a:pt x="2209" y="4285"/>
                    <a:pt x="2201" y="4354"/>
                  </a:cubicBezTo>
                  <a:cubicBezTo>
                    <a:pt x="2201" y="4405"/>
                    <a:pt x="2209" y="4439"/>
                    <a:pt x="2252" y="4447"/>
                  </a:cubicBezTo>
                  <a:cubicBezTo>
                    <a:pt x="2295" y="4447"/>
                    <a:pt x="2312" y="4430"/>
                    <a:pt x="2320" y="4388"/>
                  </a:cubicBezTo>
                  <a:cubicBezTo>
                    <a:pt x="2337" y="4388"/>
                    <a:pt x="2337" y="4388"/>
                    <a:pt x="2337" y="4388"/>
                  </a:cubicBezTo>
                  <a:cubicBezTo>
                    <a:pt x="2329" y="4439"/>
                    <a:pt x="2295" y="4464"/>
                    <a:pt x="2243" y="4456"/>
                  </a:cubicBezTo>
                  <a:cubicBezTo>
                    <a:pt x="2175" y="4447"/>
                    <a:pt x="2150" y="4405"/>
                    <a:pt x="2150" y="4345"/>
                  </a:cubicBezTo>
                  <a:cubicBezTo>
                    <a:pt x="2167" y="4277"/>
                    <a:pt x="2201" y="4251"/>
                    <a:pt x="2269" y="4251"/>
                  </a:cubicBezTo>
                  <a:cubicBezTo>
                    <a:pt x="2286" y="4251"/>
                    <a:pt x="2303" y="4260"/>
                    <a:pt x="2320" y="4277"/>
                  </a:cubicBezTo>
                  <a:cubicBezTo>
                    <a:pt x="2337" y="4268"/>
                    <a:pt x="2337" y="4268"/>
                    <a:pt x="2337" y="4268"/>
                  </a:cubicBezTo>
                  <a:lnTo>
                    <a:pt x="2346" y="4268"/>
                  </a:lnTo>
                  <a:close/>
                  <a:moveTo>
                    <a:pt x="2124" y="4234"/>
                  </a:moveTo>
                  <a:cubicBezTo>
                    <a:pt x="2115" y="4311"/>
                    <a:pt x="2115" y="4311"/>
                    <a:pt x="2115" y="4311"/>
                  </a:cubicBezTo>
                  <a:cubicBezTo>
                    <a:pt x="2098" y="4302"/>
                    <a:pt x="2098" y="4302"/>
                    <a:pt x="2098" y="4302"/>
                  </a:cubicBezTo>
                  <a:cubicBezTo>
                    <a:pt x="2098" y="4268"/>
                    <a:pt x="2081" y="4243"/>
                    <a:pt x="2047" y="4234"/>
                  </a:cubicBezTo>
                  <a:cubicBezTo>
                    <a:pt x="2030" y="4226"/>
                    <a:pt x="2022" y="4234"/>
                    <a:pt x="2022" y="4243"/>
                  </a:cubicBezTo>
                  <a:cubicBezTo>
                    <a:pt x="2005" y="4302"/>
                    <a:pt x="2005" y="4302"/>
                    <a:pt x="2005" y="4302"/>
                  </a:cubicBezTo>
                  <a:cubicBezTo>
                    <a:pt x="2030" y="4311"/>
                    <a:pt x="2047" y="4302"/>
                    <a:pt x="2056" y="4277"/>
                  </a:cubicBezTo>
                  <a:cubicBezTo>
                    <a:pt x="2073" y="4277"/>
                    <a:pt x="2073" y="4277"/>
                    <a:pt x="2073" y="4277"/>
                  </a:cubicBezTo>
                  <a:cubicBezTo>
                    <a:pt x="2047" y="4362"/>
                    <a:pt x="2047" y="4362"/>
                    <a:pt x="2047" y="4362"/>
                  </a:cubicBezTo>
                  <a:cubicBezTo>
                    <a:pt x="2039" y="4354"/>
                    <a:pt x="2039" y="4354"/>
                    <a:pt x="2039" y="4354"/>
                  </a:cubicBezTo>
                  <a:cubicBezTo>
                    <a:pt x="2039" y="4328"/>
                    <a:pt x="2030" y="4319"/>
                    <a:pt x="2005" y="4311"/>
                  </a:cubicBezTo>
                  <a:cubicBezTo>
                    <a:pt x="1987" y="4379"/>
                    <a:pt x="1987" y="4379"/>
                    <a:pt x="1987" y="4379"/>
                  </a:cubicBezTo>
                  <a:cubicBezTo>
                    <a:pt x="1979" y="4388"/>
                    <a:pt x="1987" y="4396"/>
                    <a:pt x="2005" y="4405"/>
                  </a:cubicBezTo>
                  <a:cubicBezTo>
                    <a:pt x="2039" y="4413"/>
                    <a:pt x="2073" y="4396"/>
                    <a:pt x="2090" y="4362"/>
                  </a:cubicBezTo>
                  <a:cubicBezTo>
                    <a:pt x="2107" y="4362"/>
                    <a:pt x="2107" y="4362"/>
                    <a:pt x="2107" y="4362"/>
                  </a:cubicBezTo>
                  <a:cubicBezTo>
                    <a:pt x="2081" y="4439"/>
                    <a:pt x="2081" y="4439"/>
                    <a:pt x="2081" y="4439"/>
                  </a:cubicBezTo>
                  <a:cubicBezTo>
                    <a:pt x="1902" y="4388"/>
                    <a:pt x="1902" y="4388"/>
                    <a:pt x="1902" y="4388"/>
                  </a:cubicBezTo>
                  <a:cubicBezTo>
                    <a:pt x="1902" y="4379"/>
                    <a:pt x="1902" y="4379"/>
                    <a:pt x="1902" y="4379"/>
                  </a:cubicBezTo>
                  <a:cubicBezTo>
                    <a:pt x="1928" y="4388"/>
                    <a:pt x="1936" y="4379"/>
                    <a:pt x="1936" y="4371"/>
                  </a:cubicBezTo>
                  <a:cubicBezTo>
                    <a:pt x="1970" y="4234"/>
                    <a:pt x="1970" y="4234"/>
                    <a:pt x="1970" y="4234"/>
                  </a:cubicBezTo>
                  <a:cubicBezTo>
                    <a:pt x="1979" y="4217"/>
                    <a:pt x="1970" y="4209"/>
                    <a:pt x="1945" y="4209"/>
                  </a:cubicBezTo>
                  <a:cubicBezTo>
                    <a:pt x="1953" y="4192"/>
                    <a:pt x="1953" y="4192"/>
                    <a:pt x="1953" y="4192"/>
                  </a:cubicBezTo>
                  <a:lnTo>
                    <a:pt x="2124" y="4234"/>
                  </a:lnTo>
                  <a:close/>
                  <a:moveTo>
                    <a:pt x="1757" y="4132"/>
                  </a:moveTo>
                  <a:cubicBezTo>
                    <a:pt x="1936" y="4192"/>
                    <a:pt x="1936" y="4192"/>
                    <a:pt x="1936" y="4192"/>
                  </a:cubicBezTo>
                  <a:cubicBezTo>
                    <a:pt x="1911" y="4260"/>
                    <a:pt x="1911" y="4260"/>
                    <a:pt x="1911" y="4260"/>
                  </a:cubicBezTo>
                  <a:cubicBezTo>
                    <a:pt x="1902" y="4260"/>
                    <a:pt x="1902" y="4260"/>
                    <a:pt x="1902" y="4260"/>
                  </a:cubicBezTo>
                  <a:cubicBezTo>
                    <a:pt x="1902" y="4217"/>
                    <a:pt x="1894" y="4192"/>
                    <a:pt x="1860" y="4183"/>
                  </a:cubicBezTo>
                  <a:cubicBezTo>
                    <a:pt x="1808" y="4336"/>
                    <a:pt x="1808" y="4336"/>
                    <a:pt x="1808" y="4336"/>
                  </a:cubicBezTo>
                  <a:cubicBezTo>
                    <a:pt x="1808" y="4345"/>
                    <a:pt x="1817" y="4354"/>
                    <a:pt x="1834" y="4362"/>
                  </a:cubicBezTo>
                  <a:cubicBezTo>
                    <a:pt x="1834" y="4371"/>
                    <a:pt x="1834" y="4371"/>
                    <a:pt x="1834" y="4371"/>
                  </a:cubicBezTo>
                  <a:cubicBezTo>
                    <a:pt x="1723" y="4336"/>
                    <a:pt x="1723" y="4336"/>
                    <a:pt x="1723" y="4336"/>
                  </a:cubicBezTo>
                  <a:cubicBezTo>
                    <a:pt x="1732" y="4328"/>
                    <a:pt x="1732" y="4328"/>
                    <a:pt x="1732" y="4328"/>
                  </a:cubicBezTo>
                  <a:cubicBezTo>
                    <a:pt x="1749" y="4336"/>
                    <a:pt x="1766" y="4328"/>
                    <a:pt x="1766" y="4319"/>
                  </a:cubicBezTo>
                  <a:cubicBezTo>
                    <a:pt x="1817" y="4166"/>
                    <a:pt x="1817" y="4166"/>
                    <a:pt x="1817" y="4166"/>
                  </a:cubicBezTo>
                  <a:cubicBezTo>
                    <a:pt x="1791" y="4158"/>
                    <a:pt x="1766" y="4175"/>
                    <a:pt x="1740" y="4200"/>
                  </a:cubicBezTo>
                  <a:cubicBezTo>
                    <a:pt x="1732" y="4200"/>
                    <a:pt x="1732" y="4200"/>
                    <a:pt x="1732" y="4200"/>
                  </a:cubicBezTo>
                  <a:lnTo>
                    <a:pt x="1757" y="4132"/>
                  </a:lnTo>
                  <a:close/>
                  <a:moveTo>
                    <a:pt x="1570" y="4064"/>
                  </a:moveTo>
                  <a:cubicBezTo>
                    <a:pt x="1578" y="4047"/>
                    <a:pt x="1578" y="4047"/>
                    <a:pt x="1578" y="4047"/>
                  </a:cubicBezTo>
                  <a:cubicBezTo>
                    <a:pt x="1663" y="4089"/>
                    <a:pt x="1663" y="4089"/>
                    <a:pt x="1663" y="4089"/>
                  </a:cubicBezTo>
                  <a:cubicBezTo>
                    <a:pt x="1655" y="4098"/>
                    <a:pt x="1655" y="4098"/>
                    <a:pt x="1655" y="4098"/>
                  </a:cubicBezTo>
                  <a:cubicBezTo>
                    <a:pt x="1646" y="4089"/>
                    <a:pt x="1638" y="4089"/>
                    <a:pt x="1638" y="4098"/>
                  </a:cubicBezTo>
                  <a:cubicBezTo>
                    <a:pt x="1629" y="4098"/>
                    <a:pt x="1629" y="4106"/>
                    <a:pt x="1629" y="4115"/>
                  </a:cubicBezTo>
                  <a:cubicBezTo>
                    <a:pt x="1629" y="4115"/>
                    <a:pt x="1629" y="4115"/>
                    <a:pt x="1629" y="4115"/>
                  </a:cubicBezTo>
                  <a:cubicBezTo>
                    <a:pt x="1638" y="4183"/>
                    <a:pt x="1638" y="4183"/>
                    <a:pt x="1638" y="4183"/>
                  </a:cubicBezTo>
                  <a:cubicBezTo>
                    <a:pt x="1689" y="4141"/>
                    <a:pt x="1689" y="4141"/>
                    <a:pt x="1689" y="4141"/>
                  </a:cubicBezTo>
                  <a:cubicBezTo>
                    <a:pt x="1698" y="4132"/>
                    <a:pt x="1698" y="4132"/>
                    <a:pt x="1698" y="4132"/>
                  </a:cubicBezTo>
                  <a:cubicBezTo>
                    <a:pt x="1698" y="4124"/>
                    <a:pt x="1689" y="4115"/>
                    <a:pt x="1680" y="4106"/>
                  </a:cubicBezTo>
                  <a:cubicBezTo>
                    <a:pt x="1680" y="4098"/>
                    <a:pt x="1680" y="4098"/>
                    <a:pt x="1680" y="4098"/>
                  </a:cubicBezTo>
                  <a:cubicBezTo>
                    <a:pt x="1749" y="4124"/>
                    <a:pt x="1749" y="4124"/>
                    <a:pt x="1749" y="4124"/>
                  </a:cubicBezTo>
                  <a:cubicBezTo>
                    <a:pt x="1749" y="4141"/>
                    <a:pt x="1749" y="4141"/>
                    <a:pt x="1749" y="4141"/>
                  </a:cubicBezTo>
                  <a:cubicBezTo>
                    <a:pt x="1732" y="4132"/>
                    <a:pt x="1715" y="4132"/>
                    <a:pt x="1706" y="4141"/>
                  </a:cubicBezTo>
                  <a:cubicBezTo>
                    <a:pt x="1638" y="4209"/>
                    <a:pt x="1638" y="4209"/>
                    <a:pt x="1638" y="4209"/>
                  </a:cubicBezTo>
                  <a:cubicBezTo>
                    <a:pt x="1612" y="4251"/>
                    <a:pt x="1612" y="4251"/>
                    <a:pt x="1612" y="4251"/>
                  </a:cubicBezTo>
                  <a:cubicBezTo>
                    <a:pt x="1604" y="4268"/>
                    <a:pt x="1612" y="4277"/>
                    <a:pt x="1638" y="4285"/>
                  </a:cubicBezTo>
                  <a:cubicBezTo>
                    <a:pt x="1629" y="4294"/>
                    <a:pt x="1629" y="4294"/>
                    <a:pt x="1629" y="4294"/>
                  </a:cubicBezTo>
                  <a:cubicBezTo>
                    <a:pt x="1527" y="4251"/>
                    <a:pt x="1527" y="4251"/>
                    <a:pt x="1527" y="4251"/>
                  </a:cubicBezTo>
                  <a:cubicBezTo>
                    <a:pt x="1536" y="4234"/>
                    <a:pt x="1536" y="4234"/>
                    <a:pt x="1536" y="4234"/>
                  </a:cubicBezTo>
                  <a:cubicBezTo>
                    <a:pt x="1553" y="4251"/>
                    <a:pt x="1570" y="4251"/>
                    <a:pt x="1570" y="4234"/>
                  </a:cubicBezTo>
                  <a:cubicBezTo>
                    <a:pt x="1595" y="4183"/>
                    <a:pt x="1595" y="4183"/>
                    <a:pt x="1595" y="4183"/>
                  </a:cubicBezTo>
                  <a:cubicBezTo>
                    <a:pt x="1587" y="4106"/>
                    <a:pt x="1587" y="4106"/>
                    <a:pt x="1587" y="4106"/>
                  </a:cubicBezTo>
                  <a:cubicBezTo>
                    <a:pt x="1587" y="4081"/>
                    <a:pt x="1578" y="4064"/>
                    <a:pt x="1570" y="4064"/>
                  </a:cubicBezTo>
                  <a:close/>
                  <a:moveTo>
                    <a:pt x="1459" y="4217"/>
                  </a:moveTo>
                  <a:cubicBezTo>
                    <a:pt x="1322" y="4132"/>
                    <a:pt x="1322" y="4132"/>
                    <a:pt x="1322" y="4132"/>
                  </a:cubicBezTo>
                  <a:cubicBezTo>
                    <a:pt x="1322" y="4115"/>
                    <a:pt x="1322" y="4115"/>
                    <a:pt x="1322" y="4115"/>
                  </a:cubicBezTo>
                  <a:cubicBezTo>
                    <a:pt x="1339" y="4132"/>
                    <a:pt x="1356" y="4132"/>
                    <a:pt x="1356" y="4115"/>
                  </a:cubicBezTo>
                  <a:cubicBezTo>
                    <a:pt x="1433" y="3996"/>
                    <a:pt x="1433" y="3996"/>
                    <a:pt x="1433" y="3996"/>
                  </a:cubicBezTo>
                  <a:cubicBezTo>
                    <a:pt x="1442" y="3987"/>
                    <a:pt x="1433" y="3979"/>
                    <a:pt x="1416" y="3962"/>
                  </a:cubicBezTo>
                  <a:cubicBezTo>
                    <a:pt x="1425" y="3953"/>
                    <a:pt x="1425" y="3953"/>
                    <a:pt x="1425" y="3953"/>
                  </a:cubicBezTo>
                  <a:cubicBezTo>
                    <a:pt x="1510" y="4013"/>
                    <a:pt x="1510" y="4013"/>
                    <a:pt x="1510" y="4013"/>
                  </a:cubicBezTo>
                  <a:cubicBezTo>
                    <a:pt x="1510" y="4021"/>
                    <a:pt x="1510" y="4021"/>
                    <a:pt x="1510" y="4021"/>
                  </a:cubicBezTo>
                  <a:cubicBezTo>
                    <a:pt x="1493" y="4013"/>
                    <a:pt x="1476" y="4013"/>
                    <a:pt x="1476" y="4021"/>
                  </a:cubicBezTo>
                  <a:cubicBezTo>
                    <a:pt x="1399" y="4141"/>
                    <a:pt x="1399" y="4141"/>
                    <a:pt x="1399" y="4141"/>
                  </a:cubicBezTo>
                  <a:cubicBezTo>
                    <a:pt x="1391" y="4149"/>
                    <a:pt x="1399" y="4158"/>
                    <a:pt x="1408" y="4166"/>
                  </a:cubicBezTo>
                  <a:cubicBezTo>
                    <a:pt x="1433" y="4183"/>
                    <a:pt x="1467" y="4175"/>
                    <a:pt x="1493" y="4141"/>
                  </a:cubicBezTo>
                  <a:cubicBezTo>
                    <a:pt x="1501" y="4149"/>
                    <a:pt x="1501" y="4149"/>
                    <a:pt x="1501" y="4149"/>
                  </a:cubicBezTo>
                  <a:lnTo>
                    <a:pt x="1459" y="4217"/>
                  </a:lnTo>
                  <a:close/>
                  <a:moveTo>
                    <a:pt x="1186" y="3902"/>
                  </a:moveTo>
                  <a:cubicBezTo>
                    <a:pt x="1228" y="3851"/>
                    <a:pt x="1280" y="3851"/>
                    <a:pt x="1331" y="3885"/>
                  </a:cubicBezTo>
                  <a:cubicBezTo>
                    <a:pt x="1373" y="3928"/>
                    <a:pt x="1382" y="3970"/>
                    <a:pt x="1348" y="4030"/>
                  </a:cubicBezTo>
                  <a:cubicBezTo>
                    <a:pt x="1305" y="4072"/>
                    <a:pt x="1254" y="4081"/>
                    <a:pt x="1203" y="4047"/>
                  </a:cubicBezTo>
                  <a:cubicBezTo>
                    <a:pt x="1160" y="4004"/>
                    <a:pt x="1152" y="3953"/>
                    <a:pt x="1186" y="3902"/>
                  </a:cubicBezTo>
                  <a:close/>
                  <a:moveTo>
                    <a:pt x="1228" y="3936"/>
                  </a:moveTo>
                  <a:cubicBezTo>
                    <a:pt x="1194" y="3979"/>
                    <a:pt x="1186" y="4013"/>
                    <a:pt x="1211" y="4038"/>
                  </a:cubicBezTo>
                  <a:cubicBezTo>
                    <a:pt x="1237" y="4055"/>
                    <a:pt x="1263" y="4038"/>
                    <a:pt x="1305" y="3996"/>
                  </a:cubicBezTo>
                  <a:cubicBezTo>
                    <a:pt x="1339" y="3945"/>
                    <a:pt x="1348" y="3911"/>
                    <a:pt x="1322" y="3893"/>
                  </a:cubicBezTo>
                  <a:cubicBezTo>
                    <a:pt x="1297" y="3876"/>
                    <a:pt x="1263" y="3885"/>
                    <a:pt x="1228" y="3936"/>
                  </a:cubicBezTo>
                  <a:close/>
                  <a:moveTo>
                    <a:pt x="1041" y="3902"/>
                  </a:moveTo>
                  <a:cubicBezTo>
                    <a:pt x="964" y="3825"/>
                    <a:pt x="964" y="3825"/>
                    <a:pt x="964" y="3825"/>
                  </a:cubicBezTo>
                  <a:cubicBezTo>
                    <a:pt x="973" y="3817"/>
                    <a:pt x="973" y="3817"/>
                    <a:pt x="973" y="3817"/>
                  </a:cubicBezTo>
                  <a:cubicBezTo>
                    <a:pt x="981" y="3834"/>
                    <a:pt x="998" y="3834"/>
                    <a:pt x="1007" y="3825"/>
                  </a:cubicBezTo>
                  <a:cubicBezTo>
                    <a:pt x="1101" y="3723"/>
                    <a:pt x="1101" y="3723"/>
                    <a:pt x="1101" y="3723"/>
                  </a:cubicBezTo>
                  <a:cubicBezTo>
                    <a:pt x="1109" y="3715"/>
                    <a:pt x="1109" y="3706"/>
                    <a:pt x="1092" y="3689"/>
                  </a:cubicBezTo>
                  <a:cubicBezTo>
                    <a:pt x="1101" y="3681"/>
                    <a:pt x="1101" y="3681"/>
                    <a:pt x="1101" y="3681"/>
                  </a:cubicBezTo>
                  <a:cubicBezTo>
                    <a:pt x="1177" y="3757"/>
                    <a:pt x="1177" y="3757"/>
                    <a:pt x="1177" y="3757"/>
                  </a:cubicBezTo>
                  <a:cubicBezTo>
                    <a:pt x="1211" y="3791"/>
                    <a:pt x="1211" y="3817"/>
                    <a:pt x="1194" y="3842"/>
                  </a:cubicBezTo>
                  <a:cubicBezTo>
                    <a:pt x="1169" y="3868"/>
                    <a:pt x="1135" y="3868"/>
                    <a:pt x="1101" y="3834"/>
                  </a:cubicBezTo>
                  <a:cubicBezTo>
                    <a:pt x="1084" y="3808"/>
                    <a:pt x="1084" y="3808"/>
                    <a:pt x="1084" y="3808"/>
                  </a:cubicBezTo>
                  <a:cubicBezTo>
                    <a:pt x="1041" y="3851"/>
                    <a:pt x="1041" y="3851"/>
                    <a:pt x="1041" y="3851"/>
                  </a:cubicBezTo>
                  <a:cubicBezTo>
                    <a:pt x="1024" y="3868"/>
                    <a:pt x="1032" y="3876"/>
                    <a:pt x="1049" y="3893"/>
                  </a:cubicBezTo>
                  <a:lnTo>
                    <a:pt x="1041" y="3902"/>
                  </a:lnTo>
                  <a:close/>
                  <a:moveTo>
                    <a:pt x="1135" y="3757"/>
                  </a:moveTo>
                  <a:cubicBezTo>
                    <a:pt x="1092" y="3800"/>
                    <a:pt x="1092" y="3800"/>
                    <a:pt x="1092" y="3800"/>
                  </a:cubicBezTo>
                  <a:cubicBezTo>
                    <a:pt x="1101" y="3808"/>
                    <a:pt x="1101" y="3808"/>
                    <a:pt x="1101" y="3808"/>
                  </a:cubicBezTo>
                  <a:cubicBezTo>
                    <a:pt x="1118" y="3825"/>
                    <a:pt x="1135" y="3825"/>
                    <a:pt x="1152" y="3808"/>
                  </a:cubicBezTo>
                  <a:cubicBezTo>
                    <a:pt x="1169" y="3791"/>
                    <a:pt x="1177" y="3774"/>
                    <a:pt x="1160" y="3757"/>
                  </a:cubicBezTo>
                  <a:cubicBezTo>
                    <a:pt x="1152" y="3749"/>
                    <a:pt x="1143" y="3749"/>
                    <a:pt x="1135" y="3757"/>
                  </a:cubicBezTo>
                  <a:close/>
                  <a:moveTo>
                    <a:pt x="913" y="3468"/>
                  </a:moveTo>
                  <a:cubicBezTo>
                    <a:pt x="921" y="3459"/>
                    <a:pt x="921" y="3459"/>
                    <a:pt x="921" y="3459"/>
                  </a:cubicBezTo>
                  <a:cubicBezTo>
                    <a:pt x="973" y="3519"/>
                    <a:pt x="973" y="3519"/>
                    <a:pt x="973" y="3519"/>
                  </a:cubicBezTo>
                  <a:cubicBezTo>
                    <a:pt x="921" y="3681"/>
                    <a:pt x="921" y="3681"/>
                    <a:pt x="921" y="3681"/>
                  </a:cubicBezTo>
                  <a:cubicBezTo>
                    <a:pt x="921" y="3681"/>
                    <a:pt x="921" y="3681"/>
                    <a:pt x="921" y="3681"/>
                  </a:cubicBezTo>
                  <a:cubicBezTo>
                    <a:pt x="1007" y="3612"/>
                    <a:pt x="1007" y="3612"/>
                    <a:pt x="1007" y="3612"/>
                  </a:cubicBezTo>
                  <a:cubicBezTo>
                    <a:pt x="1015" y="3612"/>
                    <a:pt x="1015" y="3595"/>
                    <a:pt x="998" y="3578"/>
                  </a:cubicBezTo>
                  <a:cubicBezTo>
                    <a:pt x="1007" y="3570"/>
                    <a:pt x="1007" y="3570"/>
                    <a:pt x="1007" y="3570"/>
                  </a:cubicBezTo>
                  <a:cubicBezTo>
                    <a:pt x="1058" y="3629"/>
                    <a:pt x="1058" y="3629"/>
                    <a:pt x="1058" y="3629"/>
                  </a:cubicBezTo>
                  <a:cubicBezTo>
                    <a:pt x="1049" y="3638"/>
                    <a:pt x="1049" y="3638"/>
                    <a:pt x="1049" y="3638"/>
                  </a:cubicBezTo>
                  <a:cubicBezTo>
                    <a:pt x="1032" y="3621"/>
                    <a:pt x="1024" y="3621"/>
                    <a:pt x="1015" y="3629"/>
                  </a:cubicBezTo>
                  <a:cubicBezTo>
                    <a:pt x="879" y="3732"/>
                    <a:pt x="879" y="3732"/>
                    <a:pt x="879" y="3732"/>
                  </a:cubicBezTo>
                  <a:cubicBezTo>
                    <a:pt x="862" y="3706"/>
                    <a:pt x="862" y="3706"/>
                    <a:pt x="862" y="3706"/>
                  </a:cubicBezTo>
                  <a:cubicBezTo>
                    <a:pt x="921" y="3527"/>
                    <a:pt x="921" y="3527"/>
                    <a:pt x="921" y="3527"/>
                  </a:cubicBezTo>
                  <a:cubicBezTo>
                    <a:pt x="913" y="3527"/>
                    <a:pt x="913" y="3527"/>
                    <a:pt x="913" y="3527"/>
                  </a:cubicBezTo>
                  <a:cubicBezTo>
                    <a:pt x="819" y="3604"/>
                    <a:pt x="819" y="3604"/>
                    <a:pt x="819" y="3604"/>
                  </a:cubicBezTo>
                  <a:cubicBezTo>
                    <a:pt x="802" y="3604"/>
                    <a:pt x="811" y="3621"/>
                    <a:pt x="828" y="3638"/>
                  </a:cubicBezTo>
                  <a:cubicBezTo>
                    <a:pt x="819" y="3646"/>
                    <a:pt x="819" y="3646"/>
                    <a:pt x="819" y="3646"/>
                  </a:cubicBezTo>
                  <a:cubicBezTo>
                    <a:pt x="768" y="3587"/>
                    <a:pt x="768" y="3587"/>
                    <a:pt x="768" y="3587"/>
                  </a:cubicBezTo>
                  <a:cubicBezTo>
                    <a:pt x="777" y="3578"/>
                    <a:pt x="777" y="3578"/>
                    <a:pt x="777" y="3578"/>
                  </a:cubicBezTo>
                  <a:cubicBezTo>
                    <a:pt x="785" y="3595"/>
                    <a:pt x="802" y="3595"/>
                    <a:pt x="811" y="3587"/>
                  </a:cubicBezTo>
                  <a:cubicBezTo>
                    <a:pt x="921" y="3502"/>
                    <a:pt x="921" y="3502"/>
                    <a:pt x="921" y="3502"/>
                  </a:cubicBezTo>
                  <a:cubicBezTo>
                    <a:pt x="930" y="3493"/>
                    <a:pt x="930" y="3485"/>
                    <a:pt x="913" y="3468"/>
                  </a:cubicBezTo>
                  <a:close/>
                  <a:moveTo>
                    <a:pt x="683" y="3442"/>
                  </a:moveTo>
                  <a:cubicBezTo>
                    <a:pt x="640" y="3374"/>
                    <a:pt x="640" y="3374"/>
                    <a:pt x="640" y="3374"/>
                  </a:cubicBezTo>
                  <a:cubicBezTo>
                    <a:pt x="649" y="3365"/>
                    <a:pt x="649" y="3365"/>
                    <a:pt x="649" y="3365"/>
                  </a:cubicBezTo>
                  <a:cubicBezTo>
                    <a:pt x="657" y="3382"/>
                    <a:pt x="674" y="3382"/>
                    <a:pt x="700" y="3382"/>
                  </a:cubicBezTo>
                  <a:cubicBezTo>
                    <a:pt x="870" y="3357"/>
                    <a:pt x="870" y="3357"/>
                    <a:pt x="870" y="3357"/>
                  </a:cubicBezTo>
                  <a:cubicBezTo>
                    <a:pt x="879" y="3374"/>
                    <a:pt x="879" y="3374"/>
                    <a:pt x="879" y="3374"/>
                  </a:cubicBezTo>
                  <a:cubicBezTo>
                    <a:pt x="759" y="3527"/>
                    <a:pt x="759" y="3527"/>
                    <a:pt x="759" y="3527"/>
                  </a:cubicBezTo>
                  <a:cubicBezTo>
                    <a:pt x="751" y="3536"/>
                    <a:pt x="751" y="3544"/>
                    <a:pt x="759" y="3553"/>
                  </a:cubicBezTo>
                  <a:cubicBezTo>
                    <a:pt x="751" y="3561"/>
                    <a:pt x="751" y="3561"/>
                    <a:pt x="751" y="3561"/>
                  </a:cubicBezTo>
                  <a:cubicBezTo>
                    <a:pt x="700" y="3468"/>
                    <a:pt x="700" y="3468"/>
                    <a:pt x="700" y="3468"/>
                  </a:cubicBezTo>
                  <a:cubicBezTo>
                    <a:pt x="708" y="3468"/>
                    <a:pt x="708" y="3468"/>
                    <a:pt x="708" y="3468"/>
                  </a:cubicBezTo>
                  <a:cubicBezTo>
                    <a:pt x="708" y="3476"/>
                    <a:pt x="708" y="3476"/>
                    <a:pt x="708" y="3476"/>
                  </a:cubicBezTo>
                  <a:cubicBezTo>
                    <a:pt x="717" y="3485"/>
                    <a:pt x="725" y="3493"/>
                    <a:pt x="734" y="3485"/>
                  </a:cubicBezTo>
                  <a:cubicBezTo>
                    <a:pt x="734" y="3485"/>
                    <a:pt x="734" y="3485"/>
                    <a:pt x="734" y="3476"/>
                  </a:cubicBezTo>
                  <a:cubicBezTo>
                    <a:pt x="734" y="3485"/>
                    <a:pt x="734" y="3485"/>
                    <a:pt x="742" y="3476"/>
                  </a:cubicBezTo>
                  <a:cubicBezTo>
                    <a:pt x="759" y="3451"/>
                    <a:pt x="759" y="3451"/>
                    <a:pt x="759" y="3451"/>
                  </a:cubicBezTo>
                  <a:cubicBezTo>
                    <a:pt x="725" y="3391"/>
                    <a:pt x="725" y="3391"/>
                    <a:pt x="725" y="3391"/>
                  </a:cubicBezTo>
                  <a:cubicBezTo>
                    <a:pt x="700" y="3399"/>
                    <a:pt x="700" y="3399"/>
                    <a:pt x="700" y="3399"/>
                  </a:cubicBezTo>
                  <a:cubicBezTo>
                    <a:pt x="700" y="3399"/>
                    <a:pt x="691" y="3399"/>
                    <a:pt x="683" y="3399"/>
                  </a:cubicBezTo>
                  <a:cubicBezTo>
                    <a:pt x="674" y="3408"/>
                    <a:pt x="674" y="3416"/>
                    <a:pt x="683" y="3425"/>
                  </a:cubicBezTo>
                  <a:cubicBezTo>
                    <a:pt x="691" y="3433"/>
                    <a:pt x="691" y="3433"/>
                    <a:pt x="691" y="3433"/>
                  </a:cubicBezTo>
                  <a:lnTo>
                    <a:pt x="683" y="3442"/>
                  </a:lnTo>
                  <a:close/>
                  <a:moveTo>
                    <a:pt x="768" y="3433"/>
                  </a:moveTo>
                  <a:cubicBezTo>
                    <a:pt x="811" y="3382"/>
                    <a:pt x="811" y="3382"/>
                    <a:pt x="811" y="3382"/>
                  </a:cubicBezTo>
                  <a:cubicBezTo>
                    <a:pt x="742" y="3391"/>
                    <a:pt x="742" y="3391"/>
                    <a:pt x="742" y="3391"/>
                  </a:cubicBezTo>
                  <a:lnTo>
                    <a:pt x="768" y="3433"/>
                  </a:lnTo>
                  <a:close/>
                  <a:moveTo>
                    <a:pt x="717" y="3076"/>
                  </a:moveTo>
                  <a:cubicBezTo>
                    <a:pt x="725" y="3076"/>
                    <a:pt x="725" y="3076"/>
                    <a:pt x="725" y="3076"/>
                  </a:cubicBezTo>
                  <a:cubicBezTo>
                    <a:pt x="751" y="3135"/>
                    <a:pt x="751" y="3135"/>
                    <a:pt x="751" y="3135"/>
                  </a:cubicBezTo>
                  <a:cubicBezTo>
                    <a:pt x="666" y="3280"/>
                    <a:pt x="666" y="3280"/>
                    <a:pt x="666" y="3280"/>
                  </a:cubicBezTo>
                  <a:cubicBezTo>
                    <a:pt x="666" y="3280"/>
                    <a:pt x="666" y="3280"/>
                    <a:pt x="666" y="3280"/>
                  </a:cubicBezTo>
                  <a:cubicBezTo>
                    <a:pt x="759" y="3246"/>
                    <a:pt x="759" y="3246"/>
                    <a:pt x="759" y="3246"/>
                  </a:cubicBezTo>
                  <a:cubicBezTo>
                    <a:pt x="777" y="3238"/>
                    <a:pt x="777" y="3229"/>
                    <a:pt x="768" y="3203"/>
                  </a:cubicBezTo>
                  <a:cubicBezTo>
                    <a:pt x="785" y="3203"/>
                    <a:pt x="785" y="3203"/>
                    <a:pt x="785" y="3203"/>
                  </a:cubicBezTo>
                  <a:cubicBezTo>
                    <a:pt x="811" y="3263"/>
                    <a:pt x="811" y="3263"/>
                    <a:pt x="811" y="3263"/>
                  </a:cubicBezTo>
                  <a:cubicBezTo>
                    <a:pt x="802" y="3272"/>
                    <a:pt x="802" y="3272"/>
                    <a:pt x="802" y="3272"/>
                  </a:cubicBezTo>
                  <a:cubicBezTo>
                    <a:pt x="794" y="3255"/>
                    <a:pt x="785" y="3246"/>
                    <a:pt x="768" y="3255"/>
                  </a:cubicBezTo>
                  <a:cubicBezTo>
                    <a:pt x="614" y="3323"/>
                    <a:pt x="614" y="3323"/>
                    <a:pt x="614" y="3323"/>
                  </a:cubicBezTo>
                  <a:cubicBezTo>
                    <a:pt x="606" y="3297"/>
                    <a:pt x="606" y="3297"/>
                    <a:pt x="606" y="3297"/>
                  </a:cubicBezTo>
                  <a:cubicBezTo>
                    <a:pt x="700" y="3135"/>
                    <a:pt x="700" y="3135"/>
                    <a:pt x="700" y="3135"/>
                  </a:cubicBezTo>
                  <a:cubicBezTo>
                    <a:pt x="700" y="3135"/>
                    <a:pt x="700" y="3135"/>
                    <a:pt x="700" y="3135"/>
                  </a:cubicBezTo>
                  <a:cubicBezTo>
                    <a:pt x="589" y="3186"/>
                    <a:pt x="589" y="3186"/>
                    <a:pt x="589" y="3186"/>
                  </a:cubicBezTo>
                  <a:cubicBezTo>
                    <a:pt x="572" y="3186"/>
                    <a:pt x="572" y="3203"/>
                    <a:pt x="580" y="3221"/>
                  </a:cubicBezTo>
                  <a:cubicBezTo>
                    <a:pt x="572" y="3229"/>
                    <a:pt x="572" y="3229"/>
                    <a:pt x="572" y="3229"/>
                  </a:cubicBezTo>
                  <a:cubicBezTo>
                    <a:pt x="538" y="3152"/>
                    <a:pt x="538" y="3152"/>
                    <a:pt x="538" y="3152"/>
                  </a:cubicBezTo>
                  <a:cubicBezTo>
                    <a:pt x="555" y="3152"/>
                    <a:pt x="555" y="3152"/>
                    <a:pt x="555" y="3152"/>
                  </a:cubicBezTo>
                  <a:cubicBezTo>
                    <a:pt x="563" y="3169"/>
                    <a:pt x="572" y="3178"/>
                    <a:pt x="580" y="3169"/>
                  </a:cubicBezTo>
                  <a:cubicBezTo>
                    <a:pt x="708" y="3110"/>
                    <a:pt x="708" y="3110"/>
                    <a:pt x="708" y="3110"/>
                  </a:cubicBezTo>
                  <a:cubicBezTo>
                    <a:pt x="725" y="3110"/>
                    <a:pt x="725" y="3093"/>
                    <a:pt x="717" y="3076"/>
                  </a:cubicBezTo>
                  <a:close/>
                  <a:moveTo>
                    <a:pt x="717" y="3050"/>
                  </a:moveTo>
                  <a:cubicBezTo>
                    <a:pt x="649" y="3076"/>
                    <a:pt x="649" y="3076"/>
                    <a:pt x="649" y="3076"/>
                  </a:cubicBezTo>
                  <a:cubicBezTo>
                    <a:pt x="640" y="3059"/>
                    <a:pt x="640" y="3059"/>
                    <a:pt x="640" y="3059"/>
                  </a:cubicBezTo>
                  <a:cubicBezTo>
                    <a:pt x="674" y="3042"/>
                    <a:pt x="691" y="3016"/>
                    <a:pt x="683" y="2982"/>
                  </a:cubicBezTo>
                  <a:cubicBezTo>
                    <a:pt x="674" y="2965"/>
                    <a:pt x="666" y="2956"/>
                    <a:pt x="657" y="2965"/>
                  </a:cubicBezTo>
                  <a:cubicBezTo>
                    <a:pt x="597" y="2973"/>
                    <a:pt x="597" y="2973"/>
                    <a:pt x="597" y="2973"/>
                  </a:cubicBezTo>
                  <a:cubicBezTo>
                    <a:pt x="606" y="2999"/>
                    <a:pt x="623" y="3016"/>
                    <a:pt x="649" y="3008"/>
                  </a:cubicBezTo>
                  <a:cubicBezTo>
                    <a:pt x="649" y="3025"/>
                    <a:pt x="649" y="3025"/>
                    <a:pt x="649" y="3025"/>
                  </a:cubicBezTo>
                  <a:cubicBezTo>
                    <a:pt x="572" y="3042"/>
                    <a:pt x="572" y="3042"/>
                    <a:pt x="572" y="3042"/>
                  </a:cubicBezTo>
                  <a:cubicBezTo>
                    <a:pt x="572" y="3033"/>
                    <a:pt x="572" y="3033"/>
                    <a:pt x="572" y="3033"/>
                  </a:cubicBezTo>
                  <a:cubicBezTo>
                    <a:pt x="589" y="3025"/>
                    <a:pt x="597" y="2999"/>
                    <a:pt x="589" y="2982"/>
                  </a:cubicBezTo>
                  <a:cubicBezTo>
                    <a:pt x="521" y="2999"/>
                    <a:pt x="521" y="2999"/>
                    <a:pt x="521" y="2999"/>
                  </a:cubicBezTo>
                  <a:cubicBezTo>
                    <a:pt x="512" y="2999"/>
                    <a:pt x="504" y="3008"/>
                    <a:pt x="512" y="3025"/>
                  </a:cubicBezTo>
                  <a:cubicBezTo>
                    <a:pt x="521" y="3059"/>
                    <a:pt x="546" y="3076"/>
                    <a:pt x="589" y="3076"/>
                  </a:cubicBezTo>
                  <a:cubicBezTo>
                    <a:pt x="597" y="3093"/>
                    <a:pt x="597" y="3093"/>
                    <a:pt x="597" y="3093"/>
                  </a:cubicBezTo>
                  <a:cubicBezTo>
                    <a:pt x="521" y="3110"/>
                    <a:pt x="521" y="3110"/>
                    <a:pt x="521" y="3110"/>
                  </a:cubicBezTo>
                  <a:cubicBezTo>
                    <a:pt x="469" y="2931"/>
                    <a:pt x="469" y="2931"/>
                    <a:pt x="469" y="2931"/>
                  </a:cubicBezTo>
                  <a:cubicBezTo>
                    <a:pt x="487" y="2931"/>
                    <a:pt x="487" y="2931"/>
                    <a:pt x="487" y="2931"/>
                  </a:cubicBezTo>
                  <a:cubicBezTo>
                    <a:pt x="487" y="2948"/>
                    <a:pt x="495" y="2956"/>
                    <a:pt x="512" y="2948"/>
                  </a:cubicBezTo>
                  <a:cubicBezTo>
                    <a:pt x="649" y="2914"/>
                    <a:pt x="649" y="2914"/>
                    <a:pt x="649" y="2914"/>
                  </a:cubicBezTo>
                  <a:cubicBezTo>
                    <a:pt x="657" y="2914"/>
                    <a:pt x="666" y="2897"/>
                    <a:pt x="657" y="2880"/>
                  </a:cubicBezTo>
                  <a:cubicBezTo>
                    <a:pt x="666" y="2880"/>
                    <a:pt x="666" y="2880"/>
                    <a:pt x="666" y="2880"/>
                  </a:cubicBezTo>
                  <a:lnTo>
                    <a:pt x="717" y="30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50" name="íṡļídê">
              <a:extLst>
                <a:ext uri="{FF2B5EF4-FFF2-40B4-BE49-F238E27FC236}">
                  <a16:creationId xmlns="" xmlns:a16="http://schemas.microsoft.com/office/drawing/2014/main" id="{70A351E9-821D-45E7-ADF3-A2D334ECE864}"/>
                </a:ext>
              </a:extLst>
            </p:cNvPr>
            <p:cNvSpPr/>
            <p:nvPr/>
          </p:nvSpPr>
          <p:spPr bwMode="auto">
            <a:xfrm>
              <a:off x="4476232" y="3981633"/>
              <a:ext cx="5524295" cy="219630"/>
            </a:xfrm>
            <a:custGeom>
              <a:avLst/>
              <a:gdLst>
                <a:gd name="T0" fmla="*/ 333 w 14293"/>
                <a:gd name="T1" fmla="*/ 8 h 571"/>
                <a:gd name="T2" fmla="*/ 111 w 14293"/>
                <a:gd name="T3" fmla="*/ 562 h 571"/>
                <a:gd name="T4" fmla="*/ 717 w 14293"/>
                <a:gd name="T5" fmla="*/ 102 h 571"/>
                <a:gd name="T6" fmla="*/ 1024 w 14293"/>
                <a:gd name="T7" fmla="*/ 468 h 571"/>
                <a:gd name="T8" fmla="*/ 1501 w 14293"/>
                <a:gd name="T9" fmla="*/ 375 h 571"/>
                <a:gd name="T10" fmla="*/ 1271 w 14293"/>
                <a:gd name="T11" fmla="*/ 562 h 571"/>
                <a:gd name="T12" fmla="*/ 1825 w 14293"/>
                <a:gd name="T13" fmla="*/ 562 h 571"/>
                <a:gd name="T14" fmla="*/ 1987 w 14293"/>
                <a:gd name="T15" fmla="*/ 136 h 571"/>
                <a:gd name="T16" fmla="*/ 2712 w 14293"/>
                <a:gd name="T17" fmla="*/ 375 h 571"/>
                <a:gd name="T18" fmla="*/ 2474 w 14293"/>
                <a:gd name="T19" fmla="*/ 562 h 571"/>
                <a:gd name="T20" fmla="*/ 3540 w 14293"/>
                <a:gd name="T21" fmla="*/ 68 h 571"/>
                <a:gd name="T22" fmla="*/ 3258 w 14293"/>
                <a:gd name="T23" fmla="*/ 349 h 571"/>
                <a:gd name="T24" fmla="*/ 3412 w 14293"/>
                <a:gd name="T25" fmla="*/ 247 h 571"/>
                <a:gd name="T26" fmla="*/ 3258 w 14293"/>
                <a:gd name="T27" fmla="*/ 102 h 571"/>
                <a:gd name="T28" fmla="*/ 4154 w 14293"/>
                <a:gd name="T29" fmla="*/ 76 h 571"/>
                <a:gd name="T30" fmla="*/ 3804 w 14293"/>
                <a:gd name="T31" fmla="*/ 281 h 571"/>
                <a:gd name="T32" fmla="*/ 3957 w 14293"/>
                <a:gd name="T33" fmla="*/ 94 h 571"/>
                <a:gd name="T34" fmla="*/ 4469 w 14293"/>
                <a:gd name="T35" fmla="*/ 468 h 571"/>
                <a:gd name="T36" fmla="*/ 4742 w 14293"/>
                <a:gd name="T37" fmla="*/ 8 h 571"/>
                <a:gd name="T38" fmla="*/ 5066 w 14293"/>
                <a:gd name="T39" fmla="*/ 562 h 571"/>
                <a:gd name="T40" fmla="*/ 5765 w 14293"/>
                <a:gd name="T41" fmla="*/ 8 h 571"/>
                <a:gd name="T42" fmla="*/ 5885 w 14293"/>
                <a:gd name="T43" fmla="*/ 8 h 571"/>
                <a:gd name="T44" fmla="*/ 6277 w 14293"/>
                <a:gd name="T45" fmla="*/ 315 h 571"/>
                <a:gd name="T46" fmla="*/ 6797 w 14293"/>
                <a:gd name="T47" fmla="*/ 358 h 571"/>
                <a:gd name="T48" fmla="*/ 6499 w 14293"/>
                <a:gd name="T49" fmla="*/ 76 h 571"/>
                <a:gd name="T50" fmla="*/ 6678 w 14293"/>
                <a:gd name="T51" fmla="*/ 94 h 571"/>
                <a:gd name="T52" fmla="*/ 6797 w 14293"/>
                <a:gd name="T53" fmla="*/ 358 h 571"/>
                <a:gd name="T54" fmla="*/ 7386 w 14293"/>
                <a:gd name="T55" fmla="*/ 8 h 571"/>
                <a:gd name="T56" fmla="*/ 7164 w 14293"/>
                <a:gd name="T57" fmla="*/ 562 h 571"/>
                <a:gd name="T58" fmla="*/ 7991 w 14293"/>
                <a:gd name="T59" fmla="*/ 8 h 571"/>
                <a:gd name="T60" fmla="*/ 7659 w 14293"/>
                <a:gd name="T61" fmla="*/ 562 h 571"/>
                <a:gd name="T62" fmla="*/ 8870 w 14293"/>
                <a:gd name="T63" fmla="*/ 358 h 571"/>
                <a:gd name="T64" fmla="*/ 8571 w 14293"/>
                <a:gd name="T65" fmla="*/ 76 h 571"/>
                <a:gd name="T66" fmla="*/ 8750 w 14293"/>
                <a:gd name="T67" fmla="*/ 94 h 571"/>
                <a:gd name="T68" fmla="*/ 8870 w 14293"/>
                <a:gd name="T69" fmla="*/ 358 h 571"/>
                <a:gd name="T70" fmla="*/ 9518 w 14293"/>
                <a:gd name="T71" fmla="*/ 477 h 571"/>
                <a:gd name="T72" fmla="*/ 9739 w 14293"/>
                <a:gd name="T73" fmla="*/ 298 h 571"/>
                <a:gd name="T74" fmla="*/ 9339 w 14293"/>
                <a:gd name="T75" fmla="*/ 502 h 571"/>
                <a:gd name="T76" fmla="*/ 10012 w 14293"/>
                <a:gd name="T77" fmla="*/ 8 h 571"/>
                <a:gd name="T78" fmla="*/ 10004 w 14293"/>
                <a:gd name="T79" fmla="*/ 196 h 571"/>
                <a:gd name="T80" fmla="*/ 10609 w 14293"/>
                <a:gd name="T81" fmla="*/ 562 h 571"/>
                <a:gd name="T82" fmla="*/ 11104 w 14293"/>
                <a:gd name="T83" fmla="*/ 8 h 571"/>
                <a:gd name="T84" fmla="*/ 11735 w 14293"/>
                <a:gd name="T85" fmla="*/ 8 h 571"/>
                <a:gd name="T86" fmla="*/ 11437 w 14293"/>
                <a:gd name="T87" fmla="*/ 315 h 571"/>
                <a:gd name="T88" fmla="*/ 11889 w 14293"/>
                <a:gd name="T89" fmla="*/ 8 h 571"/>
                <a:gd name="T90" fmla="*/ 12196 w 14293"/>
                <a:gd name="T91" fmla="*/ 315 h 571"/>
                <a:gd name="T92" fmla="*/ 12110 w 14293"/>
                <a:gd name="T93" fmla="*/ 358 h 571"/>
                <a:gd name="T94" fmla="*/ 11999 w 14293"/>
                <a:gd name="T95" fmla="*/ 238 h 571"/>
                <a:gd name="T96" fmla="*/ 12170 w 14293"/>
                <a:gd name="T97" fmla="*/ 102 h 571"/>
                <a:gd name="T98" fmla="*/ 12613 w 14293"/>
                <a:gd name="T99" fmla="*/ 451 h 571"/>
                <a:gd name="T100" fmla="*/ 12656 w 14293"/>
                <a:gd name="T101" fmla="*/ 315 h 571"/>
                <a:gd name="T102" fmla="*/ 12844 w 14293"/>
                <a:gd name="T103" fmla="*/ 42 h 571"/>
                <a:gd name="T104" fmla="*/ 12588 w 14293"/>
                <a:gd name="T105" fmla="*/ 145 h 571"/>
                <a:gd name="T106" fmla="*/ 12886 w 14293"/>
                <a:gd name="T107" fmla="*/ 494 h 571"/>
                <a:gd name="T108" fmla="*/ 13048 w 14293"/>
                <a:gd name="T109" fmla="*/ 8 h 571"/>
                <a:gd name="T110" fmla="*/ 13270 w 14293"/>
                <a:gd name="T111" fmla="*/ 102 h 571"/>
                <a:gd name="T112" fmla="*/ 13432 w 14293"/>
                <a:gd name="T113" fmla="*/ 562 h 571"/>
                <a:gd name="T114" fmla="*/ 14157 w 14293"/>
                <a:gd name="T115" fmla="*/ 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293" h="571">
                  <a:moveTo>
                    <a:pt x="0" y="562"/>
                  </a:moveTo>
                  <a:cubicBezTo>
                    <a:pt x="0" y="8"/>
                    <a:pt x="0" y="8"/>
                    <a:pt x="0" y="8"/>
                  </a:cubicBezTo>
                  <a:cubicBezTo>
                    <a:pt x="111" y="8"/>
                    <a:pt x="111" y="8"/>
                    <a:pt x="111" y="8"/>
                  </a:cubicBezTo>
                  <a:cubicBezTo>
                    <a:pt x="111" y="221"/>
                    <a:pt x="111" y="221"/>
                    <a:pt x="111" y="221"/>
                  </a:cubicBezTo>
                  <a:cubicBezTo>
                    <a:pt x="333" y="221"/>
                    <a:pt x="333" y="221"/>
                    <a:pt x="333" y="221"/>
                  </a:cubicBezTo>
                  <a:cubicBezTo>
                    <a:pt x="333" y="8"/>
                    <a:pt x="333" y="8"/>
                    <a:pt x="333" y="8"/>
                  </a:cubicBezTo>
                  <a:cubicBezTo>
                    <a:pt x="444" y="8"/>
                    <a:pt x="444" y="8"/>
                    <a:pt x="444" y="8"/>
                  </a:cubicBezTo>
                  <a:cubicBezTo>
                    <a:pt x="444" y="562"/>
                    <a:pt x="444" y="562"/>
                    <a:pt x="444" y="562"/>
                  </a:cubicBezTo>
                  <a:cubicBezTo>
                    <a:pt x="333" y="562"/>
                    <a:pt x="333" y="562"/>
                    <a:pt x="333" y="562"/>
                  </a:cubicBezTo>
                  <a:cubicBezTo>
                    <a:pt x="333" y="324"/>
                    <a:pt x="333" y="324"/>
                    <a:pt x="333" y="324"/>
                  </a:cubicBezTo>
                  <a:cubicBezTo>
                    <a:pt x="111" y="324"/>
                    <a:pt x="111" y="324"/>
                    <a:pt x="111" y="324"/>
                  </a:cubicBezTo>
                  <a:cubicBezTo>
                    <a:pt x="111" y="562"/>
                    <a:pt x="111" y="562"/>
                    <a:pt x="111" y="562"/>
                  </a:cubicBezTo>
                  <a:lnTo>
                    <a:pt x="0" y="562"/>
                  </a:lnTo>
                  <a:close/>
                  <a:moveTo>
                    <a:pt x="597" y="562"/>
                  </a:moveTo>
                  <a:cubicBezTo>
                    <a:pt x="597" y="8"/>
                    <a:pt x="597" y="8"/>
                    <a:pt x="597" y="8"/>
                  </a:cubicBezTo>
                  <a:cubicBezTo>
                    <a:pt x="1015" y="8"/>
                    <a:pt x="1015" y="8"/>
                    <a:pt x="1015" y="8"/>
                  </a:cubicBezTo>
                  <a:cubicBezTo>
                    <a:pt x="1015" y="102"/>
                    <a:pt x="1015" y="102"/>
                    <a:pt x="1015" y="102"/>
                  </a:cubicBezTo>
                  <a:cubicBezTo>
                    <a:pt x="717" y="102"/>
                    <a:pt x="717" y="102"/>
                    <a:pt x="717" y="102"/>
                  </a:cubicBezTo>
                  <a:cubicBezTo>
                    <a:pt x="717" y="221"/>
                    <a:pt x="717" y="221"/>
                    <a:pt x="717" y="221"/>
                  </a:cubicBezTo>
                  <a:cubicBezTo>
                    <a:pt x="990" y="221"/>
                    <a:pt x="990" y="221"/>
                    <a:pt x="990" y="221"/>
                  </a:cubicBezTo>
                  <a:cubicBezTo>
                    <a:pt x="990" y="315"/>
                    <a:pt x="990" y="315"/>
                    <a:pt x="990" y="315"/>
                  </a:cubicBezTo>
                  <a:cubicBezTo>
                    <a:pt x="717" y="315"/>
                    <a:pt x="717" y="315"/>
                    <a:pt x="717" y="315"/>
                  </a:cubicBezTo>
                  <a:cubicBezTo>
                    <a:pt x="717" y="468"/>
                    <a:pt x="717" y="468"/>
                    <a:pt x="717" y="468"/>
                  </a:cubicBezTo>
                  <a:cubicBezTo>
                    <a:pt x="1024" y="468"/>
                    <a:pt x="1024" y="468"/>
                    <a:pt x="1024" y="468"/>
                  </a:cubicBezTo>
                  <a:cubicBezTo>
                    <a:pt x="1024" y="562"/>
                    <a:pt x="1024" y="562"/>
                    <a:pt x="1024" y="562"/>
                  </a:cubicBezTo>
                  <a:lnTo>
                    <a:pt x="597" y="562"/>
                  </a:lnTo>
                  <a:close/>
                  <a:moveTo>
                    <a:pt x="1160" y="562"/>
                  </a:moveTo>
                  <a:cubicBezTo>
                    <a:pt x="1160" y="8"/>
                    <a:pt x="1160" y="8"/>
                    <a:pt x="1160" y="8"/>
                  </a:cubicBezTo>
                  <a:cubicBezTo>
                    <a:pt x="1271" y="8"/>
                    <a:pt x="1271" y="8"/>
                    <a:pt x="1271" y="8"/>
                  </a:cubicBezTo>
                  <a:cubicBezTo>
                    <a:pt x="1501" y="375"/>
                    <a:pt x="1501" y="375"/>
                    <a:pt x="1501" y="375"/>
                  </a:cubicBezTo>
                  <a:cubicBezTo>
                    <a:pt x="1501" y="8"/>
                    <a:pt x="1501" y="8"/>
                    <a:pt x="1501" y="8"/>
                  </a:cubicBezTo>
                  <a:cubicBezTo>
                    <a:pt x="1604" y="8"/>
                    <a:pt x="1604" y="8"/>
                    <a:pt x="1604" y="8"/>
                  </a:cubicBezTo>
                  <a:cubicBezTo>
                    <a:pt x="1604" y="562"/>
                    <a:pt x="1604" y="562"/>
                    <a:pt x="1604" y="562"/>
                  </a:cubicBezTo>
                  <a:cubicBezTo>
                    <a:pt x="1493" y="562"/>
                    <a:pt x="1493" y="562"/>
                    <a:pt x="1493" y="562"/>
                  </a:cubicBezTo>
                  <a:cubicBezTo>
                    <a:pt x="1271" y="196"/>
                    <a:pt x="1271" y="196"/>
                    <a:pt x="1271" y="196"/>
                  </a:cubicBezTo>
                  <a:cubicBezTo>
                    <a:pt x="1271" y="562"/>
                    <a:pt x="1271" y="562"/>
                    <a:pt x="1271" y="562"/>
                  </a:cubicBezTo>
                  <a:lnTo>
                    <a:pt x="1160" y="562"/>
                  </a:lnTo>
                  <a:close/>
                  <a:moveTo>
                    <a:pt x="2269" y="562"/>
                  </a:moveTo>
                  <a:cubicBezTo>
                    <a:pt x="2149" y="562"/>
                    <a:pt x="2149" y="562"/>
                    <a:pt x="2149" y="562"/>
                  </a:cubicBezTo>
                  <a:cubicBezTo>
                    <a:pt x="2098" y="434"/>
                    <a:pt x="2098" y="434"/>
                    <a:pt x="2098" y="434"/>
                  </a:cubicBezTo>
                  <a:cubicBezTo>
                    <a:pt x="1877" y="434"/>
                    <a:pt x="1877" y="434"/>
                    <a:pt x="1877" y="434"/>
                  </a:cubicBezTo>
                  <a:cubicBezTo>
                    <a:pt x="1825" y="562"/>
                    <a:pt x="1825" y="562"/>
                    <a:pt x="1825" y="562"/>
                  </a:cubicBezTo>
                  <a:cubicBezTo>
                    <a:pt x="1715" y="562"/>
                    <a:pt x="1715" y="562"/>
                    <a:pt x="1715" y="562"/>
                  </a:cubicBezTo>
                  <a:cubicBezTo>
                    <a:pt x="1928" y="8"/>
                    <a:pt x="1928" y="8"/>
                    <a:pt x="1928" y="8"/>
                  </a:cubicBezTo>
                  <a:cubicBezTo>
                    <a:pt x="2047" y="8"/>
                    <a:pt x="2047" y="8"/>
                    <a:pt x="2047" y="8"/>
                  </a:cubicBezTo>
                  <a:lnTo>
                    <a:pt x="2269" y="562"/>
                  </a:lnTo>
                  <a:close/>
                  <a:moveTo>
                    <a:pt x="2064" y="341"/>
                  </a:moveTo>
                  <a:cubicBezTo>
                    <a:pt x="1987" y="136"/>
                    <a:pt x="1987" y="136"/>
                    <a:pt x="1987" y="136"/>
                  </a:cubicBezTo>
                  <a:cubicBezTo>
                    <a:pt x="1911" y="341"/>
                    <a:pt x="1911" y="341"/>
                    <a:pt x="1911" y="341"/>
                  </a:cubicBezTo>
                  <a:lnTo>
                    <a:pt x="2064" y="341"/>
                  </a:lnTo>
                  <a:close/>
                  <a:moveTo>
                    <a:pt x="2371" y="562"/>
                  </a:moveTo>
                  <a:cubicBezTo>
                    <a:pt x="2371" y="8"/>
                    <a:pt x="2371" y="8"/>
                    <a:pt x="2371" y="8"/>
                  </a:cubicBezTo>
                  <a:cubicBezTo>
                    <a:pt x="2482" y="8"/>
                    <a:pt x="2482" y="8"/>
                    <a:pt x="2482" y="8"/>
                  </a:cubicBezTo>
                  <a:cubicBezTo>
                    <a:pt x="2712" y="375"/>
                    <a:pt x="2712" y="375"/>
                    <a:pt x="2712" y="375"/>
                  </a:cubicBezTo>
                  <a:cubicBezTo>
                    <a:pt x="2712" y="8"/>
                    <a:pt x="2712" y="8"/>
                    <a:pt x="2712" y="8"/>
                  </a:cubicBezTo>
                  <a:cubicBezTo>
                    <a:pt x="2815" y="8"/>
                    <a:pt x="2815" y="8"/>
                    <a:pt x="2815" y="8"/>
                  </a:cubicBezTo>
                  <a:cubicBezTo>
                    <a:pt x="2815" y="562"/>
                    <a:pt x="2815" y="562"/>
                    <a:pt x="2815" y="562"/>
                  </a:cubicBezTo>
                  <a:cubicBezTo>
                    <a:pt x="2704" y="562"/>
                    <a:pt x="2704" y="562"/>
                    <a:pt x="2704" y="562"/>
                  </a:cubicBezTo>
                  <a:cubicBezTo>
                    <a:pt x="2474" y="196"/>
                    <a:pt x="2474" y="196"/>
                    <a:pt x="2474" y="196"/>
                  </a:cubicBezTo>
                  <a:cubicBezTo>
                    <a:pt x="2474" y="562"/>
                    <a:pt x="2474" y="562"/>
                    <a:pt x="2474" y="562"/>
                  </a:cubicBezTo>
                  <a:lnTo>
                    <a:pt x="2371" y="562"/>
                  </a:lnTo>
                  <a:close/>
                  <a:moveTo>
                    <a:pt x="3147" y="562"/>
                  </a:moveTo>
                  <a:cubicBezTo>
                    <a:pt x="3147" y="8"/>
                    <a:pt x="3147" y="8"/>
                    <a:pt x="3147" y="8"/>
                  </a:cubicBezTo>
                  <a:cubicBezTo>
                    <a:pt x="3326" y="8"/>
                    <a:pt x="3326" y="8"/>
                    <a:pt x="3326" y="8"/>
                  </a:cubicBezTo>
                  <a:cubicBezTo>
                    <a:pt x="3395" y="8"/>
                    <a:pt x="3437" y="8"/>
                    <a:pt x="3463" y="17"/>
                  </a:cubicBezTo>
                  <a:cubicBezTo>
                    <a:pt x="3497" y="25"/>
                    <a:pt x="3523" y="42"/>
                    <a:pt x="3540" y="68"/>
                  </a:cubicBezTo>
                  <a:cubicBezTo>
                    <a:pt x="3565" y="94"/>
                    <a:pt x="3574" y="136"/>
                    <a:pt x="3574" y="179"/>
                  </a:cubicBezTo>
                  <a:cubicBezTo>
                    <a:pt x="3574" y="213"/>
                    <a:pt x="3565" y="238"/>
                    <a:pt x="3557" y="264"/>
                  </a:cubicBezTo>
                  <a:cubicBezTo>
                    <a:pt x="3540" y="289"/>
                    <a:pt x="3531" y="307"/>
                    <a:pt x="3505" y="315"/>
                  </a:cubicBezTo>
                  <a:cubicBezTo>
                    <a:pt x="3488" y="332"/>
                    <a:pt x="3471" y="341"/>
                    <a:pt x="3454" y="341"/>
                  </a:cubicBezTo>
                  <a:cubicBezTo>
                    <a:pt x="3420" y="349"/>
                    <a:pt x="3386" y="349"/>
                    <a:pt x="3335" y="349"/>
                  </a:cubicBezTo>
                  <a:cubicBezTo>
                    <a:pt x="3258" y="349"/>
                    <a:pt x="3258" y="349"/>
                    <a:pt x="3258" y="349"/>
                  </a:cubicBezTo>
                  <a:cubicBezTo>
                    <a:pt x="3258" y="562"/>
                    <a:pt x="3258" y="562"/>
                    <a:pt x="3258" y="562"/>
                  </a:cubicBezTo>
                  <a:lnTo>
                    <a:pt x="3147" y="562"/>
                  </a:lnTo>
                  <a:close/>
                  <a:moveTo>
                    <a:pt x="3258" y="102"/>
                  </a:moveTo>
                  <a:cubicBezTo>
                    <a:pt x="3258" y="255"/>
                    <a:pt x="3258" y="255"/>
                    <a:pt x="3258" y="255"/>
                  </a:cubicBezTo>
                  <a:cubicBezTo>
                    <a:pt x="3326" y="255"/>
                    <a:pt x="3326" y="255"/>
                    <a:pt x="3326" y="255"/>
                  </a:cubicBezTo>
                  <a:cubicBezTo>
                    <a:pt x="3369" y="255"/>
                    <a:pt x="3395" y="255"/>
                    <a:pt x="3412" y="247"/>
                  </a:cubicBezTo>
                  <a:cubicBezTo>
                    <a:pt x="3429" y="247"/>
                    <a:pt x="3437" y="238"/>
                    <a:pt x="3446" y="221"/>
                  </a:cubicBezTo>
                  <a:cubicBezTo>
                    <a:pt x="3454" y="213"/>
                    <a:pt x="3463" y="196"/>
                    <a:pt x="3463" y="179"/>
                  </a:cubicBezTo>
                  <a:cubicBezTo>
                    <a:pt x="3463" y="162"/>
                    <a:pt x="3454" y="145"/>
                    <a:pt x="3437" y="128"/>
                  </a:cubicBezTo>
                  <a:cubicBezTo>
                    <a:pt x="3429" y="119"/>
                    <a:pt x="3412" y="111"/>
                    <a:pt x="3395" y="102"/>
                  </a:cubicBezTo>
                  <a:cubicBezTo>
                    <a:pt x="3386" y="102"/>
                    <a:pt x="3352" y="102"/>
                    <a:pt x="3318" y="102"/>
                  </a:cubicBezTo>
                  <a:lnTo>
                    <a:pt x="3258" y="102"/>
                  </a:lnTo>
                  <a:close/>
                  <a:moveTo>
                    <a:pt x="3685" y="289"/>
                  </a:moveTo>
                  <a:cubicBezTo>
                    <a:pt x="3685" y="230"/>
                    <a:pt x="3693" y="187"/>
                    <a:pt x="3710" y="145"/>
                  </a:cubicBezTo>
                  <a:cubicBezTo>
                    <a:pt x="3727" y="119"/>
                    <a:pt x="3744" y="94"/>
                    <a:pt x="3761" y="68"/>
                  </a:cubicBezTo>
                  <a:cubicBezTo>
                    <a:pt x="3787" y="42"/>
                    <a:pt x="3812" y="34"/>
                    <a:pt x="3838" y="17"/>
                  </a:cubicBezTo>
                  <a:cubicBezTo>
                    <a:pt x="3872" y="8"/>
                    <a:pt x="3915" y="0"/>
                    <a:pt x="3957" y="0"/>
                  </a:cubicBezTo>
                  <a:cubicBezTo>
                    <a:pt x="4034" y="0"/>
                    <a:pt x="4102" y="25"/>
                    <a:pt x="4154" y="76"/>
                  </a:cubicBezTo>
                  <a:cubicBezTo>
                    <a:pt x="4205" y="128"/>
                    <a:pt x="4230" y="196"/>
                    <a:pt x="4230" y="281"/>
                  </a:cubicBezTo>
                  <a:cubicBezTo>
                    <a:pt x="4230" y="375"/>
                    <a:pt x="4205" y="443"/>
                    <a:pt x="4154" y="494"/>
                  </a:cubicBezTo>
                  <a:cubicBezTo>
                    <a:pt x="4102" y="545"/>
                    <a:pt x="4043" y="571"/>
                    <a:pt x="3957" y="571"/>
                  </a:cubicBezTo>
                  <a:cubicBezTo>
                    <a:pt x="3872" y="571"/>
                    <a:pt x="3812" y="545"/>
                    <a:pt x="3761" y="494"/>
                  </a:cubicBezTo>
                  <a:cubicBezTo>
                    <a:pt x="3710" y="443"/>
                    <a:pt x="3685" y="375"/>
                    <a:pt x="3685" y="289"/>
                  </a:cubicBezTo>
                  <a:close/>
                  <a:moveTo>
                    <a:pt x="3804" y="281"/>
                  </a:moveTo>
                  <a:cubicBezTo>
                    <a:pt x="3804" y="349"/>
                    <a:pt x="3821" y="392"/>
                    <a:pt x="3847" y="426"/>
                  </a:cubicBezTo>
                  <a:cubicBezTo>
                    <a:pt x="3872" y="460"/>
                    <a:pt x="3915" y="477"/>
                    <a:pt x="3957" y="477"/>
                  </a:cubicBezTo>
                  <a:cubicBezTo>
                    <a:pt x="4000" y="477"/>
                    <a:pt x="4043" y="460"/>
                    <a:pt x="4068" y="426"/>
                  </a:cubicBezTo>
                  <a:cubicBezTo>
                    <a:pt x="4094" y="392"/>
                    <a:pt x="4111" y="349"/>
                    <a:pt x="4111" y="281"/>
                  </a:cubicBezTo>
                  <a:cubicBezTo>
                    <a:pt x="4111" y="221"/>
                    <a:pt x="4094" y="170"/>
                    <a:pt x="4068" y="136"/>
                  </a:cubicBezTo>
                  <a:cubicBezTo>
                    <a:pt x="4043" y="111"/>
                    <a:pt x="4000" y="94"/>
                    <a:pt x="3957" y="94"/>
                  </a:cubicBezTo>
                  <a:cubicBezTo>
                    <a:pt x="3915" y="94"/>
                    <a:pt x="3872" y="111"/>
                    <a:pt x="3847" y="145"/>
                  </a:cubicBezTo>
                  <a:cubicBezTo>
                    <a:pt x="3821" y="170"/>
                    <a:pt x="3804" y="221"/>
                    <a:pt x="3804" y="281"/>
                  </a:cubicBezTo>
                  <a:close/>
                  <a:moveTo>
                    <a:pt x="4358" y="562"/>
                  </a:moveTo>
                  <a:cubicBezTo>
                    <a:pt x="4358" y="8"/>
                    <a:pt x="4358" y="8"/>
                    <a:pt x="4358" y="8"/>
                  </a:cubicBezTo>
                  <a:cubicBezTo>
                    <a:pt x="4469" y="8"/>
                    <a:pt x="4469" y="8"/>
                    <a:pt x="4469" y="8"/>
                  </a:cubicBezTo>
                  <a:cubicBezTo>
                    <a:pt x="4469" y="468"/>
                    <a:pt x="4469" y="468"/>
                    <a:pt x="4469" y="468"/>
                  </a:cubicBezTo>
                  <a:cubicBezTo>
                    <a:pt x="4751" y="468"/>
                    <a:pt x="4751" y="468"/>
                    <a:pt x="4751" y="468"/>
                  </a:cubicBezTo>
                  <a:cubicBezTo>
                    <a:pt x="4751" y="562"/>
                    <a:pt x="4751" y="562"/>
                    <a:pt x="4751" y="562"/>
                  </a:cubicBezTo>
                  <a:lnTo>
                    <a:pt x="4358" y="562"/>
                  </a:lnTo>
                  <a:close/>
                  <a:moveTo>
                    <a:pt x="4947" y="562"/>
                  </a:moveTo>
                  <a:cubicBezTo>
                    <a:pt x="4947" y="332"/>
                    <a:pt x="4947" y="332"/>
                    <a:pt x="4947" y="332"/>
                  </a:cubicBezTo>
                  <a:cubicBezTo>
                    <a:pt x="4742" y="8"/>
                    <a:pt x="4742" y="8"/>
                    <a:pt x="4742" y="8"/>
                  </a:cubicBezTo>
                  <a:cubicBezTo>
                    <a:pt x="4878" y="8"/>
                    <a:pt x="4878" y="8"/>
                    <a:pt x="4878" y="8"/>
                  </a:cubicBezTo>
                  <a:cubicBezTo>
                    <a:pt x="5006" y="230"/>
                    <a:pt x="5006" y="230"/>
                    <a:pt x="5006" y="230"/>
                  </a:cubicBezTo>
                  <a:cubicBezTo>
                    <a:pt x="5134" y="8"/>
                    <a:pt x="5134" y="8"/>
                    <a:pt x="5134" y="8"/>
                  </a:cubicBezTo>
                  <a:cubicBezTo>
                    <a:pt x="5262" y="8"/>
                    <a:pt x="5262" y="8"/>
                    <a:pt x="5262" y="8"/>
                  </a:cubicBezTo>
                  <a:cubicBezTo>
                    <a:pt x="5066" y="332"/>
                    <a:pt x="5066" y="332"/>
                    <a:pt x="5066" y="332"/>
                  </a:cubicBezTo>
                  <a:cubicBezTo>
                    <a:pt x="5066" y="562"/>
                    <a:pt x="5066" y="562"/>
                    <a:pt x="5066" y="562"/>
                  </a:cubicBezTo>
                  <a:lnTo>
                    <a:pt x="4947" y="562"/>
                  </a:lnTo>
                  <a:close/>
                  <a:moveTo>
                    <a:pt x="5492" y="562"/>
                  </a:moveTo>
                  <a:cubicBezTo>
                    <a:pt x="5492" y="102"/>
                    <a:pt x="5492" y="102"/>
                    <a:pt x="5492" y="102"/>
                  </a:cubicBezTo>
                  <a:cubicBezTo>
                    <a:pt x="5322" y="102"/>
                    <a:pt x="5322" y="102"/>
                    <a:pt x="5322" y="102"/>
                  </a:cubicBezTo>
                  <a:cubicBezTo>
                    <a:pt x="5322" y="8"/>
                    <a:pt x="5322" y="8"/>
                    <a:pt x="5322" y="8"/>
                  </a:cubicBezTo>
                  <a:cubicBezTo>
                    <a:pt x="5765" y="8"/>
                    <a:pt x="5765" y="8"/>
                    <a:pt x="5765" y="8"/>
                  </a:cubicBezTo>
                  <a:cubicBezTo>
                    <a:pt x="5765" y="102"/>
                    <a:pt x="5765" y="102"/>
                    <a:pt x="5765" y="102"/>
                  </a:cubicBezTo>
                  <a:cubicBezTo>
                    <a:pt x="5603" y="102"/>
                    <a:pt x="5603" y="102"/>
                    <a:pt x="5603" y="102"/>
                  </a:cubicBezTo>
                  <a:cubicBezTo>
                    <a:pt x="5603" y="562"/>
                    <a:pt x="5603" y="562"/>
                    <a:pt x="5603" y="562"/>
                  </a:cubicBezTo>
                  <a:lnTo>
                    <a:pt x="5492" y="562"/>
                  </a:lnTo>
                  <a:close/>
                  <a:moveTo>
                    <a:pt x="5885" y="562"/>
                  </a:moveTo>
                  <a:cubicBezTo>
                    <a:pt x="5885" y="8"/>
                    <a:pt x="5885" y="8"/>
                    <a:pt x="5885" y="8"/>
                  </a:cubicBezTo>
                  <a:cubicBezTo>
                    <a:pt x="6294" y="8"/>
                    <a:pt x="6294" y="8"/>
                    <a:pt x="6294" y="8"/>
                  </a:cubicBezTo>
                  <a:cubicBezTo>
                    <a:pt x="6294" y="102"/>
                    <a:pt x="6294" y="102"/>
                    <a:pt x="6294" y="102"/>
                  </a:cubicBezTo>
                  <a:cubicBezTo>
                    <a:pt x="5996" y="102"/>
                    <a:pt x="5996" y="102"/>
                    <a:pt x="5996" y="102"/>
                  </a:cubicBezTo>
                  <a:cubicBezTo>
                    <a:pt x="5996" y="221"/>
                    <a:pt x="5996" y="221"/>
                    <a:pt x="5996" y="221"/>
                  </a:cubicBezTo>
                  <a:cubicBezTo>
                    <a:pt x="6277" y="221"/>
                    <a:pt x="6277" y="221"/>
                    <a:pt x="6277" y="221"/>
                  </a:cubicBezTo>
                  <a:cubicBezTo>
                    <a:pt x="6277" y="315"/>
                    <a:pt x="6277" y="315"/>
                    <a:pt x="6277" y="315"/>
                  </a:cubicBezTo>
                  <a:cubicBezTo>
                    <a:pt x="5996" y="315"/>
                    <a:pt x="5996" y="315"/>
                    <a:pt x="5996" y="315"/>
                  </a:cubicBezTo>
                  <a:cubicBezTo>
                    <a:pt x="5996" y="468"/>
                    <a:pt x="5996" y="468"/>
                    <a:pt x="5996" y="468"/>
                  </a:cubicBezTo>
                  <a:cubicBezTo>
                    <a:pt x="6303" y="468"/>
                    <a:pt x="6303" y="468"/>
                    <a:pt x="6303" y="468"/>
                  </a:cubicBezTo>
                  <a:cubicBezTo>
                    <a:pt x="6303" y="562"/>
                    <a:pt x="6303" y="562"/>
                    <a:pt x="6303" y="562"/>
                  </a:cubicBezTo>
                  <a:lnTo>
                    <a:pt x="5885" y="562"/>
                  </a:lnTo>
                  <a:close/>
                  <a:moveTo>
                    <a:pt x="6797" y="358"/>
                  </a:moveTo>
                  <a:cubicBezTo>
                    <a:pt x="6908" y="392"/>
                    <a:pt x="6908" y="392"/>
                    <a:pt x="6908" y="392"/>
                  </a:cubicBezTo>
                  <a:cubicBezTo>
                    <a:pt x="6891" y="451"/>
                    <a:pt x="6866" y="494"/>
                    <a:pt x="6823" y="528"/>
                  </a:cubicBezTo>
                  <a:cubicBezTo>
                    <a:pt x="6789" y="554"/>
                    <a:pt x="6738" y="571"/>
                    <a:pt x="6678" y="571"/>
                  </a:cubicBezTo>
                  <a:cubicBezTo>
                    <a:pt x="6601" y="571"/>
                    <a:pt x="6541" y="545"/>
                    <a:pt x="6499" y="494"/>
                  </a:cubicBezTo>
                  <a:cubicBezTo>
                    <a:pt x="6448" y="443"/>
                    <a:pt x="6422" y="375"/>
                    <a:pt x="6422" y="289"/>
                  </a:cubicBezTo>
                  <a:cubicBezTo>
                    <a:pt x="6422" y="196"/>
                    <a:pt x="6448" y="128"/>
                    <a:pt x="6499" y="76"/>
                  </a:cubicBezTo>
                  <a:cubicBezTo>
                    <a:pt x="6541" y="25"/>
                    <a:pt x="6610" y="0"/>
                    <a:pt x="6686" y="0"/>
                  </a:cubicBezTo>
                  <a:cubicBezTo>
                    <a:pt x="6755" y="0"/>
                    <a:pt x="6806" y="17"/>
                    <a:pt x="6848" y="59"/>
                  </a:cubicBezTo>
                  <a:cubicBezTo>
                    <a:pt x="6874" y="85"/>
                    <a:pt x="6891" y="119"/>
                    <a:pt x="6908" y="162"/>
                  </a:cubicBezTo>
                  <a:cubicBezTo>
                    <a:pt x="6797" y="187"/>
                    <a:pt x="6797" y="187"/>
                    <a:pt x="6797" y="187"/>
                  </a:cubicBezTo>
                  <a:cubicBezTo>
                    <a:pt x="6789" y="162"/>
                    <a:pt x="6780" y="136"/>
                    <a:pt x="6755" y="119"/>
                  </a:cubicBezTo>
                  <a:cubicBezTo>
                    <a:pt x="6738" y="102"/>
                    <a:pt x="6712" y="94"/>
                    <a:pt x="6678" y="94"/>
                  </a:cubicBezTo>
                  <a:cubicBezTo>
                    <a:pt x="6635" y="94"/>
                    <a:pt x="6601" y="111"/>
                    <a:pt x="6576" y="136"/>
                  </a:cubicBezTo>
                  <a:cubicBezTo>
                    <a:pt x="6550" y="170"/>
                    <a:pt x="6541" y="213"/>
                    <a:pt x="6541" y="281"/>
                  </a:cubicBezTo>
                  <a:cubicBezTo>
                    <a:pt x="6541" y="349"/>
                    <a:pt x="6550" y="400"/>
                    <a:pt x="6576" y="434"/>
                  </a:cubicBezTo>
                  <a:cubicBezTo>
                    <a:pt x="6601" y="460"/>
                    <a:pt x="6635" y="477"/>
                    <a:pt x="6678" y="477"/>
                  </a:cubicBezTo>
                  <a:cubicBezTo>
                    <a:pt x="6703" y="477"/>
                    <a:pt x="6729" y="468"/>
                    <a:pt x="6755" y="451"/>
                  </a:cubicBezTo>
                  <a:cubicBezTo>
                    <a:pt x="6772" y="426"/>
                    <a:pt x="6789" y="400"/>
                    <a:pt x="6797" y="358"/>
                  </a:cubicBezTo>
                  <a:close/>
                  <a:moveTo>
                    <a:pt x="7053" y="562"/>
                  </a:moveTo>
                  <a:cubicBezTo>
                    <a:pt x="7053" y="8"/>
                    <a:pt x="7053" y="8"/>
                    <a:pt x="7053" y="8"/>
                  </a:cubicBezTo>
                  <a:cubicBezTo>
                    <a:pt x="7164" y="8"/>
                    <a:pt x="7164" y="8"/>
                    <a:pt x="7164" y="8"/>
                  </a:cubicBezTo>
                  <a:cubicBezTo>
                    <a:pt x="7164" y="221"/>
                    <a:pt x="7164" y="221"/>
                    <a:pt x="7164" y="221"/>
                  </a:cubicBezTo>
                  <a:cubicBezTo>
                    <a:pt x="7386" y="221"/>
                    <a:pt x="7386" y="221"/>
                    <a:pt x="7386" y="221"/>
                  </a:cubicBezTo>
                  <a:cubicBezTo>
                    <a:pt x="7386" y="8"/>
                    <a:pt x="7386" y="8"/>
                    <a:pt x="7386" y="8"/>
                  </a:cubicBezTo>
                  <a:cubicBezTo>
                    <a:pt x="7497" y="8"/>
                    <a:pt x="7497" y="8"/>
                    <a:pt x="7497" y="8"/>
                  </a:cubicBezTo>
                  <a:cubicBezTo>
                    <a:pt x="7497" y="562"/>
                    <a:pt x="7497" y="562"/>
                    <a:pt x="7497" y="562"/>
                  </a:cubicBezTo>
                  <a:cubicBezTo>
                    <a:pt x="7386" y="562"/>
                    <a:pt x="7386" y="562"/>
                    <a:pt x="7386" y="562"/>
                  </a:cubicBezTo>
                  <a:cubicBezTo>
                    <a:pt x="7386" y="324"/>
                    <a:pt x="7386" y="324"/>
                    <a:pt x="7386" y="324"/>
                  </a:cubicBezTo>
                  <a:cubicBezTo>
                    <a:pt x="7164" y="324"/>
                    <a:pt x="7164" y="324"/>
                    <a:pt x="7164" y="324"/>
                  </a:cubicBezTo>
                  <a:cubicBezTo>
                    <a:pt x="7164" y="562"/>
                    <a:pt x="7164" y="562"/>
                    <a:pt x="7164" y="562"/>
                  </a:cubicBezTo>
                  <a:lnTo>
                    <a:pt x="7053" y="562"/>
                  </a:lnTo>
                  <a:close/>
                  <a:moveTo>
                    <a:pt x="7659" y="562"/>
                  </a:moveTo>
                  <a:cubicBezTo>
                    <a:pt x="7659" y="8"/>
                    <a:pt x="7659" y="8"/>
                    <a:pt x="7659" y="8"/>
                  </a:cubicBezTo>
                  <a:cubicBezTo>
                    <a:pt x="7761" y="8"/>
                    <a:pt x="7761" y="8"/>
                    <a:pt x="7761" y="8"/>
                  </a:cubicBezTo>
                  <a:cubicBezTo>
                    <a:pt x="7991" y="375"/>
                    <a:pt x="7991" y="375"/>
                    <a:pt x="7991" y="375"/>
                  </a:cubicBezTo>
                  <a:cubicBezTo>
                    <a:pt x="7991" y="8"/>
                    <a:pt x="7991" y="8"/>
                    <a:pt x="7991" y="8"/>
                  </a:cubicBezTo>
                  <a:cubicBezTo>
                    <a:pt x="8094" y="8"/>
                    <a:pt x="8094" y="8"/>
                    <a:pt x="8094" y="8"/>
                  </a:cubicBezTo>
                  <a:cubicBezTo>
                    <a:pt x="8094" y="562"/>
                    <a:pt x="8094" y="562"/>
                    <a:pt x="8094" y="562"/>
                  </a:cubicBezTo>
                  <a:cubicBezTo>
                    <a:pt x="7983" y="562"/>
                    <a:pt x="7983" y="562"/>
                    <a:pt x="7983" y="562"/>
                  </a:cubicBezTo>
                  <a:cubicBezTo>
                    <a:pt x="7761" y="196"/>
                    <a:pt x="7761" y="196"/>
                    <a:pt x="7761" y="196"/>
                  </a:cubicBezTo>
                  <a:cubicBezTo>
                    <a:pt x="7761" y="562"/>
                    <a:pt x="7761" y="562"/>
                    <a:pt x="7761" y="562"/>
                  </a:cubicBezTo>
                  <a:lnTo>
                    <a:pt x="7659" y="562"/>
                  </a:lnTo>
                  <a:close/>
                  <a:moveTo>
                    <a:pt x="8256" y="562"/>
                  </a:moveTo>
                  <a:cubicBezTo>
                    <a:pt x="8256" y="8"/>
                    <a:pt x="8256" y="8"/>
                    <a:pt x="8256" y="8"/>
                  </a:cubicBezTo>
                  <a:cubicBezTo>
                    <a:pt x="8366" y="8"/>
                    <a:pt x="8366" y="8"/>
                    <a:pt x="8366" y="8"/>
                  </a:cubicBezTo>
                  <a:cubicBezTo>
                    <a:pt x="8366" y="562"/>
                    <a:pt x="8366" y="562"/>
                    <a:pt x="8366" y="562"/>
                  </a:cubicBezTo>
                  <a:lnTo>
                    <a:pt x="8256" y="562"/>
                  </a:lnTo>
                  <a:close/>
                  <a:moveTo>
                    <a:pt x="8870" y="358"/>
                  </a:moveTo>
                  <a:cubicBezTo>
                    <a:pt x="8980" y="392"/>
                    <a:pt x="8980" y="392"/>
                    <a:pt x="8980" y="392"/>
                  </a:cubicBezTo>
                  <a:cubicBezTo>
                    <a:pt x="8963" y="451"/>
                    <a:pt x="8938" y="494"/>
                    <a:pt x="8895" y="528"/>
                  </a:cubicBezTo>
                  <a:cubicBezTo>
                    <a:pt x="8861" y="554"/>
                    <a:pt x="8810" y="571"/>
                    <a:pt x="8750" y="571"/>
                  </a:cubicBezTo>
                  <a:cubicBezTo>
                    <a:pt x="8673" y="571"/>
                    <a:pt x="8614" y="545"/>
                    <a:pt x="8571" y="494"/>
                  </a:cubicBezTo>
                  <a:cubicBezTo>
                    <a:pt x="8520" y="443"/>
                    <a:pt x="8494" y="375"/>
                    <a:pt x="8494" y="289"/>
                  </a:cubicBezTo>
                  <a:cubicBezTo>
                    <a:pt x="8494" y="196"/>
                    <a:pt x="8520" y="128"/>
                    <a:pt x="8571" y="76"/>
                  </a:cubicBezTo>
                  <a:cubicBezTo>
                    <a:pt x="8614" y="25"/>
                    <a:pt x="8682" y="0"/>
                    <a:pt x="8759" y="0"/>
                  </a:cubicBezTo>
                  <a:cubicBezTo>
                    <a:pt x="8827" y="0"/>
                    <a:pt x="8878" y="17"/>
                    <a:pt x="8921" y="59"/>
                  </a:cubicBezTo>
                  <a:cubicBezTo>
                    <a:pt x="8946" y="85"/>
                    <a:pt x="8963" y="119"/>
                    <a:pt x="8980" y="162"/>
                  </a:cubicBezTo>
                  <a:cubicBezTo>
                    <a:pt x="8870" y="187"/>
                    <a:pt x="8870" y="187"/>
                    <a:pt x="8870" y="187"/>
                  </a:cubicBezTo>
                  <a:cubicBezTo>
                    <a:pt x="8861" y="162"/>
                    <a:pt x="8853" y="136"/>
                    <a:pt x="8827" y="119"/>
                  </a:cubicBezTo>
                  <a:cubicBezTo>
                    <a:pt x="8810" y="102"/>
                    <a:pt x="8784" y="94"/>
                    <a:pt x="8750" y="94"/>
                  </a:cubicBezTo>
                  <a:cubicBezTo>
                    <a:pt x="8708" y="94"/>
                    <a:pt x="8673" y="111"/>
                    <a:pt x="8648" y="136"/>
                  </a:cubicBezTo>
                  <a:cubicBezTo>
                    <a:pt x="8622" y="170"/>
                    <a:pt x="8614" y="213"/>
                    <a:pt x="8614" y="281"/>
                  </a:cubicBezTo>
                  <a:cubicBezTo>
                    <a:pt x="8614" y="349"/>
                    <a:pt x="8622" y="400"/>
                    <a:pt x="8648" y="434"/>
                  </a:cubicBezTo>
                  <a:cubicBezTo>
                    <a:pt x="8673" y="460"/>
                    <a:pt x="8708" y="477"/>
                    <a:pt x="8750" y="477"/>
                  </a:cubicBezTo>
                  <a:cubicBezTo>
                    <a:pt x="8776" y="477"/>
                    <a:pt x="8801" y="468"/>
                    <a:pt x="8827" y="451"/>
                  </a:cubicBezTo>
                  <a:cubicBezTo>
                    <a:pt x="8844" y="426"/>
                    <a:pt x="8861" y="400"/>
                    <a:pt x="8870" y="358"/>
                  </a:cubicBezTo>
                  <a:close/>
                  <a:moveTo>
                    <a:pt x="9296" y="8"/>
                  </a:moveTo>
                  <a:cubicBezTo>
                    <a:pt x="9407" y="8"/>
                    <a:pt x="9407" y="8"/>
                    <a:pt x="9407" y="8"/>
                  </a:cubicBezTo>
                  <a:cubicBezTo>
                    <a:pt x="9407" y="307"/>
                    <a:pt x="9407" y="307"/>
                    <a:pt x="9407" y="307"/>
                  </a:cubicBezTo>
                  <a:cubicBezTo>
                    <a:pt x="9407" y="358"/>
                    <a:pt x="9407" y="383"/>
                    <a:pt x="9407" y="400"/>
                  </a:cubicBezTo>
                  <a:cubicBezTo>
                    <a:pt x="9415" y="426"/>
                    <a:pt x="9424" y="443"/>
                    <a:pt x="9441" y="451"/>
                  </a:cubicBezTo>
                  <a:cubicBezTo>
                    <a:pt x="9458" y="468"/>
                    <a:pt x="9484" y="477"/>
                    <a:pt x="9518" y="477"/>
                  </a:cubicBezTo>
                  <a:cubicBezTo>
                    <a:pt x="9552" y="477"/>
                    <a:pt x="9577" y="468"/>
                    <a:pt x="9586" y="460"/>
                  </a:cubicBezTo>
                  <a:cubicBezTo>
                    <a:pt x="9603" y="443"/>
                    <a:pt x="9620" y="426"/>
                    <a:pt x="9620" y="409"/>
                  </a:cubicBezTo>
                  <a:cubicBezTo>
                    <a:pt x="9620" y="392"/>
                    <a:pt x="9620" y="358"/>
                    <a:pt x="9620" y="315"/>
                  </a:cubicBezTo>
                  <a:cubicBezTo>
                    <a:pt x="9620" y="8"/>
                    <a:pt x="9620" y="8"/>
                    <a:pt x="9620" y="8"/>
                  </a:cubicBezTo>
                  <a:cubicBezTo>
                    <a:pt x="9739" y="8"/>
                    <a:pt x="9739" y="8"/>
                    <a:pt x="9739" y="8"/>
                  </a:cubicBezTo>
                  <a:cubicBezTo>
                    <a:pt x="9739" y="298"/>
                    <a:pt x="9739" y="298"/>
                    <a:pt x="9739" y="298"/>
                  </a:cubicBezTo>
                  <a:cubicBezTo>
                    <a:pt x="9739" y="366"/>
                    <a:pt x="9731" y="409"/>
                    <a:pt x="9731" y="443"/>
                  </a:cubicBezTo>
                  <a:cubicBezTo>
                    <a:pt x="9722" y="468"/>
                    <a:pt x="9714" y="494"/>
                    <a:pt x="9697" y="511"/>
                  </a:cubicBezTo>
                  <a:cubicBezTo>
                    <a:pt x="9680" y="528"/>
                    <a:pt x="9654" y="545"/>
                    <a:pt x="9629" y="554"/>
                  </a:cubicBezTo>
                  <a:cubicBezTo>
                    <a:pt x="9603" y="562"/>
                    <a:pt x="9569" y="571"/>
                    <a:pt x="9518" y="571"/>
                  </a:cubicBezTo>
                  <a:cubicBezTo>
                    <a:pt x="9467" y="571"/>
                    <a:pt x="9424" y="562"/>
                    <a:pt x="9398" y="554"/>
                  </a:cubicBezTo>
                  <a:cubicBezTo>
                    <a:pt x="9373" y="545"/>
                    <a:pt x="9356" y="528"/>
                    <a:pt x="9339" y="502"/>
                  </a:cubicBezTo>
                  <a:cubicBezTo>
                    <a:pt x="9322" y="485"/>
                    <a:pt x="9313" y="468"/>
                    <a:pt x="9305" y="443"/>
                  </a:cubicBezTo>
                  <a:cubicBezTo>
                    <a:pt x="9296" y="409"/>
                    <a:pt x="9296" y="366"/>
                    <a:pt x="9296" y="307"/>
                  </a:cubicBezTo>
                  <a:lnTo>
                    <a:pt x="9296" y="8"/>
                  </a:lnTo>
                  <a:close/>
                  <a:moveTo>
                    <a:pt x="9901" y="562"/>
                  </a:moveTo>
                  <a:cubicBezTo>
                    <a:pt x="9901" y="8"/>
                    <a:pt x="9901" y="8"/>
                    <a:pt x="9901" y="8"/>
                  </a:cubicBezTo>
                  <a:cubicBezTo>
                    <a:pt x="10012" y="8"/>
                    <a:pt x="10012" y="8"/>
                    <a:pt x="10012" y="8"/>
                  </a:cubicBezTo>
                  <a:cubicBezTo>
                    <a:pt x="10234" y="375"/>
                    <a:pt x="10234" y="375"/>
                    <a:pt x="10234" y="375"/>
                  </a:cubicBezTo>
                  <a:cubicBezTo>
                    <a:pt x="10234" y="8"/>
                    <a:pt x="10234" y="8"/>
                    <a:pt x="10234" y="8"/>
                  </a:cubicBezTo>
                  <a:cubicBezTo>
                    <a:pt x="10336" y="8"/>
                    <a:pt x="10336" y="8"/>
                    <a:pt x="10336" y="8"/>
                  </a:cubicBezTo>
                  <a:cubicBezTo>
                    <a:pt x="10336" y="562"/>
                    <a:pt x="10336" y="562"/>
                    <a:pt x="10336" y="562"/>
                  </a:cubicBezTo>
                  <a:cubicBezTo>
                    <a:pt x="10226" y="562"/>
                    <a:pt x="10226" y="562"/>
                    <a:pt x="10226" y="562"/>
                  </a:cubicBezTo>
                  <a:cubicBezTo>
                    <a:pt x="10004" y="196"/>
                    <a:pt x="10004" y="196"/>
                    <a:pt x="10004" y="196"/>
                  </a:cubicBezTo>
                  <a:cubicBezTo>
                    <a:pt x="10004" y="562"/>
                    <a:pt x="10004" y="562"/>
                    <a:pt x="10004" y="562"/>
                  </a:cubicBezTo>
                  <a:lnTo>
                    <a:pt x="9901" y="562"/>
                  </a:lnTo>
                  <a:close/>
                  <a:moveTo>
                    <a:pt x="10498" y="562"/>
                  </a:moveTo>
                  <a:cubicBezTo>
                    <a:pt x="10498" y="8"/>
                    <a:pt x="10498" y="8"/>
                    <a:pt x="10498" y="8"/>
                  </a:cubicBezTo>
                  <a:cubicBezTo>
                    <a:pt x="10609" y="8"/>
                    <a:pt x="10609" y="8"/>
                    <a:pt x="10609" y="8"/>
                  </a:cubicBezTo>
                  <a:cubicBezTo>
                    <a:pt x="10609" y="562"/>
                    <a:pt x="10609" y="562"/>
                    <a:pt x="10609" y="562"/>
                  </a:cubicBezTo>
                  <a:lnTo>
                    <a:pt x="10498" y="562"/>
                  </a:lnTo>
                  <a:close/>
                  <a:moveTo>
                    <a:pt x="10899" y="562"/>
                  </a:moveTo>
                  <a:cubicBezTo>
                    <a:pt x="10703" y="8"/>
                    <a:pt x="10703" y="8"/>
                    <a:pt x="10703" y="8"/>
                  </a:cubicBezTo>
                  <a:cubicBezTo>
                    <a:pt x="10823" y="8"/>
                    <a:pt x="10823" y="8"/>
                    <a:pt x="10823" y="8"/>
                  </a:cubicBezTo>
                  <a:cubicBezTo>
                    <a:pt x="10968" y="417"/>
                    <a:pt x="10968" y="417"/>
                    <a:pt x="10968" y="417"/>
                  </a:cubicBezTo>
                  <a:cubicBezTo>
                    <a:pt x="11104" y="8"/>
                    <a:pt x="11104" y="8"/>
                    <a:pt x="11104" y="8"/>
                  </a:cubicBezTo>
                  <a:cubicBezTo>
                    <a:pt x="11223" y="8"/>
                    <a:pt x="11223" y="8"/>
                    <a:pt x="11223" y="8"/>
                  </a:cubicBezTo>
                  <a:cubicBezTo>
                    <a:pt x="11027" y="562"/>
                    <a:pt x="11027" y="562"/>
                    <a:pt x="11027" y="562"/>
                  </a:cubicBezTo>
                  <a:lnTo>
                    <a:pt x="10899" y="562"/>
                  </a:lnTo>
                  <a:close/>
                  <a:moveTo>
                    <a:pt x="11326" y="562"/>
                  </a:moveTo>
                  <a:cubicBezTo>
                    <a:pt x="11326" y="8"/>
                    <a:pt x="11326" y="8"/>
                    <a:pt x="11326" y="8"/>
                  </a:cubicBezTo>
                  <a:cubicBezTo>
                    <a:pt x="11735" y="8"/>
                    <a:pt x="11735" y="8"/>
                    <a:pt x="11735" y="8"/>
                  </a:cubicBezTo>
                  <a:cubicBezTo>
                    <a:pt x="11735" y="102"/>
                    <a:pt x="11735" y="102"/>
                    <a:pt x="11735" y="102"/>
                  </a:cubicBezTo>
                  <a:cubicBezTo>
                    <a:pt x="11437" y="102"/>
                    <a:pt x="11437" y="102"/>
                    <a:pt x="11437" y="102"/>
                  </a:cubicBezTo>
                  <a:cubicBezTo>
                    <a:pt x="11437" y="221"/>
                    <a:pt x="11437" y="221"/>
                    <a:pt x="11437" y="221"/>
                  </a:cubicBezTo>
                  <a:cubicBezTo>
                    <a:pt x="11718" y="221"/>
                    <a:pt x="11718" y="221"/>
                    <a:pt x="11718" y="221"/>
                  </a:cubicBezTo>
                  <a:cubicBezTo>
                    <a:pt x="11718" y="315"/>
                    <a:pt x="11718" y="315"/>
                    <a:pt x="11718" y="315"/>
                  </a:cubicBezTo>
                  <a:cubicBezTo>
                    <a:pt x="11437" y="315"/>
                    <a:pt x="11437" y="315"/>
                    <a:pt x="11437" y="315"/>
                  </a:cubicBezTo>
                  <a:cubicBezTo>
                    <a:pt x="11437" y="468"/>
                    <a:pt x="11437" y="468"/>
                    <a:pt x="11437" y="468"/>
                  </a:cubicBezTo>
                  <a:cubicBezTo>
                    <a:pt x="11744" y="468"/>
                    <a:pt x="11744" y="468"/>
                    <a:pt x="11744" y="468"/>
                  </a:cubicBezTo>
                  <a:cubicBezTo>
                    <a:pt x="11744" y="562"/>
                    <a:pt x="11744" y="562"/>
                    <a:pt x="11744" y="562"/>
                  </a:cubicBezTo>
                  <a:lnTo>
                    <a:pt x="11326" y="562"/>
                  </a:lnTo>
                  <a:close/>
                  <a:moveTo>
                    <a:pt x="11889" y="562"/>
                  </a:moveTo>
                  <a:cubicBezTo>
                    <a:pt x="11889" y="8"/>
                    <a:pt x="11889" y="8"/>
                    <a:pt x="11889" y="8"/>
                  </a:cubicBezTo>
                  <a:cubicBezTo>
                    <a:pt x="12119" y="8"/>
                    <a:pt x="12119" y="8"/>
                    <a:pt x="12119" y="8"/>
                  </a:cubicBezTo>
                  <a:cubicBezTo>
                    <a:pt x="12178" y="8"/>
                    <a:pt x="12221" y="8"/>
                    <a:pt x="12247" y="25"/>
                  </a:cubicBezTo>
                  <a:cubicBezTo>
                    <a:pt x="12281" y="34"/>
                    <a:pt x="12298" y="51"/>
                    <a:pt x="12315" y="76"/>
                  </a:cubicBezTo>
                  <a:cubicBezTo>
                    <a:pt x="12332" y="102"/>
                    <a:pt x="12341" y="128"/>
                    <a:pt x="12341" y="162"/>
                  </a:cubicBezTo>
                  <a:cubicBezTo>
                    <a:pt x="12341" y="204"/>
                    <a:pt x="12323" y="238"/>
                    <a:pt x="12306" y="264"/>
                  </a:cubicBezTo>
                  <a:cubicBezTo>
                    <a:pt x="12281" y="289"/>
                    <a:pt x="12238" y="307"/>
                    <a:pt x="12196" y="315"/>
                  </a:cubicBezTo>
                  <a:cubicBezTo>
                    <a:pt x="12221" y="332"/>
                    <a:pt x="12238" y="349"/>
                    <a:pt x="12255" y="366"/>
                  </a:cubicBezTo>
                  <a:cubicBezTo>
                    <a:pt x="12272" y="383"/>
                    <a:pt x="12289" y="409"/>
                    <a:pt x="12315" y="451"/>
                  </a:cubicBezTo>
                  <a:cubicBezTo>
                    <a:pt x="12383" y="562"/>
                    <a:pt x="12383" y="562"/>
                    <a:pt x="12383" y="562"/>
                  </a:cubicBezTo>
                  <a:cubicBezTo>
                    <a:pt x="12247" y="562"/>
                    <a:pt x="12247" y="562"/>
                    <a:pt x="12247" y="562"/>
                  </a:cubicBezTo>
                  <a:cubicBezTo>
                    <a:pt x="12170" y="443"/>
                    <a:pt x="12170" y="443"/>
                    <a:pt x="12170" y="443"/>
                  </a:cubicBezTo>
                  <a:cubicBezTo>
                    <a:pt x="12144" y="400"/>
                    <a:pt x="12119" y="375"/>
                    <a:pt x="12110" y="358"/>
                  </a:cubicBezTo>
                  <a:cubicBezTo>
                    <a:pt x="12102" y="349"/>
                    <a:pt x="12085" y="341"/>
                    <a:pt x="12076" y="341"/>
                  </a:cubicBezTo>
                  <a:cubicBezTo>
                    <a:pt x="12068" y="332"/>
                    <a:pt x="12042" y="332"/>
                    <a:pt x="12016" y="332"/>
                  </a:cubicBezTo>
                  <a:cubicBezTo>
                    <a:pt x="11999" y="332"/>
                    <a:pt x="11999" y="332"/>
                    <a:pt x="11999" y="332"/>
                  </a:cubicBezTo>
                  <a:cubicBezTo>
                    <a:pt x="11999" y="562"/>
                    <a:pt x="11999" y="562"/>
                    <a:pt x="11999" y="562"/>
                  </a:cubicBezTo>
                  <a:lnTo>
                    <a:pt x="11889" y="562"/>
                  </a:lnTo>
                  <a:close/>
                  <a:moveTo>
                    <a:pt x="11999" y="238"/>
                  </a:moveTo>
                  <a:cubicBezTo>
                    <a:pt x="12076" y="238"/>
                    <a:pt x="12076" y="238"/>
                    <a:pt x="12076" y="238"/>
                  </a:cubicBezTo>
                  <a:cubicBezTo>
                    <a:pt x="12136" y="238"/>
                    <a:pt x="12170" y="238"/>
                    <a:pt x="12178" y="238"/>
                  </a:cubicBezTo>
                  <a:cubicBezTo>
                    <a:pt x="12196" y="230"/>
                    <a:pt x="12204" y="221"/>
                    <a:pt x="12213" y="213"/>
                  </a:cubicBezTo>
                  <a:cubicBezTo>
                    <a:pt x="12221" y="204"/>
                    <a:pt x="12221" y="187"/>
                    <a:pt x="12221" y="170"/>
                  </a:cubicBezTo>
                  <a:cubicBezTo>
                    <a:pt x="12221" y="153"/>
                    <a:pt x="12221" y="136"/>
                    <a:pt x="12213" y="128"/>
                  </a:cubicBezTo>
                  <a:cubicBezTo>
                    <a:pt x="12196" y="111"/>
                    <a:pt x="12187" y="102"/>
                    <a:pt x="12170" y="102"/>
                  </a:cubicBezTo>
                  <a:cubicBezTo>
                    <a:pt x="12161" y="102"/>
                    <a:pt x="12127" y="102"/>
                    <a:pt x="12085" y="102"/>
                  </a:cubicBezTo>
                  <a:cubicBezTo>
                    <a:pt x="11999" y="102"/>
                    <a:pt x="11999" y="102"/>
                    <a:pt x="11999" y="102"/>
                  </a:cubicBezTo>
                  <a:lnTo>
                    <a:pt x="11999" y="238"/>
                  </a:lnTo>
                  <a:close/>
                  <a:moveTo>
                    <a:pt x="12460" y="383"/>
                  </a:moveTo>
                  <a:cubicBezTo>
                    <a:pt x="12571" y="375"/>
                    <a:pt x="12571" y="375"/>
                    <a:pt x="12571" y="375"/>
                  </a:cubicBezTo>
                  <a:cubicBezTo>
                    <a:pt x="12579" y="409"/>
                    <a:pt x="12588" y="434"/>
                    <a:pt x="12613" y="451"/>
                  </a:cubicBezTo>
                  <a:cubicBezTo>
                    <a:pt x="12630" y="468"/>
                    <a:pt x="12656" y="477"/>
                    <a:pt x="12690" y="477"/>
                  </a:cubicBezTo>
                  <a:cubicBezTo>
                    <a:pt x="12724" y="477"/>
                    <a:pt x="12758" y="468"/>
                    <a:pt x="12775" y="451"/>
                  </a:cubicBezTo>
                  <a:cubicBezTo>
                    <a:pt x="12793" y="443"/>
                    <a:pt x="12801" y="417"/>
                    <a:pt x="12801" y="400"/>
                  </a:cubicBezTo>
                  <a:cubicBezTo>
                    <a:pt x="12801" y="392"/>
                    <a:pt x="12793" y="375"/>
                    <a:pt x="12793" y="366"/>
                  </a:cubicBezTo>
                  <a:cubicBezTo>
                    <a:pt x="12784" y="358"/>
                    <a:pt x="12767" y="349"/>
                    <a:pt x="12750" y="341"/>
                  </a:cubicBezTo>
                  <a:cubicBezTo>
                    <a:pt x="12733" y="341"/>
                    <a:pt x="12707" y="332"/>
                    <a:pt x="12656" y="315"/>
                  </a:cubicBezTo>
                  <a:cubicBezTo>
                    <a:pt x="12596" y="307"/>
                    <a:pt x="12554" y="289"/>
                    <a:pt x="12528" y="264"/>
                  </a:cubicBezTo>
                  <a:cubicBezTo>
                    <a:pt x="12494" y="230"/>
                    <a:pt x="12477" y="196"/>
                    <a:pt x="12477" y="153"/>
                  </a:cubicBezTo>
                  <a:cubicBezTo>
                    <a:pt x="12477" y="128"/>
                    <a:pt x="12486" y="94"/>
                    <a:pt x="12503" y="76"/>
                  </a:cubicBezTo>
                  <a:cubicBezTo>
                    <a:pt x="12520" y="51"/>
                    <a:pt x="12545" y="25"/>
                    <a:pt x="12571" y="17"/>
                  </a:cubicBezTo>
                  <a:cubicBezTo>
                    <a:pt x="12605" y="0"/>
                    <a:pt x="12639" y="0"/>
                    <a:pt x="12682" y="0"/>
                  </a:cubicBezTo>
                  <a:cubicBezTo>
                    <a:pt x="12750" y="0"/>
                    <a:pt x="12810" y="8"/>
                    <a:pt x="12844" y="42"/>
                  </a:cubicBezTo>
                  <a:cubicBezTo>
                    <a:pt x="12878" y="76"/>
                    <a:pt x="12895" y="111"/>
                    <a:pt x="12895" y="162"/>
                  </a:cubicBezTo>
                  <a:cubicBezTo>
                    <a:pt x="12784" y="170"/>
                    <a:pt x="12784" y="170"/>
                    <a:pt x="12784" y="170"/>
                  </a:cubicBezTo>
                  <a:cubicBezTo>
                    <a:pt x="12775" y="145"/>
                    <a:pt x="12767" y="119"/>
                    <a:pt x="12750" y="111"/>
                  </a:cubicBezTo>
                  <a:cubicBezTo>
                    <a:pt x="12741" y="94"/>
                    <a:pt x="12716" y="94"/>
                    <a:pt x="12682" y="94"/>
                  </a:cubicBezTo>
                  <a:cubicBezTo>
                    <a:pt x="12648" y="94"/>
                    <a:pt x="12622" y="94"/>
                    <a:pt x="12605" y="111"/>
                  </a:cubicBezTo>
                  <a:cubicBezTo>
                    <a:pt x="12596" y="119"/>
                    <a:pt x="12588" y="128"/>
                    <a:pt x="12588" y="145"/>
                  </a:cubicBezTo>
                  <a:cubicBezTo>
                    <a:pt x="12588" y="162"/>
                    <a:pt x="12596" y="170"/>
                    <a:pt x="12605" y="179"/>
                  </a:cubicBezTo>
                  <a:cubicBezTo>
                    <a:pt x="12622" y="187"/>
                    <a:pt x="12656" y="204"/>
                    <a:pt x="12707" y="213"/>
                  </a:cubicBezTo>
                  <a:cubicBezTo>
                    <a:pt x="12758" y="230"/>
                    <a:pt x="12801" y="238"/>
                    <a:pt x="12827" y="255"/>
                  </a:cubicBezTo>
                  <a:cubicBezTo>
                    <a:pt x="12852" y="272"/>
                    <a:pt x="12878" y="289"/>
                    <a:pt x="12886" y="315"/>
                  </a:cubicBezTo>
                  <a:cubicBezTo>
                    <a:pt x="12903" y="332"/>
                    <a:pt x="12912" y="366"/>
                    <a:pt x="12912" y="400"/>
                  </a:cubicBezTo>
                  <a:cubicBezTo>
                    <a:pt x="12912" y="434"/>
                    <a:pt x="12903" y="460"/>
                    <a:pt x="12886" y="494"/>
                  </a:cubicBezTo>
                  <a:cubicBezTo>
                    <a:pt x="12869" y="519"/>
                    <a:pt x="12844" y="537"/>
                    <a:pt x="12810" y="554"/>
                  </a:cubicBezTo>
                  <a:cubicBezTo>
                    <a:pt x="12775" y="562"/>
                    <a:pt x="12741" y="571"/>
                    <a:pt x="12690" y="571"/>
                  </a:cubicBezTo>
                  <a:cubicBezTo>
                    <a:pt x="12622" y="571"/>
                    <a:pt x="12562" y="554"/>
                    <a:pt x="12528" y="519"/>
                  </a:cubicBezTo>
                  <a:cubicBezTo>
                    <a:pt x="12494" y="494"/>
                    <a:pt x="12468" y="443"/>
                    <a:pt x="12460" y="383"/>
                  </a:cubicBezTo>
                  <a:close/>
                  <a:moveTo>
                    <a:pt x="13048" y="562"/>
                  </a:moveTo>
                  <a:cubicBezTo>
                    <a:pt x="13048" y="8"/>
                    <a:pt x="13048" y="8"/>
                    <a:pt x="13048" y="8"/>
                  </a:cubicBezTo>
                  <a:cubicBezTo>
                    <a:pt x="13159" y="8"/>
                    <a:pt x="13159" y="8"/>
                    <a:pt x="13159" y="8"/>
                  </a:cubicBezTo>
                  <a:cubicBezTo>
                    <a:pt x="13159" y="562"/>
                    <a:pt x="13159" y="562"/>
                    <a:pt x="13159" y="562"/>
                  </a:cubicBezTo>
                  <a:lnTo>
                    <a:pt x="13048" y="562"/>
                  </a:lnTo>
                  <a:close/>
                  <a:moveTo>
                    <a:pt x="13432" y="562"/>
                  </a:moveTo>
                  <a:cubicBezTo>
                    <a:pt x="13432" y="102"/>
                    <a:pt x="13432" y="102"/>
                    <a:pt x="13432" y="102"/>
                  </a:cubicBezTo>
                  <a:cubicBezTo>
                    <a:pt x="13270" y="102"/>
                    <a:pt x="13270" y="102"/>
                    <a:pt x="13270" y="102"/>
                  </a:cubicBezTo>
                  <a:cubicBezTo>
                    <a:pt x="13270" y="8"/>
                    <a:pt x="13270" y="8"/>
                    <a:pt x="13270" y="8"/>
                  </a:cubicBezTo>
                  <a:cubicBezTo>
                    <a:pt x="13714" y="8"/>
                    <a:pt x="13714" y="8"/>
                    <a:pt x="13714" y="8"/>
                  </a:cubicBezTo>
                  <a:cubicBezTo>
                    <a:pt x="13714" y="102"/>
                    <a:pt x="13714" y="102"/>
                    <a:pt x="13714" y="102"/>
                  </a:cubicBezTo>
                  <a:cubicBezTo>
                    <a:pt x="13543" y="102"/>
                    <a:pt x="13543" y="102"/>
                    <a:pt x="13543" y="102"/>
                  </a:cubicBezTo>
                  <a:cubicBezTo>
                    <a:pt x="13543" y="562"/>
                    <a:pt x="13543" y="562"/>
                    <a:pt x="13543" y="562"/>
                  </a:cubicBezTo>
                  <a:lnTo>
                    <a:pt x="13432" y="562"/>
                  </a:lnTo>
                  <a:close/>
                  <a:moveTo>
                    <a:pt x="13969" y="562"/>
                  </a:moveTo>
                  <a:cubicBezTo>
                    <a:pt x="13969" y="332"/>
                    <a:pt x="13969" y="332"/>
                    <a:pt x="13969" y="332"/>
                  </a:cubicBezTo>
                  <a:cubicBezTo>
                    <a:pt x="13773" y="8"/>
                    <a:pt x="13773" y="8"/>
                    <a:pt x="13773" y="8"/>
                  </a:cubicBezTo>
                  <a:cubicBezTo>
                    <a:pt x="13901" y="8"/>
                    <a:pt x="13901" y="8"/>
                    <a:pt x="13901" y="8"/>
                  </a:cubicBezTo>
                  <a:cubicBezTo>
                    <a:pt x="14029" y="230"/>
                    <a:pt x="14029" y="230"/>
                    <a:pt x="14029" y="230"/>
                  </a:cubicBezTo>
                  <a:cubicBezTo>
                    <a:pt x="14157" y="8"/>
                    <a:pt x="14157" y="8"/>
                    <a:pt x="14157" y="8"/>
                  </a:cubicBezTo>
                  <a:cubicBezTo>
                    <a:pt x="14293" y="8"/>
                    <a:pt x="14293" y="8"/>
                    <a:pt x="14293" y="8"/>
                  </a:cubicBezTo>
                  <a:cubicBezTo>
                    <a:pt x="14089" y="332"/>
                    <a:pt x="14089" y="332"/>
                    <a:pt x="14089" y="332"/>
                  </a:cubicBezTo>
                  <a:cubicBezTo>
                    <a:pt x="14089" y="562"/>
                    <a:pt x="14089" y="562"/>
                    <a:pt x="14089" y="562"/>
                  </a:cubicBezTo>
                  <a:lnTo>
                    <a:pt x="13969"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51" name="í$ļîḍe">
              <a:extLst>
                <a:ext uri="{FF2B5EF4-FFF2-40B4-BE49-F238E27FC236}">
                  <a16:creationId xmlns="" xmlns:a16="http://schemas.microsoft.com/office/drawing/2014/main" id="{1C648C54-3B4D-408A-9590-6B023C75B565}"/>
                </a:ext>
              </a:extLst>
            </p:cNvPr>
            <p:cNvSpPr/>
            <p:nvPr/>
          </p:nvSpPr>
          <p:spPr bwMode="auto">
            <a:xfrm>
              <a:off x="4492500" y="2557091"/>
              <a:ext cx="1002569" cy="1223215"/>
            </a:xfrm>
            <a:custGeom>
              <a:avLst/>
              <a:gdLst>
                <a:gd name="T0" fmla="*/ 34 w 2593"/>
                <a:gd name="T1" fmla="*/ 443 h 3169"/>
                <a:gd name="T2" fmla="*/ 136 w 2593"/>
                <a:gd name="T3" fmla="*/ 673 h 3169"/>
                <a:gd name="T4" fmla="*/ 196 w 2593"/>
                <a:gd name="T5" fmla="*/ 801 h 3169"/>
                <a:gd name="T6" fmla="*/ 375 w 2593"/>
                <a:gd name="T7" fmla="*/ 699 h 3169"/>
                <a:gd name="T8" fmla="*/ 188 w 2593"/>
                <a:gd name="T9" fmla="*/ 486 h 3169"/>
                <a:gd name="T10" fmla="*/ 34 w 2593"/>
                <a:gd name="T11" fmla="*/ 443 h 3169"/>
                <a:gd name="T12" fmla="*/ 2098 w 2593"/>
                <a:gd name="T13" fmla="*/ 605 h 3169"/>
                <a:gd name="T14" fmla="*/ 2013 w 2593"/>
                <a:gd name="T15" fmla="*/ 1082 h 3169"/>
                <a:gd name="T16" fmla="*/ 1902 w 2593"/>
                <a:gd name="T17" fmla="*/ 1738 h 3169"/>
                <a:gd name="T18" fmla="*/ 1859 w 2593"/>
                <a:gd name="T19" fmla="*/ 2445 h 3169"/>
                <a:gd name="T20" fmla="*/ 1919 w 2593"/>
                <a:gd name="T21" fmla="*/ 2888 h 3169"/>
                <a:gd name="T22" fmla="*/ 1731 w 2593"/>
                <a:gd name="T23" fmla="*/ 3075 h 3169"/>
                <a:gd name="T24" fmla="*/ 1774 w 2593"/>
                <a:gd name="T25" fmla="*/ 3118 h 3169"/>
                <a:gd name="T26" fmla="*/ 2047 w 2593"/>
                <a:gd name="T27" fmla="*/ 3058 h 3169"/>
                <a:gd name="T28" fmla="*/ 2106 w 2593"/>
                <a:gd name="T29" fmla="*/ 2956 h 3169"/>
                <a:gd name="T30" fmla="*/ 2004 w 2593"/>
                <a:gd name="T31" fmla="*/ 2454 h 3169"/>
                <a:gd name="T32" fmla="*/ 2013 w 2593"/>
                <a:gd name="T33" fmla="*/ 1977 h 3169"/>
                <a:gd name="T34" fmla="*/ 2089 w 2593"/>
                <a:gd name="T35" fmla="*/ 1278 h 3169"/>
                <a:gd name="T36" fmla="*/ 2200 w 2593"/>
                <a:gd name="T37" fmla="*/ 733 h 3169"/>
                <a:gd name="T38" fmla="*/ 2098 w 2593"/>
                <a:gd name="T39" fmla="*/ 605 h 3169"/>
                <a:gd name="T40" fmla="*/ 1433 w 2593"/>
                <a:gd name="T41" fmla="*/ 835 h 3169"/>
                <a:gd name="T42" fmla="*/ 1126 w 2593"/>
                <a:gd name="T43" fmla="*/ 1321 h 3169"/>
                <a:gd name="T44" fmla="*/ 1177 w 2593"/>
                <a:gd name="T45" fmla="*/ 1465 h 3169"/>
                <a:gd name="T46" fmla="*/ 1279 w 2593"/>
                <a:gd name="T47" fmla="*/ 1397 h 3169"/>
                <a:gd name="T48" fmla="*/ 1382 w 2593"/>
                <a:gd name="T49" fmla="*/ 1269 h 3169"/>
                <a:gd name="T50" fmla="*/ 1510 w 2593"/>
                <a:gd name="T51" fmla="*/ 1244 h 3169"/>
                <a:gd name="T52" fmla="*/ 1365 w 2593"/>
                <a:gd name="T53" fmla="*/ 1534 h 3169"/>
                <a:gd name="T54" fmla="*/ 1484 w 2593"/>
                <a:gd name="T55" fmla="*/ 1593 h 3169"/>
                <a:gd name="T56" fmla="*/ 1689 w 2593"/>
                <a:gd name="T57" fmla="*/ 1338 h 3169"/>
                <a:gd name="T58" fmla="*/ 1953 w 2593"/>
                <a:gd name="T59" fmla="*/ 1091 h 3169"/>
                <a:gd name="T60" fmla="*/ 1953 w 2593"/>
                <a:gd name="T61" fmla="*/ 937 h 3169"/>
                <a:gd name="T62" fmla="*/ 1893 w 2593"/>
                <a:gd name="T63" fmla="*/ 1014 h 3169"/>
                <a:gd name="T64" fmla="*/ 1757 w 2593"/>
                <a:gd name="T65" fmla="*/ 1167 h 3169"/>
                <a:gd name="T66" fmla="*/ 1714 w 2593"/>
                <a:gd name="T67" fmla="*/ 1133 h 3169"/>
                <a:gd name="T68" fmla="*/ 1782 w 2593"/>
                <a:gd name="T69" fmla="*/ 963 h 3169"/>
                <a:gd name="T70" fmla="*/ 1535 w 2593"/>
                <a:gd name="T71" fmla="*/ 1039 h 3169"/>
                <a:gd name="T72" fmla="*/ 1330 w 2593"/>
                <a:gd name="T73" fmla="*/ 1184 h 3169"/>
                <a:gd name="T74" fmla="*/ 1382 w 2593"/>
                <a:gd name="T75" fmla="*/ 1065 h 3169"/>
                <a:gd name="T76" fmla="*/ 1714 w 2593"/>
                <a:gd name="T77" fmla="*/ 741 h 3169"/>
                <a:gd name="T78" fmla="*/ 1893 w 2593"/>
                <a:gd name="T79" fmla="*/ 469 h 3169"/>
                <a:gd name="T80" fmla="*/ 2217 w 2593"/>
                <a:gd name="T81" fmla="*/ 256 h 3169"/>
                <a:gd name="T82" fmla="*/ 2507 w 2593"/>
                <a:gd name="T83" fmla="*/ 154 h 3169"/>
                <a:gd name="T84" fmla="*/ 2286 w 2593"/>
                <a:gd name="T85" fmla="*/ 77 h 3169"/>
                <a:gd name="T86" fmla="*/ 1399 w 2593"/>
                <a:gd name="T87" fmla="*/ 554 h 3169"/>
                <a:gd name="T88" fmla="*/ 1006 w 2593"/>
                <a:gd name="T89" fmla="*/ 861 h 3169"/>
                <a:gd name="T90" fmla="*/ 1143 w 2593"/>
                <a:gd name="T91" fmla="*/ 878 h 3169"/>
                <a:gd name="T92" fmla="*/ 1347 w 2593"/>
                <a:gd name="T93" fmla="*/ 827 h 3169"/>
                <a:gd name="T94" fmla="*/ 1433 w 2593"/>
                <a:gd name="T95" fmla="*/ 835 h 3169"/>
                <a:gd name="T96" fmla="*/ 503 w 2593"/>
                <a:gd name="T97" fmla="*/ 1883 h 3169"/>
                <a:gd name="T98" fmla="*/ 367 w 2593"/>
                <a:gd name="T99" fmla="*/ 2113 h 3169"/>
                <a:gd name="T100" fmla="*/ 290 w 2593"/>
                <a:gd name="T101" fmla="*/ 1925 h 3169"/>
                <a:gd name="T102" fmla="*/ 273 w 2593"/>
                <a:gd name="T103" fmla="*/ 1593 h 3169"/>
                <a:gd name="T104" fmla="*/ 68 w 2593"/>
                <a:gd name="T105" fmla="*/ 1448 h 3169"/>
                <a:gd name="T106" fmla="*/ 111 w 2593"/>
                <a:gd name="T107" fmla="*/ 1695 h 3169"/>
                <a:gd name="T108" fmla="*/ 179 w 2593"/>
                <a:gd name="T109" fmla="*/ 2028 h 3169"/>
                <a:gd name="T110" fmla="*/ 316 w 2593"/>
                <a:gd name="T111" fmla="*/ 2343 h 3169"/>
                <a:gd name="T112" fmla="*/ 452 w 2593"/>
                <a:gd name="T113" fmla="*/ 2207 h 3169"/>
                <a:gd name="T114" fmla="*/ 503 w 2593"/>
                <a:gd name="T115" fmla="*/ 1883 h 3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93" h="3169">
                  <a:moveTo>
                    <a:pt x="34" y="443"/>
                  </a:moveTo>
                  <a:cubicBezTo>
                    <a:pt x="26" y="477"/>
                    <a:pt x="128" y="579"/>
                    <a:pt x="136" y="673"/>
                  </a:cubicBezTo>
                  <a:cubicBezTo>
                    <a:pt x="136" y="767"/>
                    <a:pt x="119" y="801"/>
                    <a:pt x="196" y="801"/>
                  </a:cubicBezTo>
                  <a:cubicBezTo>
                    <a:pt x="273" y="792"/>
                    <a:pt x="350" y="784"/>
                    <a:pt x="375" y="699"/>
                  </a:cubicBezTo>
                  <a:cubicBezTo>
                    <a:pt x="392" y="614"/>
                    <a:pt x="290" y="562"/>
                    <a:pt x="188" y="486"/>
                  </a:cubicBezTo>
                  <a:cubicBezTo>
                    <a:pt x="94" y="409"/>
                    <a:pt x="0" y="384"/>
                    <a:pt x="34" y="443"/>
                  </a:cubicBezTo>
                  <a:close/>
                  <a:moveTo>
                    <a:pt x="2098" y="605"/>
                  </a:moveTo>
                  <a:cubicBezTo>
                    <a:pt x="2098" y="673"/>
                    <a:pt x="2055" y="912"/>
                    <a:pt x="2013" y="1082"/>
                  </a:cubicBezTo>
                  <a:cubicBezTo>
                    <a:pt x="1970" y="1252"/>
                    <a:pt x="1910" y="1491"/>
                    <a:pt x="1902" y="1738"/>
                  </a:cubicBezTo>
                  <a:cubicBezTo>
                    <a:pt x="1893" y="1977"/>
                    <a:pt x="1825" y="2266"/>
                    <a:pt x="1859" y="2445"/>
                  </a:cubicBezTo>
                  <a:cubicBezTo>
                    <a:pt x="1893" y="2624"/>
                    <a:pt x="1936" y="2803"/>
                    <a:pt x="1919" y="2888"/>
                  </a:cubicBezTo>
                  <a:cubicBezTo>
                    <a:pt x="1893" y="2982"/>
                    <a:pt x="1774" y="3016"/>
                    <a:pt x="1731" y="3075"/>
                  </a:cubicBezTo>
                  <a:cubicBezTo>
                    <a:pt x="1689" y="3144"/>
                    <a:pt x="1689" y="3169"/>
                    <a:pt x="1774" y="3118"/>
                  </a:cubicBezTo>
                  <a:cubicBezTo>
                    <a:pt x="1851" y="3067"/>
                    <a:pt x="1987" y="3058"/>
                    <a:pt x="2047" y="3058"/>
                  </a:cubicBezTo>
                  <a:cubicBezTo>
                    <a:pt x="2106" y="3067"/>
                    <a:pt x="2141" y="3024"/>
                    <a:pt x="2106" y="2956"/>
                  </a:cubicBezTo>
                  <a:cubicBezTo>
                    <a:pt x="2081" y="2888"/>
                    <a:pt x="1987" y="2650"/>
                    <a:pt x="2004" y="2454"/>
                  </a:cubicBezTo>
                  <a:cubicBezTo>
                    <a:pt x="2030" y="2249"/>
                    <a:pt x="2055" y="2190"/>
                    <a:pt x="2013" y="1977"/>
                  </a:cubicBezTo>
                  <a:cubicBezTo>
                    <a:pt x="1979" y="1772"/>
                    <a:pt x="2021" y="1517"/>
                    <a:pt x="2089" y="1278"/>
                  </a:cubicBezTo>
                  <a:cubicBezTo>
                    <a:pt x="2158" y="1031"/>
                    <a:pt x="2175" y="886"/>
                    <a:pt x="2200" y="733"/>
                  </a:cubicBezTo>
                  <a:cubicBezTo>
                    <a:pt x="2226" y="579"/>
                    <a:pt x="2124" y="486"/>
                    <a:pt x="2098" y="605"/>
                  </a:cubicBezTo>
                  <a:close/>
                  <a:moveTo>
                    <a:pt x="1433" y="835"/>
                  </a:moveTo>
                  <a:cubicBezTo>
                    <a:pt x="1390" y="878"/>
                    <a:pt x="1160" y="1210"/>
                    <a:pt x="1126" y="1321"/>
                  </a:cubicBezTo>
                  <a:cubicBezTo>
                    <a:pt x="1092" y="1431"/>
                    <a:pt x="1134" y="1457"/>
                    <a:pt x="1177" y="1465"/>
                  </a:cubicBezTo>
                  <a:cubicBezTo>
                    <a:pt x="1228" y="1474"/>
                    <a:pt x="1245" y="1465"/>
                    <a:pt x="1279" y="1397"/>
                  </a:cubicBezTo>
                  <a:cubicBezTo>
                    <a:pt x="1305" y="1329"/>
                    <a:pt x="1296" y="1321"/>
                    <a:pt x="1382" y="1269"/>
                  </a:cubicBezTo>
                  <a:cubicBezTo>
                    <a:pt x="1475" y="1227"/>
                    <a:pt x="1552" y="1201"/>
                    <a:pt x="1510" y="1244"/>
                  </a:cubicBezTo>
                  <a:cubicBezTo>
                    <a:pt x="1458" y="1287"/>
                    <a:pt x="1347" y="1440"/>
                    <a:pt x="1365" y="1534"/>
                  </a:cubicBezTo>
                  <a:cubicBezTo>
                    <a:pt x="1382" y="1627"/>
                    <a:pt x="1441" y="1644"/>
                    <a:pt x="1484" y="1593"/>
                  </a:cubicBezTo>
                  <a:cubicBezTo>
                    <a:pt x="1527" y="1534"/>
                    <a:pt x="1518" y="1448"/>
                    <a:pt x="1689" y="1338"/>
                  </a:cubicBezTo>
                  <a:cubicBezTo>
                    <a:pt x="1851" y="1235"/>
                    <a:pt x="1902" y="1201"/>
                    <a:pt x="1953" y="1091"/>
                  </a:cubicBezTo>
                  <a:cubicBezTo>
                    <a:pt x="1996" y="971"/>
                    <a:pt x="1979" y="954"/>
                    <a:pt x="1953" y="937"/>
                  </a:cubicBezTo>
                  <a:cubicBezTo>
                    <a:pt x="1927" y="920"/>
                    <a:pt x="1919" y="946"/>
                    <a:pt x="1893" y="1014"/>
                  </a:cubicBezTo>
                  <a:cubicBezTo>
                    <a:pt x="1868" y="1082"/>
                    <a:pt x="1808" y="1142"/>
                    <a:pt x="1757" y="1167"/>
                  </a:cubicBezTo>
                  <a:cubicBezTo>
                    <a:pt x="1697" y="1193"/>
                    <a:pt x="1680" y="1184"/>
                    <a:pt x="1714" y="1133"/>
                  </a:cubicBezTo>
                  <a:cubicBezTo>
                    <a:pt x="1748" y="1091"/>
                    <a:pt x="1842" y="971"/>
                    <a:pt x="1782" y="963"/>
                  </a:cubicBezTo>
                  <a:cubicBezTo>
                    <a:pt x="1731" y="954"/>
                    <a:pt x="1612" y="963"/>
                    <a:pt x="1535" y="1039"/>
                  </a:cubicBezTo>
                  <a:cubicBezTo>
                    <a:pt x="1450" y="1125"/>
                    <a:pt x="1365" y="1167"/>
                    <a:pt x="1330" y="1184"/>
                  </a:cubicBezTo>
                  <a:cubicBezTo>
                    <a:pt x="1305" y="1201"/>
                    <a:pt x="1313" y="1133"/>
                    <a:pt x="1382" y="1065"/>
                  </a:cubicBezTo>
                  <a:cubicBezTo>
                    <a:pt x="1441" y="997"/>
                    <a:pt x="1612" y="861"/>
                    <a:pt x="1714" y="741"/>
                  </a:cubicBezTo>
                  <a:cubicBezTo>
                    <a:pt x="1817" y="622"/>
                    <a:pt x="1876" y="503"/>
                    <a:pt x="1893" y="469"/>
                  </a:cubicBezTo>
                  <a:cubicBezTo>
                    <a:pt x="1902" y="435"/>
                    <a:pt x="2124" y="315"/>
                    <a:pt x="2217" y="256"/>
                  </a:cubicBezTo>
                  <a:cubicBezTo>
                    <a:pt x="2320" y="196"/>
                    <a:pt x="2422" y="213"/>
                    <a:pt x="2507" y="154"/>
                  </a:cubicBezTo>
                  <a:cubicBezTo>
                    <a:pt x="2593" y="85"/>
                    <a:pt x="2499" y="0"/>
                    <a:pt x="2286" y="77"/>
                  </a:cubicBezTo>
                  <a:cubicBezTo>
                    <a:pt x="2072" y="154"/>
                    <a:pt x="1552" y="418"/>
                    <a:pt x="1399" y="554"/>
                  </a:cubicBezTo>
                  <a:cubicBezTo>
                    <a:pt x="1254" y="690"/>
                    <a:pt x="1066" y="758"/>
                    <a:pt x="1006" y="861"/>
                  </a:cubicBezTo>
                  <a:cubicBezTo>
                    <a:pt x="947" y="954"/>
                    <a:pt x="1049" y="903"/>
                    <a:pt x="1143" y="878"/>
                  </a:cubicBezTo>
                  <a:cubicBezTo>
                    <a:pt x="1228" y="844"/>
                    <a:pt x="1237" y="869"/>
                    <a:pt x="1347" y="827"/>
                  </a:cubicBezTo>
                  <a:cubicBezTo>
                    <a:pt x="1458" y="775"/>
                    <a:pt x="1492" y="775"/>
                    <a:pt x="1433" y="835"/>
                  </a:cubicBezTo>
                  <a:close/>
                  <a:moveTo>
                    <a:pt x="503" y="1883"/>
                  </a:moveTo>
                  <a:cubicBezTo>
                    <a:pt x="478" y="1908"/>
                    <a:pt x="409" y="2096"/>
                    <a:pt x="367" y="2113"/>
                  </a:cubicBezTo>
                  <a:cubicBezTo>
                    <a:pt x="324" y="2130"/>
                    <a:pt x="299" y="2130"/>
                    <a:pt x="290" y="1925"/>
                  </a:cubicBezTo>
                  <a:cubicBezTo>
                    <a:pt x="290" y="1721"/>
                    <a:pt x="324" y="1678"/>
                    <a:pt x="273" y="1593"/>
                  </a:cubicBezTo>
                  <a:cubicBezTo>
                    <a:pt x="222" y="1500"/>
                    <a:pt x="60" y="1380"/>
                    <a:pt x="68" y="1448"/>
                  </a:cubicBezTo>
                  <a:cubicBezTo>
                    <a:pt x="77" y="1508"/>
                    <a:pt x="60" y="1568"/>
                    <a:pt x="111" y="1695"/>
                  </a:cubicBezTo>
                  <a:cubicBezTo>
                    <a:pt x="171" y="1815"/>
                    <a:pt x="196" y="1925"/>
                    <a:pt x="179" y="2028"/>
                  </a:cubicBezTo>
                  <a:cubicBezTo>
                    <a:pt x="162" y="2130"/>
                    <a:pt x="222" y="2317"/>
                    <a:pt x="316" y="2343"/>
                  </a:cubicBezTo>
                  <a:cubicBezTo>
                    <a:pt x="418" y="2360"/>
                    <a:pt x="418" y="2326"/>
                    <a:pt x="452" y="2207"/>
                  </a:cubicBezTo>
                  <a:cubicBezTo>
                    <a:pt x="486" y="2087"/>
                    <a:pt x="597" y="1781"/>
                    <a:pt x="503" y="18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52" name="ï$lïḋê">
              <a:extLst>
                <a:ext uri="{FF2B5EF4-FFF2-40B4-BE49-F238E27FC236}">
                  <a16:creationId xmlns="" xmlns:a16="http://schemas.microsoft.com/office/drawing/2014/main" id="{F18B6035-37CD-4108-93FD-FA475286AEF4}"/>
                </a:ext>
              </a:extLst>
            </p:cNvPr>
            <p:cNvSpPr/>
            <p:nvPr/>
          </p:nvSpPr>
          <p:spPr bwMode="auto">
            <a:xfrm>
              <a:off x="5547943" y="2731981"/>
              <a:ext cx="787006" cy="851065"/>
            </a:xfrm>
            <a:custGeom>
              <a:avLst/>
              <a:gdLst>
                <a:gd name="T0" fmla="*/ 85 w 2038"/>
                <a:gd name="T1" fmla="*/ 1601 h 2206"/>
                <a:gd name="T2" fmla="*/ 34 w 2038"/>
                <a:gd name="T3" fmla="*/ 1899 h 2206"/>
                <a:gd name="T4" fmla="*/ 85 w 2038"/>
                <a:gd name="T5" fmla="*/ 2053 h 2206"/>
                <a:gd name="T6" fmla="*/ 196 w 2038"/>
                <a:gd name="T7" fmla="*/ 1959 h 2206"/>
                <a:gd name="T8" fmla="*/ 162 w 2038"/>
                <a:gd name="T9" fmla="*/ 1635 h 2206"/>
                <a:gd name="T10" fmla="*/ 85 w 2038"/>
                <a:gd name="T11" fmla="*/ 1601 h 2206"/>
                <a:gd name="T12" fmla="*/ 375 w 2038"/>
                <a:gd name="T13" fmla="*/ 1456 h 2206"/>
                <a:gd name="T14" fmla="*/ 580 w 2038"/>
                <a:gd name="T15" fmla="*/ 1303 h 2206"/>
                <a:gd name="T16" fmla="*/ 725 w 2038"/>
                <a:gd name="T17" fmla="*/ 1269 h 2206"/>
                <a:gd name="T18" fmla="*/ 827 w 2038"/>
                <a:gd name="T19" fmla="*/ 1209 h 2206"/>
                <a:gd name="T20" fmla="*/ 878 w 2038"/>
                <a:gd name="T21" fmla="*/ 1133 h 2206"/>
                <a:gd name="T22" fmla="*/ 930 w 2038"/>
                <a:gd name="T23" fmla="*/ 1048 h 2206"/>
                <a:gd name="T24" fmla="*/ 1032 w 2038"/>
                <a:gd name="T25" fmla="*/ 928 h 2206"/>
                <a:gd name="T26" fmla="*/ 1168 w 2038"/>
                <a:gd name="T27" fmla="*/ 869 h 2206"/>
                <a:gd name="T28" fmla="*/ 1032 w 2038"/>
                <a:gd name="T29" fmla="*/ 1099 h 2206"/>
                <a:gd name="T30" fmla="*/ 998 w 2038"/>
                <a:gd name="T31" fmla="*/ 1269 h 2206"/>
                <a:gd name="T32" fmla="*/ 1168 w 2038"/>
                <a:gd name="T33" fmla="*/ 1286 h 2206"/>
                <a:gd name="T34" fmla="*/ 921 w 2038"/>
                <a:gd name="T35" fmla="*/ 1473 h 2206"/>
                <a:gd name="T36" fmla="*/ 870 w 2038"/>
                <a:gd name="T37" fmla="*/ 1525 h 2206"/>
                <a:gd name="T38" fmla="*/ 1040 w 2038"/>
                <a:gd name="T39" fmla="*/ 1576 h 2206"/>
                <a:gd name="T40" fmla="*/ 1117 w 2038"/>
                <a:gd name="T41" fmla="*/ 1559 h 2206"/>
                <a:gd name="T42" fmla="*/ 1168 w 2038"/>
                <a:gd name="T43" fmla="*/ 1618 h 2206"/>
                <a:gd name="T44" fmla="*/ 1271 w 2038"/>
                <a:gd name="T45" fmla="*/ 1456 h 2206"/>
                <a:gd name="T46" fmla="*/ 1382 w 2038"/>
                <a:gd name="T47" fmla="*/ 1295 h 2206"/>
                <a:gd name="T48" fmla="*/ 1424 w 2038"/>
                <a:gd name="T49" fmla="*/ 1116 h 2206"/>
                <a:gd name="T50" fmla="*/ 1271 w 2038"/>
                <a:gd name="T51" fmla="*/ 1141 h 2206"/>
                <a:gd name="T52" fmla="*/ 1143 w 2038"/>
                <a:gd name="T53" fmla="*/ 1116 h 2206"/>
                <a:gd name="T54" fmla="*/ 1168 w 2038"/>
                <a:gd name="T55" fmla="*/ 1039 h 2206"/>
                <a:gd name="T56" fmla="*/ 1347 w 2038"/>
                <a:gd name="T57" fmla="*/ 826 h 2206"/>
                <a:gd name="T58" fmla="*/ 1245 w 2038"/>
                <a:gd name="T59" fmla="*/ 792 h 2206"/>
                <a:gd name="T60" fmla="*/ 1296 w 2038"/>
                <a:gd name="T61" fmla="*/ 707 h 2206"/>
                <a:gd name="T62" fmla="*/ 1697 w 2038"/>
                <a:gd name="T63" fmla="*/ 426 h 2206"/>
                <a:gd name="T64" fmla="*/ 1825 w 2038"/>
                <a:gd name="T65" fmla="*/ 519 h 2206"/>
                <a:gd name="T66" fmla="*/ 1620 w 2038"/>
                <a:gd name="T67" fmla="*/ 1158 h 2206"/>
                <a:gd name="T68" fmla="*/ 1484 w 2038"/>
                <a:gd name="T69" fmla="*/ 1840 h 2206"/>
                <a:gd name="T70" fmla="*/ 1373 w 2038"/>
                <a:gd name="T71" fmla="*/ 1882 h 2206"/>
                <a:gd name="T72" fmla="*/ 1092 w 2038"/>
                <a:gd name="T73" fmla="*/ 1763 h 2206"/>
                <a:gd name="T74" fmla="*/ 921 w 2038"/>
                <a:gd name="T75" fmla="*/ 1712 h 2206"/>
                <a:gd name="T76" fmla="*/ 1313 w 2038"/>
                <a:gd name="T77" fmla="*/ 2061 h 2206"/>
                <a:gd name="T78" fmla="*/ 1569 w 2038"/>
                <a:gd name="T79" fmla="*/ 2087 h 2206"/>
                <a:gd name="T80" fmla="*/ 1637 w 2038"/>
                <a:gd name="T81" fmla="*/ 1542 h 2206"/>
                <a:gd name="T82" fmla="*/ 1723 w 2038"/>
                <a:gd name="T83" fmla="*/ 1116 h 2206"/>
                <a:gd name="T84" fmla="*/ 1927 w 2038"/>
                <a:gd name="T85" fmla="*/ 570 h 2206"/>
                <a:gd name="T86" fmla="*/ 1936 w 2038"/>
                <a:gd name="T87" fmla="*/ 289 h 2206"/>
                <a:gd name="T88" fmla="*/ 1450 w 2038"/>
                <a:gd name="T89" fmla="*/ 511 h 2206"/>
                <a:gd name="T90" fmla="*/ 1058 w 2038"/>
                <a:gd name="T91" fmla="*/ 817 h 2206"/>
                <a:gd name="T92" fmla="*/ 1083 w 2038"/>
                <a:gd name="T93" fmla="*/ 724 h 2206"/>
                <a:gd name="T94" fmla="*/ 1288 w 2038"/>
                <a:gd name="T95" fmla="*/ 519 h 2206"/>
                <a:gd name="T96" fmla="*/ 1450 w 2038"/>
                <a:gd name="T97" fmla="*/ 332 h 2206"/>
                <a:gd name="T98" fmla="*/ 1347 w 2038"/>
                <a:gd name="T99" fmla="*/ 340 h 2206"/>
                <a:gd name="T100" fmla="*/ 1322 w 2038"/>
                <a:gd name="T101" fmla="*/ 110 h 2206"/>
                <a:gd name="T102" fmla="*/ 1211 w 2038"/>
                <a:gd name="T103" fmla="*/ 76 h 2206"/>
                <a:gd name="T104" fmla="*/ 1083 w 2038"/>
                <a:gd name="T105" fmla="*/ 536 h 2206"/>
                <a:gd name="T106" fmla="*/ 836 w 2038"/>
                <a:gd name="T107" fmla="*/ 647 h 2206"/>
                <a:gd name="T108" fmla="*/ 580 w 2038"/>
                <a:gd name="T109" fmla="*/ 741 h 2206"/>
                <a:gd name="T110" fmla="*/ 759 w 2038"/>
                <a:gd name="T111" fmla="*/ 775 h 2206"/>
                <a:gd name="T112" fmla="*/ 998 w 2038"/>
                <a:gd name="T113" fmla="*/ 724 h 2206"/>
                <a:gd name="T114" fmla="*/ 708 w 2038"/>
                <a:gd name="T115" fmla="*/ 1073 h 2206"/>
                <a:gd name="T116" fmla="*/ 375 w 2038"/>
                <a:gd name="T117" fmla="*/ 1456 h 2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38" h="2206">
                  <a:moveTo>
                    <a:pt x="85" y="1601"/>
                  </a:moveTo>
                  <a:cubicBezTo>
                    <a:pt x="77" y="1661"/>
                    <a:pt x="68" y="1831"/>
                    <a:pt x="34" y="1899"/>
                  </a:cubicBezTo>
                  <a:cubicBezTo>
                    <a:pt x="0" y="1968"/>
                    <a:pt x="17" y="2036"/>
                    <a:pt x="85" y="2053"/>
                  </a:cubicBezTo>
                  <a:cubicBezTo>
                    <a:pt x="154" y="2061"/>
                    <a:pt x="196" y="2061"/>
                    <a:pt x="196" y="1959"/>
                  </a:cubicBezTo>
                  <a:cubicBezTo>
                    <a:pt x="196" y="1848"/>
                    <a:pt x="162" y="1738"/>
                    <a:pt x="162" y="1635"/>
                  </a:cubicBezTo>
                  <a:cubicBezTo>
                    <a:pt x="154" y="1533"/>
                    <a:pt x="94" y="1533"/>
                    <a:pt x="85" y="1601"/>
                  </a:cubicBezTo>
                  <a:close/>
                  <a:moveTo>
                    <a:pt x="375" y="1456"/>
                  </a:moveTo>
                  <a:cubicBezTo>
                    <a:pt x="426" y="1448"/>
                    <a:pt x="512" y="1346"/>
                    <a:pt x="580" y="1303"/>
                  </a:cubicBezTo>
                  <a:cubicBezTo>
                    <a:pt x="648" y="1269"/>
                    <a:pt x="640" y="1260"/>
                    <a:pt x="725" y="1269"/>
                  </a:cubicBezTo>
                  <a:cubicBezTo>
                    <a:pt x="802" y="1286"/>
                    <a:pt x="819" y="1269"/>
                    <a:pt x="827" y="1209"/>
                  </a:cubicBezTo>
                  <a:cubicBezTo>
                    <a:pt x="836" y="1150"/>
                    <a:pt x="844" y="1158"/>
                    <a:pt x="878" y="1133"/>
                  </a:cubicBezTo>
                  <a:cubicBezTo>
                    <a:pt x="913" y="1107"/>
                    <a:pt x="921" y="1090"/>
                    <a:pt x="930" y="1048"/>
                  </a:cubicBezTo>
                  <a:cubicBezTo>
                    <a:pt x="930" y="996"/>
                    <a:pt x="964" y="979"/>
                    <a:pt x="1032" y="928"/>
                  </a:cubicBezTo>
                  <a:cubicBezTo>
                    <a:pt x="1109" y="877"/>
                    <a:pt x="1202" y="800"/>
                    <a:pt x="1168" y="869"/>
                  </a:cubicBezTo>
                  <a:cubicBezTo>
                    <a:pt x="1143" y="928"/>
                    <a:pt x="1160" y="954"/>
                    <a:pt x="1032" y="1099"/>
                  </a:cubicBezTo>
                  <a:cubicBezTo>
                    <a:pt x="895" y="1243"/>
                    <a:pt x="878" y="1278"/>
                    <a:pt x="998" y="1269"/>
                  </a:cubicBezTo>
                  <a:cubicBezTo>
                    <a:pt x="1109" y="1260"/>
                    <a:pt x="1185" y="1192"/>
                    <a:pt x="1168" y="1286"/>
                  </a:cubicBezTo>
                  <a:cubicBezTo>
                    <a:pt x="1151" y="1380"/>
                    <a:pt x="981" y="1473"/>
                    <a:pt x="921" y="1473"/>
                  </a:cubicBezTo>
                  <a:cubicBezTo>
                    <a:pt x="870" y="1473"/>
                    <a:pt x="853" y="1490"/>
                    <a:pt x="870" y="1525"/>
                  </a:cubicBezTo>
                  <a:cubicBezTo>
                    <a:pt x="895" y="1550"/>
                    <a:pt x="1023" y="1593"/>
                    <a:pt x="1040" y="1576"/>
                  </a:cubicBezTo>
                  <a:cubicBezTo>
                    <a:pt x="1058" y="1567"/>
                    <a:pt x="1134" y="1499"/>
                    <a:pt x="1117" y="1559"/>
                  </a:cubicBezTo>
                  <a:cubicBezTo>
                    <a:pt x="1109" y="1618"/>
                    <a:pt x="1109" y="1627"/>
                    <a:pt x="1168" y="1618"/>
                  </a:cubicBezTo>
                  <a:cubicBezTo>
                    <a:pt x="1220" y="1610"/>
                    <a:pt x="1254" y="1533"/>
                    <a:pt x="1271" y="1456"/>
                  </a:cubicBezTo>
                  <a:cubicBezTo>
                    <a:pt x="1288" y="1380"/>
                    <a:pt x="1296" y="1354"/>
                    <a:pt x="1382" y="1295"/>
                  </a:cubicBezTo>
                  <a:cubicBezTo>
                    <a:pt x="1458" y="1235"/>
                    <a:pt x="1544" y="1030"/>
                    <a:pt x="1424" y="1116"/>
                  </a:cubicBezTo>
                  <a:cubicBezTo>
                    <a:pt x="1305" y="1192"/>
                    <a:pt x="1313" y="1175"/>
                    <a:pt x="1271" y="1141"/>
                  </a:cubicBezTo>
                  <a:cubicBezTo>
                    <a:pt x="1237" y="1107"/>
                    <a:pt x="1177" y="1099"/>
                    <a:pt x="1143" y="1116"/>
                  </a:cubicBezTo>
                  <a:cubicBezTo>
                    <a:pt x="1109" y="1141"/>
                    <a:pt x="1100" y="1099"/>
                    <a:pt x="1168" y="1039"/>
                  </a:cubicBezTo>
                  <a:cubicBezTo>
                    <a:pt x="1228" y="979"/>
                    <a:pt x="1390" y="860"/>
                    <a:pt x="1347" y="826"/>
                  </a:cubicBezTo>
                  <a:cubicBezTo>
                    <a:pt x="1305" y="800"/>
                    <a:pt x="1279" y="792"/>
                    <a:pt x="1245" y="792"/>
                  </a:cubicBezTo>
                  <a:cubicBezTo>
                    <a:pt x="1211" y="800"/>
                    <a:pt x="1228" y="758"/>
                    <a:pt x="1296" y="707"/>
                  </a:cubicBezTo>
                  <a:cubicBezTo>
                    <a:pt x="1373" y="656"/>
                    <a:pt x="1484" y="536"/>
                    <a:pt x="1697" y="426"/>
                  </a:cubicBezTo>
                  <a:cubicBezTo>
                    <a:pt x="1902" y="306"/>
                    <a:pt x="1893" y="332"/>
                    <a:pt x="1825" y="519"/>
                  </a:cubicBezTo>
                  <a:cubicBezTo>
                    <a:pt x="1757" y="707"/>
                    <a:pt x="1654" y="971"/>
                    <a:pt x="1620" y="1158"/>
                  </a:cubicBezTo>
                  <a:cubicBezTo>
                    <a:pt x="1578" y="1354"/>
                    <a:pt x="1492" y="1780"/>
                    <a:pt x="1484" y="1840"/>
                  </a:cubicBezTo>
                  <a:cubicBezTo>
                    <a:pt x="1484" y="1908"/>
                    <a:pt x="1484" y="1908"/>
                    <a:pt x="1373" y="1882"/>
                  </a:cubicBezTo>
                  <a:cubicBezTo>
                    <a:pt x="1271" y="1857"/>
                    <a:pt x="1185" y="1831"/>
                    <a:pt x="1092" y="1763"/>
                  </a:cubicBezTo>
                  <a:cubicBezTo>
                    <a:pt x="998" y="1695"/>
                    <a:pt x="887" y="1661"/>
                    <a:pt x="921" y="1712"/>
                  </a:cubicBezTo>
                  <a:cubicBezTo>
                    <a:pt x="955" y="1772"/>
                    <a:pt x="1220" y="1968"/>
                    <a:pt x="1313" y="2061"/>
                  </a:cubicBezTo>
                  <a:cubicBezTo>
                    <a:pt x="1407" y="2155"/>
                    <a:pt x="1509" y="2206"/>
                    <a:pt x="1569" y="2087"/>
                  </a:cubicBezTo>
                  <a:cubicBezTo>
                    <a:pt x="1620" y="1959"/>
                    <a:pt x="1637" y="1703"/>
                    <a:pt x="1637" y="1542"/>
                  </a:cubicBezTo>
                  <a:cubicBezTo>
                    <a:pt x="1637" y="1371"/>
                    <a:pt x="1680" y="1278"/>
                    <a:pt x="1723" y="1116"/>
                  </a:cubicBezTo>
                  <a:cubicBezTo>
                    <a:pt x="1774" y="954"/>
                    <a:pt x="1825" y="749"/>
                    <a:pt x="1927" y="570"/>
                  </a:cubicBezTo>
                  <a:cubicBezTo>
                    <a:pt x="2030" y="400"/>
                    <a:pt x="2038" y="289"/>
                    <a:pt x="1936" y="289"/>
                  </a:cubicBezTo>
                  <a:cubicBezTo>
                    <a:pt x="1834" y="289"/>
                    <a:pt x="1706" y="315"/>
                    <a:pt x="1450" y="511"/>
                  </a:cubicBezTo>
                  <a:cubicBezTo>
                    <a:pt x="1185" y="715"/>
                    <a:pt x="1143" y="775"/>
                    <a:pt x="1058" y="817"/>
                  </a:cubicBezTo>
                  <a:cubicBezTo>
                    <a:pt x="972" y="860"/>
                    <a:pt x="1023" y="817"/>
                    <a:pt x="1083" y="724"/>
                  </a:cubicBezTo>
                  <a:cubicBezTo>
                    <a:pt x="1134" y="630"/>
                    <a:pt x="1202" y="562"/>
                    <a:pt x="1288" y="519"/>
                  </a:cubicBezTo>
                  <a:cubicBezTo>
                    <a:pt x="1373" y="477"/>
                    <a:pt x="1492" y="357"/>
                    <a:pt x="1450" y="332"/>
                  </a:cubicBezTo>
                  <a:cubicBezTo>
                    <a:pt x="1407" y="298"/>
                    <a:pt x="1373" y="323"/>
                    <a:pt x="1347" y="340"/>
                  </a:cubicBezTo>
                  <a:cubicBezTo>
                    <a:pt x="1330" y="357"/>
                    <a:pt x="1424" y="221"/>
                    <a:pt x="1322" y="110"/>
                  </a:cubicBezTo>
                  <a:cubicBezTo>
                    <a:pt x="1220" y="0"/>
                    <a:pt x="1177" y="25"/>
                    <a:pt x="1211" y="76"/>
                  </a:cubicBezTo>
                  <a:cubicBezTo>
                    <a:pt x="1237" y="136"/>
                    <a:pt x="1202" y="460"/>
                    <a:pt x="1083" y="536"/>
                  </a:cubicBezTo>
                  <a:cubicBezTo>
                    <a:pt x="964" y="613"/>
                    <a:pt x="930" y="596"/>
                    <a:pt x="836" y="647"/>
                  </a:cubicBezTo>
                  <a:cubicBezTo>
                    <a:pt x="742" y="707"/>
                    <a:pt x="640" y="741"/>
                    <a:pt x="580" y="741"/>
                  </a:cubicBezTo>
                  <a:cubicBezTo>
                    <a:pt x="512" y="741"/>
                    <a:pt x="640" y="792"/>
                    <a:pt x="759" y="775"/>
                  </a:cubicBezTo>
                  <a:cubicBezTo>
                    <a:pt x="878" y="758"/>
                    <a:pt x="1040" y="630"/>
                    <a:pt x="998" y="724"/>
                  </a:cubicBezTo>
                  <a:cubicBezTo>
                    <a:pt x="947" y="817"/>
                    <a:pt x="947" y="852"/>
                    <a:pt x="708" y="1073"/>
                  </a:cubicBezTo>
                  <a:cubicBezTo>
                    <a:pt x="469" y="1303"/>
                    <a:pt x="188" y="1499"/>
                    <a:pt x="375" y="14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53" name="íṧlidé">
              <a:extLst>
                <a:ext uri="{FF2B5EF4-FFF2-40B4-BE49-F238E27FC236}">
                  <a16:creationId xmlns="" xmlns:a16="http://schemas.microsoft.com/office/drawing/2014/main" id="{778DDFDF-4246-481B-A37F-A9A5FF9F549A}"/>
                </a:ext>
              </a:extLst>
            </p:cNvPr>
            <p:cNvSpPr/>
            <p:nvPr/>
          </p:nvSpPr>
          <p:spPr bwMode="auto">
            <a:xfrm>
              <a:off x="6496620" y="2708595"/>
              <a:ext cx="824628" cy="841914"/>
            </a:xfrm>
            <a:custGeom>
              <a:avLst/>
              <a:gdLst>
                <a:gd name="T0" fmla="*/ 947 w 2132"/>
                <a:gd name="T1" fmla="*/ 912 h 2181"/>
                <a:gd name="T2" fmla="*/ 699 w 2132"/>
                <a:gd name="T3" fmla="*/ 1303 h 2181"/>
                <a:gd name="T4" fmla="*/ 580 w 2132"/>
                <a:gd name="T5" fmla="*/ 1363 h 2181"/>
                <a:gd name="T6" fmla="*/ 725 w 2132"/>
                <a:gd name="T7" fmla="*/ 758 h 2181"/>
                <a:gd name="T8" fmla="*/ 810 w 2132"/>
                <a:gd name="T9" fmla="*/ 545 h 2181"/>
                <a:gd name="T10" fmla="*/ 870 w 2132"/>
                <a:gd name="T11" fmla="*/ 153 h 2181"/>
                <a:gd name="T12" fmla="*/ 520 w 2132"/>
                <a:gd name="T13" fmla="*/ 187 h 2181"/>
                <a:gd name="T14" fmla="*/ 213 w 2132"/>
                <a:gd name="T15" fmla="*/ 290 h 2181"/>
                <a:gd name="T16" fmla="*/ 580 w 2132"/>
                <a:gd name="T17" fmla="*/ 298 h 2181"/>
                <a:gd name="T18" fmla="*/ 793 w 2132"/>
                <a:gd name="T19" fmla="*/ 264 h 2181"/>
                <a:gd name="T20" fmla="*/ 725 w 2132"/>
                <a:gd name="T21" fmla="*/ 477 h 2181"/>
                <a:gd name="T22" fmla="*/ 614 w 2132"/>
                <a:gd name="T23" fmla="*/ 613 h 2181"/>
                <a:gd name="T24" fmla="*/ 469 w 2132"/>
                <a:gd name="T25" fmla="*/ 852 h 2181"/>
                <a:gd name="T26" fmla="*/ 478 w 2132"/>
                <a:gd name="T27" fmla="*/ 1099 h 2181"/>
                <a:gd name="T28" fmla="*/ 316 w 2132"/>
                <a:gd name="T29" fmla="*/ 1499 h 2181"/>
                <a:gd name="T30" fmla="*/ 128 w 2132"/>
                <a:gd name="T31" fmla="*/ 1806 h 2181"/>
                <a:gd name="T32" fmla="*/ 43 w 2132"/>
                <a:gd name="T33" fmla="*/ 2104 h 2181"/>
                <a:gd name="T34" fmla="*/ 188 w 2132"/>
                <a:gd name="T35" fmla="*/ 2096 h 2181"/>
                <a:gd name="T36" fmla="*/ 375 w 2132"/>
                <a:gd name="T37" fmla="*/ 1900 h 2181"/>
                <a:gd name="T38" fmla="*/ 554 w 2132"/>
                <a:gd name="T39" fmla="*/ 1687 h 2181"/>
                <a:gd name="T40" fmla="*/ 725 w 2132"/>
                <a:gd name="T41" fmla="*/ 1414 h 2181"/>
                <a:gd name="T42" fmla="*/ 947 w 2132"/>
                <a:gd name="T43" fmla="*/ 1133 h 2181"/>
                <a:gd name="T44" fmla="*/ 947 w 2132"/>
                <a:gd name="T45" fmla="*/ 912 h 2181"/>
                <a:gd name="T46" fmla="*/ 1109 w 2132"/>
                <a:gd name="T47" fmla="*/ 622 h 2181"/>
                <a:gd name="T48" fmla="*/ 1501 w 2132"/>
                <a:gd name="T49" fmla="*/ 477 h 2181"/>
                <a:gd name="T50" fmla="*/ 1561 w 2132"/>
                <a:gd name="T51" fmla="*/ 596 h 2181"/>
                <a:gd name="T52" fmla="*/ 1433 w 2132"/>
                <a:gd name="T53" fmla="*/ 1159 h 2181"/>
                <a:gd name="T54" fmla="*/ 1365 w 2132"/>
                <a:gd name="T55" fmla="*/ 1329 h 2181"/>
                <a:gd name="T56" fmla="*/ 1407 w 2132"/>
                <a:gd name="T57" fmla="*/ 1448 h 2181"/>
                <a:gd name="T58" fmla="*/ 1433 w 2132"/>
                <a:gd name="T59" fmla="*/ 1653 h 2181"/>
                <a:gd name="T60" fmla="*/ 1330 w 2132"/>
                <a:gd name="T61" fmla="*/ 2028 h 2181"/>
                <a:gd name="T62" fmla="*/ 1527 w 2132"/>
                <a:gd name="T63" fmla="*/ 2113 h 2181"/>
                <a:gd name="T64" fmla="*/ 1765 w 2132"/>
                <a:gd name="T65" fmla="*/ 1993 h 2181"/>
                <a:gd name="T66" fmla="*/ 1919 w 2132"/>
                <a:gd name="T67" fmla="*/ 1857 h 2181"/>
                <a:gd name="T68" fmla="*/ 1765 w 2132"/>
                <a:gd name="T69" fmla="*/ 1866 h 2181"/>
                <a:gd name="T70" fmla="*/ 1518 w 2132"/>
                <a:gd name="T71" fmla="*/ 1849 h 2181"/>
                <a:gd name="T72" fmla="*/ 1561 w 2132"/>
                <a:gd name="T73" fmla="*/ 1423 h 2181"/>
                <a:gd name="T74" fmla="*/ 1620 w 2132"/>
                <a:gd name="T75" fmla="*/ 1022 h 2181"/>
                <a:gd name="T76" fmla="*/ 1757 w 2132"/>
                <a:gd name="T77" fmla="*/ 545 h 2181"/>
                <a:gd name="T78" fmla="*/ 2107 w 2132"/>
                <a:gd name="T79" fmla="*/ 196 h 2181"/>
                <a:gd name="T80" fmla="*/ 1893 w 2132"/>
                <a:gd name="T81" fmla="*/ 68 h 2181"/>
                <a:gd name="T82" fmla="*/ 1424 w 2132"/>
                <a:gd name="T83" fmla="*/ 358 h 2181"/>
                <a:gd name="T84" fmla="*/ 1075 w 2132"/>
                <a:gd name="T85" fmla="*/ 545 h 2181"/>
                <a:gd name="T86" fmla="*/ 1109 w 2132"/>
                <a:gd name="T87" fmla="*/ 622 h 2181"/>
                <a:gd name="T88" fmla="*/ 1689 w 2132"/>
                <a:gd name="T89" fmla="*/ 324 h 2181"/>
                <a:gd name="T90" fmla="*/ 1672 w 2132"/>
                <a:gd name="T91" fmla="*/ 409 h 2181"/>
                <a:gd name="T92" fmla="*/ 1868 w 2132"/>
                <a:gd name="T93" fmla="*/ 315 h 2181"/>
                <a:gd name="T94" fmla="*/ 1927 w 2132"/>
                <a:gd name="T95" fmla="*/ 205 h 2181"/>
                <a:gd name="T96" fmla="*/ 1689 w 2132"/>
                <a:gd name="T97" fmla="*/ 324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32" h="2181">
                  <a:moveTo>
                    <a:pt x="947" y="912"/>
                  </a:moveTo>
                  <a:cubicBezTo>
                    <a:pt x="921" y="988"/>
                    <a:pt x="802" y="1201"/>
                    <a:pt x="699" y="1303"/>
                  </a:cubicBezTo>
                  <a:cubicBezTo>
                    <a:pt x="606" y="1414"/>
                    <a:pt x="554" y="1465"/>
                    <a:pt x="580" y="1363"/>
                  </a:cubicBezTo>
                  <a:cubicBezTo>
                    <a:pt x="606" y="1261"/>
                    <a:pt x="734" y="809"/>
                    <a:pt x="725" y="758"/>
                  </a:cubicBezTo>
                  <a:cubicBezTo>
                    <a:pt x="725" y="699"/>
                    <a:pt x="751" y="690"/>
                    <a:pt x="810" y="545"/>
                  </a:cubicBezTo>
                  <a:cubicBezTo>
                    <a:pt x="870" y="400"/>
                    <a:pt x="964" y="230"/>
                    <a:pt x="870" y="153"/>
                  </a:cubicBezTo>
                  <a:cubicBezTo>
                    <a:pt x="785" y="85"/>
                    <a:pt x="657" y="170"/>
                    <a:pt x="520" y="187"/>
                  </a:cubicBezTo>
                  <a:cubicBezTo>
                    <a:pt x="392" y="205"/>
                    <a:pt x="213" y="222"/>
                    <a:pt x="213" y="290"/>
                  </a:cubicBezTo>
                  <a:cubicBezTo>
                    <a:pt x="213" y="358"/>
                    <a:pt x="495" y="332"/>
                    <a:pt x="580" y="298"/>
                  </a:cubicBezTo>
                  <a:cubicBezTo>
                    <a:pt x="674" y="256"/>
                    <a:pt x="785" y="187"/>
                    <a:pt x="793" y="264"/>
                  </a:cubicBezTo>
                  <a:cubicBezTo>
                    <a:pt x="793" y="341"/>
                    <a:pt x="793" y="375"/>
                    <a:pt x="725" y="477"/>
                  </a:cubicBezTo>
                  <a:cubicBezTo>
                    <a:pt x="665" y="588"/>
                    <a:pt x="699" y="588"/>
                    <a:pt x="614" y="613"/>
                  </a:cubicBezTo>
                  <a:cubicBezTo>
                    <a:pt x="537" y="647"/>
                    <a:pt x="444" y="690"/>
                    <a:pt x="469" y="852"/>
                  </a:cubicBezTo>
                  <a:cubicBezTo>
                    <a:pt x="495" y="1014"/>
                    <a:pt x="512" y="1005"/>
                    <a:pt x="478" y="1099"/>
                  </a:cubicBezTo>
                  <a:cubicBezTo>
                    <a:pt x="444" y="1184"/>
                    <a:pt x="341" y="1414"/>
                    <a:pt x="316" y="1499"/>
                  </a:cubicBezTo>
                  <a:cubicBezTo>
                    <a:pt x="299" y="1585"/>
                    <a:pt x="213" y="1687"/>
                    <a:pt x="128" y="1806"/>
                  </a:cubicBezTo>
                  <a:cubicBezTo>
                    <a:pt x="43" y="1925"/>
                    <a:pt x="0" y="2019"/>
                    <a:pt x="43" y="2104"/>
                  </a:cubicBezTo>
                  <a:cubicBezTo>
                    <a:pt x="85" y="2181"/>
                    <a:pt x="94" y="2181"/>
                    <a:pt x="188" y="2096"/>
                  </a:cubicBezTo>
                  <a:cubicBezTo>
                    <a:pt x="273" y="2019"/>
                    <a:pt x="316" y="2010"/>
                    <a:pt x="375" y="1900"/>
                  </a:cubicBezTo>
                  <a:cubicBezTo>
                    <a:pt x="444" y="1789"/>
                    <a:pt x="486" y="1729"/>
                    <a:pt x="554" y="1687"/>
                  </a:cubicBezTo>
                  <a:cubicBezTo>
                    <a:pt x="614" y="1644"/>
                    <a:pt x="614" y="1525"/>
                    <a:pt x="725" y="1414"/>
                  </a:cubicBezTo>
                  <a:cubicBezTo>
                    <a:pt x="836" y="1303"/>
                    <a:pt x="870" y="1278"/>
                    <a:pt x="947" y="1133"/>
                  </a:cubicBezTo>
                  <a:cubicBezTo>
                    <a:pt x="1023" y="988"/>
                    <a:pt x="1032" y="750"/>
                    <a:pt x="947" y="912"/>
                  </a:cubicBezTo>
                  <a:close/>
                  <a:moveTo>
                    <a:pt x="1109" y="622"/>
                  </a:moveTo>
                  <a:cubicBezTo>
                    <a:pt x="1211" y="605"/>
                    <a:pt x="1424" y="520"/>
                    <a:pt x="1501" y="477"/>
                  </a:cubicBezTo>
                  <a:cubicBezTo>
                    <a:pt x="1569" y="426"/>
                    <a:pt x="1595" y="417"/>
                    <a:pt x="1561" y="596"/>
                  </a:cubicBezTo>
                  <a:cubicBezTo>
                    <a:pt x="1535" y="775"/>
                    <a:pt x="1467" y="1099"/>
                    <a:pt x="1433" y="1159"/>
                  </a:cubicBezTo>
                  <a:cubicBezTo>
                    <a:pt x="1407" y="1218"/>
                    <a:pt x="1365" y="1235"/>
                    <a:pt x="1365" y="1329"/>
                  </a:cubicBezTo>
                  <a:cubicBezTo>
                    <a:pt x="1373" y="1423"/>
                    <a:pt x="1382" y="1414"/>
                    <a:pt x="1407" y="1448"/>
                  </a:cubicBezTo>
                  <a:cubicBezTo>
                    <a:pt x="1441" y="1474"/>
                    <a:pt x="1458" y="1568"/>
                    <a:pt x="1433" y="1653"/>
                  </a:cubicBezTo>
                  <a:cubicBezTo>
                    <a:pt x="1399" y="1738"/>
                    <a:pt x="1288" y="1900"/>
                    <a:pt x="1330" y="2028"/>
                  </a:cubicBezTo>
                  <a:cubicBezTo>
                    <a:pt x="1373" y="2147"/>
                    <a:pt x="1433" y="2155"/>
                    <a:pt x="1527" y="2113"/>
                  </a:cubicBezTo>
                  <a:cubicBezTo>
                    <a:pt x="1620" y="2062"/>
                    <a:pt x="1663" y="2079"/>
                    <a:pt x="1765" y="1993"/>
                  </a:cubicBezTo>
                  <a:cubicBezTo>
                    <a:pt x="1868" y="1908"/>
                    <a:pt x="1893" y="1908"/>
                    <a:pt x="1919" y="1857"/>
                  </a:cubicBezTo>
                  <a:cubicBezTo>
                    <a:pt x="1945" y="1798"/>
                    <a:pt x="1885" y="1806"/>
                    <a:pt x="1765" y="1866"/>
                  </a:cubicBezTo>
                  <a:cubicBezTo>
                    <a:pt x="1655" y="1917"/>
                    <a:pt x="1510" y="2010"/>
                    <a:pt x="1518" y="1849"/>
                  </a:cubicBezTo>
                  <a:cubicBezTo>
                    <a:pt x="1527" y="1678"/>
                    <a:pt x="1595" y="1602"/>
                    <a:pt x="1561" y="1423"/>
                  </a:cubicBezTo>
                  <a:cubicBezTo>
                    <a:pt x="1527" y="1244"/>
                    <a:pt x="1552" y="1218"/>
                    <a:pt x="1620" y="1022"/>
                  </a:cubicBezTo>
                  <a:cubicBezTo>
                    <a:pt x="1689" y="835"/>
                    <a:pt x="1680" y="579"/>
                    <a:pt x="1757" y="545"/>
                  </a:cubicBezTo>
                  <a:cubicBezTo>
                    <a:pt x="1825" y="511"/>
                    <a:pt x="2072" y="307"/>
                    <a:pt x="2107" y="196"/>
                  </a:cubicBezTo>
                  <a:cubicBezTo>
                    <a:pt x="2132" y="94"/>
                    <a:pt x="2098" y="0"/>
                    <a:pt x="1893" y="68"/>
                  </a:cubicBezTo>
                  <a:cubicBezTo>
                    <a:pt x="1689" y="145"/>
                    <a:pt x="1603" y="230"/>
                    <a:pt x="1424" y="358"/>
                  </a:cubicBezTo>
                  <a:cubicBezTo>
                    <a:pt x="1237" y="486"/>
                    <a:pt x="1117" y="528"/>
                    <a:pt x="1075" y="545"/>
                  </a:cubicBezTo>
                  <a:cubicBezTo>
                    <a:pt x="1032" y="562"/>
                    <a:pt x="1032" y="639"/>
                    <a:pt x="1109" y="622"/>
                  </a:cubicBezTo>
                  <a:close/>
                  <a:moveTo>
                    <a:pt x="1689" y="324"/>
                  </a:moveTo>
                  <a:cubicBezTo>
                    <a:pt x="1646" y="358"/>
                    <a:pt x="1586" y="409"/>
                    <a:pt x="1672" y="409"/>
                  </a:cubicBezTo>
                  <a:cubicBezTo>
                    <a:pt x="1757" y="409"/>
                    <a:pt x="1808" y="375"/>
                    <a:pt x="1868" y="315"/>
                  </a:cubicBezTo>
                  <a:cubicBezTo>
                    <a:pt x="1927" y="264"/>
                    <a:pt x="1953" y="230"/>
                    <a:pt x="1927" y="205"/>
                  </a:cubicBezTo>
                  <a:cubicBezTo>
                    <a:pt x="1902" y="170"/>
                    <a:pt x="1800" y="239"/>
                    <a:pt x="1689" y="3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54" name="iSḷíḋé">
              <a:extLst>
                <a:ext uri="{FF2B5EF4-FFF2-40B4-BE49-F238E27FC236}">
                  <a16:creationId xmlns="" xmlns:a16="http://schemas.microsoft.com/office/drawing/2014/main" id="{C237C399-8B5E-4ED2-845F-755C387F4EE8}"/>
                </a:ext>
              </a:extLst>
            </p:cNvPr>
            <p:cNvSpPr/>
            <p:nvPr/>
          </p:nvSpPr>
          <p:spPr bwMode="auto">
            <a:xfrm>
              <a:off x="7502240" y="2905855"/>
              <a:ext cx="442310" cy="604999"/>
            </a:xfrm>
            <a:custGeom>
              <a:avLst/>
              <a:gdLst>
                <a:gd name="T0" fmla="*/ 478 w 1143"/>
                <a:gd name="T1" fmla="*/ 801 h 1568"/>
                <a:gd name="T2" fmla="*/ 461 w 1143"/>
                <a:gd name="T3" fmla="*/ 954 h 1568"/>
                <a:gd name="T4" fmla="*/ 614 w 1143"/>
                <a:gd name="T5" fmla="*/ 827 h 1568"/>
                <a:gd name="T6" fmla="*/ 904 w 1143"/>
                <a:gd name="T7" fmla="*/ 477 h 1568"/>
                <a:gd name="T8" fmla="*/ 1058 w 1143"/>
                <a:gd name="T9" fmla="*/ 264 h 1568"/>
                <a:gd name="T10" fmla="*/ 1109 w 1143"/>
                <a:gd name="T11" fmla="*/ 85 h 1568"/>
                <a:gd name="T12" fmla="*/ 759 w 1143"/>
                <a:gd name="T13" fmla="*/ 85 h 1568"/>
                <a:gd name="T14" fmla="*/ 375 w 1143"/>
                <a:gd name="T15" fmla="*/ 307 h 1568"/>
                <a:gd name="T16" fmla="*/ 316 w 1143"/>
                <a:gd name="T17" fmla="*/ 418 h 1568"/>
                <a:gd name="T18" fmla="*/ 537 w 1143"/>
                <a:gd name="T19" fmla="*/ 409 h 1568"/>
                <a:gd name="T20" fmla="*/ 665 w 1143"/>
                <a:gd name="T21" fmla="*/ 366 h 1568"/>
                <a:gd name="T22" fmla="*/ 751 w 1143"/>
                <a:gd name="T23" fmla="*/ 324 h 1568"/>
                <a:gd name="T24" fmla="*/ 648 w 1143"/>
                <a:gd name="T25" fmla="*/ 469 h 1568"/>
                <a:gd name="T26" fmla="*/ 563 w 1143"/>
                <a:gd name="T27" fmla="*/ 656 h 1568"/>
                <a:gd name="T28" fmla="*/ 478 w 1143"/>
                <a:gd name="T29" fmla="*/ 801 h 1568"/>
                <a:gd name="T30" fmla="*/ 34 w 1143"/>
                <a:gd name="T31" fmla="*/ 1338 h 1568"/>
                <a:gd name="T32" fmla="*/ 410 w 1143"/>
                <a:gd name="T33" fmla="*/ 1065 h 1568"/>
                <a:gd name="T34" fmla="*/ 870 w 1143"/>
                <a:gd name="T35" fmla="*/ 852 h 1568"/>
                <a:gd name="T36" fmla="*/ 1075 w 1143"/>
                <a:gd name="T37" fmla="*/ 988 h 1568"/>
                <a:gd name="T38" fmla="*/ 896 w 1143"/>
                <a:gd name="T39" fmla="*/ 1142 h 1568"/>
                <a:gd name="T40" fmla="*/ 503 w 1143"/>
                <a:gd name="T41" fmla="*/ 1431 h 1568"/>
                <a:gd name="T42" fmla="*/ 333 w 1143"/>
                <a:gd name="T43" fmla="*/ 1525 h 1568"/>
                <a:gd name="T44" fmla="*/ 230 w 1143"/>
                <a:gd name="T45" fmla="*/ 1542 h 1568"/>
                <a:gd name="T46" fmla="*/ 34 w 1143"/>
                <a:gd name="T47" fmla="*/ 1440 h 1568"/>
                <a:gd name="T48" fmla="*/ 34 w 1143"/>
                <a:gd name="T49" fmla="*/ 1338 h 1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3" h="1568">
                  <a:moveTo>
                    <a:pt x="478" y="801"/>
                  </a:moveTo>
                  <a:cubicBezTo>
                    <a:pt x="452" y="878"/>
                    <a:pt x="435" y="946"/>
                    <a:pt x="461" y="954"/>
                  </a:cubicBezTo>
                  <a:cubicBezTo>
                    <a:pt x="495" y="954"/>
                    <a:pt x="546" y="912"/>
                    <a:pt x="614" y="827"/>
                  </a:cubicBezTo>
                  <a:cubicBezTo>
                    <a:pt x="674" y="733"/>
                    <a:pt x="836" y="537"/>
                    <a:pt x="904" y="477"/>
                  </a:cubicBezTo>
                  <a:cubicBezTo>
                    <a:pt x="972" y="418"/>
                    <a:pt x="1032" y="332"/>
                    <a:pt x="1058" y="264"/>
                  </a:cubicBezTo>
                  <a:cubicBezTo>
                    <a:pt x="1075" y="196"/>
                    <a:pt x="1143" y="154"/>
                    <a:pt x="1109" y="85"/>
                  </a:cubicBezTo>
                  <a:cubicBezTo>
                    <a:pt x="1075" y="9"/>
                    <a:pt x="921" y="0"/>
                    <a:pt x="759" y="85"/>
                  </a:cubicBezTo>
                  <a:cubicBezTo>
                    <a:pt x="606" y="171"/>
                    <a:pt x="495" y="247"/>
                    <a:pt x="375" y="307"/>
                  </a:cubicBezTo>
                  <a:cubicBezTo>
                    <a:pt x="247" y="375"/>
                    <a:pt x="213" y="384"/>
                    <a:pt x="316" y="418"/>
                  </a:cubicBezTo>
                  <a:cubicBezTo>
                    <a:pt x="418" y="443"/>
                    <a:pt x="478" y="452"/>
                    <a:pt x="537" y="409"/>
                  </a:cubicBezTo>
                  <a:cubicBezTo>
                    <a:pt x="597" y="366"/>
                    <a:pt x="631" y="401"/>
                    <a:pt x="665" y="366"/>
                  </a:cubicBezTo>
                  <a:cubicBezTo>
                    <a:pt x="691" y="332"/>
                    <a:pt x="751" y="290"/>
                    <a:pt x="751" y="324"/>
                  </a:cubicBezTo>
                  <a:cubicBezTo>
                    <a:pt x="751" y="366"/>
                    <a:pt x="717" y="341"/>
                    <a:pt x="648" y="469"/>
                  </a:cubicBezTo>
                  <a:cubicBezTo>
                    <a:pt x="580" y="605"/>
                    <a:pt x="614" y="571"/>
                    <a:pt x="563" y="656"/>
                  </a:cubicBezTo>
                  <a:cubicBezTo>
                    <a:pt x="512" y="733"/>
                    <a:pt x="495" y="758"/>
                    <a:pt x="478" y="801"/>
                  </a:cubicBezTo>
                  <a:close/>
                  <a:moveTo>
                    <a:pt x="34" y="1338"/>
                  </a:moveTo>
                  <a:cubicBezTo>
                    <a:pt x="85" y="1321"/>
                    <a:pt x="137" y="1218"/>
                    <a:pt x="410" y="1065"/>
                  </a:cubicBezTo>
                  <a:cubicBezTo>
                    <a:pt x="674" y="912"/>
                    <a:pt x="717" y="869"/>
                    <a:pt x="870" y="852"/>
                  </a:cubicBezTo>
                  <a:cubicBezTo>
                    <a:pt x="1024" y="844"/>
                    <a:pt x="1100" y="903"/>
                    <a:pt x="1075" y="988"/>
                  </a:cubicBezTo>
                  <a:cubicBezTo>
                    <a:pt x="1041" y="1074"/>
                    <a:pt x="1015" y="1048"/>
                    <a:pt x="896" y="1142"/>
                  </a:cubicBezTo>
                  <a:cubicBezTo>
                    <a:pt x="768" y="1227"/>
                    <a:pt x="665" y="1338"/>
                    <a:pt x="503" y="1431"/>
                  </a:cubicBezTo>
                  <a:cubicBezTo>
                    <a:pt x="350" y="1525"/>
                    <a:pt x="367" y="1491"/>
                    <a:pt x="333" y="1525"/>
                  </a:cubicBezTo>
                  <a:cubicBezTo>
                    <a:pt x="290" y="1568"/>
                    <a:pt x="299" y="1559"/>
                    <a:pt x="230" y="1542"/>
                  </a:cubicBezTo>
                  <a:cubicBezTo>
                    <a:pt x="162" y="1525"/>
                    <a:pt x="26" y="1465"/>
                    <a:pt x="34" y="1440"/>
                  </a:cubicBezTo>
                  <a:cubicBezTo>
                    <a:pt x="43" y="1406"/>
                    <a:pt x="0" y="1346"/>
                    <a:pt x="34" y="13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55" name="iṣlîḍé">
              <a:extLst>
                <a:ext uri="{FF2B5EF4-FFF2-40B4-BE49-F238E27FC236}">
                  <a16:creationId xmlns="" xmlns:a16="http://schemas.microsoft.com/office/drawing/2014/main" id="{D1D91707-F025-45B7-9768-9144558BF334}"/>
                </a:ext>
              </a:extLst>
            </p:cNvPr>
            <p:cNvSpPr/>
            <p:nvPr/>
          </p:nvSpPr>
          <p:spPr bwMode="auto">
            <a:xfrm>
              <a:off x="8125540" y="2708595"/>
              <a:ext cx="791073" cy="861233"/>
            </a:xfrm>
            <a:custGeom>
              <a:avLst/>
              <a:gdLst>
                <a:gd name="T0" fmla="*/ 1492 w 2047"/>
                <a:gd name="T1" fmla="*/ 1286 h 2232"/>
                <a:gd name="T2" fmla="*/ 1654 w 2047"/>
                <a:gd name="T3" fmla="*/ 1457 h 2232"/>
                <a:gd name="T4" fmla="*/ 1620 w 2047"/>
                <a:gd name="T5" fmla="*/ 1687 h 2232"/>
                <a:gd name="T6" fmla="*/ 1509 w 2047"/>
                <a:gd name="T7" fmla="*/ 1883 h 2232"/>
                <a:gd name="T8" fmla="*/ 1740 w 2047"/>
                <a:gd name="T9" fmla="*/ 1780 h 2232"/>
                <a:gd name="T10" fmla="*/ 1979 w 2047"/>
                <a:gd name="T11" fmla="*/ 1687 h 2232"/>
                <a:gd name="T12" fmla="*/ 1987 w 2047"/>
                <a:gd name="T13" fmla="*/ 1491 h 2232"/>
                <a:gd name="T14" fmla="*/ 1492 w 2047"/>
                <a:gd name="T15" fmla="*/ 1286 h 2232"/>
                <a:gd name="T16" fmla="*/ 1202 w 2047"/>
                <a:gd name="T17" fmla="*/ 869 h 2232"/>
                <a:gd name="T18" fmla="*/ 1382 w 2047"/>
                <a:gd name="T19" fmla="*/ 733 h 2232"/>
                <a:gd name="T20" fmla="*/ 1620 w 2047"/>
                <a:gd name="T21" fmla="*/ 511 h 2232"/>
                <a:gd name="T22" fmla="*/ 1689 w 2047"/>
                <a:gd name="T23" fmla="*/ 358 h 2232"/>
                <a:gd name="T24" fmla="*/ 1458 w 2047"/>
                <a:gd name="T25" fmla="*/ 375 h 2232"/>
                <a:gd name="T26" fmla="*/ 1296 w 2047"/>
                <a:gd name="T27" fmla="*/ 554 h 2232"/>
                <a:gd name="T28" fmla="*/ 1228 w 2047"/>
                <a:gd name="T29" fmla="*/ 273 h 2232"/>
                <a:gd name="T30" fmla="*/ 827 w 2047"/>
                <a:gd name="T31" fmla="*/ 26 h 2232"/>
                <a:gd name="T32" fmla="*/ 861 w 2047"/>
                <a:gd name="T33" fmla="*/ 136 h 2232"/>
                <a:gd name="T34" fmla="*/ 1109 w 2047"/>
                <a:gd name="T35" fmla="*/ 417 h 2232"/>
                <a:gd name="T36" fmla="*/ 955 w 2047"/>
                <a:gd name="T37" fmla="*/ 792 h 2232"/>
                <a:gd name="T38" fmla="*/ 563 w 2047"/>
                <a:gd name="T39" fmla="*/ 997 h 2232"/>
                <a:gd name="T40" fmla="*/ 316 w 2047"/>
                <a:gd name="T41" fmla="*/ 1108 h 2232"/>
                <a:gd name="T42" fmla="*/ 691 w 2047"/>
                <a:gd name="T43" fmla="*/ 1090 h 2232"/>
                <a:gd name="T44" fmla="*/ 802 w 2047"/>
                <a:gd name="T45" fmla="*/ 1133 h 2232"/>
                <a:gd name="T46" fmla="*/ 657 w 2047"/>
                <a:gd name="T47" fmla="*/ 1448 h 2232"/>
                <a:gd name="T48" fmla="*/ 460 w 2047"/>
                <a:gd name="T49" fmla="*/ 1729 h 2232"/>
                <a:gd name="T50" fmla="*/ 136 w 2047"/>
                <a:gd name="T51" fmla="*/ 2062 h 2232"/>
                <a:gd name="T52" fmla="*/ 85 w 2047"/>
                <a:gd name="T53" fmla="*/ 2206 h 2232"/>
                <a:gd name="T54" fmla="*/ 512 w 2047"/>
                <a:gd name="T55" fmla="*/ 1891 h 2232"/>
                <a:gd name="T56" fmla="*/ 904 w 2047"/>
                <a:gd name="T57" fmla="*/ 1278 h 2232"/>
                <a:gd name="T58" fmla="*/ 1202 w 2047"/>
                <a:gd name="T59" fmla="*/ 869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47" h="2232">
                  <a:moveTo>
                    <a:pt x="1492" y="1286"/>
                  </a:moveTo>
                  <a:cubicBezTo>
                    <a:pt x="1535" y="1338"/>
                    <a:pt x="1629" y="1397"/>
                    <a:pt x="1654" y="1457"/>
                  </a:cubicBezTo>
                  <a:cubicBezTo>
                    <a:pt x="1680" y="1525"/>
                    <a:pt x="1689" y="1610"/>
                    <a:pt x="1620" y="1687"/>
                  </a:cubicBezTo>
                  <a:cubicBezTo>
                    <a:pt x="1544" y="1763"/>
                    <a:pt x="1433" y="1883"/>
                    <a:pt x="1509" y="1883"/>
                  </a:cubicBezTo>
                  <a:cubicBezTo>
                    <a:pt x="1586" y="1891"/>
                    <a:pt x="1689" y="1823"/>
                    <a:pt x="1740" y="1780"/>
                  </a:cubicBezTo>
                  <a:cubicBezTo>
                    <a:pt x="1799" y="1746"/>
                    <a:pt x="1953" y="1729"/>
                    <a:pt x="1979" y="1687"/>
                  </a:cubicBezTo>
                  <a:cubicBezTo>
                    <a:pt x="2013" y="1653"/>
                    <a:pt x="2047" y="1550"/>
                    <a:pt x="1987" y="1491"/>
                  </a:cubicBezTo>
                  <a:cubicBezTo>
                    <a:pt x="1927" y="1431"/>
                    <a:pt x="1364" y="1099"/>
                    <a:pt x="1492" y="1286"/>
                  </a:cubicBezTo>
                  <a:close/>
                  <a:moveTo>
                    <a:pt x="1202" y="869"/>
                  </a:moveTo>
                  <a:cubicBezTo>
                    <a:pt x="1288" y="826"/>
                    <a:pt x="1339" y="792"/>
                    <a:pt x="1382" y="733"/>
                  </a:cubicBezTo>
                  <a:cubicBezTo>
                    <a:pt x="1433" y="673"/>
                    <a:pt x="1501" y="613"/>
                    <a:pt x="1620" y="511"/>
                  </a:cubicBezTo>
                  <a:cubicBezTo>
                    <a:pt x="1740" y="400"/>
                    <a:pt x="1706" y="409"/>
                    <a:pt x="1689" y="358"/>
                  </a:cubicBezTo>
                  <a:cubicBezTo>
                    <a:pt x="1680" y="307"/>
                    <a:pt x="1603" y="298"/>
                    <a:pt x="1458" y="375"/>
                  </a:cubicBezTo>
                  <a:cubicBezTo>
                    <a:pt x="1322" y="452"/>
                    <a:pt x="1296" y="647"/>
                    <a:pt x="1296" y="554"/>
                  </a:cubicBezTo>
                  <a:cubicBezTo>
                    <a:pt x="1296" y="452"/>
                    <a:pt x="1347" y="409"/>
                    <a:pt x="1228" y="273"/>
                  </a:cubicBezTo>
                  <a:cubicBezTo>
                    <a:pt x="1117" y="128"/>
                    <a:pt x="938" y="51"/>
                    <a:pt x="827" y="26"/>
                  </a:cubicBezTo>
                  <a:cubicBezTo>
                    <a:pt x="716" y="0"/>
                    <a:pt x="733" y="43"/>
                    <a:pt x="861" y="136"/>
                  </a:cubicBezTo>
                  <a:cubicBezTo>
                    <a:pt x="989" y="230"/>
                    <a:pt x="1109" y="332"/>
                    <a:pt x="1109" y="417"/>
                  </a:cubicBezTo>
                  <a:cubicBezTo>
                    <a:pt x="1100" y="503"/>
                    <a:pt x="1092" y="682"/>
                    <a:pt x="955" y="792"/>
                  </a:cubicBezTo>
                  <a:cubicBezTo>
                    <a:pt x="819" y="903"/>
                    <a:pt x="742" y="937"/>
                    <a:pt x="563" y="997"/>
                  </a:cubicBezTo>
                  <a:cubicBezTo>
                    <a:pt x="375" y="1048"/>
                    <a:pt x="222" y="1073"/>
                    <a:pt x="316" y="1108"/>
                  </a:cubicBezTo>
                  <a:cubicBezTo>
                    <a:pt x="401" y="1142"/>
                    <a:pt x="537" y="1116"/>
                    <a:pt x="691" y="1090"/>
                  </a:cubicBezTo>
                  <a:cubicBezTo>
                    <a:pt x="836" y="1065"/>
                    <a:pt x="827" y="1073"/>
                    <a:pt x="802" y="1133"/>
                  </a:cubicBezTo>
                  <a:cubicBezTo>
                    <a:pt x="768" y="1201"/>
                    <a:pt x="768" y="1244"/>
                    <a:pt x="657" y="1448"/>
                  </a:cubicBezTo>
                  <a:cubicBezTo>
                    <a:pt x="537" y="1644"/>
                    <a:pt x="520" y="1619"/>
                    <a:pt x="460" y="1729"/>
                  </a:cubicBezTo>
                  <a:cubicBezTo>
                    <a:pt x="392" y="1840"/>
                    <a:pt x="273" y="1951"/>
                    <a:pt x="136" y="2062"/>
                  </a:cubicBezTo>
                  <a:cubicBezTo>
                    <a:pt x="9" y="2181"/>
                    <a:pt x="0" y="2232"/>
                    <a:pt x="85" y="2206"/>
                  </a:cubicBezTo>
                  <a:cubicBezTo>
                    <a:pt x="171" y="2172"/>
                    <a:pt x="392" y="2079"/>
                    <a:pt x="512" y="1891"/>
                  </a:cubicBezTo>
                  <a:cubicBezTo>
                    <a:pt x="631" y="1704"/>
                    <a:pt x="878" y="1372"/>
                    <a:pt x="904" y="1278"/>
                  </a:cubicBezTo>
                  <a:cubicBezTo>
                    <a:pt x="930" y="1176"/>
                    <a:pt x="972" y="1005"/>
                    <a:pt x="1202" y="8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56" name="íṧļidé">
              <a:extLst>
                <a:ext uri="{FF2B5EF4-FFF2-40B4-BE49-F238E27FC236}">
                  <a16:creationId xmlns="" xmlns:a16="http://schemas.microsoft.com/office/drawing/2014/main" id="{698BFD1A-BB0D-4DD8-AFD3-D916E5AF56F0}"/>
                </a:ext>
              </a:extLst>
            </p:cNvPr>
            <p:cNvSpPr/>
            <p:nvPr/>
          </p:nvSpPr>
          <p:spPr bwMode="auto">
            <a:xfrm>
              <a:off x="9041681" y="2468629"/>
              <a:ext cx="936477" cy="1177459"/>
            </a:xfrm>
            <a:custGeom>
              <a:avLst/>
              <a:gdLst>
                <a:gd name="T0" fmla="*/ 648 w 2422"/>
                <a:gd name="T1" fmla="*/ 1806 h 3050"/>
                <a:gd name="T2" fmla="*/ 759 w 2422"/>
                <a:gd name="T3" fmla="*/ 1627 h 3050"/>
                <a:gd name="T4" fmla="*/ 1450 w 2422"/>
                <a:gd name="T5" fmla="*/ 2471 h 3050"/>
                <a:gd name="T6" fmla="*/ 1475 w 2422"/>
                <a:gd name="T7" fmla="*/ 2155 h 3050"/>
                <a:gd name="T8" fmla="*/ 1637 w 2422"/>
                <a:gd name="T9" fmla="*/ 1840 h 3050"/>
                <a:gd name="T10" fmla="*/ 870 w 2422"/>
                <a:gd name="T11" fmla="*/ 2394 h 3050"/>
                <a:gd name="T12" fmla="*/ 25 w 2422"/>
                <a:gd name="T13" fmla="*/ 2820 h 3050"/>
                <a:gd name="T14" fmla="*/ 179 w 2422"/>
                <a:gd name="T15" fmla="*/ 2752 h 3050"/>
                <a:gd name="T16" fmla="*/ 1705 w 2422"/>
                <a:gd name="T17" fmla="*/ 1602 h 3050"/>
                <a:gd name="T18" fmla="*/ 1688 w 2422"/>
                <a:gd name="T19" fmla="*/ 2002 h 3050"/>
                <a:gd name="T20" fmla="*/ 1646 w 2422"/>
                <a:gd name="T21" fmla="*/ 2317 h 3050"/>
                <a:gd name="T22" fmla="*/ 1842 w 2422"/>
                <a:gd name="T23" fmla="*/ 2496 h 3050"/>
                <a:gd name="T24" fmla="*/ 1552 w 2422"/>
                <a:gd name="T25" fmla="*/ 2973 h 3050"/>
                <a:gd name="T26" fmla="*/ 1040 w 2422"/>
                <a:gd name="T27" fmla="*/ 2965 h 3050"/>
                <a:gd name="T28" fmla="*/ 1450 w 2422"/>
                <a:gd name="T29" fmla="*/ 2471 h 3050"/>
                <a:gd name="T30" fmla="*/ 1501 w 2422"/>
                <a:gd name="T31" fmla="*/ 2615 h 3050"/>
                <a:gd name="T32" fmla="*/ 1219 w 2422"/>
                <a:gd name="T33" fmla="*/ 2760 h 3050"/>
                <a:gd name="T34" fmla="*/ 929 w 2422"/>
                <a:gd name="T35" fmla="*/ 1457 h 3050"/>
                <a:gd name="T36" fmla="*/ 699 w 2422"/>
                <a:gd name="T37" fmla="*/ 1091 h 3050"/>
                <a:gd name="T38" fmla="*/ 1015 w 2422"/>
                <a:gd name="T39" fmla="*/ 1321 h 3050"/>
                <a:gd name="T40" fmla="*/ 912 w 2422"/>
                <a:gd name="T41" fmla="*/ 1193 h 3050"/>
                <a:gd name="T42" fmla="*/ 1390 w 2422"/>
                <a:gd name="T43" fmla="*/ 878 h 3050"/>
                <a:gd name="T44" fmla="*/ 1748 w 2422"/>
                <a:gd name="T45" fmla="*/ 298 h 3050"/>
                <a:gd name="T46" fmla="*/ 1586 w 2422"/>
                <a:gd name="T47" fmla="*/ 77 h 3050"/>
                <a:gd name="T48" fmla="*/ 1799 w 2422"/>
                <a:gd name="T49" fmla="*/ 486 h 3050"/>
                <a:gd name="T50" fmla="*/ 1492 w 2422"/>
                <a:gd name="T51" fmla="*/ 920 h 3050"/>
                <a:gd name="T52" fmla="*/ 1714 w 2422"/>
                <a:gd name="T53" fmla="*/ 954 h 3050"/>
                <a:gd name="T54" fmla="*/ 2251 w 2422"/>
                <a:gd name="T55" fmla="*/ 1082 h 3050"/>
                <a:gd name="T56" fmla="*/ 1637 w 2422"/>
                <a:gd name="T57" fmla="*/ 1610 h 3050"/>
                <a:gd name="T58" fmla="*/ 1484 w 2422"/>
                <a:gd name="T59" fmla="*/ 1508 h 3050"/>
                <a:gd name="T60" fmla="*/ 1211 w 2422"/>
                <a:gd name="T61" fmla="*/ 1474 h 3050"/>
                <a:gd name="T62" fmla="*/ 1458 w 2422"/>
                <a:gd name="T63" fmla="*/ 1184 h 3050"/>
                <a:gd name="T64" fmla="*/ 1151 w 2422"/>
                <a:gd name="T65" fmla="*/ 1329 h 3050"/>
                <a:gd name="T66" fmla="*/ 1091 w 2422"/>
                <a:gd name="T67" fmla="*/ 1576 h 3050"/>
                <a:gd name="T68" fmla="*/ 921 w 2422"/>
                <a:gd name="T69" fmla="*/ 1670 h 3050"/>
                <a:gd name="T70" fmla="*/ 1697 w 2422"/>
                <a:gd name="T71" fmla="*/ 1244 h 3050"/>
                <a:gd name="T72" fmla="*/ 1842 w 2422"/>
                <a:gd name="T73" fmla="*/ 1269 h 3050"/>
                <a:gd name="T74" fmla="*/ 2166 w 2422"/>
                <a:gd name="T75" fmla="*/ 937 h 3050"/>
                <a:gd name="T76" fmla="*/ 1577 w 2422"/>
                <a:gd name="T77" fmla="*/ 1150 h 3050"/>
                <a:gd name="T78" fmla="*/ 1697 w 2422"/>
                <a:gd name="T79" fmla="*/ 1244 h 3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22" h="3050">
                  <a:moveTo>
                    <a:pt x="554" y="1534"/>
                  </a:moveTo>
                  <a:cubicBezTo>
                    <a:pt x="597" y="1644"/>
                    <a:pt x="656" y="1721"/>
                    <a:pt x="648" y="1806"/>
                  </a:cubicBezTo>
                  <a:cubicBezTo>
                    <a:pt x="639" y="1883"/>
                    <a:pt x="742" y="1985"/>
                    <a:pt x="801" y="1908"/>
                  </a:cubicBezTo>
                  <a:cubicBezTo>
                    <a:pt x="861" y="1832"/>
                    <a:pt x="861" y="1772"/>
                    <a:pt x="759" y="1627"/>
                  </a:cubicBezTo>
                  <a:cubicBezTo>
                    <a:pt x="665" y="1491"/>
                    <a:pt x="469" y="1363"/>
                    <a:pt x="554" y="1534"/>
                  </a:cubicBezTo>
                  <a:close/>
                  <a:moveTo>
                    <a:pt x="1450" y="2471"/>
                  </a:moveTo>
                  <a:cubicBezTo>
                    <a:pt x="1526" y="2420"/>
                    <a:pt x="1552" y="2334"/>
                    <a:pt x="1543" y="2266"/>
                  </a:cubicBezTo>
                  <a:cubicBezTo>
                    <a:pt x="1543" y="2190"/>
                    <a:pt x="1518" y="2172"/>
                    <a:pt x="1475" y="2155"/>
                  </a:cubicBezTo>
                  <a:cubicBezTo>
                    <a:pt x="1441" y="2138"/>
                    <a:pt x="1441" y="2036"/>
                    <a:pt x="1526" y="1951"/>
                  </a:cubicBezTo>
                  <a:cubicBezTo>
                    <a:pt x="1612" y="1874"/>
                    <a:pt x="1646" y="1866"/>
                    <a:pt x="1637" y="1840"/>
                  </a:cubicBezTo>
                  <a:cubicBezTo>
                    <a:pt x="1637" y="1806"/>
                    <a:pt x="1518" y="1849"/>
                    <a:pt x="1347" y="1977"/>
                  </a:cubicBezTo>
                  <a:cubicBezTo>
                    <a:pt x="1177" y="2113"/>
                    <a:pt x="1100" y="2164"/>
                    <a:pt x="870" y="2394"/>
                  </a:cubicBezTo>
                  <a:cubicBezTo>
                    <a:pt x="639" y="2624"/>
                    <a:pt x="537" y="2752"/>
                    <a:pt x="332" y="2871"/>
                  </a:cubicBezTo>
                  <a:cubicBezTo>
                    <a:pt x="136" y="2990"/>
                    <a:pt x="59" y="2982"/>
                    <a:pt x="25" y="2820"/>
                  </a:cubicBezTo>
                  <a:cubicBezTo>
                    <a:pt x="0" y="2650"/>
                    <a:pt x="77" y="2581"/>
                    <a:pt x="94" y="2624"/>
                  </a:cubicBezTo>
                  <a:cubicBezTo>
                    <a:pt x="111" y="2667"/>
                    <a:pt x="94" y="2794"/>
                    <a:pt x="179" y="2752"/>
                  </a:cubicBezTo>
                  <a:cubicBezTo>
                    <a:pt x="256" y="2718"/>
                    <a:pt x="435" y="2624"/>
                    <a:pt x="810" y="2300"/>
                  </a:cubicBezTo>
                  <a:cubicBezTo>
                    <a:pt x="1185" y="1977"/>
                    <a:pt x="1441" y="1730"/>
                    <a:pt x="1705" y="1602"/>
                  </a:cubicBezTo>
                  <a:cubicBezTo>
                    <a:pt x="1970" y="1482"/>
                    <a:pt x="2064" y="1610"/>
                    <a:pt x="2055" y="1661"/>
                  </a:cubicBezTo>
                  <a:cubicBezTo>
                    <a:pt x="2047" y="1712"/>
                    <a:pt x="1816" y="1891"/>
                    <a:pt x="1688" y="2002"/>
                  </a:cubicBezTo>
                  <a:cubicBezTo>
                    <a:pt x="1552" y="2113"/>
                    <a:pt x="1629" y="2104"/>
                    <a:pt x="1646" y="2147"/>
                  </a:cubicBezTo>
                  <a:cubicBezTo>
                    <a:pt x="1654" y="2190"/>
                    <a:pt x="1654" y="2275"/>
                    <a:pt x="1646" y="2317"/>
                  </a:cubicBezTo>
                  <a:cubicBezTo>
                    <a:pt x="1637" y="2360"/>
                    <a:pt x="1663" y="2385"/>
                    <a:pt x="1731" y="2385"/>
                  </a:cubicBezTo>
                  <a:cubicBezTo>
                    <a:pt x="1808" y="2385"/>
                    <a:pt x="1936" y="2420"/>
                    <a:pt x="1842" y="2496"/>
                  </a:cubicBezTo>
                  <a:cubicBezTo>
                    <a:pt x="1748" y="2573"/>
                    <a:pt x="1637" y="2513"/>
                    <a:pt x="1663" y="2650"/>
                  </a:cubicBezTo>
                  <a:cubicBezTo>
                    <a:pt x="1688" y="2794"/>
                    <a:pt x="1714" y="2888"/>
                    <a:pt x="1552" y="2973"/>
                  </a:cubicBezTo>
                  <a:cubicBezTo>
                    <a:pt x="1390" y="3050"/>
                    <a:pt x="1347" y="3007"/>
                    <a:pt x="1262" y="2965"/>
                  </a:cubicBezTo>
                  <a:cubicBezTo>
                    <a:pt x="1185" y="2914"/>
                    <a:pt x="1091" y="2922"/>
                    <a:pt x="1040" y="2965"/>
                  </a:cubicBezTo>
                  <a:cubicBezTo>
                    <a:pt x="998" y="3007"/>
                    <a:pt x="895" y="2999"/>
                    <a:pt x="938" y="2888"/>
                  </a:cubicBezTo>
                  <a:cubicBezTo>
                    <a:pt x="981" y="2777"/>
                    <a:pt x="1049" y="2726"/>
                    <a:pt x="1450" y="2471"/>
                  </a:cubicBezTo>
                  <a:close/>
                  <a:moveTo>
                    <a:pt x="1219" y="2760"/>
                  </a:moveTo>
                  <a:cubicBezTo>
                    <a:pt x="1270" y="2718"/>
                    <a:pt x="1450" y="2573"/>
                    <a:pt x="1501" y="2615"/>
                  </a:cubicBezTo>
                  <a:cubicBezTo>
                    <a:pt x="1543" y="2650"/>
                    <a:pt x="1595" y="2794"/>
                    <a:pt x="1484" y="2837"/>
                  </a:cubicBezTo>
                  <a:cubicBezTo>
                    <a:pt x="1373" y="2880"/>
                    <a:pt x="1049" y="2905"/>
                    <a:pt x="1219" y="2760"/>
                  </a:cubicBezTo>
                  <a:close/>
                  <a:moveTo>
                    <a:pt x="861" y="1627"/>
                  </a:moveTo>
                  <a:cubicBezTo>
                    <a:pt x="895" y="1568"/>
                    <a:pt x="972" y="1542"/>
                    <a:pt x="929" y="1457"/>
                  </a:cubicBezTo>
                  <a:cubicBezTo>
                    <a:pt x="887" y="1372"/>
                    <a:pt x="801" y="1252"/>
                    <a:pt x="733" y="1193"/>
                  </a:cubicBezTo>
                  <a:cubicBezTo>
                    <a:pt x="665" y="1133"/>
                    <a:pt x="639" y="1074"/>
                    <a:pt x="699" y="1091"/>
                  </a:cubicBezTo>
                  <a:cubicBezTo>
                    <a:pt x="759" y="1116"/>
                    <a:pt x="870" y="1167"/>
                    <a:pt x="912" y="1252"/>
                  </a:cubicBezTo>
                  <a:cubicBezTo>
                    <a:pt x="963" y="1338"/>
                    <a:pt x="963" y="1355"/>
                    <a:pt x="1015" y="1321"/>
                  </a:cubicBezTo>
                  <a:cubicBezTo>
                    <a:pt x="1066" y="1295"/>
                    <a:pt x="1160" y="1227"/>
                    <a:pt x="1091" y="1210"/>
                  </a:cubicBezTo>
                  <a:cubicBezTo>
                    <a:pt x="1032" y="1201"/>
                    <a:pt x="955" y="1235"/>
                    <a:pt x="912" y="1193"/>
                  </a:cubicBezTo>
                  <a:cubicBezTo>
                    <a:pt x="878" y="1142"/>
                    <a:pt x="1066" y="1108"/>
                    <a:pt x="1202" y="1048"/>
                  </a:cubicBezTo>
                  <a:cubicBezTo>
                    <a:pt x="1330" y="988"/>
                    <a:pt x="1330" y="971"/>
                    <a:pt x="1390" y="878"/>
                  </a:cubicBezTo>
                  <a:cubicBezTo>
                    <a:pt x="1458" y="775"/>
                    <a:pt x="1620" y="554"/>
                    <a:pt x="1688" y="469"/>
                  </a:cubicBezTo>
                  <a:cubicBezTo>
                    <a:pt x="1748" y="375"/>
                    <a:pt x="1808" y="332"/>
                    <a:pt x="1748" y="298"/>
                  </a:cubicBezTo>
                  <a:cubicBezTo>
                    <a:pt x="1680" y="256"/>
                    <a:pt x="1433" y="111"/>
                    <a:pt x="1407" y="68"/>
                  </a:cubicBezTo>
                  <a:cubicBezTo>
                    <a:pt x="1390" y="26"/>
                    <a:pt x="1450" y="0"/>
                    <a:pt x="1586" y="77"/>
                  </a:cubicBezTo>
                  <a:cubicBezTo>
                    <a:pt x="1714" y="154"/>
                    <a:pt x="1884" y="264"/>
                    <a:pt x="1910" y="324"/>
                  </a:cubicBezTo>
                  <a:cubicBezTo>
                    <a:pt x="1936" y="375"/>
                    <a:pt x="1884" y="418"/>
                    <a:pt x="1799" y="486"/>
                  </a:cubicBezTo>
                  <a:cubicBezTo>
                    <a:pt x="1714" y="545"/>
                    <a:pt x="1543" y="733"/>
                    <a:pt x="1501" y="835"/>
                  </a:cubicBezTo>
                  <a:cubicBezTo>
                    <a:pt x="1458" y="929"/>
                    <a:pt x="1450" y="946"/>
                    <a:pt x="1492" y="920"/>
                  </a:cubicBezTo>
                  <a:cubicBezTo>
                    <a:pt x="1543" y="895"/>
                    <a:pt x="1612" y="937"/>
                    <a:pt x="1629" y="971"/>
                  </a:cubicBezTo>
                  <a:cubicBezTo>
                    <a:pt x="1654" y="1005"/>
                    <a:pt x="1663" y="988"/>
                    <a:pt x="1714" y="954"/>
                  </a:cubicBezTo>
                  <a:cubicBezTo>
                    <a:pt x="1757" y="920"/>
                    <a:pt x="2115" y="707"/>
                    <a:pt x="2226" y="733"/>
                  </a:cubicBezTo>
                  <a:cubicBezTo>
                    <a:pt x="2345" y="758"/>
                    <a:pt x="2422" y="809"/>
                    <a:pt x="2251" y="1082"/>
                  </a:cubicBezTo>
                  <a:cubicBezTo>
                    <a:pt x="2072" y="1346"/>
                    <a:pt x="1936" y="1389"/>
                    <a:pt x="1867" y="1389"/>
                  </a:cubicBezTo>
                  <a:cubicBezTo>
                    <a:pt x="1808" y="1389"/>
                    <a:pt x="1722" y="1551"/>
                    <a:pt x="1637" y="1610"/>
                  </a:cubicBezTo>
                  <a:cubicBezTo>
                    <a:pt x="1552" y="1661"/>
                    <a:pt x="1339" y="1730"/>
                    <a:pt x="1390" y="1661"/>
                  </a:cubicBezTo>
                  <a:cubicBezTo>
                    <a:pt x="1441" y="1602"/>
                    <a:pt x="1595" y="1551"/>
                    <a:pt x="1484" y="1508"/>
                  </a:cubicBezTo>
                  <a:cubicBezTo>
                    <a:pt x="1381" y="1465"/>
                    <a:pt x="1347" y="1482"/>
                    <a:pt x="1305" y="1517"/>
                  </a:cubicBezTo>
                  <a:cubicBezTo>
                    <a:pt x="1262" y="1542"/>
                    <a:pt x="1236" y="1534"/>
                    <a:pt x="1211" y="1474"/>
                  </a:cubicBezTo>
                  <a:cubicBezTo>
                    <a:pt x="1185" y="1414"/>
                    <a:pt x="1168" y="1397"/>
                    <a:pt x="1262" y="1338"/>
                  </a:cubicBezTo>
                  <a:cubicBezTo>
                    <a:pt x="1356" y="1269"/>
                    <a:pt x="1433" y="1252"/>
                    <a:pt x="1458" y="1184"/>
                  </a:cubicBezTo>
                  <a:cubicBezTo>
                    <a:pt x="1484" y="1116"/>
                    <a:pt x="1475" y="1039"/>
                    <a:pt x="1424" y="1082"/>
                  </a:cubicBezTo>
                  <a:cubicBezTo>
                    <a:pt x="1364" y="1125"/>
                    <a:pt x="1160" y="1278"/>
                    <a:pt x="1151" y="1329"/>
                  </a:cubicBezTo>
                  <a:cubicBezTo>
                    <a:pt x="1143" y="1389"/>
                    <a:pt x="1177" y="1397"/>
                    <a:pt x="1134" y="1423"/>
                  </a:cubicBezTo>
                  <a:cubicBezTo>
                    <a:pt x="1083" y="1457"/>
                    <a:pt x="1083" y="1542"/>
                    <a:pt x="1091" y="1576"/>
                  </a:cubicBezTo>
                  <a:cubicBezTo>
                    <a:pt x="1100" y="1619"/>
                    <a:pt x="1057" y="1687"/>
                    <a:pt x="1006" y="1695"/>
                  </a:cubicBezTo>
                  <a:cubicBezTo>
                    <a:pt x="955" y="1704"/>
                    <a:pt x="955" y="1661"/>
                    <a:pt x="921" y="1670"/>
                  </a:cubicBezTo>
                  <a:cubicBezTo>
                    <a:pt x="887" y="1670"/>
                    <a:pt x="844" y="1670"/>
                    <a:pt x="861" y="1627"/>
                  </a:cubicBezTo>
                  <a:close/>
                  <a:moveTo>
                    <a:pt x="1697" y="1244"/>
                  </a:moveTo>
                  <a:cubicBezTo>
                    <a:pt x="1688" y="1193"/>
                    <a:pt x="1671" y="1082"/>
                    <a:pt x="1740" y="1091"/>
                  </a:cubicBezTo>
                  <a:cubicBezTo>
                    <a:pt x="1799" y="1108"/>
                    <a:pt x="1816" y="1218"/>
                    <a:pt x="1842" y="1269"/>
                  </a:cubicBezTo>
                  <a:cubicBezTo>
                    <a:pt x="1867" y="1321"/>
                    <a:pt x="1919" y="1295"/>
                    <a:pt x="1995" y="1201"/>
                  </a:cubicBezTo>
                  <a:cubicBezTo>
                    <a:pt x="2081" y="1108"/>
                    <a:pt x="2132" y="1031"/>
                    <a:pt x="2166" y="937"/>
                  </a:cubicBezTo>
                  <a:cubicBezTo>
                    <a:pt x="2200" y="852"/>
                    <a:pt x="2192" y="844"/>
                    <a:pt x="2115" y="861"/>
                  </a:cubicBezTo>
                  <a:cubicBezTo>
                    <a:pt x="2038" y="878"/>
                    <a:pt x="1637" y="1065"/>
                    <a:pt x="1577" y="1150"/>
                  </a:cubicBezTo>
                  <a:cubicBezTo>
                    <a:pt x="1518" y="1227"/>
                    <a:pt x="1518" y="1304"/>
                    <a:pt x="1569" y="1338"/>
                  </a:cubicBezTo>
                  <a:cubicBezTo>
                    <a:pt x="1620" y="1380"/>
                    <a:pt x="1714" y="1363"/>
                    <a:pt x="1697" y="1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grpSp>
    </p:spTree>
    <p:extLst>
      <p:ext uri="{BB962C8B-B14F-4D97-AF65-F5344CB8AC3E}">
        <p14:creationId xmlns:p14="http://schemas.microsoft.com/office/powerpoint/2010/main" val="27409807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圆角 26">
            <a:extLst>
              <a:ext uri="{FF2B5EF4-FFF2-40B4-BE49-F238E27FC236}">
                <a16:creationId xmlns="" xmlns:a16="http://schemas.microsoft.com/office/drawing/2014/main" id="{294F2BC4-0363-4ADB-9647-4E19B9704D5F}"/>
              </a:ext>
            </a:extLst>
          </p:cNvPr>
          <p:cNvSpPr/>
          <p:nvPr/>
        </p:nvSpPr>
        <p:spPr>
          <a:xfrm>
            <a:off x="9894381" y="4314833"/>
            <a:ext cx="1440000" cy="1440000"/>
          </a:xfrm>
          <a:prstGeom prst="roundRect">
            <a:avLst>
              <a:gd name="adj" fmla="val 9381"/>
            </a:avLst>
          </a:prstGeom>
          <a:solidFill>
            <a:schemeClr val="bg1"/>
          </a:solidFill>
          <a:ln>
            <a:noFill/>
          </a:ln>
          <a:effectLst>
            <a:outerShdw blurRad="1270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 xmlns:a16="http://schemas.microsoft.com/office/drawing/2014/main" id="{105AC93C-1BE0-4DE8-81B7-1B1BB690990C}"/>
              </a:ext>
            </a:extLst>
          </p:cNvPr>
          <p:cNvSpPr/>
          <p:nvPr/>
        </p:nvSpPr>
        <p:spPr>
          <a:xfrm>
            <a:off x="7824349" y="4313805"/>
            <a:ext cx="1440000" cy="1440000"/>
          </a:xfrm>
          <a:prstGeom prst="roundRect">
            <a:avLst>
              <a:gd name="adj" fmla="val 9381"/>
            </a:avLst>
          </a:prstGeom>
          <a:solidFill>
            <a:schemeClr val="bg1"/>
          </a:solidFill>
          <a:ln>
            <a:noFill/>
          </a:ln>
          <a:effectLst>
            <a:outerShdw blurRad="1270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占位符 8">
            <a:extLst>
              <a:ext uri="{FF2B5EF4-FFF2-40B4-BE49-F238E27FC236}">
                <a16:creationId xmlns="" xmlns:a16="http://schemas.microsoft.com/office/drawing/2014/main" id="{12B67344-23E2-4CA7-A78D-8B7804BC5FCB}"/>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79" r="79"/>
          <a:stretch>
            <a:fillRect/>
          </a:stretch>
        </p:blipFill>
        <p:spPr/>
      </p:pic>
      <p:sp>
        <p:nvSpPr>
          <p:cNvPr id="11" name="文本框 10">
            <a:extLst>
              <a:ext uri="{FF2B5EF4-FFF2-40B4-BE49-F238E27FC236}">
                <a16:creationId xmlns="" xmlns:a16="http://schemas.microsoft.com/office/drawing/2014/main" id="{45B25864-7C1E-48A8-AE0D-320A4A9829FF}"/>
              </a:ext>
            </a:extLst>
          </p:cNvPr>
          <p:cNvSpPr txBox="1"/>
          <p:nvPr/>
        </p:nvSpPr>
        <p:spPr>
          <a:xfrm>
            <a:off x="5754318" y="1627252"/>
            <a:ext cx="5467350" cy="492443"/>
          </a:xfrm>
          <a:prstGeom prst="rect">
            <a:avLst/>
          </a:prstGeom>
          <a:noFill/>
        </p:spPr>
        <p:txBody>
          <a:bodyPr wrap="square" lIns="0" tIns="0" rIns="0" bIns="0" rtlCol="0">
            <a:spAutoFit/>
          </a:bodyPr>
          <a:lstStyle/>
          <a:p>
            <a:pPr algn="just"/>
            <a:r>
              <a:rPr lang="zh-CN" altLang="en-US" sz="3200" b="1" dirty="0">
                <a:solidFill>
                  <a:schemeClr val="accent1"/>
                </a:solidFill>
                <a:latin typeface="+mj-ea"/>
                <a:ea typeface="+mj-ea"/>
              </a:rPr>
              <a:t>河南理工大学</a:t>
            </a:r>
            <a:r>
              <a:rPr lang="zh-CN" altLang="en-US" sz="1200" dirty="0">
                <a:solidFill>
                  <a:schemeClr val="accent1"/>
                </a:solidFill>
                <a:latin typeface="+mj-ea"/>
                <a:ea typeface="+mj-ea"/>
              </a:rPr>
              <a:t>（</a:t>
            </a:r>
            <a:r>
              <a:rPr lang="en-US" altLang="zh-CN" sz="1200" dirty="0">
                <a:solidFill>
                  <a:schemeClr val="accent1"/>
                </a:solidFill>
                <a:latin typeface="+mj-ea"/>
                <a:ea typeface="+mj-ea"/>
              </a:rPr>
              <a:t>Your name</a:t>
            </a:r>
            <a:r>
              <a:rPr lang="zh-CN" altLang="en-US" sz="1200" dirty="0">
                <a:solidFill>
                  <a:schemeClr val="accent1"/>
                </a:solidFill>
                <a:latin typeface="+mj-ea"/>
                <a:ea typeface="+mj-ea"/>
              </a:rPr>
              <a:t>）</a:t>
            </a:r>
            <a:endParaRPr lang="zh-CN" altLang="en-US" sz="3200" dirty="0">
              <a:solidFill>
                <a:schemeClr val="accent1"/>
              </a:solidFill>
              <a:latin typeface="+mj-ea"/>
              <a:ea typeface="+mj-ea"/>
            </a:endParaRPr>
          </a:p>
        </p:txBody>
      </p:sp>
      <p:sp>
        <p:nvSpPr>
          <p:cNvPr id="12" name="矩形 11">
            <a:extLst>
              <a:ext uri="{FF2B5EF4-FFF2-40B4-BE49-F238E27FC236}">
                <a16:creationId xmlns="" xmlns:a16="http://schemas.microsoft.com/office/drawing/2014/main" id="{40485ADB-8F13-43E4-96EA-C6A51945A3CA}"/>
              </a:ext>
            </a:extLst>
          </p:cNvPr>
          <p:cNvSpPr/>
          <p:nvPr/>
        </p:nvSpPr>
        <p:spPr>
          <a:xfrm>
            <a:off x="5754318" y="2322973"/>
            <a:ext cx="5580063" cy="1302408"/>
          </a:xfrm>
          <a:prstGeom prst="rect">
            <a:avLst/>
          </a:prstGeom>
        </p:spPr>
        <p:txBody>
          <a:bodyPr wrap="square" lIns="0" tIns="0" rIns="0" bIns="0">
            <a:spAutoFit/>
          </a:bodyPr>
          <a:lstStyle/>
          <a:p>
            <a:pPr algn="just">
              <a:lnSpc>
                <a:spcPct val="120000"/>
              </a:lnSpc>
            </a:pPr>
            <a:r>
              <a:rPr lang="zh-CN" altLang="en-US" dirty="0">
                <a:solidFill>
                  <a:schemeClr val="tx2"/>
                </a:solidFill>
              </a:rPr>
              <a:t>河南理工大学（</a:t>
            </a:r>
            <a:r>
              <a:rPr lang="en-US" altLang="zh-CN" dirty="0">
                <a:solidFill>
                  <a:schemeClr val="tx2"/>
                </a:solidFill>
              </a:rPr>
              <a:t>Henan Polytechnic University</a:t>
            </a:r>
            <a:r>
              <a:rPr lang="zh-CN" altLang="en-US" dirty="0">
                <a:solidFill>
                  <a:schemeClr val="tx2"/>
                </a:solidFill>
              </a:rPr>
              <a:t>）位于河南省焦作市，是中国第一所矿业高等学府、河南省建立最早的高等学校，为河南省与应急管理部共建高校、河南省属重点大学。</a:t>
            </a:r>
            <a:r>
              <a:rPr lang="zh-CN" altLang="en-US" sz="1200" b="1" dirty="0">
                <a:solidFill>
                  <a:schemeClr val="accent1"/>
                </a:solidFill>
              </a:rPr>
              <a:t>（简介）</a:t>
            </a:r>
            <a:endParaRPr lang="en-US" altLang="zh-CN" b="1" dirty="0">
              <a:solidFill>
                <a:schemeClr val="accent1"/>
              </a:solidFill>
            </a:endParaRPr>
          </a:p>
        </p:txBody>
      </p:sp>
      <p:sp>
        <p:nvSpPr>
          <p:cNvPr id="13" name="矩形: 圆角 12">
            <a:extLst>
              <a:ext uri="{FF2B5EF4-FFF2-40B4-BE49-F238E27FC236}">
                <a16:creationId xmlns="" xmlns:a16="http://schemas.microsoft.com/office/drawing/2014/main" id="{EC96E977-EBE6-4950-95D8-CF94B910EE8D}"/>
              </a:ext>
            </a:extLst>
          </p:cNvPr>
          <p:cNvSpPr/>
          <p:nvPr/>
        </p:nvSpPr>
        <p:spPr>
          <a:xfrm>
            <a:off x="5754318" y="4313805"/>
            <a:ext cx="1440000" cy="1440000"/>
          </a:xfrm>
          <a:prstGeom prst="roundRect">
            <a:avLst>
              <a:gd name="adj" fmla="val 9381"/>
            </a:avLst>
          </a:prstGeom>
          <a:solidFill>
            <a:schemeClr val="bg1"/>
          </a:solidFill>
          <a:ln>
            <a:noFill/>
          </a:ln>
          <a:effectLst>
            <a:outerShdw blurRad="1270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a:extLst>
              <a:ext uri="{FF2B5EF4-FFF2-40B4-BE49-F238E27FC236}">
                <a16:creationId xmlns="" xmlns:a16="http://schemas.microsoft.com/office/drawing/2014/main" id="{CBE33961-D66D-47CF-A3E7-B5C6FFF3D87A}"/>
              </a:ext>
            </a:extLst>
          </p:cNvPr>
          <p:cNvGrpSpPr/>
          <p:nvPr/>
        </p:nvGrpSpPr>
        <p:grpSpPr>
          <a:xfrm>
            <a:off x="5779818" y="1313103"/>
            <a:ext cx="748496" cy="154175"/>
            <a:chOff x="6111109" y="1135368"/>
            <a:chExt cx="748496" cy="236657"/>
          </a:xfrm>
        </p:grpSpPr>
        <p:cxnSp>
          <p:nvCxnSpPr>
            <p:cNvPr id="8" name="直接连接符 7">
              <a:extLst>
                <a:ext uri="{FF2B5EF4-FFF2-40B4-BE49-F238E27FC236}">
                  <a16:creationId xmlns="" xmlns:a16="http://schemas.microsoft.com/office/drawing/2014/main" id="{8805B045-F0B5-4459-ACFF-7A72B6026834}"/>
                </a:ext>
              </a:extLst>
            </p:cNvPr>
            <p:cNvCxnSpPr>
              <a:cxnSpLocks/>
            </p:cNvCxnSpPr>
            <p:nvPr/>
          </p:nvCxnSpPr>
          <p:spPr>
            <a:xfrm flipV="1">
              <a:off x="6111109" y="1135368"/>
              <a:ext cx="374248" cy="236657"/>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 xmlns:a16="http://schemas.microsoft.com/office/drawing/2014/main" id="{543A7261-70B9-4597-9DEB-8ED4C9A058B7}"/>
                </a:ext>
              </a:extLst>
            </p:cNvPr>
            <p:cNvCxnSpPr>
              <a:cxnSpLocks/>
            </p:cNvCxnSpPr>
            <p:nvPr/>
          </p:nvCxnSpPr>
          <p:spPr>
            <a:xfrm>
              <a:off x="6485357" y="1135368"/>
              <a:ext cx="374248" cy="236657"/>
            </a:xfrm>
            <a:prstGeom prst="line">
              <a:avLst/>
            </a:prstGeom>
            <a:ln w="38100" cap="rnd">
              <a:round/>
            </a:ln>
          </p:spPr>
          <p:style>
            <a:lnRef idx="1">
              <a:schemeClr val="accent1"/>
            </a:lnRef>
            <a:fillRef idx="0">
              <a:schemeClr val="accent1"/>
            </a:fillRef>
            <a:effectRef idx="0">
              <a:schemeClr val="accent1"/>
            </a:effectRef>
            <a:fontRef idx="minor">
              <a:schemeClr val="tx1"/>
            </a:fontRef>
          </p:style>
        </p:cxnSp>
      </p:grpSp>
      <p:pic>
        <p:nvPicPr>
          <p:cNvPr id="20" name="图形 19">
            <a:extLst>
              <a:ext uri="{FF2B5EF4-FFF2-40B4-BE49-F238E27FC236}">
                <a16:creationId xmlns="" xmlns:a16="http://schemas.microsoft.com/office/drawing/2014/main" id="{AF0B4E7F-DA2D-4679-B941-669940C7073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 xmlns:asvg="http://schemas.microsoft.com/office/drawing/2016/SVG/main" r:embed="rId5"/>
              </a:ext>
            </a:extLst>
          </a:blip>
          <a:stretch>
            <a:fillRect/>
          </a:stretch>
        </p:blipFill>
        <p:spPr>
          <a:xfrm>
            <a:off x="6191469" y="5008857"/>
            <a:ext cx="565699" cy="565699"/>
          </a:xfrm>
          <a:prstGeom prst="rect">
            <a:avLst/>
          </a:prstGeom>
        </p:spPr>
      </p:pic>
      <p:pic>
        <p:nvPicPr>
          <p:cNvPr id="23" name="图形 22">
            <a:extLst>
              <a:ext uri="{FF2B5EF4-FFF2-40B4-BE49-F238E27FC236}">
                <a16:creationId xmlns="" xmlns:a16="http://schemas.microsoft.com/office/drawing/2014/main" id="{8BCAD8B5-D363-4998-A17F-643FEF500F98}"/>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 xmlns:asvg="http://schemas.microsoft.com/office/drawing/2016/SVG/main" r:embed="rId7"/>
              </a:ext>
            </a:extLst>
          </a:blip>
          <a:stretch>
            <a:fillRect/>
          </a:stretch>
        </p:blipFill>
        <p:spPr>
          <a:xfrm>
            <a:off x="8261750" y="5018472"/>
            <a:ext cx="565200" cy="565200"/>
          </a:xfrm>
          <a:prstGeom prst="rect">
            <a:avLst/>
          </a:prstGeom>
        </p:spPr>
      </p:pic>
      <p:sp>
        <p:nvSpPr>
          <p:cNvPr id="24" name="文本框 23">
            <a:extLst>
              <a:ext uri="{FF2B5EF4-FFF2-40B4-BE49-F238E27FC236}">
                <a16:creationId xmlns="" xmlns:a16="http://schemas.microsoft.com/office/drawing/2014/main" id="{D2563C8C-6011-49A0-A426-FEDF93496095}"/>
              </a:ext>
            </a:extLst>
          </p:cNvPr>
          <p:cNvSpPr txBox="1"/>
          <p:nvPr/>
        </p:nvSpPr>
        <p:spPr>
          <a:xfrm>
            <a:off x="5966808" y="4428248"/>
            <a:ext cx="1015020" cy="584775"/>
          </a:xfrm>
          <a:prstGeom prst="rect">
            <a:avLst/>
          </a:prstGeom>
          <a:noFill/>
        </p:spPr>
        <p:txBody>
          <a:bodyPr wrap="square" rtlCol="0">
            <a:spAutoFit/>
          </a:bodyPr>
          <a:lstStyle/>
          <a:p>
            <a:pPr algn="ctr"/>
            <a:r>
              <a:rPr lang="en-US" altLang="zh-CN" sz="3200" dirty="0">
                <a:solidFill>
                  <a:srgbClr val="E85110"/>
                </a:solidFill>
              </a:rPr>
              <a:t>80</a:t>
            </a:r>
            <a:r>
              <a:rPr lang="en-US" altLang="zh-CN" dirty="0">
                <a:solidFill>
                  <a:srgbClr val="E85110"/>
                </a:solidFill>
              </a:rPr>
              <a:t>%</a:t>
            </a:r>
            <a:endParaRPr lang="zh-CN" altLang="en-US" sz="3200" dirty="0">
              <a:solidFill>
                <a:srgbClr val="E85110"/>
              </a:solidFill>
            </a:endParaRPr>
          </a:p>
        </p:txBody>
      </p:sp>
      <p:sp>
        <p:nvSpPr>
          <p:cNvPr id="25" name="文本框 24">
            <a:extLst>
              <a:ext uri="{FF2B5EF4-FFF2-40B4-BE49-F238E27FC236}">
                <a16:creationId xmlns="" xmlns:a16="http://schemas.microsoft.com/office/drawing/2014/main" id="{EBD51186-18EC-4D3E-875C-69A81B4E1EA5}"/>
              </a:ext>
            </a:extLst>
          </p:cNvPr>
          <p:cNvSpPr txBox="1"/>
          <p:nvPr/>
        </p:nvSpPr>
        <p:spPr>
          <a:xfrm>
            <a:off x="8036840" y="4428248"/>
            <a:ext cx="1015020" cy="584775"/>
          </a:xfrm>
          <a:prstGeom prst="rect">
            <a:avLst/>
          </a:prstGeom>
          <a:noFill/>
        </p:spPr>
        <p:txBody>
          <a:bodyPr wrap="square" rtlCol="0">
            <a:spAutoFit/>
          </a:bodyPr>
          <a:lstStyle/>
          <a:p>
            <a:pPr algn="ctr"/>
            <a:r>
              <a:rPr lang="en-US" altLang="zh-CN" sz="3200" dirty="0">
                <a:solidFill>
                  <a:srgbClr val="E85110"/>
                </a:solidFill>
              </a:rPr>
              <a:t>85</a:t>
            </a:r>
            <a:r>
              <a:rPr lang="en-US" altLang="zh-CN" dirty="0">
                <a:solidFill>
                  <a:srgbClr val="E85110"/>
                </a:solidFill>
              </a:rPr>
              <a:t>%</a:t>
            </a:r>
            <a:endParaRPr lang="zh-CN" altLang="en-US" dirty="0">
              <a:solidFill>
                <a:srgbClr val="E85110"/>
              </a:solidFill>
            </a:endParaRPr>
          </a:p>
        </p:txBody>
      </p:sp>
      <p:pic>
        <p:nvPicPr>
          <p:cNvPr id="22" name="图形 21">
            <a:extLst>
              <a:ext uri="{FF2B5EF4-FFF2-40B4-BE49-F238E27FC236}">
                <a16:creationId xmlns="" xmlns:a16="http://schemas.microsoft.com/office/drawing/2014/main" id="{736D4B2A-4208-4F06-AAFA-D5F3CA449E3A}"/>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 xmlns:asvg="http://schemas.microsoft.com/office/drawing/2016/SVG/main" r:embed="rId9"/>
              </a:ext>
            </a:extLst>
          </a:blip>
          <a:stretch>
            <a:fillRect/>
          </a:stretch>
        </p:blipFill>
        <p:spPr>
          <a:xfrm>
            <a:off x="10331532" y="5008857"/>
            <a:ext cx="565699" cy="565699"/>
          </a:xfrm>
          <a:prstGeom prst="rect">
            <a:avLst/>
          </a:prstGeom>
        </p:spPr>
      </p:pic>
      <p:sp>
        <p:nvSpPr>
          <p:cNvPr id="26" name="文本框 25">
            <a:extLst>
              <a:ext uri="{FF2B5EF4-FFF2-40B4-BE49-F238E27FC236}">
                <a16:creationId xmlns="" xmlns:a16="http://schemas.microsoft.com/office/drawing/2014/main" id="{41114AA3-D2F7-4A79-9252-B4BC57ACACA2}"/>
              </a:ext>
            </a:extLst>
          </p:cNvPr>
          <p:cNvSpPr txBox="1"/>
          <p:nvPr/>
        </p:nvSpPr>
        <p:spPr>
          <a:xfrm>
            <a:off x="10106871" y="4428248"/>
            <a:ext cx="1015020" cy="584775"/>
          </a:xfrm>
          <a:prstGeom prst="rect">
            <a:avLst/>
          </a:prstGeom>
          <a:noFill/>
        </p:spPr>
        <p:txBody>
          <a:bodyPr wrap="square" rtlCol="0">
            <a:spAutoFit/>
          </a:bodyPr>
          <a:lstStyle/>
          <a:p>
            <a:pPr algn="ctr"/>
            <a:r>
              <a:rPr lang="en-US" altLang="zh-CN" sz="3200" dirty="0">
                <a:solidFill>
                  <a:srgbClr val="E85110"/>
                </a:solidFill>
              </a:rPr>
              <a:t>90</a:t>
            </a:r>
            <a:r>
              <a:rPr lang="en-US" altLang="zh-CN" dirty="0">
                <a:solidFill>
                  <a:srgbClr val="E85110"/>
                </a:solidFill>
              </a:rPr>
              <a:t>%</a:t>
            </a:r>
            <a:endParaRPr lang="zh-CN" altLang="en-US" sz="3200" dirty="0">
              <a:solidFill>
                <a:srgbClr val="E85110"/>
              </a:solidFill>
            </a:endParaRPr>
          </a:p>
        </p:txBody>
      </p:sp>
      <p:sp>
        <p:nvSpPr>
          <p:cNvPr id="29" name="文本框 28">
            <a:extLst>
              <a:ext uri="{FF2B5EF4-FFF2-40B4-BE49-F238E27FC236}">
                <a16:creationId xmlns="" xmlns:a16="http://schemas.microsoft.com/office/drawing/2014/main" id="{6625AFD2-C745-4E29-8F6F-F97AA8A8692F}"/>
              </a:ext>
            </a:extLst>
          </p:cNvPr>
          <p:cNvSpPr txBox="1"/>
          <p:nvPr/>
        </p:nvSpPr>
        <p:spPr>
          <a:xfrm>
            <a:off x="5754318" y="3803688"/>
            <a:ext cx="1420310" cy="369332"/>
          </a:xfrm>
          <a:prstGeom prst="rect">
            <a:avLst/>
          </a:prstGeom>
          <a:noFill/>
        </p:spPr>
        <p:txBody>
          <a:bodyPr wrap="square" lIns="0" tIns="0" rIns="0" bIns="0" rtlCol="0">
            <a:spAutoFit/>
          </a:bodyPr>
          <a:lstStyle/>
          <a:p>
            <a:pPr algn="just"/>
            <a:r>
              <a:rPr lang="zh-CN" altLang="en-US" sz="2400" b="1" dirty="0">
                <a:solidFill>
                  <a:schemeClr val="accent1"/>
                </a:solidFill>
                <a:latin typeface="+mj-ea"/>
                <a:ea typeface="+mj-ea"/>
              </a:rPr>
              <a:t>技能掌握</a:t>
            </a:r>
          </a:p>
        </p:txBody>
      </p:sp>
      <p:sp>
        <p:nvSpPr>
          <p:cNvPr id="14" name="标题 13">
            <a:extLst>
              <a:ext uri="{FF2B5EF4-FFF2-40B4-BE49-F238E27FC236}">
                <a16:creationId xmlns="" xmlns:a16="http://schemas.microsoft.com/office/drawing/2014/main" id="{FB85A3CD-E6D5-4819-B0AC-7EA4FE91F618}"/>
              </a:ext>
            </a:extLst>
          </p:cNvPr>
          <p:cNvSpPr>
            <a:spLocks noGrp="1"/>
          </p:cNvSpPr>
          <p:nvPr>
            <p:ph type="title"/>
          </p:nvPr>
        </p:nvSpPr>
        <p:spPr/>
        <p:txBody>
          <a:bodyPr/>
          <a:lstStyle/>
          <a:p>
            <a:r>
              <a:rPr lang="zh-CN" altLang="en-US" dirty="0"/>
              <a:t>个人介绍页</a:t>
            </a:r>
            <a:r>
              <a:rPr lang="en-US" altLang="zh-CN" dirty="0"/>
              <a:t>2</a:t>
            </a:r>
            <a:endParaRPr lang="zh-CN" altLang="en-US" dirty="0"/>
          </a:p>
        </p:txBody>
      </p:sp>
    </p:spTree>
    <p:extLst>
      <p:ext uri="{BB962C8B-B14F-4D97-AF65-F5344CB8AC3E}">
        <p14:creationId xmlns:p14="http://schemas.microsoft.com/office/powerpoint/2010/main" val="25738067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圆角 10">
            <a:extLst>
              <a:ext uri="{FF2B5EF4-FFF2-40B4-BE49-F238E27FC236}">
                <a16:creationId xmlns="" xmlns:a16="http://schemas.microsoft.com/office/drawing/2014/main" id="{41980E85-5733-45DC-9D99-5540E0271E08}"/>
              </a:ext>
            </a:extLst>
          </p:cNvPr>
          <p:cNvSpPr/>
          <p:nvPr/>
        </p:nvSpPr>
        <p:spPr>
          <a:xfrm>
            <a:off x="1167017" y="1686251"/>
            <a:ext cx="4396575" cy="4237975"/>
          </a:xfrm>
          <a:prstGeom prst="roundRect">
            <a:avLst>
              <a:gd name="adj" fmla="val 3672"/>
            </a:avLst>
          </a:prstGeom>
          <a:solidFill>
            <a:schemeClr val="bg1"/>
          </a:solidFill>
          <a:ln>
            <a:noFill/>
          </a:ln>
          <a:effectLst>
            <a:outerShdw blurRad="1270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p>
        </p:txBody>
      </p:sp>
      <p:sp>
        <p:nvSpPr>
          <p:cNvPr id="12" name="矩形: 圆角 11">
            <a:extLst>
              <a:ext uri="{FF2B5EF4-FFF2-40B4-BE49-F238E27FC236}">
                <a16:creationId xmlns="" xmlns:a16="http://schemas.microsoft.com/office/drawing/2014/main" id="{F9A55A39-F7B8-44E6-989D-AB72BBB78190}"/>
              </a:ext>
            </a:extLst>
          </p:cNvPr>
          <p:cNvSpPr/>
          <p:nvPr/>
        </p:nvSpPr>
        <p:spPr>
          <a:xfrm>
            <a:off x="6622245" y="1686251"/>
            <a:ext cx="4396575" cy="4237975"/>
          </a:xfrm>
          <a:prstGeom prst="roundRect">
            <a:avLst>
              <a:gd name="adj" fmla="val 3672"/>
            </a:avLst>
          </a:prstGeom>
          <a:solidFill>
            <a:schemeClr val="bg1"/>
          </a:solidFill>
          <a:ln>
            <a:noFill/>
          </a:ln>
          <a:effectLst>
            <a:outerShdw blurRad="1270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pic>
        <p:nvPicPr>
          <p:cNvPr id="8" name="图片占位符 7">
            <a:extLst>
              <a:ext uri="{FF2B5EF4-FFF2-40B4-BE49-F238E27FC236}">
                <a16:creationId xmlns="" xmlns:a16="http://schemas.microsoft.com/office/drawing/2014/main" id="{42C1D128-9194-4D57-8984-80D89CDCD540}"/>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pic>
        <p:nvPicPr>
          <p:cNvPr id="20" name="图片占位符 19">
            <a:extLst>
              <a:ext uri="{FF2B5EF4-FFF2-40B4-BE49-F238E27FC236}">
                <a16:creationId xmlns="" xmlns:a16="http://schemas.microsoft.com/office/drawing/2014/main" id="{74CF211E-5D4E-4005-97B1-C8EF9A1ACE13}"/>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a:stretch>
            <a:fillRect/>
          </a:stretch>
        </p:blipFill>
        <p:spPr/>
      </p:pic>
      <p:sp>
        <p:nvSpPr>
          <p:cNvPr id="5" name="文本框 4">
            <a:extLst>
              <a:ext uri="{FF2B5EF4-FFF2-40B4-BE49-F238E27FC236}">
                <a16:creationId xmlns="" xmlns:a16="http://schemas.microsoft.com/office/drawing/2014/main" id="{DA9199DD-FC44-497E-92ED-C3F40651304E}"/>
              </a:ext>
            </a:extLst>
          </p:cNvPr>
          <p:cNvSpPr txBox="1"/>
          <p:nvPr/>
        </p:nvSpPr>
        <p:spPr>
          <a:xfrm>
            <a:off x="1586078" y="3298432"/>
            <a:ext cx="3624551" cy="2219647"/>
          </a:xfrm>
          <a:prstGeom prst="rect">
            <a:avLst/>
          </a:prstGeom>
          <a:noFill/>
        </p:spPr>
        <p:txBody>
          <a:bodyPr wrap="square" rtlCol="0">
            <a:spAutoFit/>
          </a:bodyPr>
          <a:lstStyle/>
          <a:p>
            <a:pPr lvl="0" algn="just">
              <a:lnSpc>
                <a:spcPct val="130000"/>
              </a:lnSpc>
              <a:defRPr/>
            </a:pPr>
            <a:r>
              <a:rPr lang="zh-CN" altLang="en-US" dirty="0">
                <a:solidFill>
                  <a:schemeClr val="tx2"/>
                </a:solidFill>
                <a:latin typeface="微软雅黑 Light" panose="020B0502040204020203" pitchFamily="34" charset="-122"/>
                <a:ea typeface="微软雅黑 Light" panose="020B0502040204020203" pitchFamily="34" charset="-122"/>
              </a:rPr>
              <a:t>馨月湖位于河南理工大学校园内，于</a:t>
            </a:r>
            <a:r>
              <a:rPr lang="en-US" altLang="zh-CN" dirty="0">
                <a:solidFill>
                  <a:schemeClr val="tx2"/>
                </a:solidFill>
                <a:latin typeface="微软雅黑 Light" panose="020B0502040204020203" pitchFamily="34" charset="-122"/>
                <a:ea typeface="微软雅黑 Light" panose="020B0502040204020203" pitchFamily="34" charset="-122"/>
              </a:rPr>
              <a:t>2003</a:t>
            </a:r>
            <a:r>
              <a:rPr lang="zh-CN" altLang="en-US" dirty="0">
                <a:solidFill>
                  <a:schemeClr val="tx2"/>
                </a:solidFill>
                <a:latin typeface="微软雅黑 Light" panose="020B0502040204020203" pitchFamily="34" charset="-122"/>
                <a:ea typeface="微软雅黑 Light" panose="020B0502040204020203" pitchFamily="34" charset="-122"/>
              </a:rPr>
              <a:t>年完成施工，是一座人工湖泊，是河南理工大学南校区规划水系的主体部分。馨月湖于</a:t>
            </a:r>
            <a:r>
              <a:rPr lang="en-US" altLang="zh-CN" dirty="0">
                <a:solidFill>
                  <a:schemeClr val="tx2"/>
                </a:solidFill>
                <a:latin typeface="微软雅黑 Light" panose="020B0502040204020203" pitchFamily="34" charset="-122"/>
                <a:ea typeface="微软雅黑 Light" panose="020B0502040204020203" pitchFamily="34" charset="-122"/>
              </a:rPr>
              <a:t>2004</a:t>
            </a:r>
            <a:r>
              <a:rPr lang="zh-CN" altLang="en-US" dirty="0">
                <a:solidFill>
                  <a:schemeClr val="tx2"/>
                </a:solidFill>
                <a:latin typeface="微软雅黑 Light" panose="020B0502040204020203" pitchFamily="34" charset="-122"/>
                <a:ea typeface="微软雅黑 Light" panose="020B0502040204020203" pitchFamily="34" charset="-122"/>
              </a:rPr>
              <a:t>年</a:t>
            </a:r>
            <a:r>
              <a:rPr lang="en-US" altLang="zh-CN" dirty="0">
                <a:solidFill>
                  <a:schemeClr val="tx2"/>
                </a:solidFill>
                <a:latin typeface="微软雅黑 Light" panose="020B0502040204020203" pitchFamily="34" charset="-122"/>
                <a:ea typeface="微软雅黑 Light" panose="020B0502040204020203" pitchFamily="34" charset="-122"/>
              </a:rPr>
              <a:t>6</a:t>
            </a:r>
            <a:r>
              <a:rPr lang="zh-CN" altLang="en-US" dirty="0">
                <a:solidFill>
                  <a:schemeClr val="tx2"/>
                </a:solidFill>
                <a:latin typeface="微软雅黑 Light" panose="020B0502040204020203" pitchFamily="34" charset="-122"/>
                <a:ea typeface="微软雅黑 Light" panose="020B0502040204020203" pitchFamily="34" charset="-122"/>
              </a:rPr>
              <a:t>月河南理工大学揭牌暨</a:t>
            </a:r>
            <a:r>
              <a:rPr lang="en-US" altLang="zh-CN" dirty="0">
                <a:solidFill>
                  <a:schemeClr val="tx2"/>
                </a:solidFill>
                <a:latin typeface="微软雅黑 Light" panose="020B0502040204020203" pitchFamily="34" charset="-122"/>
                <a:ea typeface="微软雅黑 Light" panose="020B0502040204020203" pitchFamily="34" charset="-122"/>
              </a:rPr>
              <a:t>95</a:t>
            </a:r>
            <a:r>
              <a:rPr lang="zh-CN" altLang="en-US" dirty="0">
                <a:solidFill>
                  <a:schemeClr val="tx2"/>
                </a:solidFill>
                <a:latin typeface="微软雅黑 Light" panose="020B0502040204020203" pitchFamily="34" charset="-122"/>
                <a:ea typeface="微软雅黑 Light" panose="020B0502040204020203" pitchFamily="34" charset="-122"/>
              </a:rPr>
              <a:t>周年校庆前正式蓄水。</a:t>
            </a:r>
          </a:p>
        </p:txBody>
      </p:sp>
      <p:sp>
        <p:nvSpPr>
          <p:cNvPr id="6" name="文本框 5">
            <a:extLst>
              <a:ext uri="{FF2B5EF4-FFF2-40B4-BE49-F238E27FC236}">
                <a16:creationId xmlns="" xmlns:a16="http://schemas.microsoft.com/office/drawing/2014/main" id="{E297B2CF-3EFE-4C49-8907-9A4F7DB5A839}"/>
              </a:ext>
            </a:extLst>
          </p:cNvPr>
          <p:cNvSpPr txBox="1"/>
          <p:nvPr/>
        </p:nvSpPr>
        <p:spPr>
          <a:xfrm>
            <a:off x="7050962" y="3298432"/>
            <a:ext cx="3625200" cy="2219647"/>
          </a:xfrm>
          <a:prstGeom prst="rect">
            <a:avLst/>
          </a:prstGeom>
          <a:noFill/>
        </p:spPr>
        <p:txBody>
          <a:bodyPr wrap="square" rtlCol="0">
            <a:spAutoFit/>
          </a:bodyPr>
          <a:lstStyle/>
          <a:p>
            <a:pPr lvl="0">
              <a:lnSpc>
                <a:spcPct val="130000"/>
              </a:lnSpc>
              <a:defRPr/>
            </a:pPr>
            <a:r>
              <a:rPr lang="zh-CN" altLang="en-US" dirty="0">
                <a:solidFill>
                  <a:schemeClr val="tx2"/>
                </a:solidFill>
                <a:latin typeface="微软雅黑 Light" panose="020B0502040204020203" pitchFamily="34" charset="-122"/>
                <a:ea typeface="微软雅黑 Light" panose="020B0502040204020203" pitchFamily="34" charset="-122"/>
              </a:rPr>
              <a:t>馨月湖位于河南理工大学校园内，于</a:t>
            </a:r>
            <a:r>
              <a:rPr lang="en-US" altLang="zh-CN" dirty="0">
                <a:solidFill>
                  <a:schemeClr val="tx2"/>
                </a:solidFill>
                <a:latin typeface="微软雅黑 Light" panose="020B0502040204020203" pitchFamily="34" charset="-122"/>
                <a:ea typeface="微软雅黑 Light" panose="020B0502040204020203" pitchFamily="34" charset="-122"/>
              </a:rPr>
              <a:t>2003</a:t>
            </a:r>
            <a:r>
              <a:rPr lang="zh-CN" altLang="en-US" dirty="0">
                <a:solidFill>
                  <a:schemeClr val="tx2"/>
                </a:solidFill>
                <a:latin typeface="微软雅黑 Light" panose="020B0502040204020203" pitchFamily="34" charset="-122"/>
                <a:ea typeface="微软雅黑 Light" panose="020B0502040204020203" pitchFamily="34" charset="-122"/>
              </a:rPr>
              <a:t>年完成施工，是一座人工湖泊，是河南理工大学南校区规划水系的主体部分。馨月湖于</a:t>
            </a:r>
            <a:r>
              <a:rPr lang="en-US" altLang="zh-CN" dirty="0">
                <a:solidFill>
                  <a:schemeClr val="tx2"/>
                </a:solidFill>
                <a:latin typeface="微软雅黑 Light" panose="020B0502040204020203" pitchFamily="34" charset="-122"/>
                <a:ea typeface="微软雅黑 Light" panose="020B0502040204020203" pitchFamily="34" charset="-122"/>
              </a:rPr>
              <a:t>2004</a:t>
            </a:r>
            <a:r>
              <a:rPr lang="zh-CN" altLang="en-US" dirty="0">
                <a:solidFill>
                  <a:schemeClr val="tx2"/>
                </a:solidFill>
                <a:latin typeface="微软雅黑 Light" panose="020B0502040204020203" pitchFamily="34" charset="-122"/>
                <a:ea typeface="微软雅黑 Light" panose="020B0502040204020203" pitchFamily="34" charset="-122"/>
              </a:rPr>
              <a:t>年</a:t>
            </a:r>
            <a:r>
              <a:rPr lang="en-US" altLang="zh-CN" dirty="0">
                <a:solidFill>
                  <a:schemeClr val="tx2"/>
                </a:solidFill>
                <a:latin typeface="微软雅黑 Light" panose="020B0502040204020203" pitchFamily="34" charset="-122"/>
                <a:ea typeface="微软雅黑 Light" panose="020B0502040204020203" pitchFamily="34" charset="-122"/>
              </a:rPr>
              <a:t>6</a:t>
            </a:r>
            <a:r>
              <a:rPr lang="zh-CN" altLang="en-US" dirty="0">
                <a:solidFill>
                  <a:schemeClr val="tx2"/>
                </a:solidFill>
                <a:latin typeface="微软雅黑 Light" panose="020B0502040204020203" pitchFamily="34" charset="-122"/>
                <a:ea typeface="微软雅黑 Light" panose="020B0502040204020203" pitchFamily="34" charset="-122"/>
              </a:rPr>
              <a:t>月河南理工大学揭牌暨</a:t>
            </a:r>
            <a:r>
              <a:rPr lang="en-US" altLang="zh-CN" dirty="0">
                <a:solidFill>
                  <a:schemeClr val="tx2"/>
                </a:solidFill>
                <a:latin typeface="微软雅黑 Light" panose="020B0502040204020203" pitchFamily="34" charset="-122"/>
                <a:ea typeface="微软雅黑 Light" panose="020B0502040204020203" pitchFamily="34" charset="-122"/>
              </a:rPr>
              <a:t>95</a:t>
            </a:r>
            <a:r>
              <a:rPr lang="zh-CN" altLang="en-US" dirty="0">
                <a:solidFill>
                  <a:schemeClr val="tx2"/>
                </a:solidFill>
                <a:latin typeface="微软雅黑 Light" panose="020B0502040204020203" pitchFamily="34" charset="-122"/>
                <a:ea typeface="微软雅黑 Light" panose="020B0502040204020203" pitchFamily="34" charset="-122"/>
              </a:rPr>
              <a:t>周年校庆前正式蓄水。</a:t>
            </a:r>
          </a:p>
        </p:txBody>
      </p:sp>
      <p:cxnSp>
        <p:nvCxnSpPr>
          <p:cNvPr id="9" name="直接连接符 8">
            <a:extLst>
              <a:ext uri="{FF2B5EF4-FFF2-40B4-BE49-F238E27FC236}">
                <a16:creationId xmlns="" xmlns:a16="http://schemas.microsoft.com/office/drawing/2014/main" id="{1771AC35-4B95-43D9-81A2-FDE3ED6A4FFB}"/>
              </a:ext>
            </a:extLst>
          </p:cNvPr>
          <p:cNvCxnSpPr/>
          <p:nvPr/>
        </p:nvCxnSpPr>
        <p:spPr>
          <a:xfrm>
            <a:off x="3014548" y="2211705"/>
            <a:ext cx="0" cy="63495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 xmlns:a16="http://schemas.microsoft.com/office/drawing/2014/main" id="{8D6A46C2-5861-4C7F-B46A-D283EE6F2ED1}"/>
              </a:ext>
            </a:extLst>
          </p:cNvPr>
          <p:cNvCxnSpPr/>
          <p:nvPr/>
        </p:nvCxnSpPr>
        <p:spPr>
          <a:xfrm>
            <a:off x="8410330" y="2211704"/>
            <a:ext cx="0" cy="634959"/>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 xmlns:a16="http://schemas.microsoft.com/office/drawing/2014/main" id="{6E8691D7-F159-4DBB-AECB-73053BFE11C6}"/>
              </a:ext>
            </a:extLst>
          </p:cNvPr>
          <p:cNvSpPr txBox="1"/>
          <p:nvPr/>
        </p:nvSpPr>
        <p:spPr>
          <a:xfrm>
            <a:off x="3154034" y="2161309"/>
            <a:ext cx="1192909" cy="461665"/>
          </a:xfrm>
          <a:prstGeom prst="rect">
            <a:avLst/>
          </a:prstGeom>
          <a:noFill/>
        </p:spPr>
        <p:txBody>
          <a:bodyPr wrap="square" rtlCol="0">
            <a:spAutoFit/>
          </a:bodyPr>
          <a:lstStyle/>
          <a:p>
            <a:pPr algn="dist"/>
            <a:r>
              <a:rPr lang="zh-CN" altLang="en-US" sz="2400" b="1" dirty="0">
                <a:solidFill>
                  <a:schemeClr val="tx2"/>
                </a:solidFill>
                <a:latin typeface="+mj-ea"/>
                <a:ea typeface="+mj-ea"/>
              </a:rPr>
              <a:t>馨月湖</a:t>
            </a:r>
          </a:p>
        </p:txBody>
      </p:sp>
      <p:sp>
        <p:nvSpPr>
          <p:cNvPr id="16" name="文本框 15">
            <a:extLst>
              <a:ext uri="{FF2B5EF4-FFF2-40B4-BE49-F238E27FC236}">
                <a16:creationId xmlns="" xmlns:a16="http://schemas.microsoft.com/office/drawing/2014/main" id="{2C5A204A-5C4C-4F52-8855-933DCF3C3CC2}"/>
              </a:ext>
            </a:extLst>
          </p:cNvPr>
          <p:cNvSpPr txBox="1"/>
          <p:nvPr/>
        </p:nvSpPr>
        <p:spPr>
          <a:xfrm>
            <a:off x="3154034" y="2622974"/>
            <a:ext cx="1192910" cy="292388"/>
          </a:xfrm>
          <a:prstGeom prst="rect">
            <a:avLst/>
          </a:prstGeom>
          <a:noFill/>
        </p:spPr>
        <p:txBody>
          <a:bodyPr wrap="square" rtlCol="0">
            <a:spAutoFit/>
          </a:bodyPr>
          <a:lstStyle/>
          <a:p>
            <a:pPr algn="dist"/>
            <a:r>
              <a:rPr lang="en-US" altLang="zh-CN" sz="1300" dirty="0">
                <a:solidFill>
                  <a:schemeClr val="tx2"/>
                </a:solidFill>
                <a:latin typeface="+mj-ea"/>
                <a:ea typeface="+mj-ea"/>
              </a:rPr>
              <a:t>Xin Yue Lake</a:t>
            </a:r>
            <a:endParaRPr lang="zh-CN" altLang="en-US" sz="1300" dirty="0">
              <a:solidFill>
                <a:schemeClr val="tx2"/>
              </a:solidFill>
              <a:latin typeface="+mj-ea"/>
              <a:ea typeface="+mj-ea"/>
            </a:endParaRPr>
          </a:p>
        </p:txBody>
      </p:sp>
      <p:sp>
        <p:nvSpPr>
          <p:cNvPr id="17" name="文本框 16">
            <a:extLst>
              <a:ext uri="{FF2B5EF4-FFF2-40B4-BE49-F238E27FC236}">
                <a16:creationId xmlns="" xmlns:a16="http://schemas.microsoft.com/office/drawing/2014/main" id="{E443E645-6C57-4093-AD3B-FC4828A1AFEC}"/>
              </a:ext>
            </a:extLst>
          </p:cNvPr>
          <p:cNvSpPr txBox="1"/>
          <p:nvPr/>
        </p:nvSpPr>
        <p:spPr>
          <a:xfrm>
            <a:off x="8546915" y="2161309"/>
            <a:ext cx="1453608" cy="461665"/>
          </a:xfrm>
          <a:prstGeom prst="rect">
            <a:avLst/>
          </a:prstGeom>
          <a:noFill/>
        </p:spPr>
        <p:txBody>
          <a:bodyPr wrap="square" rtlCol="0">
            <a:spAutoFit/>
          </a:bodyPr>
          <a:lstStyle/>
          <a:p>
            <a:pPr algn="dist"/>
            <a:r>
              <a:rPr lang="zh-CN" altLang="en-US" sz="2400" b="1" dirty="0">
                <a:solidFill>
                  <a:schemeClr val="tx2"/>
                </a:solidFill>
                <a:latin typeface="+mj-ea"/>
                <a:ea typeface="+mj-ea"/>
              </a:rPr>
              <a:t>世纪广场</a:t>
            </a:r>
          </a:p>
        </p:txBody>
      </p:sp>
      <p:sp>
        <p:nvSpPr>
          <p:cNvPr id="18" name="文本框 17">
            <a:extLst>
              <a:ext uri="{FF2B5EF4-FFF2-40B4-BE49-F238E27FC236}">
                <a16:creationId xmlns="" xmlns:a16="http://schemas.microsoft.com/office/drawing/2014/main" id="{07B01642-159E-40A4-90FA-6E7FF2A45965}"/>
              </a:ext>
            </a:extLst>
          </p:cNvPr>
          <p:cNvSpPr txBox="1"/>
          <p:nvPr/>
        </p:nvSpPr>
        <p:spPr>
          <a:xfrm>
            <a:off x="8546914" y="2622974"/>
            <a:ext cx="1453605" cy="292388"/>
          </a:xfrm>
          <a:prstGeom prst="rect">
            <a:avLst/>
          </a:prstGeom>
          <a:noFill/>
        </p:spPr>
        <p:txBody>
          <a:bodyPr wrap="square" rtlCol="0">
            <a:spAutoFit/>
          </a:bodyPr>
          <a:lstStyle/>
          <a:p>
            <a:pPr algn="dist"/>
            <a:r>
              <a:rPr lang="en-US" altLang="zh-CN" sz="1300" dirty="0">
                <a:solidFill>
                  <a:schemeClr val="tx2"/>
                </a:solidFill>
                <a:latin typeface="+mj-ea"/>
                <a:ea typeface="+mj-ea"/>
              </a:rPr>
              <a:t>Century Square</a:t>
            </a:r>
            <a:endParaRPr lang="zh-CN" altLang="en-US" sz="1300" dirty="0">
              <a:solidFill>
                <a:schemeClr val="tx2"/>
              </a:solidFill>
              <a:latin typeface="+mj-ea"/>
              <a:ea typeface="+mj-ea"/>
            </a:endParaRPr>
          </a:p>
        </p:txBody>
      </p:sp>
      <p:sp>
        <p:nvSpPr>
          <p:cNvPr id="24" name="标题 23">
            <a:extLst>
              <a:ext uri="{FF2B5EF4-FFF2-40B4-BE49-F238E27FC236}">
                <a16:creationId xmlns="" xmlns:a16="http://schemas.microsoft.com/office/drawing/2014/main" id="{B6C8578B-2D2D-49C1-9D16-6D580DF75C06}"/>
              </a:ext>
            </a:extLst>
          </p:cNvPr>
          <p:cNvSpPr>
            <a:spLocks noGrp="1"/>
          </p:cNvSpPr>
          <p:nvPr>
            <p:ph type="title"/>
          </p:nvPr>
        </p:nvSpPr>
        <p:spPr/>
        <p:txBody>
          <a:bodyPr/>
          <a:lstStyle/>
          <a:p>
            <a:r>
              <a:rPr lang="zh-CN" altLang="en-US" dirty="0"/>
              <a:t>团队介绍页</a:t>
            </a:r>
            <a:r>
              <a:rPr lang="en-US" altLang="zh-CN" dirty="0"/>
              <a:t>-2</a:t>
            </a:r>
            <a:r>
              <a:rPr lang="zh-CN" altLang="en-US" dirty="0"/>
              <a:t>人</a:t>
            </a:r>
          </a:p>
        </p:txBody>
      </p:sp>
    </p:spTree>
    <p:extLst>
      <p:ext uri="{BB962C8B-B14F-4D97-AF65-F5344CB8AC3E}">
        <p14:creationId xmlns:p14="http://schemas.microsoft.com/office/powerpoint/2010/main" val="423636772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a:extLst>
              <a:ext uri="{FF2B5EF4-FFF2-40B4-BE49-F238E27FC236}">
                <a16:creationId xmlns="" xmlns:a16="http://schemas.microsoft.com/office/drawing/2014/main" id="{8C37201C-BB5A-42C6-BCB5-DE2755E53A6C}"/>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6" b="56"/>
          <a:stretch>
            <a:fillRect/>
          </a:stretch>
        </p:blipFill>
        <p:spPr>
          <a:xfrm>
            <a:off x="590370" y="1108859"/>
            <a:ext cx="1619430" cy="1619430"/>
          </a:xfrm>
        </p:spPr>
      </p:pic>
      <p:pic>
        <p:nvPicPr>
          <p:cNvPr id="11" name="图片占位符 10">
            <a:extLst>
              <a:ext uri="{FF2B5EF4-FFF2-40B4-BE49-F238E27FC236}">
                <a16:creationId xmlns="" xmlns:a16="http://schemas.microsoft.com/office/drawing/2014/main" id="{93594BA8-7933-4846-BC35-20914C65FEDA}"/>
              </a:ext>
            </a:extLst>
          </p:cNvPr>
          <p:cNvPicPr>
            <a:picLocks noGrp="1" noChangeAspect="1"/>
          </p:cNvPicPr>
          <p:nvPr>
            <p:ph type="pic" sz="quarter" idx="12"/>
          </p:nvPr>
        </p:nvPicPr>
        <p:blipFill>
          <a:blip r:embed="rId4">
            <a:extLst>
              <a:ext uri="{28A0092B-C50C-407E-A947-70E740481C1C}">
                <a14:useLocalDpi xmlns:a14="http://schemas.microsoft.com/office/drawing/2010/main" val="0"/>
              </a:ext>
            </a:extLst>
          </a:blip>
          <a:srcRect t="177" b="177"/>
          <a:stretch>
            <a:fillRect/>
          </a:stretch>
        </p:blipFill>
        <p:spPr>
          <a:xfrm>
            <a:off x="590370" y="2846219"/>
            <a:ext cx="1619430" cy="1619430"/>
          </a:xfrm>
        </p:spPr>
      </p:pic>
      <p:pic>
        <p:nvPicPr>
          <p:cNvPr id="13" name="图片占位符 12">
            <a:extLst>
              <a:ext uri="{FF2B5EF4-FFF2-40B4-BE49-F238E27FC236}">
                <a16:creationId xmlns="" xmlns:a16="http://schemas.microsoft.com/office/drawing/2014/main" id="{C87360D0-DE19-4B05-997A-A43477E18EAD}"/>
              </a:ext>
            </a:extLst>
          </p:cNvPr>
          <p:cNvPicPr>
            <a:picLocks noGrp="1" noChangeAspect="1"/>
          </p:cNvPicPr>
          <p:nvPr>
            <p:ph type="pic" sz="quarter" idx="13"/>
          </p:nvPr>
        </p:nvPicPr>
        <p:blipFill>
          <a:blip r:embed="rId5">
            <a:extLst>
              <a:ext uri="{28A0092B-C50C-407E-A947-70E740481C1C}">
                <a14:useLocalDpi xmlns:a14="http://schemas.microsoft.com/office/drawing/2010/main" val="0"/>
              </a:ext>
            </a:extLst>
          </a:blip>
          <a:srcRect t="56" b="56"/>
          <a:stretch>
            <a:fillRect/>
          </a:stretch>
        </p:blipFill>
        <p:spPr>
          <a:xfrm>
            <a:off x="590370" y="4583579"/>
            <a:ext cx="1619430" cy="1619430"/>
          </a:xfrm>
        </p:spPr>
      </p:pic>
      <p:sp>
        <p:nvSpPr>
          <p:cNvPr id="7" name="标题 1">
            <a:extLst>
              <a:ext uri="{FF2B5EF4-FFF2-40B4-BE49-F238E27FC236}">
                <a16:creationId xmlns="" xmlns:a16="http://schemas.microsoft.com/office/drawing/2014/main" id="{4FD220B2-6EBE-48BF-BBC4-B7DC47EAB1EB}"/>
              </a:ext>
            </a:extLst>
          </p:cNvPr>
          <p:cNvSpPr txBox="1">
            <a:spLocks/>
          </p:cNvSpPr>
          <p:nvPr/>
        </p:nvSpPr>
        <p:spPr bwMode="auto">
          <a:xfrm>
            <a:off x="2606063" y="1215828"/>
            <a:ext cx="2525724" cy="364039"/>
          </a:xfrm>
          <a:prstGeom prst="rect">
            <a:avLst/>
          </a:prstGeom>
          <a:noFill/>
          <a:ln w="9525">
            <a:noFill/>
            <a:miter lim="800000"/>
            <a:headEnd/>
            <a:tailEnd/>
          </a:ln>
        </p:spPr>
        <p:txBody>
          <a:bodyPr lIns="90292" tIns="45147" rIns="90292" bIns="45147"/>
          <a:lstStyle/>
          <a:p>
            <a:pPr marL="0" marR="0" lvl="0" indent="0" algn="l" defTabSz="902931"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Calibri" pitchFamily="34" charset="0"/>
              </a:rPr>
              <a:t>馨月湖 </a:t>
            </a:r>
            <a:r>
              <a:rPr kumimoji="0" lang="en-US" altLang="zh-CN" sz="14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Calibri" pitchFamily="34" charset="0"/>
              </a:rPr>
              <a:t>Captain</a:t>
            </a:r>
            <a:endParaRPr kumimoji="0" lang="zh-CN" altLang="en-US" sz="24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Calibri" pitchFamily="34" charset="0"/>
            </a:endParaRPr>
          </a:p>
        </p:txBody>
      </p:sp>
      <p:sp>
        <p:nvSpPr>
          <p:cNvPr id="8" name="矩形 7">
            <a:extLst>
              <a:ext uri="{FF2B5EF4-FFF2-40B4-BE49-F238E27FC236}">
                <a16:creationId xmlns="" xmlns:a16="http://schemas.microsoft.com/office/drawing/2014/main" id="{2A0D508D-7956-4B12-94D0-A60D9E658750}"/>
              </a:ext>
            </a:extLst>
          </p:cNvPr>
          <p:cNvSpPr/>
          <p:nvPr/>
        </p:nvSpPr>
        <p:spPr>
          <a:xfrm>
            <a:off x="2606063" y="1624407"/>
            <a:ext cx="8969408" cy="1063176"/>
          </a:xfrm>
          <a:prstGeom prst="rect">
            <a:avLst/>
          </a:prstGeom>
        </p:spPr>
        <p:txBody>
          <a:bodyPr wrap="square">
            <a:spAutoFit/>
          </a:bodyPr>
          <a:lstStyle/>
          <a:p>
            <a:pPr marL="285750" lvl="0" indent="-285750" algn="just" defTabSz="902931">
              <a:lnSpc>
                <a:spcPct val="120000"/>
              </a:lnSpc>
              <a:buFont typeface="Arial" panose="020B0604020202020204" pitchFamily="34" charset="0"/>
              <a:buChar char="•"/>
              <a:defRPr/>
            </a:pPr>
            <a:r>
              <a:rPr lang="zh-CN" altLang="en-US"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馨月湖位于河南理工大学校园内，于</a:t>
            </a:r>
            <a:r>
              <a:rPr lang="en-US" altLang="zh-CN"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2003</a:t>
            </a:r>
            <a:r>
              <a:rPr lang="zh-CN" altLang="en-US"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年完成施工，是一座人工湖泊，是河南理工大学南校区规划水系的主体部分。</a:t>
            </a:r>
            <a:endParaRPr lang="en-US" altLang="zh-CN"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endParaRPr>
          </a:p>
          <a:p>
            <a:pPr marL="285750" lvl="0" indent="-285750" algn="just" defTabSz="902931">
              <a:lnSpc>
                <a:spcPct val="120000"/>
              </a:lnSpc>
              <a:buFont typeface="Arial" panose="020B0604020202020204" pitchFamily="34" charset="0"/>
              <a:buChar char="•"/>
              <a:defRPr/>
            </a:pPr>
            <a:r>
              <a:rPr lang="zh-CN" altLang="en-US"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馨月湖于</a:t>
            </a:r>
            <a:r>
              <a:rPr lang="en-US" altLang="zh-CN"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2004</a:t>
            </a:r>
            <a:r>
              <a:rPr lang="zh-CN" altLang="en-US"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年</a:t>
            </a:r>
            <a:r>
              <a:rPr lang="en-US" altLang="zh-CN"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6</a:t>
            </a:r>
            <a:r>
              <a:rPr lang="zh-CN" altLang="en-US"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月河南理工大学揭牌暨</a:t>
            </a:r>
            <a:r>
              <a:rPr lang="en-US" altLang="zh-CN"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95</a:t>
            </a:r>
            <a:r>
              <a:rPr lang="zh-CN" altLang="en-US"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周年校庆前正式蓄水。</a:t>
            </a:r>
          </a:p>
        </p:txBody>
      </p:sp>
      <p:cxnSp>
        <p:nvCxnSpPr>
          <p:cNvPr id="15" name="直接连接符 14">
            <a:extLst>
              <a:ext uri="{FF2B5EF4-FFF2-40B4-BE49-F238E27FC236}">
                <a16:creationId xmlns="" xmlns:a16="http://schemas.microsoft.com/office/drawing/2014/main" id="{DDB1ECA7-4A41-447A-9FF5-94EABB9B0362}"/>
              </a:ext>
            </a:extLst>
          </p:cNvPr>
          <p:cNvCxnSpPr>
            <a:cxnSpLocks/>
          </p:cNvCxnSpPr>
          <p:nvPr/>
        </p:nvCxnSpPr>
        <p:spPr>
          <a:xfrm>
            <a:off x="695325" y="2796309"/>
            <a:ext cx="108013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 xmlns:a16="http://schemas.microsoft.com/office/drawing/2014/main" id="{5513D3E1-25B0-4260-B9CD-BFC244D54978}"/>
              </a:ext>
            </a:extLst>
          </p:cNvPr>
          <p:cNvCxnSpPr>
            <a:cxnSpLocks/>
          </p:cNvCxnSpPr>
          <p:nvPr/>
        </p:nvCxnSpPr>
        <p:spPr>
          <a:xfrm>
            <a:off x="695325" y="4490027"/>
            <a:ext cx="1080135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3" name="标题 1">
            <a:extLst>
              <a:ext uri="{FF2B5EF4-FFF2-40B4-BE49-F238E27FC236}">
                <a16:creationId xmlns="" xmlns:a16="http://schemas.microsoft.com/office/drawing/2014/main" id="{384A660E-F23F-4334-876B-59302FFA63CD}"/>
              </a:ext>
            </a:extLst>
          </p:cNvPr>
          <p:cNvSpPr txBox="1">
            <a:spLocks/>
          </p:cNvSpPr>
          <p:nvPr/>
        </p:nvSpPr>
        <p:spPr bwMode="auto">
          <a:xfrm>
            <a:off x="2606063" y="2913184"/>
            <a:ext cx="2525724" cy="364039"/>
          </a:xfrm>
          <a:prstGeom prst="rect">
            <a:avLst/>
          </a:prstGeom>
          <a:noFill/>
          <a:ln w="9525">
            <a:noFill/>
            <a:miter lim="800000"/>
            <a:headEnd/>
            <a:tailEnd/>
          </a:ln>
        </p:spPr>
        <p:txBody>
          <a:bodyPr lIns="90292" tIns="45147" rIns="90292" bIns="45147"/>
          <a:lstStyle/>
          <a:p>
            <a:pPr marL="0" marR="0" lvl="0" indent="0" algn="l" defTabSz="902931"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Calibri" pitchFamily="34" charset="0"/>
              </a:rPr>
              <a:t>世纪广场 </a:t>
            </a:r>
            <a:r>
              <a:rPr kumimoji="0" lang="en-US" altLang="zh-CN" sz="14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Calibri" pitchFamily="34" charset="0"/>
              </a:rPr>
              <a:t>Captain</a:t>
            </a:r>
            <a:endParaRPr kumimoji="0" lang="zh-CN" altLang="en-US" sz="24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Calibri" pitchFamily="34" charset="0"/>
            </a:endParaRPr>
          </a:p>
        </p:txBody>
      </p:sp>
      <p:sp>
        <p:nvSpPr>
          <p:cNvPr id="24" name="矩形 23">
            <a:extLst>
              <a:ext uri="{FF2B5EF4-FFF2-40B4-BE49-F238E27FC236}">
                <a16:creationId xmlns="" xmlns:a16="http://schemas.microsoft.com/office/drawing/2014/main" id="{33A8DE7F-D412-4FD9-8765-D3463D642427}"/>
              </a:ext>
            </a:extLst>
          </p:cNvPr>
          <p:cNvSpPr/>
          <p:nvPr/>
        </p:nvSpPr>
        <p:spPr>
          <a:xfrm>
            <a:off x="2606062" y="3321763"/>
            <a:ext cx="8969409" cy="1063176"/>
          </a:xfrm>
          <a:prstGeom prst="rect">
            <a:avLst/>
          </a:prstGeom>
        </p:spPr>
        <p:txBody>
          <a:bodyPr wrap="square">
            <a:spAutoFit/>
          </a:bodyPr>
          <a:lstStyle/>
          <a:p>
            <a:pPr marL="285750" lvl="0" indent="-285750" algn="just" defTabSz="902931">
              <a:lnSpc>
                <a:spcPct val="120000"/>
              </a:lnSpc>
              <a:buFont typeface="Arial" panose="020B0604020202020204" pitchFamily="34" charset="0"/>
              <a:buChar char="•"/>
              <a:defRPr/>
            </a:pPr>
            <a:r>
              <a:rPr lang="zh-CN" altLang="en-US"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馨月湖位于河南理工大学校园内，于</a:t>
            </a:r>
            <a:r>
              <a:rPr lang="en-US" altLang="zh-CN"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2003</a:t>
            </a:r>
            <a:r>
              <a:rPr lang="zh-CN" altLang="en-US"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年完成施工，是一座人工湖泊，是河南理工大学南校区规划水系的主体部分。</a:t>
            </a:r>
            <a:endParaRPr lang="en-US" altLang="zh-CN"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endParaRPr>
          </a:p>
          <a:p>
            <a:pPr marL="285750" lvl="0" indent="-285750" algn="just" defTabSz="902931">
              <a:lnSpc>
                <a:spcPct val="120000"/>
              </a:lnSpc>
              <a:buFont typeface="Arial" panose="020B0604020202020204" pitchFamily="34" charset="0"/>
              <a:buChar char="•"/>
              <a:defRPr/>
            </a:pPr>
            <a:r>
              <a:rPr lang="zh-CN" altLang="en-US"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馨月湖于</a:t>
            </a:r>
            <a:r>
              <a:rPr lang="en-US" altLang="zh-CN"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2004</a:t>
            </a:r>
            <a:r>
              <a:rPr lang="zh-CN" altLang="en-US"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年</a:t>
            </a:r>
            <a:r>
              <a:rPr lang="en-US" altLang="zh-CN"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6</a:t>
            </a:r>
            <a:r>
              <a:rPr lang="zh-CN" altLang="en-US"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月河南理工大学揭牌暨</a:t>
            </a:r>
            <a:r>
              <a:rPr lang="en-US" altLang="zh-CN"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95</a:t>
            </a:r>
            <a:r>
              <a:rPr lang="zh-CN" altLang="en-US"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周年校庆前正式蓄水。</a:t>
            </a:r>
          </a:p>
        </p:txBody>
      </p:sp>
      <p:sp>
        <p:nvSpPr>
          <p:cNvPr id="25" name="标题 1">
            <a:extLst>
              <a:ext uri="{FF2B5EF4-FFF2-40B4-BE49-F238E27FC236}">
                <a16:creationId xmlns="" xmlns:a16="http://schemas.microsoft.com/office/drawing/2014/main" id="{493BD0FD-8431-4879-956D-605DDE0D50A2}"/>
              </a:ext>
            </a:extLst>
          </p:cNvPr>
          <p:cNvSpPr txBox="1">
            <a:spLocks/>
          </p:cNvSpPr>
          <p:nvPr/>
        </p:nvSpPr>
        <p:spPr bwMode="auto">
          <a:xfrm>
            <a:off x="2606063" y="4610540"/>
            <a:ext cx="2525724" cy="364039"/>
          </a:xfrm>
          <a:prstGeom prst="rect">
            <a:avLst/>
          </a:prstGeom>
          <a:noFill/>
          <a:ln w="9525">
            <a:noFill/>
            <a:miter lim="800000"/>
            <a:headEnd/>
            <a:tailEnd/>
          </a:ln>
        </p:spPr>
        <p:txBody>
          <a:bodyPr lIns="90292" tIns="45147" rIns="90292" bIns="45147"/>
          <a:lstStyle/>
          <a:p>
            <a:pPr marL="0" marR="0" lvl="0" indent="0" algn="l" defTabSz="902931"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Calibri" pitchFamily="34" charset="0"/>
              </a:rPr>
              <a:t>西大门 </a:t>
            </a:r>
            <a:r>
              <a:rPr kumimoji="0" lang="en-US" altLang="zh-CN" sz="14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Calibri" pitchFamily="34" charset="0"/>
              </a:rPr>
              <a:t>Captain</a:t>
            </a:r>
            <a:endParaRPr kumimoji="0" lang="zh-CN" altLang="en-US" sz="2400"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cs typeface="+mn-cs"/>
              <a:sym typeface="Calibri" pitchFamily="34" charset="0"/>
            </a:endParaRPr>
          </a:p>
        </p:txBody>
      </p:sp>
      <p:sp>
        <p:nvSpPr>
          <p:cNvPr id="26" name="矩形 25">
            <a:extLst>
              <a:ext uri="{FF2B5EF4-FFF2-40B4-BE49-F238E27FC236}">
                <a16:creationId xmlns="" xmlns:a16="http://schemas.microsoft.com/office/drawing/2014/main" id="{ECCEF6C9-4DF5-4B4C-9809-B606520D6386}"/>
              </a:ext>
            </a:extLst>
          </p:cNvPr>
          <p:cNvSpPr/>
          <p:nvPr/>
        </p:nvSpPr>
        <p:spPr>
          <a:xfrm>
            <a:off x="2606063" y="5019119"/>
            <a:ext cx="8969410" cy="1063176"/>
          </a:xfrm>
          <a:prstGeom prst="rect">
            <a:avLst/>
          </a:prstGeom>
        </p:spPr>
        <p:txBody>
          <a:bodyPr wrap="square">
            <a:spAutoFit/>
          </a:bodyPr>
          <a:lstStyle/>
          <a:p>
            <a:pPr marL="285750" lvl="0" indent="-285750" algn="just" defTabSz="902931">
              <a:lnSpc>
                <a:spcPct val="120000"/>
              </a:lnSpc>
              <a:buFont typeface="Arial" panose="020B0604020202020204" pitchFamily="34" charset="0"/>
              <a:buChar char="•"/>
              <a:defRPr/>
            </a:pPr>
            <a:r>
              <a:rPr lang="zh-CN" altLang="en-US"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馨月湖位于河南理工大学校园内，于</a:t>
            </a:r>
            <a:r>
              <a:rPr lang="en-US" altLang="zh-CN"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2003</a:t>
            </a:r>
            <a:r>
              <a:rPr lang="zh-CN" altLang="en-US"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年完成施工，是一座人工湖泊，是河南理工大学南校区规划水系的主体部分。</a:t>
            </a:r>
            <a:endParaRPr lang="en-US" altLang="zh-CN"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endParaRPr>
          </a:p>
          <a:p>
            <a:pPr marL="285750" lvl="0" indent="-285750" algn="just" defTabSz="902931">
              <a:lnSpc>
                <a:spcPct val="120000"/>
              </a:lnSpc>
              <a:buFont typeface="Arial" panose="020B0604020202020204" pitchFamily="34" charset="0"/>
              <a:buChar char="•"/>
              <a:defRPr/>
            </a:pPr>
            <a:r>
              <a:rPr lang="zh-CN" altLang="en-US"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馨月湖于</a:t>
            </a:r>
            <a:r>
              <a:rPr lang="en-US" altLang="zh-CN"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2004</a:t>
            </a:r>
            <a:r>
              <a:rPr lang="zh-CN" altLang="en-US"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年</a:t>
            </a:r>
            <a:r>
              <a:rPr lang="en-US" altLang="zh-CN"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6</a:t>
            </a:r>
            <a:r>
              <a:rPr lang="zh-CN" altLang="en-US"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月河南理工大学揭牌暨</a:t>
            </a:r>
            <a:r>
              <a:rPr lang="en-US" altLang="zh-CN"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95</a:t>
            </a:r>
            <a:r>
              <a:rPr lang="zh-CN" altLang="en-US" kern="0" dirty="0">
                <a:solidFill>
                  <a:prstClr val="black">
                    <a:lumMod val="50000"/>
                    <a:lumOff val="50000"/>
                  </a:prstClr>
                </a:solidFill>
                <a:latin typeface="微软雅黑 Light" panose="020B0502040204020203" pitchFamily="34" charset="-122"/>
                <a:ea typeface="微软雅黑 Light" panose="020B0502040204020203" pitchFamily="34" charset="-122"/>
                <a:sym typeface="Calibri" pitchFamily="34" charset="0"/>
              </a:rPr>
              <a:t>周年校庆前正式蓄水。</a:t>
            </a:r>
          </a:p>
        </p:txBody>
      </p:sp>
      <p:sp>
        <p:nvSpPr>
          <p:cNvPr id="21" name="标题 20">
            <a:extLst>
              <a:ext uri="{FF2B5EF4-FFF2-40B4-BE49-F238E27FC236}">
                <a16:creationId xmlns="" xmlns:a16="http://schemas.microsoft.com/office/drawing/2014/main" id="{5AC8E502-C53E-4D45-BE5B-96C18D13146D}"/>
              </a:ext>
            </a:extLst>
          </p:cNvPr>
          <p:cNvSpPr>
            <a:spLocks noGrp="1"/>
          </p:cNvSpPr>
          <p:nvPr>
            <p:ph type="title"/>
          </p:nvPr>
        </p:nvSpPr>
        <p:spPr/>
        <p:txBody>
          <a:bodyPr/>
          <a:lstStyle/>
          <a:p>
            <a:r>
              <a:rPr lang="zh-CN" altLang="en-US" dirty="0"/>
              <a:t>团队介绍页</a:t>
            </a:r>
            <a:r>
              <a:rPr lang="en-US" altLang="zh-CN" dirty="0"/>
              <a:t>-3</a:t>
            </a:r>
            <a:r>
              <a:rPr lang="zh-CN" altLang="en-US" dirty="0"/>
              <a:t>人</a:t>
            </a:r>
          </a:p>
        </p:txBody>
      </p:sp>
    </p:spTree>
    <p:extLst>
      <p:ext uri="{BB962C8B-B14F-4D97-AF65-F5344CB8AC3E}">
        <p14:creationId xmlns:p14="http://schemas.microsoft.com/office/powerpoint/2010/main" val="38496888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a:extLst>
              <a:ext uri="{FF2B5EF4-FFF2-40B4-BE49-F238E27FC236}">
                <a16:creationId xmlns="" xmlns:a16="http://schemas.microsoft.com/office/drawing/2014/main" id="{987AE482-3163-47BD-A1B6-457862488428}"/>
              </a:ext>
            </a:extLst>
          </p:cNvPr>
          <p:cNvSpPr/>
          <p:nvPr/>
        </p:nvSpPr>
        <p:spPr>
          <a:xfrm>
            <a:off x="688248" y="1561814"/>
            <a:ext cx="1440000" cy="1440000"/>
          </a:xfrm>
          <a:prstGeom prst="ellipse">
            <a:avLst/>
          </a:prstGeom>
          <a:blipFill>
            <a:blip r:embed="rId3"/>
            <a:stretch>
              <a:fillRect/>
            </a:stretch>
          </a:blipFill>
          <a:ln>
            <a:noFill/>
          </a:ln>
          <a:effectLst>
            <a:outerShdw blurRad="127000" sx="101000" sy="101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形状 25">
            <a:extLst>
              <a:ext uri="{FF2B5EF4-FFF2-40B4-BE49-F238E27FC236}">
                <a16:creationId xmlns="" xmlns:a16="http://schemas.microsoft.com/office/drawing/2014/main" id="{656EB10F-A1D9-4DA8-A483-219D148FB7EE}"/>
              </a:ext>
            </a:extLst>
          </p:cNvPr>
          <p:cNvSpPr/>
          <p:nvPr/>
        </p:nvSpPr>
        <p:spPr>
          <a:xfrm>
            <a:off x="2390102" y="1561814"/>
            <a:ext cx="3195786" cy="1440000"/>
          </a:xfrm>
          <a:custGeom>
            <a:avLst/>
            <a:gdLst>
              <a:gd name="connsiteX0" fmla="*/ 393125 w 2982189"/>
              <a:gd name="connsiteY0" fmla="*/ 0 h 1298864"/>
              <a:gd name="connsiteX1" fmla="*/ 2744926 w 2982189"/>
              <a:gd name="connsiteY1" fmla="*/ 0 h 1298864"/>
              <a:gd name="connsiteX2" fmla="*/ 2982189 w 2982189"/>
              <a:gd name="connsiteY2" fmla="*/ 237263 h 1298864"/>
              <a:gd name="connsiteX3" fmla="*/ 2982189 w 2982189"/>
              <a:gd name="connsiteY3" fmla="*/ 1061601 h 1298864"/>
              <a:gd name="connsiteX4" fmla="*/ 2744926 w 2982189"/>
              <a:gd name="connsiteY4" fmla="*/ 1298864 h 1298864"/>
              <a:gd name="connsiteX5" fmla="*/ 393125 w 2982189"/>
              <a:gd name="connsiteY5" fmla="*/ 1298864 h 1298864"/>
              <a:gd name="connsiteX6" fmla="*/ 155862 w 2982189"/>
              <a:gd name="connsiteY6" fmla="*/ 1061601 h 1298864"/>
              <a:gd name="connsiteX7" fmla="*/ 155862 w 2982189"/>
              <a:gd name="connsiteY7" fmla="*/ 775433 h 1298864"/>
              <a:gd name="connsiteX8" fmla="*/ 0 w 2982189"/>
              <a:gd name="connsiteY8" fmla="*/ 649433 h 1298864"/>
              <a:gd name="connsiteX9" fmla="*/ 155862 w 2982189"/>
              <a:gd name="connsiteY9" fmla="*/ 523433 h 1298864"/>
              <a:gd name="connsiteX10" fmla="*/ 155862 w 2982189"/>
              <a:gd name="connsiteY10" fmla="*/ 237263 h 1298864"/>
              <a:gd name="connsiteX11" fmla="*/ 393125 w 2982189"/>
              <a:gd name="connsiteY11" fmla="*/ 0 h 129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2189" h="1298864">
                <a:moveTo>
                  <a:pt x="393125" y="0"/>
                </a:moveTo>
                <a:lnTo>
                  <a:pt x="2744926" y="0"/>
                </a:lnTo>
                <a:cubicBezTo>
                  <a:pt x="2875963" y="0"/>
                  <a:pt x="2982189" y="106226"/>
                  <a:pt x="2982189" y="237263"/>
                </a:cubicBezTo>
                <a:lnTo>
                  <a:pt x="2982189" y="1061601"/>
                </a:lnTo>
                <a:cubicBezTo>
                  <a:pt x="2982189" y="1192638"/>
                  <a:pt x="2875963" y="1298864"/>
                  <a:pt x="2744926" y="1298864"/>
                </a:cubicBezTo>
                <a:lnTo>
                  <a:pt x="393125" y="1298864"/>
                </a:lnTo>
                <a:cubicBezTo>
                  <a:pt x="262088" y="1298864"/>
                  <a:pt x="155862" y="1192638"/>
                  <a:pt x="155862" y="1061601"/>
                </a:cubicBezTo>
                <a:lnTo>
                  <a:pt x="155862" y="775433"/>
                </a:lnTo>
                <a:lnTo>
                  <a:pt x="0" y="649433"/>
                </a:lnTo>
                <a:lnTo>
                  <a:pt x="155862" y="523433"/>
                </a:lnTo>
                <a:lnTo>
                  <a:pt x="155862" y="237263"/>
                </a:lnTo>
                <a:cubicBezTo>
                  <a:pt x="155862" y="106226"/>
                  <a:pt x="262088" y="0"/>
                  <a:pt x="393125" y="0"/>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5" name="椭圆 14">
            <a:extLst>
              <a:ext uri="{FF2B5EF4-FFF2-40B4-BE49-F238E27FC236}">
                <a16:creationId xmlns="" xmlns:a16="http://schemas.microsoft.com/office/drawing/2014/main" id="{4966DACB-7E06-451D-93CF-E13F6725CC30}"/>
              </a:ext>
            </a:extLst>
          </p:cNvPr>
          <p:cNvSpPr/>
          <p:nvPr/>
        </p:nvSpPr>
        <p:spPr>
          <a:xfrm>
            <a:off x="6565474" y="1561814"/>
            <a:ext cx="1440000" cy="1440000"/>
          </a:xfrm>
          <a:prstGeom prst="ellipse">
            <a:avLst/>
          </a:prstGeom>
          <a:blipFill>
            <a:blip r:embed="rId4"/>
            <a:stretch>
              <a:fillRect/>
            </a:stretch>
          </a:blipFill>
          <a:ln>
            <a:noFill/>
          </a:ln>
          <a:effectLst>
            <a:outerShdw blurRad="127000" sx="101000" sy="101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 xmlns:a16="http://schemas.microsoft.com/office/drawing/2014/main" id="{53FBBDA5-7DFC-418D-BC15-1850EAA41271}"/>
              </a:ext>
            </a:extLst>
          </p:cNvPr>
          <p:cNvSpPr/>
          <p:nvPr/>
        </p:nvSpPr>
        <p:spPr>
          <a:xfrm>
            <a:off x="688248" y="4047895"/>
            <a:ext cx="1440000" cy="1440000"/>
          </a:xfrm>
          <a:prstGeom prst="ellipse">
            <a:avLst/>
          </a:prstGeom>
          <a:blipFill>
            <a:blip r:embed="rId5"/>
            <a:stretch>
              <a:fillRect/>
            </a:stretch>
          </a:blipFill>
          <a:ln>
            <a:noFill/>
          </a:ln>
          <a:effectLst>
            <a:outerShdw blurRad="127000" sx="101000" sy="101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 xmlns:a16="http://schemas.microsoft.com/office/drawing/2014/main" id="{BB1477B2-8C12-4C6D-A8D7-F40B000C290E}"/>
              </a:ext>
            </a:extLst>
          </p:cNvPr>
          <p:cNvSpPr/>
          <p:nvPr/>
        </p:nvSpPr>
        <p:spPr>
          <a:xfrm>
            <a:off x="6565474" y="4047895"/>
            <a:ext cx="1440000" cy="1440000"/>
          </a:xfrm>
          <a:prstGeom prst="ellipse">
            <a:avLst/>
          </a:prstGeom>
          <a:blipFill>
            <a:blip r:embed="rId6"/>
            <a:stretch>
              <a:fillRect/>
            </a:stretch>
          </a:blipFill>
          <a:ln>
            <a:noFill/>
          </a:ln>
          <a:effectLst>
            <a:outerShdw blurRad="127000" sx="101000" sy="101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形状 26">
            <a:extLst>
              <a:ext uri="{FF2B5EF4-FFF2-40B4-BE49-F238E27FC236}">
                <a16:creationId xmlns="" xmlns:a16="http://schemas.microsoft.com/office/drawing/2014/main" id="{D472D267-77B1-4681-AD44-9340D9BEDB73}"/>
              </a:ext>
            </a:extLst>
          </p:cNvPr>
          <p:cNvSpPr/>
          <p:nvPr/>
        </p:nvSpPr>
        <p:spPr>
          <a:xfrm>
            <a:off x="8307966" y="1561814"/>
            <a:ext cx="3195786" cy="1440000"/>
          </a:xfrm>
          <a:custGeom>
            <a:avLst/>
            <a:gdLst>
              <a:gd name="connsiteX0" fmla="*/ 393125 w 2982189"/>
              <a:gd name="connsiteY0" fmla="*/ 0 h 1298864"/>
              <a:gd name="connsiteX1" fmla="*/ 2744926 w 2982189"/>
              <a:gd name="connsiteY1" fmla="*/ 0 h 1298864"/>
              <a:gd name="connsiteX2" fmla="*/ 2982189 w 2982189"/>
              <a:gd name="connsiteY2" fmla="*/ 237263 h 1298864"/>
              <a:gd name="connsiteX3" fmla="*/ 2982189 w 2982189"/>
              <a:gd name="connsiteY3" fmla="*/ 1061601 h 1298864"/>
              <a:gd name="connsiteX4" fmla="*/ 2744926 w 2982189"/>
              <a:gd name="connsiteY4" fmla="*/ 1298864 h 1298864"/>
              <a:gd name="connsiteX5" fmla="*/ 393125 w 2982189"/>
              <a:gd name="connsiteY5" fmla="*/ 1298864 h 1298864"/>
              <a:gd name="connsiteX6" fmla="*/ 155862 w 2982189"/>
              <a:gd name="connsiteY6" fmla="*/ 1061601 h 1298864"/>
              <a:gd name="connsiteX7" fmla="*/ 155862 w 2982189"/>
              <a:gd name="connsiteY7" fmla="*/ 775433 h 1298864"/>
              <a:gd name="connsiteX8" fmla="*/ 0 w 2982189"/>
              <a:gd name="connsiteY8" fmla="*/ 649433 h 1298864"/>
              <a:gd name="connsiteX9" fmla="*/ 155862 w 2982189"/>
              <a:gd name="connsiteY9" fmla="*/ 523433 h 1298864"/>
              <a:gd name="connsiteX10" fmla="*/ 155862 w 2982189"/>
              <a:gd name="connsiteY10" fmla="*/ 237263 h 1298864"/>
              <a:gd name="connsiteX11" fmla="*/ 393125 w 2982189"/>
              <a:gd name="connsiteY11" fmla="*/ 0 h 129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2189" h="1298864">
                <a:moveTo>
                  <a:pt x="393125" y="0"/>
                </a:moveTo>
                <a:lnTo>
                  <a:pt x="2744926" y="0"/>
                </a:lnTo>
                <a:cubicBezTo>
                  <a:pt x="2875963" y="0"/>
                  <a:pt x="2982189" y="106226"/>
                  <a:pt x="2982189" y="237263"/>
                </a:cubicBezTo>
                <a:lnTo>
                  <a:pt x="2982189" y="1061601"/>
                </a:lnTo>
                <a:cubicBezTo>
                  <a:pt x="2982189" y="1192638"/>
                  <a:pt x="2875963" y="1298864"/>
                  <a:pt x="2744926" y="1298864"/>
                </a:cubicBezTo>
                <a:lnTo>
                  <a:pt x="393125" y="1298864"/>
                </a:lnTo>
                <a:cubicBezTo>
                  <a:pt x="262088" y="1298864"/>
                  <a:pt x="155862" y="1192638"/>
                  <a:pt x="155862" y="1061601"/>
                </a:cubicBezTo>
                <a:lnTo>
                  <a:pt x="155862" y="775433"/>
                </a:lnTo>
                <a:lnTo>
                  <a:pt x="0" y="649433"/>
                </a:lnTo>
                <a:lnTo>
                  <a:pt x="155862" y="523433"/>
                </a:lnTo>
                <a:lnTo>
                  <a:pt x="155862" y="237263"/>
                </a:lnTo>
                <a:cubicBezTo>
                  <a:pt x="155862" y="106226"/>
                  <a:pt x="262088" y="0"/>
                  <a:pt x="393125" y="0"/>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8" name="任意多边形: 形状 27">
            <a:extLst>
              <a:ext uri="{FF2B5EF4-FFF2-40B4-BE49-F238E27FC236}">
                <a16:creationId xmlns="" xmlns:a16="http://schemas.microsoft.com/office/drawing/2014/main" id="{0EF4CD54-FB17-494D-B43A-14801F2C1620}"/>
              </a:ext>
            </a:extLst>
          </p:cNvPr>
          <p:cNvSpPr/>
          <p:nvPr/>
        </p:nvSpPr>
        <p:spPr>
          <a:xfrm>
            <a:off x="2390102" y="4047895"/>
            <a:ext cx="3195786" cy="1440000"/>
          </a:xfrm>
          <a:custGeom>
            <a:avLst/>
            <a:gdLst>
              <a:gd name="connsiteX0" fmla="*/ 393125 w 2982189"/>
              <a:gd name="connsiteY0" fmla="*/ 0 h 1298864"/>
              <a:gd name="connsiteX1" fmla="*/ 2744926 w 2982189"/>
              <a:gd name="connsiteY1" fmla="*/ 0 h 1298864"/>
              <a:gd name="connsiteX2" fmla="*/ 2982189 w 2982189"/>
              <a:gd name="connsiteY2" fmla="*/ 237263 h 1298864"/>
              <a:gd name="connsiteX3" fmla="*/ 2982189 w 2982189"/>
              <a:gd name="connsiteY3" fmla="*/ 1061601 h 1298864"/>
              <a:gd name="connsiteX4" fmla="*/ 2744926 w 2982189"/>
              <a:gd name="connsiteY4" fmla="*/ 1298864 h 1298864"/>
              <a:gd name="connsiteX5" fmla="*/ 393125 w 2982189"/>
              <a:gd name="connsiteY5" fmla="*/ 1298864 h 1298864"/>
              <a:gd name="connsiteX6" fmla="*/ 155862 w 2982189"/>
              <a:gd name="connsiteY6" fmla="*/ 1061601 h 1298864"/>
              <a:gd name="connsiteX7" fmla="*/ 155862 w 2982189"/>
              <a:gd name="connsiteY7" fmla="*/ 775433 h 1298864"/>
              <a:gd name="connsiteX8" fmla="*/ 0 w 2982189"/>
              <a:gd name="connsiteY8" fmla="*/ 649433 h 1298864"/>
              <a:gd name="connsiteX9" fmla="*/ 155862 w 2982189"/>
              <a:gd name="connsiteY9" fmla="*/ 523433 h 1298864"/>
              <a:gd name="connsiteX10" fmla="*/ 155862 w 2982189"/>
              <a:gd name="connsiteY10" fmla="*/ 237263 h 1298864"/>
              <a:gd name="connsiteX11" fmla="*/ 393125 w 2982189"/>
              <a:gd name="connsiteY11" fmla="*/ 0 h 129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2189" h="1298864">
                <a:moveTo>
                  <a:pt x="393125" y="0"/>
                </a:moveTo>
                <a:lnTo>
                  <a:pt x="2744926" y="0"/>
                </a:lnTo>
                <a:cubicBezTo>
                  <a:pt x="2875963" y="0"/>
                  <a:pt x="2982189" y="106226"/>
                  <a:pt x="2982189" y="237263"/>
                </a:cubicBezTo>
                <a:lnTo>
                  <a:pt x="2982189" y="1061601"/>
                </a:lnTo>
                <a:cubicBezTo>
                  <a:pt x="2982189" y="1192638"/>
                  <a:pt x="2875963" y="1298864"/>
                  <a:pt x="2744926" y="1298864"/>
                </a:cubicBezTo>
                <a:lnTo>
                  <a:pt x="393125" y="1298864"/>
                </a:lnTo>
                <a:cubicBezTo>
                  <a:pt x="262088" y="1298864"/>
                  <a:pt x="155862" y="1192638"/>
                  <a:pt x="155862" y="1061601"/>
                </a:cubicBezTo>
                <a:lnTo>
                  <a:pt x="155862" y="775433"/>
                </a:lnTo>
                <a:lnTo>
                  <a:pt x="0" y="649433"/>
                </a:lnTo>
                <a:lnTo>
                  <a:pt x="155862" y="523433"/>
                </a:lnTo>
                <a:lnTo>
                  <a:pt x="155862" y="237263"/>
                </a:lnTo>
                <a:cubicBezTo>
                  <a:pt x="155862" y="106226"/>
                  <a:pt x="262088" y="0"/>
                  <a:pt x="393125" y="0"/>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9" name="任意多边形: 形状 28">
            <a:extLst>
              <a:ext uri="{FF2B5EF4-FFF2-40B4-BE49-F238E27FC236}">
                <a16:creationId xmlns="" xmlns:a16="http://schemas.microsoft.com/office/drawing/2014/main" id="{A387E5A8-45D8-4937-9209-96959663E16A}"/>
              </a:ext>
            </a:extLst>
          </p:cNvPr>
          <p:cNvSpPr/>
          <p:nvPr/>
        </p:nvSpPr>
        <p:spPr>
          <a:xfrm>
            <a:off x="8307966" y="4047895"/>
            <a:ext cx="3195786" cy="1440000"/>
          </a:xfrm>
          <a:custGeom>
            <a:avLst/>
            <a:gdLst>
              <a:gd name="connsiteX0" fmla="*/ 393125 w 2982189"/>
              <a:gd name="connsiteY0" fmla="*/ 0 h 1298864"/>
              <a:gd name="connsiteX1" fmla="*/ 2744926 w 2982189"/>
              <a:gd name="connsiteY1" fmla="*/ 0 h 1298864"/>
              <a:gd name="connsiteX2" fmla="*/ 2982189 w 2982189"/>
              <a:gd name="connsiteY2" fmla="*/ 237263 h 1298864"/>
              <a:gd name="connsiteX3" fmla="*/ 2982189 w 2982189"/>
              <a:gd name="connsiteY3" fmla="*/ 1061601 h 1298864"/>
              <a:gd name="connsiteX4" fmla="*/ 2744926 w 2982189"/>
              <a:gd name="connsiteY4" fmla="*/ 1298864 h 1298864"/>
              <a:gd name="connsiteX5" fmla="*/ 393125 w 2982189"/>
              <a:gd name="connsiteY5" fmla="*/ 1298864 h 1298864"/>
              <a:gd name="connsiteX6" fmla="*/ 155862 w 2982189"/>
              <a:gd name="connsiteY6" fmla="*/ 1061601 h 1298864"/>
              <a:gd name="connsiteX7" fmla="*/ 155862 w 2982189"/>
              <a:gd name="connsiteY7" fmla="*/ 775433 h 1298864"/>
              <a:gd name="connsiteX8" fmla="*/ 0 w 2982189"/>
              <a:gd name="connsiteY8" fmla="*/ 649433 h 1298864"/>
              <a:gd name="connsiteX9" fmla="*/ 155862 w 2982189"/>
              <a:gd name="connsiteY9" fmla="*/ 523433 h 1298864"/>
              <a:gd name="connsiteX10" fmla="*/ 155862 w 2982189"/>
              <a:gd name="connsiteY10" fmla="*/ 237263 h 1298864"/>
              <a:gd name="connsiteX11" fmla="*/ 393125 w 2982189"/>
              <a:gd name="connsiteY11" fmla="*/ 0 h 1298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982189" h="1298864">
                <a:moveTo>
                  <a:pt x="393125" y="0"/>
                </a:moveTo>
                <a:lnTo>
                  <a:pt x="2744926" y="0"/>
                </a:lnTo>
                <a:cubicBezTo>
                  <a:pt x="2875963" y="0"/>
                  <a:pt x="2982189" y="106226"/>
                  <a:pt x="2982189" y="237263"/>
                </a:cubicBezTo>
                <a:lnTo>
                  <a:pt x="2982189" y="1061601"/>
                </a:lnTo>
                <a:cubicBezTo>
                  <a:pt x="2982189" y="1192638"/>
                  <a:pt x="2875963" y="1298864"/>
                  <a:pt x="2744926" y="1298864"/>
                </a:cubicBezTo>
                <a:lnTo>
                  <a:pt x="393125" y="1298864"/>
                </a:lnTo>
                <a:cubicBezTo>
                  <a:pt x="262088" y="1298864"/>
                  <a:pt x="155862" y="1192638"/>
                  <a:pt x="155862" y="1061601"/>
                </a:cubicBezTo>
                <a:lnTo>
                  <a:pt x="155862" y="775433"/>
                </a:lnTo>
                <a:lnTo>
                  <a:pt x="0" y="649433"/>
                </a:lnTo>
                <a:lnTo>
                  <a:pt x="155862" y="523433"/>
                </a:lnTo>
                <a:lnTo>
                  <a:pt x="155862" y="237263"/>
                </a:lnTo>
                <a:cubicBezTo>
                  <a:pt x="155862" y="106226"/>
                  <a:pt x="262088" y="0"/>
                  <a:pt x="393125" y="0"/>
                </a:cubicBezTo>
                <a:close/>
              </a:path>
            </a:pathLst>
          </a:custGeom>
          <a:solidFill>
            <a:schemeClr val="bg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文本框 2">
            <a:extLst>
              <a:ext uri="{FF2B5EF4-FFF2-40B4-BE49-F238E27FC236}">
                <a16:creationId xmlns="" xmlns:a16="http://schemas.microsoft.com/office/drawing/2014/main" id="{317E2835-25B7-45FF-BF41-FA9E3882F612}"/>
              </a:ext>
            </a:extLst>
          </p:cNvPr>
          <p:cNvSpPr txBox="1"/>
          <p:nvPr/>
        </p:nvSpPr>
        <p:spPr>
          <a:xfrm>
            <a:off x="647406" y="3075709"/>
            <a:ext cx="1521685" cy="400110"/>
          </a:xfrm>
          <a:prstGeom prst="rect">
            <a:avLst/>
          </a:prstGeom>
          <a:noFill/>
        </p:spPr>
        <p:txBody>
          <a:bodyPr wrap="square" rtlCol="0">
            <a:spAutoFit/>
          </a:bodyPr>
          <a:lstStyle/>
          <a:p>
            <a:pPr algn="ctr"/>
            <a:r>
              <a:rPr lang="zh-CN" altLang="en-US" sz="2000" dirty="0">
                <a:latin typeface="+mj-ea"/>
                <a:ea typeface="+mj-ea"/>
              </a:rPr>
              <a:t>馨月湖</a:t>
            </a:r>
          </a:p>
        </p:txBody>
      </p:sp>
      <p:sp>
        <p:nvSpPr>
          <p:cNvPr id="30" name="文本框 29">
            <a:extLst>
              <a:ext uri="{FF2B5EF4-FFF2-40B4-BE49-F238E27FC236}">
                <a16:creationId xmlns="" xmlns:a16="http://schemas.microsoft.com/office/drawing/2014/main" id="{6F541174-5264-499E-B649-401ACB47B8FA}"/>
              </a:ext>
            </a:extLst>
          </p:cNvPr>
          <p:cNvSpPr txBox="1"/>
          <p:nvPr/>
        </p:nvSpPr>
        <p:spPr>
          <a:xfrm>
            <a:off x="647406" y="5559310"/>
            <a:ext cx="1521685" cy="400110"/>
          </a:xfrm>
          <a:prstGeom prst="rect">
            <a:avLst/>
          </a:prstGeom>
          <a:noFill/>
        </p:spPr>
        <p:txBody>
          <a:bodyPr wrap="square" rtlCol="0">
            <a:spAutoFit/>
          </a:bodyPr>
          <a:lstStyle/>
          <a:p>
            <a:pPr algn="ctr"/>
            <a:r>
              <a:rPr lang="zh-CN" altLang="en-US" sz="2000" dirty="0">
                <a:latin typeface="+mj-ea"/>
                <a:ea typeface="+mj-ea"/>
              </a:rPr>
              <a:t>西大门</a:t>
            </a:r>
          </a:p>
        </p:txBody>
      </p:sp>
      <p:sp>
        <p:nvSpPr>
          <p:cNvPr id="31" name="文本框 30">
            <a:extLst>
              <a:ext uri="{FF2B5EF4-FFF2-40B4-BE49-F238E27FC236}">
                <a16:creationId xmlns="" xmlns:a16="http://schemas.microsoft.com/office/drawing/2014/main" id="{9014D171-5B76-44E8-BFD9-551BA5BECB74}"/>
              </a:ext>
            </a:extLst>
          </p:cNvPr>
          <p:cNvSpPr txBox="1"/>
          <p:nvPr/>
        </p:nvSpPr>
        <p:spPr>
          <a:xfrm>
            <a:off x="6513950" y="3075709"/>
            <a:ext cx="1521685" cy="400110"/>
          </a:xfrm>
          <a:prstGeom prst="rect">
            <a:avLst/>
          </a:prstGeom>
          <a:noFill/>
        </p:spPr>
        <p:txBody>
          <a:bodyPr wrap="square" rtlCol="0">
            <a:spAutoFit/>
          </a:bodyPr>
          <a:lstStyle/>
          <a:p>
            <a:pPr algn="ctr"/>
            <a:r>
              <a:rPr lang="zh-CN" altLang="en-US" sz="2000" dirty="0">
                <a:latin typeface="+mj-ea"/>
                <a:ea typeface="+mj-ea"/>
              </a:rPr>
              <a:t>世纪广场</a:t>
            </a:r>
          </a:p>
        </p:txBody>
      </p:sp>
      <p:sp>
        <p:nvSpPr>
          <p:cNvPr id="32" name="文本框 31">
            <a:extLst>
              <a:ext uri="{FF2B5EF4-FFF2-40B4-BE49-F238E27FC236}">
                <a16:creationId xmlns="" xmlns:a16="http://schemas.microsoft.com/office/drawing/2014/main" id="{ACE7380F-FB43-4167-9A8B-754F28875291}"/>
              </a:ext>
            </a:extLst>
          </p:cNvPr>
          <p:cNvSpPr txBox="1"/>
          <p:nvPr/>
        </p:nvSpPr>
        <p:spPr>
          <a:xfrm>
            <a:off x="6513950" y="5559310"/>
            <a:ext cx="1521685" cy="400110"/>
          </a:xfrm>
          <a:prstGeom prst="rect">
            <a:avLst/>
          </a:prstGeom>
          <a:noFill/>
        </p:spPr>
        <p:txBody>
          <a:bodyPr wrap="square" rtlCol="0">
            <a:spAutoFit/>
          </a:bodyPr>
          <a:lstStyle/>
          <a:p>
            <a:pPr algn="ctr"/>
            <a:r>
              <a:rPr lang="zh-CN" altLang="en-US" sz="2000" dirty="0">
                <a:latin typeface="+mj-ea"/>
                <a:ea typeface="+mj-ea"/>
              </a:rPr>
              <a:t>教学楼</a:t>
            </a:r>
          </a:p>
        </p:txBody>
      </p:sp>
      <p:grpSp>
        <p:nvGrpSpPr>
          <p:cNvPr id="12" name="组合 11">
            <a:extLst>
              <a:ext uri="{FF2B5EF4-FFF2-40B4-BE49-F238E27FC236}">
                <a16:creationId xmlns="" xmlns:a16="http://schemas.microsoft.com/office/drawing/2014/main" id="{AC018E15-9A7D-4D35-8B8E-A0609489D0FA}"/>
              </a:ext>
            </a:extLst>
          </p:cNvPr>
          <p:cNvGrpSpPr/>
          <p:nvPr/>
        </p:nvGrpSpPr>
        <p:grpSpPr>
          <a:xfrm>
            <a:off x="2661423" y="1758593"/>
            <a:ext cx="2924463" cy="1046441"/>
            <a:chOff x="2940626" y="1613769"/>
            <a:chExt cx="2924463" cy="1046441"/>
          </a:xfrm>
        </p:grpSpPr>
        <p:sp>
          <p:nvSpPr>
            <p:cNvPr id="11" name="文本框 10">
              <a:extLst>
                <a:ext uri="{FF2B5EF4-FFF2-40B4-BE49-F238E27FC236}">
                  <a16:creationId xmlns="" xmlns:a16="http://schemas.microsoft.com/office/drawing/2014/main" id="{016E9C24-5B32-4C48-AB50-AD703D8E121C}"/>
                </a:ext>
              </a:extLst>
            </p:cNvPr>
            <p:cNvSpPr txBox="1"/>
            <p:nvPr/>
          </p:nvSpPr>
          <p:spPr>
            <a:xfrm>
              <a:off x="2940627" y="1613769"/>
              <a:ext cx="1330037" cy="400110"/>
            </a:xfrm>
            <a:prstGeom prst="rect">
              <a:avLst/>
            </a:prstGeom>
            <a:noFill/>
          </p:spPr>
          <p:txBody>
            <a:bodyPr wrap="square" rtlCol="0">
              <a:spAutoFit/>
            </a:bodyPr>
            <a:lstStyle/>
            <a:p>
              <a:r>
                <a:rPr lang="en-US" altLang="zh-CN" sz="2000" b="1" dirty="0">
                  <a:solidFill>
                    <a:schemeClr val="accent1"/>
                  </a:solidFill>
                </a:rPr>
                <a:t>Captain</a:t>
              </a:r>
              <a:endParaRPr lang="zh-CN" altLang="en-US" sz="2000" b="1" dirty="0">
                <a:solidFill>
                  <a:schemeClr val="accent1"/>
                </a:solidFill>
              </a:endParaRPr>
            </a:p>
          </p:txBody>
        </p:sp>
        <p:sp>
          <p:nvSpPr>
            <p:cNvPr id="33" name="文本框 32">
              <a:extLst>
                <a:ext uri="{FF2B5EF4-FFF2-40B4-BE49-F238E27FC236}">
                  <a16:creationId xmlns="" xmlns:a16="http://schemas.microsoft.com/office/drawing/2014/main" id="{E8729B49-E020-4A70-8B9D-037C604CCB4A}"/>
                </a:ext>
              </a:extLst>
            </p:cNvPr>
            <p:cNvSpPr txBox="1"/>
            <p:nvPr/>
          </p:nvSpPr>
          <p:spPr>
            <a:xfrm>
              <a:off x="2940626" y="2013879"/>
              <a:ext cx="2924463" cy="646331"/>
            </a:xfrm>
            <a:prstGeom prst="rect">
              <a:avLst/>
            </a:prstGeom>
            <a:noFill/>
          </p:spPr>
          <p:txBody>
            <a:bodyPr wrap="square" rtlCol="0">
              <a:spAutoFit/>
            </a:bodyPr>
            <a:lstStyle/>
            <a:p>
              <a:pPr marL="342900" indent="-342900" algn="just">
                <a:buFont typeface="Arial" panose="020B0604020202020204" pitchFamily="34" charset="0"/>
                <a:buChar char="•"/>
              </a:pPr>
              <a:r>
                <a:rPr lang="zh-CN" altLang="en-US" dirty="0"/>
                <a:t>第一所矿业高等学府</a:t>
              </a:r>
              <a:endParaRPr lang="en-US" altLang="zh-CN" dirty="0"/>
            </a:p>
            <a:p>
              <a:pPr marL="342900" indent="-342900" algn="just">
                <a:buFont typeface="Arial" panose="020B0604020202020204" pitchFamily="34" charset="0"/>
                <a:buChar char="•"/>
              </a:pPr>
              <a:r>
                <a:rPr lang="zh-CN" altLang="en-US" dirty="0"/>
                <a:t>河南省建立最早的高校</a:t>
              </a:r>
            </a:p>
          </p:txBody>
        </p:sp>
      </p:grpSp>
      <p:grpSp>
        <p:nvGrpSpPr>
          <p:cNvPr id="34" name="组合 33">
            <a:extLst>
              <a:ext uri="{FF2B5EF4-FFF2-40B4-BE49-F238E27FC236}">
                <a16:creationId xmlns="" xmlns:a16="http://schemas.microsoft.com/office/drawing/2014/main" id="{BEF10266-B100-4DF3-A80B-A53D80D8C499}"/>
              </a:ext>
            </a:extLst>
          </p:cNvPr>
          <p:cNvGrpSpPr/>
          <p:nvPr/>
        </p:nvGrpSpPr>
        <p:grpSpPr>
          <a:xfrm>
            <a:off x="2661423" y="4257936"/>
            <a:ext cx="2924463" cy="1046441"/>
            <a:chOff x="2940626" y="1613769"/>
            <a:chExt cx="2924463" cy="1046441"/>
          </a:xfrm>
        </p:grpSpPr>
        <p:sp>
          <p:nvSpPr>
            <p:cNvPr id="35" name="文本框 34">
              <a:extLst>
                <a:ext uri="{FF2B5EF4-FFF2-40B4-BE49-F238E27FC236}">
                  <a16:creationId xmlns="" xmlns:a16="http://schemas.microsoft.com/office/drawing/2014/main" id="{E769D219-8E1F-46AE-884D-0F3BE3681660}"/>
                </a:ext>
              </a:extLst>
            </p:cNvPr>
            <p:cNvSpPr txBox="1"/>
            <p:nvPr/>
          </p:nvSpPr>
          <p:spPr>
            <a:xfrm>
              <a:off x="2940627" y="1613769"/>
              <a:ext cx="1330037" cy="400110"/>
            </a:xfrm>
            <a:prstGeom prst="rect">
              <a:avLst/>
            </a:prstGeom>
            <a:noFill/>
          </p:spPr>
          <p:txBody>
            <a:bodyPr wrap="square" rtlCol="0">
              <a:spAutoFit/>
            </a:bodyPr>
            <a:lstStyle/>
            <a:p>
              <a:r>
                <a:rPr lang="en-US" altLang="zh-CN" sz="2000" b="1" dirty="0">
                  <a:solidFill>
                    <a:schemeClr val="accent1"/>
                  </a:solidFill>
                </a:rPr>
                <a:t>Captain</a:t>
              </a:r>
              <a:endParaRPr lang="zh-CN" altLang="en-US" sz="2000" b="1" dirty="0">
                <a:solidFill>
                  <a:schemeClr val="accent1"/>
                </a:solidFill>
              </a:endParaRPr>
            </a:p>
          </p:txBody>
        </p:sp>
        <p:sp>
          <p:nvSpPr>
            <p:cNvPr id="36" name="文本框 35">
              <a:extLst>
                <a:ext uri="{FF2B5EF4-FFF2-40B4-BE49-F238E27FC236}">
                  <a16:creationId xmlns="" xmlns:a16="http://schemas.microsoft.com/office/drawing/2014/main" id="{6A6ED1B0-FB1A-4BE1-B2BB-54C8C1EF7697}"/>
                </a:ext>
              </a:extLst>
            </p:cNvPr>
            <p:cNvSpPr txBox="1"/>
            <p:nvPr/>
          </p:nvSpPr>
          <p:spPr>
            <a:xfrm>
              <a:off x="2940626" y="2013879"/>
              <a:ext cx="2924463" cy="646331"/>
            </a:xfrm>
            <a:prstGeom prst="rect">
              <a:avLst/>
            </a:prstGeom>
            <a:noFill/>
          </p:spPr>
          <p:txBody>
            <a:bodyPr wrap="square" rtlCol="0">
              <a:spAutoFit/>
            </a:bodyPr>
            <a:lstStyle/>
            <a:p>
              <a:pPr marL="342900" indent="-342900" algn="just">
                <a:buFont typeface="Arial" panose="020B0604020202020204" pitchFamily="34" charset="0"/>
                <a:buChar char="•"/>
              </a:pPr>
              <a:r>
                <a:rPr lang="zh-CN" altLang="en-US" dirty="0"/>
                <a:t>第一所矿业高等学府</a:t>
              </a:r>
              <a:endParaRPr lang="en-US" altLang="zh-CN" dirty="0"/>
            </a:p>
            <a:p>
              <a:pPr marL="342900" indent="-342900" algn="just">
                <a:buFont typeface="Arial" panose="020B0604020202020204" pitchFamily="34" charset="0"/>
                <a:buChar char="•"/>
              </a:pPr>
              <a:r>
                <a:rPr lang="zh-CN" altLang="en-US" dirty="0"/>
                <a:t>河南省建立最早的高校</a:t>
              </a:r>
            </a:p>
          </p:txBody>
        </p:sp>
      </p:grpSp>
      <p:grpSp>
        <p:nvGrpSpPr>
          <p:cNvPr id="37" name="组合 36">
            <a:extLst>
              <a:ext uri="{FF2B5EF4-FFF2-40B4-BE49-F238E27FC236}">
                <a16:creationId xmlns="" xmlns:a16="http://schemas.microsoft.com/office/drawing/2014/main" id="{3E72FA10-03C2-44BC-B5CD-2ECC1C407F80}"/>
              </a:ext>
            </a:extLst>
          </p:cNvPr>
          <p:cNvGrpSpPr/>
          <p:nvPr/>
        </p:nvGrpSpPr>
        <p:grpSpPr>
          <a:xfrm>
            <a:off x="8589389" y="1758593"/>
            <a:ext cx="2924463" cy="1046441"/>
            <a:chOff x="2940626" y="1613769"/>
            <a:chExt cx="2924463" cy="1046441"/>
          </a:xfrm>
        </p:grpSpPr>
        <p:sp>
          <p:nvSpPr>
            <p:cNvPr id="38" name="文本框 37">
              <a:extLst>
                <a:ext uri="{FF2B5EF4-FFF2-40B4-BE49-F238E27FC236}">
                  <a16:creationId xmlns="" xmlns:a16="http://schemas.microsoft.com/office/drawing/2014/main" id="{51603DB8-3C8E-407E-AF04-00E1D326E3E3}"/>
                </a:ext>
              </a:extLst>
            </p:cNvPr>
            <p:cNvSpPr txBox="1"/>
            <p:nvPr/>
          </p:nvSpPr>
          <p:spPr>
            <a:xfrm>
              <a:off x="2940627" y="1613769"/>
              <a:ext cx="1330037" cy="400110"/>
            </a:xfrm>
            <a:prstGeom prst="rect">
              <a:avLst/>
            </a:prstGeom>
            <a:noFill/>
          </p:spPr>
          <p:txBody>
            <a:bodyPr wrap="square" rtlCol="0">
              <a:spAutoFit/>
            </a:bodyPr>
            <a:lstStyle/>
            <a:p>
              <a:r>
                <a:rPr lang="en-US" altLang="zh-CN" sz="2000" b="1" dirty="0">
                  <a:solidFill>
                    <a:schemeClr val="accent1"/>
                  </a:solidFill>
                </a:rPr>
                <a:t>Captain</a:t>
              </a:r>
              <a:endParaRPr lang="zh-CN" altLang="en-US" sz="2000" b="1" dirty="0">
                <a:solidFill>
                  <a:schemeClr val="accent1"/>
                </a:solidFill>
              </a:endParaRPr>
            </a:p>
          </p:txBody>
        </p:sp>
        <p:sp>
          <p:nvSpPr>
            <p:cNvPr id="39" name="文本框 38">
              <a:extLst>
                <a:ext uri="{FF2B5EF4-FFF2-40B4-BE49-F238E27FC236}">
                  <a16:creationId xmlns="" xmlns:a16="http://schemas.microsoft.com/office/drawing/2014/main" id="{9B05ADAB-BE4C-4A52-B66E-CC9F9349F56E}"/>
                </a:ext>
              </a:extLst>
            </p:cNvPr>
            <p:cNvSpPr txBox="1"/>
            <p:nvPr/>
          </p:nvSpPr>
          <p:spPr>
            <a:xfrm>
              <a:off x="2940626" y="2013879"/>
              <a:ext cx="2924463" cy="646331"/>
            </a:xfrm>
            <a:prstGeom prst="rect">
              <a:avLst/>
            </a:prstGeom>
            <a:noFill/>
          </p:spPr>
          <p:txBody>
            <a:bodyPr wrap="square" rtlCol="0">
              <a:spAutoFit/>
            </a:bodyPr>
            <a:lstStyle/>
            <a:p>
              <a:pPr marL="342900" indent="-342900" algn="just">
                <a:buFont typeface="Arial" panose="020B0604020202020204" pitchFamily="34" charset="0"/>
                <a:buChar char="•"/>
              </a:pPr>
              <a:r>
                <a:rPr lang="zh-CN" altLang="en-US" dirty="0"/>
                <a:t>第一所矿业高等学府</a:t>
              </a:r>
              <a:endParaRPr lang="en-US" altLang="zh-CN" dirty="0"/>
            </a:p>
            <a:p>
              <a:pPr marL="342900" indent="-342900" algn="just">
                <a:buFont typeface="Arial" panose="020B0604020202020204" pitchFamily="34" charset="0"/>
                <a:buChar char="•"/>
              </a:pPr>
              <a:r>
                <a:rPr lang="zh-CN" altLang="en-US" dirty="0"/>
                <a:t>河南省建立最早的高校</a:t>
              </a:r>
              <a:endParaRPr lang="zh-CN" altLang="en-US" b="1" dirty="0"/>
            </a:p>
          </p:txBody>
        </p:sp>
      </p:grpSp>
      <p:grpSp>
        <p:nvGrpSpPr>
          <p:cNvPr id="40" name="组合 39">
            <a:extLst>
              <a:ext uri="{FF2B5EF4-FFF2-40B4-BE49-F238E27FC236}">
                <a16:creationId xmlns="" xmlns:a16="http://schemas.microsoft.com/office/drawing/2014/main" id="{3E8E5B73-16A6-477C-A157-9EF9AC348329}"/>
              </a:ext>
            </a:extLst>
          </p:cNvPr>
          <p:cNvGrpSpPr/>
          <p:nvPr/>
        </p:nvGrpSpPr>
        <p:grpSpPr>
          <a:xfrm>
            <a:off x="8589389" y="4257936"/>
            <a:ext cx="2924463" cy="1046441"/>
            <a:chOff x="2940626" y="1613769"/>
            <a:chExt cx="2924463" cy="1046441"/>
          </a:xfrm>
        </p:grpSpPr>
        <p:sp>
          <p:nvSpPr>
            <p:cNvPr id="41" name="文本框 40">
              <a:extLst>
                <a:ext uri="{FF2B5EF4-FFF2-40B4-BE49-F238E27FC236}">
                  <a16:creationId xmlns="" xmlns:a16="http://schemas.microsoft.com/office/drawing/2014/main" id="{A93E2771-04A0-4B70-9076-5CC6B924975B}"/>
                </a:ext>
              </a:extLst>
            </p:cNvPr>
            <p:cNvSpPr txBox="1"/>
            <p:nvPr/>
          </p:nvSpPr>
          <p:spPr>
            <a:xfrm>
              <a:off x="2940627" y="1613769"/>
              <a:ext cx="1330037" cy="400110"/>
            </a:xfrm>
            <a:prstGeom prst="rect">
              <a:avLst/>
            </a:prstGeom>
            <a:noFill/>
          </p:spPr>
          <p:txBody>
            <a:bodyPr wrap="square" rtlCol="0">
              <a:spAutoFit/>
            </a:bodyPr>
            <a:lstStyle/>
            <a:p>
              <a:r>
                <a:rPr lang="en-US" altLang="zh-CN" sz="2000" b="1" dirty="0">
                  <a:solidFill>
                    <a:schemeClr val="accent1"/>
                  </a:solidFill>
                </a:rPr>
                <a:t>Captain</a:t>
              </a:r>
              <a:endParaRPr lang="zh-CN" altLang="en-US" sz="2000" b="1" dirty="0">
                <a:solidFill>
                  <a:schemeClr val="accent1"/>
                </a:solidFill>
              </a:endParaRPr>
            </a:p>
          </p:txBody>
        </p:sp>
        <p:sp>
          <p:nvSpPr>
            <p:cNvPr id="42" name="文本框 41">
              <a:extLst>
                <a:ext uri="{FF2B5EF4-FFF2-40B4-BE49-F238E27FC236}">
                  <a16:creationId xmlns="" xmlns:a16="http://schemas.microsoft.com/office/drawing/2014/main" id="{7C82C6DE-E9A4-4BEF-A001-3615EEA97F7D}"/>
                </a:ext>
              </a:extLst>
            </p:cNvPr>
            <p:cNvSpPr txBox="1"/>
            <p:nvPr/>
          </p:nvSpPr>
          <p:spPr>
            <a:xfrm>
              <a:off x="2940626" y="2013879"/>
              <a:ext cx="2924463" cy="646331"/>
            </a:xfrm>
            <a:prstGeom prst="rect">
              <a:avLst/>
            </a:prstGeom>
            <a:noFill/>
          </p:spPr>
          <p:txBody>
            <a:bodyPr wrap="square" rtlCol="0">
              <a:spAutoFit/>
            </a:bodyPr>
            <a:lstStyle/>
            <a:p>
              <a:pPr marL="342900" indent="-342900" algn="just">
                <a:buFont typeface="Arial" panose="020B0604020202020204" pitchFamily="34" charset="0"/>
                <a:buChar char="•"/>
              </a:pPr>
              <a:r>
                <a:rPr lang="zh-CN" altLang="en-US" dirty="0"/>
                <a:t>第一所矿业高等学府</a:t>
              </a:r>
              <a:endParaRPr lang="en-US" altLang="zh-CN" dirty="0"/>
            </a:p>
            <a:p>
              <a:pPr marL="342900" indent="-342900" algn="just">
                <a:buFont typeface="Arial" panose="020B0604020202020204" pitchFamily="34" charset="0"/>
                <a:buChar char="•"/>
              </a:pPr>
              <a:r>
                <a:rPr lang="zh-CN" altLang="en-US" dirty="0"/>
                <a:t>河南省建立最早的高校</a:t>
              </a:r>
            </a:p>
          </p:txBody>
        </p:sp>
      </p:grpSp>
      <p:cxnSp>
        <p:nvCxnSpPr>
          <p:cNvPr id="6" name="直接连接符 5">
            <a:extLst>
              <a:ext uri="{FF2B5EF4-FFF2-40B4-BE49-F238E27FC236}">
                <a16:creationId xmlns="" xmlns:a16="http://schemas.microsoft.com/office/drawing/2014/main" id="{8E1703A1-0EE1-4D83-B199-A235FCF7F9DA}"/>
              </a:ext>
            </a:extLst>
          </p:cNvPr>
          <p:cNvCxnSpPr/>
          <p:nvPr/>
        </p:nvCxnSpPr>
        <p:spPr>
          <a:xfrm>
            <a:off x="6096000" y="1561814"/>
            <a:ext cx="0" cy="431066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标题 6">
            <a:extLst>
              <a:ext uri="{FF2B5EF4-FFF2-40B4-BE49-F238E27FC236}">
                <a16:creationId xmlns="" xmlns:a16="http://schemas.microsoft.com/office/drawing/2014/main" id="{12231769-5757-44D6-B363-F988FE0766C0}"/>
              </a:ext>
            </a:extLst>
          </p:cNvPr>
          <p:cNvSpPr>
            <a:spLocks noGrp="1"/>
          </p:cNvSpPr>
          <p:nvPr>
            <p:ph type="title"/>
          </p:nvPr>
        </p:nvSpPr>
        <p:spPr/>
        <p:txBody>
          <a:bodyPr/>
          <a:lstStyle/>
          <a:p>
            <a:r>
              <a:rPr lang="zh-CN" altLang="en-US" dirty="0"/>
              <a:t>团队介绍页</a:t>
            </a:r>
            <a:r>
              <a:rPr lang="en-US" altLang="zh-CN" dirty="0"/>
              <a:t>-4</a:t>
            </a:r>
            <a:r>
              <a:rPr lang="zh-CN" altLang="en-US" dirty="0"/>
              <a:t>人</a:t>
            </a:r>
          </a:p>
        </p:txBody>
      </p:sp>
    </p:spTree>
    <p:extLst>
      <p:ext uri="{BB962C8B-B14F-4D97-AF65-F5344CB8AC3E}">
        <p14:creationId xmlns:p14="http://schemas.microsoft.com/office/powerpoint/2010/main" val="94754227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 xmlns:a16="http://schemas.microsoft.com/office/drawing/2014/main" id="{71514D3A-48AA-4276-A86A-D632B291B3DB}"/>
              </a:ext>
            </a:extLst>
          </p:cNvPr>
          <p:cNvSpPr>
            <a:spLocks noGrp="1"/>
          </p:cNvSpPr>
          <p:nvPr>
            <p:ph type="title"/>
          </p:nvPr>
        </p:nvSpPr>
        <p:spPr/>
        <p:txBody>
          <a:bodyPr/>
          <a:lstStyle/>
          <a:p>
            <a:r>
              <a:rPr lang="zh-CN" altLang="en-US" dirty="0"/>
              <a:t>校歌展示页</a:t>
            </a:r>
          </a:p>
        </p:txBody>
      </p:sp>
      <p:pic>
        <p:nvPicPr>
          <p:cNvPr id="14" name="图片占位符 13">
            <a:extLst>
              <a:ext uri="{FF2B5EF4-FFF2-40B4-BE49-F238E27FC236}">
                <a16:creationId xmlns="" xmlns:a16="http://schemas.microsoft.com/office/drawing/2014/main" id="{EDB0058D-A45D-4661-A77E-F77797373FE5}"/>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2" b="32"/>
          <a:stretch>
            <a:fillRect/>
          </a:stretch>
        </p:blipFill>
        <p:spPr/>
      </p:pic>
      <p:sp>
        <p:nvSpPr>
          <p:cNvPr id="15" name="矩形 14">
            <a:extLst>
              <a:ext uri="{FF2B5EF4-FFF2-40B4-BE49-F238E27FC236}">
                <a16:creationId xmlns="" xmlns:a16="http://schemas.microsoft.com/office/drawing/2014/main" id="{9C87FE8E-46F4-4563-B7B7-54E43C8A228E}"/>
              </a:ext>
            </a:extLst>
          </p:cNvPr>
          <p:cNvSpPr/>
          <p:nvPr/>
        </p:nvSpPr>
        <p:spPr>
          <a:xfrm>
            <a:off x="695325" y="1057880"/>
            <a:ext cx="10801350" cy="5204465"/>
          </a:xfrm>
          <a:prstGeom prst="rect">
            <a:avLst/>
          </a:prstGeom>
          <a:solidFill>
            <a:schemeClr val="tx1">
              <a:alpha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 xmlns:a16="http://schemas.microsoft.com/office/drawing/2014/main" id="{81E2E598-2BCD-41D5-891C-62EC3CDEE5AB}"/>
              </a:ext>
            </a:extLst>
          </p:cNvPr>
          <p:cNvPicPr>
            <a:picLocks noChangeAspect="1"/>
          </p:cNvPicPr>
          <p:nvPr/>
        </p:nvPicPr>
        <p:blipFill>
          <a:blip r:embed="rId4"/>
          <a:stretch>
            <a:fillRect/>
          </a:stretch>
        </p:blipFill>
        <p:spPr>
          <a:xfrm>
            <a:off x="1595054" y="1656938"/>
            <a:ext cx="3645724" cy="3645724"/>
          </a:xfrm>
          <a:prstGeom prst="rect">
            <a:avLst/>
          </a:prstGeom>
        </p:spPr>
      </p:pic>
      <p:grpSp>
        <p:nvGrpSpPr>
          <p:cNvPr id="17" name="组合 16">
            <a:extLst>
              <a:ext uri="{FF2B5EF4-FFF2-40B4-BE49-F238E27FC236}">
                <a16:creationId xmlns="" xmlns:a16="http://schemas.microsoft.com/office/drawing/2014/main" id="{22009A30-4621-4498-B5B6-45611AF6D54D}"/>
              </a:ext>
            </a:extLst>
          </p:cNvPr>
          <p:cNvGrpSpPr/>
          <p:nvPr/>
        </p:nvGrpSpPr>
        <p:grpSpPr>
          <a:xfrm>
            <a:off x="3275904" y="1099399"/>
            <a:ext cx="1111795" cy="1373584"/>
            <a:chOff x="3275904" y="1048599"/>
            <a:chExt cx="1111795" cy="1373584"/>
          </a:xfrm>
        </p:grpSpPr>
        <p:pic>
          <p:nvPicPr>
            <p:cNvPr id="18" name="图片 17">
              <a:extLst>
                <a:ext uri="{FF2B5EF4-FFF2-40B4-BE49-F238E27FC236}">
                  <a16:creationId xmlns="" xmlns:a16="http://schemas.microsoft.com/office/drawing/2014/main" id="{610D38F9-97F5-4768-878A-6ABACC27201E}"/>
                </a:ext>
              </a:extLst>
            </p:cNvPr>
            <p:cNvPicPr>
              <a:picLocks noChangeAspect="1"/>
            </p:cNvPicPr>
            <p:nvPr/>
          </p:nvPicPr>
          <p:blipFill rotWithShape="1">
            <a:blip r:embed="rId5"/>
            <a:srcRect t="49045"/>
            <a:stretch/>
          </p:blipFill>
          <p:spPr>
            <a:xfrm>
              <a:off x="3275904" y="1048599"/>
              <a:ext cx="372887" cy="190007"/>
            </a:xfrm>
            <a:prstGeom prst="rect">
              <a:avLst/>
            </a:prstGeom>
          </p:spPr>
        </p:pic>
        <p:sp>
          <p:nvSpPr>
            <p:cNvPr id="19" name="任意多边形: 形状 18">
              <a:extLst>
                <a:ext uri="{FF2B5EF4-FFF2-40B4-BE49-F238E27FC236}">
                  <a16:creationId xmlns="" xmlns:a16="http://schemas.microsoft.com/office/drawing/2014/main" id="{5E6DB91C-C7DF-4884-A81A-92E6B880AB4B}"/>
                </a:ext>
              </a:extLst>
            </p:cNvPr>
            <p:cNvSpPr/>
            <p:nvPr/>
          </p:nvSpPr>
          <p:spPr>
            <a:xfrm>
              <a:off x="3417916" y="1123540"/>
              <a:ext cx="656590" cy="1059180"/>
            </a:xfrm>
            <a:custGeom>
              <a:avLst/>
              <a:gdLst>
                <a:gd name="connsiteX0" fmla="*/ 64770 w 643890"/>
                <a:gd name="connsiteY0" fmla="*/ 0 h 1059180"/>
                <a:gd name="connsiteX1" fmla="*/ 445770 w 643890"/>
                <a:gd name="connsiteY1" fmla="*/ 822960 h 1059180"/>
                <a:gd name="connsiteX2" fmla="*/ 643890 w 643890"/>
                <a:gd name="connsiteY2" fmla="*/ 990600 h 1059180"/>
                <a:gd name="connsiteX3" fmla="*/ 605790 w 643890"/>
                <a:gd name="connsiteY3" fmla="*/ 1059180 h 1059180"/>
                <a:gd name="connsiteX4" fmla="*/ 388620 w 643890"/>
                <a:gd name="connsiteY4" fmla="*/ 887730 h 1059180"/>
                <a:gd name="connsiteX5" fmla="*/ 0 w 643890"/>
                <a:gd name="connsiteY5" fmla="*/ 41910 h 1059180"/>
                <a:gd name="connsiteX6" fmla="*/ 64770 w 643890"/>
                <a:gd name="connsiteY6" fmla="*/ 0 h 1059180"/>
                <a:gd name="connsiteX0" fmla="*/ 64770 w 643890"/>
                <a:gd name="connsiteY0" fmla="*/ 0 h 1059180"/>
                <a:gd name="connsiteX1" fmla="*/ 445770 w 643890"/>
                <a:gd name="connsiteY1" fmla="*/ 822960 h 1059180"/>
                <a:gd name="connsiteX2" fmla="*/ 643890 w 643890"/>
                <a:gd name="connsiteY2" fmla="*/ 990600 h 1059180"/>
                <a:gd name="connsiteX3" fmla="*/ 605790 w 643890"/>
                <a:gd name="connsiteY3" fmla="*/ 1059180 h 1059180"/>
                <a:gd name="connsiteX4" fmla="*/ 388620 w 643890"/>
                <a:gd name="connsiteY4" fmla="*/ 887730 h 1059180"/>
                <a:gd name="connsiteX5" fmla="*/ 0 w 643890"/>
                <a:gd name="connsiteY5" fmla="*/ 41910 h 1059180"/>
                <a:gd name="connsiteX6" fmla="*/ 64770 w 643890"/>
                <a:gd name="connsiteY6" fmla="*/ 0 h 1059180"/>
                <a:gd name="connsiteX0" fmla="*/ 64770 w 643890"/>
                <a:gd name="connsiteY0" fmla="*/ 0 h 1059180"/>
                <a:gd name="connsiteX1" fmla="*/ 445770 w 643890"/>
                <a:gd name="connsiteY1" fmla="*/ 822960 h 1059180"/>
                <a:gd name="connsiteX2" fmla="*/ 643890 w 643890"/>
                <a:gd name="connsiteY2" fmla="*/ 990600 h 1059180"/>
                <a:gd name="connsiteX3" fmla="*/ 605790 w 643890"/>
                <a:gd name="connsiteY3" fmla="*/ 1059180 h 1059180"/>
                <a:gd name="connsiteX4" fmla="*/ 388620 w 643890"/>
                <a:gd name="connsiteY4" fmla="*/ 887730 h 1059180"/>
                <a:gd name="connsiteX5" fmla="*/ 0 w 643890"/>
                <a:gd name="connsiteY5" fmla="*/ 41910 h 1059180"/>
                <a:gd name="connsiteX6" fmla="*/ 64770 w 643890"/>
                <a:gd name="connsiteY6" fmla="*/ 0 h 1059180"/>
                <a:gd name="connsiteX0" fmla="*/ 77470 w 656590"/>
                <a:gd name="connsiteY0" fmla="*/ 0 h 1059180"/>
                <a:gd name="connsiteX1" fmla="*/ 458470 w 656590"/>
                <a:gd name="connsiteY1" fmla="*/ 822960 h 1059180"/>
                <a:gd name="connsiteX2" fmla="*/ 656590 w 656590"/>
                <a:gd name="connsiteY2" fmla="*/ 990600 h 1059180"/>
                <a:gd name="connsiteX3" fmla="*/ 618490 w 656590"/>
                <a:gd name="connsiteY3" fmla="*/ 1059180 h 1059180"/>
                <a:gd name="connsiteX4" fmla="*/ 401320 w 656590"/>
                <a:gd name="connsiteY4" fmla="*/ 887730 h 1059180"/>
                <a:gd name="connsiteX5" fmla="*/ 0 w 656590"/>
                <a:gd name="connsiteY5" fmla="*/ 26670 h 1059180"/>
                <a:gd name="connsiteX6" fmla="*/ 77470 w 656590"/>
                <a:gd name="connsiteY6" fmla="*/ 0 h 1059180"/>
                <a:gd name="connsiteX0" fmla="*/ 77470 w 656590"/>
                <a:gd name="connsiteY0" fmla="*/ 0 h 1059180"/>
                <a:gd name="connsiteX1" fmla="*/ 456565 w 656590"/>
                <a:gd name="connsiteY1" fmla="*/ 819150 h 1059180"/>
                <a:gd name="connsiteX2" fmla="*/ 656590 w 656590"/>
                <a:gd name="connsiteY2" fmla="*/ 990600 h 1059180"/>
                <a:gd name="connsiteX3" fmla="*/ 618490 w 656590"/>
                <a:gd name="connsiteY3" fmla="*/ 1059180 h 1059180"/>
                <a:gd name="connsiteX4" fmla="*/ 401320 w 656590"/>
                <a:gd name="connsiteY4" fmla="*/ 887730 h 1059180"/>
                <a:gd name="connsiteX5" fmla="*/ 0 w 656590"/>
                <a:gd name="connsiteY5" fmla="*/ 26670 h 1059180"/>
                <a:gd name="connsiteX6" fmla="*/ 77470 w 656590"/>
                <a:gd name="connsiteY6" fmla="*/ 0 h 1059180"/>
                <a:gd name="connsiteX0" fmla="*/ 77470 w 656590"/>
                <a:gd name="connsiteY0" fmla="*/ 0 h 1059180"/>
                <a:gd name="connsiteX1" fmla="*/ 456565 w 656590"/>
                <a:gd name="connsiteY1" fmla="*/ 819150 h 1059180"/>
                <a:gd name="connsiteX2" fmla="*/ 656590 w 656590"/>
                <a:gd name="connsiteY2" fmla="*/ 990600 h 1059180"/>
                <a:gd name="connsiteX3" fmla="*/ 618490 w 656590"/>
                <a:gd name="connsiteY3" fmla="*/ 1059180 h 1059180"/>
                <a:gd name="connsiteX4" fmla="*/ 401320 w 656590"/>
                <a:gd name="connsiteY4" fmla="*/ 887730 h 1059180"/>
                <a:gd name="connsiteX5" fmla="*/ 0 w 656590"/>
                <a:gd name="connsiteY5" fmla="*/ 26670 h 1059180"/>
                <a:gd name="connsiteX6" fmla="*/ 77470 w 656590"/>
                <a:gd name="connsiteY6" fmla="*/ 0 h 1059180"/>
                <a:gd name="connsiteX0" fmla="*/ 77470 w 656590"/>
                <a:gd name="connsiteY0" fmla="*/ 0 h 1059180"/>
                <a:gd name="connsiteX1" fmla="*/ 456565 w 656590"/>
                <a:gd name="connsiteY1" fmla="*/ 819150 h 1059180"/>
                <a:gd name="connsiteX2" fmla="*/ 656590 w 656590"/>
                <a:gd name="connsiteY2" fmla="*/ 990600 h 1059180"/>
                <a:gd name="connsiteX3" fmla="*/ 618490 w 656590"/>
                <a:gd name="connsiteY3" fmla="*/ 1059180 h 1059180"/>
                <a:gd name="connsiteX4" fmla="*/ 401320 w 656590"/>
                <a:gd name="connsiteY4" fmla="*/ 887730 h 1059180"/>
                <a:gd name="connsiteX5" fmla="*/ 0 w 656590"/>
                <a:gd name="connsiteY5" fmla="*/ 26670 h 1059180"/>
                <a:gd name="connsiteX6" fmla="*/ 77470 w 656590"/>
                <a:gd name="connsiteY6" fmla="*/ 0 h 1059180"/>
                <a:gd name="connsiteX0" fmla="*/ 77470 w 656590"/>
                <a:gd name="connsiteY0" fmla="*/ 0 h 1059180"/>
                <a:gd name="connsiteX1" fmla="*/ 456565 w 656590"/>
                <a:gd name="connsiteY1" fmla="*/ 819150 h 1059180"/>
                <a:gd name="connsiteX2" fmla="*/ 656590 w 656590"/>
                <a:gd name="connsiteY2" fmla="*/ 990600 h 1059180"/>
                <a:gd name="connsiteX3" fmla="*/ 618490 w 656590"/>
                <a:gd name="connsiteY3" fmla="*/ 1059180 h 1059180"/>
                <a:gd name="connsiteX4" fmla="*/ 401320 w 656590"/>
                <a:gd name="connsiteY4" fmla="*/ 887730 h 1059180"/>
                <a:gd name="connsiteX5" fmla="*/ 0 w 656590"/>
                <a:gd name="connsiteY5" fmla="*/ 26670 h 1059180"/>
                <a:gd name="connsiteX6" fmla="*/ 77470 w 656590"/>
                <a:gd name="connsiteY6" fmla="*/ 0 h 1059180"/>
                <a:gd name="connsiteX0" fmla="*/ 77470 w 656590"/>
                <a:gd name="connsiteY0" fmla="*/ 0 h 1059180"/>
                <a:gd name="connsiteX1" fmla="*/ 456565 w 656590"/>
                <a:gd name="connsiteY1" fmla="*/ 819150 h 1059180"/>
                <a:gd name="connsiteX2" fmla="*/ 656590 w 656590"/>
                <a:gd name="connsiteY2" fmla="*/ 990600 h 1059180"/>
                <a:gd name="connsiteX3" fmla="*/ 618490 w 656590"/>
                <a:gd name="connsiteY3" fmla="*/ 1059180 h 1059180"/>
                <a:gd name="connsiteX4" fmla="*/ 401320 w 656590"/>
                <a:gd name="connsiteY4" fmla="*/ 887730 h 1059180"/>
                <a:gd name="connsiteX5" fmla="*/ 0 w 656590"/>
                <a:gd name="connsiteY5" fmla="*/ 26670 h 1059180"/>
                <a:gd name="connsiteX6" fmla="*/ 77470 w 656590"/>
                <a:gd name="connsiteY6" fmla="*/ 0 h 1059180"/>
                <a:gd name="connsiteX0" fmla="*/ 77470 w 656590"/>
                <a:gd name="connsiteY0" fmla="*/ 0 h 1059180"/>
                <a:gd name="connsiteX1" fmla="*/ 456565 w 656590"/>
                <a:gd name="connsiteY1" fmla="*/ 819150 h 1059180"/>
                <a:gd name="connsiteX2" fmla="*/ 656590 w 656590"/>
                <a:gd name="connsiteY2" fmla="*/ 990600 h 1059180"/>
                <a:gd name="connsiteX3" fmla="*/ 618490 w 656590"/>
                <a:gd name="connsiteY3" fmla="*/ 1059180 h 1059180"/>
                <a:gd name="connsiteX4" fmla="*/ 401320 w 656590"/>
                <a:gd name="connsiteY4" fmla="*/ 887730 h 1059180"/>
                <a:gd name="connsiteX5" fmla="*/ 0 w 656590"/>
                <a:gd name="connsiteY5" fmla="*/ 26670 h 1059180"/>
                <a:gd name="connsiteX6" fmla="*/ 77470 w 656590"/>
                <a:gd name="connsiteY6" fmla="*/ 0 h 1059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6590" h="1059180">
                  <a:moveTo>
                    <a:pt x="77470" y="0"/>
                  </a:moveTo>
                  <a:cubicBezTo>
                    <a:pt x="203835" y="273050"/>
                    <a:pt x="330200" y="559435"/>
                    <a:pt x="456565" y="819150"/>
                  </a:cubicBezTo>
                  <a:cubicBezTo>
                    <a:pt x="521335" y="889635"/>
                    <a:pt x="589915" y="933450"/>
                    <a:pt x="656590" y="990600"/>
                  </a:cubicBezTo>
                  <a:lnTo>
                    <a:pt x="618490" y="1059180"/>
                  </a:lnTo>
                  <a:cubicBezTo>
                    <a:pt x="546100" y="1002030"/>
                    <a:pt x="466090" y="962025"/>
                    <a:pt x="401320" y="887730"/>
                  </a:cubicBezTo>
                  <a:cubicBezTo>
                    <a:pt x="266065" y="615315"/>
                    <a:pt x="129540" y="308610"/>
                    <a:pt x="0" y="26670"/>
                  </a:cubicBezTo>
                  <a:lnTo>
                    <a:pt x="77470" y="0"/>
                  </a:ln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 xmlns:a16="http://schemas.microsoft.com/office/drawing/2014/main" id="{E4D186DA-971D-458F-A158-D4130C357B71}"/>
                </a:ext>
              </a:extLst>
            </p:cNvPr>
            <p:cNvGrpSpPr/>
            <p:nvPr/>
          </p:nvGrpSpPr>
          <p:grpSpPr>
            <a:xfrm>
              <a:off x="3989456" y="2139797"/>
              <a:ext cx="398243" cy="282386"/>
              <a:chOff x="6909354" y="2941530"/>
              <a:chExt cx="398243" cy="282386"/>
            </a:xfrm>
          </p:grpSpPr>
          <p:sp>
            <p:nvSpPr>
              <p:cNvPr id="21" name="矩形: 圆角 20">
                <a:extLst>
                  <a:ext uri="{FF2B5EF4-FFF2-40B4-BE49-F238E27FC236}">
                    <a16:creationId xmlns="" xmlns:a16="http://schemas.microsoft.com/office/drawing/2014/main" id="{BFE2AC00-F831-4D3E-9DFC-82E17B6BAFE1}"/>
                  </a:ext>
                </a:extLst>
              </p:cNvPr>
              <p:cNvSpPr/>
              <p:nvPr/>
            </p:nvSpPr>
            <p:spPr>
              <a:xfrm rot="2145335">
                <a:off x="6909354" y="2941530"/>
                <a:ext cx="289020" cy="128007"/>
              </a:xfrm>
              <a:prstGeom prst="roundRect">
                <a:avLst>
                  <a:gd name="adj" fmla="val 33788"/>
                </a:avLst>
              </a:prstGeom>
              <a:gradFill>
                <a:gsLst>
                  <a:gs pos="60000">
                    <a:schemeClr val="bg1"/>
                  </a:gs>
                  <a:gs pos="100000">
                    <a:schemeClr val="bg1">
                      <a:lumMod val="85000"/>
                    </a:schemeClr>
                  </a:gs>
                </a:gsLst>
                <a:lin ang="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 xmlns:a16="http://schemas.microsoft.com/office/drawing/2014/main" id="{C13F517A-4C3B-447D-84AD-071CA54FE230}"/>
                  </a:ext>
                </a:extLst>
              </p:cNvPr>
              <p:cNvSpPr/>
              <p:nvPr/>
            </p:nvSpPr>
            <p:spPr>
              <a:xfrm rot="18394806">
                <a:off x="7117097" y="3033416"/>
                <a:ext cx="190500" cy="190500"/>
              </a:xfrm>
              <a:prstGeom prst="round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 xmlns:a16="http://schemas.microsoft.com/office/drawing/2014/main" id="{09F1D1C1-A252-402E-A153-6FBB989D6D79}"/>
                  </a:ext>
                </a:extLst>
              </p:cNvPr>
              <p:cNvGrpSpPr/>
              <p:nvPr/>
            </p:nvGrpSpPr>
            <p:grpSpPr>
              <a:xfrm>
                <a:off x="7148327" y="3067217"/>
                <a:ext cx="128040" cy="122899"/>
                <a:chOff x="7157152" y="3069717"/>
                <a:chExt cx="128040" cy="122899"/>
              </a:xfrm>
            </p:grpSpPr>
            <p:cxnSp>
              <p:nvCxnSpPr>
                <p:cNvPr id="24" name="直接连接符 23">
                  <a:extLst>
                    <a:ext uri="{FF2B5EF4-FFF2-40B4-BE49-F238E27FC236}">
                      <a16:creationId xmlns="" xmlns:a16="http://schemas.microsoft.com/office/drawing/2014/main" id="{5013A32E-7065-47ED-BD9D-3E387A20DD0E}"/>
                    </a:ext>
                  </a:extLst>
                </p:cNvPr>
                <p:cNvCxnSpPr>
                  <a:cxnSpLocks/>
                </p:cNvCxnSpPr>
                <p:nvPr/>
              </p:nvCxnSpPr>
              <p:spPr>
                <a:xfrm>
                  <a:off x="7201886" y="3069717"/>
                  <a:ext cx="83306" cy="5633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 xmlns:a16="http://schemas.microsoft.com/office/drawing/2014/main" id="{30C5FBFB-1D7F-4C8C-B716-E0119B10101C}"/>
                    </a:ext>
                  </a:extLst>
                </p:cNvPr>
                <p:cNvCxnSpPr>
                  <a:cxnSpLocks/>
                </p:cNvCxnSpPr>
                <p:nvPr/>
              </p:nvCxnSpPr>
              <p:spPr>
                <a:xfrm>
                  <a:off x="7157152" y="3136286"/>
                  <a:ext cx="83306" cy="56330"/>
                </a:xfrm>
                <a:prstGeom prst="line">
                  <a:avLst/>
                </a:prstGeom>
                <a:ln w="9525" cap="rnd">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cxnSp>
          </p:grpSp>
        </p:grpSp>
      </p:grpSp>
      <p:pic>
        <p:nvPicPr>
          <p:cNvPr id="26" name="图片 25">
            <a:extLst>
              <a:ext uri="{FF2B5EF4-FFF2-40B4-BE49-F238E27FC236}">
                <a16:creationId xmlns="" xmlns:a16="http://schemas.microsoft.com/office/drawing/2014/main" id="{8E154106-7D54-4311-9640-278F0486A164}"/>
              </a:ext>
            </a:extLst>
          </p:cNvPr>
          <p:cNvPicPr>
            <a:picLocks noChangeAspect="1"/>
          </p:cNvPicPr>
          <p:nvPr/>
        </p:nvPicPr>
        <p:blipFill>
          <a:blip r:embed="rId6"/>
          <a:stretch>
            <a:fillRect/>
          </a:stretch>
        </p:blipFill>
        <p:spPr>
          <a:xfrm>
            <a:off x="2282535" y="2348349"/>
            <a:ext cx="2270762" cy="2262902"/>
          </a:xfrm>
          <a:prstGeom prst="rect">
            <a:avLst/>
          </a:prstGeom>
        </p:spPr>
      </p:pic>
      <p:sp>
        <p:nvSpPr>
          <p:cNvPr id="27" name="文本框 26">
            <a:extLst>
              <a:ext uri="{FF2B5EF4-FFF2-40B4-BE49-F238E27FC236}">
                <a16:creationId xmlns="" xmlns:a16="http://schemas.microsoft.com/office/drawing/2014/main" id="{CD2B75A1-5213-49D1-BF8E-83B489A712CE}"/>
              </a:ext>
            </a:extLst>
          </p:cNvPr>
          <p:cNvSpPr txBox="1"/>
          <p:nvPr/>
        </p:nvSpPr>
        <p:spPr>
          <a:xfrm>
            <a:off x="6525977" y="1414530"/>
            <a:ext cx="3183038" cy="461665"/>
          </a:xfrm>
          <a:prstGeom prst="rect">
            <a:avLst/>
          </a:prstGeom>
          <a:noFill/>
        </p:spPr>
        <p:txBody>
          <a:bodyPr wrap="square" rtlCol="0">
            <a:spAutoFit/>
          </a:bodyPr>
          <a:lstStyle/>
          <a:p>
            <a:r>
              <a:rPr lang="zh-CN" altLang="en-US" sz="2400" dirty="0">
                <a:solidFill>
                  <a:schemeClr val="bg1"/>
                </a:solidFill>
                <a:latin typeface="+mj-ea"/>
                <a:ea typeface="+mj-ea"/>
              </a:rPr>
              <a:t>河南理工大学校歌</a:t>
            </a:r>
          </a:p>
        </p:txBody>
      </p:sp>
      <p:sp>
        <p:nvSpPr>
          <p:cNvPr id="28" name="文本框 27">
            <a:extLst>
              <a:ext uri="{FF2B5EF4-FFF2-40B4-BE49-F238E27FC236}">
                <a16:creationId xmlns="" xmlns:a16="http://schemas.microsoft.com/office/drawing/2014/main" id="{1EC59950-640C-4468-AA64-EF98DE734781}"/>
              </a:ext>
            </a:extLst>
          </p:cNvPr>
          <p:cNvSpPr txBox="1"/>
          <p:nvPr/>
        </p:nvSpPr>
        <p:spPr>
          <a:xfrm>
            <a:off x="6525977" y="2118219"/>
            <a:ext cx="3300321" cy="3699218"/>
          </a:xfrm>
          <a:prstGeom prst="rect">
            <a:avLst/>
          </a:prstGeom>
          <a:noFill/>
        </p:spPr>
        <p:txBody>
          <a:bodyPr wrap="square" rtlCol="0">
            <a:spAutoFit/>
          </a:bodyPr>
          <a:lstStyle/>
          <a:p>
            <a:pPr algn="just">
              <a:lnSpc>
                <a:spcPct val="130000"/>
              </a:lnSpc>
            </a:pPr>
            <a:r>
              <a:rPr lang="zh-CN" altLang="en-US" sz="1600" dirty="0">
                <a:solidFill>
                  <a:schemeClr val="bg1"/>
                </a:solidFill>
              </a:rPr>
              <a:t>作曲：张洪岛</a:t>
            </a:r>
            <a:endParaRPr lang="en-US" altLang="zh-CN" sz="1600" dirty="0">
              <a:solidFill>
                <a:schemeClr val="bg1"/>
              </a:solidFill>
            </a:endParaRPr>
          </a:p>
          <a:p>
            <a:pPr algn="just">
              <a:lnSpc>
                <a:spcPct val="130000"/>
              </a:lnSpc>
            </a:pPr>
            <a:r>
              <a:rPr lang="zh-CN" altLang="en-US" sz="1600" dirty="0">
                <a:solidFill>
                  <a:schemeClr val="bg1"/>
                </a:solidFill>
              </a:rPr>
              <a:t>作词：李敏修</a:t>
            </a:r>
            <a:endParaRPr lang="en-US" altLang="zh-CN" sz="1600" dirty="0">
              <a:solidFill>
                <a:schemeClr val="bg1"/>
              </a:solidFill>
            </a:endParaRPr>
          </a:p>
          <a:p>
            <a:pPr algn="just">
              <a:lnSpc>
                <a:spcPct val="130000"/>
              </a:lnSpc>
            </a:pPr>
            <a:r>
              <a:rPr lang="en-US" altLang="zh-CN" sz="1600" dirty="0">
                <a:solidFill>
                  <a:schemeClr val="bg1"/>
                </a:solidFill>
              </a:rPr>
              <a:t>《</a:t>
            </a:r>
            <a:r>
              <a:rPr lang="zh-CN" altLang="en-US" sz="1600" dirty="0">
                <a:solidFill>
                  <a:schemeClr val="bg1"/>
                </a:solidFill>
              </a:rPr>
              <a:t>河南理工大学校歌</a:t>
            </a:r>
            <a:r>
              <a:rPr lang="en-US" altLang="zh-CN" sz="1600" dirty="0">
                <a:solidFill>
                  <a:schemeClr val="bg1"/>
                </a:solidFill>
              </a:rPr>
              <a:t>》</a:t>
            </a:r>
          </a:p>
          <a:p>
            <a:pPr algn="just">
              <a:lnSpc>
                <a:spcPct val="130000"/>
              </a:lnSpc>
            </a:pPr>
            <a:r>
              <a:rPr lang="zh-CN" altLang="en-US" sz="1600" dirty="0">
                <a:solidFill>
                  <a:schemeClr val="bg1"/>
                </a:solidFill>
              </a:rPr>
              <a:t>（作于一九三五年）</a:t>
            </a:r>
          </a:p>
          <a:p>
            <a:pPr algn="just">
              <a:lnSpc>
                <a:spcPct val="130000"/>
              </a:lnSpc>
            </a:pPr>
            <a:r>
              <a:rPr lang="zh-CN" altLang="en-US" sz="1600" dirty="0">
                <a:solidFill>
                  <a:schemeClr val="bg1"/>
                </a:solidFill>
              </a:rPr>
              <a:t>李敏修作词</a:t>
            </a:r>
            <a:endParaRPr lang="en-US" altLang="zh-CN" sz="1600" dirty="0">
              <a:solidFill>
                <a:schemeClr val="bg1"/>
              </a:solidFill>
            </a:endParaRPr>
          </a:p>
          <a:p>
            <a:pPr algn="just">
              <a:lnSpc>
                <a:spcPct val="130000"/>
              </a:lnSpc>
            </a:pPr>
            <a:r>
              <a:rPr lang="zh-CN" altLang="en-US" sz="1600" dirty="0">
                <a:solidFill>
                  <a:schemeClr val="bg1"/>
                </a:solidFill>
              </a:rPr>
              <a:t>张洪岛谱曲</a:t>
            </a:r>
          </a:p>
          <a:p>
            <a:pPr algn="just">
              <a:lnSpc>
                <a:spcPct val="130000"/>
              </a:lnSpc>
            </a:pPr>
            <a:r>
              <a:rPr lang="zh-CN" altLang="en-US" sz="1600" dirty="0">
                <a:solidFill>
                  <a:schemeClr val="bg1"/>
                </a:solidFill>
              </a:rPr>
              <a:t>太行之阳河水东，</a:t>
            </a:r>
          </a:p>
          <a:p>
            <a:pPr algn="just">
              <a:lnSpc>
                <a:spcPct val="130000"/>
              </a:lnSpc>
            </a:pPr>
            <a:r>
              <a:rPr lang="zh-CN" altLang="en-US" sz="1600" dirty="0">
                <a:solidFill>
                  <a:schemeClr val="bg1"/>
                </a:solidFill>
              </a:rPr>
              <a:t>莘莘学子救国重劳工。</a:t>
            </a:r>
          </a:p>
          <a:p>
            <a:pPr algn="just">
              <a:lnSpc>
                <a:spcPct val="130000"/>
              </a:lnSpc>
            </a:pPr>
            <a:r>
              <a:rPr lang="zh-CN" altLang="en-US" sz="1600" dirty="0">
                <a:solidFill>
                  <a:schemeClr val="bg1"/>
                </a:solidFill>
              </a:rPr>
              <a:t>源深流自远，物阜民用丰。</a:t>
            </a:r>
          </a:p>
          <a:p>
            <a:pPr algn="just">
              <a:lnSpc>
                <a:spcPct val="130000"/>
              </a:lnSpc>
            </a:pPr>
            <a:r>
              <a:rPr lang="zh-CN" altLang="en-US" sz="1600" dirty="0">
                <a:solidFill>
                  <a:schemeClr val="bg1"/>
                </a:solidFill>
              </a:rPr>
              <a:t>山葱葱，水溶溶。</a:t>
            </a:r>
          </a:p>
          <a:p>
            <a:pPr algn="just">
              <a:lnSpc>
                <a:spcPct val="130000"/>
              </a:lnSpc>
            </a:pPr>
            <a:r>
              <a:rPr lang="zh-CN" altLang="en-US" sz="1600" dirty="0">
                <a:solidFill>
                  <a:schemeClr val="bg1"/>
                </a:solidFill>
              </a:rPr>
              <a:t>努力！努力！行健天同功！</a:t>
            </a:r>
          </a:p>
        </p:txBody>
      </p:sp>
      <p:cxnSp>
        <p:nvCxnSpPr>
          <p:cNvPr id="30" name="直接连接符 29">
            <a:extLst>
              <a:ext uri="{FF2B5EF4-FFF2-40B4-BE49-F238E27FC236}">
                <a16:creationId xmlns="" xmlns:a16="http://schemas.microsoft.com/office/drawing/2014/main" id="{D43C2D5A-67A0-4993-801F-EC2581A3484B}"/>
              </a:ext>
            </a:extLst>
          </p:cNvPr>
          <p:cNvCxnSpPr>
            <a:cxnSpLocks/>
          </p:cNvCxnSpPr>
          <p:nvPr/>
        </p:nvCxnSpPr>
        <p:spPr>
          <a:xfrm>
            <a:off x="6643869" y="1980367"/>
            <a:ext cx="45035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 xmlns:a16="http://schemas.microsoft.com/office/drawing/2014/main" id="{F34BD67D-CB25-4C08-8141-28076EED7FA0}"/>
              </a:ext>
            </a:extLst>
          </p:cNvPr>
          <p:cNvCxnSpPr/>
          <p:nvPr/>
        </p:nvCxnSpPr>
        <p:spPr>
          <a:xfrm>
            <a:off x="695325" y="1076069"/>
            <a:ext cx="1080135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599288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8FF72CAF-050A-4C1B-98D6-2C12B85FE21C}"/>
              </a:ext>
            </a:extLst>
          </p:cNvPr>
          <p:cNvSpPr txBox="1"/>
          <p:nvPr/>
        </p:nvSpPr>
        <p:spPr>
          <a:xfrm>
            <a:off x="6492240" y="4039583"/>
            <a:ext cx="5004435" cy="1727139"/>
          </a:xfrm>
          <a:prstGeom prst="rect">
            <a:avLst/>
          </a:prstGeom>
          <a:noFill/>
        </p:spPr>
        <p:txBody>
          <a:bodyPr wrap="square" lIns="0" rIns="0" rtlCol="0">
            <a:spAutoFit/>
          </a:bodyPr>
          <a:lstStyle/>
          <a:p>
            <a:pPr algn="just">
              <a:lnSpc>
                <a:spcPct val="120000"/>
              </a:lnSpc>
            </a:pPr>
            <a:r>
              <a:rPr lang="zh-CN" altLang="en-US" spc="300" dirty="0"/>
              <a:t>如果你的选题背景文字部分较少，可以选用这张幻灯片。</a:t>
            </a:r>
            <a:endParaRPr lang="en-US" altLang="zh-CN" spc="300" dirty="0"/>
          </a:p>
          <a:p>
            <a:pPr algn="just">
              <a:lnSpc>
                <a:spcPct val="120000"/>
              </a:lnSpc>
            </a:pPr>
            <a:r>
              <a:rPr lang="zh-CN" altLang="en-US" spc="300" dirty="0"/>
              <a:t>左图位置你可以放项目或者论文相关的图片，在关键词部分，输入相应的关键词。</a:t>
            </a:r>
            <a:endParaRPr lang="en-US" altLang="zh-CN" spc="300" dirty="0"/>
          </a:p>
          <a:p>
            <a:pPr algn="just">
              <a:lnSpc>
                <a:spcPct val="120000"/>
              </a:lnSpc>
            </a:pPr>
            <a:r>
              <a:rPr lang="zh-CN" altLang="en-US" spc="300" dirty="0"/>
              <a:t>最后再简短地介绍自己的选题或项目背景。</a:t>
            </a:r>
          </a:p>
        </p:txBody>
      </p:sp>
      <p:sp>
        <p:nvSpPr>
          <p:cNvPr id="7" name="文本框 6">
            <a:extLst>
              <a:ext uri="{FF2B5EF4-FFF2-40B4-BE49-F238E27FC236}">
                <a16:creationId xmlns="" xmlns:a16="http://schemas.microsoft.com/office/drawing/2014/main" id="{3A6CA92D-F7E0-4E8F-94F3-B34E480F4A91}"/>
              </a:ext>
            </a:extLst>
          </p:cNvPr>
          <p:cNvSpPr txBox="1"/>
          <p:nvPr/>
        </p:nvSpPr>
        <p:spPr>
          <a:xfrm>
            <a:off x="6492240" y="1885612"/>
            <a:ext cx="5004435" cy="1727139"/>
          </a:xfrm>
          <a:prstGeom prst="rect">
            <a:avLst/>
          </a:prstGeom>
          <a:noFill/>
        </p:spPr>
        <p:txBody>
          <a:bodyPr wrap="square" lIns="0" rIns="0" rtlCol="0">
            <a:spAutoFit/>
          </a:bodyPr>
          <a:lstStyle/>
          <a:p>
            <a:pPr algn="just">
              <a:lnSpc>
                <a:spcPct val="120000"/>
              </a:lnSpc>
            </a:pPr>
            <a:r>
              <a:rPr lang="zh-CN" altLang="en-US" spc="300" dirty="0"/>
              <a:t>如果你的选题背景文字部分较少，可以选用这张幻灯片。</a:t>
            </a:r>
            <a:endParaRPr lang="en-US" altLang="zh-CN" spc="300" dirty="0"/>
          </a:p>
          <a:p>
            <a:pPr algn="just">
              <a:lnSpc>
                <a:spcPct val="120000"/>
              </a:lnSpc>
            </a:pPr>
            <a:r>
              <a:rPr lang="zh-CN" altLang="en-US" spc="300" dirty="0"/>
              <a:t>左图位置你可以放项目或者论文相关的图片，在关键词部分，输入相应的关键词。</a:t>
            </a:r>
            <a:endParaRPr lang="en-US" altLang="zh-CN" spc="300" dirty="0"/>
          </a:p>
          <a:p>
            <a:pPr algn="just">
              <a:lnSpc>
                <a:spcPct val="120000"/>
              </a:lnSpc>
            </a:pPr>
            <a:r>
              <a:rPr lang="zh-CN" altLang="en-US" spc="300" dirty="0"/>
              <a:t>最后再简短地介绍自己的选题或项目背景。</a:t>
            </a:r>
          </a:p>
        </p:txBody>
      </p:sp>
      <p:cxnSp>
        <p:nvCxnSpPr>
          <p:cNvPr id="9" name="直接连接符 8">
            <a:extLst>
              <a:ext uri="{FF2B5EF4-FFF2-40B4-BE49-F238E27FC236}">
                <a16:creationId xmlns="" xmlns:a16="http://schemas.microsoft.com/office/drawing/2014/main" id="{E5197A1A-F54B-4694-9353-083226348397}"/>
              </a:ext>
            </a:extLst>
          </p:cNvPr>
          <p:cNvCxnSpPr>
            <a:cxnSpLocks/>
          </p:cNvCxnSpPr>
          <p:nvPr/>
        </p:nvCxnSpPr>
        <p:spPr>
          <a:xfrm>
            <a:off x="6492240" y="3821512"/>
            <a:ext cx="496824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 name="文本框 2">
            <a:extLst>
              <a:ext uri="{FF2B5EF4-FFF2-40B4-BE49-F238E27FC236}">
                <a16:creationId xmlns="" xmlns:a16="http://schemas.microsoft.com/office/drawing/2014/main" id="{53E5CAF6-099D-4054-8BB0-D3B3CCE1057A}"/>
              </a:ext>
            </a:extLst>
          </p:cNvPr>
          <p:cNvSpPr txBox="1"/>
          <p:nvPr/>
        </p:nvSpPr>
        <p:spPr>
          <a:xfrm>
            <a:off x="6492240" y="1343579"/>
            <a:ext cx="3169920" cy="461665"/>
          </a:xfrm>
          <a:prstGeom prst="rect">
            <a:avLst/>
          </a:prstGeom>
          <a:noFill/>
        </p:spPr>
        <p:txBody>
          <a:bodyPr wrap="square" lIns="0" rtlCol="0">
            <a:spAutoFit/>
          </a:bodyPr>
          <a:lstStyle/>
          <a:p>
            <a:pPr algn="just"/>
            <a:r>
              <a:rPr lang="zh-CN" altLang="en-US" sz="2400" b="1" dirty="0">
                <a:solidFill>
                  <a:schemeClr val="accent1"/>
                </a:solidFill>
                <a:latin typeface="+mj-ea"/>
                <a:ea typeface="+mj-ea"/>
              </a:rPr>
              <a:t>请在此处输入小标题</a:t>
            </a:r>
          </a:p>
        </p:txBody>
      </p:sp>
      <p:pic>
        <p:nvPicPr>
          <p:cNvPr id="14" name="图片占位符 13">
            <a:extLst>
              <a:ext uri="{FF2B5EF4-FFF2-40B4-BE49-F238E27FC236}">
                <a16:creationId xmlns="" xmlns:a16="http://schemas.microsoft.com/office/drawing/2014/main" id="{69374EF0-2DFC-4475-9043-86DA6F6203EB}"/>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8" r="8"/>
          <a:stretch>
            <a:fillRect/>
          </a:stretch>
        </p:blipFill>
        <p:spPr/>
      </p:pic>
      <p:sp>
        <p:nvSpPr>
          <p:cNvPr id="16" name="标题 15">
            <a:extLst>
              <a:ext uri="{FF2B5EF4-FFF2-40B4-BE49-F238E27FC236}">
                <a16:creationId xmlns="" xmlns:a16="http://schemas.microsoft.com/office/drawing/2014/main" id="{3710AD87-268B-4762-A2EA-EC4F24D8B844}"/>
              </a:ext>
            </a:extLst>
          </p:cNvPr>
          <p:cNvSpPr>
            <a:spLocks noGrp="1"/>
          </p:cNvSpPr>
          <p:nvPr>
            <p:ph type="title"/>
          </p:nvPr>
        </p:nvSpPr>
        <p:spPr/>
        <p:txBody>
          <a:bodyPr/>
          <a:lstStyle/>
          <a:p>
            <a:r>
              <a:rPr lang="zh-CN" altLang="en-US" dirty="0"/>
              <a:t>一句话简要概括选题背景</a:t>
            </a:r>
          </a:p>
        </p:txBody>
      </p:sp>
      <p:sp>
        <p:nvSpPr>
          <p:cNvPr id="5" name="矩形 4">
            <a:extLst>
              <a:ext uri="{FF2B5EF4-FFF2-40B4-BE49-F238E27FC236}">
                <a16:creationId xmlns="" xmlns:a16="http://schemas.microsoft.com/office/drawing/2014/main" id="{EA185852-2518-43ED-9C0A-99816F9C13B6}"/>
              </a:ext>
            </a:extLst>
          </p:cNvPr>
          <p:cNvSpPr/>
          <p:nvPr/>
        </p:nvSpPr>
        <p:spPr>
          <a:xfrm>
            <a:off x="4744720" y="5251610"/>
            <a:ext cx="1351280" cy="502920"/>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r>
              <a:rPr lang="zh-CN" altLang="en-US" spc="300" dirty="0"/>
              <a:t>关键词</a:t>
            </a:r>
          </a:p>
        </p:txBody>
      </p:sp>
    </p:spTree>
    <p:extLst>
      <p:ext uri="{BB962C8B-B14F-4D97-AF65-F5344CB8AC3E}">
        <p14:creationId xmlns:p14="http://schemas.microsoft.com/office/powerpoint/2010/main" val="17140809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标题 12">
            <a:extLst>
              <a:ext uri="{FF2B5EF4-FFF2-40B4-BE49-F238E27FC236}">
                <a16:creationId xmlns="" xmlns:a16="http://schemas.microsoft.com/office/drawing/2014/main" id="{470528C4-4132-4461-89AC-20EF7F837181}"/>
              </a:ext>
            </a:extLst>
          </p:cNvPr>
          <p:cNvSpPr>
            <a:spLocks noGrp="1"/>
          </p:cNvSpPr>
          <p:nvPr>
            <p:ph type="title"/>
          </p:nvPr>
        </p:nvSpPr>
        <p:spPr/>
        <p:txBody>
          <a:bodyPr>
            <a:noAutofit/>
          </a:bodyPr>
          <a:lstStyle/>
          <a:p>
            <a:pPr>
              <a:lnSpc>
                <a:spcPct val="130000"/>
              </a:lnSpc>
            </a:pPr>
            <a:r>
              <a:rPr lang="zh-CN" altLang="en-US" dirty="0"/>
              <a:t>简要概述选题背景</a:t>
            </a:r>
          </a:p>
        </p:txBody>
      </p:sp>
      <p:cxnSp>
        <p:nvCxnSpPr>
          <p:cNvPr id="25" name="直接连接符 24">
            <a:extLst>
              <a:ext uri="{FF2B5EF4-FFF2-40B4-BE49-F238E27FC236}">
                <a16:creationId xmlns="" xmlns:a16="http://schemas.microsoft.com/office/drawing/2014/main" id="{22AA193D-57A5-4449-9752-BA0CBE4D6286}"/>
              </a:ext>
            </a:extLst>
          </p:cNvPr>
          <p:cNvCxnSpPr>
            <a:cxnSpLocks/>
          </p:cNvCxnSpPr>
          <p:nvPr/>
        </p:nvCxnSpPr>
        <p:spPr>
          <a:xfrm>
            <a:off x="701096" y="1824525"/>
            <a:ext cx="558109"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文本框 27">
            <a:extLst>
              <a:ext uri="{FF2B5EF4-FFF2-40B4-BE49-F238E27FC236}">
                <a16:creationId xmlns="" xmlns:a16="http://schemas.microsoft.com/office/drawing/2014/main" id="{364E31BC-AE83-4B27-AE42-D35842970785}"/>
              </a:ext>
            </a:extLst>
          </p:cNvPr>
          <p:cNvSpPr txBox="1"/>
          <p:nvPr/>
        </p:nvSpPr>
        <p:spPr>
          <a:xfrm>
            <a:off x="695325" y="2064263"/>
            <a:ext cx="2006600" cy="497957"/>
          </a:xfrm>
          <a:prstGeom prst="rect">
            <a:avLst/>
          </a:prstGeom>
          <a:noFill/>
        </p:spPr>
        <p:txBody>
          <a:bodyPr wrap="square" lIns="0" rtlCol="0">
            <a:spAutoFit/>
          </a:bodyPr>
          <a:lstStyle/>
          <a:p>
            <a:pPr>
              <a:lnSpc>
                <a:spcPct val="120000"/>
              </a:lnSpc>
            </a:pPr>
            <a:r>
              <a:rPr lang="zh-CN" altLang="en-US" sz="2400" b="1" dirty="0">
                <a:solidFill>
                  <a:schemeClr val="accent1"/>
                </a:solidFill>
                <a:latin typeface="+mj-ea"/>
                <a:ea typeface="+mj-ea"/>
              </a:rPr>
              <a:t>这里是小标题</a:t>
            </a:r>
          </a:p>
        </p:txBody>
      </p:sp>
      <p:sp>
        <p:nvSpPr>
          <p:cNvPr id="30" name="文本框 29">
            <a:extLst>
              <a:ext uri="{FF2B5EF4-FFF2-40B4-BE49-F238E27FC236}">
                <a16:creationId xmlns="" xmlns:a16="http://schemas.microsoft.com/office/drawing/2014/main" id="{DF9B7F26-E070-46EF-ABAF-DF7C935A7487}"/>
              </a:ext>
            </a:extLst>
          </p:cNvPr>
          <p:cNvSpPr txBox="1"/>
          <p:nvPr/>
        </p:nvSpPr>
        <p:spPr>
          <a:xfrm>
            <a:off x="704101" y="2725951"/>
            <a:ext cx="2463948" cy="2391937"/>
          </a:xfrm>
          <a:prstGeom prst="rect">
            <a:avLst/>
          </a:prstGeom>
          <a:noFill/>
        </p:spPr>
        <p:txBody>
          <a:bodyPr wrap="square" lIns="0" rIns="0" rtlCol="0">
            <a:spAutoFit/>
          </a:bodyPr>
          <a:lstStyle/>
          <a:p>
            <a:pPr algn="just">
              <a:lnSpc>
                <a:spcPct val="120000"/>
              </a:lnSpc>
            </a:pPr>
            <a:r>
              <a:rPr lang="zh-CN" altLang="en-US" spc="300" dirty="0">
                <a:solidFill>
                  <a:schemeClr val="tx2"/>
                </a:solidFill>
              </a:rPr>
              <a:t>河南理工大学位于河南省焦作市，是中国第一所矿业高等学府、河南省建立最早的高等学校，为河南省与应急管理部共建高校、河南省属重点大学。</a:t>
            </a:r>
          </a:p>
        </p:txBody>
      </p:sp>
      <p:cxnSp>
        <p:nvCxnSpPr>
          <p:cNvPr id="60" name="直接连接符 59">
            <a:extLst>
              <a:ext uri="{FF2B5EF4-FFF2-40B4-BE49-F238E27FC236}">
                <a16:creationId xmlns="" xmlns:a16="http://schemas.microsoft.com/office/drawing/2014/main" id="{B501C71D-4B04-4C0F-AEAA-68CCD1AAFEF0}"/>
              </a:ext>
            </a:extLst>
          </p:cNvPr>
          <p:cNvCxnSpPr>
            <a:cxnSpLocks/>
          </p:cNvCxnSpPr>
          <p:nvPr/>
        </p:nvCxnSpPr>
        <p:spPr>
          <a:xfrm>
            <a:off x="3497625" y="1824525"/>
            <a:ext cx="558109"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1" name="文本框 60">
            <a:extLst>
              <a:ext uri="{FF2B5EF4-FFF2-40B4-BE49-F238E27FC236}">
                <a16:creationId xmlns="" xmlns:a16="http://schemas.microsoft.com/office/drawing/2014/main" id="{69EDFCC0-3C9A-48E7-9006-D6D0133A52EE}"/>
              </a:ext>
            </a:extLst>
          </p:cNvPr>
          <p:cNvSpPr txBox="1"/>
          <p:nvPr/>
        </p:nvSpPr>
        <p:spPr>
          <a:xfrm>
            <a:off x="3481694" y="2064263"/>
            <a:ext cx="2006600" cy="497957"/>
          </a:xfrm>
          <a:prstGeom prst="rect">
            <a:avLst/>
          </a:prstGeom>
          <a:noFill/>
        </p:spPr>
        <p:txBody>
          <a:bodyPr wrap="square" lIns="0" rtlCol="0">
            <a:spAutoFit/>
          </a:bodyPr>
          <a:lstStyle/>
          <a:p>
            <a:pPr>
              <a:lnSpc>
                <a:spcPct val="120000"/>
              </a:lnSpc>
            </a:pPr>
            <a:r>
              <a:rPr lang="zh-CN" altLang="en-US" sz="2400" b="1" dirty="0">
                <a:solidFill>
                  <a:schemeClr val="accent1"/>
                </a:solidFill>
                <a:latin typeface="+mj-ea"/>
                <a:ea typeface="+mj-ea"/>
              </a:rPr>
              <a:t>这里是小标题</a:t>
            </a:r>
          </a:p>
        </p:txBody>
      </p:sp>
      <p:sp>
        <p:nvSpPr>
          <p:cNvPr id="62" name="文本框 61">
            <a:extLst>
              <a:ext uri="{FF2B5EF4-FFF2-40B4-BE49-F238E27FC236}">
                <a16:creationId xmlns="" xmlns:a16="http://schemas.microsoft.com/office/drawing/2014/main" id="{B09AFF1D-68BE-47FD-86BB-FBF6507BD014}"/>
              </a:ext>
            </a:extLst>
          </p:cNvPr>
          <p:cNvSpPr txBox="1"/>
          <p:nvPr/>
        </p:nvSpPr>
        <p:spPr>
          <a:xfrm>
            <a:off x="3490470" y="2725951"/>
            <a:ext cx="2463948" cy="3056734"/>
          </a:xfrm>
          <a:prstGeom prst="rect">
            <a:avLst/>
          </a:prstGeom>
          <a:noFill/>
        </p:spPr>
        <p:txBody>
          <a:bodyPr wrap="square" lIns="0" rIns="0" rtlCol="0">
            <a:spAutoFit/>
          </a:bodyPr>
          <a:lstStyle/>
          <a:p>
            <a:pPr algn="just">
              <a:lnSpc>
                <a:spcPct val="120000"/>
              </a:lnSpc>
            </a:pPr>
            <a:r>
              <a:rPr lang="zh-CN" altLang="en-US" spc="300" dirty="0">
                <a:solidFill>
                  <a:schemeClr val="tx2"/>
                </a:solidFill>
              </a:rPr>
              <a:t>入选国家“中西部高校基础能力建设工程” 、“卓越工程师教育培养计划”、“卓越工程师教育培养计划</a:t>
            </a:r>
            <a:r>
              <a:rPr lang="en-US" altLang="zh-CN" spc="300" dirty="0">
                <a:solidFill>
                  <a:schemeClr val="tx2"/>
                </a:solidFill>
              </a:rPr>
              <a:t>2.0”</a:t>
            </a:r>
            <a:r>
              <a:rPr lang="zh-CN" altLang="en-US" spc="300" dirty="0">
                <a:solidFill>
                  <a:schemeClr val="tx2"/>
                </a:solidFill>
              </a:rPr>
              <a:t>、“新工科研究与实践项目”，教育部本科教学工作水平评估优秀学校。</a:t>
            </a:r>
          </a:p>
        </p:txBody>
      </p:sp>
      <p:cxnSp>
        <p:nvCxnSpPr>
          <p:cNvPr id="64" name="直接连接符 63">
            <a:extLst>
              <a:ext uri="{FF2B5EF4-FFF2-40B4-BE49-F238E27FC236}">
                <a16:creationId xmlns="" xmlns:a16="http://schemas.microsoft.com/office/drawing/2014/main" id="{DB76121D-5AAC-4DBA-85E0-6ACF50AF1C0F}"/>
              </a:ext>
            </a:extLst>
          </p:cNvPr>
          <p:cNvCxnSpPr>
            <a:cxnSpLocks/>
          </p:cNvCxnSpPr>
          <p:nvPr/>
        </p:nvCxnSpPr>
        <p:spPr>
          <a:xfrm>
            <a:off x="6283994" y="1824525"/>
            <a:ext cx="558109"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5" name="文本框 64">
            <a:extLst>
              <a:ext uri="{FF2B5EF4-FFF2-40B4-BE49-F238E27FC236}">
                <a16:creationId xmlns="" xmlns:a16="http://schemas.microsoft.com/office/drawing/2014/main" id="{B79C1A6B-EC53-4C4D-91ED-C89C3DBB9C0C}"/>
              </a:ext>
            </a:extLst>
          </p:cNvPr>
          <p:cNvSpPr txBox="1"/>
          <p:nvPr/>
        </p:nvSpPr>
        <p:spPr>
          <a:xfrm>
            <a:off x="6268063" y="2064263"/>
            <a:ext cx="2006600" cy="497957"/>
          </a:xfrm>
          <a:prstGeom prst="rect">
            <a:avLst/>
          </a:prstGeom>
          <a:noFill/>
        </p:spPr>
        <p:txBody>
          <a:bodyPr wrap="square" lIns="0" rtlCol="0">
            <a:spAutoFit/>
          </a:bodyPr>
          <a:lstStyle/>
          <a:p>
            <a:pPr>
              <a:lnSpc>
                <a:spcPct val="120000"/>
              </a:lnSpc>
            </a:pPr>
            <a:r>
              <a:rPr lang="zh-CN" altLang="en-US" sz="2400" b="1" dirty="0">
                <a:solidFill>
                  <a:schemeClr val="accent1"/>
                </a:solidFill>
                <a:latin typeface="+mj-ea"/>
                <a:ea typeface="+mj-ea"/>
              </a:rPr>
              <a:t>这里是小标题</a:t>
            </a:r>
          </a:p>
        </p:txBody>
      </p:sp>
      <p:sp>
        <p:nvSpPr>
          <p:cNvPr id="66" name="文本框 65">
            <a:extLst>
              <a:ext uri="{FF2B5EF4-FFF2-40B4-BE49-F238E27FC236}">
                <a16:creationId xmlns="" xmlns:a16="http://schemas.microsoft.com/office/drawing/2014/main" id="{FA547EAC-15B5-4389-A26B-8565F5382D9C}"/>
              </a:ext>
            </a:extLst>
          </p:cNvPr>
          <p:cNvSpPr txBox="1"/>
          <p:nvPr/>
        </p:nvSpPr>
        <p:spPr>
          <a:xfrm>
            <a:off x="6276839" y="2725951"/>
            <a:ext cx="2463948" cy="2391937"/>
          </a:xfrm>
          <a:prstGeom prst="rect">
            <a:avLst/>
          </a:prstGeom>
          <a:noFill/>
        </p:spPr>
        <p:txBody>
          <a:bodyPr wrap="square" lIns="0" rIns="0" rtlCol="0">
            <a:spAutoFit/>
          </a:bodyPr>
          <a:lstStyle/>
          <a:p>
            <a:pPr algn="just">
              <a:lnSpc>
                <a:spcPct val="120000"/>
              </a:lnSpc>
            </a:pPr>
            <a:r>
              <a:rPr lang="zh-CN" altLang="en-US" spc="300" dirty="0">
                <a:solidFill>
                  <a:schemeClr val="tx2"/>
                </a:solidFill>
              </a:rPr>
              <a:t>河南理工大学位于河南省焦作市，是中国第一所矿业高等学府、河南省建立最早的高等学校，为河南省与应急管理部共建高校、河南省属重点大学。</a:t>
            </a:r>
          </a:p>
        </p:txBody>
      </p:sp>
      <p:cxnSp>
        <p:nvCxnSpPr>
          <p:cNvPr id="68" name="直接连接符 67">
            <a:extLst>
              <a:ext uri="{FF2B5EF4-FFF2-40B4-BE49-F238E27FC236}">
                <a16:creationId xmlns="" xmlns:a16="http://schemas.microsoft.com/office/drawing/2014/main" id="{FD42E42A-70B9-498D-847E-DBA2CDEE5C04}"/>
              </a:ext>
            </a:extLst>
          </p:cNvPr>
          <p:cNvCxnSpPr>
            <a:cxnSpLocks/>
          </p:cNvCxnSpPr>
          <p:nvPr/>
        </p:nvCxnSpPr>
        <p:spPr>
          <a:xfrm>
            <a:off x="9070364" y="1824525"/>
            <a:ext cx="558109" cy="0"/>
          </a:xfrm>
          <a:prstGeom prst="line">
            <a:avLst/>
          </a:prstGeom>
          <a:ln w="76200">
            <a:solidFill>
              <a:schemeClr val="accent1"/>
            </a:solidFill>
          </a:ln>
        </p:spPr>
        <p:style>
          <a:lnRef idx="1">
            <a:schemeClr val="accent1"/>
          </a:lnRef>
          <a:fillRef idx="0">
            <a:schemeClr val="accent1"/>
          </a:fillRef>
          <a:effectRef idx="0">
            <a:schemeClr val="accent1"/>
          </a:effectRef>
          <a:fontRef idx="minor">
            <a:schemeClr val="tx1"/>
          </a:fontRef>
        </p:style>
      </p:cxnSp>
      <p:sp>
        <p:nvSpPr>
          <p:cNvPr id="69" name="文本框 68">
            <a:extLst>
              <a:ext uri="{FF2B5EF4-FFF2-40B4-BE49-F238E27FC236}">
                <a16:creationId xmlns="" xmlns:a16="http://schemas.microsoft.com/office/drawing/2014/main" id="{3E151D46-BBE3-4988-8436-329F112FD2B9}"/>
              </a:ext>
            </a:extLst>
          </p:cNvPr>
          <p:cNvSpPr txBox="1"/>
          <p:nvPr/>
        </p:nvSpPr>
        <p:spPr>
          <a:xfrm>
            <a:off x="9054433" y="2064263"/>
            <a:ext cx="2006600" cy="497957"/>
          </a:xfrm>
          <a:prstGeom prst="rect">
            <a:avLst/>
          </a:prstGeom>
          <a:noFill/>
        </p:spPr>
        <p:txBody>
          <a:bodyPr wrap="square" lIns="0" rtlCol="0">
            <a:spAutoFit/>
          </a:bodyPr>
          <a:lstStyle/>
          <a:p>
            <a:pPr>
              <a:lnSpc>
                <a:spcPct val="120000"/>
              </a:lnSpc>
            </a:pPr>
            <a:r>
              <a:rPr lang="zh-CN" altLang="en-US" sz="2400" b="1" dirty="0">
                <a:solidFill>
                  <a:schemeClr val="accent1"/>
                </a:solidFill>
                <a:latin typeface="+mj-ea"/>
                <a:ea typeface="+mj-ea"/>
              </a:rPr>
              <a:t>这里是小标题</a:t>
            </a:r>
          </a:p>
        </p:txBody>
      </p:sp>
      <p:sp>
        <p:nvSpPr>
          <p:cNvPr id="70" name="文本框 69">
            <a:extLst>
              <a:ext uri="{FF2B5EF4-FFF2-40B4-BE49-F238E27FC236}">
                <a16:creationId xmlns="" xmlns:a16="http://schemas.microsoft.com/office/drawing/2014/main" id="{BE691451-4336-41AB-BCD5-967C5DB4F391}"/>
              </a:ext>
            </a:extLst>
          </p:cNvPr>
          <p:cNvSpPr txBox="1"/>
          <p:nvPr/>
        </p:nvSpPr>
        <p:spPr>
          <a:xfrm>
            <a:off x="9063209" y="2725951"/>
            <a:ext cx="2463948" cy="3056734"/>
          </a:xfrm>
          <a:prstGeom prst="rect">
            <a:avLst/>
          </a:prstGeom>
          <a:noFill/>
        </p:spPr>
        <p:txBody>
          <a:bodyPr wrap="square" lIns="0" rIns="0" rtlCol="0">
            <a:spAutoFit/>
          </a:bodyPr>
          <a:lstStyle/>
          <a:p>
            <a:pPr algn="just">
              <a:lnSpc>
                <a:spcPct val="120000"/>
              </a:lnSpc>
            </a:pPr>
            <a:r>
              <a:rPr lang="zh-CN" altLang="en-US" spc="300" dirty="0">
                <a:solidFill>
                  <a:schemeClr val="tx2"/>
                </a:solidFill>
              </a:rPr>
              <a:t>入选国家“中西部高校基础能力建设工程” 、“卓越工程师教育培养计划”、“卓越工程师教育培养计划</a:t>
            </a:r>
            <a:r>
              <a:rPr lang="en-US" altLang="zh-CN" spc="300" dirty="0">
                <a:solidFill>
                  <a:schemeClr val="tx2"/>
                </a:solidFill>
              </a:rPr>
              <a:t>2.0”</a:t>
            </a:r>
            <a:r>
              <a:rPr lang="zh-CN" altLang="en-US" spc="300" dirty="0">
                <a:solidFill>
                  <a:schemeClr val="tx2"/>
                </a:solidFill>
              </a:rPr>
              <a:t>、“新工科研究与实践项目”，教育部本科教学工作水平评估优秀学校。</a:t>
            </a:r>
          </a:p>
        </p:txBody>
      </p:sp>
    </p:spTree>
    <p:extLst>
      <p:ext uri="{BB962C8B-B14F-4D97-AF65-F5344CB8AC3E}">
        <p14:creationId xmlns:p14="http://schemas.microsoft.com/office/powerpoint/2010/main" val="184932494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圆角 21">
            <a:extLst>
              <a:ext uri="{FF2B5EF4-FFF2-40B4-BE49-F238E27FC236}">
                <a16:creationId xmlns="" xmlns:a16="http://schemas.microsoft.com/office/drawing/2014/main" id="{094DA856-104D-43F2-A5DC-7059CAF71687}"/>
              </a:ext>
            </a:extLst>
          </p:cNvPr>
          <p:cNvSpPr/>
          <p:nvPr/>
        </p:nvSpPr>
        <p:spPr>
          <a:xfrm>
            <a:off x="8486200" y="1704109"/>
            <a:ext cx="3002973" cy="3429000"/>
          </a:xfrm>
          <a:prstGeom prst="roundRect">
            <a:avLst>
              <a:gd name="adj" fmla="val 6886"/>
            </a:avLst>
          </a:prstGeom>
          <a:solidFill>
            <a:schemeClr val="bg1"/>
          </a:solidFill>
          <a:ln>
            <a:noFill/>
          </a:ln>
          <a:effectLst>
            <a:outerShdw blurRad="1270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21" name="矩形: 圆角 20">
            <a:extLst>
              <a:ext uri="{FF2B5EF4-FFF2-40B4-BE49-F238E27FC236}">
                <a16:creationId xmlns="" xmlns:a16="http://schemas.microsoft.com/office/drawing/2014/main" id="{63DF8E3C-B899-41FF-9736-9CEB40DE2B5D}"/>
              </a:ext>
            </a:extLst>
          </p:cNvPr>
          <p:cNvSpPr/>
          <p:nvPr/>
        </p:nvSpPr>
        <p:spPr>
          <a:xfrm>
            <a:off x="4605931" y="1704109"/>
            <a:ext cx="3002973" cy="3429000"/>
          </a:xfrm>
          <a:prstGeom prst="roundRect">
            <a:avLst>
              <a:gd name="adj" fmla="val 6886"/>
            </a:avLst>
          </a:prstGeom>
          <a:solidFill>
            <a:srgbClr val="EFF0F5"/>
          </a:solidFill>
          <a:ln>
            <a:noFill/>
          </a:ln>
          <a:effectLst>
            <a:outerShdw blurRad="1270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2" name="标题 1">
            <a:extLst>
              <a:ext uri="{FF2B5EF4-FFF2-40B4-BE49-F238E27FC236}">
                <a16:creationId xmlns="" xmlns:a16="http://schemas.microsoft.com/office/drawing/2014/main" id="{20168F56-14F7-42AB-8D7F-006A26C83D6F}"/>
              </a:ext>
            </a:extLst>
          </p:cNvPr>
          <p:cNvSpPr>
            <a:spLocks noGrp="1"/>
          </p:cNvSpPr>
          <p:nvPr>
            <p:ph type="title"/>
          </p:nvPr>
        </p:nvSpPr>
        <p:spPr/>
        <p:txBody>
          <a:bodyPr/>
          <a:lstStyle/>
          <a:p>
            <a:r>
              <a:rPr lang="zh-CN" altLang="en-US" dirty="0"/>
              <a:t>选题背景</a:t>
            </a:r>
            <a:r>
              <a:rPr lang="en-US" altLang="zh-CN" dirty="0"/>
              <a:t>-</a:t>
            </a:r>
            <a:r>
              <a:rPr lang="zh-CN" altLang="en-US" dirty="0"/>
              <a:t>总体思路</a:t>
            </a:r>
          </a:p>
        </p:txBody>
      </p:sp>
      <p:sp>
        <p:nvSpPr>
          <p:cNvPr id="8" name="箭头: 右 7">
            <a:extLst>
              <a:ext uri="{FF2B5EF4-FFF2-40B4-BE49-F238E27FC236}">
                <a16:creationId xmlns="" xmlns:a16="http://schemas.microsoft.com/office/drawing/2014/main" id="{C92276E3-7F4B-41A5-B552-EFE606C92F55}"/>
              </a:ext>
            </a:extLst>
          </p:cNvPr>
          <p:cNvSpPr/>
          <p:nvPr/>
        </p:nvSpPr>
        <p:spPr>
          <a:xfrm>
            <a:off x="7832399" y="3315067"/>
            <a:ext cx="430306" cy="20708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箭头: 右 8">
            <a:extLst>
              <a:ext uri="{FF2B5EF4-FFF2-40B4-BE49-F238E27FC236}">
                <a16:creationId xmlns="" xmlns:a16="http://schemas.microsoft.com/office/drawing/2014/main" id="{0A68A5A4-1AB0-4D7F-ADBD-87060AB67EF1}"/>
              </a:ext>
            </a:extLst>
          </p:cNvPr>
          <p:cNvSpPr/>
          <p:nvPr/>
        </p:nvSpPr>
        <p:spPr>
          <a:xfrm>
            <a:off x="3931754" y="3315067"/>
            <a:ext cx="430306" cy="207085"/>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 xmlns:a16="http://schemas.microsoft.com/office/drawing/2014/main" id="{8D10E309-A388-4B8E-89E6-89D3D498A3FB}"/>
              </a:ext>
            </a:extLst>
          </p:cNvPr>
          <p:cNvSpPr/>
          <p:nvPr/>
        </p:nvSpPr>
        <p:spPr>
          <a:xfrm>
            <a:off x="691290" y="5631873"/>
            <a:ext cx="10819990" cy="548640"/>
          </a:xfrm>
          <a:prstGeom prst="roundRect">
            <a:avLst>
              <a:gd name="adj" fmla="val 1839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t>还有要说的内容可以在这里补充一下。</a:t>
            </a:r>
          </a:p>
        </p:txBody>
      </p:sp>
      <p:sp>
        <p:nvSpPr>
          <p:cNvPr id="4" name="矩形: 圆角 3">
            <a:extLst>
              <a:ext uri="{FF2B5EF4-FFF2-40B4-BE49-F238E27FC236}">
                <a16:creationId xmlns="" xmlns:a16="http://schemas.microsoft.com/office/drawing/2014/main" id="{E8B370F6-FC5F-469C-B00D-3B7ACF42EB46}"/>
              </a:ext>
            </a:extLst>
          </p:cNvPr>
          <p:cNvSpPr/>
          <p:nvPr/>
        </p:nvSpPr>
        <p:spPr>
          <a:xfrm>
            <a:off x="695098" y="1704109"/>
            <a:ext cx="3002973" cy="3429000"/>
          </a:xfrm>
          <a:prstGeom prst="roundRect">
            <a:avLst>
              <a:gd name="adj" fmla="val 6886"/>
            </a:avLst>
          </a:prstGeom>
          <a:solidFill>
            <a:schemeClr val="bg1"/>
          </a:solidFill>
          <a:ln>
            <a:noFill/>
          </a:ln>
          <a:effectLst>
            <a:outerShdw blurRad="1270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dirty="0"/>
          </a:p>
        </p:txBody>
      </p:sp>
      <p:sp>
        <p:nvSpPr>
          <p:cNvPr id="13" name="文本框 12">
            <a:extLst>
              <a:ext uri="{FF2B5EF4-FFF2-40B4-BE49-F238E27FC236}">
                <a16:creationId xmlns="" xmlns:a16="http://schemas.microsoft.com/office/drawing/2014/main" id="{8CE9C17F-FF0B-400A-B294-4A650A754A33}"/>
              </a:ext>
            </a:extLst>
          </p:cNvPr>
          <p:cNvSpPr txBox="1"/>
          <p:nvPr/>
        </p:nvSpPr>
        <p:spPr>
          <a:xfrm>
            <a:off x="845015" y="1896471"/>
            <a:ext cx="2703138" cy="835037"/>
          </a:xfrm>
          <a:prstGeom prst="rect">
            <a:avLst/>
          </a:prstGeom>
          <a:noFill/>
        </p:spPr>
        <p:txBody>
          <a:bodyPr wrap="square" rtlCol="0">
            <a:spAutoFit/>
          </a:bodyPr>
          <a:lstStyle/>
          <a:p>
            <a:pPr algn="ctr">
              <a:lnSpc>
                <a:spcPct val="120000"/>
              </a:lnSpc>
            </a:pPr>
            <a:r>
              <a:rPr lang="zh-CN" altLang="en-US" sz="2100" b="1" dirty="0">
                <a:solidFill>
                  <a:schemeClr val="accent1"/>
                </a:solidFill>
                <a:latin typeface="+mj-ea"/>
                <a:ea typeface="+mj-ea"/>
              </a:rPr>
              <a:t>我是小标题</a:t>
            </a:r>
            <a:endParaRPr lang="en-US" altLang="zh-CN" sz="2100" b="1" dirty="0">
              <a:solidFill>
                <a:schemeClr val="accent1"/>
              </a:solidFill>
              <a:latin typeface="+mj-ea"/>
              <a:ea typeface="+mj-ea"/>
            </a:endParaRPr>
          </a:p>
          <a:p>
            <a:pPr algn="ctr">
              <a:lnSpc>
                <a:spcPct val="120000"/>
              </a:lnSpc>
            </a:pPr>
            <a:r>
              <a:rPr lang="zh-CN" altLang="en-US" sz="2100" b="1" dirty="0">
                <a:solidFill>
                  <a:schemeClr val="accent1"/>
                </a:solidFill>
                <a:latin typeface="+mj-ea"/>
                <a:ea typeface="+mj-ea"/>
              </a:rPr>
              <a:t>简单概括这部分内容</a:t>
            </a:r>
          </a:p>
        </p:txBody>
      </p:sp>
      <p:sp>
        <p:nvSpPr>
          <p:cNvPr id="14" name="文本框 13">
            <a:extLst>
              <a:ext uri="{FF2B5EF4-FFF2-40B4-BE49-F238E27FC236}">
                <a16:creationId xmlns="" xmlns:a16="http://schemas.microsoft.com/office/drawing/2014/main" id="{BA1417CC-3F55-4B7F-8D0F-444CABBA85D7}"/>
              </a:ext>
            </a:extLst>
          </p:cNvPr>
          <p:cNvSpPr txBox="1"/>
          <p:nvPr/>
        </p:nvSpPr>
        <p:spPr>
          <a:xfrm>
            <a:off x="916135" y="2756276"/>
            <a:ext cx="2560898" cy="1727139"/>
          </a:xfrm>
          <a:prstGeom prst="rect">
            <a:avLst/>
          </a:prstGeom>
          <a:noFill/>
        </p:spPr>
        <p:txBody>
          <a:bodyPr wrap="square" rtlCol="0">
            <a:spAutoFit/>
          </a:bodyPr>
          <a:lstStyle/>
          <a:p>
            <a:pPr algn="just">
              <a:lnSpc>
                <a:spcPct val="120000"/>
              </a:lnSpc>
            </a:pPr>
            <a:r>
              <a:rPr lang="zh-CN" altLang="en-US" dirty="0">
                <a:solidFill>
                  <a:schemeClr val="tx2"/>
                </a:solidFill>
              </a:rPr>
              <a:t>截至</a:t>
            </a:r>
            <a:r>
              <a:rPr lang="en-US" altLang="zh-CN" dirty="0">
                <a:solidFill>
                  <a:schemeClr val="tx2"/>
                </a:solidFill>
              </a:rPr>
              <a:t>2017</a:t>
            </a:r>
            <a:r>
              <a:rPr lang="zh-CN" altLang="en-US" dirty="0">
                <a:solidFill>
                  <a:schemeClr val="tx2"/>
                </a:solidFill>
              </a:rPr>
              <a:t>年</a:t>
            </a:r>
            <a:r>
              <a:rPr lang="en-US" altLang="zh-CN" dirty="0">
                <a:solidFill>
                  <a:schemeClr val="tx2"/>
                </a:solidFill>
              </a:rPr>
              <a:t>7</a:t>
            </a:r>
            <a:r>
              <a:rPr lang="zh-CN" altLang="en-US" dirty="0">
                <a:solidFill>
                  <a:schemeClr val="tx2"/>
                </a:solidFill>
              </a:rPr>
              <a:t>月，学校拥有</a:t>
            </a:r>
            <a:r>
              <a:rPr lang="en-US" altLang="zh-CN" dirty="0">
                <a:solidFill>
                  <a:schemeClr val="tx2"/>
                </a:solidFill>
              </a:rPr>
              <a:t>21</a:t>
            </a:r>
            <a:r>
              <a:rPr lang="zh-CN" altLang="en-US" dirty="0">
                <a:solidFill>
                  <a:schemeClr val="tx2"/>
                </a:solidFill>
              </a:rPr>
              <a:t>个一级学科省级重点学科，设有</a:t>
            </a:r>
            <a:r>
              <a:rPr lang="en-US" altLang="zh-CN" dirty="0">
                <a:solidFill>
                  <a:schemeClr val="tx2"/>
                </a:solidFill>
              </a:rPr>
              <a:t>5</a:t>
            </a:r>
            <a:r>
              <a:rPr lang="zh-CN" altLang="en-US" dirty="0">
                <a:solidFill>
                  <a:schemeClr val="tx2"/>
                </a:solidFill>
              </a:rPr>
              <a:t>个博士后科研流动站、</a:t>
            </a:r>
            <a:r>
              <a:rPr lang="en-US" altLang="zh-CN" dirty="0">
                <a:solidFill>
                  <a:schemeClr val="tx2"/>
                </a:solidFill>
              </a:rPr>
              <a:t>4</a:t>
            </a:r>
            <a:r>
              <a:rPr lang="zh-CN" altLang="en-US" dirty="0">
                <a:solidFill>
                  <a:schemeClr val="tx2"/>
                </a:solidFill>
              </a:rPr>
              <a:t>个博士授权一级学科。</a:t>
            </a:r>
          </a:p>
        </p:txBody>
      </p:sp>
      <p:cxnSp>
        <p:nvCxnSpPr>
          <p:cNvPr id="19" name="直接连接符 18">
            <a:extLst>
              <a:ext uri="{FF2B5EF4-FFF2-40B4-BE49-F238E27FC236}">
                <a16:creationId xmlns="" xmlns:a16="http://schemas.microsoft.com/office/drawing/2014/main" id="{39A71C6E-0DEE-4D1A-A198-515276942CA0}"/>
              </a:ext>
            </a:extLst>
          </p:cNvPr>
          <p:cNvCxnSpPr/>
          <p:nvPr/>
        </p:nvCxnSpPr>
        <p:spPr>
          <a:xfrm>
            <a:off x="1879661" y="4831773"/>
            <a:ext cx="63384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 xmlns:a16="http://schemas.microsoft.com/office/drawing/2014/main" id="{E7B209D7-B84C-48BF-9301-0A5F9D26F618}"/>
              </a:ext>
            </a:extLst>
          </p:cNvPr>
          <p:cNvGrpSpPr/>
          <p:nvPr/>
        </p:nvGrpSpPr>
        <p:grpSpPr>
          <a:xfrm>
            <a:off x="4739803" y="1896471"/>
            <a:ext cx="2703138" cy="2935302"/>
            <a:chOff x="4738574" y="1896471"/>
            <a:chExt cx="2703138" cy="2935302"/>
          </a:xfrm>
        </p:grpSpPr>
        <p:sp>
          <p:nvSpPr>
            <p:cNvPr id="27" name="文本框 26">
              <a:extLst>
                <a:ext uri="{FF2B5EF4-FFF2-40B4-BE49-F238E27FC236}">
                  <a16:creationId xmlns="" xmlns:a16="http://schemas.microsoft.com/office/drawing/2014/main" id="{A55C6356-BA52-4598-94DA-AE8215C42EC6}"/>
                </a:ext>
              </a:extLst>
            </p:cNvPr>
            <p:cNvSpPr txBox="1"/>
            <p:nvPr/>
          </p:nvSpPr>
          <p:spPr>
            <a:xfrm>
              <a:off x="4738574" y="1896471"/>
              <a:ext cx="2703138" cy="835037"/>
            </a:xfrm>
            <a:prstGeom prst="rect">
              <a:avLst/>
            </a:prstGeom>
            <a:noFill/>
          </p:spPr>
          <p:txBody>
            <a:bodyPr wrap="square" rtlCol="0">
              <a:spAutoFit/>
            </a:bodyPr>
            <a:lstStyle/>
            <a:p>
              <a:pPr algn="ctr">
                <a:lnSpc>
                  <a:spcPct val="120000"/>
                </a:lnSpc>
              </a:pPr>
              <a:r>
                <a:rPr lang="zh-CN" altLang="en-US" sz="2100" b="1" dirty="0">
                  <a:solidFill>
                    <a:schemeClr val="accent1"/>
                  </a:solidFill>
                  <a:latin typeface="+mj-ea"/>
                  <a:ea typeface="+mj-ea"/>
                </a:rPr>
                <a:t>我是小标题</a:t>
              </a:r>
              <a:endParaRPr lang="en-US" altLang="zh-CN" sz="2100" b="1" dirty="0">
                <a:solidFill>
                  <a:schemeClr val="accent1"/>
                </a:solidFill>
                <a:latin typeface="+mj-ea"/>
                <a:ea typeface="+mj-ea"/>
              </a:endParaRPr>
            </a:p>
            <a:p>
              <a:pPr algn="ctr">
                <a:lnSpc>
                  <a:spcPct val="120000"/>
                </a:lnSpc>
              </a:pPr>
              <a:r>
                <a:rPr lang="zh-CN" altLang="en-US" sz="2100" b="1" dirty="0">
                  <a:solidFill>
                    <a:schemeClr val="accent1"/>
                  </a:solidFill>
                  <a:latin typeface="+mj-ea"/>
                  <a:ea typeface="+mj-ea"/>
                </a:rPr>
                <a:t>简单概括这部分内容</a:t>
              </a:r>
            </a:p>
          </p:txBody>
        </p:sp>
        <p:sp>
          <p:nvSpPr>
            <p:cNvPr id="28" name="文本框 27">
              <a:extLst>
                <a:ext uri="{FF2B5EF4-FFF2-40B4-BE49-F238E27FC236}">
                  <a16:creationId xmlns="" xmlns:a16="http://schemas.microsoft.com/office/drawing/2014/main" id="{DA37E2E6-0C69-420A-AD69-0A37A95B4106}"/>
                </a:ext>
              </a:extLst>
            </p:cNvPr>
            <p:cNvSpPr txBox="1"/>
            <p:nvPr/>
          </p:nvSpPr>
          <p:spPr>
            <a:xfrm>
              <a:off x="4809694" y="2756276"/>
              <a:ext cx="2560898" cy="1727139"/>
            </a:xfrm>
            <a:prstGeom prst="rect">
              <a:avLst/>
            </a:prstGeom>
            <a:noFill/>
          </p:spPr>
          <p:txBody>
            <a:bodyPr wrap="square" rtlCol="0">
              <a:spAutoFit/>
            </a:bodyPr>
            <a:lstStyle/>
            <a:p>
              <a:pPr algn="just">
                <a:lnSpc>
                  <a:spcPct val="120000"/>
                </a:lnSpc>
              </a:pPr>
              <a:r>
                <a:rPr lang="zh-CN" altLang="en-US" dirty="0">
                  <a:solidFill>
                    <a:schemeClr val="tx2"/>
                  </a:solidFill>
                </a:rPr>
                <a:t>截至</a:t>
              </a:r>
              <a:r>
                <a:rPr lang="en-US" altLang="zh-CN" dirty="0">
                  <a:solidFill>
                    <a:schemeClr val="tx2"/>
                  </a:solidFill>
                </a:rPr>
                <a:t>2017</a:t>
              </a:r>
              <a:r>
                <a:rPr lang="zh-CN" altLang="en-US" dirty="0">
                  <a:solidFill>
                    <a:schemeClr val="tx2"/>
                  </a:solidFill>
                </a:rPr>
                <a:t>年</a:t>
              </a:r>
              <a:r>
                <a:rPr lang="en-US" altLang="zh-CN" dirty="0">
                  <a:solidFill>
                    <a:schemeClr val="tx2"/>
                  </a:solidFill>
                </a:rPr>
                <a:t>5</a:t>
              </a:r>
              <a:r>
                <a:rPr lang="zh-CN" altLang="en-US" dirty="0">
                  <a:solidFill>
                    <a:schemeClr val="tx2"/>
                  </a:solidFill>
                </a:rPr>
                <a:t>月，学校教学科研仪器设备总值近</a:t>
              </a:r>
              <a:r>
                <a:rPr lang="en-US" altLang="zh-CN" dirty="0">
                  <a:solidFill>
                    <a:schemeClr val="tx2"/>
                  </a:solidFill>
                </a:rPr>
                <a:t>5.25</a:t>
              </a:r>
              <a:r>
                <a:rPr lang="zh-CN" altLang="en-US" dirty="0">
                  <a:solidFill>
                    <a:schemeClr val="tx2"/>
                  </a:solidFill>
                </a:rPr>
                <a:t>亿元，建有网络中心等</a:t>
              </a:r>
              <a:r>
                <a:rPr lang="en-US" altLang="zh-CN" dirty="0">
                  <a:solidFill>
                    <a:schemeClr val="tx2"/>
                  </a:solidFill>
                </a:rPr>
                <a:t>48</a:t>
              </a:r>
              <a:r>
                <a:rPr lang="zh-CN" altLang="en-US" dirty="0">
                  <a:solidFill>
                    <a:schemeClr val="tx2"/>
                  </a:solidFill>
                </a:rPr>
                <a:t>个实验中心，</a:t>
              </a:r>
              <a:r>
                <a:rPr lang="en-US" altLang="zh-CN" dirty="0">
                  <a:solidFill>
                    <a:schemeClr val="tx2"/>
                  </a:solidFill>
                </a:rPr>
                <a:t>1</a:t>
              </a:r>
              <a:r>
                <a:rPr lang="zh-CN" altLang="en-US" dirty="0">
                  <a:solidFill>
                    <a:schemeClr val="tx2"/>
                  </a:solidFill>
                </a:rPr>
                <a:t>座地球科学馆。</a:t>
              </a:r>
            </a:p>
          </p:txBody>
        </p:sp>
        <p:cxnSp>
          <p:nvCxnSpPr>
            <p:cNvPr id="29" name="直接连接符 28">
              <a:extLst>
                <a:ext uri="{FF2B5EF4-FFF2-40B4-BE49-F238E27FC236}">
                  <a16:creationId xmlns="" xmlns:a16="http://schemas.microsoft.com/office/drawing/2014/main" id="{C253579E-76E2-41D3-A73D-B85C03D7C72E}"/>
                </a:ext>
              </a:extLst>
            </p:cNvPr>
            <p:cNvCxnSpPr/>
            <p:nvPr/>
          </p:nvCxnSpPr>
          <p:spPr>
            <a:xfrm>
              <a:off x="5773220" y="4831773"/>
              <a:ext cx="63384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1" name="文本框 30">
            <a:extLst>
              <a:ext uri="{FF2B5EF4-FFF2-40B4-BE49-F238E27FC236}">
                <a16:creationId xmlns="" xmlns:a16="http://schemas.microsoft.com/office/drawing/2014/main" id="{FFA0EABF-D90E-46E4-8F16-BEF6BB1742B6}"/>
              </a:ext>
            </a:extLst>
          </p:cNvPr>
          <p:cNvSpPr txBox="1"/>
          <p:nvPr/>
        </p:nvSpPr>
        <p:spPr>
          <a:xfrm>
            <a:off x="8643847" y="1896471"/>
            <a:ext cx="2703138" cy="835037"/>
          </a:xfrm>
          <a:prstGeom prst="rect">
            <a:avLst/>
          </a:prstGeom>
          <a:noFill/>
        </p:spPr>
        <p:txBody>
          <a:bodyPr wrap="square" rtlCol="0">
            <a:spAutoFit/>
          </a:bodyPr>
          <a:lstStyle/>
          <a:p>
            <a:pPr algn="ctr">
              <a:lnSpc>
                <a:spcPct val="120000"/>
              </a:lnSpc>
            </a:pPr>
            <a:r>
              <a:rPr lang="zh-CN" altLang="en-US" sz="2100" b="1" dirty="0">
                <a:solidFill>
                  <a:schemeClr val="accent1"/>
                </a:solidFill>
                <a:latin typeface="+mj-ea"/>
                <a:ea typeface="+mj-ea"/>
              </a:rPr>
              <a:t>我是小标题</a:t>
            </a:r>
            <a:endParaRPr lang="en-US" altLang="zh-CN" sz="2100" b="1" dirty="0">
              <a:solidFill>
                <a:schemeClr val="accent1"/>
              </a:solidFill>
              <a:latin typeface="+mj-ea"/>
              <a:ea typeface="+mj-ea"/>
            </a:endParaRPr>
          </a:p>
          <a:p>
            <a:pPr algn="ctr">
              <a:lnSpc>
                <a:spcPct val="120000"/>
              </a:lnSpc>
            </a:pPr>
            <a:r>
              <a:rPr lang="zh-CN" altLang="en-US" sz="2100" b="1" dirty="0">
                <a:solidFill>
                  <a:schemeClr val="accent1"/>
                </a:solidFill>
                <a:latin typeface="+mj-ea"/>
                <a:ea typeface="+mj-ea"/>
              </a:rPr>
              <a:t>简单概括这部分内容</a:t>
            </a:r>
          </a:p>
        </p:txBody>
      </p:sp>
      <p:sp>
        <p:nvSpPr>
          <p:cNvPr id="32" name="文本框 31">
            <a:extLst>
              <a:ext uri="{FF2B5EF4-FFF2-40B4-BE49-F238E27FC236}">
                <a16:creationId xmlns="" xmlns:a16="http://schemas.microsoft.com/office/drawing/2014/main" id="{E645752F-BB4D-48A9-824A-73C2BBE65C48}"/>
              </a:ext>
            </a:extLst>
          </p:cNvPr>
          <p:cNvSpPr txBox="1"/>
          <p:nvPr/>
        </p:nvSpPr>
        <p:spPr>
          <a:xfrm>
            <a:off x="8714967" y="2756276"/>
            <a:ext cx="2560898" cy="1727139"/>
          </a:xfrm>
          <a:prstGeom prst="rect">
            <a:avLst/>
          </a:prstGeom>
          <a:noFill/>
        </p:spPr>
        <p:txBody>
          <a:bodyPr wrap="square" rtlCol="0">
            <a:spAutoFit/>
          </a:bodyPr>
          <a:lstStyle/>
          <a:p>
            <a:pPr algn="just">
              <a:lnSpc>
                <a:spcPct val="120000"/>
              </a:lnSpc>
            </a:pPr>
            <a:r>
              <a:rPr lang="zh-CN" altLang="en-US" dirty="0">
                <a:solidFill>
                  <a:schemeClr val="tx2"/>
                </a:solidFill>
              </a:rPr>
              <a:t>截至</a:t>
            </a:r>
            <a:r>
              <a:rPr lang="en-US" altLang="zh-CN" dirty="0">
                <a:solidFill>
                  <a:schemeClr val="tx2"/>
                </a:solidFill>
              </a:rPr>
              <a:t>2016</a:t>
            </a:r>
            <a:r>
              <a:rPr lang="zh-CN" altLang="en-US" dirty="0">
                <a:solidFill>
                  <a:schemeClr val="tx2"/>
                </a:solidFill>
              </a:rPr>
              <a:t>年</a:t>
            </a:r>
            <a:r>
              <a:rPr lang="en-US" altLang="zh-CN" dirty="0">
                <a:solidFill>
                  <a:schemeClr val="tx2"/>
                </a:solidFill>
              </a:rPr>
              <a:t>3</a:t>
            </a:r>
            <a:r>
              <a:rPr lang="zh-CN" altLang="en-US" dirty="0">
                <a:solidFill>
                  <a:schemeClr val="tx2"/>
                </a:solidFill>
              </a:rPr>
              <a:t>月，学校建有国家科技部、教育部、测绘局、等科研平台</a:t>
            </a:r>
            <a:r>
              <a:rPr lang="en-US" altLang="zh-CN" dirty="0">
                <a:solidFill>
                  <a:schemeClr val="tx2"/>
                </a:solidFill>
              </a:rPr>
              <a:t>49</a:t>
            </a:r>
            <a:r>
              <a:rPr lang="zh-CN" altLang="en-US" dirty="0">
                <a:solidFill>
                  <a:schemeClr val="tx2"/>
                </a:solidFill>
              </a:rPr>
              <a:t>个，有国家、省部级教学科研团队</a:t>
            </a:r>
            <a:r>
              <a:rPr lang="en-US" altLang="zh-CN" dirty="0">
                <a:solidFill>
                  <a:schemeClr val="tx2"/>
                </a:solidFill>
              </a:rPr>
              <a:t>38</a:t>
            </a:r>
            <a:r>
              <a:rPr lang="zh-CN" altLang="en-US" dirty="0">
                <a:solidFill>
                  <a:schemeClr val="tx2"/>
                </a:solidFill>
              </a:rPr>
              <a:t>个。</a:t>
            </a:r>
          </a:p>
        </p:txBody>
      </p:sp>
      <p:cxnSp>
        <p:nvCxnSpPr>
          <p:cNvPr id="33" name="直接连接符 32">
            <a:extLst>
              <a:ext uri="{FF2B5EF4-FFF2-40B4-BE49-F238E27FC236}">
                <a16:creationId xmlns="" xmlns:a16="http://schemas.microsoft.com/office/drawing/2014/main" id="{76711B64-5E89-4107-ABC7-59C6C26B8BBD}"/>
              </a:ext>
            </a:extLst>
          </p:cNvPr>
          <p:cNvCxnSpPr/>
          <p:nvPr/>
        </p:nvCxnSpPr>
        <p:spPr>
          <a:xfrm>
            <a:off x="9678493" y="4831773"/>
            <a:ext cx="63384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9920476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线连接符 5">
            <a:extLst>
              <a:ext uri="{FF2B5EF4-FFF2-40B4-BE49-F238E27FC236}">
                <a16:creationId xmlns="" xmlns:a16="http://schemas.microsoft.com/office/drawing/2014/main" id="{687198E4-66C3-4023-A87A-DB9D03B2A5D3}"/>
              </a:ext>
            </a:extLst>
          </p:cNvPr>
          <p:cNvCxnSpPr>
            <a:cxnSpLocks/>
          </p:cNvCxnSpPr>
          <p:nvPr/>
        </p:nvCxnSpPr>
        <p:spPr>
          <a:xfrm>
            <a:off x="695325" y="4489092"/>
            <a:ext cx="10801350" cy="0"/>
          </a:xfrm>
          <a:prstGeom prst="line">
            <a:avLst/>
          </a:prstGeom>
          <a:ln w="19050">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6" name="椭圆 5">
            <a:extLst>
              <a:ext uri="{FF2B5EF4-FFF2-40B4-BE49-F238E27FC236}">
                <a16:creationId xmlns="" xmlns:a16="http://schemas.microsoft.com/office/drawing/2014/main" id="{591FFA62-D3F9-4C12-B669-72B69D048D8A}"/>
              </a:ext>
            </a:extLst>
          </p:cNvPr>
          <p:cNvSpPr/>
          <p:nvPr/>
        </p:nvSpPr>
        <p:spPr>
          <a:xfrm>
            <a:off x="1366649" y="4380579"/>
            <a:ext cx="217027" cy="217027"/>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33" name="矩形 32">
            <a:extLst>
              <a:ext uri="{FF2B5EF4-FFF2-40B4-BE49-F238E27FC236}">
                <a16:creationId xmlns="" xmlns:a16="http://schemas.microsoft.com/office/drawing/2014/main" id="{CC38BCB3-FA61-4BC3-B244-2F3C194E990F}"/>
              </a:ext>
            </a:extLst>
          </p:cNvPr>
          <p:cNvSpPr/>
          <p:nvPr/>
        </p:nvSpPr>
        <p:spPr>
          <a:xfrm>
            <a:off x="600078" y="4620450"/>
            <a:ext cx="3119867" cy="1432508"/>
          </a:xfrm>
          <a:prstGeom prst="rect">
            <a:avLst/>
          </a:prstGeom>
        </p:spPr>
        <p:txBody>
          <a:bodyPr wrap="square">
            <a:spAutoFit/>
          </a:bodyPr>
          <a:lstStyle/>
          <a:p>
            <a:pPr algn="just">
              <a:lnSpc>
                <a:spcPct val="120000"/>
              </a:lnSpc>
            </a:pPr>
            <a:r>
              <a:rPr lang="zh-CN" altLang="en-US" sz="2000" b="1" dirty="0">
                <a:solidFill>
                  <a:schemeClr val="accent1"/>
                </a:solidFill>
                <a:latin typeface="微软雅黑" panose="020B0503020204020204" pitchFamily="34" charset="-122"/>
                <a:ea typeface="微软雅黑" panose="020B0503020204020204" pitchFamily="34" charset="-122"/>
              </a:rPr>
              <a:t>这里是小标题</a:t>
            </a:r>
          </a:p>
          <a:p>
            <a:pPr algn="just">
              <a:lnSpc>
                <a:spcPct val="120000"/>
              </a:lnSpc>
            </a:pPr>
            <a:r>
              <a:rPr lang="en-US" altLang="zh-CN" dirty="0">
                <a:solidFill>
                  <a:schemeClr val="tx2"/>
                </a:solidFill>
                <a:latin typeface="微软雅黑 Light" panose="020B0502040204020203" pitchFamily="34" charset="-122"/>
                <a:ea typeface="微软雅黑 Light" panose="020B0502040204020203" pitchFamily="34" charset="-122"/>
              </a:rPr>
              <a:t>1909</a:t>
            </a:r>
            <a:r>
              <a:rPr lang="zh-CN" altLang="en-US" dirty="0">
                <a:solidFill>
                  <a:schemeClr val="tx2"/>
                </a:solidFill>
                <a:latin typeface="微软雅黑 Light" panose="020B0502040204020203" pitchFamily="34" charset="-122"/>
                <a:ea typeface="微软雅黑 Light" panose="020B0502040204020203" pitchFamily="34" charset="-122"/>
              </a:rPr>
              <a:t>年</a:t>
            </a:r>
            <a:r>
              <a:rPr lang="en-US" altLang="zh-CN" dirty="0">
                <a:solidFill>
                  <a:schemeClr val="tx2"/>
                </a:solidFill>
                <a:latin typeface="微软雅黑 Light" panose="020B0502040204020203" pitchFamily="34" charset="-122"/>
                <a:ea typeface="微软雅黑 Light" panose="020B0502040204020203" pitchFamily="34" charset="-122"/>
              </a:rPr>
              <a:t>3</a:t>
            </a:r>
            <a:r>
              <a:rPr lang="zh-CN" altLang="en-US" dirty="0">
                <a:solidFill>
                  <a:schemeClr val="tx2"/>
                </a:solidFill>
                <a:latin typeface="微软雅黑 Light" panose="020B0502040204020203" pitchFamily="34" charset="-122"/>
                <a:ea typeface="微软雅黑 Light" panose="020B0502040204020203" pitchFamily="34" charset="-122"/>
              </a:rPr>
              <a:t>月</a:t>
            </a:r>
            <a:r>
              <a:rPr lang="en-US" altLang="zh-CN" dirty="0">
                <a:solidFill>
                  <a:schemeClr val="tx2"/>
                </a:solidFill>
                <a:latin typeface="微软雅黑 Light" panose="020B0502040204020203" pitchFamily="34" charset="-122"/>
                <a:ea typeface="微软雅黑 Light" panose="020B0502040204020203" pitchFamily="34" charset="-122"/>
              </a:rPr>
              <a:t>1</a:t>
            </a:r>
            <a:r>
              <a:rPr lang="zh-CN" altLang="en-US" dirty="0">
                <a:solidFill>
                  <a:schemeClr val="tx2"/>
                </a:solidFill>
                <a:latin typeface="微软雅黑 Light" panose="020B0502040204020203" pitchFamily="34" charset="-122"/>
                <a:ea typeface="微软雅黑 Light" panose="020B0502040204020203" pitchFamily="34" charset="-122"/>
              </a:rPr>
              <a:t>日，英国福公司按上述条款规定，创办焦作路矿学堂。</a:t>
            </a:r>
            <a:endParaRPr lang="en-US" altLang="zh-CN" dirty="0">
              <a:solidFill>
                <a:schemeClr val="tx2"/>
              </a:solidFill>
              <a:latin typeface="微软雅黑 Light" panose="020B0502040204020203" pitchFamily="34" charset="-122"/>
              <a:ea typeface="微软雅黑 Light" panose="020B0502040204020203" pitchFamily="34" charset="-122"/>
            </a:endParaRPr>
          </a:p>
        </p:txBody>
      </p:sp>
      <p:pic>
        <p:nvPicPr>
          <p:cNvPr id="7" name="图片占位符 6">
            <a:extLst>
              <a:ext uri="{FF2B5EF4-FFF2-40B4-BE49-F238E27FC236}">
                <a16:creationId xmlns="" xmlns:a16="http://schemas.microsoft.com/office/drawing/2014/main" id="{EF024392-60B6-4E26-8BA2-D3BC353E99D4}"/>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65" b="265"/>
          <a:stretch>
            <a:fillRect/>
          </a:stretch>
        </p:blipFill>
        <p:spPr/>
      </p:pic>
      <p:sp>
        <p:nvSpPr>
          <p:cNvPr id="14" name="矩形 13">
            <a:extLst>
              <a:ext uri="{FF2B5EF4-FFF2-40B4-BE49-F238E27FC236}">
                <a16:creationId xmlns="" xmlns:a16="http://schemas.microsoft.com/office/drawing/2014/main" id="{068BED13-9070-4519-BA19-99CD3858AF9F}"/>
              </a:ext>
            </a:extLst>
          </p:cNvPr>
          <p:cNvSpPr/>
          <p:nvPr/>
        </p:nvSpPr>
        <p:spPr>
          <a:xfrm>
            <a:off x="4439519" y="4620450"/>
            <a:ext cx="3119867" cy="1100109"/>
          </a:xfrm>
          <a:prstGeom prst="rect">
            <a:avLst/>
          </a:prstGeom>
        </p:spPr>
        <p:txBody>
          <a:bodyPr wrap="square">
            <a:spAutoFit/>
          </a:bodyPr>
          <a:lstStyle/>
          <a:p>
            <a:pPr algn="just">
              <a:lnSpc>
                <a:spcPct val="120000"/>
              </a:lnSpc>
            </a:pPr>
            <a:r>
              <a:rPr lang="zh-CN" altLang="en-US" sz="2000" b="1" dirty="0">
                <a:solidFill>
                  <a:schemeClr val="accent1"/>
                </a:solidFill>
                <a:latin typeface="微软雅黑" panose="020B0503020204020204" pitchFamily="34" charset="-122"/>
                <a:ea typeface="微软雅黑" panose="020B0503020204020204" pitchFamily="34" charset="-122"/>
              </a:rPr>
              <a:t>这里是小标题</a:t>
            </a:r>
            <a:endParaRPr lang="en-US" altLang="zh-CN" sz="2000" dirty="0">
              <a:solidFill>
                <a:schemeClr val="tx2"/>
              </a:solidFill>
              <a:latin typeface="微软雅黑 Light" panose="020B0502040204020203" pitchFamily="34" charset="-122"/>
              <a:ea typeface="微软雅黑 Light" panose="020B0502040204020203" pitchFamily="34" charset="-122"/>
            </a:endParaRPr>
          </a:p>
          <a:p>
            <a:pPr algn="just">
              <a:lnSpc>
                <a:spcPct val="120000"/>
              </a:lnSpc>
            </a:pPr>
            <a:r>
              <a:rPr lang="en-US" altLang="zh-CN" dirty="0">
                <a:solidFill>
                  <a:schemeClr val="tx2"/>
                </a:solidFill>
                <a:latin typeface="微软雅黑 Light" panose="020B0502040204020203" pitchFamily="34" charset="-122"/>
                <a:ea typeface="微软雅黑 Light" panose="020B0502040204020203" pitchFamily="34" charset="-122"/>
              </a:rPr>
              <a:t>1915</a:t>
            </a:r>
            <a:r>
              <a:rPr lang="zh-CN" altLang="en-US" dirty="0">
                <a:solidFill>
                  <a:schemeClr val="tx2"/>
                </a:solidFill>
                <a:latin typeface="微软雅黑 Light" panose="020B0502040204020203" pitchFamily="34" charset="-122"/>
                <a:ea typeface="微软雅黑 Light" panose="020B0502040204020203" pitchFamily="34" charset="-122"/>
              </a:rPr>
              <a:t>年</a:t>
            </a:r>
            <a:r>
              <a:rPr lang="en-US" altLang="zh-CN" dirty="0">
                <a:solidFill>
                  <a:schemeClr val="tx2"/>
                </a:solidFill>
                <a:latin typeface="微软雅黑 Light" panose="020B0502040204020203" pitchFamily="34" charset="-122"/>
                <a:ea typeface="微软雅黑 Light" panose="020B0502040204020203" pitchFamily="34" charset="-122"/>
              </a:rPr>
              <a:t>5</a:t>
            </a:r>
            <a:r>
              <a:rPr lang="zh-CN" altLang="en-US" dirty="0">
                <a:solidFill>
                  <a:schemeClr val="tx2"/>
                </a:solidFill>
                <a:latin typeface="微软雅黑 Light" panose="020B0502040204020203" pitchFamily="34" charset="-122"/>
                <a:ea typeface="微软雅黑 Light" panose="020B0502040204020203" pitchFamily="34" charset="-122"/>
              </a:rPr>
              <a:t>月</a:t>
            </a:r>
            <a:r>
              <a:rPr lang="en-US" altLang="zh-CN" dirty="0">
                <a:solidFill>
                  <a:schemeClr val="tx2"/>
                </a:solidFill>
                <a:latin typeface="微软雅黑 Light" panose="020B0502040204020203" pitchFamily="34" charset="-122"/>
                <a:ea typeface="微软雅黑 Light" panose="020B0502040204020203" pitchFamily="34" charset="-122"/>
              </a:rPr>
              <a:t>7</a:t>
            </a:r>
            <a:r>
              <a:rPr lang="zh-CN" altLang="en-US" dirty="0">
                <a:solidFill>
                  <a:schemeClr val="tx2"/>
                </a:solidFill>
                <a:latin typeface="微软雅黑 Light" panose="020B0502040204020203" pitchFamily="34" charset="-122"/>
                <a:ea typeface="微软雅黑 Light" panose="020B0502040204020203" pitchFamily="34" charset="-122"/>
              </a:rPr>
              <a:t>日，学校更名为河南福中矿务学校。</a:t>
            </a:r>
            <a:endParaRPr lang="en-US" altLang="zh-CN" dirty="0">
              <a:solidFill>
                <a:schemeClr val="tx2"/>
              </a:solidFill>
              <a:latin typeface="微软雅黑 Light" panose="020B0502040204020203" pitchFamily="34" charset="-122"/>
              <a:ea typeface="微软雅黑 Light" panose="020B0502040204020203" pitchFamily="34" charset="-122"/>
            </a:endParaRPr>
          </a:p>
        </p:txBody>
      </p:sp>
      <p:sp>
        <p:nvSpPr>
          <p:cNvPr id="15" name="矩形 14">
            <a:extLst>
              <a:ext uri="{FF2B5EF4-FFF2-40B4-BE49-F238E27FC236}">
                <a16:creationId xmlns="" xmlns:a16="http://schemas.microsoft.com/office/drawing/2014/main" id="{B2362247-38B5-4FE0-94D4-DB088C201C51}"/>
              </a:ext>
            </a:extLst>
          </p:cNvPr>
          <p:cNvSpPr/>
          <p:nvPr/>
        </p:nvSpPr>
        <p:spPr>
          <a:xfrm>
            <a:off x="8278960" y="4620450"/>
            <a:ext cx="3119867" cy="1100109"/>
          </a:xfrm>
          <a:prstGeom prst="rect">
            <a:avLst/>
          </a:prstGeom>
        </p:spPr>
        <p:txBody>
          <a:bodyPr wrap="square">
            <a:spAutoFit/>
          </a:bodyPr>
          <a:lstStyle/>
          <a:p>
            <a:pPr algn="just">
              <a:lnSpc>
                <a:spcPct val="120000"/>
              </a:lnSpc>
            </a:pPr>
            <a:r>
              <a:rPr lang="zh-CN" altLang="en-US" sz="2000" b="1" dirty="0">
                <a:solidFill>
                  <a:schemeClr val="accent1"/>
                </a:solidFill>
                <a:latin typeface="微软雅黑" panose="020B0503020204020204" pitchFamily="34" charset="-122"/>
                <a:ea typeface="微软雅黑" panose="020B0503020204020204" pitchFamily="34" charset="-122"/>
              </a:rPr>
              <a:t>这里是小标题</a:t>
            </a:r>
          </a:p>
          <a:p>
            <a:pPr algn="just">
              <a:lnSpc>
                <a:spcPct val="120000"/>
              </a:lnSpc>
            </a:pPr>
            <a:r>
              <a:rPr lang="en-US" altLang="zh-CN" dirty="0">
                <a:solidFill>
                  <a:schemeClr val="tx2"/>
                </a:solidFill>
                <a:latin typeface="微软雅黑 Light" panose="020B0502040204020203" pitchFamily="34" charset="-122"/>
                <a:ea typeface="微软雅黑 Light" panose="020B0502040204020203" pitchFamily="34" charset="-122"/>
              </a:rPr>
              <a:t>1919</a:t>
            </a:r>
            <a:r>
              <a:rPr lang="zh-CN" altLang="en-US" dirty="0">
                <a:solidFill>
                  <a:schemeClr val="tx2"/>
                </a:solidFill>
                <a:latin typeface="微软雅黑 Light" panose="020B0502040204020203" pitchFamily="34" charset="-122"/>
                <a:ea typeface="微软雅黑 Light" panose="020B0502040204020203" pitchFamily="34" charset="-122"/>
              </a:rPr>
              <a:t>年，河南福中矿务学校易名福中矿务专门学校。</a:t>
            </a:r>
            <a:endParaRPr lang="en-US" altLang="zh-CN" dirty="0">
              <a:solidFill>
                <a:schemeClr val="tx2"/>
              </a:solidFill>
              <a:latin typeface="微软雅黑 Light" panose="020B0502040204020203" pitchFamily="34" charset="-122"/>
              <a:ea typeface="微软雅黑 Light" panose="020B0502040204020203" pitchFamily="34" charset="-122"/>
            </a:endParaRPr>
          </a:p>
        </p:txBody>
      </p:sp>
      <p:sp>
        <p:nvSpPr>
          <p:cNvPr id="20" name="椭圆 19">
            <a:extLst>
              <a:ext uri="{FF2B5EF4-FFF2-40B4-BE49-F238E27FC236}">
                <a16:creationId xmlns="" xmlns:a16="http://schemas.microsoft.com/office/drawing/2014/main" id="{D69174E8-839D-4CA2-A48F-F01F226A43ED}"/>
              </a:ext>
            </a:extLst>
          </p:cNvPr>
          <p:cNvSpPr/>
          <p:nvPr/>
        </p:nvSpPr>
        <p:spPr>
          <a:xfrm>
            <a:off x="5191691" y="4380579"/>
            <a:ext cx="217027" cy="217027"/>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1" name="椭圆 20">
            <a:extLst>
              <a:ext uri="{FF2B5EF4-FFF2-40B4-BE49-F238E27FC236}">
                <a16:creationId xmlns="" xmlns:a16="http://schemas.microsoft.com/office/drawing/2014/main" id="{4633681C-6DE5-40CA-86DC-669379B1464B}"/>
              </a:ext>
            </a:extLst>
          </p:cNvPr>
          <p:cNvSpPr/>
          <p:nvPr/>
        </p:nvSpPr>
        <p:spPr>
          <a:xfrm>
            <a:off x="9016733" y="4380579"/>
            <a:ext cx="217027" cy="217027"/>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buClrTx/>
              <a:buSzTx/>
              <a:buFontTx/>
              <a:buNone/>
              <a:tabLst/>
              <a:defRPr/>
            </a:pPr>
            <a:endParaRPr kumimoji="1"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9" name="标题 8">
            <a:extLst>
              <a:ext uri="{FF2B5EF4-FFF2-40B4-BE49-F238E27FC236}">
                <a16:creationId xmlns="" xmlns:a16="http://schemas.microsoft.com/office/drawing/2014/main" id="{FAAB0594-84A2-4BE4-A22A-40C8DDEAAFF5}"/>
              </a:ext>
            </a:extLst>
          </p:cNvPr>
          <p:cNvSpPr>
            <a:spLocks noGrp="1"/>
          </p:cNvSpPr>
          <p:nvPr>
            <p:ph type="title"/>
          </p:nvPr>
        </p:nvSpPr>
        <p:spPr/>
        <p:txBody>
          <a:bodyPr/>
          <a:lstStyle/>
          <a:p>
            <a:r>
              <a:rPr lang="zh-CN" altLang="en-US" dirty="0"/>
              <a:t>项目时间进度规划</a:t>
            </a:r>
          </a:p>
        </p:txBody>
      </p:sp>
    </p:spTree>
    <p:extLst>
      <p:ext uri="{BB962C8B-B14F-4D97-AF65-F5344CB8AC3E}">
        <p14:creationId xmlns:p14="http://schemas.microsoft.com/office/powerpoint/2010/main" val="283694757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a:extLst>
              <a:ext uri="{FF2B5EF4-FFF2-40B4-BE49-F238E27FC236}">
                <a16:creationId xmlns="" xmlns:a16="http://schemas.microsoft.com/office/drawing/2014/main" id="{E4703725-8AA3-42FB-9307-E182FEE3732D}"/>
              </a:ext>
            </a:extLst>
          </p:cNvPr>
          <p:cNvGrpSpPr/>
          <p:nvPr/>
        </p:nvGrpSpPr>
        <p:grpSpPr>
          <a:xfrm>
            <a:off x="1405625" y="1946365"/>
            <a:ext cx="1261832" cy="1261832"/>
            <a:chOff x="4202792" y="1946365"/>
            <a:chExt cx="1261832" cy="1261832"/>
          </a:xfrm>
        </p:grpSpPr>
        <p:sp>
          <p:nvSpPr>
            <p:cNvPr id="39" name="椭圆 38">
              <a:extLst>
                <a:ext uri="{FF2B5EF4-FFF2-40B4-BE49-F238E27FC236}">
                  <a16:creationId xmlns="" xmlns:a16="http://schemas.microsoft.com/office/drawing/2014/main" id="{6EC9A637-E834-46FE-83F4-CE7EAB01CA03}"/>
                </a:ext>
              </a:extLst>
            </p:cNvPr>
            <p:cNvSpPr/>
            <p:nvPr/>
          </p:nvSpPr>
          <p:spPr>
            <a:xfrm>
              <a:off x="4202792" y="1946365"/>
              <a:ext cx="1261832" cy="126183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pic>
          <p:nvPicPr>
            <p:cNvPr id="40" name="图形 39">
              <a:extLst>
                <a:ext uri="{FF2B5EF4-FFF2-40B4-BE49-F238E27FC236}">
                  <a16:creationId xmlns="" xmlns:a16="http://schemas.microsoft.com/office/drawing/2014/main" id="{279A85F4-D1B5-40ED-86E9-01E70AA335E6}"/>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4505747" y="2215022"/>
              <a:ext cx="678789" cy="678789"/>
            </a:xfrm>
            <a:prstGeom prst="rect">
              <a:avLst/>
            </a:prstGeom>
          </p:spPr>
        </p:pic>
      </p:grpSp>
      <p:sp>
        <p:nvSpPr>
          <p:cNvPr id="3" name="标题 2">
            <a:extLst>
              <a:ext uri="{FF2B5EF4-FFF2-40B4-BE49-F238E27FC236}">
                <a16:creationId xmlns="" xmlns:a16="http://schemas.microsoft.com/office/drawing/2014/main" id="{B7A39B12-D583-4436-A637-84E7B25C678B}"/>
              </a:ext>
            </a:extLst>
          </p:cNvPr>
          <p:cNvSpPr>
            <a:spLocks noGrp="1"/>
          </p:cNvSpPr>
          <p:nvPr>
            <p:ph type="title"/>
          </p:nvPr>
        </p:nvSpPr>
        <p:spPr/>
        <p:txBody>
          <a:bodyPr/>
          <a:lstStyle/>
          <a:p>
            <a:r>
              <a:rPr lang="zh-CN" altLang="en-US" dirty="0"/>
              <a:t>项目时间进度规划</a:t>
            </a:r>
          </a:p>
        </p:txBody>
      </p:sp>
      <p:sp>
        <p:nvSpPr>
          <p:cNvPr id="22" name="梯形 21">
            <a:extLst>
              <a:ext uri="{FF2B5EF4-FFF2-40B4-BE49-F238E27FC236}">
                <a16:creationId xmlns="" xmlns:a16="http://schemas.microsoft.com/office/drawing/2014/main" id="{D746F60D-3FB3-4F3A-9003-1CEB86D44484}"/>
              </a:ext>
            </a:extLst>
          </p:cNvPr>
          <p:cNvSpPr/>
          <p:nvPr/>
        </p:nvSpPr>
        <p:spPr>
          <a:xfrm>
            <a:off x="669089" y="4404857"/>
            <a:ext cx="10853822" cy="985565"/>
          </a:xfrm>
          <a:prstGeom prst="trapezoid">
            <a:avLst>
              <a:gd name="adj" fmla="val 65393"/>
            </a:avLst>
          </a:prstGeom>
          <a:gradFill>
            <a:gsLst>
              <a:gs pos="100000">
                <a:schemeClr val="accent1">
                  <a:alpha val="50000"/>
                </a:schemeClr>
              </a:gs>
              <a:gs pos="0">
                <a:schemeClr val="bg1">
                  <a:alpha val="3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41" name="矩形 40">
            <a:extLst>
              <a:ext uri="{FF2B5EF4-FFF2-40B4-BE49-F238E27FC236}">
                <a16:creationId xmlns="" xmlns:a16="http://schemas.microsoft.com/office/drawing/2014/main" id="{89EE87B8-0E00-4FA3-BFBE-16F4CAF33DB9}"/>
              </a:ext>
            </a:extLst>
          </p:cNvPr>
          <p:cNvSpPr/>
          <p:nvPr/>
        </p:nvSpPr>
        <p:spPr>
          <a:xfrm>
            <a:off x="874564" y="3964888"/>
            <a:ext cx="2323954" cy="1063176"/>
          </a:xfrm>
          <a:prstGeom prst="rect">
            <a:avLst/>
          </a:prstGeom>
        </p:spPr>
        <p:txBody>
          <a:bodyPr wrap="square">
            <a:spAutoFit/>
          </a:bodyPr>
          <a:lstStyle/>
          <a:p>
            <a:pPr algn="just">
              <a:lnSpc>
                <a:spcPct val="120000"/>
              </a:lnSpc>
            </a:pPr>
            <a:r>
              <a:rPr lang="en-US" altLang="zh-CN" dirty="0">
                <a:latin typeface="+mn-ea"/>
              </a:rPr>
              <a:t>1933</a:t>
            </a:r>
            <a:r>
              <a:rPr lang="zh-CN" altLang="en-US" dirty="0">
                <a:latin typeface="+mn-ea"/>
              </a:rPr>
              <a:t>年，改科为系，设置采矿冶金系和土木工程系。</a:t>
            </a:r>
            <a:endParaRPr lang="en-US" altLang="zh-CN" dirty="0">
              <a:latin typeface="+mn-ea"/>
            </a:endParaRPr>
          </a:p>
        </p:txBody>
      </p:sp>
      <p:grpSp>
        <p:nvGrpSpPr>
          <p:cNvPr id="6" name="组合 5">
            <a:extLst>
              <a:ext uri="{FF2B5EF4-FFF2-40B4-BE49-F238E27FC236}">
                <a16:creationId xmlns="" xmlns:a16="http://schemas.microsoft.com/office/drawing/2014/main" id="{C56BC7CC-D71B-4015-9EDC-1FF6CE6BB5B6}"/>
              </a:ext>
            </a:extLst>
          </p:cNvPr>
          <p:cNvGrpSpPr/>
          <p:nvPr/>
        </p:nvGrpSpPr>
        <p:grpSpPr>
          <a:xfrm>
            <a:off x="6817555" y="1946365"/>
            <a:ext cx="1261832" cy="1261832"/>
            <a:chOff x="1678211" y="1946365"/>
            <a:chExt cx="1261832" cy="1261832"/>
          </a:xfrm>
        </p:grpSpPr>
        <p:sp>
          <p:nvSpPr>
            <p:cNvPr id="42" name="椭圆 41">
              <a:extLst>
                <a:ext uri="{FF2B5EF4-FFF2-40B4-BE49-F238E27FC236}">
                  <a16:creationId xmlns="" xmlns:a16="http://schemas.microsoft.com/office/drawing/2014/main" id="{799422E5-E58D-4717-B79F-403C70E9B9E9}"/>
                </a:ext>
              </a:extLst>
            </p:cNvPr>
            <p:cNvSpPr/>
            <p:nvPr/>
          </p:nvSpPr>
          <p:spPr>
            <a:xfrm>
              <a:off x="1678211" y="1946365"/>
              <a:ext cx="1261832" cy="126183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pic>
          <p:nvPicPr>
            <p:cNvPr id="43" name="图形 42">
              <a:extLst>
                <a:ext uri="{FF2B5EF4-FFF2-40B4-BE49-F238E27FC236}">
                  <a16:creationId xmlns="" xmlns:a16="http://schemas.microsoft.com/office/drawing/2014/main" id="{AAABB914-0FEB-4F3C-B897-F61350B6D315}"/>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1958300" y="2192158"/>
              <a:ext cx="701654" cy="701652"/>
            </a:xfrm>
            <a:prstGeom prst="rect">
              <a:avLst/>
            </a:prstGeom>
          </p:spPr>
        </p:pic>
      </p:grpSp>
      <p:sp>
        <p:nvSpPr>
          <p:cNvPr id="38" name="矩形 37">
            <a:extLst>
              <a:ext uri="{FF2B5EF4-FFF2-40B4-BE49-F238E27FC236}">
                <a16:creationId xmlns="" xmlns:a16="http://schemas.microsoft.com/office/drawing/2014/main" id="{3D2B46A2-B75C-4CC6-AB3A-A71856FD3317}"/>
              </a:ext>
            </a:extLst>
          </p:cNvPr>
          <p:cNvSpPr/>
          <p:nvPr/>
        </p:nvSpPr>
        <p:spPr>
          <a:xfrm>
            <a:off x="3579562" y="3964888"/>
            <a:ext cx="2323954" cy="1063176"/>
          </a:xfrm>
          <a:prstGeom prst="rect">
            <a:avLst/>
          </a:prstGeom>
        </p:spPr>
        <p:txBody>
          <a:bodyPr wrap="square">
            <a:spAutoFit/>
          </a:bodyPr>
          <a:lstStyle/>
          <a:p>
            <a:pPr algn="just">
              <a:lnSpc>
                <a:spcPct val="120000"/>
              </a:lnSpc>
            </a:pPr>
            <a:r>
              <a:rPr lang="en-US" altLang="zh-CN" dirty="0">
                <a:latin typeface="+mn-ea"/>
              </a:rPr>
              <a:t>1936</a:t>
            </a:r>
            <a:r>
              <a:rPr lang="zh-CN" altLang="en-US" dirty="0">
                <a:latin typeface="+mn-ea"/>
              </a:rPr>
              <a:t>年</a:t>
            </a:r>
            <a:r>
              <a:rPr lang="en-US" altLang="zh-CN" dirty="0">
                <a:latin typeface="+mn-ea"/>
              </a:rPr>
              <a:t>5</a:t>
            </a:r>
            <a:r>
              <a:rPr lang="zh-CN" altLang="en-US" dirty="0">
                <a:latin typeface="+mn-ea"/>
              </a:rPr>
              <a:t>月，焦作工学院调整系科，采矿冶金系分为采矿系等。</a:t>
            </a:r>
            <a:endParaRPr lang="zh-CN" altLang="en-US" sz="1600" dirty="0">
              <a:latin typeface="+mn-ea"/>
            </a:endParaRPr>
          </a:p>
        </p:txBody>
      </p:sp>
      <p:sp>
        <p:nvSpPr>
          <p:cNvPr id="35" name="矩形 34">
            <a:extLst>
              <a:ext uri="{FF2B5EF4-FFF2-40B4-BE49-F238E27FC236}">
                <a16:creationId xmlns="" xmlns:a16="http://schemas.microsoft.com/office/drawing/2014/main" id="{4A9D3A75-BD6D-4033-944F-5D4B26F6DAB2}"/>
              </a:ext>
            </a:extLst>
          </p:cNvPr>
          <p:cNvSpPr/>
          <p:nvPr/>
        </p:nvSpPr>
        <p:spPr>
          <a:xfrm>
            <a:off x="6284987" y="3964888"/>
            <a:ext cx="2323954" cy="1063176"/>
          </a:xfrm>
          <a:prstGeom prst="rect">
            <a:avLst/>
          </a:prstGeom>
        </p:spPr>
        <p:txBody>
          <a:bodyPr wrap="square">
            <a:spAutoFit/>
          </a:bodyPr>
          <a:lstStyle/>
          <a:p>
            <a:pPr algn="just">
              <a:lnSpc>
                <a:spcPct val="120000"/>
              </a:lnSpc>
            </a:pPr>
            <a:r>
              <a:rPr lang="en-US" altLang="zh-CN" dirty="0">
                <a:latin typeface="+mn-ea"/>
              </a:rPr>
              <a:t>1937</a:t>
            </a:r>
            <a:r>
              <a:rPr lang="zh-CN" altLang="en-US" dirty="0">
                <a:latin typeface="+mn-ea"/>
              </a:rPr>
              <a:t>年</a:t>
            </a:r>
            <a:r>
              <a:rPr lang="en-US" altLang="zh-CN" dirty="0">
                <a:latin typeface="+mn-ea"/>
              </a:rPr>
              <a:t>10</a:t>
            </a:r>
            <a:r>
              <a:rPr lang="zh-CN" altLang="en-US" dirty="0">
                <a:latin typeface="+mn-ea"/>
              </a:rPr>
              <a:t>月，抗日战争爆发，学院西迁陕西。</a:t>
            </a:r>
            <a:endParaRPr lang="en-US" altLang="zh-CN" dirty="0">
              <a:latin typeface="+mn-ea"/>
            </a:endParaRPr>
          </a:p>
        </p:txBody>
      </p:sp>
      <p:grpSp>
        <p:nvGrpSpPr>
          <p:cNvPr id="8" name="组合 7">
            <a:extLst>
              <a:ext uri="{FF2B5EF4-FFF2-40B4-BE49-F238E27FC236}">
                <a16:creationId xmlns="" xmlns:a16="http://schemas.microsoft.com/office/drawing/2014/main" id="{39CD6742-2F78-4BA5-8E14-450EDAA45AC7}"/>
              </a:ext>
            </a:extLst>
          </p:cNvPr>
          <p:cNvGrpSpPr/>
          <p:nvPr/>
        </p:nvGrpSpPr>
        <p:grpSpPr>
          <a:xfrm>
            <a:off x="9515924" y="1946365"/>
            <a:ext cx="1261832" cy="1261832"/>
            <a:chOff x="6727374" y="1946365"/>
            <a:chExt cx="1261832" cy="1261832"/>
          </a:xfrm>
        </p:grpSpPr>
        <p:sp>
          <p:nvSpPr>
            <p:cNvPr id="36" name="椭圆 35">
              <a:extLst>
                <a:ext uri="{FF2B5EF4-FFF2-40B4-BE49-F238E27FC236}">
                  <a16:creationId xmlns="" xmlns:a16="http://schemas.microsoft.com/office/drawing/2014/main" id="{0B5966CC-B8D4-4E14-AF06-6658D8175E75}"/>
                </a:ext>
              </a:extLst>
            </p:cNvPr>
            <p:cNvSpPr/>
            <p:nvPr/>
          </p:nvSpPr>
          <p:spPr>
            <a:xfrm>
              <a:off x="6727374" y="1946365"/>
              <a:ext cx="1261832" cy="1261832"/>
            </a:xfrm>
            <a:prstGeom prst="ellipse">
              <a:avLst/>
            </a:prstGeom>
            <a:solidFill>
              <a:srgbClr val="E851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pic>
          <p:nvPicPr>
            <p:cNvPr id="37" name="图形 36">
              <a:extLst>
                <a:ext uri="{FF2B5EF4-FFF2-40B4-BE49-F238E27FC236}">
                  <a16:creationId xmlns="" xmlns:a16="http://schemas.microsoft.com/office/drawing/2014/main" id="{C7439A8F-4C2B-4C0F-8A77-FA46F64340B0}"/>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6967452" y="2140713"/>
              <a:ext cx="781679" cy="781679"/>
            </a:xfrm>
            <a:prstGeom prst="rect">
              <a:avLst/>
            </a:prstGeom>
          </p:spPr>
        </p:pic>
      </p:grpSp>
      <p:sp>
        <p:nvSpPr>
          <p:cNvPr id="32" name="矩形 31">
            <a:extLst>
              <a:ext uri="{FF2B5EF4-FFF2-40B4-BE49-F238E27FC236}">
                <a16:creationId xmlns="" xmlns:a16="http://schemas.microsoft.com/office/drawing/2014/main" id="{60976FB3-2F1D-4762-9FB8-60FBFCAB7158}"/>
              </a:ext>
            </a:extLst>
          </p:cNvPr>
          <p:cNvSpPr/>
          <p:nvPr/>
        </p:nvSpPr>
        <p:spPr>
          <a:xfrm>
            <a:off x="8984863" y="3964888"/>
            <a:ext cx="2323954" cy="1063176"/>
          </a:xfrm>
          <a:prstGeom prst="rect">
            <a:avLst/>
          </a:prstGeom>
        </p:spPr>
        <p:txBody>
          <a:bodyPr wrap="square">
            <a:spAutoFit/>
          </a:bodyPr>
          <a:lstStyle/>
          <a:p>
            <a:pPr algn="just">
              <a:lnSpc>
                <a:spcPct val="120000"/>
              </a:lnSpc>
            </a:pPr>
            <a:r>
              <a:rPr lang="en-US" altLang="zh-CN" dirty="0">
                <a:latin typeface="+mn-ea"/>
              </a:rPr>
              <a:t>1938</a:t>
            </a:r>
            <a:r>
              <a:rPr lang="zh-CN" altLang="en-US" dirty="0">
                <a:latin typeface="+mn-ea"/>
              </a:rPr>
              <a:t>年</a:t>
            </a:r>
            <a:r>
              <a:rPr lang="en-US" altLang="zh-CN" dirty="0">
                <a:latin typeface="+mn-ea"/>
              </a:rPr>
              <a:t>7</a:t>
            </a:r>
            <a:r>
              <a:rPr lang="zh-CN" altLang="en-US" dirty="0">
                <a:latin typeface="+mn-ea"/>
              </a:rPr>
              <a:t>月，教育部决定合组成立国立西北工学院。</a:t>
            </a:r>
            <a:endParaRPr lang="en-US" altLang="zh-CN" sz="1600" dirty="0">
              <a:latin typeface="+mn-ea"/>
            </a:endParaRPr>
          </a:p>
        </p:txBody>
      </p:sp>
      <p:grpSp>
        <p:nvGrpSpPr>
          <p:cNvPr id="9" name="组合 8">
            <a:extLst>
              <a:ext uri="{FF2B5EF4-FFF2-40B4-BE49-F238E27FC236}">
                <a16:creationId xmlns="" xmlns:a16="http://schemas.microsoft.com/office/drawing/2014/main" id="{582CF279-0FEB-4B5E-8D9C-84C19A0B972F}"/>
              </a:ext>
            </a:extLst>
          </p:cNvPr>
          <p:cNvGrpSpPr/>
          <p:nvPr/>
        </p:nvGrpSpPr>
        <p:grpSpPr>
          <a:xfrm>
            <a:off x="4112615" y="1946365"/>
            <a:ext cx="1261832" cy="1261832"/>
            <a:chOff x="9251957" y="1946365"/>
            <a:chExt cx="1261832" cy="1261832"/>
          </a:xfrm>
        </p:grpSpPr>
        <p:sp>
          <p:nvSpPr>
            <p:cNvPr id="33" name="椭圆 32">
              <a:extLst>
                <a:ext uri="{FF2B5EF4-FFF2-40B4-BE49-F238E27FC236}">
                  <a16:creationId xmlns="" xmlns:a16="http://schemas.microsoft.com/office/drawing/2014/main" id="{9DADBB02-3874-447A-A827-6C057901B442}"/>
                </a:ext>
              </a:extLst>
            </p:cNvPr>
            <p:cNvSpPr/>
            <p:nvPr/>
          </p:nvSpPr>
          <p:spPr>
            <a:xfrm>
              <a:off x="9251957" y="1946365"/>
              <a:ext cx="1261832" cy="1261832"/>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pic>
          <p:nvPicPr>
            <p:cNvPr id="34" name="图形 33">
              <a:extLst>
                <a:ext uri="{FF2B5EF4-FFF2-40B4-BE49-F238E27FC236}">
                  <a16:creationId xmlns="" xmlns:a16="http://schemas.microsoft.com/office/drawing/2014/main" id="{5EAE8F6E-53B4-4360-AFDA-F341C505CF15}"/>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p:blipFill>
          <p:spPr>
            <a:xfrm>
              <a:off x="9594923" y="2266468"/>
              <a:ext cx="598764" cy="598762"/>
            </a:xfrm>
            <a:prstGeom prst="rect">
              <a:avLst/>
            </a:prstGeom>
          </p:spPr>
        </p:pic>
      </p:grpSp>
      <p:sp>
        <p:nvSpPr>
          <p:cNvPr id="29" name="箭头: V 形 28">
            <a:extLst>
              <a:ext uri="{FF2B5EF4-FFF2-40B4-BE49-F238E27FC236}">
                <a16:creationId xmlns="" xmlns:a16="http://schemas.microsoft.com/office/drawing/2014/main" id="{9CB81442-8EA7-4F73-8E3A-6E085C51207F}"/>
              </a:ext>
            </a:extLst>
          </p:cNvPr>
          <p:cNvSpPr/>
          <p:nvPr/>
        </p:nvSpPr>
        <p:spPr>
          <a:xfrm>
            <a:off x="3324758" y="2445272"/>
            <a:ext cx="127000" cy="264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solidFill>
            </a:endParaRPr>
          </a:p>
        </p:txBody>
      </p:sp>
      <p:sp>
        <p:nvSpPr>
          <p:cNvPr id="30" name="箭头: V 形 29">
            <a:extLst>
              <a:ext uri="{FF2B5EF4-FFF2-40B4-BE49-F238E27FC236}">
                <a16:creationId xmlns="" xmlns:a16="http://schemas.microsoft.com/office/drawing/2014/main" id="{06BBA39E-AEC8-4E64-AD3D-4D916A0C6F10}"/>
              </a:ext>
            </a:extLst>
          </p:cNvPr>
          <p:cNvSpPr/>
          <p:nvPr/>
        </p:nvSpPr>
        <p:spPr>
          <a:xfrm>
            <a:off x="6028190" y="2445272"/>
            <a:ext cx="127000" cy="264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solidFill>
            </a:endParaRPr>
          </a:p>
        </p:txBody>
      </p:sp>
      <p:sp>
        <p:nvSpPr>
          <p:cNvPr id="31" name="箭头: V 形 30">
            <a:extLst>
              <a:ext uri="{FF2B5EF4-FFF2-40B4-BE49-F238E27FC236}">
                <a16:creationId xmlns="" xmlns:a16="http://schemas.microsoft.com/office/drawing/2014/main" id="{793C288D-66F7-410A-A547-5A81A104D5A0}"/>
              </a:ext>
            </a:extLst>
          </p:cNvPr>
          <p:cNvSpPr/>
          <p:nvPr/>
        </p:nvSpPr>
        <p:spPr>
          <a:xfrm>
            <a:off x="8731622" y="2445272"/>
            <a:ext cx="127000" cy="264018"/>
          </a:xfrm>
          <a:prstGeom prst="chevr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1"/>
              </a:solidFill>
            </a:endParaRPr>
          </a:p>
        </p:txBody>
      </p:sp>
      <p:sp>
        <p:nvSpPr>
          <p:cNvPr id="5" name="矩形 4">
            <a:extLst>
              <a:ext uri="{FF2B5EF4-FFF2-40B4-BE49-F238E27FC236}">
                <a16:creationId xmlns="" xmlns:a16="http://schemas.microsoft.com/office/drawing/2014/main" id="{F3477E11-C902-4E15-8BEB-A4199A900B30}"/>
              </a:ext>
            </a:extLst>
          </p:cNvPr>
          <p:cNvSpPr/>
          <p:nvPr/>
        </p:nvSpPr>
        <p:spPr>
          <a:xfrm>
            <a:off x="1020878" y="3316271"/>
            <a:ext cx="2031326" cy="525657"/>
          </a:xfrm>
          <a:prstGeom prst="rect">
            <a:avLst/>
          </a:prstGeom>
        </p:spPr>
        <p:txBody>
          <a:bodyPr wrap="none">
            <a:spAutoFit/>
          </a:bodyPr>
          <a:lstStyle/>
          <a:p>
            <a:pPr algn="ctr">
              <a:lnSpc>
                <a:spcPct val="130000"/>
              </a:lnSpc>
            </a:pPr>
            <a:r>
              <a:rPr lang="zh-CN" altLang="en-US" sz="2400" b="1" dirty="0">
                <a:solidFill>
                  <a:schemeClr val="accent1"/>
                </a:solidFill>
                <a:latin typeface="微软雅黑" panose="020B0503020204020204" pitchFamily="34" charset="-122"/>
                <a:ea typeface="微软雅黑" panose="020B0503020204020204" pitchFamily="34" charset="-122"/>
              </a:rPr>
              <a:t>这里是小标题</a:t>
            </a:r>
          </a:p>
        </p:txBody>
      </p:sp>
      <p:sp>
        <p:nvSpPr>
          <p:cNvPr id="24" name="矩形 23">
            <a:extLst>
              <a:ext uri="{FF2B5EF4-FFF2-40B4-BE49-F238E27FC236}">
                <a16:creationId xmlns="" xmlns:a16="http://schemas.microsoft.com/office/drawing/2014/main" id="{B97B3519-7016-48AC-AD63-F804D4E79927}"/>
              </a:ext>
            </a:extLst>
          </p:cNvPr>
          <p:cNvSpPr/>
          <p:nvPr/>
        </p:nvSpPr>
        <p:spPr>
          <a:xfrm>
            <a:off x="3725876" y="3316271"/>
            <a:ext cx="2031326" cy="525657"/>
          </a:xfrm>
          <a:prstGeom prst="rect">
            <a:avLst/>
          </a:prstGeom>
        </p:spPr>
        <p:txBody>
          <a:bodyPr wrap="none">
            <a:spAutoFit/>
          </a:bodyPr>
          <a:lstStyle/>
          <a:p>
            <a:pPr algn="ctr">
              <a:lnSpc>
                <a:spcPct val="130000"/>
              </a:lnSpc>
            </a:pPr>
            <a:r>
              <a:rPr lang="zh-CN" altLang="en-US" sz="2400" b="1" dirty="0">
                <a:solidFill>
                  <a:schemeClr val="accent1"/>
                </a:solidFill>
                <a:latin typeface="微软雅黑" panose="020B0503020204020204" pitchFamily="34" charset="-122"/>
                <a:ea typeface="微软雅黑" panose="020B0503020204020204" pitchFamily="34" charset="-122"/>
              </a:rPr>
              <a:t>这里是小标题</a:t>
            </a:r>
          </a:p>
        </p:txBody>
      </p:sp>
      <p:sp>
        <p:nvSpPr>
          <p:cNvPr id="25" name="矩形 24">
            <a:extLst>
              <a:ext uri="{FF2B5EF4-FFF2-40B4-BE49-F238E27FC236}">
                <a16:creationId xmlns="" xmlns:a16="http://schemas.microsoft.com/office/drawing/2014/main" id="{4EBEDD15-CB61-425C-81BE-FEC0B9A3BABE}"/>
              </a:ext>
            </a:extLst>
          </p:cNvPr>
          <p:cNvSpPr/>
          <p:nvPr/>
        </p:nvSpPr>
        <p:spPr>
          <a:xfrm>
            <a:off x="6431301" y="3316271"/>
            <a:ext cx="2031326" cy="525657"/>
          </a:xfrm>
          <a:prstGeom prst="rect">
            <a:avLst/>
          </a:prstGeom>
        </p:spPr>
        <p:txBody>
          <a:bodyPr wrap="none">
            <a:spAutoFit/>
          </a:bodyPr>
          <a:lstStyle/>
          <a:p>
            <a:pPr algn="ctr">
              <a:lnSpc>
                <a:spcPct val="130000"/>
              </a:lnSpc>
            </a:pPr>
            <a:r>
              <a:rPr lang="zh-CN" altLang="en-US" sz="2400" b="1" dirty="0">
                <a:solidFill>
                  <a:schemeClr val="accent1"/>
                </a:solidFill>
                <a:latin typeface="微软雅黑" panose="020B0503020204020204" pitchFamily="34" charset="-122"/>
                <a:ea typeface="微软雅黑" panose="020B0503020204020204" pitchFamily="34" charset="-122"/>
              </a:rPr>
              <a:t>这里是小标题</a:t>
            </a:r>
          </a:p>
        </p:txBody>
      </p:sp>
      <p:sp>
        <p:nvSpPr>
          <p:cNvPr id="26" name="矩形 25">
            <a:extLst>
              <a:ext uri="{FF2B5EF4-FFF2-40B4-BE49-F238E27FC236}">
                <a16:creationId xmlns="" xmlns:a16="http://schemas.microsoft.com/office/drawing/2014/main" id="{280D676B-20B1-4111-8F83-3A51A3B75737}"/>
              </a:ext>
            </a:extLst>
          </p:cNvPr>
          <p:cNvSpPr/>
          <p:nvPr/>
        </p:nvSpPr>
        <p:spPr>
          <a:xfrm>
            <a:off x="9131177" y="3316271"/>
            <a:ext cx="2031326" cy="525657"/>
          </a:xfrm>
          <a:prstGeom prst="rect">
            <a:avLst/>
          </a:prstGeom>
        </p:spPr>
        <p:txBody>
          <a:bodyPr wrap="none">
            <a:spAutoFit/>
          </a:bodyPr>
          <a:lstStyle/>
          <a:p>
            <a:pPr algn="ctr">
              <a:lnSpc>
                <a:spcPct val="130000"/>
              </a:lnSpc>
            </a:pPr>
            <a:r>
              <a:rPr lang="zh-CN" altLang="en-US" sz="2400" b="1" dirty="0">
                <a:solidFill>
                  <a:schemeClr val="accent1"/>
                </a:solidFill>
                <a:latin typeface="微软雅黑" panose="020B0503020204020204" pitchFamily="34" charset="-122"/>
                <a:ea typeface="微软雅黑" panose="020B0503020204020204" pitchFamily="34" charset="-122"/>
              </a:rPr>
              <a:t>这里是小标题</a:t>
            </a:r>
          </a:p>
        </p:txBody>
      </p:sp>
    </p:spTree>
    <p:extLst>
      <p:ext uri="{BB962C8B-B14F-4D97-AF65-F5344CB8AC3E}">
        <p14:creationId xmlns:p14="http://schemas.microsoft.com/office/powerpoint/2010/main" val="225820370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3DDB0825-8035-4D57-8332-548E196F390A}"/>
              </a:ext>
            </a:extLst>
          </p:cNvPr>
          <p:cNvPicPr>
            <a:picLocks noChangeAspect="1"/>
          </p:cNvPicPr>
          <p:nvPr/>
        </p:nvPicPr>
        <p:blipFill rotWithShape="1">
          <a:blip r:embed="rId2">
            <a:duotone>
              <a:schemeClr val="bg2">
                <a:shade val="45000"/>
                <a:satMod val="135000"/>
              </a:schemeClr>
              <a:prstClr val="white"/>
            </a:duotone>
          </a:blip>
          <a:srcRect r="27993"/>
          <a:stretch/>
        </p:blipFill>
        <p:spPr>
          <a:xfrm>
            <a:off x="-16359" y="-5557"/>
            <a:ext cx="12192000" cy="6863557"/>
          </a:xfrm>
          <a:prstGeom prst="rect">
            <a:avLst/>
          </a:prstGeom>
        </p:spPr>
      </p:pic>
      <p:sp>
        <p:nvSpPr>
          <p:cNvPr id="3" name="矩形 2">
            <a:extLst>
              <a:ext uri="{FF2B5EF4-FFF2-40B4-BE49-F238E27FC236}">
                <a16:creationId xmlns="" xmlns:a16="http://schemas.microsoft.com/office/drawing/2014/main"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 xmlns:a16="http://schemas.microsoft.com/office/drawing/2014/main"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249ED8BD-2771-40B3-A8D9-09EC0ABC5C54}"/>
              </a:ext>
            </a:extLst>
          </p:cNvPr>
          <p:cNvSpPr/>
          <p:nvPr/>
        </p:nvSpPr>
        <p:spPr>
          <a:xfrm>
            <a:off x="-16359" y="-59334"/>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7" name="矩形 6">
            <a:extLst>
              <a:ext uri="{FF2B5EF4-FFF2-40B4-BE49-F238E27FC236}">
                <a16:creationId xmlns="" xmlns:a16="http://schemas.microsoft.com/office/drawing/2014/main" id="{C1076577-37F2-461D-B66A-7CC68A218771}"/>
              </a:ext>
            </a:extLst>
          </p:cNvPr>
          <p:cNvSpPr/>
          <p:nvPr/>
        </p:nvSpPr>
        <p:spPr>
          <a:xfrm>
            <a:off x="7567206" y="1231401"/>
            <a:ext cx="3672800" cy="830997"/>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rPr>
              <a:t>本模板为</a:t>
            </a:r>
            <a:endParaRPr kumimoji="0" lang="en-US" altLang="zh-CN" sz="1600" b="0" i="0" u="none" strike="noStrike" kern="1200" cap="none" spc="200" normalizeH="0" baseline="0" noProof="0">
              <a:ln>
                <a:noFill/>
              </a:ln>
              <a:solidFill>
                <a:srgbClr val="FFFFFF"/>
              </a:solidFill>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学生参赛获奖作品</a:t>
            </a:r>
            <a:endParaRPr kumimoji="0" lang="en-US" sz="3200" b="1" i="0" u="none" strike="noStrike" kern="1200" cap="none" spc="200" normalizeH="0" baseline="0" noProof="0">
              <a:ln>
                <a:noFill/>
              </a:ln>
              <a:solidFill>
                <a:srgbClr val="CD9C53"/>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sp>
        <p:nvSpPr>
          <p:cNvPr id="8" name="矩形 7">
            <a:extLst>
              <a:ext uri="{FF2B5EF4-FFF2-40B4-BE49-F238E27FC236}">
                <a16:creationId xmlns="" xmlns:a16="http://schemas.microsoft.com/office/drawing/2014/main" id="{993A6658-F4EC-474A-9502-C9FAAC1A3646}"/>
              </a:ext>
            </a:extLst>
          </p:cNvPr>
          <p:cNvSpPr/>
          <p:nvPr/>
        </p:nvSpPr>
        <p:spPr>
          <a:xfrm>
            <a:off x="1343732" y="2094696"/>
            <a:ext cx="4987300" cy="400109"/>
          </a:xfrm>
          <a:prstGeom prst="rect">
            <a:avLst/>
          </a:prstGeom>
          <a:gradFill flip="none" rotWithShape="1">
            <a:gsLst>
              <a:gs pos="100000">
                <a:srgbClr val="CB9B53">
                  <a:alpha val="0"/>
                </a:srgbClr>
              </a:gs>
              <a:gs pos="0">
                <a:srgbClr val="CB9B53">
                  <a:alpha val="70000"/>
                </a:srgb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srgbClr val="0E5177"/>
              </a:solidFill>
              <a:effectLst/>
              <a:uLnTx/>
              <a:uFillTx/>
              <a:latin typeface="Segoe UI"/>
              <a:ea typeface="微软雅黑"/>
              <a:cs typeface="+mn-cs"/>
            </a:endParaRPr>
          </a:p>
        </p:txBody>
      </p:sp>
      <p:sp>
        <p:nvSpPr>
          <p:cNvPr id="9" name="文本框 8">
            <a:extLst>
              <a:ext uri="{FF2B5EF4-FFF2-40B4-BE49-F238E27FC236}">
                <a16:creationId xmlns="" xmlns:a16="http://schemas.microsoft.com/office/drawing/2014/main" id="{53DBF8B3-0FD7-4E60-B39B-59FC40386157}"/>
              </a:ext>
            </a:extLst>
          </p:cNvPr>
          <p:cNvSpPr txBox="1"/>
          <p:nvPr/>
        </p:nvSpPr>
        <p:spPr>
          <a:xfrm>
            <a:off x="1790868" y="2130038"/>
            <a:ext cx="4093028" cy="338554"/>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 </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第一届高校</a:t>
            </a:r>
            <a:r>
              <a:rPr kumimoji="0" lang="en-US" altLang="zh-CN" sz="1600" b="0" i="0" u="none" strike="noStrike" kern="1200" cap="none" spc="0" normalizeH="0" baseline="0" noProof="0">
                <a:ln>
                  <a:noFill/>
                </a:ln>
                <a:solidFill>
                  <a:prstClr val="white"/>
                </a:solidFill>
                <a:effectLst/>
                <a:uLnTx/>
                <a:uFillTx/>
                <a:latin typeface="微软雅黑"/>
                <a:ea typeface="微软雅黑"/>
                <a:cs typeface="+mn-cs"/>
              </a:rPr>
              <a:t>PPT</a:t>
            </a:r>
            <a:r>
              <a:rPr kumimoji="0" lang="zh-CN" altLang="en-US" sz="1600" b="0" i="0" u="none" strike="noStrike" kern="1200" cap="none" spc="0" normalizeH="0" baseline="0" noProof="0">
                <a:ln>
                  <a:noFill/>
                </a:ln>
                <a:solidFill>
                  <a:prstClr val="white"/>
                </a:solidFill>
                <a:effectLst/>
                <a:uLnTx/>
                <a:uFillTx/>
                <a:latin typeface="微软雅黑"/>
                <a:ea typeface="微软雅黑"/>
                <a:cs typeface="+mn-cs"/>
              </a:rPr>
              <a:t>模板设计大赛 </a:t>
            </a:r>
            <a:endParaRPr kumimoji="0" lang="en-US" sz="1600" b="0" i="0" u="none" strike="noStrike" kern="1200" cap="none" spc="0" normalizeH="0" baseline="0" noProof="0">
              <a:ln>
                <a:noFill/>
              </a:ln>
              <a:solidFill>
                <a:prstClr val="white"/>
              </a:solidFill>
              <a:effectLst/>
              <a:uLnTx/>
              <a:uFillTx/>
              <a:latin typeface="微软雅黑"/>
              <a:ea typeface="微软雅黑"/>
              <a:cs typeface="+mn-cs"/>
            </a:endParaRPr>
          </a:p>
        </p:txBody>
      </p:sp>
      <p:pic>
        <p:nvPicPr>
          <p:cNvPr id="10" name="图片 9">
            <a:extLst>
              <a:ext uri="{FF2B5EF4-FFF2-40B4-BE49-F238E27FC236}">
                <a16:creationId xmlns="" xmlns:a16="http://schemas.microsoft.com/office/drawing/2014/main" id="{8F0A1AA9-BC63-4C7D-8514-6335E0CCAA5A}"/>
              </a:ext>
            </a:extLst>
          </p:cNvPr>
          <p:cNvPicPr>
            <a:picLocks noChangeAspect="1"/>
          </p:cNvPicPr>
          <p:nvPr/>
        </p:nvPicPr>
        <p:blipFill>
          <a:blip r:embed="rId3"/>
          <a:stretch>
            <a:fillRect/>
          </a:stretch>
        </p:blipFill>
        <p:spPr>
          <a:xfrm>
            <a:off x="641860" y="806035"/>
            <a:ext cx="6124342" cy="1280228"/>
          </a:xfrm>
          <a:prstGeom prst="rect">
            <a:avLst/>
          </a:prstGeom>
        </p:spPr>
      </p:pic>
      <p:sp>
        <p:nvSpPr>
          <p:cNvPr id="11" name="文本框 10">
            <a:extLst>
              <a:ext uri="{FF2B5EF4-FFF2-40B4-BE49-F238E27FC236}">
                <a16:creationId xmlns="" xmlns:a16="http://schemas.microsoft.com/office/drawing/2014/main" id="{87FA3E16-724B-4BD5-8BE3-275D13A67091}"/>
              </a:ext>
            </a:extLst>
          </p:cNvPr>
          <p:cNvSpPr txBox="1"/>
          <p:nvPr/>
        </p:nvSpPr>
        <p:spPr>
          <a:xfrm>
            <a:off x="1483432" y="2584041"/>
            <a:ext cx="1983605"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活动主办：秋叶</a:t>
            </a: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PPT</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12" name="文本框 11">
            <a:extLst>
              <a:ext uri="{FF2B5EF4-FFF2-40B4-BE49-F238E27FC236}">
                <a16:creationId xmlns="" xmlns:a16="http://schemas.microsoft.com/office/drawing/2014/main" id="{4D7DD1BF-9BCD-4E4D-AB3A-6E344A0ABFAF}"/>
              </a:ext>
            </a:extLst>
          </p:cNvPr>
          <p:cNvSpPr txBox="1"/>
          <p:nvPr/>
        </p:nvSpPr>
        <p:spPr>
          <a:xfrm>
            <a:off x="3821020" y="2584041"/>
            <a:ext cx="2492943" cy="2616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技术支持：微软听听文档</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1" name="矩形 20">
            <a:extLst>
              <a:ext uri="{FF2B5EF4-FFF2-40B4-BE49-F238E27FC236}">
                <a16:creationId xmlns="" xmlns:a16="http://schemas.microsoft.com/office/drawing/2014/main" id="{29B30A0D-A1BC-4A7A-8310-D937403E0416}"/>
              </a:ext>
            </a:extLst>
          </p:cNvPr>
          <p:cNvSpPr/>
          <p:nvPr/>
        </p:nvSpPr>
        <p:spPr>
          <a:xfrm>
            <a:off x="848956"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 xmlns:a16="http://schemas.microsoft.com/office/drawing/2014/main" id="{6A38B136-E067-49A3-94DC-6459A5BF4B2E}"/>
              </a:ext>
            </a:extLst>
          </p:cNvPr>
          <p:cNvSpPr txBox="1"/>
          <p:nvPr/>
        </p:nvSpPr>
        <p:spPr>
          <a:xfrm>
            <a:off x="608807" y="5893217"/>
            <a:ext cx="2921942"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微信扫码听听</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作者设计思路</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4" name="文本框 23">
            <a:extLst>
              <a:ext uri="{FF2B5EF4-FFF2-40B4-BE49-F238E27FC236}">
                <a16:creationId xmlns="" xmlns:a16="http://schemas.microsoft.com/office/drawing/2014/main" id="{A15EE8E9-AB03-4F6F-9386-0ED02F4F2AA1}"/>
              </a:ext>
            </a:extLst>
          </p:cNvPr>
          <p:cNvSpPr txBox="1"/>
          <p:nvPr/>
        </p:nvSpPr>
        <p:spPr>
          <a:xfrm>
            <a:off x="3643482" y="5893217"/>
            <a:ext cx="3065569" cy="511037"/>
          </a:xfrm>
          <a:prstGeom prst="rect">
            <a:avLst/>
          </a:prstGeom>
          <a:noFill/>
        </p:spPr>
        <p:txBody>
          <a:bodyPr wrap="square" rtlCol="0">
            <a:spAutoFit/>
          </a:bodyPr>
          <a:lstStyle>
            <a:defPPr>
              <a:defRPr lang="en-US"/>
            </a:defPPr>
            <a:lvl1pPr marR="0" lvl="0" indent="0" algn="dist"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marL="0" marR="0" lvl="0" indent="0" algn="ctr" defTabSz="914400" rtl="0" eaLnBrk="1" fontAlgn="auto" latinLnBrk="0" hangingPunct="1">
              <a:lnSpc>
                <a:spcPct val="130000"/>
              </a:lnSpc>
              <a:spcBef>
                <a:spcPts val="0"/>
              </a:spcBef>
              <a:spcAft>
                <a:spcPts val="0"/>
              </a:spcAft>
              <a:buClrTx/>
              <a:buSzTx/>
              <a:buFontTx/>
              <a:buNone/>
              <a:tabLst/>
              <a:defRPr/>
            </a:pP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微信扫码下载</a:t>
            </a:r>
            <a:endPar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a:p>
            <a:pPr marL="0" marR="0" lvl="0" indent="0" algn="ctr" defTabSz="914400" rtl="0" eaLnBrk="1" fontAlgn="auto" latinLnBrk="0" hangingPunct="1">
              <a:lnSpc>
                <a:spcPct val="130000"/>
              </a:lnSpc>
              <a:spcBef>
                <a:spcPts val="0"/>
              </a:spcBef>
              <a:spcAft>
                <a:spcPts val="0"/>
              </a:spcAft>
              <a:buClrTx/>
              <a:buSzTx/>
              <a:buFontTx/>
              <a:buNone/>
              <a:tabLst/>
              <a:defRPr/>
            </a:pPr>
            <a:r>
              <a:rPr kumimoji="0" lang="en-US" altLang="zh-CN" sz="1100" b="0" i="0" u="none" strike="noStrike" kern="1200" cap="none" spc="0" normalizeH="0" baseline="0" noProof="0">
                <a:ln>
                  <a:noFill/>
                </a:ln>
                <a:solidFill>
                  <a:prstClr val="white">
                    <a:lumMod val="75000"/>
                  </a:prstClr>
                </a:solidFill>
                <a:effectLst/>
                <a:uLnTx/>
                <a:uFillTx/>
                <a:latin typeface="微软雅黑"/>
                <a:ea typeface="微软雅黑"/>
                <a:cs typeface="+mn-cs"/>
              </a:rPr>
              <a:t>277</a:t>
            </a:r>
            <a:r>
              <a:rPr kumimoji="0" lang="zh-CN" altLang="en-US" sz="1100" b="0" i="0" u="none" strike="noStrike" kern="1200" cap="none" spc="0" normalizeH="0" baseline="0" noProof="0">
                <a:ln>
                  <a:noFill/>
                </a:ln>
                <a:solidFill>
                  <a:prstClr val="white">
                    <a:lumMod val="75000"/>
                  </a:prstClr>
                </a:solidFill>
                <a:effectLst/>
                <a:uLnTx/>
                <a:uFillTx/>
                <a:latin typeface="微软雅黑"/>
                <a:ea typeface="微软雅黑"/>
                <a:cs typeface="+mn-cs"/>
              </a:rPr>
              <a:t>份参赛模板</a:t>
            </a:r>
            <a:endParaRPr kumimoji="0" lang="en-US" sz="1100" b="0" i="0" u="none" strike="noStrike" kern="1200" cap="none" spc="0" normalizeH="0" baseline="0" noProof="0">
              <a:ln>
                <a:noFill/>
              </a:ln>
              <a:solidFill>
                <a:prstClr val="white">
                  <a:lumMod val="75000"/>
                </a:prstClr>
              </a:solidFill>
              <a:effectLst/>
              <a:uLnTx/>
              <a:uFillTx/>
              <a:latin typeface="微软雅黑"/>
              <a:ea typeface="微软雅黑"/>
              <a:cs typeface="+mn-cs"/>
            </a:endParaRPr>
          </a:p>
        </p:txBody>
      </p:sp>
      <p:sp>
        <p:nvSpPr>
          <p:cNvPr id="29" name="文本框 28">
            <a:extLst>
              <a:ext uri="{FF2B5EF4-FFF2-40B4-BE49-F238E27FC236}">
                <a16:creationId xmlns="" xmlns:a16="http://schemas.microsoft.com/office/drawing/2014/main" id="{ACB15575-2BA3-4975-A2BB-A2B82E855B06}"/>
              </a:ext>
            </a:extLst>
          </p:cNvPr>
          <p:cNvSpPr txBox="1"/>
          <p:nvPr/>
        </p:nvSpPr>
        <p:spPr>
          <a:xfrm>
            <a:off x="7567207" y="2112823"/>
            <a:ext cx="3562834" cy="511037"/>
          </a:xfrm>
          <a:prstGeom prst="rect">
            <a:avLst/>
          </a:prstGeom>
          <a:noFill/>
        </p:spPr>
        <p:txBody>
          <a:bodyPr wrap="square" rtlCol="0">
            <a:spAutoFit/>
          </a:bodyPr>
          <a:lstStyle>
            <a:defPPr>
              <a:defRPr lang="en-US"/>
            </a:defPPr>
            <a:lvl1pPr marR="0" lvl="0" indent="0" algn="ctr" fontAlgn="auto">
              <a:lnSpc>
                <a:spcPct val="100000"/>
              </a:lnSpc>
              <a:spcBef>
                <a:spcPts val="0"/>
              </a:spcBef>
              <a:spcAft>
                <a:spcPts val="0"/>
              </a:spcAft>
              <a:buClrTx/>
              <a:buSzTx/>
              <a:buFontTx/>
              <a:buNone/>
              <a:tabLst/>
              <a:defRPr kumimoji="0" sz="1100" b="0" i="0" u="none" strike="noStrike" cap="none" spc="0" normalizeH="0" baseline="0">
                <a:ln>
                  <a:noFill/>
                </a:ln>
                <a:solidFill>
                  <a:prstClr val="white">
                    <a:lumMod val="75000"/>
                  </a:prstClr>
                </a:solidFill>
                <a:effectLst/>
                <a:uLnTx/>
                <a:uFillTx/>
                <a:latin typeface="微软雅黑"/>
                <a:ea typeface="微软雅黑"/>
              </a:defRPr>
            </a:lvl1pPr>
          </a:lstStyle>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作者</a:t>
            </a:r>
            <a:r>
              <a:rPr lang="zh-CN" altLang="en-US" dirty="0"/>
              <a:t>：袁硕</a:t>
            </a:r>
            <a:endParaRPr kumimoji="0" lang="en-US" altLang="zh-CN" sz="1100" b="0" i="0" u="none" strike="noStrike" kern="1200" cap="none" spc="0" normalizeH="0" baseline="0" noProof="0" dirty="0">
              <a:ln>
                <a:noFill/>
              </a:ln>
              <a:solidFill>
                <a:prstClr val="white">
                  <a:lumMod val="75000"/>
                </a:prstClr>
              </a:solidFill>
              <a:effectLst/>
              <a:uLnTx/>
              <a:uFillTx/>
              <a:latin typeface="微软雅黑"/>
              <a:ea typeface="微软雅黑"/>
              <a:cs typeface="+mn-cs"/>
            </a:endParaRPr>
          </a:p>
          <a:p>
            <a:pPr lvl="0" algn="l">
              <a:lnSpc>
                <a:spcPct val="130000"/>
              </a:lnSpc>
            </a:pPr>
            <a:r>
              <a:rPr kumimoji="0" lang="zh-CN" altLang="en-US" sz="1100" b="0" i="0" u="none" strike="noStrike" kern="1200" cap="none" spc="0" normalizeH="0" baseline="0" noProof="0" dirty="0">
                <a:ln>
                  <a:noFill/>
                </a:ln>
                <a:solidFill>
                  <a:prstClr val="white">
                    <a:lumMod val="75000"/>
                  </a:prstClr>
                </a:solidFill>
                <a:effectLst/>
                <a:uLnTx/>
                <a:uFillTx/>
                <a:latin typeface="微软雅黑"/>
                <a:ea typeface="微软雅黑"/>
                <a:cs typeface="+mn-cs"/>
              </a:rPr>
              <a:t>母校</a:t>
            </a:r>
            <a:r>
              <a:rPr lang="zh-CN" altLang="en-US" dirty="0"/>
              <a:t>：河南理工大学</a:t>
            </a:r>
          </a:p>
        </p:txBody>
      </p:sp>
      <p:sp>
        <p:nvSpPr>
          <p:cNvPr id="20" name="矩形 19">
            <a:extLst>
              <a:ext uri="{FF2B5EF4-FFF2-40B4-BE49-F238E27FC236}">
                <a16:creationId xmlns="" xmlns:a16="http://schemas.microsoft.com/office/drawing/2014/main" id="{D8FDBC5D-E5CA-4EF2-AABC-404D8C735D30}"/>
              </a:ext>
            </a:extLst>
          </p:cNvPr>
          <p:cNvSpPr/>
          <p:nvPr/>
        </p:nvSpPr>
        <p:spPr>
          <a:xfrm>
            <a:off x="3908097" y="3208676"/>
            <a:ext cx="2536342" cy="2536340"/>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0" name="矩形 29">
            <a:extLst>
              <a:ext uri="{FF2B5EF4-FFF2-40B4-BE49-F238E27FC236}">
                <a16:creationId xmlns="" xmlns:a16="http://schemas.microsoft.com/office/drawing/2014/main" id="{0404E479-2136-49F0-A8A8-226AFC691FA4}"/>
              </a:ext>
            </a:extLst>
          </p:cNvPr>
          <p:cNvSpPr/>
          <p:nvPr/>
        </p:nvSpPr>
        <p:spPr>
          <a:xfrm>
            <a:off x="7424868" y="1032900"/>
            <a:ext cx="3883511" cy="1768127"/>
          </a:xfrm>
          <a:prstGeom prst="rect">
            <a:avLst/>
          </a:prstGeom>
          <a:no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6" name="图片 5">
            <a:extLst>
              <a:ext uri="{FF2B5EF4-FFF2-40B4-BE49-F238E27FC236}">
                <a16:creationId xmlns="" xmlns:a16="http://schemas.microsoft.com/office/drawing/2014/main" id="{965ABEF0-3E28-45CD-A0A7-67CEB6537D25}"/>
              </a:ext>
            </a:extLst>
          </p:cNvPr>
          <p:cNvPicPr>
            <a:picLocks noChangeAspect="1"/>
          </p:cNvPicPr>
          <p:nvPr/>
        </p:nvPicPr>
        <p:blipFill rotWithShape="1">
          <a:blip r:embed="rId4"/>
          <a:srcRect t="11848" r="4754" b="34939"/>
          <a:stretch/>
        </p:blipFill>
        <p:spPr>
          <a:xfrm>
            <a:off x="6853831" y="3208676"/>
            <a:ext cx="5338169" cy="3649324"/>
          </a:xfrm>
          <a:prstGeom prst="rect">
            <a:avLst/>
          </a:prstGeom>
        </p:spPr>
      </p:pic>
      <p:pic>
        <p:nvPicPr>
          <p:cNvPr id="14" name="图片 13">
            <a:extLst>
              <a:ext uri="{FF2B5EF4-FFF2-40B4-BE49-F238E27FC236}">
                <a16:creationId xmlns="" xmlns:a16="http://schemas.microsoft.com/office/drawing/2014/main" id="{2BEC4E33-B72E-4359-A7FB-91A4642EE69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034745" y="3346598"/>
            <a:ext cx="2268000" cy="2268000"/>
          </a:xfrm>
          <a:prstGeom prst="rect">
            <a:avLst/>
          </a:prstGeom>
        </p:spPr>
      </p:pic>
      <p:pic>
        <p:nvPicPr>
          <p:cNvPr id="22" name="图片 21">
            <a:extLst>
              <a:ext uri="{FF2B5EF4-FFF2-40B4-BE49-F238E27FC236}">
                <a16:creationId xmlns="" xmlns:a16="http://schemas.microsoft.com/office/drawing/2014/main" id="{8457D518-533F-407F-83D1-9230246A4E6A}"/>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86666" y="3353004"/>
            <a:ext cx="2268000" cy="2268000"/>
          </a:xfrm>
          <a:prstGeom prst="rect">
            <a:avLst/>
          </a:prstGeom>
        </p:spPr>
      </p:pic>
    </p:spTree>
    <p:extLst>
      <p:ext uri="{BB962C8B-B14F-4D97-AF65-F5344CB8AC3E}">
        <p14:creationId xmlns:p14="http://schemas.microsoft.com/office/powerpoint/2010/main" val="127416646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5CF121C-355E-4749-B23B-8FA65B2A4868}"/>
              </a:ext>
            </a:extLst>
          </p:cNvPr>
          <p:cNvSpPr>
            <a:spLocks noGrp="1"/>
          </p:cNvSpPr>
          <p:nvPr>
            <p:ph type="title"/>
          </p:nvPr>
        </p:nvSpPr>
        <p:spPr/>
        <p:txBody>
          <a:bodyPr/>
          <a:lstStyle/>
          <a:p>
            <a:r>
              <a:rPr lang="zh-CN" altLang="en-US" dirty="0"/>
              <a:t>项目时间进度规划</a:t>
            </a:r>
          </a:p>
        </p:txBody>
      </p:sp>
      <p:sp>
        <p:nvSpPr>
          <p:cNvPr id="19" name="TextBox 31">
            <a:extLst>
              <a:ext uri="{FF2B5EF4-FFF2-40B4-BE49-F238E27FC236}">
                <a16:creationId xmlns="" xmlns:a16="http://schemas.microsoft.com/office/drawing/2014/main" id="{27955352-F890-46D1-9C3E-45F8EF4B27BE}"/>
              </a:ext>
            </a:extLst>
          </p:cNvPr>
          <p:cNvSpPr txBox="1"/>
          <p:nvPr/>
        </p:nvSpPr>
        <p:spPr>
          <a:xfrm>
            <a:off x="1669806" y="4071152"/>
            <a:ext cx="1676926" cy="338554"/>
          </a:xfrm>
          <a:prstGeom prst="rect">
            <a:avLst/>
          </a:prstGeom>
          <a:noFill/>
        </p:spPr>
        <p:txBody>
          <a:bodyPr wrap="square" lIns="0" tIns="0" rIns="0" bIns="0" rtlCol="0" anchor="t">
            <a:spAutoFit/>
          </a:bodyPr>
          <a:lstStyle>
            <a:defPPr>
              <a:defRPr lang="zh-CN"/>
            </a:defPPr>
            <a:lvl1pPr algn="ctr">
              <a:defRPr b="1">
                <a:solidFill>
                  <a:schemeClr val="tx1">
                    <a:lumMod val="85000"/>
                    <a:lumOff val="15000"/>
                  </a:schemeClr>
                </a:solidFill>
                <a:latin typeface="+mj-ea"/>
                <a:ea typeface="+mj-ea"/>
              </a:defRPr>
            </a:lvl1pPr>
          </a:lstStyle>
          <a:p>
            <a:r>
              <a:rPr lang="zh-CN" altLang="en-US" sz="2200" dirty="0"/>
              <a:t>请输入小标题</a:t>
            </a:r>
            <a:endParaRPr lang="en-US" altLang="zh-CN" sz="2200" dirty="0"/>
          </a:p>
        </p:txBody>
      </p:sp>
      <p:sp>
        <p:nvSpPr>
          <p:cNvPr id="20" name="TextBox 32">
            <a:extLst>
              <a:ext uri="{FF2B5EF4-FFF2-40B4-BE49-F238E27FC236}">
                <a16:creationId xmlns="" xmlns:a16="http://schemas.microsoft.com/office/drawing/2014/main" id="{B5925343-01D1-4953-8731-5C5466FCEDE8}"/>
              </a:ext>
            </a:extLst>
          </p:cNvPr>
          <p:cNvSpPr txBox="1"/>
          <p:nvPr/>
        </p:nvSpPr>
        <p:spPr>
          <a:xfrm>
            <a:off x="1672989" y="4484301"/>
            <a:ext cx="1673743" cy="1303242"/>
          </a:xfrm>
          <a:prstGeom prst="rect">
            <a:avLst/>
          </a:prstGeom>
          <a:noFill/>
        </p:spPr>
        <p:txBody>
          <a:bodyPr wrap="square" lIns="0" tIns="0" rIns="0" bIns="0" rtlCol="0" anchor="t">
            <a:spAutoFit/>
          </a:bodyPr>
          <a:lstStyle>
            <a:defPPr>
              <a:defRPr lang="zh-CN"/>
            </a:defPPr>
            <a:lvl1pPr algn="ctr">
              <a:lnSpc>
                <a:spcPct val="120000"/>
              </a:lnSpc>
              <a:spcBef>
                <a:spcPct val="20000"/>
              </a:spcBef>
              <a:defRPr sz="1400">
                <a:latin typeface="+mn-ea"/>
              </a:defRPr>
            </a:lvl1pPr>
          </a:lstStyle>
          <a:p>
            <a:pPr algn="just"/>
            <a:r>
              <a:rPr lang="zh-CN" altLang="en-US" sz="1800" dirty="0"/>
              <a:t>河南理工大学位于河南省焦作市，是中国第一所矿业高等学府。</a:t>
            </a:r>
          </a:p>
        </p:txBody>
      </p:sp>
      <p:sp>
        <p:nvSpPr>
          <p:cNvPr id="91" name="TextBox 31">
            <a:extLst>
              <a:ext uri="{FF2B5EF4-FFF2-40B4-BE49-F238E27FC236}">
                <a16:creationId xmlns="" xmlns:a16="http://schemas.microsoft.com/office/drawing/2014/main" id="{6F734395-A11E-46F9-97DE-39EC123595D5}"/>
              </a:ext>
            </a:extLst>
          </p:cNvPr>
          <p:cNvSpPr txBox="1"/>
          <p:nvPr/>
        </p:nvSpPr>
        <p:spPr>
          <a:xfrm>
            <a:off x="3484698" y="4071152"/>
            <a:ext cx="1676926" cy="338554"/>
          </a:xfrm>
          <a:prstGeom prst="rect">
            <a:avLst/>
          </a:prstGeom>
          <a:noFill/>
        </p:spPr>
        <p:txBody>
          <a:bodyPr wrap="square" lIns="0" tIns="0" rIns="0" bIns="0" rtlCol="0" anchor="t">
            <a:spAutoFit/>
          </a:bodyPr>
          <a:lstStyle>
            <a:defPPr>
              <a:defRPr lang="zh-CN"/>
            </a:defPPr>
            <a:lvl1pPr algn="ctr">
              <a:defRPr b="1">
                <a:solidFill>
                  <a:schemeClr val="tx1">
                    <a:lumMod val="85000"/>
                    <a:lumOff val="15000"/>
                  </a:schemeClr>
                </a:solidFill>
                <a:latin typeface="+mj-ea"/>
                <a:ea typeface="+mj-ea"/>
              </a:defRPr>
            </a:lvl1pPr>
          </a:lstStyle>
          <a:p>
            <a:r>
              <a:rPr lang="zh-CN" altLang="en-US" sz="2200" dirty="0"/>
              <a:t>请输入小标题</a:t>
            </a:r>
            <a:endParaRPr lang="en-US" altLang="zh-CN" sz="2200" dirty="0"/>
          </a:p>
        </p:txBody>
      </p:sp>
      <p:sp>
        <p:nvSpPr>
          <p:cNvPr id="92" name="TextBox 32">
            <a:extLst>
              <a:ext uri="{FF2B5EF4-FFF2-40B4-BE49-F238E27FC236}">
                <a16:creationId xmlns="" xmlns:a16="http://schemas.microsoft.com/office/drawing/2014/main" id="{E5309B88-DC1A-4098-B534-B366802A4523}"/>
              </a:ext>
            </a:extLst>
          </p:cNvPr>
          <p:cNvSpPr txBox="1"/>
          <p:nvPr/>
        </p:nvSpPr>
        <p:spPr>
          <a:xfrm>
            <a:off x="3487881" y="4484301"/>
            <a:ext cx="1673743" cy="1303242"/>
          </a:xfrm>
          <a:prstGeom prst="rect">
            <a:avLst/>
          </a:prstGeom>
          <a:noFill/>
        </p:spPr>
        <p:txBody>
          <a:bodyPr wrap="square" lIns="0" tIns="0" rIns="0" bIns="0" rtlCol="0" anchor="t">
            <a:spAutoFit/>
          </a:bodyPr>
          <a:lstStyle>
            <a:defPPr>
              <a:defRPr lang="zh-CN"/>
            </a:defPPr>
            <a:lvl1pPr algn="ctr">
              <a:lnSpc>
                <a:spcPct val="120000"/>
              </a:lnSpc>
              <a:spcBef>
                <a:spcPct val="20000"/>
              </a:spcBef>
              <a:defRPr sz="1400">
                <a:latin typeface="+mn-ea"/>
              </a:defRPr>
            </a:lvl1pPr>
          </a:lstStyle>
          <a:p>
            <a:pPr algn="just"/>
            <a:r>
              <a:rPr lang="zh-CN" altLang="en-US" sz="1800" dirty="0"/>
              <a:t>河南理工大学位于河南省焦作市，是中国第一所矿业高等学府。</a:t>
            </a:r>
          </a:p>
        </p:txBody>
      </p:sp>
      <p:sp>
        <p:nvSpPr>
          <p:cNvPr id="94" name="TextBox 31">
            <a:extLst>
              <a:ext uri="{FF2B5EF4-FFF2-40B4-BE49-F238E27FC236}">
                <a16:creationId xmlns="" xmlns:a16="http://schemas.microsoft.com/office/drawing/2014/main" id="{1301DD91-27DA-4327-905F-DA5164FB344B}"/>
              </a:ext>
            </a:extLst>
          </p:cNvPr>
          <p:cNvSpPr txBox="1"/>
          <p:nvPr/>
        </p:nvSpPr>
        <p:spPr>
          <a:xfrm>
            <a:off x="5358150" y="4071152"/>
            <a:ext cx="1676926" cy="338554"/>
          </a:xfrm>
          <a:prstGeom prst="rect">
            <a:avLst/>
          </a:prstGeom>
          <a:noFill/>
        </p:spPr>
        <p:txBody>
          <a:bodyPr wrap="square" lIns="0" tIns="0" rIns="0" bIns="0" rtlCol="0" anchor="t">
            <a:spAutoFit/>
          </a:bodyPr>
          <a:lstStyle>
            <a:defPPr>
              <a:defRPr lang="zh-CN"/>
            </a:defPPr>
            <a:lvl1pPr algn="ctr">
              <a:defRPr b="1">
                <a:solidFill>
                  <a:schemeClr val="tx1">
                    <a:lumMod val="85000"/>
                    <a:lumOff val="15000"/>
                  </a:schemeClr>
                </a:solidFill>
                <a:latin typeface="+mj-ea"/>
                <a:ea typeface="+mj-ea"/>
              </a:defRPr>
            </a:lvl1pPr>
          </a:lstStyle>
          <a:p>
            <a:r>
              <a:rPr lang="zh-CN" altLang="en-US" sz="2200" dirty="0"/>
              <a:t>请输入小标题</a:t>
            </a:r>
            <a:endParaRPr lang="en-US" altLang="zh-CN" sz="2200" dirty="0"/>
          </a:p>
        </p:txBody>
      </p:sp>
      <p:sp>
        <p:nvSpPr>
          <p:cNvPr id="95" name="TextBox 32">
            <a:extLst>
              <a:ext uri="{FF2B5EF4-FFF2-40B4-BE49-F238E27FC236}">
                <a16:creationId xmlns="" xmlns:a16="http://schemas.microsoft.com/office/drawing/2014/main" id="{8B17A06E-AE17-4C5A-B1F6-9A6D37FDEB91}"/>
              </a:ext>
            </a:extLst>
          </p:cNvPr>
          <p:cNvSpPr txBox="1"/>
          <p:nvPr/>
        </p:nvSpPr>
        <p:spPr>
          <a:xfrm>
            <a:off x="5361333" y="4484301"/>
            <a:ext cx="1673743" cy="1303242"/>
          </a:xfrm>
          <a:prstGeom prst="rect">
            <a:avLst/>
          </a:prstGeom>
          <a:noFill/>
        </p:spPr>
        <p:txBody>
          <a:bodyPr wrap="square" lIns="0" tIns="0" rIns="0" bIns="0" rtlCol="0" anchor="t">
            <a:spAutoFit/>
          </a:bodyPr>
          <a:lstStyle>
            <a:defPPr>
              <a:defRPr lang="zh-CN"/>
            </a:defPPr>
            <a:lvl1pPr algn="ctr">
              <a:lnSpc>
                <a:spcPct val="120000"/>
              </a:lnSpc>
              <a:spcBef>
                <a:spcPct val="20000"/>
              </a:spcBef>
              <a:defRPr sz="1400">
                <a:latin typeface="+mn-ea"/>
              </a:defRPr>
            </a:lvl1pPr>
          </a:lstStyle>
          <a:p>
            <a:pPr algn="just"/>
            <a:r>
              <a:rPr lang="zh-CN" altLang="en-US" sz="1800" dirty="0"/>
              <a:t>河南理工大学位于河南省焦作市，是中国第一所矿业高等学府。</a:t>
            </a:r>
          </a:p>
        </p:txBody>
      </p:sp>
      <p:sp>
        <p:nvSpPr>
          <p:cNvPr id="97" name="TextBox 31">
            <a:extLst>
              <a:ext uri="{FF2B5EF4-FFF2-40B4-BE49-F238E27FC236}">
                <a16:creationId xmlns="" xmlns:a16="http://schemas.microsoft.com/office/drawing/2014/main" id="{37B6E6B8-B55D-40D5-9F2E-9E306DB49C5B}"/>
              </a:ext>
            </a:extLst>
          </p:cNvPr>
          <p:cNvSpPr txBox="1"/>
          <p:nvPr/>
        </p:nvSpPr>
        <p:spPr>
          <a:xfrm>
            <a:off x="7202322" y="4071152"/>
            <a:ext cx="1676926" cy="338554"/>
          </a:xfrm>
          <a:prstGeom prst="rect">
            <a:avLst/>
          </a:prstGeom>
          <a:noFill/>
        </p:spPr>
        <p:txBody>
          <a:bodyPr wrap="square" lIns="0" tIns="0" rIns="0" bIns="0" rtlCol="0" anchor="t">
            <a:spAutoFit/>
          </a:bodyPr>
          <a:lstStyle>
            <a:defPPr>
              <a:defRPr lang="zh-CN"/>
            </a:defPPr>
            <a:lvl1pPr algn="ctr">
              <a:defRPr b="1">
                <a:solidFill>
                  <a:schemeClr val="tx1">
                    <a:lumMod val="85000"/>
                    <a:lumOff val="15000"/>
                  </a:schemeClr>
                </a:solidFill>
                <a:latin typeface="+mj-ea"/>
                <a:ea typeface="+mj-ea"/>
              </a:defRPr>
            </a:lvl1pPr>
          </a:lstStyle>
          <a:p>
            <a:r>
              <a:rPr lang="zh-CN" altLang="en-US" sz="2200" dirty="0"/>
              <a:t>请输入小标题</a:t>
            </a:r>
            <a:endParaRPr lang="en-US" altLang="zh-CN" sz="2200" dirty="0"/>
          </a:p>
        </p:txBody>
      </p:sp>
      <p:sp>
        <p:nvSpPr>
          <p:cNvPr id="98" name="TextBox 32">
            <a:extLst>
              <a:ext uri="{FF2B5EF4-FFF2-40B4-BE49-F238E27FC236}">
                <a16:creationId xmlns="" xmlns:a16="http://schemas.microsoft.com/office/drawing/2014/main" id="{99614518-8C7A-45F9-B9C3-F0FCA968CF48}"/>
              </a:ext>
            </a:extLst>
          </p:cNvPr>
          <p:cNvSpPr txBox="1"/>
          <p:nvPr/>
        </p:nvSpPr>
        <p:spPr>
          <a:xfrm>
            <a:off x="7205505" y="4484301"/>
            <a:ext cx="1673743" cy="1303242"/>
          </a:xfrm>
          <a:prstGeom prst="rect">
            <a:avLst/>
          </a:prstGeom>
          <a:noFill/>
        </p:spPr>
        <p:txBody>
          <a:bodyPr wrap="square" lIns="0" tIns="0" rIns="0" bIns="0" rtlCol="0" anchor="t">
            <a:spAutoFit/>
          </a:bodyPr>
          <a:lstStyle>
            <a:defPPr>
              <a:defRPr lang="zh-CN"/>
            </a:defPPr>
            <a:lvl1pPr algn="ctr">
              <a:lnSpc>
                <a:spcPct val="120000"/>
              </a:lnSpc>
              <a:spcBef>
                <a:spcPct val="20000"/>
              </a:spcBef>
              <a:defRPr sz="1400">
                <a:latin typeface="+mn-ea"/>
              </a:defRPr>
            </a:lvl1pPr>
          </a:lstStyle>
          <a:p>
            <a:pPr algn="just"/>
            <a:r>
              <a:rPr lang="zh-CN" altLang="en-US" sz="1800" dirty="0"/>
              <a:t>河南理工大学位于河南省焦作市，是中国第一所矿业高等学府。</a:t>
            </a:r>
          </a:p>
        </p:txBody>
      </p:sp>
      <p:sp>
        <p:nvSpPr>
          <p:cNvPr id="3" name="Freeform 81">
            <a:extLst>
              <a:ext uri="{FF2B5EF4-FFF2-40B4-BE49-F238E27FC236}">
                <a16:creationId xmlns="" xmlns:a16="http://schemas.microsoft.com/office/drawing/2014/main" id="{FC9F7E86-16D1-44CF-83E5-9474476D9E04}"/>
              </a:ext>
            </a:extLst>
          </p:cNvPr>
          <p:cNvSpPr/>
          <p:nvPr/>
        </p:nvSpPr>
        <p:spPr>
          <a:xfrm>
            <a:off x="1429724" y="3102211"/>
            <a:ext cx="1980000" cy="518219"/>
          </a:xfrm>
          <a:custGeom>
            <a:avLst/>
            <a:gdLst>
              <a:gd name="connsiteX0" fmla="*/ 0 w 1133018"/>
              <a:gd name="connsiteY0" fmla="*/ 0 h 345642"/>
              <a:gd name="connsiteX1" fmla="*/ 908964 w 1133018"/>
              <a:gd name="connsiteY1" fmla="*/ 0 h 345642"/>
              <a:gd name="connsiteX2" fmla="*/ 950671 w 1133018"/>
              <a:gd name="connsiteY2" fmla="*/ 0 h 345642"/>
              <a:gd name="connsiteX3" fmla="*/ 960197 w 1133018"/>
              <a:gd name="connsiteY3" fmla="*/ 0 h 345642"/>
              <a:gd name="connsiteX4" fmla="*/ 1133018 w 1133018"/>
              <a:gd name="connsiteY4" fmla="*/ 172821 h 345642"/>
              <a:gd name="connsiteX5" fmla="*/ 960197 w 1133018"/>
              <a:gd name="connsiteY5" fmla="*/ 345642 h 345642"/>
              <a:gd name="connsiteX6" fmla="*/ 950671 w 1133018"/>
              <a:gd name="connsiteY6" fmla="*/ 345642 h 345642"/>
              <a:gd name="connsiteX7" fmla="*/ 908964 w 1133018"/>
              <a:gd name="connsiteY7" fmla="*/ 345642 h 345642"/>
              <a:gd name="connsiteX8" fmla="*/ 0 w 1133018"/>
              <a:gd name="connsiteY8" fmla="*/ 345642 h 345642"/>
              <a:gd name="connsiteX9" fmla="*/ 172821 w 1133018"/>
              <a:gd name="connsiteY9" fmla="*/ 172821 h 345642"/>
              <a:gd name="connsiteX10" fmla="*/ 0 w 1133018"/>
              <a:gd name="connsiteY10" fmla="*/ 0 h 34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3018" h="345642">
                <a:moveTo>
                  <a:pt x="0" y="0"/>
                </a:moveTo>
                <a:lnTo>
                  <a:pt x="908964" y="0"/>
                </a:lnTo>
                <a:lnTo>
                  <a:pt x="950671" y="0"/>
                </a:lnTo>
                <a:lnTo>
                  <a:pt x="960197" y="0"/>
                </a:lnTo>
                <a:cubicBezTo>
                  <a:pt x="1055643" y="0"/>
                  <a:pt x="1133018" y="77375"/>
                  <a:pt x="1133018" y="172821"/>
                </a:cubicBezTo>
                <a:cubicBezTo>
                  <a:pt x="1133018" y="268267"/>
                  <a:pt x="1055643" y="345642"/>
                  <a:pt x="960197" y="345642"/>
                </a:cubicBezTo>
                <a:lnTo>
                  <a:pt x="950671" y="345642"/>
                </a:lnTo>
                <a:lnTo>
                  <a:pt x="908964" y="345642"/>
                </a:lnTo>
                <a:lnTo>
                  <a:pt x="0" y="345642"/>
                </a:lnTo>
                <a:cubicBezTo>
                  <a:pt x="95446" y="345642"/>
                  <a:pt x="172821" y="268267"/>
                  <a:pt x="172821" y="172821"/>
                </a:cubicBezTo>
                <a:cubicBezTo>
                  <a:pt x="172821" y="77375"/>
                  <a:pt x="95446" y="0"/>
                  <a:pt x="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微软雅黑" panose="020B0503020204020204" pitchFamily="34" charset="-122"/>
              <a:ea typeface="微软雅黑" panose="020B0503020204020204" pitchFamily="34" charset="-122"/>
            </a:endParaRPr>
          </a:p>
        </p:txBody>
      </p:sp>
      <p:sp>
        <p:nvSpPr>
          <p:cNvPr id="4" name="Freeform 82">
            <a:extLst>
              <a:ext uri="{FF2B5EF4-FFF2-40B4-BE49-F238E27FC236}">
                <a16:creationId xmlns="" xmlns:a16="http://schemas.microsoft.com/office/drawing/2014/main" id="{5842D086-27B0-4570-9267-959CAA94BDD0}"/>
              </a:ext>
            </a:extLst>
          </p:cNvPr>
          <p:cNvSpPr/>
          <p:nvPr/>
        </p:nvSpPr>
        <p:spPr>
          <a:xfrm>
            <a:off x="3267862" y="3100201"/>
            <a:ext cx="1980000" cy="518219"/>
          </a:xfrm>
          <a:custGeom>
            <a:avLst/>
            <a:gdLst>
              <a:gd name="connsiteX0" fmla="*/ 0 w 1133018"/>
              <a:gd name="connsiteY0" fmla="*/ 0 h 345642"/>
              <a:gd name="connsiteX1" fmla="*/ 908964 w 1133018"/>
              <a:gd name="connsiteY1" fmla="*/ 0 h 345642"/>
              <a:gd name="connsiteX2" fmla="*/ 950671 w 1133018"/>
              <a:gd name="connsiteY2" fmla="*/ 0 h 345642"/>
              <a:gd name="connsiteX3" fmla="*/ 960197 w 1133018"/>
              <a:gd name="connsiteY3" fmla="*/ 0 h 345642"/>
              <a:gd name="connsiteX4" fmla="*/ 1133018 w 1133018"/>
              <a:gd name="connsiteY4" fmla="*/ 172821 h 345642"/>
              <a:gd name="connsiteX5" fmla="*/ 960197 w 1133018"/>
              <a:gd name="connsiteY5" fmla="*/ 345642 h 345642"/>
              <a:gd name="connsiteX6" fmla="*/ 950671 w 1133018"/>
              <a:gd name="connsiteY6" fmla="*/ 345642 h 345642"/>
              <a:gd name="connsiteX7" fmla="*/ 908964 w 1133018"/>
              <a:gd name="connsiteY7" fmla="*/ 345642 h 345642"/>
              <a:gd name="connsiteX8" fmla="*/ 0 w 1133018"/>
              <a:gd name="connsiteY8" fmla="*/ 345642 h 345642"/>
              <a:gd name="connsiteX9" fmla="*/ 172821 w 1133018"/>
              <a:gd name="connsiteY9" fmla="*/ 172821 h 345642"/>
              <a:gd name="connsiteX10" fmla="*/ 0 w 1133018"/>
              <a:gd name="connsiteY10" fmla="*/ 0 h 34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3018" h="345642">
                <a:moveTo>
                  <a:pt x="0" y="0"/>
                </a:moveTo>
                <a:lnTo>
                  <a:pt x="908964" y="0"/>
                </a:lnTo>
                <a:lnTo>
                  <a:pt x="950671" y="0"/>
                </a:lnTo>
                <a:lnTo>
                  <a:pt x="960197" y="0"/>
                </a:lnTo>
                <a:cubicBezTo>
                  <a:pt x="1055643" y="0"/>
                  <a:pt x="1133018" y="77375"/>
                  <a:pt x="1133018" y="172821"/>
                </a:cubicBezTo>
                <a:cubicBezTo>
                  <a:pt x="1133018" y="268267"/>
                  <a:pt x="1055643" y="345642"/>
                  <a:pt x="960197" y="345642"/>
                </a:cubicBezTo>
                <a:lnTo>
                  <a:pt x="950671" y="345642"/>
                </a:lnTo>
                <a:lnTo>
                  <a:pt x="908964" y="345642"/>
                </a:lnTo>
                <a:lnTo>
                  <a:pt x="0" y="345642"/>
                </a:lnTo>
                <a:cubicBezTo>
                  <a:pt x="95446" y="345642"/>
                  <a:pt x="172821" y="268267"/>
                  <a:pt x="172821" y="172821"/>
                </a:cubicBezTo>
                <a:cubicBezTo>
                  <a:pt x="172821" y="77375"/>
                  <a:pt x="95446" y="0"/>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微软雅黑" panose="020B0503020204020204" pitchFamily="34" charset="-122"/>
              <a:ea typeface="微软雅黑" panose="020B0503020204020204" pitchFamily="34" charset="-122"/>
            </a:endParaRPr>
          </a:p>
        </p:txBody>
      </p:sp>
      <p:sp>
        <p:nvSpPr>
          <p:cNvPr id="6" name="Freeform 84">
            <a:extLst>
              <a:ext uri="{FF2B5EF4-FFF2-40B4-BE49-F238E27FC236}">
                <a16:creationId xmlns="" xmlns:a16="http://schemas.microsoft.com/office/drawing/2014/main" id="{18587E7C-A946-4959-90C9-246D44856378}"/>
              </a:ext>
            </a:extLst>
          </p:cNvPr>
          <p:cNvSpPr/>
          <p:nvPr/>
        </p:nvSpPr>
        <p:spPr>
          <a:xfrm>
            <a:off x="5106000" y="3100201"/>
            <a:ext cx="1980000" cy="518219"/>
          </a:xfrm>
          <a:custGeom>
            <a:avLst/>
            <a:gdLst>
              <a:gd name="connsiteX0" fmla="*/ 0 w 1133018"/>
              <a:gd name="connsiteY0" fmla="*/ 0 h 345642"/>
              <a:gd name="connsiteX1" fmla="*/ 908964 w 1133018"/>
              <a:gd name="connsiteY1" fmla="*/ 0 h 345642"/>
              <a:gd name="connsiteX2" fmla="*/ 950671 w 1133018"/>
              <a:gd name="connsiteY2" fmla="*/ 0 h 345642"/>
              <a:gd name="connsiteX3" fmla="*/ 960197 w 1133018"/>
              <a:gd name="connsiteY3" fmla="*/ 0 h 345642"/>
              <a:gd name="connsiteX4" fmla="*/ 1133018 w 1133018"/>
              <a:gd name="connsiteY4" fmla="*/ 172821 h 345642"/>
              <a:gd name="connsiteX5" fmla="*/ 960197 w 1133018"/>
              <a:gd name="connsiteY5" fmla="*/ 345642 h 345642"/>
              <a:gd name="connsiteX6" fmla="*/ 950671 w 1133018"/>
              <a:gd name="connsiteY6" fmla="*/ 345642 h 345642"/>
              <a:gd name="connsiteX7" fmla="*/ 908964 w 1133018"/>
              <a:gd name="connsiteY7" fmla="*/ 345642 h 345642"/>
              <a:gd name="connsiteX8" fmla="*/ 0 w 1133018"/>
              <a:gd name="connsiteY8" fmla="*/ 345642 h 345642"/>
              <a:gd name="connsiteX9" fmla="*/ 172821 w 1133018"/>
              <a:gd name="connsiteY9" fmla="*/ 172821 h 345642"/>
              <a:gd name="connsiteX10" fmla="*/ 0 w 1133018"/>
              <a:gd name="connsiteY10" fmla="*/ 0 h 34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3018" h="345642">
                <a:moveTo>
                  <a:pt x="0" y="0"/>
                </a:moveTo>
                <a:lnTo>
                  <a:pt x="908964" y="0"/>
                </a:lnTo>
                <a:lnTo>
                  <a:pt x="950671" y="0"/>
                </a:lnTo>
                <a:lnTo>
                  <a:pt x="960197" y="0"/>
                </a:lnTo>
                <a:cubicBezTo>
                  <a:pt x="1055643" y="0"/>
                  <a:pt x="1133018" y="77375"/>
                  <a:pt x="1133018" y="172821"/>
                </a:cubicBezTo>
                <a:cubicBezTo>
                  <a:pt x="1133018" y="268267"/>
                  <a:pt x="1055643" y="345642"/>
                  <a:pt x="960197" y="345642"/>
                </a:cubicBezTo>
                <a:lnTo>
                  <a:pt x="950671" y="345642"/>
                </a:lnTo>
                <a:lnTo>
                  <a:pt x="908964" y="345642"/>
                </a:lnTo>
                <a:lnTo>
                  <a:pt x="0" y="345642"/>
                </a:lnTo>
                <a:cubicBezTo>
                  <a:pt x="95446" y="345642"/>
                  <a:pt x="172821" y="268267"/>
                  <a:pt x="172821" y="172821"/>
                </a:cubicBezTo>
                <a:cubicBezTo>
                  <a:pt x="172821" y="77375"/>
                  <a:pt x="95446" y="0"/>
                  <a:pt x="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微软雅黑" panose="020B0503020204020204" pitchFamily="34" charset="-122"/>
              <a:ea typeface="微软雅黑" panose="020B0503020204020204" pitchFamily="34" charset="-122"/>
            </a:endParaRPr>
          </a:p>
        </p:txBody>
      </p:sp>
      <p:sp>
        <p:nvSpPr>
          <p:cNvPr id="7" name="Freeform 85">
            <a:extLst>
              <a:ext uri="{FF2B5EF4-FFF2-40B4-BE49-F238E27FC236}">
                <a16:creationId xmlns="" xmlns:a16="http://schemas.microsoft.com/office/drawing/2014/main" id="{98E0F003-1765-417C-A9D5-E57DCA244B78}"/>
              </a:ext>
            </a:extLst>
          </p:cNvPr>
          <p:cNvSpPr/>
          <p:nvPr/>
        </p:nvSpPr>
        <p:spPr>
          <a:xfrm>
            <a:off x="6944138" y="3085916"/>
            <a:ext cx="1980000" cy="518219"/>
          </a:xfrm>
          <a:custGeom>
            <a:avLst/>
            <a:gdLst>
              <a:gd name="connsiteX0" fmla="*/ 0 w 1133018"/>
              <a:gd name="connsiteY0" fmla="*/ 0 h 345642"/>
              <a:gd name="connsiteX1" fmla="*/ 908964 w 1133018"/>
              <a:gd name="connsiteY1" fmla="*/ 0 h 345642"/>
              <a:gd name="connsiteX2" fmla="*/ 950671 w 1133018"/>
              <a:gd name="connsiteY2" fmla="*/ 0 h 345642"/>
              <a:gd name="connsiteX3" fmla="*/ 960197 w 1133018"/>
              <a:gd name="connsiteY3" fmla="*/ 0 h 345642"/>
              <a:gd name="connsiteX4" fmla="*/ 1133018 w 1133018"/>
              <a:gd name="connsiteY4" fmla="*/ 172821 h 345642"/>
              <a:gd name="connsiteX5" fmla="*/ 960197 w 1133018"/>
              <a:gd name="connsiteY5" fmla="*/ 345642 h 345642"/>
              <a:gd name="connsiteX6" fmla="*/ 950671 w 1133018"/>
              <a:gd name="connsiteY6" fmla="*/ 345642 h 345642"/>
              <a:gd name="connsiteX7" fmla="*/ 908964 w 1133018"/>
              <a:gd name="connsiteY7" fmla="*/ 345642 h 345642"/>
              <a:gd name="connsiteX8" fmla="*/ 0 w 1133018"/>
              <a:gd name="connsiteY8" fmla="*/ 345642 h 345642"/>
              <a:gd name="connsiteX9" fmla="*/ 172821 w 1133018"/>
              <a:gd name="connsiteY9" fmla="*/ 172821 h 345642"/>
              <a:gd name="connsiteX10" fmla="*/ 0 w 1133018"/>
              <a:gd name="connsiteY10" fmla="*/ 0 h 34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3018" h="345642">
                <a:moveTo>
                  <a:pt x="0" y="0"/>
                </a:moveTo>
                <a:lnTo>
                  <a:pt x="908964" y="0"/>
                </a:lnTo>
                <a:lnTo>
                  <a:pt x="950671" y="0"/>
                </a:lnTo>
                <a:lnTo>
                  <a:pt x="960197" y="0"/>
                </a:lnTo>
                <a:cubicBezTo>
                  <a:pt x="1055643" y="0"/>
                  <a:pt x="1133018" y="77375"/>
                  <a:pt x="1133018" y="172821"/>
                </a:cubicBezTo>
                <a:cubicBezTo>
                  <a:pt x="1133018" y="268267"/>
                  <a:pt x="1055643" y="345642"/>
                  <a:pt x="960197" y="345642"/>
                </a:cubicBezTo>
                <a:lnTo>
                  <a:pt x="950671" y="345642"/>
                </a:lnTo>
                <a:lnTo>
                  <a:pt x="908964" y="345642"/>
                </a:lnTo>
                <a:lnTo>
                  <a:pt x="0" y="345642"/>
                </a:lnTo>
                <a:cubicBezTo>
                  <a:pt x="95446" y="345642"/>
                  <a:pt x="172821" y="268267"/>
                  <a:pt x="172821" y="172821"/>
                </a:cubicBezTo>
                <a:cubicBezTo>
                  <a:pt x="172821" y="77375"/>
                  <a:pt x="95446" y="0"/>
                  <a:pt x="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微软雅黑" panose="020B0503020204020204" pitchFamily="34" charset="-122"/>
              <a:ea typeface="微软雅黑" panose="020B0503020204020204" pitchFamily="34" charset="-122"/>
            </a:endParaRPr>
          </a:p>
        </p:txBody>
      </p:sp>
      <p:sp>
        <p:nvSpPr>
          <p:cNvPr id="58" name="Freeform 81">
            <a:extLst>
              <a:ext uri="{FF2B5EF4-FFF2-40B4-BE49-F238E27FC236}">
                <a16:creationId xmlns="" xmlns:a16="http://schemas.microsoft.com/office/drawing/2014/main" id="{FBB20AF8-8EC4-4159-861D-2EBA5DB96B29}"/>
              </a:ext>
            </a:extLst>
          </p:cNvPr>
          <p:cNvSpPr/>
          <p:nvPr/>
        </p:nvSpPr>
        <p:spPr>
          <a:xfrm>
            <a:off x="-408414" y="3103312"/>
            <a:ext cx="1980000" cy="518219"/>
          </a:xfrm>
          <a:custGeom>
            <a:avLst/>
            <a:gdLst>
              <a:gd name="connsiteX0" fmla="*/ 0 w 1133018"/>
              <a:gd name="connsiteY0" fmla="*/ 0 h 345642"/>
              <a:gd name="connsiteX1" fmla="*/ 908964 w 1133018"/>
              <a:gd name="connsiteY1" fmla="*/ 0 h 345642"/>
              <a:gd name="connsiteX2" fmla="*/ 950671 w 1133018"/>
              <a:gd name="connsiteY2" fmla="*/ 0 h 345642"/>
              <a:gd name="connsiteX3" fmla="*/ 960197 w 1133018"/>
              <a:gd name="connsiteY3" fmla="*/ 0 h 345642"/>
              <a:gd name="connsiteX4" fmla="*/ 1133018 w 1133018"/>
              <a:gd name="connsiteY4" fmla="*/ 172821 h 345642"/>
              <a:gd name="connsiteX5" fmla="*/ 960197 w 1133018"/>
              <a:gd name="connsiteY5" fmla="*/ 345642 h 345642"/>
              <a:gd name="connsiteX6" fmla="*/ 950671 w 1133018"/>
              <a:gd name="connsiteY6" fmla="*/ 345642 h 345642"/>
              <a:gd name="connsiteX7" fmla="*/ 908964 w 1133018"/>
              <a:gd name="connsiteY7" fmla="*/ 345642 h 345642"/>
              <a:gd name="connsiteX8" fmla="*/ 0 w 1133018"/>
              <a:gd name="connsiteY8" fmla="*/ 345642 h 345642"/>
              <a:gd name="connsiteX9" fmla="*/ 172821 w 1133018"/>
              <a:gd name="connsiteY9" fmla="*/ 172821 h 345642"/>
              <a:gd name="connsiteX10" fmla="*/ 0 w 1133018"/>
              <a:gd name="connsiteY10" fmla="*/ 0 h 34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3018" h="345642">
                <a:moveTo>
                  <a:pt x="0" y="0"/>
                </a:moveTo>
                <a:lnTo>
                  <a:pt x="908964" y="0"/>
                </a:lnTo>
                <a:lnTo>
                  <a:pt x="950671" y="0"/>
                </a:lnTo>
                <a:lnTo>
                  <a:pt x="960197" y="0"/>
                </a:lnTo>
                <a:cubicBezTo>
                  <a:pt x="1055643" y="0"/>
                  <a:pt x="1133018" y="77375"/>
                  <a:pt x="1133018" y="172821"/>
                </a:cubicBezTo>
                <a:cubicBezTo>
                  <a:pt x="1133018" y="268267"/>
                  <a:pt x="1055643" y="345642"/>
                  <a:pt x="960197" y="345642"/>
                </a:cubicBezTo>
                <a:lnTo>
                  <a:pt x="950671" y="345642"/>
                </a:lnTo>
                <a:lnTo>
                  <a:pt x="908964" y="345642"/>
                </a:lnTo>
                <a:lnTo>
                  <a:pt x="0" y="345642"/>
                </a:lnTo>
                <a:cubicBezTo>
                  <a:pt x="95446" y="345642"/>
                  <a:pt x="172821" y="268267"/>
                  <a:pt x="172821" y="172821"/>
                </a:cubicBezTo>
                <a:cubicBezTo>
                  <a:pt x="172821" y="77375"/>
                  <a:pt x="95446" y="0"/>
                  <a:pt x="0" y="0"/>
                </a:cubicBez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9" name="Freeform 81">
            <a:extLst>
              <a:ext uri="{FF2B5EF4-FFF2-40B4-BE49-F238E27FC236}">
                <a16:creationId xmlns="" xmlns:a16="http://schemas.microsoft.com/office/drawing/2014/main" id="{9E0BC543-DF3D-459B-B866-314D624492E6}"/>
              </a:ext>
            </a:extLst>
          </p:cNvPr>
          <p:cNvSpPr/>
          <p:nvPr/>
        </p:nvSpPr>
        <p:spPr>
          <a:xfrm>
            <a:off x="10620414" y="3081531"/>
            <a:ext cx="1980000" cy="518219"/>
          </a:xfrm>
          <a:custGeom>
            <a:avLst/>
            <a:gdLst>
              <a:gd name="connsiteX0" fmla="*/ 0 w 1133018"/>
              <a:gd name="connsiteY0" fmla="*/ 0 h 345642"/>
              <a:gd name="connsiteX1" fmla="*/ 908964 w 1133018"/>
              <a:gd name="connsiteY1" fmla="*/ 0 h 345642"/>
              <a:gd name="connsiteX2" fmla="*/ 950671 w 1133018"/>
              <a:gd name="connsiteY2" fmla="*/ 0 h 345642"/>
              <a:gd name="connsiteX3" fmla="*/ 960197 w 1133018"/>
              <a:gd name="connsiteY3" fmla="*/ 0 h 345642"/>
              <a:gd name="connsiteX4" fmla="*/ 1133018 w 1133018"/>
              <a:gd name="connsiteY4" fmla="*/ 172821 h 345642"/>
              <a:gd name="connsiteX5" fmla="*/ 960197 w 1133018"/>
              <a:gd name="connsiteY5" fmla="*/ 345642 h 345642"/>
              <a:gd name="connsiteX6" fmla="*/ 950671 w 1133018"/>
              <a:gd name="connsiteY6" fmla="*/ 345642 h 345642"/>
              <a:gd name="connsiteX7" fmla="*/ 908964 w 1133018"/>
              <a:gd name="connsiteY7" fmla="*/ 345642 h 345642"/>
              <a:gd name="connsiteX8" fmla="*/ 0 w 1133018"/>
              <a:gd name="connsiteY8" fmla="*/ 345642 h 345642"/>
              <a:gd name="connsiteX9" fmla="*/ 172821 w 1133018"/>
              <a:gd name="connsiteY9" fmla="*/ 172821 h 345642"/>
              <a:gd name="connsiteX10" fmla="*/ 0 w 1133018"/>
              <a:gd name="connsiteY10" fmla="*/ 0 h 34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3018" h="345642">
                <a:moveTo>
                  <a:pt x="0" y="0"/>
                </a:moveTo>
                <a:lnTo>
                  <a:pt x="908964" y="0"/>
                </a:lnTo>
                <a:lnTo>
                  <a:pt x="950671" y="0"/>
                </a:lnTo>
                <a:lnTo>
                  <a:pt x="960197" y="0"/>
                </a:lnTo>
                <a:cubicBezTo>
                  <a:pt x="1055643" y="0"/>
                  <a:pt x="1133018" y="77375"/>
                  <a:pt x="1133018" y="172821"/>
                </a:cubicBezTo>
                <a:cubicBezTo>
                  <a:pt x="1133018" y="268267"/>
                  <a:pt x="1055643" y="345642"/>
                  <a:pt x="960197" y="345642"/>
                </a:cubicBezTo>
                <a:lnTo>
                  <a:pt x="950671" y="345642"/>
                </a:lnTo>
                <a:lnTo>
                  <a:pt x="908964" y="345642"/>
                </a:lnTo>
                <a:lnTo>
                  <a:pt x="0" y="345642"/>
                </a:lnTo>
                <a:cubicBezTo>
                  <a:pt x="95446" y="345642"/>
                  <a:pt x="172821" y="268267"/>
                  <a:pt x="172821" y="172821"/>
                </a:cubicBezTo>
                <a:cubicBezTo>
                  <a:pt x="172821" y="77375"/>
                  <a:pt x="95446" y="0"/>
                  <a:pt x="0" y="0"/>
                </a:cubicBez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微软雅黑" panose="020B0503020204020204" pitchFamily="34" charset="-122"/>
              <a:ea typeface="微软雅黑" panose="020B0503020204020204" pitchFamily="34" charset="-122"/>
            </a:endParaRPr>
          </a:p>
        </p:txBody>
      </p:sp>
      <p:sp>
        <p:nvSpPr>
          <p:cNvPr id="100" name="Freeform 84">
            <a:extLst>
              <a:ext uri="{FF2B5EF4-FFF2-40B4-BE49-F238E27FC236}">
                <a16:creationId xmlns="" xmlns:a16="http://schemas.microsoft.com/office/drawing/2014/main" id="{D44ECD29-2321-49EE-96B1-EE2373C63566}"/>
              </a:ext>
            </a:extLst>
          </p:cNvPr>
          <p:cNvSpPr/>
          <p:nvPr/>
        </p:nvSpPr>
        <p:spPr>
          <a:xfrm>
            <a:off x="8782276" y="3100201"/>
            <a:ext cx="1980000" cy="518219"/>
          </a:xfrm>
          <a:custGeom>
            <a:avLst/>
            <a:gdLst>
              <a:gd name="connsiteX0" fmla="*/ 0 w 1133018"/>
              <a:gd name="connsiteY0" fmla="*/ 0 h 345642"/>
              <a:gd name="connsiteX1" fmla="*/ 908964 w 1133018"/>
              <a:gd name="connsiteY1" fmla="*/ 0 h 345642"/>
              <a:gd name="connsiteX2" fmla="*/ 950671 w 1133018"/>
              <a:gd name="connsiteY2" fmla="*/ 0 h 345642"/>
              <a:gd name="connsiteX3" fmla="*/ 960197 w 1133018"/>
              <a:gd name="connsiteY3" fmla="*/ 0 h 345642"/>
              <a:gd name="connsiteX4" fmla="*/ 1133018 w 1133018"/>
              <a:gd name="connsiteY4" fmla="*/ 172821 h 345642"/>
              <a:gd name="connsiteX5" fmla="*/ 960197 w 1133018"/>
              <a:gd name="connsiteY5" fmla="*/ 345642 h 345642"/>
              <a:gd name="connsiteX6" fmla="*/ 950671 w 1133018"/>
              <a:gd name="connsiteY6" fmla="*/ 345642 h 345642"/>
              <a:gd name="connsiteX7" fmla="*/ 908964 w 1133018"/>
              <a:gd name="connsiteY7" fmla="*/ 345642 h 345642"/>
              <a:gd name="connsiteX8" fmla="*/ 0 w 1133018"/>
              <a:gd name="connsiteY8" fmla="*/ 345642 h 345642"/>
              <a:gd name="connsiteX9" fmla="*/ 172821 w 1133018"/>
              <a:gd name="connsiteY9" fmla="*/ 172821 h 345642"/>
              <a:gd name="connsiteX10" fmla="*/ 0 w 1133018"/>
              <a:gd name="connsiteY10" fmla="*/ 0 h 345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3018" h="345642">
                <a:moveTo>
                  <a:pt x="0" y="0"/>
                </a:moveTo>
                <a:lnTo>
                  <a:pt x="908964" y="0"/>
                </a:lnTo>
                <a:lnTo>
                  <a:pt x="950671" y="0"/>
                </a:lnTo>
                <a:lnTo>
                  <a:pt x="960197" y="0"/>
                </a:lnTo>
                <a:cubicBezTo>
                  <a:pt x="1055643" y="0"/>
                  <a:pt x="1133018" y="77375"/>
                  <a:pt x="1133018" y="172821"/>
                </a:cubicBezTo>
                <a:cubicBezTo>
                  <a:pt x="1133018" y="268267"/>
                  <a:pt x="1055643" y="345642"/>
                  <a:pt x="960197" y="345642"/>
                </a:cubicBezTo>
                <a:lnTo>
                  <a:pt x="950671" y="345642"/>
                </a:lnTo>
                <a:lnTo>
                  <a:pt x="908964" y="345642"/>
                </a:lnTo>
                <a:lnTo>
                  <a:pt x="0" y="345642"/>
                </a:lnTo>
                <a:cubicBezTo>
                  <a:pt x="95446" y="345642"/>
                  <a:pt x="172821" y="268267"/>
                  <a:pt x="172821" y="172821"/>
                </a:cubicBezTo>
                <a:cubicBezTo>
                  <a:pt x="172821" y="77375"/>
                  <a:pt x="95446" y="0"/>
                  <a:pt x="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latin typeface="微软雅黑" panose="020B0503020204020204" pitchFamily="34" charset="-122"/>
              <a:ea typeface="微软雅黑" panose="020B0503020204020204" pitchFamily="34" charset="-122"/>
            </a:endParaRPr>
          </a:p>
        </p:txBody>
      </p:sp>
      <p:sp>
        <p:nvSpPr>
          <p:cNvPr id="13" name="TextBox 20">
            <a:extLst>
              <a:ext uri="{FF2B5EF4-FFF2-40B4-BE49-F238E27FC236}">
                <a16:creationId xmlns="" xmlns:a16="http://schemas.microsoft.com/office/drawing/2014/main" id="{733F1DC3-C9E7-49C7-A736-93DE3A12EF7E}"/>
              </a:ext>
            </a:extLst>
          </p:cNvPr>
          <p:cNvSpPr txBox="1"/>
          <p:nvPr/>
        </p:nvSpPr>
        <p:spPr>
          <a:xfrm>
            <a:off x="4038020" y="3660087"/>
            <a:ext cx="570670" cy="276999"/>
          </a:xfrm>
          <a:prstGeom prst="rect">
            <a:avLst/>
          </a:prstGeom>
          <a:noFill/>
        </p:spPr>
        <p:txBody>
          <a:bodyPr wrap="none" lIns="0" tIns="0" rIns="0" bIns="0" rtlCol="0" anchor="ctr">
            <a:spAutoFit/>
          </a:bodyPr>
          <a:lstStyle/>
          <a:p>
            <a:pPr lvl="0" algn="ctr" defTabSz="914400">
              <a:spcBef>
                <a:spcPct val="20000"/>
              </a:spcBef>
              <a:defRPr/>
            </a:pPr>
            <a:r>
              <a:rPr lang="en-US" b="1" dirty="0">
                <a:solidFill>
                  <a:schemeClr val="accent1"/>
                </a:solidFill>
                <a:latin typeface="微软雅黑" panose="020B0503020204020204" pitchFamily="34" charset="-122"/>
                <a:ea typeface="微软雅黑" panose="020B0503020204020204" pitchFamily="34" charset="-122"/>
              </a:rPr>
              <a:t>2016</a:t>
            </a:r>
            <a:endParaRPr lang="en-US" dirty="0">
              <a:solidFill>
                <a:schemeClr val="accent1"/>
              </a:solidFill>
              <a:latin typeface="微软雅黑" panose="020B0503020204020204" pitchFamily="34" charset="-122"/>
              <a:ea typeface="微软雅黑" panose="020B0503020204020204" pitchFamily="34" charset="-122"/>
            </a:endParaRPr>
          </a:p>
        </p:txBody>
      </p:sp>
      <p:sp>
        <p:nvSpPr>
          <p:cNvPr id="8" name="Oval 7">
            <a:extLst>
              <a:ext uri="{FF2B5EF4-FFF2-40B4-BE49-F238E27FC236}">
                <a16:creationId xmlns="" xmlns:a16="http://schemas.microsoft.com/office/drawing/2014/main" id="{F04A4F4E-C70A-44C9-AC4A-65F397ED527B}"/>
              </a:ext>
            </a:extLst>
          </p:cNvPr>
          <p:cNvSpPr>
            <a:spLocks noChangeAspect="1"/>
          </p:cNvSpPr>
          <p:nvPr/>
        </p:nvSpPr>
        <p:spPr>
          <a:xfrm>
            <a:off x="4209721" y="3209946"/>
            <a:ext cx="232687" cy="23268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2">
                  <a:lumMod val="75000"/>
                </a:schemeClr>
              </a:solidFill>
              <a:latin typeface="微软雅黑" panose="020B0503020204020204" pitchFamily="34" charset="-122"/>
              <a:ea typeface="微软雅黑" panose="020B0503020204020204" pitchFamily="34" charset="-122"/>
            </a:endParaRPr>
          </a:p>
        </p:txBody>
      </p:sp>
      <p:cxnSp>
        <p:nvCxnSpPr>
          <p:cNvPr id="31" name="Straight Connector 25">
            <a:extLst>
              <a:ext uri="{FF2B5EF4-FFF2-40B4-BE49-F238E27FC236}">
                <a16:creationId xmlns="" xmlns:a16="http://schemas.microsoft.com/office/drawing/2014/main" id="{EA9EF3D5-1EF4-4BA1-9932-C03F7BD3E4D4}"/>
              </a:ext>
            </a:extLst>
          </p:cNvPr>
          <p:cNvCxnSpPr>
            <a:stCxn id="33" idx="7"/>
          </p:cNvCxnSpPr>
          <p:nvPr/>
        </p:nvCxnSpPr>
        <p:spPr>
          <a:xfrm flipH="1">
            <a:off x="4323353" y="2569729"/>
            <a:ext cx="2" cy="755667"/>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33" name="Teardrop 43">
            <a:extLst>
              <a:ext uri="{FF2B5EF4-FFF2-40B4-BE49-F238E27FC236}">
                <a16:creationId xmlns="" xmlns:a16="http://schemas.microsoft.com/office/drawing/2014/main" id="{ED9198C3-5B89-484B-B81F-F6599822967D}"/>
              </a:ext>
            </a:extLst>
          </p:cNvPr>
          <p:cNvSpPr/>
          <p:nvPr/>
        </p:nvSpPr>
        <p:spPr>
          <a:xfrm rot="8100000">
            <a:off x="3979923" y="1740610"/>
            <a:ext cx="686865" cy="686864"/>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43" name="Teardrop 49">
            <a:extLst>
              <a:ext uri="{FF2B5EF4-FFF2-40B4-BE49-F238E27FC236}">
                <a16:creationId xmlns="" xmlns:a16="http://schemas.microsoft.com/office/drawing/2014/main" id="{69276728-ECA9-410F-90F7-F98B4D3AEAA9}"/>
              </a:ext>
            </a:extLst>
          </p:cNvPr>
          <p:cNvSpPr/>
          <p:nvPr/>
        </p:nvSpPr>
        <p:spPr>
          <a:xfrm rot="8100000">
            <a:off x="9425180" y="1734757"/>
            <a:ext cx="686865" cy="686864"/>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17" name="TextBox 24">
            <a:extLst>
              <a:ext uri="{FF2B5EF4-FFF2-40B4-BE49-F238E27FC236}">
                <a16:creationId xmlns="" xmlns:a16="http://schemas.microsoft.com/office/drawing/2014/main" id="{F36B2D9B-A2EE-46B9-8D31-D29B56CC720E}"/>
              </a:ext>
            </a:extLst>
          </p:cNvPr>
          <p:cNvSpPr txBox="1"/>
          <p:nvPr/>
        </p:nvSpPr>
        <p:spPr>
          <a:xfrm>
            <a:off x="9483277" y="3660087"/>
            <a:ext cx="570670" cy="276999"/>
          </a:xfrm>
          <a:prstGeom prst="rect">
            <a:avLst/>
          </a:prstGeom>
          <a:noFill/>
          <a:ln>
            <a:noFill/>
          </a:ln>
        </p:spPr>
        <p:txBody>
          <a:bodyPr wrap="none" lIns="0" tIns="0" rIns="0" bIns="0" rtlCol="0" anchor="ctr">
            <a:spAutoFit/>
          </a:bodyPr>
          <a:lstStyle/>
          <a:p>
            <a:pPr lvl="0" algn="ctr">
              <a:spcBef>
                <a:spcPct val="20000"/>
              </a:spcBef>
              <a:defRPr/>
            </a:pPr>
            <a:r>
              <a:rPr lang="en-US" b="1" dirty="0">
                <a:solidFill>
                  <a:schemeClr val="accent3"/>
                </a:solidFill>
                <a:latin typeface="微软雅黑" panose="020B0503020204020204" pitchFamily="34" charset="-122"/>
                <a:ea typeface="微软雅黑" panose="020B0503020204020204" pitchFamily="34" charset="-122"/>
              </a:rPr>
              <a:t>2019</a:t>
            </a:r>
            <a:endParaRPr lang="en-US" dirty="0">
              <a:solidFill>
                <a:schemeClr val="accent3"/>
              </a:solidFill>
              <a:latin typeface="微软雅黑" panose="020B0503020204020204" pitchFamily="34" charset="-122"/>
              <a:ea typeface="微软雅黑" panose="020B0503020204020204" pitchFamily="34" charset="-122"/>
            </a:endParaRPr>
          </a:p>
        </p:txBody>
      </p:sp>
      <p:sp>
        <p:nvSpPr>
          <p:cNvPr id="12" name="Oval 19">
            <a:extLst>
              <a:ext uri="{FF2B5EF4-FFF2-40B4-BE49-F238E27FC236}">
                <a16:creationId xmlns="" xmlns:a16="http://schemas.microsoft.com/office/drawing/2014/main" id="{E5CA6BB7-086A-4805-86BC-BD595E22821F}"/>
              </a:ext>
            </a:extLst>
          </p:cNvPr>
          <p:cNvSpPr>
            <a:spLocks noChangeAspect="1"/>
          </p:cNvSpPr>
          <p:nvPr/>
        </p:nvSpPr>
        <p:spPr>
          <a:xfrm>
            <a:off x="9652269" y="3209946"/>
            <a:ext cx="232687" cy="23268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2">
                  <a:lumMod val="75000"/>
                </a:schemeClr>
              </a:solidFill>
              <a:latin typeface="微软雅黑" panose="020B0503020204020204" pitchFamily="34" charset="-122"/>
              <a:ea typeface="微软雅黑" panose="020B0503020204020204" pitchFamily="34" charset="-122"/>
            </a:endParaRPr>
          </a:p>
        </p:txBody>
      </p:sp>
      <p:cxnSp>
        <p:nvCxnSpPr>
          <p:cNvPr id="41" name="Straight Connector 27">
            <a:extLst>
              <a:ext uri="{FF2B5EF4-FFF2-40B4-BE49-F238E27FC236}">
                <a16:creationId xmlns="" xmlns:a16="http://schemas.microsoft.com/office/drawing/2014/main" id="{E1B4F64D-BD52-4BD4-8DBC-2F47956BBC5B}"/>
              </a:ext>
            </a:extLst>
          </p:cNvPr>
          <p:cNvCxnSpPr/>
          <p:nvPr/>
        </p:nvCxnSpPr>
        <p:spPr>
          <a:xfrm flipH="1">
            <a:off x="9768612" y="2563875"/>
            <a:ext cx="1" cy="755668"/>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76" name="Teardrop 43">
            <a:extLst>
              <a:ext uri="{FF2B5EF4-FFF2-40B4-BE49-F238E27FC236}">
                <a16:creationId xmlns="" xmlns:a16="http://schemas.microsoft.com/office/drawing/2014/main" id="{0D324A37-DEC5-4653-B6FA-9C1312BEB447}"/>
              </a:ext>
            </a:extLst>
          </p:cNvPr>
          <p:cNvSpPr/>
          <p:nvPr/>
        </p:nvSpPr>
        <p:spPr>
          <a:xfrm rot="8100000">
            <a:off x="7610093" y="1740610"/>
            <a:ext cx="686865" cy="686864"/>
          </a:xfrm>
          <a:prstGeom prst="teardrop">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71" name="TextBox 20">
            <a:extLst>
              <a:ext uri="{FF2B5EF4-FFF2-40B4-BE49-F238E27FC236}">
                <a16:creationId xmlns="" xmlns:a16="http://schemas.microsoft.com/office/drawing/2014/main" id="{E51E4C44-97B9-45C7-919E-5216648D1F6D}"/>
              </a:ext>
            </a:extLst>
          </p:cNvPr>
          <p:cNvSpPr txBox="1"/>
          <p:nvPr/>
        </p:nvSpPr>
        <p:spPr>
          <a:xfrm>
            <a:off x="7668190" y="3660087"/>
            <a:ext cx="570670" cy="276999"/>
          </a:xfrm>
          <a:prstGeom prst="rect">
            <a:avLst/>
          </a:prstGeom>
          <a:noFill/>
        </p:spPr>
        <p:txBody>
          <a:bodyPr wrap="none" lIns="0" tIns="0" rIns="0" bIns="0" rtlCol="0" anchor="ctr">
            <a:spAutoFit/>
          </a:bodyPr>
          <a:lstStyle/>
          <a:p>
            <a:pPr lvl="0" algn="ctr" defTabSz="914400">
              <a:spcBef>
                <a:spcPct val="20000"/>
              </a:spcBef>
              <a:defRPr/>
            </a:pPr>
            <a:r>
              <a:rPr lang="en-US" b="1" dirty="0">
                <a:solidFill>
                  <a:schemeClr val="accent1"/>
                </a:solidFill>
                <a:latin typeface="微软雅黑" panose="020B0503020204020204" pitchFamily="34" charset="-122"/>
                <a:ea typeface="微软雅黑" panose="020B0503020204020204" pitchFamily="34" charset="-122"/>
              </a:rPr>
              <a:t>2018</a:t>
            </a:r>
            <a:endParaRPr lang="en-US" dirty="0">
              <a:solidFill>
                <a:schemeClr val="accent1"/>
              </a:solidFill>
              <a:latin typeface="微软雅黑" panose="020B0503020204020204" pitchFamily="34" charset="-122"/>
              <a:ea typeface="微软雅黑" panose="020B0503020204020204" pitchFamily="34" charset="-122"/>
            </a:endParaRPr>
          </a:p>
        </p:txBody>
      </p:sp>
      <p:sp>
        <p:nvSpPr>
          <p:cNvPr id="73" name="Oval 7">
            <a:extLst>
              <a:ext uri="{FF2B5EF4-FFF2-40B4-BE49-F238E27FC236}">
                <a16:creationId xmlns="" xmlns:a16="http://schemas.microsoft.com/office/drawing/2014/main" id="{5491D872-299D-4C27-B542-37513A395DB0}"/>
              </a:ext>
            </a:extLst>
          </p:cNvPr>
          <p:cNvSpPr>
            <a:spLocks noChangeAspect="1"/>
          </p:cNvSpPr>
          <p:nvPr/>
        </p:nvSpPr>
        <p:spPr>
          <a:xfrm>
            <a:off x="7837182" y="3209946"/>
            <a:ext cx="232687" cy="23268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2">
                  <a:lumMod val="75000"/>
                </a:schemeClr>
              </a:solidFill>
              <a:latin typeface="微软雅黑" panose="020B0503020204020204" pitchFamily="34" charset="-122"/>
              <a:ea typeface="微软雅黑" panose="020B0503020204020204" pitchFamily="34" charset="-122"/>
            </a:endParaRPr>
          </a:p>
        </p:txBody>
      </p:sp>
      <p:cxnSp>
        <p:nvCxnSpPr>
          <p:cNvPr id="74" name="Straight Connector 25">
            <a:extLst>
              <a:ext uri="{FF2B5EF4-FFF2-40B4-BE49-F238E27FC236}">
                <a16:creationId xmlns="" xmlns:a16="http://schemas.microsoft.com/office/drawing/2014/main" id="{D0E43CE8-1813-4C8C-8A4C-8539E9D1551E}"/>
              </a:ext>
            </a:extLst>
          </p:cNvPr>
          <p:cNvCxnSpPr/>
          <p:nvPr/>
        </p:nvCxnSpPr>
        <p:spPr>
          <a:xfrm flipH="1">
            <a:off x="7953524" y="2569729"/>
            <a:ext cx="2" cy="755667"/>
          </a:xfrm>
          <a:prstGeom prst="line">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9" name="Oval 10">
            <a:extLst>
              <a:ext uri="{FF2B5EF4-FFF2-40B4-BE49-F238E27FC236}">
                <a16:creationId xmlns="" xmlns:a16="http://schemas.microsoft.com/office/drawing/2014/main" id="{64D3CCF5-98F0-47FF-8CA5-722B0731220C}"/>
              </a:ext>
            </a:extLst>
          </p:cNvPr>
          <p:cNvSpPr>
            <a:spLocks noChangeAspect="1"/>
          </p:cNvSpPr>
          <p:nvPr/>
        </p:nvSpPr>
        <p:spPr>
          <a:xfrm>
            <a:off x="6022097" y="3209946"/>
            <a:ext cx="232687" cy="23268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2">
                  <a:lumMod val="75000"/>
                </a:schemeClr>
              </a:solidFill>
              <a:latin typeface="微软雅黑" panose="020B0503020204020204" pitchFamily="34" charset="-122"/>
              <a:ea typeface="微软雅黑" panose="020B0503020204020204" pitchFamily="34" charset="-122"/>
            </a:endParaRPr>
          </a:p>
        </p:txBody>
      </p:sp>
      <p:sp>
        <p:nvSpPr>
          <p:cNvPr id="61" name="TextBox 20">
            <a:extLst>
              <a:ext uri="{FF2B5EF4-FFF2-40B4-BE49-F238E27FC236}">
                <a16:creationId xmlns="" xmlns:a16="http://schemas.microsoft.com/office/drawing/2014/main" id="{63B13A16-4F70-4164-877A-DB4D8ADB0DDA}"/>
              </a:ext>
            </a:extLst>
          </p:cNvPr>
          <p:cNvSpPr txBox="1"/>
          <p:nvPr/>
        </p:nvSpPr>
        <p:spPr>
          <a:xfrm>
            <a:off x="5853105" y="3660087"/>
            <a:ext cx="570670" cy="276999"/>
          </a:xfrm>
          <a:prstGeom prst="rect">
            <a:avLst/>
          </a:prstGeom>
          <a:noFill/>
        </p:spPr>
        <p:txBody>
          <a:bodyPr wrap="none" lIns="0" tIns="0" rIns="0" bIns="0" rtlCol="0" anchor="ctr">
            <a:spAutoFit/>
          </a:bodyPr>
          <a:lstStyle/>
          <a:p>
            <a:pPr lvl="0" algn="ctr" defTabSz="914400">
              <a:spcBef>
                <a:spcPct val="20000"/>
              </a:spcBef>
              <a:defRPr/>
            </a:pPr>
            <a:r>
              <a:rPr lang="en-US" b="1" dirty="0">
                <a:solidFill>
                  <a:schemeClr val="accent3"/>
                </a:solidFill>
                <a:latin typeface="微软雅黑" panose="020B0503020204020204" pitchFamily="34" charset="-122"/>
                <a:ea typeface="微软雅黑" panose="020B0503020204020204" pitchFamily="34" charset="-122"/>
              </a:rPr>
              <a:t>2017</a:t>
            </a:r>
            <a:endParaRPr lang="en-US" dirty="0">
              <a:solidFill>
                <a:schemeClr val="accent3"/>
              </a:solidFill>
              <a:latin typeface="微软雅黑" panose="020B0503020204020204" pitchFamily="34" charset="-122"/>
              <a:ea typeface="微软雅黑" panose="020B0503020204020204" pitchFamily="34" charset="-122"/>
            </a:endParaRPr>
          </a:p>
        </p:txBody>
      </p:sp>
      <p:sp>
        <p:nvSpPr>
          <p:cNvPr id="65" name="Oval 7">
            <a:extLst>
              <a:ext uri="{FF2B5EF4-FFF2-40B4-BE49-F238E27FC236}">
                <a16:creationId xmlns="" xmlns:a16="http://schemas.microsoft.com/office/drawing/2014/main" id="{B71D47E3-17C8-4862-B664-4EE4354F6489}"/>
              </a:ext>
            </a:extLst>
          </p:cNvPr>
          <p:cNvSpPr>
            <a:spLocks noChangeAspect="1"/>
          </p:cNvSpPr>
          <p:nvPr/>
        </p:nvSpPr>
        <p:spPr>
          <a:xfrm>
            <a:off x="6022097" y="3209946"/>
            <a:ext cx="232687" cy="23268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2">
                  <a:lumMod val="75000"/>
                </a:schemeClr>
              </a:solidFill>
              <a:latin typeface="微软雅黑" panose="020B0503020204020204" pitchFamily="34" charset="-122"/>
              <a:ea typeface="微软雅黑" panose="020B0503020204020204" pitchFamily="34" charset="-122"/>
            </a:endParaRPr>
          </a:p>
        </p:txBody>
      </p:sp>
      <p:cxnSp>
        <p:nvCxnSpPr>
          <p:cNvPr id="66" name="Straight Connector 25">
            <a:extLst>
              <a:ext uri="{FF2B5EF4-FFF2-40B4-BE49-F238E27FC236}">
                <a16:creationId xmlns="" xmlns:a16="http://schemas.microsoft.com/office/drawing/2014/main" id="{804D6DF8-4025-49F7-AF2E-1DFB26B84F77}"/>
              </a:ext>
            </a:extLst>
          </p:cNvPr>
          <p:cNvCxnSpPr/>
          <p:nvPr/>
        </p:nvCxnSpPr>
        <p:spPr>
          <a:xfrm flipH="1">
            <a:off x="6138440" y="2569728"/>
            <a:ext cx="1" cy="755668"/>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68" name="Teardrop 43">
            <a:extLst>
              <a:ext uri="{FF2B5EF4-FFF2-40B4-BE49-F238E27FC236}">
                <a16:creationId xmlns="" xmlns:a16="http://schemas.microsoft.com/office/drawing/2014/main" id="{0B680FB2-D865-431B-A2A0-2BE9EC292268}"/>
              </a:ext>
            </a:extLst>
          </p:cNvPr>
          <p:cNvSpPr/>
          <p:nvPr/>
        </p:nvSpPr>
        <p:spPr>
          <a:xfrm rot="8100000">
            <a:off x="5795008" y="1740610"/>
            <a:ext cx="686865" cy="686864"/>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103" name="Oval 10">
            <a:extLst>
              <a:ext uri="{FF2B5EF4-FFF2-40B4-BE49-F238E27FC236}">
                <a16:creationId xmlns="" xmlns:a16="http://schemas.microsoft.com/office/drawing/2014/main" id="{FC6FBF6A-0BA4-4BCD-8427-90649968954F}"/>
              </a:ext>
            </a:extLst>
          </p:cNvPr>
          <p:cNvSpPr>
            <a:spLocks noChangeAspect="1"/>
          </p:cNvSpPr>
          <p:nvPr/>
        </p:nvSpPr>
        <p:spPr>
          <a:xfrm>
            <a:off x="2391927" y="3209946"/>
            <a:ext cx="232687" cy="23268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2">
                  <a:lumMod val="75000"/>
                </a:schemeClr>
              </a:solidFill>
              <a:latin typeface="微软雅黑" panose="020B0503020204020204" pitchFamily="34" charset="-122"/>
              <a:ea typeface="微软雅黑" panose="020B0503020204020204" pitchFamily="34" charset="-122"/>
            </a:endParaRPr>
          </a:p>
        </p:txBody>
      </p:sp>
      <p:sp>
        <p:nvSpPr>
          <p:cNvPr id="104" name="TextBox 20">
            <a:extLst>
              <a:ext uri="{FF2B5EF4-FFF2-40B4-BE49-F238E27FC236}">
                <a16:creationId xmlns="" xmlns:a16="http://schemas.microsoft.com/office/drawing/2014/main" id="{4BCAE7BC-7380-4124-A129-63760F8A5283}"/>
              </a:ext>
            </a:extLst>
          </p:cNvPr>
          <p:cNvSpPr txBox="1"/>
          <p:nvPr/>
        </p:nvSpPr>
        <p:spPr>
          <a:xfrm>
            <a:off x="2222935" y="3660087"/>
            <a:ext cx="570670" cy="276999"/>
          </a:xfrm>
          <a:prstGeom prst="rect">
            <a:avLst/>
          </a:prstGeom>
          <a:noFill/>
        </p:spPr>
        <p:txBody>
          <a:bodyPr wrap="none" lIns="0" tIns="0" rIns="0" bIns="0" rtlCol="0" anchor="ctr">
            <a:spAutoFit/>
          </a:bodyPr>
          <a:lstStyle/>
          <a:p>
            <a:pPr lvl="0" algn="ctr" defTabSz="914400">
              <a:spcBef>
                <a:spcPct val="20000"/>
              </a:spcBef>
              <a:defRPr/>
            </a:pPr>
            <a:r>
              <a:rPr lang="en-US" b="1" dirty="0">
                <a:solidFill>
                  <a:schemeClr val="accent3"/>
                </a:solidFill>
                <a:latin typeface="微软雅黑" panose="020B0503020204020204" pitchFamily="34" charset="-122"/>
                <a:ea typeface="微软雅黑" panose="020B0503020204020204" pitchFamily="34" charset="-122"/>
              </a:rPr>
              <a:t>2015</a:t>
            </a:r>
            <a:endParaRPr lang="en-US" dirty="0">
              <a:solidFill>
                <a:schemeClr val="accent3"/>
              </a:solidFill>
              <a:latin typeface="微软雅黑" panose="020B0503020204020204" pitchFamily="34" charset="-122"/>
              <a:ea typeface="微软雅黑" panose="020B0503020204020204" pitchFamily="34" charset="-122"/>
            </a:endParaRPr>
          </a:p>
        </p:txBody>
      </p:sp>
      <p:sp>
        <p:nvSpPr>
          <p:cNvPr id="105" name="Oval 7">
            <a:extLst>
              <a:ext uri="{FF2B5EF4-FFF2-40B4-BE49-F238E27FC236}">
                <a16:creationId xmlns="" xmlns:a16="http://schemas.microsoft.com/office/drawing/2014/main" id="{A5494D3C-8271-4D23-B5A8-B357A491E94A}"/>
              </a:ext>
            </a:extLst>
          </p:cNvPr>
          <p:cNvSpPr>
            <a:spLocks noChangeAspect="1"/>
          </p:cNvSpPr>
          <p:nvPr/>
        </p:nvSpPr>
        <p:spPr>
          <a:xfrm>
            <a:off x="2391927" y="3209946"/>
            <a:ext cx="232687" cy="232685"/>
          </a:xfrm>
          <a:prstGeom prst="ellipse">
            <a:avLst/>
          </a:prstGeom>
          <a:solidFill>
            <a:schemeClr val="bg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solidFill>
                <a:schemeClr val="tx2">
                  <a:lumMod val="75000"/>
                </a:schemeClr>
              </a:solidFill>
              <a:latin typeface="微软雅黑" panose="020B0503020204020204" pitchFamily="34" charset="-122"/>
              <a:ea typeface="微软雅黑" panose="020B0503020204020204" pitchFamily="34" charset="-122"/>
            </a:endParaRPr>
          </a:p>
        </p:txBody>
      </p:sp>
      <p:cxnSp>
        <p:nvCxnSpPr>
          <p:cNvPr id="106" name="Straight Connector 25">
            <a:extLst>
              <a:ext uri="{FF2B5EF4-FFF2-40B4-BE49-F238E27FC236}">
                <a16:creationId xmlns="" xmlns:a16="http://schemas.microsoft.com/office/drawing/2014/main" id="{388DCE17-EADA-4F1A-A204-7C6C5CF8B5B3}"/>
              </a:ext>
            </a:extLst>
          </p:cNvPr>
          <p:cNvCxnSpPr/>
          <p:nvPr/>
        </p:nvCxnSpPr>
        <p:spPr>
          <a:xfrm flipH="1">
            <a:off x="2508270" y="2569728"/>
            <a:ext cx="1" cy="755668"/>
          </a:xfrm>
          <a:prstGeom prst="line">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07" name="Teardrop 43">
            <a:extLst>
              <a:ext uri="{FF2B5EF4-FFF2-40B4-BE49-F238E27FC236}">
                <a16:creationId xmlns="" xmlns:a16="http://schemas.microsoft.com/office/drawing/2014/main" id="{158A61A2-7830-47F5-952B-BB321C0CE600}"/>
              </a:ext>
            </a:extLst>
          </p:cNvPr>
          <p:cNvSpPr/>
          <p:nvPr/>
        </p:nvSpPr>
        <p:spPr>
          <a:xfrm rot="8100000">
            <a:off x="2164838" y="1740610"/>
            <a:ext cx="686865" cy="686864"/>
          </a:xfrm>
          <a:prstGeom prst="teardrop">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微软雅黑" panose="020B0503020204020204" pitchFamily="34" charset="-122"/>
              <a:ea typeface="微软雅黑" panose="020B0503020204020204" pitchFamily="34" charset="-122"/>
            </a:endParaRPr>
          </a:p>
        </p:txBody>
      </p:sp>
      <p:sp>
        <p:nvSpPr>
          <p:cNvPr id="111" name="TextBox 31">
            <a:extLst>
              <a:ext uri="{FF2B5EF4-FFF2-40B4-BE49-F238E27FC236}">
                <a16:creationId xmlns="" xmlns:a16="http://schemas.microsoft.com/office/drawing/2014/main" id="{DAC21B78-FF93-4849-8ECF-30DD0AEF1277}"/>
              </a:ext>
            </a:extLst>
          </p:cNvPr>
          <p:cNvSpPr txBox="1"/>
          <p:nvPr/>
        </p:nvSpPr>
        <p:spPr>
          <a:xfrm>
            <a:off x="9046493" y="4071152"/>
            <a:ext cx="1676926" cy="338554"/>
          </a:xfrm>
          <a:prstGeom prst="rect">
            <a:avLst/>
          </a:prstGeom>
          <a:noFill/>
        </p:spPr>
        <p:txBody>
          <a:bodyPr wrap="square" lIns="0" tIns="0" rIns="0" bIns="0" rtlCol="0" anchor="t">
            <a:spAutoFit/>
          </a:bodyPr>
          <a:lstStyle>
            <a:defPPr>
              <a:defRPr lang="zh-CN"/>
            </a:defPPr>
            <a:lvl1pPr algn="ctr">
              <a:defRPr b="1">
                <a:solidFill>
                  <a:schemeClr val="tx1">
                    <a:lumMod val="85000"/>
                    <a:lumOff val="15000"/>
                  </a:schemeClr>
                </a:solidFill>
                <a:latin typeface="+mj-ea"/>
                <a:ea typeface="+mj-ea"/>
              </a:defRPr>
            </a:lvl1pPr>
          </a:lstStyle>
          <a:p>
            <a:r>
              <a:rPr lang="zh-CN" altLang="en-US" sz="2200" dirty="0"/>
              <a:t>请输入小标题</a:t>
            </a:r>
            <a:endParaRPr lang="en-US" altLang="zh-CN" sz="2200" dirty="0"/>
          </a:p>
        </p:txBody>
      </p:sp>
      <p:sp>
        <p:nvSpPr>
          <p:cNvPr id="112" name="TextBox 32">
            <a:extLst>
              <a:ext uri="{FF2B5EF4-FFF2-40B4-BE49-F238E27FC236}">
                <a16:creationId xmlns="" xmlns:a16="http://schemas.microsoft.com/office/drawing/2014/main" id="{94EE4A0F-B915-402A-8E0D-150028DC24EF}"/>
              </a:ext>
            </a:extLst>
          </p:cNvPr>
          <p:cNvSpPr txBox="1"/>
          <p:nvPr/>
        </p:nvSpPr>
        <p:spPr>
          <a:xfrm>
            <a:off x="9049676" y="4484301"/>
            <a:ext cx="1673743" cy="1303242"/>
          </a:xfrm>
          <a:prstGeom prst="rect">
            <a:avLst/>
          </a:prstGeom>
          <a:noFill/>
        </p:spPr>
        <p:txBody>
          <a:bodyPr wrap="square" lIns="0" tIns="0" rIns="0" bIns="0" rtlCol="0" anchor="t">
            <a:spAutoFit/>
          </a:bodyPr>
          <a:lstStyle>
            <a:defPPr>
              <a:defRPr lang="zh-CN"/>
            </a:defPPr>
            <a:lvl1pPr algn="ctr">
              <a:lnSpc>
                <a:spcPct val="120000"/>
              </a:lnSpc>
              <a:spcBef>
                <a:spcPct val="20000"/>
              </a:spcBef>
              <a:defRPr sz="1400">
                <a:latin typeface="+mn-ea"/>
              </a:defRPr>
            </a:lvl1pPr>
          </a:lstStyle>
          <a:p>
            <a:pPr algn="just"/>
            <a:r>
              <a:rPr lang="zh-CN" altLang="en-US" sz="1800" dirty="0"/>
              <a:t>河南理工大学位于河南省焦作市，是中国第一所矿业高等学府。</a:t>
            </a:r>
          </a:p>
        </p:txBody>
      </p:sp>
      <p:pic>
        <p:nvPicPr>
          <p:cNvPr id="48" name="图形 47">
            <a:extLst>
              <a:ext uri="{FF2B5EF4-FFF2-40B4-BE49-F238E27FC236}">
                <a16:creationId xmlns="" xmlns:a16="http://schemas.microsoft.com/office/drawing/2014/main" id="{507C5AE1-7CD6-4349-BEAF-9E7B8B590F9F}"/>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5922440" y="1870969"/>
            <a:ext cx="432000" cy="432000"/>
          </a:xfrm>
          <a:prstGeom prst="rect">
            <a:avLst/>
          </a:prstGeom>
        </p:spPr>
      </p:pic>
      <p:pic>
        <p:nvPicPr>
          <p:cNvPr id="50" name="图形 49">
            <a:extLst>
              <a:ext uri="{FF2B5EF4-FFF2-40B4-BE49-F238E27FC236}">
                <a16:creationId xmlns="" xmlns:a16="http://schemas.microsoft.com/office/drawing/2014/main" id="{92BE0285-9600-4B21-BE90-0EB2C06E9BC7}"/>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2299890" y="1870969"/>
            <a:ext cx="432000" cy="432000"/>
          </a:xfrm>
          <a:prstGeom prst="rect">
            <a:avLst/>
          </a:prstGeom>
        </p:spPr>
      </p:pic>
      <p:pic>
        <p:nvPicPr>
          <p:cNvPr id="51" name="图形 50">
            <a:extLst>
              <a:ext uri="{FF2B5EF4-FFF2-40B4-BE49-F238E27FC236}">
                <a16:creationId xmlns="" xmlns:a16="http://schemas.microsoft.com/office/drawing/2014/main" id="{17E4F431-3F31-48DD-85B2-2FBD260FF5B5}"/>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7737525" y="1870969"/>
            <a:ext cx="432000" cy="432000"/>
          </a:xfrm>
          <a:prstGeom prst="rect">
            <a:avLst/>
          </a:prstGeom>
        </p:spPr>
      </p:pic>
      <p:pic>
        <p:nvPicPr>
          <p:cNvPr id="52" name="图形 51">
            <a:extLst>
              <a:ext uri="{FF2B5EF4-FFF2-40B4-BE49-F238E27FC236}">
                <a16:creationId xmlns="" xmlns:a16="http://schemas.microsoft.com/office/drawing/2014/main" id="{64A26035-2964-4B8B-A137-139F8E4E06EB}"/>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p:blipFill>
        <p:spPr>
          <a:xfrm>
            <a:off x="9552612" y="1865116"/>
            <a:ext cx="432000" cy="432000"/>
          </a:xfrm>
          <a:prstGeom prst="rect">
            <a:avLst/>
          </a:prstGeom>
        </p:spPr>
      </p:pic>
      <p:pic>
        <p:nvPicPr>
          <p:cNvPr id="53" name="图形 52">
            <a:extLst>
              <a:ext uri="{FF2B5EF4-FFF2-40B4-BE49-F238E27FC236}">
                <a16:creationId xmlns="" xmlns:a16="http://schemas.microsoft.com/office/drawing/2014/main" id="{DB6D4B14-5DDD-427D-AC45-16490C815468}"/>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tretch>
            <a:fillRect/>
          </a:stretch>
        </p:blipFill>
        <p:spPr>
          <a:xfrm>
            <a:off x="4107355" y="1870969"/>
            <a:ext cx="432000" cy="432000"/>
          </a:xfrm>
          <a:prstGeom prst="rect">
            <a:avLst/>
          </a:prstGeom>
        </p:spPr>
      </p:pic>
    </p:spTree>
    <p:extLst>
      <p:ext uri="{BB962C8B-B14F-4D97-AF65-F5344CB8AC3E}">
        <p14:creationId xmlns:p14="http://schemas.microsoft.com/office/powerpoint/2010/main" val="330437698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D60E400-D549-4821-9516-1AB8D6F22A20}"/>
              </a:ext>
            </a:extLst>
          </p:cNvPr>
          <p:cNvSpPr>
            <a:spLocks noGrp="1"/>
          </p:cNvSpPr>
          <p:nvPr>
            <p:ph type="title"/>
          </p:nvPr>
        </p:nvSpPr>
        <p:spPr/>
        <p:txBody>
          <a:bodyPr/>
          <a:lstStyle/>
          <a:p>
            <a:r>
              <a:rPr lang="zh-CN" altLang="en-US" dirty="0"/>
              <a:t>项目过程中遇到的问题</a:t>
            </a:r>
          </a:p>
        </p:txBody>
      </p:sp>
      <p:sp>
        <p:nvSpPr>
          <p:cNvPr id="16" name="矩形 15">
            <a:extLst>
              <a:ext uri="{FF2B5EF4-FFF2-40B4-BE49-F238E27FC236}">
                <a16:creationId xmlns="" xmlns:a16="http://schemas.microsoft.com/office/drawing/2014/main" id="{60A86C1E-7D04-4FDE-B72C-F8ED74B0E241}"/>
              </a:ext>
            </a:extLst>
          </p:cNvPr>
          <p:cNvSpPr>
            <a:spLocks noChangeArrowheads="1"/>
          </p:cNvSpPr>
          <p:nvPr/>
        </p:nvSpPr>
        <p:spPr bwMode="auto">
          <a:xfrm>
            <a:off x="1" y="5364403"/>
            <a:ext cx="1685282" cy="79453"/>
          </a:xfrm>
          <a:prstGeom prst="rect">
            <a:avLst/>
          </a:prstGeom>
          <a:solidFill>
            <a:schemeClr val="accent1"/>
          </a:solidFill>
          <a:ln w="15875" algn="ctr">
            <a:noFill/>
            <a:miter lim="800000"/>
          </a:ln>
        </p:spPr>
        <p:txBody>
          <a:bodyPr lIns="115187" tIns="57593" rIns="115187" bIns="57593" anchor="ctr"/>
          <a:lstStyle/>
          <a:p>
            <a:pPr algn="ctr" defTabSz="1217295"/>
            <a:endParaRPr lang="zh-CN" altLang="en-US"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矩形 16">
            <a:extLst>
              <a:ext uri="{FF2B5EF4-FFF2-40B4-BE49-F238E27FC236}">
                <a16:creationId xmlns="" xmlns:a16="http://schemas.microsoft.com/office/drawing/2014/main" id="{33E6B27C-3591-4099-BB0E-8DD640B963C8}"/>
              </a:ext>
            </a:extLst>
          </p:cNvPr>
          <p:cNvSpPr>
            <a:spLocks noChangeArrowheads="1"/>
          </p:cNvSpPr>
          <p:nvPr/>
        </p:nvSpPr>
        <p:spPr bwMode="auto">
          <a:xfrm>
            <a:off x="2467295" y="5364403"/>
            <a:ext cx="9724705" cy="79453"/>
          </a:xfrm>
          <a:prstGeom prst="rect">
            <a:avLst/>
          </a:prstGeom>
          <a:solidFill>
            <a:schemeClr val="accent1"/>
          </a:solidFill>
          <a:ln w="15875" algn="ctr">
            <a:noFill/>
            <a:miter lim="800000"/>
          </a:ln>
        </p:spPr>
        <p:txBody>
          <a:bodyPr lIns="115187" tIns="57593" rIns="115187" bIns="57593" anchor="ctr"/>
          <a:lstStyle/>
          <a:p>
            <a:pPr algn="ctr" defTabSz="1217295"/>
            <a:endParaRPr lang="zh-CN" altLang="en-US"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矩形 17">
            <a:extLst>
              <a:ext uri="{FF2B5EF4-FFF2-40B4-BE49-F238E27FC236}">
                <a16:creationId xmlns="" xmlns:a16="http://schemas.microsoft.com/office/drawing/2014/main" id="{D51AB975-955C-41A8-A55B-F7F54F120BF1}"/>
              </a:ext>
            </a:extLst>
          </p:cNvPr>
          <p:cNvSpPr>
            <a:spLocks noChangeArrowheads="1"/>
          </p:cNvSpPr>
          <p:nvPr/>
        </p:nvSpPr>
        <p:spPr bwMode="auto">
          <a:xfrm>
            <a:off x="1661371" y="4851016"/>
            <a:ext cx="888435" cy="79453"/>
          </a:xfrm>
          <a:prstGeom prst="rect">
            <a:avLst/>
          </a:prstGeom>
          <a:solidFill>
            <a:schemeClr val="accent1"/>
          </a:solidFill>
          <a:ln w="15875" algn="ctr">
            <a:noFill/>
            <a:miter lim="800000"/>
          </a:ln>
        </p:spPr>
        <p:txBody>
          <a:bodyPr lIns="115187" tIns="57593" rIns="115187" bIns="57593" anchor="ctr"/>
          <a:lstStyle/>
          <a:p>
            <a:pPr algn="ctr" defTabSz="1217295"/>
            <a:endParaRPr lang="zh-CN" altLang="en-US"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矩形 18">
            <a:extLst>
              <a:ext uri="{FF2B5EF4-FFF2-40B4-BE49-F238E27FC236}">
                <a16:creationId xmlns="" xmlns:a16="http://schemas.microsoft.com/office/drawing/2014/main" id="{311C2517-42C6-4AAE-98EF-E464F917EABC}"/>
              </a:ext>
            </a:extLst>
          </p:cNvPr>
          <p:cNvSpPr>
            <a:spLocks noChangeArrowheads="1"/>
          </p:cNvSpPr>
          <p:nvPr/>
        </p:nvSpPr>
        <p:spPr bwMode="auto">
          <a:xfrm rot="5400000">
            <a:off x="1361894" y="5100833"/>
            <a:ext cx="586729" cy="84037"/>
          </a:xfrm>
          <a:prstGeom prst="rect">
            <a:avLst/>
          </a:prstGeom>
          <a:solidFill>
            <a:schemeClr val="accent1"/>
          </a:solidFill>
          <a:ln w="15875" algn="ctr">
            <a:noFill/>
            <a:miter lim="800000"/>
          </a:ln>
        </p:spPr>
        <p:txBody>
          <a:bodyPr rot="10800000" vert="eaVert" lIns="115187" tIns="57593" rIns="115187" bIns="57593" anchor="ctr"/>
          <a:lstStyle/>
          <a:p>
            <a:pPr algn="ctr" defTabSz="1217295"/>
            <a:endParaRPr lang="zh-CN" altLang="en-US"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矩形 19">
            <a:extLst>
              <a:ext uri="{FF2B5EF4-FFF2-40B4-BE49-F238E27FC236}">
                <a16:creationId xmlns="" xmlns:a16="http://schemas.microsoft.com/office/drawing/2014/main" id="{89D36CFD-BB29-4746-99D1-B28D75546E49}"/>
              </a:ext>
            </a:extLst>
          </p:cNvPr>
          <p:cNvSpPr>
            <a:spLocks noChangeArrowheads="1"/>
          </p:cNvSpPr>
          <p:nvPr/>
        </p:nvSpPr>
        <p:spPr bwMode="auto">
          <a:xfrm rot="5400000">
            <a:off x="2215186" y="5103126"/>
            <a:ext cx="586729" cy="82509"/>
          </a:xfrm>
          <a:prstGeom prst="rect">
            <a:avLst/>
          </a:prstGeom>
          <a:solidFill>
            <a:schemeClr val="accent1"/>
          </a:solidFill>
          <a:ln w="15875" algn="ctr">
            <a:noFill/>
            <a:miter lim="800000"/>
          </a:ln>
        </p:spPr>
        <p:txBody>
          <a:bodyPr rot="10800000" vert="eaVert" lIns="115187" tIns="57593" rIns="115187" bIns="57593" anchor="ctr"/>
          <a:lstStyle/>
          <a:p>
            <a:pPr algn="ctr" defTabSz="1217295"/>
            <a:endParaRPr lang="zh-CN" altLang="en-US"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Freeform 9">
            <a:extLst>
              <a:ext uri="{FF2B5EF4-FFF2-40B4-BE49-F238E27FC236}">
                <a16:creationId xmlns="" xmlns:a16="http://schemas.microsoft.com/office/drawing/2014/main" id="{D79C6FDB-7910-47F0-A368-A71E3677B9B8}"/>
              </a:ext>
            </a:extLst>
          </p:cNvPr>
          <p:cNvSpPr>
            <a:spLocks noEditPoints="1"/>
          </p:cNvSpPr>
          <p:nvPr/>
        </p:nvSpPr>
        <p:spPr bwMode="auto">
          <a:xfrm>
            <a:off x="701824" y="1601090"/>
            <a:ext cx="2817519" cy="3072685"/>
          </a:xfrm>
          <a:custGeom>
            <a:avLst/>
            <a:gdLst>
              <a:gd name="T0" fmla="*/ 2147483647 w 2676"/>
              <a:gd name="T1" fmla="*/ 2147483647 h 2848"/>
              <a:gd name="T2" fmla="*/ 2147483647 w 2676"/>
              <a:gd name="T3" fmla="*/ 2147483647 h 2848"/>
              <a:gd name="T4" fmla="*/ 2147483647 w 2676"/>
              <a:gd name="T5" fmla="*/ 2147483647 h 2848"/>
              <a:gd name="T6" fmla="*/ 0 w 2676"/>
              <a:gd name="T7" fmla="*/ 2147483647 h 2848"/>
              <a:gd name="T8" fmla="*/ 2147483647 w 2676"/>
              <a:gd name="T9" fmla="*/ 2147483647 h 2848"/>
              <a:gd name="T10" fmla="*/ 2147483647 w 2676"/>
              <a:gd name="T11" fmla="*/ 2147483647 h 2848"/>
              <a:gd name="T12" fmla="*/ 2147483647 w 2676"/>
              <a:gd name="T13" fmla="*/ 2147483647 h 2848"/>
              <a:gd name="T14" fmla="*/ 2147483647 w 2676"/>
              <a:gd name="T15" fmla="*/ 0 h 2848"/>
              <a:gd name="T16" fmla="*/ 2147483647 w 2676"/>
              <a:gd name="T17" fmla="*/ 2147483647 h 2848"/>
              <a:gd name="T18" fmla="*/ 2147483647 w 2676"/>
              <a:gd name="T19" fmla="*/ 2147483647 h 2848"/>
              <a:gd name="T20" fmla="*/ 2147483647 w 2676"/>
              <a:gd name="T21" fmla="*/ 2147483647 h 2848"/>
              <a:gd name="T22" fmla="*/ 2147483647 w 2676"/>
              <a:gd name="T23" fmla="*/ 2147483647 h 2848"/>
              <a:gd name="T24" fmla="*/ 2147483647 w 2676"/>
              <a:gd name="T25" fmla="*/ 2147483647 h 2848"/>
              <a:gd name="T26" fmla="*/ 2147483647 w 2676"/>
              <a:gd name="T27" fmla="*/ 2147483647 h 2848"/>
              <a:gd name="T28" fmla="*/ 2147483647 w 2676"/>
              <a:gd name="T29" fmla="*/ 2147483647 h 2848"/>
              <a:gd name="T30" fmla="*/ 2147483647 w 2676"/>
              <a:gd name="T31" fmla="*/ 2147483647 h 2848"/>
              <a:gd name="T32" fmla="*/ 2147483647 w 2676"/>
              <a:gd name="T33" fmla="*/ 2147483647 h 2848"/>
              <a:gd name="T34" fmla="*/ 2147483647 w 2676"/>
              <a:gd name="T35" fmla="*/ 2147483647 h 2848"/>
              <a:gd name="T36" fmla="*/ 2147483647 w 2676"/>
              <a:gd name="T37" fmla="*/ 2147483647 h 2848"/>
              <a:gd name="T38" fmla="*/ 2147483647 w 2676"/>
              <a:gd name="T39" fmla="*/ 2147483647 h 2848"/>
              <a:gd name="T40" fmla="*/ 2147483647 w 2676"/>
              <a:gd name="T41" fmla="*/ 2147483647 h 2848"/>
              <a:gd name="T42" fmla="*/ 2147483647 w 2676"/>
              <a:gd name="T43" fmla="*/ 2147483647 h 2848"/>
              <a:gd name="T44" fmla="*/ 2147483647 w 2676"/>
              <a:gd name="T45" fmla="*/ 2147483647 h 2848"/>
              <a:gd name="T46" fmla="*/ 2147483647 w 2676"/>
              <a:gd name="T47" fmla="*/ 2147483647 h 2848"/>
              <a:gd name="T48" fmla="*/ 2147483647 w 2676"/>
              <a:gd name="T49" fmla="*/ 2147483647 h 2848"/>
              <a:gd name="T50" fmla="*/ 2147483647 w 2676"/>
              <a:gd name="T51" fmla="*/ 2147483647 h 2848"/>
              <a:gd name="T52" fmla="*/ 2147483647 w 2676"/>
              <a:gd name="T53" fmla="*/ 2147483647 h 2848"/>
              <a:gd name="T54" fmla="*/ 2147483647 w 2676"/>
              <a:gd name="T55" fmla="*/ 2147483647 h 2848"/>
              <a:gd name="T56" fmla="*/ 2147483647 w 2676"/>
              <a:gd name="T57" fmla="*/ 2147483647 h 2848"/>
              <a:gd name="T58" fmla="*/ 2147483647 w 2676"/>
              <a:gd name="T59" fmla="*/ 2147483647 h 2848"/>
              <a:gd name="T60" fmla="*/ 2147483647 w 2676"/>
              <a:gd name="T61" fmla="*/ 2147483647 h 2848"/>
              <a:gd name="T62" fmla="*/ 2147483647 w 2676"/>
              <a:gd name="T63" fmla="*/ 2147483647 h 2848"/>
              <a:gd name="T64" fmla="*/ 2147483647 w 2676"/>
              <a:gd name="T65" fmla="*/ 2147483647 h 2848"/>
              <a:gd name="T66" fmla="*/ 2147483647 w 2676"/>
              <a:gd name="T67" fmla="*/ 2147483647 h 2848"/>
              <a:gd name="T68" fmla="*/ 2147483647 w 2676"/>
              <a:gd name="T69" fmla="*/ 2147483647 h 2848"/>
              <a:gd name="T70" fmla="*/ 2147483647 w 2676"/>
              <a:gd name="T71" fmla="*/ 2147483647 h 2848"/>
              <a:gd name="T72" fmla="*/ 2147483647 w 2676"/>
              <a:gd name="T73" fmla="*/ 2147483647 h 2848"/>
              <a:gd name="T74" fmla="*/ 2147483647 w 2676"/>
              <a:gd name="T75" fmla="*/ 2147483647 h 2848"/>
              <a:gd name="T76" fmla="*/ 2147483647 w 2676"/>
              <a:gd name="T77" fmla="*/ 2147483647 h 2848"/>
              <a:gd name="T78" fmla="*/ 2147483647 w 2676"/>
              <a:gd name="T79" fmla="*/ 2147483647 h 2848"/>
              <a:gd name="T80" fmla="*/ 2147483647 w 2676"/>
              <a:gd name="T81" fmla="*/ 2147483647 h 2848"/>
              <a:gd name="T82" fmla="*/ 2147483647 w 2676"/>
              <a:gd name="T83" fmla="*/ 2147483647 h 2848"/>
              <a:gd name="T84" fmla="*/ 2147483647 w 2676"/>
              <a:gd name="T85" fmla="*/ 2147483647 h 2848"/>
              <a:gd name="T86" fmla="*/ 2147483647 w 2676"/>
              <a:gd name="T87" fmla="*/ 2147483647 h 2848"/>
              <a:gd name="T88" fmla="*/ 2147483647 w 2676"/>
              <a:gd name="T89" fmla="*/ 2147483647 h 2848"/>
              <a:gd name="T90" fmla="*/ 2147483647 w 2676"/>
              <a:gd name="T91" fmla="*/ 2147483647 h 2848"/>
              <a:gd name="T92" fmla="*/ 2147483647 w 2676"/>
              <a:gd name="T93" fmla="*/ 2147483647 h 2848"/>
              <a:gd name="T94" fmla="*/ 2147483647 w 2676"/>
              <a:gd name="T95" fmla="*/ 2147483647 h 2848"/>
              <a:gd name="T96" fmla="*/ 2147483647 w 2676"/>
              <a:gd name="T97" fmla="*/ 2147483647 h 2848"/>
              <a:gd name="T98" fmla="*/ 2147483647 w 2676"/>
              <a:gd name="T99" fmla="*/ 2147483647 h 2848"/>
              <a:gd name="T100" fmla="*/ 2147483647 w 2676"/>
              <a:gd name="T101" fmla="*/ 2147483647 h 2848"/>
              <a:gd name="T102" fmla="*/ 2147483647 w 2676"/>
              <a:gd name="T103" fmla="*/ 2147483647 h 2848"/>
              <a:gd name="T104" fmla="*/ 2147483647 w 2676"/>
              <a:gd name="T105" fmla="*/ 2147483647 h 2848"/>
              <a:gd name="T106" fmla="*/ 2147483647 w 2676"/>
              <a:gd name="T107" fmla="*/ 2147483647 h 2848"/>
              <a:gd name="T108" fmla="*/ 2147483647 w 2676"/>
              <a:gd name="T109" fmla="*/ 2147483647 h 2848"/>
              <a:gd name="T110" fmla="*/ 2147483647 w 2676"/>
              <a:gd name="T111" fmla="*/ 2147483647 h 2848"/>
              <a:gd name="T112" fmla="*/ 2147483647 w 2676"/>
              <a:gd name="T113" fmla="*/ 2147483647 h 2848"/>
              <a:gd name="T114" fmla="*/ 2147483647 w 2676"/>
              <a:gd name="T115" fmla="*/ 2147483647 h 2848"/>
              <a:gd name="T116" fmla="*/ 2147483647 w 2676"/>
              <a:gd name="T117" fmla="*/ 2147483647 h 2848"/>
              <a:gd name="T118" fmla="*/ 2147483647 w 2676"/>
              <a:gd name="T119" fmla="*/ 2147483647 h 2848"/>
              <a:gd name="T120" fmla="*/ 2147483647 w 2676"/>
              <a:gd name="T121" fmla="*/ 2147483647 h 2848"/>
              <a:gd name="T122" fmla="*/ 2147483647 w 2676"/>
              <a:gd name="T123" fmla="*/ 2147483647 h 284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676"/>
              <a:gd name="T187" fmla="*/ 0 h 2848"/>
              <a:gd name="T188" fmla="*/ 2676 w 2676"/>
              <a:gd name="T189" fmla="*/ 2848 h 284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676" h="2848">
                <a:moveTo>
                  <a:pt x="764" y="1468"/>
                </a:moveTo>
                <a:lnTo>
                  <a:pt x="132" y="1468"/>
                </a:lnTo>
                <a:cubicBezTo>
                  <a:pt x="91" y="1468"/>
                  <a:pt x="58" y="1452"/>
                  <a:pt x="36" y="1427"/>
                </a:cubicBezTo>
                <a:cubicBezTo>
                  <a:pt x="12" y="1401"/>
                  <a:pt x="0" y="1365"/>
                  <a:pt x="0" y="1325"/>
                </a:cubicBezTo>
                <a:cubicBezTo>
                  <a:pt x="0" y="1220"/>
                  <a:pt x="16" y="1037"/>
                  <a:pt x="83" y="843"/>
                </a:cubicBezTo>
                <a:cubicBezTo>
                  <a:pt x="128" y="710"/>
                  <a:pt x="198" y="572"/>
                  <a:pt x="302" y="448"/>
                </a:cubicBezTo>
                <a:cubicBezTo>
                  <a:pt x="463" y="257"/>
                  <a:pt x="645" y="145"/>
                  <a:pt x="830" y="80"/>
                </a:cubicBezTo>
                <a:cubicBezTo>
                  <a:pt x="1014" y="16"/>
                  <a:pt x="1200" y="0"/>
                  <a:pt x="1369" y="0"/>
                </a:cubicBezTo>
                <a:cubicBezTo>
                  <a:pt x="1521" y="0"/>
                  <a:pt x="1738" y="26"/>
                  <a:pt x="1955" y="115"/>
                </a:cubicBezTo>
                <a:cubicBezTo>
                  <a:pt x="2115" y="180"/>
                  <a:pt x="2276" y="279"/>
                  <a:pt x="2412" y="426"/>
                </a:cubicBezTo>
                <a:cubicBezTo>
                  <a:pt x="2517" y="540"/>
                  <a:pt x="2583" y="667"/>
                  <a:pt x="2623" y="798"/>
                </a:cubicBezTo>
                <a:cubicBezTo>
                  <a:pt x="2669" y="953"/>
                  <a:pt x="2676" y="1113"/>
                  <a:pt x="2663" y="1258"/>
                </a:cubicBezTo>
                <a:cubicBezTo>
                  <a:pt x="2645" y="1440"/>
                  <a:pt x="2572" y="1589"/>
                  <a:pt x="2470" y="1716"/>
                </a:cubicBezTo>
                <a:cubicBezTo>
                  <a:pt x="2370" y="1841"/>
                  <a:pt x="2243" y="1944"/>
                  <a:pt x="2115" y="2036"/>
                </a:cubicBezTo>
                <a:cubicBezTo>
                  <a:pt x="1973" y="2139"/>
                  <a:pt x="1882" y="2230"/>
                  <a:pt x="1826" y="2320"/>
                </a:cubicBezTo>
                <a:cubicBezTo>
                  <a:pt x="1773" y="2408"/>
                  <a:pt x="1753" y="2497"/>
                  <a:pt x="1753" y="2597"/>
                </a:cubicBezTo>
                <a:lnTo>
                  <a:pt x="1753" y="2808"/>
                </a:lnTo>
                <a:lnTo>
                  <a:pt x="1753" y="2848"/>
                </a:lnTo>
                <a:lnTo>
                  <a:pt x="1713" y="2848"/>
                </a:lnTo>
                <a:lnTo>
                  <a:pt x="904" y="2848"/>
                </a:lnTo>
                <a:lnTo>
                  <a:pt x="864" y="2848"/>
                </a:lnTo>
                <a:lnTo>
                  <a:pt x="864" y="2808"/>
                </a:lnTo>
                <a:lnTo>
                  <a:pt x="864" y="2501"/>
                </a:lnTo>
                <a:cubicBezTo>
                  <a:pt x="864" y="2304"/>
                  <a:pt x="896" y="2146"/>
                  <a:pt x="963" y="2008"/>
                </a:cubicBezTo>
                <a:cubicBezTo>
                  <a:pt x="1029" y="1870"/>
                  <a:pt x="1127" y="1754"/>
                  <a:pt x="1258" y="1640"/>
                </a:cubicBezTo>
                <a:cubicBezTo>
                  <a:pt x="1295" y="1608"/>
                  <a:pt x="1342" y="1576"/>
                  <a:pt x="1391" y="1542"/>
                </a:cubicBezTo>
                <a:cubicBezTo>
                  <a:pt x="1526" y="1449"/>
                  <a:pt x="1684" y="1340"/>
                  <a:pt x="1684" y="1195"/>
                </a:cubicBezTo>
                <a:cubicBezTo>
                  <a:pt x="1684" y="1109"/>
                  <a:pt x="1649" y="1032"/>
                  <a:pt x="1585" y="977"/>
                </a:cubicBezTo>
                <a:cubicBezTo>
                  <a:pt x="1523" y="924"/>
                  <a:pt x="1435" y="891"/>
                  <a:pt x="1325" y="891"/>
                </a:cubicBezTo>
                <a:cubicBezTo>
                  <a:pt x="1211" y="891"/>
                  <a:pt x="1103" y="939"/>
                  <a:pt x="1020" y="1022"/>
                </a:cubicBezTo>
                <a:cubicBezTo>
                  <a:pt x="939" y="1103"/>
                  <a:pt x="882" y="1218"/>
                  <a:pt x="867" y="1355"/>
                </a:cubicBezTo>
                <a:cubicBezTo>
                  <a:pt x="865" y="1381"/>
                  <a:pt x="861" y="1405"/>
                  <a:pt x="848" y="1426"/>
                </a:cubicBezTo>
                <a:cubicBezTo>
                  <a:pt x="832" y="1452"/>
                  <a:pt x="807" y="1468"/>
                  <a:pt x="764" y="1468"/>
                </a:cubicBezTo>
                <a:close/>
                <a:moveTo>
                  <a:pt x="132" y="1388"/>
                </a:moveTo>
                <a:lnTo>
                  <a:pt x="764" y="1388"/>
                </a:lnTo>
                <a:cubicBezTo>
                  <a:pt x="774" y="1388"/>
                  <a:pt x="779" y="1387"/>
                  <a:pt x="780" y="1384"/>
                </a:cubicBezTo>
                <a:cubicBezTo>
                  <a:pt x="784" y="1378"/>
                  <a:pt x="786" y="1363"/>
                  <a:pt x="788" y="1347"/>
                </a:cubicBezTo>
                <a:cubicBezTo>
                  <a:pt x="805" y="1191"/>
                  <a:pt x="870" y="1059"/>
                  <a:pt x="963" y="966"/>
                </a:cubicBezTo>
                <a:cubicBezTo>
                  <a:pt x="1061" y="867"/>
                  <a:pt x="1190" y="811"/>
                  <a:pt x="1325" y="811"/>
                </a:cubicBezTo>
                <a:cubicBezTo>
                  <a:pt x="1455" y="811"/>
                  <a:pt x="1561" y="851"/>
                  <a:pt x="1637" y="916"/>
                </a:cubicBezTo>
                <a:cubicBezTo>
                  <a:pt x="1719" y="987"/>
                  <a:pt x="1764" y="1086"/>
                  <a:pt x="1764" y="1195"/>
                </a:cubicBezTo>
                <a:cubicBezTo>
                  <a:pt x="1764" y="1382"/>
                  <a:pt x="1588" y="1504"/>
                  <a:pt x="1436" y="1608"/>
                </a:cubicBezTo>
                <a:cubicBezTo>
                  <a:pt x="1389" y="1640"/>
                  <a:pt x="1344" y="1671"/>
                  <a:pt x="1311" y="1700"/>
                </a:cubicBezTo>
                <a:cubicBezTo>
                  <a:pt x="1187" y="1808"/>
                  <a:pt x="1095" y="1916"/>
                  <a:pt x="1034" y="2042"/>
                </a:cubicBezTo>
                <a:cubicBezTo>
                  <a:pt x="974" y="2169"/>
                  <a:pt x="944" y="2316"/>
                  <a:pt x="944" y="2501"/>
                </a:cubicBezTo>
                <a:lnTo>
                  <a:pt x="944" y="2768"/>
                </a:lnTo>
                <a:lnTo>
                  <a:pt x="1673" y="2768"/>
                </a:lnTo>
                <a:lnTo>
                  <a:pt x="1673" y="2597"/>
                </a:lnTo>
                <a:cubicBezTo>
                  <a:pt x="1673" y="2483"/>
                  <a:pt x="1696" y="2381"/>
                  <a:pt x="1758" y="2279"/>
                </a:cubicBezTo>
                <a:cubicBezTo>
                  <a:pt x="1819" y="2179"/>
                  <a:pt x="1917" y="2081"/>
                  <a:pt x="2069" y="1971"/>
                </a:cubicBezTo>
                <a:cubicBezTo>
                  <a:pt x="2191" y="1883"/>
                  <a:pt x="2313" y="1784"/>
                  <a:pt x="2408" y="1666"/>
                </a:cubicBezTo>
                <a:cubicBezTo>
                  <a:pt x="2500" y="1550"/>
                  <a:pt x="2567" y="1415"/>
                  <a:pt x="2583" y="1250"/>
                </a:cubicBezTo>
                <a:cubicBezTo>
                  <a:pt x="2596" y="1115"/>
                  <a:pt x="2590" y="966"/>
                  <a:pt x="2546" y="820"/>
                </a:cubicBezTo>
                <a:cubicBezTo>
                  <a:pt x="2510" y="701"/>
                  <a:pt x="2449" y="584"/>
                  <a:pt x="2353" y="481"/>
                </a:cubicBezTo>
                <a:cubicBezTo>
                  <a:pt x="2226" y="343"/>
                  <a:pt x="2075" y="250"/>
                  <a:pt x="1925" y="189"/>
                </a:cubicBezTo>
                <a:cubicBezTo>
                  <a:pt x="1719" y="105"/>
                  <a:pt x="1514" y="80"/>
                  <a:pt x="1369" y="80"/>
                </a:cubicBezTo>
                <a:cubicBezTo>
                  <a:pt x="1207" y="80"/>
                  <a:pt x="1030" y="95"/>
                  <a:pt x="857" y="156"/>
                </a:cubicBezTo>
                <a:cubicBezTo>
                  <a:pt x="684" y="216"/>
                  <a:pt x="514" y="321"/>
                  <a:pt x="363" y="500"/>
                </a:cubicBezTo>
                <a:cubicBezTo>
                  <a:pt x="266" y="614"/>
                  <a:pt x="201" y="744"/>
                  <a:pt x="158" y="869"/>
                </a:cubicBezTo>
                <a:cubicBezTo>
                  <a:pt x="95" y="1053"/>
                  <a:pt x="80" y="1226"/>
                  <a:pt x="80" y="1325"/>
                </a:cubicBezTo>
                <a:cubicBezTo>
                  <a:pt x="80" y="1346"/>
                  <a:pt x="85" y="1363"/>
                  <a:pt x="95" y="1374"/>
                </a:cubicBezTo>
                <a:cubicBezTo>
                  <a:pt x="103" y="1383"/>
                  <a:pt x="115" y="1388"/>
                  <a:pt x="132" y="1388"/>
                </a:cubicBezTo>
                <a:close/>
              </a:path>
            </a:pathLst>
          </a:custGeom>
          <a:solidFill>
            <a:schemeClr val="accent1"/>
          </a:solidFill>
          <a:ln w="9525">
            <a:noFill/>
            <a:round/>
          </a:ln>
        </p:spPr>
        <p:txBody>
          <a:bodyPr/>
          <a:lstStyle/>
          <a:p>
            <a:pPr defTabSz="914400"/>
            <a:endParaRPr lang="zh-CN" altLang="en-US" dirty="0">
              <a:solidFill>
                <a:prstClr val="black"/>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7" name="组合 26">
            <a:extLst>
              <a:ext uri="{FF2B5EF4-FFF2-40B4-BE49-F238E27FC236}">
                <a16:creationId xmlns="" xmlns:a16="http://schemas.microsoft.com/office/drawing/2014/main" id="{C04FAFB5-3A66-4FBD-A67B-A8EF3942697D}"/>
              </a:ext>
            </a:extLst>
          </p:cNvPr>
          <p:cNvGrpSpPr/>
          <p:nvPr/>
        </p:nvGrpSpPr>
        <p:grpSpPr>
          <a:xfrm>
            <a:off x="9331720" y="2155825"/>
            <a:ext cx="2164955" cy="3364076"/>
            <a:chOff x="9331720" y="2155825"/>
            <a:chExt cx="2164955" cy="3364076"/>
          </a:xfrm>
        </p:grpSpPr>
        <p:cxnSp>
          <p:nvCxnSpPr>
            <p:cNvPr id="9" name="直接连接符 8">
              <a:extLst>
                <a:ext uri="{FF2B5EF4-FFF2-40B4-BE49-F238E27FC236}">
                  <a16:creationId xmlns="" xmlns:a16="http://schemas.microsoft.com/office/drawing/2014/main" id="{D6E50A8D-5607-45BC-87C0-A8DFBC3DA5C9}"/>
                </a:ext>
              </a:extLst>
            </p:cNvPr>
            <p:cNvCxnSpPr>
              <a:cxnSpLocks noChangeShapeType="1"/>
            </p:cNvCxnSpPr>
            <p:nvPr/>
          </p:nvCxnSpPr>
          <p:spPr bwMode="auto">
            <a:xfrm>
              <a:off x="9441241" y="2155825"/>
              <a:ext cx="0" cy="2968625"/>
            </a:xfrm>
            <a:prstGeom prst="line">
              <a:avLst/>
            </a:prstGeom>
            <a:noFill/>
            <a:ln w="12700" algn="ctr">
              <a:solidFill>
                <a:srgbClr val="2E2E2E"/>
              </a:solidFill>
              <a:prstDash val="dash"/>
              <a:round/>
              <a:headEnd type="oval" w="med" len="med"/>
            </a:ln>
          </p:spPr>
        </p:cxnSp>
        <p:grpSp>
          <p:nvGrpSpPr>
            <p:cNvPr id="26" name="组合 25">
              <a:extLst>
                <a:ext uri="{FF2B5EF4-FFF2-40B4-BE49-F238E27FC236}">
                  <a16:creationId xmlns="" xmlns:a16="http://schemas.microsoft.com/office/drawing/2014/main" id="{8AF16506-AEBF-4A31-A35F-E8F782413987}"/>
                </a:ext>
              </a:extLst>
            </p:cNvPr>
            <p:cNvGrpSpPr/>
            <p:nvPr/>
          </p:nvGrpSpPr>
          <p:grpSpPr>
            <a:xfrm>
              <a:off x="9629498" y="2190750"/>
              <a:ext cx="1867177" cy="2959499"/>
              <a:chOff x="9629498" y="2190750"/>
              <a:chExt cx="1867177" cy="2959499"/>
            </a:xfrm>
          </p:grpSpPr>
          <p:sp>
            <p:nvSpPr>
              <p:cNvPr id="10" name="TextBox 123">
                <a:extLst>
                  <a:ext uri="{FF2B5EF4-FFF2-40B4-BE49-F238E27FC236}">
                    <a16:creationId xmlns="" xmlns:a16="http://schemas.microsoft.com/office/drawing/2014/main" id="{723F9408-B199-4FA8-BDFF-524158408665}"/>
                  </a:ext>
                </a:extLst>
              </p:cNvPr>
              <p:cNvSpPr txBox="1">
                <a:spLocks noChangeArrowheads="1"/>
              </p:cNvSpPr>
              <p:nvPr/>
            </p:nvSpPr>
            <p:spPr bwMode="auto">
              <a:xfrm>
                <a:off x="9629499" y="2190750"/>
                <a:ext cx="1371600" cy="307777"/>
              </a:xfrm>
              <a:prstGeom prst="rect">
                <a:avLst/>
              </a:prstGeom>
              <a:noFill/>
              <a:ln w="9525">
                <a:noFill/>
                <a:miter lim="800000"/>
              </a:ln>
            </p:spPr>
            <p:txBody>
              <a:bodyPr lIns="0" tIns="0" rIns="0" bIns="0">
                <a:spAutoFit/>
              </a:bodyPr>
              <a:lstStyle/>
              <a:p>
                <a:pPr defTabSz="1217295"/>
                <a:r>
                  <a:rPr lang="zh-CN" altLang="en-US" sz="20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请输入标题</a:t>
                </a:r>
              </a:p>
            </p:txBody>
          </p:sp>
          <p:sp>
            <p:nvSpPr>
              <p:cNvPr id="11" name="TextBox 124">
                <a:extLst>
                  <a:ext uri="{FF2B5EF4-FFF2-40B4-BE49-F238E27FC236}">
                    <a16:creationId xmlns="" xmlns:a16="http://schemas.microsoft.com/office/drawing/2014/main" id="{06E96956-8919-493C-BD6A-3CB9ABAD1625}"/>
                  </a:ext>
                </a:extLst>
              </p:cNvPr>
              <p:cNvSpPr txBox="1">
                <a:spLocks noChangeArrowheads="1"/>
              </p:cNvSpPr>
              <p:nvPr/>
            </p:nvSpPr>
            <p:spPr bwMode="auto">
              <a:xfrm>
                <a:off x="9629498" y="2519208"/>
                <a:ext cx="1867177" cy="2631041"/>
              </a:xfrm>
              <a:prstGeom prst="rect">
                <a:avLst/>
              </a:prstGeom>
              <a:noFill/>
              <a:ln w="9525">
                <a:noFill/>
                <a:miter lim="800000"/>
              </a:ln>
            </p:spPr>
            <p:txBody>
              <a:bodyPr wrap="square" lIns="0" tIns="0" rIns="0" bIns="0">
                <a:spAutoFit/>
              </a:bodyPr>
              <a:lstStyle/>
              <a:p>
                <a:pPr algn="just" defTabSz="1217295">
                  <a:lnSpc>
                    <a:spcPct val="120000"/>
                  </a:lnSpc>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学校前身是</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1909</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年由英国福公司兴办的焦作路矿学堂，历经河南福中矿务学校、焦作矿业学院等历史时期，</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2004</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年更名为河南理工大学。</a:t>
                </a:r>
              </a:p>
            </p:txBody>
          </p:sp>
        </p:grpSp>
        <p:sp>
          <p:nvSpPr>
            <p:cNvPr id="35" name="椭圆 55">
              <a:extLst>
                <a:ext uri="{FF2B5EF4-FFF2-40B4-BE49-F238E27FC236}">
                  <a16:creationId xmlns="" xmlns:a16="http://schemas.microsoft.com/office/drawing/2014/main" id="{E89E8196-90F0-407C-9075-23394078DA65}"/>
                </a:ext>
              </a:extLst>
            </p:cNvPr>
            <p:cNvSpPr>
              <a:spLocks noChangeArrowheads="1"/>
            </p:cNvSpPr>
            <p:nvPr/>
          </p:nvSpPr>
          <p:spPr bwMode="auto">
            <a:xfrm>
              <a:off x="9331720" y="5288357"/>
              <a:ext cx="230714" cy="231544"/>
            </a:xfrm>
            <a:prstGeom prst="ellipse">
              <a:avLst/>
            </a:prstGeom>
            <a:solidFill>
              <a:schemeClr val="bg1"/>
            </a:solidFill>
            <a:ln w="57150" algn="ctr">
              <a:solidFill>
                <a:schemeClr val="accent1"/>
              </a:solidFill>
              <a:round/>
            </a:ln>
          </p:spPr>
          <p:txBody>
            <a:bodyPr lIns="115187" tIns="57593" rIns="115187" bIns="57593" anchor="ctr"/>
            <a:lstStyle/>
            <a:p>
              <a:pPr algn="ctr" defTabSz="1217295"/>
              <a:endParaRPr lang="zh-CN" altLang="en-US"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31" name="组合 30">
            <a:extLst>
              <a:ext uri="{FF2B5EF4-FFF2-40B4-BE49-F238E27FC236}">
                <a16:creationId xmlns="" xmlns:a16="http://schemas.microsoft.com/office/drawing/2014/main" id="{950107CE-92F9-4850-B120-777423C5D351}"/>
              </a:ext>
            </a:extLst>
          </p:cNvPr>
          <p:cNvGrpSpPr/>
          <p:nvPr/>
        </p:nvGrpSpPr>
        <p:grpSpPr>
          <a:xfrm>
            <a:off x="6553377" y="2155825"/>
            <a:ext cx="2164955" cy="3364076"/>
            <a:chOff x="9331720" y="2155825"/>
            <a:chExt cx="2164955" cy="3364076"/>
          </a:xfrm>
        </p:grpSpPr>
        <p:cxnSp>
          <p:nvCxnSpPr>
            <p:cNvPr id="32" name="直接连接符 31">
              <a:extLst>
                <a:ext uri="{FF2B5EF4-FFF2-40B4-BE49-F238E27FC236}">
                  <a16:creationId xmlns="" xmlns:a16="http://schemas.microsoft.com/office/drawing/2014/main" id="{DAAA9D78-3FB5-4769-A99A-FEB699BF5805}"/>
                </a:ext>
              </a:extLst>
            </p:cNvPr>
            <p:cNvCxnSpPr>
              <a:cxnSpLocks noChangeShapeType="1"/>
            </p:cNvCxnSpPr>
            <p:nvPr/>
          </p:nvCxnSpPr>
          <p:spPr bwMode="auto">
            <a:xfrm>
              <a:off x="9441241" y="2155825"/>
              <a:ext cx="0" cy="2968625"/>
            </a:xfrm>
            <a:prstGeom prst="line">
              <a:avLst/>
            </a:prstGeom>
            <a:noFill/>
            <a:ln w="12700" algn="ctr">
              <a:solidFill>
                <a:srgbClr val="2E2E2E"/>
              </a:solidFill>
              <a:prstDash val="dash"/>
              <a:round/>
              <a:headEnd type="oval" w="med" len="med"/>
            </a:ln>
          </p:spPr>
        </p:cxnSp>
        <p:grpSp>
          <p:nvGrpSpPr>
            <p:cNvPr id="33" name="组合 32">
              <a:extLst>
                <a:ext uri="{FF2B5EF4-FFF2-40B4-BE49-F238E27FC236}">
                  <a16:creationId xmlns="" xmlns:a16="http://schemas.microsoft.com/office/drawing/2014/main" id="{2C1F2F15-135E-451A-B4EE-5670FF648C78}"/>
                </a:ext>
              </a:extLst>
            </p:cNvPr>
            <p:cNvGrpSpPr/>
            <p:nvPr/>
          </p:nvGrpSpPr>
          <p:grpSpPr>
            <a:xfrm>
              <a:off x="9629498" y="2190750"/>
              <a:ext cx="1867177" cy="2959499"/>
              <a:chOff x="9629498" y="2190750"/>
              <a:chExt cx="1867177" cy="2959499"/>
            </a:xfrm>
          </p:grpSpPr>
          <p:sp>
            <p:nvSpPr>
              <p:cNvPr id="38" name="TextBox 123">
                <a:extLst>
                  <a:ext uri="{FF2B5EF4-FFF2-40B4-BE49-F238E27FC236}">
                    <a16:creationId xmlns="" xmlns:a16="http://schemas.microsoft.com/office/drawing/2014/main" id="{D9551191-480F-455B-B5BA-7BC8C03D861C}"/>
                  </a:ext>
                </a:extLst>
              </p:cNvPr>
              <p:cNvSpPr txBox="1">
                <a:spLocks noChangeArrowheads="1"/>
              </p:cNvSpPr>
              <p:nvPr/>
            </p:nvSpPr>
            <p:spPr bwMode="auto">
              <a:xfrm>
                <a:off x="9629499" y="2190750"/>
                <a:ext cx="1371600" cy="307777"/>
              </a:xfrm>
              <a:prstGeom prst="rect">
                <a:avLst/>
              </a:prstGeom>
              <a:noFill/>
              <a:ln w="9525">
                <a:noFill/>
                <a:miter lim="800000"/>
              </a:ln>
            </p:spPr>
            <p:txBody>
              <a:bodyPr lIns="0" tIns="0" rIns="0" bIns="0">
                <a:spAutoFit/>
              </a:bodyPr>
              <a:lstStyle/>
              <a:p>
                <a:pPr defTabSz="1217295"/>
                <a:r>
                  <a:rPr lang="zh-CN" altLang="en-US" sz="20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请输入标题</a:t>
                </a:r>
              </a:p>
            </p:txBody>
          </p:sp>
          <p:sp>
            <p:nvSpPr>
              <p:cNvPr id="39" name="TextBox 124">
                <a:extLst>
                  <a:ext uri="{FF2B5EF4-FFF2-40B4-BE49-F238E27FC236}">
                    <a16:creationId xmlns="" xmlns:a16="http://schemas.microsoft.com/office/drawing/2014/main" id="{1ED24FDE-C5BB-4757-9D63-9B7BB3624897}"/>
                  </a:ext>
                </a:extLst>
              </p:cNvPr>
              <p:cNvSpPr txBox="1">
                <a:spLocks noChangeArrowheads="1"/>
              </p:cNvSpPr>
              <p:nvPr/>
            </p:nvSpPr>
            <p:spPr bwMode="auto">
              <a:xfrm>
                <a:off x="9629498" y="2519208"/>
                <a:ext cx="1867177" cy="2631041"/>
              </a:xfrm>
              <a:prstGeom prst="rect">
                <a:avLst/>
              </a:prstGeom>
              <a:noFill/>
              <a:ln w="9525">
                <a:noFill/>
                <a:miter lim="800000"/>
              </a:ln>
            </p:spPr>
            <p:txBody>
              <a:bodyPr wrap="square" lIns="0" tIns="0" rIns="0" bIns="0">
                <a:spAutoFit/>
              </a:bodyPr>
              <a:lstStyle/>
              <a:p>
                <a:pPr algn="just" defTabSz="1217295">
                  <a:lnSpc>
                    <a:spcPct val="120000"/>
                  </a:lnSpc>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学校前身是</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1909</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年由英国福公司兴办的焦作路矿学堂，历经河南福中矿务学校、焦作矿业学院等历史时期，</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2004</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年更名为河南理工大学。</a:t>
                </a:r>
              </a:p>
            </p:txBody>
          </p:sp>
        </p:grpSp>
        <p:sp>
          <p:nvSpPr>
            <p:cNvPr id="37" name="椭圆 55">
              <a:extLst>
                <a:ext uri="{FF2B5EF4-FFF2-40B4-BE49-F238E27FC236}">
                  <a16:creationId xmlns="" xmlns:a16="http://schemas.microsoft.com/office/drawing/2014/main" id="{AB86A9F8-5F4F-4FA9-B84C-B4CC7BA771CD}"/>
                </a:ext>
              </a:extLst>
            </p:cNvPr>
            <p:cNvSpPr>
              <a:spLocks noChangeArrowheads="1"/>
            </p:cNvSpPr>
            <p:nvPr/>
          </p:nvSpPr>
          <p:spPr bwMode="auto">
            <a:xfrm>
              <a:off x="9331720" y="5288357"/>
              <a:ext cx="230714" cy="231544"/>
            </a:xfrm>
            <a:prstGeom prst="ellipse">
              <a:avLst/>
            </a:prstGeom>
            <a:solidFill>
              <a:schemeClr val="bg1"/>
            </a:solidFill>
            <a:ln w="57150" algn="ctr">
              <a:solidFill>
                <a:schemeClr val="accent1"/>
              </a:solidFill>
              <a:round/>
            </a:ln>
          </p:spPr>
          <p:txBody>
            <a:bodyPr lIns="115187" tIns="57593" rIns="115187" bIns="57593" anchor="ctr"/>
            <a:lstStyle/>
            <a:p>
              <a:pPr algn="ctr" defTabSz="1217295"/>
              <a:endParaRPr lang="zh-CN" altLang="en-US"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40" name="组合 39">
            <a:extLst>
              <a:ext uri="{FF2B5EF4-FFF2-40B4-BE49-F238E27FC236}">
                <a16:creationId xmlns="" xmlns:a16="http://schemas.microsoft.com/office/drawing/2014/main" id="{DBAAA695-C3C8-45AC-A902-9A9007A71F69}"/>
              </a:ext>
            </a:extLst>
          </p:cNvPr>
          <p:cNvGrpSpPr/>
          <p:nvPr/>
        </p:nvGrpSpPr>
        <p:grpSpPr>
          <a:xfrm>
            <a:off x="3775034" y="2155825"/>
            <a:ext cx="2164955" cy="3364076"/>
            <a:chOff x="9331720" y="2155825"/>
            <a:chExt cx="2164955" cy="3364076"/>
          </a:xfrm>
        </p:grpSpPr>
        <p:cxnSp>
          <p:nvCxnSpPr>
            <p:cNvPr id="41" name="直接连接符 40">
              <a:extLst>
                <a:ext uri="{FF2B5EF4-FFF2-40B4-BE49-F238E27FC236}">
                  <a16:creationId xmlns="" xmlns:a16="http://schemas.microsoft.com/office/drawing/2014/main" id="{28050D5A-740B-48BE-A1F2-14714ADAF6EB}"/>
                </a:ext>
              </a:extLst>
            </p:cNvPr>
            <p:cNvCxnSpPr>
              <a:cxnSpLocks noChangeShapeType="1"/>
            </p:cNvCxnSpPr>
            <p:nvPr/>
          </p:nvCxnSpPr>
          <p:spPr bwMode="auto">
            <a:xfrm>
              <a:off x="9441241" y="2155825"/>
              <a:ext cx="0" cy="2968625"/>
            </a:xfrm>
            <a:prstGeom prst="line">
              <a:avLst/>
            </a:prstGeom>
            <a:noFill/>
            <a:ln w="12700" algn="ctr">
              <a:solidFill>
                <a:srgbClr val="2E2E2E"/>
              </a:solidFill>
              <a:prstDash val="dash"/>
              <a:round/>
              <a:headEnd type="oval" w="med" len="med"/>
            </a:ln>
          </p:spPr>
        </p:cxnSp>
        <p:grpSp>
          <p:nvGrpSpPr>
            <p:cNvPr id="42" name="组合 41">
              <a:extLst>
                <a:ext uri="{FF2B5EF4-FFF2-40B4-BE49-F238E27FC236}">
                  <a16:creationId xmlns="" xmlns:a16="http://schemas.microsoft.com/office/drawing/2014/main" id="{FBE29D7F-F027-4392-8305-FADD81BE81C1}"/>
                </a:ext>
              </a:extLst>
            </p:cNvPr>
            <p:cNvGrpSpPr/>
            <p:nvPr/>
          </p:nvGrpSpPr>
          <p:grpSpPr>
            <a:xfrm>
              <a:off x="9629498" y="2190750"/>
              <a:ext cx="1867177" cy="2959499"/>
              <a:chOff x="9629498" y="2190750"/>
              <a:chExt cx="1867177" cy="2959499"/>
            </a:xfrm>
          </p:grpSpPr>
          <p:sp>
            <p:nvSpPr>
              <p:cNvPr id="44" name="TextBox 123">
                <a:extLst>
                  <a:ext uri="{FF2B5EF4-FFF2-40B4-BE49-F238E27FC236}">
                    <a16:creationId xmlns="" xmlns:a16="http://schemas.microsoft.com/office/drawing/2014/main" id="{0E054EFE-5BAB-42D7-BAF9-EBDD4CD9D4AE}"/>
                  </a:ext>
                </a:extLst>
              </p:cNvPr>
              <p:cNvSpPr txBox="1">
                <a:spLocks noChangeArrowheads="1"/>
              </p:cNvSpPr>
              <p:nvPr/>
            </p:nvSpPr>
            <p:spPr bwMode="auto">
              <a:xfrm>
                <a:off x="9629499" y="2190750"/>
                <a:ext cx="1371600" cy="307777"/>
              </a:xfrm>
              <a:prstGeom prst="rect">
                <a:avLst/>
              </a:prstGeom>
              <a:noFill/>
              <a:ln w="9525">
                <a:noFill/>
                <a:miter lim="800000"/>
              </a:ln>
            </p:spPr>
            <p:txBody>
              <a:bodyPr lIns="0" tIns="0" rIns="0" bIns="0">
                <a:spAutoFit/>
              </a:bodyPr>
              <a:lstStyle/>
              <a:p>
                <a:pPr defTabSz="1217295"/>
                <a:r>
                  <a:rPr lang="zh-CN" altLang="en-US" sz="2000" b="1" dirty="0">
                    <a:solidFill>
                      <a:schemeClr val="accent1"/>
                    </a:solidFill>
                    <a:latin typeface="微软雅黑" panose="020B0503020204020204" pitchFamily="34" charset="-122"/>
                    <a:ea typeface="微软雅黑" panose="020B0503020204020204" pitchFamily="34" charset="-122"/>
                    <a:sym typeface="微软雅黑" panose="020B0503020204020204" pitchFamily="34" charset="-122"/>
                  </a:rPr>
                  <a:t>请输入标题</a:t>
                </a:r>
              </a:p>
            </p:txBody>
          </p:sp>
          <p:sp>
            <p:nvSpPr>
              <p:cNvPr id="45" name="TextBox 124">
                <a:extLst>
                  <a:ext uri="{FF2B5EF4-FFF2-40B4-BE49-F238E27FC236}">
                    <a16:creationId xmlns="" xmlns:a16="http://schemas.microsoft.com/office/drawing/2014/main" id="{B990E95E-197E-47E4-BFF6-C08CE17DBEC8}"/>
                  </a:ext>
                </a:extLst>
              </p:cNvPr>
              <p:cNvSpPr txBox="1">
                <a:spLocks noChangeArrowheads="1"/>
              </p:cNvSpPr>
              <p:nvPr/>
            </p:nvSpPr>
            <p:spPr bwMode="auto">
              <a:xfrm>
                <a:off x="9629498" y="2519208"/>
                <a:ext cx="1867177" cy="2631041"/>
              </a:xfrm>
              <a:prstGeom prst="rect">
                <a:avLst/>
              </a:prstGeom>
              <a:noFill/>
              <a:ln w="9525">
                <a:noFill/>
                <a:miter lim="800000"/>
              </a:ln>
            </p:spPr>
            <p:txBody>
              <a:bodyPr wrap="square" lIns="0" tIns="0" rIns="0" bIns="0">
                <a:spAutoFit/>
              </a:bodyPr>
              <a:lstStyle/>
              <a:p>
                <a:pPr algn="just" defTabSz="1217295">
                  <a:lnSpc>
                    <a:spcPct val="120000"/>
                  </a:lnSpc>
                </a:pP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学校前身是</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1909</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年由英国福公司兴办的焦作路矿学堂，历经河南福中矿务学校、焦作矿业学院等历史时期，</a:t>
                </a:r>
                <a:r>
                  <a:rPr lang="en-US" altLang="zh-CN"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2004</a:t>
                </a:r>
                <a:r>
                  <a:rPr lang="zh-CN" altLang="en-US" dirty="0">
                    <a:solidFill>
                      <a:schemeClr val="tx1">
                        <a:lumMod val="75000"/>
                        <a:lumOff val="25000"/>
                      </a:schemeClr>
                    </a:solidFill>
                    <a:latin typeface="微软雅黑 Light" panose="020B0502040204020203" pitchFamily="34" charset="-122"/>
                    <a:ea typeface="微软雅黑 Light" panose="020B0502040204020203" pitchFamily="34" charset="-122"/>
                    <a:sym typeface="微软雅黑" panose="020B0503020204020204" pitchFamily="34" charset="-122"/>
                  </a:rPr>
                  <a:t>年更名为河南理工大学。</a:t>
                </a:r>
              </a:p>
            </p:txBody>
          </p:sp>
        </p:grpSp>
        <p:sp>
          <p:nvSpPr>
            <p:cNvPr id="43" name="椭圆 55">
              <a:extLst>
                <a:ext uri="{FF2B5EF4-FFF2-40B4-BE49-F238E27FC236}">
                  <a16:creationId xmlns="" xmlns:a16="http://schemas.microsoft.com/office/drawing/2014/main" id="{542E022B-BB0A-4576-9ACA-BB2CAAE513BA}"/>
                </a:ext>
              </a:extLst>
            </p:cNvPr>
            <p:cNvSpPr>
              <a:spLocks noChangeArrowheads="1"/>
            </p:cNvSpPr>
            <p:nvPr/>
          </p:nvSpPr>
          <p:spPr bwMode="auto">
            <a:xfrm>
              <a:off x="9331720" y="5288357"/>
              <a:ext cx="230714" cy="231544"/>
            </a:xfrm>
            <a:prstGeom prst="ellipse">
              <a:avLst/>
            </a:prstGeom>
            <a:solidFill>
              <a:schemeClr val="bg1"/>
            </a:solidFill>
            <a:ln w="57150" algn="ctr">
              <a:solidFill>
                <a:schemeClr val="accent1"/>
              </a:solidFill>
              <a:round/>
            </a:ln>
          </p:spPr>
          <p:txBody>
            <a:bodyPr lIns="115187" tIns="57593" rIns="115187" bIns="57593" anchor="ctr"/>
            <a:lstStyle/>
            <a:p>
              <a:pPr algn="ctr" defTabSz="1217295"/>
              <a:endParaRPr lang="zh-CN" altLang="en-US" sz="240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extLst>
      <p:ext uri="{BB962C8B-B14F-4D97-AF65-F5344CB8AC3E}">
        <p14:creationId xmlns:p14="http://schemas.microsoft.com/office/powerpoint/2010/main" val="19410649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占位符 25">
            <a:extLst>
              <a:ext uri="{FF2B5EF4-FFF2-40B4-BE49-F238E27FC236}">
                <a16:creationId xmlns="" xmlns:a16="http://schemas.microsoft.com/office/drawing/2014/main" id="{182B612A-28F9-4F73-812E-15EF482E4CE7}"/>
              </a:ext>
            </a:extLst>
          </p:cNvPr>
          <p:cNvPicPr>
            <a:picLocks noGrp="1" noChangeAspect="1"/>
          </p:cNvPicPr>
          <p:nvPr>
            <p:ph type="pic" sz="quarter" idx="13"/>
          </p:nvPr>
        </p:nvPicPr>
        <p:blipFill>
          <a:blip r:embed="rId3">
            <a:extLst>
              <a:ext uri="{28A0092B-C50C-407E-A947-70E740481C1C}">
                <a14:useLocalDpi xmlns:a14="http://schemas.microsoft.com/office/drawing/2010/main" val="0"/>
              </a:ext>
            </a:extLst>
          </a:blip>
          <a:srcRect/>
          <a:stretch>
            <a:fillRect/>
          </a:stretch>
        </p:blipFill>
        <p:spPr/>
      </p:pic>
      <p:pic>
        <p:nvPicPr>
          <p:cNvPr id="13" name="图片占位符 12">
            <a:extLst>
              <a:ext uri="{FF2B5EF4-FFF2-40B4-BE49-F238E27FC236}">
                <a16:creationId xmlns="" xmlns:a16="http://schemas.microsoft.com/office/drawing/2014/main" id="{5397E69F-8821-4C6D-94A8-D8F8FBFFDFA6}"/>
              </a:ext>
            </a:extLst>
          </p:cNvPr>
          <p:cNvPicPr>
            <a:picLocks noGrp="1" noChangeAspect="1"/>
          </p:cNvPicPr>
          <p:nvPr>
            <p:ph type="pic" sz="quarter" idx="10"/>
          </p:nvPr>
        </p:nvPicPr>
        <p:blipFill>
          <a:blip r:embed="rId4">
            <a:extLst>
              <a:ext uri="{28A0092B-C50C-407E-A947-70E740481C1C}">
                <a14:useLocalDpi xmlns:a14="http://schemas.microsoft.com/office/drawing/2010/main" val="0"/>
              </a:ext>
            </a:extLst>
          </a:blip>
          <a:srcRect/>
          <a:stretch>
            <a:fillRect/>
          </a:stretch>
        </p:blipFill>
        <p:spPr/>
      </p:pic>
      <p:pic>
        <p:nvPicPr>
          <p:cNvPr id="22" name="图片占位符 21">
            <a:extLst>
              <a:ext uri="{FF2B5EF4-FFF2-40B4-BE49-F238E27FC236}">
                <a16:creationId xmlns="" xmlns:a16="http://schemas.microsoft.com/office/drawing/2014/main" id="{516C9728-3D6F-46BA-A6AA-6BB6B033B695}"/>
              </a:ext>
            </a:extLst>
          </p:cNvPr>
          <p:cNvPicPr>
            <a:picLocks noGrp="1" noChangeAspect="1"/>
          </p:cNvPicPr>
          <p:nvPr>
            <p:ph type="pic" sz="quarter" idx="11"/>
          </p:nvPr>
        </p:nvPicPr>
        <p:blipFill>
          <a:blip r:embed="rId5">
            <a:extLst>
              <a:ext uri="{28A0092B-C50C-407E-A947-70E740481C1C}">
                <a14:useLocalDpi xmlns:a14="http://schemas.microsoft.com/office/drawing/2010/main" val="0"/>
              </a:ext>
            </a:extLst>
          </a:blip>
          <a:srcRect/>
          <a:stretch>
            <a:fillRect/>
          </a:stretch>
        </p:blipFill>
        <p:spPr/>
      </p:pic>
      <p:pic>
        <p:nvPicPr>
          <p:cNvPr id="24" name="图片占位符 23">
            <a:extLst>
              <a:ext uri="{FF2B5EF4-FFF2-40B4-BE49-F238E27FC236}">
                <a16:creationId xmlns="" xmlns:a16="http://schemas.microsoft.com/office/drawing/2014/main" id="{72EDE89D-5824-42E3-9A17-22A26AB26F0C}"/>
              </a:ext>
            </a:extLst>
          </p:cNvPr>
          <p:cNvPicPr>
            <a:picLocks noGrp="1" noChangeAspect="1"/>
          </p:cNvPicPr>
          <p:nvPr>
            <p:ph type="pic" sz="quarter" idx="12"/>
          </p:nvPr>
        </p:nvPicPr>
        <p:blipFill>
          <a:blip r:embed="rId6">
            <a:extLst>
              <a:ext uri="{28A0092B-C50C-407E-A947-70E740481C1C}">
                <a14:useLocalDpi xmlns:a14="http://schemas.microsoft.com/office/drawing/2010/main" val="0"/>
              </a:ext>
            </a:extLst>
          </a:blip>
          <a:srcRect/>
          <a:stretch>
            <a:fillRect/>
          </a:stretch>
        </p:blipFill>
        <p:spPr/>
      </p:pic>
      <p:cxnSp>
        <p:nvCxnSpPr>
          <p:cNvPr id="12" name="直接连接符 11">
            <a:extLst>
              <a:ext uri="{FF2B5EF4-FFF2-40B4-BE49-F238E27FC236}">
                <a16:creationId xmlns="" xmlns:a16="http://schemas.microsoft.com/office/drawing/2014/main" id="{0D15C840-B3C9-41BF-87E5-06A0137F73B6}"/>
              </a:ext>
            </a:extLst>
          </p:cNvPr>
          <p:cNvCxnSpPr>
            <a:cxnSpLocks/>
          </p:cNvCxnSpPr>
          <p:nvPr/>
        </p:nvCxnSpPr>
        <p:spPr>
          <a:xfrm>
            <a:off x="1594012" y="4663671"/>
            <a:ext cx="44972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 xmlns:a16="http://schemas.microsoft.com/office/drawing/2014/main" id="{5A9BEE3A-924D-4D5C-A577-CF9DEBEDFB57}"/>
              </a:ext>
            </a:extLst>
          </p:cNvPr>
          <p:cNvSpPr txBox="1"/>
          <p:nvPr/>
        </p:nvSpPr>
        <p:spPr>
          <a:xfrm>
            <a:off x="738875" y="4965007"/>
            <a:ext cx="2160000" cy="800732"/>
          </a:xfrm>
          <a:prstGeom prst="rect">
            <a:avLst/>
          </a:prstGeom>
          <a:noFill/>
        </p:spPr>
        <p:txBody>
          <a:bodyPr wrap="square" rtlCol="0">
            <a:spAutoFit/>
          </a:bodyPr>
          <a:lstStyle/>
          <a:p>
            <a:pPr algn="ctr">
              <a:lnSpc>
                <a:spcPct val="120000"/>
              </a:lnSpc>
            </a:pPr>
            <a:r>
              <a:rPr lang="zh-CN" altLang="en-US" sz="2000" dirty="0"/>
              <a:t>对图片做一个</a:t>
            </a:r>
            <a:endParaRPr lang="en-US" altLang="zh-CN" sz="2000" dirty="0"/>
          </a:p>
          <a:p>
            <a:pPr algn="ctr">
              <a:lnSpc>
                <a:spcPct val="120000"/>
              </a:lnSpc>
            </a:pPr>
            <a:r>
              <a:rPr lang="zh-CN" altLang="en-US" sz="2000" dirty="0"/>
              <a:t>简单的描述</a:t>
            </a:r>
          </a:p>
        </p:txBody>
      </p:sp>
      <p:cxnSp>
        <p:nvCxnSpPr>
          <p:cNvPr id="14" name="直接连接符 13">
            <a:extLst>
              <a:ext uri="{FF2B5EF4-FFF2-40B4-BE49-F238E27FC236}">
                <a16:creationId xmlns="" xmlns:a16="http://schemas.microsoft.com/office/drawing/2014/main" id="{26063DFB-60DD-4F21-A492-5C762BD4401B}"/>
              </a:ext>
            </a:extLst>
          </p:cNvPr>
          <p:cNvCxnSpPr>
            <a:cxnSpLocks/>
          </p:cNvCxnSpPr>
          <p:nvPr/>
        </p:nvCxnSpPr>
        <p:spPr>
          <a:xfrm>
            <a:off x="4445429" y="4663671"/>
            <a:ext cx="44972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8" name="文本框 17">
            <a:extLst>
              <a:ext uri="{FF2B5EF4-FFF2-40B4-BE49-F238E27FC236}">
                <a16:creationId xmlns="" xmlns:a16="http://schemas.microsoft.com/office/drawing/2014/main" id="{72C3F70E-B47F-4159-B25A-6C6C3747B257}"/>
              </a:ext>
            </a:extLst>
          </p:cNvPr>
          <p:cNvSpPr txBox="1"/>
          <p:nvPr/>
        </p:nvSpPr>
        <p:spPr>
          <a:xfrm>
            <a:off x="3590292" y="4965007"/>
            <a:ext cx="2160000" cy="800732"/>
          </a:xfrm>
          <a:prstGeom prst="rect">
            <a:avLst/>
          </a:prstGeom>
          <a:noFill/>
        </p:spPr>
        <p:txBody>
          <a:bodyPr wrap="square" rtlCol="0">
            <a:spAutoFit/>
          </a:bodyPr>
          <a:lstStyle/>
          <a:p>
            <a:pPr algn="ctr">
              <a:lnSpc>
                <a:spcPct val="120000"/>
              </a:lnSpc>
            </a:pPr>
            <a:r>
              <a:rPr lang="zh-CN" altLang="en-US" sz="2000" dirty="0"/>
              <a:t>对图片做一个</a:t>
            </a:r>
            <a:endParaRPr lang="en-US" altLang="zh-CN" sz="2000" dirty="0"/>
          </a:p>
          <a:p>
            <a:pPr algn="ctr">
              <a:lnSpc>
                <a:spcPct val="120000"/>
              </a:lnSpc>
            </a:pPr>
            <a:r>
              <a:rPr lang="zh-CN" altLang="en-US" sz="2000" dirty="0"/>
              <a:t>简单的描述</a:t>
            </a:r>
          </a:p>
        </p:txBody>
      </p:sp>
      <p:cxnSp>
        <p:nvCxnSpPr>
          <p:cNvPr id="15" name="直接连接符 14">
            <a:extLst>
              <a:ext uri="{FF2B5EF4-FFF2-40B4-BE49-F238E27FC236}">
                <a16:creationId xmlns="" xmlns:a16="http://schemas.microsoft.com/office/drawing/2014/main" id="{53C68CEB-31EE-433D-A3E7-EB8827760E31}"/>
              </a:ext>
            </a:extLst>
          </p:cNvPr>
          <p:cNvCxnSpPr>
            <a:cxnSpLocks/>
          </p:cNvCxnSpPr>
          <p:nvPr/>
        </p:nvCxnSpPr>
        <p:spPr>
          <a:xfrm>
            <a:off x="7296846" y="4663671"/>
            <a:ext cx="44972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 xmlns:a16="http://schemas.microsoft.com/office/drawing/2014/main" id="{C0E99F6C-40BD-4AC4-81EA-4FDD5B592959}"/>
              </a:ext>
            </a:extLst>
          </p:cNvPr>
          <p:cNvSpPr txBox="1"/>
          <p:nvPr/>
        </p:nvSpPr>
        <p:spPr>
          <a:xfrm>
            <a:off x="6441709" y="4965007"/>
            <a:ext cx="2160000" cy="800732"/>
          </a:xfrm>
          <a:prstGeom prst="rect">
            <a:avLst/>
          </a:prstGeom>
          <a:noFill/>
        </p:spPr>
        <p:txBody>
          <a:bodyPr wrap="square" rtlCol="0">
            <a:spAutoFit/>
          </a:bodyPr>
          <a:lstStyle/>
          <a:p>
            <a:pPr algn="ctr">
              <a:lnSpc>
                <a:spcPct val="120000"/>
              </a:lnSpc>
            </a:pPr>
            <a:r>
              <a:rPr lang="zh-CN" altLang="en-US" sz="2000" dirty="0"/>
              <a:t>对图片做一个</a:t>
            </a:r>
            <a:endParaRPr lang="en-US" altLang="zh-CN" sz="2000" dirty="0"/>
          </a:p>
          <a:p>
            <a:pPr algn="ctr">
              <a:lnSpc>
                <a:spcPct val="120000"/>
              </a:lnSpc>
            </a:pPr>
            <a:r>
              <a:rPr lang="zh-CN" altLang="en-US" sz="2000" dirty="0"/>
              <a:t>简单的描述</a:t>
            </a:r>
          </a:p>
        </p:txBody>
      </p:sp>
      <p:cxnSp>
        <p:nvCxnSpPr>
          <p:cNvPr id="16" name="直接连接符 15">
            <a:extLst>
              <a:ext uri="{FF2B5EF4-FFF2-40B4-BE49-F238E27FC236}">
                <a16:creationId xmlns="" xmlns:a16="http://schemas.microsoft.com/office/drawing/2014/main" id="{339B6DC1-9A0D-495A-8FEB-DEC57A0B2167}"/>
              </a:ext>
            </a:extLst>
          </p:cNvPr>
          <p:cNvCxnSpPr>
            <a:cxnSpLocks/>
          </p:cNvCxnSpPr>
          <p:nvPr/>
        </p:nvCxnSpPr>
        <p:spPr>
          <a:xfrm>
            <a:off x="10148262" y="4663671"/>
            <a:ext cx="44972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0" name="文本框 19">
            <a:extLst>
              <a:ext uri="{FF2B5EF4-FFF2-40B4-BE49-F238E27FC236}">
                <a16:creationId xmlns="" xmlns:a16="http://schemas.microsoft.com/office/drawing/2014/main" id="{8A04A91B-29A4-4340-AC29-E52FDD6C8526}"/>
              </a:ext>
            </a:extLst>
          </p:cNvPr>
          <p:cNvSpPr txBox="1"/>
          <p:nvPr/>
        </p:nvSpPr>
        <p:spPr>
          <a:xfrm>
            <a:off x="9293125" y="4965007"/>
            <a:ext cx="2160000" cy="800732"/>
          </a:xfrm>
          <a:prstGeom prst="rect">
            <a:avLst/>
          </a:prstGeom>
          <a:noFill/>
        </p:spPr>
        <p:txBody>
          <a:bodyPr wrap="square" rtlCol="0">
            <a:spAutoFit/>
          </a:bodyPr>
          <a:lstStyle/>
          <a:p>
            <a:pPr algn="ctr">
              <a:lnSpc>
                <a:spcPct val="120000"/>
              </a:lnSpc>
            </a:pPr>
            <a:r>
              <a:rPr lang="zh-CN" altLang="en-US" sz="2000" dirty="0"/>
              <a:t>对图片做一个</a:t>
            </a:r>
            <a:endParaRPr lang="en-US" altLang="zh-CN" sz="2000" dirty="0"/>
          </a:p>
          <a:p>
            <a:pPr algn="ctr">
              <a:lnSpc>
                <a:spcPct val="120000"/>
              </a:lnSpc>
            </a:pPr>
            <a:r>
              <a:rPr lang="zh-CN" altLang="en-US" sz="2000" dirty="0"/>
              <a:t>简单的描述</a:t>
            </a:r>
          </a:p>
        </p:txBody>
      </p:sp>
      <p:sp>
        <p:nvSpPr>
          <p:cNvPr id="28" name="标题 27">
            <a:extLst>
              <a:ext uri="{FF2B5EF4-FFF2-40B4-BE49-F238E27FC236}">
                <a16:creationId xmlns="" xmlns:a16="http://schemas.microsoft.com/office/drawing/2014/main" id="{E7155BD0-3798-4603-815D-5BB91327ACCF}"/>
              </a:ext>
            </a:extLst>
          </p:cNvPr>
          <p:cNvSpPr>
            <a:spLocks noGrp="1"/>
          </p:cNvSpPr>
          <p:nvPr>
            <p:ph type="title"/>
          </p:nvPr>
        </p:nvSpPr>
        <p:spPr/>
        <p:txBody>
          <a:bodyPr/>
          <a:lstStyle/>
          <a:p>
            <a:r>
              <a:rPr lang="zh-CN" altLang="en-US" dirty="0"/>
              <a:t>研究方法的使用</a:t>
            </a:r>
          </a:p>
        </p:txBody>
      </p:sp>
    </p:spTree>
    <p:extLst>
      <p:ext uri="{BB962C8B-B14F-4D97-AF65-F5344CB8AC3E}">
        <p14:creationId xmlns:p14="http://schemas.microsoft.com/office/powerpoint/2010/main" val="42152213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C4854F5-FDA1-482A-973A-6A6C3087EC53}"/>
              </a:ext>
            </a:extLst>
          </p:cNvPr>
          <p:cNvSpPr>
            <a:spLocks noGrp="1"/>
          </p:cNvSpPr>
          <p:nvPr>
            <p:ph type="title"/>
          </p:nvPr>
        </p:nvSpPr>
        <p:spPr/>
        <p:txBody>
          <a:bodyPr/>
          <a:lstStyle/>
          <a:p>
            <a:r>
              <a:rPr lang="zh-CN" altLang="en-US" dirty="0"/>
              <a:t>研究方法的使用</a:t>
            </a:r>
          </a:p>
        </p:txBody>
      </p:sp>
      <p:sp>
        <p:nvSpPr>
          <p:cNvPr id="4" name="矩形 3">
            <a:extLst>
              <a:ext uri="{FF2B5EF4-FFF2-40B4-BE49-F238E27FC236}">
                <a16:creationId xmlns="" xmlns:a16="http://schemas.microsoft.com/office/drawing/2014/main" id="{F9648099-73D4-49B9-B94A-7045194A0667}"/>
              </a:ext>
            </a:extLst>
          </p:cNvPr>
          <p:cNvSpPr/>
          <p:nvPr/>
        </p:nvSpPr>
        <p:spPr>
          <a:xfrm>
            <a:off x="1557517" y="3300531"/>
            <a:ext cx="2035613" cy="609080"/>
          </a:xfrm>
          <a:prstGeom prst="rect">
            <a:avLst/>
          </a:prstGeom>
          <a:solidFill>
            <a:schemeClr val="accent1"/>
          </a:solidFill>
          <a:ln>
            <a:noFill/>
          </a:ln>
          <a:effectLst>
            <a:outerShdw blurRad="1270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dirty="0">
                <a:solidFill>
                  <a:prstClr val="white"/>
                </a:solidFill>
                <a:latin typeface="微软雅黑 Light" panose="020B0502040204020203" pitchFamily="34" charset="-122"/>
                <a:ea typeface="微软雅黑 Light" panose="020B0502040204020203" pitchFamily="34" charset="-122"/>
              </a:rPr>
              <a:t>研究方法</a:t>
            </a:r>
            <a:endParaRPr kumimoji="0" lang="zh-CN" altLang="en-US" sz="2000" b="0" i="0" u="none" strike="noStrike" kern="1200" cap="none" spc="0" normalizeH="0" baseline="0" noProof="0" dirty="0">
              <a:ln>
                <a:noFill/>
              </a:ln>
              <a:solidFill>
                <a:prstClr val="white"/>
              </a:solidFill>
              <a:effectLst/>
              <a:uLnTx/>
              <a:uFillTx/>
              <a:latin typeface="微软雅黑 Light" panose="020B0502040204020203" pitchFamily="34" charset="-122"/>
              <a:ea typeface="微软雅黑 Light" panose="020B0502040204020203" pitchFamily="34" charset="-122"/>
            </a:endParaRPr>
          </a:p>
        </p:txBody>
      </p:sp>
      <p:sp>
        <p:nvSpPr>
          <p:cNvPr id="5" name="矩形 4">
            <a:extLst>
              <a:ext uri="{FF2B5EF4-FFF2-40B4-BE49-F238E27FC236}">
                <a16:creationId xmlns="" xmlns:a16="http://schemas.microsoft.com/office/drawing/2014/main" id="{D58DE428-241D-4CBF-ABC0-9E678F6BC7AA}"/>
              </a:ext>
            </a:extLst>
          </p:cNvPr>
          <p:cNvSpPr/>
          <p:nvPr/>
        </p:nvSpPr>
        <p:spPr>
          <a:xfrm>
            <a:off x="4426610" y="1606425"/>
            <a:ext cx="2251996" cy="609080"/>
          </a:xfrm>
          <a:prstGeom prst="rect">
            <a:avLst/>
          </a:prstGeom>
          <a:solidFill>
            <a:schemeClr val="tx1">
              <a:lumMod val="65000"/>
              <a:lumOff val="35000"/>
            </a:schemeClr>
          </a:solidFill>
          <a:ln>
            <a:noFill/>
          </a:ln>
          <a:effectLst>
            <a:outerShdw blurRad="1270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rPr>
              <a:t>图解法</a:t>
            </a:r>
          </a:p>
        </p:txBody>
      </p:sp>
      <p:sp>
        <p:nvSpPr>
          <p:cNvPr id="6" name="矩形 5">
            <a:extLst>
              <a:ext uri="{FF2B5EF4-FFF2-40B4-BE49-F238E27FC236}">
                <a16:creationId xmlns="" xmlns:a16="http://schemas.microsoft.com/office/drawing/2014/main" id="{120CB4CD-ADA9-4192-B03B-0DDAABEE287F}"/>
              </a:ext>
            </a:extLst>
          </p:cNvPr>
          <p:cNvSpPr/>
          <p:nvPr/>
        </p:nvSpPr>
        <p:spPr>
          <a:xfrm>
            <a:off x="4426610" y="3286506"/>
            <a:ext cx="2251996" cy="609080"/>
          </a:xfrm>
          <a:prstGeom prst="rect">
            <a:avLst/>
          </a:prstGeom>
          <a:solidFill>
            <a:schemeClr val="tx1">
              <a:lumMod val="65000"/>
              <a:lumOff val="35000"/>
            </a:schemeClr>
          </a:solidFill>
          <a:ln>
            <a:noFill/>
          </a:ln>
          <a:effectLst>
            <a:outerShdw blurRad="1270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rPr>
              <a:t>单纯形法</a:t>
            </a:r>
          </a:p>
        </p:txBody>
      </p:sp>
      <p:sp>
        <p:nvSpPr>
          <p:cNvPr id="7" name="矩形 6">
            <a:extLst>
              <a:ext uri="{FF2B5EF4-FFF2-40B4-BE49-F238E27FC236}">
                <a16:creationId xmlns="" xmlns:a16="http://schemas.microsoft.com/office/drawing/2014/main" id="{DEA0ED85-A3B1-47C4-90D3-FD0634BFBAC8}"/>
              </a:ext>
            </a:extLst>
          </p:cNvPr>
          <p:cNvSpPr/>
          <p:nvPr/>
        </p:nvSpPr>
        <p:spPr>
          <a:xfrm>
            <a:off x="4426610" y="4966588"/>
            <a:ext cx="2251996" cy="609080"/>
          </a:xfrm>
          <a:prstGeom prst="rect">
            <a:avLst/>
          </a:prstGeom>
          <a:solidFill>
            <a:schemeClr val="tx1">
              <a:lumMod val="65000"/>
              <a:lumOff val="35000"/>
            </a:schemeClr>
          </a:solidFill>
          <a:ln>
            <a:noFill/>
          </a:ln>
          <a:effectLst>
            <a:outerShdw blurRad="1270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white"/>
                </a:solidFill>
                <a:effectLst/>
                <a:uLnTx/>
                <a:uFillTx/>
                <a:latin typeface="微软雅黑 Light" panose="020B0502040204020203" pitchFamily="34" charset="-122"/>
                <a:ea typeface="微软雅黑 Light" panose="020B0502040204020203" pitchFamily="34" charset="-122"/>
              </a:rPr>
              <a:t>多项式时间算法</a:t>
            </a:r>
          </a:p>
        </p:txBody>
      </p:sp>
      <p:sp>
        <p:nvSpPr>
          <p:cNvPr id="8" name="矩形 7">
            <a:extLst>
              <a:ext uri="{FF2B5EF4-FFF2-40B4-BE49-F238E27FC236}">
                <a16:creationId xmlns="" xmlns:a16="http://schemas.microsoft.com/office/drawing/2014/main" id="{D387803A-E1A0-4FB6-92D4-E74E494C6354}"/>
              </a:ext>
            </a:extLst>
          </p:cNvPr>
          <p:cNvSpPr/>
          <p:nvPr/>
        </p:nvSpPr>
        <p:spPr>
          <a:xfrm>
            <a:off x="7512084" y="1186405"/>
            <a:ext cx="2604623" cy="609080"/>
          </a:xfrm>
          <a:prstGeom prst="rect">
            <a:avLst/>
          </a:prstGeom>
          <a:solidFill>
            <a:schemeClr val="bg1"/>
          </a:solidFill>
          <a:ln>
            <a:noFill/>
          </a:ln>
          <a:effectLst>
            <a:outerShdw blurRad="1270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prstClr val="black">
                    <a:lumMod val="85000"/>
                    <a:lumOff val="15000"/>
                  </a:prstClr>
                </a:solidFill>
                <a:effectLst/>
                <a:uLnTx/>
                <a:uFillTx/>
                <a:latin typeface="微软雅黑 Light" panose="020B0502040204020203" pitchFamily="34" charset="-122"/>
                <a:ea typeface="微软雅黑 Light" panose="020B0502040204020203" pitchFamily="34" charset="-122"/>
              </a:rPr>
              <a:t>推直线法</a:t>
            </a:r>
          </a:p>
        </p:txBody>
      </p:sp>
      <p:sp>
        <p:nvSpPr>
          <p:cNvPr id="9" name="矩形 8">
            <a:extLst>
              <a:ext uri="{FF2B5EF4-FFF2-40B4-BE49-F238E27FC236}">
                <a16:creationId xmlns="" xmlns:a16="http://schemas.microsoft.com/office/drawing/2014/main" id="{41BAA9E2-E96D-4328-80E9-96451B5916CF}"/>
              </a:ext>
            </a:extLst>
          </p:cNvPr>
          <p:cNvSpPr/>
          <p:nvPr/>
        </p:nvSpPr>
        <p:spPr>
          <a:xfrm>
            <a:off x="7512084" y="2026446"/>
            <a:ext cx="2604623" cy="609080"/>
          </a:xfrm>
          <a:prstGeom prst="rect">
            <a:avLst/>
          </a:prstGeom>
          <a:solidFill>
            <a:schemeClr val="bg1"/>
          </a:solidFill>
          <a:ln>
            <a:noFill/>
          </a:ln>
          <a:effectLst>
            <a:outerShdw blurRad="1270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lumMod val="85000"/>
                    <a:lumOff val="15000"/>
                  </a:prstClr>
                </a:solidFill>
                <a:effectLst/>
                <a:uLnTx/>
                <a:uFillTx/>
                <a:latin typeface="微软雅黑 Light" panose="020B0502040204020203" pitchFamily="34" charset="-122"/>
                <a:ea typeface="微软雅黑 Light" panose="020B0502040204020203" pitchFamily="34" charset="-122"/>
              </a:rPr>
              <a:t>推直线法</a:t>
            </a:r>
          </a:p>
        </p:txBody>
      </p:sp>
      <p:sp>
        <p:nvSpPr>
          <p:cNvPr id="10" name="矩形 9">
            <a:extLst>
              <a:ext uri="{FF2B5EF4-FFF2-40B4-BE49-F238E27FC236}">
                <a16:creationId xmlns="" xmlns:a16="http://schemas.microsoft.com/office/drawing/2014/main" id="{DDA20E63-A33F-4CA7-AC2F-4A30ED9A0EDC}"/>
              </a:ext>
            </a:extLst>
          </p:cNvPr>
          <p:cNvSpPr/>
          <p:nvPr/>
        </p:nvSpPr>
        <p:spPr>
          <a:xfrm>
            <a:off x="7512084" y="2866486"/>
            <a:ext cx="2604623" cy="609080"/>
          </a:xfrm>
          <a:prstGeom prst="rect">
            <a:avLst/>
          </a:prstGeom>
          <a:solidFill>
            <a:schemeClr val="bg1"/>
          </a:solidFill>
          <a:ln>
            <a:noFill/>
          </a:ln>
          <a:effectLst>
            <a:outerShdw blurRad="1270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lumMod val="85000"/>
                    <a:lumOff val="15000"/>
                  </a:prstClr>
                </a:solidFill>
                <a:effectLst/>
                <a:uLnTx/>
                <a:uFillTx/>
                <a:latin typeface="微软雅黑 Light" panose="020B0502040204020203" pitchFamily="34" charset="-122"/>
                <a:ea typeface="微软雅黑 Light" panose="020B0502040204020203" pitchFamily="34" charset="-122"/>
              </a:rPr>
              <a:t>大</a:t>
            </a:r>
            <a:r>
              <a:rPr kumimoji="0" lang="en-US" altLang="zh-CN" sz="2000" b="0" i="0" u="none" strike="noStrike" kern="1200" cap="none" spc="0" normalizeH="0" baseline="0" noProof="0">
                <a:ln>
                  <a:noFill/>
                </a:ln>
                <a:solidFill>
                  <a:prstClr val="black">
                    <a:lumMod val="85000"/>
                    <a:lumOff val="15000"/>
                  </a:prstClr>
                </a:solidFill>
                <a:effectLst/>
                <a:uLnTx/>
                <a:uFillTx/>
                <a:latin typeface="微软雅黑 Light" panose="020B0502040204020203" pitchFamily="34" charset="-122"/>
                <a:ea typeface="微软雅黑 Light" panose="020B0502040204020203" pitchFamily="34" charset="-122"/>
              </a:rPr>
              <a:t>M</a:t>
            </a:r>
            <a:r>
              <a:rPr kumimoji="0" lang="zh-CN" altLang="en-US" sz="2000" b="0" i="0" u="none" strike="noStrike" kern="1200" cap="none" spc="0" normalizeH="0" baseline="0" noProof="0">
                <a:ln>
                  <a:noFill/>
                </a:ln>
                <a:solidFill>
                  <a:prstClr val="black">
                    <a:lumMod val="85000"/>
                    <a:lumOff val="15000"/>
                  </a:prstClr>
                </a:solidFill>
                <a:effectLst/>
                <a:uLnTx/>
                <a:uFillTx/>
                <a:latin typeface="微软雅黑 Light" panose="020B0502040204020203" pitchFamily="34" charset="-122"/>
                <a:ea typeface="微软雅黑 Light" panose="020B0502040204020203" pitchFamily="34" charset="-122"/>
              </a:rPr>
              <a:t>法</a:t>
            </a:r>
          </a:p>
        </p:txBody>
      </p:sp>
      <p:sp>
        <p:nvSpPr>
          <p:cNvPr id="11" name="矩形 10">
            <a:extLst>
              <a:ext uri="{FF2B5EF4-FFF2-40B4-BE49-F238E27FC236}">
                <a16:creationId xmlns="" xmlns:a16="http://schemas.microsoft.com/office/drawing/2014/main" id="{B8799849-B522-4B4C-B9E8-F905A5BA2190}"/>
              </a:ext>
            </a:extLst>
          </p:cNvPr>
          <p:cNvSpPr/>
          <p:nvPr/>
        </p:nvSpPr>
        <p:spPr>
          <a:xfrm>
            <a:off x="7512084" y="3706527"/>
            <a:ext cx="2604623" cy="609080"/>
          </a:xfrm>
          <a:prstGeom prst="rect">
            <a:avLst/>
          </a:prstGeom>
          <a:solidFill>
            <a:schemeClr val="bg1"/>
          </a:solidFill>
          <a:ln>
            <a:noFill/>
          </a:ln>
          <a:effectLst>
            <a:outerShdw blurRad="1270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lumMod val="85000"/>
                    <a:lumOff val="15000"/>
                  </a:prstClr>
                </a:solidFill>
                <a:effectLst/>
                <a:uLnTx/>
                <a:uFillTx/>
                <a:latin typeface="微软雅黑 Light" panose="020B0502040204020203" pitchFamily="34" charset="-122"/>
                <a:ea typeface="微软雅黑 Light" panose="020B0502040204020203" pitchFamily="34" charset="-122"/>
              </a:rPr>
              <a:t>两阶段法</a:t>
            </a:r>
          </a:p>
        </p:txBody>
      </p:sp>
      <p:sp>
        <p:nvSpPr>
          <p:cNvPr id="12" name="矩形 11">
            <a:extLst>
              <a:ext uri="{FF2B5EF4-FFF2-40B4-BE49-F238E27FC236}">
                <a16:creationId xmlns="" xmlns:a16="http://schemas.microsoft.com/office/drawing/2014/main" id="{BB6CF819-5AAA-4469-9CDF-C9991D4D5AA6}"/>
              </a:ext>
            </a:extLst>
          </p:cNvPr>
          <p:cNvSpPr/>
          <p:nvPr/>
        </p:nvSpPr>
        <p:spPr>
          <a:xfrm>
            <a:off x="7512084" y="4546567"/>
            <a:ext cx="2604623" cy="609080"/>
          </a:xfrm>
          <a:prstGeom prst="rect">
            <a:avLst/>
          </a:prstGeom>
          <a:solidFill>
            <a:schemeClr val="bg1"/>
          </a:solidFill>
          <a:ln>
            <a:noFill/>
          </a:ln>
          <a:effectLst>
            <a:outerShdw blurRad="1270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prstClr val="black">
                    <a:lumMod val="85000"/>
                    <a:lumOff val="15000"/>
                  </a:prstClr>
                </a:solidFill>
                <a:effectLst/>
                <a:uLnTx/>
                <a:uFillTx/>
                <a:latin typeface="微软雅黑 Light" panose="020B0502040204020203" pitchFamily="34" charset="-122"/>
                <a:ea typeface="微软雅黑 Light" panose="020B0502040204020203" pitchFamily="34" charset="-122"/>
              </a:rPr>
              <a:t>榄球算法</a:t>
            </a:r>
          </a:p>
        </p:txBody>
      </p:sp>
      <p:sp>
        <p:nvSpPr>
          <p:cNvPr id="13" name="矩形 12">
            <a:extLst>
              <a:ext uri="{FF2B5EF4-FFF2-40B4-BE49-F238E27FC236}">
                <a16:creationId xmlns="" xmlns:a16="http://schemas.microsoft.com/office/drawing/2014/main" id="{5BB0E967-C9DB-4336-B212-029F1C548FDA}"/>
              </a:ext>
            </a:extLst>
          </p:cNvPr>
          <p:cNvSpPr/>
          <p:nvPr/>
        </p:nvSpPr>
        <p:spPr>
          <a:xfrm>
            <a:off x="7512084" y="5386607"/>
            <a:ext cx="2604623" cy="609080"/>
          </a:xfrm>
          <a:prstGeom prst="rect">
            <a:avLst/>
          </a:prstGeom>
          <a:solidFill>
            <a:schemeClr val="bg1"/>
          </a:solidFill>
          <a:ln>
            <a:noFill/>
          </a:ln>
          <a:effectLst>
            <a:outerShdw blurRad="1270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0" normalizeH="0" baseline="0" noProof="0">
                <a:ln>
                  <a:noFill/>
                </a:ln>
                <a:solidFill>
                  <a:prstClr val="black">
                    <a:lumMod val="85000"/>
                    <a:lumOff val="15000"/>
                  </a:prstClr>
                </a:solidFill>
                <a:effectLst/>
                <a:uLnTx/>
                <a:uFillTx/>
                <a:latin typeface="微软雅黑 Light" panose="020B0502040204020203" pitchFamily="34" charset="-122"/>
                <a:ea typeface="微软雅黑 Light" panose="020B0502040204020203" pitchFamily="34" charset="-122"/>
              </a:rPr>
              <a:t>Karmarkar</a:t>
            </a:r>
            <a:r>
              <a:rPr kumimoji="0" lang="zh-CN" altLang="en-US" sz="2000" b="0" i="0" u="none" strike="noStrike" kern="1200" cap="none" spc="0" normalizeH="0" baseline="0" noProof="0">
                <a:ln>
                  <a:noFill/>
                </a:ln>
                <a:solidFill>
                  <a:prstClr val="black">
                    <a:lumMod val="85000"/>
                    <a:lumOff val="15000"/>
                  </a:prstClr>
                </a:solidFill>
                <a:effectLst/>
                <a:uLnTx/>
                <a:uFillTx/>
                <a:latin typeface="微软雅黑 Light" panose="020B0502040204020203" pitchFamily="34" charset="-122"/>
                <a:ea typeface="微软雅黑 Light" panose="020B0502040204020203" pitchFamily="34" charset="-122"/>
              </a:rPr>
              <a:t>算法</a:t>
            </a:r>
          </a:p>
        </p:txBody>
      </p:sp>
      <p:cxnSp>
        <p:nvCxnSpPr>
          <p:cNvPr id="14" name="连接符: 肘形 13">
            <a:extLst>
              <a:ext uri="{FF2B5EF4-FFF2-40B4-BE49-F238E27FC236}">
                <a16:creationId xmlns="" xmlns:a16="http://schemas.microsoft.com/office/drawing/2014/main" id="{AF1171F4-CC74-4BB0-8506-23DA8FCEA331}"/>
              </a:ext>
            </a:extLst>
          </p:cNvPr>
          <p:cNvCxnSpPr>
            <a:stCxn id="4" idx="3"/>
            <a:endCxn id="5" idx="1"/>
          </p:cNvCxnSpPr>
          <p:nvPr/>
        </p:nvCxnSpPr>
        <p:spPr>
          <a:xfrm flipV="1">
            <a:off x="3593130" y="1910965"/>
            <a:ext cx="833480" cy="1694106"/>
          </a:xfrm>
          <a:prstGeom prst="bentConnector3">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5" name="连接符: 肘形 14">
            <a:extLst>
              <a:ext uri="{FF2B5EF4-FFF2-40B4-BE49-F238E27FC236}">
                <a16:creationId xmlns="" xmlns:a16="http://schemas.microsoft.com/office/drawing/2014/main" id="{4D44D72E-0546-44B7-B05C-E4728178BC80}"/>
              </a:ext>
            </a:extLst>
          </p:cNvPr>
          <p:cNvCxnSpPr>
            <a:cxnSpLocks/>
            <a:stCxn id="4" idx="3"/>
            <a:endCxn id="6" idx="1"/>
          </p:cNvCxnSpPr>
          <p:nvPr/>
        </p:nvCxnSpPr>
        <p:spPr>
          <a:xfrm flipV="1">
            <a:off x="3593130" y="3591046"/>
            <a:ext cx="833480" cy="14025"/>
          </a:xfrm>
          <a:prstGeom prst="bentConnector3">
            <a:avLst>
              <a:gd name="adj1" fmla="val 50000"/>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6" name="连接符: 肘形 15">
            <a:extLst>
              <a:ext uri="{FF2B5EF4-FFF2-40B4-BE49-F238E27FC236}">
                <a16:creationId xmlns="" xmlns:a16="http://schemas.microsoft.com/office/drawing/2014/main" id="{626ADA37-B59E-4093-8364-E9F7B0A2EFB9}"/>
              </a:ext>
            </a:extLst>
          </p:cNvPr>
          <p:cNvCxnSpPr>
            <a:cxnSpLocks/>
            <a:endCxn id="7" idx="1"/>
          </p:cNvCxnSpPr>
          <p:nvPr/>
        </p:nvCxnSpPr>
        <p:spPr>
          <a:xfrm rot="16200000" flipH="1">
            <a:off x="3352835" y="4197353"/>
            <a:ext cx="1730810" cy="416740"/>
          </a:xfrm>
          <a:prstGeom prst="bentConnector2">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连接符: 肘形 16">
            <a:extLst>
              <a:ext uri="{FF2B5EF4-FFF2-40B4-BE49-F238E27FC236}">
                <a16:creationId xmlns="" xmlns:a16="http://schemas.microsoft.com/office/drawing/2014/main" id="{A339E431-FBD1-40D3-8CB3-158990B09E5D}"/>
              </a:ext>
            </a:extLst>
          </p:cNvPr>
          <p:cNvCxnSpPr>
            <a:cxnSpLocks/>
            <a:stCxn id="5" idx="3"/>
            <a:endCxn id="8" idx="1"/>
          </p:cNvCxnSpPr>
          <p:nvPr/>
        </p:nvCxnSpPr>
        <p:spPr>
          <a:xfrm flipV="1">
            <a:off x="6678606" y="1490945"/>
            <a:ext cx="833478" cy="420020"/>
          </a:xfrm>
          <a:prstGeom prst="bentConnector3">
            <a:avLst>
              <a:gd name="adj1" fmla="val 50000"/>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连接符: 肘形 17">
            <a:extLst>
              <a:ext uri="{FF2B5EF4-FFF2-40B4-BE49-F238E27FC236}">
                <a16:creationId xmlns="" xmlns:a16="http://schemas.microsoft.com/office/drawing/2014/main" id="{627F102E-ABF4-498A-8616-0B10271AE1A8}"/>
              </a:ext>
            </a:extLst>
          </p:cNvPr>
          <p:cNvCxnSpPr>
            <a:cxnSpLocks/>
            <a:stCxn id="5" idx="3"/>
            <a:endCxn id="9" idx="1"/>
          </p:cNvCxnSpPr>
          <p:nvPr/>
        </p:nvCxnSpPr>
        <p:spPr>
          <a:xfrm>
            <a:off x="6678606" y="1910965"/>
            <a:ext cx="833478" cy="420021"/>
          </a:xfrm>
          <a:prstGeom prst="bentConnector3">
            <a:avLst>
              <a:gd name="adj1" fmla="val 50000"/>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连接符: 肘形 18">
            <a:extLst>
              <a:ext uri="{FF2B5EF4-FFF2-40B4-BE49-F238E27FC236}">
                <a16:creationId xmlns="" xmlns:a16="http://schemas.microsoft.com/office/drawing/2014/main" id="{85730A17-E5EE-4BE0-A397-14CDA199DE36}"/>
              </a:ext>
            </a:extLst>
          </p:cNvPr>
          <p:cNvCxnSpPr>
            <a:cxnSpLocks/>
            <a:stCxn id="6" idx="3"/>
            <a:endCxn id="10" idx="1"/>
          </p:cNvCxnSpPr>
          <p:nvPr/>
        </p:nvCxnSpPr>
        <p:spPr>
          <a:xfrm flipV="1">
            <a:off x="6678606" y="3171026"/>
            <a:ext cx="833478" cy="420020"/>
          </a:xfrm>
          <a:prstGeom prst="bentConnector3">
            <a:avLst>
              <a:gd name="adj1" fmla="val 50000"/>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连接符: 肘形 19">
            <a:extLst>
              <a:ext uri="{FF2B5EF4-FFF2-40B4-BE49-F238E27FC236}">
                <a16:creationId xmlns="" xmlns:a16="http://schemas.microsoft.com/office/drawing/2014/main" id="{1EEB5822-D9D6-45C6-BB0A-DAFF26FBE5E9}"/>
              </a:ext>
            </a:extLst>
          </p:cNvPr>
          <p:cNvCxnSpPr>
            <a:cxnSpLocks/>
            <a:stCxn id="6" idx="3"/>
            <a:endCxn id="11" idx="1"/>
          </p:cNvCxnSpPr>
          <p:nvPr/>
        </p:nvCxnSpPr>
        <p:spPr>
          <a:xfrm>
            <a:off x="6678606" y="3591046"/>
            <a:ext cx="833478" cy="420021"/>
          </a:xfrm>
          <a:prstGeom prst="bentConnector3">
            <a:avLst>
              <a:gd name="adj1" fmla="val 50000"/>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1" name="连接符: 肘形 20">
            <a:extLst>
              <a:ext uri="{FF2B5EF4-FFF2-40B4-BE49-F238E27FC236}">
                <a16:creationId xmlns="" xmlns:a16="http://schemas.microsoft.com/office/drawing/2014/main" id="{25D7FE10-D95B-4799-957B-BD0437E3B3FA}"/>
              </a:ext>
            </a:extLst>
          </p:cNvPr>
          <p:cNvCxnSpPr>
            <a:cxnSpLocks/>
            <a:stCxn id="7" idx="3"/>
            <a:endCxn id="12" idx="1"/>
          </p:cNvCxnSpPr>
          <p:nvPr/>
        </p:nvCxnSpPr>
        <p:spPr>
          <a:xfrm flipV="1">
            <a:off x="6678606" y="4851107"/>
            <a:ext cx="833478" cy="420021"/>
          </a:xfrm>
          <a:prstGeom prst="bentConnector3">
            <a:avLst>
              <a:gd name="adj1" fmla="val 50000"/>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2" name="连接符: 肘形 21">
            <a:extLst>
              <a:ext uri="{FF2B5EF4-FFF2-40B4-BE49-F238E27FC236}">
                <a16:creationId xmlns="" xmlns:a16="http://schemas.microsoft.com/office/drawing/2014/main" id="{E17AA169-A930-45D5-9C70-382B737E0A1E}"/>
              </a:ext>
            </a:extLst>
          </p:cNvPr>
          <p:cNvCxnSpPr>
            <a:cxnSpLocks/>
            <a:stCxn id="7" idx="3"/>
            <a:endCxn id="13" idx="1"/>
          </p:cNvCxnSpPr>
          <p:nvPr/>
        </p:nvCxnSpPr>
        <p:spPr>
          <a:xfrm>
            <a:off x="6678606" y="5271128"/>
            <a:ext cx="833478" cy="420019"/>
          </a:xfrm>
          <a:prstGeom prst="bentConnector3">
            <a:avLst>
              <a:gd name="adj1" fmla="val 50000"/>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6863870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1480B56-1BEF-4DBE-BBAE-B51AB69552CC}"/>
              </a:ext>
            </a:extLst>
          </p:cNvPr>
          <p:cNvSpPr>
            <a:spLocks noGrp="1"/>
          </p:cNvSpPr>
          <p:nvPr>
            <p:ph type="title"/>
          </p:nvPr>
        </p:nvSpPr>
        <p:spPr/>
        <p:txBody>
          <a:bodyPr/>
          <a:lstStyle/>
          <a:p>
            <a:r>
              <a:rPr lang="zh-CN" altLang="en-US" dirty="0"/>
              <a:t>地图页</a:t>
            </a:r>
          </a:p>
        </p:txBody>
      </p:sp>
      <p:pic>
        <p:nvPicPr>
          <p:cNvPr id="3" name="图片 2">
            <a:extLst>
              <a:ext uri="{FF2B5EF4-FFF2-40B4-BE49-F238E27FC236}">
                <a16:creationId xmlns="" xmlns:a16="http://schemas.microsoft.com/office/drawing/2014/main" id="{A5D78DFB-D94C-4A14-974E-578E7C87B1A8}"/>
              </a:ext>
            </a:extLst>
          </p:cNvPr>
          <p:cNvPicPr>
            <a:picLocks noChangeAspect="1"/>
          </p:cNvPicPr>
          <p:nvPr/>
        </p:nvPicPr>
        <p:blipFill rotWithShape="1">
          <a:blip r:embed="rId3">
            <a:duotone>
              <a:schemeClr val="bg2">
                <a:shade val="45000"/>
                <a:satMod val="135000"/>
              </a:schemeClr>
              <a:prstClr val="white"/>
            </a:duotone>
          </a:blip>
          <a:srcRect l="56398" t="59650" r="7795"/>
          <a:stretch/>
        </p:blipFill>
        <p:spPr>
          <a:xfrm>
            <a:off x="6561043" y="5351863"/>
            <a:ext cx="649452" cy="858062"/>
          </a:xfrm>
          <a:prstGeom prst="rect">
            <a:avLst/>
          </a:prstGeom>
          <a:noFill/>
          <a:ln w="12700">
            <a:solidFill>
              <a:srgbClr val="D9D9D9"/>
            </a:solidFill>
          </a:ln>
        </p:spPr>
      </p:pic>
      <p:grpSp>
        <p:nvGrpSpPr>
          <p:cNvPr id="82" name="组合 81">
            <a:extLst>
              <a:ext uri="{FF2B5EF4-FFF2-40B4-BE49-F238E27FC236}">
                <a16:creationId xmlns="" xmlns:a16="http://schemas.microsoft.com/office/drawing/2014/main" id="{BF2444F1-5193-44E5-8B80-78353A53AF0E}"/>
              </a:ext>
            </a:extLst>
          </p:cNvPr>
          <p:cNvGrpSpPr/>
          <p:nvPr/>
        </p:nvGrpSpPr>
        <p:grpSpPr>
          <a:xfrm>
            <a:off x="747280" y="955121"/>
            <a:ext cx="6601063" cy="5425869"/>
            <a:chOff x="3417462" y="1541858"/>
            <a:chExt cx="5164280" cy="4244878"/>
          </a:xfrm>
        </p:grpSpPr>
        <p:sp>
          <p:nvSpPr>
            <p:cNvPr id="4" name="江西">
              <a:extLst>
                <a:ext uri="{FF2B5EF4-FFF2-40B4-BE49-F238E27FC236}">
                  <a16:creationId xmlns="" xmlns:a16="http://schemas.microsoft.com/office/drawing/2014/main" id="{8C21564A-914E-49F5-AF01-6BC668B7E99D}"/>
                </a:ext>
              </a:extLst>
            </p:cNvPr>
            <p:cNvSpPr>
              <a:spLocks/>
            </p:cNvSpPr>
            <p:nvPr/>
          </p:nvSpPr>
          <p:spPr bwMode="auto">
            <a:xfrm>
              <a:off x="6997247" y="4368517"/>
              <a:ext cx="498822" cy="665096"/>
            </a:xfrm>
            <a:custGeom>
              <a:avLst/>
              <a:gdLst>
                <a:gd name="T0" fmla="*/ 1131 w 1831"/>
                <a:gd name="T1" fmla="*/ 123 h 2473"/>
                <a:gd name="T2" fmla="*/ 1175 w 1831"/>
                <a:gd name="T3" fmla="*/ 214 h 2473"/>
                <a:gd name="T4" fmla="*/ 1267 w 1831"/>
                <a:gd name="T5" fmla="*/ 107 h 2473"/>
                <a:gd name="T6" fmla="*/ 1330 w 1831"/>
                <a:gd name="T7" fmla="*/ 82 h 2473"/>
                <a:gd name="T8" fmla="*/ 1477 w 1831"/>
                <a:gd name="T9" fmla="*/ 183 h 2473"/>
                <a:gd name="T10" fmla="*/ 1597 w 1831"/>
                <a:gd name="T11" fmla="*/ 186 h 2473"/>
                <a:gd name="T12" fmla="*/ 1697 w 1831"/>
                <a:gd name="T13" fmla="*/ 261 h 2473"/>
                <a:gd name="T14" fmla="*/ 1637 w 1831"/>
                <a:gd name="T15" fmla="*/ 341 h 2473"/>
                <a:gd name="T16" fmla="*/ 1714 w 1831"/>
                <a:gd name="T17" fmla="*/ 445 h 2473"/>
                <a:gd name="T18" fmla="*/ 1786 w 1831"/>
                <a:gd name="T19" fmla="*/ 527 h 2473"/>
                <a:gd name="T20" fmla="*/ 1828 w 1831"/>
                <a:gd name="T21" fmla="*/ 689 h 2473"/>
                <a:gd name="T22" fmla="*/ 1799 w 1831"/>
                <a:gd name="T23" fmla="*/ 789 h 2473"/>
                <a:gd name="T24" fmla="*/ 1703 w 1831"/>
                <a:gd name="T25" fmla="*/ 874 h 2473"/>
                <a:gd name="T26" fmla="*/ 1591 w 1831"/>
                <a:gd name="T27" fmla="*/ 940 h 2473"/>
                <a:gd name="T28" fmla="*/ 1483 w 1831"/>
                <a:gd name="T29" fmla="*/ 899 h 2473"/>
                <a:gd name="T30" fmla="*/ 1354 w 1831"/>
                <a:gd name="T31" fmla="*/ 1025 h 2473"/>
                <a:gd name="T32" fmla="*/ 1310 w 1831"/>
                <a:gd name="T33" fmla="*/ 1081 h 2473"/>
                <a:gd name="T34" fmla="*/ 1370 w 1831"/>
                <a:gd name="T35" fmla="*/ 1202 h 2473"/>
                <a:gd name="T36" fmla="*/ 1231 w 1831"/>
                <a:gd name="T37" fmla="*/ 1332 h 2473"/>
                <a:gd name="T38" fmla="*/ 1144 w 1831"/>
                <a:gd name="T39" fmla="*/ 1483 h 2473"/>
                <a:gd name="T40" fmla="*/ 1174 w 1831"/>
                <a:gd name="T41" fmla="*/ 1604 h 2473"/>
                <a:gd name="T42" fmla="*/ 1111 w 1831"/>
                <a:gd name="T43" fmla="*/ 1693 h 2473"/>
                <a:gd name="T44" fmla="*/ 1074 w 1831"/>
                <a:gd name="T45" fmla="*/ 1811 h 2473"/>
                <a:gd name="T46" fmla="*/ 1012 w 1831"/>
                <a:gd name="T47" fmla="*/ 1899 h 2473"/>
                <a:gd name="T48" fmla="*/ 978 w 1831"/>
                <a:gd name="T49" fmla="*/ 2081 h 2473"/>
                <a:gd name="T50" fmla="*/ 948 w 1831"/>
                <a:gd name="T51" fmla="*/ 2209 h 2473"/>
                <a:gd name="T52" fmla="*/ 924 w 1831"/>
                <a:gd name="T53" fmla="*/ 2272 h 2473"/>
                <a:gd name="T54" fmla="*/ 926 w 1831"/>
                <a:gd name="T55" fmla="*/ 2401 h 2473"/>
                <a:gd name="T56" fmla="*/ 817 w 1831"/>
                <a:gd name="T57" fmla="*/ 2366 h 2473"/>
                <a:gd name="T58" fmla="*/ 678 w 1831"/>
                <a:gd name="T59" fmla="*/ 2378 h 2473"/>
                <a:gd name="T60" fmla="*/ 557 w 1831"/>
                <a:gd name="T61" fmla="*/ 2430 h 2473"/>
                <a:gd name="T62" fmla="*/ 464 w 1831"/>
                <a:gd name="T63" fmla="*/ 2441 h 2473"/>
                <a:gd name="T64" fmla="*/ 340 w 1831"/>
                <a:gd name="T65" fmla="*/ 2433 h 2473"/>
                <a:gd name="T66" fmla="*/ 346 w 1831"/>
                <a:gd name="T67" fmla="*/ 2365 h 2473"/>
                <a:gd name="T68" fmla="*/ 485 w 1831"/>
                <a:gd name="T69" fmla="*/ 2195 h 2473"/>
                <a:gd name="T70" fmla="*/ 489 w 1831"/>
                <a:gd name="T71" fmla="*/ 2120 h 2473"/>
                <a:gd name="T72" fmla="*/ 342 w 1831"/>
                <a:gd name="T73" fmla="*/ 2122 h 2473"/>
                <a:gd name="T74" fmla="*/ 217 w 1831"/>
                <a:gd name="T75" fmla="*/ 2094 h 2473"/>
                <a:gd name="T76" fmla="*/ 170 w 1831"/>
                <a:gd name="T77" fmla="*/ 1966 h 2473"/>
                <a:gd name="T78" fmla="*/ 256 w 1831"/>
                <a:gd name="T79" fmla="*/ 1772 h 2473"/>
                <a:gd name="T80" fmla="*/ 180 w 1831"/>
                <a:gd name="T81" fmla="*/ 1733 h 2473"/>
                <a:gd name="T82" fmla="*/ 220 w 1831"/>
                <a:gd name="T83" fmla="*/ 1589 h 2473"/>
                <a:gd name="T84" fmla="*/ 123 w 1831"/>
                <a:gd name="T85" fmla="*/ 1470 h 2473"/>
                <a:gd name="T86" fmla="*/ 108 w 1831"/>
                <a:gd name="T87" fmla="*/ 1296 h 2473"/>
                <a:gd name="T88" fmla="*/ 35 w 1831"/>
                <a:gd name="T89" fmla="*/ 1249 h 2473"/>
                <a:gd name="T90" fmla="*/ 8 w 1831"/>
                <a:gd name="T91" fmla="*/ 1201 h 2473"/>
                <a:gd name="T92" fmla="*/ 23 w 1831"/>
                <a:gd name="T93" fmla="*/ 1103 h 2473"/>
                <a:gd name="T94" fmla="*/ 145 w 1831"/>
                <a:gd name="T95" fmla="*/ 949 h 2473"/>
                <a:gd name="T96" fmla="*/ 189 w 1831"/>
                <a:gd name="T97" fmla="*/ 871 h 2473"/>
                <a:gd name="T98" fmla="*/ 218 w 1831"/>
                <a:gd name="T99" fmla="*/ 758 h 2473"/>
                <a:gd name="T100" fmla="*/ 193 w 1831"/>
                <a:gd name="T101" fmla="*/ 671 h 2473"/>
                <a:gd name="T102" fmla="*/ 139 w 1831"/>
                <a:gd name="T103" fmla="*/ 551 h 2473"/>
                <a:gd name="T104" fmla="*/ 189 w 1831"/>
                <a:gd name="T105" fmla="*/ 429 h 2473"/>
                <a:gd name="T106" fmla="*/ 313 w 1831"/>
                <a:gd name="T107" fmla="*/ 376 h 2473"/>
                <a:gd name="T108" fmla="*/ 473 w 1831"/>
                <a:gd name="T109" fmla="*/ 318 h 2473"/>
                <a:gd name="T110" fmla="*/ 486 w 1831"/>
                <a:gd name="T111" fmla="*/ 284 h 2473"/>
                <a:gd name="T112" fmla="*/ 556 w 1831"/>
                <a:gd name="T113" fmla="*/ 260 h 2473"/>
                <a:gd name="T114" fmla="*/ 611 w 1831"/>
                <a:gd name="T115" fmla="*/ 219 h 2473"/>
                <a:gd name="T116" fmla="*/ 759 w 1831"/>
                <a:gd name="T117" fmla="*/ 124 h 2473"/>
                <a:gd name="T118" fmla="*/ 914 w 1831"/>
                <a:gd name="T119" fmla="*/ 123 h 2473"/>
                <a:gd name="T120" fmla="*/ 1065 w 1831"/>
                <a:gd name="T121" fmla="*/ 39 h 2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831" h="2473">
                  <a:moveTo>
                    <a:pt x="1143" y="19"/>
                  </a:moveTo>
                  <a:lnTo>
                    <a:pt x="1149" y="27"/>
                  </a:lnTo>
                  <a:lnTo>
                    <a:pt x="1157" y="34"/>
                  </a:lnTo>
                  <a:lnTo>
                    <a:pt x="1162" y="36"/>
                  </a:lnTo>
                  <a:lnTo>
                    <a:pt x="1168" y="39"/>
                  </a:lnTo>
                  <a:lnTo>
                    <a:pt x="1174" y="39"/>
                  </a:lnTo>
                  <a:lnTo>
                    <a:pt x="1179" y="39"/>
                  </a:lnTo>
                  <a:lnTo>
                    <a:pt x="1182" y="40"/>
                  </a:lnTo>
                  <a:lnTo>
                    <a:pt x="1186" y="41"/>
                  </a:lnTo>
                  <a:lnTo>
                    <a:pt x="1188" y="44"/>
                  </a:lnTo>
                  <a:lnTo>
                    <a:pt x="1190" y="47"/>
                  </a:lnTo>
                  <a:lnTo>
                    <a:pt x="1191" y="57"/>
                  </a:lnTo>
                  <a:lnTo>
                    <a:pt x="1190" y="66"/>
                  </a:lnTo>
                  <a:lnTo>
                    <a:pt x="1186" y="76"/>
                  </a:lnTo>
                  <a:lnTo>
                    <a:pt x="1181" y="84"/>
                  </a:lnTo>
                  <a:lnTo>
                    <a:pt x="1174" y="92"/>
                  </a:lnTo>
                  <a:lnTo>
                    <a:pt x="1167" y="101"/>
                  </a:lnTo>
                  <a:lnTo>
                    <a:pt x="1159" y="108"/>
                  </a:lnTo>
                  <a:lnTo>
                    <a:pt x="1150" y="114"/>
                  </a:lnTo>
                  <a:lnTo>
                    <a:pt x="1141" y="118"/>
                  </a:lnTo>
                  <a:lnTo>
                    <a:pt x="1131" y="123"/>
                  </a:lnTo>
                  <a:lnTo>
                    <a:pt x="1128" y="127"/>
                  </a:lnTo>
                  <a:lnTo>
                    <a:pt x="1123" y="130"/>
                  </a:lnTo>
                  <a:lnTo>
                    <a:pt x="1121" y="135"/>
                  </a:lnTo>
                  <a:lnTo>
                    <a:pt x="1117" y="140"/>
                  </a:lnTo>
                  <a:lnTo>
                    <a:pt x="1113" y="152"/>
                  </a:lnTo>
                  <a:lnTo>
                    <a:pt x="1109" y="165"/>
                  </a:lnTo>
                  <a:lnTo>
                    <a:pt x="1105" y="177"/>
                  </a:lnTo>
                  <a:lnTo>
                    <a:pt x="1103" y="185"/>
                  </a:lnTo>
                  <a:lnTo>
                    <a:pt x="1103" y="187"/>
                  </a:lnTo>
                  <a:lnTo>
                    <a:pt x="1103" y="190"/>
                  </a:lnTo>
                  <a:lnTo>
                    <a:pt x="1104" y="193"/>
                  </a:lnTo>
                  <a:lnTo>
                    <a:pt x="1105" y="196"/>
                  </a:lnTo>
                  <a:lnTo>
                    <a:pt x="1111" y="202"/>
                  </a:lnTo>
                  <a:lnTo>
                    <a:pt x="1119" y="208"/>
                  </a:lnTo>
                  <a:lnTo>
                    <a:pt x="1124" y="211"/>
                  </a:lnTo>
                  <a:lnTo>
                    <a:pt x="1130" y="212"/>
                  </a:lnTo>
                  <a:lnTo>
                    <a:pt x="1137" y="214"/>
                  </a:lnTo>
                  <a:lnTo>
                    <a:pt x="1144" y="215"/>
                  </a:lnTo>
                  <a:lnTo>
                    <a:pt x="1157" y="216"/>
                  </a:lnTo>
                  <a:lnTo>
                    <a:pt x="1168" y="215"/>
                  </a:lnTo>
                  <a:lnTo>
                    <a:pt x="1175" y="214"/>
                  </a:lnTo>
                  <a:lnTo>
                    <a:pt x="1185" y="210"/>
                  </a:lnTo>
                  <a:lnTo>
                    <a:pt x="1192" y="205"/>
                  </a:lnTo>
                  <a:lnTo>
                    <a:pt x="1200" y="197"/>
                  </a:lnTo>
                  <a:lnTo>
                    <a:pt x="1209" y="186"/>
                  </a:lnTo>
                  <a:lnTo>
                    <a:pt x="1220" y="175"/>
                  </a:lnTo>
                  <a:lnTo>
                    <a:pt x="1226" y="170"/>
                  </a:lnTo>
                  <a:lnTo>
                    <a:pt x="1234" y="166"/>
                  </a:lnTo>
                  <a:lnTo>
                    <a:pt x="1239" y="162"/>
                  </a:lnTo>
                  <a:lnTo>
                    <a:pt x="1245" y="160"/>
                  </a:lnTo>
                  <a:lnTo>
                    <a:pt x="1255" y="158"/>
                  </a:lnTo>
                  <a:lnTo>
                    <a:pt x="1262" y="154"/>
                  </a:lnTo>
                  <a:lnTo>
                    <a:pt x="1266" y="152"/>
                  </a:lnTo>
                  <a:lnTo>
                    <a:pt x="1268" y="148"/>
                  </a:lnTo>
                  <a:lnTo>
                    <a:pt x="1270" y="145"/>
                  </a:lnTo>
                  <a:lnTo>
                    <a:pt x="1273" y="140"/>
                  </a:lnTo>
                  <a:lnTo>
                    <a:pt x="1274" y="130"/>
                  </a:lnTo>
                  <a:lnTo>
                    <a:pt x="1274" y="120"/>
                  </a:lnTo>
                  <a:lnTo>
                    <a:pt x="1274" y="116"/>
                  </a:lnTo>
                  <a:lnTo>
                    <a:pt x="1272" y="113"/>
                  </a:lnTo>
                  <a:lnTo>
                    <a:pt x="1269" y="109"/>
                  </a:lnTo>
                  <a:lnTo>
                    <a:pt x="1267" y="107"/>
                  </a:lnTo>
                  <a:lnTo>
                    <a:pt x="1263" y="105"/>
                  </a:lnTo>
                  <a:lnTo>
                    <a:pt x="1261" y="102"/>
                  </a:lnTo>
                  <a:lnTo>
                    <a:pt x="1260" y="99"/>
                  </a:lnTo>
                  <a:lnTo>
                    <a:pt x="1259" y="96"/>
                  </a:lnTo>
                  <a:lnTo>
                    <a:pt x="1259" y="92"/>
                  </a:lnTo>
                  <a:lnTo>
                    <a:pt x="1259" y="89"/>
                  </a:lnTo>
                  <a:lnTo>
                    <a:pt x="1261" y="85"/>
                  </a:lnTo>
                  <a:lnTo>
                    <a:pt x="1262" y="83"/>
                  </a:lnTo>
                  <a:lnTo>
                    <a:pt x="1275" y="66"/>
                  </a:lnTo>
                  <a:lnTo>
                    <a:pt x="1288" y="53"/>
                  </a:lnTo>
                  <a:lnTo>
                    <a:pt x="1292" y="51"/>
                  </a:lnTo>
                  <a:lnTo>
                    <a:pt x="1295" y="50"/>
                  </a:lnTo>
                  <a:lnTo>
                    <a:pt x="1300" y="50"/>
                  </a:lnTo>
                  <a:lnTo>
                    <a:pt x="1304" y="50"/>
                  </a:lnTo>
                  <a:lnTo>
                    <a:pt x="1308" y="51"/>
                  </a:lnTo>
                  <a:lnTo>
                    <a:pt x="1312" y="52"/>
                  </a:lnTo>
                  <a:lnTo>
                    <a:pt x="1316" y="55"/>
                  </a:lnTo>
                  <a:lnTo>
                    <a:pt x="1319" y="60"/>
                  </a:lnTo>
                  <a:lnTo>
                    <a:pt x="1324" y="70"/>
                  </a:lnTo>
                  <a:lnTo>
                    <a:pt x="1327" y="78"/>
                  </a:lnTo>
                  <a:lnTo>
                    <a:pt x="1330" y="82"/>
                  </a:lnTo>
                  <a:lnTo>
                    <a:pt x="1332" y="85"/>
                  </a:lnTo>
                  <a:lnTo>
                    <a:pt x="1337" y="86"/>
                  </a:lnTo>
                  <a:lnTo>
                    <a:pt x="1342" y="88"/>
                  </a:lnTo>
                  <a:lnTo>
                    <a:pt x="1355" y="88"/>
                  </a:lnTo>
                  <a:lnTo>
                    <a:pt x="1365" y="88"/>
                  </a:lnTo>
                  <a:lnTo>
                    <a:pt x="1371" y="89"/>
                  </a:lnTo>
                  <a:lnTo>
                    <a:pt x="1376" y="91"/>
                  </a:lnTo>
                  <a:lnTo>
                    <a:pt x="1381" y="95"/>
                  </a:lnTo>
                  <a:lnTo>
                    <a:pt x="1386" y="101"/>
                  </a:lnTo>
                  <a:lnTo>
                    <a:pt x="1396" y="115"/>
                  </a:lnTo>
                  <a:lnTo>
                    <a:pt x="1408" y="134"/>
                  </a:lnTo>
                  <a:lnTo>
                    <a:pt x="1420" y="153"/>
                  </a:lnTo>
                  <a:lnTo>
                    <a:pt x="1428" y="168"/>
                  </a:lnTo>
                  <a:lnTo>
                    <a:pt x="1434" y="180"/>
                  </a:lnTo>
                  <a:lnTo>
                    <a:pt x="1442" y="187"/>
                  </a:lnTo>
                  <a:lnTo>
                    <a:pt x="1444" y="190"/>
                  </a:lnTo>
                  <a:lnTo>
                    <a:pt x="1449" y="190"/>
                  </a:lnTo>
                  <a:lnTo>
                    <a:pt x="1453" y="190"/>
                  </a:lnTo>
                  <a:lnTo>
                    <a:pt x="1458" y="189"/>
                  </a:lnTo>
                  <a:lnTo>
                    <a:pt x="1469" y="184"/>
                  </a:lnTo>
                  <a:lnTo>
                    <a:pt x="1477" y="183"/>
                  </a:lnTo>
                  <a:lnTo>
                    <a:pt x="1480" y="183"/>
                  </a:lnTo>
                  <a:lnTo>
                    <a:pt x="1483" y="184"/>
                  </a:lnTo>
                  <a:lnTo>
                    <a:pt x="1486" y="186"/>
                  </a:lnTo>
                  <a:lnTo>
                    <a:pt x="1488" y="190"/>
                  </a:lnTo>
                  <a:lnTo>
                    <a:pt x="1491" y="195"/>
                  </a:lnTo>
                  <a:lnTo>
                    <a:pt x="1494" y="197"/>
                  </a:lnTo>
                  <a:lnTo>
                    <a:pt x="1497" y="199"/>
                  </a:lnTo>
                  <a:lnTo>
                    <a:pt x="1501" y="199"/>
                  </a:lnTo>
                  <a:lnTo>
                    <a:pt x="1508" y="199"/>
                  </a:lnTo>
                  <a:lnTo>
                    <a:pt x="1515" y="197"/>
                  </a:lnTo>
                  <a:lnTo>
                    <a:pt x="1524" y="195"/>
                  </a:lnTo>
                  <a:lnTo>
                    <a:pt x="1533" y="193"/>
                  </a:lnTo>
                  <a:lnTo>
                    <a:pt x="1543" y="193"/>
                  </a:lnTo>
                  <a:lnTo>
                    <a:pt x="1552" y="196"/>
                  </a:lnTo>
                  <a:lnTo>
                    <a:pt x="1557" y="197"/>
                  </a:lnTo>
                  <a:lnTo>
                    <a:pt x="1562" y="197"/>
                  </a:lnTo>
                  <a:lnTo>
                    <a:pt x="1566" y="197"/>
                  </a:lnTo>
                  <a:lnTo>
                    <a:pt x="1571" y="197"/>
                  </a:lnTo>
                  <a:lnTo>
                    <a:pt x="1579" y="195"/>
                  </a:lnTo>
                  <a:lnTo>
                    <a:pt x="1588" y="190"/>
                  </a:lnTo>
                  <a:lnTo>
                    <a:pt x="1597" y="186"/>
                  </a:lnTo>
                  <a:lnTo>
                    <a:pt x="1608" y="183"/>
                  </a:lnTo>
                  <a:lnTo>
                    <a:pt x="1614" y="183"/>
                  </a:lnTo>
                  <a:lnTo>
                    <a:pt x="1621" y="183"/>
                  </a:lnTo>
                  <a:lnTo>
                    <a:pt x="1629" y="184"/>
                  </a:lnTo>
                  <a:lnTo>
                    <a:pt x="1637" y="186"/>
                  </a:lnTo>
                  <a:lnTo>
                    <a:pt x="1651" y="192"/>
                  </a:lnTo>
                  <a:lnTo>
                    <a:pt x="1661" y="197"/>
                  </a:lnTo>
                  <a:lnTo>
                    <a:pt x="1665" y="199"/>
                  </a:lnTo>
                  <a:lnTo>
                    <a:pt x="1667" y="203"/>
                  </a:lnTo>
                  <a:lnTo>
                    <a:pt x="1670" y="206"/>
                  </a:lnTo>
                  <a:lnTo>
                    <a:pt x="1670" y="212"/>
                  </a:lnTo>
                  <a:lnTo>
                    <a:pt x="1671" y="223"/>
                  </a:lnTo>
                  <a:lnTo>
                    <a:pt x="1672" y="231"/>
                  </a:lnTo>
                  <a:lnTo>
                    <a:pt x="1673" y="235"/>
                  </a:lnTo>
                  <a:lnTo>
                    <a:pt x="1676" y="238"/>
                  </a:lnTo>
                  <a:lnTo>
                    <a:pt x="1679" y="241"/>
                  </a:lnTo>
                  <a:lnTo>
                    <a:pt x="1684" y="243"/>
                  </a:lnTo>
                  <a:lnTo>
                    <a:pt x="1694" y="244"/>
                  </a:lnTo>
                  <a:lnTo>
                    <a:pt x="1698" y="246"/>
                  </a:lnTo>
                  <a:lnTo>
                    <a:pt x="1700" y="250"/>
                  </a:lnTo>
                  <a:lnTo>
                    <a:pt x="1697" y="261"/>
                  </a:lnTo>
                  <a:lnTo>
                    <a:pt x="1696" y="271"/>
                  </a:lnTo>
                  <a:lnTo>
                    <a:pt x="1692" y="280"/>
                  </a:lnTo>
                  <a:lnTo>
                    <a:pt x="1690" y="287"/>
                  </a:lnTo>
                  <a:lnTo>
                    <a:pt x="1686" y="292"/>
                  </a:lnTo>
                  <a:lnTo>
                    <a:pt x="1683" y="296"/>
                  </a:lnTo>
                  <a:lnTo>
                    <a:pt x="1679" y="298"/>
                  </a:lnTo>
                  <a:lnTo>
                    <a:pt x="1671" y="301"/>
                  </a:lnTo>
                  <a:lnTo>
                    <a:pt x="1661" y="303"/>
                  </a:lnTo>
                  <a:lnTo>
                    <a:pt x="1657" y="304"/>
                  </a:lnTo>
                  <a:lnTo>
                    <a:pt x="1653" y="305"/>
                  </a:lnTo>
                  <a:lnTo>
                    <a:pt x="1650" y="307"/>
                  </a:lnTo>
                  <a:lnTo>
                    <a:pt x="1647" y="310"/>
                  </a:lnTo>
                  <a:lnTo>
                    <a:pt x="1646" y="312"/>
                  </a:lnTo>
                  <a:lnTo>
                    <a:pt x="1645" y="316"/>
                  </a:lnTo>
                  <a:lnTo>
                    <a:pt x="1645" y="318"/>
                  </a:lnTo>
                  <a:lnTo>
                    <a:pt x="1645" y="322"/>
                  </a:lnTo>
                  <a:lnTo>
                    <a:pt x="1646" y="326"/>
                  </a:lnTo>
                  <a:lnTo>
                    <a:pt x="1646" y="330"/>
                  </a:lnTo>
                  <a:lnTo>
                    <a:pt x="1644" y="334"/>
                  </a:lnTo>
                  <a:lnTo>
                    <a:pt x="1639" y="337"/>
                  </a:lnTo>
                  <a:lnTo>
                    <a:pt x="1637" y="341"/>
                  </a:lnTo>
                  <a:lnTo>
                    <a:pt x="1635" y="347"/>
                  </a:lnTo>
                  <a:lnTo>
                    <a:pt x="1634" y="354"/>
                  </a:lnTo>
                  <a:lnTo>
                    <a:pt x="1634" y="362"/>
                  </a:lnTo>
                  <a:lnTo>
                    <a:pt x="1635" y="372"/>
                  </a:lnTo>
                  <a:lnTo>
                    <a:pt x="1639" y="381"/>
                  </a:lnTo>
                  <a:lnTo>
                    <a:pt x="1642" y="391"/>
                  </a:lnTo>
                  <a:lnTo>
                    <a:pt x="1647" y="400"/>
                  </a:lnTo>
                  <a:lnTo>
                    <a:pt x="1653" y="408"/>
                  </a:lnTo>
                  <a:lnTo>
                    <a:pt x="1659" y="416"/>
                  </a:lnTo>
                  <a:lnTo>
                    <a:pt x="1665" y="420"/>
                  </a:lnTo>
                  <a:lnTo>
                    <a:pt x="1671" y="425"/>
                  </a:lnTo>
                  <a:lnTo>
                    <a:pt x="1677" y="427"/>
                  </a:lnTo>
                  <a:lnTo>
                    <a:pt x="1683" y="430"/>
                  </a:lnTo>
                  <a:lnTo>
                    <a:pt x="1688" y="431"/>
                  </a:lnTo>
                  <a:lnTo>
                    <a:pt x="1694" y="431"/>
                  </a:lnTo>
                  <a:lnTo>
                    <a:pt x="1702" y="433"/>
                  </a:lnTo>
                  <a:lnTo>
                    <a:pt x="1708" y="436"/>
                  </a:lnTo>
                  <a:lnTo>
                    <a:pt x="1710" y="437"/>
                  </a:lnTo>
                  <a:lnTo>
                    <a:pt x="1713" y="439"/>
                  </a:lnTo>
                  <a:lnTo>
                    <a:pt x="1714" y="442"/>
                  </a:lnTo>
                  <a:lnTo>
                    <a:pt x="1714" y="445"/>
                  </a:lnTo>
                  <a:lnTo>
                    <a:pt x="1714" y="451"/>
                  </a:lnTo>
                  <a:lnTo>
                    <a:pt x="1714" y="456"/>
                  </a:lnTo>
                  <a:lnTo>
                    <a:pt x="1714" y="458"/>
                  </a:lnTo>
                  <a:lnTo>
                    <a:pt x="1715" y="460"/>
                  </a:lnTo>
                  <a:lnTo>
                    <a:pt x="1716" y="460"/>
                  </a:lnTo>
                  <a:lnTo>
                    <a:pt x="1719" y="460"/>
                  </a:lnTo>
                  <a:lnTo>
                    <a:pt x="1723" y="457"/>
                  </a:lnTo>
                  <a:lnTo>
                    <a:pt x="1727" y="456"/>
                  </a:lnTo>
                  <a:lnTo>
                    <a:pt x="1729" y="457"/>
                  </a:lnTo>
                  <a:lnTo>
                    <a:pt x="1732" y="457"/>
                  </a:lnTo>
                  <a:lnTo>
                    <a:pt x="1734" y="460"/>
                  </a:lnTo>
                  <a:lnTo>
                    <a:pt x="1736" y="462"/>
                  </a:lnTo>
                  <a:lnTo>
                    <a:pt x="1741" y="469"/>
                  </a:lnTo>
                  <a:lnTo>
                    <a:pt x="1746" y="477"/>
                  </a:lnTo>
                  <a:lnTo>
                    <a:pt x="1753" y="486"/>
                  </a:lnTo>
                  <a:lnTo>
                    <a:pt x="1763" y="493"/>
                  </a:lnTo>
                  <a:lnTo>
                    <a:pt x="1767" y="496"/>
                  </a:lnTo>
                  <a:lnTo>
                    <a:pt x="1772" y="501"/>
                  </a:lnTo>
                  <a:lnTo>
                    <a:pt x="1776" y="507"/>
                  </a:lnTo>
                  <a:lnTo>
                    <a:pt x="1780" y="513"/>
                  </a:lnTo>
                  <a:lnTo>
                    <a:pt x="1786" y="527"/>
                  </a:lnTo>
                  <a:lnTo>
                    <a:pt x="1791" y="542"/>
                  </a:lnTo>
                  <a:lnTo>
                    <a:pt x="1792" y="548"/>
                  </a:lnTo>
                  <a:lnTo>
                    <a:pt x="1795" y="552"/>
                  </a:lnTo>
                  <a:lnTo>
                    <a:pt x="1797" y="557"/>
                  </a:lnTo>
                  <a:lnTo>
                    <a:pt x="1799" y="559"/>
                  </a:lnTo>
                  <a:lnTo>
                    <a:pt x="1805" y="567"/>
                  </a:lnTo>
                  <a:lnTo>
                    <a:pt x="1815" y="575"/>
                  </a:lnTo>
                  <a:lnTo>
                    <a:pt x="1818" y="581"/>
                  </a:lnTo>
                  <a:lnTo>
                    <a:pt x="1821" y="587"/>
                  </a:lnTo>
                  <a:lnTo>
                    <a:pt x="1822" y="592"/>
                  </a:lnTo>
                  <a:lnTo>
                    <a:pt x="1822" y="597"/>
                  </a:lnTo>
                  <a:lnTo>
                    <a:pt x="1821" y="608"/>
                  </a:lnTo>
                  <a:lnTo>
                    <a:pt x="1817" y="619"/>
                  </a:lnTo>
                  <a:lnTo>
                    <a:pt x="1816" y="625"/>
                  </a:lnTo>
                  <a:lnTo>
                    <a:pt x="1817" y="632"/>
                  </a:lnTo>
                  <a:lnTo>
                    <a:pt x="1817" y="638"/>
                  </a:lnTo>
                  <a:lnTo>
                    <a:pt x="1818" y="645"/>
                  </a:lnTo>
                  <a:lnTo>
                    <a:pt x="1822" y="658"/>
                  </a:lnTo>
                  <a:lnTo>
                    <a:pt x="1823" y="670"/>
                  </a:lnTo>
                  <a:lnTo>
                    <a:pt x="1826" y="679"/>
                  </a:lnTo>
                  <a:lnTo>
                    <a:pt x="1828" y="689"/>
                  </a:lnTo>
                  <a:lnTo>
                    <a:pt x="1830" y="694"/>
                  </a:lnTo>
                  <a:lnTo>
                    <a:pt x="1830" y="697"/>
                  </a:lnTo>
                  <a:lnTo>
                    <a:pt x="1831" y="703"/>
                  </a:lnTo>
                  <a:lnTo>
                    <a:pt x="1830" y="708"/>
                  </a:lnTo>
                  <a:lnTo>
                    <a:pt x="1829" y="715"/>
                  </a:lnTo>
                  <a:lnTo>
                    <a:pt x="1827" y="720"/>
                  </a:lnTo>
                  <a:lnTo>
                    <a:pt x="1823" y="725"/>
                  </a:lnTo>
                  <a:lnTo>
                    <a:pt x="1820" y="728"/>
                  </a:lnTo>
                  <a:lnTo>
                    <a:pt x="1810" y="734"/>
                  </a:lnTo>
                  <a:lnTo>
                    <a:pt x="1801" y="739"/>
                  </a:lnTo>
                  <a:lnTo>
                    <a:pt x="1797" y="741"/>
                  </a:lnTo>
                  <a:lnTo>
                    <a:pt x="1793" y="745"/>
                  </a:lnTo>
                  <a:lnTo>
                    <a:pt x="1791" y="747"/>
                  </a:lnTo>
                  <a:lnTo>
                    <a:pt x="1789" y="751"/>
                  </a:lnTo>
                  <a:lnTo>
                    <a:pt x="1787" y="756"/>
                  </a:lnTo>
                  <a:lnTo>
                    <a:pt x="1787" y="759"/>
                  </a:lnTo>
                  <a:lnTo>
                    <a:pt x="1789" y="764"/>
                  </a:lnTo>
                  <a:lnTo>
                    <a:pt x="1792" y="770"/>
                  </a:lnTo>
                  <a:lnTo>
                    <a:pt x="1796" y="776"/>
                  </a:lnTo>
                  <a:lnTo>
                    <a:pt x="1798" y="782"/>
                  </a:lnTo>
                  <a:lnTo>
                    <a:pt x="1799" y="789"/>
                  </a:lnTo>
                  <a:lnTo>
                    <a:pt x="1801" y="796"/>
                  </a:lnTo>
                  <a:lnTo>
                    <a:pt x="1801" y="802"/>
                  </a:lnTo>
                  <a:lnTo>
                    <a:pt x="1801" y="808"/>
                  </a:lnTo>
                  <a:lnTo>
                    <a:pt x="1798" y="814"/>
                  </a:lnTo>
                  <a:lnTo>
                    <a:pt x="1796" y="817"/>
                  </a:lnTo>
                  <a:lnTo>
                    <a:pt x="1791" y="821"/>
                  </a:lnTo>
                  <a:lnTo>
                    <a:pt x="1786" y="823"/>
                  </a:lnTo>
                  <a:lnTo>
                    <a:pt x="1779" y="826"/>
                  </a:lnTo>
                  <a:lnTo>
                    <a:pt x="1772" y="828"/>
                  </a:lnTo>
                  <a:lnTo>
                    <a:pt x="1755" y="833"/>
                  </a:lnTo>
                  <a:lnTo>
                    <a:pt x="1740" y="836"/>
                  </a:lnTo>
                  <a:lnTo>
                    <a:pt x="1733" y="839"/>
                  </a:lnTo>
                  <a:lnTo>
                    <a:pt x="1726" y="841"/>
                  </a:lnTo>
                  <a:lnTo>
                    <a:pt x="1721" y="845"/>
                  </a:lnTo>
                  <a:lnTo>
                    <a:pt x="1716" y="848"/>
                  </a:lnTo>
                  <a:lnTo>
                    <a:pt x="1713" y="852"/>
                  </a:lnTo>
                  <a:lnTo>
                    <a:pt x="1709" y="857"/>
                  </a:lnTo>
                  <a:lnTo>
                    <a:pt x="1707" y="863"/>
                  </a:lnTo>
                  <a:lnTo>
                    <a:pt x="1705" y="867"/>
                  </a:lnTo>
                  <a:lnTo>
                    <a:pt x="1704" y="872"/>
                  </a:lnTo>
                  <a:lnTo>
                    <a:pt x="1703" y="874"/>
                  </a:lnTo>
                  <a:lnTo>
                    <a:pt x="1701" y="877"/>
                  </a:lnTo>
                  <a:lnTo>
                    <a:pt x="1697" y="877"/>
                  </a:lnTo>
                  <a:lnTo>
                    <a:pt x="1690" y="877"/>
                  </a:lnTo>
                  <a:lnTo>
                    <a:pt x="1682" y="873"/>
                  </a:lnTo>
                  <a:lnTo>
                    <a:pt x="1676" y="873"/>
                  </a:lnTo>
                  <a:lnTo>
                    <a:pt x="1670" y="873"/>
                  </a:lnTo>
                  <a:lnTo>
                    <a:pt x="1663" y="874"/>
                  </a:lnTo>
                  <a:lnTo>
                    <a:pt x="1656" y="877"/>
                  </a:lnTo>
                  <a:lnTo>
                    <a:pt x="1647" y="879"/>
                  </a:lnTo>
                  <a:lnTo>
                    <a:pt x="1639" y="883"/>
                  </a:lnTo>
                  <a:lnTo>
                    <a:pt x="1632" y="887"/>
                  </a:lnTo>
                  <a:lnTo>
                    <a:pt x="1625" y="892"/>
                  </a:lnTo>
                  <a:lnTo>
                    <a:pt x="1618" y="897"/>
                  </a:lnTo>
                  <a:lnTo>
                    <a:pt x="1612" y="903"/>
                  </a:lnTo>
                  <a:lnTo>
                    <a:pt x="1606" y="909"/>
                  </a:lnTo>
                  <a:lnTo>
                    <a:pt x="1601" y="915"/>
                  </a:lnTo>
                  <a:lnTo>
                    <a:pt x="1597" y="921"/>
                  </a:lnTo>
                  <a:lnTo>
                    <a:pt x="1595" y="927"/>
                  </a:lnTo>
                  <a:lnTo>
                    <a:pt x="1593" y="931"/>
                  </a:lnTo>
                  <a:lnTo>
                    <a:pt x="1593" y="936"/>
                  </a:lnTo>
                  <a:lnTo>
                    <a:pt x="1591" y="940"/>
                  </a:lnTo>
                  <a:lnTo>
                    <a:pt x="1589" y="945"/>
                  </a:lnTo>
                  <a:lnTo>
                    <a:pt x="1585" y="948"/>
                  </a:lnTo>
                  <a:lnTo>
                    <a:pt x="1582" y="952"/>
                  </a:lnTo>
                  <a:lnTo>
                    <a:pt x="1577" y="954"/>
                  </a:lnTo>
                  <a:lnTo>
                    <a:pt x="1571" y="955"/>
                  </a:lnTo>
                  <a:lnTo>
                    <a:pt x="1565" y="956"/>
                  </a:lnTo>
                  <a:lnTo>
                    <a:pt x="1559" y="955"/>
                  </a:lnTo>
                  <a:lnTo>
                    <a:pt x="1552" y="953"/>
                  </a:lnTo>
                  <a:lnTo>
                    <a:pt x="1546" y="948"/>
                  </a:lnTo>
                  <a:lnTo>
                    <a:pt x="1540" y="943"/>
                  </a:lnTo>
                  <a:lnTo>
                    <a:pt x="1535" y="939"/>
                  </a:lnTo>
                  <a:lnTo>
                    <a:pt x="1526" y="925"/>
                  </a:lnTo>
                  <a:lnTo>
                    <a:pt x="1519" y="914"/>
                  </a:lnTo>
                  <a:lnTo>
                    <a:pt x="1514" y="908"/>
                  </a:lnTo>
                  <a:lnTo>
                    <a:pt x="1511" y="903"/>
                  </a:lnTo>
                  <a:lnTo>
                    <a:pt x="1506" y="901"/>
                  </a:lnTo>
                  <a:lnTo>
                    <a:pt x="1501" y="898"/>
                  </a:lnTo>
                  <a:lnTo>
                    <a:pt x="1497" y="897"/>
                  </a:lnTo>
                  <a:lnTo>
                    <a:pt x="1493" y="897"/>
                  </a:lnTo>
                  <a:lnTo>
                    <a:pt x="1488" y="898"/>
                  </a:lnTo>
                  <a:lnTo>
                    <a:pt x="1483" y="899"/>
                  </a:lnTo>
                  <a:lnTo>
                    <a:pt x="1474" y="906"/>
                  </a:lnTo>
                  <a:lnTo>
                    <a:pt x="1463" y="915"/>
                  </a:lnTo>
                  <a:lnTo>
                    <a:pt x="1452" y="924"/>
                  </a:lnTo>
                  <a:lnTo>
                    <a:pt x="1444" y="933"/>
                  </a:lnTo>
                  <a:lnTo>
                    <a:pt x="1437" y="937"/>
                  </a:lnTo>
                  <a:lnTo>
                    <a:pt x="1430" y="941"/>
                  </a:lnTo>
                  <a:lnTo>
                    <a:pt x="1421" y="942"/>
                  </a:lnTo>
                  <a:lnTo>
                    <a:pt x="1414" y="943"/>
                  </a:lnTo>
                  <a:lnTo>
                    <a:pt x="1411" y="943"/>
                  </a:lnTo>
                  <a:lnTo>
                    <a:pt x="1408" y="947"/>
                  </a:lnTo>
                  <a:lnTo>
                    <a:pt x="1406" y="952"/>
                  </a:lnTo>
                  <a:lnTo>
                    <a:pt x="1405" y="958"/>
                  </a:lnTo>
                  <a:lnTo>
                    <a:pt x="1404" y="972"/>
                  </a:lnTo>
                  <a:lnTo>
                    <a:pt x="1402" y="985"/>
                  </a:lnTo>
                  <a:lnTo>
                    <a:pt x="1400" y="992"/>
                  </a:lnTo>
                  <a:lnTo>
                    <a:pt x="1396" y="998"/>
                  </a:lnTo>
                  <a:lnTo>
                    <a:pt x="1390" y="1004"/>
                  </a:lnTo>
                  <a:lnTo>
                    <a:pt x="1385" y="1009"/>
                  </a:lnTo>
                  <a:lnTo>
                    <a:pt x="1371" y="1017"/>
                  </a:lnTo>
                  <a:lnTo>
                    <a:pt x="1362" y="1022"/>
                  </a:lnTo>
                  <a:lnTo>
                    <a:pt x="1354" y="1025"/>
                  </a:lnTo>
                  <a:lnTo>
                    <a:pt x="1346" y="1028"/>
                  </a:lnTo>
                  <a:lnTo>
                    <a:pt x="1344" y="1030"/>
                  </a:lnTo>
                  <a:lnTo>
                    <a:pt x="1342" y="1034"/>
                  </a:lnTo>
                  <a:lnTo>
                    <a:pt x="1341" y="1036"/>
                  </a:lnTo>
                  <a:lnTo>
                    <a:pt x="1339" y="1041"/>
                  </a:lnTo>
                  <a:lnTo>
                    <a:pt x="1339" y="1044"/>
                  </a:lnTo>
                  <a:lnTo>
                    <a:pt x="1338" y="1047"/>
                  </a:lnTo>
                  <a:lnTo>
                    <a:pt x="1337" y="1049"/>
                  </a:lnTo>
                  <a:lnTo>
                    <a:pt x="1335" y="1050"/>
                  </a:lnTo>
                  <a:lnTo>
                    <a:pt x="1329" y="1050"/>
                  </a:lnTo>
                  <a:lnTo>
                    <a:pt x="1323" y="1049"/>
                  </a:lnTo>
                  <a:lnTo>
                    <a:pt x="1316" y="1047"/>
                  </a:lnTo>
                  <a:lnTo>
                    <a:pt x="1311" y="1046"/>
                  </a:lnTo>
                  <a:lnTo>
                    <a:pt x="1308" y="1047"/>
                  </a:lnTo>
                  <a:lnTo>
                    <a:pt x="1307" y="1049"/>
                  </a:lnTo>
                  <a:lnTo>
                    <a:pt x="1306" y="1053"/>
                  </a:lnTo>
                  <a:lnTo>
                    <a:pt x="1305" y="1059"/>
                  </a:lnTo>
                  <a:lnTo>
                    <a:pt x="1305" y="1065"/>
                  </a:lnTo>
                  <a:lnTo>
                    <a:pt x="1306" y="1071"/>
                  </a:lnTo>
                  <a:lnTo>
                    <a:pt x="1307" y="1076"/>
                  </a:lnTo>
                  <a:lnTo>
                    <a:pt x="1310" y="1081"/>
                  </a:lnTo>
                  <a:lnTo>
                    <a:pt x="1312" y="1086"/>
                  </a:lnTo>
                  <a:lnTo>
                    <a:pt x="1316" y="1088"/>
                  </a:lnTo>
                  <a:lnTo>
                    <a:pt x="1319" y="1091"/>
                  </a:lnTo>
                  <a:lnTo>
                    <a:pt x="1324" y="1091"/>
                  </a:lnTo>
                  <a:lnTo>
                    <a:pt x="1329" y="1091"/>
                  </a:lnTo>
                  <a:lnTo>
                    <a:pt x="1332" y="1092"/>
                  </a:lnTo>
                  <a:lnTo>
                    <a:pt x="1335" y="1094"/>
                  </a:lnTo>
                  <a:lnTo>
                    <a:pt x="1337" y="1098"/>
                  </a:lnTo>
                  <a:lnTo>
                    <a:pt x="1339" y="1105"/>
                  </a:lnTo>
                  <a:lnTo>
                    <a:pt x="1344" y="1113"/>
                  </a:lnTo>
                  <a:lnTo>
                    <a:pt x="1348" y="1120"/>
                  </a:lnTo>
                  <a:lnTo>
                    <a:pt x="1350" y="1128"/>
                  </a:lnTo>
                  <a:lnTo>
                    <a:pt x="1351" y="1137"/>
                  </a:lnTo>
                  <a:lnTo>
                    <a:pt x="1350" y="1149"/>
                  </a:lnTo>
                  <a:lnTo>
                    <a:pt x="1351" y="1156"/>
                  </a:lnTo>
                  <a:lnTo>
                    <a:pt x="1352" y="1163"/>
                  </a:lnTo>
                  <a:lnTo>
                    <a:pt x="1355" y="1169"/>
                  </a:lnTo>
                  <a:lnTo>
                    <a:pt x="1358" y="1175"/>
                  </a:lnTo>
                  <a:lnTo>
                    <a:pt x="1364" y="1186"/>
                  </a:lnTo>
                  <a:lnTo>
                    <a:pt x="1369" y="1196"/>
                  </a:lnTo>
                  <a:lnTo>
                    <a:pt x="1370" y="1202"/>
                  </a:lnTo>
                  <a:lnTo>
                    <a:pt x="1369" y="1207"/>
                  </a:lnTo>
                  <a:lnTo>
                    <a:pt x="1367" y="1212"/>
                  </a:lnTo>
                  <a:lnTo>
                    <a:pt x="1364" y="1217"/>
                  </a:lnTo>
                  <a:lnTo>
                    <a:pt x="1357" y="1227"/>
                  </a:lnTo>
                  <a:lnTo>
                    <a:pt x="1349" y="1238"/>
                  </a:lnTo>
                  <a:lnTo>
                    <a:pt x="1342" y="1251"/>
                  </a:lnTo>
                  <a:lnTo>
                    <a:pt x="1336" y="1267"/>
                  </a:lnTo>
                  <a:lnTo>
                    <a:pt x="1330" y="1280"/>
                  </a:lnTo>
                  <a:lnTo>
                    <a:pt x="1324" y="1290"/>
                  </a:lnTo>
                  <a:lnTo>
                    <a:pt x="1317" y="1299"/>
                  </a:lnTo>
                  <a:lnTo>
                    <a:pt x="1307" y="1307"/>
                  </a:lnTo>
                  <a:lnTo>
                    <a:pt x="1302" y="1311"/>
                  </a:lnTo>
                  <a:lnTo>
                    <a:pt x="1298" y="1314"/>
                  </a:lnTo>
                  <a:lnTo>
                    <a:pt x="1294" y="1315"/>
                  </a:lnTo>
                  <a:lnTo>
                    <a:pt x="1289" y="1317"/>
                  </a:lnTo>
                  <a:lnTo>
                    <a:pt x="1281" y="1317"/>
                  </a:lnTo>
                  <a:lnTo>
                    <a:pt x="1274" y="1318"/>
                  </a:lnTo>
                  <a:lnTo>
                    <a:pt x="1266" y="1320"/>
                  </a:lnTo>
                  <a:lnTo>
                    <a:pt x="1255" y="1324"/>
                  </a:lnTo>
                  <a:lnTo>
                    <a:pt x="1243" y="1328"/>
                  </a:lnTo>
                  <a:lnTo>
                    <a:pt x="1231" y="1332"/>
                  </a:lnTo>
                  <a:lnTo>
                    <a:pt x="1217" y="1337"/>
                  </a:lnTo>
                  <a:lnTo>
                    <a:pt x="1201" y="1342"/>
                  </a:lnTo>
                  <a:lnTo>
                    <a:pt x="1193" y="1346"/>
                  </a:lnTo>
                  <a:lnTo>
                    <a:pt x="1185" y="1352"/>
                  </a:lnTo>
                  <a:lnTo>
                    <a:pt x="1176" y="1361"/>
                  </a:lnTo>
                  <a:lnTo>
                    <a:pt x="1169" y="1369"/>
                  </a:lnTo>
                  <a:lnTo>
                    <a:pt x="1157" y="1387"/>
                  </a:lnTo>
                  <a:lnTo>
                    <a:pt x="1150" y="1399"/>
                  </a:lnTo>
                  <a:lnTo>
                    <a:pt x="1149" y="1404"/>
                  </a:lnTo>
                  <a:lnTo>
                    <a:pt x="1148" y="1410"/>
                  </a:lnTo>
                  <a:lnTo>
                    <a:pt x="1147" y="1418"/>
                  </a:lnTo>
                  <a:lnTo>
                    <a:pt x="1147" y="1425"/>
                  </a:lnTo>
                  <a:lnTo>
                    <a:pt x="1146" y="1439"/>
                  </a:lnTo>
                  <a:lnTo>
                    <a:pt x="1143" y="1450"/>
                  </a:lnTo>
                  <a:lnTo>
                    <a:pt x="1142" y="1454"/>
                  </a:lnTo>
                  <a:lnTo>
                    <a:pt x="1141" y="1459"/>
                  </a:lnTo>
                  <a:lnTo>
                    <a:pt x="1140" y="1464"/>
                  </a:lnTo>
                  <a:lnTo>
                    <a:pt x="1141" y="1469"/>
                  </a:lnTo>
                  <a:lnTo>
                    <a:pt x="1141" y="1475"/>
                  </a:lnTo>
                  <a:lnTo>
                    <a:pt x="1143" y="1478"/>
                  </a:lnTo>
                  <a:lnTo>
                    <a:pt x="1144" y="1483"/>
                  </a:lnTo>
                  <a:lnTo>
                    <a:pt x="1148" y="1485"/>
                  </a:lnTo>
                  <a:lnTo>
                    <a:pt x="1153" y="1491"/>
                  </a:lnTo>
                  <a:lnTo>
                    <a:pt x="1155" y="1498"/>
                  </a:lnTo>
                  <a:lnTo>
                    <a:pt x="1157" y="1508"/>
                  </a:lnTo>
                  <a:lnTo>
                    <a:pt x="1159" y="1520"/>
                  </a:lnTo>
                  <a:lnTo>
                    <a:pt x="1160" y="1526"/>
                  </a:lnTo>
                  <a:lnTo>
                    <a:pt x="1162" y="1532"/>
                  </a:lnTo>
                  <a:lnTo>
                    <a:pt x="1166" y="1536"/>
                  </a:lnTo>
                  <a:lnTo>
                    <a:pt x="1169" y="1541"/>
                  </a:lnTo>
                  <a:lnTo>
                    <a:pt x="1178" y="1551"/>
                  </a:lnTo>
                  <a:lnTo>
                    <a:pt x="1185" y="1558"/>
                  </a:lnTo>
                  <a:lnTo>
                    <a:pt x="1187" y="1561"/>
                  </a:lnTo>
                  <a:lnTo>
                    <a:pt x="1188" y="1566"/>
                  </a:lnTo>
                  <a:lnTo>
                    <a:pt x="1190" y="1571"/>
                  </a:lnTo>
                  <a:lnTo>
                    <a:pt x="1188" y="1576"/>
                  </a:lnTo>
                  <a:lnTo>
                    <a:pt x="1185" y="1585"/>
                  </a:lnTo>
                  <a:lnTo>
                    <a:pt x="1181" y="1595"/>
                  </a:lnTo>
                  <a:lnTo>
                    <a:pt x="1180" y="1598"/>
                  </a:lnTo>
                  <a:lnTo>
                    <a:pt x="1178" y="1602"/>
                  </a:lnTo>
                  <a:lnTo>
                    <a:pt x="1176" y="1604"/>
                  </a:lnTo>
                  <a:lnTo>
                    <a:pt x="1174" y="1604"/>
                  </a:lnTo>
                  <a:lnTo>
                    <a:pt x="1172" y="1604"/>
                  </a:lnTo>
                  <a:lnTo>
                    <a:pt x="1169" y="1603"/>
                  </a:lnTo>
                  <a:lnTo>
                    <a:pt x="1167" y="1601"/>
                  </a:lnTo>
                  <a:lnTo>
                    <a:pt x="1165" y="1597"/>
                  </a:lnTo>
                  <a:lnTo>
                    <a:pt x="1161" y="1595"/>
                  </a:lnTo>
                  <a:lnTo>
                    <a:pt x="1157" y="1592"/>
                  </a:lnTo>
                  <a:lnTo>
                    <a:pt x="1154" y="1592"/>
                  </a:lnTo>
                  <a:lnTo>
                    <a:pt x="1150" y="1592"/>
                  </a:lnTo>
                  <a:lnTo>
                    <a:pt x="1147" y="1595"/>
                  </a:lnTo>
                  <a:lnTo>
                    <a:pt x="1143" y="1598"/>
                  </a:lnTo>
                  <a:lnTo>
                    <a:pt x="1140" y="1602"/>
                  </a:lnTo>
                  <a:lnTo>
                    <a:pt x="1137" y="1608"/>
                  </a:lnTo>
                  <a:lnTo>
                    <a:pt x="1130" y="1622"/>
                  </a:lnTo>
                  <a:lnTo>
                    <a:pt x="1122" y="1640"/>
                  </a:lnTo>
                  <a:lnTo>
                    <a:pt x="1118" y="1651"/>
                  </a:lnTo>
                  <a:lnTo>
                    <a:pt x="1115" y="1660"/>
                  </a:lnTo>
                  <a:lnTo>
                    <a:pt x="1112" y="1670"/>
                  </a:lnTo>
                  <a:lnTo>
                    <a:pt x="1111" y="1678"/>
                  </a:lnTo>
                  <a:lnTo>
                    <a:pt x="1110" y="1685"/>
                  </a:lnTo>
                  <a:lnTo>
                    <a:pt x="1111" y="1690"/>
                  </a:lnTo>
                  <a:lnTo>
                    <a:pt x="1111" y="1693"/>
                  </a:lnTo>
                  <a:lnTo>
                    <a:pt x="1113" y="1696"/>
                  </a:lnTo>
                  <a:lnTo>
                    <a:pt x="1115" y="1698"/>
                  </a:lnTo>
                  <a:lnTo>
                    <a:pt x="1118" y="1699"/>
                  </a:lnTo>
                  <a:lnTo>
                    <a:pt x="1122" y="1699"/>
                  </a:lnTo>
                  <a:lnTo>
                    <a:pt x="1125" y="1699"/>
                  </a:lnTo>
                  <a:lnTo>
                    <a:pt x="1134" y="1700"/>
                  </a:lnTo>
                  <a:lnTo>
                    <a:pt x="1140" y="1703"/>
                  </a:lnTo>
                  <a:lnTo>
                    <a:pt x="1142" y="1705"/>
                  </a:lnTo>
                  <a:lnTo>
                    <a:pt x="1143" y="1708"/>
                  </a:lnTo>
                  <a:lnTo>
                    <a:pt x="1143" y="1711"/>
                  </a:lnTo>
                  <a:lnTo>
                    <a:pt x="1142" y="1716"/>
                  </a:lnTo>
                  <a:lnTo>
                    <a:pt x="1138" y="1725"/>
                  </a:lnTo>
                  <a:lnTo>
                    <a:pt x="1132" y="1733"/>
                  </a:lnTo>
                  <a:lnTo>
                    <a:pt x="1127" y="1741"/>
                  </a:lnTo>
                  <a:lnTo>
                    <a:pt x="1118" y="1749"/>
                  </a:lnTo>
                  <a:lnTo>
                    <a:pt x="1111" y="1761"/>
                  </a:lnTo>
                  <a:lnTo>
                    <a:pt x="1104" y="1774"/>
                  </a:lnTo>
                  <a:lnTo>
                    <a:pt x="1098" y="1788"/>
                  </a:lnTo>
                  <a:lnTo>
                    <a:pt x="1090" y="1799"/>
                  </a:lnTo>
                  <a:lnTo>
                    <a:pt x="1083" y="1806"/>
                  </a:lnTo>
                  <a:lnTo>
                    <a:pt x="1074" y="1811"/>
                  </a:lnTo>
                  <a:lnTo>
                    <a:pt x="1065" y="1815"/>
                  </a:lnTo>
                  <a:lnTo>
                    <a:pt x="1050" y="1818"/>
                  </a:lnTo>
                  <a:lnTo>
                    <a:pt x="1043" y="1821"/>
                  </a:lnTo>
                  <a:lnTo>
                    <a:pt x="1036" y="1824"/>
                  </a:lnTo>
                  <a:lnTo>
                    <a:pt x="1030" y="1826"/>
                  </a:lnTo>
                  <a:lnTo>
                    <a:pt x="1026" y="1830"/>
                  </a:lnTo>
                  <a:lnTo>
                    <a:pt x="1022" y="1834"/>
                  </a:lnTo>
                  <a:lnTo>
                    <a:pt x="1020" y="1837"/>
                  </a:lnTo>
                  <a:lnTo>
                    <a:pt x="1018" y="1841"/>
                  </a:lnTo>
                  <a:lnTo>
                    <a:pt x="1017" y="1844"/>
                  </a:lnTo>
                  <a:lnTo>
                    <a:pt x="1028" y="1859"/>
                  </a:lnTo>
                  <a:lnTo>
                    <a:pt x="1042" y="1878"/>
                  </a:lnTo>
                  <a:lnTo>
                    <a:pt x="1042" y="1880"/>
                  </a:lnTo>
                  <a:lnTo>
                    <a:pt x="1042" y="1882"/>
                  </a:lnTo>
                  <a:lnTo>
                    <a:pt x="1041" y="1883"/>
                  </a:lnTo>
                  <a:lnTo>
                    <a:pt x="1040" y="1886"/>
                  </a:lnTo>
                  <a:lnTo>
                    <a:pt x="1035" y="1888"/>
                  </a:lnTo>
                  <a:lnTo>
                    <a:pt x="1030" y="1891"/>
                  </a:lnTo>
                  <a:lnTo>
                    <a:pt x="1024" y="1893"/>
                  </a:lnTo>
                  <a:lnTo>
                    <a:pt x="1018" y="1895"/>
                  </a:lnTo>
                  <a:lnTo>
                    <a:pt x="1012" y="1899"/>
                  </a:lnTo>
                  <a:lnTo>
                    <a:pt x="1009" y="1905"/>
                  </a:lnTo>
                  <a:lnTo>
                    <a:pt x="1003" y="1919"/>
                  </a:lnTo>
                  <a:lnTo>
                    <a:pt x="998" y="1937"/>
                  </a:lnTo>
                  <a:lnTo>
                    <a:pt x="997" y="1945"/>
                  </a:lnTo>
                  <a:lnTo>
                    <a:pt x="996" y="1954"/>
                  </a:lnTo>
                  <a:lnTo>
                    <a:pt x="996" y="1962"/>
                  </a:lnTo>
                  <a:lnTo>
                    <a:pt x="997" y="1968"/>
                  </a:lnTo>
                  <a:lnTo>
                    <a:pt x="998" y="1974"/>
                  </a:lnTo>
                  <a:lnTo>
                    <a:pt x="998" y="1979"/>
                  </a:lnTo>
                  <a:lnTo>
                    <a:pt x="998" y="1983"/>
                  </a:lnTo>
                  <a:lnTo>
                    <a:pt x="997" y="1987"/>
                  </a:lnTo>
                  <a:lnTo>
                    <a:pt x="993" y="1994"/>
                  </a:lnTo>
                  <a:lnTo>
                    <a:pt x="989" y="2001"/>
                  </a:lnTo>
                  <a:lnTo>
                    <a:pt x="986" y="2012"/>
                  </a:lnTo>
                  <a:lnTo>
                    <a:pt x="985" y="2024"/>
                  </a:lnTo>
                  <a:lnTo>
                    <a:pt x="985" y="2036"/>
                  </a:lnTo>
                  <a:lnTo>
                    <a:pt x="982" y="2046"/>
                  </a:lnTo>
                  <a:lnTo>
                    <a:pt x="979" y="2057"/>
                  </a:lnTo>
                  <a:lnTo>
                    <a:pt x="979" y="2069"/>
                  </a:lnTo>
                  <a:lnTo>
                    <a:pt x="979" y="2075"/>
                  </a:lnTo>
                  <a:lnTo>
                    <a:pt x="978" y="2081"/>
                  </a:lnTo>
                  <a:lnTo>
                    <a:pt x="978" y="2087"/>
                  </a:lnTo>
                  <a:lnTo>
                    <a:pt x="976" y="2092"/>
                  </a:lnTo>
                  <a:lnTo>
                    <a:pt x="968" y="2101"/>
                  </a:lnTo>
                  <a:lnTo>
                    <a:pt x="959" y="2111"/>
                  </a:lnTo>
                  <a:lnTo>
                    <a:pt x="948" y="2120"/>
                  </a:lnTo>
                  <a:lnTo>
                    <a:pt x="936" y="2130"/>
                  </a:lnTo>
                  <a:lnTo>
                    <a:pt x="932" y="2135"/>
                  </a:lnTo>
                  <a:lnTo>
                    <a:pt x="929" y="2141"/>
                  </a:lnTo>
                  <a:lnTo>
                    <a:pt x="929" y="2149"/>
                  </a:lnTo>
                  <a:lnTo>
                    <a:pt x="929" y="2156"/>
                  </a:lnTo>
                  <a:lnTo>
                    <a:pt x="932" y="2163"/>
                  </a:lnTo>
                  <a:lnTo>
                    <a:pt x="935" y="2170"/>
                  </a:lnTo>
                  <a:lnTo>
                    <a:pt x="940" y="2176"/>
                  </a:lnTo>
                  <a:lnTo>
                    <a:pt x="946" y="2181"/>
                  </a:lnTo>
                  <a:lnTo>
                    <a:pt x="951" y="2185"/>
                  </a:lnTo>
                  <a:lnTo>
                    <a:pt x="954" y="2189"/>
                  </a:lnTo>
                  <a:lnTo>
                    <a:pt x="957" y="2194"/>
                  </a:lnTo>
                  <a:lnTo>
                    <a:pt x="957" y="2197"/>
                  </a:lnTo>
                  <a:lnTo>
                    <a:pt x="955" y="2201"/>
                  </a:lnTo>
                  <a:lnTo>
                    <a:pt x="952" y="2204"/>
                  </a:lnTo>
                  <a:lnTo>
                    <a:pt x="948" y="2209"/>
                  </a:lnTo>
                  <a:lnTo>
                    <a:pt x="943" y="2214"/>
                  </a:lnTo>
                  <a:lnTo>
                    <a:pt x="940" y="2217"/>
                  </a:lnTo>
                  <a:lnTo>
                    <a:pt x="939" y="2222"/>
                  </a:lnTo>
                  <a:lnTo>
                    <a:pt x="939" y="2227"/>
                  </a:lnTo>
                  <a:lnTo>
                    <a:pt x="939" y="2232"/>
                  </a:lnTo>
                  <a:lnTo>
                    <a:pt x="942" y="2242"/>
                  </a:lnTo>
                  <a:lnTo>
                    <a:pt x="945" y="2248"/>
                  </a:lnTo>
                  <a:lnTo>
                    <a:pt x="946" y="2254"/>
                  </a:lnTo>
                  <a:lnTo>
                    <a:pt x="947" y="2266"/>
                  </a:lnTo>
                  <a:lnTo>
                    <a:pt x="947" y="2271"/>
                  </a:lnTo>
                  <a:lnTo>
                    <a:pt x="946" y="2273"/>
                  </a:lnTo>
                  <a:lnTo>
                    <a:pt x="946" y="2276"/>
                  </a:lnTo>
                  <a:lnTo>
                    <a:pt x="943" y="2277"/>
                  </a:lnTo>
                  <a:lnTo>
                    <a:pt x="942" y="2277"/>
                  </a:lnTo>
                  <a:lnTo>
                    <a:pt x="940" y="2277"/>
                  </a:lnTo>
                  <a:lnTo>
                    <a:pt x="939" y="2276"/>
                  </a:lnTo>
                  <a:lnTo>
                    <a:pt x="936" y="2273"/>
                  </a:lnTo>
                  <a:lnTo>
                    <a:pt x="934" y="2271"/>
                  </a:lnTo>
                  <a:lnTo>
                    <a:pt x="932" y="2271"/>
                  </a:lnTo>
                  <a:lnTo>
                    <a:pt x="928" y="2271"/>
                  </a:lnTo>
                  <a:lnTo>
                    <a:pt x="924" y="2272"/>
                  </a:lnTo>
                  <a:lnTo>
                    <a:pt x="921" y="2275"/>
                  </a:lnTo>
                  <a:lnTo>
                    <a:pt x="917" y="2278"/>
                  </a:lnTo>
                  <a:lnTo>
                    <a:pt x="914" y="2283"/>
                  </a:lnTo>
                  <a:lnTo>
                    <a:pt x="910" y="2289"/>
                  </a:lnTo>
                  <a:lnTo>
                    <a:pt x="904" y="2304"/>
                  </a:lnTo>
                  <a:lnTo>
                    <a:pt x="899" y="2321"/>
                  </a:lnTo>
                  <a:lnTo>
                    <a:pt x="896" y="2335"/>
                  </a:lnTo>
                  <a:lnTo>
                    <a:pt x="894" y="2343"/>
                  </a:lnTo>
                  <a:lnTo>
                    <a:pt x="901" y="2354"/>
                  </a:lnTo>
                  <a:lnTo>
                    <a:pt x="904" y="2364"/>
                  </a:lnTo>
                  <a:lnTo>
                    <a:pt x="901" y="2370"/>
                  </a:lnTo>
                  <a:lnTo>
                    <a:pt x="899" y="2376"/>
                  </a:lnTo>
                  <a:lnTo>
                    <a:pt x="899" y="2378"/>
                  </a:lnTo>
                  <a:lnTo>
                    <a:pt x="901" y="2380"/>
                  </a:lnTo>
                  <a:lnTo>
                    <a:pt x="903" y="2383"/>
                  </a:lnTo>
                  <a:lnTo>
                    <a:pt x="908" y="2385"/>
                  </a:lnTo>
                  <a:lnTo>
                    <a:pt x="913" y="2387"/>
                  </a:lnTo>
                  <a:lnTo>
                    <a:pt x="917" y="2391"/>
                  </a:lnTo>
                  <a:lnTo>
                    <a:pt x="921" y="2393"/>
                  </a:lnTo>
                  <a:lnTo>
                    <a:pt x="923" y="2397"/>
                  </a:lnTo>
                  <a:lnTo>
                    <a:pt x="926" y="2401"/>
                  </a:lnTo>
                  <a:lnTo>
                    <a:pt x="927" y="2404"/>
                  </a:lnTo>
                  <a:lnTo>
                    <a:pt x="928" y="2408"/>
                  </a:lnTo>
                  <a:lnTo>
                    <a:pt x="928" y="2411"/>
                  </a:lnTo>
                  <a:lnTo>
                    <a:pt x="927" y="2414"/>
                  </a:lnTo>
                  <a:lnTo>
                    <a:pt x="926" y="2416"/>
                  </a:lnTo>
                  <a:lnTo>
                    <a:pt x="923" y="2418"/>
                  </a:lnTo>
                  <a:lnTo>
                    <a:pt x="921" y="2420"/>
                  </a:lnTo>
                  <a:lnTo>
                    <a:pt x="914" y="2422"/>
                  </a:lnTo>
                  <a:lnTo>
                    <a:pt x="905" y="2422"/>
                  </a:lnTo>
                  <a:lnTo>
                    <a:pt x="897" y="2422"/>
                  </a:lnTo>
                  <a:lnTo>
                    <a:pt x="890" y="2421"/>
                  </a:lnTo>
                  <a:lnTo>
                    <a:pt x="883" y="2417"/>
                  </a:lnTo>
                  <a:lnTo>
                    <a:pt x="877" y="2412"/>
                  </a:lnTo>
                  <a:lnTo>
                    <a:pt x="870" y="2406"/>
                  </a:lnTo>
                  <a:lnTo>
                    <a:pt x="860" y="2401"/>
                  </a:lnTo>
                  <a:lnTo>
                    <a:pt x="852" y="2396"/>
                  </a:lnTo>
                  <a:lnTo>
                    <a:pt x="845" y="2393"/>
                  </a:lnTo>
                  <a:lnTo>
                    <a:pt x="839" y="2391"/>
                  </a:lnTo>
                  <a:lnTo>
                    <a:pt x="832" y="2384"/>
                  </a:lnTo>
                  <a:lnTo>
                    <a:pt x="825" y="2376"/>
                  </a:lnTo>
                  <a:lnTo>
                    <a:pt x="817" y="2366"/>
                  </a:lnTo>
                  <a:lnTo>
                    <a:pt x="810" y="2357"/>
                  </a:lnTo>
                  <a:lnTo>
                    <a:pt x="802" y="2347"/>
                  </a:lnTo>
                  <a:lnTo>
                    <a:pt x="794" y="2339"/>
                  </a:lnTo>
                  <a:lnTo>
                    <a:pt x="785" y="2334"/>
                  </a:lnTo>
                  <a:lnTo>
                    <a:pt x="777" y="2332"/>
                  </a:lnTo>
                  <a:lnTo>
                    <a:pt x="766" y="2330"/>
                  </a:lnTo>
                  <a:lnTo>
                    <a:pt x="762" y="2332"/>
                  </a:lnTo>
                  <a:lnTo>
                    <a:pt x="757" y="2333"/>
                  </a:lnTo>
                  <a:lnTo>
                    <a:pt x="752" y="2334"/>
                  </a:lnTo>
                  <a:lnTo>
                    <a:pt x="749" y="2338"/>
                  </a:lnTo>
                  <a:lnTo>
                    <a:pt x="743" y="2343"/>
                  </a:lnTo>
                  <a:lnTo>
                    <a:pt x="738" y="2347"/>
                  </a:lnTo>
                  <a:lnTo>
                    <a:pt x="733" y="2349"/>
                  </a:lnTo>
                  <a:lnTo>
                    <a:pt x="726" y="2349"/>
                  </a:lnTo>
                  <a:lnTo>
                    <a:pt x="719" y="2349"/>
                  </a:lnTo>
                  <a:lnTo>
                    <a:pt x="712" y="2349"/>
                  </a:lnTo>
                  <a:lnTo>
                    <a:pt x="706" y="2352"/>
                  </a:lnTo>
                  <a:lnTo>
                    <a:pt x="700" y="2358"/>
                  </a:lnTo>
                  <a:lnTo>
                    <a:pt x="691" y="2366"/>
                  </a:lnTo>
                  <a:lnTo>
                    <a:pt x="683" y="2374"/>
                  </a:lnTo>
                  <a:lnTo>
                    <a:pt x="678" y="2378"/>
                  </a:lnTo>
                  <a:lnTo>
                    <a:pt x="674" y="2380"/>
                  </a:lnTo>
                  <a:lnTo>
                    <a:pt x="668" y="2382"/>
                  </a:lnTo>
                  <a:lnTo>
                    <a:pt x="661" y="2383"/>
                  </a:lnTo>
                  <a:lnTo>
                    <a:pt x="647" y="2383"/>
                  </a:lnTo>
                  <a:lnTo>
                    <a:pt x="633" y="2383"/>
                  </a:lnTo>
                  <a:lnTo>
                    <a:pt x="620" y="2383"/>
                  </a:lnTo>
                  <a:lnTo>
                    <a:pt x="608" y="2383"/>
                  </a:lnTo>
                  <a:lnTo>
                    <a:pt x="602" y="2384"/>
                  </a:lnTo>
                  <a:lnTo>
                    <a:pt x="596" y="2385"/>
                  </a:lnTo>
                  <a:lnTo>
                    <a:pt x="592" y="2387"/>
                  </a:lnTo>
                  <a:lnTo>
                    <a:pt x="587" y="2390"/>
                  </a:lnTo>
                  <a:lnTo>
                    <a:pt x="583" y="2393"/>
                  </a:lnTo>
                  <a:lnTo>
                    <a:pt x="580" y="2397"/>
                  </a:lnTo>
                  <a:lnTo>
                    <a:pt x="576" y="2402"/>
                  </a:lnTo>
                  <a:lnTo>
                    <a:pt x="574" y="2406"/>
                  </a:lnTo>
                  <a:lnTo>
                    <a:pt x="570" y="2415"/>
                  </a:lnTo>
                  <a:lnTo>
                    <a:pt x="568" y="2422"/>
                  </a:lnTo>
                  <a:lnTo>
                    <a:pt x="567" y="2427"/>
                  </a:lnTo>
                  <a:lnTo>
                    <a:pt x="563" y="2430"/>
                  </a:lnTo>
                  <a:lnTo>
                    <a:pt x="561" y="2431"/>
                  </a:lnTo>
                  <a:lnTo>
                    <a:pt x="557" y="2430"/>
                  </a:lnTo>
                  <a:lnTo>
                    <a:pt x="554" y="2429"/>
                  </a:lnTo>
                  <a:lnTo>
                    <a:pt x="550" y="2428"/>
                  </a:lnTo>
                  <a:lnTo>
                    <a:pt x="542" y="2423"/>
                  </a:lnTo>
                  <a:lnTo>
                    <a:pt x="533" y="2420"/>
                  </a:lnTo>
                  <a:lnTo>
                    <a:pt x="525" y="2417"/>
                  </a:lnTo>
                  <a:lnTo>
                    <a:pt x="518" y="2417"/>
                  </a:lnTo>
                  <a:lnTo>
                    <a:pt x="516" y="2418"/>
                  </a:lnTo>
                  <a:lnTo>
                    <a:pt x="512" y="2420"/>
                  </a:lnTo>
                  <a:lnTo>
                    <a:pt x="511" y="2422"/>
                  </a:lnTo>
                  <a:lnTo>
                    <a:pt x="508" y="2425"/>
                  </a:lnTo>
                  <a:lnTo>
                    <a:pt x="505" y="2437"/>
                  </a:lnTo>
                  <a:lnTo>
                    <a:pt x="501" y="2445"/>
                  </a:lnTo>
                  <a:lnTo>
                    <a:pt x="498" y="2447"/>
                  </a:lnTo>
                  <a:lnTo>
                    <a:pt x="493" y="2447"/>
                  </a:lnTo>
                  <a:lnTo>
                    <a:pt x="489" y="2446"/>
                  </a:lnTo>
                  <a:lnTo>
                    <a:pt x="485" y="2441"/>
                  </a:lnTo>
                  <a:lnTo>
                    <a:pt x="482" y="2439"/>
                  </a:lnTo>
                  <a:lnTo>
                    <a:pt x="480" y="2437"/>
                  </a:lnTo>
                  <a:lnTo>
                    <a:pt x="476" y="2437"/>
                  </a:lnTo>
                  <a:lnTo>
                    <a:pt x="473" y="2439"/>
                  </a:lnTo>
                  <a:lnTo>
                    <a:pt x="464" y="2441"/>
                  </a:lnTo>
                  <a:lnTo>
                    <a:pt x="456" y="2446"/>
                  </a:lnTo>
                  <a:lnTo>
                    <a:pt x="445" y="2450"/>
                  </a:lnTo>
                  <a:lnTo>
                    <a:pt x="432" y="2456"/>
                  </a:lnTo>
                  <a:lnTo>
                    <a:pt x="419" y="2462"/>
                  </a:lnTo>
                  <a:lnTo>
                    <a:pt x="407" y="2468"/>
                  </a:lnTo>
                  <a:lnTo>
                    <a:pt x="401" y="2471"/>
                  </a:lnTo>
                  <a:lnTo>
                    <a:pt x="397" y="2473"/>
                  </a:lnTo>
                  <a:lnTo>
                    <a:pt x="392" y="2473"/>
                  </a:lnTo>
                  <a:lnTo>
                    <a:pt x="387" y="2473"/>
                  </a:lnTo>
                  <a:lnTo>
                    <a:pt x="384" y="2472"/>
                  </a:lnTo>
                  <a:lnTo>
                    <a:pt x="380" y="2471"/>
                  </a:lnTo>
                  <a:lnTo>
                    <a:pt x="378" y="2468"/>
                  </a:lnTo>
                  <a:lnTo>
                    <a:pt x="376" y="2465"/>
                  </a:lnTo>
                  <a:lnTo>
                    <a:pt x="374" y="2458"/>
                  </a:lnTo>
                  <a:lnTo>
                    <a:pt x="369" y="2448"/>
                  </a:lnTo>
                  <a:lnTo>
                    <a:pt x="367" y="2443"/>
                  </a:lnTo>
                  <a:lnTo>
                    <a:pt x="363" y="2440"/>
                  </a:lnTo>
                  <a:lnTo>
                    <a:pt x="360" y="2437"/>
                  </a:lnTo>
                  <a:lnTo>
                    <a:pt x="356" y="2435"/>
                  </a:lnTo>
                  <a:lnTo>
                    <a:pt x="347" y="2434"/>
                  </a:lnTo>
                  <a:lnTo>
                    <a:pt x="340" y="2433"/>
                  </a:lnTo>
                  <a:lnTo>
                    <a:pt x="336" y="2433"/>
                  </a:lnTo>
                  <a:lnTo>
                    <a:pt x="332" y="2431"/>
                  </a:lnTo>
                  <a:lnTo>
                    <a:pt x="330" y="2429"/>
                  </a:lnTo>
                  <a:lnTo>
                    <a:pt x="328" y="2425"/>
                  </a:lnTo>
                  <a:lnTo>
                    <a:pt x="324" y="2420"/>
                  </a:lnTo>
                  <a:lnTo>
                    <a:pt x="319" y="2415"/>
                  </a:lnTo>
                  <a:lnTo>
                    <a:pt x="315" y="2412"/>
                  </a:lnTo>
                  <a:lnTo>
                    <a:pt x="308" y="2410"/>
                  </a:lnTo>
                  <a:lnTo>
                    <a:pt x="302" y="2409"/>
                  </a:lnTo>
                  <a:lnTo>
                    <a:pt x="297" y="2406"/>
                  </a:lnTo>
                  <a:lnTo>
                    <a:pt x="294" y="2404"/>
                  </a:lnTo>
                  <a:lnTo>
                    <a:pt x="294" y="2402"/>
                  </a:lnTo>
                  <a:lnTo>
                    <a:pt x="294" y="2399"/>
                  </a:lnTo>
                  <a:lnTo>
                    <a:pt x="296" y="2396"/>
                  </a:lnTo>
                  <a:lnTo>
                    <a:pt x="298" y="2392"/>
                  </a:lnTo>
                  <a:lnTo>
                    <a:pt x="303" y="2390"/>
                  </a:lnTo>
                  <a:lnTo>
                    <a:pt x="308" y="2387"/>
                  </a:lnTo>
                  <a:lnTo>
                    <a:pt x="313" y="2385"/>
                  </a:lnTo>
                  <a:lnTo>
                    <a:pt x="327" y="2380"/>
                  </a:lnTo>
                  <a:lnTo>
                    <a:pt x="337" y="2374"/>
                  </a:lnTo>
                  <a:lnTo>
                    <a:pt x="346" y="2365"/>
                  </a:lnTo>
                  <a:lnTo>
                    <a:pt x="355" y="2353"/>
                  </a:lnTo>
                  <a:lnTo>
                    <a:pt x="362" y="2341"/>
                  </a:lnTo>
                  <a:lnTo>
                    <a:pt x="367" y="2332"/>
                  </a:lnTo>
                  <a:lnTo>
                    <a:pt x="368" y="2322"/>
                  </a:lnTo>
                  <a:lnTo>
                    <a:pt x="369" y="2314"/>
                  </a:lnTo>
                  <a:lnTo>
                    <a:pt x="368" y="2304"/>
                  </a:lnTo>
                  <a:lnTo>
                    <a:pt x="368" y="2296"/>
                  </a:lnTo>
                  <a:lnTo>
                    <a:pt x="367" y="2289"/>
                  </a:lnTo>
                  <a:lnTo>
                    <a:pt x="368" y="2282"/>
                  </a:lnTo>
                  <a:lnTo>
                    <a:pt x="371" y="2277"/>
                  </a:lnTo>
                  <a:lnTo>
                    <a:pt x="373" y="2272"/>
                  </a:lnTo>
                  <a:lnTo>
                    <a:pt x="378" y="2267"/>
                  </a:lnTo>
                  <a:lnTo>
                    <a:pt x="385" y="2260"/>
                  </a:lnTo>
                  <a:lnTo>
                    <a:pt x="398" y="2247"/>
                  </a:lnTo>
                  <a:lnTo>
                    <a:pt x="411" y="2238"/>
                  </a:lnTo>
                  <a:lnTo>
                    <a:pt x="423" y="2229"/>
                  </a:lnTo>
                  <a:lnTo>
                    <a:pt x="436" y="2223"/>
                  </a:lnTo>
                  <a:lnTo>
                    <a:pt x="450" y="2217"/>
                  </a:lnTo>
                  <a:lnTo>
                    <a:pt x="462" y="2212"/>
                  </a:lnTo>
                  <a:lnTo>
                    <a:pt x="474" y="2204"/>
                  </a:lnTo>
                  <a:lnTo>
                    <a:pt x="485" y="2195"/>
                  </a:lnTo>
                  <a:lnTo>
                    <a:pt x="488" y="2190"/>
                  </a:lnTo>
                  <a:lnTo>
                    <a:pt x="491" y="2187"/>
                  </a:lnTo>
                  <a:lnTo>
                    <a:pt x="492" y="2183"/>
                  </a:lnTo>
                  <a:lnTo>
                    <a:pt x="492" y="2179"/>
                  </a:lnTo>
                  <a:lnTo>
                    <a:pt x="491" y="2177"/>
                  </a:lnTo>
                  <a:lnTo>
                    <a:pt x="488" y="2175"/>
                  </a:lnTo>
                  <a:lnTo>
                    <a:pt x="486" y="2174"/>
                  </a:lnTo>
                  <a:lnTo>
                    <a:pt x="483" y="2172"/>
                  </a:lnTo>
                  <a:lnTo>
                    <a:pt x="481" y="2171"/>
                  </a:lnTo>
                  <a:lnTo>
                    <a:pt x="480" y="2170"/>
                  </a:lnTo>
                  <a:lnTo>
                    <a:pt x="479" y="2168"/>
                  </a:lnTo>
                  <a:lnTo>
                    <a:pt x="480" y="2165"/>
                  </a:lnTo>
                  <a:lnTo>
                    <a:pt x="482" y="2159"/>
                  </a:lnTo>
                  <a:lnTo>
                    <a:pt x="487" y="2151"/>
                  </a:lnTo>
                  <a:lnTo>
                    <a:pt x="489" y="2146"/>
                  </a:lnTo>
                  <a:lnTo>
                    <a:pt x="492" y="2141"/>
                  </a:lnTo>
                  <a:lnTo>
                    <a:pt x="493" y="2137"/>
                  </a:lnTo>
                  <a:lnTo>
                    <a:pt x="493" y="2132"/>
                  </a:lnTo>
                  <a:lnTo>
                    <a:pt x="493" y="2127"/>
                  </a:lnTo>
                  <a:lnTo>
                    <a:pt x="492" y="2124"/>
                  </a:lnTo>
                  <a:lnTo>
                    <a:pt x="489" y="2120"/>
                  </a:lnTo>
                  <a:lnTo>
                    <a:pt x="486" y="2116"/>
                  </a:lnTo>
                  <a:lnTo>
                    <a:pt x="475" y="2111"/>
                  </a:lnTo>
                  <a:lnTo>
                    <a:pt x="464" y="2103"/>
                  </a:lnTo>
                  <a:lnTo>
                    <a:pt x="453" y="2096"/>
                  </a:lnTo>
                  <a:lnTo>
                    <a:pt x="443" y="2088"/>
                  </a:lnTo>
                  <a:lnTo>
                    <a:pt x="434" y="2081"/>
                  </a:lnTo>
                  <a:lnTo>
                    <a:pt x="425" y="2075"/>
                  </a:lnTo>
                  <a:lnTo>
                    <a:pt x="420" y="2072"/>
                  </a:lnTo>
                  <a:lnTo>
                    <a:pt x="416" y="2071"/>
                  </a:lnTo>
                  <a:lnTo>
                    <a:pt x="412" y="2070"/>
                  </a:lnTo>
                  <a:lnTo>
                    <a:pt x="407" y="2070"/>
                  </a:lnTo>
                  <a:lnTo>
                    <a:pt x="403" y="2070"/>
                  </a:lnTo>
                  <a:lnTo>
                    <a:pt x="398" y="2072"/>
                  </a:lnTo>
                  <a:lnTo>
                    <a:pt x="394" y="2075"/>
                  </a:lnTo>
                  <a:lnTo>
                    <a:pt x="390" y="2078"/>
                  </a:lnTo>
                  <a:lnTo>
                    <a:pt x="381" y="2087"/>
                  </a:lnTo>
                  <a:lnTo>
                    <a:pt x="375" y="2095"/>
                  </a:lnTo>
                  <a:lnTo>
                    <a:pt x="368" y="2103"/>
                  </a:lnTo>
                  <a:lnTo>
                    <a:pt x="361" y="2112"/>
                  </a:lnTo>
                  <a:lnTo>
                    <a:pt x="351" y="2118"/>
                  </a:lnTo>
                  <a:lnTo>
                    <a:pt x="342" y="2122"/>
                  </a:lnTo>
                  <a:lnTo>
                    <a:pt x="332" y="2125"/>
                  </a:lnTo>
                  <a:lnTo>
                    <a:pt x="322" y="2126"/>
                  </a:lnTo>
                  <a:lnTo>
                    <a:pt x="310" y="2126"/>
                  </a:lnTo>
                  <a:lnTo>
                    <a:pt x="299" y="2124"/>
                  </a:lnTo>
                  <a:lnTo>
                    <a:pt x="288" y="2122"/>
                  </a:lnTo>
                  <a:lnTo>
                    <a:pt x="279" y="2120"/>
                  </a:lnTo>
                  <a:lnTo>
                    <a:pt x="274" y="2120"/>
                  </a:lnTo>
                  <a:lnTo>
                    <a:pt x="268" y="2121"/>
                  </a:lnTo>
                  <a:lnTo>
                    <a:pt x="262" y="2122"/>
                  </a:lnTo>
                  <a:lnTo>
                    <a:pt x="256" y="2125"/>
                  </a:lnTo>
                  <a:lnTo>
                    <a:pt x="246" y="2132"/>
                  </a:lnTo>
                  <a:lnTo>
                    <a:pt x="237" y="2137"/>
                  </a:lnTo>
                  <a:lnTo>
                    <a:pt x="231" y="2140"/>
                  </a:lnTo>
                  <a:lnTo>
                    <a:pt x="225" y="2141"/>
                  </a:lnTo>
                  <a:lnTo>
                    <a:pt x="223" y="2140"/>
                  </a:lnTo>
                  <a:lnTo>
                    <a:pt x="222" y="2137"/>
                  </a:lnTo>
                  <a:lnTo>
                    <a:pt x="222" y="2132"/>
                  </a:lnTo>
                  <a:lnTo>
                    <a:pt x="222" y="2127"/>
                  </a:lnTo>
                  <a:lnTo>
                    <a:pt x="223" y="2114"/>
                  </a:lnTo>
                  <a:lnTo>
                    <a:pt x="222" y="2103"/>
                  </a:lnTo>
                  <a:lnTo>
                    <a:pt x="217" y="2094"/>
                  </a:lnTo>
                  <a:lnTo>
                    <a:pt x="210" y="2084"/>
                  </a:lnTo>
                  <a:lnTo>
                    <a:pt x="203" y="2076"/>
                  </a:lnTo>
                  <a:lnTo>
                    <a:pt x="197" y="2070"/>
                  </a:lnTo>
                  <a:lnTo>
                    <a:pt x="192" y="2067"/>
                  </a:lnTo>
                  <a:lnTo>
                    <a:pt x="186" y="2063"/>
                  </a:lnTo>
                  <a:lnTo>
                    <a:pt x="185" y="2061"/>
                  </a:lnTo>
                  <a:lnTo>
                    <a:pt x="184" y="2058"/>
                  </a:lnTo>
                  <a:lnTo>
                    <a:pt x="183" y="2055"/>
                  </a:lnTo>
                  <a:lnTo>
                    <a:pt x="184" y="2051"/>
                  </a:lnTo>
                  <a:lnTo>
                    <a:pt x="187" y="2042"/>
                  </a:lnTo>
                  <a:lnTo>
                    <a:pt x="190" y="2029"/>
                  </a:lnTo>
                  <a:lnTo>
                    <a:pt x="191" y="2021"/>
                  </a:lnTo>
                  <a:lnTo>
                    <a:pt x="191" y="2014"/>
                  </a:lnTo>
                  <a:lnTo>
                    <a:pt x="191" y="2007"/>
                  </a:lnTo>
                  <a:lnTo>
                    <a:pt x="190" y="1999"/>
                  </a:lnTo>
                  <a:lnTo>
                    <a:pt x="187" y="1993"/>
                  </a:lnTo>
                  <a:lnTo>
                    <a:pt x="184" y="1987"/>
                  </a:lnTo>
                  <a:lnTo>
                    <a:pt x="180" y="1982"/>
                  </a:lnTo>
                  <a:lnTo>
                    <a:pt x="177" y="1977"/>
                  </a:lnTo>
                  <a:lnTo>
                    <a:pt x="172" y="1971"/>
                  </a:lnTo>
                  <a:lnTo>
                    <a:pt x="170" y="1966"/>
                  </a:lnTo>
                  <a:lnTo>
                    <a:pt x="166" y="1957"/>
                  </a:lnTo>
                  <a:lnTo>
                    <a:pt x="165" y="1948"/>
                  </a:lnTo>
                  <a:lnTo>
                    <a:pt x="165" y="1942"/>
                  </a:lnTo>
                  <a:lnTo>
                    <a:pt x="165" y="1937"/>
                  </a:lnTo>
                  <a:lnTo>
                    <a:pt x="166" y="1932"/>
                  </a:lnTo>
                  <a:lnTo>
                    <a:pt x="168" y="1929"/>
                  </a:lnTo>
                  <a:lnTo>
                    <a:pt x="172" y="1920"/>
                  </a:lnTo>
                  <a:lnTo>
                    <a:pt x="178" y="1912"/>
                  </a:lnTo>
                  <a:lnTo>
                    <a:pt x="183" y="1904"/>
                  </a:lnTo>
                  <a:lnTo>
                    <a:pt x="189" y="1895"/>
                  </a:lnTo>
                  <a:lnTo>
                    <a:pt x="192" y="1886"/>
                  </a:lnTo>
                  <a:lnTo>
                    <a:pt x="195" y="1874"/>
                  </a:lnTo>
                  <a:lnTo>
                    <a:pt x="197" y="1851"/>
                  </a:lnTo>
                  <a:lnTo>
                    <a:pt x="201" y="1830"/>
                  </a:lnTo>
                  <a:lnTo>
                    <a:pt x="202" y="1822"/>
                  </a:lnTo>
                  <a:lnTo>
                    <a:pt x="205" y="1813"/>
                  </a:lnTo>
                  <a:lnTo>
                    <a:pt x="209" y="1806"/>
                  </a:lnTo>
                  <a:lnTo>
                    <a:pt x="212" y="1800"/>
                  </a:lnTo>
                  <a:lnTo>
                    <a:pt x="228" y="1790"/>
                  </a:lnTo>
                  <a:lnTo>
                    <a:pt x="247" y="1778"/>
                  </a:lnTo>
                  <a:lnTo>
                    <a:pt x="256" y="1772"/>
                  </a:lnTo>
                  <a:lnTo>
                    <a:pt x="265" y="1766"/>
                  </a:lnTo>
                  <a:lnTo>
                    <a:pt x="271" y="1761"/>
                  </a:lnTo>
                  <a:lnTo>
                    <a:pt x="274" y="1755"/>
                  </a:lnTo>
                  <a:lnTo>
                    <a:pt x="275" y="1749"/>
                  </a:lnTo>
                  <a:lnTo>
                    <a:pt x="275" y="1744"/>
                  </a:lnTo>
                  <a:lnTo>
                    <a:pt x="273" y="1741"/>
                  </a:lnTo>
                  <a:lnTo>
                    <a:pt x="271" y="1737"/>
                  </a:lnTo>
                  <a:lnTo>
                    <a:pt x="266" y="1736"/>
                  </a:lnTo>
                  <a:lnTo>
                    <a:pt x="261" y="1735"/>
                  </a:lnTo>
                  <a:lnTo>
                    <a:pt x="255" y="1735"/>
                  </a:lnTo>
                  <a:lnTo>
                    <a:pt x="248" y="1736"/>
                  </a:lnTo>
                  <a:lnTo>
                    <a:pt x="234" y="1741"/>
                  </a:lnTo>
                  <a:lnTo>
                    <a:pt x="222" y="1746"/>
                  </a:lnTo>
                  <a:lnTo>
                    <a:pt x="210" y="1750"/>
                  </a:lnTo>
                  <a:lnTo>
                    <a:pt x="197" y="1753"/>
                  </a:lnTo>
                  <a:lnTo>
                    <a:pt x="190" y="1753"/>
                  </a:lnTo>
                  <a:lnTo>
                    <a:pt x="185" y="1750"/>
                  </a:lnTo>
                  <a:lnTo>
                    <a:pt x="181" y="1747"/>
                  </a:lnTo>
                  <a:lnTo>
                    <a:pt x="179" y="1743"/>
                  </a:lnTo>
                  <a:lnTo>
                    <a:pt x="179" y="1738"/>
                  </a:lnTo>
                  <a:lnTo>
                    <a:pt x="180" y="1733"/>
                  </a:lnTo>
                  <a:lnTo>
                    <a:pt x="183" y="1728"/>
                  </a:lnTo>
                  <a:lnTo>
                    <a:pt x="187" y="1722"/>
                  </a:lnTo>
                  <a:lnTo>
                    <a:pt x="197" y="1712"/>
                  </a:lnTo>
                  <a:lnTo>
                    <a:pt x="203" y="1704"/>
                  </a:lnTo>
                  <a:lnTo>
                    <a:pt x="204" y="1699"/>
                  </a:lnTo>
                  <a:lnTo>
                    <a:pt x="205" y="1695"/>
                  </a:lnTo>
                  <a:lnTo>
                    <a:pt x="205" y="1690"/>
                  </a:lnTo>
                  <a:lnTo>
                    <a:pt x="204" y="1685"/>
                  </a:lnTo>
                  <a:lnTo>
                    <a:pt x="202" y="1675"/>
                  </a:lnTo>
                  <a:lnTo>
                    <a:pt x="203" y="1666"/>
                  </a:lnTo>
                  <a:lnTo>
                    <a:pt x="204" y="1661"/>
                  </a:lnTo>
                  <a:lnTo>
                    <a:pt x="205" y="1656"/>
                  </a:lnTo>
                  <a:lnTo>
                    <a:pt x="208" y="1653"/>
                  </a:lnTo>
                  <a:lnTo>
                    <a:pt x="212" y="1648"/>
                  </a:lnTo>
                  <a:lnTo>
                    <a:pt x="215" y="1642"/>
                  </a:lnTo>
                  <a:lnTo>
                    <a:pt x="218" y="1636"/>
                  </a:lnTo>
                  <a:lnTo>
                    <a:pt x="220" y="1629"/>
                  </a:lnTo>
                  <a:lnTo>
                    <a:pt x="221" y="1621"/>
                  </a:lnTo>
                  <a:lnTo>
                    <a:pt x="222" y="1605"/>
                  </a:lnTo>
                  <a:lnTo>
                    <a:pt x="221" y="1593"/>
                  </a:lnTo>
                  <a:lnTo>
                    <a:pt x="220" y="1589"/>
                  </a:lnTo>
                  <a:lnTo>
                    <a:pt x="216" y="1584"/>
                  </a:lnTo>
                  <a:lnTo>
                    <a:pt x="212" y="1580"/>
                  </a:lnTo>
                  <a:lnTo>
                    <a:pt x="208" y="1577"/>
                  </a:lnTo>
                  <a:lnTo>
                    <a:pt x="202" y="1573"/>
                  </a:lnTo>
                  <a:lnTo>
                    <a:pt x="195" y="1570"/>
                  </a:lnTo>
                  <a:lnTo>
                    <a:pt x="187" y="1567"/>
                  </a:lnTo>
                  <a:lnTo>
                    <a:pt x="178" y="1566"/>
                  </a:lnTo>
                  <a:lnTo>
                    <a:pt x="159" y="1564"/>
                  </a:lnTo>
                  <a:lnTo>
                    <a:pt x="142" y="1559"/>
                  </a:lnTo>
                  <a:lnTo>
                    <a:pt x="135" y="1555"/>
                  </a:lnTo>
                  <a:lnTo>
                    <a:pt x="129" y="1552"/>
                  </a:lnTo>
                  <a:lnTo>
                    <a:pt x="124" y="1547"/>
                  </a:lnTo>
                  <a:lnTo>
                    <a:pt x="121" y="1541"/>
                  </a:lnTo>
                  <a:lnTo>
                    <a:pt x="118" y="1534"/>
                  </a:lnTo>
                  <a:lnTo>
                    <a:pt x="117" y="1527"/>
                  </a:lnTo>
                  <a:lnTo>
                    <a:pt x="115" y="1517"/>
                  </a:lnTo>
                  <a:lnTo>
                    <a:pt x="115" y="1508"/>
                  </a:lnTo>
                  <a:lnTo>
                    <a:pt x="115" y="1498"/>
                  </a:lnTo>
                  <a:lnTo>
                    <a:pt x="116" y="1489"/>
                  </a:lnTo>
                  <a:lnTo>
                    <a:pt x="120" y="1478"/>
                  </a:lnTo>
                  <a:lnTo>
                    <a:pt x="123" y="1470"/>
                  </a:lnTo>
                  <a:lnTo>
                    <a:pt x="133" y="1453"/>
                  </a:lnTo>
                  <a:lnTo>
                    <a:pt x="140" y="1439"/>
                  </a:lnTo>
                  <a:lnTo>
                    <a:pt x="142" y="1432"/>
                  </a:lnTo>
                  <a:lnTo>
                    <a:pt x="143" y="1426"/>
                  </a:lnTo>
                  <a:lnTo>
                    <a:pt x="145" y="1421"/>
                  </a:lnTo>
                  <a:lnTo>
                    <a:pt x="143" y="1415"/>
                  </a:lnTo>
                  <a:lnTo>
                    <a:pt x="141" y="1410"/>
                  </a:lnTo>
                  <a:lnTo>
                    <a:pt x="139" y="1406"/>
                  </a:lnTo>
                  <a:lnTo>
                    <a:pt x="134" y="1401"/>
                  </a:lnTo>
                  <a:lnTo>
                    <a:pt x="130" y="1395"/>
                  </a:lnTo>
                  <a:lnTo>
                    <a:pt x="121" y="1385"/>
                  </a:lnTo>
                  <a:lnTo>
                    <a:pt x="111" y="1377"/>
                  </a:lnTo>
                  <a:lnTo>
                    <a:pt x="103" y="1368"/>
                  </a:lnTo>
                  <a:lnTo>
                    <a:pt x="94" y="1357"/>
                  </a:lnTo>
                  <a:lnTo>
                    <a:pt x="91" y="1351"/>
                  </a:lnTo>
                  <a:lnTo>
                    <a:pt x="89" y="1346"/>
                  </a:lnTo>
                  <a:lnTo>
                    <a:pt x="88" y="1340"/>
                  </a:lnTo>
                  <a:lnTo>
                    <a:pt x="89" y="1333"/>
                  </a:lnTo>
                  <a:lnTo>
                    <a:pt x="94" y="1321"/>
                  </a:lnTo>
                  <a:lnTo>
                    <a:pt x="102" y="1308"/>
                  </a:lnTo>
                  <a:lnTo>
                    <a:pt x="108" y="1296"/>
                  </a:lnTo>
                  <a:lnTo>
                    <a:pt x="111" y="1287"/>
                  </a:lnTo>
                  <a:lnTo>
                    <a:pt x="113" y="1277"/>
                  </a:lnTo>
                  <a:lnTo>
                    <a:pt x="113" y="1265"/>
                  </a:lnTo>
                  <a:lnTo>
                    <a:pt x="113" y="1254"/>
                  </a:lnTo>
                  <a:lnTo>
                    <a:pt x="114" y="1243"/>
                  </a:lnTo>
                  <a:lnTo>
                    <a:pt x="114" y="1238"/>
                  </a:lnTo>
                  <a:lnTo>
                    <a:pt x="114" y="1235"/>
                  </a:lnTo>
                  <a:lnTo>
                    <a:pt x="113" y="1232"/>
                  </a:lnTo>
                  <a:lnTo>
                    <a:pt x="111" y="1230"/>
                  </a:lnTo>
                  <a:lnTo>
                    <a:pt x="109" y="1229"/>
                  </a:lnTo>
                  <a:lnTo>
                    <a:pt x="107" y="1229"/>
                  </a:lnTo>
                  <a:lnTo>
                    <a:pt x="103" y="1230"/>
                  </a:lnTo>
                  <a:lnTo>
                    <a:pt x="99" y="1231"/>
                  </a:lnTo>
                  <a:lnTo>
                    <a:pt x="89" y="1236"/>
                  </a:lnTo>
                  <a:lnTo>
                    <a:pt x="78" y="1242"/>
                  </a:lnTo>
                  <a:lnTo>
                    <a:pt x="66" y="1246"/>
                  </a:lnTo>
                  <a:lnTo>
                    <a:pt x="57" y="1251"/>
                  </a:lnTo>
                  <a:lnTo>
                    <a:pt x="51" y="1252"/>
                  </a:lnTo>
                  <a:lnTo>
                    <a:pt x="46" y="1252"/>
                  </a:lnTo>
                  <a:lnTo>
                    <a:pt x="40" y="1251"/>
                  </a:lnTo>
                  <a:lnTo>
                    <a:pt x="35" y="1249"/>
                  </a:lnTo>
                  <a:lnTo>
                    <a:pt x="29" y="1246"/>
                  </a:lnTo>
                  <a:lnTo>
                    <a:pt x="26" y="1244"/>
                  </a:lnTo>
                  <a:lnTo>
                    <a:pt x="22" y="1242"/>
                  </a:lnTo>
                  <a:lnTo>
                    <a:pt x="20" y="1238"/>
                  </a:lnTo>
                  <a:lnTo>
                    <a:pt x="20" y="1235"/>
                  </a:lnTo>
                  <a:lnTo>
                    <a:pt x="21" y="1232"/>
                  </a:lnTo>
                  <a:lnTo>
                    <a:pt x="23" y="1230"/>
                  </a:lnTo>
                  <a:lnTo>
                    <a:pt x="27" y="1226"/>
                  </a:lnTo>
                  <a:lnTo>
                    <a:pt x="29" y="1224"/>
                  </a:lnTo>
                  <a:lnTo>
                    <a:pt x="29" y="1220"/>
                  </a:lnTo>
                  <a:lnTo>
                    <a:pt x="29" y="1217"/>
                  </a:lnTo>
                  <a:lnTo>
                    <a:pt x="28" y="1214"/>
                  </a:lnTo>
                  <a:lnTo>
                    <a:pt x="27" y="1211"/>
                  </a:lnTo>
                  <a:lnTo>
                    <a:pt x="25" y="1208"/>
                  </a:lnTo>
                  <a:lnTo>
                    <a:pt x="22" y="1207"/>
                  </a:lnTo>
                  <a:lnTo>
                    <a:pt x="19" y="1207"/>
                  </a:lnTo>
                  <a:lnTo>
                    <a:pt x="15" y="1208"/>
                  </a:lnTo>
                  <a:lnTo>
                    <a:pt x="13" y="1207"/>
                  </a:lnTo>
                  <a:lnTo>
                    <a:pt x="10" y="1207"/>
                  </a:lnTo>
                  <a:lnTo>
                    <a:pt x="9" y="1205"/>
                  </a:lnTo>
                  <a:lnTo>
                    <a:pt x="8" y="1201"/>
                  </a:lnTo>
                  <a:lnTo>
                    <a:pt x="8" y="1196"/>
                  </a:lnTo>
                  <a:lnTo>
                    <a:pt x="12" y="1187"/>
                  </a:lnTo>
                  <a:lnTo>
                    <a:pt x="16" y="1179"/>
                  </a:lnTo>
                  <a:lnTo>
                    <a:pt x="17" y="1176"/>
                  </a:lnTo>
                  <a:lnTo>
                    <a:pt x="19" y="1175"/>
                  </a:lnTo>
                  <a:lnTo>
                    <a:pt x="17" y="1173"/>
                  </a:lnTo>
                  <a:lnTo>
                    <a:pt x="16" y="1172"/>
                  </a:lnTo>
                  <a:lnTo>
                    <a:pt x="14" y="1170"/>
                  </a:lnTo>
                  <a:lnTo>
                    <a:pt x="9" y="1169"/>
                  </a:lnTo>
                  <a:lnTo>
                    <a:pt x="7" y="1169"/>
                  </a:lnTo>
                  <a:lnTo>
                    <a:pt x="4" y="1167"/>
                  </a:lnTo>
                  <a:lnTo>
                    <a:pt x="2" y="1164"/>
                  </a:lnTo>
                  <a:lnTo>
                    <a:pt x="1" y="1161"/>
                  </a:lnTo>
                  <a:lnTo>
                    <a:pt x="0" y="1156"/>
                  </a:lnTo>
                  <a:lnTo>
                    <a:pt x="1" y="1150"/>
                  </a:lnTo>
                  <a:lnTo>
                    <a:pt x="1" y="1144"/>
                  </a:lnTo>
                  <a:lnTo>
                    <a:pt x="3" y="1137"/>
                  </a:lnTo>
                  <a:lnTo>
                    <a:pt x="7" y="1129"/>
                  </a:lnTo>
                  <a:lnTo>
                    <a:pt x="12" y="1119"/>
                  </a:lnTo>
                  <a:lnTo>
                    <a:pt x="17" y="1111"/>
                  </a:lnTo>
                  <a:lnTo>
                    <a:pt x="23" y="1103"/>
                  </a:lnTo>
                  <a:lnTo>
                    <a:pt x="36" y="1088"/>
                  </a:lnTo>
                  <a:lnTo>
                    <a:pt x="48" y="1078"/>
                  </a:lnTo>
                  <a:lnTo>
                    <a:pt x="52" y="1074"/>
                  </a:lnTo>
                  <a:lnTo>
                    <a:pt x="54" y="1067"/>
                  </a:lnTo>
                  <a:lnTo>
                    <a:pt x="57" y="1060"/>
                  </a:lnTo>
                  <a:lnTo>
                    <a:pt x="57" y="1051"/>
                  </a:lnTo>
                  <a:lnTo>
                    <a:pt x="57" y="1032"/>
                  </a:lnTo>
                  <a:lnTo>
                    <a:pt x="57" y="1016"/>
                  </a:lnTo>
                  <a:lnTo>
                    <a:pt x="55" y="1009"/>
                  </a:lnTo>
                  <a:lnTo>
                    <a:pt x="57" y="1002"/>
                  </a:lnTo>
                  <a:lnTo>
                    <a:pt x="58" y="994"/>
                  </a:lnTo>
                  <a:lnTo>
                    <a:pt x="59" y="988"/>
                  </a:lnTo>
                  <a:lnTo>
                    <a:pt x="61" y="984"/>
                  </a:lnTo>
                  <a:lnTo>
                    <a:pt x="65" y="979"/>
                  </a:lnTo>
                  <a:lnTo>
                    <a:pt x="70" y="975"/>
                  </a:lnTo>
                  <a:lnTo>
                    <a:pt x="76" y="971"/>
                  </a:lnTo>
                  <a:lnTo>
                    <a:pt x="89" y="965"/>
                  </a:lnTo>
                  <a:lnTo>
                    <a:pt x="102" y="961"/>
                  </a:lnTo>
                  <a:lnTo>
                    <a:pt x="116" y="956"/>
                  </a:lnTo>
                  <a:lnTo>
                    <a:pt x="130" y="953"/>
                  </a:lnTo>
                  <a:lnTo>
                    <a:pt x="145" y="949"/>
                  </a:lnTo>
                  <a:lnTo>
                    <a:pt x="158" y="945"/>
                  </a:lnTo>
                  <a:lnTo>
                    <a:pt x="162" y="942"/>
                  </a:lnTo>
                  <a:lnTo>
                    <a:pt x="166" y="939"/>
                  </a:lnTo>
                  <a:lnTo>
                    <a:pt x="170" y="936"/>
                  </a:lnTo>
                  <a:lnTo>
                    <a:pt x="172" y="934"/>
                  </a:lnTo>
                  <a:lnTo>
                    <a:pt x="172" y="930"/>
                  </a:lnTo>
                  <a:lnTo>
                    <a:pt x="171" y="927"/>
                  </a:lnTo>
                  <a:lnTo>
                    <a:pt x="170" y="922"/>
                  </a:lnTo>
                  <a:lnTo>
                    <a:pt x="167" y="917"/>
                  </a:lnTo>
                  <a:lnTo>
                    <a:pt x="162" y="908"/>
                  </a:lnTo>
                  <a:lnTo>
                    <a:pt x="158" y="901"/>
                  </a:lnTo>
                  <a:lnTo>
                    <a:pt x="154" y="893"/>
                  </a:lnTo>
                  <a:lnTo>
                    <a:pt x="153" y="887"/>
                  </a:lnTo>
                  <a:lnTo>
                    <a:pt x="153" y="884"/>
                  </a:lnTo>
                  <a:lnTo>
                    <a:pt x="155" y="882"/>
                  </a:lnTo>
                  <a:lnTo>
                    <a:pt x="158" y="880"/>
                  </a:lnTo>
                  <a:lnTo>
                    <a:pt x="162" y="880"/>
                  </a:lnTo>
                  <a:lnTo>
                    <a:pt x="172" y="879"/>
                  </a:lnTo>
                  <a:lnTo>
                    <a:pt x="180" y="877"/>
                  </a:lnTo>
                  <a:lnTo>
                    <a:pt x="185" y="874"/>
                  </a:lnTo>
                  <a:lnTo>
                    <a:pt x="189" y="871"/>
                  </a:lnTo>
                  <a:lnTo>
                    <a:pt x="192" y="867"/>
                  </a:lnTo>
                  <a:lnTo>
                    <a:pt x="197" y="864"/>
                  </a:lnTo>
                  <a:lnTo>
                    <a:pt x="205" y="852"/>
                  </a:lnTo>
                  <a:lnTo>
                    <a:pt x="217" y="840"/>
                  </a:lnTo>
                  <a:lnTo>
                    <a:pt x="229" y="829"/>
                  </a:lnTo>
                  <a:lnTo>
                    <a:pt x="239" y="819"/>
                  </a:lnTo>
                  <a:lnTo>
                    <a:pt x="246" y="809"/>
                  </a:lnTo>
                  <a:lnTo>
                    <a:pt x="249" y="802"/>
                  </a:lnTo>
                  <a:lnTo>
                    <a:pt x="250" y="795"/>
                  </a:lnTo>
                  <a:lnTo>
                    <a:pt x="249" y="788"/>
                  </a:lnTo>
                  <a:lnTo>
                    <a:pt x="248" y="784"/>
                  </a:lnTo>
                  <a:lnTo>
                    <a:pt x="246" y="782"/>
                  </a:lnTo>
                  <a:lnTo>
                    <a:pt x="242" y="778"/>
                  </a:lnTo>
                  <a:lnTo>
                    <a:pt x="239" y="776"/>
                  </a:lnTo>
                  <a:lnTo>
                    <a:pt x="231" y="772"/>
                  </a:lnTo>
                  <a:lnTo>
                    <a:pt x="224" y="770"/>
                  </a:lnTo>
                  <a:lnTo>
                    <a:pt x="221" y="767"/>
                  </a:lnTo>
                  <a:lnTo>
                    <a:pt x="220" y="766"/>
                  </a:lnTo>
                  <a:lnTo>
                    <a:pt x="218" y="763"/>
                  </a:lnTo>
                  <a:lnTo>
                    <a:pt x="217" y="760"/>
                  </a:lnTo>
                  <a:lnTo>
                    <a:pt x="218" y="758"/>
                  </a:lnTo>
                  <a:lnTo>
                    <a:pt x="220" y="756"/>
                  </a:lnTo>
                  <a:lnTo>
                    <a:pt x="221" y="753"/>
                  </a:lnTo>
                  <a:lnTo>
                    <a:pt x="223" y="752"/>
                  </a:lnTo>
                  <a:lnTo>
                    <a:pt x="227" y="751"/>
                  </a:lnTo>
                  <a:lnTo>
                    <a:pt x="229" y="748"/>
                  </a:lnTo>
                  <a:lnTo>
                    <a:pt x="231" y="746"/>
                  </a:lnTo>
                  <a:lnTo>
                    <a:pt x="233" y="742"/>
                  </a:lnTo>
                  <a:lnTo>
                    <a:pt x="233" y="740"/>
                  </a:lnTo>
                  <a:lnTo>
                    <a:pt x="233" y="737"/>
                  </a:lnTo>
                  <a:lnTo>
                    <a:pt x="230" y="734"/>
                  </a:lnTo>
                  <a:lnTo>
                    <a:pt x="228" y="732"/>
                  </a:lnTo>
                  <a:lnTo>
                    <a:pt x="220" y="727"/>
                  </a:lnTo>
                  <a:lnTo>
                    <a:pt x="210" y="723"/>
                  </a:lnTo>
                  <a:lnTo>
                    <a:pt x="202" y="719"/>
                  </a:lnTo>
                  <a:lnTo>
                    <a:pt x="193" y="713"/>
                  </a:lnTo>
                  <a:lnTo>
                    <a:pt x="191" y="709"/>
                  </a:lnTo>
                  <a:lnTo>
                    <a:pt x="190" y="704"/>
                  </a:lnTo>
                  <a:lnTo>
                    <a:pt x="189" y="700"/>
                  </a:lnTo>
                  <a:lnTo>
                    <a:pt x="189" y="694"/>
                  </a:lnTo>
                  <a:lnTo>
                    <a:pt x="190" y="682"/>
                  </a:lnTo>
                  <a:lnTo>
                    <a:pt x="193" y="671"/>
                  </a:lnTo>
                  <a:lnTo>
                    <a:pt x="196" y="657"/>
                  </a:lnTo>
                  <a:lnTo>
                    <a:pt x="198" y="640"/>
                  </a:lnTo>
                  <a:lnTo>
                    <a:pt x="199" y="624"/>
                  </a:lnTo>
                  <a:lnTo>
                    <a:pt x="199" y="612"/>
                  </a:lnTo>
                  <a:lnTo>
                    <a:pt x="198" y="607"/>
                  </a:lnTo>
                  <a:lnTo>
                    <a:pt x="198" y="603"/>
                  </a:lnTo>
                  <a:lnTo>
                    <a:pt x="196" y="600"/>
                  </a:lnTo>
                  <a:lnTo>
                    <a:pt x="193" y="596"/>
                  </a:lnTo>
                  <a:lnTo>
                    <a:pt x="191" y="594"/>
                  </a:lnTo>
                  <a:lnTo>
                    <a:pt x="187" y="592"/>
                  </a:lnTo>
                  <a:lnTo>
                    <a:pt x="184" y="590"/>
                  </a:lnTo>
                  <a:lnTo>
                    <a:pt x="179" y="590"/>
                  </a:lnTo>
                  <a:lnTo>
                    <a:pt x="176" y="590"/>
                  </a:lnTo>
                  <a:lnTo>
                    <a:pt x="172" y="589"/>
                  </a:lnTo>
                  <a:lnTo>
                    <a:pt x="170" y="588"/>
                  </a:lnTo>
                  <a:lnTo>
                    <a:pt x="167" y="586"/>
                  </a:lnTo>
                  <a:lnTo>
                    <a:pt x="164" y="580"/>
                  </a:lnTo>
                  <a:lnTo>
                    <a:pt x="160" y="574"/>
                  </a:lnTo>
                  <a:lnTo>
                    <a:pt x="155" y="567"/>
                  </a:lnTo>
                  <a:lnTo>
                    <a:pt x="147" y="558"/>
                  </a:lnTo>
                  <a:lnTo>
                    <a:pt x="139" y="551"/>
                  </a:lnTo>
                  <a:lnTo>
                    <a:pt x="132" y="546"/>
                  </a:lnTo>
                  <a:lnTo>
                    <a:pt x="128" y="545"/>
                  </a:lnTo>
                  <a:lnTo>
                    <a:pt x="126" y="543"/>
                  </a:lnTo>
                  <a:lnTo>
                    <a:pt x="123" y="540"/>
                  </a:lnTo>
                  <a:lnTo>
                    <a:pt x="122" y="537"/>
                  </a:lnTo>
                  <a:lnTo>
                    <a:pt x="120" y="530"/>
                  </a:lnTo>
                  <a:lnTo>
                    <a:pt x="118" y="521"/>
                  </a:lnTo>
                  <a:lnTo>
                    <a:pt x="117" y="513"/>
                  </a:lnTo>
                  <a:lnTo>
                    <a:pt x="117" y="502"/>
                  </a:lnTo>
                  <a:lnTo>
                    <a:pt x="118" y="498"/>
                  </a:lnTo>
                  <a:lnTo>
                    <a:pt x="120" y="492"/>
                  </a:lnTo>
                  <a:lnTo>
                    <a:pt x="122" y="486"/>
                  </a:lnTo>
                  <a:lnTo>
                    <a:pt x="126" y="480"/>
                  </a:lnTo>
                  <a:lnTo>
                    <a:pt x="145" y="461"/>
                  </a:lnTo>
                  <a:lnTo>
                    <a:pt x="160" y="445"/>
                  </a:lnTo>
                  <a:lnTo>
                    <a:pt x="162" y="442"/>
                  </a:lnTo>
                  <a:lnTo>
                    <a:pt x="166" y="438"/>
                  </a:lnTo>
                  <a:lnTo>
                    <a:pt x="168" y="436"/>
                  </a:lnTo>
                  <a:lnTo>
                    <a:pt x="172" y="433"/>
                  </a:lnTo>
                  <a:lnTo>
                    <a:pt x="180" y="431"/>
                  </a:lnTo>
                  <a:lnTo>
                    <a:pt x="189" y="429"/>
                  </a:lnTo>
                  <a:lnTo>
                    <a:pt x="199" y="427"/>
                  </a:lnTo>
                  <a:lnTo>
                    <a:pt x="209" y="426"/>
                  </a:lnTo>
                  <a:lnTo>
                    <a:pt x="214" y="425"/>
                  </a:lnTo>
                  <a:lnTo>
                    <a:pt x="218" y="423"/>
                  </a:lnTo>
                  <a:lnTo>
                    <a:pt x="222" y="419"/>
                  </a:lnTo>
                  <a:lnTo>
                    <a:pt x="224" y="413"/>
                  </a:lnTo>
                  <a:lnTo>
                    <a:pt x="228" y="401"/>
                  </a:lnTo>
                  <a:lnTo>
                    <a:pt x="229" y="389"/>
                  </a:lnTo>
                  <a:lnTo>
                    <a:pt x="230" y="384"/>
                  </a:lnTo>
                  <a:lnTo>
                    <a:pt x="231" y="379"/>
                  </a:lnTo>
                  <a:lnTo>
                    <a:pt x="234" y="375"/>
                  </a:lnTo>
                  <a:lnTo>
                    <a:pt x="236" y="373"/>
                  </a:lnTo>
                  <a:lnTo>
                    <a:pt x="241" y="370"/>
                  </a:lnTo>
                  <a:lnTo>
                    <a:pt x="246" y="370"/>
                  </a:lnTo>
                  <a:lnTo>
                    <a:pt x="250" y="370"/>
                  </a:lnTo>
                  <a:lnTo>
                    <a:pt x="256" y="370"/>
                  </a:lnTo>
                  <a:lnTo>
                    <a:pt x="267" y="372"/>
                  </a:lnTo>
                  <a:lnTo>
                    <a:pt x="277" y="375"/>
                  </a:lnTo>
                  <a:lnTo>
                    <a:pt x="288" y="376"/>
                  </a:lnTo>
                  <a:lnTo>
                    <a:pt x="305" y="378"/>
                  </a:lnTo>
                  <a:lnTo>
                    <a:pt x="313" y="376"/>
                  </a:lnTo>
                  <a:lnTo>
                    <a:pt x="323" y="375"/>
                  </a:lnTo>
                  <a:lnTo>
                    <a:pt x="331" y="373"/>
                  </a:lnTo>
                  <a:lnTo>
                    <a:pt x="338" y="370"/>
                  </a:lnTo>
                  <a:lnTo>
                    <a:pt x="350" y="362"/>
                  </a:lnTo>
                  <a:lnTo>
                    <a:pt x="361" y="353"/>
                  </a:lnTo>
                  <a:lnTo>
                    <a:pt x="368" y="348"/>
                  </a:lnTo>
                  <a:lnTo>
                    <a:pt x="374" y="344"/>
                  </a:lnTo>
                  <a:lnTo>
                    <a:pt x="382" y="343"/>
                  </a:lnTo>
                  <a:lnTo>
                    <a:pt x="391" y="344"/>
                  </a:lnTo>
                  <a:lnTo>
                    <a:pt x="399" y="345"/>
                  </a:lnTo>
                  <a:lnTo>
                    <a:pt x="407" y="347"/>
                  </a:lnTo>
                  <a:lnTo>
                    <a:pt x="416" y="347"/>
                  </a:lnTo>
                  <a:lnTo>
                    <a:pt x="424" y="345"/>
                  </a:lnTo>
                  <a:lnTo>
                    <a:pt x="438" y="342"/>
                  </a:lnTo>
                  <a:lnTo>
                    <a:pt x="453" y="337"/>
                  </a:lnTo>
                  <a:lnTo>
                    <a:pt x="458" y="334"/>
                  </a:lnTo>
                  <a:lnTo>
                    <a:pt x="464" y="330"/>
                  </a:lnTo>
                  <a:lnTo>
                    <a:pt x="469" y="326"/>
                  </a:lnTo>
                  <a:lnTo>
                    <a:pt x="472" y="324"/>
                  </a:lnTo>
                  <a:lnTo>
                    <a:pt x="473" y="321"/>
                  </a:lnTo>
                  <a:lnTo>
                    <a:pt x="473" y="318"/>
                  </a:lnTo>
                  <a:lnTo>
                    <a:pt x="469" y="316"/>
                  </a:lnTo>
                  <a:lnTo>
                    <a:pt x="464" y="315"/>
                  </a:lnTo>
                  <a:lnTo>
                    <a:pt x="458" y="313"/>
                  </a:lnTo>
                  <a:lnTo>
                    <a:pt x="454" y="311"/>
                  </a:lnTo>
                  <a:lnTo>
                    <a:pt x="451" y="309"/>
                  </a:lnTo>
                  <a:lnTo>
                    <a:pt x="450" y="306"/>
                  </a:lnTo>
                  <a:lnTo>
                    <a:pt x="450" y="303"/>
                  </a:lnTo>
                  <a:lnTo>
                    <a:pt x="450" y="300"/>
                  </a:lnTo>
                  <a:lnTo>
                    <a:pt x="451" y="297"/>
                  </a:lnTo>
                  <a:lnTo>
                    <a:pt x="454" y="294"/>
                  </a:lnTo>
                  <a:lnTo>
                    <a:pt x="457" y="290"/>
                  </a:lnTo>
                  <a:lnTo>
                    <a:pt x="462" y="287"/>
                  </a:lnTo>
                  <a:lnTo>
                    <a:pt x="468" y="287"/>
                  </a:lnTo>
                  <a:lnTo>
                    <a:pt x="475" y="290"/>
                  </a:lnTo>
                  <a:lnTo>
                    <a:pt x="479" y="291"/>
                  </a:lnTo>
                  <a:lnTo>
                    <a:pt x="482" y="292"/>
                  </a:lnTo>
                  <a:lnTo>
                    <a:pt x="485" y="292"/>
                  </a:lnTo>
                  <a:lnTo>
                    <a:pt x="486" y="291"/>
                  </a:lnTo>
                  <a:lnTo>
                    <a:pt x="487" y="288"/>
                  </a:lnTo>
                  <a:lnTo>
                    <a:pt x="487" y="286"/>
                  </a:lnTo>
                  <a:lnTo>
                    <a:pt x="486" y="284"/>
                  </a:lnTo>
                  <a:lnTo>
                    <a:pt x="485" y="280"/>
                  </a:lnTo>
                  <a:lnTo>
                    <a:pt x="483" y="277"/>
                  </a:lnTo>
                  <a:lnTo>
                    <a:pt x="483" y="273"/>
                  </a:lnTo>
                  <a:lnTo>
                    <a:pt x="485" y="269"/>
                  </a:lnTo>
                  <a:lnTo>
                    <a:pt x="487" y="267"/>
                  </a:lnTo>
                  <a:lnTo>
                    <a:pt x="492" y="262"/>
                  </a:lnTo>
                  <a:lnTo>
                    <a:pt x="499" y="259"/>
                  </a:lnTo>
                  <a:lnTo>
                    <a:pt x="506" y="258"/>
                  </a:lnTo>
                  <a:lnTo>
                    <a:pt x="516" y="259"/>
                  </a:lnTo>
                  <a:lnTo>
                    <a:pt x="519" y="260"/>
                  </a:lnTo>
                  <a:lnTo>
                    <a:pt x="524" y="262"/>
                  </a:lnTo>
                  <a:lnTo>
                    <a:pt x="529" y="265"/>
                  </a:lnTo>
                  <a:lnTo>
                    <a:pt x="533" y="268"/>
                  </a:lnTo>
                  <a:lnTo>
                    <a:pt x="537" y="272"/>
                  </a:lnTo>
                  <a:lnTo>
                    <a:pt x="542" y="273"/>
                  </a:lnTo>
                  <a:lnTo>
                    <a:pt x="545" y="274"/>
                  </a:lnTo>
                  <a:lnTo>
                    <a:pt x="549" y="273"/>
                  </a:lnTo>
                  <a:lnTo>
                    <a:pt x="552" y="272"/>
                  </a:lnTo>
                  <a:lnTo>
                    <a:pt x="555" y="268"/>
                  </a:lnTo>
                  <a:lnTo>
                    <a:pt x="555" y="265"/>
                  </a:lnTo>
                  <a:lnTo>
                    <a:pt x="556" y="260"/>
                  </a:lnTo>
                  <a:lnTo>
                    <a:pt x="554" y="248"/>
                  </a:lnTo>
                  <a:lnTo>
                    <a:pt x="552" y="235"/>
                  </a:lnTo>
                  <a:lnTo>
                    <a:pt x="550" y="229"/>
                  </a:lnTo>
                  <a:lnTo>
                    <a:pt x="549" y="223"/>
                  </a:lnTo>
                  <a:lnTo>
                    <a:pt x="546" y="218"/>
                  </a:lnTo>
                  <a:lnTo>
                    <a:pt x="544" y="216"/>
                  </a:lnTo>
                  <a:lnTo>
                    <a:pt x="542" y="212"/>
                  </a:lnTo>
                  <a:lnTo>
                    <a:pt x="540" y="210"/>
                  </a:lnTo>
                  <a:lnTo>
                    <a:pt x="539" y="208"/>
                  </a:lnTo>
                  <a:lnTo>
                    <a:pt x="540" y="206"/>
                  </a:lnTo>
                  <a:lnTo>
                    <a:pt x="542" y="204"/>
                  </a:lnTo>
                  <a:lnTo>
                    <a:pt x="544" y="203"/>
                  </a:lnTo>
                  <a:lnTo>
                    <a:pt x="548" y="203"/>
                  </a:lnTo>
                  <a:lnTo>
                    <a:pt x="552" y="203"/>
                  </a:lnTo>
                  <a:lnTo>
                    <a:pt x="564" y="205"/>
                  </a:lnTo>
                  <a:lnTo>
                    <a:pt x="576" y="209"/>
                  </a:lnTo>
                  <a:lnTo>
                    <a:pt x="588" y="212"/>
                  </a:lnTo>
                  <a:lnTo>
                    <a:pt x="595" y="217"/>
                  </a:lnTo>
                  <a:lnTo>
                    <a:pt x="600" y="218"/>
                  </a:lnTo>
                  <a:lnTo>
                    <a:pt x="605" y="219"/>
                  </a:lnTo>
                  <a:lnTo>
                    <a:pt x="611" y="219"/>
                  </a:lnTo>
                  <a:lnTo>
                    <a:pt x="617" y="219"/>
                  </a:lnTo>
                  <a:lnTo>
                    <a:pt x="624" y="218"/>
                  </a:lnTo>
                  <a:lnTo>
                    <a:pt x="630" y="216"/>
                  </a:lnTo>
                  <a:lnTo>
                    <a:pt x="634" y="214"/>
                  </a:lnTo>
                  <a:lnTo>
                    <a:pt x="639" y="210"/>
                  </a:lnTo>
                  <a:lnTo>
                    <a:pt x="645" y="203"/>
                  </a:lnTo>
                  <a:lnTo>
                    <a:pt x="652" y="192"/>
                  </a:lnTo>
                  <a:lnTo>
                    <a:pt x="656" y="185"/>
                  </a:lnTo>
                  <a:lnTo>
                    <a:pt x="659" y="175"/>
                  </a:lnTo>
                  <a:lnTo>
                    <a:pt x="663" y="165"/>
                  </a:lnTo>
                  <a:lnTo>
                    <a:pt x="665" y="152"/>
                  </a:lnTo>
                  <a:lnTo>
                    <a:pt x="669" y="141"/>
                  </a:lnTo>
                  <a:lnTo>
                    <a:pt x="671" y="135"/>
                  </a:lnTo>
                  <a:lnTo>
                    <a:pt x="675" y="132"/>
                  </a:lnTo>
                  <a:lnTo>
                    <a:pt x="678" y="129"/>
                  </a:lnTo>
                  <a:lnTo>
                    <a:pt x="691" y="129"/>
                  </a:lnTo>
                  <a:lnTo>
                    <a:pt x="712" y="128"/>
                  </a:lnTo>
                  <a:lnTo>
                    <a:pt x="732" y="124"/>
                  </a:lnTo>
                  <a:lnTo>
                    <a:pt x="745" y="122"/>
                  </a:lnTo>
                  <a:lnTo>
                    <a:pt x="753" y="123"/>
                  </a:lnTo>
                  <a:lnTo>
                    <a:pt x="759" y="124"/>
                  </a:lnTo>
                  <a:lnTo>
                    <a:pt x="766" y="130"/>
                  </a:lnTo>
                  <a:lnTo>
                    <a:pt x="773" y="137"/>
                  </a:lnTo>
                  <a:lnTo>
                    <a:pt x="778" y="145"/>
                  </a:lnTo>
                  <a:lnTo>
                    <a:pt x="784" y="151"/>
                  </a:lnTo>
                  <a:lnTo>
                    <a:pt x="790" y="156"/>
                  </a:lnTo>
                  <a:lnTo>
                    <a:pt x="798" y="162"/>
                  </a:lnTo>
                  <a:lnTo>
                    <a:pt x="804" y="165"/>
                  </a:lnTo>
                  <a:lnTo>
                    <a:pt x="813" y="167"/>
                  </a:lnTo>
                  <a:lnTo>
                    <a:pt x="822" y="168"/>
                  </a:lnTo>
                  <a:lnTo>
                    <a:pt x="833" y="168"/>
                  </a:lnTo>
                  <a:lnTo>
                    <a:pt x="839" y="167"/>
                  </a:lnTo>
                  <a:lnTo>
                    <a:pt x="845" y="166"/>
                  </a:lnTo>
                  <a:lnTo>
                    <a:pt x="851" y="164"/>
                  </a:lnTo>
                  <a:lnTo>
                    <a:pt x="856" y="160"/>
                  </a:lnTo>
                  <a:lnTo>
                    <a:pt x="865" y="152"/>
                  </a:lnTo>
                  <a:lnTo>
                    <a:pt x="876" y="143"/>
                  </a:lnTo>
                  <a:lnTo>
                    <a:pt x="885" y="135"/>
                  </a:lnTo>
                  <a:lnTo>
                    <a:pt x="896" y="128"/>
                  </a:lnTo>
                  <a:lnTo>
                    <a:pt x="902" y="126"/>
                  </a:lnTo>
                  <a:lnTo>
                    <a:pt x="908" y="123"/>
                  </a:lnTo>
                  <a:lnTo>
                    <a:pt x="914" y="123"/>
                  </a:lnTo>
                  <a:lnTo>
                    <a:pt x="921" y="123"/>
                  </a:lnTo>
                  <a:lnTo>
                    <a:pt x="945" y="126"/>
                  </a:lnTo>
                  <a:lnTo>
                    <a:pt x="960" y="127"/>
                  </a:lnTo>
                  <a:lnTo>
                    <a:pt x="967" y="124"/>
                  </a:lnTo>
                  <a:lnTo>
                    <a:pt x="973" y="122"/>
                  </a:lnTo>
                  <a:lnTo>
                    <a:pt x="979" y="117"/>
                  </a:lnTo>
                  <a:lnTo>
                    <a:pt x="985" y="110"/>
                  </a:lnTo>
                  <a:lnTo>
                    <a:pt x="992" y="103"/>
                  </a:lnTo>
                  <a:lnTo>
                    <a:pt x="1001" y="97"/>
                  </a:lnTo>
                  <a:lnTo>
                    <a:pt x="1008" y="93"/>
                  </a:lnTo>
                  <a:lnTo>
                    <a:pt x="1016" y="90"/>
                  </a:lnTo>
                  <a:lnTo>
                    <a:pt x="1024" y="86"/>
                  </a:lnTo>
                  <a:lnTo>
                    <a:pt x="1033" y="83"/>
                  </a:lnTo>
                  <a:lnTo>
                    <a:pt x="1041" y="79"/>
                  </a:lnTo>
                  <a:lnTo>
                    <a:pt x="1049" y="73"/>
                  </a:lnTo>
                  <a:lnTo>
                    <a:pt x="1053" y="70"/>
                  </a:lnTo>
                  <a:lnTo>
                    <a:pt x="1055" y="66"/>
                  </a:lnTo>
                  <a:lnTo>
                    <a:pt x="1058" y="63"/>
                  </a:lnTo>
                  <a:lnTo>
                    <a:pt x="1060" y="58"/>
                  </a:lnTo>
                  <a:lnTo>
                    <a:pt x="1062" y="48"/>
                  </a:lnTo>
                  <a:lnTo>
                    <a:pt x="1065" y="39"/>
                  </a:lnTo>
                  <a:lnTo>
                    <a:pt x="1067" y="29"/>
                  </a:lnTo>
                  <a:lnTo>
                    <a:pt x="1072" y="20"/>
                  </a:lnTo>
                  <a:lnTo>
                    <a:pt x="1074" y="16"/>
                  </a:lnTo>
                  <a:lnTo>
                    <a:pt x="1078" y="13"/>
                  </a:lnTo>
                  <a:lnTo>
                    <a:pt x="1081" y="9"/>
                  </a:lnTo>
                  <a:lnTo>
                    <a:pt x="1086" y="6"/>
                  </a:lnTo>
                  <a:lnTo>
                    <a:pt x="1093" y="3"/>
                  </a:lnTo>
                  <a:lnTo>
                    <a:pt x="1102" y="1"/>
                  </a:lnTo>
                  <a:lnTo>
                    <a:pt x="1109" y="0"/>
                  </a:lnTo>
                  <a:lnTo>
                    <a:pt x="1117" y="0"/>
                  </a:lnTo>
                  <a:lnTo>
                    <a:pt x="1124" y="2"/>
                  </a:lnTo>
                  <a:lnTo>
                    <a:pt x="1131" y="6"/>
                  </a:lnTo>
                  <a:lnTo>
                    <a:pt x="1137" y="11"/>
                  </a:lnTo>
                  <a:lnTo>
                    <a:pt x="1143" y="19"/>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5" name="Freeform 75">
              <a:extLst>
                <a:ext uri="{FF2B5EF4-FFF2-40B4-BE49-F238E27FC236}">
                  <a16:creationId xmlns="" xmlns:a16="http://schemas.microsoft.com/office/drawing/2014/main" id="{6A6726B0-6D77-4E68-8C9F-F64E5B3B9ED0}"/>
                </a:ext>
              </a:extLst>
            </p:cNvPr>
            <p:cNvSpPr>
              <a:spLocks noEditPoints="1"/>
            </p:cNvSpPr>
            <p:nvPr/>
          </p:nvSpPr>
          <p:spPr bwMode="auto">
            <a:xfrm>
              <a:off x="7055932" y="5268352"/>
              <a:ext cx="58685" cy="48904"/>
            </a:xfrm>
            <a:custGeom>
              <a:avLst/>
              <a:gdLst>
                <a:gd name="T0" fmla="*/ 154 w 213"/>
                <a:gd name="T1" fmla="*/ 3 h 153"/>
                <a:gd name="T2" fmla="*/ 166 w 213"/>
                <a:gd name="T3" fmla="*/ 5 h 153"/>
                <a:gd name="T4" fmla="*/ 175 w 213"/>
                <a:gd name="T5" fmla="*/ 13 h 153"/>
                <a:gd name="T6" fmla="*/ 182 w 213"/>
                <a:gd name="T7" fmla="*/ 17 h 153"/>
                <a:gd name="T8" fmla="*/ 162 w 213"/>
                <a:gd name="T9" fmla="*/ 26 h 153"/>
                <a:gd name="T10" fmla="*/ 132 w 213"/>
                <a:gd name="T11" fmla="*/ 33 h 153"/>
                <a:gd name="T12" fmla="*/ 135 w 213"/>
                <a:gd name="T13" fmla="*/ 43 h 153"/>
                <a:gd name="T14" fmla="*/ 141 w 213"/>
                <a:gd name="T15" fmla="*/ 55 h 153"/>
                <a:gd name="T16" fmla="*/ 151 w 213"/>
                <a:gd name="T17" fmla="*/ 46 h 153"/>
                <a:gd name="T18" fmla="*/ 169 w 213"/>
                <a:gd name="T19" fmla="*/ 40 h 153"/>
                <a:gd name="T20" fmla="*/ 180 w 213"/>
                <a:gd name="T21" fmla="*/ 29 h 153"/>
                <a:gd name="T22" fmla="*/ 189 w 213"/>
                <a:gd name="T23" fmla="*/ 28 h 153"/>
                <a:gd name="T24" fmla="*/ 195 w 213"/>
                <a:gd name="T25" fmla="*/ 38 h 153"/>
                <a:gd name="T26" fmla="*/ 200 w 213"/>
                <a:gd name="T27" fmla="*/ 41 h 153"/>
                <a:gd name="T28" fmla="*/ 209 w 213"/>
                <a:gd name="T29" fmla="*/ 34 h 153"/>
                <a:gd name="T30" fmla="*/ 212 w 213"/>
                <a:gd name="T31" fmla="*/ 46 h 153"/>
                <a:gd name="T32" fmla="*/ 204 w 213"/>
                <a:gd name="T33" fmla="*/ 63 h 153"/>
                <a:gd name="T34" fmla="*/ 188 w 213"/>
                <a:gd name="T35" fmla="*/ 60 h 153"/>
                <a:gd name="T36" fmla="*/ 168 w 213"/>
                <a:gd name="T37" fmla="*/ 60 h 153"/>
                <a:gd name="T38" fmla="*/ 167 w 213"/>
                <a:gd name="T39" fmla="*/ 78 h 153"/>
                <a:gd name="T40" fmla="*/ 177 w 213"/>
                <a:gd name="T41" fmla="*/ 89 h 153"/>
                <a:gd name="T42" fmla="*/ 183 w 213"/>
                <a:gd name="T43" fmla="*/ 117 h 153"/>
                <a:gd name="T44" fmla="*/ 179 w 213"/>
                <a:gd name="T45" fmla="*/ 118 h 153"/>
                <a:gd name="T46" fmla="*/ 170 w 213"/>
                <a:gd name="T47" fmla="*/ 102 h 153"/>
                <a:gd name="T48" fmla="*/ 158 w 213"/>
                <a:gd name="T49" fmla="*/ 105 h 153"/>
                <a:gd name="T50" fmla="*/ 162 w 213"/>
                <a:gd name="T51" fmla="*/ 133 h 153"/>
                <a:gd name="T52" fmla="*/ 149 w 213"/>
                <a:gd name="T53" fmla="*/ 146 h 153"/>
                <a:gd name="T54" fmla="*/ 126 w 213"/>
                <a:gd name="T55" fmla="*/ 141 h 153"/>
                <a:gd name="T56" fmla="*/ 120 w 213"/>
                <a:gd name="T57" fmla="*/ 146 h 153"/>
                <a:gd name="T58" fmla="*/ 113 w 213"/>
                <a:gd name="T59" fmla="*/ 152 h 153"/>
                <a:gd name="T60" fmla="*/ 108 w 213"/>
                <a:gd name="T61" fmla="*/ 146 h 153"/>
                <a:gd name="T62" fmla="*/ 112 w 213"/>
                <a:gd name="T63" fmla="*/ 121 h 153"/>
                <a:gd name="T64" fmla="*/ 111 w 213"/>
                <a:gd name="T65" fmla="*/ 108 h 153"/>
                <a:gd name="T66" fmla="*/ 123 w 213"/>
                <a:gd name="T67" fmla="*/ 108 h 153"/>
                <a:gd name="T68" fmla="*/ 133 w 213"/>
                <a:gd name="T69" fmla="*/ 105 h 153"/>
                <a:gd name="T70" fmla="*/ 131 w 213"/>
                <a:gd name="T71" fmla="*/ 99 h 153"/>
                <a:gd name="T72" fmla="*/ 122 w 213"/>
                <a:gd name="T73" fmla="*/ 95 h 153"/>
                <a:gd name="T74" fmla="*/ 112 w 213"/>
                <a:gd name="T75" fmla="*/ 73 h 153"/>
                <a:gd name="T76" fmla="*/ 91 w 213"/>
                <a:gd name="T77" fmla="*/ 70 h 153"/>
                <a:gd name="T78" fmla="*/ 48 w 213"/>
                <a:gd name="T79" fmla="*/ 76 h 153"/>
                <a:gd name="T80" fmla="*/ 19 w 213"/>
                <a:gd name="T81" fmla="*/ 73 h 153"/>
                <a:gd name="T82" fmla="*/ 20 w 213"/>
                <a:gd name="T83" fmla="*/ 60 h 153"/>
                <a:gd name="T84" fmla="*/ 56 w 213"/>
                <a:gd name="T85" fmla="*/ 34 h 153"/>
                <a:gd name="T86" fmla="*/ 75 w 213"/>
                <a:gd name="T87" fmla="*/ 27 h 153"/>
                <a:gd name="T88" fmla="*/ 81 w 213"/>
                <a:gd name="T89" fmla="*/ 14 h 153"/>
                <a:gd name="T90" fmla="*/ 116 w 213"/>
                <a:gd name="T91" fmla="*/ 3 h 153"/>
                <a:gd name="T92" fmla="*/ 3 w 213"/>
                <a:gd name="T93" fmla="*/ 128 h 153"/>
                <a:gd name="T94" fmla="*/ 26 w 213"/>
                <a:gd name="T95" fmla="*/ 112 h 153"/>
                <a:gd name="T96" fmla="*/ 54 w 213"/>
                <a:gd name="T97" fmla="*/ 99 h 153"/>
                <a:gd name="T98" fmla="*/ 74 w 213"/>
                <a:gd name="T99" fmla="*/ 83 h 153"/>
                <a:gd name="T100" fmla="*/ 79 w 213"/>
                <a:gd name="T101" fmla="*/ 86 h 153"/>
                <a:gd name="T102" fmla="*/ 72 w 213"/>
                <a:gd name="T103" fmla="*/ 102 h 153"/>
                <a:gd name="T104" fmla="*/ 70 w 213"/>
                <a:gd name="T105" fmla="*/ 117 h 153"/>
                <a:gd name="T106" fmla="*/ 63 w 213"/>
                <a:gd name="T107" fmla="*/ 123 h 153"/>
                <a:gd name="T108" fmla="*/ 66 w 213"/>
                <a:gd name="T109" fmla="*/ 137 h 153"/>
                <a:gd name="T110" fmla="*/ 57 w 213"/>
                <a:gd name="T111" fmla="*/ 142 h 153"/>
                <a:gd name="T112" fmla="*/ 45 w 213"/>
                <a:gd name="T113" fmla="*/ 134 h 153"/>
                <a:gd name="T114" fmla="*/ 35 w 213"/>
                <a:gd name="T115" fmla="*/ 139 h 153"/>
                <a:gd name="T116" fmla="*/ 10 w 213"/>
                <a:gd name="T117" fmla="*/ 149 h 153"/>
                <a:gd name="T118" fmla="*/ 0 w 213"/>
                <a:gd name="T119" fmla="*/ 14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 h="153">
                  <a:moveTo>
                    <a:pt x="149" y="0"/>
                  </a:moveTo>
                  <a:lnTo>
                    <a:pt x="150" y="2"/>
                  </a:lnTo>
                  <a:lnTo>
                    <a:pt x="151" y="3"/>
                  </a:lnTo>
                  <a:lnTo>
                    <a:pt x="154" y="3"/>
                  </a:lnTo>
                  <a:lnTo>
                    <a:pt x="155" y="3"/>
                  </a:lnTo>
                  <a:lnTo>
                    <a:pt x="160" y="3"/>
                  </a:lnTo>
                  <a:lnTo>
                    <a:pt x="163" y="4"/>
                  </a:lnTo>
                  <a:lnTo>
                    <a:pt x="166" y="5"/>
                  </a:lnTo>
                  <a:lnTo>
                    <a:pt x="167" y="9"/>
                  </a:lnTo>
                  <a:lnTo>
                    <a:pt x="168" y="10"/>
                  </a:lnTo>
                  <a:lnTo>
                    <a:pt x="171" y="13"/>
                  </a:lnTo>
                  <a:lnTo>
                    <a:pt x="175" y="13"/>
                  </a:lnTo>
                  <a:lnTo>
                    <a:pt x="179" y="13"/>
                  </a:lnTo>
                  <a:lnTo>
                    <a:pt x="182" y="14"/>
                  </a:lnTo>
                  <a:lnTo>
                    <a:pt x="183" y="15"/>
                  </a:lnTo>
                  <a:lnTo>
                    <a:pt x="182" y="17"/>
                  </a:lnTo>
                  <a:lnTo>
                    <a:pt x="177" y="20"/>
                  </a:lnTo>
                  <a:lnTo>
                    <a:pt x="173" y="22"/>
                  </a:lnTo>
                  <a:lnTo>
                    <a:pt x="168" y="24"/>
                  </a:lnTo>
                  <a:lnTo>
                    <a:pt x="162" y="26"/>
                  </a:lnTo>
                  <a:lnTo>
                    <a:pt x="152" y="27"/>
                  </a:lnTo>
                  <a:lnTo>
                    <a:pt x="142" y="28"/>
                  </a:lnTo>
                  <a:lnTo>
                    <a:pt x="135" y="32"/>
                  </a:lnTo>
                  <a:lnTo>
                    <a:pt x="132" y="33"/>
                  </a:lnTo>
                  <a:lnTo>
                    <a:pt x="130" y="34"/>
                  </a:lnTo>
                  <a:lnTo>
                    <a:pt x="130" y="36"/>
                  </a:lnTo>
                  <a:lnTo>
                    <a:pt x="131" y="38"/>
                  </a:lnTo>
                  <a:lnTo>
                    <a:pt x="135" y="43"/>
                  </a:lnTo>
                  <a:lnTo>
                    <a:pt x="137" y="52"/>
                  </a:lnTo>
                  <a:lnTo>
                    <a:pt x="138" y="54"/>
                  </a:lnTo>
                  <a:lnTo>
                    <a:pt x="139" y="55"/>
                  </a:lnTo>
                  <a:lnTo>
                    <a:pt x="141" y="55"/>
                  </a:lnTo>
                  <a:lnTo>
                    <a:pt x="142" y="55"/>
                  </a:lnTo>
                  <a:lnTo>
                    <a:pt x="145" y="54"/>
                  </a:lnTo>
                  <a:lnTo>
                    <a:pt x="148" y="51"/>
                  </a:lnTo>
                  <a:lnTo>
                    <a:pt x="151" y="46"/>
                  </a:lnTo>
                  <a:lnTo>
                    <a:pt x="156" y="42"/>
                  </a:lnTo>
                  <a:lnTo>
                    <a:pt x="161" y="41"/>
                  </a:lnTo>
                  <a:lnTo>
                    <a:pt x="164" y="40"/>
                  </a:lnTo>
                  <a:lnTo>
                    <a:pt x="169" y="40"/>
                  </a:lnTo>
                  <a:lnTo>
                    <a:pt x="173" y="39"/>
                  </a:lnTo>
                  <a:lnTo>
                    <a:pt x="175" y="36"/>
                  </a:lnTo>
                  <a:lnTo>
                    <a:pt x="179" y="32"/>
                  </a:lnTo>
                  <a:lnTo>
                    <a:pt x="180" y="29"/>
                  </a:lnTo>
                  <a:lnTo>
                    <a:pt x="182" y="28"/>
                  </a:lnTo>
                  <a:lnTo>
                    <a:pt x="185" y="27"/>
                  </a:lnTo>
                  <a:lnTo>
                    <a:pt x="187" y="27"/>
                  </a:lnTo>
                  <a:lnTo>
                    <a:pt x="189" y="28"/>
                  </a:lnTo>
                  <a:lnTo>
                    <a:pt x="192" y="29"/>
                  </a:lnTo>
                  <a:lnTo>
                    <a:pt x="194" y="30"/>
                  </a:lnTo>
                  <a:lnTo>
                    <a:pt x="194" y="33"/>
                  </a:lnTo>
                  <a:lnTo>
                    <a:pt x="195" y="38"/>
                  </a:lnTo>
                  <a:lnTo>
                    <a:pt x="196" y="40"/>
                  </a:lnTo>
                  <a:lnTo>
                    <a:pt x="198" y="41"/>
                  </a:lnTo>
                  <a:lnTo>
                    <a:pt x="199" y="41"/>
                  </a:lnTo>
                  <a:lnTo>
                    <a:pt x="200" y="41"/>
                  </a:lnTo>
                  <a:lnTo>
                    <a:pt x="201" y="39"/>
                  </a:lnTo>
                  <a:lnTo>
                    <a:pt x="204" y="36"/>
                  </a:lnTo>
                  <a:lnTo>
                    <a:pt x="207" y="34"/>
                  </a:lnTo>
                  <a:lnTo>
                    <a:pt x="209" y="34"/>
                  </a:lnTo>
                  <a:lnTo>
                    <a:pt x="212" y="35"/>
                  </a:lnTo>
                  <a:lnTo>
                    <a:pt x="213" y="38"/>
                  </a:lnTo>
                  <a:lnTo>
                    <a:pt x="213" y="41"/>
                  </a:lnTo>
                  <a:lnTo>
                    <a:pt x="212" y="46"/>
                  </a:lnTo>
                  <a:lnTo>
                    <a:pt x="209" y="51"/>
                  </a:lnTo>
                  <a:lnTo>
                    <a:pt x="208" y="55"/>
                  </a:lnTo>
                  <a:lnTo>
                    <a:pt x="206" y="61"/>
                  </a:lnTo>
                  <a:lnTo>
                    <a:pt x="204" y="63"/>
                  </a:lnTo>
                  <a:lnTo>
                    <a:pt x="201" y="64"/>
                  </a:lnTo>
                  <a:lnTo>
                    <a:pt x="199" y="65"/>
                  </a:lnTo>
                  <a:lnTo>
                    <a:pt x="196" y="64"/>
                  </a:lnTo>
                  <a:lnTo>
                    <a:pt x="188" y="60"/>
                  </a:lnTo>
                  <a:lnTo>
                    <a:pt x="180" y="59"/>
                  </a:lnTo>
                  <a:lnTo>
                    <a:pt x="175" y="59"/>
                  </a:lnTo>
                  <a:lnTo>
                    <a:pt x="171" y="59"/>
                  </a:lnTo>
                  <a:lnTo>
                    <a:pt x="168" y="60"/>
                  </a:lnTo>
                  <a:lnTo>
                    <a:pt x="167" y="63"/>
                  </a:lnTo>
                  <a:lnTo>
                    <a:pt x="166" y="67"/>
                  </a:lnTo>
                  <a:lnTo>
                    <a:pt x="166" y="74"/>
                  </a:lnTo>
                  <a:lnTo>
                    <a:pt x="167" y="78"/>
                  </a:lnTo>
                  <a:lnTo>
                    <a:pt x="168" y="80"/>
                  </a:lnTo>
                  <a:lnTo>
                    <a:pt x="170" y="83"/>
                  </a:lnTo>
                  <a:lnTo>
                    <a:pt x="173" y="85"/>
                  </a:lnTo>
                  <a:lnTo>
                    <a:pt x="177" y="89"/>
                  </a:lnTo>
                  <a:lnTo>
                    <a:pt x="181" y="95"/>
                  </a:lnTo>
                  <a:lnTo>
                    <a:pt x="183" y="101"/>
                  </a:lnTo>
                  <a:lnTo>
                    <a:pt x="183" y="110"/>
                  </a:lnTo>
                  <a:lnTo>
                    <a:pt x="183" y="117"/>
                  </a:lnTo>
                  <a:lnTo>
                    <a:pt x="181" y="121"/>
                  </a:lnTo>
                  <a:lnTo>
                    <a:pt x="180" y="121"/>
                  </a:lnTo>
                  <a:lnTo>
                    <a:pt x="179" y="120"/>
                  </a:lnTo>
                  <a:lnTo>
                    <a:pt x="179" y="118"/>
                  </a:lnTo>
                  <a:lnTo>
                    <a:pt x="177" y="117"/>
                  </a:lnTo>
                  <a:lnTo>
                    <a:pt x="176" y="112"/>
                  </a:lnTo>
                  <a:lnTo>
                    <a:pt x="174" y="106"/>
                  </a:lnTo>
                  <a:lnTo>
                    <a:pt x="170" y="102"/>
                  </a:lnTo>
                  <a:lnTo>
                    <a:pt x="166" y="99"/>
                  </a:lnTo>
                  <a:lnTo>
                    <a:pt x="162" y="101"/>
                  </a:lnTo>
                  <a:lnTo>
                    <a:pt x="160" y="102"/>
                  </a:lnTo>
                  <a:lnTo>
                    <a:pt x="158" y="105"/>
                  </a:lnTo>
                  <a:lnTo>
                    <a:pt x="160" y="111"/>
                  </a:lnTo>
                  <a:lnTo>
                    <a:pt x="162" y="118"/>
                  </a:lnTo>
                  <a:lnTo>
                    <a:pt x="162" y="128"/>
                  </a:lnTo>
                  <a:lnTo>
                    <a:pt x="162" y="133"/>
                  </a:lnTo>
                  <a:lnTo>
                    <a:pt x="161" y="137"/>
                  </a:lnTo>
                  <a:lnTo>
                    <a:pt x="158" y="141"/>
                  </a:lnTo>
                  <a:lnTo>
                    <a:pt x="156" y="143"/>
                  </a:lnTo>
                  <a:lnTo>
                    <a:pt x="149" y="146"/>
                  </a:lnTo>
                  <a:lnTo>
                    <a:pt x="142" y="146"/>
                  </a:lnTo>
                  <a:lnTo>
                    <a:pt x="135" y="145"/>
                  </a:lnTo>
                  <a:lnTo>
                    <a:pt x="129" y="142"/>
                  </a:lnTo>
                  <a:lnTo>
                    <a:pt x="126" y="141"/>
                  </a:lnTo>
                  <a:lnTo>
                    <a:pt x="125" y="141"/>
                  </a:lnTo>
                  <a:lnTo>
                    <a:pt x="124" y="141"/>
                  </a:lnTo>
                  <a:lnTo>
                    <a:pt x="123" y="142"/>
                  </a:lnTo>
                  <a:lnTo>
                    <a:pt x="120" y="146"/>
                  </a:lnTo>
                  <a:lnTo>
                    <a:pt x="118" y="150"/>
                  </a:lnTo>
                  <a:lnTo>
                    <a:pt x="117" y="152"/>
                  </a:lnTo>
                  <a:lnTo>
                    <a:pt x="116" y="153"/>
                  </a:lnTo>
                  <a:lnTo>
                    <a:pt x="113" y="152"/>
                  </a:lnTo>
                  <a:lnTo>
                    <a:pt x="112" y="152"/>
                  </a:lnTo>
                  <a:lnTo>
                    <a:pt x="111" y="150"/>
                  </a:lnTo>
                  <a:lnTo>
                    <a:pt x="108" y="148"/>
                  </a:lnTo>
                  <a:lnTo>
                    <a:pt x="108" y="146"/>
                  </a:lnTo>
                  <a:lnTo>
                    <a:pt x="108" y="143"/>
                  </a:lnTo>
                  <a:lnTo>
                    <a:pt x="111" y="135"/>
                  </a:lnTo>
                  <a:lnTo>
                    <a:pt x="113" y="126"/>
                  </a:lnTo>
                  <a:lnTo>
                    <a:pt x="112" y="121"/>
                  </a:lnTo>
                  <a:lnTo>
                    <a:pt x="110" y="116"/>
                  </a:lnTo>
                  <a:lnTo>
                    <a:pt x="108" y="112"/>
                  </a:lnTo>
                  <a:lnTo>
                    <a:pt x="110" y="109"/>
                  </a:lnTo>
                  <a:lnTo>
                    <a:pt x="111" y="108"/>
                  </a:lnTo>
                  <a:lnTo>
                    <a:pt x="113" y="106"/>
                  </a:lnTo>
                  <a:lnTo>
                    <a:pt x="114" y="106"/>
                  </a:lnTo>
                  <a:lnTo>
                    <a:pt x="118" y="106"/>
                  </a:lnTo>
                  <a:lnTo>
                    <a:pt x="123" y="108"/>
                  </a:lnTo>
                  <a:lnTo>
                    <a:pt x="127" y="109"/>
                  </a:lnTo>
                  <a:lnTo>
                    <a:pt x="130" y="108"/>
                  </a:lnTo>
                  <a:lnTo>
                    <a:pt x="132" y="108"/>
                  </a:lnTo>
                  <a:lnTo>
                    <a:pt x="133" y="105"/>
                  </a:lnTo>
                  <a:lnTo>
                    <a:pt x="133" y="104"/>
                  </a:lnTo>
                  <a:lnTo>
                    <a:pt x="133" y="103"/>
                  </a:lnTo>
                  <a:lnTo>
                    <a:pt x="133" y="101"/>
                  </a:lnTo>
                  <a:lnTo>
                    <a:pt x="131" y="99"/>
                  </a:lnTo>
                  <a:lnTo>
                    <a:pt x="129" y="99"/>
                  </a:lnTo>
                  <a:lnTo>
                    <a:pt x="126" y="98"/>
                  </a:lnTo>
                  <a:lnTo>
                    <a:pt x="124" y="97"/>
                  </a:lnTo>
                  <a:lnTo>
                    <a:pt x="122" y="95"/>
                  </a:lnTo>
                  <a:lnTo>
                    <a:pt x="119" y="92"/>
                  </a:lnTo>
                  <a:lnTo>
                    <a:pt x="114" y="85"/>
                  </a:lnTo>
                  <a:lnTo>
                    <a:pt x="113" y="77"/>
                  </a:lnTo>
                  <a:lnTo>
                    <a:pt x="112" y="73"/>
                  </a:lnTo>
                  <a:lnTo>
                    <a:pt x="110" y="71"/>
                  </a:lnTo>
                  <a:lnTo>
                    <a:pt x="106" y="70"/>
                  </a:lnTo>
                  <a:lnTo>
                    <a:pt x="101" y="68"/>
                  </a:lnTo>
                  <a:lnTo>
                    <a:pt x="91" y="70"/>
                  </a:lnTo>
                  <a:lnTo>
                    <a:pt x="79" y="72"/>
                  </a:lnTo>
                  <a:lnTo>
                    <a:pt x="68" y="76"/>
                  </a:lnTo>
                  <a:lnTo>
                    <a:pt x="57" y="76"/>
                  </a:lnTo>
                  <a:lnTo>
                    <a:pt x="48" y="76"/>
                  </a:lnTo>
                  <a:lnTo>
                    <a:pt x="37" y="76"/>
                  </a:lnTo>
                  <a:lnTo>
                    <a:pt x="29" y="76"/>
                  </a:lnTo>
                  <a:lnTo>
                    <a:pt x="22" y="74"/>
                  </a:lnTo>
                  <a:lnTo>
                    <a:pt x="19" y="73"/>
                  </a:lnTo>
                  <a:lnTo>
                    <a:pt x="18" y="72"/>
                  </a:lnTo>
                  <a:lnTo>
                    <a:pt x="17" y="70"/>
                  </a:lnTo>
                  <a:lnTo>
                    <a:pt x="17" y="67"/>
                  </a:lnTo>
                  <a:lnTo>
                    <a:pt x="20" y="60"/>
                  </a:lnTo>
                  <a:lnTo>
                    <a:pt x="28" y="52"/>
                  </a:lnTo>
                  <a:lnTo>
                    <a:pt x="35" y="45"/>
                  </a:lnTo>
                  <a:lnTo>
                    <a:pt x="43" y="40"/>
                  </a:lnTo>
                  <a:lnTo>
                    <a:pt x="56" y="34"/>
                  </a:lnTo>
                  <a:lnTo>
                    <a:pt x="66" y="32"/>
                  </a:lnTo>
                  <a:lnTo>
                    <a:pt x="69" y="30"/>
                  </a:lnTo>
                  <a:lnTo>
                    <a:pt x="73" y="29"/>
                  </a:lnTo>
                  <a:lnTo>
                    <a:pt x="75" y="27"/>
                  </a:lnTo>
                  <a:lnTo>
                    <a:pt x="78" y="23"/>
                  </a:lnTo>
                  <a:lnTo>
                    <a:pt x="80" y="19"/>
                  </a:lnTo>
                  <a:lnTo>
                    <a:pt x="80" y="16"/>
                  </a:lnTo>
                  <a:lnTo>
                    <a:pt x="81" y="14"/>
                  </a:lnTo>
                  <a:lnTo>
                    <a:pt x="88" y="10"/>
                  </a:lnTo>
                  <a:lnTo>
                    <a:pt x="97" y="7"/>
                  </a:lnTo>
                  <a:lnTo>
                    <a:pt x="105" y="4"/>
                  </a:lnTo>
                  <a:lnTo>
                    <a:pt x="116" y="3"/>
                  </a:lnTo>
                  <a:lnTo>
                    <a:pt x="131" y="2"/>
                  </a:lnTo>
                  <a:lnTo>
                    <a:pt x="144" y="1"/>
                  </a:lnTo>
                  <a:lnTo>
                    <a:pt x="149" y="0"/>
                  </a:lnTo>
                  <a:close/>
                  <a:moveTo>
                    <a:pt x="3" y="128"/>
                  </a:moveTo>
                  <a:lnTo>
                    <a:pt x="6" y="123"/>
                  </a:lnTo>
                  <a:lnTo>
                    <a:pt x="11" y="118"/>
                  </a:lnTo>
                  <a:lnTo>
                    <a:pt x="18" y="115"/>
                  </a:lnTo>
                  <a:lnTo>
                    <a:pt x="26" y="112"/>
                  </a:lnTo>
                  <a:lnTo>
                    <a:pt x="35" y="110"/>
                  </a:lnTo>
                  <a:lnTo>
                    <a:pt x="42" y="108"/>
                  </a:lnTo>
                  <a:lnTo>
                    <a:pt x="49" y="103"/>
                  </a:lnTo>
                  <a:lnTo>
                    <a:pt x="54" y="99"/>
                  </a:lnTo>
                  <a:lnTo>
                    <a:pt x="59" y="93"/>
                  </a:lnTo>
                  <a:lnTo>
                    <a:pt x="64" y="89"/>
                  </a:lnTo>
                  <a:lnTo>
                    <a:pt x="69" y="85"/>
                  </a:lnTo>
                  <a:lnTo>
                    <a:pt x="74" y="83"/>
                  </a:lnTo>
                  <a:lnTo>
                    <a:pt x="76" y="83"/>
                  </a:lnTo>
                  <a:lnTo>
                    <a:pt x="78" y="84"/>
                  </a:lnTo>
                  <a:lnTo>
                    <a:pt x="79" y="85"/>
                  </a:lnTo>
                  <a:lnTo>
                    <a:pt x="79" y="86"/>
                  </a:lnTo>
                  <a:lnTo>
                    <a:pt x="78" y="91"/>
                  </a:lnTo>
                  <a:lnTo>
                    <a:pt x="75" y="95"/>
                  </a:lnTo>
                  <a:lnTo>
                    <a:pt x="73" y="98"/>
                  </a:lnTo>
                  <a:lnTo>
                    <a:pt x="72" y="102"/>
                  </a:lnTo>
                  <a:lnTo>
                    <a:pt x="72" y="105"/>
                  </a:lnTo>
                  <a:lnTo>
                    <a:pt x="72" y="110"/>
                  </a:lnTo>
                  <a:lnTo>
                    <a:pt x="72" y="115"/>
                  </a:lnTo>
                  <a:lnTo>
                    <a:pt x="70" y="117"/>
                  </a:lnTo>
                  <a:lnTo>
                    <a:pt x="69" y="120"/>
                  </a:lnTo>
                  <a:lnTo>
                    <a:pt x="66" y="120"/>
                  </a:lnTo>
                  <a:lnTo>
                    <a:pt x="64" y="121"/>
                  </a:lnTo>
                  <a:lnTo>
                    <a:pt x="63" y="123"/>
                  </a:lnTo>
                  <a:lnTo>
                    <a:pt x="63" y="127"/>
                  </a:lnTo>
                  <a:lnTo>
                    <a:pt x="63" y="131"/>
                  </a:lnTo>
                  <a:lnTo>
                    <a:pt x="64" y="135"/>
                  </a:lnTo>
                  <a:lnTo>
                    <a:pt x="66" y="137"/>
                  </a:lnTo>
                  <a:lnTo>
                    <a:pt x="64" y="140"/>
                  </a:lnTo>
                  <a:lnTo>
                    <a:pt x="63" y="142"/>
                  </a:lnTo>
                  <a:lnTo>
                    <a:pt x="60" y="143"/>
                  </a:lnTo>
                  <a:lnTo>
                    <a:pt x="57" y="142"/>
                  </a:lnTo>
                  <a:lnTo>
                    <a:pt x="55" y="141"/>
                  </a:lnTo>
                  <a:lnTo>
                    <a:pt x="53" y="139"/>
                  </a:lnTo>
                  <a:lnTo>
                    <a:pt x="49" y="136"/>
                  </a:lnTo>
                  <a:lnTo>
                    <a:pt x="45" y="134"/>
                  </a:lnTo>
                  <a:lnTo>
                    <a:pt x="43" y="134"/>
                  </a:lnTo>
                  <a:lnTo>
                    <a:pt x="39" y="135"/>
                  </a:lnTo>
                  <a:lnTo>
                    <a:pt x="37" y="136"/>
                  </a:lnTo>
                  <a:lnTo>
                    <a:pt x="35" y="139"/>
                  </a:lnTo>
                  <a:lnTo>
                    <a:pt x="29" y="145"/>
                  </a:lnTo>
                  <a:lnTo>
                    <a:pt x="25" y="148"/>
                  </a:lnTo>
                  <a:lnTo>
                    <a:pt x="19" y="149"/>
                  </a:lnTo>
                  <a:lnTo>
                    <a:pt x="10" y="149"/>
                  </a:lnTo>
                  <a:lnTo>
                    <a:pt x="5" y="148"/>
                  </a:lnTo>
                  <a:lnTo>
                    <a:pt x="1" y="146"/>
                  </a:lnTo>
                  <a:lnTo>
                    <a:pt x="0" y="143"/>
                  </a:lnTo>
                  <a:lnTo>
                    <a:pt x="0" y="141"/>
                  </a:lnTo>
                  <a:lnTo>
                    <a:pt x="1" y="134"/>
                  </a:lnTo>
                  <a:lnTo>
                    <a:pt x="3" y="128"/>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6" name="上海">
              <a:extLst>
                <a:ext uri="{FF2B5EF4-FFF2-40B4-BE49-F238E27FC236}">
                  <a16:creationId xmlns="" xmlns:a16="http://schemas.microsoft.com/office/drawing/2014/main" id="{C7B33A19-6A87-40D0-87A3-4EECAAF5DF60}"/>
                </a:ext>
              </a:extLst>
            </p:cNvPr>
            <p:cNvSpPr>
              <a:spLocks noEditPoints="1"/>
            </p:cNvSpPr>
            <p:nvPr/>
          </p:nvSpPr>
          <p:spPr bwMode="auto">
            <a:xfrm>
              <a:off x="7711248" y="4114215"/>
              <a:ext cx="97809" cy="136932"/>
            </a:xfrm>
            <a:custGeom>
              <a:avLst/>
              <a:gdLst>
                <a:gd name="T0" fmla="*/ 121 w 357"/>
                <a:gd name="T1" fmla="*/ 465 h 494"/>
                <a:gd name="T2" fmla="*/ 98 w 357"/>
                <a:gd name="T3" fmla="*/ 454 h 494"/>
                <a:gd name="T4" fmla="*/ 48 w 357"/>
                <a:gd name="T5" fmla="*/ 449 h 494"/>
                <a:gd name="T6" fmla="*/ 30 w 357"/>
                <a:gd name="T7" fmla="*/ 439 h 494"/>
                <a:gd name="T8" fmla="*/ 25 w 357"/>
                <a:gd name="T9" fmla="*/ 416 h 494"/>
                <a:gd name="T10" fmla="*/ 22 w 357"/>
                <a:gd name="T11" fmla="*/ 373 h 494"/>
                <a:gd name="T12" fmla="*/ 11 w 357"/>
                <a:gd name="T13" fmla="*/ 365 h 494"/>
                <a:gd name="T14" fmla="*/ 0 w 357"/>
                <a:gd name="T15" fmla="*/ 366 h 494"/>
                <a:gd name="T16" fmla="*/ 5 w 357"/>
                <a:gd name="T17" fmla="*/ 342 h 494"/>
                <a:gd name="T18" fmla="*/ 32 w 357"/>
                <a:gd name="T19" fmla="*/ 302 h 494"/>
                <a:gd name="T20" fmla="*/ 46 w 357"/>
                <a:gd name="T21" fmla="*/ 247 h 494"/>
                <a:gd name="T22" fmla="*/ 50 w 357"/>
                <a:gd name="T23" fmla="*/ 184 h 494"/>
                <a:gd name="T24" fmla="*/ 80 w 357"/>
                <a:gd name="T25" fmla="*/ 157 h 494"/>
                <a:gd name="T26" fmla="*/ 113 w 357"/>
                <a:gd name="T27" fmla="*/ 146 h 494"/>
                <a:gd name="T28" fmla="*/ 163 w 357"/>
                <a:gd name="T29" fmla="*/ 164 h 494"/>
                <a:gd name="T30" fmla="*/ 199 w 357"/>
                <a:gd name="T31" fmla="*/ 184 h 494"/>
                <a:gd name="T32" fmla="*/ 233 w 357"/>
                <a:gd name="T33" fmla="*/ 200 h 494"/>
                <a:gd name="T34" fmla="*/ 287 w 357"/>
                <a:gd name="T35" fmla="*/ 241 h 494"/>
                <a:gd name="T36" fmla="*/ 325 w 357"/>
                <a:gd name="T37" fmla="*/ 298 h 494"/>
                <a:gd name="T38" fmla="*/ 350 w 357"/>
                <a:gd name="T39" fmla="*/ 340 h 494"/>
                <a:gd name="T40" fmla="*/ 357 w 357"/>
                <a:gd name="T41" fmla="*/ 372 h 494"/>
                <a:gd name="T42" fmla="*/ 348 w 357"/>
                <a:gd name="T43" fmla="*/ 402 h 494"/>
                <a:gd name="T44" fmla="*/ 323 w 357"/>
                <a:gd name="T45" fmla="*/ 411 h 494"/>
                <a:gd name="T46" fmla="*/ 265 w 357"/>
                <a:gd name="T47" fmla="*/ 409 h 494"/>
                <a:gd name="T48" fmla="*/ 215 w 357"/>
                <a:gd name="T49" fmla="*/ 421 h 494"/>
                <a:gd name="T50" fmla="*/ 192 w 357"/>
                <a:gd name="T51" fmla="*/ 448 h 494"/>
                <a:gd name="T52" fmla="*/ 171 w 357"/>
                <a:gd name="T53" fmla="*/ 472 h 494"/>
                <a:gd name="T54" fmla="*/ 71 w 357"/>
                <a:gd name="T55" fmla="*/ 6 h 494"/>
                <a:gd name="T56" fmla="*/ 99 w 357"/>
                <a:gd name="T57" fmla="*/ 0 h 494"/>
                <a:gd name="T58" fmla="*/ 144 w 357"/>
                <a:gd name="T59" fmla="*/ 25 h 494"/>
                <a:gd name="T60" fmla="*/ 190 w 357"/>
                <a:gd name="T61" fmla="*/ 45 h 494"/>
                <a:gd name="T62" fmla="*/ 213 w 357"/>
                <a:gd name="T63" fmla="*/ 62 h 494"/>
                <a:gd name="T64" fmla="*/ 266 w 357"/>
                <a:gd name="T65" fmla="*/ 84 h 494"/>
                <a:gd name="T66" fmla="*/ 304 w 357"/>
                <a:gd name="T67" fmla="*/ 92 h 494"/>
                <a:gd name="T68" fmla="*/ 313 w 357"/>
                <a:gd name="T69" fmla="*/ 99 h 494"/>
                <a:gd name="T70" fmla="*/ 314 w 357"/>
                <a:gd name="T71" fmla="*/ 112 h 494"/>
                <a:gd name="T72" fmla="*/ 284 w 357"/>
                <a:gd name="T73" fmla="*/ 137 h 494"/>
                <a:gd name="T74" fmla="*/ 260 w 357"/>
                <a:gd name="T75" fmla="*/ 135 h 494"/>
                <a:gd name="T76" fmla="*/ 188 w 357"/>
                <a:gd name="T77" fmla="*/ 106 h 494"/>
                <a:gd name="T78" fmla="*/ 125 w 357"/>
                <a:gd name="T79" fmla="*/ 84 h 494"/>
                <a:gd name="T80" fmla="*/ 98 w 357"/>
                <a:gd name="T81" fmla="*/ 71 h 494"/>
                <a:gd name="T82" fmla="*/ 51 w 357"/>
                <a:gd name="T83" fmla="*/ 42 h 494"/>
                <a:gd name="T84" fmla="*/ 43 w 357"/>
                <a:gd name="T85" fmla="*/ 31 h 494"/>
                <a:gd name="T86" fmla="*/ 46 w 357"/>
                <a:gd name="T87" fmla="*/ 20 h 494"/>
                <a:gd name="T88" fmla="*/ 71 w 357"/>
                <a:gd name="T89" fmla="*/ 6 h 494"/>
                <a:gd name="T90" fmla="*/ 215 w 357"/>
                <a:gd name="T91" fmla="*/ 162 h 494"/>
                <a:gd name="T92" fmla="*/ 222 w 357"/>
                <a:gd name="T93" fmla="*/ 157 h 494"/>
                <a:gd name="T94" fmla="*/ 260 w 357"/>
                <a:gd name="T95" fmla="*/ 166 h 494"/>
                <a:gd name="T96" fmla="*/ 282 w 357"/>
                <a:gd name="T97" fmla="*/ 183 h 494"/>
                <a:gd name="T98" fmla="*/ 278 w 357"/>
                <a:gd name="T99" fmla="*/ 193 h 494"/>
                <a:gd name="T100" fmla="*/ 253 w 357"/>
                <a:gd name="T101" fmla="*/ 183 h 494"/>
                <a:gd name="T102" fmla="*/ 289 w 357"/>
                <a:gd name="T103" fmla="*/ 175 h 494"/>
                <a:gd name="T104" fmla="*/ 293 w 357"/>
                <a:gd name="T105" fmla="*/ 171 h 494"/>
                <a:gd name="T106" fmla="*/ 319 w 357"/>
                <a:gd name="T107" fmla="*/ 189 h 494"/>
                <a:gd name="T108" fmla="*/ 315 w 357"/>
                <a:gd name="T109" fmla="*/ 194 h 494"/>
                <a:gd name="T110" fmla="*/ 295 w 357"/>
                <a:gd name="T111" fmla="*/ 187 h 494"/>
                <a:gd name="T112" fmla="*/ 289 w 357"/>
                <a:gd name="T113" fmla="*/ 175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57" h="494">
                  <a:moveTo>
                    <a:pt x="132" y="494"/>
                  </a:moveTo>
                  <a:lnTo>
                    <a:pt x="129" y="485"/>
                  </a:lnTo>
                  <a:lnTo>
                    <a:pt x="125" y="473"/>
                  </a:lnTo>
                  <a:lnTo>
                    <a:pt x="121" y="465"/>
                  </a:lnTo>
                  <a:lnTo>
                    <a:pt x="117" y="460"/>
                  </a:lnTo>
                  <a:lnTo>
                    <a:pt x="112" y="456"/>
                  </a:lnTo>
                  <a:lnTo>
                    <a:pt x="107" y="455"/>
                  </a:lnTo>
                  <a:lnTo>
                    <a:pt x="98" y="454"/>
                  </a:lnTo>
                  <a:lnTo>
                    <a:pt x="80" y="454"/>
                  </a:lnTo>
                  <a:lnTo>
                    <a:pt x="68" y="453"/>
                  </a:lnTo>
                  <a:lnTo>
                    <a:pt x="55" y="450"/>
                  </a:lnTo>
                  <a:lnTo>
                    <a:pt x="48" y="449"/>
                  </a:lnTo>
                  <a:lnTo>
                    <a:pt x="42" y="447"/>
                  </a:lnTo>
                  <a:lnTo>
                    <a:pt x="37" y="445"/>
                  </a:lnTo>
                  <a:lnTo>
                    <a:pt x="32" y="442"/>
                  </a:lnTo>
                  <a:lnTo>
                    <a:pt x="30" y="439"/>
                  </a:lnTo>
                  <a:lnTo>
                    <a:pt x="27" y="435"/>
                  </a:lnTo>
                  <a:lnTo>
                    <a:pt x="26" y="431"/>
                  </a:lnTo>
                  <a:lnTo>
                    <a:pt x="26" y="427"/>
                  </a:lnTo>
                  <a:lnTo>
                    <a:pt x="25" y="416"/>
                  </a:lnTo>
                  <a:lnTo>
                    <a:pt x="25" y="403"/>
                  </a:lnTo>
                  <a:lnTo>
                    <a:pt x="24" y="390"/>
                  </a:lnTo>
                  <a:lnTo>
                    <a:pt x="23" y="380"/>
                  </a:lnTo>
                  <a:lnTo>
                    <a:pt x="22" y="373"/>
                  </a:lnTo>
                  <a:lnTo>
                    <a:pt x="18" y="367"/>
                  </a:lnTo>
                  <a:lnTo>
                    <a:pt x="17" y="365"/>
                  </a:lnTo>
                  <a:lnTo>
                    <a:pt x="13" y="365"/>
                  </a:lnTo>
                  <a:lnTo>
                    <a:pt x="11" y="365"/>
                  </a:lnTo>
                  <a:lnTo>
                    <a:pt x="7" y="366"/>
                  </a:lnTo>
                  <a:lnTo>
                    <a:pt x="5" y="367"/>
                  </a:lnTo>
                  <a:lnTo>
                    <a:pt x="3" y="367"/>
                  </a:lnTo>
                  <a:lnTo>
                    <a:pt x="0" y="366"/>
                  </a:lnTo>
                  <a:lnTo>
                    <a:pt x="0" y="361"/>
                  </a:lnTo>
                  <a:lnTo>
                    <a:pt x="0" y="355"/>
                  </a:lnTo>
                  <a:lnTo>
                    <a:pt x="3" y="349"/>
                  </a:lnTo>
                  <a:lnTo>
                    <a:pt x="5" y="342"/>
                  </a:lnTo>
                  <a:lnTo>
                    <a:pt x="8" y="335"/>
                  </a:lnTo>
                  <a:lnTo>
                    <a:pt x="18" y="321"/>
                  </a:lnTo>
                  <a:lnTo>
                    <a:pt x="29" y="309"/>
                  </a:lnTo>
                  <a:lnTo>
                    <a:pt x="32" y="302"/>
                  </a:lnTo>
                  <a:lnTo>
                    <a:pt x="37" y="292"/>
                  </a:lnTo>
                  <a:lnTo>
                    <a:pt x="39" y="283"/>
                  </a:lnTo>
                  <a:lnTo>
                    <a:pt x="42" y="271"/>
                  </a:lnTo>
                  <a:lnTo>
                    <a:pt x="46" y="247"/>
                  </a:lnTo>
                  <a:lnTo>
                    <a:pt x="50" y="223"/>
                  </a:lnTo>
                  <a:lnTo>
                    <a:pt x="50" y="204"/>
                  </a:lnTo>
                  <a:lnTo>
                    <a:pt x="50" y="190"/>
                  </a:lnTo>
                  <a:lnTo>
                    <a:pt x="50" y="184"/>
                  </a:lnTo>
                  <a:lnTo>
                    <a:pt x="52" y="178"/>
                  </a:lnTo>
                  <a:lnTo>
                    <a:pt x="56" y="172"/>
                  </a:lnTo>
                  <a:lnTo>
                    <a:pt x="62" y="168"/>
                  </a:lnTo>
                  <a:lnTo>
                    <a:pt x="80" y="157"/>
                  </a:lnTo>
                  <a:lnTo>
                    <a:pt x="96" y="146"/>
                  </a:lnTo>
                  <a:lnTo>
                    <a:pt x="100" y="144"/>
                  </a:lnTo>
                  <a:lnTo>
                    <a:pt x="104" y="141"/>
                  </a:lnTo>
                  <a:lnTo>
                    <a:pt x="113" y="146"/>
                  </a:lnTo>
                  <a:lnTo>
                    <a:pt x="125" y="150"/>
                  </a:lnTo>
                  <a:lnTo>
                    <a:pt x="136" y="155"/>
                  </a:lnTo>
                  <a:lnTo>
                    <a:pt x="150" y="159"/>
                  </a:lnTo>
                  <a:lnTo>
                    <a:pt x="163" y="164"/>
                  </a:lnTo>
                  <a:lnTo>
                    <a:pt x="174" y="171"/>
                  </a:lnTo>
                  <a:lnTo>
                    <a:pt x="182" y="177"/>
                  </a:lnTo>
                  <a:lnTo>
                    <a:pt x="190" y="181"/>
                  </a:lnTo>
                  <a:lnTo>
                    <a:pt x="199" y="184"/>
                  </a:lnTo>
                  <a:lnTo>
                    <a:pt x="209" y="188"/>
                  </a:lnTo>
                  <a:lnTo>
                    <a:pt x="216" y="190"/>
                  </a:lnTo>
                  <a:lnTo>
                    <a:pt x="225" y="194"/>
                  </a:lnTo>
                  <a:lnTo>
                    <a:pt x="233" y="200"/>
                  </a:lnTo>
                  <a:lnTo>
                    <a:pt x="243" y="206"/>
                  </a:lnTo>
                  <a:lnTo>
                    <a:pt x="262" y="220"/>
                  </a:lnTo>
                  <a:lnTo>
                    <a:pt x="278" y="234"/>
                  </a:lnTo>
                  <a:lnTo>
                    <a:pt x="287" y="241"/>
                  </a:lnTo>
                  <a:lnTo>
                    <a:pt x="294" y="251"/>
                  </a:lnTo>
                  <a:lnTo>
                    <a:pt x="302" y="261"/>
                  </a:lnTo>
                  <a:lnTo>
                    <a:pt x="310" y="275"/>
                  </a:lnTo>
                  <a:lnTo>
                    <a:pt x="325" y="298"/>
                  </a:lnTo>
                  <a:lnTo>
                    <a:pt x="338" y="317"/>
                  </a:lnTo>
                  <a:lnTo>
                    <a:pt x="342" y="326"/>
                  </a:lnTo>
                  <a:lnTo>
                    <a:pt x="346" y="333"/>
                  </a:lnTo>
                  <a:lnTo>
                    <a:pt x="350" y="340"/>
                  </a:lnTo>
                  <a:lnTo>
                    <a:pt x="352" y="348"/>
                  </a:lnTo>
                  <a:lnTo>
                    <a:pt x="354" y="355"/>
                  </a:lnTo>
                  <a:lnTo>
                    <a:pt x="356" y="364"/>
                  </a:lnTo>
                  <a:lnTo>
                    <a:pt x="357" y="372"/>
                  </a:lnTo>
                  <a:lnTo>
                    <a:pt x="357" y="382"/>
                  </a:lnTo>
                  <a:lnTo>
                    <a:pt x="356" y="390"/>
                  </a:lnTo>
                  <a:lnTo>
                    <a:pt x="352" y="397"/>
                  </a:lnTo>
                  <a:lnTo>
                    <a:pt x="348" y="402"/>
                  </a:lnTo>
                  <a:lnTo>
                    <a:pt x="342" y="405"/>
                  </a:lnTo>
                  <a:lnTo>
                    <a:pt x="337" y="408"/>
                  </a:lnTo>
                  <a:lnTo>
                    <a:pt x="331" y="410"/>
                  </a:lnTo>
                  <a:lnTo>
                    <a:pt x="323" y="411"/>
                  </a:lnTo>
                  <a:lnTo>
                    <a:pt x="316" y="411"/>
                  </a:lnTo>
                  <a:lnTo>
                    <a:pt x="302" y="411"/>
                  </a:lnTo>
                  <a:lnTo>
                    <a:pt x="284" y="410"/>
                  </a:lnTo>
                  <a:lnTo>
                    <a:pt x="265" y="409"/>
                  </a:lnTo>
                  <a:lnTo>
                    <a:pt x="244" y="410"/>
                  </a:lnTo>
                  <a:lnTo>
                    <a:pt x="233" y="411"/>
                  </a:lnTo>
                  <a:lnTo>
                    <a:pt x="224" y="415"/>
                  </a:lnTo>
                  <a:lnTo>
                    <a:pt x="215" y="421"/>
                  </a:lnTo>
                  <a:lnTo>
                    <a:pt x="208" y="427"/>
                  </a:lnTo>
                  <a:lnTo>
                    <a:pt x="201" y="434"/>
                  </a:lnTo>
                  <a:lnTo>
                    <a:pt x="196" y="441"/>
                  </a:lnTo>
                  <a:lnTo>
                    <a:pt x="192" y="448"/>
                  </a:lnTo>
                  <a:lnTo>
                    <a:pt x="188" y="454"/>
                  </a:lnTo>
                  <a:lnTo>
                    <a:pt x="184" y="460"/>
                  </a:lnTo>
                  <a:lnTo>
                    <a:pt x="178" y="466"/>
                  </a:lnTo>
                  <a:lnTo>
                    <a:pt x="171" y="472"/>
                  </a:lnTo>
                  <a:lnTo>
                    <a:pt x="163" y="478"/>
                  </a:lnTo>
                  <a:lnTo>
                    <a:pt x="146" y="487"/>
                  </a:lnTo>
                  <a:lnTo>
                    <a:pt x="132" y="494"/>
                  </a:lnTo>
                  <a:close/>
                  <a:moveTo>
                    <a:pt x="71" y="6"/>
                  </a:moveTo>
                  <a:lnTo>
                    <a:pt x="79" y="5"/>
                  </a:lnTo>
                  <a:lnTo>
                    <a:pt x="88" y="1"/>
                  </a:lnTo>
                  <a:lnTo>
                    <a:pt x="93" y="1"/>
                  </a:lnTo>
                  <a:lnTo>
                    <a:pt x="99" y="0"/>
                  </a:lnTo>
                  <a:lnTo>
                    <a:pt x="105" y="0"/>
                  </a:lnTo>
                  <a:lnTo>
                    <a:pt x="111" y="1"/>
                  </a:lnTo>
                  <a:lnTo>
                    <a:pt x="127" y="12"/>
                  </a:lnTo>
                  <a:lnTo>
                    <a:pt x="144" y="25"/>
                  </a:lnTo>
                  <a:lnTo>
                    <a:pt x="159" y="32"/>
                  </a:lnTo>
                  <a:lnTo>
                    <a:pt x="174" y="37"/>
                  </a:lnTo>
                  <a:lnTo>
                    <a:pt x="184" y="42"/>
                  </a:lnTo>
                  <a:lnTo>
                    <a:pt x="190" y="45"/>
                  </a:lnTo>
                  <a:lnTo>
                    <a:pt x="195" y="50"/>
                  </a:lnTo>
                  <a:lnTo>
                    <a:pt x="200" y="55"/>
                  </a:lnTo>
                  <a:lnTo>
                    <a:pt x="207" y="58"/>
                  </a:lnTo>
                  <a:lnTo>
                    <a:pt x="213" y="62"/>
                  </a:lnTo>
                  <a:lnTo>
                    <a:pt x="224" y="67"/>
                  </a:lnTo>
                  <a:lnTo>
                    <a:pt x="238" y="72"/>
                  </a:lnTo>
                  <a:lnTo>
                    <a:pt x="253" y="80"/>
                  </a:lnTo>
                  <a:lnTo>
                    <a:pt x="266" y="84"/>
                  </a:lnTo>
                  <a:lnTo>
                    <a:pt x="276" y="87"/>
                  </a:lnTo>
                  <a:lnTo>
                    <a:pt x="288" y="89"/>
                  </a:lnTo>
                  <a:lnTo>
                    <a:pt x="299" y="90"/>
                  </a:lnTo>
                  <a:lnTo>
                    <a:pt x="304" y="92"/>
                  </a:lnTo>
                  <a:lnTo>
                    <a:pt x="307" y="92"/>
                  </a:lnTo>
                  <a:lnTo>
                    <a:pt x="309" y="93"/>
                  </a:lnTo>
                  <a:lnTo>
                    <a:pt x="312" y="95"/>
                  </a:lnTo>
                  <a:lnTo>
                    <a:pt x="313" y="99"/>
                  </a:lnTo>
                  <a:lnTo>
                    <a:pt x="314" y="101"/>
                  </a:lnTo>
                  <a:lnTo>
                    <a:pt x="315" y="105"/>
                  </a:lnTo>
                  <a:lnTo>
                    <a:pt x="315" y="108"/>
                  </a:lnTo>
                  <a:lnTo>
                    <a:pt x="314" y="112"/>
                  </a:lnTo>
                  <a:lnTo>
                    <a:pt x="309" y="120"/>
                  </a:lnTo>
                  <a:lnTo>
                    <a:pt x="302" y="127"/>
                  </a:lnTo>
                  <a:lnTo>
                    <a:pt x="294" y="133"/>
                  </a:lnTo>
                  <a:lnTo>
                    <a:pt x="284" y="137"/>
                  </a:lnTo>
                  <a:lnTo>
                    <a:pt x="278" y="137"/>
                  </a:lnTo>
                  <a:lnTo>
                    <a:pt x="274" y="137"/>
                  </a:lnTo>
                  <a:lnTo>
                    <a:pt x="268" y="137"/>
                  </a:lnTo>
                  <a:lnTo>
                    <a:pt x="260" y="135"/>
                  </a:lnTo>
                  <a:lnTo>
                    <a:pt x="246" y="130"/>
                  </a:lnTo>
                  <a:lnTo>
                    <a:pt x="228" y="122"/>
                  </a:lnTo>
                  <a:lnTo>
                    <a:pt x="208" y="114"/>
                  </a:lnTo>
                  <a:lnTo>
                    <a:pt x="188" y="106"/>
                  </a:lnTo>
                  <a:lnTo>
                    <a:pt x="170" y="99"/>
                  </a:lnTo>
                  <a:lnTo>
                    <a:pt x="155" y="94"/>
                  </a:lnTo>
                  <a:lnTo>
                    <a:pt x="140" y="89"/>
                  </a:lnTo>
                  <a:lnTo>
                    <a:pt x="125" y="84"/>
                  </a:lnTo>
                  <a:lnTo>
                    <a:pt x="118" y="82"/>
                  </a:lnTo>
                  <a:lnTo>
                    <a:pt x="109" y="80"/>
                  </a:lnTo>
                  <a:lnTo>
                    <a:pt x="104" y="76"/>
                  </a:lnTo>
                  <a:lnTo>
                    <a:pt x="98" y="71"/>
                  </a:lnTo>
                  <a:lnTo>
                    <a:pt x="79" y="56"/>
                  </a:lnTo>
                  <a:lnTo>
                    <a:pt x="68" y="49"/>
                  </a:lnTo>
                  <a:lnTo>
                    <a:pt x="60" y="45"/>
                  </a:lnTo>
                  <a:lnTo>
                    <a:pt x="51" y="42"/>
                  </a:lnTo>
                  <a:lnTo>
                    <a:pt x="48" y="39"/>
                  </a:lnTo>
                  <a:lnTo>
                    <a:pt x="45" y="36"/>
                  </a:lnTo>
                  <a:lnTo>
                    <a:pt x="44" y="33"/>
                  </a:lnTo>
                  <a:lnTo>
                    <a:pt x="43" y="31"/>
                  </a:lnTo>
                  <a:lnTo>
                    <a:pt x="43" y="27"/>
                  </a:lnTo>
                  <a:lnTo>
                    <a:pt x="44" y="25"/>
                  </a:lnTo>
                  <a:lnTo>
                    <a:pt x="45" y="23"/>
                  </a:lnTo>
                  <a:lnTo>
                    <a:pt x="46" y="20"/>
                  </a:lnTo>
                  <a:lnTo>
                    <a:pt x="52" y="15"/>
                  </a:lnTo>
                  <a:lnTo>
                    <a:pt x="58" y="12"/>
                  </a:lnTo>
                  <a:lnTo>
                    <a:pt x="66" y="8"/>
                  </a:lnTo>
                  <a:lnTo>
                    <a:pt x="71" y="6"/>
                  </a:lnTo>
                  <a:close/>
                  <a:moveTo>
                    <a:pt x="220" y="166"/>
                  </a:moveTo>
                  <a:lnTo>
                    <a:pt x="216" y="165"/>
                  </a:lnTo>
                  <a:lnTo>
                    <a:pt x="215" y="163"/>
                  </a:lnTo>
                  <a:lnTo>
                    <a:pt x="215" y="162"/>
                  </a:lnTo>
                  <a:lnTo>
                    <a:pt x="215" y="159"/>
                  </a:lnTo>
                  <a:lnTo>
                    <a:pt x="216" y="158"/>
                  </a:lnTo>
                  <a:lnTo>
                    <a:pt x="219" y="157"/>
                  </a:lnTo>
                  <a:lnTo>
                    <a:pt x="222" y="157"/>
                  </a:lnTo>
                  <a:lnTo>
                    <a:pt x="227" y="158"/>
                  </a:lnTo>
                  <a:lnTo>
                    <a:pt x="238" y="160"/>
                  </a:lnTo>
                  <a:lnTo>
                    <a:pt x="250" y="163"/>
                  </a:lnTo>
                  <a:lnTo>
                    <a:pt x="260" y="166"/>
                  </a:lnTo>
                  <a:lnTo>
                    <a:pt x="270" y="171"/>
                  </a:lnTo>
                  <a:lnTo>
                    <a:pt x="276" y="175"/>
                  </a:lnTo>
                  <a:lnTo>
                    <a:pt x="279" y="179"/>
                  </a:lnTo>
                  <a:lnTo>
                    <a:pt x="282" y="183"/>
                  </a:lnTo>
                  <a:lnTo>
                    <a:pt x="283" y="188"/>
                  </a:lnTo>
                  <a:lnTo>
                    <a:pt x="282" y="190"/>
                  </a:lnTo>
                  <a:lnTo>
                    <a:pt x="281" y="191"/>
                  </a:lnTo>
                  <a:lnTo>
                    <a:pt x="278" y="193"/>
                  </a:lnTo>
                  <a:lnTo>
                    <a:pt x="275" y="194"/>
                  </a:lnTo>
                  <a:lnTo>
                    <a:pt x="269" y="193"/>
                  </a:lnTo>
                  <a:lnTo>
                    <a:pt x="263" y="190"/>
                  </a:lnTo>
                  <a:lnTo>
                    <a:pt x="253" y="183"/>
                  </a:lnTo>
                  <a:lnTo>
                    <a:pt x="241" y="178"/>
                  </a:lnTo>
                  <a:lnTo>
                    <a:pt x="231" y="172"/>
                  </a:lnTo>
                  <a:lnTo>
                    <a:pt x="220" y="166"/>
                  </a:lnTo>
                  <a:close/>
                  <a:moveTo>
                    <a:pt x="289" y="175"/>
                  </a:moveTo>
                  <a:lnTo>
                    <a:pt x="289" y="172"/>
                  </a:lnTo>
                  <a:lnTo>
                    <a:pt x="290" y="171"/>
                  </a:lnTo>
                  <a:lnTo>
                    <a:pt x="291" y="171"/>
                  </a:lnTo>
                  <a:lnTo>
                    <a:pt x="293" y="171"/>
                  </a:lnTo>
                  <a:lnTo>
                    <a:pt x="297" y="172"/>
                  </a:lnTo>
                  <a:lnTo>
                    <a:pt x="302" y="175"/>
                  </a:lnTo>
                  <a:lnTo>
                    <a:pt x="312" y="182"/>
                  </a:lnTo>
                  <a:lnTo>
                    <a:pt x="319" y="189"/>
                  </a:lnTo>
                  <a:lnTo>
                    <a:pt x="319" y="190"/>
                  </a:lnTo>
                  <a:lnTo>
                    <a:pt x="319" y="191"/>
                  </a:lnTo>
                  <a:lnTo>
                    <a:pt x="318" y="193"/>
                  </a:lnTo>
                  <a:lnTo>
                    <a:pt x="315" y="194"/>
                  </a:lnTo>
                  <a:lnTo>
                    <a:pt x="310" y="194"/>
                  </a:lnTo>
                  <a:lnTo>
                    <a:pt x="306" y="193"/>
                  </a:lnTo>
                  <a:lnTo>
                    <a:pt x="300" y="190"/>
                  </a:lnTo>
                  <a:lnTo>
                    <a:pt x="295" y="187"/>
                  </a:lnTo>
                  <a:lnTo>
                    <a:pt x="293" y="184"/>
                  </a:lnTo>
                  <a:lnTo>
                    <a:pt x="290" y="182"/>
                  </a:lnTo>
                  <a:lnTo>
                    <a:pt x="289" y="178"/>
                  </a:lnTo>
                  <a:lnTo>
                    <a:pt x="289" y="175"/>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7" name="黑龙江">
              <a:extLst>
                <a:ext uri="{FF2B5EF4-FFF2-40B4-BE49-F238E27FC236}">
                  <a16:creationId xmlns="" xmlns:a16="http://schemas.microsoft.com/office/drawing/2014/main" id="{2A522074-A892-4783-99DC-5F62B5563712}"/>
                </a:ext>
              </a:extLst>
            </p:cNvPr>
            <p:cNvSpPr>
              <a:spLocks/>
            </p:cNvSpPr>
            <p:nvPr/>
          </p:nvSpPr>
          <p:spPr bwMode="auto">
            <a:xfrm>
              <a:off x="7456946" y="1541858"/>
              <a:ext cx="1124796" cy="1085671"/>
            </a:xfrm>
            <a:custGeom>
              <a:avLst/>
              <a:gdLst>
                <a:gd name="T0" fmla="*/ 385 w 4137"/>
                <a:gd name="T1" fmla="*/ 68 h 3992"/>
                <a:gd name="T2" fmla="*/ 616 w 4137"/>
                <a:gd name="T3" fmla="*/ 2 h 3992"/>
                <a:gd name="T4" fmla="*/ 893 w 4137"/>
                <a:gd name="T5" fmla="*/ 105 h 3992"/>
                <a:gd name="T6" fmla="*/ 1227 w 4137"/>
                <a:gd name="T7" fmla="*/ 198 h 3992"/>
                <a:gd name="T8" fmla="*/ 1337 w 4137"/>
                <a:gd name="T9" fmla="*/ 327 h 3992"/>
                <a:gd name="T10" fmla="*/ 1458 w 4137"/>
                <a:gd name="T11" fmla="*/ 485 h 3992"/>
                <a:gd name="T12" fmla="*/ 1574 w 4137"/>
                <a:gd name="T13" fmla="*/ 700 h 3992"/>
                <a:gd name="T14" fmla="*/ 1623 w 4137"/>
                <a:gd name="T15" fmla="*/ 786 h 3992"/>
                <a:gd name="T16" fmla="*/ 1780 w 4137"/>
                <a:gd name="T17" fmla="*/ 1046 h 3992"/>
                <a:gd name="T18" fmla="*/ 1874 w 4137"/>
                <a:gd name="T19" fmla="*/ 1293 h 3992"/>
                <a:gd name="T20" fmla="*/ 2045 w 4137"/>
                <a:gd name="T21" fmla="*/ 1461 h 3992"/>
                <a:gd name="T22" fmla="*/ 2302 w 4137"/>
                <a:gd name="T23" fmla="*/ 1468 h 3992"/>
                <a:gd name="T24" fmla="*/ 2485 w 4137"/>
                <a:gd name="T25" fmla="*/ 1457 h 3992"/>
                <a:gd name="T26" fmla="*/ 2681 w 4137"/>
                <a:gd name="T27" fmla="*/ 1624 h 3992"/>
                <a:gd name="T28" fmla="*/ 2844 w 4137"/>
                <a:gd name="T29" fmla="*/ 1695 h 3992"/>
                <a:gd name="T30" fmla="*/ 2942 w 4137"/>
                <a:gd name="T31" fmla="*/ 1854 h 3992"/>
                <a:gd name="T32" fmla="*/ 3074 w 4137"/>
                <a:gd name="T33" fmla="*/ 2101 h 3992"/>
                <a:gd name="T34" fmla="*/ 3345 w 4137"/>
                <a:gd name="T35" fmla="*/ 2034 h 3992"/>
                <a:gd name="T36" fmla="*/ 3520 w 4137"/>
                <a:gd name="T37" fmla="*/ 1878 h 3992"/>
                <a:gd name="T38" fmla="*/ 3652 w 4137"/>
                <a:gd name="T39" fmla="*/ 1771 h 3992"/>
                <a:gd name="T40" fmla="*/ 3909 w 4137"/>
                <a:gd name="T41" fmla="*/ 1599 h 3992"/>
                <a:gd name="T42" fmla="*/ 4124 w 4137"/>
                <a:gd name="T43" fmla="*/ 1502 h 3992"/>
                <a:gd name="T44" fmla="*/ 4074 w 4137"/>
                <a:gd name="T45" fmla="*/ 1766 h 3992"/>
                <a:gd name="T46" fmla="*/ 4009 w 4137"/>
                <a:gd name="T47" fmla="*/ 2032 h 3992"/>
                <a:gd name="T48" fmla="*/ 3993 w 4137"/>
                <a:gd name="T49" fmla="*/ 2413 h 3992"/>
                <a:gd name="T50" fmla="*/ 3947 w 4137"/>
                <a:gd name="T51" fmla="*/ 2706 h 3992"/>
                <a:gd name="T52" fmla="*/ 3915 w 4137"/>
                <a:gd name="T53" fmla="*/ 3042 h 3992"/>
                <a:gd name="T54" fmla="*/ 3518 w 4137"/>
                <a:gd name="T55" fmla="*/ 3043 h 3992"/>
                <a:gd name="T56" fmla="*/ 3363 w 4137"/>
                <a:gd name="T57" fmla="*/ 3261 h 3992"/>
                <a:gd name="T58" fmla="*/ 3446 w 4137"/>
                <a:gd name="T59" fmla="*/ 3579 h 3992"/>
                <a:gd name="T60" fmla="*/ 3484 w 4137"/>
                <a:gd name="T61" fmla="*/ 3907 h 3992"/>
                <a:gd name="T62" fmla="*/ 3256 w 4137"/>
                <a:gd name="T63" fmla="*/ 3855 h 3992"/>
                <a:gd name="T64" fmla="*/ 3121 w 4137"/>
                <a:gd name="T65" fmla="*/ 3790 h 3992"/>
                <a:gd name="T66" fmla="*/ 2932 w 4137"/>
                <a:gd name="T67" fmla="*/ 3832 h 3992"/>
                <a:gd name="T68" fmla="*/ 2812 w 4137"/>
                <a:gd name="T69" fmla="*/ 3991 h 3992"/>
                <a:gd name="T70" fmla="*/ 2588 w 4137"/>
                <a:gd name="T71" fmla="*/ 3700 h 3992"/>
                <a:gd name="T72" fmla="*/ 2480 w 4137"/>
                <a:gd name="T73" fmla="*/ 3784 h 3992"/>
                <a:gd name="T74" fmla="*/ 2322 w 4137"/>
                <a:gd name="T75" fmla="*/ 3737 h 3992"/>
                <a:gd name="T76" fmla="*/ 2178 w 4137"/>
                <a:gd name="T77" fmla="*/ 3632 h 3992"/>
                <a:gd name="T78" fmla="*/ 2098 w 4137"/>
                <a:gd name="T79" fmla="*/ 3465 h 3992"/>
                <a:gd name="T80" fmla="*/ 1802 w 4137"/>
                <a:gd name="T81" fmla="*/ 3460 h 3992"/>
                <a:gd name="T82" fmla="*/ 1598 w 4137"/>
                <a:gd name="T83" fmla="*/ 3370 h 3992"/>
                <a:gd name="T84" fmla="*/ 1383 w 4137"/>
                <a:gd name="T85" fmla="*/ 3393 h 3992"/>
                <a:gd name="T86" fmla="*/ 1134 w 4137"/>
                <a:gd name="T87" fmla="*/ 3214 h 3992"/>
                <a:gd name="T88" fmla="*/ 974 w 4137"/>
                <a:gd name="T89" fmla="*/ 3093 h 3992"/>
                <a:gd name="T90" fmla="*/ 869 w 4137"/>
                <a:gd name="T91" fmla="*/ 2964 h 3992"/>
                <a:gd name="T92" fmla="*/ 961 w 4137"/>
                <a:gd name="T93" fmla="*/ 2837 h 3992"/>
                <a:gd name="T94" fmla="*/ 855 w 4137"/>
                <a:gd name="T95" fmla="*/ 2860 h 3992"/>
                <a:gd name="T96" fmla="*/ 705 w 4137"/>
                <a:gd name="T97" fmla="*/ 2767 h 3992"/>
                <a:gd name="T98" fmla="*/ 803 w 4137"/>
                <a:gd name="T99" fmla="*/ 2410 h 3992"/>
                <a:gd name="T100" fmla="*/ 1094 w 4137"/>
                <a:gd name="T101" fmla="*/ 2176 h 3992"/>
                <a:gd name="T102" fmla="*/ 1163 w 4137"/>
                <a:gd name="T103" fmla="*/ 1909 h 3992"/>
                <a:gd name="T104" fmla="*/ 1242 w 4137"/>
                <a:gd name="T105" fmla="*/ 1570 h 3992"/>
                <a:gd name="T106" fmla="*/ 1302 w 4137"/>
                <a:gd name="T107" fmla="*/ 1221 h 3992"/>
                <a:gd name="T108" fmla="*/ 1361 w 4137"/>
                <a:gd name="T109" fmla="*/ 926 h 3992"/>
                <a:gd name="T110" fmla="*/ 1089 w 4137"/>
                <a:gd name="T111" fmla="*/ 774 h 3992"/>
                <a:gd name="T112" fmla="*/ 912 w 4137"/>
                <a:gd name="T113" fmla="*/ 916 h 3992"/>
                <a:gd name="T114" fmla="*/ 669 w 4137"/>
                <a:gd name="T115" fmla="*/ 959 h 3992"/>
                <a:gd name="T116" fmla="*/ 505 w 4137"/>
                <a:gd name="T117" fmla="*/ 840 h 3992"/>
                <a:gd name="T118" fmla="*/ 429 w 4137"/>
                <a:gd name="T119" fmla="*/ 592 h 3992"/>
                <a:gd name="T120" fmla="*/ 262 w 4137"/>
                <a:gd name="T121" fmla="*/ 518 h 3992"/>
                <a:gd name="T122" fmla="*/ 0 w 4137"/>
                <a:gd name="T123" fmla="*/ 496 h 3992"/>
                <a:gd name="T124" fmla="*/ 87 w 4137"/>
                <a:gd name="T125" fmla="*/ 216 h 3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137" h="3992">
                  <a:moveTo>
                    <a:pt x="49" y="156"/>
                  </a:moveTo>
                  <a:lnTo>
                    <a:pt x="60" y="153"/>
                  </a:lnTo>
                  <a:lnTo>
                    <a:pt x="71" y="150"/>
                  </a:lnTo>
                  <a:lnTo>
                    <a:pt x="82" y="145"/>
                  </a:lnTo>
                  <a:lnTo>
                    <a:pt x="92" y="139"/>
                  </a:lnTo>
                  <a:lnTo>
                    <a:pt x="102" y="132"/>
                  </a:lnTo>
                  <a:lnTo>
                    <a:pt x="114" y="124"/>
                  </a:lnTo>
                  <a:lnTo>
                    <a:pt x="120" y="120"/>
                  </a:lnTo>
                  <a:lnTo>
                    <a:pt x="127" y="118"/>
                  </a:lnTo>
                  <a:lnTo>
                    <a:pt x="134" y="115"/>
                  </a:lnTo>
                  <a:lnTo>
                    <a:pt x="144" y="114"/>
                  </a:lnTo>
                  <a:lnTo>
                    <a:pt x="161" y="114"/>
                  </a:lnTo>
                  <a:lnTo>
                    <a:pt x="175" y="113"/>
                  </a:lnTo>
                  <a:lnTo>
                    <a:pt x="182" y="112"/>
                  </a:lnTo>
                  <a:lnTo>
                    <a:pt x="187" y="111"/>
                  </a:lnTo>
                  <a:lnTo>
                    <a:pt x="192" y="108"/>
                  </a:lnTo>
                  <a:lnTo>
                    <a:pt x="195" y="106"/>
                  </a:lnTo>
                  <a:lnTo>
                    <a:pt x="202" y="97"/>
                  </a:lnTo>
                  <a:lnTo>
                    <a:pt x="212" y="89"/>
                  </a:lnTo>
                  <a:lnTo>
                    <a:pt x="217" y="86"/>
                  </a:lnTo>
                  <a:lnTo>
                    <a:pt x="222" y="82"/>
                  </a:lnTo>
                  <a:lnTo>
                    <a:pt x="228" y="80"/>
                  </a:lnTo>
                  <a:lnTo>
                    <a:pt x="234" y="77"/>
                  </a:lnTo>
                  <a:lnTo>
                    <a:pt x="245" y="76"/>
                  </a:lnTo>
                  <a:lnTo>
                    <a:pt x="255" y="77"/>
                  </a:lnTo>
                  <a:lnTo>
                    <a:pt x="262" y="80"/>
                  </a:lnTo>
                  <a:lnTo>
                    <a:pt x="269" y="82"/>
                  </a:lnTo>
                  <a:lnTo>
                    <a:pt x="275" y="84"/>
                  </a:lnTo>
                  <a:lnTo>
                    <a:pt x="283" y="86"/>
                  </a:lnTo>
                  <a:lnTo>
                    <a:pt x="293" y="84"/>
                  </a:lnTo>
                  <a:lnTo>
                    <a:pt x="302" y="81"/>
                  </a:lnTo>
                  <a:lnTo>
                    <a:pt x="313" y="76"/>
                  </a:lnTo>
                  <a:lnTo>
                    <a:pt x="326" y="71"/>
                  </a:lnTo>
                  <a:lnTo>
                    <a:pt x="334" y="69"/>
                  </a:lnTo>
                  <a:lnTo>
                    <a:pt x="341" y="68"/>
                  </a:lnTo>
                  <a:lnTo>
                    <a:pt x="348" y="68"/>
                  </a:lnTo>
                  <a:lnTo>
                    <a:pt x="357" y="68"/>
                  </a:lnTo>
                  <a:lnTo>
                    <a:pt x="371" y="69"/>
                  </a:lnTo>
                  <a:lnTo>
                    <a:pt x="385" y="68"/>
                  </a:lnTo>
                  <a:lnTo>
                    <a:pt x="396" y="65"/>
                  </a:lnTo>
                  <a:lnTo>
                    <a:pt x="407" y="61"/>
                  </a:lnTo>
                  <a:lnTo>
                    <a:pt x="415" y="53"/>
                  </a:lnTo>
                  <a:lnTo>
                    <a:pt x="425" y="46"/>
                  </a:lnTo>
                  <a:lnTo>
                    <a:pt x="430" y="43"/>
                  </a:lnTo>
                  <a:lnTo>
                    <a:pt x="436" y="40"/>
                  </a:lnTo>
                  <a:lnTo>
                    <a:pt x="444" y="38"/>
                  </a:lnTo>
                  <a:lnTo>
                    <a:pt x="449" y="37"/>
                  </a:lnTo>
                  <a:lnTo>
                    <a:pt x="463" y="37"/>
                  </a:lnTo>
                  <a:lnTo>
                    <a:pt x="473" y="34"/>
                  </a:lnTo>
                  <a:lnTo>
                    <a:pt x="477" y="33"/>
                  </a:lnTo>
                  <a:lnTo>
                    <a:pt x="480" y="31"/>
                  </a:lnTo>
                  <a:lnTo>
                    <a:pt x="483" y="29"/>
                  </a:lnTo>
                  <a:lnTo>
                    <a:pt x="485" y="25"/>
                  </a:lnTo>
                  <a:lnTo>
                    <a:pt x="489" y="18"/>
                  </a:lnTo>
                  <a:lnTo>
                    <a:pt x="495" y="12"/>
                  </a:lnTo>
                  <a:lnTo>
                    <a:pt x="498" y="10"/>
                  </a:lnTo>
                  <a:lnTo>
                    <a:pt x="502" y="7"/>
                  </a:lnTo>
                  <a:lnTo>
                    <a:pt x="505" y="6"/>
                  </a:lnTo>
                  <a:lnTo>
                    <a:pt x="510" y="6"/>
                  </a:lnTo>
                  <a:lnTo>
                    <a:pt x="520" y="7"/>
                  </a:lnTo>
                  <a:lnTo>
                    <a:pt x="527" y="10"/>
                  </a:lnTo>
                  <a:lnTo>
                    <a:pt x="533" y="13"/>
                  </a:lnTo>
                  <a:lnTo>
                    <a:pt x="536" y="15"/>
                  </a:lnTo>
                  <a:lnTo>
                    <a:pt x="540" y="18"/>
                  </a:lnTo>
                  <a:lnTo>
                    <a:pt x="545" y="19"/>
                  </a:lnTo>
                  <a:lnTo>
                    <a:pt x="548" y="19"/>
                  </a:lnTo>
                  <a:lnTo>
                    <a:pt x="551" y="18"/>
                  </a:lnTo>
                  <a:lnTo>
                    <a:pt x="553" y="17"/>
                  </a:lnTo>
                  <a:lnTo>
                    <a:pt x="556" y="14"/>
                  </a:lnTo>
                  <a:lnTo>
                    <a:pt x="561" y="8"/>
                  </a:lnTo>
                  <a:lnTo>
                    <a:pt x="566" y="5"/>
                  </a:lnTo>
                  <a:lnTo>
                    <a:pt x="571" y="4"/>
                  </a:lnTo>
                  <a:lnTo>
                    <a:pt x="577" y="4"/>
                  </a:lnTo>
                  <a:lnTo>
                    <a:pt x="584" y="8"/>
                  </a:lnTo>
                  <a:lnTo>
                    <a:pt x="589" y="12"/>
                  </a:lnTo>
                  <a:lnTo>
                    <a:pt x="596" y="6"/>
                  </a:lnTo>
                  <a:lnTo>
                    <a:pt x="608" y="0"/>
                  </a:lnTo>
                  <a:lnTo>
                    <a:pt x="616" y="2"/>
                  </a:lnTo>
                  <a:lnTo>
                    <a:pt x="625" y="7"/>
                  </a:lnTo>
                  <a:lnTo>
                    <a:pt x="636" y="12"/>
                  </a:lnTo>
                  <a:lnTo>
                    <a:pt x="647" y="17"/>
                  </a:lnTo>
                  <a:lnTo>
                    <a:pt x="658" y="19"/>
                  </a:lnTo>
                  <a:lnTo>
                    <a:pt x="668" y="21"/>
                  </a:lnTo>
                  <a:lnTo>
                    <a:pt x="673" y="23"/>
                  </a:lnTo>
                  <a:lnTo>
                    <a:pt x="678" y="25"/>
                  </a:lnTo>
                  <a:lnTo>
                    <a:pt x="682" y="27"/>
                  </a:lnTo>
                  <a:lnTo>
                    <a:pt x="687" y="31"/>
                  </a:lnTo>
                  <a:lnTo>
                    <a:pt x="694" y="39"/>
                  </a:lnTo>
                  <a:lnTo>
                    <a:pt x="702" y="46"/>
                  </a:lnTo>
                  <a:lnTo>
                    <a:pt x="706" y="49"/>
                  </a:lnTo>
                  <a:lnTo>
                    <a:pt x="711" y="51"/>
                  </a:lnTo>
                  <a:lnTo>
                    <a:pt x="717" y="52"/>
                  </a:lnTo>
                  <a:lnTo>
                    <a:pt x="724" y="52"/>
                  </a:lnTo>
                  <a:lnTo>
                    <a:pt x="737" y="51"/>
                  </a:lnTo>
                  <a:lnTo>
                    <a:pt x="748" y="49"/>
                  </a:lnTo>
                  <a:lnTo>
                    <a:pt x="759" y="46"/>
                  </a:lnTo>
                  <a:lnTo>
                    <a:pt x="769" y="45"/>
                  </a:lnTo>
                  <a:lnTo>
                    <a:pt x="774" y="46"/>
                  </a:lnTo>
                  <a:lnTo>
                    <a:pt x="780" y="48"/>
                  </a:lnTo>
                  <a:lnTo>
                    <a:pt x="785" y="50"/>
                  </a:lnTo>
                  <a:lnTo>
                    <a:pt x="789" y="53"/>
                  </a:lnTo>
                  <a:lnTo>
                    <a:pt x="798" y="61"/>
                  </a:lnTo>
                  <a:lnTo>
                    <a:pt x="804" y="69"/>
                  </a:lnTo>
                  <a:lnTo>
                    <a:pt x="809" y="78"/>
                  </a:lnTo>
                  <a:lnTo>
                    <a:pt x="813" y="88"/>
                  </a:lnTo>
                  <a:lnTo>
                    <a:pt x="819" y="96"/>
                  </a:lnTo>
                  <a:lnTo>
                    <a:pt x="825" y="103"/>
                  </a:lnTo>
                  <a:lnTo>
                    <a:pt x="831" y="107"/>
                  </a:lnTo>
                  <a:lnTo>
                    <a:pt x="841" y="111"/>
                  </a:lnTo>
                  <a:lnTo>
                    <a:pt x="845" y="111"/>
                  </a:lnTo>
                  <a:lnTo>
                    <a:pt x="850" y="111"/>
                  </a:lnTo>
                  <a:lnTo>
                    <a:pt x="855" y="111"/>
                  </a:lnTo>
                  <a:lnTo>
                    <a:pt x="860" y="109"/>
                  </a:lnTo>
                  <a:lnTo>
                    <a:pt x="870" y="106"/>
                  </a:lnTo>
                  <a:lnTo>
                    <a:pt x="882" y="103"/>
                  </a:lnTo>
                  <a:lnTo>
                    <a:pt x="887" y="103"/>
                  </a:lnTo>
                  <a:lnTo>
                    <a:pt x="893" y="105"/>
                  </a:lnTo>
                  <a:lnTo>
                    <a:pt x="899" y="107"/>
                  </a:lnTo>
                  <a:lnTo>
                    <a:pt x="904" y="109"/>
                  </a:lnTo>
                  <a:lnTo>
                    <a:pt x="921" y="125"/>
                  </a:lnTo>
                  <a:lnTo>
                    <a:pt x="936" y="133"/>
                  </a:lnTo>
                  <a:lnTo>
                    <a:pt x="938" y="134"/>
                  </a:lnTo>
                  <a:lnTo>
                    <a:pt x="942" y="134"/>
                  </a:lnTo>
                  <a:lnTo>
                    <a:pt x="945" y="133"/>
                  </a:lnTo>
                  <a:lnTo>
                    <a:pt x="949" y="132"/>
                  </a:lnTo>
                  <a:lnTo>
                    <a:pt x="951" y="130"/>
                  </a:lnTo>
                  <a:lnTo>
                    <a:pt x="955" y="127"/>
                  </a:lnTo>
                  <a:lnTo>
                    <a:pt x="956" y="125"/>
                  </a:lnTo>
                  <a:lnTo>
                    <a:pt x="958" y="121"/>
                  </a:lnTo>
                  <a:lnTo>
                    <a:pt x="962" y="112"/>
                  </a:lnTo>
                  <a:lnTo>
                    <a:pt x="968" y="102"/>
                  </a:lnTo>
                  <a:lnTo>
                    <a:pt x="971" y="96"/>
                  </a:lnTo>
                  <a:lnTo>
                    <a:pt x="975" y="93"/>
                  </a:lnTo>
                  <a:lnTo>
                    <a:pt x="980" y="90"/>
                  </a:lnTo>
                  <a:lnTo>
                    <a:pt x="983" y="88"/>
                  </a:lnTo>
                  <a:lnTo>
                    <a:pt x="994" y="88"/>
                  </a:lnTo>
                  <a:lnTo>
                    <a:pt x="1008" y="87"/>
                  </a:lnTo>
                  <a:lnTo>
                    <a:pt x="1022" y="86"/>
                  </a:lnTo>
                  <a:lnTo>
                    <a:pt x="1036" y="87"/>
                  </a:lnTo>
                  <a:lnTo>
                    <a:pt x="1049" y="90"/>
                  </a:lnTo>
                  <a:lnTo>
                    <a:pt x="1061" y="95"/>
                  </a:lnTo>
                  <a:lnTo>
                    <a:pt x="1072" y="102"/>
                  </a:lnTo>
                  <a:lnTo>
                    <a:pt x="1083" y="108"/>
                  </a:lnTo>
                  <a:lnTo>
                    <a:pt x="1094" y="114"/>
                  </a:lnTo>
                  <a:lnTo>
                    <a:pt x="1108" y="120"/>
                  </a:lnTo>
                  <a:lnTo>
                    <a:pt x="1122" y="124"/>
                  </a:lnTo>
                  <a:lnTo>
                    <a:pt x="1134" y="126"/>
                  </a:lnTo>
                  <a:lnTo>
                    <a:pt x="1140" y="127"/>
                  </a:lnTo>
                  <a:lnTo>
                    <a:pt x="1147" y="130"/>
                  </a:lnTo>
                  <a:lnTo>
                    <a:pt x="1154" y="133"/>
                  </a:lnTo>
                  <a:lnTo>
                    <a:pt x="1160" y="137"/>
                  </a:lnTo>
                  <a:lnTo>
                    <a:pt x="1173" y="147"/>
                  </a:lnTo>
                  <a:lnTo>
                    <a:pt x="1187" y="160"/>
                  </a:lnTo>
                  <a:lnTo>
                    <a:pt x="1201" y="176"/>
                  </a:lnTo>
                  <a:lnTo>
                    <a:pt x="1217" y="190"/>
                  </a:lnTo>
                  <a:lnTo>
                    <a:pt x="1227" y="198"/>
                  </a:lnTo>
                  <a:lnTo>
                    <a:pt x="1236" y="206"/>
                  </a:lnTo>
                  <a:lnTo>
                    <a:pt x="1247" y="214"/>
                  </a:lnTo>
                  <a:lnTo>
                    <a:pt x="1259" y="221"/>
                  </a:lnTo>
                  <a:lnTo>
                    <a:pt x="1266" y="222"/>
                  </a:lnTo>
                  <a:lnTo>
                    <a:pt x="1273" y="222"/>
                  </a:lnTo>
                  <a:lnTo>
                    <a:pt x="1282" y="221"/>
                  </a:lnTo>
                  <a:lnTo>
                    <a:pt x="1289" y="221"/>
                  </a:lnTo>
                  <a:lnTo>
                    <a:pt x="1291" y="221"/>
                  </a:lnTo>
                  <a:lnTo>
                    <a:pt x="1294" y="221"/>
                  </a:lnTo>
                  <a:lnTo>
                    <a:pt x="1296" y="222"/>
                  </a:lnTo>
                  <a:lnTo>
                    <a:pt x="1297" y="225"/>
                  </a:lnTo>
                  <a:lnTo>
                    <a:pt x="1299" y="231"/>
                  </a:lnTo>
                  <a:lnTo>
                    <a:pt x="1299" y="239"/>
                  </a:lnTo>
                  <a:lnTo>
                    <a:pt x="1299" y="244"/>
                  </a:lnTo>
                  <a:lnTo>
                    <a:pt x="1298" y="248"/>
                  </a:lnTo>
                  <a:lnTo>
                    <a:pt x="1297" y="253"/>
                  </a:lnTo>
                  <a:lnTo>
                    <a:pt x="1295" y="257"/>
                  </a:lnTo>
                  <a:lnTo>
                    <a:pt x="1292" y="260"/>
                  </a:lnTo>
                  <a:lnTo>
                    <a:pt x="1290" y="263"/>
                  </a:lnTo>
                  <a:lnTo>
                    <a:pt x="1286" y="265"/>
                  </a:lnTo>
                  <a:lnTo>
                    <a:pt x="1283" y="266"/>
                  </a:lnTo>
                  <a:lnTo>
                    <a:pt x="1278" y="270"/>
                  </a:lnTo>
                  <a:lnTo>
                    <a:pt x="1273" y="275"/>
                  </a:lnTo>
                  <a:lnTo>
                    <a:pt x="1272" y="279"/>
                  </a:lnTo>
                  <a:lnTo>
                    <a:pt x="1272" y="284"/>
                  </a:lnTo>
                  <a:lnTo>
                    <a:pt x="1274" y="289"/>
                  </a:lnTo>
                  <a:lnTo>
                    <a:pt x="1280" y="294"/>
                  </a:lnTo>
                  <a:lnTo>
                    <a:pt x="1283" y="295"/>
                  </a:lnTo>
                  <a:lnTo>
                    <a:pt x="1288" y="297"/>
                  </a:lnTo>
                  <a:lnTo>
                    <a:pt x="1291" y="298"/>
                  </a:lnTo>
                  <a:lnTo>
                    <a:pt x="1296" y="298"/>
                  </a:lnTo>
                  <a:lnTo>
                    <a:pt x="1305" y="300"/>
                  </a:lnTo>
                  <a:lnTo>
                    <a:pt x="1316" y="302"/>
                  </a:lnTo>
                  <a:lnTo>
                    <a:pt x="1320" y="303"/>
                  </a:lnTo>
                  <a:lnTo>
                    <a:pt x="1324" y="305"/>
                  </a:lnTo>
                  <a:lnTo>
                    <a:pt x="1327" y="308"/>
                  </a:lnTo>
                  <a:lnTo>
                    <a:pt x="1329" y="311"/>
                  </a:lnTo>
                  <a:lnTo>
                    <a:pt x="1334" y="319"/>
                  </a:lnTo>
                  <a:lnTo>
                    <a:pt x="1337" y="327"/>
                  </a:lnTo>
                  <a:lnTo>
                    <a:pt x="1343" y="335"/>
                  </a:lnTo>
                  <a:lnTo>
                    <a:pt x="1351" y="341"/>
                  </a:lnTo>
                  <a:lnTo>
                    <a:pt x="1367" y="351"/>
                  </a:lnTo>
                  <a:lnTo>
                    <a:pt x="1381" y="360"/>
                  </a:lnTo>
                  <a:lnTo>
                    <a:pt x="1386" y="366"/>
                  </a:lnTo>
                  <a:lnTo>
                    <a:pt x="1389" y="373"/>
                  </a:lnTo>
                  <a:lnTo>
                    <a:pt x="1390" y="379"/>
                  </a:lnTo>
                  <a:lnTo>
                    <a:pt x="1387" y="386"/>
                  </a:lnTo>
                  <a:lnTo>
                    <a:pt x="1386" y="392"/>
                  </a:lnTo>
                  <a:lnTo>
                    <a:pt x="1386" y="397"/>
                  </a:lnTo>
                  <a:lnTo>
                    <a:pt x="1387" y="399"/>
                  </a:lnTo>
                  <a:lnTo>
                    <a:pt x="1390" y="401"/>
                  </a:lnTo>
                  <a:lnTo>
                    <a:pt x="1392" y="402"/>
                  </a:lnTo>
                  <a:lnTo>
                    <a:pt x="1395" y="402"/>
                  </a:lnTo>
                  <a:lnTo>
                    <a:pt x="1400" y="403"/>
                  </a:lnTo>
                  <a:lnTo>
                    <a:pt x="1405" y="405"/>
                  </a:lnTo>
                  <a:lnTo>
                    <a:pt x="1409" y="408"/>
                  </a:lnTo>
                  <a:lnTo>
                    <a:pt x="1411" y="411"/>
                  </a:lnTo>
                  <a:lnTo>
                    <a:pt x="1410" y="415"/>
                  </a:lnTo>
                  <a:lnTo>
                    <a:pt x="1406" y="420"/>
                  </a:lnTo>
                  <a:lnTo>
                    <a:pt x="1402" y="423"/>
                  </a:lnTo>
                  <a:lnTo>
                    <a:pt x="1397" y="426"/>
                  </a:lnTo>
                  <a:lnTo>
                    <a:pt x="1392" y="429"/>
                  </a:lnTo>
                  <a:lnTo>
                    <a:pt x="1389" y="433"/>
                  </a:lnTo>
                  <a:lnTo>
                    <a:pt x="1387" y="436"/>
                  </a:lnTo>
                  <a:lnTo>
                    <a:pt x="1387" y="441"/>
                  </a:lnTo>
                  <a:lnTo>
                    <a:pt x="1389" y="445"/>
                  </a:lnTo>
                  <a:lnTo>
                    <a:pt x="1391" y="447"/>
                  </a:lnTo>
                  <a:lnTo>
                    <a:pt x="1395" y="448"/>
                  </a:lnTo>
                  <a:lnTo>
                    <a:pt x="1399" y="449"/>
                  </a:lnTo>
                  <a:lnTo>
                    <a:pt x="1409" y="452"/>
                  </a:lnTo>
                  <a:lnTo>
                    <a:pt x="1418" y="454"/>
                  </a:lnTo>
                  <a:lnTo>
                    <a:pt x="1427" y="456"/>
                  </a:lnTo>
                  <a:lnTo>
                    <a:pt x="1436" y="459"/>
                  </a:lnTo>
                  <a:lnTo>
                    <a:pt x="1444" y="462"/>
                  </a:lnTo>
                  <a:lnTo>
                    <a:pt x="1452" y="467"/>
                  </a:lnTo>
                  <a:lnTo>
                    <a:pt x="1455" y="474"/>
                  </a:lnTo>
                  <a:lnTo>
                    <a:pt x="1458" y="481"/>
                  </a:lnTo>
                  <a:lnTo>
                    <a:pt x="1458" y="485"/>
                  </a:lnTo>
                  <a:lnTo>
                    <a:pt x="1458" y="490"/>
                  </a:lnTo>
                  <a:lnTo>
                    <a:pt x="1456" y="493"/>
                  </a:lnTo>
                  <a:lnTo>
                    <a:pt x="1455" y="498"/>
                  </a:lnTo>
                  <a:lnTo>
                    <a:pt x="1450" y="505"/>
                  </a:lnTo>
                  <a:lnTo>
                    <a:pt x="1446" y="510"/>
                  </a:lnTo>
                  <a:lnTo>
                    <a:pt x="1443" y="513"/>
                  </a:lnTo>
                  <a:lnTo>
                    <a:pt x="1441" y="517"/>
                  </a:lnTo>
                  <a:lnTo>
                    <a:pt x="1441" y="521"/>
                  </a:lnTo>
                  <a:lnTo>
                    <a:pt x="1441" y="524"/>
                  </a:lnTo>
                  <a:lnTo>
                    <a:pt x="1443" y="535"/>
                  </a:lnTo>
                  <a:lnTo>
                    <a:pt x="1449" y="546"/>
                  </a:lnTo>
                  <a:lnTo>
                    <a:pt x="1455" y="555"/>
                  </a:lnTo>
                  <a:lnTo>
                    <a:pt x="1461" y="563"/>
                  </a:lnTo>
                  <a:lnTo>
                    <a:pt x="1468" y="571"/>
                  </a:lnTo>
                  <a:lnTo>
                    <a:pt x="1478" y="579"/>
                  </a:lnTo>
                  <a:lnTo>
                    <a:pt x="1481" y="582"/>
                  </a:lnTo>
                  <a:lnTo>
                    <a:pt x="1486" y="587"/>
                  </a:lnTo>
                  <a:lnTo>
                    <a:pt x="1488" y="591"/>
                  </a:lnTo>
                  <a:lnTo>
                    <a:pt x="1492" y="595"/>
                  </a:lnTo>
                  <a:lnTo>
                    <a:pt x="1497" y="605"/>
                  </a:lnTo>
                  <a:lnTo>
                    <a:pt x="1503" y="612"/>
                  </a:lnTo>
                  <a:lnTo>
                    <a:pt x="1509" y="618"/>
                  </a:lnTo>
                  <a:lnTo>
                    <a:pt x="1516" y="622"/>
                  </a:lnTo>
                  <a:lnTo>
                    <a:pt x="1523" y="626"/>
                  </a:lnTo>
                  <a:lnTo>
                    <a:pt x="1531" y="632"/>
                  </a:lnTo>
                  <a:lnTo>
                    <a:pt x="1534" y="636"/>
                  </a:lnTo>
                  <a:lnTo>
                    <a:pt x="1536" y="639"/>
                  </a:lnTo>
                  <a:lnTo>
                    <a:pt x="1538" y="643"/>
                  </a:lnTo>
                  <a:lnTo>
                    <a:pt x="1540" y="648"/>
                  </a:lnTo>
                  <a:lnTo>
                    <a:pt x="1538" y="664"/>
                  </a:lnTo>
                  <a:lnTo>
                    <a:pt x="1536" y="676"/>
                  </a:lnTo>
                  <a:lnTo>
                    <a:pt x="1536" y="680"/>
                  </a:lnTo>
                  <a:lnTo>
                    <a:pt x="1538" y="683"/>
                  </a:lnTo>
                  <a:lnTo>
                    <a:pt x="1541" y="686"/>
                  </a:lnTo>
                  <a:lnTo>
                    <a:pt x="1546" y="687"/>
                  </a:lnTo>
                  <a:lnTo>
                    <a:pt x="1551" y="688"/>
                  </a:lnTo>
                  <a:lnTo>
                    <a:pt x="1560" y="691"/>
                  </a:lnTo>
                  <a:lnTo>
                    <a:pt x="1568" y="694"/>
                  </a:lnTo>
                  <a:lnTo>
                    <a:pt x="1574" y="700"/>
                  </a:lnTo>
                  <a:lnTo>
                    <a:pt x="1579" y="706"/>
                  </a:lnTo>
                  <a:lnTo>
                    <a:pt x="1581" y="712"/>
                  </a:lnTo>
                  <a:lnTo>
                    <a:pt x="1580" y="718"/>
                  </a:lnTo>
                  <a:lnTo>
                    <a:pt x="1578" y="725"/>
                  </a:lnTo>
                  <a:lnTo>
                    <a:pt x="1575" y="733"/>
                  </a:lnTo>
                  <a:lnTo>
                    <a:pt x="1575" y="740"/>
                  </a:lnTo>
                  <a:lnTo>
                    <a:pt x="1576" y="743"/>
                  </a:lnTo>
                  <a:lnTo>
                    <a:pt x="1579" y="745"/>
                  </a:lnTo>
                  <a:lnTo>
                    <a:pt x="1581" y="748"/>
                  </a:lnTo>
                  <a:lnTo>
                    <a:pt x="1586" y="749"/>
                  </a:lnTo>
                  <a:lnTo>
                    <a:pt x="1594" y="750"/>
                  </a:lnTo>
                  <a:lnTo>
                    <a:pt x="1603" y="751"/>
                  </a:lnTo>
                  <a:lnTo>
                    <a:pt x="1605" y="752"/>
                  </a:lnTo>
                  <a:lnTo>
                    <a:pt x="1607" y="754"/>
                  </a:lnTo>
                  <a:lnTo>
                    <a:pt x="1610" y="756"/>
                  </a:lnTo>
                  <a:lnTo>
                    <a:pt x="1611" y="758"/>
                  </a:lnTo>
                  <a:lnTo>
                    <a:pt x="1611" y="762"/>
                  </a:lnTo>
                  <a:lnTo>
                    <a:pt x="1611" y="764"/>
                  </a:lnTo>
                  <a:lnTo>
                    <a:pt x="1609" y="768"/>
                  </a:lnTo>
                  <a:lnTo>
                    <a:pt x="1607" y="770"/>
                  </a:lnTo>
                  <a:lnTo>
                    <a:pt x="1601" y="776"/>
                  </a:lnTo>
                  <a:lnTo>
                    <a:pt x="1597" y="781"/>
                  </a:lnTo>
                  <a:lnTo>
                    <a:pt x="1592" y="787"/>
                  </a:lnTo>
                  <a:lnTo>
                    <a:pt x="1590" y="793"/>
                  </a:lnTo>
                  <a:lnTo>
                    <a:pt x="1587" y="800"/>
                  </a:lnTo>
                  <a:lnTo>
                    <a:pt x="1588" y="807"/>
                  </a:lnTo>
                  <a:lnTo>
                    <a:pt x="1590" y="811"/>
                  </a:lnTo>
                  <a:lnTo>
                    <a:pt x="1593" y="813"/>
                  </a:lnTo>
                  <a:lnTo>
                    <a:pt x="1595" y="815"/>
                  </a:lnTo>
                  <a:lnTo>
                    <a:pt x="1599" y="817"/>
                  </a:lnTo>
                  <a:lnTo>
                    <a:pt x="1603" y="818"/>
                  </a:lnTo>
                  <a:lnTo>
                    <a:pt x="1606" y="817"/>
                  </a:lnTo>
                  <a:lnTo>
                    <a:pt x="1610" y="815"/>
                  </a:lnTo>
                  <a:lnTo>
                    <a:pt x="1612" y="813"/>
                  </a:lnTo>
                  <a:lnTo>
                    <a:pt x="1616" y="806"/>
                  </a:lnTo>
                  <a:lnTo>
                    <a:pt x="1618" y="796"/>
                  </a:lnTo>
                  <a:lnTo>
                    <a:pt x="1619" y="793"/>
                  </a:lnTo>
                  <a:lnTo>
                    <a:pt x="1620" y="788"/>
                  </a:lnTo>
                  <a:lnTo>
                    <a:pt x="1623" y="786"/>
                  </a:lnTo>
                  <a:lnTo>
                    <a:pt x="1625" y="784"/>
                  </a:lnTo>
                  <a:lnTo>
                    <a:pt x="1629" y="784"/>
                  </a:lnTo>
                  <a:lnTo>
                    <a:pt x="1632" y="786"/>
                  </a:lnTo>
                  <a:lnTo>
                    <a:pt x="1635" y="787"/>
                  </a:lnTo>
                  <a:lnTo>
                    <a:pt x="1638" y="789"/>
                  </a:lnTo>
                  <a:lnTo>
                    <a:pt x="1639" y="792"/>
                  </a:lnTo>
                  <a:lnTo>
                    <a:pt x="1642" y="795"/>
                  </a:lnTo>
                  <a:lnTo>
                    <a:pt x="1643" y="799"/>
                  </a:lnTo>
                  <a:lnTo>
                    <a:pt x="1643" y="802"/>
                  </a:lnTo>
                  <a:lnTo>
                    <a:pt x="1641" y="812"/>
                  </a:lnTo>
                  <a:lnTo>
                    <a:pt x="1637" y="823"/>
                  </a:lnTo>
                  <a:lnTo>
                    <a:pt x="1633" y="834"/>
                  </a:lnTo>
                  <a:lnTo>
                    <a:pt x="1631" y="843"/>
                  </a:lnTo>
                  <a:lnTo>
                    <a:pt x="1630" y="852"/>
                  </a:lnTo>
                  <a:lnTo>
                    <a:pt x="1630" y="862"/>
                  </a:lnTo>
                  <a:lnTo>
                    <a:pt x="1632" y="871"/>
                  </a:lnTo>
                  <a:lnTo>
                    <a:pt x="1636" y="882"/>
                  </a:lnTo>
                  <a:lnTo>
                    <a:pt x="1643" y="893"/>
                  </a:lnTo>
                  <a:lnTo>
                    <a:pt x="1653" y="903"/>
                  </a:lnTo>
                  <a:lnTo>
                    <a:pt x="1662" y="913"/>
                  </a:lnTo>
                  <a:lnTo>
                    <a:pt x="1670" y="921"/>
                  </a:lnTo>
                  <a:lnTo>
                    <a:pt x="1686" y="933"/>
                  </a:lnTo>
                  <a:lnTo>
                    <a:pt x="1701" y="941"/>
                  </a:lnTo>
                  <a:lnTo>
                    <a:pt x="1706" y="945"/>
                  </a:lnTo>
                  <a:lnTo>
                    <a:pt x="1711" y="948"/>
                  </a:lnTo>
                  <a:lnTo>
                    <a:pt x="1716" y="954"/>
                  </a:lnTo>
                  <a:lnTo>
                    <a:pt x="1720" y="960"/>
                  </a:lnTo>
                  <a:lnTo>
                    <a:pt x="1725" y="968"/>
                  </a:lnTo>
                  <a:lnTo>
                    <a:pt x="1731" y="976"/>
                  </a:lnTo>
                  <a:lnTo>
                    <a:pt x="1738" y="984"/>
                  </a:lnTo>
                  <a:lnTo>
                    <a:pt x="1745" y="991"/>
                  </a:lnTo>
                  <a:lnTo>
                    <a:pt x="1752" y="996"/>
                  </a:lnTo>
                  <a:lnTo>
                    <a:pt x="1758" y="1002"/>
                  </a:lnTo>
                  <a:lnTo>
                    <a:pt x="1763" y="1009"/>
                  </a:lnTo>
                  <a:lnTo>
                    <a:pt x="1765" y="1017"/>
                  </a:lnTo>
                  <a:lnTo>
                    <a:pt x="1768" y="1027"/>
                  </a:lnTo>
                  <a:lnTo>
                    <a:pt x="1771" y="1034"/>
                  </a:lnTo>
                  <a:lnTo>
                    <a:pt x="1775" y="1041"/>
                  </a:lnTo>
                  <a:lnTo>
                    <a:pt x="1780" y="1046"/>
                  </a:lnTo>
                  <a:lnTo>
                    <a:pt x="1784" y="1052"/>
                  </a:lnTo>
                  <a:lnTo>
                    <a:pt x="1790" y="1059"/>
                  </a:lnTo>
                  <a:lnTo>
                    <a:pt x="1793" y="1063"/>
                  </a:lnTo>
                  <a:lnTo>
                    <a:pt x="1794" y="1066"/>
                  </a:lnTo>
                  <a:lnTo>
                    <a:pt x="1796" y="1071"/>
                  </a:lnTo>
                  <a:lnTo>
                    <a:pt x="1796" y="1076"/>
                  </a:lnTo>
                  <a:lnTo>
                    <a:pt x="1796" y="1086"/>
                  </a:lnTo>
                  <a:lnTo>
                    <a:pt x="1794" y="1095"/>
                  </a:lnTo>
                  <a:lnTo>
                    <a:pt x="1792" y="1103"/>
                  </a:lnTo>
                  <a:lnTo>
                    <a:pt x="1789" y="1109"/>
                  </a:lnTo>
                  <a:lnTo>
                    <a:pt x="1788" y="1116"/>
                  </a:lnTo>
                  <a:lnTo>
                    <a:pt x="1788" y="1123"/>
                  </a:lnTo>
                  <a:lnTo>
                    <a:pt x="1790" y="1129"/>
                  </a:lnTo>
                  <a:lnTo>
                    <a:pt x="1795" y="1136"/>
                  </a:lnTo>
                  <a:lnTo>
                    <a:pt x="1801" y="1141"/>
                  </a:lnTo>
                  <a:lnTo>
                    <a:pt x="1806" y="1147"/>
                  </a:lnTo>
                  <a:lnTo>
                    <a:pt x="1808" y="1149"/>
                  </a:lnTo>
                  <a:lnTo>
                    <a:pt x="1811" y="1153"/>
                  </a:lnTo>
                  <a:lnTo>
                    <a:pt x="1813" y="1156"/>
                  </a:lnTo>
                  <a:lnTo>
                    <a:pt x="1813" y="1161"/>
                  </a:lnTo>
                  <a:lnTo>
                    <a:pt x="1815" y="1173"/>
                  </a:lnTo>
                  <a:lnTo>
                    <a:pt x="1819" y="1184"/>
                  </a:lnTo>
                  <a:lnTo>
                    <a:pt x="1823" y="1192"/>
                  </a:lnTo>
                  <a:lnTo>
                    <a:pt x="1827" y="1199"/>
                  </a:lnTo>
                  <a:lnTo>
                    <a:pt x="1834" y="1204"/>
                  </a:lnTo>
                  <a:lnTo>
                    <a:pt x="1843" y="1208"/>
                  </a:lnTo>
                  <a:lnTo>
                    <a:pt x="1852" y="1211"/>
                  </a:lnTo>
                  <a:lnTo>
                    <a:pt x="1864" y="1214"/>
                  </a:lnTo>
                  <a:lnTo>
                    <a:pt x="1874" y="1216"/>
                  </a:lnTo>
                  <a:lnTo>
                    <a:pt x="1880" y="1218"/>
                  </a:lnTo>
                  <a:lnTo>
                    <a:pt x="1882" y="1219"/>
                  </a:lnTo>
                  <a:lnTo>
                    <a:pt x="1883" y="1222"/>
                  </a:lnTo>
                  <a:lnTo>
                    <a:pt x="1884" y="1227"/>
                  </a:lnTo>
                  <a:lnTo>
                    <a:pt x="1884" y="1231"/>
                  </a:lnTo>
                  <a:lnTo>
                    <a:pt x="1883" y="1244"/>
                  </a:lnTo>
                  <a:lnTo>
                    <a:pt x="1881" y="1259"/>
                  </a:lnTo>
                  <a:lnTo>
                    <a:pt x="1878" y="1273"/>
                  </a:lnTo>
                  <a:lnTo>
                    <a:pt x="1876" y="1284"/>
                  </a:lnTo>
                  <a:lnTo>
                    <a:pt x="1874" y="1293"/>
                  </a:lnTo>
                  <a:lnTo>
                    <a:pt x="1874" y="1302"/>
                  </a:lnTo>
                  <a:lnTo>
                    <a:pt x="1875" y="1310"/>
                  </a:lnTo>
                  <a:lnTo>
                    <a:pt x="1877" y="1317"/>
                  </a:lnTo>
                  <a:lnTo>
                    <a:pt x="1881" y="1323"/>
                  </a:lnTo>
                  <a:lnTo>
                    <a:pt x="1884" y="1331"/>
                  </a:lnTo>
                  <a:lnTo>
                    <a:pt x="1888" y="1340"/>
                  </a:lnTo>
                  <a:lnTo>
                    <a:pt x="1889" y="1349"/>
                  </a:lnTo>
                  <a:lnTo>
                    <a:pt x="1890" y="1361"/>
                  </a:lnTo>
                  <a:lnTo>
                    <a:pt x="1891" y="1373"/>
                  </a:lnTo>
                  <a:lnTo>
                    <a:pt x="1894" y="1384"/>
                  </a:lnTo>
                  <a:lnTo>
                    <a:pt x="1896" y="1391"/>
                  </a:lnTo>
                  <a:lnTo>
                    <a:pt x="1902" y="1395"/>
                  </a:lnTo>
                  <a:lnTo>
                    <a:pt x="1912" y="1400"/>
                  </a:lnTo>
                  <a:lnTo>
                    <a:pt x="1921" y="1404"/>
                  </a:lnTo>
                  <a:lnTo>
                    <a:pt x="1928" y="1406"/>
                  </a:lnTo>
                  <a:lnTo>
                    <a:pt x="1933" y="1408"/>
                  </a:lnTo>
                  <a:lnTo>
                    <a:pt x="1938" y="1411"/>
                  </a:lnTo>
                  <a:lnTo>
                    <a:pt x="1940" y="1416"/>
                  </a:lnTo>
                  <a:lnTo>
                    <a:pt x="1943" y="1422"/>
                  </a:lnTo>
                  <a:lnTo>
                    <a:pt x="1944" y="1430"/>
                  </a:lnTo>
                  <a:lnTo>
                    <a:pt x="1945" y="1437"/>
                  </a:lnTo>
                  <a:lnTo>
                    <a:pt x="1947" y="1443"/>
                  </a:lnTo>
                  <a:lnTo>
                    <a:pt x="1951" y="1447"/>
                  </a:lnTo>
                  <a:lnTo>
                    <a:pt x="1956" y="1447"/>
                  </a:lnTo>
                  <a:lnTo>
                    <a:pt x="1960" y="1448"/>
                  </a:lnTo>
                  <a:lnTo>
                    <a:pt x="1965" y="1450"/>
                  </a:lnTo>
                  <a:lnTo>
                    <a:pt x="1971" y="1455"/>
                  </a:lnTo>
                  <a:lnTo>
                    <a:pt x="1977" y="1462"/>
                  </a:lnTo>
                  <a:lnTo>
                    <a:pt x="1985" y="1468"/>
                  </a:lnTo>
                  <a:lnTo>
                    <a:pt x="1989" y="1469"/>
                  </a:lnTo>
                  <a:lnTo>
                    <a:pt x="1994" y="1471"/>
                  </a:lnTo>
                  <a:lnTo>
                    <a:pt x="1998" y="1471"/>
                  </a:lnTo>
                  <a:lnTo>
                    <a:pt x="2004" y="1470"/>
                  </a:lnTo>
                  <a:lnTo>
                    <a:pt x="2015" y="1467"/>
                  </a:lnTo>
                  <a:lnTo>
                    <a:pt x="2026" y="1462"/>
                  </a:lnTo>
                  <a:lnTo>
                    <a:pt x="2031" y="1460"/>
                  </a:lnTo>
                  <a:lnTo>
                    <a:pt x="2035" y="1458"/>
                  </a:lnTo>
                  <a:lnTo>
                    <a:pt x="2040" y="1460"/>
                  </a:lnTo>
                  <a:lnTo>
                    <a:pt x="2045" y="1461"/>
                  </a:lnTo>
                  <a:lnTo>
                    <a:pt x="2054" y="1468"/>
                  </a:lnTo>
                  <a:lnTo>
                    <a:pt x="2065" y="1473"/>
                  </a:lnTo>
                  <a:lnTo>
                    <a:pt x="2070" y="1474"/>
                  </a:lnTo>
                  <a:lnTo>
                    <a:pt x="2076" y="1474"/>
                  </a:lnTo>
                  <a:lnTo>
                    <a:pt x="2083" y="1474"/>
                  </a:lnTo>
                  <a:lnTo>
                    <a:pt x="2090" y="1473"/>
                  </a:lnTo>
                  <a:lnTo>
                    <a:pt x="2109" y="1467"/>
                  </a:lnTo>
                  <a:lnTo>
                    <a:pt x="2124" y="1464"/>
                  </a:lnTo>
                  <a:lnTo>
                    <a:pt x="2135" y="1462"/>
                  </a:lnTo>
                  <a:lnTo>
                    <a:pt x="2146" y="1458"/>
                  </a:lnTo>
                  <a:lnTo>
                    <a:pt x="2154" y="1454"/>
                  </a:lnTo>
                  <a:lnTo>
                    <a:pt x="2160" y="1448"/>
                  </a:lnTo>
                  <a:lnTo>
                    <a:pt x="2165" y="1442"/>
                  </a:lnTo>
                  <a:lnTo>
                    <a:pt x="2172" y="1436"/>
                  </a:lnTo>
                  <a:lnTo>
                    <a:pt x="2176" y="1433"/>
                  </a:lnTo>
                  <a:lnTo>
                    <a:pt x="2180" y="1432"/>
                  </a:lnTo>
                  <a:lnTo>
                    <a:pt x="2185" y="1430"/>
                  </a:lnTo>
                  <a:lnTo>
                    <a:pt x="2190" y="1430"/>
                  </a:lnTo>
                  <a:lnTo>
                    <a:pt x="2202" y="1430"/>
                  </a:lnTo>
                  <a:lnTo>
                    <a:pt x="2216" y="1430"/>
                  </a:lnTo>
                  <a:lnTo>
                    <a:pt x="2230" y="1430"/>
                  </a:lnTo>
                  <a:lnTo>
                    <a:pt x="2243" y="1430"/>
                  </a:lnTo>
                  <a:lnTo>
                    <a:pt x="2248" y="1431"/>
                  </a:lnTo>
                  <a:lnTo>
                    <a:pt x="2253" y="1432"/>
                  </a:lnTo>
                  <a:lnTo>
                    <a:pt x="2255" y="1433"/>
                  </a:lnTo>
                  <a:lnTo>
                    <a:pt x="2258" y="1436"/>
                  </a:lnTo>
                  <a:lnTo>
                    <a:pt x="2260" y="1441"/>
                  </a:lnTo>
                  <a:lnTo>
                    <a:pt x="2259" y="1447"/>
                  </a:lnTo>
                  <a:lnTo>
                    <a:pt x="2259" y="1452"/>
                  </a:lnTo>
                  <a:lnTo>
                    <a:pt x="2258" y="1460"/>
                  </a:lnTo>
                  <a:lnTo>
                    <a:pt x="2258" y="1462"/>
                  </a:lnTo>
                  <a:lnTo>
                    <a:pt x="2259" y="1466"/>
                  </a:lnTo>
                  <a:lnTo>
                    <a:pt x="2260" y="1468"/>
                  </a:lnTo>
                  <a:lnTo>
                    <a:pt x="2261" y="1469"/>
                  </a:lnTo>
                  <a:lnTo>
                    <a:pt x="2267" y="1470"/>
                  </a:lnTo>
                  <a:lnTo>
                    <a:pt x="2275" y="1470"/>
                  </a:lnTo>
                  <a:lnTo>
                    <a:pt x="2284" y="1468"/>
                  </a:lnTo>
                  <a:lnTo>
                    <a:pt x="2293" y="1467"/>
                  </a:lnTo>
                  <a:lnTo>
                    <a:pt x="2302" y="1468"/>
                  </a:lnTo>
                  <a:lnTo>
                    <a:pt x="2309" y="1470"/>
                  </a:lnTo>
                  <a:lnTo>
                    <a:pt x="2317" y="1474"/>
                  </a:lnTo>
                  <a:lnTo>
                    <a:pt x="2323" y="1476"/>
                  </a:lnTo>
                  <a:lnTo>
                    <a:pt x="2329" y="1479"/>
                  </a:lnTo>
                  <a:lnTo>
                    <a:pt x="2336" y="1482"/>
                  </a:lnTo>
                  <a:lnTo>
                    <a:pt x="2341" y="1486"/>
                  </a:lnTo>
                  <a:lnTo>
                    <a:pt x="2346" y="1492"/>
                  </a:lnTo>
                  <a:lnTo>
                    <a:pt x="2347" y="1495"/>
                  </a:lnTo>
                  <a:lnTo>
                    <a:pt x="2348" y="1498"/>
                  </a:lnTo>
                  <a:lnTo>
                    <a:pt x="2350" y="1499"/>
                  </a:lnTo>
                  <a:lnTo>
                    <a:pt x="2353" y="1500"/>
                  </a:lnTo>
                  <a:lnTo>
                    <a:pt x="2360" y="1501"/>
                  </a:lnTo>
                  <a:lnTo>
                    <a:pt x="2368" y="1502"/>
                  </a:lnTo>
                  <a:lnTo>
                    <a:pt x="2375" y="1501"/>
                  </a:lnTo>
                  <a:lnTo>
                    <a:pt x="2382" y="1500"/>
                  </a:lnTo>
                  <a:lnTo>
                    <a:pt x="2387" y="1498"/>
                  </a:lnTo>
                  <a:lnTo>
                    <a:pt x="2391" y="1493"/>
                  </a:lnTo>
                  <a:lnTo>
                    <a:pt x="2394" y="1489"/>
                  </a:lnTo>
                  <a:lnTo>
                    <a:pt x="2400" y="1486"/>
                  </a:lnTo>
                  <a:lnTo>
                    <a:pt x="2406" y="1485"/>
                  </a:lnTo>
                  <a:lnTo>
                    <a:pt x="2415" y="1486"/>
                  </a:lnTo>
                  <a:lnTo>
                    <a:pt x="2424" y="1488"/>
                  </a:lnTo>
                  <a:lnTo>
                    <a:pt x="2434" y="1490"/>
                  </a:lnTo>
                  <a:lnTo>
                    <a:pt x="2437" y="1490"/>
                  </a:lnTo>
                  <a:lnTo>
                    <a:pt x="2442" y="1489"/>
                  </a:lnTo>
                  <a:lnTo>
                    <a:pt x="2444" y="1487"/>
                  </a:lnTo>
                  <a:lnTo>
                    <a:pt x="2447" y="1482"/>
                  </a:lnTo>
                  <a:lnTo>
                    <a:pt x="2450" y="1471"/>
                  </a:lnTo>
                  <a:lnTo>
                    <a:pt x="2451" y="1462"/>
                  </a:lnTo>
                  <a:lnTo>
                    <a:pt x="2453" y="1458"/>
                  </a:lnTo>
                  <a:lnTo>
                    <a:pt x="2454" y="1455"/>
                  </a:lnTo>
                  <a:lnTo>
                    <a:pt x="2457" y="1454"/>
                  </a:lnTo>
                  <a:lnTo>
                    <a:pt x="2461" y="1451"/>
                  </a:lnTo>
                  <a:lnTo>
                    <a:pt x="2466" y="1451"/>
                  </a:lnTo>
                  <a:lnTo>
                    <a:pt x="2470" y="1451"/>
                  </a:lnTo>
                  <a:lnTo>
                    <a:pt x="2474" y="1451"/>
                  </a:lnTo>
                  <a:lnTo>
                    <a:pt x="2478" y="1452"/>
                  </a:lnTo>
                  <a:lnTo>
                    <a:pt x="2481" y="1455"/>
                  </a:lnTo>
                  <a:lnTo>
                    <a:pt x="2485" y="1457"/>
                  </a:lnTo>
                  <a:lnTo>
                    <a:pt x="2487" y="1461"/>
                  </a:lnTo>
                  <a:lnTo>
                    <a:pt x="2489" y="1466"/>
                  </a:lnTo>
                  <a:lnTo>
                    <a:pt x="2492" y="1476"/>
                  </a:lnTo>
                  <a:lnTo>
                    <a:pt x="2494" y="1487"/>
                  </a:lnTo>
                  <a:lnTo>
                    <a:pt x="2498" y="1496"/>
                  </a:lnTo>
                  <a:lnTo>
                    <a:pt x="2501" y="1504"/>
                  </a:lnTo>
                  <a:lnTo>
                    <a:pt x="2502" y="1507"/>
                  </a:lnTo>
                  <a:lnTo>
                    <a:pt x="2505" y="1510"/>
                  </a:lnTo>
                  <a:lnTo>
                    <a:pt x="2508" y="1511"/>
                  </a:lnTo>
                  <a:lnTo>
                    <a:pt x="2512" y="1512"/>
                  </a:lnTo>
                  <a:lnTo>
                    <a:pt x="2519" y="1513"/>
                  </a:lnTo>
                  <a:lnTo>
                    <a:pt x="2529" y="1511"/>
                  </a:lnTo>
                  <a:lnTo>
                    <a:pt x="2537" y="1510"/>
                  </a:lnTo>
                  <a:lnTo>
                    <a:pt x="2544" y="1510"/>
                  </a:lnTo>
                  <a:lnTo>
                    <a:pt x="2548" y="1511"/>
                  </a:lnTo>
                  <a:lnTo>
                    <a:pt x="2550" y="1512"/>
                  </a:lnTo>
                  <a:lnTo>
                    <a:pt x="2552" y="1514"/>
                  </a:lnTo>
                  <a:lnTo>
                    <a:pt x="2555" y="1518"/>
                  </a:lnTo>
                  <a:lnTo>
                    <a:pt x="2557" y="1525"/>
                  </a:lnTo>
                  <a:lnTo>
                    <a:pt x="2561" y="1530"/>
                  </a:lnTo>
                  <a:lnTo>
                    <a:pt x="2562" y="1533"/>
                  </a:lnTo>
                  <a:lnTo>
                    <a:pt x="2564" y="1534"/>
                  </a:lnTo>
                  <a:lnTo>
                    <a:pt x="2568" y="1536"/>
                  </a:lnTo>
                  <a:lnTo>
                    <a:pt x="2571" y="1537"/>
                  </a:lnTo>
                  <a:lnTo>
                    <a:pt x="2581" y="1540"/>
                  </a:lnTo>
                  <a:lnTo>
                    <a:pt x="2592" y="1546"/>
                  </a:lnTo>
                  <a:lnTo>
                    <a:pt x="2602" y="1553"/>
                  </a:lnTo>
                  <a:lnTo>
                    <a:pt x="2612" y="1561"/>
                  </a:lnTo>
                  <a:lnTo>
                    <a:pt x="2618" y="1568"/>
                  </a:lnTo>
                  <a:lnTo>
                    <a:pt x="2624" y="1576"/>
                  </a:lnTo>
                  <a:lnTo>
                    <a:pt x="2627" y="1583"/>
                  </a:lnTo>
                  <a:lnTo>
                    <a:pt x="2631" y="1589"/>
                  </a:lnTo>
                  <a:lnTo>
                    <a:pt x="2636" y="1596"/>
                  </a:lnTo>
                  <a:lnTo>
                    <a:pt x="2644" y="1606"/>
                  </a:lnTo>
                  <a:lnTo>
                    <a:pt x="2650" y="1609"/>
                  </a:lnTo>
                  <a:lnTo>
                    <a:pt x="2655" y="1614"/>
                  </a:lnTo>
                  <a:lnTo>
                    <a:pt x="2662" y="1618"/>
                  </a:lnTo>
                  <a:lnTo>
                    <a:pt x="2668" y="1620"/>
                  </a:lnTo>
                  <a:lnTo>
                    <a:pt x="2681" y="1624"/>
                  </a:lnTo>
                  <a:lnTo>
                    <a:pt x="2693" y="1627"/>
                  </a:lnTo>
                  <a:lnTo>
                    <a:pt x="2703" y="1631"/>
                  </a:lnTo>
                  <a:lnTo>
                    <a:pt x="2712" y="1634"/>
                  </a:lnTo>
                  <a:lnTo>
                    <a:pt x="2721" y="1638"/>
                  </a:lnTo>
                  <a:lnTo>
                    <a:pt x="2733" y="1639"/>
                  </a:lnTo>
                  <a:lnTo>
                    <a:pt x="2739" y="1640"/>
                  </a:lnTo>
                  <a:lnTo>
                    <a:pt x="2745" y="1639"/>
                  </a:lnTo>
                  <a:lnTo>
                    <a:pt x="2751" y="1638"/>
                  </a:lnTo>
                  <a:lnTo>
                    <a:pt x="2756" y="1637"/>
                  </a:lnTo>
                  <a:lnTo>
                    <a:pt x="2764" y="1631"/>
                  </a:lnTo>
                  <a:lnTo>
                    <a:pt x="2775" y="1627"/>
                  </a:lnTo>
                  <a:lnTo>
                    <a:pt x="2779" y="1626"/>
                  </a:lnTo>
                  <a:lnTo>
                    <a:pt x="2785" y="1625"/>
                  </a:lnTo>
                  <a:lnTo>
                    <a:pt x="2790" y="1625"/>
                  </a:lnTo>
                  <a:lnTo>
                    <a:pt x="2796" y="1626"/>
                  </a:lnTo>
                  <a:lnTo>
                    <a:pt x="2807" y="1628"/>
                  </a:lnTo>
                  <a:lnTo>
                    <a:pt x="2817" y="1628"/>
                  </a:lnTo>
                  <a:lnTo>
                    <a:pt x="2822" y="1628"/>
                  </a:lnTo>
                  <a:lnTo>
                    <a:pt x="2827" y="1627"/>
                  </a:lnTo>
                  <a:lnTo>
                    <a:pt x="2832" y="1625"/>
                  </a:lnTo>
                  <a:lnTo>
                    <a:pt x="2835" y="1622"/>
                  </a:lnTo>
                  <a:lnTo>
                    <a:pt x="2842" y="1619"/>
                  </a:lnTo>
                  <a:lnTo>
                    <a:pt x="2848" y="1618"/>
                  </a:lnTo>
                  <a:lnTo>
                    <a:pt x="2852" y="1618"/>
                  </a:lnTo>
                  <a:lnTo>
                    <a:pt x="2854" y="1619"/>
                  </a:lnTo>
                  <a:lnTo>
                    <a:pt x="2857" y="1620"/>
                  </a:lnTo>
                  <a:lnTo>
                    <a:pt x="2859" y="1622"/>
                  </a:lnTo>
                  <a:lnTo>
                    <a:pt x="2860" y="1625"/>
                  </a:lnTo>
                  <a:lnTo>
                    <a:pt x="2861" y="1628"/>
                  </a:lnTo>
                  <a:lnTo>
                    <a:pt x="2861" y="1633"/>
                  </a:lnTo>
                  <a:lnTo>
                    <a:pt x="2861" y="1638"/>
                  </a:lnTo>
                  <a:lnTo>
                    <a:pt x="2859" y="1647"/>
                  </a:lnTo>
                  <a:lnTo>
                    <a:pt x="2856" y="1655"/>
                  </a:lnTo>
                  <a:lnTo>
                    <a:pt x="2852" y="1660"/>
                  </a:lnTo>
                  <a:lnTo>
                    <a:pt x="2848" y="1666"/>
                  </a:lnTo>
                  <a:lnTo>
                    <a:pt x="2845" y="1672"/>
                  </a:lnTo>
                  <a:lnTo>
                    <a:pt x="2845" y="1679"/>
                  </a:lnTo>
                  <a:lnTo>
                    <a:pt x="2845" y="1688"/>
                  </a:lnTo>
                  <a:lnTo>
                    <a:pt x="2844" y="1695"/>
                  </a:lnTo>
                  <a:lnTo>
                    <a:pt x="2842" y="1702"/>
                  </a:lnTo>
                  <a:lnTo>
                    <a:pt x="2840" y="1708"/>
                  </a:lnTo>
                  <a:lnTo>
                    <a:pt x="2838" y="1713"/>
                  </a:lnTo>
                  <a:lnTo>
                    <a:pt x="2837" y="1720"/>
                  </a:lnTo>
                  <a:lnTo>
                    <a:pt x="2838" y="1723"/>
                  </a:lnTo>
                  <a:lnTo>
                    <a:pt x="2838" y="1727"/>
                  </a:lnTo>
                  <a:lnTo>
                    <a:pt x="2840" y="1731"/>
                  </a:lnTo>
                  <a:lnTo>
                    <a:pt x="2842" y="1733"/>
                  </a:lnTo>
                  <a:lnTo>
                    <a:pt x="2848" y="1738"/>
                  </a:lnTo>
                  <a:lnTo>
                    <a:pt x="2854" y="1741"/>
                  </a:lnTo>
                  <a:lnTo>
                    <a:pt x="2858" y="1744"/>
                  </a:lnTo>
                  <a:lnTo>
                    <a:pt x="2860" y="1747"/>
                  </a:lnTo>
                  <a:lnTo>
                    <a:pt x="2863" y="1751"/>
                  </a:lnTo>
                  <a:lnTo>
                    <a:pt x="2864" y="1757"/>
                  </a:lnTo>
                  <a:lnTo>
                    <a:pt x="2866" y="1767"/>
                  </a:lnTo>
                  <a:lnTo>
                    <a:pt x="2870" y="1776"/>
                  </a:lnTo>
                  <a:lnTo>
                    <a:pt x="2871" y="1778"/>
                  </a:lnTo>
                  <a:lnTo>
                    <a:pt x="2875" y="1779"/>
                  </a:lnTo>
                  <a:lnTo>
                    <a:pt x="2877" y="1781"/>
                  </a:lnTo>
                  <a:lnTo>
                    <a:pt x="2880" y="1779"/>
                  </a:lnTo>
                  <a:lnTo>
                    <a:pt x="2889" y="1776"/>
                  </a:lnTo>
                  <a:lnTo>
                    <a:pt x="2896" y="1773"/>
                  </a:lnTo>
                  <a:lnTo>
                    <a:pt x="2903" y="1771"/>
                  </a:lnTo>
                  <a:lnTo>
                    <a:pt x="2910" y="1771"/>
                  </a:lnTo>
                  <a:lnTo>
                    <a:pt x="2914" y="1772"/>
                  </a:lnTo>
                  <a:lnTo>
                    <a:pt x="2916" y="1773"/>
                  </a:lnTo>
                  <a:lnTo>
                    <a:pt x="2919" y="1776"/>
                  </a:lnTo>
                  <a:lnTo>
                    <a:pt x="2921" y="1777"/>
                  </a:lnTo>
                  <a:lnTo>
                    <a:pt x="2922" y="1783"/>
                  </a:lnTo>
                  <a:lnTo>
                    <a:pt x="2923" y="1789"/>
                  </a:lnTo>
                  <a:lnTo>
                    <a:pt x="2923" y="1796"/>
                  </a:lnTo>
                  <a:lnTo>
                    <a:pt x="2924" y="1803"/>
                  </a:lnTo>
                  <a:lnTo>
                    <a:pt x="2926" y="1811"/>
                  </a:lnTo>
                  <a:lnTo>
                    <a:pt x="2929" y="1817"/>
                  </a:lnTo>
                  <a:lnTo>
                    <a:pt x="2934" y="1823"/>
                  </a:lnTo>
                  <a:lnTo>
                    <a:pt x="2938" y="1829"/>
                  </a:lnTo>
                  <a:lnTo>
                    <a:pt x="2940" y="1836"/>
                  </a:lnTo>
                  <a:lnTo>
                    <a:pt x="2941" y="1844"/>
                  </a:lnTo>
                  <a:lnTo>
                    <a:pt x="2942" y="1854"/>
                  </a:lnTo>
                  <a:lnTo>
                    <a:pt x="2942" y="1865"/>
                  </a:lnTo>
                  <a:lnTo>
                    <a:pt x="2942" y="1876"/>
                  </a:lnTo>
                  <a:lnTo>
                    <a:pt x="2942" y="1885"/>
                  </a:lnTo>
                  <a:lnTo>
                    <a:pt x="2941" y="1893"/>
                  </a:lnTo>
                  <a:lnTo>
                    <a:pt x="2939" y="1903"/>
                  </a:lnTo>
                  <a:lnTo>
                    <a:pt x="2935" y="1912"/>
                  </a:lnTo>
                  <a:lnTo>
                    <a:pt x="2929" y="1922"/>
                  </a:lnTo>
                  <a:lnTo>
                    <a:pt x="2924" y="1930"/>
                  </a:lnTo>
                  <a:lnTo>
                    <a:pt x="2922" y="1939"/>
                  </a:lnTo>
                  <a:lnTo>
                    <a:pt x="2921" y="1946"/>
                  </a:lnTo>
                  <a:lnTo>
                    <a:pt x="2922" y="1953"/>
                  </a:lnTo>
                  <a:lnTo>
                    <a:pt x="2923" y="1956"/>
                  </a:lnTo>
                  <a:lnTo>
                    <a:pt x="2924" y="1960"/>
                  </a:lnTo>
                  <a:lnTo>
                    <a:pt x="2928" y="1964"/>
                  </a:lnTo>
                  <a:lnTo>
                    <a:pt x="2932" y="1967"/>
                  </a:lnTo>
                  <a:lnTo>
                    <a:pt x="2940" y="1974"/>
                  </a:lnTo>
                  <a:lnTo>
                    <a:pt x="2948" y="1981"/>
                  </a:lnTo>
                  <a:lnTo>
                    <a:pt x="2960" y="1990"/>
                  </a:lnTo>
                  <a:lnTo>
                    <a:pt x="2974" y="2000"/>
                  </a:lnTo>
                  <a:lnTo>
                    <a:pt x="2983" y="2005"/>
                  </a:lnTo>
                  <a:lnTo>
                    <a:pt x="2991" y="2012"/>
                  </a:lnTo>
                  <a:lnTo>
                    <a:pt x="2997" y="2018"/>
                  </a:lnTo>
                  <a:lnTo>
                    <a:pt x="3004" y="2025"/>
                  </a:lnTo>
                  <a:lnTo>
                    <a:pt x="3012" y="2037"/>
                  </a:lnTo>
                  <a:lnTo>
                    <a:pt x="3018" y="2047"/>
                  </a:lnTo>
                  <a:lnTo>
                    <a:pt x="3021" y="2056"/>
                  </a:lnTo>
                  <a:lnTo>
                    <a:pt x="3023" y="2065"/>
                  </a:lnTo>
                  <a:lnTo>
                    <a:pt x="3024" y="2068"/>
                  </a:lnTo>
                  <a:lnTo>
                    <a:pt x="3027" y="2073"/>
                  </a:lnTo>
                  <a:lnTo>
                    <a:pt x="3029" y="2078"/>
                  </a:lnTo>
                  <a:lnTo>
                    <a:pt x="3033" y="2082"/>
                  </a:lnTo>
                  <a:lnTo>
                    <a:pt x="3037" y="2087"/>
                  </a:lnTo>
                  <a:lnTo>
                    <a:pt x="3042" y="2092"/>
                  </a:lnTo>
                  <a:lnTo>
                    <a:pt x="3047" y="2094"/>
                  </a:lnTo>
                  <a:lnTo>
                    <a:pt x="3050" y="2097"/>
                  </a:lnTo>
                  <a:lnTo>
                    <a:pt x="3056" y="2099"/>
                  </a:lnTo>
                  <a:lnTo>
                    <a:pt x="3062" y="2100"/>
                  </a:lnTo>
                  <a:lnTo>
                    <a:pt x="3068" y="2101"/>
                  </a:lnTo>
                  <a:lnTo>
                    <a:pt x="3074" y="2101"/>
                  </a:lnTo>
                  <a:lnTo>
                    <a:pt x="3081" y="2100"/>
                  </a:lnTo>
                  <a:lnTo>
                    <a:pt x="3087" y="2099"/>
                  </a:lnTo>
                  <a:lnTo>
                    <a:pt x="3093" y="2095"/>
                  </a:lnTo>
                  <a:lnTo>
                    <a:pt x="3098" y="2092"/>
                  </a:lnTo>
                  <a:lnTo>
                    <a:pt x="3105" y="2082"/>
                  </a:lnTo>
                  <a:lnTo>
                    <a:pt x="3111" y="2075"/>
                  </a:lnTo>
                  <a:lnTo>
                    <a:pt x="3115" y="2073"/>
                  </a:lnTo>
                  <a:lnTo>
                    <a:pt x="3118" y="2071"/>
                  </a:lnTo>
                  <a:lnTo>
                    <a:pt x="3123" y="2068"/>
                  </a:lnTo>
                  <a:lnTo>
                    <a:pt x="3129" y="2067"/>
                  </a:lnTo>
                  <a:lnTo>
                    <a:pt x="3142" y="2063"/>
                  </a:lnTo>
                  <a:lnTo>
                    <a:pt x="3154" y="2060"/>
                  </a:lnTo>
                  <a:lnTo>
                    <a:pt x="3165" y="2056"/>
                  </a:lnTo>
                  <a:lnTo>
                    <a:pt x="3174" y="2054"/>
                  </a:lnTo>
                  <a:lnTo>
                    <a:pt x="3182" y="2053"/>
                  </a:lnTo>
                  <a:lnTo>
                    <a:pt x="3191" y="2053"/>
                  </a:lnTo>
                  <a:lnTo>
                    <a:pt x="3196" y="2053"/>
                  </a:lnTo>
                  <a:lnTo>
                    <a:pt x="3200" y="2054"/>
                  </a:lnTo>
                  <a:lnTo>
                    <a:pt x="3205" y="2056"/>
                  </a:lnTo>
                  <a:lnTo>
                    <a:pt x="3209" y="2059"/>
                  </a:lnTo>
                  <a:lnTo>
                    <a:pt x="3218" y="2063"/>
                  </a:lnTo>
                  <a:lnTo>
                    <a:pt x="3228" y="2068"/>
                  </a:lnTo>
                  <a:lnTo>
                    <a:pt x="3231" y="2068"/>
                  </a:lnTo>
                  <a:lnTo>
                    <a:pt x="3236" y="2068"/>
                  </a:lnTo>
                  <a:lnTo>
                    <a:pt x="3239" y="2067"/>
                  </a:lnTo>
                  <a:lnTo>
                    <a:pt x="3242" y="2065"/>
                  </a:lnTo>
                  <a:lnTo>
                    <a:pt x="3247" y="2060"/>
                  </a:lnTo>
                  <a:lnTo>
                    <a:pt x="3253" y="2056"/>
                  </a:lnTo>
                  <a:lnTo>
                    <a:pt x="3260" y="2054"/>
                  </a:lnTo>
                  <a:lnTo>
                    <a:pt x="3268" y="2053"/>
                  </a:lnTo>
                  <a:lnTo>
                    <a:pt x="3282" y="2053"/>
                  </a:lnTo>
                  <a:lnTo>
                    <a:pt x="3300" y="2053"/>
                  </a:lnTo>
                  <a:lnTo>
                    <a:pt x="3310" y="2052"/>
                  </a:lnTo>
                  <a:lnTo>
                    <a:pt x="3318" y="2050"/>
                  </a:lnTo>
                  <a:lnTo>
                    <a:pt x="3325" y="2049"/>
                  </a:lnTo>
                  <a:lnTo>
                    <a:pt x="3330" y="2047"/>
                  </a:lnTo>
                  <a:lnTo>
                    <a:pt x="3337" y="2042"/>
                  </a:lnTo>
                  <a:lnTo>
                    <a:pt x="3343" y="2036"/>
                  </a:lnTo>
                  <a:lnTo>
                    <a:pt x="3345" y="2034"/>
                  </a:lnTo>
                  <a:lnTo>
                    <a:pt x="3349" y="2031"/>
                  </a:lnTo>
                  <a:lnTo>
                    <a:pt x="3354" y="2030"/>
                  </a:lnTo>
                  <a:lnTo>
                    <a:pt x="3358" y="2029"/>
                  </a:lnTo>
                  <a:lnTo>
                    <a:pt x="3368" y="2029"/>
                  </a:lnTo>
                  <a:lnTo>
                    <a:pt x="3377" y="2029"/>
                  </a:lnTo>
                  <a:lnTo>
                    <a:pt x="3382" y="2028"/>
                  </a:lnTo>
                  <a:lnTo>
                    <a:pt x="3387" y="2025"/>
                  </a:lnTo>
                  <a:lnTo>
                    <a:pt x="3392" y="2022"/>
                  </a:lnTo>
                  <a:lnTo>
                    <a:pt x="3395" y="2018"/>
                  </a:lnTo>
                  <a:lnTo>
                    <a:pt x="3405" y="2008"/>
                  </a:lnTo>
                  <a:lnTo>
                    <a:pt x="3414" y="1998"/>
                  </a:lnTo>
                  <a:lnTo>
                    <a:pt x="3419" y="1993"/>
                  </a:lnTo>
                  <a:lnTo>
                    <a:pt x="3425" y="1990"/>
                  </a:lnTo>
                  <a:lnTo>
                    <a:pt x="3430" y="1987"/>
                  </a:lnTo>
                  <a:lnTo>
                    <a:pt x="3433" y="1986"/>
                  </a:lnTo>
                  <a:lnTo>
                    <a:pt x="3448" y="1989"/>
                  </a:lnTo>
                  <a:lnTo>
                    <a:pt x="3464" y="1993"/>
                  </a:lnTo>
                  <a:lnTo>
                    <a:pt x="3470" y="1993"/>
                  </a:lnTo>
                  <a:lnTo>
                    <a:pt x="3476" y="1992"/>
                  </a:lnTo>
                  <a:lnTo>
                    <a:pt x="3482" y="1991"/>
                  </a:lnTo>
                  <a:lnTo>
                    <a:pt x="3488" y="1989"/>
                  </a:lnTo>
                  <a:lnTo>
                    <a:pt x="3494" y="1986"/>
                  </a:lnTo>
                  <a:lnTo>
                    <a:pt x="3499" y="1981"/>
                  </a:lnTo>
                  <a:lnTo>
                    <a:pt x="3503" y="1977"/>
                  </a:lnTo>
                  <a:lnTo>
                    <a:pt x="3506" y="1971"/>
                  </a:lnTo>
                  <a:lnTo>
                    <a:pt x="3508" y="1965"/>
                  </a:lnTo>
                  <a:lnTo>
                    <a:pt x="3509" y="1958"/>
                  </a:lnTo>
                  <a:lnTo>
                    <a:pt x="3509" y="1952"/>
                  </a:lnTo>
                  <a:lnTo>
                    <a:pt x="3509" y="1945"/>
                  </a:lnTo>
                  <a:lnTo>
                    <a:pt x="3508" y="1933"/>
                  </a:lnTo>
                  <a:lnTo>
                    <a:pt x="3506" y="1923"/>
                  </a:lnTo>
                  <a:lnTo>
                    <a:pt x="3503" y="1914"/>
                  </a:lnTo>
                  <a:lnTo>
                    <a:pt x="3503" y="1902"/>
                  </a:lnTo>
                  <a:lnTo>
                    <a:pt x="3506" y="1891"/>
                  </a:lnTo>
                  <a:lnTo>
                    <a:pt x="3509" y="1883"/>
                  </a:lnTo>
                  <a:lnTo>
                    <a:pt x="3512" y="1880"/>
                  </a:lnTo>
                  <a:lnTo>
                    <a:pt x="3514" y="1879"/>
                  </a:lnTo>
                  <a:lnTo>
                    <a:pt x="3518" y="1878"/>
                  </a:lnTo>
                  <a:lnTo>
                    <a:pt x="3520" y="1878"/>
                  </a:lnTo>
                  <a:lnTo>
                    <a:pt x="3527" y="1880"/>
                  </a:lnTo>
                  <a:lnTo>
                    <a:pt x="3533" y="1883"/>
                  </a:lnTo>
                  <a:lnTo>
                    <a:pt x="3535" y="1884"/>
                  </a:lnTo>
                  <a:lnTo>
                    <a:pt x="3538" y="1885"/>
                  </a:lnTo>
                  <a:lnTo>
                    <a:pt x="3541" y="1885"/>
                  </a:lnTo>
                  <a:lnTo>
                    <a:pt x="3544" y="1885"/>
                  </a:lnTo>
                  <a:lnTo>
                    <a:pt x="3547" y="1884"/>
                  </a:lnTo>
                  <a:lnTo>
                    <a:pt x="3550" y="1882"/>
                  </a:lnTo>
                  <a:lnTo>
                    <a:pt x="3551" y="1878"/>
                  </a:lnTo>
                  <a:lnTo>
                    <a:pt x="3552" y="1873"/>
                  </a:lnTo>
                  <a:lnTo>
                    <a:pt x="3553" y="1868"/>
                  </a:lnTo>
                  <a:lnTo>
                    <a:pt x="3556" y="1864"/>
                  </a:lnTo>
                  <a:lnTo>
                    <a:pt x="3557" y="1859"/>
                  </a:lnTo>
                  <a:lnTo>
                    <a:pt x="3560" y="1855"/>
                  </a:lnTo>
                  <a:lnTo>
                    <a:pt x="3566" y="1848"/>
                  </a:lnTo>
                  <a:lnTo>
                    <a:pt x="3575" y="1844"/>
                  </a:lnTo>
                  <a:lnTo>
                    <a:pt x="3583" y="1841"/>
                  </a:lnTo>
                  <a:lnTo>
                    <a:pt x="3590" y="1838"/>
                  </a:lnTo>
                  <a:lnTo>
                    <a:pt x="3593" y="1835"/>
                  </a:lnTo>
                  <a:lnTo>
                    <a:pt x="3594" y="1832"/>
                  </a:lnTo>
                  <a:lnTo>
                    <a:pt x="3595" y="1828"/>
                  </a:lnTo>
                  <a:lnTo>
                    <a:pt x="3596" y="1822"/>
                  </a:lnTo>
                  <a:lnTo>
                    <a:pt x="3597" y="1810"/>
                  </a:lnTo>
                  <a:lnTo>
                    <a:pt x="3600" y="1800"/>
                  </a:lnTo>
                  <a:lnTo>
                    <a:pt x="3602" y="1796"/>
                  </a:lnTo>
                  <a:lnTo>
                    <a:pt x="3604" y="1794"/>
                  </a:lnTo>
                  <a:lnTo>
                    <a:pt x="3608" y="1791"/>
                  </a:lnTo>
                  <a:lnTo>
                    <a:pt x="3612" y="1790"/>
                  </a:lnTo>
                  <a:lnTo>
                    <a:pt x="3620" y="1790"/>
                  </a:lnTo>
                  <a:lnTo>
                    <a:pt x="3627" y="1789"/>
                  </a:lnTo>
                  <a:lnTo>
                    <a:pt x="3629" y="1788"/>
                  </a:lnTo>
                  <a:lnTo>
                    <a:pt x="3632" y="1786"/>
                  </a:lnTo>
                  <a:lnTo>
                    <a:pt x="3634" y="1784"/>
                  </a:lnTo>
                  <a:lnTo>
                    <a:pt x="3635" y="1782"/>
                  </a:lnTo>
                  <a:lnTo>
                    <a:pt x="3637" y="1778"/>
                  </a:lnTo>
                  <a:lnTo>
                    <a:pt x="3639" y="1776"/>
                  </a:lnTo>
                  <a:lnTo>
                    <a:pt x="3642" y="1773"/>
                  </a:lnTo>
                  <a:lnTo>
                    <a:pt x="3645" y="1772"/>
                  </a:lnTo>
                  <a:lnTo>
                    <a:pt x="3652" y="1771"/>
                  </a:lnTo>
                  <a:lnTo>
                    <a:pt x="3658" y="1771"/>
                  </a:lnTo>
                  <a:lnTo>
                    <a:pt x="3664" y="1771"/>
                  </a:lnTo>
                  <a:lnTo>
                    <a:pt x="3672" y="1770"/>
                  </a:lnTo>
                  <a:lnTo>
                    <a:pt x="3681" y="1767"/>
                  </a:lnTo>
                  <a:lnTo>
                    <a:pt x="3689" y="1765"/>
                  </a:lnTo>
                  <a:lnTo>
                    <a:pt x="3698" y="1763"/>
                  </a:lnTo>
                  <a:lnTo>
                    <a:pt x="3713" y="1759"/>
                  </a:lnTo>
                  <a:lnTo>
                    <a:pt x="3727" y="1756"/>
                  </a:lnTo>
                  <a:lnTo>
                    <a:pt x="3739" y="1751"/>
                  </a:lnTo>
                  <a:lnTo>
                    <a:pt x="3747" y="1746"/>
                  </a:lnTo>
                  <a:lnTo>
                    <a:pt x="3755" y="1739"/>
                  </a:lnTo>
                  <a:lnTo>
                    <a:pt x="3763" y="1732"/>
                  </a:lnTo>
                  <a:lnTo>
                    <a:pt x="3767" y="1723"/>
                  </a:lnTo>
                  <a:lnTo>
                    <a:pt x="3773" y="1713"/>
                  </a:lnTo>
                  <a:lnTo>
                    <a:pt x="3780" y="1701"/>
                  </a:lnTo>
                  <a:lnTo>
                    <a:pt x="3789" y="1689"/>
                  </a:lnTo>
                  <a:lnTo>
                    <a:pt x="3796" y="1681"/>
                  </a:lnTo>
                  <a:lnTo>
                    <a:pt x="3804" y="1675"/>
                  </a:lnTo>
                  <a:lnTo>
                    <a:pt x="3811" y="1671"/>
                  </a:lnTo>
                  <a:lnTo>
                    <a:pt x="3818" y="1669"/>
                  </a:lnTo>
                  <a:lnTo>
                    <a:pt x="3824" y="1668"/>
                  </a:lnTo>
                  <a:lnTo>
                    <a:pt x="3831" y="1668"/>
                  </a:lnTo>
                  <a:lnTo>
                    <a:pt x="3837" y="1666"/>
                  </a:lnTo>
                  <a:lnTo>
                    <a:pt x="3841" y="1664"/>
                  </a:lnTo>
                  <a:lnTo>
                    <a:pt x="3843" y="1662"/>
                  </a:lnTo>
                  <a:lnTo>
                    <a:pt x="3846" y="1659"/>
                  </a:lnTo>
                  <a:lnTo>
                    <a:pt x="3847" y="1656"/>
                  </a:lnTo>
                  <a:lnTo>
                    <a:pt x="3849" y="1649"/>
                  </a:lnTo>
                  <a:lnTo>
                    <a:pt x="3853" y="1641"/>
                  </a:lnTo>
                  <a:lnTo>
                    <a:pt x="3855" y="1638"/>
                  </a:lnTo>
                  <a:lnTo>
                    <a:pt x="3858" y="1635"/>
                  </a:lnTo>
                  <a:lnTo>
                    <a:pt x="3860" y="1633"/>
                  </a:lnTo>
                  <a:lnTo>
                    <a:pt x="3865" y="1631"/>
                  </a:lnTo>
                  <a:lnTo>
                    <a:pt x="3873" y="1627"/>
                  </a:lnTo>
                  <a:lnTo>
                    <a:pt x="3881" y="1624"/>
                  </a:lnTo>
                  <a:lnTo>
                    <a:pt x="3890" y="1618"/>
                  </a:lnTo>
                  <a:lnTo>
                    <a:pt x="3897" y="1611"/>
                  </a:lnTo>
                  <a:lnTo>
                    <a:pt x="3903" y="1603"/>
                  </a:lnTo>
                  <a:lnTo>
                    <a:pt x="3909" y="1599"/>
                  </a:lnTo>
                  <a:lnTo>
                    <a:pt x="3914" y="1596"/>
                  </a:lnTo>
                  <a:lnTo>
                    <a:pt x="3921" y="1595"/>
                  </a:lnTo>
                  <a:lnTo>
                    <a:pt x="3929" y="1595"/>
                  </a:lnTo>
                  <a:lnTo>
                    <a:pt x="3938" y="1594"/>
                  </a:lnTo>
                  <a:lnTo>
                    <a:pt x="3943" y="1593"/>
                  </a:lnTo>
                  <a:lnTo>
                    <a:pt x="3948" y="1590"/>
                  </a:lnTo>
                  <a:lnTo>
                    <a:pt x="3953" y="1588"/>
                  </a:lnTo>
                  <a:lnTo>
                    <a:pt x="3957" y="1586"/>
                  </a:lnTo>
                  <a:lnTo>
                    <a:pt x="3967" y="1578"/>
                  </a:lnTo>
                  <a:lnTo>
                    <a:pt x="3980" y="1570"/>
                  </a:lnTo>
                  <a:lnTo>
                    <a:pt x="3987" y="1568"/>
                  </a:lnTo>
                  <a:lnTo>
                    <a:pt x="3994" y="1564"/>
                  </a:lnTo>
                  <a:lnTo>
                    <a:pt x="4001" y="1562"/>
                  </a:lnTo>
                  <a:lnTo>
                    <a:pt x="4009" y="1561"/>
                  </a:lnTo>
                  <a:lnTo>
                    <a:pt x="4021" y="1559"/>
                  </a:lnTo>
                  <a:lnTo>
                    <a:pt x="4030" y="1561"/>
                  </a:lnTo>
                  <a:lnTo>
                    <a:pt x="4037" y="1562"/>
                  </a:lnTo>
                  <a:lnTo>
                    <a:pt x="4045" y="1563"/>
                  </a:lnTo>
                  <a:lnTo>
                    <a:pt x="4053" y="1564"/>
                  </a:lnTo>
                  <a:lnTo>
                    <a:pt x="4061" y="1564"/>
                  </a:lnTo>
                  <a:lnTo>
                    <a:pt x="4066" y="1563"/>
                  </a:lnTo>
                  <a:lnTo>
                    <a:pt x="4069" y="1561"/>
                  </a:lnTo>
                  <a:lnTo>
                    <a:pt x="4072" y="1559"/>
                  </a:lnTo>
                  <a:lnTo>
                    <a:pt x="4074" y="1556"/>
                  </a:lnTo>
                  <a:lnTo>
                    <a:pt x="4078" y="1550"/>
                  </a:lnTo>
                  <a:lnTo>
                    <a:pt x="4082" y="1544"/>
                  </a:lnTo>
                  <a:lnTo>
                    <a:pt x="4087" y="1539"/>
                  </a:lnTo>
                  <a:lnTo>
                    <a:pt x="4095" y="1534"/>
                  </a:lnTo>
                  <a:lnTo>
                    <a:pt x="4105" y="1532"/>
                  </a:lnTo>
                  <a:lnTo>
                    <a:pt x="4112" y="1527"/>
                  </a:lnTo>
                  <a:lnTo>
                    <a:pt x="4114" y="1524"/>
                  </a:lnTo>
                  <a:lnTo>
                    <a:pt x="4117" y="1521"/>
                  </a:lnTo>
                  <a:lnTo>
                    <a:pt x="4119" y="1518"/>
                  </a:lnTo>
                  <a:lnTo>
                    <a:pt x="4120" y="1514"/>
                  </a:lnTo>
                  <a:lnTo>
                    <a:pt x="4120" y="1508"/>
                  </a:lnTo>
                  <a:lnTo>
                    <a:pt x="4120" y="1504"/>
                  </a:lnTo>
                  <a:lnTo>
                    <a:pt x="4120" y="1502"/>
                  </a:lnTo>
                  <a:lnTo>
                    <a:pt x="4122" y="1501"/>
                  </a:lnTo>
                  <a:lnTo>
                    <a:pt x="4124" y="1502"/>
                  </a:lnTo>
                  <a:lnTo>
                    <a:pt x="4126" y="1505"/>
                  </a:lnTo>
                  <a:lnTo>
                    <a:pt x="4130" y="1507"/>
                  </a:lnTo>
                  <a:lnTo>
                    <a:pt x="4133" y="1511"/>
                  </a:lnTo>
                  <a:lnTo>
                    <a:pt x="4136" y="1515"/>
                  </a:lnTo>
                  <a:lnTo>
                    <a:pt x="4137" y="1521"/>
                  </a:lnTo>
                  <a:lnTo>
                    <a:pt x="4137" y="1526"/>
                  </a:lnTo>
                  <a:lnTo>
                    <a:pt x="4135" y="1531"/>
                  </a:lnTo>
                  <a:lnTo>
                    <a:pt x="4132" y="1536"/>
                  </a:lnTo>
                  <a:lnTo>
                    <a:pt x="4129" y="1540"/>
                  </a:lnTo>
                  <a:lnTo>
                    <a:pt x="4118" y="1549"/>
                  </a:lnTo>
                  <a:lnTo>
                    <a:pt x="4105" y="1558"/>
                  </a:lnTo>
                  <a:lnTo>
                    <a:pt x="4091" y="1568"/>
                  </a:lnTo>
                  <a:lnTo>
                    <a:pt x="4080" y="1578"/>
                  </a:lnTo>
                  <a:lnTo>
                    <a:pt x="4069" y="1588"/>
                  </a:lnTo>
                  <a:lnTo>
                    <a:pt x="4061" y="1597"/>
                  </a:lnTo>
                  <a:lnTo>
                    <a:pt x="4057" y="1602"/>
                  </a:lnTo>
                  <a:lnTo>
                    <a:pt x="4055" y="1608"/>
                  </a:lnTo>
                  <a:lnTo>
                    <a:pt x="4053" y="1614"/>
                  </a:lnTo>
                  <a:lnTo>
                    <a:pt x="4051" y="1620"/>
                  </a:lnTo>
                  <a:lnTo>
                    <a:pt x="4049" y="1634"/>
                  </a:lnTo>
                  <a:lnTo>
                    <a:pt x="4049" y="1647"/>
                  </a:lnTo>
                  <a:lnTo>
                    <a:pt x="4049" y="1660"/>
                  </a:lnTo>
                  <a:lnTo>
                    <a:pt x="4049" y="1671"/>
                  </a:lnTo>
                  <a:lnTo>
                    <a:pt x="4048" y="1682"/>
                  </a:lnTo>
                  <a:lnTo>
                    <a:pt x="4045" y="1693"/>
                  </a:lnTo>
                  <a:lnTo>
                    <a:pt x="4043" y="1704"/>
                  </a:lnTo>
                  <a:lnTo>
                    <a:pt x="4040" y="1719"/>
                  </a:lnTo>
                  <a:lnTo>
                    <a:pt x="4038" y="1732"/>
                  </a:lnTo>
                  <a:lnTo>
                    <a:pt x="4037" y="1744"/>
                  </a:lnTo>
                  <a:lnTo>
                    <a:pt x="4038" y="1748"/>
                  </a:lnTo>
                  <a:lnTo>
                    <a:pt x="4041" y="1752"/>
                  </a:lnTo>
                  <a:lnTo>
                    <a:pt x="4043" y="1756"/>
                  </a:lnTo>
                  <a:lnTo>
                    <a:pt x="4047" y="1759"/>
                  </a:lnTo>
                  <a:lnTo>
                    <a:pt x="4051" y="1763"/>
                  </a:lnTo>
                  <a:lnTo>
                    <a:pt x="4056" y="1764"/>
                  </a:lnTo>
                  <a:lnTo>
                    <a:pt x="4061" y="1765"/>
                  </a:lnTo>
                  <a:lnTo>
                    <a:pt x="4066" y="1765"/>
                  </a:lnTo>
                  <a:lnTo>
                    <a:pt x="4070" y="1765"/>
                  </a:lnTo>
                  <a:lnTo>
                    <a:pt x="4074" y="1766"/>
                  </a:lnTo>
                  <a:lnTo>
                    <a:pt x="4078" y="1766"/>
                  </a:lnTo>
                  <a:lnTo>
                    <a:pt x="4080" y="1769"/>
                  </a:lnTo>
                  <a:lnTo>
                    <a:pt x="4082" y="1770"/>
                  </a:lnTo>
                  <a:lnTo>
                    <a:pt x="4084" y="1772"/>
                  </a:lnTo>
                  <a:lnTo>
                    <a:pt x="4085" y="1775"/>
                  </a:lnTo>
                  <a:lnTo>
                    <a:pt x="4085" y="1778"/>
                  </a:lnTo>
                  <a:lnTo>
                    <a:pt x="4085" y="1782"/>
                  </a:lnTo>
                  <a:lnTo>
                    <a:pt x="4087" y="1784"/>
                  </a:lnTo>
                  <a:lnTo>
                    <a:pt x="4088" y="1788"/>
                  </a:lnTo>
                  <a:lnTo>
                    <a:pt x="4091" y="1791"/>
                  </a:lnTo>
                  <a:lnTo>
                    <a:pt x="4098" y="1797"/>
                  </a:lnTo>
                  <a:lnTo>
                    <a:pt x="4105" y="1804"/>
                  </a:lnTo>
                  <a:lnTo>
                    <a:pt x="4113" y="1814"/>
                  </a:lnTo>
                  <a:lnTo>
                    <a:pt x="4118" y="1822"/>
                  </a:lnTo>
                  <a:lnTo>
                    <a:pt x="4122" y="1832"/>
                  </a:lnTo>
                  <a:lnTo>
                    <a:pt x="4123" y="1841"/>
                  </a:lnTo>
                  <a:lnTo>
                    <a:pt x="4122" y="1853"/>
                  </a:lnTo>
                  <a:lnTo>
                    <a:pt x="4119" y="1868"/>
                  </a:lnTo>
                  <a:lnTo>
                    <a:pt x="4117" y="1886"/>
                  </a:lnTo>
                  <a:lnTo>
                    <a:pt x="4112" y="1901"/>
                  </a:lnTo>
                  <a:lnTo>
                    <a:pt x="4106" y="1914"/>
                  </a:lnTo>
                  <a:lnTo>
                    <a:pt x="4101" y="1927"/>
                  </a:lnTo>
                  <a:lnTo>
                    <a:pt x="4097" y="1941"/>
                  </a:lnTo>
                  <a:lnTo>
                    <a:pt x="4093" y="1954"/>
                  </a:lnTo>
                  <a:lnTo>
                    <a:pt x="4092" y="1959"/>
                  </a:lnTo>
                  <a:lnTo>
                    <a:pt x="4088" y="1964"/>
                  </a:lnTo>
                  <a:lnTo>
                    <a:pt x="4085" y="1967"/>
                  </a:lnTo>
                  <a:lnTo>
                    <a:pt x="4080" y="1971"/>
                  </a:lnTo>
                  <a:lnTo>
                    <a:pt x="4070" y="1974"/>
                  </a:lnTo>
                  <a:lnTo>
                    <a:pt x="4059" y="1979"/>
                  </a:lnTo>
                  <a:lnTo>
                    <a:pt x="4053" y="1981"/>
                  </a:lnTo>
                  <a:lnTo>
                    <a:pt x="4047" y="1984"/>
                  </a:lnTo>
                  <a:lnTo>
                    <a:pt x="4041" y="1989"/>
                  </a:lnTo>
                  <a:lnTo>
                    <a:pt x="4035" y="1993"/>
                  </a:lnTo>
                  <a:lnTo>
                    <a:pt x="4024" y="2004"/>
                  </a:lnTo>
                  <a:lnTo>
                    <a:pt x="4016" y="2013"/>
                  </a:lnTo>
                  <a:lnTo>
                    <a:pt x="4012" y="2019"/>
                  </a:lnTo>
                  <a:lnTo>
                    <a:pt x="4010" y="2025"/>
                  </a:lnTo>
                  <a:lnTo>
                    <a:pt x="4009" y="2032"/>
                  </a:lnTo>
                  <a:lnTo>
                    <a:pt x="4006" y="2040"/>
                  </a:lnTo>
                  <a:lnTo>
                    <a:pt x="4006" y="2047"/>
                  </a:lnTo>
                  <a:lnTo>
                    <a:pt x="4006" y="2054"/>
                  </a:lnTo>
                  <a:lnTo>
                    <a:pt x="4006" y="2060"/>
                  </a:lnTo>
                  <a:lnTo>
                    <a:pt x="4007" y="2066"/>
                  </a:lnTo>
                  <a:lnTo>
                    <a:pt x="4012" y="2076"/>
                  </a:lnTo>
                  <a:lnTo>
                    <a:pt x="4019" y="2090"/>
                  </a:lnTo>
                  <a:lnTo>
                    <a:pt x="4022" y="2098"/>
                  </a:lnTo>
                  <a:lnTo>
                    <a:pt x="4024" y="2105"/>
                  </a:lnTo>
                  <a:lnTo>
                    <a:pt x="4025" y="2113"/>
                  </a:lnTo>
                  <a:lnTo>
                    <a:pt x="4026" y="2120"/>
                  </a:lnTo>
                  <a:lnTo>
                    <a:pt x="4025" y="2129"/>
                  </a:lnTo>
                  <a:lnTo>
                    <a:pt x="4023" y="2135"/>
                  </a:lnTo>
                  <a:lnTo>
                    <a:pt x="4019" y="2141"/>
                  </a:lnTo>
                  <a:lnTo>
                    <a:pt x="4017" y="2145"/>
                  </a:lnTo>
                  <a:lnTo>
                    <a:pt x="4013" y="2151"/>
                  </a:lnTo>
                  <a:lnTo>
                    <a:pt x="4010" y="2156"/>
                  </a:lnTo>
                  <a:lnTo>
                    <a:pt x="4007" y="2162"/>
                  </a:lnTo>
                  <a:lnTo>
                    <a:pt x="4005" y="2168"/>
                  </a:lnTo>
                  <a:lnTo>
                    <a:pt x="4004" y="2185"/>
                  </a:lnTo>
                  <a:lnTo>
                    <a:pt x="4005" y="2204"/>
                  </a:lnTo>
                  <a:lnTo>
                    <a:pt x="4007" y="2224"/>
                  </a:lnTo>
                  <a:lnTo>
                    <a:pt x="4011" y="2242"/>
                  </a:lnTo>
                  <a:lnTo>
                    <a:pt x="4013" y="2264"/>
                  </a:lnTo>
                  <a:lnTo>
                    <a:pt x="4016" y="2294"/>
                  </a:lnTo>
                  <a:lnTo>
                    <a:pt x="4017" y="2321"/>
                  </a:lnTo>
                  <a:lnTo>
                    <a:pt x="4016" y="2342"/>
                  </a:lnTo>
                  <a:lnTo>
                    <a:pt x="4015" y="2347"/>
                  </a:lnTo>
                  <a:lnTo>
                    <a:pt x="4012" y="2353"/>
                  </a:lnTo>
                  <a:lnTo>
                    <a:pt x="4010" y="2358"/>
                  </a:lnTo>
                  <a:lnTo>
                    <a:pt x="4006" y="2363"/>
                  </a:lnTo>
                  <a:lnTo>
                    <a:pt x="4001" y="2369"/>
                  </a:lnTo>
                  <a:lnTo>
                    <a:pt x="3998" y="2374"/>
                  </a:lnTo>
                  <a:lnTo>
                    <a:pt x="3996" y="2380"/>
                  </a:lnTo>
                  <a:lnTo>
                    <a:pt x="3993" y="2387"/>
                  </a:lnTo>
                  <a:lnTo>
                    <a:pt x="3992" y="2394"/>
                  </a:lnTo>
                  <a:lnTo>
                    <a:pt x="3991" y="2401"/>
                  </a:lnTo>
                  <a:lnTo>
                    <a:pt x="3992" y="2407"/>
                  </a:lnTo>
                  <a:lnTo>
                    <a:pt x="3993" y="2413"/>
                  </a:lnTo>
                  <a:lnTo>
                    <a:pt x="3996" y="2419"/>
                  </a:lnTo>
                  <a:lnTo>
                    <a:pt x="3998" y="2424"/>
                  </a:lnTo>
                  <a:lnTo>
                    <a:pt x="4000" y="2429"/>
                  </a:lnTo>
                  <a:lnTo>
                    <a:pt x="4005" y="2433"/>
                  </a:lnTo>
                  <a:lnTo>
                    <a:pt x="4013" y="2446"/>
                  </a:lnTo>
                  <a:lnTo>
                    <a:pt x="4022" y="2462"/>
                  </a:lnTo>
                  <a:lnTo>
                    <a:pt x="4025" y="2471"/>
                  </a:lnTo>
                  <a:lnTo>
                    <a:pt x="4028" y="2479"/>
                  </a:lnTo>
                  <a:lnTo>
                    <a:pt x="4029" y="2488"/>
                  </a:lnTo>
                  <a:lnTo>
                    <a:pt x="4029" y="2496"/>
                  </a:lnTo>
                  <a:lnTo>
                    <a:pt x="4028" y="2503"/>
                  </a:lnTo>
                  <a:lnTo>
                    <a:pt x="4025" y="2510"/>
                  </a:lnTo>
                  <a:lnTo>
                    <a:pt x="4022" y="2517"/>
                  </a:lnTo>
                  <a:lnTo>
                    <a:pt x="4018" y="2523"/>
                  </a:lnTo>
                  <a:lnTo>
                    <a:pt x="4009" y="2535"/>
                  </a:lnTo>
                  <a:lnTo>
                    <a:pt x="4000" y="2547"/>
                  </a:lnTo>
                  <a:lnTo>
                    <a:pt x="3997" y="2553"/>
                  </a:lnTo>
                  <a:lnTo>
                    <a:pt x="3994" y="2560"/>
                  </a:lnTo>
                  <a:lnTo>
                    <a:pt x="3992" y="2567"/>
                  </a:lnTo>
                  <a:lnTo>
                    <a:pt x="3992" y="2574"/>
                  </a:lnTo>
                  <a:lnTo>
                    <a:pt x="3992" y="2580"/>
                  </a:lnTo>
                  <a:lnTo>
                    <a:pt x="3992" y="2586"/>
                  </a:lnTo>
                  <a:lnTo>
                    <a:pt x="3993" y="2591"/>
                  </a:lnTo>
                  <a:lnTo>
                    <a:pt x="3996" y="2595"/>
                  </a:lnTo>
                  <a:lnTo>
                    <a:pt x="3999" y="2601"/>
                  </a:lnTo>
                  <a:lnTo>
                    <a:pt x="4001" y="2608"/>
                  </a:lnTo>
                  <a:lnTo>
                    <a:pt x="4001" y="2616"/>
                  </a:lnTo>
                  <a:lnTo>
                    <a:pt x="4000" y="2626"/>
                  </a:lnTo>
                  <a:lnTo>
                    <a:pt x="3998" y="2639"/>
                  </a:lnTo>
                  <a:lnTo>
                    <a:pt x="3992" y="2654"/>
                  </a:lnTo>
                  <a:lnTo>
                    <a:pt x="3984" y="2668"/>
                  </a:lnTo>
                  <a:lnTo>
                    <a:pt x="3977" y="2681"/>
                  </a:lnTo>
                  <a:lnTo>
                    <a:pt x="3973" y="2687"/>
                  </a:lnTo>
                  <a:lnTo>
                    <a:pt x="3968" y="2692"/>
                  </a:lnTo>
                  <a:lnTo>
                    <a:pt x="3962" y="2696"/>
                  </a:lnTo>
                  <a:lnTo>
                    <a:pt x="3956" y="2698"/>
                  </a:lnTo>
                  <a:lnTo>
                    <a:pt x="3952" y="2700"/>
                  </a:lnTo>
                  <a:lnTo>
                    <a:pt x="3948" y="2703"/>
                  </a:lnTo>
                  <a:lnTo>
                    <a:pt x="3947" y="2706"/>
                  </a:lnTo>
                  <a:lnTo>
                    <a:pt x="3947" y="2714"/>
                  </a:lnTo>
                  <a:lnTo>
                    <a:pt x="3949" y="2734"/>
                  </a:lnTo>
                  <a:lnTo>
                    <a:pt x="3950" y="2748"/>
                  </a:lnTo>
                  <a:lnTo>
                    <a:pt x="3949" y="2754"/>
                  </a:lnTo>
                  <a:lnTo>
                    <a:pt x="3949" y="2762"/>
                  </a:lnTo>
                  <a:lnTo>
                    <a:pt x="3950" y="2769"/>
                  </a:lnTo>
                  <a:lnTo>
                    <a:pt x="3953" y="2777"/>
                  </a:lnTo>
                  <a:lnTo>
                    <a:pt x="3955" y="2784"/>
                  </a:lnTo>
                  <a:lnTo>
                    <a:pt x="3956" y="2793"/>
                  </a:lnTo>
                  <a:lnTo>
                    <a:pt x="3956" y="2803"/>
                  </a:lnTo>
                  <a:lnTo>
                    <a:pt x="3954" y="2811"/>
                  </a:lnTo>
                  <a:lnTo>
                    <a:pt x="3949" y="2817"/>
                  </a:lnTo>
                  <a:lnTo>
                    <a:pt x="3940" y="2826"/>
                  </a:lnTo>
                  <a:lnTo>
                    <a:pt x="3929" y="2837"/>
                  </a:lnTo>
                  <a:lnTo>
                    <a:pt x="3917" y="2851"/>
                  </a:lnTo>
                  <a:lnTo>
                    <a:pt x="3911" y="2859"/>
                  </a:lnTo>
                  <a:lnTo>
                    <a:pt x="3906" y="2868"/>
                  </a:lnTo>
                  <a:lnTo>
                    <a:pt x="3902" y="2876"/>
                  </a:lnTo>
                  <a:lnTo>
                    <a:pt x="3898" y="2885"/>
                  </a:lnTo>
                  <a:lnTo>
                    <a:pt x="3892" y="2901"/>
                  </a:lnTo>
                  <a:lnTo>
                    <a:pt x="3889" y="2913"/>
                  </a:lnTo>
                  <a:lnTo>
                    <a:pt x="3887" y="2925"/>
                  </a:lnTo>
                  <a:lnTo>
                    <a:pt x="3887" y="2939"/>
                  </a:lnTo>
                  <a:lnTo>
                    <a:pt x="3886" y="2955"/>
                  </a:lnTo>
                  <a:lnTo>
                    <a:pt x="3886" y="2968"/>
                  </a:lnTo>
                  <a:lnTo>
                    <a:pt x="3886" y="2974"/>
                  </a:lnTo>
                  <a:lnTo>
                    <a:pt x="3887" y="2980"/>
                  </a:lnTo>
                  <a:lnTo>
                    <a:pt x="3889" y="2985"/>
                  </a:lnTo>
                  <a:lnTo>
                    <a:pt x="3891" y="2990"/>
                  </a:lnTo>
                  <a:lnTo>
                    <a:pt x="3893" y="2995"/>
                  </a:lnTo>
                  <a:lnTo>
                    <a:pt x="3896" y="2999"/>
                  </a:lnTo>
                  <a:lnTo>
                    <a:pt x="3899" y="3002"/>
                  </a:lnTo>
                  <a:lnTo>
                    <a:pt x="3903" y="3005"/>
                  </a:lnTo>
                  <a:lnTo>
                    <a:pt x="3905" y="3007"/>
                  </a:lnTo>
                  <a:lnTo>
                    <a:pt x="3908" y="3011"/>
                  </a:lnTo>
                  <a:lnTo>
                    <a:pt x="3910" y="3015"/>
                  </a:lnTo>
                  <a:lnTo>
                    <a:pt x="3912" y="3020"/>
                  </a:lnTo>
                  <a:lnTo>
                    <a:pt x="3915" y="3030"/>
                  </a:lnTo>
                  <a:lnTo>
                    <a:pt x="3915" y="3042"/>
                  </a:lnTo>
                  <a:lnTo>
                    <a:pt x="3915" y="3046"/>
                  </a:lnTo>
                  <a:lnTo>
                    <a:pt x="3914" y="3052"/>
                  </a:lnTo>
                  <a:lnTo>
                    <a:pt x="3911" y="3058"/>
                  </a:lnTo>
                  <a:lnTo>
                    <a:pt x="3909" y="3064"/>
                  </a:lnTo>
                  <a:lnTo>
                    <a:pt x="3905" y="3070"/>
                  </a:lnTo>
                  <a:lnTo>
                    <a:pt x="3900" y="3076"/>
                  </a:lnTo>
                  <a:lnTo>
                    <a:pt x="3896" y="3082"/>
                  </a:lnTo>
                  <a:lnTo>
                    <a:pt x="3889" y="3088"/>
                  </a:lnTo>
                  <a:lnTo>
                    <a:pt x="3884" y="3090"/>
                  </a:lnTo>
                  <a:lnTo>
                    <a:pt x="3878" y="3093"/>
                  </a:lnTo>
                  <a:lnTo>
                    <a:pt x="3873" y="3095"/>
                  </a:lnTo>
                  <a:lnTo>
                    <a:pt x="3867" y="3096"/>
                  </a:lnTo>
                  <a:lnTo>
                    <a:pt x="3854" y="3097"/>
                  </a:lnTo>
                  <a:lnTo>
                    <a:pt x="3843" y="3097"/>
                  </a:lnTo>
                  <a:lnTo>
                    <a:pt x="3829" y="3096"/>
                  </a:lnTo>
                  <a:lnTo>
                    <a:pt x="3816" y="3095"/>
                  </a:lnTo>
                  <a:lnTo>
                    <a:pt x="3803" y="3093"/>
                  </a:lnTo>
                  <a:lnTo>
                    <a:pt x="3789" y="3092"/>
                  </a:lnTo>
                  <a:lnTo>
                    <a:pt x="3753" y="3088"/>
                  </a:lnTo>
                  <a:lnTo>
                    <a:pt x="3713" y="3084"/>
                  </a:lnTo>
                  <a:lnTo>
                    <a:pt x="3672" y="3082"/>
                  </a:lnTo>
                  <a:lnTo>
                    <a:pt x="3635" y="3080"/>
                  </a:lnTo>
                  <a:lnTo>
                    <a:pt x="3614" y="3078"/>
                  </a:lnTo>
                  <a:lnTo>
                    <a:pt x="3596" y="3077"/>
                  </a:lnTo>
                  <a:lnTo>
                    <a:pt x="3582" y="3076"/>
                  </a:lnTo>
                  <a:lnTo>
                    <a:pt x="3571" y="3074"/>
                  </a:lnTo>
                  <a:lnTo>
                    <a:pt x="3563" y="3071"/>
                  </a:lnTo>
                  <a:lnTo>
                    <a:pt x="3557" y="3069"/>
                  </a:lnTo>
                  <a:lnTo>
                    <a:pt x="3552" y="3065"/>
                  </a:lnTo>
                  <a:lnTo>
                    <a:pt x="3547" y="3063"/>
                  </a:lnTo>
                  <a:lnTo>
                    <a:pt x="3541" y="3055"/>
                  </a:lnTo>
                  <a:lnTo>
                    <a:pt x="3538" y="3049"/>
                  </a:lnTo>
                  <a:lnTo>
                    <a:pt x="3535" y="3046"/>
                  </a:lnTo>
                  <a:lnTo>
                    <a:pt x="3533" y="3044"/>
                  </a:lnTo>
                  <a:lnTo>
                    <a:pt x="3531" y="3042"/>
                  </a:lnTo>
                  <a:lnTo>
                    <a:pt x="3527" y="3042"/>
                  </a:lnTo>
                  <a:lnTo>
                    <a:pt x="3524" y="3040"/>
                  </a:lnTo>
                  <a:lnTo>
                    <a:pt x="3520" y="3042"/>
                  </a:lnTo>
                  <a:lnTo>
                    <a:pt x="3518" y="3043"/>
                  </a:lnTo>
                  <a:lnTo>
                    <a:pt x="3515" y="3045"/>
                  </a:lnTo>
                  <a:lnTo>
                    <a:pt x="3509" y="3053"/>
                  </a:lnTo>
                  <a:lnTo>
                    <a:pt x="3505" y="3068"/>
                  </a:lnTo>
                  <a:lnTo>
                    <a:pt x="3500" y="3083"/>
                  </a:lnTo>
                  <a:lnTo>
                    <a:pt x="3496" y="3095"/>
                  </a:lnTo>
                  <a:lnTo>
                    <a:pt x="3492" y="3103"/>
                  </a:lnTo>
                  <a:lnTo>
                    <a:pt x="3484" y="3112"/>
                  </a:lnTo>
                  <a:lnTo>
                    <a:pt x="3477" y="3118"/>
                  </a:lnTo>
                  <a:lnTo>
                    <a:pt x="3472" y="3121"/>
                  </a:lnTo>
                  <a:lnTo>
                    <a:pt x="3471" y="3124"/>
                  </a:lnTo>
                  <a:lnTo>
                    <a:pt x="3471" y="3126"/>
                  </a:lnTo>
                  <a:lnTo>
                    <a:pt x="3471" y="3128"/>
                  </a:lnTo>
                  <a:lnTo>
                    <a:pt x="3472" y="3132"/>
                  </a:lnTo>
                  <a:lnTo>
                    <a:pt x="3474" y="3138"/>
                  </a:lnTo>
                  <a:lnTo>
                    <a:pt x="3474" y="3145"/>
                  </a:lnTo>
                  <a:lnTo>
                    <a:pt x="3471" y="3153"/>
                  </a:lnTo>
                  <a:lnTo>
                    <a:pt x="3465" y="3164"/>
                  </a:lnTo>
                  <a:lnTo>
                    <a:pt x="3458" y="3175"/>
                  </a:lnTo>
                  <a:lnTo>
                    <a:pt x="3451" y="3184"/>
                  </a:lnTo>
                  <a:lnTo>
                    <a:pt x="3445" y="3193"/>
                  </a:lnTo>
                  <a:lnTo>
                    <a:pt x="3439" y="3200"/>
                  </a:lnTo>
                  <a:lnTo>
                    <a:pt x="3434" y="3206"/>
                  </a:lnTo>
                  <a:lnTo>
                    <a:pt x="3431" y="3213"/>
                  </a:lnTo>
                  <a:lnTo>
                    <a:pt x="3430" y="3220"/>
                  </a:lnTo>
                  <a:lnTo>
                    <a:pt x="3431" y="3226"/>
                  </a:lnTo>
                  <a:lnTo>
                    <a:pt x="3431" y="3228"/>
                  </a:lnTo>
                  <a:lnTo>
                    <a:pt x="3431" y="3231"/>
                  </a:lnTo>
                  <a:lnTo>
                    <a:pt x="3429" y="3232"/>
                  </a:lnTo>
                  <a:lnTo>
                    <a:pt x="3426" y="3232"/>
                  </a:lnTo>
                  <a:lnTo>
                    <a:pt x="3418" y="3233"/>
                  </a:lnTo>
                  <a:lnTo>
                    <a:pt x="3405" y="3233"/>
                  </a:lnTo>
                  <a:lnTo>
                    <a:pt x="3399" y="3233"/>
                  </a:lnTo>
                  <a:lnTo>
                    <a:pt x="3393" y="3235"/>
                  </a:lnTo>
                  <a:lnTo>
                    <a:pt x="3387" y="3237"/>
                  </a:lnTo>
                  <a:lnTo>
                    <a:pt x="3382" y="3240"/>
                  </a:lnTo>
                  <a:lnTo>
                    <a:pt x="3375" y="3247"/>
                  </a:lnTo>
                  <a:lnTo>
                    <a:pt x="3369" y="3256"/>
                  </a:lnTo>
                  <a:lnTo>
                    <a:pt x="3367" y="3259"/>
                  </a:lnTo>
                  <a:lnTo>
                    <a:pt x="3363" y="3261"/>
                  </a:lnTo>
                  <a:lnTo>
                    <a:pt x="3360" y="3264"/>
                  </a:lnTo>
                  <a:lnTo>
                    <a:pt x="3356" y="3265"/>
                  </a:lnTo>
                  <a:lnTo>
                    <a:pt x="3348" y="3265"/>
                  </a:lnTo>
                  <a:lnTo>
                    <a:pt x="3341" y="3264"/>
                  </a:lnTo>
                  <a:lnTo>
                    <a:pt x="3333" y="3264"/>
                  </a:lnTo>
                  <a:lnTo>
                    <a:pt x="3326" y="3265"/>
                  </a:lnTo>
                  <a:lnTo>
                    <a:pt x="3324" y="3267"/>
                  </a:lnTo>
                  <a:lnTo>
                    <a:pt x="3322" y="3270"/>
                  </a:lnTo>
                  <a:lnTo>
                    <a:pt x="3320" y="3273"/>
                  </a:lnTo>
                  <a:lnTo>
                    <a:pt x="3320" y="3278"/>
                  </a:lnTo>
                  <a:lnTo>
                    <a:pt x="3318" y="3285"/>
                  </a:lnTo>
                  <a:lnTo>
                    <a:pt x="3316" y="3291"/>
                  </a:lnTo>
                  <a:lnTo>
                    <a:pt x="3311" y="3295"/>
                  </a:lnTo>
                  <a:lnTo>
                    <a:pt x="3305" y="3297"/>
                  </a:lnTo>
                  <a:lnTo>
                    <a:pt x="3301" y="3298"/>
                  </a:lnTo>
                  <a:lnTo>
                    <a:pt x="3299" y="3301"/>
                  </a:lnTo>
                  <a:lnTo>
                    <a:pt x="3298" y="3304"/>
                  </a:lnTo>
                  <a:lnTo>
                    <a:pt x="3298" y="3309"/>
                  </a:lnTo>
                  <a:lnTo>
                    <a:pt x="3298" y="3314"/>
                  </a:lnTo>
                  <a:lnTo>
                    <a:pt x="3300" y="3317"/>
                  </a:lnTo>
                  <a:lnTo>
                    <a:pt x="3302" y="3322"/>
                  </a:lnTo>
                  <a:lnTo>
                    <a:pt x="3307" y="3326"/>
                  </a:lnTo>
                  <a:lnTo>
                    <a:pt x="3317" y="3330"/>
                  </a:lnTo>
                  <a:lnTo>
                    <a:pt x="3324" y="3334"/>
                  </a:lnTo>
                  <a:lnTo>
                    <a:pt x="3327" y="3336"/>
                  </a:lnTo>
                  <a:lnTo>
                    <a:pt x="3331" y="3341"/>
                  </a:lnTo>
                  <a:lnTo>
                    <a:pt x="3335" y="3346"/>
                  </a:lnTo>
                  <a:lnTo>
                    <a:pt x="3338" y="3354"/>
                  </a:lnTo>
                  <a:lnTo>
                    <a:pt x="3348" y="3373"/>
                  </a:lnTo>
                  <a:lnTo>
                    <a:pt x="3357" y="3392"/>
                  </a:lnTo>
                  <a:lnTo>
                    <a:pt x="3367" y="3411"/>
                  </a:lnTo>
                  <a:lnTo>
                    <a:pt x="3374" y="3427"/>
                  </a:lnTo>
                  <a:lnTo>
                    <a:pt x="3383" y="3446"/>
                  </a:lnTo>
                  <a:lnTo>
                    <a:pt x="3396" y="3473"/>
                  </a:lnTo>
                  <a:lnTo>
                    <a:pt x="3409" y="3502"/>
                  </a:lnTo>
                  <a:lnTo>
                    <a:pt x="3420" y="3524"/>
                  </a:lnTo>
                  <a:lnTo>
                    <a:pt x="3429" y="3543"/>
                  </a:lnTo>
                  <a:lnTo>
                    <a:pt x="3437" y="3561"/>
                  </a:lnTo>
                  <a:lnTo>
                    <a:pt x="3446" y="3579"/>
                  </a:lnTo>
                  <a:lnTo>
                    <a:pt x="3452" y="3594"/>
                  </a:lnTo>
                  <a:lnTo>
                    <a:pt x="3456" y="3601"/>
                  </a:lnTo>
                  <a:lnTo>
                    <a:pt x="3458" y="3610"/>
                  </a:lnTo>
                  <a:lnTo>
                    <a:pt x="3462" y="3619"/>
                  </a:lnTo>
                  <a:lnTo>
                    <a:pt x="3462" y="3626"/>
                  </a:lnTo>
                  <a:lnTo>
                    <a:pt x="3457" y="3638"/>
                  </a:lnTo>
                  <a:lnTo>
                    <a:pt x="3452" y="3651"/>
                  </a:lnTo>
                  <a:lnTo>
                    <a:pt x="3453" y="3667"/>
                  </a:lnTo>
                  <a:lnTo>
                    <a:pt x="3455" y="3683"/>
                  </a:lnTo>
                  <a:lnTo>
                    <a:pt x="3457" y="3701"/>
                  </a:lnTo>
                  <a:lnTo>
                    <a:pt x="3456" y="3717"/>
                  </a:lnTo>
                  <a:lnTo>
                    <a:pt x="3455" y="3731"/>
                  </a:lnTo>
                  <a:lnTo>
                    <a:pt x="3455" y="3742"/>
                  </a:lnTo>
                  <a:lnTo>
                    <a:pt x="3456" y="3746"/>
                  </a:lnTo>
                  <a:lnTo>
                    <a:pt x="3457" y="3751"/>
                  </a:lnTo>
                  <a:lnTo>
                    <a:pt x="3459" y="3755"/>
                  </a:lnTo>
                  <a:lnTo>
                    <a:pt x="3462" y="3760"/>
                  </a:lnTo>
                  <a:lnTo>
                    <a:pt x="3468" y="3768"/>
                  </a:lnTo>
                  <a:lnTo>
                    <a:pt x="3472" y="3780"/>
                  </a:lnTo>
                  <a:lnTo>
                    <a:pt x="3475" y="3786"/>
                  </a:lnTo>
                  <a:lnTo>
                    <a:pt x="3476" y="3793"/>
                  </a:lnTo>
                  <a:lnTo>
                    <a:pt x="3476" y="3800"/>
                  </a:lnTo>
                  <a:lnTo>
                    <a:pt x="3476" y="3808"/>
                  </a:lnTo>
                  <a:lnTo>
                    <a:pt x="3475" y="3824"/>
                  </a:lnTo>
                  <a:lnTo>
                    <a:pt x="3476" y="3838"/>
                  </a:lnTo>
                  <a:lnTo>
                    <a:pt x="3477" y="3845"/>
                  </a:lnTo>
                  <a:lnTo>
                    <a:pt x="3478" y="3851"/>
                  </a:lnTo>
                  <a:lnTo>
                    <a:pt x="3482" y="3856"/>
                  </a:lnTo>
                  <a:lnTo>
                    <a:pt x="3487" y="3861"/>
                  </a:lnTo>
                  <a:lnTo>
                    <a:pt x="3501" y="3866"/>
                  </a:lnTo>
                  <a:lnTo>
                    <a:pt x="3509" y="3871"/>
                  </a:lnTo>
                  <a:lnTo>
                    <a:pt x="3512" y="3875"/>
                  </a:lnTo>
                  <a:lnTo>
                    <a:pt x="3512" y="3878"/>
                  </a:lnTo>
                  <a:lnTo>
                    <a:pt x="3512" y="3881"/>
                  </a:lnTo>
                  <a:lnTo>
                    <a:pt x="3509" y="3883"/>
                  </a:lnTo>
                  <a:lnTo>
                    <a:pt x="3505" y="3889"/>
                  </a:lnTo>
                  <a:lnTo>
                    <a:pt x="3497" y="3894"/>
                  </a:lnTo>
                  <a:lnTo>
                    <a:pt x="3490" y="3901"/>
                  </a:lnTo>
                  <a:lnTo>
                    <a:pt x="3484" y="3907"/>
                  </a:lnTo>
                  <a:lnTo>
                    <a:pt x="3480" y="3912"/>
                  </a:lnTo>
                  <a:lnTo>
                    <a:pt x="3476" y="3915"/>
                  </a:lnTo>
                  <a:lnTo>
                    <a:pt x="3474" y="3915"/>
                  </a:lnTo>
                  <a:lnTo>
                    <a:pt x="3471" y="3915"/>
                  </a:lnTo>
                  <a:lnTo>
                    <a:pt x="3468" y="3914"/>
                  </a:lnTo>
                  <a:lnTo>
                    <a:pt x="3464" y="3910"/>
                  </a:lnTo>
                  <a:lnTo>
                    <a:pt x="3450" y="3899"/>
                  </a:lnTo>
                  <a:lnTo>
                    <a:pt x="3436" y="3887"/>
                  </a:lnTo>
                  <a:lnTo>
                    <a:pt x="3431" y="3883"/>
                  </a:lnTo>
                  <a:lnTo>
                    <a:pt x="3426" y="3881"/>
                  </a:lnTo>
                  <a:lnTo>
                    <a:pt x="3424" y="3881"/>
                  </a:lnTo>
                  <a:lnTo>
                    <a:pt x="3423" y="3881"/>
                  </a:lnTo>
                  <a:lnTo>
                    <a:pt x="3420" y="3882"/>
                  </a:lnTo>
                  <a:lnTo>
                    <a:pt x="3419" y="3884"/>
                  </a:lnTo>
                  <a:lnTo>
                    <a:pt x="3412" y="3896"/>
                  </a:lnTo>
                  <a:lnTo>
                    <a:pt x="3407" y="3908"/>
                  </a:lnTo>
                  <a:lnTo>
                    <a:pt x="3405" y="3912"/>
                  </a:lnTo>
                  <a:lnTo>
                    <a:pt x="3402" y="3915"/>
                  </a:lnTo>
                  <a:lnTo>
                    <a:pt x="3399" y="3918"/>
                  </a:lnTo>
                  <a:lnTo>
                    <a:pt x="3395" y="3919"/>
                  </a:lnTo>
                  <a:lnTo>
                    <a:pt x="3392" y="3919"/>
                  </a:lnTo>
                  <a:lnTo>
                    <a:pt x="3387" y="3919"/>
                  </a:lnTo>
                  <a:lnTo>
                    <a:pt x="3382" y="3916"/>
                  </a:lnTo>
                  <a:lnTo>
                    <a:pt x="3379" y="3914"/>
                  </a:lnTo>
                  <a:lnTo>
                    <a:pt x="3369" y="3906"/>
                  </a:lnTo>
                  <a:lnTo>
                    <a:pt x="3360" y="3899"/>
                  </a:lnTo>
                  <a:lnTo>
                    <a:pt x="3349" y="3891"/>
                  </a:lnTo>
                  <a:lnTo>
                    <a:pt x="3338" y="3887"/>
                  </a:lnTo>
                  <a:lnTo>
                    <a:pt x="3327" y="3883"/>
                  </a:lnTo>
                  <a:lnTo>
                    <a:pt x="3318" y="3878"/>
                  </a:lnTo>
                  <a:lnTo>
                    <a:pt x="3310" y="3874"/>
                  </a:lnTo>
                  <a:lnTo>
                    <a:pt x="3302" y="3866"/>
                  </a:lnTo>
                  <a:lnTo>
                    <a:pt x="3297" y="3862"/>
                  </a:lnTo>
                  <a:lnTo>
                    <a:pt x="3289" y="3859"/>
                  </a:lnTo>
                  <a:lnTo>
                    <a:pt x="3282" y="3858"/>
                  </a:lnTo>
                  <a:lnTo>
                    <a:pt x="3275" y="3858"/>
                  </a:lnTo>
                  <a:lnTo>
                    <a:pt x="3268" y="3858"/>
                  </a:lnTo>
                  <a:lnTo>
                    <a:pt x="3260" y="3857"/>
                  </a:lnTo>
                  <a:lnTo>
                    <a:pt x="3256" y="3855"/>
                  </a:lnTo>
                  <a:lnTo>
                    <a:pt x="3251" y="3853"/>
                  </a:lnTo>
                  <a:lnTo>
                    <a:pt x="3248" y="3850"/>
                  </a:lnTo>
                  <a:lnTo>
                    <a:pt x="3245" y="3846"/>
                  </a:lnTo>
                  <a:lnTo>
                    <a:pt x="3238" y="3833"/>
                  </a:lnTo>
                  <a:lnTo>
                    <a:pt x="3231" y="3821"/>
                  </a:lnTo>
                  <a:lnTo>
                    <a:pt x="3226" y="3819"/>
                  </a:lnTo>
                  <a:lnTo>
                    <a:pt x="3222" y="3819"/>
                  </a:lnTo>
                  <a:lnTo>
                    <a:pt x="3218" y="3819"/>
                  </a:lnTo>
                  <a:lnTo>
                    <a:pt x="3213" y="3821"/>
                  </a:lnTo>
                  <a:lnTo>
                    <a:pt x="3211" y="3823"/>
                  </a:lnTo>
                  <a:lnTo>
                    <a:pt x="3209" y="3820"/>
                  </a:lnTo>
                  <a:lnTo>
                    <a:pt x="3207" y="3817"/>
                  </a:lnTo>
                  <a:lnTo>
                    <a:pt x="3206" y="3812"/>
                  </a:lnTo>
                  <a:lnTo>
                    <a:pt x="3205" y="3800"/>
                  </a:lnTo>
                  <a:lnTo>
                    <a:pt x="3204" y="3788"/>
                  </a:lnTo>
                  <a:lnTo>
                    <a:pt x="3203" y="3779"/>
                  </a:lnTo>
                  <a:lnTo>
                    <a:pt x="3200" y="3769"/>
                  </a:lnTo>
                  <a:lnTo>
                    <a:pt x="3199" y="3761"/>
                  </a:lnTo>
                  <a:lnTo>
                    <a:pt x="3196" y="3752"/>
                  </a:lnTo>
                  <a:lnTo>
                    <a:pt x="3192" y="3743"/>
                  </a:lnTo>
                  <a:lnTo>
                    <a:pt x="3186" y="3733"/>
                  </a:lnTo>
                  <a:lnTo>
                    <a:pt x="3182" y="3723"/>
                  </a:lnTo>
                  <a:lnTo>
                    <a:pt x="3180" y="3713"/>
                  </a:lnTo>
                  <a:lnTo>
                    <a:pt x="3179" y="3704"/>
                  </a:lnTo>
                  <a:lnTo>
                    <a:pt x="3178" y="3697"/>
                  </a:lnTo>
                  <a:lnTo>
                    <a:pt x="3176" y="3694"/>
                  </a:lnTo>
                  <a:lnTo>
                    <a:pt x="3176" y="3692"/>
                  </a:lnTo>
                  <a:lnTo>
                    <a:pt x="3175" y="3692"/>
                  </a:lnTo>
                  <a:lnTo>
                    <a:pt x="3173" y="3693"/>
                  </a:lnTo>
                  <a:lnTo>
                    <a:pt x="3169" y="3698"/>
                  </a:lnTo>
                  <a:lnTo>
                    <a:pt x="3165" y="3707"/>
                  </a:lnTo>
                  <a:lnTo>
                    <a:pt x="3157" y="3718"/>
                  </a:lnTo>
                  <a:lnTo>
                    <a:pt x="3152" y="3730"/>
                  </a:lnTo>
                  <a:lnTo>
                    <a:pt x="3146" y="3743"/>
                  </a:lnTo>
                  <a:lnTo>
                    <a:pt x="3136" y="3758"/>
                  </a:lnTo>
                  <a:lnTo>
                    <a:pt x="3129" y="3774"/>
                  </a:lnTo>
                  <a:lnTo>
                    <a:pt x="3123" y="3787"/>
                  </a:lnTo>
                  <a:lnTo>
                    <a:pt x="3122" y="3788"/>
                  </a:lnTo>
                  <a:lnTo>
                    <a:pt x="3121" y="3790"/>
                  </a:lnTo>
                  <a:lnTo>
                    <a:pt x="3119" y="3792"/>
                  </a:lnTo>
                  <a:lnTo>
                    <a:pt x="3117" y="3792"/>
                  </a:lnTo>
                  <a:lnTo>
                    <a:pt x="3112" y="3792"/>
                  </a:lnTo>
                  <a:lnTo>
                    <a:pt x="3108" y="3789"/>
                  </a:lnTo>
                  <a:lnTo>
                    <a:pt x="3103" y="3787"/>
                  </a:lnTo>
                  <a:lnTo>
                    <a:pt x="3098" y="3782"/>
                  </a:lnTo>
                  <a:lnTo>
                    <a:pt x="3094" y="3777"/>
                  </a:lnTo>
                  <a:lnTo>
                    <a:pt x="3092" y="3773"/>
                  </a:lnTo>
                  <a:lnTo>
                    <a:pt x="3089" y="3762"/>
                  </a:lnTo>
                  <a:lnTo>
                    <a:pt x="3086" y="3752"/>
                  </a:lnTo>
                  <a:lnTo>
                    <a:pt x="3084" y="3743"/>
                  </a:lnTo>
                  <a:lnTo>
                    <a:pt x="3079" y="3733"/>
                  </a:lnTo>
                  <a:lnTo>
                    <a:pt x="3075" y="3731"/>
                  </a:lnTo>
                  <a:lnTo>
                    <a:pt x="3070" y="3729"/>
                  </a:lnTo>
                  <a:lnTo>
                    <a:pt x="3065" y="3727"/>
                  </a:lnTo>
                  <a:lnTo>
                    <a:pt x="3058" y="3729"/>
                  </a:lnTo>
                  <a:lnTo>
                    <a:pt x="3050" y="3730"/>
                  </a:lnTo>
                  <a:lnTo>
                    <a:pt x="3045" y="3733"/>
                  </a:lnTo>
                  <a:lnTo>
                    <a:pt x="3037" y="3738"/>
                  </a:lnTo>
                  <a:lnTo>
                    <a:pt x="3031" y="3743"/>
                  </a:lnTo>
                  <a:lnTo>
                    <a:pt x="3027" y="3749"/>
                  </a:lnTo>
                  <a:lnTo>
                    <a:pt x="3024" y="3755"/>
                  </a:lnTo>
                  <a:lnTo>
                    <a:pt x="3022" y="3761"/>
                  </a:lnTo>
                  <a:lnTo>
                    <a:pt x="3022" y="3767"/>
                  </a:lnTo>
                  <a:lnTo>
                    <a:pt x="3022" y="3777"/>
                  </a:lnTo>
                  <a:lnTo>
                    <a:pt x="3022" y="3788"/>
                  </a:lnTo>
                  <a:lnTo>
                    <a:pt x="3020" y="3793"/>
                  </a:lnTo>
                  <a:lnTo>
                    <a:pt x="3017" y="3796"/>
                  </a:lnTo>
                  <a:lnTo>
                    <a:pt x="3015" y="3800"/>
                  </a:lnTo>
                  <a:lnTo>
                    <a:pt x="3011" y="3802"/>
                  </a:lnTo>
                  <a:lnTo>
                    <a:pt x="3002" y="3805"/>
                  </a:lnTo>
                  <a:lnTo>
                    <a:pt x="2991" y="3807"/>
                  </a:lnTo>
                  <a:lnTo>
                    <a:pt x="2979" y="3808"/>
                  </a:lnTo>
                  <a:lnTo>
                    <a:pt x="2966" y="3811"/>
                  </a:lnTo>
                  <a:lnTo>
                    <a:pt x="2960" y="3812"/>
                  </a:lnTo>
                  <a:lnTo>
                    <a:pt x="2954" y="3814"/>
                  </a:lnTo>
                  <a:lnTo>
                    <a:pt x="2948" y="3818"/>
                  </a:lnTo>
                  <a:lnTo>
                    <a:pt x="2942" y="3821"/>
                  </a:lnTo>
                  <a:lnTo>
                    <a:pt x="2932" y="3832"/>
                  </a:lnTo>
                  <a:lnTo>
                    <a:pt x="2921" y="3843"/>
                  </a:lnTo>
                  <a:lnTo>
                    <a:pt x="2914" y="3849"/>
                  </a:lnTo>
                  <a:lnTo>
                    <a:pt x="2908" y="3853"/>
                  </a:lnTo>
                  <a:lnTo>
                    <a:pt x="2901" y="3857"/>
                  </a:lnTo>
                  <a:lnTo>
                    <a:pt x="2894" y="3859"/>
                  </a:lnTo>
                  <a:lnTo>
                    <a:pt x="2888" y="3861"/>
                  </a:lnTo>
                  <a:lnTo>
                    <a:pt x="2880" y="3864"/>
                  </a:lnTo>
                  <a:lnTo>
                    <a:pt x="2876" y="3868"/>
                  </a:lnTo>
                  <a:lnTo>
                    <a:pt x="2871" y="3872"/>
                  </a:lnTo>
                  <a:lnTo>
                    <a:pt x="2869" y="3877"/>
                  </a:lnTo>
                  <a:lnTo>
                    <a:pt x="2866" y="3882"/>
                  </a:lnTo>
                  <a:lnTo>
                    <a:pt x="2865" y="3888"/>
                  </a:lnTo>
                  <a:lnTo>
                    <a:pt x="2865" y="3894"/>
                  </a:lnTo>
                  <a:lnTo>
                    <a:pt x="2867" y="3905"/>
                  </a:lnTo>
                  <a:lnTo>
                    <a:pt x="2871" y="3918"/>
                  </a:lnTo>
                  <a:lnTo>
                    <a:pt x="2877" y="3929"/>
                  </a:lnTo>
                  <a:lnTo>
                    <a:pt x="2883" y="3944"/>
                  </a:lnTo>
                  <a:lnTo>
                    <a:pt x="2885" y="3951"/>
                  </a:lnTo>
                  <a:lnTo>
                    <a:pt x="2886" y="3956"/>
                  </a:lnTo>
                  <a:lnTo>
                    <a:pt x="2885" y="3959"/>
                  </a:lnTo>
                  <a:lnTo>
                    <a:pt x="2883" y="3962"/>
                  </a:lnTo>
                  <a:lnTo>
                    <a:pt x="2878" y="3964"/>
                  </a:lnTo>
                  <a:lnTo>
                    <a:pt x="2873" y="3964"/>
                  </a:lnTo>
                  <a:lnTo>
                    <a:pt x="2867" y="3963"/>
                  </a:lnTo>
                  <a:lnTo>
                    <a:pt x="2860" y="3962"/>
                  </a:lnTo>
                  <a:lnTo>
                    <a:pt x="2857" y="3960"/>
                  </a:lnTo>
                  <a:lnTo>
                    <a:pt x="2854" y="3962"/>
                  </a:lnTo>
                  <a:lnTo>
                    <a:pt x="2851" y="3962"/>
                  </a:lnTo>
                  <a:lnTo>
                    <a:pt x="2850" y="3963"/>
                  </a:lnTo>
                  <a:lnTo>
                    <a:pt x="2845" y="3968"/>
                  </a:lnTo>
                  <a:lnTo>
                    <a:pt x="2841" y="3973"/>
                  </a:lnTo>
                  <a:lnTo>
                    <a:pt x="2838" y="3979"/>
                  </a:lnTo>
                  <a:lnTo>
                    <a:pt x="2834" y="3985"/>
                  </a:lnTo>
                  <a:lnTo>
                    <a:pt x="2832" y="3988"/>
                  </a:lnTo>
                  <a:lnTo>
                    <a:pt x="2828" y="3989"/>
                  </a:lnTo>
                  <a:lnTo>
                    <a:pt x="2826" y="3991"/>
                  </a:lnTo>
                  <a:lnTo>
                    <a:pt x="2822" y="3991"/>
                  </a:lnTo>
                  <a:lnTo>
                    <a:pt x="2816" y="3992"/>
                  </a:lnTo>
                  <a:lnTo>
                    <a:pt x="2812" y="3991"/>
                  </a:lnTo>
                  <a:lnTo>
                    <a:pt x="2806" y="3987"/>
                  </a:lnTo>
                  <a:lnTo>
                    <a:pt x="2796" y="3978"/>
                  </a:lnTo>
                  <a:lnTo>
                    <a:pt x="2793" y="3976"/>
                  </a:lnTo>
                  <a:lnTo>
                    <a:pt x="2789" y="3975"/>
                  </a:lnTo>
                  <a:lnTo>
                    <a:pt x="2784" y="3976"/>
                  </a:lnTo>
                  <a:lnTo>
                    <a:pt x="2781" y="3976"/>
                  </a:lnTo>
                  <a:lnTo>
                    <a:pt x="2774" y="3978"/>
                  </a:lnTo>
                  <a:lnTo>
                    <a:pt x="2768" y="3979"/>
                  </a:lnTo>
                  <a:lnTo>
                    <a:pt x="2762" y="3976"/>
                  </a:lnTo>
                  <a:lnTo>
                    <a:pt x="2757" y="3971"/>
                  </a:lnTo>
                  <a:lnTo>
                    <a:pt x="2752" y="3964"/>
                  </a:lnTo>
                  <a:lnTo>
                    <a:pt x="2746" y="3951"/>
                  </a:lnTo>
                  <a:lnTo>
                    <a:pt x="2740" y="3934"/>
                  </a:lnTo>
                  <a:lnTo>
                    <a:pt x="2733" y="3918"/>
                  </a:lnTo>
                  <a:lnTo>
                    <a:pt x="2727" y="3902"/>
                  </a:lnTo>
                  <a:lnTo>
                    <a:pt x="2721" y="3888"/>
                  </a:lnTo>
                  <a:lnTo>
                    <a:pt x="2719" y="3883"/>
                  </a:lnTo>
                  <a:lnTo>
                    <a:pt x="2715" y="3878"/>
                  </a:lnTo>
                  <a:lnTo>
                    <a:pt x="2712" y="3874"/>
                  </a:lnTo>
                  <a:lnTo>
                    <a:pt x="2707" y="3870"/>
                  </a:lnTo>
                  <a:lnTo>
                    <a:pt x="2702" y="3868"/>
                  </a:lnTo>
                  <a:lnTo>
                    <a:pt x="2697" y="3865"/>
                  </a:lnTo>
                  <a:lnTo>
                    <a:pt x="2693" y="3864"/>
                  </a:lnTo>
                  <a:lnTo>
                    <a:pt x="2687" y="3863"/>
                  </a:lnTo>
                  <a:lnTo>
                    <a:pt x="2676" y="3859"/>
                  </a:lnTo>
                  <a:lnTo>
                    <a:pt x="2667" y="3856"/>
                  </a:lnTo>
                  <a:lnTo>
                    <a:pt x="2659" y="3850"/>
                  </a:lnTo>
                  <a:lnTo>
                    <a:pt x="2651" y="3842"/>
                  </a:lnTo>
                  <a:lnTo>
                    <a:pt x="2645" y="3830"/>
                  </a:lnTo>
                  <a:lnTo>
                    <a:pt x="2640" y="3815"/>
                  </a:lnTo>
                  <a:lnTo>
                    <a:pt x="2636" y="3801"/>
                  </a:lnTo>
                  <a:lnTo>
                    <a:pt x="2631" y="3790"/>
                  </a:lnTo>
                  <a:lnTo>
                    <a:pt x="2618" y="3774"/>
                  </a:lnTo>
                  <a:lnTo>
                    <a:pt x="2601" y="3756"/>
                  </a:lnTo>
                  <a:lnTo>
                    <a:pt x="2598" y="3750"/>
                  </a:lnTo>
                  <a:lnTo>
                    <a:pt x="2594" y="3742"/>
                  </a:lnTo>
                  <a:lnTo>
                    <a:pt x="2593" y="3732"/>
                  </a:lnTo>
                  <a:lnTo>
                    <a:pt x="2590" y="3721"/>
                  </a:lnTo>
                  <a:lnTo>
                    <a:pt x="2588" y="3700"/>
                  </a:lnTo>
                  <a:lnTo>
                    <a:pt x="2587" y="3682"/>
                  </a:lnTo>
                  <a:lnTo>
                    <a:pt x="2584" y="3669"/>
                  </a:lnTo>
                  <a:lnTo>
                    <a:pt x="2580" y="3657"/>
                  </a:lnTo>
                  <a:lnTo>
                    <a:pt x="2575" y="3648"/>
                  </a:lnTo>
                  <a:lnTo>
                    <a:pt x="2569" y="3639"/>
                  </a:lnTo>
                  <a:lnTo>
                    <a:pt x="2562" y="3632"/>
                  </a:lnTo>
                  <a:lnTo>
                    <a:pt x="2554" y="3625"/>
                  </a:lnTo>
                  <a:lnTo>
                    <a:pt x="2551" y="3623"/>
                  </a:lnTo>
                  <a:lnTo>
                    <a:pt x="2548" y="3620"/>
                  </a:lnTo>
                  <a:lnTo>
                    <a:pt x="2545" y="3619"/>
                  </a:lnTo>
                  <a:lnTo>
                    <a:pt x="2542" y="3619"/>
                  </a:lnTo>
                  <a:lnTo>
                    <a:pt x="2536" y="3623"/>
                  </a:lnTo>
                  <a:lnTo>
                    <a:pt x="2529" y="3630"/>
                  </a:lnTo>
                  <a:lnTo>
                    <a:pt x="2520" y="3638"/>
                  </a:lnTo>
                  <a:lnTo>
                    <a:pt x="2514" y="3645"/>
                  </a:lnTo>
                  <a:lnTo>
                    <a:pt x="2510" y="3654"/>
                  </a:lnTo>
                  <a:lnTo>
                    <a:pt x="2505" y="3666"/>
                  </a:lnTo>
                  <a:lnTo>
                    <a:pt x="2500" y="3677"/>
                  </a:lnTo>
                  <a:lnTo>
                    <a:pt x="2497" y="3687"/>
                  </a:lnTo>
                  <a:lnTo>
                    <a:pt x="2494" y="3691"/>
                  </a:lnTo>
                  <a:lnTo>
                    <a:pt x="2491" y="3693"/>
                  </a:lnTo>
                  <a:lnTo>
                    <a:pt x="2486" y="3694"/>
                  </a:lnTo>
                  <a:lnTo>
                    <a:pt x="2482" y="3694"/>
                  </a:lnTo>
                  <a:lnTo>
                    <a:pt x="2473" y="3693"/>
                  </a:lnTo>
                  <a:lnTo>
                    <a:pt x="2464" y="3691"/>
                  </a:lnTo>
                  <a:lnTo>
                    <a:pt x="2461" y="3691"/>
                  </a:lnTo>
                  <a:lnTo>
                    <a:pt x="2460" y="3692"/>
                  </a:lnTo>
                  <a:lnTo>
                    <a:pt x="2458" y="3693"/>
                  </a:lnTo>
                  <a:lnTo>
                    <a:pt x="2457" y="3695"/>
                  </a:lnTo>
                  <a:lnTo>
                    <a:pt x="2460" y="3700"/>
                  </a:lnTo>
                  <a:lnTo>
                    <a:pt x="2463" y="3705"/>
                  </a:lnTo>
                  <a:lnTo>
                    <a:pt x="2468" y="3710"/>
                  </a:lnTo>
                  <a:lnTo>
                    <a:pt x="2472" y="3716"/>
                  </a:lnTo>
                  <a:lnTo>
                    <a:pt x="2474" y="3723"/>
                  </a:lnTo>
                  <a:lnTo>
                    <a:pt x="2474" y="3730"/>
                  </a:lnTo>
                  <a:lnTo>
                    <a:pt x="2474" y="3740"/>
                  </a:lnTo>
                  <a:lnTo>
                    <a:pt x="2474" y="3756"/>
                  </a:lnTo>
                  <a:lnTo>
                    <a:pt x="2476" y="3773"/>
                  </a:lnTo>
                  <a:lnTo>
                    <a:pt x="2480" y="3784"/>
                  </a:lnTo>
                  <a:lnTo>
                    <a:pt x="2483" y="3792"/>
                  </a:lnTo>
                  <a:lnTo>
                    <a:pt x="2486" y="3796"/>
                  </a:lnTo>
                  <a:lnTo>
                    <a:pt x="2486" y="3800"/>
                  </a:lnTo>
                  <a:lnTo>
                    <a:pt x="2485" y="3802"/>
                  </a:lnTo>
                  <a:lnTo>
                    <a:pt x="2483" y="3805"/>
                  </a:lnTo>
                  <a:lnTo>
                    <a:pt x="2480" y="3808"/>
                  </a:lnTo>
                  <a:lnTo>
                    <a:pt x="2470" y="3814"/>
                  </a:lnTo>
                  <a:lnTo>
                    <a:pt x="2457" y="3823"/>
                  </a:lnTo>
                  <a:lnTo>
                    <a:pt x="2450" y="3826"/>
                  </a:lnTo>
                  <a:lnTo>
                    <a:pt x="2443" y="3830"/>
                  </a:lnTo>
                  <a:lnTo>
                    <a:pt x="2435" y="3832"/>
                  </a:lnTo>
                  <a:lnTo>
                    <a:pt x="2426" y="3833"/>
                  </a:lnTo>
                  <a:lnTo>
                    <a:pt x="2419" y="3833"/>
                  </a:lnTo>
                  <a:lnTo>
                    <a:pt x="2412" y="3832"/>
                  </a:lnTo>
                  <a:lnTo>
                    <a:pt x="2407" y="3830"/>
                  </a:lnTo>
                  <a:lnTo>
                    <a:pt x="2403" y="3826"/>
                  </a:lnTo>
                  <a:lnTo>
                    <a:pt x="2395" y="3818"/>
                  </a:lnTo>
                  <a:lnTo>
                    <a:pt x="2392" y="3811"/>
                  </a:lnTo>
                  <a:lnTo>
                    <a:pt x="2390" y="3805"/>
                  </a:lnTo>
                  <a:lnTo>
                    <a:pt x="2387" y="3799"/>
                  </a:lnTo>
                  <a:lnTo>
                    <a:pt x="2385" y="3796"/>
                  </a:lnTo>
                  <a:lnTo>
                    <a:pt x="2384" y="3795"/>
                  </a:lnTo>
                  <a:lnTo>
                    <a:pt x="2381" y="3794"/>
                  </a:lnTo>
                  <a:lnTo>
                    <a:pt x="2378" y="3794"/>
                  </a:lnTo>
                  <a:lnTo>
                    <a:pt x="2372" y="3796"/>
                  </a:lnTo>
                  <a:lnTo>
                    <a:pt x="2366" y="3798"/>
                  </a:lnTo>
                  <a:lnTo>
                    <a:pt x="2360" y="3799"/>
                  </a:lnTo>
                  <a:lnTo>
                    <a:pt x="2355" y="3798"/>
                  </a:lnTo>
                  <a:lnTo>
                    <a:pt x="2351" y="3795"/>
                  </a:lnTo>
                  <a:lnTo>
                    <a:pt x="2350" y="3793"/>
                  </a:lnTo>
                  <a:lnTo>
                    <a:pt x="2348" y="3790"/>
                  </a:lnTo>
                  <a:lnTo>
                    <a:pt x="2347" y="3787"/>
                  </a:lnTo>
                  <a:lnTo>
                    <a:pt x="2344" y="3780"/>
                  </a:lnTo>
                  <a:lnTo>
                    <a:pt x="2343" y="3773"/>
                  </a:lnTo>
                  <a:lnTo>
                    <a:pt x="2342" y="3767"/>
                  </a:lnTo>
                  <a:lnTo>
                    <a:pt x="2340" y="3761"/>
                  </a:lnTo>
                  <a:lnTo>
                    <a:pt x="2336" y="3754"/>
                  </a:lnTo>
                  <a:lnTo>
                    <a:pt x="2331" y="3748"/>
                  </a:lnTo>
                  <a:lnTo>
                    <a:pt x="2322" y="3737"/>
                  </a:lnTo>
                  <a:lnTo>
                    <a:pt x="2310" y="3724"/>
                  </a:lnTo>
                  <a:lnTo>
                    <a:pt x="2298" y="3710"/>
                  </a:lnTo>
                  <a:lnTo>
                    <a:pt x="2287" y="3699"/>
                  </a:lnTo>
                  <a:lnTo>
                    <a:pt x="2284" y="3694"/>
                  </a:lnTo>
                  <a:lnTo>
                    <a:pt x="2281" y="3689"/>
                  </a:lnTo>
                  <a:lnTo>
                    <a:pt x="2279" y="3685"/>
                  </a:lnTo>
                  <a:lnTo>
                    <a:pt x="2278" y="3680"/>
                  </a:lnTo>
                  <a:lnTo>
                    <a:pt x="2278" y="3675"/>
                  </a:lnTo>
                  <a:lnTo>
                    <a:pt x="2278" y="3672"/>
                  </a:lnTo>
                  <a:lnTo>
                    <a:pt x="2279" y="3667"/>
                  </a:lnTo>
                  <a:lnTo>
                    <a:pt x="2280" y="3663"/>
                  </a:lnTo>
                  <a:lnTo>
                    <a:pt x="2288" y="3655"/>
                  </a:lnTo>
                  <a:lnTo>
                    <a:pt x="2298" y="3647"/>
                  </a:lnTo>
                  <a:lnTo>
                    <a:pt x="2299" y="3645"/>
                  </a:lnTo>
                  <a:lnTo>
                    <a:pt x="2299" y="3644"/>
                  </a:lnTo>
                  <a:lnTo>
                    <a:pt x="2298" y="3643"/>
                  </a:lnTo>
                  <a:lnTo>
                    <a:pt x="2297" y="3642"/>
                  </a:lnTo>
                  <a:lnTo>
                    <a:pt x="2293" y="3639"/>
                  </a:lnTo>
                  <a:lnTo>
                    <a:pt x="2290" y="3638"/>
                  </a:lnTo>
                  <a:lnTo>
                    <a:pt x="2279" y="3632"/>
                  </a:lnTo>
                  <a:lnTo>
                    <a:pt x="2267" y="3625"/>
                  </a:lnTo>
                  <a:lnTo>
                    <a:pt x="2261" y="3623"/>
                  </a:lnTo>
                  <a:lnTo>
                    <a:pt x="2255" y="3623"/>
                  </a:lnTo>
                  <a:lnTo>
                    <a:pt x="2249" y="3623"/>
                  </a:lnTo>
                  <a:lnTo>
                    <a:pt x="2242" y="3622"/>
                  </a:lnTo>
                  <a:lnTo>
                    <a:pt x="2234" y="3620"/>
                  </a:lnTo>
                  <a:lnTo>
                    <a:pt x="2228" y="3620"/>
                  </a:lnTo>
                  <a:lnTo>
                    <a:pt x="2222" y="3623"/>
                  </a:lnTo>
                  <a:lnTo>
                    <a:pt x="2217" y="3626"/>
                  </a:lnTo>
                  <a:lnTo>
                    <a:pt x="2214" y="3628"/>
                  </a:lnTo>
                  <a:lnTo>
                    <a:pt x="2210" y="3629"/>
                  </a:lnTo>
                  <a:lnTo>
                    <a:pt x="2205" y="3628"/>
                  </a:lnTo>
                  <a:lnTo>
                    <a:pt x="2201" y="3626"/>
                  </a:lnTo>
                  <a:lnTo>
                    <a:pt x="2191" y="3623"/>
                  </a:lnTo>
                  <a:lnTo>
                    <a:pt x="2182" y="3620"/>
                  </a:lnTo>
                  <a:lnTo>
                    <a:pt x="2178" y="3622"/>
                  </a:lnTo>
                  <a:lnTo>
                    <a:pt x="2177" y="3624"/>
                  </a:lnTo>
                  <a:lnTo>
                    <a:pt x="2177" y="3628"/>
                  </a:lnTo>
                  <a:lnTo>
                    <a:pt x="2178" y="3632"/>
                  </a:lnTo>
                  <a:lnTo>
                    <a:pt x="2179" y="3636"/>
                  </a:lnTo>
                  <a:lnTo>
                    <a:pt x="2179" y="3639"/>
                  </a:lnTo>
                  <a:lnTo>
                    <a:pt x="2173" y="3650"/>
                  </a:lnTo>
                  <a:lnTo>
                    <a:pt x="2167" y="3660"/>
                  </a:lnTo>
                  <a:lnTo>
                    <a:pt x="2165" y="3661"/>
                  </a:lnTo>
                  <a:lnTo>
                    <a:pt x="2161" y="3661"/>
                  </a:lnTo>
                  <a:lnTo>
                    <a:pt x="2157" y="3658"/>
                  </a:lnTo>
                  <a:lnTo>
                    <a:pt x="2151" y="3655"/>
                  </a:lnTo>
                  <a:lnTo>
                    <a:pt x="2146" y="3650"/>
                  </a:lnTo>
                  <a:lnTo>
                    <a:pt x="2141" y="3645"/>
                  </a:lnTo>
                  <a:lnTo>
                    <a:pt x="2138" y="3639"/>
                  </a:lnTo>
                  <a:lnTo>
                    <a:pt x="2135" y="3634"/>
                  </a:lnTo>
                  <a:lnTo>
                    <a:pt x="2133" y="3622"/>
                  </a:lnTo>
                  <a:lnTo>
                    <a:pt x="2130" y="3609"/>
                  </a:lnTo>
                  <a:lnTo>
                    <a:pt x="2126" y="3597"/>
                  </a:lnTo>
                  <a:lnTo>
                    <a:pt x="2121" y="3585"/>
                  </a:lnTo>
                  <a:lnTo>
                    <a:pt x="2117" y="3579"/>
                  </a:lnTo>
                  <a:lnTo>
                    <a:pt x="2115" y="3571"/>
                  </a:lnTo>
                  <a:lnTo>
                    <a:pt x="2114" y="3561"/>
                  </a:lnTo>
                  <a:lnTo>
                    <a:pt x="2113" y="3552"/>
                  </a:lnTo>
                  <a:lnTo>
                    <a:pt x="2111" y="3542"/>
                  </a:lnTo>
                  <a:lnTo>
                    <a:pt x="2111" y="3534"/>
                  </a:lnTo>
                  <a:lnTo>
                    <a:pt x="2113" y="3527"/>
                  </a:lnTo>
                  <a:lnTo>
                    <a:pt x="2114" y="3523"/>
                  </a:lnTo>
                  <a:lnTo>
                    <a:pt x="2115" y="3519"/>
                  </a:lnTo>
                  <a:lnTo>
                    <a:pt x="2120" y="3518"/>
                  </a:lnTo>
                  <a:lnTo>
                    <a:pt x="2123" y="3516"/>
                  </a:lnTo>
                  <a:lnTo>
                    <a:pt x="2128" y="3515"/>
                  </a:lnTo>
                  <a:lnTo>
                    <a:pt x="2132" y="3515"/>
                  </a:lnTo>
                  <a:lnTo>
                    <a:pt x="2136" y="3513"/>
                  </a:lnTo>
                  <a:lnTo>
                    <a:pt x="2138" y="3513"/>
                  </a:lnTo>
                  <a:lnTo>
                    <a:pt x="2139" y="3512"/>
                  </a:lnTo>
                  <a:lnTo>
                    <a:pt x="2139" y="3511"/>
                  </a:lnTo>
                  <a:lnTo>
                    <a:pt x="2139" y="3509"/>
                  </a:lnTo>
                  <a:lnTo>
                    <a:pt x="2132" y="3499"/>
                  </a:lnTo>
                  <a:lnTo>
                    <a:pt x="2123" y="3491"/>
                  </a:lnTo>
                  <a:lnTo>
                    <a:pt x="2114" y="3481"/>
                  </a:lnTo>
                  <a:lnTo>
                    <a:pt x="2104" y="3472"/>
                  </a:lnTo>
                  <a:lnTo>
                    <a:pt x="2098" y="3465"/>
                  </a:lnTo>
                  <a:lnTo>
                    <a:pt x="2094" y="3459"/>
                  </a:lnTo>
                  <a:lnTo>
                    <a:pt x="2090" y="3453"/>
                  </a:lnTo>
                  <a:lnTo>
                    <a:pt x="2086" y="3447"/>
                  </a:lnTo>
                  <a:lnTo>
                    <a:pt x="2082" y="3436"/>
                  </a:lnTo>
                  <a:lnTo>
                    <a:pt x="2079" y="3427"/>
                  </a:lnTo>
                  <a:lnTo>
                    <a:pt x="2078" y="3424"/>
                  </a:lnTo>
                  <a:lnTo>
                    <a:pt x="2076" y="3422"/>
                  </a:lnTo>
                  <a:lnTo>
                    <a:pt x="2072" y="3421"/>
                  </a:lnTo>
                  <a:lnTo>
                    <a:pt x="2069" y="3420"/>
                  </a:lnTo>
                  <a:lnTo>
                    <a:pt x="2058" y="3420"/>
                  </a:lnTo>
                  <a:lnTo>
                    <a:pt x="2046" y="3422"/>
                  </a:lnTo>
                  <a:lnTo>
                    <a:pt x="2034" y="3424"/>
                  </a:lnTo>
                  <a:lnTo>
                    <a:pt x="2025" y="3426"/>
                  </a:lnTo>
                  <a:lnTo>
                    <a:pt x="2017" y="3424"/>
                  </a:lnTo>
                  <a:lnTo>
                    <a:pt x="2008" y="3421"/>
                  </a:lnTo>
                  <a:lnTo>
                    <a:pt x="1998" y="3414"/>
                  </a:lnTo>
                  <a:lnTo>
                    <a:pt x="1989" y="3406"/>
                  </a:lnTo>
                  <a:lnTo>
                    <a:pt x="1983" y="3403"/>
                  </a:lnTo>
                  <a:lnTo>
                    <a:pt x="1977" y="3401"/>
                  </a:lnTo>
                  <a:lnTo>
                    <a:pt x="1971" y="3398"/>
                  </a:lnTo>
                  <a:lnTo>
                    <a:pt x="1964" y="3397"/>
                  </a:lnTo>
                  <a:lnTo>
                    <a:pt x="1951" y="3396"/>
                  </a:lnTo>
                  <a:lnTo>
                    <a:pt x="1939" y="3397"/>
                  </a:lnTo>
                  <a:lnTo>
                    <a:pt x="1933" y="3399"/>
                  </a:lnTo>
                  <a:lnTo>
                    <a:pt x="1927" y="3402"/>
                  </a:lnTo>
                  <a:lnTo>
                    <a:pt x="1922" y="3405"/>
                  </a:lnTo>
                  <a:lnTo>
                    <a:pt x="1918" y="3409"/>
                  </a:lnTo>
                  <a:lnTo>
                    <a:pt x="1906" y="3420"/>
                  </a:lnTo>
                  <a:lnTo>
                    <a:pt x="1893" y="3431"/>
                  </a:lnTo>
                  <a:lnTo>
                    <a:pt x="1878" y="3443"/>
                  </a:lnTo>
                  <a:lnTo>
                    <a:pt x="1863" y="3453"/>
                  </a:lnTo>
                  <a:lnTo>
                    <a:pt x="1855" y="3458"/>
                  </a:lnTo>
                  <a:lnTo>
                    <a:pt x="1846" y="3460"/>
                  </a:lnTo>
                  <a:lnTo>
                    <a:pt x="1838" y="3462"/>
                  </a:lnTo>
                  <a:lnTo>
                    <a:pt x="1830" y="3464"/>
                  </a:lnTo>
                  <a:lnTo>
                    <a:pt x="1821" y="3464"/>
                  </a:lnTo>
                  <a:lnTo>
                    <a:pt x="1814" y="3462"/>
                  </a:lnTo>
                  <a:lnTo>
                    <a:pt x="1808" y="3461"/>
                  </a:lnTo>
                  <a:lnTo>
                    <a:pt x="1802" y="3460"/>
                  </a:lnTo>
                  <a:lnTo>
                    <a:pt x="1793" y="3456"/>
                  </a:lnTo>
                  <a:lnTo>
                    <a:pt x="1783" y="3454"/>
                  </a:lnTo>
                  <a:lnTo>
                    <a:pt x="1773" y="3453"/>
                  </a:lnTo>
                  <a:lnTo>
                    <a:pt x="1763" y="3453"/>
                  </a:lnTo>
                  <a:lnTo>
                    <a:pt x="1755" y="3452"/>
                  </a:lnTo>
                  <a:lnTo>
                    <a:pt x="1748" y="3448"/>
                  </a:lnTo>
                  <a:lnTo>
                    <a:pt x="1742" y="3443"/>
                  </a:lnTo>
                  <a:lnTo>
                    <a:pt x="1736" y="3436"/>
                  </a:lnTo>
                  <a:lnTo>
                    <a:pt x="1727" y="3428"/>
                  </a:lnTo>
                  <a:lnTo>
                    <a:pt x="1716" y="3420"/>
                  </a:lnTo>
                  <a:lnTo>
                    <a:pt x="1705" y="3411"/>
                  </a:lnTo>
                  <a:lnTo>
                    <a:pt x="1695" y="3404"/>
                  </a:lnTo>
                  <a:lnTo>
                    <a:pt x="1689" y="3398"/>
                  </a:lnTo>
                  <a:lnTo>
                    <a:pt x="1686" y="3393"/>
                  </a:lnTo>
                  <a:lnTo>
                    <a:pt x="1685" y="3387"/>
                  </a:lnTo>
                  <a:lnTo>
                    <a:pt x="1683" y="3382"/>
                  </a:lnTo>
                  <a:lnTo>
                    <a:pt x="1683" y="3374"/>
                  </a:lnTo>
                  <a:lnTo>
                    <a:pt x="1683" y="3368"/>
                  </a:lnTo>
                  <a:lnTo>
                    <a:pt x="1681" y="3361"/>
                  </a:lnTo>
                  <a:lnTo>
                    <a:pt x="1677" y="3354"/>
                  </a:lnTo>
                  <a:lnTo>
                    <a:pt x="1675" y="3348"/>
                  </a:lnTo>
                  <a:lnTo>
                    <a:pt x="1675" y="3341"/>
                  </a:lnTo>
                  <a:lnTo>
                    <a:pt x="1676" y="3334"/>
                  </a:lnTo>
                  <a:lnTo>
                    <a:pt x="1679" y="3328"/>
                  </a:lnTo>
                  <a:lnTo>
                    <a:pt x="1680" y="3322"/>
                  </a:lnTo>
                  <a:lnTo>
                    <a:pt x="1680" y="3321"/>
                  </a:lnTo>
                  <a:lnTo>
                    <a:pt x="1676" y="3321"/>
                  </a:lnTo>
                  <a:lnTo>
                    <a:pt x="1669" y="3322"/>
                  </a:lnTo>
                  <a:lnTo>
                    <a:pt x="1658" y="3324"/>
                  </a:lnTo>
                  <a:lnTo>
                    <a:pt x="1647" y="3327"/>
                  </a:lnTo>
                  <a:lnTo>
                    <a:pt x="1636" y="3329"/>
                  </a:lnTo>
                  <a:lnTo>
                    <a:pt x="1626" y="3333"/>
                  </a:lnTo>
                  <a:lnTo>
                    <a:pt x="1620" y="3336"/>
                  </a:lnTo>
                  <a:lnTo>
                    <a:pt x="1614" y="3340"/>
                  </a:lnTo>
                  <a:lnTo>
                    <a:pt x="1611" y="3344"/>
                  </a:lnTo>
                  <a:lnTo>
                    <a:pt x="1607" y="3348"/>
                  </a:lnTo>
                  <a:lnTo>
                    <a:pt x="1603" y="3358"/>
                  </a:lnTo>
                  <a:lnTo>
                    <a:pt x="1600" y="3366"/>
                  </a:lnTo>
                  <a:lnTo>
                    <a:pt x="1598" y="3370"/>
                  </a:lnTo>
                  <a:lnTo>
                    <a:pt x="1594" y="3372"/>
                  </a:lnTo>
                  <a:lnTo>
                    <a:pt x="1591" y="3374"/>
                  </a:lnTo>
                  <a:lnTo>
                    <a:pt x="1585" y="3377"/>
                  </a:lnTo>
                  <a:lnTo>
                    <a:pt x="1572" y="3379"/>
                  </a:lnTo>
                  <a:lnTo>
                    <a:pt x="1557" y="3380"/>
                  </a:lnTo>
                  <a:lnTo>
                    <a:pt x="1551" y="3380"/>
                  </a:lnTo>
                  <a:lnTo>
                    <a:pt x="1546" y="3383"/>
                  </a:lnTo>
                  <a:lnTo>
                    <a:pt x="1540" y="3385"/>
                  </a:lnTo>
                  <a:lnTo>
                    <a:pt x="1535" y="3387"/>
                  </a:lnTo>
                  <a:lnTo>
                    <a:pt x="1524" y="3392"/>
                  </a:lnTo>
                  <a:lnTo>
                    <a:pt x="1512" y="3396"/>
                  </a:lnTo>
                  <a:lnTo>
                    <a:pt x="1506" y="3397"/>
                  </a:lnTo>
                  <a:lnTo>
                    <a:pt x="1500" y="3396"/>
                  </a:lnTo>
                  <a:lnTo>
                    <a:pt x="1496" y="3395"/>
                  </a:lnTo>
                  <a:lnTo>
                    <a:pt x="1491" y="3391"/>
                  </a:lnTo>
                  <a:lnTo>
                    <a:pt x="1486" y="3387"/>
                  </a:lnTo>
                  <a:lnTo>
                    <a:pt x="1483" y="3383"/>
                  </a:lnTo>
                  <a:lnTo>
                    <a:pt x="1479" y="3378"/>
                  </a:lnTo>
                  <a:lnTo>
                    <a:pt x="1475" y="3372"/>
                  </a:lnTo>
                  <a:lnTo>
                    <a:pt x="1472" y="3366"/>
                  </a:lnTo>
                  <a:lnTo>
                    <a:pt x="1468" y="3361"/>
                  </a:lnTo>
                  <a:lnTo>
                    <a:pt x="1464" y="3358"/>
                  </a:lnTo>
                  <a:lnTo>
                    <a:pt x="1459" y="3354"/>
                  </a:lnTo>
                  <a:lnTo>
                    <a:pt x="1448" y="3349"/>
                  </a:lnTo>
                  <a:lnTo>
                    <a:pt x="1439" y="3346"/>
                  </a:lnTo>
                  <a:lnTo>
                    <a:pt x="1435" y="3346"/>
                  </a:lnTo>
                  <a:lnTo>
                    <a:pt x="1433" y="3347"/>
                  </a:lnTo>
                  <a:lnTo>
                    <a:pt x="1430" y="3349"/>
                  </a:lnTo>
                  <a:lnTo>
                    <a:pt x="1429" y="3353"/>
                  </a:lnTo>
                  <a:lnTo>
                    <a:pt x="1425" y="3364"/>
                  </a:lnTo>
                  <a:lnTo>
                    <a:pt x="1424" y="3374"/>
                  </a:lnTo>
                  <a:lnTo>
                    <a:pt x="1423" y="3379"/>
                  </a:lnTo>
                  <a:lnTo>
                    <a:pt x="1421" y="3384"/>
                  </a:lnTo>
                  <a:lnTo>
                    <a:pt x="1417" y="3386"/>
                  </a:lnTo>
                  <a:lnTo>
                    <a:pt x="1414" y="3389"/>
                  </a:lnTo>
                  <a:lnTo>
                    <a:pt x="1405" y="3390"/>
                  </a:lnTo>
                  <a:lnTo>
                    <a:pt x="1396" y="3391"/>
                  </a:lnTo>
                  <a:lnTo>
                    <a:pt x="1387" y="3391"/>
                  </a:lnTo>
                  <a:lnTo>
                    <a:pt x="1383" y="3393"/>
                  </a:lnTo>
                  <a:lnTo>
                    <a:pt x="1379" y="3396"/>
                  </a:lnTo>
                  <a:lnTo>
                    <a:pt x="1376" y="3398"/>
                  </a:lnTo>
                  <a:lnTo>
                    <a:pt x="1364" y="3403"/>
                  </a:lnTo>
                  <a:lnTo>
                    <a:pt x="1345" y="3409"/>
                  </a:lnTo>
                  <a:lnTo>
                    <a:pt x="1332" y="3412"/>
                  </a:lnTo>
                  <a:lnTo>
                    <a:pt x="1318" y="3414"/>
                  </a:lnTo>
                  <a:lnTo>
                    <a:pt x="1313" y="3414"/>
                  </a:lnTo>
                  <a:lnTo>
                    <a:pt x="1307" y="3412"/>
                  </a:lnTo>
                  <a:lnTo>
                    <a:pt x="1302" y="3411"/>
                  </a:lnTo>
                  <a:lnTo>
                    <a:pt x="1297" y="3410"/>
                  </a:lnTo>
                  <a:lnTo>
                    <a:pt x="1282" y="3396"/>
                  </a:lnTo>
                  <a:lnTo>
                    <a:pt x="1265" y="3378"/>
                  </a:lnTo>
                  <a:lnTo>
                    <a:pt x="1254" y="3368"/>
                  </a:lnTo>
                  <a:lnTo>
                    <a:pt x="1241" y="3359"/>
                  </a:lnTo>
                  <a:lnTo>
                    <a:pt x="1228" y="3349"/>
                  </a:lnTo>
                  <a:lnTo>
                    <a:pt x="1217" y="3345"/>
                  </a:lnTo>
                  <a:lnTo>
                    <a:pt x="1210" y="3341"/>
                  </a:lnTo>
                  <a:lnTo>
                    <a:pt x="1203" y="3338"/>
                  </a:lnTo>
                  <a:lnTo>
                    <a:pt x="1197" y="3333"/>
                  </a:lnTo>
                  <a:lnTo>
                    <a:pt x="1192" y="3327"/>
                  </a:lnTo>
                  <a:lnTo>
                    <a:pt x="1188" y="3320"/>
                  </a:lnTo>
                  <a:lnTo>
                    <a:pt x="1181" y="3314"/>
                  </a:lnTo>
                  <a:lnTo>
                    <a:pt x="1173" y="3310"/>
                  </a:lnTo>
                  <a:lnTo>
                    <a:pt x="1168" y="3305"/>
                  </a:lnTo>
                  <a:lnTo>
                    <a:pt x="1165" y="3302"/>
                  </a:lnTo>
                  <a:lnTo>
                    <a:pt x="1164" y="3298"/>
                  </a:lnTo>
                  <a:lnTo>
                    <a:pt x="1163" y="3295"/>
                  </a:lnTo>
                  <a:lnTo>
                    <a:pt x="1162" y="3290"/>
                  </a:lnTo>
                  <a:lnTo>
                    <a:pt x="1162" y="3278"/>
                  </a:lnTo>
                  <a:lnTo>
                    <a:pt x="1162" y="3263"/>
                  </a:lnTo>
                  <a:lnTo>
                    <a:pt x="1162" y="3256"/>
                  </a:lnTo>
                  <a:lnTo>
                    <a:pt x="1160" y="3248"/>
                  </a:lnTo>
                  <a:lnTo>
                    <a:pt x="1158" y="3242"/>
                  </a:lnTo>
                  <a:lnTo>
                    <a:pt x="1156" y="3238"/>
                  </a:lnTo>
                  <a:lnTo>
                    <a:pt x="1150" y="3229"/>
                  </a:lnTo>
                  <a:lnTo>
                    <a:pt x="1143" y="3222"/>
                  </a:lnTo>
                  <a:lnTo>
                    <a:pt x="1139" y="3220"/>
                  </a:lnTo>
                  <a:lnTo>
                    <a:pt x="1137" y="3216"/>
                  </a:lnTo>
                  <a:lnTo>
                    <a:pt x="1134" y="3214"/>
                  </a:lnTo>
                  <a:lnTo>
                    <a:pt x="1134" y="3212"/>
                  </a:lnTo>
                  <a:lnTo>
                    <a:pt x="1134" y="3206"/>
                  </a:lnTo>
                  <a:lnTo>
                    <a:pt x="1137" y="3200"/>
                  </a:lnTo>
                  <a:lnTo>
                    <a:pt x="1139" y="3193"/>
                  </a:lnTo>
                  <a:lnTo>
                    <a:pt x="1140" y="3185"/>
                  </a:lnTo>
                  <a:lnTo>
                    <a:pt x="1143" y="3179"/>
                  </a:lnTo>
                  <a:lnTo>
                    <a:pt x="1143" y="3172"/>
                  </a:lnTo>
                  <a:lnTo>
                    <a:pt x="1138" y="3158"/>
                  </a:lnTo>
                  <a:lnTo>
                    <a:pt x="1128" y="3138"/>
                  </a:lnTo>
                  <a:lnTo>
                    <a:pt x="1125" y="3126"/>
                  </a:lnTo>
                  <a:lnTo>
                    <a:pt x="1124" y="3113"/>
                  </a:lnTo>
                  <a:lnTo>
                    <a:pt x="1122" y="3100"/>
                  </a:lnTo>
                  <a:lnTo>
                    <a:pt x="1122" y="3087"/>
                  </a:lnTo>
                  <a:lnTo>
                    <a:pt x="1121" y="3082"/>
                  </a:lnTo>
                  <a:lnTo>
                    <a:pt x="1120" y="3077"/>
                  </a:lnTo>
                  <a:lnTo>
                    <a:pt x="1116" y="3074"/>
                  </a:lnTo>
                  <a:lnTo>
                    <a:pt x="1113" y="3071"/>
                  </a:lnTo>
                  <a:lnTo>
                    <a:pt x="1104" y="3069"/>
                  </a:lnTo>
                  <a:lnTo>
                    <a:pt x="1096" y="3068"/>
                  </a:lnTo>
                  <a:lnTo>
                    <a:pt x="1093" y="3068"/>
                  </a:lnTo>
                  <a:lnTo>
                    <a:pt x="1088" y="3068"/>
                  </a:lnTo>
                  <a:lnTo>
                    <a:pt x="1084" y="3065"/>
                  </a:lnTo>
                  <a:lnTo>
                    <a:pt x="1082" y="3064"/>
                  </a:lnTo>
                  <a:lnTo>
                    <a:pt x="1078" y="3062"/>
                  </a:lnTo>
                  <a:lnTo>
                    <a:pt x="1077" y="3061"/>
                  </a:lnTo>
                  <a:lnTo>
                    <a:pt x="1075" y="3061"/>
                  </a:lnTo>
                  <a:lnTo>
                    <a:pt x="1074" y="3061"/>
                  </a:lnTo>
                  <a:lnTo>
                    <a:pt x="1070" y="3064"/>
                  </a:lnTo>
                  <a:lnTo>
                    <a:pt x="1064" y="3068"/>
                  </a:lnTo>
                  <a:lnTo>
                    <a:pt x="1052" y="3074"/>
                  </a:lnTo>
                  <a:lnTo>
                    <a:pt x="1040" y="3080"/>
                  </a:lnTo>
                  <a:lnTo>
                    <a:pt x="1024" y="3088"/>
                  </a:lnTo>
                  <a:lnTo>
                    <a:pt x="1009" y="3094"/>
                  </a:lnTo>
                  <a:lnTo>
                    <a:pt x="1003" y="3096"/>
                  </a:lnTo>
                  <a:lnTo>
                    <a:pt x="998" y="3097"/>
                  </a:lnTo>
                  <a:lnTo>
                    <a:pt x="993" y="3099"/>
                  </a:lnTo>
                  <a:lnTo>
                    <a:pt x="989" y="3099"/>
                  </a:lnTo>
                  <a:lnTo>
                    <a:pt x="981" y="3095"/>
                  </a:lnTo>
                  <a:lnTo>
                    <a:pt x="974" y="3093"/>
                  </a:lnTo>
                  <a:lnTo>
                    <a:pt x="970" y="3092"/>
                  </a:lnTo>
                  <a:lnTo>
                    <a:pt x="967" y="3092"/>
                  </a:lnTo>
                  <a:lnTo>
                    <a:pt x="962" y="3094"/>
                  </a:lnTo>
                  <a:lnTo>
                    <a:pt x="958" y="3096"/>
                  </a:lnTo>
                  <a:lnTo>
                    <a:pt x="951" y="3102"/>
                  </a:lnTo>
                  <a:lnTo>
                    <a:pt x="944" y="3107"/>
                  </a:lnTo>
                  <a:lnTo>
                    <a:pt x="940" y="3108"/>
                  </a:lnTo>
                  <a:lnTo>
                    <a:pt x="936" y="3109"/>
                  </a:lnTo>
                  <a:lnTo>
                    <a:pt x="930" y="3109"/>
                  </a:lnTo>
                  <a:lnTo>
                    <a:pt x="923" y="3108"/>
                  </a:lnTo>
                  <a:lnTo>
                    <a:pt x="899" y="3107"/>
                  </a:lnTo>
                  <a:lnTo>
                    <a:pt x="880" y="3103"/>
                  </a:lnTo>
                  <a:lnTo>
                    <a:pt x="872" y="3101"/>
                  </a:lnTo>
                  <a:lnTo>
                    <a:pt x="863" y="3097"/>
                  </a:lnTo>
                  <a:lnTo>
                    <a:pt x="855" y="3092"/>
                  </a:lnTo>
                  <a:lnTo>
                    <a:pt x="847" y="3082"/>
                  </a:lnTo>
                  <a:lnTo>
                    <a:pt x="836" y="3069"/>
                  </a:lnTo>
                  <a:lnTo>
                    <a:pt x="826" y="3057"/>
                  </a:lnTo>
                  <a:lnTo>
                    <a:pt x="822" y="3051"/>
                  </a:lnTo>
                  <a:lnTo>
                    <a:pt x="817" y="3045"/>
                  </a:lnTo>
                  <a:lnTo>
                    <a:pt x="814" y="3038"/>
                  </a:lnTo>
                  <a:lnTo>
                    <a:pt x="811" y="3030"/>
                  </a:lnTo>
                  <a:lnTo>
                    <a:pt x="807" y="3013"/>
                  </a:lnTo>
                  <a:lnTo>
                    <a:pt x="805" y="2999"/>
                  </a:lnTo>
                  <a:lnTo>
                    <a:pt x="805" y="2992"/>
                  </a:lnTo>
                  <a:lnTo>
                    <a:pt x="805" y="2986"/>
                  </a:lnTo>
                  <a:lnTo>
                    <a:pt x="806" y="2981"/>
                  </a:lnTo>
                  <a:lnTo>
                    <a:pt x="807" y="2977"/>
                  </a:lnTo>
                  <a:lnTo>
                    <a:pt x="810" y="2974"/>
                  </a:lnTo>
                  <a:lnTo>
                    <a:pt x="812" y="2971"/>
                  </a:lnTo>
                  <a:lnTo>
                    <a:pt x="816" y="2969"/>
                  </a:lnTo>
                  <a:lnTo>
                    <a:pt x="819" y="2968"/>
                  </a:lnTo>
                  <a:lnTo>
                    <a:pt x="828" y="2967"/>
                  </a:lnTo>
                  <a:lnTo>
                    <a:pt x="837" y="2967"/>
                  </a:lnTo>
                  <a:lnTo>
                    <a:pt x="847" y="2968"/>
                  </a:lnTo>
                  <a:lnTo>
                    <a:pt x="857" y="2968"/>
                  </a:lnTo>
                  <a:lnTo>
                    <a:pt x="862" y="2967"/>
                  </a:lnTo>
                  <a:lnTo>
                    <a:pt x="866" y="2967"/>
                  </a:lnTo>
                  <a:lnTo>
                    <a:pt x="869" y="2964"/>
                  </a:lnTo>
                  <a:lnTo>
                    <a:pt x="872" y="2963"/>
                  </a:lnTo>
                  <a:lnTo>
                    <a:pt x="876" y="2956"/>
                  </a:lnTo>
                  <a:lnTo>
                    <a:pt x="879" y="2947"/>
                  </a:lnTo>
                  <a:lnTo>
                    <a:pt x="880" y="2941"/>
                  </a:lnTo>
                  <a:lnTo>
                    <a:pt x="883" y="2936"/>
                  </a:lnTo>
                  <a:lnTo>
                    <a:pt x="887" y="2932"/>
                  </a:lnTo>
                  <a:lnTo>
                    <a:pt x="891" y="2929"/>
                  </a:lnTo>
                  <a:lnTo>
                    <a:pt x="896" y="2925"/>
                  </a:lnTo>
                  <a:lnTo>
                    <a:pt x="902" y="2923"/>
                  </a:lnTo>
                  <a:lnTo>
                    <a:pt x="908" y="2922"/>
                  </a:lnTo>
                  <a:lnTo>
                    <a:pt x="917" y="2922"/>
                  </a:lnTo>
                  <a:lnTo>
                    <a:pt x="932" y="2920"/>
                  </a:lnTo>
                  <a:lnTo>
                    <a:pt x="949" y="2919"/>
                  </a:lnTo>
                  <a:lnTo>
                    <a:pt x="956" y="2918"/>
                  </a:lnTo>
                  <a:lnTo>
                    <a:pt x="962" y="2916"/>
                  </a:lnTo>
                  <a:lnTo>
                    <a:pt x="963" y="2914"/>
                  </a:lnTo>
                  <a:lnTo>
                    <a:pt x="965" y="2912"/>
                  </a:lnTo>
                  <a:lnTo>
                    <a:pt x="965" y="2910"/>
                  </a:lnTo>
                  <a:lnTo>
                    <a:pt x="967" y="2908"/>
                  </a:lnTo>
                  <a:lnTo>
                    <a:pt x="965" y="2893"/>
                  </a:lnTo>
                  <a:lnTo>
                    <a:pt x="964" y="2879"/>
                  </a:lnTo>
                  <a:lnTo>
                    <a:pt x="964" y="2872"/>
                  </a:lnTo>
                  <a:lnTo>
                    <a:pt x="965" y="2867"/>
                  </a:lnTo>
                  <a:lnTo>
                    <a:pt x="969" y="2864"/>
                  </a:lnTo>
                  <a:lnTo>
                    <a:pt x="976" y="2862"/>
                  </a:lnTo>
                  <a:lnTo>
                    <a:pt x="978" y="2861"/>
                  </a:lnTo>
                  <a:lnTo>
                    <a:pt x="981" y="2860"/>
                  </a:lnTo>
                  <a:lnTo>
                    <a:pt x="982" y="2859"/>
                  </a:lnTo>
                  <a:lnTo>
                    <a:pt x="981" y="2857"/>
                  </a:lnTo>
                  <a:lnTo>
                    <a:pt x="977" y="2851"/>
                  </a:lnTo>
                  <a:lnTo>
                    <a:pt x="975" y="2845"/>
                  </a:lnTo>
                  <a:lnTo>
                    <a:pt x="975" y="2842"/>
                  </a:lnTo>
                  <a:lnTo>
                    <a:pt x="974" y="2838"/>
                  </a:lnTo>
                  <a:lnTo>
                    <a:pt x="973" y="2836"/>
                  </a:lnTo>
                  <a:lnTo>
                    <a:pt x="970" y="2834"/>
                  </a:lnTo>
                  <a:lnTo>
                    <a:pt x="968" y="2834"/>
                  </a:lnTo>
                  <a:lnTo>
                    <a:pt x="965" y="2834"/>
                  </a:lnTo>
                  <a:lnTo>
                    <a:pt x="963" y="2835"/>
                  </a:lnTo>
                  <a:lnTo>
                    <a:pt x="961" y="2837"/>
                  </a:lnTo>
                  <a:lnTo>
                    <a:pt x="957" y="2840"/>
                  </a:lnTo>
                  <a:lnTo>
                    <a:pt x="955" y="2842"/>
                  </a:lnTo>
                  <a:lnTo>
                    <a:pt x="951" y="2843"/>
                  </a:lnTo>
                  <a:lnTo>
                    <a:pt x="949" y="2844"/>
                  </a:lnTo>
                  <a:lnTo>
                    <a:pt x="946" y="2843"/>
                  </a:lnTo>
                  <a:lnTo>
                    <a:pt x="944" y="2841"/>
                  </a:lnTo>
                  <a:lnTo>
                    <a:pt x="942" y="2837"/>
                  </a:lnTo>
                  <a:lnTo>
                    <a:pt x="940" y="2834"/>
                  </a:lnTo>
                  <a:lnTo>
                    <a:pt x="940" y="2823"/>
                  </a:lnTo>
                  <a:lnTo>
                    <a:pt x="942" y="2815"/>
                  </a:lnTo>
                  <a:lnTo>
                    <a:pt x="942" y="2811"/>
                  </a:lnTo>
                  <a:lnTo>
                    <a:pt x="940" y="2809"/>
                  </a:lnTo>
                  <a:lnTo>
                    <a:pt x="938" y="2806"/>
                  </a:lnTo>
                  <a:lnTo>
                    <a:pt x="936" y="2804"/>
                  </a:lnTo>
                  <a:lnTo>
                    <a:pt x="927" y="2800"/>
                  </a:lnTo>
                  <a:lnTo>
                    <a:pt x="918" y="2794"/>
                  </a:lnTo>
                  <a:lnTo>
                    <a:pt x="900" y="2788"/>
                  </a:lnTo>
                  <a:lnTo>
                    <a:pt x="885" y="2782"/>
                  </a:lnTo>
                  <a:lnTo>
                    <a:pt x="881" y="2780"/>
                  </a:lnTo>
                  <a:lnTo>
                    <a:pt x="879" y="2779"/>
                  </a:lnTo>
                  <a:lnTo>
                    <a:pt x="877" y="2779"/>
                  </a:lnTo>
                  <a:lnTo>
                    <a:pt x="876" y="2780"/>
                  </a:lnTo>
                  <a:lnTo>
                    <a:pt x="876" y="2780"/>
                  </a:lnTo>
                  <a:lnTo>
                    <a:pt x="876" y="2782"/>
                  </a:lnTo>
                  <a:lnTo>
                    <a:pt x="880" y="2792"/>
                  </a:lnTo>
                  <a:lnTo>
                    <a:pt x="885" y="2804"/>
                  </a:lnTo>
                  <a:lnTo>
                    <a:pt x="888" y="2812"/>
                  </a:lnTo>
                  <a:lnTo>
                    <a:pt x="889" y="2821"/>
                  </a:lnTo>
                  <a:lnTo>
                    <a:pt x="889" y="2830"/>
                  </a:lnTo>
                  <a:lnTo>
                    <a:pt x="888" y="2840"/>
                  </a:lnTo>
                  <a:lnTo>
                    <a:pt x="887" y="2844"/>
                  </a:lnTo>
                  <a:lnTo>
                    <a:pt x="886" y="2847"/>
                  </a:lnTo>
                  <a:lnTo>
                    <a:pt x="883" y="2849"/>
                  </a:lnTo>
                  <a:lnTo>
                    <a:pt x="882" y="2849"/>
                  </a:lnTo>
                  <a:lnTo>
                    <a:pt x="876" y="2848"/>
                  </a:lnTo>
                  <a:lnTo>
                    <a:pt x="867" y="2849"/>
                  </a:lnTo>
                  <a:lnTo>
                    <a:pt x="862" y="2851"/>
                  </a:lnTo>
                  <a:lnTo>
                    <a:pt x="858" y="2855"/>
                  </a:lnTo>
                  <a:lnTo>
                    <a:pt x="855" y="2860"/>
                  </a:lnTo>
                  <a:lnTo>
                    <a:pt x="854" y="2866"/>
                  </a:lnTo>
                  <a:lnTo>
                    <a:pt x="851" y="2872"/>
                  </a:lnTo>
                  <a:lnTo>
                    <a:pt x="849" y="2879"/>
                  </a:lnTo>
                  <a:lnTo>
                    <a:pt x="844" y="2885"/>
                  </a:lnTo>
                  <a:lnTo>
                    <a:pt x="837" y="2889"/>
                  </a:lnTo>
                  <a:lnTo>
                    <a:pt x="828" y="2894"/>
                  </a:lnTo>
                  <a:lnTo>
                    <a:pt x="816" y="2899"/>
                  </a:lnTo>
                  <a:lnTo>
                    <a:pt x="803" y="2901"/>
                  </a:lnTo>
                  <a:lnTo>
                    <a:pt x="794" y="2903"/>
                  </a:lnTo>
                  <a:lnTo>
                    <a:pt x="787" y="2903"/>
                  </a:lnTo>
                  <a:lnTo>
                    <a:pt x="776" y="2903"/>
                  </a:lnTo>
                  <a:lnTo>
                    <a:pt x="773" y="2901"/>
                  </a:lnTo>
                  <a:lnTo>
                    <a:pt x="768" y="2900"/>
                  </a:lnTo>
                  <a:lnTo>
                    <a:pt x="765" y="2899"/>
                  </a:lnTo>
                  <a:lnTo>
                    <a:pt x="763" y="2898"/>
                  </a:lnTo>
                  <a:lnTo>
                    <a:pt x="761" y="2893"/>
                  </a:lnTo>
                  <a:lnTo>
                    <a:pt x="757" y="2887"/>
                  </a:lnTo>
                  <a:lnTo>
                    <a:pt x="755" y="2879"/>
                  </a:lnTo>
                  <a:lnTo>
                    <a:pt x="753" y="2870"/>
                  </a:lnTo>
                  <a:lnTo>
                    <a:pt x="751" y="2856"/>
                  </a:lnTo>
                  <a:lnTo>
                    <a:pt x="750" y="2845"/>
                  </a:lnTo>
                  <a:lnTo>
                    <a:pt x="749" y="2841"/>
                  </a:lnTo>
                  <a:lnTo>
                    <a:pt x="747" y="2838"/>
                  </a:lnTo>
                  <a:lnTo>
                    <a:pt x="743" y="2836"/>
                  </a:lnTo>
                  <a:lnTo>
                    <a:pt x="738" y="2835"/>
                  </a:lnTo>
                  <a:lnTo>
                    <a:pt x="732" y="2835"/>
                  </a:lnTo>
                  <a:lnTo>
                    <a:pt x="728" y="2835"/>
                  </a:lnTo>
                  <a:lnTo>
                    <a:pt x="724" y="2835"/>
                  </a:lnTo>
                  <a:lnTo>
                    <a:pt x="721" y="2832"/>
                  </a:lnTo>
                  <a:lnTo>
                    <a:pt x="718" y="2830"/>
                  </a:lnTo>
                  <a:lnTo>
                    <a:pt x="717" y="2825"/>
                  </a:lnTo>
                  <a:lnTo>
                    <a:pt x="716" y="2819"/>
                  </a:lnTo>
                  <a:lnTo>
                    <a:pt x="716" y="2811"/>
                  </a:lnTo>
                  <a:lnTo>
                    <a:pt x="717" y="2796"/>
                  </a:lnTo>
                  <a:lnTo>
                    <a:pt x="716" y="2782"/>
                  </a:lnTo>
                  <a:lnTo>
                    <a:pt x="715" y="2778"/>
                  </a:lnTo>
                  <a:lnTo>
                    <a:pt x="713" y="2774"/>
                  </a:lnTo>
                  <a:lnTo>
                    <a:pt x="710" y="2771"/>
                  </a:lnTo>
                  <a:lnTo>
                    <a:pt x="705" y="2767"/>
                  </a:lnTo>
                  <a:lnTo>
                    <a:pt x="691" y="2761"/>
                  </a:lnTo>
                  <a:lnTo>
                    <a:pt x="675" y="2753"/>
                  </a:lnTo>
                  <a:lnTo>
                    <a:pt x="659" y="2746"/>
                  </a:lnTo>
                  <a:lnTo>
                    <a:pt x="646" y="2737"/>
                  </a:lnTo>
                  <a:lnTo>
                    <a:pt x="635" y="2730"/>
                  </a:lnTo>
                  <a:lnTo>
                    <a:pt x="627" y="2723"/>
                  </a:lnTo>
                  <a:lnTo>
                    <a:pt x="621" y="2714"/>
                  </a:lnTo>
                  <a:lnTo>
                    <a:pt x="616" y="2704"/>
                  </a:lnTo>
                  <a:lnTo>
                    <a:pt x="614" y="2695"/>
                  </a:lnTo>
                  <a:lnTo>
                    <a:pt x="611" y="2686"/>
                  </a:lnTo>
                  <a:lnTo>
                    <a:pt x="610" y="2683"/>
                  </a:lnTo>
                  <a:lnTo>
                    <a:pt x="608" y="2679"/>
                  </a:lnTo>
                  <a:lnTo>
                    <a:pt x="605" y="2676"/>
                  </a:lnTo>
                  <a:lnTo>
                    <a:pt x="600" y="2673"/>
                  </a:lnTo>
                  <a:lnTo>
                    <a:pt x="598" y="2670"/>
                  </a:lnTo>
                  <a:lnTo>
                    <a:pt x="597" y="2665"/>
                  </a:lnTo>
                  <a:lnTo>
                    <a:pt x="597" y="2660"/>
                  </a:lnTo>
                  <a:lnTo>
                    <a:pt x="599" y="2654"/>
                  </a:lnTo>
                  <a:lnTo>
                    <a:pt x="605" y="2642"/>
                  </a:lnTo>
                  <a:lnTo>
                    <a:pt x="610" y="2629"/>
                  </a:lnTo>
                  <a:lnTo>
                    <a:pt x="614" y="2615"/>
                  </a:lnTo>
                  <a:lnTo>
                    <a:pt x="618" y="2599"/>
                  </a:lnTo>
                  <a:lnTo>
                    <a:pt x="621" y="2590"/>
                  </a:lnTo>
                  <a:lnTo>
                    <a:pt x="624" y="2582"/>
                  </a:lnTo>
                  <a:lnTo>
                    <a:pt x="630" y="2574"/>
                  </a:lnTo>
                  <a:lnTo>
                    <a:pt x="636" y="2567"/>
                  </a:lnTo>
                  <a:lnTo>
                    <a:pt x="654" y="2551"/>
                  </a:lnTo>
                  <a:lnTo>
                    <a:pt x="677" y="2532"/>
                  </a:lnTo>
                  <a:lnTo>
                    <a:pt x="700" y="2513"/>
                  </a:lnTo>
                  <a:lnTo>
                    <a:pt x="721" y="2495"/>
                  </a:lnTo>
                  <a:lnTo>
                    <a:pt x="738" y="2482"/>
                  </a:lnTo>
                  <a:lnTo>
                    <a:pt x="757" y="2470"/>
                  </a:lnTo>
                  <a:lnTo>
                    <a:pt x="773" y="2460"/>
                  </a:lnTo>
                  <a:lnTo>
                    <a:pt x="785" y="2451"/>
                  </a:lnTo>
                  <a:lnTo>
                    <a:pt x="789" y="2446"/>
                  </a:lnTo>
                  <a:lnTo>
                    <a:pt x="793" y="2440"/>
                  </a:lnTo>
                  <a:lnTo>
                    <a:pt x="797" y="2433"/>
                  </a:lnTo>
                  <a:lnTo>
                    <a:pt x="799" y="2426"/>
                  </a:lnTo>
                  <a:lnTo>
                    <a:pt x="803" y="2410"/>
                  </a:lnTo>
                  <a:lnTo>
                    <a:pt x="806" y="2396"/>
                  </a:lnTo>
                  <a:lnTo>
                    <a:pt x="809" y="2390"/>
                  </a:lnTo>
                  <a:lnTo>
                    <a:pt x="811" y="2384"/>
                  </a:lnTo>
                  <a:lnTo>
                    <a:pt x="814" y="2380"/>
                  </a:lnTo>
                  <a:lnTo>
                    <a:pt x="818" y="2375"/>
                  </a:lnTo>
                  <a:lnTo>
                    <a:pt x="823" y="2371"/>
                  </a:lnTo>
                  <a:lnTo>
                    <a:pt x="828" y="2369"/>
                  </a:lnTo>
                  <a:lnTo>
                    <a:pt x="833" y="2366"/>
                  </a:lnTo>
                  <a:lnTo>
                    <a:pt x="839" y="2364"/>
                  </a:lnTo>
                  <a:lnTo>
                    <a:pt x="845" y="2362"/>
                  </a:lnTo>
                  <a:lnTo>
                    <a:pt x="852" y="2358"/>
                  </a:lnTo>
                  <a:lnTo>
                    <a:pt x="861" y="2353"/>
                  </a:lnTo>
                  <a:lnTo>
                    <a:pt x="869" y="2347"/>
                  </a:lnTo>
                  <a:lnTo>
                    <a:pt x="883" y="2336"/>
                  </a:lnTo>
                  <a:lnTo>
                    <a:pt x="894" y="2324"/>
                  </a:lnTo>
                  <a:lnTo>
                    <a:pt x="901" y="2312"/>
                  </a:lnTo>
                  <a:lnTo>
                    <a:pt x="907" y="2295"/>
                  </a:lnTo>
                  <a:lnTo>
                    <a:pt x="914" y="2276"/>
                  </a:lnTo>
                  <a:lnTo>
                    <a:pt x="925" y="2257"/>
                  </a:lnTo>
                  <a:lnTo>
                    <a:pt x="938" y="2236"/>
                  </a:lnTo>
                  <a:lnTo>
                    <a:pt x="955" y="2214"/>
                  </a:lnTo>
                  <a:lnTo>
                    <a:pt x="971" y="2192"/>
                  </a:lnTo>
                  <a:lnTo>
                    <a:pt x="987" y="2170"/>
                  </a:lnTo>
                  <a:lnTo>
                    <a:pt x="1000" y="2154"/>
                  </a:lnTo>
                  <a:lnTo>
                    <a:pt x="1015" y="2135"/>
                  </a:lnTo>
                  <a:lnTo>
                    <a:pt x="1031" y="2117"/>
                  </a:lnTo>
                  <a:lnTo>
                    <a:pt x="1046" y="2101"/>
                  </a:lnTo>
                  <a:lnTo>
                    <a:pt x="1052" y="2095"/>
                  </a:lnTo>
                  <a:lnTo>
                    <a:pt x="1057" y="2093"/>
                  </a:lnTo>
                  <a:lnTo>
                    <a:pt x="1059" y="2093"/>
                  </a:lnTo>
                  <a:lnTo>
                    <a:pt x="1061" y="2093"/>
                  </a:lnTo>
                  <a:lnTo>
                    <a:pt x="1063" y="2095"/>
                  </a:lnTo>
                  <a:lnTo>
                    <a:pt x="1065" y="2100"/>
                  </a:lnTo>
                  <a:lnTo>
                    <a:pt x="1070" y="2111"/>
                  </a:lnTo>
                  <a:lnTo>
                    <a:pt x="1075" y="2124"/>
                  </a:lnTo>
                  <a:lnTo>
                    <a:pt x="1080" y="2137"/>
                  </a:lnTo>
                  <a:lnTo>
                    <a:pt x="1083" y="2148"/>
                  </a:lnTo>
                  <a:lnTo>
                    <a:pt x="1088" y="2161"/>
                  </a:lnTo>
                  <a:lnTo>
                    <a:pt x="1094" y="2176"/>
                  </a:lnTo>
                  <a:lnTo>
                    <a:pt x="1100" y="2192"/>
                  </a:lnTo>
                  <a:lnTo>
                    <a:pt x="1104" y="2204"/>
                  </a:lnTo>
                  <a:lnTo>
                    <a:pt x="1109" y="2213"/>
                  </a:lnTo>
                  <a:lnTo>
                    <a:pt x="1114" y="2221"/>
                  </a:lnTo>
                  <a:lnTo>
                    <a:pt x="1120" y="2229"/>
                  </a:lnTo>
                  <a:lnTo>
                    <a:pt x="1126" y="2235"/>
                  </a:lnTo>
                  <a:lnTo>
                    <a:pt x="1129" y="2239"/>
                  </a:lnTo>
                  <a:lnTo>
                    <a:pt x="1132" y="2244"/>
                  </a:lnTo>
                  <a:lnTo>
                    <a:pt x="1134" y="2251"/>
                  </a:lnTo>
                  <a:lnTo>
                    <a:pt x="1135" y="2260"/>
                  </a:lnTo>
                  <a:lnTo>
                    <a:pt x="1135" y="2268"/>
                  </a:lnTo>
                  <a:lnTo>
                    <a:pt x="1135" y="2271"/>
                  </a:lnTo>
                  <a:lnTo>
                    <a:pt x="1138" y="2269"/>
                  </a:lnTo>
                  <a:lnTo>
                    <a:pt x="1144" y="2262"/>
                  </a:lnTo>
                  <a:lnTo>
                    <a:pt x="1148" y="2254"/>
                  </a:lnTo>
                  <a:lnTo>
                    <a:pt x="1152" y="2246"/>
                  </a:lnTo>
                  <a:lnTo>
                    <a:pt x="1153" y="2237"/>
                  </a:lnTo>
                  <a:lnTo>
                    <a:pt x="1154" y="2227"/>
                  </a:lnTo>
                  <a:lnTo>
                    <a:pt x="1157" y="2218"/>
                  </a:lnTo>
                  <a:lnTo>
                    <a:pt x="1159" y="2211"/>
                  </a:lnTo>
                  <a:lnTo>
                    <a:pt x="1162" y="2202"/>
                  </a:lnTo>
                  <a:lnTo>
                    <a:pt x="1165" y="2192"/>
                  </a:lnTo>
                  <a:lnTo>
                    <a:pt x="1165" y="2185"/>
                  </a:lnTo>
                  <a:lnTo>
                    <a:pt x="1165" y="2180"/>
                  </a:lnTo>
                  <a:lnTo>
                    <a:pt x="1164" y="2175"/>
                  </a:lnTo>
                  <a:lnTo>
                    <a:pt x="1163" y="2170"/>
                  </a:lnTo>
                  <a:lnTo>
                    <a:pt x="1158" y="2162"/>
                  </a:lnTo>
                  <a:lnTo>
                    <a:pt x="1153" y="2151"/>
                  </a:lnTo>
                  <a:lnTo>
                    <a:pt x="1150" y="2138"/>
                  </a:lnTo>
                  <a:lnTo>
                    <a:pt x="1145" y="2122"/>
                  </a:lnTo>
                  <a:lnTo>
                    <a:pt x="1141" y="2105"/>
                  </a:lnTo>
                  <a:lnTo>
                    <a:pt x="1140" y="2087"/>
                  </a:lnTo>
                  <a:lnTo>
                    <a:pt x="1140" y="2065"/>
                  </a:lnTo>
                  <a:lnTo>
                    <a:pt x="1143" y="2035"/>
                  </a:lnTo>
                  <a:lnTo>
                    <a:pt x="1145" y="2004"/>
                  </a:lnTo>
                  <a:lnTo>
                    <a:pt x="1147" y="1979"/>
                  </a:lnTo>
                  <a:lnTo>
                    <a:pt x="1151" y="1958"/>
                  </a:lnTo>
                  <a:lnTo>
                    <a:pt x="1157" y="1934"/>
                  </a:lnTo>
                  <a:lnTo>
                    <a:pt x="1163" y="1909"/>
                  </a:lnTo>
                  <a:lnTo>
                    <a:pt x="1170" y="1885"/>
                  </a:lnTo>
                  <a:lnTo>
                    <a:pt x="1175" y="1864"/>
                  </a:lnTo>
                  <a:lnTo>
                    <a:pt x="1178" y="1844"/>
                  </a:lnTo>
                  <a:lnTo>
                    <a:pt x="1181" y="1824"/>
                  </a:lnTo>
                  <a:lnTo>
                    <a:pt x="1185" y="1809"/>
                  </a:lnTo>
                  <a:lnTo>
                    <a:pt x="1189" y="1803"/>
                  </a:lnTo>
                  <a:lnTo>
                    <a:pt x="1192" y="1798"/>
                  </a:lnTo>
                  <a:lnTo>
                    <a:pt x="1198" y="1795"/>
                  </a:lnTo>
                  <a:lnTo>
                    <a:pt x="1206" y="1792"/>
                  </a:lnTo>
                  <a:lnTo>
                    <a:pt x="1219" y="1791"/>
                  </a:lnTo>
                  <a:lnTo>
                    <a:pt x="1233" y="1792"/>
                  </a:lnTo>
                  <a:lnTo>
                    <a:pt x="1245" y="1792"/>
                  </a:lnTo>
                  <a:lnTo>
                    <a:pt x="1255" y="1792"/>
                  </a:lnTo>
                  <a:lnTo>
                    <a:pt x="1259" y="1791"/>
                  </a:lnTo>
                  <a:lnTo>
                    <a:pt x="1264" y="1789"/>
                  </a:lnTo>
                  <a:lnTo>
                    <a:pt x="1267" y="1786"/>
                  </a:lnTo>
                  <a:lnTo>
                    <a:pt x="1271" y="1783"/>
                  </a:lnTo>
                  <a:lnTo>
                    <a:pt x="1274" y="1778"/>
                  </a:lnTo>
                  <a:lnTo>
                    <a:pt x="1277" y="1771"/>
                  </a:lnTo>
                  <a:lnTo>
                    <a:pt x="1280" y="1761"/>
                  </a:lnTo>
                  <a:lnTo>
                    <a:pt x="1283" y="1752"/>
                  </a:lnTo>
                  <a:lnTo>
                    <a:pt x="1288" y="1732"/>
                  </a:lnTo>
                  <a:lnTo>
                    <a:pt x="1290" y="1713"/>
                  </a:lnTo>
                  <a:lnTo>
                    <a:pt x="1290" y="1696"/>
                  </a:lnTo>
                  <a:lnTo>
                    <a:pt x="1290" y="1679"/>
                  </a:lnTo>
                  <a:lnTo>
                    <a:pt x="1289" y="1671"/>
                  </a:lnTo>
                  <a:lnTo>
                    <a:pt x="1288" y="1663"/>
                  </a:lnTo>
                  <a:lnTo>
                    <a:pt x="1285" y="1655"/>
                  </a:lnTo>
                  <a:lnTo>
                    <a:pt x="1282" y="1647"/>
                  </a:lnTo>
                  <a:lnTo>
                    <a:pt x="1273" y="1632"/>
                  </a:lnTo>
                  <a:lnTo>
                    <a:pt x="1263" y="1615"/>
                  </a:lnTo>
                  <a:lnTo>
                    <a:pt x="1252" y="1601"/>
                  </a:lnTo>
                  <a:lnTo>
                    <a:pt x="1244" y="1590"/>
                  </a:lnTo>
                  <a:lnTo>
                    <a:pt x="1238" y="1582"/>
                  </a:lnTo>
                  <a:lnTo>
                    <a:pt x="1236" y="1576"/>
                  </a:lnTo>
                  <a:lnTo>
                    <a:pt x="1238" y="1574"/>
                  </a:lnTo>
                  <a:lnTo>
                    <a:pt x="1238" y="1573"/>
                  </a:lnTo>
                  <a:lnTo>
                    <a:pt x="1240" y="1571"/>
                  </a:lnTo>
                  <a:lnTo>
                    <a:pt x="1242" y="1570"/>
                  </a:lnTo>
                  <a:lnTo>
                    <a:pt x="1247" y="1569"/>
                  </a:lnTo>
                  <a:lnTo>
                    <a:pt x="1251" y="1568"/>
                  </a:lnTo>
                  <a:lnTo>
                    <a:pt x="1252" y="1567"/>
                  </a:lnTo>
                  <a:lnTo>
                    <a:pt x="1253" y="1564"/>
                  </a:lnTo>
                  <a:lnTo>
                    <a:pt x="1254" y="1561"/>
                  </a:lnTo>
                  <a:lnTo>
                    <a:pt x="1254" y="1557"/>
                  </a:lnTo>
                  <a:lnTo>
                    <a:pt x="1254" y="1546"/>
                  </a:lnTo>
                  <a:lnTo>
                    <a:pt x="1253" y="1538"/>
                  </a:lnTo>
                  <a:lnTo>
                    <a:pt x="1252" y="1531"/>
                  </a:lnTo>
                  <a:lnTo>
                    <a:pt x="1250" y="1524"/>
                  </a:lnTo>
                  <a:lnTo>
                    <a:pt x="1247" y="1517"/>
                  </a:lnTo>
                  <a:lnTo>
                    <a:pt x="1246" y="1511"/>
                  </a:lnTo>
                  <a:lnTo>
                    <a:pt x="1245" y="1504"/>
                  </a:lnTo>
                  <a:lnTo>
                    <a:pt x="1244" y="1496"/>
                  </a:lnTo>
                  <a:lnTo>
                    <a:pt x="1244" y="1488"/>
                  </a:lnTo>
                  <a:lnTo>
                    <a:pt x="1244" y="1479"/>
                  </a:lnTo>
                  <a:lnTo>
                    <a:pt x="1242" y="1467"/>
                  </a:lnTo>
                  <a:lnTo>
                    <a:pt x="1241" y="1451"/>
                  </a:lnTo>
                  <a:lnTo>
                    <a:pt x="1241" y="1435"/>
                  </a:lnTo>
                  <a:lnTo>
                    <a:pt x="1242" y="1419"/>
                  </a:lnTo>
                  <a:lnTo>
                    <a:pt x="1246" y="1405"/>
                  </a:lnTo>
                  <a:lnTo>
                    <a:pt x="1248" y="1392"/>
                  </a:lnTo>
                  <a:lnTo>
                    <a:pt x="1253" y="1381"/>
                  </a:lnTo>
                  <a:lnTo>
                    <a:pt x="1258" y="1369"/>
                  </a:lnTo>
                  <a:lnTo>
                    <a:pt x="1264" y="1356"/>
                  </a:lnTo>
                  <a:lnTo>
                    <a:pt x="1267" y="1343"/>
                  </a:lnTo>
                  <a:lnTo>
                    <a:pt x="1272" y="1331"/>
                  </a:lnTo>
                  <a:lnTo>
                    <a:pt x="1278" y="1321"/>
                  </a:lnTo>
                  <a:lnTo>
                    <a:pt x="1284" y="1311"/>
                  </a:lnTo>
                  <a:lnTo>
                    <a:pt x="1289" y="1299"/>
                  </a:lnTo>
                  <a:lnTo>
                    <a:pt x="1292" y="1286"/>
                  </a:lnTo>
                  <a:lnTo>
                    <a:pt x="1295" y="1271"/>
                  </a:lnTo>
                  <a:lnTo>
                    <a:pt x="1296" y="1255"/>
                  </a:lnTo>
                  <a:lnTo>
                    <a:pt x="1295" y="1242"/>
                  </a:lnTo>
                  <a:lnTo>
                    <a:pt x="1295" y="1237"/>
                  </a:lnTo>
                  <a:lnTo>
                    <a:pt x="1295" y="1233"/>
                  </a:lnTo>
                  <a:lnTo>
                    <a:pt x="1296" y="1229"/>
                  </a:lnTo>
                  <a:lnTo>
                    <a:pt x="1297" y="1225"/>
                  </a:lnTo>
                  <a:lnTo>
                    <a:pt x="1302" y="1221"/>
                  </a:lnTo>
                  <a:lnTo>
                    <a:pt x="1308" y="1216"/>
                  </a:lnTo>
                  <a:lnTo>
                    <a:pt x="1314" y="1212"/>
                  </a:lnTo>
                  <a:lnTo>
                    <a:pt x="1322" y="1209"/>
                  </a:lnTo>
                  <a:lnTo>
                    <a:pt x="1330" y="1202"/>
                  </a:lnTo>
                  <a:lnTo>
                    <a:pt x="1340" y="1193"/>
                  </a:lnTo>
                  <a:lnTo>
                    <a:pt x="1348" y="1183"/>
                  </a:lnTo>
                  <a:lnTo>
                    <a:pt x="1354" y="1172"/>
                  </a:lnTo>
                  <a:lnTo>
                    <a:pt x="1358" y="1162"/>
                  </a:lnTo>
                  <a:lnTo>
                    <a:pt x="1359" y="1152"/>
                  </a:lnTo>
                  <a:lnTo>
                    <a:pt x="1358" y="1140"/>
                  </a:lnTo>
                  <a:lnTo>
                    <a:pt x="1355" y="1126"/>
                  </a:lnTo>
                  <a:lnTo>
                    <a:pt x="1352" y="1111"/>
                  </a:lnTo>
                  <a:lnTo>
                    <a:pt x="1348" y="1099"/>
                  </a:lnTo>
                  <a:lnTo>
                    <a:pt x="1347" y="1094"/>
                  </a:lnTo>
                  <a:lnTo>
                    <a:pt x="1347" y="1089"/>
                  </a:lnTo>
                  <a:lnTo>
                    <a:pt x="1347" y="1083"/>
                  </a:lnTo>
                  <a:lnTo>
                    <a:pt x="1348" y="1079"/>
                  </a:lnTo>
                  <a:lnTo>
                    <a:pt x="1351" y="1071"/>
                  </a:lnTo>
                  <a:lnTo>
                    <a:pt x="1354" y="1065"/>
                  </a:lnTo>
                  <a:lnTo>
                    <a:pt x="1360" y="1060"/>
                  </a:lnTo>
                  <a:lnTo>
                    <a:pt x="1366" y="1053"/>
                  </a:lnTo>
                  <a:lnTo>
                    <a:pt x="1372" y="1045"/>
                  </a:lnTo>
                  <a:lnTo>
                    <a:pt x="1377" y="1035"/>
                  </a:lnTo>
                  <a:lnTo>
                    <a:pt x="1381" y="1026"/>
                  </a:lnTo>
                  <a:lnTo>
                    <a:pt x="1390" y="1014"/>
                  </a:lnTo>
                  <a:lnTo>
                    <a:pt x="1397" y="1002"/>
                  </a:lnTo>
                  <a:lnTo>
                    <a:pt x="1402" y="994"/>
                  </a:lnTo>
                  <a:lnTo>
                    <a:pt x="1403" y="989"/>
                  </a:lnTo>
                  <a:lnTo>
                    <a:pt x="1403" y="983"/>
                  </a:lnTo>
                  <a:lnTo>
                    <a:pt x="1402" y="977"/>
                  </a:lnTo>
                  <a:lnTo>
                    <a:pt x="1400" y="971"/>
                  </a:lnTo>
                  <a:lnTo>
                    <a:pt x="1399" y="964"/>
                  </a:lnTo>
                  <a:lnTo>
                    <a:pt x="1397" y="957"/>
                  </a:lnTo>
                  <a:lnTo>
                    <a:pt x="1393" y="951"/>
                  </a:lnTo>
                  <a:lnTo>
                    <a:pt x="1390" y="946"/>
                  </a:lnTo>
                  <a:lnTo>
                    <a:pt x="1383" y="938"/>
                  </a:lnTo>
                  <a:lnTo>
                    <a:pt x="1377" y="932"/>
                  </a:lnTo>
                  <a:lnTo>
                    <a:pt x="1370" y="928"/>
                  </a:lnTo>
                  <a:lnTo>
                    <a:pt x="1361" y="926"/>
                  </a:lnTo>
                  <a:lnTo>
                    <a:pt x="1354" y="922"/>
                  </a:lnTo>
                  <a:lnTo>
                    <a:pt x="1348" y="916"/>
                  </a:lnTo>
                  <a:lnTo>
                    <a:pt x="1342" y="910"/>
                  </a:lnTo>
                  <a:lnTo>
                    <a:pt x="1335" y="903"/>
                  </a:lnTo>
                  <a:lnTo>
                    <a:pt x="1324" y="893"/>
                  </a:lnTo>
                  <a:lnTo>
                    <a:pt x="1315" y="881"/>
                  </a:lnTo>
                  <a:lnTo>
                    <a:pt x="1302" y="866"/>
                  </a:lnTo>
                  <a:lnTo>
                    <a:pt x="1285" y="852"/>
                  </a:lnTo>
                  <a:lnTo>
                    <a:pt x="1277" y="845"/>
                  </a:lnTo>
                  <a:lnTo>
                    <a:pt x="1269" y="836"/>
                  </a:lnTo>
                  <a:lnTo>
                    <a:pt x="1260" y="827"/>
                  </a:lnTo>
                  <a:lnTo>
                    <a:pt x="1252" y="818"/>
                  </a:lnTo>
                  <a:lnTo>
                    <a:pt x="1238" y="799"/>
                  </a:lnTo>
                  <a:lnTo>
                    <a:pt x="1227" y="784"/>
                  </a:lnTo>
                  <a:lnTo>
                    <a:pt x="1216" y="771"/>
                  </a:lnTo>
                  <a:lnTo>
                    <a:pt x="1204" y="760"/>
                  </a:lnTo>
                  <a:lnTo>
                    <a:pt x="1197" y="754"/>
                  </a:lnTo>
                  <a:lnTo>
                    <a:pt x="1190" y="748"/>
                  </a:lnTo>
                  <a:lnTo>
                    <a:pt x="1182" y="742"/>
                  </a:lnTo>
                  <a:lnTo>
                    <a:pt x="1172" y="737"/>
                  </a:lnTo>
                  <a:lnTo>
                    <a:pt x="1159" y="726"/>
                  </a:lnTo>
                  <a:lnTo>
                    <a:pt x="1148" y="717"/>
                  </a:lnTo>
                  <a:lnTo>
                    <a:pt x="1145" y="716"/>
                  </a:lnTo>
                  <a:lnTo>
                    <a:pt x="1141" y="716"/>
                  </a:lnTo>
                  <a:lnTo>
                    <a:pt x="1137" y="717"/>
                  </a:lnTo>
                  <a:lnTo>
                    <a:pt x="1132" y="719"/>
                  </a:lnTo>
                  <a:lnTo>
                    <a:pt x="1121" y="725"/>
                  </a:lnTo>
                  <a:lnTo>
                    <a:pt x="1110" y="727"/>
                  </a:lnTo>
                  <a:lnTo>
                    <a:pt x="1103" y="729"/>
                  </a:lnTo>
                  <a:lnTo>
                    <a:pt x="1097" y="729"/>
                  </a:lnTo>
                  <a:lnTo>
                    <a:pt x="1095" y="730"/>
                  </a:lnTo>
                  <a:lnTo>
                    <a:pt x="1093" y="731"/>
                  </a:lnTo>
                  <a:lnTo>
                    <a:pt x="1093" y="733"/>
                  </a:lnTo>
                  <a:lnTo>
                    <a:pt x="1093" y="736"/>
                  </a:lnTo>
                  <a:lnTo>
                    <a:pt x="1094" y="745"/>
                  </a:lnTo>
                  <a:lnTo>
                    <a:pt x="1094" y="757"/>
                  </a:lnTo>
                  <a:lnTo>
                    <a:pt x="1093" y="763"/>
                  </a:lnTo>
                  <a:lnTo>
                    <a:pt x="1091" y="769"/>
                  </a:lnTo>
                  <a:lnTo>
                    <a:pt x="1089" y="774"/>
                  </a:lnTo>
                  <a:lnTo>
                    <a:pt x="1085" y="777"/>
                  </a:lnTo>
                  <a:lnTo>
                    <a:pt x="1076" y="782"/>
                  </a:lnTo>
                  <a:lnTo>
                    <a:pt x="1068" y="788"/>
                  </a:lnTo>
                  <a:lnTo>
                    <a:pt x="1064" y="792"/>
                  </a:lnTo>
                  <a:lnTo>
                    <a:pt x="1062" y="795"/>
                  </a:lnTo>
                  <a:lnTo>
                    <a:pt x="1061" y="799"/>
                  </a:lnTo>
                  <a:lnTo>
                    <a:pt x="1062" y="803"/>
                  </a:lnTo>
                  <a:lnTo>
                    <a:pt x="1064" y="813"/>
                  </a:lnTo>
                  <a:lnTo>
                    <a:pt x="1064" y="823"/>
                  </a:lnTo>
                  <a:lnTo>
                    <a:pt x="1064" y="827"/>
                  </a:lnTo>
                  <a:lnTo>
                    <a:pt x="1062" y="831"/>
                  </a:lnTo>
                  <a:lnTo>
                    <a:pt x="1059" y="836"/>
                  </a:lnTo>
                  <a:lnTo>
                    <a:pt x="1056" y="838"/>
                  </a:lnTo>
                  <a:lnTo>
                    <a:pt x="1045" y="847"/>
                  </a:lnTo>
                  <a:lnTo>
                    <a:pt x="1028" y="858"/>
                  </a:lnTo>
                  <a:lnTo>
                    <a:pt x="1012" y="869"/>
                  </a:lnTo>
                  <a:lnTo>
                    <a:pt x="999" y="876"/>
                  </a:lnTo>
                  <a:lnTo>
                    <a:pt x="994" y="877"/>
                  </a:lnTo>
                  <a:lnTo>
                    <a:pt x="989" y="878"/>
                  </a:lnTo>
                  <a:lnTo>
                    <a:pt x="984" y="878"/>
                  </a:lnTo>
                  <a:lnTo>
                    <a:pt x="978" y="877"/>
                  </a:lnTo>
                  <a:lnTo>
                    <a:pt x="970" y="874"/>
                  </a:lnTo>
                  <a:lnTo>
                    <a:pt x="962" y="870"/>
                  </a:lnTo>
                  <a:lnTo>
                    <a:pt x="956" y="868"/>
                  </a:lnTo>
                  <a:lnTo>
                    <a:pt x="949" y="866"/>
                  </a:lnTo>
                  <a:lnTo>
                    <a:pt x="946" y="868"/>
                  </a:lnTo>
                  <a:lnTo>
                    <a:pt x="943" y="869"/>
                  </a:lnTo>
                  <a:lnTo>
                    <a:pt x="940" y="872"/>
                  </a:lnTo>
                  <a:lnTo>
                    <a:pt x="939" y="876"/>
                  </a:lnTo>
                  <a:lnTo>
                    <a:pt x="938" y="885"/>
                  </a:lnTo>
                  <a:lnTo>
                    <a:pt x="937" y="896"/>
                  </a:lnTo>
                  <a:lnTo>
                    <a:pt x="936" y="901"/>
                  </a:lnTo>
                  <a:lnTo>
                    <a:pt x="935" y="906"/>
                  </a:lnTo>
                  <a:lnTo>
                    <a:pt x="932" y="909"/>
                  </a:lnTo>
                  <a:lnTo>
                    <a:pt x="929" y="912"/>
                  </a:lnTo>
                  <a:lnTo>
                    <a:pt x="925" y="914"/>
                  </a:lnTo>
                  <a:lnTo>
                    <a:pt x="920" y="915"/>
                  </a:lnTo>
                  <a:lnTo>
                    <a:pt x="917" y="916"/>
                  </a:lnTo>
                  <a:lnTo>
                    <a:pt x="912" y="916"/>
                  </a:lnTo>
                  <a:lnTo>
                    <a:pt x="906" y="915"/>
                  </a:lnTo>
                  <a:lnTo>
                    <a:pt x="901" y="914"/>
                  </a:lnTo>
                  <a:lnTo>
                    <a:pt x="895" y="912"/>
                  </a:lnTo>
                  <a:lnTo>
                    <a:pt x="889" y="908"/>
                  </a:lnTo>
                  <a:lnTo>
                    <a:pt x="883" y="905"/>
                  </a:lnTo>
                  <a:lnTo>
                    <a:pt x="876" y="902"/>
                  </a:lnTo>
                  <a:lnTo>
                    <a:pt x="869" y="902"/>
                  </a:lnTo>
                  <a:lnTo>
                    <a:pt x="862" y="903"/>
                  </a:lnTo>
                  <a:lnTo>
                    <a:pt x="848" y="907"/>
                  </a:lnTo>
                  <a:lnTo>
                    <a:pt x="837" y="913"/>
                  </a:lnTo>
                  <a:lnTo>
                    <a:pt x="832" y="915"/>
                  </a:lnTo>
                  <a:lnTo>
                    <a:pt x="828" y="916"/>
                  </a:lnTo>
                  <a:lnTo>
                    <a:pt x="820" y="918"/>
                  </a:lnTo>
                  <a:lnTo>
                    <a:pt x="814" y="918"/>
                  </a:lnTo>
                  <a:lnTo>
                    <a:pt x="807" y="918"/>
                  </a:lnTo>
                  <a:lnTo>
                    <a:pt x="800" y="916"/>
                  </a:lnTo>
                  <a:lnTo>
                    <a:pt x="793" y="915"/>
                  </a:lnTo>
                  <a:lnTo>
                    <a:pt x="786" y="913"/>
                  </a:lnTo>
                  <a:lnTo>
                    <a:pt x="772" y="907"/>
                  </a:lnTo>
                  <a:lnTo>
                    <a:pt x="760" y="901"/>
                  </a:lnTo>
                  <a:lnTo>
                    <a:pt x="750" y="896"/>
                  </a:lnTo>
                  <a:lnTo>
                    <a:pt x="743" y="891"/>
                  </a:lnTo>
                  <a:lnTo>
                    <a:pt x="740" y="889"/>
                  </a:lnTo>
                  <a:lnTo>
                    <a:pt x="737" y="888"/>
                  </a:lnTo>
                  <a:lnTo>
                    <a:pt x="734" y="888"/>
                  </a:lnTo>
                  <a:lnTo>
                    <a:pt x="730" y="889"/>
                  </a:lnTo>
                  <a:lnTo>
                    <a:pt x="728" y="891"/>
                  </a:lnTo>
                  <a:lnTo>
                    <a:pt x="724" y="895"/>
                  </a:lnTo>
                  <a:lnTo>
                    <a:pt x="723" y="899"/>
                  </a:lnTo>
                  <a:lnTo>
                    <a:pt x="722" y="903"/>
                  </a:lnTo>
                  <a:lnTo>
                    <a:pt x="719" y="913"/>
                  </a:lnTo>
                  <a:lnTo>
                    <a:pt x="717" y="921"/>
                  </a:lnTo>
                  <a:lnTo>
                    <a:pt x="716" y="925"/>
                  </a:lnTo>
                  <a:lnTo>
                    <a:pt x="712" y="927"/>
                  </a:lnTo>
                  <a:lnTo>
                    <a:pt x="710" y="931"/>
                  </a:lnTo>
                  <a:lnTo>
                    <a:pt x="705" y="933"/>
                  </a:lnTo>
                  <a:lnTo>
                    <a:pt x="693" y="941"/>
                  </a:lnTo>
                  <a:lnTo>
                    <a:pt x="681" y="950"/>
                  </a:lnTo>
                  <a:lnTo>
                    <a:pt x="669" y="959"/>
                  </a:lnTo>
                  <a:lnTo>
                    <a:pt x="661" y="966"/>
                  </a:lnTo>
                  <a:lnTo>
                    <a:pt x="654" y="972"/>
                  </a:lnTo>
                  <a:lnTo>
                    <a:pt x="646" y="976"/>
                  </a:lnTo>
                  <a:lnTo>
                    <a:pt x="641" y="976"/>
                  </a:lnTo>
                  <a:lnTo>
                    <a:pt x="636" y="976"/>
                  </a:lnTo>
                  <a:lnTo>
                    <a:pt x="631" y="975"/>
                  </a:lnTo>
                  <a:lnTo>
                    <a:pt x="627" y="971"/>
                  </a:lnTo>
                  <a:lnTo>
                    <a:pt x="616" y="965"/>
                  </a:lnTo>
                  <a:lnTo>
                    <a:pt x="606" y="960"/>
                  </a:lnTo>
                  <a:lnTo>
                    <a:pt x="600" y="959"/>
                  </a:lnTo>
                  <a:lnTo>
                    <a:pt x="596" y="958"/>
                  </a:lnTo>
                  <a:lnTo>
                    <a:pt x="590" y="958"/>
                  </a:lnTo>
                  <a:lnTo>
                    <a:pt x="584" y="959"/>
                  </a:lnTo>
                  <a:lnTo>
                    <a:pt x="577" y="959"/>
                  </a:lnTo>
                  <a:lnTo>
                    <a:pt x="572" y="959"/>
                  </a:lnTo>
                  <a:lnTo>
                    <a:pt x="568" y="957"/>
                  </a:lnTo>
                  <a:lnTo>
                    <a:pt x="566" y="956"/>
                  </a:lnTo>
                  <a:lnTo>
                    <a:pt x="561" y="950"/>
                  </a:lnTo>
                  <a:lnTo>
                    <a:pt x="558" y="943"/>
                  </a:lnTo>
                  <a:lnTo>
                    <a:pt x="554" y="937"/>
                  </a:lnTo>
                  <a:lnTo>
                    <a:pt x="549" y="931"/>
                  </a:lnTo>
                  <a:lnTo>
                    <a:pt x="543" y="926"/>
                  </a:lnTo>
                  <a:lnTo>
                    <a:pt x="536" y="922"/>
                  </a:lnTo>
                  <a:lnTo>
                    <a:pt x="529" y="919"/>
                  </a:lnTo>
                  <a:lnTo>
                    <a:pt x="523" y="914"/>
                  </a:lnTo>
                  <a:lnTo>
                    <a:pt x="522" y="910"/>
                  </a:lnTo>
                  <a:lnTo>
                    <a:pt x="521" y="907"/>
                  </a:lnTo>
                  <a:lnTo>
                    <a:pt x="520" y="902"/>
                  </a:lnTo>
                  <a:lnTo>
                    <a:pt x="520" y="896"/>
                  </a:lnTo>
                  <a:lnTo>
                    <a:pt x="523" y="882"/>
                  </a:lnTo>
                  <a:lnTo>
                    <a:pt x="526" y="869"/>
                  </a:lnTo>
                  <a:lnTo>
                    <a:pt x="527" y="863"/>
                  </a:lnTo>
                  <a:lnTo>
                    <a:pt x="527" y="858"/>
                  </a:lnTo>
                  <a:lnTo>
                    <a:pt x="526" y="855"/>
                  </a:lnTo>
                  <a:lnTo>
                    <a:pt x="523" y="852"/>
                  </a:lnTo>
                  <a:lnTo>
                    <a:pt x="517" y="850"/>
                  </a:lnTo>
                  <a:lnTo>
                    <a:pt x="510" y="846"/>
                  </a:lnTo>
                  <a:lnTo>
                    <a:pt x="508" y="843"/>
                  </a:lnTo>
                  <a:lnTo>
                    <a:pt x="505" y="840"/>
                  </a:lnTo>
                  <a:lnTo>
                    <a:pt x="503" y="836"/>
                  </a:lnTo>
                  <a:lnTo>
                    <a:pt x="501" y="831"/>
                  </a:lnTo>
                  <a:lnTo>
                    <a:pt x="495" y="818"/>
                  </a:lnTo>
                  <a:lnTo>
                    <a:pt x="488" y="805"/>
                  </a:lnTo>
                  <a:lnTo>
                    <a:pt x="479" y="792"/>
                  </a:lnTo>
                  <a:lnTo>
                    <a:pt x="474" y="781"/>
                  </a:lnTo>
                  <a:lnTo>
                    <a:pt x="470" y="770"/>
                  </a:lnTo>
                  <a:lnTo>
                    <a:pt x="467" y="758"/>
                  </a:lnTo>
                  <a:lnTo>
                    <a:pt x="466" y="751"/>
                  </a:lnTo>
                  <a:lnTo>
                    <a:pt x="464" y="745"/>
                  </a:lnTo>
                  <a:lnTo>
                    <a:pt x="461" y="740"/>
                  </a:lnTo>
                  <a:lnTo>
                    <a:pt x="458" y="736"/>
                  </a:lnTo>
                  <a:lnTo>
                    <a:pt x="451" y="730"/>
                  </a:lnTo>
                  <a:lnTo>
                    <a:pt x="446" y="723"/>
                  </a:lnTo>
                  <a:lnTo>
                    <a:pt x="444" y="719"/>
                  </a:lnTo>
                  <a:lnTo>
                    <a:pt x="442" y="716"/>
                  </a:lnTo>
                  <a:lnTo>
                    <a:pt x="442" y="711"/>
                  </a:lnTo>
                  <a:lnTo>
                    <a:pt x="442" y="705"/>
                  </a:lnTo>
                  <a:lnTo>
                    <a:pt x="442" y="692"/>
                  </a:lnTo>
                  <a:lnTo>
                    <a:pt x="440" y="680"/>
                  </a:lnTo>
                  <a:lnTo>
                    <a:pt x="438" y="674"/>
                  </a:lnTo>
                  <a:lnTo>
                    <a:pt x="435" y="668"/>
                  </a:lnTo>
                  <a:lnTo>
                    <a:pt x="432" y="663"/>
                  </a:lnTo>
                  <a:lnTo>
                    <a:pt x="427" y="658"/>
                  </a:lnTo>
                  <a:lnTo>
                    <a:pt x="422" y="654"/>
                  </a:lnTo>
                  <a:lnTo>
                    <a:pt x="419" y="649"/>
                  </a:lnTo>
                  <a:lnTo>
                    <a:pt x="415" y="645"/>
                  </a:lnTo>
                  <a:lnTo>
                    <a:pt x="414" y="641"/>
                  </a:lnTo>
                  <a:lnTo>
                    <a:pt x="411" y="636"/>
                  </a:lnTo>
                  <a:lnTo>
                    <a:pt x="411" y="631"/>
                  </a:lnTo>
                  <a:lnTo>
                    <a:pt x="411" y="628"/>
                  </a:lnTo>
                  <a:lnTo>
                    <a:pt x="411" y="622"/>
                  </a:lnTo>
                  <a:lnTo>
                    <a:pt x="413" y="617"/>
                  </a:lnTo>
                  <a:lnTo>
                    <a:pt x="415" y="613"/>
                  </a:lnTo>
                  <a:lnTo>
                    <a:pt x="417" y="609"/>
                  </a:lnTo>
                  <a:lnTo>
                    <a:pt x="421" y="605"/>
                  </a:lnTo>
                  <a:lnTo>
                    <a:pt x="423" y="601"/>
                  </a:lnTo>
                  <a:lnTo>
                    <a:pt x="427" y="597"/>
                  </a:lnTo>
                  <a:lnTo>
                    <a:pt x="429" y="592"/>
                  </a:lnTo>
                  <a:lnTo>
                    <a:pt x="430" y="586"/>
                  </a:lnTo>
                  <a:lnTo>
                    <a:pt x="434" y="574"/>
                  </a:lnTo>
                  <a:lnTo>
                    <a:pt x="438" y="565"/>
                  </a:lnTo>
                  <a:lnTo>
                    <a:pt x="438" y="561"/>
                  </a:lnTo>
                  <a:lnTo>
                    <a:pt x="438" y="559"/>
                  </a:lnTo>
                  <a:lnTo>
                    <a:pt x="436" y="557"/>
                  </a:lnTo>
                  <a:lnTo>
                    <a:pt x="433" y="557"/>
                  </a:lnTo>
                  <a:lnTo>
                    <a:pt x="420" y="560"/>
                  </a:lnTo>
                  <a:lnTo>
                    <a:pt x="404" y="562"/>
                  </a:lnTo>
                  <a:lnTo>
                    <a:pt x="388" y="566"/>
                  </a:lnTo>
                  <a:lnTo>
                    <a:pt x="375" y="567"/>
                  </a:lnTo>
                  <a:lnTo>
                    <a:pt x="364" y="567"/>
                  </a:lnTo>
                  <a:lnTo>
                    <a:pt x="354" y="565"/>
                  </a:lnTo>
                  <a:lnTo>
                    <a:pt x="351" y="563"/>
                  </a:lnTo>
                  <a:lnTo>
                    <a:pt x="347" y="561"/>
                  </a:lnTo>
                  <a:lnTo>
                    <a:pt x="345" y="557"/>
                  </a:lnTo>
                  <a:lnTo>
                    <a:pt x="344" y="554"/>
                  </a:lnTo>
                  <a:lnTo>
                    <a:pt x="343" y="546"/>
                  </a:lnTo>
                  <a:lnTo>
                    <a:pt x="340" y="538"/>
                  </a:lnTo>
                  <a:lnTo>
                    <a:pt x="338" y="536"/>
                  </a:lnTo>
                  <a:lnTo>
                    <a:pt x="335" y="534"/>
                  </a:lnTo>
                  <a:lnTo>
                    <a:pt x="333" y="531"/>
                  </a:lnTo>
                  <a:lnTo>
                    <a:pt x="329" y="530"/>
                  </a:lnTo>
                  <a:lnTo>
                    <a:pt x="322" y="528"/>
                  </a:lnTo>
                  <a:lnTo>
                    <a:pt x="318" y="524"/>
                  </a:lnTo>
                  <a:lnTo>
                    <a:pt x="315" y="518"/>
                  </a:lnTo>
                  <a:lnTo>
                    <a:pt x="313" y="510"/>
                  </a:lnTo>
                  <a:lnTo>
                    <a:pt x="308" y="498"/>
                  </a:lnTo>
                  <a:lnTo>
                    <a:pt x="300" y="484"/>
                  </a:lnTo>
                  <a:lnTo>
                    <a:pt x="296" y="478"/>
                  </a:lnTo>
                  <a:lnTo>
                    <a:pt x="291" y="472"/>
                  </a:lnTo>
                  <a:lnTo>
                    <a:pt x="288" y="468"/>
                  </a:lnTo>
                  <a:lnTo>
                    <a:pt x="285" y="467"/>
                  </a:lnTo>
                  <a:lnTo>
                    <a:pt x="283" y="468"/>
                  </a:lnTo>
                  <a:lnTo>
                    <a:pt x="280" y="473"/>
                  </a:lnTo>
                  <a:lnTo>
                    <a:pt x="277" y="479"/>
                  </a:lnTo>
                  <a:lnTo>
                    <a:pt x="274" y="487"/>
                  </a:lnTo>
                  <a:lnTo>
                    <a:pt x="266" y="504"/>
                  </a:lnTo>
                  <a:lnTo>
                    <a:pt x="262" y="518"/>
                  </a:lnTo>
                  <a:lnTo>
                    <a:pt x="255" y="532"/>
                  </a:lnTo>
                  <a:lnTo>
                    <a:pt x="245" y="552"/>
                  </a:lnTo>
                  <a:lnTo>
                    <a:pt x="237" y="569"/>
                  </a:lnTo>
                  <a:lnTo>
                    <a:pt x="230" y="582"/>
                  </a:lnTo>
                  <a:lnTo>
                    <a:pt x="226" y="587"/>
                  </a:lnTo>
                  <a:lnTo>
                    <a:pt x="222" y="591"/>
                  </a:lnTo>
                  <a:lnTo>
                    <a:pt x="218" y="593"/>
                  </a:lnTo>
                  <a:lnTo>
                    <a:pt x="213" y="595"/>
                  </a:lnTo>
                  <a:lnTo>
                    <a:pt x="203" y="597"/>
                  </a:lnTo>
                  <a:lnTo>
                    <a:pt x="194" y="598"/>
                  </a:lnTo>
                  <a:lnTo>
                    <a:pt x="190" y="597"/>
                  </a:lnTo>
                  <a:lnTo>
                    <a:pt x="186" y="595"/>
                  </a:lnTo>
                  <a:lnTo>
                    <a:pt x="182" y="593"/>
                  </a:lnTo>
                  <a:lnTo>
                    <a:pt x="177" y="591"/>
                  </a:lnTo>
                  <a:lnTo>
                    <a:pt x="168" y="582"/>
                  </a:lnTo>
                  <a:lnTo>
                    <a:pt x="159" y="573"/>
                  </a:lnTo>
                  <a:lnTo>
                    <a:pt x="153" y="562"/>
                  </a:lnTo>
                  <a:lnTo>
                    <a:pt x="149" y="552"/>
                  </a:lnTo>
                  <a:lnTo>
                    <a:pt x="144" y="548"/>
                  </a:lnTo>
                  <a:lnTo>
                    <a:pt x="139" y="544"/>
                  </a:lnTo>
                  <a:lnTo>
                    <a:pt x="133" y="541"/>
                  </a:lnTo>
                  <a:lnTo>
                    <a:pt x="124" y="538"/>
                  </a:lnTo>
                  <a:lnTo>
                    <a:pt x="105" y="535"/>
                  </a:lnTo>
                  <a:lnTo>
                    <a:pt x="90" y="531"/>
                  </a:lnTo>
                  <a:lnTo>
                    <a:pt x="79" y="528"/>
                  </a:lnTo>
                  <a:lnTo>
                    <a:pt x="69" y="522"/>
                  </a:lnTo>
                  <a:lnTo>
                    <a:pt x="61" y="515"/>
                  </a:lnTo>
                  <a:lnTo>
                    <a:pt x="52" y="509"/>
                  </a:lnTo>
                  <a:lnTo>
                    <a:pt x="49" y="506"/>
                  </a:lnTo>
                  <a:lnTo>
                    <a:pt x="43" y="505"/>
                  </a:lnTo>
                  <a:lnTo>
                    <a:pt x="37" y="504"/>
                  </a:lnTo>
                  <a:lnTo>
                    <a:pt x="29" y="505"/>
                  </a:lnTo>
                  <a:lnTo>
                    <a:pt x="14" y="506"/>
                  </a:lnTo>
                  <a:lnTo>
                    <a:pt x="6" y="506"/>
                  </a:lnTo>
                  <a:lnTo>
                    <a:pt x="4" y="506"/>
                  </a:lnTo>
                  <a:lnTo>
                    <a:pt x="3" y="505"/>
                  </a:lnTo>
                  <a:lnTo>
                    <a:pt x="1" y="503"/>
                  </a:lnTo>
                  <a:lnTo>
                    <a:pt x="0" y="499"/>
                  </a:lnTo>
                  <a:lnTo>
                    <a:pt x="0" y="496"/>
                  </a:lnTo>
                  <a:lnTo>
                    <a:pt x="3" y="492"/>
                  </a:lnTo>
                  <a:lnTo>
                    <a:pt x="5" y="487"/>
                  </a:lnTo>
                  <a:lnTo>
                    <a:pt x="8" y="484"/>
                  </a:lnTo>
                  <a:lnTo>
                    <a:pt x="18" y="473"/>
                  </a:lnTo>
                  <a:lnTo>
                    <a:pt x="31" y="460"/>
                  </a:lnTo>
                  <a:lnTo>
                    <a:pt x="45" y="443"/>
                  </a:lnTo>
                  <a:lnTo>
                    <a:pt x="61" y="426"/>
                  </a:lnTo>
                  <a:lnTo>
                    <a:pt x="69" y="416"/>
                  </a:lnTo>
                  <a:lnTo>
                    <a:pt x="76" y="406"/>
                  </a:lnTo>
                  <a:lnTo>
                    <a:pt x="82" y="397"/>
                  </a:lnTo>
                  <a:lnTo>
                    <a:pt x="88" y="386"/>
                  </a:lnTo>
                  <a:lnTo>
                    <a:pt x="98" y="367"/>
                  </a:lnTo>
                  <a:lnTo>
                    <a:pt x="102" y="353"/>
                  </a:lnTo>
                  <a:lnTo>
                    <a:pt x="105" y="340"/>
                  </a:lnTo>
                  <a:lnTo>
                    <a:pt x="106" y="328"/>
                  </a:lnTo>
                  <a:lnTo>
                    <a:pt x="106" y="316"/>
                  </a:lnTo>
                  <a:lnTo>
                    <a:pt x="108" y="303"/>
                  </a:lnTo>
                  <a:lnTo>
                    <a:pt x="111" y="297"/>
                  </a:lnTo>
                  <a:lnTo>
                    <a:pt x="114" y="292"/>
                  </a:lnTo>
                  <a:lnTo>
                    <a:pt x="118" y="289"/>
                  </a:lnTo>
                  <a:lnTo>
                    <a:pt x="121" y="285"/>
                  </a:lnTo>
                  <a:lnTo>
                    <a:pt x="126" y="284"/>
                  </a:lnTo>
                  <a:lnTo>
                    <a:pt x="129" y="282"/>
                  </a:lnTo>
                  <a:lnTo>
                    <a:pt x="131" y="279"/>
                  </a:lnTo>
                  <a:lnTo>
                    <a:pt x="132" y="276"/>
                  </a:lnTo>
                  <a:lnTo>
                    <a:pt x="133" y="269"/>
                  </a:lnTo>
                  <a:lnTo>
                    <a:pt x="132" y="258"/>
                  </a:lnTo>
                  <a:lnTo>
                    <a:pt x="130" y="252"/>
                  </a:lnTo>
                  <a:lnTo>
                    <a:pt x="127" y="247"/>
                  </a:lnTo>
                  <a:lnTo>
                    <a:pt x="124" y="244"/>
                  </a:lnTo>
                  <a:lnTo>
                    <a:pt x="120" y="241"/>
                  </a:lnTo>
                  <a:lnTo>
                    <a:pt x="112" y="238"/>
                  </a:lnTo>
                  <a:lnTo>
                    <a:pt x="105" y="237"/>
                  </a:lnTo>
                  <a:lnTo>
                    <a:pt x="98" y="235"/>
                  </a:lnTo>
                  <a:lnTo>
                    <a:pt x="93" y="232"/>
                  </a:lnTo>
                  <a:lnTo>
                    <a:pt x="90" y="229"/>
                  </a:lnTo>
                  <a:lnTo>
                    <a:pt x="88" y="226"/>
                  </a:lnTo>
                  <a:lnTo>
                    <a:pt x="87" y="222"/>
                  </a:lnTo>
                  <a:lnTo>
                    <a:pt x="87" y="216"/>
                  </a:lnTo>
                  <a:lnTo>
                    <a:pt x="86" y="210"/>
                  </a:lnTo>
                  <a:lnTo>
                    <a:pt x="83" y="206"/>
                  </a:lnTo>
                  <a:lnTo>
                    <a:pt x="80" y="201"/>
                  </a:lnTo>
                  <a:lnTo>
                    <a:pt x="76" y="196"/>
                  </a:lnTo>
                  <a:lnTo>
                    <a:pt x="68" y="189"/>
                  </a:lnTo>
                  <a:lnTo>
                    <a:pt x="60" y="184"/>
                  </a:lnTo>
                  <a:lnTo>
                    <a:pt x="50" y="179"/>
                  </a:lnTo>
                  <a:lnTo>
                    <a:pt x="41" y="174"/>
                  </a:lnTo>
                  <a:lnTo>
                    <a:pt x="37" y="169"/>
                  </a:lnTo>
                  <a:lnTo>
                    <a:pt x="35" y="165"/>
                  </a:lnTo>
                  <a:lnTo>
                    <a:pt x="33" y="163"/>
                  </a:lnTo>
                  <a:lnTo>
                    <a:pt x="35" y="160"/>
                  </a:lnTo>
                  <a:lnTo>
                    <a:pt x="39" y="158"/>
                  </a:lnTo>
                  <a:lnTo>
                    <a:pt x="49" y="156"/>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8" name="湖北">
              <a:extLst>
                <a:ext uri="{FF2B5EF4-FFF2-40B4-BE49-F238E27FC236}">
                  <a16:creationId xmlns="" xmlns:a16="http://schemas.microsoft.com/office/drawing/2014/main" id="{9D1897AD-E2D8-4AF8-B1A3-D07802AF898C}"/>
                </a:ext>
              </a:extLst>
            </p:cNvPr>
            <p:cNvSpPr>
              <a:spLocks/>
            </p:cNvSpPr>
            <p:nvPr/>
          </p:nvSpPr>
          <p:spPr bwMode="auto">
            <a:xfrm>
              <a:off x="6459301" y="4016407"/>
              <a:ext cx="782466" cy="489041"/>
            </a:xfrm>
            <a:custGeom>
              <a:avLst/>
              <a:gdLst>
                <a:gd name="T0" fmla="*/ 2776 w 2869"/>
                <a:gd name="T1" fmla="*/ 1214 h 1815"/>
                <a:gd name="T2" fmla="*/ 2734 w 2869"/>
                <a:gd name="T3" fmla="*/ 1076 h 1815"/>
                <a:gd name="T4" fmla="*/ 2776 w 2869"/>
                <a:gd name="T5" fmla="*/ 956 h 1815"/>
                <a:gd name="T6" fmla="*/ 2706 w 2869"/>
                <a:gd name="T7" fmla="*/ 850 h 1815"/>
                <a:gd name="T8" fmla="*/ 2570 w 2869"/>
                <a:gd name="T9" fmla="*/ 763 h 1815"/>
                <a:gd name="T10" fmla="*/ 2494 w 2869"/>
                <a:gd name="T11" fmla="*/ 724 h 1815"/>
                <a:gd name="T12" fmla="*/ 2402 w 2869"/>
                <a:gd name="T13" fmla="*/ 735 h 1815"/>
                <a:gd name="T14" fmla="*/ 2267 w 2869"/>
                <a:gd name="T15" fmla="*/ 659 h 1815"/>
                <a:gd name="T16" fmla="*/ 2102 w 2869"/>
                <a:gd name="T17" fmla="*/ 596 h 1815"/>
                <a:gd name="T18" fmla="*/ 2015 w 2869"/>
                <a:gd name="T19" fmla="*/ 592 h 1815"/>
                <a:gd name="T20" fmla="*/ 1971 w 2869"/>
                <a:gd name="T21" fmla="*/ 457 h 1815"/>
                <a:gd name="T22" fmla="*/ 1939 w 2869"/>
                <a:gd name="T23" fmla="*/ 341 h 1815"/>
                <a:gd name="T24" fmla="*/ 1794 w 2869"/>
                <a:gd name="T25" fmla="*/ 377 h 1815"/>
                <a:gd name="T26" fmla="*/ 1662 w 2869"/>
                <a:gd name="T27" fmla="*/ 364 h 1815"/>
                <a:gd name="T28" fmla="*/ 1370 w 2869"/>
                <a:gd name="T29" fmla="*/ 356 h 1815"/>
                <a:gd name="T30" fmla="*/ 1187 w 2869"/>
                <a:gd name="T31" fmla="*/ 289 h 1815"/>
                <a:gd name="T32" fmla="*/ 1052 w 2869"/>
                <a:gd name="T33" fmla="*/ 146 h 1815"/>
                <a:gd name="T34" fmla="*/ 945 w 2869"/>
                <a:gd name="T35" fmla="*/ 4 h 1815"/>
                <a:gd name="T36" fmla="*/ 824 w 2869"/>
                <a:gd name="T37" fmla="*/ 43 h 1815"/>
                <a:gd name="T38" fmla="*/ 675 w 2869"/>
                <a:gd name="T39" fmla="*/ 30 h 1815"/>
                <a:gd name="T40" fmla="*/ 435 w 2869"/>
                <a:gd name="T41" fmla="*/ 7 h 1815"/>
                <a:gd name="T42" fmla="*/ 519 w 2869"/>
                <a:gd name="T43" fmla="*/ 101 h 1815"/>
                <a:gd name="T44" fmla="*/ 656 w 2869"/>
                <a:gd name="T45" fmla="*/ 195 h 1815"/>
                <a:gd name="T46" fmla="*/ 583 w 2869"/>
                <a:gd name="T47" fmla="*/ 305 h 1815"/>
                <a:gd name="T48" fmla="*/ 444 w 2869"/>
                <a:gd name="T49" fmla="*/ 341 h 1815"/>
                <a:gd name="T50" fmla="*/ 451 w 2869"/>
                <a:gd name="T51" fmla="*/ 530 h 1815"/>
                <a:gd name="T52" fmla="*/ 498 w 2869"/>
                <a:gd name="T53" fmla="*/ 705 h 1815"/>
                <a:gd name="T54" fmla="*/ 649 w 2869"/>
                <a:gd name="T55" fmla="*/ 804 h 1815"/>
                <a:gd name="T56" fmla="*/ 631 w 2869"/>
                <a:gd name="T57" fmla="*/ 1055 h 1815"/>
                <a:gd name="T58" fmla="*/ 453 w 2869"/>
                <a:gd name="T59" fmla="*/ 1121 h 1815"/>
                <a:gd name="T60" fmla="*/ 351 w 2869"/>
                <a:gd name="T61" fmla="*/ 1154 h 1815"/>
                <a:gd name="T62" fmla="*/ 233 w 2869"/>
                <a:gd name="T63" fmla="*/ 1135 h 1815"/>
                <a:gd name="T64" fmla="*/ 104 w 2869"/>
                <a:gd name="T65" fmla="*/ 1164 h 1815"/>
                <a:gd name="T66" fmla="*/ 44 w 2869"/>
                <a:gd name="T67" fmla="*/ 1284 h 1815"/>
                <a:gd name="T68" fmla="*/ 54 w 2869"/>
                <a:gd name="T69" fmla="*/ 1462 h 1815"/>
                <a:gd name="T70" fmla="*/ 54 w 2869"/>
                <a:gd name="T71" fmla="*/ 1545 h 1815"/>
                <a:gd name="T72" fmla="*/ 169 w 2869"/>
                <a:gd name="T73" fmla="*/ 1580 h 1815"/>
                <a:gd name="T74" fmla="*/ 213 w 2869"/>
                <a:gd name="T75" fmla="*/ 1718 h 1815"/>
                <a:gd name="T76" fmla="*/ 314 w 2869"/>
                <a:gd name="T77" fmla="*/ 1807 h 1815"/>
                <a:gd name="T78" fmla="*/ 359 w 2869"/>
                <a:gd name="T79" fmla="*/ 1706 h 1815"/>
                <a:gd name="T80" fmla="*/ 485 w 2869"/>
                <a:gd name="T81" fmla="*/ 1586 h 1815"/>
                <a:gd name="T82" fmla="*/ 672 w 2869"/>
                <a:gd name="T83" fmla="*/ 1524 h 1815"/>
                <a:gd name="T84" fmla="*/ 835 w 2869"/>
                <a:gd name="T85" fmla="*/ 1528 h 1815"/>
                <a:gd name="T86" fmla="*/ 776 w 2869"/>
                <a:gd name="T87" fmla="*/ 1402 h 1815"/>
                <a:gd name="T88" fmla="*/ 891 w 2869"/>
                <a:gd name="T89" fmla="*/ 1362 h 1815"/>
                <a:gd name="T90" fmla="*/ 1093 w 2869"/>
                <a:gd name="T91" fmla="*/ 1429 h 1815"/>
                <a:gd name="T92" fmla="*/ 1278 w 2869"/>
                <a:gd name="T93" fmla="*/ 1471 h 1815"/>
                <a:gd name="T94" fmla="*/ 1405 w 2869"/>
                <a:gd name="T95" fmla="*/ 1574 h 1815"/>
                <a:gd name="T96" fmla="*/ 1504 w 2869"/>
                <a:gd name="T97" fmla="*/ 1589 h 1815"/>
                <a:gd name="T98" fmla="*/ 1654 w 2869"/>
                <a:gd name="T99" fmla="*/ 1511 h 1815"/>
                <a:gd name="T100" fmla="*/ 1732 w 2869"/>
                <a:gd name="T101" fmla="*/ 1543 h 1815"/>
                <a:gd name="T102" fmla="*/ 1751 w 2869"/>
                <a:gd name="T103" fmla="*/ 1646 h 1815"/>
                <a:gd name="T104" fmla="*/ 1919 w 2869"/>
                <a:gd name="T105" fmla="*/ 1478 h 1815"/>
                <a:gd name="T106" fmla="*/ 1970 w 2869"/>
                <a:gd name="T107" fmla="*/ 1598 h 1815"/>
                <a:gd name="T108" fmla="*/ 1982 w 2869"/>
                <a:gd name="T109" fmla="*/ 1733 h 1815"/>
                <a:gd name="T110" fmla="*/ 2044 w 2869"/>
                <a:gd name="T111" fmla="*/ 1796 h 1815"/>
                <a:gd name="T112" fmla="*/ 2182 w 2869"/>
                <a:gd name="T113" fmla="*/ 1726 h 1815"/>
                <a:gd name="T114" fmla="*/ 2350 w 2869"/>
                <a:gd name="T115" fmla="*/ 1644 h 1815"/>
                <a:gd name="T116" fmla="*/ 2436 w 2869"/>
                <a:gd name="T117" fmla="*/ 1588 h 1815"/>
                <a:gd name="T118" fmla="*/ 2520 w 2869"/>
                <a:gd name="T119" fmla="*/ 1573 h 1815"/>
                <a:gd name="T120" fmla="*/ 2592 w 2869"/>
                <a:gd name="T121" fmla="*/ 1519 h 1815"/>
                <a:gd name="T122" fmla="*/ 2772 w 2869"/>
                <a:gd name="T123" fmla="*/ 1466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69" h="1815">
                  <a:moveTo>
                    <a:pt x="2867" y="1427"/>
                  </a:moveTo>
                  <a:lnTo>
                    <a:pt x="2869" y="1424"/>
                  </a:lnTo>
                  <a:lnTo>
                    <a:pt x="2869" y="1422"/>
                  </a:lnTo>
                  <a:lnTo>
                    <a:pt x="2864" y="1405"/>
                  </a:lnTo>
                  <a:lnTo>
                    <a:pt x="2862" y="1396"/>
                  </a:lnTo>
                  <a:lnTo>
                    <a:pt x="2859" y="1386"/>
                  </a:lnTo>
                  <a:lnTo>
                    <a:pt x="2858" y="1377"/>
                  </a:lnTo>
                  <a:lnTo>
                    <a:pt x="2856" y="1367"/>
                  </a:lnTo>
                  <a:lnTo>
                    <a:pt x="2853" y="1359"/>
                  </a:lnTo>
                  <a:lnTo>
                    <a:pt x="2851" y="1351"/>
                  </a:lnTo>
                  <a:lnTo>
                    <a:pt x="2851" y="1343"/>
                  </a:lnTo>
                  <a:lnTo>
                    <a:pt x="2851" y="1335"/>
                  </a:lnTo>
                  <a:lnTo>
                    <a:pt x="2851" y="1327"/>
                  </a:lnTo>
                  <a:lnTo>
                    <a:pt x="2851" y="1318"/>
                  </a:lnTo>
                  <a:lnTo>
                    <a:pt x="2851" y="1309"/>
                  </a:lnTo>
                  <a:lnTo>
                    <a:pt x="2850" y="1299"/>
                  </a:lnTo>
                  <a:lnTo>
                    <a:pt x="2848" y="1290"/>
                  </a:lnTo>
                  <a:lnTo>
                    <a:pt x="2845" y="1280"/>
                  </a:lnTo>
                  <a:lnTo>
                    <a:pt x="2841" y="1270"/>
                  </a:lnTo>
                  <a:lnTo>
                    <a:pt x="2835" y="1260"/>
                  </a:lnTo>
                  <a:lnTo>
                    <a:pt x="2829" y="1252"/>
                  </a:lnTo>
                  <a:lnTo>
                    <a:pt x="2819" y="1238"/>
                  </a:lnTo>
                  <a:lnTo>
                    <a:pt x="2810" y="1228"/>
                  </a:lnTo>
                  <a:lnTo>
                    <a:pt x="2795" y="1221"/>
                  </a:lnTo>
                  <a:lnTo>
                    <a:pt x="2780" y="1216"/>
                  </a:lnTo>
                  <a:lnTo>
                    <a:pt x="2776" y="1214"/>
                  </a:lnTo>
                  <a:lnTo>
                    <a:pt x="2774" y="1210"/>
                  </a:lnTo>
                  <a:lnTo>
                    <a:pt x="2772" y="1205"/>
                  </a:lnTo>
                  <a:lnTo>
                    <a:pt x="2771" y="1200"/>
                  </a:lnTo>
                  <a:lnTo>
                    <a:pt x="2770" y="1195"/>
                  </a:lnTo>
                  <a:lnTo>
                    <a:pt x="2770" y="1189"/>
                  </a:lnTo>
                  <a:lnTo>
                    <a:pt x="2771" y="1183"/>
                  </a:lnTo>
                  <a:lnTo>
                    <a:pt x="2772" y="1177"/>
                  </a:lnTo>
                  <a:lnTo>
                    <a:pt x="2776" y="1167"/>
                  </a:lnTo>
                  <a:lnTo>
                    <a:pt x="2778" y="1158"/>
                  </a:lnTo>
                  <a:lnTo>
                    <a:pt x="2778" y="1154"/>
                  </a:lnTo>
                  <a:lnTo>
                    <a:pt x="2778" y="1150"/>
                  </a:lnTo>
                  <a:lnTo>
                    <a:pt x="2776" y="1145"/>
                  </a:lnTo>
                  <a:lnTo>
                    <a:pt x="2772" y="1140"/>
                  </a:lnTo>
                  <a:lnTo>
                    <a:pt x="2769" y="1135"/>
                  </a:lnTo>
                  <a:lnTo>
                    <a:pt x="2766" y="1131"/>
                  </a:lnTo>
                  <a:lnTo>
                    <a:pt x="2764" y="1126"/>
                  </a:lnTo>
                  <a:lnTo>
                    <a:pt x="2763" y="1121"/>
                  </a:lnTo>
                  <a:lnTo>
                    <a:pt x="2762" y="1112"/>
                  </a:lnTo>
                  <a:lnTo>
                    <a:pt x="2762" y="1103"/>
                  </a:lnTo>
                  <a:lnTo>
                    <a:pt x="2759" y="1095"/>
                  </a:lnTo>
                  <a:lnTo>
                    <a:pt x="2757" y="1089"/>
                  </a:lnTo>
                  <a:lnTo>
                    <a:pt x="2752" y="1085"/>
                  </a:lnTo>
                  <a:lnTo>
                    <a:pt x="2746" y="1083"/>
                  </a:lnTo>
                  <a:lnTo>
                    <a:pt x="2741" y="1082"/>
                  </a:lnTo>
                  <a:lnTo>
                    <a:pt x="2738" y="1080"/>
                  </a:lnTo>
                  <a:lnTo>
                    <a:pt x="2734" y="1076"/>
                  </a:lnTo>
                  <a:lnTo>
                    <a:pt x="2731" y="1072"/>
                  </a:lnTo>
                  <a:lnTo>
                    <a:pt x="2727" y="1068"/>
                  </a:lnTo>
                  <a:lnTo>
                    <a:pt x="2724" y="1063"/>
                  </a:lnTo>
                  <a:lnTo>
                    <a:pt x="2722" y="1058"/>
                  </a:lnTo>
                  <a:lnTo>
                    <a:pt x="2720" y="1052"/>
                  </a:lnTo>
                  <a:lnTo>
                    <a:pt x="2719" y="1046"/>
                  </a:lnTo>
                  <a:lnTo>
                    <a:pt x="2719" y="1040"/>
                  </a:lnTo>
                  <a:lnTo>
                    <a:pt x="2719" y="1036"/>
                  </a:lnTo>
                  <a:lnTo>
                    <a:pt x="2720" y="1031"/>
                  </a:lnTo>
                  <a:lnTo>
                    <a:pt x="2722" y="1027"/>
                  </a:lnTo>
                  <a:lnTo>
                    <a:pt x="2725" y="1024"/>
                  </a:lnTo>
                  <a:lnTo>
                    <a:pt x="2727" y="1020"/>
                  </a:lnTo>
                  <a:lnTo>
                    <a:pt x="2731" y="1017"/>
                  </a:lnTo>
                  <a:lnTo>
                    <a:pt x="2738" y="1011"/>
                  </a:lnTo>
                  <a:lnTo>
                    <a:pt x="2743" y="1006"/>
                  </a:lnTo>
                  <a:lnTo>
                    <a:pt x="2745" y="1001"/>
                  </a:lnTo>
                  <a:lnTo>
                    <a:pt x="2746" y="994"/>
                  </a:lnTo>
                  <a:lnTo>
                    <a:pt x="2745" y="986"/>
                  </a:lnTo>
                  <a:lnTo>
                    <a:pt x="2744" y="977"/>
                  </a:lnTo>
                  <a:lnTo>
                    <a:pt x="2745" y="974"/>
                  </a:lnTo>
                  <a:lnTo>
                    <a:pt x="2746" y="971"/>
                  </a:lnTo>
                  <a:lnTo>
                    <a:pt x="2749" y="968"/>
                  </a:lnTo>
                  <a:lnTo>
                    <a:pt x="2752" y="965"/>
                  </a:lnTo>
                  <a:lnTo>
                    <a:pt x="2762" y="962"/>
                  </a:lnTo>
                  <a:lnTo>
                    <a:pt x="2769" y="959"/>
                  </a:lnTo>
                  <a:lnTo>
                    <a:pt x="2776" y="956"/>
                  </a:lnTo>
                  <a:lnTo>
                    <a:pt x="2783" y="949"/>
                  </a:lnTo>
                  <a:lnTo>
                    <a:pt x="2793" y="938"/>
                  </a:lnTo>
                  <a:lnTo>
                    <a:pt x="2803" y="929"/>
                  </a:lnTo>
                  <a:lnTo>
                    <a:pt x="2813" y="919"/>
                  </a:lnTo>
                  <a:lnTo>
                    <a:pt x="2819" y="912"/>
                  </a:lnTo>
                  <a:lnTo>
                    <a:pt x="2820" y="908"/>
                  </a:lnTo>
                  <a:lnTo>
                    <a:pt x="2820" y="905"/>
                  </a:lnTo>
                  <a:lnTo>
                    <a:pt x="2819" y="902"/>
                  </a:lnTo>
                  <a:lnTo>
                    <a:pt x="2816" y="899"/>
                  </a:lnTo>
                  <a:lnTo>
                    <a:pt x="2808" y="895"/>
                  </a:lnTo>
                  <a:lnTo>
                    <a:pt x="2799" y="892"/>
                  </a:lnTo>
                  <a:lnTo>
                    <a:pt x="2789" y="889"/>
                  </a:lnTo>
                  <a:lnTo>
                    <a:pt x="2780" y="883"/>
                  </a:lnTo>
                  <a:lnTo>
                    <a:pt x="2775" y="880"/>
                  </a:lnTo>
                  <a:lnTo>
                    <a:pt x="2770" y="876"/>
                  </a:lnTo>
                  <a:lnTo>
                    <a:pt x="2766" y="872"/>
                  </a:lnTo>
                  <a:lnTo>
                    <a:pt x="2764" y="867"/>
                  </a:lnTo>
                  <a:lnTo>
                    <a:pt x="2758" y="857"/>
                  </a:lnTo>
                  <a:lnTo>
                    <a:pt x="2751" y="849"/>
                  </a:lnTo>
                  <a:lnTo>
                    <a:pt x="2747" y="847"/>
                  </a:lnTo>
                  <a:lnTo>
                    <a:pt x="2743" y="845"/>
                  </a:lnTo>
                  <a:lnTo>
                    <a:pt x="2737" y="844"/>
                  </a:lnTo>
                  <a:lnTo>
                    <a:pt x="2731" y="845"/>
                  </a:lnTo>
                  <a:lnTo>
                    <a:pt x="2720" y="849"/>
                  </a:lnTo>
                  <a:lnTo>
                    <a:pt x="2709" y="850"/>
                  </a:lnTo>
                  <a:lnTo>
                    <a:pt x="2706" y="850"/>
                  </a:lnTo>
                  <a:lnTo>
                    <a:pt x="2701" y="848"/>
                  </a:lnTo>
                  <a:lnTo>
                    <a:pt x="2698" y="845"/>
                  </a:lnTo>
                  <a:lnTo>
                    <a:pt x="2694" y="842"/>
                  </a:lnTo>
                  <a:lnTo>
                    <a:pt x="2687" y="832"/>
                  </a:lnTo>
                  <a:lnTo>
                    <a:pt x="2682" y="824"/>
                  </a:lnTo>
                  <a:lnTo>
                    <a:pt x="2678" y="822"/>
                  </a:lnTo>
                  <a:lnTo>
                    <a:pt x="2676" y="819"/>
                  </a:lnTo>
                  <a:lnTo>
                    <a:pt x="2674" y="819"/>
                  </a:lnTo>
                  <a:lnTo>
                    <a:pt x="2670" y="819"/>
                  </a:lnTo>
                  <a:lnTo>
                    <a:pt x="2656" y="826"/>
                  </a:lnTo>
                  <a:lnTo>
                    <a:pt x="2640" y="837"/>
                  </a:lnTo>
                  <a:lnTo>
                    <a:pt x="2637" y="838"/>
                  </a:lnTo>
                  <a:lnTo>
                    <a:pt x="2632" y="837"/>
                  </a:lnTo>
                  <a:lnTo>
                    <a:pt x="2629" y="835"/>
                  </a:lnTo>
                  <a:lnTo>
                    <a:pt x="2624" y="830"/>
                  </a:lnTo>
                  <a:lnTo>
                    <a:pt x="2617" y="819"/>
                  </a:lnTo>
                  <a:lnTo>
                    <a:pt x="2608" y="807"/>
                  </a:lnTo>
                  <a:lnTo>
                    <a:pt x="2602" y="793"/>
                  </a:lnTo>
                  <a:lnTo>
                    <a:pt x="2598" y="781"/>
                  </a:lnTo>
                  <a:lnTo>
                    <a:pt x="2595" y="775"/>
                  </a:lnTo>
                  <a:lnTo>
                    <a:pt x="2593" y="772"/>
                  </a:lnTo>
                  <a:lnTo>
                    <a:pt x="2589" y="768"/>
                  </a:lnTo>
                  <a:lnTo>
                    <a:pt x="2585" y="767"/>
                  </a:lnTo>
                  <a:lnTo>
                    <a:pt x="2579" y="766"/>
                  </a:lnTo>
                  <a:lnTo>
                    <a:pt x="2574" y="765"/>
                  </a:lnTo>
                  <a:lnTo>
                    <a:pt x="2570" y="763"/>
                  </a:lnTo>
                  <a:lnTo>
                    <a:pt x="2567" y="761"/>
                  </a:lnTo>
                  <a:lnTo>
                    <a:pt x="2563" y="757"/>
                  </a:lnTo>
                  <a:lnTo>
                    <a:pt x="2562" y="754"/>
                  </a:lnTo>
                  <a:lnTo>
                    <a:pt x="2562" y="750"/>
                  </a:lnTo>
                  <a:lnTo>
                    <a:pt x="2562" y="748"/>
                  </a:lnTo>
                  <a:lnTo>
                    <a:pt x="2562" y="747"/>
                  </a:lnTo>
                  <a:lnTo>
                    <a:pt x="2562" y="746"/>
                  </a:lnTo>
                  <a:lnTo>
                    <a:pt x="2561" y="744"/>
                  </a:lnTo>
                  <a:lnTo>
                    <a:pt x="2558" y="744"/>
                  </a:lnTo>
                  <a:lnTo>
                    <a:pt x="2552" y="746"/>
                  </a:lnTo>
                  <a:lnTo>
                    <a:pt x="2542" y="750"/>
                  </a:lnTo>
                  <a:lnTo>
                    <a:pt x="2532" y="753"/>
                  </a:lnTo>
                  <a:lnTo>
                    <a:pt x="2524" y="754"/>
                  </a:lnTo>
                  <a:lnTo>
                    <a:pt x="2520" y="754"/>
                  </a:lnTo>
                  <a:lnTo>
                    <a:pt x="2518" y="753"/>
                  </a:lnTo>
                  <a:lnTo>
                    <a:pt x="2517" y="751"/>
                  </a:lnTo>
                  <a:lnTo>
                    <a:pt x="2516" y="749"/>
                  </a:lnTo>
                  <a:lnTo>
                    <a:pt x="2516" y="744"/>
                  </a:lnTo>
                  <a:lnTo>
                    <a:pt x="2514" y="742"/>
                  </a:lnTo>
                  <a:lnTo>
                    <a:pt x="2512" y="741"/>
                  </a:lnTo>
                  <a:lnTo>
                    <a:pt x="2508" y="741"/>
                  </a:lnTo>
                  <a:lnTo>
                    <a:pt x="2504" y="741"/>
                  </a:lnTo>
                  <a:lnTo>
                    <a:pt x="2500" y="740"/>
                  </a:lnTo>
                  <a:lnTo>
                    <a:pt x="2497" y="736"/>
                  </a:lnTo>
                  <a:lnTo>
                    <a:pt x="2494" y="729"/>
                  </a:lnTo>
                  <a:lnTo>
                    <a:pt x="2494" y="724"/>
                  </a:lnTo>
                  <a:lnTo>
                    <a:pt x="2494" y="719"/>
                  </a:lnTo>
                  <a:lnTo>
                    <a:pt x="2495" y="713"/>
                  </a:lnTo>
                  <a:lnTo>
                    <a:pt x="2497" y="709"/>
                  </a:lnTo>
                  <a:lnTo>
                    <a:pt x="2499" y="698"/>
                  </a:lnTo>
                  <a:lnTo>
                    <a:pt x="2500" y="687"/>
                  </a:lnTo>
                  <a:lnTo>
                    <a:pt x="2499" y="683"/>
                  </a:lnTo>
                  <a:lnTo>
                    <a:pt x="2498" y="678"/>
                  </a:lnTo>
                  <a:lnTo>
                    <a:pt x="2494" y="674"/>
                  </a:lnTo>
                  <a:lnTo>
                    <a:pt x="2489" y="671"/>
                  </a:lnTo>
                  <a:lnTo>
                    <a:pt x="2485" y="668"/>
                  </a:lnTo>
                  <a:lnTo>
                    <a:pt x="2480" y="666"/>
                  </a:lnTo>
                  <a:lnTo>
                    <a:pt x="2474" y="666"/>
                  </a:lnTo>
                  <a:lnTo>
                    <a:pt x="2469" y="666"/>
                  </a:lnTo>
                  <a:lnTo>
                    <a:pt x="2465" y="669"/>
                  </a:lnTo>
                  <a:lnTo>
                    <a:pt x="2461" y="674"/>
                  </a:lnTo>
                  <a:lnTo>
                    <a:pt x="2459" y="680"/>
                  </a:lnTo>
                  <a:lnTo>
                    <a:pt x="2457" y="687"/>
                  </a:lnTo>
                  <a:lnTo>
                    <a:pt x="2454" y="703"/>
                  </a:lnTo>
                  <a:lnTo>
                    <a:pt x="2451" y="717"/>
                  </a:lnTo>
                  <a:lnTo>
                    <a:pt x="2449" y="722"/>
                  </a:lnTo>
                  <a:lnTo>
                    <a:pt x="2445" y="725"/>
                  </a:lnTo>
                  <a:lnTo>
                    <a:pt x="2442" y="728"/>
                  </a:lnTo>
                  <a:lnTo>
                    <a:pt x="2437" y="729"/>
                  </a:lnTo>
                  <a:lnTo>
                    <a:pt x="2426" y="731"/>
                  </a:lnTo>
                  <a:lnTo>
                    <a:pt x="2416" y="732"/>
                  </a:lnTo>
                  <a:lnTo>
                    <a:pt x="2402" y="735"/>
                  </a:lnTo>
                  <a:lnTo>
                    <a:pt x="2387" y="738"/>
                  </a:lnTo>
                  <a:lnTo>
                    <a:pt x="2380" y="740"/>
                  </a:lnTo>
                  <a:lnTo>
                    <a:pt x="2373" y="740"/>
                  </a:lnTo>
                  <a:lnTo>
                    <a:pt x="2367" y="740"/>
                  </a:lnTo>
                  <a:lnTo>
                    <a:pt x="2360" y="737"/>
                  </a:lnTo>
                  <a:lnTo>
                    <a:pt x="2354" y="735"/>
                  </a:lnTo>
                  <a:lnTo>
                    <a:pt x="2346" y="730"/>
                  </a:lnTo>
                  <a:lnTo>
                    <a:pt x="2337" y="725"/>
                  </a:lnTo>
                  <a:lnTo>
                    <a:pt x="2329" y="718"/>
                  </a:lnTo>
                  <a:lnTo>
                    <a:pt x="2314" y="706"/>
                  </a:lnTo>
                  <a:lnTo>
                    <a:pt x="2303" y="696"/>
                  </a:lnTo>
                  <a:lnTo>
                    <a:pt x="2299" y="691"/>
                  </a:lnTo>
                  <a:lnTo>
                    <a:pt x="2296" y="688"/>
                  </a:lnTo>
                  <a:lnTo>
                    <a:pt x="2293" y="686"/>
                  </a:lnTo>
                  <a:lnTo>
                    <a:pt x="2291" y="686"/>
                  </a:lnTo>
                  <a:lnTo>
                    <a:pt x="2285" y="687"/>
                  </a:lnTo>
                  <a:lnTo>
                    <a:pt x="2278" y="692"/>
                  </a:lnTo>
                  <a:lnTo>
                    <a:pt x="2273" y="694"/>
                  </a:lnTo>
                  <a:lnTo>
                    <a:pt x="2270" y="694"/>
                  </a:lnTo>
                  <a:lnTo>
                    <a:pt x="2267" y="693"/>
                  </a:lnTo>
                  <a:lnTo>
                    <a:pt x="2264" y="691"/>
                  </a:lnTo>
                  <a:lnTo>
                    <a:pt x="2262" y="687"/>
                  </a:lnTo>
                  <a:lnTo>
                    <a:pt x="2261" y="683"/>
                  </a:lnTo>
                  <a:lnTo>
                    <a:pt x="2261" y="678"/>
                  </a:lnTo>
                  <a:lnTo>
                    <a:pt x="2261" y="674"/>
                  </a:lnTo>
                  <a:lnTo>
                    <a:pt x="2267" y="659"/>
                  </a:lnTo>
                  <a:lnTo>
                    <a:pt x="2274" y="643"/>
                  </a:lnTo>
                  <a:lnTo>
                    <a:pt x="2274" y="633"/>
                  </a:lnTo>
                  <a:lnTo>
                    <a:pt x="2274" y="621"/>
                  </a:lnTo>
                  <a:lnTo>
                    <a:pt x="2273" y="616"/>
                  </a:lnTo>
                  <a:lnTo>
                    <a:pt x="2271" y="611"/>
                  </a:lnTo>
                  <a:lnTo>
                    <a:pt x="2267" y="609"/>
                  </a:lnTo>
                  <a:lnTo>
                    <a:pt x="2264" y="608"/>
                  </a:lnTo>
                  <a:lnTo>
                    <a:pt x="2248" y="616"/>
                  </a:lnTo>
                  <a:lnTo>
                    <a:pt x="2232" y="623"/>
                  </a:lnTo>
                  <a:lnTo>
                    <a:pt x="2218" y="624"/>
                  </a:lnTo>
                  <a:lnTo>
                    <a:pt x="2203" y="623"/>
                  </a:lnTo>
                  <a:lnTo>
                    <a:pt x="2189" y="622"/>
                  </a:lnTo>
                  <a:lnTo>
                    <a:pt x="2179" y="620"/>
                  </a:lnTo>
                  <a:lnTo>
                    <a:pt x="2171" y="614"/>
                  </a:lnTo>
                  <a:lnTo>
                    <a:pt x="2159" y="603"/>
                  </a:lnTo>
                  <a:lnTo>
                    <a:pt x="2148" y="592"/>
                  </a:lnTo>
                  <a:lnTo>
                    <a:pt x="2140" y="583"/>
                  </a:lnTo>
                  <a:lnTo>
                    <a:pt x="2136" y="579"/>
                  </a:lnTo>
                  <a:lnTo>
                    <a:pt x="2133" y="576"/>
                  </a:lnTo>
                  <a:lnTo>
                    <a:pt x="2129" y="573"/>
                  </a:lnTo>
                  <a:lnTo>
                    <a:pt x="2126" y="572"/>
                  </a:lnTo>
                  <a:lnTo>
                    <a:pt x="2122" y="572"/>
                  </a:lnTo>
                  <a:lnTo>
                    <a:pt x="2119" y="573"/>
                  </a:lnTo>
                  <a:lnTo>
                    <a:pt x="2115" y="577"/>
                  </a:lnTo>
                  <a:lnTo>
                    <a:pt x="2110" y="581"/>
                  </a:lnTo>
                  <a:lnTo>
                    <a:pt x="2102" y="596"/>
                  </a:lnTo>
                  <a:lnTo>
                    <a:pt x="2094" y="609"/>
                  </a:lnTo>
                  <a:lnTo>
                    <a:pt x="2089" y="615"/>
                  </a:lnTo>
                  <a:lnTo>
                    <a:pt x="2084" y="621"/>
                  </a:lnTo>
                  <a:lnTo>
                    <a:pt x="2078" y="625"/>
                  </a:lnTo>
                  <a:lnTo>
                    <a:pt x="2073" y="629"/>
                  </a:lnTo>
                  <a:lnTo>
                    <a:pt x="2063" y="635"/>
                  </a:lnTo>
                  <a:lnTo>
                    <a:pt x="2053" y="637"/>
                  </a:lnTo>
                  <a:lnTo>
                    <a:pt x="2050" y="637"/>
                  </a:lnTo>
                  <a:lnTo>
                    <a:pt x="2047" y="636"/>
                  </a:lnTo>
                  <a:lnTo>
                    <a:pt x="2045" y="635"/>
                  </a:lnTo>
                  <a:lnTo>
                    <a:pt x="2044" y="633"/>
                  </a:lnTo>
                  <a:lnTo>
                    <a:pt x="2043" y="624"/>
                  </a:lnTo>
                  <a:lnTo>
                    <a:pt x="2043" y="615"/>
                  </a:lnTo>
                  <a:lnTo>
                    <a:pt x="2044" y="604"/>
                  </a:lnTo>
                  <a:lnTo>
                    <a:pt x="2045" y="591"/>
                  </a:lnTo>
                  <a:lnTo>
                    <a:pt x="2044" y="586"/>
                  </a:lnTo>
                  <a:lnTo>
                    <a:pt x="2043" y="583"/>
                  </a:lnTo>
                  <a:lnTo>
                    <a:pt x="2040" y="579"/>
                  </a:lnTo>
                  <a:lnTo>
                    <a:pt x="2038" y="578"/>
                  </a:lnTo>
                  <a:lnTo>
                    <a:pt x="2034" y="578"/>
                  </a:lnTo>
                  <a:lnTo>
                    <a:pt x="2032" y="579"/>
                  </a:lnTo>
                  <a:lnTo>
                    <a:pt x="2028" y="580"/>
                  </a:lnTo>
                  <a:lnTo>
                    <a:pt x="2026" y="583"/>
                  </a:lnTo>
                  <a:lnTo>
                    <a:pt x="2022" y="587"/>
                  </a:lnTo>
                  <a:lnTo>
                    <a:pt x="2018" y="591"/>
                  </a:lnTo>
                  <a:lnTo>
                    <a:pt x="2015" y="592"/>
                  </a:lnTo>
                  <a:lnTo>
                    <a:pt x="2013" y="592"/>
                  </a:lnTo>
                  <a:lnTo>
                    <a:pt x="2010" y="591"/>
                  </a:lnTo>
                  <a:lnTo>
                    <a:pt x="2008" y="590"/>
                  </a:lnTo>
                  <a:lnTo>
                    <a:pt x="2004" y="584"/>
                  </a:lnTo>
                  <a:lnTo>
                    <a:pt x="2002" y="577"/>
                  </a:lnTo>
                  <a:lnTo>
                    <a:pt x="2000" y="567"/>
                  </a:lnTo>
                  <a:lnTo>
                    <a:pt x="1997" y="558"/>
                  </a:lnTo>
                  <a:lnTo>
                    <a:pt x="1994" y="547"/>
                  </a:lnTo>
                  <a:lnTo>
                    <a:pt x="1990" y="540"/>
                  </a:lnTo>
                  <a:lnTo>
                    <a:pt x="1987" y="535"/>
                  </a:lnTo>
                  <a:lnTo>
                    <a:pt x="1983" y="533"/>
                  </a:lnTo>
                  <a:lnTo>
                    <a:pt x="1978" y="530"/>
                  </a:lnTo>
                  <a:lnTo>
                    <a:pt x="1975" y="529"/>
                  </a:lnTo>
                  <a:lnTo>
                    <a:pt x="1972" y="527"/>
                  </a:lnTo>
                  <a:lnTo>
                    <a:pt x="1971" y="522"/>
                  </a:lnTo>
                  <a:lnTo>
                    <a:pt x="1971" y="516"/>
                  </a:lnTo>
                  <a:lnTo>
                    <a:pt x="1971" y="510"/>
                  </a:lnTo>
                  <a:lnTo>
                    <a:pt x="1970" y="504"/>
                  </a:lnTo>
                  <a:lnTo>
                    <a:pt x="1966" y="497"/>
                  </a:lnTo>
                  <a:lnTo>
                    <a:pt x="1964" y="494"/>
                  </a:lnTo>
                  <a:lnTo>
                    <a:pt x="1963" y="490"/>
                  </a:lnTo>
                  <a:lnTo>
                    <a:pt x="1962" y="486"/>
                  </a:lnTo>
                  <a:lnTo>
                    <a:pt x="1963" y="482"/>
                  </a:lnTo>
                  <a:lnTo>
                    <a:pt x="1964" y="472"/>
                  </a:lnTo>
                  <a:lnTo>
                    <a:pt x="1969" y="461"/>
                  </a:lnTo>
                  <a:lnTo>
                    <a:pt x="1971" y="457"/>
                  </a:lnTo>
                  <a:lnTo>
                    <a:pt x="1972" y="452"/>
                  </a:lnTo>
                  <a:lnTo>
                    <a:pt x="1972" y="447"/>
                  </a:lnTo>
                  <a:lnTo>
                    <a:pt x="1972" y="444"/>
                  </a:lnTo>
                  <a:lnTo>
                    <a:pt x="1970" y="439"/>
                  </a:lnTo>
                  <a:lnTo>
                    <a:pt x="1965" y="433"/>
                  </a:lnTo>
                  <a:lnTo>
                    <a:pt x="1960" y="427"/>
                  </a:lnTo>
                  <a:lnTo>
                    <a:pt x="1958" y="420"/>
                  </a:lnTo>
                  <a:lnTo>
                    <a:pt x="1957" y="415"/>
                  </a:lnTo>
                  <a:lnTo>
                    <a:pt x="1957" y="412"/>
                  </a:lnTo>
                  <a:lnTo>
                    <a:pt x="1958" y="409"/>
                  </a:lnTo>
                  <a:lnTo>
                    <a:pt x="1959" y="407"/>
                  </a:lnTo>
                  <a:lnTo>
                    <a:pt x="1964" y="401"/>
                  </a:lnTo>
                  <a:lnTo>
                    <a:pt x="1968" y="394"/>
                  </a:lnTo>
                  <a:lnTo>
                    <a:pt x="1970" y="390"/>
                  </a:lnTo>
                  <a:lnTo>
                    <a:pt x="1970" y="385"/>
                  </a:lnTo>
                  <a:lnTo>
                    <a:pt x="1971" y="381"/>
                  </a:lnTo>
                  <a:lnTo>
                    <a:pt x="1970" y="377"/>
                  </a:lnTo>
                  <a:lnTo>
                    <a:pt x="1966" y="365"/>
                  </a:lnTo>
                  <a:lnTo>
                    <a:pt x="1963" y="351"/>
                  </a:lnTo>
                  <a:lnTo>
                    <a:pt x="1960" y="345"/>
                  </a:lnTo>
                  <a:lnTo>
                    <a:pt x="1959" y="340"/>
                  </a:lnTo>
                  <a:lnTo>
                    <a:pt x="1957" y="339"/>
                  </a:lnTo>
                  <a:lnTo>
                    <a:pt x="1956" y="338"/>
                  </a:lnTo>
                  <a:lnTo>
                    <a:pt x="1952" y="338"/>
                  </a:lnTo>
                  <a:lnTo>
                    <a:pt x="1949" y="339"/>
                  </a:lnTo>
                  <a:lnTo>
                    <a:pt x="1939" y="341"/>
                  </a:lnTo>
                  <a:lnTo>
                    <a:pt x="1931" y="346"/>
                  </a:lnTo>
                  <a:lnTo>
                    <a:pt x="1915" y="360"/>
                  </a:lnTo>
                  <a:lnTo>
                    <a:pt x="1897" y="377"/>
                  </a:lnTo>
                  <a:lnTo>
                    <a:pt x="1894" y="379"/>
                  </a:lnTo>
                  <a:lnTo>
                    <a:pt x="1889" y="382"/>
                  </a:lnTo>
                  <a:lnTo>
                    <a:pt x="1884" y="384"/>
                  </a:lnTo>
                  <a:lnTo>
                    <a:pt x="1881" y="384"/>
                  </a:lnTo>
                  <a:lnTo>
                    <a:pt x="1873" y="385"/>
                  </a:lnTo>
                  <a:lnTo>
                    <a:pt x="1865" y="385"/>
                  </a:lnTo>
                  <a:lnTo>
                    <a:pt x="1861" y="385"/>
                  </a:lnTo>
                  <a:lnTo>
                    <a:pt x="1858" y="387"/>
                  </a:lnTo>
                  <a:lnTo>
                    <a:pt x="1855" y="390"/>
                  </a:lnTo>
                  <a:lnTo>
                    <a:pt x="1849" y="395"/>
                  </a:lnTo>
                  <a:lnTo>
                    <a:pt x="1846" y="397"/>
                  </a:lnTo>
                  <a:lnTo>
                    <a:pt x="1843" y="400"/>
                  </a:lnTo>
                  <a:lnTo>
                    <a:pt x="1838" y="401"/>
                  </a:lnTo>
                  <a:lnTo>
                    <a:pt x="1834" y="402"/>
                  </a:lnTo>
                  <a:lnTo>
                    <a:pt x="1831" y="403"/>
                  </a:lnTo>
                  <a:lnTo>
                    <a:pt x="1826" y="402"/>
                  </a:lnTo>
                  <a:lnTo>
                    <a:pt x="1823" y="401"/>
                  </a:lnTo>
                  <a:lnTo>
                    <a:pt x="1818" y="400"/>
                  </a:lnTo>
                  <a:lnTo>
                    <a:pt x="1813" y="397"/>
                  </a:lnTo>
                  <a:lnTo>
                    <a:pt x="1808" y="394"/>
                  </a:lnTo>
                  <a:lnTo>
                    <a:pt x="1804" y="390"/>
                  </a:lnTo>
                  <a:lnTo>
                    <a:pt x="1800" y="387"/>
                  </a:lnTo>
                  <a:lnTo>
                    <a:pt x="1794" y="377"/>
                  </a:lnTo>
                  <a:lnTo>
                    <a:pt x="1789" y="369"/>
                  </a:lnTo>
                  <a:lnTo>
                    <a:pt x="1785" y="360"/>
                  </a:lnTo>
                  <a:lnTo>
                    <a:pt x="1780" y="356"/>
                  </a:lnTo>
                  <a:lnTo>
                    <a:pt x="1773" y="352"/>
                  </a:lnTo>
                  <a:lnTo>
                    <a:pt x="1764" y="351"/>
                  </a:lnTo>
                  <a:lnTo>
                    <a:pt x="1758" y="351"/>
                  </a:lnTo>
                  <a:lnTo>
                    <a:pt x="1755" y="352"/>
                  </a:lnTo>
                  <a:lnTo>
                    <a:pt x="1751" y="353"/>
                  </a:lnTo>
                  <a:lnTo>
                    <a:pt x="1749" y="354"/>
                  </a:lnTo>
                  <a:lnTo>
                    <a:pt x="1744" y="359"/>
                  </a:lnTo>
                  <a:lnTo>
                    <a:pt x="1741" y="364"/>
                  </a:lnTo>
                  <a:lnTo>
                    <a:pt x="1738" y="368"/>
                  </a:lnTo>
                  <a:lnTo>
                    <a:pt x="1736" y="369"/>
                  </a:lnTo>
                  <a:lnTo>
                    <a:pt x="1733" y="370"/>
                  </a:lnTo>
                  <a:lnTo>
                    <a:pt x="1731" y="371"/>
                  </a:lnTo>
                  <a:lnTo>
                    <a:pt x="1725" y="370"/>
                  </a:lnTo>
                  <a:lnTo>
                    <a:pt x="1720" y="366"/>
                  </a:lnTo>
                  <a:lnTo>
                    <a:pt x="1717" y="363"/>
                  </a:lnTo>
                  <a:lnTo>
                    <a:pt x="1714" y="360"/>
                  </a:lnTo>
                  <a:lnTo>
                    <a:pt x="1708" y="357"/>
                  </a:lnTo>
                  <a:lnTo>
                    <a:pt x="1699" y="354"/>
                  </a:lnTo>
                  <a:lnTo>
                    <a:pt x="1693" y="353"/>
                  </a:lnTo>
                  <a:lnTo>
                    <a:pt x="1687" y="354"/>
                  </a:lnTo>
                  <a:lnTo>
                    <a:pt x="1681" y="356"/>
                  </a:lnTo>
                  <a:lnTo>
                    <a:pt x="1675" y="358"/>
                  </a:lnTo>
                  <a:lnTo>
                    <a:pt x="1662" y="364"/>
                  </a:lnTo>
                  <a:lnTo>
                    <a:pt x="1648" y="368"/>
                  </a:lnTo>
                  <a:lnTo>
                    <a:pt x="1634" y="372"/>
                  </a:lnTo>
                  <a:lnTo>
                    <a:pt x="1619" y="378"/>
                  </a:lnTo>
                  <a:lnTo>
                    <a:pt x="1613" y="381"/>
                  </a:lnTo>
                  <a:lnTo>
                    <a:pt x="1606" y="383"/>
                  </a:lnTo>
                  <a:lnTo>
                    <a:pt x="1600" y="384"/>
                  </a:lnTo>
                  <a:lnTo>
                    <a:pt x="1596" y="385"/>
                  </a:lnTo>
                  <a:lnTo>
                    <a:pt x="1584" y="384"/>
                  </a:lnTo>
                  <a:lnTo>
                    <a:pt x="1572" y="382"/>
                  </a:lnTo>
                  <a:lnTo>
                    <a:pt x="1556" y="381"/>
                  </a:lnTo>
                  <a:lnTo>
                    <a:pt x="1537" y="379"/>
                  </a:lnTo>
                  <a:lnTo>
                    <a:pt x="1516" y="381"/>
                  </a:lnTo>
                  <a:lnTo>
                    <a:pt x="1496" y="383"/>
                  </a:lnTo>
                  <a:lnTo>
                    <a:pt x="1479" y="387"/>
                  </a:lnTo>
                  <a:lnTo>
                    <a:pt x="1466" y="390"/>
                  </a:lnTo>
                  <a:lnTo>
                    <a:pt x="1456" y="391"/>
                  </a:lnTo>
                  <a:lnTo>
                    <a:pt x="1445" y="393"/>
                  </a:lnTo>
                  <a:lnTo>
                    <a:pt x="1439" y="391"/>
                  </a:lnTo>
                  <a:lnTo>
                    <a:pt x="1434" y="390"/>
                  </a:lnTo>
                  <a:lnTo>
                    <a:pt x="1428" y="389"/>
                  </a:lnTo>
                  <a:lnTo>
                    <a:pt x="1423" y="387"/>
                  </a:lnTo>
                  <a:lnTo>
                    <a:pt x="1411" y="379"/>
                  </a:lnTo>
                  <a:lnTo>
                    <a:pt x="1397" y="372"/>
                  </a:lnTo>
                  <a:lnTo>
                    <a:pt x="1384" y="366"/>
                  </a:lnTo>
                  <a:lnTo>
                    <a:pt x="1376" y="360"/>
                  </a:lnTo>
                  <a:lnTo>
                    <a:pt x="1370" y="356"/>
                  </a:lnTo>
                  <a:lnTo>
                    <a:pt x="1364" y="351"/>
                  </a:lnTo>
                  <a:lnTo>
                    <a:pt x="1354" y="349"/>
                  </a:lnTo>
                  <a:lnTo>
                    <a:pt x="1341" y="347"/>
                  </a:lnTo>
                  <a:lnTo>
                    <a:pt x="1334" y="347"/>
                  </a:lnTo>
                  <a:lnTo>
                    <a:pt x="1329" y="346"/>
                  </a:lnTo>
                  <a:lnTo>
                    <a:pt x="1325" y="345"/>
                  </a:lnTo>
                  <a:lnTo>
                    <a:pt x="1321" y="343"/>
                  </a:lnTo>
                  <a:lnTo>
                    <a:pt x="1315" y="337"/>
                  </a:lnTo>
                  <a:lnTo>
                    <a:pt x="1308" y="331"/>
                  </a:lnTo>
                  <a:lnTo>
                    <a:pt x="1298" y="325"/>
                  </a:lnTo>
                  <a:lnTo>
                    <a:pt x="1288" y="321"/>
                  </a:lnTo>
                  <a:lnTo>
                    <a:pt x="1276" y="319"/>
                  </a:lnTo>
                  <a:lnTo>
                    <a:pt x="1265" y="318"/>
                  </a:lnTo>
                  <a:lnTo>
                    <a:pt x="1260" y="316"/>
                  </a:lnTo>
                  <a:lnTo>
                    <a:pt x="1256" y="315"/>
                  </a:lnTo>
                  <a:lnTo>
                    <a:pt x="1251" y="313"/>
                  </a:lnTo>
                  <a:lnTo>
                    <a:pt x="1247" y="310"/>
                  </a:lnTo>
                  <a:lnTo>
                    <a:pt x="1241" y="302"/>
                  </a:lnTo>
                  <a:lnTo>
                    <a:pt x="1235" y="293"/>
                  </a:lnTo>
                  <a:lnTo>
                    <a:pt x="1233" y="289"/>
                  </a:lnTo>
                  <a:lnTo>
                    <a:pt x="1229" y="288"/>
                  </a:lnTo>
                  <a:lnTo>
                    <a:pt x="1225" y="287"/>
                  </a:lnTo>
                  <a:lnTo>
                    <a:pt x="1220" y="288"/>
                  </a:lnTo>
                  <a:lnTo>
                    <a:pt x="1208" y="290"/>
                  </a:lnTo>
                  <a:lnTo>
                    <a:pt x="1196" y="290"/>
                  </a:lnTo>
                  <a:lnTo>
                    <a:pt x="1187" y="289"/>
                  </a:lnTo>
                  <a:lnTo>
                    <a:pt x="1178" y="286"/>
                  </a:lnTo>
                  <a:lnTo>
                    <a:pt x="1170" y="281"/>
                  </a:lnTo>
                  <a:lnTo>
                    <a:pt x="1159" y="272"/>
                  </a:lnTo>
                  <a:lnTo>
                    <a:pt x="1149" y="262"/>
                  </a:lnTo>
                  <a:lnTo>
                    <a:pt x="1139" y="251"/>
                  </a:lnTo>
                  <a:lnTo>
                    <a:pt x="1132" y="242"/>
                  </a:lnTo>
                  <a:lnTo>
                    <a:pt x="1126" y="233"/>
                  </a:lnTo>
                  <a:lnTo>
                    <a:pt x="1121" y="225"/>
                  </a:lnTo>
                  <a:lnTo>
                    <a:pt x="1115" y="213"/>
                  </a:lnTo>
                  <a:lnTo>
                    <a:pt x="1114" y="207"/>
                  </a:lnTo>
                  <a:lnTo>
                    <a:pt x="1113" y="202"/>
                  </a:lnTo>
                  <a:lnTo>
                    <a:pt x="1113" y="198"/>
                  </a:lnTo>
                  <a:lnTo>
                    <a:pt x="1113" y="193"/>
                  </a:lnTo>
                  <a:lnTo>
                    <a:pt x="1114" y="189"/>
                  </a:lnTo>
                  <a:lnTo>
                    <a:pt x="1115" y="187"/>
                  </a:lnTo>
                  <a:lnTo>
                    <a:pt x="1115" y="183"/>
                  </a:lnTo>
                  <a:lnTo>
                    <a:pt x="1114" y="181"/>
                  </a:lnTo>
                  <a:lnTo>
                    <a:pt x="1113" y="179"/>
                  </a:lnTo>
                  <a:lnTo>
                    <a:pt x="1109" y="176"/>
                  </a:lnTo>
                  <a:lnTo>
                    <a:pt x="1106" y="175"/>
                  </a:lnTo>
                  <a:lnTo>
                    <a:pt x="1102" y="174"/>
                  </a:lnTo>
                  <a:lnTo>
                    <a:pt x="1090" y="170"/>
                  </a:lnTo>
                  <a:lnTo>
                    <a:pt x="1077" y="164"/>
                  </a:lnTo>
                  <a:lnTo>
                    <a:pt x="1064" y="157"/>
                  </a:lnTo>
                  <a:lnTo>
                    <a:pt x="1056" y="150"/>
                  </a:lnTo>
                  <a:lnTo>
                    <a:pt x="1052" y="146"/>
                  </a:lnTo>
                  <a:lnTo>
                    <a:pt x="1050" y="142"/>
                  </a:lnTo>
                  <a:lnTo>
                    <a:pt x="1049" y="136"/>
                  </a:lnTo>
                  <a:lnTo>
                    <a:pt x="1048" y="129"/>
                  </a:lnTo>
                  <a:lnTo>
                    <a:pt x="1046" y="117"/>
                  </a:lnTo>
                  <a:lnTo>
                    <a:pt x="1048" y="105"/>
                  </a:lnTo>
                  <a:lnTo>
                    <a:pt x="1048" y="100"/>
                  </a:lnTo>
                  <a:lnTo>
                    <a:pt x="1046" y="97"/>
                  </a:lnTo>
                  <a:lnTo>
                    <a:pt x="1045" y="93"/>
                  </a:lnTo>
                  <a:lnTo>
                    <a:pt x="1044" y="89"/>
                  </a:lnTo>
                  <a:lnTo>
                    <a:pt x="1042" y="87"/>
                  </a:lnTo>
                  <a:lnTo>
                    <a:pt x="1039" y="83"/>
                  </a:lnTo>
                  <a:lnTo>
                    <a:pt x="1036" y="82"/>
                  </a:lnTo>
                  <a:lnTo>
                    <a:pt x="1032" y="80"/>
                  </a:lnTo>
                  <a:lnTo>
                    <a:pt x="1024" y="76"/>
                  </a:lnTo>
                  <a:lnTo>
                    <a:pt x="1018" y="72"/>
                  </a:lnTo>
                  <a:lnTo>
                    <a:pt x="1013" y="67"/>
                  </a:lnTo>
                  <a:lnTo>
                    <a:pt x="1011" y="61"/>
                  </a:lnTo>
                  <a:lnTo>
                    <a:pt x="1008" y="54"/>
                  </a:lnTo>
                  <a:lnTo>
                    <a:pt x="1006" y="48"/>
                  </a:lnTo>
                  <a:lnTo>
                    <a:pt x="1002" y="42"/>
                  </a:lnTo>
                  <a:lnTo>
                    <a:pt x="996" y="36"/>
                  </a:lnTo>
                  <a:lnTo>
                    <a:pt x="981" y="24"/>
                  </a:lnTo>
                  <a:lnTo>
                    <a:pt x="962" y="9"/>
                  </a:lnTo>
                  <a:lnTo>
                    <a:pt x="952" y="1"/>
                  </a:lnTo>
                  <a:lnTo>
                    <a:pt x="949" y="0"/>
                  </a:lnTo>
                  <a:lnTo>
                    <a:pt x="945" y="4"/>
                  </a:lnTo>
                  <a:lnTo>
                    <a:pt x="939" y="12"/>
                  </a:lnTo>
                  <a:lnTo>
                    <a:pt x="935" y="18"/>
                  </a:lnTo>
                  <a:lnTo>
                    <a:pt x="931" y="19"/>
                  </a:lnTo>
                  <a:lnTo>
                    <a:pt x="927" y="19"/>
                  </a:lnTo>
                  <a:lnTo>
                    <a:pt x="923" y="17"/>
                  </a:lnTo>
                  <a:lnTo>
                    <a:pt x="919" y="16"/>
                  </a:lnTo>
                  <a:lnTo>
                    <a:pt x="916" y="17"/>
                  </a:lnTo>
                  <a:lnTo>
                    <a:pt x="911" y="18"/>
                  </a:lnTo>
                  <a:lnTo>
                    <a:pt x="907" y="19"/>
                  </a:lnTo>
                  <a:lnTo>
                    <a:pt x="899" y="25"/>
                  </a:lnTo>
                  <a:lnTo>
                    <a:pt x="889" y="32"/>
                  </a:lnTo>
                  <a:lnTo>
                    <a:pt x="873" y="43"/>
                  </a:lnTo>
                  <a:lnTo>
                    <a:pt x="861" y="50"/>
                  </a:lnTo>
                  <a:lnTo>
                    <a:pt x="860" y="53"/>
                  </a:lnTo>
                  <a:lnTo>
                    <a:pt x="857" y="54"/>
                  </a:lnTo>
                  <a:lnTo>
                    <a:pt x="855" y="54"/>
                  </a:lnTo>
                  <a:lnTo>
                    <a:pt x="851" y="55"/>
                  </a:lnTo>
                  <a:lnTo>
                    <a:pt x="849" y="54"/>
                  </a:lnTo>
                  <a:lnTo>
                    <a:pt x="847" y="53"/>
                  </a:lnTo>
                  <a:lnTo>
                    <a:pt x="844" y="51"/>
                  </a:lnTo>
                  <a:lnTo>
                    <a:pt x="842" y="48"/>
                  </a:lnTo>
                  <a:lnTo>
                    <a:pt x="839" y="44"/>
                  </a:lnTo>
                  <a:lnTo>
                    <a:pt x="836" y="42"/>
                  </a:lnTo>
                  <a:lnTo>
                    <a:pt x="834" y="42"/>
                  </a:lnTo>
                  <a:lnTo>
                    <a:pt x="829" y="43"/>
                  </a:lnTo>
                  <a:lnTo>
                    <a:pt x="824" y="43"/>
                  </a:lnTo>
                  <a:lnTo>
                    <a:pt x="820" y="41"/>
                  </a:lnTo>
                  <a:lnTo>
                    <a:pt x="819" y="36"/>
                  </a:lnTo>
                  <a:lnTo>
                    <a:pt x="817" y="26"/>
                  </a:lnTo>
                  <a:lnTo>
                    <a:pt x="816" y="16"/>
                  </a:lnTo>
                  <a:lnTo>
                    <a:pt x="812" y="9"/>
                  </a:lnTo>
                  <a:lnTo>
                    <a:pt x="809" y="5"/>
                  </a:lnTo>
                  <a:lnTo>
                    <a:pt x="805" y="1"/>
                  </a:lnTo>
                  <a:lnTo>
                    <a:pt x="803" y="1"/>
                  </a:lnTo>
                  <a:lnTo>
                    <a:pt x="800" y="1"/>
                  </a:lnTo>
                  <a:lnTo>
                    <a:pt x="798" y="1"/>
                  </a:lnTo>
                  <a:lnTo>
                    <a:pt x="796" y="3"/>
                  </a:lnTo>
                  <a:lnTo>
                    <a:pt x="790" y="7"/>
                  </a:lnTo>
                  <a:lnTo>
                    <a:pt x="785" y="13"/>
                  </a:lnTo>
                  <a:lnTo>
                    <a:pt x="779" y="18"/>
                  </a:lnTo>
                  <a:lnTo>
                    <a:pt x="773" y="22"/>
                  </a:lnTo>
                  <a:lnTo>
                    <a:pt x="766" y="24"/>
                  </a:lnTo>
                  <a:lnTo>
                    <a:pt x="756" y="26"/>
                  </a:lnTo>
                  <a:lnTo>
                    <a:pt x="744" y="26"/>
                  </a:lnTo>
                  <a:lnTo>
                    <a:pt x="734" y="28"/>
                  </a:lnTo>
                  <a:lnTo>
                    <a:pt x="722" y="30"/>
                  </a:lnTo>
                  <a:lnTo>
                    <a:pt x="708" y="34"/>
                  </a:lnTo>
                  <a:lnTo>
                    <a:pt x="700" y="35"/>
                  </a:lnTo>
                  <a:lnTo>
                    <a:pt x="694" y="36"/>
                  </a:lnTo>
                  <a:lnTo>
                    <a:pt x="689" y="35"/>
                  </a:lnTo>
                  <a:lnTo>
                    <a:pt x="684" y="34"/>
                  </a:lnTo>
                  <a:lnTo>
                    <a:pt x="675" y="30"/>
                  </a:lnTo>
                  <a:lnTo>
                    <a:pt x="667" y="25"/>
                  </a:lnTo>
                  <a:lnTo>
                    <a:pt x="664" y="22"/>
                  </a:lnTo>
                  <a:lnTo>
                    <a:pt x="658" y="19"/>
                  </a:lnTo>
                  <a:lnTo>
                    <a:pt x="652" y="18"/>
                  </a:lnTo>
                  <a:lnTo>
                    <a:pt x="646" y="17"/>
                  </a:lnTo>
                  <a:lnTo>
                    <a:pt x="633" y="16"/>
                  </a:lnTo>
                  <a:lnTo>
                    <a:pt x="622" y="17"/>
                  </a:lnTo>
                  <a:lnTo>
                    <a:pt x="611" y="18"/>
                  </a:lnTo>
                  <a:lnTo>
                    <a:pt x="598" y="18"/>
                  </a:lnTo>
                  <a:lnTo>
                    <a:pt x="583" y="17"/>
                  </a:lnTo>
                  <a:lnTo>
                    <a:pt x="568" y="13"/>
                  </a:lnTo>
                  <a:lnTo>
                    <a:pt x="553" y="10"/>
                  </a:lnTo>
                  <a:lnTo>
                    <a:pt x="538" y="7"/>
                  </a:lnTo>
                  <a:lnTo>
                    <a:pt x="523" y="7"/>
                  </a:lnTo>
                  <a:lnTo>
                    <a:pt x="516" y="7"/>
                  </a:lnTo>
                  <a:lnTo>
                    <a:pt x="510" y="5"/>
                  </a:lnTo>
                  <a:lnTo>
                    <a:pt x="501" y="3"/>
                  </a:lnTo>
                  <a:lnTo>
                    <a:pt x="495" y="1"/>
                  </a:lnTo>
                  <a:lnTo>
                    <a:pt x="489" y="0"/>
                  </a:lnTo>
                  <a:lnTo>
                    <a:pt x="483" y="1"/>
                  </a:lnTo>
                  <a:lnTo>
                    <a:pt x="477" y="3"/>
                  </a:lnTo>
                  <a:lnTo>
                    <a:pt x="467" y="5"/>
                  </a:lnTo>
                  <a:lnTo>
                    <a:pt x="459" y="7"/>
                  </a:lnTo>
                  <a:lnTo>
                    <a:pt x="451" y="7"/>
                  </a:lnTo>
                  <a:lnTo>
                    <a:pt x="441" y="7"/>
                  </a:lnTo>
                  <a:lnTo>
                    <a:pt x="435" y="7"/>
                  </a:lnTo>
                  <a:lnTo>
                    <a:pt x="431" y="9"/>
                  </a:lnTo>
                  <a:lnTo>
                    <a:pt x="425" y="11"/>
                  </a:lnTo>
                  <a:lnTo>
                    <a:pt x="420" y="15"/>
                  </a:lnTo>
                  <a:lnTo>
                    <a:pt x="412" y="20"/>
                  </a:lnTo>
                  <a:lnTo>
                    <a:pt x="406" y="28"/>
                  </a:lnTo>
                  <a:lnTo>
                    <a:pt x="404" y="31"/>
                  </a:lnTo>
                  <a:lnTo>
                    <a:pt x="402" y="34"/>
                  </a:lnTo>
                  <a:lnTo>
                    <a:pt x="402" y="37"/>
                  </a:lnTo>
                  <a:lnTo>
                    <a:pt x="402" y="41"/>
                  </a:lnTo>
                  <a:lnTo>
                    <a:pt x="403" y="44"/>
                  </a:lnTo>
                  <a:lnTo>
                    <a:pt x="404" y="48"/>
                  </a:lnTo>
                  <a:lnTo>
                    <a:pt x="408" y="50"/>
                  </a:lnTo>
                  <a:lnTo>
                    <a:pt x="413" y="51"/>
                  </a:lnTo>
                  <a:lnTo>
                    <a:pt x="427" y="55"/>
                  </a:lnTo>
                  <a:lnTo>
                    <a:pt x="446" y="57"/>
                  </a:lnTo>
                  <a:lnTo>
                    <a:pt x="465" y="60"/>
                  </a:lnTo>
                  <a:lnTo>
                    <a:pt x="480" y="62"/>
                  </a:lnTo>
                  <a:lnTo>
                    <a:pt x="488" y="63"/>
                  </a:lnTo>
                  <a:lnTo>
                    <a:pt x="494" y="66"/>
                  </a:lnTo>
                  <a:lnTo>
                    <a:pt x="500" y="69"/>
                  </a:lnTo>
                  <a:lnTo>
                    <a:pt x="505" y="73"/>
                  </a:lnTo>
                  <a:lnTo>
                    <a:pt x="510" y="78"/>
                  </a:lnTo>
                  <a:lnTo>
                    <a:pt x="514" y="81"/>
                  </a:lnTo>
                  <a:lnTo>
                    <a:pt x="516" y="86"/>
                  </a:lnTo>
                  <a:lnTo>
                    <a:pt x="517" y="91"/>
                  </a:lnTo>
                  <a:lnTo>
                    <a:pt x="519" y="101"/>
                  </a:lnTo>
                  <a:lnTo>
                    <a:pt x="519" y="118"/>
                  </a:lnTo>
                  <a:lnTo>
                    <a:pt x="517" y="136"/>
                  </a:lnTo>
                  <a:lnTo>
                    <a:pt x="517" y="152"/>
                  </a:lnTo>
                  <a:lnTo>
                    <a:pt x="517" y="160"/>
                  </a:lnTo>
                  <a:lnTo>
                    <a:pt x="519" y="164"/>
                  </a:lnTo>
                  <a:lnTo>
                    <a:pt x="521" y="167"/>
                  </a:lnTo>
                  <a:lnTo>
                    <a:pt x="523" y="168"/>
                  </a:lnTo>
                  <a:lnTo>
                    <a:pt x="529" y="169"/>
                  </a:lnTo>
                  <a:lnTo>
                    <a:pt x="535" y="167"/>
                  </a:lnTo>
                  <a:lnTo>
                    <a:pt x="547" y="163"/>
                  </a:lnTo>
                  <a:lnTo>
                    <a:pt x="560" y="160"/>
                  </a:lnTo>
                  <a:lnTo>
                    <a:pt x="566" y="160"/>
                  </a:lnTo>
                  <a:lnTo>
                    <a:pt x="571" y="161"/>
                  </a:lnTo>
                  <a:lnTo>
                    <a:pt x="574" y="163"/>
                  </a:lnTo>
                  <a:lnTo>
                    <a:pt x="577" y="165"/>
                  </a:lnTo>
                  <a:lnTo>
                    <a:pt x="580" y="168"/>
                  </a:lnTo>
                  <a:lnTo>
                    <a:pt x="585" y="171"/>
                  </a:lnTo>
                  <a:lnTo>
                    <a:pt x="592" y="173"/>
                  </a:lnTo>
                  <a:lnTo>
                    <a:pt x="601" y="174"/>
                  </a:lnTo>
                  <a:lnTo>
                    <a:pt x="610" y="173"/>
                  </a:lnTo>
                  <a:lnTo>
                    <a:pt x="620" y="173"/>
                  </a:lnTo>
                  <a:lnTo>
                    <a:pt x="628" y="175"/>
                  </a:lnTo>
                  <a:lnTo>
                    <a:pt x="634" y="177"/>
                  </a:lnTo>
                  <a:lnTo>
                    <a:pt x="643" y="186"/>
                  </a:lnTo>
                  <a:lnTo>
                    <a:pt x="652" y="192"/>
                  </a:lnTo>
                  <a:lnTo>
                    <a:pt x="656" y="195"/>
                  </a:lnTo>
                  <a:lnTo>
                    <a:pt x="658" y="198"/>
                  </a:lnTo>
                  <a:lnTo>
                    <a:pt x="658" y="202"/>
                  </a:lnTo>
                  <a:lnTo>
                    <a:pt x="658" y="208"/>
                  </a:lnTo>
                  <a:lnTo>
                    <a:pt x="656" y="218"/>
                  </a:lnTo>
                  <a:lnTo>
                    <a:pt x="658" y="228"/>
                  </a:lnTo>
                  <a:lnTo>
                    <a:pt x="662" y="247"/>
                  </a:lnTo>
                  <a:lnTo>
                    <a:pt x="668" y="263"/>
                  </a:lnTo>
                  <a:lnTo>
                    <a:pt x="670" y="272"/>
                  </a:lnTo>
                  <a:lnTo>
                    <a:pt x="668" y="280"/>
                  </a:lnTo>
                  <a:lnTo>
                    <a:pt x="666" y="282"/>
                  </a:lnTo>
                  <a:lnTo>
                    <a:pt x="664" y="284"/>
                  </a:lnTo>
                  <a:lnTo>
                    <a:pt x="661" y="284"/>
                  </a:lnTo>
                  <a:lnTo>
                    <a:pt x="656" y="284"/>
                  </a:lnTo>
                  <a:lnTo>
                    <a:pt x="649" y="284"/>
                  </a:lnTo>
                  <a:lnTo>
                    <a:pt x="645" y="286"/>
                  </a:lnTo>
                  <a:lnTo>
                    <a:pt x="641" y="289"/>
                  </a:lnTo>
                  <a:lnTo>
                    <a:pt x="637" y="294"/>
                  </a:lnTo>
                  <a:lnTo>
                    <a:pt x="631" y="300"/>
                  </a:lnTo>
                  <a:lnTo>
                    <a:pt x="624" y="306"/>
                  </a:lnTo>
                  <a:lnTo>
                    <a:pt x="616" y="313"/>
                  </a:lnTo>
                  <a:lnTo>
                    <a:pt x="609" y="318"/>
                  </a:lnTo>
                  <a:lnTo>
                    <a:pt x="605" y="319"/>
                  </a:lnTo>
                  <a:lnTo>
                    <a:pt x="602" y="318"/>
                  </a:lnTo>
                  <a:lnTo>
                    <a:pt x="597" y="315"/>
                  </a:lnTo>
                  <a:lnTo>
                    <a:pt x="592" y="313"/>
                  </a:lnTo>
                  <a:lnTo>
                    <a:pt x="583" y="305"/>
                  </a:lnTo>
                  <a:lnTo>
                    <a:pt x="574" y="296"/>
                  </a:lnTo>
                  <a:lnTo>
                    <a:pt x="570" y="294"/>
                  </a:lnTo>
                  <a:lnTo>
                    <a:pt x="566" y="291"/>
                  </a:lnTo>
                  <a:lnTo>
                    <a:pt x="563" y="291"/>
                  </a:lnTo>
                  <a:lnTo>
                    <a:pt x="559" y="291"/>
                  </a:lnTo>
                  <a:lnTo>
                    <a:pt x="552" y="294"/>
                  </a:lnTo>
                  <a:lnTo>
                    <a:pt x="546" y="299"/>
                  </a:lnTo>
                  <a:lnTo>
                    <a:pt x="540" y="303"/>
                  </a:lnTo>
                  <a:lnTo>
                    <a:pt x="535" y="306"/>
                  </a:lnTo>
                  <a:lnTo>
                    <a:pt x="530" y="305"/>
                  </a:lnTo>
                  <a:lnTo>
                    <a:pt x="523" y="302"/>
                  </a:lnTo>
                  <a:lnTo>
                    <a:pt x="515" y="300"/>
                  </a:lnTo>
                  <a:lnTo>
                    <a:pt x="505" y="300"/>
                  </a:lnTo>
                  <a:lnTo>
                    <a:pt x="496" y="300"/>
                  </a:lnTo>
                  <a:lnTo>
                    <a:pt x="488" y="299"/>
                  </a:lnTo>
                  <a:lnTo>
                    <a:pt x="482" y="297"/>
                  </a:lnTo>
                  <a:lnTo>
                    <a:pt x="475" y="297"/>
                  </a:lnTo>
                  <a:lnTo>
                    <a:pt x="471" y="297"/>
                  </a:lnTo>
                  <a:lnTo>
                    <a:pt x="469" y="299"/>
                  </a:lnTo>
                  <a:lnTo>
                    <a:pt x="465" y="301"/>
                  </a:lnTo>
                  <a:lnTo>
                    <a:pt x="461" y="303"/>
                  </a:lnTo>
                  <a:lnTo>
                    <a:pt x="456" y="312"/>
                  </a:lnTo>
                  <a:lnTo>
                    <a:pt x="450" y="322"/>
                  </a:lnTo>
                  <a:lnTo>
                    <a:pt x="447" y="328"/>
                  </a:lnTo>
                  <a:lnTo>
                    <a:pt x="445" y="335"/>
                  </a:lnTo>
                  <a:lnTo>
                    <a:pt x="444" y="341"/>
                  </a:lnTo>
                  <a:lnTo>
                    <a:pt x="444" y="349"/>
                  </a:lnTo>
                  <a:lnTo>
                    <a:pt x="444" y="354"/>
                  </a:lnTo>
                  <a:lnTo>
                    <a:pt x="442" y="360"/>
                  </a:lnTo>
                  <a:lnTo>
                    <a:pt x="441" y="364"/>
                  </a:lnTo>
                  <a:lnTo>
                    <a:pt x="440" y="368"/>
                  </a:lnTo>
                  <a:lnTo>
                    <a:pt x="437" y="372"/>
                  </a:lnTo>
                  <a:lnTo>
                    <a:pt x="432" y="376"/>
                  </a:lnTo>
                  <a:lnTo>
                    <a:pt x="426" y="382"/>
                  </a:lnTo>
                  <a:lnTo>
                    <a:pt x="421" y="390"/>
                  </a:lnTo>
                  <a:lnTo>
                    <a:pt x="419" y="396"/>
                  </a:lnTo>
                  <a:lnTo>
                    <a:pt x="416" y="403"/>
                  </a:lnTo>
                  <a:lnTo>
                    <a:pt x="416" y="409"/>
                  </a:lnTo>
                  <a:lnTo>
                    <a:pt x="416" y="417"/>
                  </a:lnTo>
                  <a:lnTo>
                    <a:pt x="417" y="425"/>
                  </a:lnTo>
                  <a:lnTo>
                    <a:pt x="420" y="431"/>
                  </a:lnTo>
                  <a:lnTo>
                    <a:pt x="423" y="435"/>
                  </a:lnTo>
                  <a:lnTo>
                    <a:pt x="427" y="440"/>
                  </a:lnTo>
                  <a:lnTo>
                    <a:pt x="435" y="446"/>
                  </a:lnTo>
                  <a:lnTo>
                    <a:pt x="442" y="452"/>
                  </a:lnTo>
                  <a:lnTo>
                    <a:pt x="445" y="455"/>
                  </a:lnTo>
                  <a:lnTo>
                    <a:pt x="447" y="460"/>
                  </a:lnTo>
                  <a:lnTo>
                    <a:pt x="448" y="466"/>
                  </a:lnTo>
                  <a:lnTo>
                    <a:pt x="450" y="475"/>
                  </a:lnTo>
                  <a:lnTo>
                    <a:pt x="451" y="490"/>
                  </a:lnTo>
                  <a:lnTo>
                    <a:pt x="452" y="508"/>
                  </a:lnTo>
                  <a:lnTo>
                    <a:pt x="451" y="530"/>
                  </a:lnTo>
                  <a:lnTo>
                    <a:pt x="450" y="560"/>
                  </a:lnTo>
                  <a:lnTo>
                    <a:pt x="450" y="576"/>
                  </a:lnTo>
                  <a:lnTo>
                    <a:pt x="451" y="591"/>
                  </a:lnTo>
                  <a:lnTo>
                    <a:pt x="451" y="604"/>
                  </a:lnTo>
                  <a:lnTo>
                    <a:pt x="453" y="615"/>
                  </a:lnTo>
                  <a:lnTo>
                    <a:pt x="454" y="627"/>
                  </a:lnTo>
                  <a:lnTo>
                    <a:pt x="454" y="637"/>
                  </a:lnTo>
                  <a:lnTo>
                    <a:pt x="452" y="646"/>
                  </a:lnTo>
                  <a:lnTo>
                    <a:pt x="448" y="654"/>
                  </a:lnTo>
                  <a:lnTo>
                    <a:pt x="444" y="662"/>
                  </a:lnTo>
                  <a:lnTo>
                    <a:pt x="440" y="667"/>
                  </a:lnTo>
                  <a:lnTo>
                    <a:pt x="440" y="668"/>
                  </a:lnTo>
                  <a:lnTo>
                    <a:pt x="442" y="669"/>
                  </a:lnTo>
                  <a:lnTo>
                    <a:pt x="446" y="669"/>
                  </a:lnTo>
                  <a:lnTo>
                    <a:pt x="451" y="668"/>
                  </a:lnTo>
                  <a:lnTo>
                    <a:pt x="457" y="668"/>
                  </a:lnTo>
                  <a:lnTo>
                    <a:pt x="463" y="669"/>
                  </a:lnTo>
                  <a:lnTo>
                    <a:pt x="469" y="671"/>
                  </a:lnTo>
                  <a:lnTo>
                    <a:pt x="476" y="672"/>
                  </a:lnTo>
                  <a:lnTo>
                    <a:pt x="482" y="675"/>
                  </a:lnTo>
                  <a:lnTo>
                    <a:pt x="488" y="678"/>
                  </a:lnTo>
                  <a:lnTo>
                    <a:pt x="491" y="680"/>
                  </a:lnTo>
                  <a:lnTo>
                    <a:pt x="495" y="684"/>
                  </a:lnTo>
                  <a:lnTo>
                    <a:pt x="496" y="688"/>
                  </a:lnTo>
                  <a:lnTo>
                    <a:pt x="498" y="697"/>
                  </a:lnTo>
                  <a:lnTo>
                    <a:pt x="498" y="705"/>
                  </a:lnTo>
                  <a:lnTo>
                    <a:pt x="500" y="716"/>
                  </a:lnTo>
                  <a:lnTo>
                    <a:pt x="500" y="725"/>
                  </a:lnTo>
                  <a:lnTo>
                    <a:pt x="501" y="735"/>
                  </a:lnTo>
                  <a:lnTo>
                    <a:pt x="502" y="742"/>
                  </a:lnTo>
                  <a:lnTo>
                    <a:pt x="504" y="747"/>
                  </a:lnTo>
                  <a:lnTo>
                    <a:pt x="508" y="749"/>
                  </a:lnTo>
                  <a:lnTo>
                    <a:pt x="511" y="750"/>
                  </a:lnTo>
                  <a:lnTo>
                    <a:pt x="517" y="753"/>
                  </a:lnTo>
                  <a:lnTo>
                    <a:pt x="523" y="754"/>
                  </a:lnTo>
                  <a:lnTo>
                    <a:pt x="534" y="755"/>
                  </a:lnTo>
                  <a:lnTo>
                    <a:pt x="542" y="755"/>
                  </a:lnTo>
                  <a:lnTo>
                    <a:pt x="548" y="755"/>
                  </a:lnTo>
                  <a:lnTo>
                    <a:pt x="555" y="756"/>
                  </a:lnTo>
                  <a:lnTo>
                    <a:pt x="564" y="757"/>
                  </a:lnTo>
                  <a:lnTo>
                    <a:pt x="571" y="761"/>
                  </a:lnTo>
                  <a:lnTo>
                    <a:pt x="587" y="775"/>
                  </a:lnTo>
                  <a:lnTo>
                    <a:pt x="605" y="793"/>
                  </a:lnTo>
                  <a:lnTo>
                    <a:pt x="608" y="795"/>
                  </a:lnTo>
                  <a:lnTo>
                    <a:pt x="611" y="798"/>
                  </a:lnTo>
                  <a:lnTo>
                    <a:pt x="614" y="799"/>
                  </a:lnTo>
                  <a:lnTo>
                    <a:pt x="617" y="799"/>
                  </a:lnTo>
                  <a:lnTo>
                    <a:pt x="626" y="799"/>
                  </a:lnTo>
                  <a:lnTo>
                    <a:pt x="635" y="798"/>
                  </a:lnTo>
                  <a:lnTo>
                    <a:pt x="640" y="798"/>
                  </a:lnTo>
                  <a:lnTo>
                    <a:pt x="645" y="800"/>
                  </a:lnTo>
                  <a:lnTo>
                    <a:pt x="649" y="804"/>
                  </a:lnTo>
                  <a:lnTo>
                    <a:pt x="653" y="809"/>
                  </a:lnTo>
                  <a:lnTo>
                    <a:pt x="656" y="814"/>
                  </a:lnTo>
                  <a:lnTo>
                    <a:pt x="659" y="822"/>
                  </a:lnTo>
                  <a:lnTo>
                    <a:pt x="661" y="829"/>
                  </a:lnTo>
                  <a:lnTo>
                    <a:pt x="664" y="837"/>
                  </a:lnTo>
                  <a:lnTo>
                    <a:pt x="666" y="860"/>
                  </a:lnTo>
                  <a:lnTo>
                    <a:pt x="666" y="885"/>
                  </a:lnTo>
                  <a:lnTo>
                    <a:pt x="665" y="896"/>
                  </a:lnTo>
                  <a:lnTo>
                    <a:pt x="664" y="907"/>
                  </a:lnTo>
                  <a:lnTo>
                    <a:pt x="661" y="917"/>
                  </a:lnTo>
                  <a:lnTo>
                    <a:pt x="658" y="925"/>
                  </a:lnTo>
                  <a:lnTo>
                    <a:pt x="654" y="931"/>
                  </a:lnTo>
                  <a:lnTo>
                    <a:pt x="652" y="937"/>
                  </a:lnTo>
                  <a:lnTo>
                    <a:pt x="652" y="943"/>
                  </a:lnTo>
                  <a:lnTo>
                    <a:pt x="652" y="949"/>
                  </a:lnTo>
                  <a:lnTo>
                    <a:pt x="653" y="961"/>
                  </a:lnTo>
                  <a:lnTo>
                    <a:pt x="656" y="970"/>
                  </a:lnTo>
                  <a:lnTo>
                    <a:pt x="659" y="980"/>
                  </a:lnTo>
                  <a:lnTo>
                    <a:pt x="660" y="992"/>
                  </a:lnTo>
                  <a:lnTo>
                    <a:pt x="660" y="1003"/>
                  </a:lnTo>
                  <a:lnTo>
                    <a:pt x="656" y="1015"/>
                  </a:lnTo>
                  <a:lnTo>
                    <a:pt x="652" y="1027"/>
                  </a:lnTo>
                  <a:lnTo>
                    <a:pt x="645" y="1039"/>
                  </a:lnTo>
                  <a:lnTo>
                    <a:pt x="641" y="1045"/>
                  </a:lnTo>
                  <a:lnTo>
                    <a:pt x="636" y="1050"/>
                  </a:lnTo>
                  <a:lnTo>
                    <a:pt x="631" y="1055"/>
                  </a:lnTo>
                  <a:lnTo>
                    <a:pt x="626" y="1058"/>
                  </a:lnTo>
                  <a:lnTo>
                    <a:pt x="621" y="1060"/>
                  </a:lnTo>
                  <a:lnTo>
                    <a:pt x="617" y="1063"/>
                  </a:lnTo>
                  <a:lnTo>
                    <a:pt x="612" y="1063"/>
                  </a:lnTo>
                  <a:lnTo>
                    <a:pt x="609" y="1063"/>
                  </a:lnTo>
                  <a:lnTo>
                    <a:pt x="605" y="1062"/>
                  </a:lnTo>
                  <a:lnTo>
                    <a:pt x="602" y="1059"/>
                  </a:lnTo>
                  <a:lnTo>
                    <a:pt x="598" y="1056"/>
                  </a:lnTo>
                  <a:lnTo>
                    <a:pt x="593" y="1051"/>
                  </a:lnTo>
                  <a:lnTo>
                    <a:pt x="587" y="1047"/>
                  </a:lnTo>
                  <a:lnTo>
                    <a:pt x="580" y="1044"/>
                  </a:lnTo>
                  <a:lnTo>
                    <a:pt x="572" y="1041"/>
                  </a:lnTo>
                  <a:lnTo>
                    <a:pt x="564" y="1041"/>
                  </a:lnTo>
                  <a:lnTo>
                    <a:pt x="553" y="1041"/>
                  </a:lnTo>
                  <a:lnTo>
                    <a:pt x="543" y="1043"/>
                  </a:lnTo>
                  <a:lnTo>
                    <a:pt x="533" y="1045"/>
                  </a:lnTo>
                  <a:lnTo>
                    <a:pt x="522" y="1050"/>
                  </a:lnTo>
                  <a:lnTo>
                    <a:pt x="513" y="1055"/>
                  </a:lnTo>
                  <a:lnTo>
                    <a:pt x="504" y="1060"/>
                  </a:lnTo>
                  <a:lnTo>
                    <a:pt x="496" y="1068"/>
                  </a:lnTo>
                  <a:lnTo>
                    <a:pt x="489" y="1075"/>
                  </a:lnTo>
                  <a:lnTo>
                    <a:pt x="477" y="1089"/>
                  </a:lnTo>
                  <a:lnTo>
                    <a:pt x="470" y="1101"/>
                  </a:lnTo>
                  <a:lnTo>
                    <a:pt x="464" y="1110"/>
                  </a:lnTo>
                  <a:lnTo>
                    <a:pt x="457" y="1119"/>
                  </a:lnTo>
                  <a:lnTo>
                    <a:pt x="453" y="1121"/>
                  </a:lnTo>
                  <a:lnTo>
                    <a:pt x="450" y="1125"/>
                  </a:lnTo>
                  <a:lnTo>
                    <a:pt x="446" y="1126"/>
                  </a:lnTo>
                  <a:lnTo>
                    <a:pt x="442" y="1127"/>
                  </a:lnTo>
                  <a:lnTo>
                    <a:pt x="435" y="1128"/>
                  </a:lnTo>
                  <a:lnTo>
                    <a:pt x="428" y="1132"/>
                  </a:lnTo>
                  <a:lnTo>
                    <a:pt x="420" y="1137"/>
                  </a:lnTo>
                  <a:lnTo>
                    <a:pt x="410" y="1144"/>
                  </a:lnTo>
                  <a:lnTo>
                    <a:pt x="400" y="1156"/>
                  </a:lnTo>
                  <a:lnTo>
                    <a:pt x="390" y="1167"/>
                  </a:lnTo>
                  <a:lnTo>
                    <a:pt x="382" y="1181"/>
                  </a:lnTo>
                  <a:lnTo>
                    <a:pt x="378" y="1192"/>
                  </a:lnTo>
                  <a:lnTo>
                    <a:pt x="376" y="1197"/>
                  </a:lnTo>
                  <a:lnTo>
                    <a:pt x="375" y="1201"/>
                  </a:lnTo>
                  <a:lnTo>
                    <a:pt x="372" y="1203"/>
                  </a:lnTo>
                  <a:lnTo>
                    <a:pt x="370" y="1205"/>
                  </a:lnTo>
                  <a:lnTo>
                    <a:pt x="369" y="1205"/>
                  </a:lnTo>
                  <a:lnTo>
                    <a:pt x="366" y="1205"/>
                  </a:lnTo>
                  <a:lnTo>
                    <a:pt x="364" y="1204"/>
                  </a:lnTo>
                  <a:lnTo>
                    <a:pt x="363" y="1202"/>
                  </a:lnTo>
                  <a:lnTo>
                    <a:pt x="360" y="1197"/>
                  </a:lnTo>
                  <a:lnTo>
                    <a:pt x="358" y="1189"/>
                  </a:lnTo>
                  <a:lnTo>
                    <a:pt x="356" y="1181"/>
                  </a:lnTo>
                  <a:lnTo>
                    <a:pt x="356" y="1171"/>
                  </a:lnTo>
                  <a:lnTo>
                    <a:pt x="354" y="1163"/>
                  </a:lnTo>
                  <a:lnTo>
                    <a:pt x="352" y="1157"/>
                  </a:lnTo>
                  <a:lnTo>
                    <a:pt x="351" y="1154"/>
                  </a:lnTo>
                  <a:lnTo>
                    <a:pt x="349" y="1153"/>
                  </a:lnTo>
                  <a:lnTo>
                    <a:pt x="346" y="1152"/>
                  </a:lnTo>
                  <a:lnTo>
                    <a:pt x="344" y="1152"/>
                  </a:lnTo>
                  <a:lnTo>
                    <a:pt x="338" y="1153"/>
                  </a:lnTo>
                  <a:lnTo>
                    <a:pt x="332" y="1156"/>
                  </a:lnTo>
                  <a:lnTo>
                    <a:pt x="326" y="1162"/>
                  </a:lnTo>
                  <a:lnTo>
                    <a:pt x="319" y="1169"/>
                  </a:lnTo>
                  <a:lnTo>
                    <a:pt x="310" y="1176"/>
                  </a:lnTo>
                  <a:lnTo>
                    <a:pt x="303" y="1182"/>
                  </a:lnTo>
                  <a:lnTo>
                    <a:pt x="299" y="1184"/>
                  </a:lnTo>
                  <a:lnTo>
                    <a:pt x="295" y="1185"/>
                  </a:lnTo>
                  <a:lnTo>
                    <a:pt x="291" y="1185"/>
                  </a:lnTo>
                  <a:lnTo>
                    <a:pt x="287" y="1184"/>
                  </a:lnTo>
                  <a:lnTo>
                    <a:pt x="283" y="1183"/>
                  </a:lnTo>
                  <a:lnTo>
                    <a:pt x="280" y="1181"/>
                  </a:lnTo>
                  <a:lnTo>
                    <a:pt x="277" y="1178"/>
                  </a:lnTo>
                  <a:lnTo>
                    <a:pt x="275" y="1175"/>
                  </a:lnTo>
                  <a:lnTo>
                    <a:pt x="270" y="1166"/>
                  </a:lnTo>
                  <a:lnTo>
                    <a:pt x="264" y="1153"/>
                  </a:lnTo>
                  <a:lnTo>
                    <a:pt x="262" y="1147"/>
                  </a:lnTo>
                  <a:lnTo>
                    <a:pt x="257" y="1143"/>
                  </a:lnTo>
                  <a:lnTo>
                    <a:pt x="252" y="1139"/>
                  </a:lnTo>
                  <a:lnTo>
                    <a:pt x="247" y="1137"/>
                  </a:lnTo>
                  <a:lnTo>
                    <a:pt x="243" y="1135"/>
                  </a:lnTo>
                  <a:lnTo>
                    <a:pt x="238" y="1135"/>
                  </a:lnTo>
                  <a:lnTo>
                    <a:pt x="233" y="1135"/>
                  </a:lnTo>
                  <a:lnTo>
                    <a:pt x="228" y="1137"/>
                  </a:lnTo>
                  <a:lnTo>
                    <a:pt x="224" y="1140"/>
                  </a:lnTo>
                  <a:lnTo>
                    <a:pt x="219" y="1144"/>
                  </a:lnTo>
                  <a:lnTo>
                    <a:pt x="213" y="1150"/>
                  </a:lnTo>
                  <a:lnTo>
                    <a:pt x="208" y="1156"/>
                  </a:lnTo>
                  <a:lnTo>
                    <a:pt x="196" y="1171"/>
                  </a:lnTo>
                  <a:lnTo>
                    <a:pt x="186" y="1185"/>
                  </a:lnTo>
                  <a:lnTo>
                    <a:pt x="180" y="1192"/>
                  </a:lnTo>
                  <a:lnTo>
                    <a:pt x="174" y="1197"/>
                  </a:lnTo>
                  <a:lnTo>
                    <a:pt x="169" y="1202"/>
                  </a:lnTo>
                  <a:lnTo>
                    <a:pt x="164" y="1204"/>
                  </a:lnTo>
                  <a:lnTo>
                    <a:pt x="160" y="1207"/>
                  </a:lnTo>
                  <a:lnTo>
                    <a:pt x="155" y="1207"/>
                  </a:lnTo>
                  <a:lnTo>
                    <a:pt x="150" y="1207"/>
                  </a:lnTo>
                  <a:lnTo>
                    <a:pt x="146" y="1207"/>
                  </a:lnTo>
                  <a:lnTo>
                    <a:pt x="143" y="1205"/>
                  </a:lnTo>
                  <a:lnTo>
                    <a:pt x="138" y="1203"/>
                  </a:lnTo>
                  <a:lnTo>
                    <a:pt x="135" y="1200"/>
                  </a:lnTo>
                  <a:lnTo>
                    <a:pt x="131" y="1196"/>
                  </a:lnTo>
                  <a:lnTo>
                    <a:pt x="124" y="1189"/>
                  </a:lnTo>
                  <a:lnTo>
                    <a:pt x="119" y="1181"/>
                  </a:lnTo>
                  <a:lnTo>
                    <a:pt x="114" y="1173"/>
                  </a:lnTo>
                  <a:lnTo>
                    <a:pt x="110" y="1167"/>
                  </a:lnTo>
                  <a:lnTo>
                    <a:pt x="107" y="1165"/>
                  </a:lnTo>
                  <a:lnTo>
                    <a:pt x="105" y="1164"/>
                  </a:lnTo>
                  <a:lnTo>
                    <a:pt x="104" y="1164"/>
                  </a:lnTo>
                  <a:lnTo>
                    <a:pt x="101" y="1166"/>
                  </a:lnTo>
                  <a:lnTo>
                    <a:pt x="98" y="1173"/>
                  </a:lnTo>
                  <a:lnTo>
                    <a:pt x="95" y="1183"/>
                  </a:lnTo>
                  <a:lnTo>
                    <a:pt x="93" y="1192"/>
                  </a:lnTo>
                  <a:lnTo>
                    <a:pt x="88" y="1203"/>
                  </a:lnTo>
                  <a:lnTo>
                    <a:pt x="86" y="1208"/>
                  </a:lnTo>
                  <a:lnTo>
                    <a:pt x="83" y="1210"/>
                  </a:lnTo>
                  <a:lnTo>
                    <a:pt x="80" y="1211"/>
                  </a:lnTo>
                  <a:lnTo>
                    <a:pt x="75" y="1213"/>
                  </a:lnTo>
                  <a:lnTo>
                    <a:pt x="66" y="1211"/>
                  </a:lnTo>
                  <a:lnTo>
                    <a:pt x="53" y="1208"/>
                  </a:lnTo>
                  <a:lnTo>
                    <a:pt x="45" y="1208"/>
                  </a:lnTo>
                  <a:lnTo>
                    <a:pt x="39" y="1209"/>
                  </a:lnTo>
                  <a:lnTo>
                    <a:pt x="34" y="1211"/>
                  </a:lnTo>
                  <a:lnTo>
                    <a:pt x="29" y="1216"/>
                  </a:lnTo>
                  <a:lnTo>
                    <a:pt x="19" y="1226"/>
                  </a:lnTo>
                  <a:lnTo>
                    <a:pt x="13" y="1236"/>
                  </a:lnTo>
                  <a:lnTo>
                    <a:pt x="9" y="1245"/>
                  </a:lnTo>
                  <a:lnTo>
                    <a:pt x="7" y="1251"/>
                  </a:lnTo>
                  <a:lnTo>
                    <a:pt x="7" y="1254"/>
                  </a:lnTo>
                  <a:lnTo>
                    <a:pt x="9" y="1257"/>
                  </a:lnTo>
                  <a:lnTo>
                    <a:pt x="11" y="1259"/>
                  </a:lnTo>
                  <a:lnTo>
                    <a:pt x="14" y="1263"/>
                  </a:lnTo>
                  <a:lnTo>
                    <a:pt x="23" y="1268"/>
                  </a:lnTo>
                  <a:lnTo>
                    <a:pt x="34" y="1276"/>
                  </a:lnTo>
                  <a:lnTo>
                    <a:pt x="44" y="1284"/>
                  </a:lnTo>
                  <a:lnTo>
                    <a:pt x="54" y="1293"/>
                  </a:lnTo>
                  <a:lnTo>
                    <a:pt x="58" y="1298"/>
                  </a:lnTo>
                  <a:lnTo>
                    <a:pt x="61" y="1304"/>
                  </a:lnTo>
                  <a:lnTo>
                    <a:pt x="63" y="1309"/>
                  </a:lnTo>
                  <a:lnTo>
                    <a:pt x="66" y="1314"/>
                  </a:lnTo>
                  <a:lnTo>
                    <a:pt x="67" y="1327"/>
                  </a:lnTo>
                  <a:lnTo>
                    <a:pt x="68" y="1343"/>
                  </a:lnTo>
                  <a:lnTo>
                    <a:pt x="68" y="1353"/>
                  </a:lnTo>
                  <a:lnTo>
                    <a:pt x="67" y="1359"/>
                  </a:lnTo>
                  <a:lnTo>
                    <a:pt x="66" y="1365"/>
                  </a:lnTo>
                  <a:lnTo>
                    <a:pt x="64" y="1368"/>
                  </a:lnTo>
                  <a:lnTo>
                    <a:pt x="61" y="1374"/>
                  </a:lnTo>
                  <a:lnTo>
                    <a:pt x="56" y="1383"/>
                  </a:lnTo>
                  <a:lnTo>
                    <a:pt x="54" y="1386"/>
                  </a:lnTo>
                  <a:lnTo>
                    <a:pt x="54" y="1390"/>
                  </a:lnTo>
                  <a:lnTo>
                    <a:pt x="55" y="1392"/>
                  </a:lnTo>
                  <a:lnTo>
                    <a:pt x="56" y="1394"/>
                  </a:lnTo>
                  <a:lnTo>
                    <a:pt x="60" y="1402"/>
                  </a:lnTo>
                  <a:lnTo>
                    <a:pt x="63" y="1412"/>
                  </a:lnTo>
                  <a:lnTo>
                    <a:pt x="64" y="1419"/>
                  </a:lnTo>
                  <a:lnTo>
                    <a:pt x="64" y="1427"/>
                  </a:lnTo>
                  <a:lnTo>
                    <a:pt x="63" y="1435"/>
                  </a:lnTo>
                  <a:lnTo>
                    <a:pt x="62" y="1442"/>
                  </a:lnTo>
                  <a:lnTo>
                    <a:pt x="60" y="1449"/>
                  </a:lnTo>
                  <a:lnTo>
                    <a:pt x="57" y="1456"/>
                  </a:lnTo>
                  <a:lnTo>
                    <a:pt x="54" y="1462"/>
                  </a:lnTo>
                  <a:lnTo>
                    <a:pt x="49" y="1466"/>
                  </a:lnTo>
                  <a:lnTo>
                    <a:pt x="44" y="1469"/>
                  </a:lnTo>
                  <a:lnTo>
                    <a:pt x="38" y="1473"/>
                  </a:lnTo>
                  <a:lnTo>
                    <a:pt x="32" y="1475"/>
                  </a:lnTo>
                  <a:lnTo>
                    <a:pt x="25" y="1478"/>
                  </a:lnTo>
                  <a:lnTo>
                    <a:pt x="13" y="1480"/>
                  </a:lnTo>
                  <a:lnTo>
                    <a:pt x="4" y="1484"/>
                  </a:lnTo>
                  <a:lnTo>
                    <a:pt x="3" y="1486"/>
                  </a:lnTo>
                  <a:lnTo>
                    <a:pt x="0" y="1487"/>
                  </a:lnTo>
                  <a:lnTo>
                    <a:pt x="0" y="1490"/>
                  </a:lnTo>
                  <a:lnTo>
                    <a:pt x="0" y="1492"/>
                  </a:lnTo>
                  <a:lnTo>
                    <a:pt x="1" y="1497"/>
                  </a:lnTo>
                  <a:lnTo>
                    <a:pt x="6" y="1500"/>
                  </a:lnTo>
                  <a:lnTo>
                    <a:pt x="11" y="1505"/>
                  </a:lnTo>
                  <a:lnTo>
                    <a:pt x="17" y="1510"/>
                  </a:lnTo>
                  <a:lnTo>
                    <a:pt x="20" y="1517"/>
                  </a:lnTo>
                  <a:lnTo>
                    <a:pt x="25" y="1526"/>
                  </a:lnTo>
                  <a:lnTo>
                    <a:pt x="29" y="1536"/>
                  </a:lnTo>
                  <a:lnTo>
                    <a:pt x="32" y="1544"/>
                  </a:lnTo>
                  <a:lnTo>
                    <a:pt x="35" y="1547"/>
                  </a:lnTo>
                  <a:lnTo>
                    <a:pt x="37" y="1549"/>
                  </a:lnTo>
                  <a:lnTo>
                    <a:pt x="39" y="1550"/>
                  </a:lnTo>
                  <a:lnTo>
                    <a:pt x="42" y="1551"/>
                  </a:lnTo>
                  <a:lnTo>
                    <a:pt x="45" y="1550"/>
                  </a:lnTo>
                  <a:lnTo>
                    <a:pt x="50" y="1549"/>
                  </a:lnTo>
                  <a:lnTo>
                    <a:pt x="54" y="1545"/>
                  </a:lnTo>
                  <a:lnTo>
                    <a:pt x="58" y="1538"/>
                  </a:lnTo>
                  <a:lnTo>
                    <a:pt x="63" y="1528"/>
                  </a:lnTo>
                  <a:lnTo>
                    <a:pt x="67" y="1516"/>
                  </a:lnTo>
                  <a:lnTo>
                    <a:pt x="73" y="1505"/>
                  </a:lnTo>
                  <a:lnTo>
                    <a:pt x="78" y="1497"/>
                  </a:lnTo>
                  <a:lnTo>
                    <a:pt x="85" y="1492"/>
                  </a:lnTo>
                  <a:lnTo>
                    <a:pt x="93" y="1490"/>
                  </a:lnTo>
                  <a:lnTo>
                    <a:pt x="97" y="1488"/>
                  </a:lnTo>
                  <a:lnTo>
                    <a:pt x="99" y="1488"/>
                  </a:lnTo>
                  <a:lnTo>
                    <a:pt x="102" y="1490"/>
                  </a:lnTo>
                  <a:lnTo>
                    <a:pt x="104" y="1491"/>
                  </a:lnTo>
                  <a:lnTo>
                    <a:pt x="106" y="1497"/>
                  </a:lnTo>
                  <a:lnTo>
                    <a:pt x="106" y="1506"/>
                  </a:lnTo>
                  <a:lnTo>
                    <a:pt x="106" y="1519"/>
                  </a:lnTo>
                  <a:lnTo>
                    <a:pt x="106" y="1534"/>
                  </a:lnTo>
                  <a:lnTo>
                    <a:pt x="107" y="1542"/>
                  </a:lnTo>
                  <a:lnTo>
                    <a:pt x="110" y="1548"/>
                  </a:lnTo>
                  <a:lnTo>
                    <a:pt x="113" y="1553"/>
                  </a:lnTo>
                  <a:lnTo>
                    <a:pt x="118" y="1557"/>
                  </a:lnTo>
                  <a:lnTo>
                    <a:pt x="127" y="1564"/>
                  </a:lnTo>
                  <a:lnTo>
                    <a:pt x="138" y="1568"/>
                  </a:lnTo>
                  <a:lnTo>
                    <a:pt x="148" y="1570"/>
                  </a:lnTo>
                  <a:lnTo>
                    <a:pt x="157" y="1574"/>
                  </a:lnTo>
                  <a:lnTo>
                    <a:pt x="162" y="1575"/>
                  </a:lnTo>
                  <a:lnTo>
                    <a:pt x="165" y="1578"/>
                  </a:lnTo>
                  <a:lnTo>
                    <a:pt x="169" y="1580"/>
                  </a:lnTo>
                  <a:lnTo>
                    <a:pt x="173" y="1583"/>
                  </a:lnTo>
                  <a:lnTo>
                    <a:pt x="179" y="1594"/>
                  </a:lnTo>
                  <a:lnTo>
                    <a:pt x="186" y="1610"/>
                  </a:lnTo>
                  <a:lnTo>
                    <a:pt x="188" y="1618"/>
                  </a:lnTo>
                  <a:lnTo>
                    <a:pt x="189" y="1626"/>
                  </a:lnTo>
                  <a:lnTo>
                    <a:pt x="189" y="1633"/>
                  </a:lnTo>
                  <a:lnTo>
                    <a:pt x="188" y="1639"/>
                  </a:lnTo>
                  <a:lnTo>
                    <a:pt x="186" y="1644"/>
                  </a:lnTo>
                  <a:lnTo>
                    <a:pt x="184" y="1649"/>
                  </a:lnTo>
                  <a:lnTo>
                    <a:pt x="184" y="1652"/>
                  </a:lnTo>
                  <a:lnTo>
                    <a:pt x="186" y="1657"/>
                  </a:lnTo>
                  <a:lnTo>
                    <a:pt x="189" y="1664"/>
                  </a:lnTo>
                  <a:lnTo>
                    <a:pt x="195" y="1671"/>
                  </a:lnTo>
                  <a:lnTo>
                    <a:pt x="198" y="1675"/>
                  </a:lnTo>
                  <a:lnTo>
                    <a:pt x="199" y="1679"/>
                  </a:lnTo>
                  <a:lnTo>
                    <a:pt x="200" y="1682"/>
                  </a:lnTo>
                  <a:lnTo>
                    <a:pt x="201" y="1686"/>
                  </a:lnTo>
                  <a:lnTo>
                    <a:pt x="200" y="1695"/>
                  </a:lnTo>
                  <a:lnTo>
                    <a:pt x="199" y="1706"/>
                  </a:lnTo>
                  <a:lnTo>
                    <a:pt x="198" y="1711"/>
                  </a:lnTo>
                  <a:lnTo>
                    <a:pt x="199" y="1714"/>
                  </a:lnTo>
                  <a:lnTo>
                    <a:pt x="201" y="1717"/>
                  </a:lnTo>
                  <a:lnTo>
                    <a:pt x="204" y="1719"/>
                  </a:lnTo>
                  <a:lnTo>
                    <a:pt x="206" y="1719"/>
                  </a:lnTo>
                  <a:lnTo>
                    <a:pt x="209" y="1719"/>
                  </a:lnTo>
                  <a:lnTo>
                    <a:pt x="213" y="1718"/>
                  </a:lnTo>
                  <a:lnTo>
                    <a:pt x="217" y="1717"/>
                  </a:lnTo>
                  <a:lnTo>
                    <a:pt x="224" y="1712"/>
                  </a:lnTo>
                  <a:lnTo>
                    <a:pt x="231" y="1707"/>
                  </a:lnTo>
                  <a:lnTo>
                    <a:pt x="238" y="1700"/>
                  </a:lnTo>
                  <a:lnTo>
                    <a:pt x="243" y="1694"/>
                  </a:lnTo>
                  <a:lnTo>
                    <a:pt x="247" y="1688"/>
                  </a:lnTo>
                  <a:lnTo>
                    <a:pt x="251" y="1685"/>
                  </a:lnTo>
                  <a:lnTo>
                    <a:pt x="252" y="1685"/>
                  </a:lnTo>
                  <a:lnTo>
                    <a:pt x="255" y="1686"/>
                  </a:lnTo>
                  <a:lnTo>
                    <a:pt x="257" y="1687"/>
                  </a:lnTo>
                  <a:lnTo>
                    <a:pt x="259" y="1689"/>
                  </a:lnTo>
                  <a:lnTo>
                    <a:pt x="263" y="1694"/>
                  </a:lnTo>
                  <a:lnTo>
                    <a:pt x="265" y="1699"/>
                  </a:lnTo>
                  <a:lnTo>
                    <a:pt x="267" y="1704"/>
                  </a:lnTo>
                  <a:lnTo>
                    <a:pt x="269" y="1709"/>
                  </a:lnTo>
                  <a:lnTo>
                    <a:pt x="271" y="1724"/>
                  </a:lnTo>
                  <a:lnTo>
                    <a:pt x="272" y="1739"/>
                  </a:lnTo>
                  <a:lnTo>
                    <a:pt x="274" y="1756"/>
                  </a:lnTo>
                  <a:lnTo>
                    <a:pt x="276" y="1770"/>
                  </a:lnTo>
                  <a:lnTo>
                    <a:pt x="277" y="1776"/>
                  </a:lnTo>
                  <a:lnTo>
                    <a:pt x="281" y="1782"/>
                  </a:lnTo>
                  <a:lnTo>
                    <a:pt x="284" y="1788"/>
                  </a:lnTo>
                  <a:lnTo>
                    <a:pt x="289" y="1793"/>
                  </a:lnTo>
                  <a:lnTo>
                    <a:pt x="300" y="1801"/>
                  </a:lnTo>
                  <a:lnTo>
                    <a:pt x="309" y="1805"/>
                  </a:lnTo>
                  <a:lnTo>
                    <a:pt x="314" y="1807"/>
                  </a:lnTo>
                  <a:lnTo>
                    <a:pt x="318" y="1808"/>
                  </a:lnTo>
                  <a:lnTo>
                    <a:pt x="320" y="1808"/>
                  </a:lnTo>
                  <a:lnTo>
                    <a:pt x="321" y="1807"/>
                  </a:lnTo>
                  <a:lnTo>
                    <a:pt x="322" y="1806"/>
                  </a:lnTo>
                  <a:lnTo>
                    <a:pt x="324" y="1803"/>
                  </a:lnTo>
                  <a:lnTo>
                    <a:pt x="327" y="1794"/>
                  </a:lnTo>
                  <a:lnTo>
                    <a:pt x="331" y="1789"/>
                  </a:lnTo>
                  <a:lnTo>
                    <a:pt x="333" y="1786"/>
                  </a:lnTo>
                  <a:lnTo>
                    <a:pt x="335" y="1783"/>
                  </a:lnTo>
                  <a:lnTo>
                    <a:pt x="337" y="1778"/>
                  </a:lnTo>
                  <a:lnTo>
                    <a:pt x="337" y="1772"/>
                  </a:lnTo>
                  <a:lnTo>
                    <a:pt x="338" y="1768"/>
                  </a:lnTo>
                  <a:lnTo>
                    <a:pt x="339" y="1764"/>
                  </a:lnTo>
                  <a:lnTo>
                    <a:pt x="340" y="1761"/>
                  </a:lnTo>
                  <a:lnTo>
                    <a:pt x="343" y="1758"/>
                  </a:lnTo>
                  <a:lnTo>
                    <a:pt x="346" y="1756"/>
                  </a:lnTo>
                  <a:lnTo>
                    <a:pt x="351" y="1755"/>
                  </a:lnTo>
                  <a:lnTo>
                    <a:pt x="354" y="1753"/>
                  </a:lnTo>
                  <a:lnTo>
                    <a:pt x="359" y="1751"/>
                  </a:lnTo>
                  <a:lnTo>
                    <a:pt x="362" y="1747"/>
                  </a:lnTo>
                  <a:lnTo>
                    <a:pt x="364" y="1743"/>
                  </a:lnTo>
                  <a:lnTo>
                    <a:pt x="362" y="1734"/>
                  </a:lnTo>
                  <a:lnTo>
                    <a:pt x="359" y="1724"/>
                  </a:lnTo>
                  <a:lnTo>
                    <a:pt x="358" y="1718"/>
                  </a:lnTo>
                  <a:lnTo>
                    <a:pt x="358" y="1712"/>
                  </a:lnTo>
                  <a:lnTo>
                    <a:pt x="359" y="1706"/>
                  </a:lnTo>
                  <a:lnTo>
                    <a:pt x="362" y="1701"/>
                  </a:lnTo>
                  <a:lnTo>
                    <a:pt x="370" y="1695"/>
                  </a:lnTo>
                  <a:lnTo>
                    <a:pt x="376" y="1692"/>
                  </a:lnTo>
                  <a:lnTo>
                    <a:pt x="381" y="1689"/>
                  </a:lnTo>
                  <a:lnTo>
                    <a:pt x="383" y="1687"/>
                  </a:lnTo>
                  <a:lnTo>
                    <a:pt x="385" y="1685"/>
                  </a:lnTo>
                  <a:lnTo>
                    <a:pt x="387" y="1682"/>
                  </a:lnTo>
                  <a:lnTo>
                    <a:pt x="387" y="1676"/>
                  </a:lnTo>
                  <a:lnTo>
                    <a:pt x="387" y="1668"/>
                  </a:lnTo>
                  <a:lnTo>
                    <a:pt x="387" y="1662"/>
                  </a:lnTo>
                  <a:lnTo>
                    <a:pt x="387" y="1655"/>
                  </a:lnTo>
                  <a:lnTo>
                    <a:pt x="388" y="1649"/>
                  </a:lnTo>
                  <a:lnTo>
                    <a:pt x="390" y="1644"/>
                  </a:lnTo>
                  <a:lnTo>
                    <a:pt x="396" y="1635"/>
                  </a:lnTo>
                  <a:lnTo>
                    <a:pt x="403" y="1623"/>
                  </a:lnTo>
                  <a:lnTo>
                    <a:pt x="410" y="1611"/>
                  </a:lnTo>
                  <a:lnTo>
                    <a:pt x="416" y="1602"/>
                  </a:lnTo>
                  <a:lnTo>
                    <a:pt x="421" y="1597"/>
                  </a:lnTo>
                  <a:lnTo>
                    <a:pt x="427" y="1591"/>
                  </a:lnTo>
                  <a:lnTo>
                    <a:pt x="434" y="1586"/>
                  </a:lnTo>
                  <a:lnTo>
                    <a:pt x="441" y="1583"/>
                  </a:lnTo>
                  <a:lnTo>
                    <a:pt x="456" y="1582"/>
                  </a:lnTo>
                  <a:lnTo>
                    <a:pt x="469" y="1582"/>
                  </a:lnTo>
                  <a:lnTo>
                    <a:pt x="478" y="1585"/>
                  </a:lnTo>
                  <a:lnTo>
                    <a:pt x="484" y="1586"/>
                  </a:lnTo>
                  <a:lnTo>
                    <a:pt x="485" y="1586"/>
                  </a:lnTo>
                  <a:lnTo>
                    <a:pt x="488" y="1585"/>
                  </a:lnTo>
                  <a:lnTo>
                    <a:pt x="491" y="1582"/>
                  </a:lnTo>
                  <a:lnTo>
                    <a:pt x="494" y="1580"/>
                  </a:lnTo>
                  <a:lnTo>
                    <a:pt x="497" y="1576"/>
                  </a:lnTo>
                  <a:lnTo>
                    <a:pt x="500" y="1572"/>
                  </a:lnTo>
                  <a:lnTo>
                    <a:pt x="503" y="1566"/>
                  </a:lnTo>
                  <a:lnTo>
                    <a:pt x="504" y="1560"/>
                  </a:lnTo>
                  <a:lnTo>
                    <a:pt x="507" y="1553"/>
                  </a:lnTo>
                  <a:lnTo>
                    <a:pt x="509" y="1547"/>
                  </a:lnTo>
                  <a:lnTo>
                    <a:pt x="513" y="1541"/>
                  </a:lnTo>
                  <a:lnTo>
                    <a:pt x="517" y="1536"/>
                  </a:lnTo>
                  <a:lnTo>
                    <a:pt x="523" y="1531"/>
                  </a:lnTo>
                  <a:lnTo>
                    <a:pt x="532" y="1528"/>
                  </a:lnTo>
                  <a:lnTo>
                    <a:pt x="541" y="1525"/>
                  </a:lnTo>
                  <a:lnTo>
                    <a:pt x="553" y="1523"/>
                  </a:lnTo>
                  <a:lnTo>
                    <a:pt x="576" y="1523"/>
                  </a:lnTo>
                  <a:lnTo>
                    <a:pt x="593" y="1524"/>
                  </a:lnTo>
                  <a:lnTo>
                    <a:pt x="602" y="1525"/>
                  </a:lnTo>
                  <a:lnTo>
                    <a:pt x="609" y="1525"/>
                  </a:lnTo>
                  <a:lnTo>
                    <a:pt x="616" y="1524"/>
                  </a:lnTo>
                  <a:lnTo>
                    <a:pt x="624" y="1523"/>
                  </a:lnTo>
                  <a:lnTo>
                    <a:pt x="639" y="1518"/>
                  </a:lnTo>
                  <a:lnTo>
                    <a:pt x="652" y="1517"/>
                  </a:lnTo>
                  <a:lnTo>
                    <a:pt x="659" y="1518"/>
                  </a:lnTo>
                  <a:lnTo>
                    <a:pt x="666" y="1520"/>
                  </a:lnTo>
                  <a:lnTo>
                    <a:pt x="672" y="1524"/>
                  </a:lnTo>
                  <a:lnTo>
                    <a:pt x="679" y="1530"/>
                  </a:lnTo>
                  <a:lnTo>
                    <a:pt x="698" y="1550"/>
                  </a:lnTo>
                  <a:lnTo>
                    <a:pt x="709" y="1564"/>
                  </a:lnTo>
                  <a:lnTo>
                    <a:pt x="712" y="1569"/>
                  </a:lnTo>
                  <a:lnTo>
                    <a:pt x="718" y="1572"/>
                  </a:lnTo>
                  <a:lnTo>
                    <a:pt x="724" y="1572"/>
                  </a:lnTo>
                  <a:lnTo>
                    <a:pt x="731" y="1572"/>
                  </a:lnTo>
                  <a:lnTo>
                    <a:pt x="736" y="1575"/>
                  </a:lnTo>
                  <a:lnTo>
                    <a:pt x="742" y="1578"/>
                  </a:lnTo>
                  <a:lnTo>
                    <a:pt x="747" y="1576"/>
                  </a:lnTo>
                  <a:lnTo>
                    <a:pt x="750" y="1575"/>
                  </a:lnTo>
                  <a:lnTo>
                    <a:pt x="753" y="1572"/>
                  </a:lnTo>
                  <a:lnTo>
                    <a:pt x="757" y="1567"/>
                  </a:lnTo>
                  <a:lnTo>
                    <a:pt x="761" y="1561"/>
                  </a:lnTo>
                  <a:lnTo>
                    <a:pt x="766" y="1557"/>
                  </a:lnTo>
                  <a:lnTo>
                    <a:pt x="772" y="1555"/>
                  </a:lnTo>
                  <a:lnTo>
                    <a:pt x="778" y="1554"/>
                  </a:lnTo>
                  <a:lnTo>
                    <a:pt x="786" y="1553"/>
                  </a:lnTo>
                  <a:lnTo>
                    <a:pt x="796" y="1551"/>
                  </a:lnTo>
                  <a:lnTo>
                    <a:pt x="805" y="1550"/>
                  </a:lnTo>
                  <a:lnTo>
                    <a:pt x="815" y="1547"/>
                  </a:lnTo>
                  <a:lnTo>
                    <a:pt x="820" y="1544"/>
                  </a:lnTo>
                  <a:lnTo>
                    <a:pt x="825" y="1542"/>
                  </a:lnTo>
                  <a:lnTo>
                    <a:pt x="829" y="1537"/>
                  </a:lnTo>
                  <a:lnTo>
                    <a:pt x="832" y="1532"/>
                  </a:lnTo>
                  <a:lnTo>
                    <a:pt x="835" y="1528"/>
                  </a:lnTo>
                  <a:lnTo>
                    <a:pt x="836" y="1523"/>
                  </a:lnTo>
                  <a:lnTo>
                    <a:pt x="837" y="1518"/>
                  </a:lnTo>
                  <a:lnTo>
                    <a:pt x="836" y="1513"/>
                  </a:lnTo>
                  <a:lnTo>
                    <a:pt x="835" y="1509"/>
                  </a:lnTo>
                  <a:lnTo>
                    <a:pt x="832" y="1504"/>
                  </a:lnTo>
                  <a:lnTo>
                    <a:pt x="830" y="1499"/>
                  </a:lnTo>
                  <a:lnTo>
                    <a:pt x="826" y="1496"/>
                  </a:lnTo>
                  <a:lnTo>
                    <a:pt x="818" y="1487"/>
                  </a:lnTo>
                  <a:lnTo>
                    <a:pt x="809" y="1480"/>
                  </a:lnTo>
                  <a:lnTo>
                    <a:pt x="799" y="1473"/>
                  </a:lnTo>
                  <a:lnTo>
                    <a:pt x="791" y="1466"/>
                  </a:lnTo>
                  <a:lnTo>
                    <a:pt x="785" y="1459"/>
                  </a:lnTo>
                  <a:lnTo>
                    <a:pt x="781" y="1452"/>
                  </a:lnTo>
                  <a:lnTo>
                    <a:pt x="780" y="1448"/>
                  </a:lnTo>
                  <a:lnTo>
                    <a:pt x="780" y="1444"/>
                  </a:lnTo>
                  <a:lnTo>
                    <a:pt x="781" y="1441"/>
                  </a:lnTo>
                  <a:lnTo>
                    <a:pt x="782" y="1438"/>
                  </a:lnTo>
                  <a:lnTo>
                    <a:pt x="787" y="1434"/>
                  </a:lnTo>
                  <a:lnTo>
                    <a:pt x="792" y="1431"/>
                  </a:lnTo>
                  <a:lnTo>
                    <a:pt x="794" y="1430"/>
                  </a:lnTo>
                  <a:lnTo>
                    <a:pt x="793" y="1428"/>
                  </a:lnTo>
                  <a:lnTo>
                    <a:pt x="792" y="1424"/>
                  </a:lnTo>
                  <a:lnTo>
                    <a:pt x="790" y="1421"/>
                  </a:lnTo>
                  <a:lnTo>
                    <a:pt x="784" y="1412"/>
                  </a:lnTo>
                  <a:lnTo>
                    <a:pt x="778" y="1405"/>
                  </a:lnTo>
                  <a:lnTo>
                    <a:pt x="776" y="1402"/>
                  </a:lnTo>
                  <a:lnTo>
                    <a:pt x="776" y="1398"/>
                  </a:lnTo>
                  <a:lnTo>
                    <a:pt x="776" y="1394"/>
                  </a:lnTo>
                  <a:lnTo>
                    <a:pt x="778" y="1392"/>
                  </a:lnTo>
                  <a:lnTo>
                    <a:pt x="782" y="1386"/>
                  </a:lnTo>
                  <a:lnTo>
                    <a:pt x="791" y="1380"/>
                  </a:lnTo>
                  <a:lnTo>
                    <a:pt x="797" y="1378"/>
                  </a:lnTo>
                  <a:lnTo>
                    <a:pt x="803" y="1377"/>
                  </a:lnTo>
                  <a:lnTo>
                    <a:pt x="811" y="1375"/>
                  </a:lnTo>
                  <a:lnTo>
                    <a:pt x="818" y="1377"/>
                  </a:lnTo>
                  <a:lnTo>
                    <a:pt x="826" y="1378"/>
                  </a:lnTo>
                  <a:lnTo>
                    <a:pt x="835" y="1380"/>
                  </a:lnTo>
                  <a:lnTo>
                    <a:pt x="842" y="1383"/>
                  </a:lnTo>
                  <a:lnTo>
                    <a:pt x="848" y="1386"/>
                  </a:lnTo>
                  <a:lnTo>
                    <a:pt x="853" y="1390"/>
                  </a:lnTo>
                  <a:lnTo>
                    <a:pt x="857" y="1392"/>
                  </a:lnTo>
                  <a:lnTo>
                    <a:pt x="863" y="1394"/>
                  </a:lnTo>
                  <a:lnTo>
                    <a:pt x="868" y="1394"/>
                  </a:lnTo>
                  <a:lnTo>
                    <a:pt x="872" y="1394"/>
                  </a:lnTo>
                  <a:lnTo>
                    <a:pt x="875" y="1393"/>
                  </a:lnTo>
                  <a:lnTo>
                    <a:pt x="878" y="1391"/>
                  </a:lnTo>
                  <a:lnTo>
                    <a:pt x="879" y="1386"/>
                  </a:lnTo>
                  <a:lnTo>
                    <a:pt x="881" y="1378"/>
                  </a:lnTo>
                  <a:lnTo>
                    <a:pt x="882" y="1370"/>
                  </a:lnTo>
                  <a:lnTo>
                    <a:pt x="885" y="1367"/>
                  </a:lnTo>
                  <a:lnTo>
                    <a:pt x="887" y="1365"/>
                  </a:lnTo>
                  <a:lnTo>
                    <a:pt x="891" y="1362"/>
                  </a:lnTo>
                  <a:lnTo>
                    <a:pt x="895" y="1361"/>
                  </a:lnTo>
                  <a:lnTo>
                    <a:pt x="908" y="1360"/>
                  </a:lnTo>
                  <a:lnTo>
                    <a:pt x="922" y="1360"/>
                  </a:lnTo>
                  <a:lnTo>
                    <a:pt x="929" y="1361"/>
                  </a:lnTo>
                  <a:lnTo>
                    <a:pt x="933" y="1362"/>
                  </a:lnTo>
                  <a:lnTo>
                    <a:pt x="938" y="1365"/>
                  </a:lnTo>
                  <a:lnTo>
                    <a:pt x="939" y="1367"/>
                  </a:lnTo>
                  <a:lnTo>
                    <a:pt x="943" y="1375"/>
                  </a:lnTo>
                  <a:lnTo>
                    <a:pt x="945" y="1385"/>
                  </a:lnTo>
                  <a:lnTo>
                    <a:pt x="948" y="1389"/>
                  </a:lnTo>
                  <a:lnTo>
                    <a:pt x="950" y="1392"/>
                  </a:lnTo>
                  <a:lnTo>
                    <a:pt x="952" y="1394"/>
                  </a:lnTo>
                  <a:lnTo>
                    <a:pt x="955" y="1396"/>
                  </a:lnTo>
                  <a:lnTo>
                    <a:pt x="967" y="1394"/>
                  </a:lnTo>
                  <a:lnTo>
                    <a:pt x="983" y="1394"/>
                  </a:lnTo>
                  <a:lnTo>
                    <a:pt x="1004" y="1394"/>
                  </a:lnTo>
                  <a:lnTo>
                    <a:pt x="1023" y="1394"/>
                  </a:lnTo>
                  <a:lnTo>
                    <a:pt x="1036" y="1396"/>
                  </a:lnTo>
                  <a:lnTo>
                    <a:pt x="1050" y="1398"/>
                  </a:lnTo>
                  <a:lnTo>
                    <a:pt x="1064" y="1403"/>
                  </a:lnTo>
                  <a:lnTo>
                    <a:pt x="1077" y="1410"/>
                  </a:lnTo>
                  <a:lnTo>
                    <a:pt x="1081" y="1412"/>
                  </a:lnTo>
                  <a:lnTo>
                    <a:pt x="1084" y="1415"/>
                  </a:lnTo>
                  <a:lnTo>
                    <a:pt x="1088" y="1418"/>
                  </a:lnTo>
                  <a:lnTo>
                    <a:pt x="1090" y="1424"/>
                  </a:lnTo>
                  <a:lnTo>
                    <a:pt x="1093" y="1429"/>
                  </a:lnTo>
                  <a:lnTo>
                    <a:pt x="1096" y="1434"/>
                  </a:lnTo>
                  <a:lnTo>
                    <a:pt x="1099" y="1437"/>
                  </a:lnTo>
                  <a:lnTo>
                    <a:pt x="1101" y="1438"/>
                  </a:lnTo>
                  <a:lnTo>
                    <a:pt x="1106" y="1440"/>
                  </a:lnTo>
                  <a:lnTo>
                    <a:pt x="1109" y="1442"/>
                  </a:lnTo>
                  <a:lnTo>
                    <a:pt x="1111" y="1447"/>
                  </a:lnTo>
                  <a:lnTo>
                    <a:pt x="1113" y="1450"/>
                  </a:lnTo>
                  <a:lnTo>
                    <a:pt x="1115" y="1454"/>
                  </a:lnTo>
                  <a:lnTo>
                    <a:pt x="1120" y="1455"/>
                  </a:lnTo>
                  <a:lnTo>
                    <a:pt x="1125" y="1455"/>
                  </a:lnTo>
                  <a:lnTo>
                    <a:pt x="1128" y="1453"/>
                  </a:lnTo>
                  <a:lnTo>
                    <a:pt x="1132" y="1450"/>
                  </a:lnTo>
                  <a:lnTo>
                    <a:pt x="1135" y="1448"/>
                  </a:lnTo>
                  <a:lnTo>
                    <a:pt x="1140" y="1448"/>
                  </a:lnTo>
                  <a:lnTo>
                    <a:pt x="1146" y="1450"/>
                  </a:lnTo>
                  <a:lnTo>
                    <a:pt x="1162" y="1457"/>
                  </a:lnTo>
                  <a:lnTo>
                    <a:pt x="1177" y="1462"/>
                  </a:lnTo>
                  <a:lnTo>
                    <a:pt x="1191" y="1462"/>
                  </a:lnTo>
                  <a:lnTo>
                    <a:pt x="1208" y="1461"/>
                  </a:lnTo>
                  <a:lnTo>
                    <a:pt x="1226" y="1460"/>
                  </a:lnTo>
                  <a:lnTo>
                    <a:pt x="1242" y="1459"/>
                  </a:lnTo>
                  <a:lnTo>
                    <a:pt x="1250" y="1459"/>
                  </a:lnTo>
                  <a:lnTo>
                    <a:pt x="1256" y="1460"/>
                  </a:lnTo>
                  <a:lnTo>
                    <a:pt x="1261" y="1462"/>
                  </a:lnTo>
                  <a:lnTo>
                    <a:pt x="1267" y="1465"/>
                  </a:lnTo>
                  <a:lnTo>
                    <a:pt x="1278" y="1471"/>
                  </a:lnTo>
                  <a:lnTo>
                    <a:pt x="1290" y="1476"/>
                  </a:lnTo>
                  <a:lnTo>
                    <a:pt x="1303" y="1485"/>
                  </a:lnTo>
                  <a:lnTo>
                    <a:pt x="1317" y="1493"/>
                  </a:lnTo>
                  <a:lnTo>
                    <a:pt x="1329" y="1501"/>
                  </a:lnTo>
                  <a:lnTo>
                    <a:pt x="1339" y="1510"/>
                  </a:lnTo>
                  <a:lnTo>
                    <a:pt x="1345" y="1516"/>
                  </a:lnTo>
                  <a:lnTo>
                    <a:pt x="1349" y="1519"/>
                  </a:lnTo>
                  <a:lnTo>
                    <a:pt x="1354" y="1522"/>
                  </a:lnTo>
                  <a:lnTo>
                    <a:pt x="1358" y="1522"/>
                  </a:lnTo>
                  <a:lnTo>
                    <a:pt x="1360" y="1523"/>
                  </a:lnTo>
                  <a:lnTo>
                    <a:pt x="1363" y="1523"/>
                  </a:lnTo>
                  <a:lnTo>
                    <a:pt x="1364" y="1525"/>
                  </a:lnTo>
                  <a:lnTo>
                    <a:pt x="1365" y="1528"/>
                  </a:lnTo>
                  <a:lnTo>
                    <a:pt x="1367" y="1534"/>
                  </a:lnTo>
                  <a:lnTo>
                    <a:pt x="1371" y="1542"/>
                  </a:lnTo>
                  <a:lnTo>
                    <a:pt x="1373" y="1549"/>
                  </a:lnTo>
                  <a:lnTo>
                    <a:pt x="1377" y="1555"/>
                  </a:lnTo>
                  <a:lnTo>
                    <a:pt x="1378" y="1557"/>
                  </a:lnTo>
                  <a:lnTo>
                    <a:pt x="1380" y="1559"/>
                  </a:lnTo>
                  <a:lnTo>
                    <a:pt x="1384" y="1560"/>
                  </a:lnTo>
                  <a:lnTo>
                    <a:pt x="1388" y="1560"/>
                  </a:lnTo>
                  <a:lnTo>
                    <a:pt x="1393" y="1561"/>
                  </a:lnTo>
                  <a:lnTo>
                    <a:pt x="1397" y="1563"/>
                  </a:lnTo>
                  <a:lnTo>
                    <a:pt x="1401" y="1567"/>
                  </a:lnTo>
                  <a:lnTo>
                    <a:pt x="1404" y="1572"/>
                  </a:lnTo>
                  <a:lnTo>
                    <a:pt x="1405" y="1574"/>
                  </a:lnTo>
                  <a:lnTo>
                    <a:pt x="1408" y="1575"/>
                  </a:lnTo>
                  <a:lnTo>
                    <a:pt x="1410" y="1576"/>
                  </a:lnTo>
                  <a:lnTo>
                    <a:pt x="1412" y="1576"/>
                  </a:lnTo>
                  <a:lnTo>
                    <a:pt x="1418" y="1575"/>
                  </a:lnTo>
                  <a:lnTo>
                    <a:pt x="1423" y="1572"/>
                  </a:lnTo>
                  <a:lnTo>
                    <a:pt x="1426" y="1569"/>
                  </a:lnTo>
                  <a:lnTo>
                    <a:pt x="1428" y="1567"/>
                  </a:lnTo>
                  <a:lnTo>
                    <a:pt x="1431" y="1566"/>
                  </a:lnTo>
                  <a:lnTo>
                    <a:pt x="1435" y="1564"/>
                  </a:lnTo>
                  <a:lnTo>
                    <a:pt x="1439" y="1566"/>
                  </a:lnTo>
                  <a:lnTo>
                    <a:pt x="1441" y="1567"/>
                  </a:lnTo>
                  <a:lnTo>
                    <a:pt x="1445" y="1572"/>
                  </a:lnTo>
                  <a:lnTo>
                    <a:pt x="1448" y="1578"/>
                  </a:lnTo>
                  <a:lnTo>
                    <a:pt x="1453" y="1589"/>
                  </a:lnTo>
                  <a:lnTo>
                    <a:pt x="1455" y="1600"/>
                  </a:lnTo>
                  <a:lnTo>
                    <a:pt x="1456" y="1608"/>
                  </a:lnTo>
                  <a:lnTo>
                    <a:pt x="1456" y="1617"/>
                  </a:lnTo>
                  <a:lnTo>
                    <a:pt x="1456" y="1620"/>
                  </a:lnTo>
                  <a:lnTo>
                    <a:pt x="1458" y="1622"/>
                  </a:lnTo>
                  <a:lnTo>
                    <a:pt x="1460" y="1623"/>
                  </a:lnTo>
                  <a:lnTo>
                    <a:pt x="1464" y="1623"/>
                  </a:lnTo>
                  <a:lnTo>
                    <a:pt x="1472" y="1619"/>
                  </a:lnTo>
                  <a:lnTo>
                    <a:pt x="1481" y="1613"/>
                  </a:lnTo>
                  <a:lnTo>
                    <a:pt x="1490" y="1606"/>
                  </a:lnTo>
                  <a:lnTo>
                    <a:pt x="1497" y="1598"/>
                  </a:lnTo>
                  <a:lnTo>
                    <a:pt x="1504" y="1589"/>
                  </a:lnTo>
                  <a:lnTo>
                    <a:pt x="1509" y="1582"/>
                  </a:lnTo>
                  <a:lnTo>
                    <a:pt x="1512" y="1579"/>
                  </a:lnTo>
                  <a:lnTo>
                    <a:pt x="1516" y="1576"/>
                  </a:lnTo>
                  <a:lnTo>
                    <a:pt x="1521" y="1574"/>
                  </a:lnTo>
                  <a:lnTo>
                    <a:pt x="1527" y="1573"/>
                  </a:lnTo>
                  <a:lnTo>
                    <a:pt x="1540" y="1573"/>
                  </a:lnTo>
                  <a:lnTo>
                    <a:pt x="1553" y="1575"/>
                  </a:lnTo>
                  <a:lnTo>
                    <a:pt x="1566" y="1578"/>
                  </a:lnTo>
                  <a:lnTo>
                    <a:pt x="1575" y="1581"/>
                  </a:lnTo>
                  <a:lnTo>
                    <a:pt x="1585" y="1585"/>
                  </a:lnTo>
                  <a:lnTo>
                    <a:pt x="1592" y="1588"/>
                  </a:lnTo>
                  <a:lnTo>
                    <a:pt x="1596" y="1589"/>
                  </a:lnTo>
                  <a:lnTo>
                    <a:pt x="1598" y="1589"/>
                  </a:lnTo>
                  <a:lnTo>
                    <a:pt x="1600" y="1589"/>
                  </a:lnTo>
                  <a:lnTo>
                    <a:pt x="1603" y="1588"/>
                  </a:lnTo>
                  <a:lnTo>
                    <a:pt x="1606" y="1583"/>
                  </a:lnTo>
                  <a:lnTo>
                    <a:pt x="1612" y="1575"/>
                  </a:lnTo>
                  <a:lnTo>
                    <a:pt x="1628" y="1561"/>
                  </a:lnTo>
                  <a:lnTo>
                    <a:pt x="1642" y="1547"/>
                  </a:lnTo>
                  <a:lnTo>
                    <a:pt x="1644" y="1542"/>
                  </a:lnTo>
                  <a:lnTo>
                    <a:pt x="1647" y="1537"/>
                  </a:lnTo>
                  <a:lnTo>
                    <a:pt x="1648" y="1534"/>
                  </a:lnTo>
                  <a:lnTo>
                    <a:pt x="1649" y="1529"/>
                  </a:lnTo>
                  <a:lnTo>
                    <a:pt x="1649" y="1522"/>
                  </a:lnTo>
                  <a:lnTo>
                    <a:pt x="1650" y="1516"/>
                  </a:lnTo>
                  <a:lnTo>
                    <a:pt x="1654" y="1511"/>
                  </a:lnTo>
                  <a:lnTo>
                    <a:pt x="1661" y="1506"/>
                  </a:lnTo>
                  <a:lnTo>
                    <a:pt x="1664" y="1503"/>
                  </a:lnTo>
                  <a:lnTo>
                    <a:pt x="1669" y="1500"/>
                  </a:lnTo>
                  <a:lnTo>
                    <a:pt x="1674" y="1500"/>
                  </a:lnTo>
                  <a:lnTo>
                    <a:pt x="1678" y="1501"/>
                  </a:lnTo>
                  <a:lnTo>
                    <a:pt x="1680" y="1505"/>
                  </a:lnTo>
                  <a:lnTo>
                    <a:pt x="1682" y="1509"/>
                  </a:lnTo>
                  <a:lnTo>
                    <a:pt x="1684" y="1513"/>
                  </a:lnTo>
                  <a:lnTo>
                    <a:pt x="1685" y="1518"/>
                  </a:lnTo>
                  <a:lnTo>
                    <a:pt x="1687" y="1530"/>
                  </a:lnTo>
                  <a:lnTo>
                    <a:pt x="1687" y="1543"/>
                  </a:lnTo>
                  <a:lnTo>
                    <a:pt x="1689" y="1542"/>
                  </a:lnTo>
                  <a:lnTo>
                    <a:pt x="1697" y="1536"/>
                  </a:lnTo>
                  <a:lnTo>
                    <a:pt x="1705" y="1528"/>
                  </a:lnTo>
                  <a:lnTo>
                    <a:pt x="1711" y="1518"/>
                  </a:lnTo>
                  <a:lnTo>
                    <a:pt x="1714" y="1511"/>
                  </a:lnTo>
                  <a:lnTo>
                    <a:pt x="1719" y="1504"/>
                  </a:lnTo>
                  <a:lnTo>
                    <a:pt x="1722" y="1501"/>
                  </a:lnTo>
                  <a:lnTo>
                    <a:pt x="1725" y="1500"/>
                  </a:lnTo>
                  <a:lnTo>
                    <a:pt x="1729" y="1500"/>
                  </a:lnTo>
                  <a:lnTo>
                    <a:pt x="1731" y="1504"/>
                  </a:lnTo>
                  <a:lnTo>
                    <a:pt x="1732" y="1511"/>
                  </a:lnTo>
                  <a:lnTo>
                    <a:pt x="1733" y="1524"/>
                  </a:lnTo>
                  <a:lnTo>
                    <a:pt x="1733" y="1530"/>
                  </a:lnTo>
                  <a:lnTo>
                    <a:pt x="1733" y="1537"/>
                  </a:lnTo>
                  <a:lnTo>
                    <a:pt x="1732" y="1543"/>
                  </a:lnTo>
                  <a:lnTo>
                    <a:pt x="1731" y="1548"/>
                  </a:lnTo>
                  <a:lnTo>
                    <a:pt x="1725" y="1556"/>
                  </a:lnTo>
                  <a:lnTo>
                    <a:pt x="1719" y="1563"/>
                  </a:lnTo>
                  <a:lnTo>
                    <a:pt x="1712" y="1570"/>
                  </a:lnTo>
                  <a:lnTo>
                    <a:pt x="1705" y="1575"/>
                  </a:lnTo>
                  <a:lnTo>
                    <a:pt x="1694" y="1583"/>
                  </a:lnTo>
                  <a:lnTo>
                    <a:pt x="1689" y="1589"/>
                  </a:lnTo>
                  <a:lnTo>
                    <a:pt x="1691" y="1599"/>
                  </a:lnTo>
                  <a:lnTo>
                    <a:pt x="1693" y="1608"/>
                  </a:lnTo>
                  <a:lnTo>
                    <a:pt x="1695" y="1619"/>
                  </a:lnTo>
                  <a:lnTo>
                    <a:pt x="1699" y="1630"/>
                  </a:lnTo>
                  <a:lnTo>
                    <a:pt x="1700" y="1633"/>
                  </a:lnTo>
                  <a:lnTo>
                    <a:pt x="1704" y="1635"/>
                  </a:lnTo>
                  <a:lnTo>
                    <a:pt x="1706" y="1636"/>
                  </a:lnTo>
                  <a:lnTo>
                    <a:pt x="1711" y="1633"/>
                  </a:lnTo>
                  <a:lnTo>
                    <a:pt x="1720" y="1629"/>
                  </a:lnTo>
                  <a:lnTo>
                    <a:pt x="1727" y="1627"/>
                  </a:lnTo>
                  <a:lnTo>
                    <a:pt x="1731" y="1627"/>
                  </a:lnTo>
                  <a:lnTo>
                    <a:pt x="1735" y="1629"/>
                  </a:lnTo>
                  <a:lnTo>
                    <a:pt x="1737" y="1632"/>
                  </a:lnTo>
                  <a:lnTo>
                    <a:pt x="1739" y="1636"/>
                  </a:lnTo>
                  <a:lnTo>
                    <a:pt x="1743" y="1644"/>
                  </a:lnTo>
                  <a:lnTo>
                    <a:pt x="1745" y="1649"/>
                  </a:lnTo>
                  <a:lnTo>
                    <a:pt x="1748" y="1649"/>
                  </a:lnTo>
                  <a:lnTo>
                    <a:pt x="1749" y="1649"/>
                  </a:lnTo>
                  <a:lnTo>
                    <a:pt x="1751" y="1646"/>
                  </a:lnTo>
                  <a:lnTo>
                    <a:pt x="1754" y="1644"/>
                  </a:lnTo>
                  <a:lnTo>
                    <a:pt x="1760" y="1637"/>
                  </a:lnTo>
                  <a:lnTo>
                    <a:pt x="1764" y="1635"/>
                  </a:lnTo>
                  <a:lnTo>
                    <a:pt x="1767" y="1633"/>
                  </a:lnTo>
                  <a:lnTo>
                    <a:pt x="1769" y="1635"/>
                  </a:lnTo>
                  <a:lnTo>
                    <a:pt x="1771" y="1636"/>
                  </a:lnTo>
                  <a:lnTo>
                    <a:pt x="1774" y="1637"/>
                  </a:lnTo>
                  <a:lnTo>
                    <a:pt x="1776" y="1639"/>
                  </a:lnTo>
                  <a:lnTo>
                    <a:pt x="1780" y="1639"/>
                  </a:lnTo>
                  <a:lnTo>
                    <a:pt x="1782" y="1639"/>
                  </a:lnTo>
                  <a:lnTo>
                    <a:pt x="1785" y="1637"/>
                  </a:lnTo>
                  <a:lnTo>
                    <a:pt x="1790" y="1631"/>
                  </a:lnTo>
                  <a:lnTo>
                    <a:pt x="1796" y="1622"/>
                  </a:lnTo>
                  <a:lnTo>
                    <a:pt x="1806" y="1606"/>
                  </a:lnTo>
                  <a:lnTo>
                    <a:pt x="1818" y="1587"/>
                  </a:lnTo>
                  <a:lnTo>
                    <a:pt x="1831" y="1566"/>
                  </a:lnTo>
                  <a:lnTo>
                    <a:pt x="1844" y="1548"/>
                  </a:lnTo>
                  <a:lnTo>
                    <a:pt x="1853" y="1537"/>
                  </a:lnTo>
                  <a:lnTo>
                    <a:pt x="1863" y="1525"/>
                  </a:lnTo>
                  <a:lnTo>
                    <a:pt x="1875" y="1513"/>
                  </a:lnTo>
                  <a:lnTo>
                    <a:pt x="1887" y="1500"/>
                  </a:lnTo>
                  <a:lnTo>
                    <a:pt x="1900" y="1488"/>
                  </a:lnTo>
                  <a:lnTo>
                    <a:pt x="1912" y="1478"/>
                  </a:lnTo>
                  <a:lnTo>
                    <a:pt x="1915" y="1475"/>
                  </a:lnTo>
                  <a:lnTo>
                    <a:pt x="1918" y="1475"/>
                  </a:lnTo>
                  <a:lnTo>
                    <a:pt x="1919" y="1478"/>
                  </a:lnTo>
                  <a:lnTo>
                    <a:pt x="1919" y="1484"/>
                  </a:lnTo>
                  <a:lnTo>
                    <a:pt x="1920" y="1494"/>
                  </a:lnTo>
                  <a:lnTo>
                    <a:pt x="1921" y="1506"/>
                  </a:lnTo>
                  <a:lnTo>
                    <a:pt x="1922" y="1517"/>
                  </a:lnTo>
                  <a:lnTo>
                    <a:pt x="1924" y="1526"/>
                  </a:lnTo>
                  <a:lnTo>
                    <a:pt x="1924" y="1532"/>
                  </a:lnTo>
                  <a:lnTo>
                    <a:pt x="1925" y="1536"/>
                  </a:lnTo>
                  <a:lnTo>
                    <a:pt x="1927" y="1538"/>
                  </a:lnTo>
                  <a:lnTo>
                    <a:pt x="1930" y="1539"/>
                  </a:lnTo>
                  <a:lnTo>
                    <a:pt x="1936" y="1539"/>
                  </a:lnTo>
                  <a:lnTo>
                    <a:pt x="1946" y="1538"/>
                  </a:lnTo>
                  <a:lnTo>
                    <a:pt x="1952" y="1538"/>
                  </a:lnTo>
                  <a:lnTo>
                    <a:pt x="1958" y="1538"/>
                  </a:lnTo>
                  <a:lnTo>
                    <a:pt x="1963" y="1539"/>
                  </a:lnTo>
                  <a:lnTo>
                    <a:pt x="1968" y="1541"/>
                  </a:lnTo>
                  <a:lnTo>
                    <a:pt x="1972" y="1543"/>
                  </a:lnTo>
                  <a:lnTo>
                    <a:pt x="1976" y="1545"/>
                  </a:lnTo>
                  <a:lnTo>
                    <a:pt x="1980" y="1549"/>
                  </a:lnTo>
                  <a:lnTo>
                    <a:pt x="1981" y="1554"/>
                  </a:lnTo>
                  <a:lnTo>
                    <a:pt x="1983" y="1561"/>
                  </a:lnTo>
                  <a:lnTo>
                    <a:pt x="1983" y="1567"/>
                  </a:lnTo>
                  <a:lnTo>
                    <a:pt x="1982" y="1572"/>
                  </a:lnTo>
                  <a:lnTo>
                    <a:pt x="1981" y="1578"/>
                  </a:lnTo>
                  <a:lnTo>
                    <a:pt x="1976" y="1587"/>
                  </a:lnTo>
                  <a:lnTo>
                    <a:pt x="1971" y="1594"/>
                  </a:lnTo>
                  <a:lnTo>
                    <a:pt x="1970" y="1598"/>
                  </a:lnTo>
                  <a:lnTo>
                    <a:pt x="1970" y="1601"/>
                  </a:lnTo>
                  <a:lnTo>
                    <a:pt x="1971" y="1604"/>
                  </a:lnTo>
                  <a:lnTo>
                    <a:pt x="1972" y="1607"/>
                  </a:lnTo>
                  <a:lnTo>
                    <a:pt x="1980" y="1613"/>
                  </a:lnTo>
                  <a:lnTo>
                    <a:pt x="1989" y="1618"/>
                  </a:lnTo>
                  <a:lnTo>
                    <a:pt x="1994" y="1622"/>
                  </a:lnTo>
                  <a:lnTo>
                    <a:pt x="1997" y="1626"/>
                  </a:lnTo>
                  <a:lnTo>
                    <a:pt x="2000" y="1630"/>
                  </a:lnTo>
                  <a:lnTo>
                    <a:pt x="2001" y="1635"/>
                  </a:lnTo>
                  <a:lnTo>
                    <a:pt x="2001" y="1641"/>
                  </a:lnTo>
                  <a:lnTo>
                    <a:pt x="2000" y="1645"/>
                  </a:lnTo>
                  <a:lnTo>
                    <a:pt x="1997" y="1650"/>
                  </a:lnTo>
                  <a:lnTo>
                    <a:pt x="1994" y="1654"/>
                  </a:lnTo>
                  <a:lnTo>
                    <a:pt x="1983" y="1663"/>
                  </a:lnTo>
                  <a:lnTo>
                    <a:pt x="1971" y="1676"/>
                  </a:lnTo>
                  <a:lnTo>
                    <a:pt x="1960" y="1688"/>
                  </a:lnTo>
                  <a:lnTo>
                    <a:pt x="1952" y="1698"/>
                  </a:lnTo>
                  <a:lnTo>
                    <a:pt x="1949" y="1705"/>
                  </a:lnTo>
                  <a:lnTo>
                    <a:pt x="1946" y="1712"/>
                  </a:lnTo>
                  <a:lnTo>
                    <a:pt x="1946" y="1715"/>
                  </a:lnTo>
                  <a:lnTo>
                    <a:pt x="1946" y="1719"/>
                  </a:lnTo>
                  <a:lnTo>
                    <a:pt x="1949" y="1721"/>
                  </a:lnTo>
                  <a:lnTo>
                    <a:pt x="1951" y="1723"/>
                  </a:lnTo>
                  <a:lnTo>
                    <a:pt x="1966" y="1726"/>
                  </a:lnTo>
                  <a:lnTo>
                    <a:pt x="1980" y="1731"/>
                  </a:lnTo>
                  <a:lnTo>
                    <a:pt x="1982" y="1733"/>
                  </a:lnTo>
                  <a:lnTo>
                    <a:pt x="1982" y="1736"/>
                  </a:lnTo>
                  <a:lnTo>
                    <a:pt x="1982" y="1740"/>
                  </a:lnTo>
                  <a:lnTo>
                    <a:pt x="1981" y="1744"/>
                  </a:lnTo>
                  <a:lnTo>
                    <a:pt x="1978" y="1753"/>
                  </a:lnTo>
                  <a:lnTo>
                    <a:pt x="1976" y="1764"/>
                  </a:lnTo>
                  <a:lnTo>
                    <a:pt x="1976" y="1770"/>
                  </a:lnTo>
                  <a:lnTo>
                    <a:pt x="1977" y="1776"/>
                  </a:lnTo>
                  <a:lnTo>
                    <a:pt x="1980" y="1782"/>
                  </a:lnTo>
                  <a:lnTo>
                    <a:pt x="1982" y="1787"/>
                  </a:lnTo>
                  <a:lnTo>
                    <a:pt x="1989" y="1796"/>
                  </a:lnTo>
                  <a:lnTo>
                    <a:pt x="1995" y="1802"/>
                  </a:lnTo>
                  <a:lnTo>
                    <a:pt x="2002" y="1806"/>
                  </a:lnTo>
                  <a:lnTo>
                    <a:pt x="2009" y="1806"/>
                  </a:lnTo>
                  <a:lnTo>
                    <a:pt x="2012" y="1806"/>
                  </a:lnTo>
                  <a:lnTo>
                    <a:pt x="2014" y="1805"/>
                  </a:lnTo>
                  <a:lnTo>
                    <a:pt x="2015" y="1803"/>
                  </a:lnTo>
                  <a:lnTo>
                    <a:pt x="2016" y="1801"/>
                  </a:lnTo>
                  <a:lnTo>
                    <a:pt x="2018" y="1795"/>
                  </a:lnTo>
                  <a:lnTo>
                    <a:pt x="2020" y="1790"/>
                  </a:lnTo>
                  <a:lnTo>
                    <a:pt x="2021" y="1787"/>
                  </a:lnTo>
                  <a:lnTo>
                    <a:pt x="2023" y="1786"/>
                  </a:lnTo>
                  <a:lnTo>
                    <a:pt x="2025" y="1784"/>
                  </a:lnTo>
                  <a:lnTo>
                    <a:pt x="2028" y="1783"/>
                  </a:lnTo>
                  <a:lnTo>
                    <a:pt x="2033" y="1786"/>
                  </a:lnTo>
                  <a:lnTo>
                    <a:pt x="2039" y="1790"/>
                  </a:lnTo>
                  <a:lnTo>
                    <a:pt x="2044" y="1796"/>
                  </a:lnTo>
                  <a:lnTo>
                    <a:pt x="2048" y="1803"/>
                  </a:lnTo>
                  <a:lnTo>
                    <a:pt x="2053" y="1809"/>
                  </a:lnTo>
                  <a:lnTo>
                    <a:pt x="2057" y="1814"/>
                  </a:lnTo>
                  <a:lnTo>
                    <a:pt x="2058" y="1815"/>
                  </a:lnTo>
                  <a:lnTo>
                    <a:pt x="2060" y="1815"/>
                  </a:lnTo>
                  <a:lnTo>
                    <a:pt x="2063" y="1815"/>
                  </a:lnTo>
                  <a:lnTo>
                    <a:pt x="2065" y="1814"/>
                  </a:lnTo>
                  <a:lnTo>
                    <a:pt x="2072" y="1808"/>
                  </a:lnTo>
                  <a:lnTo>
                    <a:pt x="2077" y="1806"/>
                  </a:lnTo>
                  <a:lnTo>
                    <a:pt x="2082" y="1805"/>
                  </a:lnTo>
                  <a:lnTo>
                    <a:pt x="2084" y="1806"/>
                  </a:lnTo>
                  <a:lnTo>
                    <a:pt x="2085" y="1805"/>
                  </a:lnTo>
                  <a:lnTo>
                    <a:pt x="2088" y="1797"/>
                  </a:lnTo>
                  <a:lnTo>
                    <a:pt x="2089" y="1789"/>
                  </a:lnTo>
                  <a:lnTo>
                    <a:pt x="2094" y="1781"/>
                  </a:lnTo>
                  <a:lnTo>
                    <a:pt x="2113" y="1762"/>
                  </a:lnTo>
                  <a:lnTo>
                    <a:pt x="2128" y="1746"/>
                  </a:lnTo>
                  <a:lnTo>
                    <a:pt x="2130" y="1743"/>
                  </a:lnTo>
                  <a:lnTo>
                    <a:pt x="2134" y="1739"/>
                  </a:lnTo>
                  <a:lnTo>
                    <a:pt x="2136" y="1737"/>
                  </a:lnTo>
                  <a:lnTo>
                    <a:pt x="2140" y="1734"/>
                  </a:lnTo>
                  <a:lnTo>
                    <a:pt x="2148" y="1732"/>
                  </a:lnTo>
                  <a:lnTo>
                    <a:pt x="2157" y="1730"/>
                  </a:lnTo>
                  <a:lnTo>
                    <a:pt x="2167" y="1728"/>
                  </a:lnTo>
                  <a:lnTo>
                    <a:pt x="2177" y="1727"/>
                  </a:lnTo>
                  <a:lnTo>
                    <a:pt x="2182" y="1726"/>
                  </a:lnTo>
                  <a:lnTo>
                    <a:pt x="2186" y="1724"/>
                  </a:lnTo>
                  <a:lnTo>
                    <a:pt x="2190" y="1720"/>
                  </a:lnTo>
                  <a:lnTo>
                    <a:pt x="2192" y="1714"/>
                  </a:lnTo>
                  <a:lnTo>
                    <a:pt x="2196" y="1702"/>
                  </a:lnTo>
                  <a:lnTo>
                    <a:pt x="2197" y="1690"/>
                  </a:lnTo>
                  <a:lnTo>
                    <a:pt x="2198" y="1685"/>
                  </a:lnTo>
                  <a:lnTo>
                    <a:pt x="2199" y="1680"/>
                  </a:lnTo>
                  <a:lnTo>
                    <a:pt x="2202" y="1676"/>
                  </a:lnTo>
                  <a:lnTo>
                    <a:pt x="2204" y="1674"/>
                  </a:lnTo>
                  <a:lnTo>
                    <a:pt x="2209" y="1671"/>
                  </a:lnTo>
                  <a:lnTo>
                    <a:pt x="2214" y="1671"/>
                  </a:lnTo>
                  <a:lnTo>
                    <a:pt x="2218" y="1671"/>
                  </a:lnTo>
                  <a:lnTo>
                    <a:pt x="2224" y="1671"/>
                  </a:lnTo>
                  <a:lnTo>
                    <a:pt x="2235" y="1673"/>
                  </a:lnTo>
                  <a:lnTo>
                    <a:pt x="2245" y="1676"/>
                  </a:lnTo>
                  <a:lnTo>
                    <a:pt x="2256" y="1677"/>
                  </a:lnTo>
                  <a:lnTo>
                    <a:pt x="2273" y="1679"/>
                  </a:lnTo>
                  <a:lnTo>
                    <a:pt x="2281" y="1677"/>
                  </a:lnTo>
                  <a:lnTo>
                    <a:pt x="2291" y="1676"/>
                  </a:lnTo>
                  <a:lnTo>
                    <a:pt x="2299" y="1674"/>
                  </a:lnTo>
                  <a:lnTo>
                    <a:pt x="2306" y="1671"/>
                  </a:lnTo>
                  <a:lnTo>
                    <a:pt x="2318" y="1663"/>
                  </a:lnTo>
                  <a:lnTo>
                    <a:pt x="2329" y="1654"/>
                  </a:lnTo>
                  <a:lnTo>
                    <a:pt x="2336" y="1649"/>
                  </a:lnTo>
                  <a:lnTo>
                    <a:pt x="2342" y="1645"/>
                  </a:lnTo>
                  <a:lnTo>
                    <a:pt x="2350" y="1644"/>
                  </a:lnTo>
                  <a:lnTo>
                    <a:pt x="2359" y="1645"/>
                  </a:lnTo>
                  <a:lnTo>
                    <a:pt x="2367" y="1646"/>
                  </a:lnTo>
                  <a:lnTo>
                    <a:pt x="2375" y="1648"/>
                  </a:lnTo>
                  <a:lnTo>
                    <a:pt x="2384" y="1648"/>
                  </a:lnTo>
                  <a:lnTo>
                    <a:pt x="2392" y="1646"/>
                  </a:lnTo>
                  <a:lnTo>
                    <a:pt x="2406" y="1643"/>
                  </a:lnTo>
                  <a:lnTo>
                    <a:pt x="2421" y="1638"/>
                  </a:lnTo>
                  <a:lnTo>
                    <a:pt x="2426" y="1635"/>
                  </a:lnTo>
                  <a:lnTo>
                    <a:pt x="2432" y="1631"/>
                  </a:lnTo>
                  <a:lnTo>
                    <a:pt x="2437" y="1627"/>
                  </a:lnTo>
                  <a:lnTo>
                    <a:pt x="2440" y="1625"/>
                  </a:lnTo>
                  <a:lnTo>
                    <a:pt x="2441" y="1622"/>
                  </a:lnTo>
                  <a:lnTo>
                    <a:pt x="2441" y="1619"/>
                  </a:lnTo>
                  <a:lnTo>
                    <a:pt x="2437" y="1617"/>
                  </a:lnTo>
                  <a:lnTo>
                    <a:pt x="2432" y="1616"/>
                  </a:lnTo>
                  <a:lnTo>
                    <a:pt x="2426" y="1614"/>
                  </a:lnTo>
                  <a:lnTo>
                    <a:pt x="2422" y="1612"/>
                  </a:lnTo>
                  <a:lnTo>
                    <a:pt x="2419" y="1610"/>
                  </a:lnTo>
                  <a:lnTo>
                    <a:pt x="2418" y="1607"/>
                  </a:lnTo>
                  <a:lnTo>
                    <a:pt x="2418" y="1604"/>
                  </a:lnTo>
                  <a:lnTo>
                    <a:pt x="2418" y="1601"/>
                  </a:lnTo>
                  <a:lnTo>
                    <a:pt x="2419" y="1598"/>
                  </a:lnTo>
                  <a:lnTo>
                    <a:pt x="2422" y="1595"/>
                  </a:lnTo>
                  <a:lnTo>
                    <a:pt x="2425" y="1591"/>
                  </a:lnTo>
                  <a:lnTo>
                    <a:pt x="2430" y="1588"/>
                  </a:lnTo>
                  <a:lnTo>
                    <a:pt x="2436" y="1588"/>
                  </a:lnTo>
                  <a:lnTo>
                    <a:pt x="2443" y="1591"/>
                  </a:lnTo>
                  <a:lnTo>
                    <a:pt x="2447" y="1592"/>
                  </a:lnTo>
                  <a:lnTo>
                    <a:pt x="2450" y="1593"/>
                  </a:lnTo>
                  <a:lnTo>
                    <a:pt x="2453" y="1593"/>
                  </a:lnTo>
                  <a:lnTo>
                    <a:pt x="2454" y="1592"/>
                  </a:lnTo>
                  <a:lnTo>
                    <a:pt x="2455" y="1589"/>
                  </a:lnTo>
                  <a:lnTo>
                    <a:pt x="2455" y="1587"/>
                  </a:lnTo>
                  <a:lnTo>
                    <a:pt x="2454" y="1585"/>
                  </a:lnTo>
                  <a:lnTo>
                    <a:pt x="2453" y="1581"/>
                  </a:lnTo>
                  <a:lnTo>
                    <a:pt x="2451" y="1578"/>
                  </a:lnTo>
                  <a:lnTo>
                    <a:pt x="2451" y="1574"/>
                  </a:lnTo>
                  <a:lnTo>
                    <a:pt x="2453" y="1570"/>
                  </a:lnTo>
                  <a:lnTo>
                    <a:pt x="2455" y="1568"/>
                  </a:lnTo>
                  <a:lnTo>
                    <a:pt x="2460" y="1563"/>
                  </a:lnTo>
                  <a:lnTo>
                    <a:pt x="2467" y="1560"/>
                  </a:lnTo>
                  <a:lnTo>
                    <a:pt x="2474" y="1559"/>
                  </a:lnTo>
                  <a:lnTo>
                    <a:pt x="2484" y="1560"/>
                  </a:lnTo>
                  <a:lnTo>
                    <a:pt x="2487" y="1561"/>
                  </a:lnTo>
                  <a:lnTo>
                    <a:pt x="2492" y="1563"/>
                  </a:lnTo>
                  <a:lnTo>
                    <a:pt x="2497" y="1566"/>
                  </a:lnTo>
                  <a:lnTo>
                    <a:pt x="2501" y="1569"/>
                  </a:lnTo>
                  <a:lnTo>
                    <a:pt x="2505" y="1573"/>
                  </a:lnTo>
                  <a:lnTo>
                    <a:pt x="2510" y="1574"/>
                  </a:lnTo>
                  <a:lnTo>
                    <a:pt x="2513" y="1575"/>
                  </a:lnTo>
                  <a:lnTo>
                    <a:pt x="2517" y="1574"/>
                  </a:lnTo>
                  <a:lnTo>
                    <a:pt x="2520" y="1573"/>
                  </a:lnTo>
                  <a:lnTo>
                    <a:pt x="2523" y="1569"/>
                  </a:lnTo>
                  <a:lnTo>
                    <a:pt x="2523" y="1566"/>
                  </a:lnTo>
                  <a:lnTo>
                    <a:pt x="2524" y="1561"/>
                  </a:lnTo>
                  <a:lnTo>
                    <a:pt x="2522" y="1549"/>
                  </a:lnTo>
                  <a:lnTo>
                    <a:pt x="2520" y="1536"/>
                  </a:lnTo>
                  <a:lnTo>
                    <a:pt x="2518" y="1530"/>
                  </a:lnTo>
                  <a:lnTo>
                    <a:pt x="2517" y="1524"/>
                  </a:lnTo>
                  <a:lnTo>
                    <a:pt x="2514" y="1519"/>
                  </a:lnTo>
                  <a:lnTo>
                    <a:pt x="2512" y="1517"/>
                  </a:lnTo>
                  <a:lnTo>
                    <a:pt x="2510" y="1513"/>
                  </a:lnTo>
                  <a:lnTo>
                    <a:pt x="2508" y="1511"/>
                  </a:lnTo>
                  <a:lnTo>
                    <a:pt x="2507" y="1509"/>
                  </a:lnTo>
                  <a:lnTo>
                    <a:pt x="2508" y="1507"/>
                  </a:lnTo>
                  <a:lnTo>
                    <a:pt x="2510" y="1505"/>
                  </a:lnTo>
                  <a:lnTo>
                    <a:pt x="2512" y="1504"/>
                  </a:lnTo>
                  <a:lnTo>
                    <a:pt x="2516" y="1504"/>
                  </a:lnTo>
                  <a:lnTo>
                    <a:pt x="2520" y="1504"/>
                  </a:lnTo>
                  <a:lnTo>
                    <a:pt x="2532" y="1506"/>
                  </a:lnTo>
                  <a:lnTo>
                    <a:pt x="2544" y="1510"/>
                  </a:lnTo>
                  <a:lnTo>
                    <a:pt x="2556" y="1513"/>
                  </a:lnTo>
                  <a:lnTo>
                    <a:pt x="2563" y="1518"/>
                  </a:lnTo>
                  <a:lnTo>
                    <a:pt x="2568" y="1519"/>
                  </a:lnTo>
                  <a:lnTo>
                    <a:pt x="2573" y="1520"/>
                  </a:lnTo>
                  <a:lnTo>
                    <a:pt x="2579" y="1520"/>
                  </a:lnTo>
                  <a:lnTo>
                    <a:pt x="2585" y="1520"/>
                  </a:lnTo>
                  <a:lnTo>
                    <a:pt x="2592" y="1519"/>
                  </a:lnTo>
                  <a:lnTo>
                    <a:pt x="2598" y="1517"/>
                  </a:lnTo>
                  <a:lnTo>
                    <a:pt x="2602" y="1515"/>
                  </a:lnTo>
                  <a:lnTo>
                    <a:pt x="2607" y="1511"/>
                  </a:lnTo>
                  <a:lnTo>
                    <a:pt x="2613" y="1504"/>
                  </a:lnTo>
                  <a:lnTo>
                    <a:pt x="2620" y="1493"/>
                  </a:lnTo>
                  <a:lnTo>
                    <a:pt x="2624" y="1486"/>
                  </a:lnTo>
                  <a:lnTo>
                    <a:pt x="2627" y="1476"/>
                  </a:lnTo>
                  <a:lnTo>
                    <a:pt x="2631" y="1466"/>
                  </a:lnTo>
                  <a:lnTo>
                    <a:pt x="2633" y="1453"/>
                  </a:lnTo>
                  <a:lnTo>
                    <a:pt x="2637" y="1442"/>
                  </a:lnTo>
                  <a:lnTo>
                    <a:pt x="2639" y="1436"/>
                  </a:lnTo>
                  <a:lnTo>
                    <a:pt x="2643" y="1433"/>
                  </a:lnTo>
                  <a:lnTo>
                    <a:pt x="2646" y="1430"/>
                  </a:lnTo>
                  <a:lnTo>
                    <a:pt x="2659" y="1430"/>
                  </a:lnTo>
                  <a:lnTo>
                    <a:pt x="2680" y="1429"/>
                  </a:lnTo>
                  <a:lnTo>
                    <a:pt x="2700" y="1425"/>
                  </a:lnTo>
                  <a:lnTo>
                    <a:pt x="2713" y="1423"/>
                  </a:lnTo>
                  <a:lnTo>
                    <a:pt x="2721" y="1424"/>
                  </a:lnTo>
                  <a:lnTo>
                    <a:pt x="2727" y="1425"/>
                  </a:lnTo>
                  <a:lnTo>
                    <a:pt x="2734" y="1431"/>
                  </a:lnTo>
                  <a:lnTo>
                    <a:pt x="2741" y="1438"/>
                  </a:lnTo>
                  <a:lnTo>
                    <a:pt x="2746" y="1446"/>
                  </a:lnTo>
                  <a:lnTo>
                    <a:pt x="2752" y="1452"/>
                  </a:lnTo>
                  <a:lnTo>
                    <a:pt x="2758" y="1457"/>
                  </a:lnTo>
                  <a:lnTo>
                    <a:pt x="2766" y="1463"/>
                  </a:lnTo>
                  <a:lnTo>
                    <a:pt x="2772" y="1466"/>
                  </a:lnTo>
                  <a:lnTo>
                    <a:pt x="2781" y="1468"/>
                  </a:lnTo>
                  <a:lnTo>
                    <a:pt x="2790" y="1469"/>
                  </a:lnTo>
                  <a:lnTo>
                    <a:pt x="2801" y="1469"/>
                  </a:lnTo>
                  <a:lnTo>
                    <a:pt x="2809" y="1468"/>
                  </a:lnTo>
                  <a:lnTo>
                    <a:pt x="2816" y="1467"/>
                  </a:lnTo>
                  <a:lnTo>
                    <a:pt x="2821" y="1466"/>
                  </a:lnTo>
                  <a:lnTo>
                    <a:pt x="2826" y="1465"/>
                  </a:lnTo>
                  <a:lnTo>
                    <a:pt x="2833" y="1461"/>
                  </a:lnTo>
                  <a:lnTo>
                    <a:pt x="2841" y="1457"/>
                  </a:lnTo>
                  <a:lnTo>
                    <a:pt x="2848" y="1455"/>
                  </a:lnTo>
                  <a:lnTo>
                    <a:pt x="2867" y="1427"/>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9" name="山东">
              <a:extLst>
                <a:ext uri="{FF2B5EF4-FFF2-40B4-BE49-F238E27FC236}">
                  <a16:creationId xmlns="" xmlns:a16="http://schemas.microsoft.com/office/drawing/2014/main" id="{B7DCF1D4-836A-458B-88FD-B4431E237D51}"/>
                </a:ext>
              </a:extLst>
            </p:cNvPr>
            <p:cNvSpPr>
              <a:spLocks/>
            </p:cNvSpPr>
            <p:nvPr/>
          </p:nvSpPr>
          <p:spPr bwMode="auto">
            <a:xfrm>
              <a:off x="7085275" y="3390434"/>
              <a:ext cx="704220" cy="449918"/>
            </a:xfrm>
            <a:custGeom>
              <a:avLst/>
              <a:gdLst>
                <a:gd name="T0" fmla="*/ 831 w 2606"/>
                <a:gd name="T1" fmla="*/ 153 h 1671"/>
                <a:gd name="T2" fmla="*/ 614 w 2606"/>
                <a:gd name="T3" fmla="*/ 197 h 1671"/>
                <a:gd name="T4" fmla="*/ 432 w 2606"/>
                <a:gd name="T5" fmla="*/ 342 h 1671"/>
                <a:gd name="T6" fmla="*/ 367 w 2606"/>
                <a:gd name="T7" fmla="*/ 411 h 1671"/>
                <a:gd name="T8" fmla="*/ 252 w 2606"/>
                <a:gd name="T9" fmla="*/ 665 h 1671"/>
                <a:gd name="T10" fmla="*/ 153 w 2606"/>
                <a:gd name="T11" fmla="*/ 883 h 1671"/>
                <a:gd name="T12" fmla="*/ 157 w 2606"/>
                <a:gd name="T13" fmla="*/ 1075 h 1671"/>
                <a:gd name="T14" fmla="*/ 237 w 2606"/>
                <a:gd name="T15" fmla="*/ 1070 h 1671"/>
                <a:gd name="T16" fmla="*/ 400 w 2606"/>
                <a:gd name="T17" fmla="*/ 1024 h 1671"/>
                <a:gd name="T18" fmla="*/ 286 w 2606"/>
                <a:gd name="T19" fmla="*/ 1117 h 1671"/>
                <a:gd name="T20" fmla="*/ 164 w 2606"/>
                <a:gd name="T21" fmla="*/ 1251 h 1671"/>
                <a:gd name="T22" fmla="*/ 27 w 2606"/>
                <a:gd name="T23" fmla="*/ 1393 h 1671"/>
                <a:gd name="T24" fmla="*/ 73 w 2606"/>
                <a:gd name="T25" fmla="*/ 1491 h 1671"/>
                <a:gd name="T26" fmla="*/ 213 w 2606"/>
                <a:gd name="T27" fmla="*/ 1586 h 1671"/>
                <a:gd name="T28" fmla="*/ 427 w 2606"/>
                <a:gd name="T29" fmla="*/ 1633 h 1671"/>
                <a:gd name="T30" fmla="*/ 550 w 2606"/>
                <a:gd name="T31" fmla="*/ 1564 h 1671"/>
                <a:gd name="T32" fmla="*/ 658 w 2606"/>
                <a:gd name="T33" fmla="*/ 1426 h 1671"/>
                <a:gd name="T34" fmla="*/ 701 w 2606"/>
                <a:gd name="T35" fmla="*/ 1437 h 1671"/>
                <a:gd name="T36" fmla="*/ 811 w 2606"/>
                <a:gd name="T37" fmla="*/ 1602 h 1671"/>
                <a:gd name="T38" fmla="*/ 1004 w 2606"/>
                <a:gd name="T39" fmla="*/ 1657 h 1671"/>
                <a:gd name="T40" fmla="*/ 1063 w 2606"/>
                <a:gd name="T41" fmla="*/ 1579 h 1671"/>
                <a:gd name="T42" fmla="*/ 1187 w 2606"/>
                <a:gd name="T43" fmla="*/ 1652 h 1671"/>
                <a:gd name="T44" fmla="*/ 1275 w 2606"/>
                <a:gd name="T45" fmla="*/ 1602 h 1671"/>
                <a:gd name="T46" fmla="*/ 1378 w 2606"/>
                <a:gd name="T47" fmla="*/ 1499 h 1671"/>
                <a:gd name="T48" fmla="*/ 1489 w 2606"/>
                <a:gd name="T49" fmla="*/ 1343 h 1671"/>
                <a:gd name="T50" fmla="*/ 1623 w 2606"/>
                <a:gd name="T51" fmla="*/ 1208 h 1671"/>
                <a:gd name="T52" fmla="*/ 1675 w 2606"/>
                <a:gd name="T53" fmla="*/ 1085 h 1671"/>
                <a:gd name="T54" fmla="*/ 1741 w 2606"/>
                <a:gd name="T55" fmla="*/ 1026 h 1671"/>
                <a:gd name="T56" fmla="*/ 1774 w 2606"/>
                <a:gd name="T57" fmla="*/ 964 h 1671"/>
                <a:gd name="T58" fmla="*/ 1824 w 2606"/>
                <a:gd name="T59" fmla="*/ 913 h 1671"/>
                <a:gd name="T60" fmla="*/ 1774 w 2606"/>
                <a:gd name="T61" fmla="*/ 823 h 1671"/>
                <a:gd name="T62" fmla="*/ 1847 w 2606"/>
                <a:gd name="T63" fmla="*/ 800 h 1671"/>
                <a:gd name="T64" fmla="*/ 1886 w 2606"/>
                <a:gd name="T65" fmla="*/ 879 h 1671"/>
                <a:gd name="T66" fmla="*/ 1982 w 2606"/>
                <a:gd name="T67" fmla="*/ 800 h 1671"/>
                <a:gd name="T68" fmla="*/ 2006 w 2606"/>
                <a:gd name="T69" fmla="*/ 675 h 1671"/>
                <a:gd name="T70" fmla="*/ 2040 w 2606"/>
                <a:gd name="T71" fmla="*/ 681 h 1671"/>
                <a:gd name="T72" fmla="*/ 1990 w 2606"/>
                <a:gd name="T73" fmla="*/ 641 h 1671"/>
                <a:gd name="T74" fmla="*/ 2059 w 2606"/>
                <a:gd name="T75" fmla="*/ 628 h 1671"/>
                <a:gd name="T76" fmla="*/ 2204 w 2606"/>
                <a:gd name="T77" fmla="*/ 495 h 1671"/>
                <a:gd name="T78" fmla="*/ 2241 w 2606"/>
                <a:gd name="T79" fmla="*/ 531 h 1671"/>
                <a:gd name="T80" fmla="*/ 2373 w 2606"/>
                <a:gd name="T81" fmla="*/ 397 h 1671"/>
                <a:gd name="T82" fmla="*/ 2440 w 2606"/>
                <a:gd name="T83" fmla="*/ 381 h 1671"/>
                <a:gd name="T84" fmla="*/ 2536 w 2606"/>
                <a:gd name="T85" fmla="*/ 458 h 1671"/>
                <a:gd name="T86" fmla="*/ 2541 w 2606"/>
                <a:gd name="T87" fmla="*/ 376 h 1671"/>
                <a:gd name="T88" fmla="*/ 2579 w 2606"/>
                <a:gd name="T89" fmla="*/ 294 h 1671"/>
                <a:gd name="T90" fmla="*/ 2592 w 2606"/>
                <a:gd name="T91" fmla="*/ 187 h 1671"/>
                <a:gd name="T92" fmla="*/ 2428 w 2606"/>
                <a:gd name="T93" fmla="*/ 162 h 1671"/>
                <a:gd name="T94" fmla="*/ 2347 w 2606"/>
                <a:gd name="T95" fmla="*/ 220 h 1671"/>
                <a:gd name="T96" fmla="*/ 2188 w 2606"/>
                <a:gd name="T97" fmla="*/ 212 h 1671"/>
                <a:gd name="T98" fmla="*/ 2070 w 2606"/>
                <a:gd name="T99" fmla="*/ 138 h 1671"/>
                <a:gd name="T100" fmla="*/ 1975 w 2606"/>
                <a:gd name="T101" fmla="*/ 81 h 1671"/>
                <a:gd name="T102" fmla="*/ 1761 w 2606"/>
                <a:gd name="T103" fmla="*/ 159 h 1671"/>
                <a:gd name="T104" fmla="*/ 1734 w 2606"/>
                <a:gd name="T105" fmla="*/ 264 h 1671"/>
                <a:gd name="T106" fmla="*/ 1665 w 2606"/>
                <a:gd name="T107" fmla="*/ 376 h 1671"/>
                <a:gd name="T108" fmla="*/ 1427 w 2606"/>
                <a:gd name="T109" fmla="*/ 440 h 1671"/>
                <a:gd name="T110" fmla="*/ 1344 w 2606"/>
                <a:gd name="T111" fmla="*/ 226 h 1671"/>
                <a:gd name="T112" fmla="*/ 1369 w 2606"/>
                <a:gd name="T113" fmla="*/ 142 h 1671"/>
                <a:gd name="T114" fmla="*/ 1251 w 2606"/>
                <a:gd name="T115" fmla="*/ 4 h 1671"/>
                <a:gd name="T116" fmla="*/ 1145 w 2606"/>
                <a:gd name="T117" fmla="*/ 42 h 1671"/>
                <a:gd name="T118" fmla="*/ 1023 w 2606"/>
                <a:gd name="T119" fmla="*/ 115 h 1671"/>
                <a:gd name="T120" fmla="*/ 961 w 2606"/>
                <a:gd name="T121" fmla="*/ 51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06" h="1671">
                  <a:moveTo>
                    <a:pt x="923" y="0"/>
                  </a:moveTo>
                  <a:lnTo>
                    <a:pt x="923" y="12"/>
                  </a:lnTo>
                  <a:lnTo>
                    <a:pt x="921" y="27"/>
                  </a:lnTo>
                  <a:lnTo>
                    <a:pt x="918" y="36"/>
                  </a:lnTo>
                  <a:lnTo>
                    <a:pt x="913" y="43"/>
                  </a:lnTo>
                  <a:lnTo>
                    <a:pt x="906" y="50"/>
                  </a:lnTo>
                  <a:lnTo>
                    <a:pt x="898" y="56"/>
                  </a:lnTo>
                  <a:lnTo>
                    <a:pt x="892" y="60"/>
                  </a:lnTo>
                  <a:lnTo>
                    <a:pt x="885" y="64"/>
                  </a:lnTo>
                  <a:lnTo>
                    <a:pt x="874" y="71"/>
                  </a:lnTo>
                  <a:lnTo>
                    <a:pt x="865" y="80"/>
                  </a:lnTo>
                  <a:lnTo>
                    <a:pt x="860" y="83"/>
                  </a:lnTo>
                  <a:lnTo>
                    <a:pt x="856" y="88"/>
                  </a:lnTo>
                  <a:lnTo>
                    <a:pt x="853" y="93"/>
                  </a:lnTo>
                  <a:lnTo>
                    <a:pt x="850" y="98"/>
                  </a:lnTo>
                  <a:lnTo>
                    <a:pt x="848" y="102"/>
                  </a:lnTo>
                  <a:lnTo>
                    <a:pt x="847" y="107"/>
                  </a:lnTo>
                  <a:lnTo>
                    <a:pt x="843" y="118"/>
                  </a:lnTo>
                  <a:lnTo>
                    <a:pt x="840" y="127"/>
                  </a:lnTo>
                  <a:lnTo>
                    <a:pt x="837" y="137"/>
                  </a:lnTo>
                  <a:lnTo>
                    <a:pt x="835" y="145"/>
                  </a:lnTo>
                  <a:lnTo>
                    <a:pt x="833" y="150"/>
                  </a:lnTo>
                  <a:lnTo>
                    <a:pt x="831" y="153"/>
                  </a:lnTo>
                  <a:lnTo>
                    <a:pt x="829" y="157"/>
                  </a:lnTo>
                  <a:lnTo>
                    <a:pt x="827" y="159"/>
                  </a:lnTo>
                  <a:lnTo>
                    <a:pt x="822" y="163"/>
                  </a:lnTo>
                  <a:lnTo>
                    <a:pt x="817" y="164"/>
                  </a:lnTo>
                  <a:lnTo>
                    <a:pt x="812" y="165"/>
                  </a:lnTo>
                  <a:lnTo>
                    <a:pt x="806" y="167"/>
                  </a:lnTo>
                  <a:lnTo>
                    <a:pt x="795" y="169"/>
                  </a:lnTo>
                  <a:lnTo>
                    <a:pt x="784" y="170"/>
                  </a:lnTo>
                  <a:lnTo>
                    <a:pt x="772" y="173"/>
                  </a:lnTo>
                  <a:lnTo>
                    <a:pt x="760" y="174"/>
                  </a:lnTo>
                  <a:lnTo>
                    <a:pt x="747" y="175"/>
                  </a:lnTo>
                  <a:lnTo>
                    <a:pt x="732" y="177"/>
                  </a:lnTo>
                  <a:lnTo>
                    <a:pt x="720" y="180"/>
                  </a:lnTo>
                  <a:lnTo>
                    <a:pt x="707" y="183"/>
                  </a:lnTo>
                  <a:lnTo>
                    <a:pt x="693" y="186"/>
                  </a:lnTo>
                  <a:lnTo>
                    <a:pt x="679" y="189"/>
                  </a:lnTo>
                  <a:lnTo>
                    <a:pt x="666" y="190"/>
                  </a:lnTo>
                  <a:lnTo>
                    <a:pt x="654" y="190"/>
                  </a:lnTo>
                  <a:lnTo>
                    <a:pt x="642" y="192"/>
                  </a:lnTo>
                  <a:lnTo>
                    <a:pt x="630" y="193"/>
                  </a:lnTo>
                  <a:lnTo>
                    <a:pt x="625" y="194"/>
                  </a:lnTo>
                  <a:lnTo>
                    <a:pt x="620" y="195"/>
                  </a:lnTo>
                  <a:lnTo>
                    <a:pt x="614" y="197"/>
                  </a:lnTo>
                  <a:lnTo>
                    <a:pt x="608" y="201"/>
                  </a:lnTo>
                  <a:lnTo>
                    <a:pt x="603" y="205"/>
                  </a:lnTo>
                  <a:lnTo>
                    <a:pt x="598" y="209"/>
                  </a:lnTo>
                  <a:lnTo>
                    <a:pt x="594" y="215"/>
                  </a:lnTo>
                  <a:lnTo>
                    <a:pt x="590" y="222"/>
                  </a:lnTo>
                  <a:lnTo>
                    <a:pt x="576" y="250"/>
                  </a:lnTo>
                  <a:lnTo>
                    <a:pt x="563" y="274"/>
                  </a:lnTo>
                  <a:lnTo>
                    <a:pt x="557" y="284"/>
                  </a:lnTo>
                  <a:lnTo>
                    <a:pt x="548" y="294"/>
                  </a:lnTo>
                  <a:lnTo>
                    <a:pt x="540" y="302"/>
                  </a:lnTo>
                  <a:lnTo>
                    <a:pt x="531" y="310"/>
                  </a:lnTo>
                  <a:lnTo>
                    <a:pt x="512" y="325"/>
                  </a:lnTo>
                  <a:lnTo>
                    <a:pt x="499" y="335"/>
                  </a:lnTo>
                  <a:lnTo>
                    <a:pt x="491" y="339"/>
                  </a:lnTo>
                  <a:lnTo>
                    <a:pt x="484" y="340"/>
                  </a:lnTo>
                  <a:lnTo>
                    <a:pt x="477" y="339"/>
                  </a:lnTo>
                  <a:lnTo>
                    <a:pt x="468" y="337"/>
                  </a:lnTo>
                  <a:lnTo>
                    <a:pt x="459" y="333"/>
                  </a:lnTo>
                  <a:lnTo>
                    <a:pt x="452" y="331"/>
                  </a:lnTo>
                  <a:lnTo>
                    <a:pt x="446" y="331"/>
                  </a:lnTo>
                  <a:lnTo>
                    <a:pt x="440" y="333"/>
                  </a:lnTo>
                  <a:lnTo>
                    <a:pt x="437" y="337"/>
                  </a:lnTo>
                  <a:lnTo>
                    <a:pt x="432" y="342"/>
                  </a:lnTo>
                  <a:lnTo>
                    <a:pt x="427" y="352"/>
                  </a:lnTo>
                  <a:lnTo>
                    <a:pt x="421" y="363"/>
                  </a:lnTo>
                  <a:lnTo>
                    <a:pt x="419" y="370"/>
                  </a:lnTo>
                  <a:lnTo>
                    <a:pt x="418" y="375"/>
                  </a:lnTo>
                  <a:lnTo>
                    <a:pt x="418" y="379"/>
                  </a:lnTo>
                  <a:lnTo>
                    <a:pt x="419" y="384"/>
                  </a:lnTo>
                  <a:lnTo>
                    <a:pt x="421" y="390"/>
                  </a:lnTo>
                  <a:lnTo>
                    <a:pt x="425" y="396"/>
                  </a:lnTo>
                  <a:lnTo>
                    <a:pt x="427" y="400"/>
                  </a:lnTo>
                  <a:lnTo>
                    <a:pt x="430" y="403"/>
                  </a:lnTo>
                  <a:lnTo>
                    <a:pt x="430" y="405"/>
                  </a:lnTo>
                  <a:lnTo>
                    <a:pt x="428" y="407"/>
                  </a:lnTo>
                  <a:lnTo>
                    <a:pt x="426" y="409"/>
                  </a:lnTo>
                  <a:lnTo>
                    <a:pt x="424" y="411"/>
                  </a:lnTo>
                  <a:lnTo>
                    <a:pt x="419" y="414"/>
                  </a:lnTo>
                  <a:lnTo>
                    <a:pt x="415" y="415"/>
                  </a:lnTo>
                  <a:lnTo>
                    <a:pt x="412" y="415"/>
                  </a:lnTo>
                  <a:lnTo>
                    <a:pt x="407" y="415"/>
                  </a:lnTo>
                  <a:lnTo>
                    <a:pt x="399" y="413"/>
                  </a:lnTo>
                  <a:lnTo>
                    <a:pt x="389" y="411"/>
                  </a:lnTo>
                  <a:lnTo>
                    <a:pt x="380" y="410"/>
                  </a:lnTo>
                  <a:lnTo>
                    <a:pt x="371" y="410"/>
                  </a:lnTo>
                  <a:lnTo>
                    <a:pt x="367" y="411"/>
                  </a:lnTo>
                  <a:lnTo>
                    <a:pt x="363" y="414"/>
                  </a:lnTo>
                  <a:lnTo>
                    <a:pt x="358" y="417"/>
                  </a:lnTo>
                  <a:lnTo>
                    <a:pt x="354" y="422"/>
                  </a:lnTo>
                  <a:lnTo>
                    <a:pt x="346" y="434"/>
                  </a:lnTo>
                  <a:lnTo>
                    <a:pt x="338" y="448"/>
                  </a:lnTo>
                  <a:lnTo>
                    <a:pt x="330" y="466"/>
                  </a:lnTo>
                  <a:lnTo>
                    <a:pt x="321" y="485"/>
                  </a:lnTo>
                  <a:lnTo>
                    <a:pt x="313" y="508"/>
                  </a:lnTo>
                  <a:lnTo>
                    <a:pt x="306" y="533"/>
                  </a:lnTo>
                  <a:lnTo>
                    <a:pt x="301" y="555"/>
                  </a:lnTo>
                  <a:lnTo>
                    <a:pt x="296" y="574"/>
                  </a:lnTo>
                  <a:lnTo>
                    <a:pt x="294" y="580"/>
                  </a:lnTo>
                  <a:lnTo>
                    <a:pt x="292" y="586"/>
                  </a:lnTo>
                  <a:lnTo>
                    <a:pt x="288" y="591"/>
                  </a:lnTo>
                  <a:lnTo>
                    <a:pt x="285" y="597"/>
                  </a:lnTo>
                  <a:lnTo>
                    <a:pt x="277" y="606"/>
                  </a:lnTo>
                  <a:lnTo>
                    <a:pt x="271" y="616"/>
                  </a:lnTo>
                  <a:lnTo>
                    <a:pt x="267" y="630"/>
                  </a:lnTo>
                  <a:lnTo>
                    <a:pt x="263" y="644"/>
                  </a:lnTo>
                  <a:lnTo>
                    <a:pt x="261" y="650"/>
                  </a:lnTo>
                  <a:lnTo>
                    <a:pt x="258" y="656"/>
                  </a:lnTo>
                  <a:lnTo>
                    <a:pt x="256" y="661"/>
                  </a:lnTo>
                  <a:lnTo>
                    <a:pt x="252" y="665"/>
                  </a:lnTo>
                  <a:lnTo>
                    <a:pt x="235" y="676"/>
                  </a:lnTo>
                  <a:lnTo>
                    <a:pt x="214" y="688"/>
                  </a:lnTo>
                  <a:lnTo>
                    <a:pt x="204" y="694"/>
                  </a:lnTo>
                  <a:lnTo>
                    <a:pt x="194" y="701"/>
                  </a:lnTo>
                  <a:lnTo>
                    <a:pt x="185" y="711"/>
                  </a:lnTo>
                  <a:lnTo>
                    <a:pt x="178" y="722"/>
                  </a:lnTo>
                  <a:lnTo>
                    <a:pt x="162" y="747"/>
                  </a:lnTo>
                  <a:lnTo>
                    <a:pt x="147" y="774"/>
                  </a:lnTo>
                  <a:lnTo>
                    <a:pt x="140" y="787"/>
                  </a:lnTo>
                  <a:lnTo>
                    <a:pt x="134" y="799"/>
                  </a:lnTo>
                  <a:lnTo>
                    <a:pt x="129" y="812"/>
                  </a:lnTo>
                  <a:lnTo>
                    <a:pt x="126" y="823"/>
                  </a:lnTo>
                  <a:lnTo>
                    <a:pt x="125" y="832"/>
                  </a:lnTo>
                  <a:lnTo>
                    <a:pt x="125" y="842"/>
                  </a:lnTo>
                  <a:lnTo>
                    <a:pt x="125" y="850"/>
                  </a:lnTo>
                  <a:lnTo>
                    <a:pt x="126" y="856"/>
                  </a:lnTo>
                  <a:lnTo>
                    <a:pt x="130" y="867"/>
                  </a:lnTo>
                  <a:lnTo>
                    <a:pt x="132" y="874"/>
                  </a:lnTo>
                  <a:lnTo>
                    <a:pt x="135" y="876"/>
                  </a:lnTo>
                  <a:lnTo>
                    <a:pt x="137" y="877"/>
                  </a:lnTo>
                  <a:lnTo>
                    <a:pt x="140" y="880"/>
                  </a:lnTo>
                  <a:lnTo>
                    <a:pt x="143" y="881"/>
                  </a:lnTo>
                  <a:lnTo>
                    <a:pt x="153" y="883"/>
                  </a:lnTo>
                  <a:lnTo>
                    <a:pt x="163" y="889"/>
                  </a:lnTo>
                  <a:lnTo>
                    <a:pt x="169" y="893"/>
                  </a:lnTo>
                  <a:lnTo>
                    <a:pt x="174" y="898"/>
                  </a:lnTo>
                  <a:lnTo>
                    <a:pt x="179" y="902"/>
                  </a:lnTo>
                  <a:lnTo>
                    <a:pt x="182" y="908"/>
                  </a:lnTo>
                  <a:lnTo>
                    <a:pt x="188" y="919"/>
                  </a:lnTo>
                  <a:lnTo>
                    <a:pt x="193" y="931"/>
                  </a:lnTo>
                  <a:lnTo>
                    <a:pt x="198" y="947"/>
                  </a:lnTo>
                  <a:lnTo>
                    <a:pt x="200" y="958"/>
                  </a:lnTo>
                  <a:lnTo>
                    <a:pt x="203" y="965"/>
                  </a:lnTo>
                  <a:lnTo>
                    <a:pt x="204" y="974"/>
                  </a:lnTo>
                  <a:lnTo>
                    <a:pt x="204" y="986"/>
                  </a:lnTo>
                  <a:lnTo>
                    <a:pt x="200" y="1001"/>
                  </a:lnTo>
                  <a:lnTo>
                    <a:pt x="197" y="1010"/>
                  </a:lnTo>
                  <a:lnTo>
                    <a:pt x="192" y="1021"/>
                  </a:lnTo>
                  <a:lnTo>
                    <a:pt x="187" y="1029"/>
                  </a:lnTo>
                  <a:lnTo>
                    <a:pt x="182" y="1035"/>
                  </a:lnTo>
                  <a:lnTo>
                    <a:pt x="173" y="1043"/>
                  </a:lnTo>
                  <a:lnTo>
                    <a:pt x="164" y="1050"/>
                  </a:lnTo>
                  <a:lnTo>
                    <a:pt x="162" y="1054"/>
                  </a:lnTo>
                  <a:lnTo>
                    <a:pt x="160" y="1060"/>
                  </a:lnTo>
                  <a:lnTo>
                    <a:pt x="159" y="1068"/>
                  </a:lnTo>
                  <a:lnTo>
                    <a:pt x="157" y="1075"/>
                  </a:lnTo>
                  <a:lnTo>
                    <a:pt x="157" y="1091"/>
                  </a:lnTo>
                  <a:lnTo>
                    <a:pt x="156" y="1106"/>
                  </a:lnTo>
                  <a:lnTo>
                    <a:pt x="157" y="1110"/>
                  </a:lnTo>
                  <a:lnTo>
                    <a:pt x="160" y="1114"/>
                  </a:lnTo>
                  <a:lnTo>
                    <a:pt x="164" y="1116"/>
                  </a:lnTo>
                  <a:lnTo>
                    <a:pt x="169" y="1116"/>
                  </a:lnTo>
                  <a:lnTo>
                    <a:pt x="174" y="1115"/>
                  </a:lnTo>
                  <a:lnTo>
                    <a:pt x="180" y="1113"/>
                  </a:lnTo>
                  <a:lnTo>
                    <a:pt x="184" y="1108"/>
                  </a:lnTo>
                  <a:lnTo>
                    <a:pt x="186" y="1101"/>
                  </a:lnTo>
                  <a:lnTo>
                    <a:pt x="187" y="1089"/>
                  </a:lnTo>
                  <a:lnTo>
                    <a:pt x="186" y="1075"/>
                  </a:lnTo>
                  <a:lnTo>
                    <a:pt x="186" y="1069"/>
                  </a:lnTo>
                  <a:lnTo>
                    <a:pt x="187" y="1063"/>
                  </a:lnTo>
                  <a:lnTo>
                    <a:pt x="189" y="1057"/>
                  </a:lnTo>
                  <a:lnTo>
                    <a:pt x="192" y="1052"/>
                  </a:lnTo>
                  <a:lnTo>
                    <a:pt x="195" y="1052"/>
                  </a:lnTo>
                  <a:lnTo>
                    <a:pt x="201" y="1053"/>
                  </a:lnTo>
                  <a:lnTo>
                    <a:pt x="207" y="1056"/>
                  </a:lnTo>
                  <a:lnTo>
                    <a:pt x="214" y="1059"/>
                  </a:lnTo>
                  <a:lnTo>
                    <a:pt x="224" y="1064"/>
                  </a:lnTo>
                  <a:lnTo>
                    <a:pt x="232" y="1069"/>
                  </a:lnTo>
                  <a:lnTo>
                    <a:pt x="237" y="1070"/>
                  </a:lnTo>
                  <a:lnTo>
                    <a:pt x="241" y="1070"/>
                  </a:lnTo>
                  <a:lnTo>
                    <a:pt x="244" y="1070"/>
                  </a:lnTo>
                  <a:lnTo>
                    <a:pt x="248" y="1068"/>
                  </a:lnTo>
                  <a:lnTo>
                    <a:pt x="256" y="1060"/>
                  </a:lnTo>
                  <a:lnTo>
                    <a:pt x="269" y="1051"/>
                  </a:lnTo>
                  <a:lnTo>
                    <a:pt x="286" y="1040"/>
                  </a:lnTo>
                  <a:lnTo>
                    <a:pt x="307" y="1029"/>
                  </a:lnTo>
                  <a:lnTo>
                    <a:pt x="327" y="1021"/>
                  </a:lnTo>
                  <a:lnTo>
                    <a:pt x="343" y="1014"/>
                  </a:lnTo>
                  <a:lnTo>
                    <a:pt x="357" y="1007"/>
                  </a:lnTo>
                  <a:lnTo>
                    <a:pt x="371" y="1000"/>
                  </a:lnTo>
                  <a:lnTo>
                    <a:pt x="386" y="991"/>
                  </a:lnTo>
                  <a:lnTo>
                    <a:pt x="396" y="987"/>
                  </a:lnTo>
                  <a:lnTo>
                    <a:pt x="405" y="984"/>
                  </a:lnTo>
                  <a:lnTo>
                    <a:pt x="409" y="984"/>
                  </a:lnTo>
                  <a:lnTo>
                    <a:pt x="412" y="986"/>
                  </a:lnTo>
                  <a:lnTo>
                    <a:pt x="413" y="986"/>
                  </a:lnTo>
                  <a:lnTo>
                    <a:pt x="413" y="988"/>
                  </a:lnTo>
                  <a:lnTo>
                    <a:pt x="413" y="989"/>
                  </a:lnTo>
                  <a:lnTo>
                    <a:pt x="412" y="999"/>
                  </a:lnTo>
                  <a:lnTo>
                    <a:pt x="407" y="1012"/>
                  </a:lnTo>
                  <a:lnTo>
                    <a:pt x="405" y="1019"/>
                  </a:lnTo>
                  <a:lnTo>
                    <a:pt x="400" y="1024"/>
                  </a:lnTo>
                  <a:lnTo>
                    <a:pt x="395" y="1027"/>
                  </a:lnTo>
                  <a:lnTo>
                    <a:pt x="389" y="1031"/>
                  </a:lnTo>
                  <a:lnTo>
                    <a:pt x="376" y="1034"/>
                  </a:lnTo>
                  <a:lnTo>
                    <a:pt x="364" y="1035"/>
                  </a:lnTo>
                  <a:lnTo>
                    <a:pt x="359" y="1038"/>
                  </a:lnTo>
                  <a:lnTo>
                    <a:pt x="356" y="1040"/>
                  </a:lnTo>
                  <a:lnTo>
                    <a:pt x="352" y="1043"/>
                  </a:lnTo>
                  <a:lnTo>
                    <a:pt x="349" y="1047"/>
                  </a:lnTo>
                  <a:lnTo>
                    <a:pt x="345" y="1052"/>
                  </a:lnTo>
                  <a:lnTo>
                    <a:pt x="344" y="1058"/>
                  </a:lnTo>
                  <a:lnTo>
                    <a:pt x="342" y="1064"/>
                  </a:lnTo>
                  <a:lnTo>
                    <a:pt x="340" y="1071"/>
                  </a:lnTo>
                  <a:lnTo>
                    <a:pt x="339" y="1077"/>
                  </a:lnTo>
                  <a:lnTo>
                    <a:pt x="336" y="1081"/>
                  </a:lnTo>
                  <a:lnTo>
                    <a:pt x="333" y="1084"/>
                  </a:lnTo>
                  <a:lnTo>
                    <a:pt x="329" y="1087"/>
                  </a:lnTo>
                  <a:lnTo>
                    <a:pt x="319" y="1089"/>
                  </a:lnTo>
                  <a:lnTo>
                    <a:pt x="310" y="1089"/>
                  </a:lnTo>
                  <a:lnTo>
                    <a:pt x="305" y="1090"/>
                  </a:lnTo>
                  <a:lnTo>
                    <a:pt x="300" y="1094"/>
                  </a:lnTo>
                  <a:lnTo>
                    <a:pt x="296" y="1098"/>
                  </a:lnTo>
                  <a:lnTo>
                    <a:pt x="293" y="1104"/>
                  </a:lnTo>
                  <a:lnTo>
                    <a:pt x="286" y="1117"/>
                  </a:lnTo>
                  <a:lnTo>
                    <a:pt x="281" y="1129"/>
                  </a:lnTo>
                  <a:lnTo>
                    <a:pt x="279" y="1134"/>
                  </a:lnTo>
                  <a:lnTo>
                    <a:pt x="276" y="1138"/>
                  </a:lnTo>
                  <a:lnTo>
                    <a:pt x="274" y="1141"/>
                  </a:lnTo>
                  <a:lnTo>
                    <a:pt x="270" y="1142"/>
                  </a:lnTo>
                  <a:lnTo>
                    <a:pt x="262" y="1145"/>
                  </a:lnTo>
                  <a:lnTo>
                    <a:pt x="252" y="1144"/>
                  </a:lnTo>
                  <a:lnTo>
                    <a:pt x="248" y="1144"/>
                  </a:lnTo>
                  <a:lnTo>
                    <a:pt x="242" y="1145"/>
                  </a:lnTo>
                  <a:lnTo>
                    <a:pt x="237" y="1146"/>
                  </a:lnTo>
                  <a:lnTo>
                    <a:pt x="232" y="1148"/>
                  </a:lnTo>
                  <a:lnTo>
                    <a:pt x="223" y="1154"/>
                  </a:lnTo>
                  <a:lnTo>
                    <a:pt x="216" y="1161"/>
                  </a:lnTo>
                  <a:lnTo>
                    <a:pt x="203" y="1172"/>
                  </a:lnTo>
                  <a:lnTo>
                    <a:pt x="189" y="1184"/>
                  </a:lnTo>
                  <a:lnTo>
                    <a:pt x="184" y="1191"/>
                  </a:lnTo>
                  <a:lnTo>
                    <a:pt x="178" y="1198"/>
                  </a:lnTo>
                  <a:lnTo>
                    <a:pt x="173" y="1204"/>
                  </a:lnTo>
                  <a:lnTo>
                    <a:pt x="168" y="1215"/>
                  </a:lnTo>
                  <a:lnTo>
                    <a:pt x="164" y="1226"/>
                  </a:lnTo>
                  <a:lnTo>
                    <a:pt x="163" y="1235"/>
                  </a:lnTo>
                  <a:lnTo>
                    <a:pt x="163" y="1243"/>
                  </a:lnTo>
                  <a:lnTo>
                    <a:pt x="164" y="1251"/>
                  </a:lnTo>
                  <a:lnTo>
                    <a:pt x="164" y="1255"/>
                  </a:lnTo>
                  <a:lnTo>
                    <a:pt x="163" y="1259"/>
                  </a:lnTo>
                  <a:lnTo>
                    <a:pt x="160" y="1264"/>
                  </a:lnTo>
                  <a:lnTo>
                    <a:pt x="155" y="1268"/>
                  </a:lnTo>
                  <a:lnTo>
                    <a:pt x="144" y="1278"/>
                  </a:lnTo>
                  <a:lnTo>
                    <a:pt x="136" y="1285"/>
                  </a:lnTo>
                  <a:lnTo>
                    <a:pt x="129" y="1290"/>
                  </a:lnTo>
                  <a:lnTo>
                    <a:pt x="124" y="1292"/>
                  </a:lnTo>
                  <a:lnTo>
                    <a:pt x="119" y="1293"/>
                  </a:lnTo>
                  <a:lnTo>
                    <a:pt x="113" y="1293"/>
                  </a:lnTo>
                  <a:lnTo>
                    <a:pt x="109" y="1295"/>
                  </a:lnTo>
                  <a:lnTo>
                    <a:pt x="100" y="1298"/>
                  </a:lnTo>
                  <a:lnTo>
                    <a:pt x="92" y="1304"/>
                  </a:lnTo>
                  <a:lnTo>
                    <a:pt x="80" y="1314"/>
                  </a:lnTo>
                  <a:lnTo>
                    <a:pt x="75" y="1319"/>
                  </a:lnTo>
                  <a:lnTo>
                    <a:pt x="72" y="1325"/>
                  </a:lnTo>
                  <a:lnTo>
                    <a:pt x="69" y="1330"/>
                  </a:lnTo>
                  <a:lnTo>
                    <a:pt x="68" y="1335"/>
                  </a:lnTo>
                  <a:lnTo>
                    <a:pt x="66" y="1344"/>
                  </a:lnTo>
                  <a:lnTo>
                    <a:pt x="62" y="1353"/>
                  </a:lnTo>
                  <a:lnTo>
                    <a:pt x="54" y="1365"/>
                  </a:lnTo>
                  <a:lnTo>
                    <a:pt x="41" y="1379"/>
                  </a:lnTo>
                  <a:lnTo>
                    <a:pt x="27" y="1393"/>
                  </a:lnTo>
                  <a:lnTo>
                    <a:pt x="17" y="1404"/>
                  </a:lnTo>
                  <a:lnTo>
                    <a:pt x="14" y="1407"/>
                  </a:lnTo>
                  <a:lnTo>
                    <a:pt x="11" y="1412"/>
                  </a:lnTo>
                  <a:lnTo>
                    <a:pt x="10" y="1418"/>
                  </a:lnTo>
                  <a:lnTo>
                    <a:pt x="10" y="1423"/>
                  </a:lnTo>
                  <a:lnTo>
                    <a:pt x="10" y="1434"/>
                  </a:lnTo>
                  <a:lnTo>
                    <a:pt x="10" y="1443"/>
                  </a:lnTo>
                  <a:lnTo>
                    <a:pt x="9" y="1449"/>
                  </a:lnTo>
                  <a:lnTo>
                    <a:pt x="8" y="1455"/>
                  </a:lnTo>
                  <a:lnTo>
                    <a:pt x="5" y="1461"/>
                  </a:lnTo>
                  <a:lnTo>
                    <a:pt x="3" y="1468"/>
                  </a:lnTo>
                  <a:lnTo>
                    <a:pt x="0" y="1474"/>
                  </a:lnTo>
                  <a:lnTo>
                    <a:pt x="0" y="1478"/>
                  </a:lnTo>
                  <a:lnTo>
                    <a:pt x="4" y="1479"/>
                  </a:lnTo>
                  <a:lnTo>
                    <a:pt x="11" y="1481"/>
                  </a:lnTo>
                  <a:lnTo>
                    <a:pt x="22" y="1485"/>
                  </a:lnTo>
                  <a:lnTo>
                    <a:pt x="34" y="1488"/>
                  </a:lnTo>
                  <a:lnTo>
                    <a:pt x="44" y="1492"/>
                  </a:lnTo>
                  <a:lnTo>
                    <a:pt x="54" y="1494"/>
                  </a:lnTo>
                  <a:lnTo>
                    <a:pt x="60" y="1494"/>
                  </a:lnTo>
                  <a:lnTo>
                    <a:pt x="65" y="1494"/>
                  </a:lnTo>
                  <a:lnTo>
                    <a:pt x="68" y="1493"/>
                  </a:lnTo>
                  <a:lnTo>
                    <a:pt x="73" y="1491"/>
                  </a:lnTo>
                  <a:lnTo>
                    <a:pt x="80" y="1487"/>
                  </a:lnTo>
                  <a:lnTo>
                    <a:pt x="87" y="1484"/>
                  </a:lnTo>
                  <a:lnTo>
                    <a:pt x="92" y="1482"/>
                  </a:lnTo>
                  <a:lnTo>
                    <a:pt x="97" y="1482"/>
                  </a:lnTo>
                  <a:lnTo>
                    <a:pt x="100" y="1484"/>
                  </a:lnTo>
                  <a:lnTo>
                    <a:pt x="105" y="1485"/>
                  </a:lnTo>
                  <a:lnTo>
                    <a:pt x="110" y="1486"/>
                  </a:lnTo>
                  <a:lnTo>
                    <a:pt x="113" y="1489"/>
                  </a:lnTo>
                  <a:lnTo>
                    <a:pt x="117" y="1493"/>
                  </a:lnTo>
                  <a:lnTo>
                    <a:pt x="122" y="1499"/>
                  </a:lnTo>
                  <a:lnTo>
                    <a:pt x="129" y="1512"/>
                  </a:lnTo>
                  <a:lnTo>
                    <a:pt x="137" y="1526"/>
                  </a:lnTo>
                  <a:lnTo>
                    <a:pt x="142" y="1533"/>
                  </a:lnTo>
                  <a:lnTo>
                    <a:pt x="147" y="1539"/>
                  </a:lnTo>
                  <a:lnTo>
                    <a:pt x="153" y="1544"/>
                  </a:lnTo>
                  <a:lnTo>
                    <a:pt x="159" y="1547"/>
                  </a:lnTo>
                  <a:lnTo>
                    <a:pt x="173" y="1549"/>
                  </a:lnTo>
                  <a:lnTo>
                    <a:pt x="188" y="1554"/>
                  </a:lnTo>
                  <a:lnTo>
                    <a:pt x="195" y="1557"/>
                  </a:lnTo>
                  <a:lnTo>
                    <a:pt x="201" y="1561"/>
                  </a:lnTo>
                  <a:lnTo>
                    <a:pt x="206" y="1567"/>
                  </a:lnTo>
                  <a:lnTo>
                    <a:pt x="210" y="1573"/>
                  </a:lnTo>
                  <a:lnTo>
                    <a:pt x="213" y="1586"/>
                  </a:lnTo>
                  <a:lnTo>
                    <a:pt x="217" y="1598"/>
                  </a:lnTo>
                  <a:lnTo>
                    <a:pt x="222" y="1611"/>
                  </a:lnTo>
                  <a:lnTo>
                    <a:pt x="226" y="1625"/>
                  </a:lnTo>
                  <a:lnTo>
                    <a:pt x="231" y="1631"/>
                  </a:lnTo>
                  <a:lnTo>
                    <a:pt x="235" y="1637"/>
                  </a:lnTo>
                  <a:lnTo>
                    <a:pt x="239" y="1642"/>
                  </a:lnTo>
                  <a:lnTo>
                    <a:pt x="245" y="1645"/>
                  </a:lnTo>
                  <a:lnTo>
                    <a:pt x="251" y="1649"/>
                  </a:lnTo>
                  <a:lnTo>
                    <a:pt x="257" y="1651"/>
                  </a:lnTo>
                  <a:lnTo>
                    <a:pt x="263" y="1652"/>
                  </a:lnTo>
                  <a:lnTo>
                    <a:pt x="269" y="1652"/>
                  </a:lnTo>
                  <a:lnTo>
                    <a:pt x="286" y="1652"/>
                  </a:lnTo>
                  <a:lnTo>
                    <a:pt x="307" y="1651"/>
                  </a:lnTo>
                  <a:lnTo>
                    <a:pt x="329" y="1650"/>
                  </a:lnTo>
                  <a:lnTo>
                    <a:pt x="345" y="1651"/>
                  </a:lnTo>
                  <a:lnTo>
                    <a:pt x="357" y="1652"/>
                  </a:lnTo>
                  <a:lnTo>
                    <a:pt x="367" y="1652"/>
                  </a:lnTo>
                  <a:lnTo>
                    <a:pt x="375" y="1650"/>
                  </a:lnTo>
                  <a:lnTo>
                    <a:pt x="384" y="1645"/>
                  </a:lnTo>
                  <a:lnTo>
                    <a:pt x="396" y="1639"/>
                  </a:lnTo>
                  <a:lnTo>
                    <a:pt x="412" y="1634"/>
                  </a:lnTo>
                  <a:lnTo>
                    <a:pt x="419" y="1633"/>
                  </a:lnTo>
                  <a:lnTo>
                    <a:pt x="427" y="1633"/>
                  </a:lnTo>
                  <a:lnTo>
                    <a:pt x="434" y="1633"/>
                  </a:lnTo>
                  <a:lnTo>
                    <a:pt x="440" y="1634"/>
                  </a:lnTo>
                  <a:lnTo>
                    <a:pt x="451" y="1638"/>
                  </a:lnTo>
                  <a:lnTo>
                    <a:pt x="462" y="1644"/>
                  </a:lnTo>
                  <a:lnTo>
                    <a:pt x="470" y="1649"/>
                  </a:lnTo>
                  <a:lnTo>
                    <a:pt x="478" y="1652"/>
                  </a:lnTo>
                  <a:lnTo>
                    <a:pt x="487" y="1656"/>
                  </a:lnTo>
                  <a:lnTo>
                    <a:pt x="491" y="1657"/>
                  </a:lnTo>
                  <a:lnTo>
                    <a:pt x="494" y="1657"/>
                  </a:lnTo>
                  <a:lnTo>
                    <a:pt x="496" y="1655"/>
                  </a:lnTo>
                  <a:lnTo>
                    <a:pt x="500" y="1650"/>
                  </a:lnTo>
                  <a:lnTo>
                    <a:pt x="504" y="1644"/>
                  </a:lnTo>
                  <a:lnTo>
                    <a:pt x="509" y="1637"/>
                  </a:lnTo>
                  <a:lnTo>
                    <a:pt x="514" y="1632"/>
                  </a:lnTo>
                  <a:lnTo>
                    <a:pt x="525" y="1624"/>
                  </a:lnTo>
                  <a:lnTo>
                    <a:pt x="538" y="1614"/>
                  </a:lnTo>
                  <a:lnTo>
                    <a:pt x="544" y="1611"/>
                  </a:lnTo>
                  <a:lnTo>
                    <a:pt x="547" y="1607"/>
                  </a:lnTo>
                  <a:lnTo>
                    <a:pt x="548" y="1601"/>
                  </a:lnTo>
                  <a:lnTo>
                    <a:pt x="547" y="1590"/>
                  </a:lnTo>
                  <a:lnTo>
                    <a:pt x="547" y="1582"/>
                  </a:lnTo>
                  <a:lnTo>
                    <a:pt x="547" y="1573"/>
                  </a:lnTo>
                  <a:lnTo>
                    <a:pt x="550" y="1564"/>
                  </a:lnTo>
                  <a:lnTo>
                    <a:pt x="553" y="1558"/>
                  </a:lnTo>
                  <a:lnTo>
                    <a:pt x="560" y="1547"/>
                  </a:lnTo>
                  <a:lnTo>
                    <a:pt x="565" y="1536"/>
                  </a:lnTo>
                  <a:lnTo>
                    <a:pt x="569" y="1524"/>
                  </a:lnTo>
                  <a:lnTo>
                    <a:pt x="571" y="1512"/>
                  </a:lnTo>
                  <a:lnTo>
                    <a:pt x="575" y="1506"/>
                  </a:lnTo>
                  <a:lnTo>
                    <a:pt x="579" y="1501"/>
                  </a:lnTo>
                  <a:lnTo>
                    <a:pt x="586" y="1497"/>
                  </a:lnTo>
                  <a:lnTo>
                    <a:pt x="596" y="1492"/>
                  </a:lnTo>
                  <a:lnTo>
                    <a:pt x="614" y="1485"/>
                  </a:lnTo>
                  <a:lnTo>
                    <a:pt x="630" y="1478"/>
                  </a:lnTo>
                  <a:lnTo>
                    <a:pt x="641" y="1473"/>
                  </a:lnTo>
                  <a:lnTo>
                    <a:pt x="654" y="1467"/>
                  </a:lnTo>
                  <a:lnTo>
                    <a:pt x="666" y="1462"/>
                  </a:lnTo>
                  <a:lnTo>
                    <a:pt x="677" y="1456"/>
                  </a:lnTo>
                  <a:lnTo>
                    <a:pt x="679" y="1455"/>
                  </a:lnTo>
                  <a:lnTo>
                    <a:pt x="680" y="1454"/>
                  </a:lnTo>
                  <a:lnTo>
                    <a:pt x="680" y="1453"/>
                  </a:lnTo>
                  <a:lnTo>
                    <a:pt x="680" y="1450"/>
                  </a:lnTo>
                  <a:lnTo>
                    <a:pt x="679" y="1447"/>
                  </a:lnTo>
                  <a:lnTo>
                    <a:pt x="676" y="1443"/>
                  </a:lnTo>
                  <a:lnTo>
                    <a:pt x="666" y="1434"/>
                  </a:lnTo>
                  <a:lnTo>
                    <a:pt x="658" y="1426"/>
                  </a:lnTo>
                  <a:lnTo>
                    <a:pt x="648" y="1415"/>
                  </a:lnTo>
                  <a:lnTo>
                    <a:pt x="636" y="1399"/>
                  </a:lnTo>
                  <a:lnTo>
                    <a:pt x="630" y="1390"/>
                  </a:lnTo>
                  <a:lnTo>
                    <a:pt x="625" y="1380"/>
                  </a:lnTo>
                  <a:lnTo>
                    <a:pt x="621" y="1372"/>
                  </a:lnTo>
                  <a:lnTo>
                    <a:pt x="617" y="1363"/>
                  </a:lnTo>
                  <a:lnTo>
                    <a:pt x="616" y="1356"/>
                  </a:lnTo>
                  <a:lnTo>
                    <a:pt x="615" y="1348"/>
                  </a:lnTo>
                  <a:lnTo>
                    <a:pt x="615" y="1341"/>
                  </a:lnTo>
                  <a:lnTo>
                    <a:pt x="616" y="1335"/>
                  </a:lnTo>
                  <a:lnTo>
                    <a:pt x="617" y="1330"/>
                  </a:lnTo>
                  <a:lnTo>
                    <a:pt x="619" y="1328"/>
                  </a:lnTo>
                  <a:lnTo>
                    <a:pt x="621" y="1329"/>
                  </a:lnTo>
                  <a:lnTo>
                    <a:pt x="625" y="1333"/>
                  </a:lnTo>
                  <a:lnTo>
                    <a:pt x="629" y="1348"/>
                  </a:lnTo>
                  <a:lnTo>
                    <a:pt x="636" y="1367"/>
                  </a:lnTo>
                  <a:lnTo>
                    <a:pt x="641" y="1378"/>
                  </a:lnTo>
                  <a:lnTo>
                    <a:pt x="648" y="1387"/>
                  </a:lnTo>
                  <a:lnTo>
                    <a:pt x="655" y="1397"/>
                  </a:lnTo>
                  <a:lnTo>
                    <a:pt x="666" y="1406"/>
                  </a:lnTo>
                  <a:lnTo>
                    <a:pt x="677" y="1416"/>
                  </a:lnTo>
                  <a:lnTo>
                    <a:pt x="689" y="1426"/>
                  </a:lnTo>
                  <a:lnTo>
                    <a:pt x="701" y="1437"/>
                  </a:lnTo>
                  <a:lnTo>
                    <a:pt x="713" y="1450"/>
                  </a:lnTo>
                  <a:lnTo>
                    <a:pt x="734" y="1474"/>
                  </a:lnTo>
                  <a:lnTo>
                    <a:pt x="751" y="1494"/>
                  </a:lnTo>
                  <a:lnTo>
                    <a:pt x="761" y="1507"/>
                  </a:lnTo>
                  <a:lnTo>
                    <a:pt x="776" y="1520"/>
                  </a:lnTo>
                  <a:lnTo>
                    <a:pt x="781" y="1527"/>
                  </a:lnTo>
                  <a:lnTo>
                    <a:pt x="787" y="1535"/>
                  </a:lnTo>
                  <a:lnTo>
                    <a:pt x="792" y="1541"/>
                  </a:lnTo>
                  <a:lnTo>
                    <a:pt x="793" y="1547"/>
                  </a:lnTo>
                  <a:lnTo>
                    <a:pt x="791" y="1556"/>
                  </a:lnTo>
                  <a:lnTo>
                    <a:pt x="785" y="1570"/>
                  </a:lnTo>
                  <a:lnTo>
                    <a:pt x="781" y="1577"/>
                  </a:lnTo>
                  <a:lnTo>
                    <a:pt x="780" y="1585"/>
                  </a:lnTo>
                  <a:lnTo>
                    <a:pt x="779" y="1587"/>
                  </a:lnTo>
                  <a:lnTo>
                    <a:pt x="779" y="1589"/>
                  </a:lnTo>
                  <a:lnTo>
                    <a:pt x="780" y="1592"/>
                  </a:lnTo>
                  <a:lnTo>
                    <a:pt x="781" y="1594"/>
                  </a:lnTo>
                  <a:lnTo>
                    <a:pt x="785" y="1598"/>
                  </a:lnTo>
                  <a:lnTo>
                    <a:pt x="789" y="1600"/>
                  </a:lnTo>
                  <a:lnTo>
                    <a:pt x="792" y="1601"/>
                  </a:lnTo>
                  <a:lnTo>
                    <a:pt x="796" y="1602"/>
                  </a:lnTo>
                  <a:lnTo>
                    <a:pt x="803" y="1602"/>
                  </a:lnTo>
                  <a:lnTo>
                    <a:pt x="811" y="1602"/>
                  </a:lnTo>
                  <a:lnTo>
                    <a:pt x="819" y="1600"/>
                  </a:lnTo>
                  <a:lnTo>
                    <a:pt x="828" y="1599"/>
                  </a:lnTo>
                  <a:lnTo>
                    <a:pt x="836" y="1599"/>
                  </a:lnTo>
                  <a:lnTo>
                    <a:pt x="843" y="1599"/>
                  </a:lnTo>
                  <a:lnTo>
                    <a:pt x="855" y="1602"/>
                  </a:lnTo>
                  <a:lnTo>
                    <a:pt x="866" y="1606"/>
                  </a:lnTo>
                  <a:lnTo>
                    <a:pt x="875" y="1611"/>
                  </a:lnTo>
                  <a:lnTo>
                    <a:pt x="885" y="1615"/>
                  </a:lnTo>
                  <a:lnTo>
                    <a:pt x="894" y="1621"/>
                  </a:lnTo>
                  <a:lnTo>
                    <a:pt x="903" y="1627"/>
                  </a:lnTo>
                  <a:lnTo>
                    <a:pt x="911" y="1634"/>
                  </a:lnTo>
                  <a:lnTo>
                    <a:pt x="919" y="1643"/>
                  </a:lnTo>
                  <a:lnTo>
                    <a:pt x="924" y="1648"/>
                  </a:lnTo>
                  <a:lnTo>
                    <a:pt x="930" y="1652"/>
                  </a:lnTo>
                  <a:lnTo>
                    <a:pt x="937" y="1655"/>
                  </a:lnTo>
                  <a:lnTo>
                    <a:pt x="943" y="1658"/>
                  </a:lnTo>
                  <a:lnTo>
                    <a:pt x="950" y="1659"/>
                  </a:lnTo>
                  <a:lnTo>
                    <a:pt x="959" y="1659"/>
                  </a:lnTo>
                  <a:lnTo>
                    <a:pt x="966" y="1659"/>
                  </a:lnTo>
                  <a:lnTo>
                    <a:pt x="974" y="1658"/>
                  </a:lnTo>
                  <a:lnTo>
                    <a:pt x="986" y="1658"/>
                  </a:lnTo>
                  <a:lnTo>
                    <a:pt x="998" y="1658"/>
                  </a:lnTo>
                  <a:lnTo>
                    <a:pt x="1004" y="1657"/>
                  </a:lnTo>
                  <a:lnTo>
                    <a:pt x="1007" y="1656"/>
                  </a:lnTo>
                  <a:lnTo>
                    <a:pt x="1010" y="1655"/>
                  </a:lnTo>
                  <a:lnTo>
                    <a:pt x="1011" y="1652"/>
                  </a:lnTo>
                  <a:lnTo>
                    <a:pt x="1011" y="1650"/>
                  </a:lnTo>
                  <a:lnTo>
                    <a:pt x="1012" y="1648"/>
                  </a:lnTo>
                  <a:lnTo>
                    <a:pt x="1012" y="1643"/>
                  </a:lnTo>
                  <a:lnTo>
                    <a:pt x="1014" y="1639"/>
                  </a:lnTo>
                  <a:lnTo>
                    <a:pt x="1018" y="1636"/>
                  </a:lnTo>
                  <a:lnTo>
                    <a:pt x="1023" y="1633"/>
                  </a:lnTo>
                  <a:lnTo>
                    <a:pt x="1026" y="1632"/>
                  </a:lnTo>
                  <a:lnTo>
                    <a:pt x="1030" y="1631"/>
                  </a:lnTo>
                  <a:lnTo>
                    <a:pt x="1033" y="1632"/>
                  </a:lnTo>
                  <a:lnTo>
                    <a:pt x="1037" y="1633"/>
                  </a:lnTo>
                  <a:lnTo>
                    <a:pt x="1038" y="1634"/>
                  </a:lnTo>
                  <a:lnTo>
                    <a:pt x="1041" y="1634"/>
                  </a:lnTo>
                  <a:lnTo>
                    <a:pt x="1042" y="1633"/>
                  </a:lnTo>
                  <a:lnTo>
                    <a:pt x="1043" y="1631"/>
                  </a:lnTo>
                  <a:lnTo>
                    <a:pt x="1047" y="1625"/>
                  </a:lnTo>
                  <a:lnTo>
                    <a:pt x="1049" y="1618"/>
                  </a:lnTo>
                  <a:lnTo>
                    <a:pt x="1054" y="1600"/>
                  </a:lnTo>
                  <a:lnTo>
                    <a:pt x="1056" y="1590"/>
                  </a:lnTo>
                  <a:lnTo>
                    <a:pt x="1058" y="1585"/>
                  </a:lnTo>
                  <a:lnTo>
                    <a:pt x="1063" y="1579"/>
                  </a:lnTo>
                  <a:lnTo>
                    <a:pt x="1068" y="1574"/>
                  </a:lnTo>
                  <a:lnTo>
                    <a:pt x="1074" y="1569"/>
                  </a:lnTo>
                  <a:lnTo>
                    <a:pt x="1081" y="1566"/>
                  </a:lnTo>
                  <a:lnTo>
                    <a:pt x="1089" y="1562"/>
                  </a:lnTo>
                  <a:lnTo>
                    <a:pt x="1096" y="1560"/>
                  </a:lnTo>
                  <a:lnTo>
                    <a:pt x="1105" y="1558"/>
                  </a:lnTo>
                  <a:lnTo>
                    <a:pt x="1114" y="1557"/>
                  </a:lnTo>
                  <a:lnTo>
                    <a:pt x="1123" y="1558"/>
                  </a:lnTo>
                  <a:lnTo>
                    <a:pt x="1131" y="1560"/>
                  </a:lnTo>
                  <a:lnTo>
                    <a:pt x="1138" y="1561"/>
                  </a:lnTo>
                  <a:lnTo>
                    <a:pt x="1145" y="1563"/>
                  </a:lnTo>
                  <a:lnTo>
                    <a:pt x="1150" y="1568"/>
                  </a:lnTo>
                  <a:lnTo>
                    <a:pt x="1154" y="1571"/>
                  </a:lnTo>
                  <a:lnTo>
                    <a:pt x="1156" y="1577"/>
                  </a:lnTo>
                  <a:lnTo>
                    <a:pt x="1157" y="1583"/>
                  </a:lnTo>
                  <a:lnTo>
                    <a:pt x="1159" y="1588"/>
                  </a:lnTo>
                  <a:lnTo>
                    <a:pt x="1163" y="1593"/>
                  </a:lnTo>
                  <a:lnTo>
                    <a:pt x="1165" y="1596"/>
                  </a:lnTo>
                  <a:lnTo>
                    <a:pt x="1171" y="1605"/>
                  </a:lnTo>
                  <a:lnTo>
                    <a:pt x="1177" y="1614"/>
                  </a:lnTo>
                  <a:lnTo>
                    <a:pt x="1181" y="1626"/>
                  </a:lnTo>
                  <a:lnTo>
                    <a:pt x="1184" y="1639"/>
                  </a:lnTo>
                  <a:lnTo>
                    <a:pt x="1187" y="1652"/>
                  </a:lnTo>
                  <a:lnTo>
                    <a:pt x="1190" y="1662"/>
                  </a:lnTo>
                  <a:lnTo>
                    <a:pt x="1193" y="1667"/>
                  </a:lnTo>
                  <a:lnTo>
                    <a:pt x="1196" y="1669"/>
                  </a:lnTo>
                  <a:lnTo>
                    <a:pt x="1200" y="1671"/>
                  </a:lnTo>
                  <a:lnTo>
                    <a:pt x="1203" y="1671"/>
                  </a:lnTo>
                  <a:lnTo>
                    <a:pt x="1208" y="1671"/>
                  </a:lnTo>
                  <a:lnTo>
                    <a:pt x="1213" y="1670"/>
                  </a:lnTo>
                  <a:lnTo>
                    <a:pt x="1217" y="1668"/>
                  </a:lnTo>
                  <a:lnTo>
                    <a:pt x="1221" y="1665"/>
                  </a:lnTo>
                  <a:lnTo>
                    <a:pt x="1228" y="1658"/>
                  </a:lnTo>
                  <a:lnTo>
                    <a:pt x="1234" y="1655"/>
                  </a:lnTo>
                  <a:lnTo>
                    <a:pt x="1243" y="1651"/>
                  </a:lnTo>
                  <a:lnTo>
                    <a:pt x="1253" y="1650"/>
                  </a:lnTo>
                  <a:lnTo>
                    <a:pt x="1258" y="1649"/>
                  </a:lnTo>
                  <a:lnTo>
                    <a:pt x="1263" y="1648"/>
                  </a:lnTo>
                  <a:lnTo>
                    <a:pt x="1266" y="1646"/>
                  </a:lnTo>
                  <a:lnTo>
                    <a:pt x="1269" y="1644"/>
                  </a:lnTo>
                  <a:lnTo>
                    <a:pt x="1271" y="1642"/>
                  </a:lnTo>
                  <a:lnTo>
                    <a:pt x="1272" y="1637"/>
                  </a:lnTo>
                  <a:lnTo>
                    <a:pt x="1274" y="1632"/>
                  </a:lnTo>
                  <a:lnTo>
                    <a:pt x="1274" y="1626"/>
                  </a:lnTo>
                  <a:lnTo>
                    <a:pt x="1274" y="1615"/>
                  </a:lnTo>
                  <a:lnTo>
                    <a:pt x="1275" y="1602"/>
                  </a:lnTo>
                  <a:lnTo>
                    <a:pt x="1275" y="1587"/>
                  </a:lnTo>
                  <a:lnTo>
                    <a:pt x="1276" y="1571"/>
                  </a:lnTo>
                  <a:lnTo>
                    <a:pt x="1277" y="1560"/>
                  </a:lnTo>
                  <a:lnTo>
                    <a:pt x="1280" y="1550"/>
                  </a:lnTo>
                  <a:lnTo>
                    <a:pt x="1283" y="1543"/>
                  </a:lnTo>
                  <a:lnTo>
                    <a:pt x="1287" y="1537"/>
                  </a:lnTo>
                  <a:lnTo>
                    <a:pt x="1294" y="1530"/>
                  </a:lnTo>
                  <a:lnTo>
                    <a:pt x="1301" y="1525"/>
                  </a:lnTo>
                  <a:lnTo>
                    <a:pt x="1308" y="1522"/>
                  </a:lnTo>
                  <a:lnTo>
                    <a:pt x="1314" y="1519"/>
                  </a:lnTo>
                  <a:lnTo>
                    <a:pt x="1321" y="1518"/>
                  </a:lnTo>
                  <a:lnTo>
                    <a:pt x="1328" y="1518"/>
                  </a:lnTo>
                  <a:lnTo>
                    <a:pt x="1335" y="1518"/>
                  </a:lnTo>
                  <a:lnTo>
                    <a:pt x="1341" y="1519"/>
                  </a:lnTo>
                  <a:lnTo>
                    <a:pt x="1350" y="1522"/>
                  </a:lnTo>
                  <a:lnTo>
                    <a:pt x="1357" y="1523"/>
                  </a:lnTo>
                  <a:lnTo>
                    <a:pt x="1363" y="1523"/>
                  </a:lnTo>
                  <a:lnTo>
                    <a:pt x="1370" y="1522"/>
                  </a:lnTo>
                  <a:lnTo>
                    <a:pt x="1375" y="1520"/>
                  </a:lnTo>
                  <a:lnTo>
                    <a:pt x="1378" y="1518"/>
                  </a:lnTo>
                  <a:lnTo>
                    <a:pt x="1381" y="1514"/>
                  </a:lnTo>
                  <a:lnTo>
                    <a:pt x="1382" y="1510"/>
                  </a:lnTo>
                  <a:lnTo>
                    <a:pt x="1378" y="1499"/>
                  </a:lnTo>
                  <a:lnTo>
                    <a:pt x="1372" y="1488"/>
                  </a:lnTo>
                  <a:lnTo>
                    <a:pt x="1371" y="1482"/>
                  </a:lnTo>
                  <a:lnTo>
                    <a:pt x="1371" y="1476"/>
                  </a:lnTo>
                  <a:lnTo>
                    <a:pt x="1372" y="1472"/>
                  </a:lnTo>
                  <a:lnTo>
                    <a:pt x="1377" y="1466"/>
                  </a:lnTo>
                  <a:lnTo>
                    <a:pt x="1388" y="1454"/>
                  </a:lnTo>
                  <a:lnTo>
                    <a:pt x="1398" y="1442"/>
                  </a:lnTo>
                  <a:lnTo>
                    <a:pt x="1402" y="1435"/>
                  </a:lnTo>
                  <a:lnTo>
                    <a:pt x="1406" y="1428"/>
                  </a:lnTo>
                  <a:lnTo>
                    <a:pt x="1408" y="1419"/>
                  </a:lnTo>
                  <a:lnTo>
                    <a:pt x="1409" y="1410"/>
                  </a:lnTo>
                  <a:lnTo>
                    <a:pt x="1409" y="1393"/>
                  </a:lnTo>
                  <a:lnTo>
                    <a:pt x="1408" y="1379"/>
                  </a:lnTo>
                  <a:lnTo>
                    <a:pt x="1410" y="1374"/>
                  </a:lnTo>
                  <a:lnTo>
                    <a:pt x="1413" y="1369"/>
                  </a:lnTo>
                  <a:lnTo>
                    <a:pt x="1417" y="1367"/>
                  </a:lnTo>
                  <a:lnTo>
                    <a:pt x="1426" y="1365"/>
                  </a:lnTo>
                  <a:lnTo>
                    <a:pt x="1444" y="1361"/>
                  </a:lnTo>
                  <a:lnTo>
                    <a:pt x="1460" y="1358"/>
                  </a:lnTo>
                  <a:lnTo>
                    <a:pt x="1467" y="1355"/>
                  </a:lnTo>
                  <a:lnTo>
                    <a:pt x="1474" y="1352"/>
                  </a:lnTo>
                  <a:lnTo>
                    <a:pt x="1482" y="1348"/>
                  </a:lnTo>
                  <a:lnTo>
                    <a:pt x="1489" y="1343"/>
                  </a:lnTo>
                  <a:lnTo>
                    <a:pt x="1498" y="1336"/>
                  </a:lnTo>
                  <a:lnTo>
                    <a:pt x="1509" y="1330"/>
                  </a:lnTo>
                  <a:lnTo>
                    <a:pt x="1516" y="1328"/>
                  </a:lnTo>
                  <a:lnTo>
                    <a:pt x="1522" y="1327"/>
                  </a:lnTo>
                  <a:lnTo>
                    <a:pt x="1529" y="1327"/>
                  </a:lnTo>
                  <a:lnTo>
                    <a:pt x="1537" y="1327"/>
                  </a:lnTo>
                  <a:lnTo>
                    <a:pt x="1554" y="1330"/>
                  </a:lnTo>
                  <a:lnTo>
                    <a:pt x="1568" y="1334"/>
                  </a:lnTo>
                  <a:lnTo>
                    <a:pt x="1573" y="1329"/>
                  </a:lnTo>
                  <a:lnTo>
                    <a:pt x="1577" y="1325"/>
                  </a:lnTo>
                  <a:lnTo>
                    <a:pt x="1579" y="1319"/>
                  </a:lnTo>
                  <a:lnTo>
                    <a:pt x="1581" y="1315"/>
                  </a:lnTo>
                  <a:lnTo>
                    <a:pt x="1583" y="1299"/>
                  </a:lnTo>
                  <a:lnTo>
                    <a:pt x="1581" y="1280"/>
                  </a:lnTo>
                  <a:lnTo>
                    <a:pt x="1581" y="1271"/>
                  </a:lnTo>
                  <a:lnTo>
                    <a:pt x="1583" y="1262"/>
                  </a:lnTo>
                  <a:lnTo>
                    <a:pt x="1585" y="1254"/>
                  </a:lnTo>
                  <a:lnTo>
                    <a:pt x="1589" y="1247"/>
                  </a:lnTo>
                  <a:lnTo>
                    <a:pt x="1599" y="1236"/>
                  </a:lnTo>
                  <a:lnTo>
                    <a:pt x="1609" y="1227"/>
                  </a:lnTo>
                  <a:lnTo>
                    <a:pt x="1617" y="1220"/>
                  </a:lnTo>
                  <a:lnTo>
                    <a:pt x="1622" y="1211"/>
                  </a:lnTo>
                  <a:lnTo>
                    <a:pt x="1623" y="1208"/>
                  </a:lnTo>
                  <a:lnTo>
                    <a:pt x="1624" y="1205"/>
                  </a:lnTo>
                  <a:lnTo>
                    <a:pt x="1627" y="1203"/>
                  </a:lnTo>
                  <a:lnTo>
                    <a:pt x="1629" y="1202"/>
                  </a:lnTo>
                  <a:lnTo>
                    <a:pt x="1634" y="1202"/>
                  </a:lnTo>
                  <a:lnTo>
                    <a:pt x="1639" y="1202"/>
                  </a:lnTo>
                  <a:lnTo>
                    <a:pt x="1641" y="1202"/>
                  </a:lnTo>
                  <a:lnTo>
                    <a:pt x="1642" y="1202"/>
                  </a:lnTo>
                  <a:lnTo>
                    <a:pt x="1644" y="1199"/>
                  </a:lnTo>
                  <a:lnTo>
                    <a:pt x="1646" y="1197"/>
                  </a:lnTo>
                  <a:lnTo>
                    <a:pt x="1647" y="1189"/>
                  </a:lnTo>
                  <a:lnTo>
                    <a:pt x="1648" y="1177"/>
                  </a:lnTo>
                  <a:lnTo>
                    <a:pt x="1648" y="1161"/>
                  </a:lnTo>
                  <a:lnTo>
                    <a:pt x="1648" y="1142"/>
                  </a:lnTo>
                  <a:lnTo>
                    <a:pt x="1648" y="1126"/>
                  </a:lnTo>
                  <a:lnTo>
                    <a:pt x="1649" y="1115"/>
                  </a:lnTo>
                  <a:lnTo>
                    <a:pt x="1650" y="1111"/>
                  </a:lnTo>
                  <a:lnTo>
                    <a:pt x="1652" y="1107"/>
                  </a:lnTo>
                  <a:lnTo>
                    <a:pt x="1655" y="1102"/>
                  </a:lnTo>
                  <a:lnTo>
                    <a:pt x="1658" y="1098"/>
                  </a:lnTo>
                  <a:lnTo>
                    <a:pt x="1661" y="1094"/>
                  </a:lnTo>
                  <a:lnTo>
                    <a:pt x="1666" y="1090"/>
                  </a:lnTo>
                  <a:lnTo>
                    <a:pt x="1671" y="1088"/>
                  </a:lnTo>
                  <a:lnTo>
                    <a:pt x="1675" y="1085"/>
                  </a:lnTo>
                  <a:lnTo>
                    <a:pt x="1680" y="1085"/>
                  </a:lnTo>
                  <a:lnTo>
                    <a:pt x="1685" y="1087"/>
                  </a:lnTo>
                  <a:lnTo>
                    <a:pt x="1690" y="1088"/>
                  </a:lnTo>
                  <a:lnTo>
                    <a:pt x="1696" y="1090"/>
                  </a:lnTo>
                  <a:lnTo>
                    <a:pt x="1702" y="1092"/>
                  </a:lnTo>
                  <a:lnTo>
                    <a:pt x="1707" y="1094"/>
                  </a:lnTo>
                  <a:lnTo>
                    <a:pt x="1712" y="1095"/>
                  </a:lnTo>
                  <a:lnTo>
                    <a:pt x="1718" y="1094"/>
                  </a:lnTo>
                  <a:lnTo>
                    <a:pt x="1724" y="1092"/>
                  </a:lnTo>
                  <a:lnTo>
                    <a:pt x="1730" y="1089"/>
                  </a:lnTo>
                  <a:lnTo>
                    <a:pt x="1736" y="1085"/>
                  </a:lnTo>
                  <a:lnTo>
                    <a:pt x="1741" y="1082"/>
                  </a:lnTo>
                  <a:lnTo>
                    <a:pt x="1744" y="1078"/>
                  </a:lnTo>
                  <a:lnTo>
                    <a:pt x="1748" y="1073"/>
                  </a:lnTo>
                  <a:lnTo>
                    <a:pt x="1749" y="1070"/>
                  </a:lnTo>
                  <a:lnTo>
                    <a:pt x="1748" y="1066"/>
                  </a:lnTo>
                  <a:lnTo>
                    <a:pt x="1743" y="1059"/>
                  </a:lnTo>
                  <a:lnTo>
                    <a:pt x="1737" y="1051"/>
                  </a:lnTo>
                  <a:lnTo>
                    <a:pt x="1735" y="1045"/>
                  </a:lnTo>
                  <a:lnTo>
                    <a:pt x="1734" y="1040"/>
                  </a:lnTo>
                  <a:lnTo>
                    <a:pt x="1734" y="1035"/>
                  </a:lnTo>
                  <a:lnTo>
                    <a:pt x="1737" y="1029"/>
                  </a:lnTo>
                  <a:lnTo>
                    <a:pt x="1741" y="1026"/>
                  </a:lnTo>
                  <a:lnTo>
                    <a:pt x="1744" y="1024"/>
                  </a:lnTo>
                  <a:lnTo>
                    <a:pt x="1748" y="1022"/>
                  </a:lnTo>
                  <a:lnTo>
                    <a:pt x="1751" y="1024"/>
                  </a:lnTo>
                  <a:lnTo>
                    <a:pt x="1759" y="1027"/>
                  </a:lnTo>
                  <a:lnTo>
                    <a:pt x="1763" y="1032"/>
                  </a:lnTo>
                  <a:lnTo>
                    <a:pt x="1766" y="1033"/>
                  </a:lnTo>
                  <a:lnTo>
                    <a:pt x="1768" y="1034"/>
                  </a:lnTo>
                  <a:lnTo>
                    <a:pt x="1770" y="1034"/>
                  </a:lnTo>
                  <a:lnTo>
                    <a:pt x="1773" y="1033"/>
                  </a:lnTo>
                  <a:lnTo>
                    <a:pt x="1775" y="1032"/>
                  </a:lnTo>
                  <a:lnTo>
                    <a:pt x="1778" y="1028"/>
                  </a:lnTo>
                  <a:lnTo>
                    <a:pt x="1779" y="1024"/>
                  </a:lnTo>
                  <a:lnTo>
                    <a:pt x="1780" y="1018"/>
                  </a:lnTo>
                  <a:lnTo>
                    <a:pt x="1782" y="1005"/>
                  </a:lnTo>
                  <a:lnTo>
                    <a:pt x="1782" y="994"/>
                  </a:lnTo>
                  <a:lnTo>
                    <a:pt x="1782" y="989"/>
                  </a:lnTo>
                  <a:lnTo>
                    <a:pt x="1781" y="984"/>
                  </a:lnTo>
                  <a:lnTo>
                    <a:pt x="1780" y="981"/>
                  </a:lnTo>
                  <a:lnTo>
                    <a:pt x="1779" y="977"/>
                  </a:lnTo>
                  <a:lnTo>
                    <a:pt x="1776" y="974"/>
                  </a:lnTo>
                  <a:lnTo>
                    <a:pt x="1775" y="970"/>
                  </a:lnTo>
                  <a:lnTo>
                    <a:pt x="1774" y="966"/>
                  </a:lnTo>
                  <a:lnTo>
                    <a:pt x="1774" y="964"/>
                  </a:lnTo>
                  <a:lnTo>
                    <a:pt x="1775" y="961"/>
                  </a:lnTo>
                  <a:lnTo>
                    <a:pt x="1776" y="959"/>
                  </a:lnTo>
                  <a:lnTo>
                    <a:pt x="1779" y="958"/>
                  </a:lnTo>
                  <a:lnTo>
                    <a:pt x="1782" y="957"/>
                  </a:lnTo>
                  <a:lnTo>
                    <a:pt x="1798" y="956"/>
                  </a:lnTo>
                  <a:lnTo>
                    <a:pt x="1812" y="955"/>
                  </a:lnTo>
                  <a:lnTo>
                    <a:pt x="1818" y="953"/>
                  </a:lnTo>
                  <a:lnTo>
                    <a:pt x="1824" y="952"/>
                  </a:lnTo>
                  <a:lnTo>
                    <a:pt x="1830" y="950"/>
                  </a:lnTo>
                  <a:lnTo>
                    <a:pt x="1835" y="947"/>
                  </a:lnTo>
                  <a:lnTo>
                    <a:pt x="1838" y="944"/>
                  </a:lnTo>
                  <a:lnTo>
                    <a:pt x="1843" y="938"/>
                  </a:lnTo>
                  <a:lnTo>
                    <a:pt x="1845" y="932"/>
                  </a:lnTo>
                  <a:lnTo>
                    <a:pt x="1848" y="926"/>
                  </a:lnTo>
                  <a:lnTo>
                    <a:pt x="1848" y="920"/>
                  </a:lnTo>
                  <a:lnTo>
                    <a:pt x="1847" y="915"/>
                  </a:lnTo>
                  <a:lnTo>
                    <a:pt x="1845" y="914"/>
                  </a:lnTo>
                  <a:lnTo>
                    <a:pt x="1844" y="913"/>
                  </a:lnTo>
                  <a:lnTo>
                    <a:pt x="1842" y="912"/>
                  </a:lnTo>
                  <a:lnTo>
                    <a:pt x="1839" y="913"/>
                  </a:lnTo>
                  <a:lnTo>
                    <a:pt x="1833" y="913"/>
                  </a:lnTo>
                  <a:lnTo>
                    <a:pt x="1829" y="914"/>
                  </a:lnTo>
                  <a:lnTo>
                    <a:pt x="1824" y="913"/>
                  </a:lnTo>
                  <a:lnTo>
                    <a:pt x="1820" y="913"/>
                  </a:lnTo>
                  <a:lnTo>
                    <a:pt x="1818" y="911"/>
                  </a:lnTo>
                  <a:lnTo>
                    <a:pt x="1817" y="909"/>
                  </a:lnTo>
                  <a:lnTo>
                    <a:pt x="1817" y="906"/>
                  </a:lnTo>
                  <a:lnTo>
                    <a:pt x="1819" y="902"/>
                  </a:lnTo>
                  <a:lnTo>
                    <a:pt x="1823" y="895"/>
                  </a:lnTo>
                  <a:lnTo>
                    <a:pt x="1824" y="888"/>
                  </a:lnTo>
                  <a:lnTo>
                    <a:pt x="1824" y="884"/>
                  </a:lnTo>
                  <a:lnTo>
                    <a:pt x="1823" y="881"/>
                  </a:lnTo>
                  <a:lnTo>
                    <a:pt x="1820" y="879"/>
                  </a:lnTo>
                  <a:lnTo>
                    <a:pt x="1818" y="876"/>
                  </a:lnTo>
                  <a:lnTo>
                    <a:pt x="1811" y="875"/>
                  </a:lnTo>
                  <a:lnTo>
                    <a:pt x="1803" y="874"/>
                  </a:lnTo>
                  <a:lnTo>
                    <a:pt x="1798" y="874"/>
                  </a:lnTo>
                  <a:lnTo>
                    <a:pt x="1793" y="874"/>
                  </a:lnTo>
                  <a:lnTo>
                    <a:pt x="1790" y="871"/>
                  </a:lnTo>
                  <a:lnTo>
                    <a:pt x="1786" y="869"/>
                  </a:lnTo>
                  <a:lnTo>
                    <a:pt x="1782" y="864"/>
                  </a:lnTo>
                  <a:lnTo>
                    <a:pt x="1780" y="858"/>
                  </a:lnTo>
                  <a:lnTo>
                    <a:pt x="1778" y="850"/>
                  </a:lnTo>
                  <a:lnTo>
                    <a:pt x="1775" y="840"/>
                  </a:lnTo>
                  <a:lnTo>
                    <a:pt x="1774" y="831"/>
                  </a:lnTo>
                  <a:lnTo>
                    <a:pt x="1774" y="823"/>
                  </a:lnTo>
                  <a:lnTo>
                    <a:pt x="1775" y="814"/>
                  </a:lnTo>
                  <a:lnTo>
                    <a:pt x="1776" y="808"/>
                  </a:lnTo>
                  <a:lnTo>
                    <a:pt x="1779" y="804"/>
                  </a:lnTo>
                  <a:lnTo>
                    <a:pt x="1784" y="800"/>
                  </a:lnTo>
                  <a:lnTo>
                    <a:pt x="1790" y="798"/>
                  </a:lnTo>
                  <a:lnTo>
                    <a:pt x="1795" y="797"/>
                  </a:lnTo>
                  <a:lnTo>
                    <a:pt x="1801" y="795"/>
                  </a:lnTo>
                  <a:lnTo>
                    <a:pt x="1806" y="798"/>
                  </a:lnTo>
                  <a:lnTo>
                    <a:pt x="1811" y="800"/>
                  </a:lnTo>
                  <a:lnTo>
                    <a:pt x="1813" y="804"/>
                  </a:lnTo>
                  <a:lnTo>
                    <a:pt x="1817" y="814"/>
                  </a:lnTo>
                  <a:lnTo>
                    <a:pt x="1820" y="823"/>
                  </a:lnTo>
                  <a:lnTo>
                    <a:pt x="1823" y="826"/>
                  </a:lnTo>
                  <a:lnTo>
                    <a:pt x="1825" y="829"/>
                  </a:lnTo>
                  <a:lnTo>
                    <a:pt x="1829" y="830"/>
                  </a:lnTo>
                  <a:lnTo>
                    <a:pt x="1832" y="830"/>
                  </a:lnTo>
                  <a:lnTo>
                    <a:pt x="1835" y="829"/>
                  </a:lnTo>
                  <a:lnTo>
                    <a:pt x="1837" y="824"/>
                  </a:lnTo>
                  <a:lnTo>
                    <a:pt x="1838" y="819"/>
                  </a:lnTo>
                  <a:lnTo>
                    <a:pt x="1839" y="813"/>
                  </a:lnTo>
                  <a:lnTo>
                    <a:pt x="1842" y="807"/>
                  </a:lnTo>
                  <a:lnTo>
                    <a:pt x="1845" y="801"/>
                  </a:lnTo>
                  <a:lnTo>
                    <a:pt x="1847" y="800"/>
                  </a:lnTo>
                  <a:lnTo>
                    <a:pt x="1849" y="798"/>
                  </a:lnTo>
                  <a:lnTo>
                    <a:pt x="1851" y="797"/>
                  </a:lnTo>
                  <a:lnTo>
                    <a:pt x="1855" y="797"/>
                  </a:lnTo>
                  <a:lnTo>
                    <a:pt x="1861" y="798"/>
                  </a:lnTo>
                  <a:lnTo>
                    <a:pt x="1866" y="799"/>
                  </a:lnTo>
                  <a:lnTo>
                    <a:pt x="1869" y="802"/>
                  </a:lnTo>
                  <a:lnTo>
                    <a:pt x="1872" y="806"/>
                  </a:lnTo>
                  <a:lnTo>
                    <a:pt x="1873" y="811"/>
                  </a:lnTo>
                  <a:lnTo>
                    <a:pt x="1874" y="814"/>
                  </a:lnTo>
                  <a:lnTo>
                    <a:pt x="1874" y="819"/>
                  </a:lnTo>
                  <a:lnTo>
                    <a:pt x="1874" y="824"/>
                  </a:lnTo>
                  <a:lnTo>
                    <a:pt x="1870" y="832"/>
                  </a:lnTo>
                  <a:lnTo>
                    <a:pt x="1866" y="842"/>
                  </a:lnTo>
                  <a:lnTo>
                    <a:pt x="1861" y="850"/>
                  </a:lnTo>
                  <a:lnTo>
                    <a:pt x="1856" y="857"/>
                  </a:lnTo>
                  <a:lnTo>
                    <a:pt x="1854" y="863"/>
                  </a:lnTo>
                  <a:lnTo>
                    <a:pt x="1854" y="871"/>
                  </a:lnTo>
                  <a:lnTo>
                    <a:pt x="1854" y="875"/>
                  </a:lnTo>
                  <a:lnTo>
                    <a:pt x="1855" y="879"/>
                  </a:lnTo>
                  <a:lnTo>
                    <a:pt x="1857" y="881"/>
                  </a:lnTo>
                  <a:lnTo>
                    <a:pt x="1860" y="882"/>
                  </a:lnTo>
                  <a:lnTo>
                    <a:pt x="1870" y="882"/>
                  </a:lnTo>
                  <a:lnTo>
                    <a:pt x="1886" y="879"/>
                  </a:lnTo>
                  <a:lnTo>
                    <a:pt x="1894" y="876"/>
                  </a:lnTo>
                  <a:lnTo>
                    <a:pt x="1902" y="874"/>
                  </a:lnTo>
                  <a:lnTo>
                    <a:pt x="1910" y="870"/>
                  </a:lnTo>
                  <a:lnTo>
                    <a:pt x="1916" y="867"/>
                  </a:lnTo>
                  <a:lnTo>
                    <a:pt x="1926" y="858"/>
                  </a:lnTo>
                  <a:lnTo>
                    <a:pt x="1936" y="850"/>
                  </a:lnTo>
                  <a:lnTo>
                    <a:pt x="1940" y="846"/>
                  </a:lnTo>
                  <a:lnTo>
                    <a:pt x="1946" y="843"/>
                  </a:lnTo>
                  <a:lnTo>
                    <a:pt x="1951" y="840"/>
                  </a:lnTo>
                  <a:lnTo>
                    <a:pt x="1957" y="840"/>
                  </a:lnTo>
                  <a:lnTo>
                    <a:pt x="1970" y="840"/>
                  </a:lnTo>
                  <a:lnTo>
                    <a:pt x="1982" y="842"/>
                  </a:lnTo>
                  <a:lnTo>
                    <a:pt x="1988" y="842"/>
                  </a:lnTo>
                  <a:lnTo>
                    <a:pt x="1993" y="842"/>
                  </a:lnTo>
                  <a:lnTo>
                    <a:pt x="1995" y="840"/>
                  </a:lnTo>
                  <a:lnTo>
                    <a:pt x="1998" y="839"/>
                  </a:lnTo>
                  <a:lnTo>
                    <a:pt x="1999" y="837"/>
                  </a:lnTo>
                  <a:lnTo>
                    <a:pt x="1998" y="835"/>
                  </a:lnTo>
                  <a:lnTo>
                    <a:pt x="1996" y="830"/>
                  </a:lnTo>
                  <a:lnTo>
                    <a:pt x="1995" y="826"/>
                  </a:lnTo>
                  <a:lnTo>
                    <a:pt x="1990" y="817"/>
                  </a:lnTo>
                  <a:lnTo>
                    <a:pt x="1987" y="808"/>
                  </a:lnTo>
                  <a:lnTo>
                    <a:pt x="1982" y="800"/>
                  </a:lnTo>
                  <a:lnTo>
                    <a:pt x="1977" y="788"/>
                  </a:lnTo>
                  <a:lnTo>
                    <a:pt x="1976" y="781"/>
                  </a:lnTo>
                  <a:lnTo>
                    <a:pt x="1975" y="776"/>
                  </a:lnTo>
                  <a:lnTo>
                    <a:pt x="1975" y="770"/>
                  </a:lnTo>
                  <a:lnTo>
                    <a:pt x="1975" y="767"/>
                  </a:lnTo>
                  <a:lnTo>
                    <a:pt x="1981" y="761"/>
                  </a:lnTo>
                  <a:lnTo>
                    <a:pt x="1987" y="757"/>
                  </a:lnTo>
                  <a:lnTo>
                    <a:pt x="1990" y="755"/>
                  </a:lnTo>
                  <a:lnTo>
                    <a:pt x="1992" y="753"/>
                  </a:lnTo>
                  <a:lnTo>
                    <a:pt x="1993" y="749"/>
                  </a:lnTo>
                  <a:lnTo>
                    <a:pt x="1992" y="744"/>
                  </a:lnTo>
                  <a:lnTo>
                    <a:pt x="1987" y="735"/>
                  </a:lnTo>
                  <a:lnTo>
                    <a:pt x="1980" y="725"/>
                  </a:lnTo>
                  <a:lnTo>
                    <a:pt x="1977" y="720"/>
                  </a:lnTo>
                  <a:lnTo>
                    <a:pt x="1976" y="715"/>
                  </a:lnTo>
                  <a:lnTo>
                    <a:pt x="1975" y="707"/>
                  </a:lnTo>
                  <a:lnTo>
                    <a:pt x="1976" y="699"/>
                  </a:lnTo>
                  <a:lnTo>
                    <a:pt x="1980" y="691"/>
                  </a:lnTo>
                  <a:lnTo>
                    <a:pt x="1983" y="686"/>
                  </a:lnTo>
                  <a:lnTo>
                    <a:pt x="1987" y="681"/>
                  </a:lnTo>
                  <a:lnTo>
                    <a:pt x="1992" y="679"/>
                  </a:lnTo>
                  <a:lnTo>
                    <a:pt x="2000" y="676"/>
                  </a:lnTo>
                  <a:lnTo>
                    <a:pt x="2006" y="675"/>
                  </a:lnTo>
                  <a:lnTo>
                    <a:pt x="2009" y="676"/>
                  </a:lnTo>
                  <a:lnTo>
                    <a:pt x="2012" y="678"/>
                  </a:lnTo>
                  <a:lnTo>
                    <a:pt x="2014" y="680"/>
                  </a:lnTo>
                  <a:lnTo>
                    <a:pt x="2017" y="682"/>
                  </a:lnTo>
                  <a:lnTo>
                    <a:pt x="2020" y="691"/>
                  </a:lnTo>
                  <a:lnTo>
                    <a:pt x="2023" y="699"/>
                  </a:lnTo>
                  <a:lnTo>
                    <a:pt x="2024" y="709"/>
                  </a:lnTo>
                  <a:lnTo>
                    <a:pt x="2026" y="715"/>
                  </a:lnTo>
                  <a:lnTo>
                    <a:pt x="2030" y="719"/>
                  </a:lnTo>
                  <a:lnTo>
                    <a:pt x="2034" y="723"/>
                  </a:lnTo>
                  <a:lnTo>
                    <a:pt x="2037" y="724"/>
                  </a:lnTo>
                  <a:lnTo>
                    <a:pt x="2039" y="724"/>
                  </a:lnTo>
                  <a:lnTo>
                    <a:pt x="2042" y="724"/>
                  </a:lnTo>
                  <a:lnTo>
                    <a:pt x="2044" y="724"/>
                  </a:lnTo>
                  <a:lnTo>
                    <a:pt x="2046" y="723"/>
                  </a:lnTo>
                  <a:lnTo>
                    <a:pt x="2047" y="720"/>
                  </a:lnTo>
                  <a:lnTo>
                    <a:pt x="2047" y="717"/>
                  </a:lnTo>
                  <a:lnTo>
                    <a:pt x="2047" y="713"/>
                  </a:lnTo>
                  <a:lnTo>
                    <a:pt x="2045" y="703"/>
                  </a:lnTo>
                  <a:lnTo>
                    <a:pt x="2040" y="693"/>
                  </a:lnTo>
                  <a:lnTo>
                    <a:pt x="2039" y="688"/>
                  </a:lnTo>
                  <a:lnTo>
                    <a:pt x="2039" y="684"/>
                  </a:lnTo>
                  <a:lnTo>
                    <a:pt x="2040" y="681"/>
                  </a:lnTo>
                  <a:lnTo>
                    <a:pt x="2044" y="679"/>
                  </a:lnTo>
                  <a:lnTo>
                    <a:pt x="2049" y="676"/>
                  </a:lnTo>
                  <a:lnTo>
                    <a:pt x="2052" y="673"/>
                  </a:lnTo>
                  <a:lnTo>
                    <a:pt x="2056" y="671"/>
                  </a:lnTo>
                  <a:lnTo>
                    <a:pt x="2059" y="667"/>
                  </a:lnTo>
                  <a:lnTo>
                    <a:pt x="2062" y="662"/>
                  </a:lnTo>
                  <a:lnTo>
                    <a:pt x="2064" y="659"/>
                  </a:lnTo>
                  <a:lnTo>
                    <a:pt x="2064" y="655"/>
                  </a:lnTo>
                  <a:lnTo>
                    <a:pt x="2064" y="653"/>
                  </a:lnTo>
                  <a:lnTo>
                    <a:pt x="2063" y="650"/>
                  </a:lnTo>
                  <a:lnTo>
                    <a:pt x="2061" y="647"/>
                  </a:lnTo>
                  <a:lnTo>
                    <a:pt x="2057" y="646"/>
                  </a:lnTo>
                  <a:lnTo>
                    <a:pt x="2052" y="643"/>
                  </a:lnTo>
                  <a:lnTo>
                    <a:pt x="2043" y="640"/>
                  </a:lnTo>
                  <a:lnTo>
                    <a:pt x="2034" y="636"/>
                  </a:lnTo>
                  <a:lnTo>
                    <a:pt x="2030" y="636"/>
                  </a:lnTo>
                  <a:lnTo>
                    <a:pt x="2024" y="636"/>
                  </a:lnTo>
                  <a:lnTo>
                    <a:pt x="2018" y="637"/>
                  </a:lnTo>
                  <a:lnTo>
                    <a:pt x="2012" y="638"/>
                  </a:lnTo>
                  <a:lnTo>
                    <a:pt x="2001" y="642"/>
                  </a:lnTo>
                  <a:lnTo>
                    <a:pt x="1994" y="643"/>
                  </a:lnTo>
                  <a:lnTo>
                    <a:pt x="1992" y="643"/>
                  </a:lnTo>
                  <a:lnTo>
                    <a:pt x="1990" y="641"/>
                  </a:lnTo>
                  <a:lnTo>
                    <a:pt x="1990" y="638"/>
                  </a:lnTo>
                  <a:lnTo>
                    <a:pt x="1990" y="634"/>
                  </a:lnTo>
                  <a:lnTo>
                    <a:pt x="1992" y="629"/>
                  </a:lnTo>
                  <a:lnTo>
                    <a:pt x="1993" y="624"/>
                  </a:lnTo>
                  <a:lnTo>
                    <a:pt x="1995" y="618"/>
                  </a:lnTo>
                  <a:lnTo>
                    <a:pt x="1999" y="612"/>
                  </a:lnTo>
                  <a:lnTo>
                    <a:pt x="2002" y="608"/>
                  </a:lnTo>
                  <a:lnTo>
                    <a:pt x="2007" y="604"/>
                  </a:lnTo>
                  <a:lnTo>
                    <a:pt x="2012" y="602"/>
                  </a:lnTo>
                  <a:lnTo>
                    <a:pt x="2018" y="600"/>
                  </a:lnTo>
                  <a:lnTo>
                    <a:pt x="2027" y="598"/>
                  </a:lnTo>
                  <a:lnTo>
                    <a:pt x="2037" y="598"/>
                  </a:lnTo>
                  <a:lnTo>
                    <a:pt x="2043" y="599"/>
                  </a:lnTo>
                  <a:lnTo>
                    <a:pt x="2047" y="603"/>
                  </a:lnTo>
                  <a:lnTo>
                    <a:pt x="2049" y="604"/>
                  </a:lnTo>
                  <a:lnTo>
                    <a:pt x="2049" y="608"/>
                  </a:lnTo>
                  <a:lnTo>
                    <a:pt x="2049" y="610"/>
                  </a:lnTo>
                  <a:lnTo>
                    <a:pt x="2049" y="613"/>
                  </a:lnTo>
                  <a:lnTo>
                    <a:pt x="2047" y="618"/>
                  </a:lnTo>
                  <a:lnTo>
                    <a:pt x="2049" y="621"/>
                  </a:lnTo>
                  <a:lnTo>
                    <a:pt x="2050" y="623"/>
                  </a:lnTo>
                  <a:lnTo>
                    <a:pt x="2052" y="625"/>
                  </a:lnTo>
                  <a:lnTo>
                    <a:pt x="2059" y="628"/>
                  </a:lnTo>
                  <a:lnTo>
                    <a:pt x="2068" y="627"/>
                  </a:lnTo>
                  <a:lnTo>
                    <a:pt x="2076" y="623"/>
                  </a:lnTo>
                  <a:lnTo>
                    <a:pt x="2088" y="616"/>
                  </a:lnTo>
                  <a:lnTo>
                    <a:pt x="2093" y="612"/>
                  </a:lnTo>
                  <a:lnTo>
                    <a:pt x="2097" y="608"/>
                  </a:lnTo>
                  <a:lnTo>
                    <a:pt x="2101" y="603"/>
                  </a:lnTo>
                  <a:lnTo>
                    <a:pt x="2103" y="599"/>
                  </a:lnTo>
                  <a:lnTo>
                    <a:pt x="2106" y="592"/>
                  </a:lnTo>
                  <a:lnTo>
                    <a:pt x="2109" y="587"/>
                  </a:lnTo>
                  <a:lnTo>
                    <a:pt x="2119" y="583"/>
                  </a:lnTo>
                  <a:lnTo>
                    <a:pt x="2141" y="572"/>
                  </a:lnTo>
                  <a:lnTo>
                    <a:pt x="2150" y="568"/>
                  </a:lnTo>
                  <a:lnTo>
                    <a:pt x="2160" y="564"/>
                  </a:lnTo>
                  <a:lnTo>
                    <a:pt x="2172" y="559"/>
                  </a:lnTo>
                  <a:lnTo>
                    <a:pt x="2184" y="554"/>
                  </a:lnTo>
                  <a:lnTo>
                    <a:pt x="2189" y="550"/>
                  </a:lnTo>
                  <a:lnTo>
                    <a:pt x="2193" y="547"/>
                  </a:lnTo>
                  <a:lnTo>
                    <a:pt x="2195" y="542"/>
                  </a:lnTo>
                  <a:lnTo>
                    <a:pt x="2197" y="537"/>
                  </a:lnTo>
                  <a:lnTo>
                    <a:pt x="2200" y="524"/>
                  </a:lnTo>
                  <a:lnTo>
                    <a:pt x="2203" y="510"/>
                  </a:lnTo>
                  <a:lnTo>
                    <a:pt x="2203" y="502"/>
                  </a:lnTo>
                  <a:lnTo>
                    <a:pt x="2204" y="495"/>
                  </a:lnTo>
                  <a:lnTo>
                    <a:pt x="2206" y="491"/>
                  </a:lnTo>
                  <a:lnTo>
                    <a:pt x="2207" y="487"/>
                  </a:lnTo>
                  <a:lnTo>
                    <a:pt x="2208" y="485"/>
                  </a:lnTo>
                  <a:lnTo>
                    <a:pt x="2210" y="485"/>
                  </a:lnTo>
                  <a:lnTo>
                    <a:pt x="2221" y="489"/>
                  </a:lnTo>
                  <a:lnTo>
                    <a:pt x="2232" y="492"/>
                  </a:lnTo>
                  <a:lnTo>
                    <a:pt x="2238" y="490"/>
                  </a:lnTo>
                  <a:lnTo>
                    <a:pt x="2244" y="487"/>
                  </a:lnTo>
                  <a:lnTo>
                    <a:pt x="2246" y="486"/>
                  </a:lnTo>
                  <a:lnTo>
                    <a:pt x="2248" y="485"/>
                  </a:lnTo>
                  <a:lnTo>
                    <a:pt x="2252" y="485"/>
                  </a:lnTo>
                  <a:lnTo>
                    <a:pt x="2253" y="487"/>
                  </a:lnTo>
                  <a:lnTo>
                    <a:pt x="2256" y="489"/>
                  </a:lnTo>
                  <a:lnTo>
                    <a:pt x="2256" y="491"/>
                  </a:lnTo>
                  <a:lnTo>
                    <a:pt x="2256" y="492"/>
                  </a:lnTo>
                  <a:lnTo>
                    <a:pt x="2254" y="493"/>
                  </a:lnTo>
                  <a:lnTo>
                    <a:pt x="2251" y="498"/>
                  </a:lnTo>
                  <a:lnTo>
                    <a:pt x="2247" y="507"/>
                  </a:lnTo>
                  <a:lnTo>
                    <a:pt x="2244" y="516"/>
                  </a:lnTo>
                  <a:lnTo>
                    <a:pt x="2241" y="522"/>
                  </a:lnTo>
                  <a:lnTo>
                    <a:pt x="2240" y="524"/>
                  </a:lnTo>
                  <a:lnTo>
                    <a:pt x="2240" y="527"/>
                  </a:lnTo>
                  <a:lnTo>
                    <a:pt x="2241" y="531"/>
                  </a:lnTo>
                  <a:lnTo>
                    <a:pt x="2244" y="536"/>
                  </a:lnTo>
                  <a:lnTo>
                    <a:pt x="2246" y="540"/>
                  </a:lnTo>
                  <a:lnTo>
                    <a:pt x="2248" y="541"/>
                  </a:lnTo>
                  <a:lnTo>
                    <a:pt x="2252" y="542"/>
                  </a:lnTo>
                  <a:lnTo>
                    <a:pt x="2254" y="541"/>
                  </a:lnTo>
                  <a:lnTo>
                    <a:pt x="2261" y="540"/>
                  </a:lnTo>
                  <a:lnTo>
                    <a:pt x="2266" y="537"/>
                  </a:lnTo>
                  <a:lnTo>
                    <a:pt x="2272" y="534"/>
                  </a:lnTo>
                  <a:lnTo>
                    <a:pt x="2277" y="529"/>
                  </a:lnTo>
                  <a:lnTo>
                    <a:pt x="2280" y="522"/>
                  </a:lnTo>
                  <a:lnTo>
                    <a:pt x="2285" y="515"/>
                  </a:lnTo>
                  <a:lnTo>
                    <a:pt x="2291" y="499"/>
                  </a:lnTo>
                  <a:lnTo>
                    <a:pt x="2296" y="490"/>
                  </a:lnTo>
                  <a:lnTo>
                    <a:pt x="2301" y="482"/>
                  </a:lnTo>
                  <a:lnTo>
                    <a:pt x="2311" y="470"/>
                  </a:lnTo>
                  <a:lnTo>
                    <a:pt x="2322" y="454"/>
                  </a:lnTo>
                  <a:lnTo>
                    <a:pt x="2333" y="440"/>
                  </a:lnTo>
                  <a:lnTo>
                    <a:pt x="2342" y="424"/>
                  </a:lnTo>
                  <a:lnTo>
                    <a:pt x="2352" y="410"/>
                  </a:lnTo>
                  <a:lnTo>
                    <a:pt x="2357" y="405"/>
                  </a:lnTo>
                  <a:lnTo>
                    <a:pt x="2361" y="401"/>
                  </a:lnTo>
                  <a:lnTo>
                    <a:pt x="2367" y="398"/>
                  </a:lnTo>
                  <a:lnTo>
                    <a:pt x="2373" y="397"/>
                  </a:lnTo>
                  <a:lnTo>
                    <a:pt x="2376" y="398"/>
                  </a:lnTo>
                  <a:lnTo>
                    <a:pt x="2379" y="400"/>
                  </a:lnTo>
                  <a:lnTo>
                    <a:pt x="2382" y="402"/>
                  </a:lnTo>
                  <a:lnTo>
                    <a:pt x="2383" y="404"/>
                  </a:lnTo>
                  <a:lnTo>
                    <a:pt x="2386" y="411"/>
                  </a:lnTo>
                  <a:lnTo>
                    <a:pt x="2390" y="420"/>
                  </a:lnTo>
                  <a:lnTo>
                    <a:pt x="2392" y="428"/>
                  </a:lnTo>
                  <a:lnTo>
                    <a:pt x="2396" y="436"/>
                  </a:lnTo>
                  <a:lnTo>
                    <a:pt x="2399" y="444"/>
                  </a:lnTo>
                  <a:lnTo>
                    <a:pt x="2404" y="448"/>
                  </a:lnTo>
                  <a:lnTo>
                    <a:pt x="2410" y="449"/>
                  </a:lnTo>
                  <a:lnTo>
                    <a:pt x="2415" y="451"/>
                  </a:lnTo>
                  <a:lnTo>
                    <a:pt x="2420" y="448"/>
                  </a:lnTo>
                  <a:lnTo>
                    <a:pt x="2423" y="446"/>
                  </a:lnTo>
                  <a:lnTo>
                    <a:pt x="2427" y="442"/>
                  </a:lnTo>
                  <a:lnTo>
                    <a:pt x="2430" y="439"/>
                  </a:lnTo>
                  <a:lnTo>
                    <a:pt x="2431" y="434"/>
                  </a:lnTo>
                  <a:lnTo>
                    <a:pt x="2433" y="430"/>
                  </a:lnTo>
                  <a:lnTo>
                    <a:pt x="2433" y="416"/>
                  </a:lnTo>
                  <a:lnTo>
                    <a:pt x="2434" y="397"/>
                  </a:lnTo>
                  <a:lnTo>
                    <a:pt x="2435" y="389"/>
                  </a:lnTo>
                  <a:lnTo>
                    <a:pt x="2439" y="382"/>
                  </a:lnTo>
                  <a:lnTo>
                    <a:pt x="2440" y="381"/>
                  </a:lnTo>
                  <a:lnTo>
                    <a:pt x="2443" y="379"/>
                  </a:lnTo>
                  <a:lnTo>
                    <a:pt x="2446" y="378"/>
                  </a:lnTo>
                  <a:lnTo>
                    <a:pt x="2449" y="379"/>
                  </a:lnTo>
                  <a:lnTo>
                    <a:pt x="2453" y="382"/>
                  </a:lnTo>
                  <a:lnTo>
                    <a:pt x="2456" y="385"/>
                  </a:lnTo>
                  <a:lnTo>
                    <a:pt x="2458" y="389"/>
                  </a:lnTo>
                  <a:lnTo>
                    <a:pt x="2459" y="394"/>
                  </a:lnTo>
                  <a:lnTo>
                    <a:pt x="2459" y="405"/>
                  </a:lnTo>
                  <a:lnTo>
                    <a:pt x="2459" y="419"/>
                  </a:lnTo>
                  <a:lnTo>
                    <a:pt x="2458" y="432"/>
                  </a:lnTo>
                  <a:lnTo>
                    <a:pt x="2458" y="444"/>
                  </a:lnTo>
                  <a:lnTo>
                    <a:pt x="2458" y="449"/>
                  </a:lnTo>
                  <a:lnTo>
                    <a:pt x="2460" y="454"/>
                  </a:lnTo>
                  <a:lnTo>
                    <a:pt x="2461" y="458"/>
                  </a:lnTo>
                  <a:lnTo>
                    <a:pt x="2465" y="461"/>
                  </a:lnTo>
                  <a:lnTo>
                    <a:pt x="2471" y="465"/>
                  </a:lnTo>
                  <a:lnTo>
                    <a:pt x="2478" y="466"/>
                  </a:lnTo>
                  <a:lnTo>
                    <a:pt x="2485" y="466"/>
                  </a:lnTo>
                  <a:lnTo>
                    <a:pt x="2492" y="466"/>
                  </a:lnTo>
                  <a:lnTo>
                    <a:pt x="2506" y="464"/>
                  </a:lnTo>
                  <a:lnTo>
                    <a:pt x="2516" y="461"/>
                  </a:lnTo>
                  <a:lnTo>
                    <a:pt x="2525" y="460"/>
                  </a:lnTo>
                  <a:lnTo>
                    <a:pt x="2536" y="458"/>
                  </a:lnTo>
                  <a:lnTo>
                    <a:pt x="2542" y="457"/>
                  </a:lnTo>
                  <a:lnTo>
                    <a:pt x="2547" y="454"/>
                  </a:lnTo>
                  <a:lnTo>
                    <a:pt x="2553" y="451"/>
                  </a:lnTo>
                  <a:lnTo>
                    <a:pt x="2560" y="446"/>
                  </a:lnTo>
                  <a:lnTo>
                    <a:pt x="2562" y="444"/>
                  </a:lnTo>
                  <a:lnTo>
                    <a:pt x="2565" y="440"/>
                  </a:lnTo>
                  <a:lnTo>
                    <a:pt x="2566" y="438"/>
                  </a:lnTo>
                  <a:lnTo>
                    <a:pt x="2566" y="434"/>
                  </a:lnTo>
                  <a:lnTo>
                    <a:pt x="2566" y="428"/>
                  </a:lnTo>
                  <a:lnTo>
                    <a:pt x="2565" y="421"/>
                  </a:lnTo>
                  <a:lnTo>
                    <a:pt x="2563" y="415"/>
                  </a:lnTo>
                  <a:lnTo>
                    <a:pt x="2562" y="408"/>
                  </a:lnTo>
                  <a:lnTo>
                    <a:pt x="2562" y="402"/>
                  </a:lnTo>
                  <a:lnTo>
                    <a:pt x="2565" y="396"/>
                  </a:lnTo>
                  <a:lnTo>
                    <a:pt x="2574" y="378"/>
                  </a:lnTo>
                  <a:lnTo>
                    <a:pt x="2579" y="366"/>
                  </a:lnTo>
                  <a:lnTo>
                    <a:pt x="2579" y="365"/>
                  </a:lnTo>
                  <a:lnTo>
                    <a:pt x="2576" y="364"/>
                  </a:lnTo>
                  <a:lnTo>
                    <a:pt x="2574" y="365"/>
                  </a:lnTo>
                  <a:lnTo>
                    <a:pt x="2569" y="366"/>
                  </a:lnTo>
                  <a:lnTo>
                    <a:pt x="2560" y="370"/>
                  </a:lnTo>
                  <a:lnTo>
                    <a:pt x="2548" y="375"/>
                  </a:lnTo>
                  <a:lnTo>
                    <a:pt x="2541" y="376"/>
                  </a:lnTo>
                  <a:lnTo>
                    <a:pt x="2536" y="376"/>
                  </a:lnTo>
                  <a:lnTo>
                    <a:pt x="2531" y="376"/>
                  </a:lnTo>
                  <a:lnTo>
                    <a:pt x="2528" y="375"/>
                  </a:lnTo>
                  <a:lnTo>
                    <a:pt x="2524" y="372"/>
                  </a:lnTo>
                  <a:lnTo>
                    <a:pt x="2522" y="369"/>
                  </a:lnTo>
                  <a:lnTo>
                    <a:pt x="2522" y="363"/>
                  </a:lnTo>
                  <a:lnTo>
                    <a:pt x="2522" y="357"/>
                  </a:lnTo>
                  <a:lnTo>
                    <a:pt x="2523" y="350"/>
                  </a:lnTo>
                  <a:lnTo>
                    <a:pt x="2525" y="342"/>
                  </a:lnTo>
                  <a:lnTo>
                    <a:pt x="2528" y="337"/>
                  </a:lnTo>
                  <a:lnTo>
                    <a:pt x="2532" y="332"/>
                  </a:lnTo>
                  <a:lnTo>
                    <a:pt x="2537" y="327"/>
                  </a:lnTo>
                  <a:lnTo>
                    <a:pt x="2543" y="325"/>
                  </a:lnTo>
                  <a:lnTo>
                    <a:pt x="2550" y="322"/>
                  </a:lnTo>
                  <a:lnTo>
                    <a:pt x="2557" y="321"/>
                  </a:lnTo>
                  <a:lnTo>
                    <a:pt x="2562" y="320"/>
                  </a:lnTo>
                  <a:lnTo>
                    <a:pt x="2566" y="319"/>
                  </a:lnTo>
                  <a:lnTo>
                    <a:pt x="2568" y="316"/>
                  </a:lnTo>
                  <a:lnTo>
                    <a:pt x="2571" y="315"/>
                  </a:lnTo>
                  <a:lnTo>
                    <a:pt x="2573" y="310"/>
                  </a:lnTo>
                  <a:lnTo>
                    <a:pt x="2575" y="304"/>
                  </a:lnTo>
                  <a:lnTo>
                    <a:pt x="2578" y="300"/>
                  </a:lnTo>
                  <a:lnTo>
                    <a:pt x="2579" y="294"/>
                  </a:lnTo>
                  <a:lnTo>
                    <a:pt x="2579" y="291"/>
                  </a:lnTo>
                  <a:lnTo>
                    <a:pt x="2578" y="288"/>
                  </a:lnTo>
                  <a:lnTo>
                    <a:pt x="2576" y="285"/>
                  </a:lnTo>
                  <a:lnTo>
                    <a:pt x="2575" y="282"/>
                  </a:lnTo>
                  <a:lnTo>
                    <a:pt x="2569" y="274"/>
                  </a:lnTo>
                  <a:lnTo>
                    <a:pt x="2563" y="265"/>
                  </a:lnTo>
                  <a:lnTo>
                    <a:pt x="2559" y="257"/>
                  </a:lnTo>
                  <a:lnTo>
                    <a:pt x="2556" y="249"/>
                  </a:lnTo>
                  <a:lnTo>
                    <a:pt x="2556" y="245"/>
                  </a:lnTo>
                  <a:lnTo>
                    <a:pt x="2559" y="240"/>
                  </a:lnTo>
                  <a:lnTo>
                    <a:pt x="2561" y="237"/>
                  </a:lnTo>
                  <a:lnTo>
                    <a:pt x="2565" y="232"/>
                  </a:lnTo>
                  <a:lnTo>
                    <a:pt x="2573" y="225"/>
                  </a:lnTo>
                  <a:lnTo>
                    <a:pt x="2579" y="220"/>
                  </a:lnTo>
                  <a:lnTo>
                    <a:pt x="2594" y="213"/>
                  </a:lnTo>
                  <a:lnTo>
                    <a:pt x="2605" y="207"/>
                  </a:lnTo>
                  <a:lnTo>
                    <a:pt x="2606" y="205"/>
                  </a:lnTo>
                  <a:lnTo>
                    <a:pt x="2606" y="202"/>
                  </a:lnTo>
                  <a:lnTo>
                    <a:pt x="2605" y="199"/>
                  </a:lnTo>
                  <a:lnTo>
                    <a:pt x="2604" y="196"/>
                  </a:lnTo>
                  <a:lnTo>
                    <a:pt x="2599" y="192"/>
                  </a:lnTo>
                  <a:lnTo>
                    <a:pt x="2594" y="188"/>
                  </a:lnTo>
                  <a:lnTo>
                    <a:pt x="2592" y="187"/>
                  </a:lnTo>
                  <a:lnTo>
                    <a:pt x="2588" y="187"/>
                  </a:lnTo>
                  <a:lnTo>
                    <a:pt x="2585" y="187"/>
                  </a:lnTo>
                  <a:lnTo>
                    <a:pt x="2580" y="188"/>
                  </a:lnTo>
                  <a:lnTo>
                    <a:pt x="2571" y="193"/>
                  </a:lnTo>
                  <a:lnTo>
                    <a:pt x="2561" y="199"/>
                  </a:lnTo>
                  <a:lnTo>
                    <a:pt x="2553" y="205"/>
                  </a:lnTo>
                  <a:lnTo>
                    <a:pt x="2544" y="209"/>
                  </a:lnTo>
                  <a:lnTo>
                    <a:pt x="2540" y="212"/>
                  </a:lnTo>
                  <a:lnTo>
                    <a:pt x="2535" y="213"/>
                  </a:lnTo>
                  <a:lnTo>
                    <a:pt x="2530" y="213"/>
                  </a:lnTo>
                  <a:lnTo>
                    <a:pt x="2525" y="213"/>
                  </a:lnTo>
                  <a:lnTo>
                    <a:pt x="2513" y="213"/>
                  </a:lnTo>
                  <a:lnTo>
                    <a:pt x="2500" y="212"/>
                  </a:lnTo>
                  <a:lnTo>
                    <a:pt x="2488" y="212"/>
                  </a:lnTo>
                  <a:lnTo>
                    <a:pt x="2479" y="213"/>
                  </a:lnTo>
                  <a:lnTo>
                    <a:pt x="2471" y="212"/>
                  </a:lnTo>
                  <a:lnTo>
                    <a:pt x="2464" y="209"/>
                  </a:lnTo>
                  <a:lnTo>
                    <a:pt x="2458" y="206"/>
                  </a:lnTo>
                  <a:lnTo>
                    <a:pt x="2454" y="200"/>
                  </a:lnTo>
                  <a:lnTo>
                    <a:pt x="2448" y="190"/>
                  </a:lnTo>
                  <a:lnTo>
                    <a:pt x="2439" y="175"/>
                  </a:lnTo>
                  <a:lnTo>
                    <a:pt x="2434" y="168"/>
                  </a:lnTo>
                  <a:lnTo>
                    <a:pt x="2428" y="162"/>
                  </a:lnTo>
                  <a:lnTo>
                    <a:pt x="2423" y="157"/>
                  </a:lnTo>
                  <a:lnTo>
                    <a:pt x="2418" y="155"/>
                  </a:lnTo>
                  <a:lnTo>
                    <a:pt x="2409" y="152"/>
                  </a:lnTo>
                  <a:lnTo>
                    <a:pt x="2397" y="151"/>
                  </a:lnTo>
                  <a:lnTo>
                    <a:pt x="2386" y="152"/>
                  </a:lnTo>
                  <a:lnTo>
                    <a:pt x="2377" y="153"/>
                  </a:lnTo>
                  <a:lnTo>
                    <a:pt x="2372" y="156"/>
                  </a:lnTo>
                  <a:lnTo>
                    <a:pt x="2368" y="161"/>
                  </a:lnTo>
                  <a:lnTo>
                    <a:pt x="2365" y="165"/>
                  </a:lnTo>
                  <a:lnTo>
                    <a:pt x="2362" y="171"/>
                  </a:lnTo>
                  <a:lnTo>
                    <a:pt x="2361" y="178"/>
                  </a:lnTo>
                  <a:lnTo>
                    <a:pt x="2360" y="184"/>
                  </a:lnTo>
                  <a:lnTo>
                    <a:pt x="2360" y="192"/>
                  </a:lnTo>
                  <a:lnTo>
                    <a:pt x="2361" y="197"/>
                  </a:lnTo>
                  <a:lnTo>
                    <a:pt x="2361" y="202"/>
                  </a:lnTo>
                  <a:lnTo>
                    <a:pt x="2361" y="207"/>
                  </a:lnTo>
                  <a:lnTo>
                    <a:pt x="2360" y="211"/>
                  </a:lnTo>
                  <a:lnTo>
                    <a:pt x="2359" y="214"/>
                  </a:lnTo>
                  <a:lnTo>
                    <a:pt x="2358" y="216"/>
                  </a:lnTo>
                  <a:lnTo>
                    <a:pt x="2355" y="218"/>
                  </a:lnTo>
                  <a:lnTo>
                    <a:pt x="2353" y="219"/>
                  </a:lnTo>
                  <a:lnTo>
                    <a:pt x="2349" y="220"/>
                  </a:lnTo>
                  <a:lnTo>
                    <a:pt x="2347" y="220"/>
                  </a:lnTo>
                  <a:lnTo>
                    <a:pt x="2345" y="219"/>
                  </a:lnTo>
                  <a:lnTo>
                    <a:pt x="2342" y="218"/>
                  </a:lnTo>
                  <a:lnTo>
                    <a:pt x="2340" y="216"/>
                  </a:lnTo>
                  <a:lnTo>
                    <a:pt x="2335" y="212"/>
                  </a:lnTo>
                  <a:lnTo>
                    <a:pt x="2330" y="206"/>
                  </a:lnTo>
                  <a:lnTo>
                    <a:pt x="2328" y="203"/>
                  </a:lnTo>
                  <a:lnTo>
                    <a:pt x="2324" y="202"/>
                  </a:lnTo>
                  <a:lnTo>
                    <a:pt x="2321" y="201"/>
                  </a:lnTo>
                  <a:lnTo>
                    <a:pt x="2316" y="201"/>
                  </a:lnTo>
                  <a:lnTo>
                    <a:pt x="2311" y="201"/>
                  </a:lnTo>
                  <a:lnTo>
                    <a:pt x="2307" y="202"/>
                  </a:lnTo>
                  <a:lnTo>
                    <a:pt x="2301" y="203"/>
                  </a:lnTo>
                  <a:lnTo>
                    <a:pt x="2296" y="206"/>
                  </a:lnTo>
                  <a:lnTo>
                    <a:pt x="2284" y="212"/>
                  </a:lnTo>
                  <a:lnTo>
                    <a:pt x="2267" y="216"/>
                  </a:lnTo>
                  <a:lnTo>
                    <a:pt x="2250" y="221"/>
                  </a:lnTo>
                  <a:lnTo>
                    <a:pt x="2235" y="225"/>
                  </a:lnTo>
                  <a:lnTo>
                    <a:pt x="2225" y="226"/>
                  </a:lnTo>
                  <a:lnTo>
                    <a:pt x="2215" y="225"/>
                  </a:lnTo>
                  <a:lnTo>
                    <a:pt x="2204" y="222"/>
                  </a:lnTo>
                  <a:lnTo>
                    <a:pt x="2195" y="220"/>
                  </a:lnTo>
                  <a:lnTo>
                    <a:pt x="2191" y="216"/>
                  </a:lnTo>
                  <a:lnTo>
                    <a:pt x="2188" y="212"/>
                  </a:lnTo>
                  <a:lnTo>
                    <a:pt x="2182" y="205"/>
                  </a:lnTo>
                  <a:lnTo>
                    <a:pt x="2177" y="197"/>
                  </a:lnTo>
                  <a:lnTo>
                    <a:pt x="2171" y="189"/>
                  </a:lnTo>
                  <a:lnTo>
                    <a:pt x="2166" y="182"/>
                  </a:lnTo>
                  <a:lnTo>
                    <a:pt x="2162" y="176"/>
                  </a:lnTo>
                  <a:lnTo>
                    <a:pt x="2157" y="171"/>
                  </a:lnTo>
                  <a:lnTo>
                    <a:pt x="2152" y="169"/>
                  </a:lnTo>
                  <a:lnTo>
                    <a:pt x="2147" y="169"/>
                  </a:lnTo>
                  <a:lnTo>
                    <a:pt x="2144" y="169"/>
                  </a:lnTo>
                  <a:lnTo>
                    <a:pt x="2140" y="169"/>
                  </a:lnTo>
                  <a:lnTo>
                    <a:pt x="2133" y="173"/>
                  </a:lnTo>
                  <a:lnTo>
                    <a:pt x="2126" y="176"/>
                  </a:lnTo>
                  <a:lnTo>
                    <a:pt x="2119" y="178"/>
                  </a:lnTo>
                  <a:lnTo>
                    <a:pt x="2110" y="178"/>
                  </a:lnTo>
                  <a:lnTo>
                    <a:pt x="2099" y="176"/>
                  </a:lnTo>
                  <a:lnTo>
                    <a:pt x="2083" y="171"/>
                  </a:lnTo>
                  <a:lnTo>
                    <a:pt x="2080" y="169"/>
                  </a:lnTo>
                  <a:lnTo>
                    <a:pt x="2076" y="167"/>
                  </a:lnTo>
                  <a:lnTo>
                    <a:pt x="2074" y="164"/>
                  </a:lnTo>
                  <a:lnTo>
                    <a:pt x="2072" y="161"/>
                  </a:lnTo>
                  <a:lnTo>
                    <a:pt x="2071" y="153"/>
                  </a:lnTo>
                  <a:lnTo>
                    <a:pt x="2070" y="145"/>
                  </a:lnTo>
                  <a:lnTo>
                    <a:pt x="2070" y="138"/>
                  </a:lnTo>
                  <a:lnTo>
                    <a:pt x="2070" y="131"/>
                  </a:lnTo>
                  <a:lnTo>
                    <a:pt x="2069" y="127"/>
                  </a:lnTo>
                  <a:lnTo>
                    <a:pt x="2068" y="125"/>
                  </a:lnTo>
                  <a:lnTo>
                    <a:pt x="2066" y="123"/>
                  </a:lnTo>
                  <a:lnTo>
                    <a:pt x="2064" y="121"/>
                  </a:lnTo>
                  <a:lnTo>
                    <a:pt x="2058" y="120"/>
                  </a:lnTo>
                  <a:lnTo>
                    <a:pt x="2052" y="119"/>
                  </a:lnTo>
                  <a:lnTo>
                    <a:pt x="2046" y="120"/>
                  </a:lnTo>
                  <a:lnTo>
                    <a:pt x="2040" y="121"/>
                  </a:lnTo>
                  <a:lnTo>
                    <a:pt x="2034" y="123"/>
                  </a:lnTo>
                  <a:lnTo>
                    <a:pt x="2028" y="123"/>
                  </a:lnTo>
                  <a:lnTo>
                    <a:pt x="2024" y="123"/>
                  </a:lnTo>
                  <a:lnTo>
                    <a:pt x="2018" y="121"/>
                  </a:lnTo>
                  <a:lnTo>
                    <a:pt x="2013" y="119"/>
                  </a:lnTo>
                  <a:lnTo>
                    <a:pt x="2009" y="117"/>
                  </a:lnTo>
                  <a:lnTo>
                    <a:pt x="2005" y="112"/>
                  </a:lnTo>
                  <a:lnTo>
                    <a:pt x="2001" y="107"/>
                  </a:lnTo>
                  <a:lnTo>
                    <a:pt x="1995" y="96"/>
                  </a:lnTo>
                  <a:lnTo>
                    <a:pt x="1989" y="86"/>
                  </a:lnTo>
                  <a:lnTo>
                    <a:pt x="1987" y="85"/>
                  </a:lnTo>
                  <a:lnTo>
                    <a:pt x="1984" y="82"/>
                  </a:lnTo>
                  <a:lnTo>
                    <a:pt x="1980" y="82"/>
                  </a:lnTo>
                  <a:lnTo>
                    <a:pt x="1975" y="81"/>
                  </a:lnTo>
                  <a:lnTo>
                    <a:pt x="1964" y="82"/>
                  </a:lnTo>
                  <a:lnTo>
                    <a:pt x="1956" y="83"/>
                  </a:lnTo>
                  <a:lnTo>
                    <a:pt x="1946" y="85"/>
                  </a:lnTo>
                  <a:lnTo>
                    <a:pt x="1933" y="87"/>
                  </a:lnTo>
                  <a:lnTo>
                    <a:pt x="1920" y="89"/>
                  </a:lnTo>
                  <a:lnTo>
                    <a:pt x="1908" y="92"/>
                  </a:lnTo>
                  <a:lnTo>
                    <a:pt x="1899" y="96"/>
                  </a:lnTo>
                  <a:lnTo>
                    <a:pt x="1889" y="104"/>
                  </a:lnTo>
                  <a:lnTo>
                    <a:pt x="1881" y="111"/>
                  </a:lnTo>
                  <a:lnTo>
                    <a:pt x="1872" y="118"/>
                  </a:lnTo>
                  <a:lnTo>
                    <a:pt x="1862" y="125"/>
                  </a:lnTo>
                  <a:lnTo>
                    <a:pt x="1854" y="129"/>
                  </a:lnTo>
                  <a:lnTo>
                    <a:pt x="1845" y="130"/>
                  </a:lnTo>
                  <a:lnTo>
                    <a:pt x="1839" y="131"/>
                  </a:lnTo>
                  <a:lnTo>
                    <a:pt x="1826" y="132"/>
                  </a:lnTo>
                  <a:lnTo>
                    <a:pt x="1813" y="137"/>
                  </a:lnTo>
                  <a:lnTo>
                    <a:pt x="1798" y="142"/>
                  </a:lnTo>
                  <a:lnTo>
                    <a:pt x="1780" y="144"/>
                  </a:lnTo>
                  <a:lnTo>
                    <a:pt x="1775" y="145"/>
                  </a:lnTo>
                  <a:lnTo>
                    <a:pt x="1770" y="148"/>
                  </a:lnTo>
                  <a:lnTo>
                    <a:pt x="1767" y="150"/>
                  </a:lnTo>
                  <a:lnTo>
                    <a:pt x="1765" y="153"/>
                  </a:lnTo>
                  <a:lnTo>
                    <a:pt x="1761" y="159"/>
                  </a:lnTo>
                  <a:lnTo>
                    <a:pt x="1759" y="164"/>
                  </a:lnTo>
                  <a:lnTo>
                    <a:pt x="1757" y="165"/>
                  </a:lnTo>
                  <a:lnTo>
                    <a:pt x="1759" y="167"/>
                  </a:lnTo>
                  <a:lnTo>
                    <a:pt x="1760" y="168"/>
                  </a:lnTo>
                  <a:lnTo>
                    <a:pt x="1761" y="169"/>
                  </a:lnTo>
                  <a:lnTo>
                    <a:pt x="1767" y="171"/>
                  </a:lnTo>
                  <a:lnTo>
                    <a:pt x="1774" y="171"/>
                  </a:lnTo>
                  <a:lnTo>
                    <a:pt x="1782" y="173"/>
                  </a:lnTo>
                  <a:lnTo>
                    <a:pt x="1791" y="176"/>
                  </a:lnTo>
                  <a:lnTo>
                    <a:pt x="1793" y="178"/>
                  </a:lnTo>
                  <a:lnTo>
                    <a:pt x="1795" y="182"/>
                  </a:lnTo>
                  <a:lnTo>
                    <a:pt x="1797" y="184"/>
                  </a:lnTo>
                  <a:lnTo>
                    <a:pt x="1798" y="188"/>
                  </a:lnTo>
                  <a:lnTo>
                    <a:pt x="1797" y="193"/>
                  </a:lnTo>
                  <a:lnTo>
                    <a:pt x="1794" y="197"/>
                  </a:lnTo>
                  <a:lnTo>
                    <a:pt x="1791" y="205"/>
                  </a:lnTo>
                  <a:lnTo>
                    <a:pt x="1786" y="212"/>
                  </a:lnTo>
                  <a:lnTo>
                    <a:pt x="1776" y="225"/>
                  </a:lnTo>
                  <a:lnTo>
                    <a:pt x="1767" y="234"/>
                  </a:lnTo>
                  <a:lnTo>
                    <a:pt x="1757" y="241"/>
                  </a:lnTo>
                  <a:lnTo>
                    <a:pt x="1749" y="249"/>
                  </a:lnTo>
                  <a:lnTo>
                    <a:pt x="1741" y="256"/>
                  </a:lnTo>
                  <a:lnTo>
                    <a:pt x="1734" y="264"/>
                  </a:lnTo>
                  <a:lnTo>
                    <a:pt x="1727" y="274"/>
                  </a:lnTo>
                  <a:lnTo>
                    <a:pt x="1718" y="281"/>
                  </a:lnTo>
                  <a:lnTo>
                    <a:pt x="1709" y="287"/>
                  </a:lnTo>
                  <a:lnTo>
                    <a:pt x="1698" y="293"/>
                  </a:lnTo>
                  <a:lnTo>
                    <a:pt x="1685" y="297"/>
                  </a:lnTo>
                  <a:lnTo>
                    <a:pt x="1671" y="302"/>
                  </a:lnTo>
                  <a:lnTo>
                    <a:pt x="1665" y="304"/>
                  </a:lnTo>
                  <a:lnTo>
                    <a:pt x="1660" y="307"/>
                  </a:lnTo>
                  <a:lnTo>
                    <a:pt x="1655" y="309"/>
                  </a:lnTo>
                  <a:lnTo>
                    <a:pt x="1653" y="313"/>
                  </a:lnTo>
                  <a:lnTo>
                    <a:pt x="1650" y="316"/>
                  </a:lnTo>
                  <a:lnTo>
                    <a:pt x="1650" y="320"/>
                  </a:lnTo>
                  <a:lnTo>
                    <a:pt x="1652" y="322"/>
                  </a:lnTo>
                  <a:lnTo>
                    <a:pt x="1653" y="326"/>
                  </a:lnTo>
                  <a:lnTo>
                    <a:pt x="1658" y="332"/>
                  </a:lnTo>
                  <a:lnTo>
                    <a:pt x="1662" y="337"/>
                  </a:lnTo>
                  <a:lnTo>
                    <a:pt x="1667" y="345"/>
                  </a:lnTo>
                  <a:lnTo>
                    <a:pt x="1671" y="354"/>
                  </a:lnTo>
                  <a:lnTo>
                    <a:pt x="1672" y="359"/>
                  </a:lnTo>
                  <a:lnTo>
                    <a:pt x="1672" y="364"/>
                  </a:lnTo>
                  <a:lnTo>
                    <a:pt x="1671" y="369"/>
                  </a:lnTo>
                  <a:lnTo>
                    <a:pt x="1668" y="371"/>
                  </a:lnTo>
                  <a:lnTo>
                    <a:pt x="1665" y="376"/>
                  </a:lnTo>
                  <a:lnTo>
                    <a:pt x="1661" y="379"/>
                  </a:lnTo>
                  <a:lnTo>
                    <a:pt x="1659" y="385"/>
                  </a:lnTo>
                  <a:lnTo>
                    <a:pt x="1655" y="394"/>
                  </a:lnTo>
                  <a:lnTo>
                    <a:pt x="1649" y="404"/>
                  </a:lnTo>
                  <a:lnTo>
                    <a:pt x="1641" y="415"/>
                  </a:lnTo>
                  <a:lnTo>
                    <a:pt x="1636" y="420"/>
                  </a:lnTo>
                  <a:lnTo>
                    <a:pt x="1630" y="424"/>
                  </a:lnTo>
                  <a:lnTo>
                    <a:pt x="1625" y="427"/>
                  </a:lnTo>
                  <a:lnTo>
                    <a:pt x="1620" y="428"/>
                  </a:lnTo>
                  <a:lnTo>
                    <a:pt x="1606" y="430"/>
                  </a:lnTo>
                  <a:lnTo>
                    <a:pt x="1589" y="434"/>
                  </a:lnTo>
                  <a:lnTo>
                    <a:pt x="1568" y="438"/>
                  </a:lnTo>
                  <a:lnTo>
                    <a:pt x="1551" y="440"/>
                  </a:lnTo>
                  <a:lnTo>
                    <a:pt x="1532" y="442"/>
                  </a:lnTo>
                  <a:lnTo>
                    <a:pt x="1510" y="445"/>
                  </a:lnTo>
                  <a:lnTo>
                    <a:pt x="1491" y="446"/>
                  </a:lnTo>
                  <a:lnTo>
                    <a:pt x="1478" y="447"/>
                  </a:lnTo>
                  <a:lnTo>
                    <a:pt x="1466" y="448"/>
                  </a:lnTo>
                  <a:lnTo>
                    <a:pt x="1452" y="448"/>
                  </a:lnTo>
                  <a:lnTo>
                    <a:pt x="1445" y="448"/>
                  </a:lnTo>
                  <a:lnTo>
                    <a:pt x="1438" y="447"/>
                  </a:lnTo>
                  <a:lnTo>
                    <a:pt x="1432" y="445"/>
                  </a:lnTo>
                  <a:lnTo>
                    <a:pt x="1427" y="440"/>
                  </a:lnTo>
                  <a:lnTo>
                    <a:pt x="1423" y="435"/>
                  </a:lnTo>
                  <a:lnTo>
                    <a:pt x="1421" y="433"/>
                  </a:lnTo>
                  <a:lnTo>
                    <a:pt x="1417" y="430"/>
                  </a:lnTo>
                  <a:lnTo>
                    <a:pt x="1414" y="429"/>
                  </a:lnTo>
                  <a:lnTo>
                    <a:pt x="1406" y="426"/>
                  </a:lnTo>
                  <a:lnTo>
                    <a:pt x="1396" y="419"/>
                  </a:lnTo>
                  <a:lnTo>
                    <a:pt x="1383" y="410"/>
                  </a:lnTo>
                  <a:lnTo>
                    <a:pt x="1370" y="402"/>
                  </a:lnTo>
                  <a:lnTo>
                    <a:pt x="1364" y="398"/>
                  </a:lnTo>
                  <a:lnTo>
                    <a:pt x="1358" y="394"/>
                  </a:lnTo>
                  <a:lnTo>
                    <a:pt x="1352" y="388"/>
                  </a:lnTo>
                  <a:lnTo>
                    <a:pt x="1347" y="382"/>
                  </a:lnTo>
                  <a:lnTo>
                    <a:pt x="1344" y="371"/>
                  </a:lnTo>
                  <a:lnTo>
                    <a:pt x="1339" y="353"/>
                  </a:lnTo>
                  <a:lnTo>
                    <a:pt x="1337" y="333"/>
                  </a:lnTo>
                  <a:lnTo>
                    <a:pt x="1334" y="309"/>
                  </a:lnTo>
                  <a:lnTo>
                    <a:pt x="1333" y="285"/>
                  </a:lnTo>
                  <a:lnTo>
                    <a:pt x="1333" y="264"/>
                  </a:lnTo>
                  <a:lnTo>
                    <a:pt x="1333" y="255"/>
                  </a:lnTo>
                  <a:lnTo>
                    <a:pt x="1334" y="246"/>
                  </a:lnTo>
                  <a:lnTo>
                    <a:pt x="1337" y="239"/>
                  </a:lnTo>
                  <a:lnTo>
                    <a:pt x="1338" y="233"/>
                  </a:lnTo>
                  <a:lnTo>
                    <a:pt x="1344" y="226"/>
                  </a:lnTo>
                  <a:lnTo>
                    <a:pt x="1348" y="219"/>
                  </a:lnTo>
                  <a:lnTo>
                    <a:pt x="1354" y="213"/>
                  </a:lnTo>
                  <a:lnTo>
                    <a:pt x="1359" y="208"/>
                  </a:lnTo>
                  <a:lnTo>
                    <a:pt x="1364" y="203"/>
                  </a:lnTo>
                  <a:lnTo>
                    <a:pt x="1368" y="200"/>
                  </a:lnTo>
                  <a:lnTo>
                    <a:pt x="1370" y="196"/>
                  </a:lnTo>
                  <a:lnTo>
                    <a:pt x="1371" y="192"/>
                  </a:lnTo>
                  <a:lnTo>
                    <a:pt x="1372" y="184"/>
                  </a:lnTo>
                  <a:lnTo>
                    <a:pt x="1373" y="180"/>
                  </a:lnTo>
                  <a:lnTo>
                    <a:pt x="1375" y="177"/>
                  </a:lnTo>
                  <a:lnTo>
                    <a:pt x="1377" y="176"/>
                  </a:lnTo>
                  <a:lnTo>
                    <a:pt x="1378" y="175"/>
                  </a:lnTo>
                  <a:lnTo>
                    <a:pt x="1381" y="174"/>
                  </a:lnTo>
                  <a:lnTo>
                    <a:pt x="1383" y="174"/>
                  </a:lnTo>
                  <a:lnTo>
                    <a:pt x="1384" y="171"/>
                  </a:lnTo>
                  <a:lnTo>
                    <a:pt x="1385" y="169"/>
                  </a:lnTo>
                  <a:lnTo>
                    <a:pt x="1385" y="165"/>
                  </a:lnTo>
                  <a:lnTo>
                    <a:pt x="1384" y="162"/>
                  </a:lnTo>
                  <a:lnTo>
                    <a:pt x="1383" y="158"/>
                  </a:lnTo>
                  <a:lnTo>
                    <a:pt x="1382" y="155"/>
                  </a:lnTo>
                  <a:lnTo>
                    <a:pt x="1379" y="151"/>
                  </a:lnTo>
                  <a:lnTo>
                    <a:pt x="1373" y="148"/>
                  </a:lnTo>
                  <a:lnTo>
                    <a:pt x="1369" y="142"/>
                  </a:lnTo>
                  <a:lnTo>
                    <a:pt x="1366" y="139"/>
                  </a:lnTo>
                  <a:lnTo>
                    <a:pt x="1365" y="136"/>
                  </a:lnTo>
                  <a:lnTo>
                    <a:pt x="1364" y="132"/>
                  </a:lnTo>
                  <a:lnTo>
                    <a:pt x="1363" y="127"/>
                  </a:lnTo>
                  <a:lnTo>
                    <a:pt x="1363" y="124"/>
                  </a:lnTo>
                  <a:lnTo>
                    <a:pt x="1360" y="118"/>
                  </a:lnTo>
                  <a:lnTo>
                    <a:pt x="1358" y="113"/>
                  </a:lnTo>
                  <a:lnTo>
                    <a:pt x="1356" y="108"/>
                  </a:lnTo>
                  <a:lnTo>
                    <a:pt x="1348" y="100"/>
                  </a:lnTo>
                  <a:lnTo>
                    <a:pt x="1341" y="93"/>
                  </a:lnTo>
                  <a:lnTo>
                    <a:pt x="1334" y="86"/>
                  </a:lnTo>
                  <a:lnTo>
                    <a:pt x="1328" y="77"/>
                  </a:lnTo>
                  <a:lnTo>
                    <a:pt x="1324" y="69"/>
                  </a:lnTo>
                  <a:lnTo>
                    <a:pt x="1320" y="61"/>
                  </a:lnTo>
                  <a:lnTo>
                    <a:pt x="1314" y="52"/>
                  </a:lnTo>
                  <a:lnTo>
                    <a:pt x="1307" y="41"/>
                  </a:lnTo>
                  <a:lnTo>
                    <a:pt x="1299" y="29"/>
                  </a:lnTo>
                  <a:lnTo>
                    <a:pt x="1291" y="19"/>
                  </a:lnTo>
                  <a:lnTo>
                    <a:pt x="1283" y="13"/>
                  </a:lnTo>
                  <a:lnTo>
                    <a:pt x="1274" y="8"/>
                  </a:lnTo>
                  <a:lnTo>
                    <a:pt x="1264" y="6"/>
                  </a:lnTo>
                  <a:lnTo>
                    <a:pt x="1255" y="4"/>
                  </a:lnTo>
                  <a:lnTo>
                    <a:pt x="1251" y="4"/>
                  </a:lnTo>
                  <a:lnTo>
                    <a:pt x="1246" y="4"/>
                  </a:lnTo>
                  <a:lnTo>
                    <a:pt x="1242" y="5"/>
                  </a:lnTo>
                  <a:lnTo>
                    <a:pt x="1238" y="6"/>
                  </a:lnTo>
                  <a:lnTo>
                    <a:pt x="1234" y="8"/>
                  </a:lnTo>
                  <a:lnTo>
                    <a:pt x="1231" y="11"/>
                  </a:lnTo>
                  <a:lnTo>
                    <a:pt x="1228" y="14"/>
                  </a:lnTo>
                  <a:lnTo>
                    <a:pt x="1226" y="19"/>
                  </a:lnTo>
                  <a:lnTo>
                    <a:pt x="1224" y="29"/>
                  </a:lnTo>
                  <a:lnTo>
                    <a:pt x="1220" y="39"/>
                  </a:lnTo>
                  <a:lnTo>
                    <a:pt x="1218" y="45"/>
                  </a:lnTo>
                  <a:lnTo>
                    <a:pt x="1215" y="50"/>
                  </a:lnTo>
                  <a:lnTo>
                    <a:pt x="1212" y="54"/>
                  </a:lnTo>
                  <a:lnTo>
                    <a:pt x="1207" y="58"/>
                  </a:lnTo>
                  <a:lnTo>
                    <a:pt x="1198" y="63"/>
                  </a:lnTo>
                  <a:lnTo>
                    <a:pt x="1192" y="68"/>
                  </a:lnTo>
                  <a:lnTo>
                    <a:pt x="1184" y="70"/>
                  </a:lnTo>
                  <a:lnTo>
                    <a:pt x="1180" y="70"/>
                  </a:lnTo>
                  <a:lnTo>
                    <a:pt x="1173" y="57"/>
                  </a:lnTo>
                  <a:lnTo>
                    <a:pt x="1162" y="41"/>
                  </a:lnTo>
                  <a:lnTo>
                    <a:pt x="1157" y="39"/>
                  </a:lnTo>
                  <a:lnTo>
                    <a:pt x="1154" y="39"/>
                  </a:lnTo>
                  <a:lnTo>
                    <a:pt x="1149" y="41"/>
                  </a:lnTo>
                  <a:lnTo>
                    <a:pt x="1145" y="42"/>
                  </a:lnTo>
                  <a:lnTo>
                    <a:pt x="1137" y="47"/>
                  </a:lnTo>
                  <a:lnTo>
                    <a:pt x="1129" y="52"/>
                  </a:lnTo>
                  <a:lnTo>
                    <a:pt x="1119" y="57"/>
                  </a:lnTo>
                  <a:lnTo>
                    <a:pt x="1110" y="61"/>
                  </a:lnTo>
                  <a:lnTo>
                    <a:pt x="1098" y="62"/>
                  </a:lnTo>
                  <a:lnTo>
                    <a:pt x="1088" y="61"/>
                  </a:lnTo>
                  <a:lnTo>
                    <a:pt x="1074" y="50"/>
                  </a:lnTo>
                  <a:lnTo>
                    <a:pt x="1063" y="41"/>
                  </a:lnTo>
                  <a:lnTo>
                    <a:pt x="1060" y="42"/>
                  </a:lnTo>
                  <a:lnTo>
                    <a:pt x="1058" y="44"/>
                  </a:lnTo>
                  <a:lnTo>
                    <a:pt x="1057" y="48"/>
                  </a:lnTo>
                  <a:lnTo>
                    <a:pt x="1056" y="52"/>
                  </a:lnTo>
                  <a:lnTo>
                    <a:pt x="1056" y="62"/>
                  </a:lnTo>
                  <a:lnTo>
                    <a:pt x="1056" y="73"/>
                  </a:lnTo>
                  <a:lnTo>
                    <a:pt x="1055" y="82"/>
                  </a:lnTo>
                  <a:lnTo>
                    <a:pt x="1052" y="92"/>
                  </a:lnTo>
                  <a:lnTo>
                    <a:pt x="1048" y="100"/>
                  </a:lnTo>
                  <a:lnTo>
                    <a:pt x="1043" y="108"/>
                  </a:lnTo>
                  <a:lnTo>
                    <a:pt x="1041" y="111"/>
                  </a:lnTo>
                  <a:lnTo>
                    <a:pt x="1038" y="112"/>
                  </a:lnTo>
                  <a:lnTo>
                    <a:pt x="1035" y="114"/>
                  </a:lnTo>
                  <a:lnTo>
                    <a:pt x="1031" y="114"/>
                  </a:lnTo>
                  <a:lnTo>
                    <a:pt x="1023" y="115"/>
                  </a:lnTo>
                  <a:lnTo>
                    <a:pt x="1016" y="114"/>
                  </a:lnTo>
                  <a:lnTo>
                    <a:pt x="1009" y="113"/>
                  </a:lnTo>
                  <a:lnTo>
                    <a:pt x="1003" y="111"/>
                  </a:lnTo>
                  <a:lnTo>
                    <a:pt x="999" y="110"/>
                  </a:lnTo>
                  <a:lnTo>
                    <a:pt x="997" y="108"/>
                  </a:lnTo>
                  <a:lnTo>
                    <a:pt x="995" y="105"/>
                  </a:lnTo>
                  <a:lnTo>
                    <a:pt x="994" y="101"/>
                  </a:lnTo>
                  <a:lnTo>
                    <a:pt x="994" y="99"/>
                  </a:lnTo>
                  <a:lnTo>
                    <a:pt x="997" y="95"/>
                  </a:lnTo>
                  <a:lnTo>
                    <a:pt x="999" y="93"/>
                  </a:lnTo>
                  <a:lnTo>
                    <a:pt x="1003" y="90"/>
                  </a:lnTo>
                  <a:lnTo>
                    <a:pt x="1006" y="88"/>
                  </a:lnTo>
                  <a:lnTo>
                    <a:pt x="1010" y="83"/>
                  </a:lnTo>
                  <a:lnTo>
                    <a:pt x="1011" y="79"/>
                  </a:lnTo>
                  <a:lnTo>
                    <a:pt x="1012" y="71"/>
                  </a:lnTo>
                  <a:lnTo>
                    <a:pt x="1012" y="66"/>
                  </a:lnTo>
                  <a:lnTo>
                    <a:pt x="1010" y="61"/>
                  </a:lnTo>
                  <a:lnTo>
                    <a:pt x="1006" y="57"/>
                  </a:lnTo>
                  <a:lnTo>
                    <a:pt x="1000" y="55"/>
                  </a:lnTo>
                  <a:lnTo>
                    <a:pt x="992" y="52"/>
                  </a:lnTo>
                  <a:lnTo>
                    <a:pt x="981" y="51"/>
                  </a:lnTo>
                  <a:lnTo>
                    <a:pt x="969" y="51"/>
                  </a:lnTo>
                  <a:lnTo>
                    <a:pt x="961" y="51"/>
                  </a:lnTo>
                  <a:lnTo>
                    <a:pt x="957" y="51"/>
                  </a:lnTo>
                  <a:lnTo>
                    <a:pt x="955" y="50"/>
                  </a:lnTo>
                  <a:lnTo>
                    <a:pt x="955" y="49"/>
                  </a:lnTo>
                  <a:lnTo>
                    <a:pt x="955" y="48"/>
                  </a:lnTo>
                  <a:lnTo>
                    <a:pt x="956" y="45"/>
                  </a:lnTo>
                  <a:lnTo>
                    <a:pt x="959" y="43"/>
                  </a:lnTo>
                  <a:lnTo>
                    <a:pt x="963" y="41"/>
                  </a:lnTo>
                  <a:lnTo>
                    <a:pt x="968" y="39"/>
                  </a:lnTo>
                  <a:lnTo>
                    <a:pt x="974" y="37"/>
                  </a:lnTo>
                  <a:lnTo>
                    <a:pt x="978" y="33"/>
                  </a:lnTo>
                  <a:lnTo>
                    <a:pt x="979" y="30"/>
                  </a:lnTo>
                  <a:lnTo>
                    <a:pt x="980" y="26"/>
                  </a:lnTo>
                  <a:lnTo>
                    <a:pt x="978" y="23"/>
                  </a:lnTo>
                  <a:lnTo>
                    <a:pt x="975" y="19"/>
                  </a:lnTo>
                  <a:lnTo>
                    <a:pt x="972" y="17"/>
                  </a:lnTo>
                  <a:lnTo>
                    <a:pt x="966" y="14"/>
                  </a:lnTo>
                  <a:lnTo>
                    <a:pt x="955" y="11"/>
                  </a:lnTo>
                  <a:lnTo>
                    <a:pt x="944" y="6"/>
                  </a:lnTo>
                  <a:lnTo>
                    <a:pt x="934" y="3"/>
                  </a:lnTo>
                  <a:lnTo>
                    <a:pt x="923" y="0"/>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10" name="安徽">
              <a:extLst>
                <a:ext uri="{FF2B5EF4-FFF2-40B4-BE49-F238E27FC236}">
                  <a16:creationId xmlns="" xmlns:a16="http://schemas.microsoft.com/office/drawing/2014/main" id="{1DD5F2CC-1FF9-4E2C-A47C-759009B8FB1B}"/>
                </a:ext>
              </a:extLst>
            </p:cNvPr>
            <p:cNvSpPr>
              <a:spLocks/>
            </p:cNvSpPr>
            <p:nvPr/>
          </p:nvSpPr>
          <p:spPr bwMode="auto">
            <a:xfrm>
              <a:off x="7104836" y="3820790"/>
              <a:ext cx="479261" cy="616192"/>
            </a:xfrm>
            <a:custGeom>
              <a:avLst/>
              <a:gdLst>
                <a:gd name="T0" fmla="*/ 1649 w 1769"/>
                <a:gd name="T1" fmla="*/ 1386 h 2242"/>
                <a:gd name="T2" fmla="*/ 1461 w 1769"/>
                <a:gd name="T3" fmla="*/ 1420 h 2242"/>
                <a:gd name="T4" fmla="*/ 1473 w 1769"/>
                <a:gd name="T5" fmla="*/ 1325 h 2242"/>
                <a:gd name="T6" fmla="*/ 1439 w 1769"/>
                <a:gd name="T7" fmla="*/ 1249 h 2242"/>
                <a:gd name="T8" fmla="*/ 1392 w 1769"/>
                <a:gd name="T9" fmla="*/ 1223 h 2242"/>
                <a:gd name="T10" fmla="*/ 1288 w 1769"/>
                <a:gd name="T11" fmla="*/ 1146 h 2242"/>
                <a:gd name="T12" fmla="*/ 1360 w 1769"/>
                <a:gd name="T13" fmla="*/ 1005 h 2242"/>
                <a:gd name="T14" fmla="*/ 1344 w 1769"/>
                <a:gd name="T15" fmla="*/ 878 h 2242"/>
                <a:gd name="T16" fmla="*/ 1471 w 1769"/>
                <a:gd name="T17" fmla="*/ 840 h 2242"/>
                <a:gd name="T18" fmla="*/ 1553 w 1769"/>
                <a:gd name="T19" fmla="*/ 767 h 2242"/>
                <a:gd name="T20" fmla="*/ 1424 w 1769"/>
                <a:gd name="T21" fmla="*/ 673 h 2242"/>
                <a:gd name="T22" fmla="*/ 1371 w 1769"/>
                <a:gd name="T23" fmla="*/ 774 h 2242"/>
                <a:gd name="T24" fmla="*/ 1205 w 1769"/>
                <a:gd name="T25" fmla="*/ 692 h 2242"/>
                <a:gd name="T26" fmla="*/ 1137 w 1769"/>
                <a:gd name="T27" fmla="*/ 604 h 2242"/>
                <a:gd name="T28" fmla="*/ 1087 w 1769"/>
                <a:gd name="T29" fmla="*/ 525 h 2242"/>
                <a:gd name="T30" fmla="*/ 1130 w 1769"/>
                <a:gd name="T31" fmla="*/ 414 h 2242"/>
                <a:gd name="T32" fmla="*/ 997 w 1769"/>
                <a:gd name="T33" fmla="*/ 364 h 2242"/>
                <a:gd name="T34" fmla="*/ 950 w 1769"/>
                <a:gd name="T35" fmla="*/ 270 h 2242"/>
                <a:gd name="T36" fmla="*/ 873 w 1769"/>
                <a:gd name="T37" fmla="*/ 247 h 2242"/>
                <a:gd name="T38" fmla="*/ 730 w 1769"/>
                <a:gd name="T39" fmla="*/ 208 h 2242"/>
                <a:gd name="T40" fmla="*/ 648 w 1769"/>
                <a:gd name="T41" fmla="*/ 99 h 2242"/>
                <a:gd name="T42" fmla="*/ 482 w 1769"/>
                <a:gd name="T43" fmla="*/ 0 h 2242"/>
                <a:gd name="T44" fmla="*/ 456 w 1769"/>
                <a:gd name="T45" fmla="*/ 137 h 2242"/>
                <a:gd name="T46" fmla="*/ 553 w 1769"/>
                <a:gd name="T47" fmla="*/ 232 h 2242"/>
                <a:gd name="T48" fmla="*/ 519 w 1769"/>
                <a:gd name="T49" fmla="*/ 357 h 2242"/>
                <a:gd name="T50" fmla="*/ 391 w 1769"/>
                <a:gd name="T51" fmla="*/ 371 h 2242"/>
                <a:gd name="T52" fmla="*/ 284 w 1769"/>
                <a:gd name="T53" fmla="*/ 272 h 2242"/>
                <a:gd name="T54" fmla="*/ 230 w 1769"/>
                <a:gd name="T55" fmla="*/ 364 h 2242"/>
                <a:gd name="T56" fmla="*/ 235 w 1769"/>
                <a:gd name="T57" fmla="*/ 488 h 2242"/>
                <a:gd name="T58" fmla="*/ 147 w 1769"/>
                <a:gd name="T59" fmla="*/ 617 h 2242"/>
                <a:gd name="T60" fmla="*/ 12 w 1769"/>
                <a:gd name="T61" fmla="*/ 694 h 2242"/>
                <a:gd name="T62" fmla="*/ 37 w 1769"/>
                <a:gd name="T63" fmla="*/ 796 h 2242"/>
                <a:gd name="T64" fmla="*/ 106 w 1769"/>
                <a:gd name="T65" fmla="*/ 902 h 2242"/>
                <a:gd name="T66" fmla="*/ 193 w 1769"/>
                <a:gd name="T67" fmla="*/ 941 h 2242"/>
                <a:gd name="T68" fmla="*/ 311 w 1769"/>
                <a:gd name="T69" fmla="*/ 959 h 2242"/>
                <a:gd name="T70" fmla="*/ 366 w 1769"/>
                <a:gd name="T71" fmla="*/ 944 h 2242"/>
                <a:gd name="T72" fmla="*/ 383 w 1769"/>
                <a:gd name="T73" fmla="*/ 1211 h 2242"/>
                <a:gd name="T74" fmla="*/ 232 w 1769"/>
                <a:gd name="T75" fmla="*/ 1329 h 2242"/>
                <a:gd name="T76" fmla="*/ 261 w 1769"/>
                <a:gd name="T77" fmla="*/ 1514 h 2242"/>
                <a:gd name="T78" fmla="*/ 391 w 1769"/>
                <a:gd name="T79" fmla="*/ 1542 h 2242"/>
                <a:gd name="T80" fmla="*/ 406 w 1769"/>
                <a:gd name="T81" fmla="*/ 1657 h 2242"/>
                <a:gd name="T82" fmla="*/ 371 w 1769"/>
                <a:gd name="T83" fmla="*/ 1763 h 2242"/>
                <a:gd name="T84" fmla="*/ 415 w 1769"/>
                <a:gd name="T85" fmla="*/ 1878 h 2242"/>
                <a:gd name="T86" fmla="*/ 495 w 1769"/>
                <a:gd name="T87" fmla="*/ 2046 h 2242"/>
                <a:gd name="T88" fmla="*/ 580 w 1769"/>
                <a:gd name="T89" fmla="*/ 2122 h 2242"/>
                <a:gd name="T90" fmla="*/ 750 w 1769"/>
                <a:gd name="T91" fmla="*/ 2007 h 2242"/>
                <a:gd name="T92" fmla="*/ 740 w 1769"/>
                <a:gd name="T93" fmla="*/ 2123 h 2242"/>
                <a:gd name="T94" fmla="*/ 804 w 1769"/>
                <a:gd name="T95" fmla="*/ 2201 h 2242"/>
                <a:gd name="T96" fmla="*/ 872 w 1769"/>
                <a:gd name="T97" fmla="*/ 2095 h 2242"/>
                <a:gd name="T98" fmla="*/ 967 w 1769"/>
                <a:gd name="T99" fmla="*/ 2084 h 2242"/>
                <a:gd name="T100" fmla="*/ 1103 w 1769"/>
                <a:gd name="T101" fmla="*/ 2191 h 2242"/>
                <a:gd name="T102" fmla="*/ 1263 w 1769"/>
                <a:gd name="T103" fmla="*/ 2188 h 2242"/>
                <a:gd name="T104" fmla="*/ 1359 w 1769"/>
                <a:gd name="T105" fmla="*/ 2189 h 2242"/>
                <a:gd name="T106" fmla="*/ 1427 w 1769"/>
                <a:gd name="T107" fmla="*/ 2137 h 2242"/>
                <a:gd name="T108" fmla="*/ 1523 w 1769"/>
                <a:gd name="T109" fmla="*/ 1998 h 2242"/>
                <a:gd name="T110" fmla="*/ 1539 w 1769"/>
                <a:gd name="T111" fmla="*/ 1883 h 2242"/>
                <a:gd name="T112" fmla="*/ 1587 w 1769"/>
                <a:gd name="T113" fmla="*/ 1817 h 2242"/>
                <a:gd name="T114" fmla="*/ 1703 w 1769"/>
                <a:gd name="T115" fmla="*/ 1778 h 2242"/>
                <a:gd name="T116" fmla="*/ 1671 w 1769"/>
                <a:gd name="T117" fmla="*/ 1673 h 2242"/>
                <a:gd name="T118" fmla="*/ 1729 w 1769"/>
                <a:gd name="T119" fmla="*/ 1612 h 2242"/>
                <a:gd name="T120" fmla="*/ 1766 w 1769"/>
                <a:gd name="T121" fmla="*/ 1444 h 2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69" h="2242">
                  <a:moveTo>
                    <a:pt x="1750" y="1441"/>
                  </a:moveTo>
                  <a:lnTo>
                    <a:pt x="1743" y="1437"/>
                  </a:lnTo>
                  <a:lnTo>
                    <a:pt x="1736" y="1432"/>
                  </a:lnTo>
                  <a:lnTo>
                    <a:pt x="1731" y="1430"/>
                  </a:lnTo>
                  <a:lnTo>
                    <a:pt x="1725" y="1429"/>
                  </a:lnTo>
                  <a:lnTo>
                    <a:pt x="1718" y="1430"/>
                  </a:lnTo>
                  <a:lnTo>
                    <a:pt x="1711" y="1431"/>
                  </a:lnTo>
                  <a:lnTo>
                    <a:pt x="1695" y="1433"/>
                  </a:lnTo>
                  <a:lnTo>
                    <a:pt x="1682" y="1435"/>
                  </a:lnTo>
                  <a:lnTo>
                    <a:pt x="1676" y="1433"/>
                  </a:lnTo>
                  <a:lnTo>
                    <a:pt x="1673" y="1431"/>
                  </a:lnTo>
                  <a:lnTo>
                    <a:pt x="1671" y="1429"/>
                  </a:lnTo>
                  <a:lnTo>
                    <a:pt x="1668" y="1424"/>
                  </a:lnTo>
                  <a:lnTo>
                    <a:pt x="1666" y="1414"/>
                  </a:lnTo>
                  <a:lnTo>
                    <a:pt x="1666" y="1404"/>
                  </a:lnTo>
                  <a:lnTo>
                    <a:pt x="1666" y="1393"/>
                  </a:lnTo>
                  <a:lnTo>
                    <a:pt x="1665" y="1386"/>
                  </a:lnTo>
                  <a:lnTo>
                    <a:pt x="1663" y="1383"/>
                  </a:lnTo>
                  <a:lnTo>
                    <a:pt x="1662" y="1382"/>
                  </a:lnTo>
                  <a:lnTo>
                    <a:pt x="1661" y="1381"/>
                  </a:lnTo>
                  <a:lnTo>
                    <a:pt x="1660" y="1381"/>
                  </a:lnTo>
                  <a:lnTo>
                    <a:pt x="1649" y="1386"/>
                  </a:lnTo>
                  <a:lnTo>
                    <a:pt x="1635" y="1395"/>
                  </a:lnTo>
                  <a:lnTo>
                    <a:pt x="1630" y="1397"/>
                  </a:lnTo>
                  <a:lnTo>
                    <a:pt x="1625" y="1398"/>
                  </a:lnTo>
                  <a:lnTo>
                    <a:pt x="1622" y="1397"/>
                  </a:lnTo>
                  <a:lnTo>
                    <a:pt x="1617" y="1397"/>
                  </a:lnTo>
                  <a:lnTo>
                    <a:pt x="1610" y="1393"/>
                  </a:lnTo>
                  <a:lnTo>
                    <a:pt x="1600" y="1388"/>
                  </a:lnTo>
                  <a:lnTo>
                    <a:pt x="1596" y="1386"/>
                  </a:lnTo>
                  <a:lnTo>
                    <a:pt x="1592" y="1386"/>
                  </a:lnTo>
                  <a:lnTo>
                    <a:pt x="1590" y="1387"/>
                  </a:lnTo>
                  <a:lnTo>
                    <a:pt x="1587" y="1389"/>
                  </a:lnTo>
                  <a:lnTo>
                    <a:pt x="1581" y="1397"/>
                  </a:lnTo>
                  <a:lnTo>
                    <a:pt x="1573" y="1404"/>
                  </a:lnTo>
                  <a:lnTo>
                    <a:pt x="1566" y="1407"/>
                  </a:lnTo>
                  <a:lnTo>
                    <a:pt x="1558" y="1411"/>
                  </a:lnTo>
                  <a:lnTo>
                    <a:pt x="1547" y="1412"/>
                  </a:lnTo>
                  <a:lnTo>
                    <a:pt x="1535" y="1414"/>
                  </a:lnTo>
                  <a:lnTo>
                    <a:pt x="1512" y="1416"/>
                  </a:lnTo>
                  <a:lnTo>
                    <a:pt x="1496" y="1418"/>
                  </a:lnTo>
                  <a:lnTo>
                    <a:pt x="1483" y="1419"/>
                  </a:lnTo>
                  <a:lnTo>
                    <a:pt x="1468" y="1420"/>
                  </a:lnTo>
                  <a:lnTo>
                    <a:pt x="1461" y="1420"/>
                  </a:lnTo>
                  <a:lnTo>
                    <a:pt x="1455" y="1419"/>
                  </a:lnTo>
                  <a:lnTo>
                    <a:pt x="1452" y="1418"/>
                  </a:lnTo>
                  <a:lnTo>
                    <a:pt x="1449" y="1416"/>
                  </a:lnTo>
                  <a:lnTo>
                    <a:pt x="1447" y="1410"/>
                  </a:lnTo>
                  <a:lnTo>
                    <a:pt x="1442" y="1404"/>
                  </a:lnTo>
                  <a:lnTo>
                    <a:pt x="1438" y="1399"/>
                  </a:lnTo>
                  <a:lnTo>
                    <a:pt x="1430" y="1394"/>
                  </a:lnTo>
                  <a:lnTo>
                    <a:pt x="1428" y="1391"/>
                  </a:lnTo>
                  <a:lnTo>
                    <a:pt x="1427" y="1388"/>
                  </a:lnTo>
                  <a:lnTo>
                    <a:pt x="1426" y="1385"/>
                  </a:lnTo>
                  <a:lnTo>
                    <a:pt x="1427" y="1381"/>
                  </a:lnTo>
                  <a:lnTo>
                    <a:pt x="1428" y="1379"/>
                  </a:lnTo>
                  <a:lnTo>
                    <a:pt x="1430" y="1375"/>
                  </a:lnTo>
                  <a:lnTo>
                    <a:pt x="1434" y="1373"/>
                  </a:lnTo>
                  <a:lnTo>
                    <a:pt x="1438" y="1372"/>
                  </a:lnTo>
                  <a:lnTo>
                    <a:pt x="1445" y="1369"/>
                  </a:lnTo>
                  <a:lnTo>
                    <a:pt x="1452" y="1364"/>
                  </a:lnTo>
                  <a:lnTo>
                    <a:pt x="1459" y="1359"/>
                  </a:lnTo>
                  <a:lnTo>
                    <a:pt x="1465" y="1348"/>
                  </a:lnTo>
                  <a:lnTo>
                    <a:pt x="1468" y="1341"/>
                  </a:lnTo>
                  <a:lnTo>
                    <a:pt x="1472" y="1334"/>
                  </a:lnTo>
                  <a:lnTo>
                    <a:pt x="1473" y="1325"/>
                  </a:lnTo>
                  <a:lnTo>
                    <a:pt x="1476" y="1317"/>
                  </a:lnTo>
                  <a:lnTo>
                    <a:pt x="1477" y="1301"/>
                  </a:lnTo>
                  <a:lnTo>
                    <a:pt x="1477" y="1291"/>
                  </a:lnTo>
                  <a:lnTo>
                    <a:pt x="1477" y="1279"/>
                  </a:lnTo>
                  <a:lnTo>
                    <a:pt x="1476" y="1262"/>
                  </a:lnTo>
                  <a:lnTo>
                    <a:pt x="1474" y="1254"/>
                  </a:lnTo>
                  <a:lnTo>
                    <a:pt x="1472" y="1247"/>
                  </a:lnTo>
                  <a:lnTo>
                    <a:pt x="1471" y="1244"/>
                  </a:lnTo>
                  <a:lnTo>
                    <a:pt x="1468" y="1242"/>
                  </a:lnTo>
                  <a:lnTo>
                    <a:pt x="1466" y="1241"/>
                  </a:lnTo>
                  <a:lnTo>
                    <a:pt x="1465" y="1240"/>
                  </a:lnTo>
                  <a:lnTo>
                    <a:pt x="1460" y="1240"/>
                  </a:lnTo>
                  <a:lnTo>
                    <a:pt x="1457" y="1241"/>
                  </a:lnTo>
                  <a:lnTo>
                    <a:pt x="1454" y="1243"/>
                  </a:lnTo>
                  <a:lnTo>
                    <a:pt x="1452" y="1247"/>
                  </a:lnTo>
                  <a:lnTo>
                    <a:pt x="1449" y="1249"/>
                  </a:lnTo>
                  <a:lnTo>
                    <a:pt x="1448" y="1253"/>
                  </a:lnTo>
                  <a:lnTo>
                    <a:pt x="1446" y="1254"/>
                  </a:lnTo>
                  <a:lnTo>
                    <a:pt x="1443" y="1255"/>
                  </a:lnTo>
                  <a:lnTo>
                    <a:pt x="1441" y="1254"/>
                  </a:lnTo>
                  <a:lnTo>
                    <a:pt x="1440" y="1252"/>
                  </a:lnTo>
                  <a:lnTo>
                    <a:pt x="1439" y="1249"/>
                  </a:lnTo>
                  <a:lnTo>
                    <a:pt x="1438" y="1246"/>
                  </a:lnTo>
                  <a:lnTo>
                    <a:pt x="1436" y="1238"/>
                  </a:lnTo>
                  <a:lnTo>
                    <a:pt x="1435" y="1230"/>
                  </a:lnTo>
                  <a:lnTo>
                    <a:pt x="1434" y="1228"/>
                  </a:lnTo>
                  <a:lnTo>
                    <a:pt x="1432" y="1227"/>
                  </a:lnTo>
                  <a:lnTo>
                    <a:pt x="1429" y="1228"/>
                  </a:lnTo>
                  <a:lnTo>
                    <a:pt x="1427" y="1230"/>
                  </a:lnTo>
                  <a:lnTo>
                    <a:pt x="1420" y="1237"/>
                  </a:lnTo>
                  <a:lnTo>
                    <a:pt x="1413" y="1246"/>
                  </a:lnTo>
                  <a:lnTo>
                    <a:pt x="1409" y="1250"/>
                  </a:lnTo>
                  <a:lnTo>
                    <a:pt x="1405" y="1253"/>
                  </a:lnTo>
                  <a:lnTo>
                    <a:pt x="1401" y="1254"/>
                  </a:lnTo>
                  <a:lnTo>
                    <a:pt x="1397" y="1255"/>
                  </a:lnTo>
                  <a:lnTo>
                    <a:pt x="1395" y="1255"/>
                  </a:lnTo>
                  <a:lnTo>
                    <a:pt x="1391" y="1254"/>
                  </a:lnTo>
                  <a:lnTo>
                    <a:pt x="1389" y="1252"/>
                  </a:lnTo>
                  <a:lnTo>
                    <a:pt x="1388" y="1248"/>
                  </a:lnTo>
                  <a:lnTo>
                    <a:pt x="1386" y="1243"/>
                  </a:lnTo>
                  <a:lnTo>
                    <a:pt x="1386" y="1240"/>
                  </a:lnTo>
                  <a:lnTo>
                    <a:pt x="1388" y="1236"/>
                  </a:lnTo>
                  <a:lnTo>
                    <a:pt x="1389" y="1231"/>
                  </a:lnTo>
                  <a:lnTo>
                    <a:pt x="1392" y="1223"/>
                  </a:lnTo>
                  <a:lnTo>
                    <a:pt x="1394" y="1215"/>
                  </a:lnTo>
                  <a:lnTo>
                    <a:pt x="1394" y="1211"/>
                  </a:lnTo>
                  <a:lnTo>
                    <a:pt x="1392" y="1208"/>
                  </a:lnTo>
                  <a:lnTo>
                    <a:pt x="1389" y="1205"/>
                  </a:lnTo>
                  <a:lnTo>
                    <a:pt x="1385" y="1204"/>
                  </a:lnTo>
                  <a:lnTo>
                    <a:pt x="1376" y="1202"/>
                  </a:lnTo>
                  <a:lnTo>
                    <a:pt x="1363" y="1202"/>
                  </a:lnTo>
                  <a:lnTo>
                    <a:pt x="1354" y="1202"/>
                  </a:lnTo>
                  <a:lnTo>
                    <a:pt x="1347" y="1200"/>
                  </a:lnTo>
                  <a:lnTo>
                    <a:pt x="1341" y="1198"/>
                  </a:lnTo>
                  <a:lnTo>
                    <a:pt x="1336" y="1194"/>
                  </a:lnTo>
                  <a:lnTo>
                    <a:pt x="1333" y="1191"/>
                  </a:lnTo>
                  <a:lnTo>
                    <a:pt x="1329" y="1186"/>
                  </a:lnTo>
                  <a:lnTo>
                    <a:pt x="1328" y="1179"/>
                  </a:lnTo>
                  <a:lnTo>
                    <a:pt x="1327" y="1172"/>
                  </a:lnTo>
                  <a:lnTo>
                    <a:pt x="1326" y="1167"/>
                  </a:lnTo>
                  <a:lnTo>
                    <a:pt x="1323" y="1164"/>
                  </a:lnTo>
                  <a:lnTo>
                    <a:pt x="1320" y="1160"/>
                  </a:lnTo>
                  <a:lnTo>
                    <a:pt x="1314" y="1158"/>
                  </a:lnTo>
                  <a:lnTo>
                    <a:pt x="1306" y="1154"/>
                  </a:lnTo>
                  <a:lnTo>
                    <a:pt x="1296" y="1150"/>
                  </a:lnTo>
                  <a:lnTo>
                    <a:pt x="1288" y="1146"/>
                  </a:lnTo>
                  <a:lnTo>
                    <a:pt x="1282" y="1141"/>
                  </a:lnTo>
                  <a:lnTo>
                    <a:pt x="1278" y="1136"/>
                  </a:lnTo>
                  <a:lnTo>
                    <a:pt x="1276" y="1133"/>
                  </a:lnTo>
                  <a:lnTo>
                    <a:pt x="1275" y="1128"/>
                  </a:lnTo>
                  <a:lnTo>
                    <a:pt x="1275" y="1124"/>
                  </a:lnTo>
                  <a:lnTo>
                    <a:pt x="1276" y="1116"/>
                  </a:lnTo>
                  <a:lnTo>
                    <a:pt x="1278" y="1108"/>
                  </a:lnTo>
                  <a:lnTo>
                    <a:pt x="1278" y="1098"/>
                  </a:lnTo>
                  <a:lnTo>
                    <a:pt x="1278" y="1090"/>
                  </a:lnTo>
                  <a:lnTo>
                    <a:pt x="1276" y="1083"/>
                  </a:lnTo>
                  <a:lnTo>
                    <a:pt x="1273" y="1079"/>
                  </a:lnTo>
                  <a:lnTo>
                    <a:pt x="1273" y="1078"/>
                  </a:lnTo>
                  <a:lnTo>
                    <a:pt x="1275" y="1076"/>
                  </a:lnTo>
                  <a:lnTo>
                    <a:pt x="1277" y="1073"/>
                  </a:lnTo>
                  <a:lnTo>
                    <a:pt x="1282" y="1071"/>
                  </a:lnTo>
                  <a:lnTo>
                    <a:pt x="1290" y="1065"/>
                  </a:lnTo>
                  <a:lnTo>
                    <a:pt x="1302" y="1057"/>
                  </a:lnTo>
                  <a:lnTo>
                    <a:pt x="1316" y="1046"/>
                  </a:lnTo>
                  <a:lnTo>
                    <a:pt x="1332" y="1035"/>
                  </a:lnTo>
                  <a:lnTo>
                    <a:pt x="1344" y="1025"/>
                  </a:lnTo>
                  <a:lnTo>
                    <a:pt x="1353" y="1015"/>
                  </a:lnTo>
                  <a:lnTo>
                    <a:pt x="1360" y="1005"/>
                  </a:lnTo>
                  <a:lnTo>
                    <a:pt x="1365" y="998"/>
                  </a:lnTo>
                  <a:lnTo>
                    <a:pt x="1369" y="990"/>
                  </a:lnTo>
                  <a:lnTo>
                    <a:pt x="1373" y="982"/>
                  </a:lnTo>
                  <a:lnTo>
                    <a:pt x="1375" y="978"/>
                  </a:lnTo>
                  <a:lnTo>
                    <a:pt x="1375" y="973"/>
                  </a:lnTo>
                  <a:lnTo>
                    <a:pt x="1376" y="969"/>
                  </a:lnTo>
                  <a:lnTo>
                    <a:pt x="1375" y="965"/>
                  </a:lnTo>
                  <a:lnTo>
                    <a:pt x="1373" y="956"/>
                  </a:lnTo>
                  <a:lnTo>
                    <a:pt x="1372" y="944"/>
                  </a:lnTo>
                  <a:lnTo>
                    <a:pt x="1372" y="932"/>
                  </a:lnTo>
                  <a:lnTo>
                    <a:pt x="1372" y="919"/>
                  </a:lnTo>
                  <a:lnTo>
                    <a:pt x="1371" y="907"/>
                  </a:lnTo>
                  <a:lnTo>
                    <a:pt x="1370" y="899"/>
                  </a:lnTo>
                  <a:lnTo>
                    <a:pt x="1367" y="895"/>
                  </a:lnTo>
                  <a:lnTo>
                    <a:pt x="1366" y="891"/>
                  </a:lnTo>
                  <a:lnTo>
                    <a:pt x="1363" y="890"/>
                  </a:lnTo>
                  <a:lnTo>
                    <a:pt x="1359" y="889"/>
                  </a:lnTo>
                  <a:lnTo>
                    <a:pt x="1353" y="888"/>
                  </a:lnTo>
                  <a:lnTo>
                    <a:pt x="1348" y="885"/>
                  </a:lnTo>
                  <a:lnTo>
                    <a:pt x="1346" y="884"/>
                  </a:lnTo>
                  <a:lnTo>
                    <a:pt x="1345" y="882"/>
                  </a:lnTo>
                  <a:lnTo>
                    <a:pt x="1344" y="878"/>
                  </a:lnTo>
                  <a:lnTo>
                    <a:pt x="1342" y="875"/>
                  </a:lnTo>
                  <a:lnTo>
                    <a:pt x="1339" y="864"/>
                  </a:lnTo>
                  <a:lnTo>
                    <a:pt x="1333" y="851"/>
                  </a:lnTo>
                  <a:lnTo>
                    <a:pt x="1332" y="846"/>
                  </a:lnTo>
                  <a:lnTo>
                    <a:pt x="1332" y="843"/>
                  </a:lnTo>
                  <a:lnTo>
                    <a:pt x="1333" y="839"/>
                  </a:lnTo>
                  <a:lnTo>
                    <a:pt x="1334" y="837"/>
                  </a:lnTo>
                  <a:lnTo>
                    <a:pt x="1338" y="836"/>
                  </a:lnTo>
                  <a:lnTo>
                    <a:pt x="1341" y="834"/>
                  </a:lnTo>
                  <a:lnTo>
                    <a:pt x="1346" y="834"/>
                  </a:lnTo>
                  <a:lnTo>
                    <a:pt x="1352" y="834"/>
                  </a:lnTo>
                  <a:lnTo>
                    <a:pt x="1363" y="834"/>
                  </a:lnTo>
                  <a:lnTo>
                    <a:pt x="1373" y="832"/>
                  </a:lnTo>
                  <a:lnTo>
                    <a:pt x="1384" y="830"/>
                  </a:lnTo>
                  <a:lnTo>
                    <a:pt x="1394" y="828"/>
                  </a:lnTo>
                  <a:lnTo>
                    <a:pt x="1408" y="827"/>
                  </a:lnTo>
                  <a:lnTo>
                    <a:pt x="1426" y="827"/>
                  </a:lnTo>
                  <a:lnTo>
                    <a:pt x="1435" y="828"/>
                  </a:lnTo>
                  <a:lnTo>
                    <a:pt x="1445" y="830"/>
                  </a:lnTo>
                  <a:lnTo>
                    <a:pt x="1452" y="832"/>
                  </a:lnTo>
                  <a:lnTo>
                    <a:pt x="1459" y="833"/>
                  </a:lnTo>
                  <a:lnTo>
                    <a:pt x="1471" y="840"/>
                  </a:lnTo>
                  <a:lnTo>
                    <a:pt x="1484" y="849"/>
                  </a:lnTo>
                  <a:lnTo>
                    <a:pt x="1496" y="859"/>
                  </a:lnTo>
                  <a:lnTo>
                    <a:pt x="1505" y="869"/>
                  </a:lnTo>
                  <a:lnTo>
                    <a:pt x="1511" y="876"/>
                  </a:lnTo>
                  <a:lnTo>
                    <a:pt x="1517" y="881"/>
                  </a:lnTo>
                  <a:lnTo>
                    <a:pt x="1521" y="882"/>
                  </a:lnTo>
                  <a:lnTo>
                    <a:pt x="1523" y="883"/>
                  </a:lnTo>
                  <a:lnTo>
                    <a:pt x="1526" y="883"/>
                  </a:lnTo>
                  <a:lnTo>
                    <a:pt x="1527" y="883"/>
                  </a:lnTo>
                  <a:lnTo>
                    <a:pt x="1529" y="881"/>
                  </a:lnTo>
                  <a:lnTo>
                    <a:pt x="1533" y="876"/>
                  </a:lnTo>
                  <a:lnTo>
                    <a:pt x="1535" y="870"/>
                  </a:lnTo>
                  <a:lnTo>
                    <a:pt x="1539" y="862"/>
                  </a:lnTo>
                  <a:lnTo>
                    <a:pt x="1543" y="850"/>
                  </a:lnTo>
                  <a:lnTo>
                    <a:pt x="1549" y="837"/>
                  </a:lnTo>
                  <a:lnTo>
                    <a:pt x="1553" y="830"/>
                  </a:lnTo>
                  <a:lnTo>
                    <a:pt x="1555" y="824"/>
                  </a:lnTo>
                  <a:lnTo>
                    <a:pt x="1556" y="817"/>
                  </a:lnTo>
                  <a:lnTo>
                    <a:pt x="1558" y="811"/>
                  </a:lnTo>
                  <a:lnTo>
                    <a:pt x="1556" y="797"/>
                  </a:lnTo>
                  <a:lnTo>
                    <a:pt x="1555" y="783"/>
                  </a:lnTo>
                  <a:lnTo>
                    <a:pt x="1553" y="767"/>
                  </a:lnTo>
                  <a:lnTo>
                    <a:pt x="1549" y="751"/>
                  </a:lnTo>
                  <a:lnTo>
                    <a:pt x="1548" y="744"/>
                  </a:lnTo>
                  <a:lnTo>
                    <a:pt x="1545" y="738"/>
                  </a:lnTo>
                  <a:lnTo>
                    <a:pt x="1540" y="732"/>
                  </a:lnTo>
                  <a:lnTo>
                    <a:pt x="1535" y="729"/>
                  </a:lnTo>
                  <a:lnTo>
                    <a:pt x="1523" y="721"/>
                  </a:lnTo>
                  <a:lnTo>
                    <a:pt x="1512" y="717"/>
                  </a:lnTo>
                  <a:lnTo>
                    <a:pt x="1503" y="713"/>
                  </a:lnTo>
                  <a:lnTo>
                    <a:pt x="1493" y="707"/>
                  </a:lnTo>
                  <a:lnTo>
                    <a:pt x="1489" y="704"/>
                  </a:lnTo>
                  <a:lnTo>
                    <a:pt x="1485" y="700"/>
                  </a:lnTo>
                  <a:lnTo>
                    <a:pt x="1482" y="696"/>
                  </a:lnTo>
                  <a:lnTo>
                    <a:pt x="1479" y="692"/>
                  </a:lnTo>
                  <a:lnTo>
                    <a:pt x="1474" y="683"/>
                  </a:lnTo>
                  <a:lnTo>
                    <a:pt x="1470" y="676"/>
                  </a:lnTo>
                  <a:lnTo>
                    <a:pt x="1467" y="674"/>
                  </a:lnTo>
                  <a:lnTo>
                    <a:pt x="1465" y="673"/>
                  </a:lnTo>
                  <a:lnTo>
                    <a:pt x="1461" y="671"/>
                  </a:lnTo>
                  <a:lnTo>
                    <a:pt x="1458" y="671"/>
                  </a:lnTo>
                  <a:lnTo>
                    <a:pt x="1446" y="671"/>
                  </a:lnTo>
                  <a:lnTo>
                    <a:pt x="1432" y="671"/>
                  </a:lnTo>
                  <a:lnTo>
                    <a:pt x="1424" y="673"/>
                  </a:lnTo>
                  <a:lnTo>
                    <a:pt x="1417" y="675"/>
                  </a:lnTo>
                  <a:lnTo>
                    <a:pt x="1411" y="677"/>
                  </a:lnTo>
                  <a:lnTo>
                    <a:pt x="1407" y="682"/>
                  </a:lnTo>
                  <a:lnTo>
                    <a:pt x="1403" y="688"/>
                  </a:lnTo>
                  <a:lnTo>
                    <a:pt x="1402" y="694"/>
                  </a:lnTo>
                  <a:lnTo>
                    <a:pt x="1401" y="701"/>
                  </a:lnTo>
                  <a:lnTo>
                    <a:pt x="1401" y="707"/>
                  </a:lnTo>
                  <a:lnTo>
                    <a:pt x="1401" y="713"/>
                  </a:lnTo>
                  <a:lnTo>
                    <a:pt x="1398" y="718"/>
                  </a:lnTo>
                  <a:lnTo>
                    <a:pt x="1396" y="721"/>
                  </a:lnTo>
                  <a:lnTo>
                    <a:pt x="1391" y="725"/>
                  </a:lnTo>
                  <a:lnTo>
                    <a:pt x="1386" y="727"/>
                  </a:lnTo>
                  <a:lnTo>
                    <a:pt x="1384" y="731"/>
                  </a:lnTo>
                  <a:lnTo>
                    <a:pt x="1383" y="734"/>
                  </a:lnTo>
                  <a:lnTo>
                    <a:pt x="1383" y="739"/>
                  </a:lnTo>
                  <a:lnTo>
                    <a:pt x="1384" y="750"/>
                  </a:lnTo>
                  <a:lnTo>
                    <a:pt x="1385" y="761"/>
                  </a:lnTo>
                  <a:lnTo>
                    <a:pt x="1385" y="764"/>
                  </a:lnTo>
                  <a:lnTo>
                    <a:pt x="1383" y="768"/>
                  </a:lnTo>
                  <a:lnTo>
                    <a:pt x="1380" y="770"/>
                  </a:lnTo>
                  <a:lnTo>
                    <a:pt x="1378" y="773"/>
                  </a:lnTo>
                  <a:lnTo>
                    <a:pt x="1371" y="774"/>
                  </a:lnTo>
                  <a:lnTo>
                    <a:pt x="1363" y="775"/>
                  </a:lnTo>
                  <a:lnTo>
                    <a:pt x="1352" y="775"/>
                  </a:lnTo>
                  <a:lnTo>
                    <a:pt x="1338" y="776"/>
                  </a:lnTo>
                  <a:lnTo>
                    <a:pt x="1322" y="778"/>
                  </a:lnTo>
                  <a:lnTo>
                    <a:pt x="1310" y="777"/>
                  </a:lnTo>
                  <a:lnTo>
                    <a:pt x="1301" y="776"/>
                  </a:lnTo>
                  <a:lnTo>
                    <a:pt x="1288" y="776"/>
                  </a:lnTo>
                  <a:lnTo>
                    <a:pt x="1277" y="777"/>
                  </a:lnTo>
                  <a:lnTo>
                    <a:pt x="1269" y="780"/>
                  </a:lnTo>
                  <a:lnTo>
                    <a:pt x="1262" y="782"/>
                  </a:lnTo>
                  <a:lnTo>
                    <a:pt x="1256" y="782"/>
                  </a:lnTo>
                  <a:lnTo>
                    <a:pt x="1249" y="780"/>
                  </a:lnTo>
                  <a:lnTo>
                    <a:pt x="1243" y="775"/>
                  </a:lnTo>
                  <a:lnTo>
                    <a:pt x="1234" y="767"/>
                  </a:lnTo>
                  <a:lnTo>
                    <a:pt x="1222" y="756"/>
                  </a:lnTo>
                  <a:lnTo>
                    <a:pt x="1212" y="743"/>
                  </a:lnTo>
                  <a:lnTo>
                    <a:pt x="1205" y="731"/>
                  </a:lnTo>
                  <a:lnTo>
                    <a:pt x="1200" y="723"/>
                  </a:lnTo>
                  <a:lnTo>
                    <a:pt x="1197" y="714"/>
                  </a:lnTo>
                  <a:lnTo>
                    <a:pt x="1197" y="707"/>
                  </a:lnTo>
                  <a:lnTo>
                    <a:pt x="1197" y="701"/>
                  </a:lnTo>
                  <a:lnTo>
                    <a:pt x="1205" y="692"/>
                  </a:lnTo>
                  <a:lnTo>
                    <a:pt x="1209" y="680"/>
                  </a:lnTo>
                  <a:lnTo>
                    <a:pt x="1201" y="667"/>
                  </a:lnTo>
                  <a:lnTo>
                    <a:pt x="1190" y="650"/>
                  </a:lnTo>
                  <a:lnTo>
                    <a:pt x="1186" y="637"/>
                  </a:lnTo>
                  <a:lnTo>
                    <a:pt x="1183" y="625"/>
                  </a:lnTo>
                  <a:lnTo>
                    <a:pt x="1181" y="614"/>
                  </a:lnTo>
                  <a:lnTo>
                    <a:pt x="1178" y="592"/>
                  </a:lnTo>
                  <a:lnTo>
                    <a:pt x="1177" y="585"/>
                  </a:lnTo>
                  <a:lnTo>
                    <a:pt x="1176" y="579"/>
                  </a:lnTo>
                  <a:lnTo>
                    <a:pt x="1174" y="574"/>
                  </a:lnTo>
                  <a:lnTo>
                    <a:pt x="1171" y="569"/>
                  </a:lnTo>
                  <a:lnTo>
                    <a:pt x="1168" y="567"/>
                  </a:lnTo>
                  <a:lnTo>
                    <a:pt x="1164" y="565"/>
                  </a:lnTo>
                  <a:lnTo>
                    <a:pt x="1161" y="563"/>
                  </a:lnTo>
                  <a:lnTo>
                    <a:pt x="1157" y="563"/>
                  </a:lnTo>
                  <a:lnTo>
                    <a:pt x="1153" y="566"/>
                  </a:lnTo>
                  <a:lnTo>
                    <a:pt x="1150" y="569"/>
                  </a:lnTo>
                  <a:lnTo>
                    <a:pt x="1146" y="576"/>
                  </a:lnTo>
                  <a:lnTo>
                    <a:pt x="1144" y="584"/>
                  </a:lnTo>
                  <a:lnTo>
                    <a:pt x="1142" y="592"/>
                  </a:lnTo>
                  <a:lnTo>
                    <a:pt x="1139" y="598"/>
                  </a:lnTo>
                  <a:lnTo>
                    <a:pt x="1137" y="604"/>
                  </a:lnTo>
                  <a:lnTo>
                    <a:pt x="1133" y="606"/>
                  </a:lnTo>
                  <a:lnTo>
                    <a:pt x="1127" y="610"/>
                  </a:lnTo>
                  <a:lnTo>
                    <a:pt x="1120" y="611"/>
                  </a:lnTo>
                  <a:lnTo>
                    <a:pt x="1113" y="612"/>
                  </a:lnTo>
                  <a:lnTo>
                    <a:pt x="1106" y="612"/>
                  </a:lnTo>
                  <a:lnTo>
                    <a:pt x="1100" y="612"/>
                  </a:lnTo>
                  <a:lnTo>
                    <a:pt x="1098" y="611"/>
                  </a:lnTo>
                  <a:lnTo>
                    <a:pt x="1095" y="609"/>
                  </a:lnTo>
                  <a:lnTo>
                    <a:pt x="1094" y="604"/>
                  </a:lnTo>
                  <a:lnTo>
                    <a:pt x="1092" y="598"/>
                  </a:lnTo>
                  <a:lnTo>
                    <a:pt x="1089" y="592"/>
                  </a:lnTo>
                  <a:lnTo>
                    <a:pt x="1086" y="587"/>
                  </a:lnTo>
                  <a:lnTo>
                    <a:pt x="1081" y="581"/>
                  </a:lnTo>
                  <a:lnTo>
                    <a:pt x="1080" y="576"/>
                  </a:lnTo>
                  <a:lnTo>
                    <a:pt x="1079" y="573"/>
                  </a:lnTo>
                  <a:lnTo>
                    <a:pt x="1077" y="568"/>
                  </a:lnTo>
                  <a:lnTo>
                    <a:pt x="1079" y="565"/>
                  </a:lnTo>
                  <a:lnTo>
                    <a:pt x="1080" y="556"/>
                  </a:lnTo>
                  <a:lnTo>
                    <a:pt x="1081" y="547"/>
                  </a:lnTo>
                  <a:lnTo>
                    <a:pt x="1081" y="537"/>
                  </a:lnTo>
                  <a:lnTo>
                    <a:pt x="1083" y="530"/>
                  </a:lnTo>
                  <a:lnTo>
                    <a:pt x="1087" y="525"/>
                  </a:lnTo>
                  <a:lnTo>
                    <a:pt x="1092" y="519"/>
                  </a:lnTo>
                  <a:lnTo>
                    <a:pt x="1095" y="516"/>
                  </a:lnTo>
                  <a:lnTo>
                    <a:pt x="1096" y="512"/>
                  </a:lnTo>
                  <a:lnTo>
                    <a:pt x="1098" y="510"/>
                  </a:lnTo>
                  <a:lnTo>
                    <a:pt x="1099" y="506"/>
                  </a:lnTo>
                  <a:lnTo>
                    <a:pt x="1098" y="498"/>
                  </a:lnTo>
                  <a:lnTo>
                    <a:pt x="1096" y="488"/>
                  </a:lnTo>
                  <a:lnTo>
                    <a:pt x="1095" y="477"/>
                  </a:lnTo>
                  <a:lnTo>
                    <a:pt x="1096" y="466"/>
                  </a:lnTo>
                  <a:lnTo>
                    <a:pt x="1098" y="459"/>
                  </a:lnTo>
                  <a:lnTo>
                    <a:pt x="1099" y="455"/>
                  </a:lnTo>
                  <a:lnTo>
                    <a:pt x="1103" y="455"/>
                  </a:lnTo>
                  <a:lnTo>
                    <a:pt x="1111" y="458"/>
                  </a:lnTo>
                  <a:lnTo>
                    <a:pt x="1117" y="459"/>
                  </a:lnTo>
                  <a:lnTo>
                    <a:pt x="1125" y="460"/>
                  </a:lnTo>
                  <a:lnTo>
                    <a:pt x="1132" y="460"/>
                  </a:lnTo>
                  <a:lnTo>
                    <a:pt x="1136" y="459"/>
                  </a:lnTo>
                  <a:lnTo>
                    <a:pt x="1136" y="448"/>
                  </a:lnTo>
                  <a:lnTo>
                    <a:pt x="1133" y="434"/>
                  </a:lnTo>
                  <a:lnTo>
                    <a:pt x="1132" y="427"/>
                  </a:lnTo>
                  <a:lnTo>
                    <a:pt x="1131" y="421"/>
                  </a:lnTo>
                  <a:lnTo>
                    <a:pt x="1130" y="414"/>
                  </a:lnTo>
                  <a:lnTo>
                    <a:pt x="1132" y="406"/>
                  </a:lnTo>
                  <a:lnTo>
                    <a:pt x="1134" y="399"/>
                  </a:lnTo>
                  <a:lnTo>
                    <a:pt x="1137" y="391"/>
                  </a:lnTo>
                  <a:lnTo>
                    <a:pt x="1139" y="383"/>
                  </a:lnTo>
                  <a:lnTo>
                    <a:pt x="1139" y="374"/>
                  </a:lnTo>
                  <a:lnTo>
                    <a:pt x="1139" y="370"/>
                  </a:lnTo>
                  <a:lnTo>
                    <a:pt x="1138" y="364"/>
                  </a:lnTo>
                  <a:lnTo>
                    <a:pt x="1137" y="360"/>
                  </a:lnTo>
                  <a:lnTo>
                    <a:pt x="1136" y="357"/>
                  </a:lnTo>
                  <a:lnTo>
                    <a:pt x="1132" y="353"/>
                  </a:lnTo>
                  <a:lnTo>
                    <a:pt x="1128" y="351"/>
                  </a:lnTo>
                  <a:lnTo>
                    <a:pt x="1124" y="351"/>
                  </a:lnTo>
                  <a:lnTo>
                    <a:pt x="1117" y="351"/>
                  </a:lnTo>
                  <a:lnTo>
                    <a:pt x="1108" y="352"/>
                  </a:lnTo>
                  <a:lnTo>
                    <a:pt x="1099" y="354"/>
                  </a:lnTo>
                  <a:lnTo>
                    <a:pt x="1088" y="357"/>
                  </a:lnTo>
                  <a:lnTo>
                    <a:pt x="1077" y="358"/>
                  </a:lnTo>
                  <a:lnTo>
                    <a:pt x="1060" y="361"/>
                  </a:lnTo>
                  <a:lnTo>
                    <a:pt x="1045" y="364"/>
                  </a:lnTo>
                  <a:lnTo>
                    <a:pt x="1030" y="364"/>
                  </a:lnTo>
                  <a:lnTo>
                    <a:pt x="1012" y="364"/>
                  </a:lnTo>
                  <a:lnTo>
                    <a:pt x="997" y="364"/>
                  </a:lnTo>
                  <a:lnTo>
                    <a:pt x="988" y="362"/>
                  </a:lnTo>
                  <a:lnTo>
                    <a:pt x="985" y="360"/>
                  </a:lnTo>
                  <a:lnTo>
                    <a:pt x="982" y="358"/>
                  </a:lnTo>
                  <a:lnTo>
                    <a:pt x="982" y="355"/>
                  </a:lnTo>
                  <a:lnTo>
                    <a:pt x="981" y="351"/>
                  </a:lnTo>
                  <a:lnTo>
                    <a:pt x="982" y="340"/>
                  </a:lnTo>
                  <a:lnTo>
                    <a:pt x="983" y="330"/>
                  </a:lnTo>
                  <a:lnTo>
                    <a:pt x="985" y="320"/>
                  </a:lnTo>
                  <a:lnTo>
                    <a:pt x="986" y="310"/>
                  </a:lnTo>
                  <a:lnTo>
                    <a:pt x="986" y="307"/>
                  </a:lnTo>
                  <a:lnTo>
                    <a:pt x="983" y="304"/>
                  </a:lnTo>
                  <a:lnTo>
                    <a:pt x="981" y="303"/>
                  </a:lnTo>
                  <a:lnTo>
                    <a:pt x="977" y="303"/>
                  </a:lnTo>
                  <a:lnTo>
                    <a:pt x="973" y="303"/>
                  </a:lnTo>
                  <a:lnTo>
                    <a:pt x="969" y="303"/>
                  </a:lnTo>
                  <a:lnTo>
                    <a:pt x="964" y="302"/>
                  </a:lnTo>
                  <a:lnTo>
                    <a:pt x="961" y="301"/>
                  </a:lnTo>
                  <a:lnTo>
                    <a:pt x="956" y="295"/>
                  </a:lnTo>
                  <a:lnTo>
                    <a:pt x="954" y="290"/>
                  </a:lnTo>
                  <a:lnTo>
                    <a:pt x="951" y="283"/>
                  </a:lnTo>
                  <a:lnTo>
                    <a:pt x="951" y="273"/>
                  </a:lnTo>
                  <a:lnTo>
                    <a:pt x="950" y="270"/>
                  </a:lnTo>
                  <a:lnTo>
                    <a:pt x="949" y="265"/>
                  </a:lnTo>
                  <a:lnTo>
                    <a:pt x="947" y="263"/>
                  </a:lnTo>
                  <a:lnTo>
                    <a:pt x="944" y="260"/>
                  </a:lnTo>
                  <a:lnTo>
                    <a:pt x="942" y="259"/>
                  </a:lnTo>
                  <a:lnTo>
                    <a:pt x="938" y="259"/>
                  </a:lnTo>
                  <a:lnTo>
                    <a:pt x="934" y="260"/>
                  </a:lnTo>
                  <a:lnTo>
                    <a:pt x="930" y="260"/>
                  </a:lnTo>
                  <a:lnTo>
                    <a:pt x="922" y="263"/>
                  </a:lnTo>
                  <a:lnTo>
                    <a:pt x="914" y="263"/>
                  </a:lnTo>
                  <a:lnTo>
                    <a:pt x="911" y="261"/>
                  </a:lnTo>
                  <a:lnTo>
                    <a:pt x="909" y="259"/>
                  </a:lnTo>
                  <a:lnTo>
                    <a:pt x="906" y="255"/>
                  </a:lnTo>
                  <a:lnTo>
                    <a:pt x="904" y="251"/>
                  </a:lnTo>
                  <a:lnTo>
                    <a:pt x="903" y="246"/>
                  </a:lnTo>
                  <a:lnTo>
                    <a:pt x="900" y="242"/>
                  </a:lnTo>
                  <a:lnTo>
                    <a:pt x="898" y="240"/>
                  </a:lnTo>
                  <a:lnTo>
                    <a:pt x="895" y="239"/>
                  </a:lnTo>
                  <a:lnTo>
                    <a:pt x="892" y="239"/>
                  </a:lnTo>
                  <a:lnTo>
                    <a:pt x="887" y="239"/>
                  </a:lnTo>
                  <a:lnTo>
                    <a:pt x="884" y="241"/>
                  </a:lnTo>
                  <a:lnTo>
                    <a:pt x="878" y="244"/>
                  </a:lnTo>
                  <a:lnTo>
                    <a:pt x="873" y="247"/>
                  </a:lnTo>
                  <a:lnTo>
                    <a:pt x="867" y="248"/>
                  </a:lnTo>
                  <a:lnTo>
                    <a:pt x="862" y="250"/>
                  </a:lnTo>
                  <a:lnTo>
                    <a:pt x="857" y="250"/>
                  </a:lnTo>
                  <a:lnTo>
                    <a:pt x="854" y="248"/>
                  </a:lnTo>
                  <a:lnTo>
                    <a:pt x="850" y="246"/>
                  </a:lnTo>
                  <a:lnTo>
                    <a:pt x="848" y="242"/>
                  </a:lnTo>
                  <a:lnTo>
                    <a:pt x="846" y="239"/>
                  </a:lnTo>
                  <a:lnTo>
                    <a:pt x="843" y="234"/>
                  </a:lnTo>
                  <a:lnTo>
                    <a:pt x="841" y="231"/>
                  </a:lnTo>
                  <a:lnTo>
                    <a:pt x="838" y="229"/>
                  </a:lnTo>
                  <a:lnTo>
                    <a:pt x="835" y="228"/>
                  </a:lnTo>
                  <a:lnTo>
                    <a:pt x="824" y="228"/>
                  </a:lnTo>
                  <a:lnTo>
                    <a:pt x="811" y="232"/>
                  </a:lnTo>
                  <a:lnTo>
                    <a:pt x="803" y="233"/>
                  </a:lnTo>
                  <a:lnTo>
                    <a:pt x="794" y="233"/>
                  </a:lnTo>
                  <a:lnTo>
                    <a:pt x="785" y="232"/>
                  </a:lnTo>
                  <a:lnTo>
                    <a:pt x="775" y="229"/>
                  </a:lnTo>
                  <a:lnTo>
                    <a:pt x="766" y="226"/>
                  </a:lnTo>
                  <a:lnTo>
                    <a:pt x="756" y="222"/>
                  </a:lnTo>
                  <a:lnTo>
                    <a:pt x="747" y="217"/>
                  </a:lnTo>
                  <a:lnTo>
                    <a:pt x="739" y="213"/>
                  </a:lnTo>
                  <a:lnTo>
                    <a:pt x="730" y="208"/>
                  </a:lnTo>
                  <a:lnTo>
                    <a:pt x="724" y="203"/>
                  </a:lnTo>
                  <a:lnTo>
                    <a:pt x="721" y="198"/>
                  </a:lnTo>
                  <a:lnTo>
                    <a:pt x="718" y="195"/>
                  </a:lnTo>
                  <a:lnTo>
                    <a:pt x="716" y="187"/>
                  </a:lnTo>
                  <a:lnTo>
                    <a:pt x="715" y="179"/>
                  </a:lnTo>
                  <a:lnTo>
                    <a:pt x="712" y="170"/>
                  </a:lnTo>
                  <a:lnTo>
                    <a:pt x="708" y="162"/>
                  </a:lnTo>
                  <a:lnTo>
                    <a:pt x="703" y="152"/>
                  </a:lnTo>
                  <a:lnTo>
                    <a:pt x="697" y="144"/>
                  </a:lnTo>
                  <a:lnTo>
                    <a:pt x="695" y="139"/>
                  </a:lnTo>
                  <a:lnTo>
                    <a:pt x="693" y="135"/>
                  </a:lnTo>
                  <a:lnTo>
                    <a:pt x="693" y="131"/>
                  </a:lnTo>
                  <a:lnTo>
                    <a:pt x="693" y="126"/>
                  </a:lnTo>
                  <a:lnTo>
                    <a:pt x="693" y="116"/>
                  </a:lnTo>
                  <a:lnTo>
                    <a:pt x="693" y="106"/>
                  </a:lnTo>
                  <a:lnTo>
                    <a:pt x="692" y="102"/>
                  </a:lnTo>
                  <a:lnTo>
                    <a:pt x="690" y="99"/>
                  </a:lnTo>
                  <a:lnTo>
                    <a:pt x="686" y="97"/>
                  </a:lnTo>
                  <a:lnTo>
                    <a:pt x="681" y="96"/>
                  </a:lnTo>
                  <a:lnTo>
                    <a:pt x="671" y="97"/>
                  </a:lnTo>
                  <a:lnTo>
                    <a:pt x="655" y="99"/>
                  </a:lnTo>
                  <a:lnTo>
                    <a:pt x="648" y="99"/>
                  </a:lnTo>
                  <a:lnTo>
                    <a:pt x="642" y="97"/>
                  </a:lnTo>
                  <a:lnTo>
                    <a:pt x="636" y="95"/>
                  </a:lnTo>
                  <a:lnTo>
                    <a:pt x="632" y="93"/>
                  </a:lnTo>
                  <a:lnTo>
                    <a:pt x="624" y="86"/>
                  </a:lnTo>
                  <a:lnTo>
                    <a:pt x="618" y="77"/>
                  </a:lnTo>
                  <a:lnTo>
                    <a:pt x="615" y="72"/>
                  </a:lnTo>
                  <a:lnTo>
                    <a:pt x="611" y="70"/>
                  </a:lnTo>
                  <a:lnTo>
                    <a:pt x="607" y="69"/>
                  </a:lnTo>
                  <a:lnTo>
                    <a:pt x="602" y="68"/>
                  </a:lnTo>
                  <a:lnTo>
                    <a:pt x="591" y="67"/>
                  </a:lnTo>
                  <a:lnTo>
                    <a:pt x="578" y="67"/>
                  </a:lnTo>
                  <a:lnTo>
                    <a:pt x="566" y="65"/>
                  </a:lnTo>
                  <a:lnTo>
                    <a:pt x="555" y="62"/>
                  </a:lnTo>
                  <a:lnTo>
                    <a:pt x="551" y="59"/>
                  </a:lnTo>
                  <a:lnTo>
                    <a:pt x="546" y="56"/>
                  </a:lnTo>
                  <a:lnTo>
                    <a:pt x="542" y="52"/>
                  </a:lnTo>
                  <a:lnTo>
                    <a:pt x="539" y="49"/>
                  </a:lnTo>
                  <a:lnTo>
                    <a:pt x="528" y="38"/>
                  </a:lnTo>
                  <a:lnTo>
                    <a:pt x="514" y="23"/>
                  </a:lnTo>
                  <a:lnTo>
                    <a:pt x="500" y="9"/>
                  </a:lnTo>
                  <a:lnTo>
                    <a:pt x="488" y="1"/>
                  </a:lnTo>
                  <a:lnTo>
                    <a:pt x="482" y="0"/>
                  </a:lnTo>
                  <a:lnTo>
                    <a:pt x="476" y="1"/>
                  </a:lnTo>
                  <a:lnTo>
                    <a:pt x="470" y="4"/>
                  </a:lnTo>
                  <a:lnTo>
                    <a:pt x="463" y="7"/>
                  </a:lnTo>
                  <a:lnTo>
                    <a:pt x="450" y="17"/>
                  </a:lnTo>
                  <a:lnTo>
                    <a:pt x="439" y="26"/>
                  </a:lnTo>
                  <a:lnTo>
                    <a:pt x="432" y="34"/>
                  </a:lnTo>
                  <a:lnTo>
                    <a:pt x="425" y="44"/>
                  </a:lnTo>
                  <a:lnTo>
                    <a:pt x="420" y="55"/>
                  </a:lnTo>
                  <a:lnTo>
                    <a:pt x="415" y="65"/>
                  </a:lnTo>
                  <a:lnTo>
                    <a:pt x="412" y="76"/>
                  </a:lnTo>
                  <a:lnTo>
                    <a:pt x="410" y="84"/>
                  </a:lnTo>
                  <a:lnTo>
                    <a:pt x="412" y="90"/>
                  </a:lnTo>
                  <a:lnTo>
                    <a:pt x="414" y="97"/>
                  </a:lnTo>
                  <a:lnTo>
                    <a:pt x="416" y="105"/>
                  </a:lnTo>
                  <a:lnTo>
                    <a:pt x="421" y="112"/>
                  </a:lnTo>
                  <a:lnTo>
                    <a:pt x="426" y="118"/>
                  </a:lnTo>
                  <a:lnTo>
                    <a:pt x="431" y="124"/>
                  </a:lnTo>
                  <a:lnTo>
                    <a:pt x="435" y="127"/>
                  </a:lnTo>
                  <a:lnTo>
                    <a:pt x="440" y="130"/>
                  </a:lnTo>
                  <a:lnTo>
                    <a:pt x="445" y="131"/>
                  </a:lnTo>
                  <a:lnTo>
                    <a:pt x="451" y="133"/>
                  </a:lnTo>
                  <a:lnTo>
                    <a:pt x="456" y="137"/>
                  </a:lnTo>
                  <a:lnTo>
                    <a:pt x="460" y="140"/>
                  </a:lnTo>
                  <a:lnTo>
                    <a:pt x="470" y="149"/>
                  </a:lnTo>
                  <a:lnTo>
                    <a:pt x="478" y="160"/>
                  </a:lnTo>
                  <a:lnTo>
                    <a:pt x="483" y="165"/>
                  </a:lnTo>
                  <a:lnTo>
                    <a:pt x="489" y="168"/>
                  </a:lnTo>
                  <a:lnTo>
                    <a:pt x="495" y="169"/>
                  </a:lnTo>
                  <a:lnTo>
                    <a:pt x="502" y="169"/>
                  </a:lnTo>
                  <a:lnTo>
                    <a:pt x="516" y="165"/>
                  </a:lnTo>
                  <a:lnTo>
                    <a:pt x="529" y="160"/>
                  </a:lnTo>
                  <a:lnTo>
                    <a:pt x="534" y="158"/>
                  </a:lnTo>
                  <a:lnTo>
                    <a:pt x="538" y="156"/>
                  </a:lnTo>
                  <a:lnTo>
                    <a:pt x="541" y="156"/>
                  </a:lnTo>
                  <a:lnTo>
                    <a:pt x="544" y="156"/>
                  </a:lnTo>
                  <a:lnTo>
                    <a:pt x="546" y="159"/>
                  </a:lnTo>
                  <a:lnTo>
                    <a:pt x="547" y="163"/>
                  </a:lnTo>
                  <a:lnTo>
                    <a:pt x="547" y="170"/>
                  </a:lnTo>
                  <a:lnTo>
                    <a:pt x="546" y="181"/>
                  </a:lnTo>
                  <a:lnTo>
                    <a:pt x="546" y="192"/>
                  </a:lnTo>
                  <a:lnTo>
                    <a:pt x="546" y="203"/>
                  </a:lnTo>
                  <a:lnTo>
                    <a:pt x="548" y="213"/>
                  </a:lnTo>
                  <a:lnTo>
                    <a:pt x="551" y="222"/>
                  </a:lnTo>
                  <a:lnTo>
                    <a:pt x="553" y="232"/>
                  </a:lnTo>
                  <a:lnTo>
                    <a:pt x="558" y="240"/>
                  </a:lnTo>
                  <a:lnTo>
                    <a:pt x="564" y="246"/>
                  </a:lnTo>
                  <a:lnTo>
                    <a:pt x="570" y="252"/>
                  </a:lnTo>
                  <a:lnTo>
                    <a:pt x="577" y="258"/>
                  </a:lnTo>
                  <a:lnTo>
                    <a:pt x="582" y="264"/>
                  </a:lnTo>
                  <a:lnTo>
                    <a:pt x="585" y="270"/>
                  </a:lnTo>
                  <a:lnTo>
                    <a:pt x="588" y="277"/>
                  </a:lnTo>
                  <a:lnTo>
                    <a:pt x="591" y="290"/>
                  </a:lnTo>
                  <a:lnTo>
                    <a:pt x="592" y="305"/>
                  </a:lnTo>
                  <a:lnTo>
                    <a:pt x="594" y="313"/>
                  </a:lnTo>
                  <a:lnTo>
                    <a:pt x="592" y="317"/>
                  </a:lnTo>
                  <a:lnTo>
                    <a:pt x="590" y="320"/>
                  </a:lnTo>
                  <a:lnTo>
                    <a:pt x="588" y="322"/>
                  </a:lnTo>
                  <a:lnTo>
                    <a:pt x="579" y="323"/>
                  </a:lnTo>
                  <a:lnTo>
                    <a:pt x="569" y="324"/>
                  </a:lnTo>
                  <a:lnTo>
                    <a:pt x="561" y="327"/>
                  </a:lnTo>
                  <a:lnTo>
                    <a:pt x="554" y="330"/>
                  </a:lnTo>
                  <a:lnTo>
                    <a:pt x="546" y="334"/>
                  </a:lnTo>
                  <a:lnTo>
                    <a:pt x="538" y="340"/>
                  </a:lnTo>
                  <a:lnTo>
                    <a:pt x="531" y="346"/>
                  </a:lnTo>
                  <a:lnTo>
                    <a:pt x="523" y="351"/>
                  </a:lnTo>
                  <a:lnTo>
                    <a:pt x="519" y="357"/>
                  </a:lnTo>
                  <a:lnTo>
                    <a:pt x="515" y="362"/>
                  </a:lnTo>
                  <a:lnTo>
                    <a:pt x="511" y="371"/>
                  </a:lnTo>
                  <a:lnTo>
                    <a:pt x="507" y="377"/>
                  </a:lnTo>
                  <a:lnTo>
                    <a:pt x="504" y="379"/>
                  </a:lnTo>
                  <a:lnTo>
                    <a:pt x="501" y="381"/>
                  </a:lnTo>
                  <a:lnTo>
                    <a:pt x="496" y="383"/>
                  </a:lnTo>
                  <a:lnTo>
                    <a:pt x="490" y="385"/>
                  </a:lnTo>
                  <a:lnTo>
                    <a:pt x="478" y="389"/>
                  </a:lnTo>
                  <a:lnTo>
                    <a:pt x="468" y="395"/>
                  </a:lnTo>
                  <a:lnTo>
                    <a:pt x="456" y="401"/>
                  </a:lnTo>
                  <a:lnTo>
                    <a:pt x="443" y="408"/>
                  </a:lnTo>
                  <a:lnTo>
                    <a:pt x="435" y="410"/>
                  </a:lnTo>
                  <a:lnTo>
                    <a:pt x="428" y="411"/>
                  </a:lnTo>
                  <a:lnTo>
                    <a:pt x="422" y="410"/>
                  </a:lnTo>
                  <a:lnTo>
                    <a:pt x="416" y="406"/>
                  </a:lnTo>
                  <a:lnTo>
                    <a:pt x="412" y="403"/>
                  </a:lnTo>
                  <a:lnTo>
                    <a:pt x="406" y="398"/>
                  </a:lnTo>
                  <a:lnTo>
                    <a:pt x="402" y="392"/>
                  </a:lnTo>
                  <a:lnTo>
                    <a:pt x="397" y="387"/>
                  </a:lnTo>
                  <a:lnTo>
                    <a:pt x="395" y="381"/>
                  </a:lnTo>
                  <a:lnTo>
                    <a:pt x="393" y="376"/>
                  </a:lnTo>
                  <a:lnTo>
                    <a:pt x="391" y="371"/>
                  </a:lnTo>
                  <a:lnTo>
                    <a:pt x="390" y="365"/>
                  </a:lnTo>
                  <a:lnTo>
                    <a:pt x="388" y="359"/>
                  </a:lnTo>
                  <a:lnTo>
                    <a:pt x="387" y="354"/>
                  </a:lnTo>
                  <a:lnTo>
                    <a:pt x="383" y="349"/>
                  </a:lnTo>
                  <a:lnTo>
                    <a:pt x="378" y="346"/>
                  </a:lnTo>
                  <a:lnTo>
                    <a:pt x="370" y="340"/>
                  </a:lnTo>
                  <a:lnTo>
                    <a:pt x="364" y="334"/>
                  </a:lnTo>
                  <a:lnTo>
                    <a:pt x="359" y="326"/>
                  </a:lnTo>
                  <a:lnTo>
                    <a:pt x="356" y="314"/>
                  </a:lnTo>
                  <a:lnTo>
                    <a:pt x="353" y="308"/>
                  </a:lnTo>
                  <a:lnTo>
                    <a:pt x="351" y="303"/>
                  </a:lnTo>
                  <a:lnTo>
                    <a:pt x="347" y="298"/>
                  </a:lnTo>
                  <a:lnTo>
                    <a:pt x="343" y="296"/>
                  </a:lnTo>
                  <a:lnTo>
                    <a:pt x="334" y="294"/>
                  </a:lnTo>
                  <a:lnTo>
                    <a:pt x="327" y="292"/>
                  </a:lnTo>
                  <a:lnTo>
                    <a:pt x="320" y="292"/>
                  </a:lnTo>
                  <a:lnTo>
                    <a:pt x="313" y="291"/>
                  </a:lnTo>
                  <a:lnTo>
                    <a:pt x="306" y="290"/>
                  </a:lnTo>
                  <a:lnTo>
                    <a:pt x="300" y="286"/>
                  </a:lnTo>
                  <a:lnTo>
                    <a:pt x="295" y="280"/>
                  </a:lnTo>
                  <a:lnTo>
                    <a:pt x="289" y="275"/>
                  </a:lnTo>
                  <a:lnTo>
                    <a:pt x="284" y="272"/>
                  </a:lnTo>
                  <a:lnTo>
                    <a:pt x="280" y="270"/>
                  </a:lnTo>
                  <a:lnTo>
                    <a:pt x="274" y="269"/>
                  </a:lnTo>
                  <a:lnTo>
                    <a:pt x="265" y="269"/>
                  </a:lnTo>
                  <a:lnTo>
                    <a:pt x="256" y="270"/>
                  </a:lnTo>
                  <a:lnTo>
                    <a:pt x="248" y="272"/>
                  </a:lnTo>
                  <a:lnTo>
                    <a:pt x="239" y="276"/>
                  </a:lnTo>
                  <a:lnTo>
                    <a:pt x="232" y="282"/>
                  </a:lnTo>
                  <a:lnTo>
                    <a:pt x="226" y="288"/>
                  </a:lnTo>
                  <a:lnTo>
                    <a:pt x="220" y="294"/>
                  </a:lnTo>
                  <a:lnTo>
                    <a:pt x="216" y="302"/>
                  </a:lnTo>
                  <a:lnTo>
                    <a:pt x="213" y="310"/>
                  </a:lnTo>
                  <a:lnTo>
                    <a:pt x="211" y="317"/>
                  </a:lnTo>
                  <a:lnTo>
                    <a:pt x="210" y="326"/>
                  </a:lnTo>
                  <a:lnTo>
                    <a:pt x="210" y="333"/>
                  </a:lnTo>
                  <a:lnTo>
                    <a:pt x="211" y="339"/>
                  </a:lnTo>
                  <a:lnTo>
                    <a:pt x="213" y="343"/>
                  </a:lnTo>
                  <a:lnTo>
                    <a:pt x="216" y="348"/>
                  </a:lnTo>
                  <a:lnTo>
                    <a:pt x="219" y="352"/>
                  </a:lnTo>
                  <a:lnTo>
                    <a:pt x="223" y="354"/>
                  </a:lnTo>
                  <a:lnTo>
                    <a:pt x="225" y="357"/>
                  </a:lnTo>
                  <a:lnTo>
                    <a:pt x="229" y="360"/>
                  </a:lnTo>
                  <a:lnTo>
                    <a:pt x="230" y="364"/>
                  </a:lnTo>
                  <a:lnTo>
                    <a:pt x="230" y="367"/>
                  </a:lnTo>
                  <a:lnTo>
                    <a:pt x="230" y="372"/>
                  </a:lnTo>
                  <a:lnTo>
                    <a:pt x="229" y="376"/>
                  </a:lnTo>
                  <a:lnTo>
                    <a:pt x="227" y="380"/>
                  </a:lnTo>
                  <a:lnTo>
                    <a:pt x="226" y="384"/>
                  </a:lnTo>
                  <a:lnTo>
                    <a:pt x="221" y="392"/>
                  </a:lnTo>
                  <a:lnTo>
                    <a:pt x="219" y="399"/>
                  </a:lnTo>
                  <a:lnTo>
                    <a:pt x="218" y="408"/>
                  </a:lnTo>
                  <a:lnTo>
                    <a:pt x="219" y="416"/>
                  </a:lnTo>
                  <a:lnTo>
                    <a:pt x="220" y="428"/>
                  </a:lnTo>
                  <a:lnTo>
                    <a:pt x="218" y="440"/>
                  </a:lnTo>
                  <a:lnTo>
                    <a:pt x="218" y="446"/>
                  </a:lnTo>
                  <a:lnTo>
                    <a:pt x="219" y="450"/>
                  </a:lnTo>
                  <a:lnTo>
                    <a:pt x="223" y="456"/>
                  </a:lnTo>
                  <a:lnTo>
                    <a:pt x="226" y="462"/>
                  </a:lnTo>
                  <a:lnTo>
                    <a:pt x="232" y="471"/>
                  </a:lnTo>
                  <a:lnTo>
                    <a:pt x="237" y="479"/>
                  </a:lnTo>
                  <a:lnTo>
                    <a:pt x="239" y="483"/>
                  </a:lnTo>
                  <a:lnTo>
                    <a:pt x="239" y="485"/>
                  </a:lnTo>
                  <a:lnTo>
                    <a:pt x="239" y="487"/>
                  </a:lnTo>
                  <a:lnTo>
                    <a:pt x="239" y="488"/>
                  </a:lnTo>
                  <a:lnTo>
                    <a:pt x="235" y="488"/>
                  </a:lnTo>
                  <a:lnTo>
                    <a:pt x="229" y="488"/>
                  </a:lnTo>
                  <a:lnTo>
                    <a:pt x="218" y="488"/>
                  </a:lnTo>
                  <a:lnTo>
                    <a:pt x="207" y="490"/>
                  </a:lnTo>
                  <a:lnTo>
                    <a:pt x="196" y="492"/>
                  </a:lnTo>
                  <a:lnTo>
                    <a:pt x="186" y="494"/>
                  </a:lnTo>
                  <a:lnTo>
                    <a:pt x="181" y="497"/>
                  </a:lnTo>
                  <a:lnTo>
                    <a:pt x="176" y="499"/>
                  </a:lnTo>
                  <a:lnTo>
                    <a:pt x="172" y="503"/>
                  </a:lnTo>
                  <a:lnTo>
                    <a:pt x="167" y="507"/>
                  </a:lnTo>
                  <a:lnTo>
                    <a:pt x="151" y="518"/>
                  </a:lnTo>
                  <a:lnTo>
                    <a:pt x="142" y="524"/>
                  </a:lnTo>
                  <a:lnTo>
                    <a:pt x="139" y="528"/>
                  </a:lnTo>
                  <a:lnTo>
                    <a:pt x="138" y="534"/>
                  </a:lnTo>
                  <a:lnTo>
                    <a:pt x="138" y="542"/>
                  </a:lnTo>
                  <a:lnTo>
                    <a:pt x="138" y="550"/>
                  </a:lnTo>
                  <a:lnTo>
                    <a:pt x="141" y="568"/>
                  </a:lnTo>
                  <a:lnTo>
                    <a:pt x="144" y="582"/>
                  </a:lnTo>
                  <a:lnTo>
                    <a:pt x="148" y="594"/>
                  </a:lnTo>
                  <a:lnTo>
                    <a:pt x="149" y="605"/>
                  </a:lnTo>
                  <a:lnTo>
                    <a:pt x="148" y="610"/>
                  </a:lnTo>
                  <a:lnTo>
                    <a:pt x="148" y="613"/>
                  </a:lnTo>
                  <a:lnTo>
                    <a:pt x="147" y="617"/>
                  </a:lnTo>
                  <a:lnTo>
                    <a:pt x="144" y="620"/>
                  </a:lnTo>
                  <a:lnTo>
                    <a:pt x="141" y="625"/>
                  </a:lnTo>
                  <a:lnTo>
                    <a:pt x="138" y="631"/>
                  </a:lnTo>
                  <a:lnTo>
                    <a:pt x="137" y="639"/>
                  </a:lnTo>
                  <a:lnTo>
                    <a:pt x="137" y="648"/>
                  </a:lnTo>
                  <a:lnTo>
                    <a:pt x="137" y="656"/>
                  </a:lnTo>
                  <a:lnTo>
                    <a:pt x="137" y="666"/>
                  </a:lnTo>
                  <a:lnTo>
                    <a:pt x="136" y="670"/>
                  </a:lnTo>
                  <a:lnTo>
                    <a:pt x="133" y="675"/>
                  </a:lnTo>
                  <a:lnTo>
                    <a:pt x="130" y="680"/>
                  </a:lnTo>
                  <a:lnTo>
                    <a:pt x="125" y="683"/>
                  </a:lnTo>
                  <a:lnTo>
                    <a:pt x="113" y="692"/>
                  </a:lnTo>
                  <a:lnTo>
                    <a:pt x="100" y="699"/>
                  </a:lnTo>
                  <a:lnTo>
                    <a:pt x="86" y="705"/>
                  </a:lnTo>
                  <a:lnTo>
                    <a:pt x="70" y="708"/>
                  </a:lnTo>
                  <a:lnTo>
                    <a:pt x="62" y="710"/>
                  </a:lnTo>
                  <a:lnTo>
                    <a:pt x="55" y="710"/>
                  </a:lnTo>
                  <a:lnTo>
                    <a:pt x="48" y="708"/>
                  </a:lnTo>
                  <a:lnTo>
                    <a:pt x="41" y="706"/>
                  </a:lnTo>
                  <a:lnTo>
                    <a:pt x="28" y="701"/>
                  </a:lnTo>
                  <a:lnTo>
                    <a:pt x="17" y="695"/>
                  </a:lnTo>
                  <a:lnTo>
                    <a:pt x="12" y="694"/>
                  </a:lnTo>
                  <a:lnTo>
                    <a:pt x="9" y="694"/>
                  </a:lnTo>
                  <a:lnTo>
                    <a:pt x="5" y="696"/>
                  </a:lnTo>
                  <a:lnTo>
                    <a:pt x="4" y="700"/>
                  </a:lnTo>
                  <a:lnTo>
                    <a:pt x="3" y="705"/>
                  </a:lnTo>
                  <a:lnTo>
                    <a:pt x="3" y="710"/>
                  </a:lnTo>
                  <a:lnTo>
                    <a:pt x="3" y="715"/>
                  </a:lnTo>
                  <a:lnTo>
                    <a:pt x="4" y="721"/>
                  </a:lnTo>
                  <a:lnTo>
                    <a:pt x="5" y="733"/>
                  </a:lnTo>
                  <a:lnTo>
                    <a:pt x="5" y="744"/>
                  </a:lnTo>
                  <a:lnTo>
                    <a:pt x="4" y="756"/>
                  </a:lnTo>
                  <a:lnTo>
                    <a:pt x="2" y="765"/>
                  </a:lnTo>
                  <a:lnTo>
                    <a:pt x="0" y="770"/>
                  </a:lnTo>
                  <a:lnTo>
                    <a:pt x="0" y="775"/>
                  </a:lnTo>
                  <a:lnTo>
                    <a:pt x="2" y="781"/>
                  </a:lnTo>
                  <a:lnTo>
                    <a:pt x="3" y="786"/>
                  </a:lnTo>
                  <a:lnTo>
                    <a:pt x="5" y="790"/>
                  </a:lnTo>
                  <a:lnTo>
                    <a:pt x="10" y="794"/>
                  </a:lnTo>
                  <a:lnTo>
                    <a:pt x="15" y="796"/>
                  </a:lnTo>
                  <a:lnTo>
                    <a:pt x="21" y="799"/>
                  </a:lnTo>
                  <a:lnTo>
                    <a:pt x="28" y="799"/>
                  </a:lnTo>
                  <a:lnTo>
                    <a:pt x="32" y="797"/>
                  </a:lnTo>
                  <a:lnTo>
                    <a:pt x="37" y="796"/>
                  </a:lnTo>
                  <a:lnTo>
                    <a:pt x="42" y="794"/>
                  </a:lnTo>
                  <a:lnTo>
                    <a:pt x="49" y="790"/>
                  </a:lnTo>
                  <a:lnTo>
                    <a:pt x="57" y="787"/>
                  </a:lnTo>
                  <a:lnTo>
                    <a:pt x="62" y="787"/>
                  </a:lnTo>
                  <a:lnTo>
                    <a:pt x="67" y="788"/>
                  </a:lnTo>
                  <a:lnTo>
                    <a:pt x="72" y="790"/>
                  </a:lnTo>
                  <a:lnTo>
                    <a:pt x="76" y="793"/>
                  </a:lnTo>
                  <a:lnTo>
                    <a:pt x="86" y="799"/>
                  </a:lnTo>
                  <a:lnTo>
                    <a:pt x="93" y="806"/>
                  </a:lnTo>
                  <a:lnTo>
                    <a:pt x="97" y="812"/>
                  </a:lnTo>
                  <a:lnTo>
                    <a:pt x="100" y="820"/>
                  </a:lnTo>
                  <a:lnTo>
                    <a:pt x="101" y="831"/>
                  </a:lnTo>
                  <a:lnTo>
                    <a:pt x="100" y="843"/>
                  </a:lnTo>
                  <a:lnTo>
                    <a:pt x="98" y="859"/>
                  </a:lnTo>
                  <a:lnTo>
                    <a:pt x="94" y="877"/>
                  </a:lnTo>
                  <a:lnTo>
                    <a:pt x="91" y="888"/>
                  </a:lnTo>
                  <a:lnTo>
                    <a:pt x="91" y="893"/>
                  </a:lnTo>
                  <a:lnTo>
                    <a:pt x="94" y="894"/>
                  </a:lnTo>
                  <a:lnTo>
                    <a:pt x="100" y="895"/>
                  </a:lnTo>
                  <a:lnTo>
                    <a:pt x="103" y="897"/>
                  </a:lnTo>
                  <a:lnTo>
                    <a:pt x="105" y="900"/>
                  </a:lnTo>
                  <a:lnTo>
                    <a:pt x="106" y="902"/>
                  </a:lnTo>
                  <a:lnTo>
                    <a:pt x="106" y="907"/>
                  </a:lnTo>
                  <a:lnTo>
                    <a:pt x="106" y="914"/>
                  </a:lnTo>
                  <a:lnTo>
                    <a:pt x="109" y="920"/>
                  </a:lnTo>
                  <a:lnTo>
                    <a:pt x="110" y="922"/>
                  </a:lnTo>
                  <a:lnTo>
                    <a:pt x="112" y="925"/>
                  </a:lnTo>
                  <a:lnTo>
                    <a:pt x="116" y="925"/>
                  </a:lnTo>
                  <a:lnTo>
                    <a:pt x="119" y="926"/>
                  </a:lnTo>
                  <a:lnTo>
                    <a:pt x="128" y="926"/>
                  </a:lnTo>
                  <a:lnTo>
                    <a:pt x="132" y="927"/>
                  </a:lnTo>
                  <a:lnTo>
                    <a:pt x="135" y="928"/>
                  </a:lnTo>
                  <a:lnTo>
                    <a:pt x="137" y="932"/>
                  </a:lnTo>
                  <a:lnTo>
                    <a:pt x="139" y="935"/>
                  </a:lnTo>
                  <a:lnTo>
                    <a:pt x="143" y="939"/>
                  </a:lnTo>
                  <a:lnTo>
                    <a:pt x="145" y="940"/>
                  </a:lnTo>
                  <a:lnTo>
                    <a:pt x="149" y="941"/>
                  </a:lnTo>
                  <a:lnTo>
                    <a:pt x="152" y="941"/>
                  </a:lnTo>
                  <a:lnTo>
                    <a:pt x="157" y="940"/>
                  </a:lnTo>
                  <a:lnTo>
                    <a:pt x="167" y="938"/>
                  </a:lnTo>
                  <a:lnTo>
                    <a:pt x="177" y="937"/>
                  </a:lnTo>
                  <a:lnTo>
                    <a:pt x="182" y="938"/>
                  </a:lnTo>
                  <a:lnTo>
                    <a:pt x="188" y="939"/>
                  </a:lnTo>
                  <a:lnTo>
                    <a:pt x="193" y="941"/>
                  </a:lnTo>
                  <a:lnTo>
                    <a:pt x="199" y="945"/>
                  </a:lnTo>
                  <a:lnTo>
                    <a:pt x="208" y="957"/>
                  </a:lnTo>
                  <a:lnTo>
                    <a:pt x="218" y="969"/>
                  </a:lnTo>
                  <a:lnTo>
                    <a:pt x="227" y="979"/>
                  </a:lnTo>
                  <a:lnTo>
                    <a:pt x="233" y="988"/>
                  </a:lnTo>
                  <a:lnTo>
                    <a:pt x="238" y="991"/>
                  </a:lnTo>
                  <a:lnTo>
                    <a:pt x="243" y="992"/>
                  </a:lnTo>
                  <a:lnTo>
                    <a:pt x="250" y="995"/>
                  </a:lnTo>
                  <a:lnTo>
                    <a:pt x="256" y="996"/>
                  </a:lnTo>
                  <a:lnTo>
                    <a:pt x="263" y="995"/>
                  </a:lnTo>
                  <a:lnTo>
                    <a:pt x="270" y="994"/>
                  </a:lnTo>
                  <a:lnTo>
                    <a:pt x="275" y="991"/>
                  </a:lnTo>
                  <a:lnTo>
                    <a:pt x="280" y="988"/>
                  </a:lnTo>
                  <a:lnTo>
                    <a:pt x="284" y="979"/>
                  </a:lnTo>
                  <a:lnTo>
                    <a:pt x="288" y="971"/>
                  </a:lnTo>
                  <a:lnTo>
                    <a:pt x="289" y="967"/>
                  </a:lnTo>
                  <a:lnTo>
                    <a:pt x="292" y="965"/>
                  </a:lnTo>
                  <a:lnTo>
                    <a:pt x="295" y="963"/>
                  </a:lnTo>
                  <a:lnTo>
                    <a:pt x="299" y="960"/>
                  </a:lnTo>
                  <a:lnTo>
                    <a:pt x="303" y="959"/>
                  </a:lnTo>
                  <a:lnTo>
                    <a:pt x="307" y="958"/>
                  </a:lnTo>
                  <a:lnTo>
                    <a:pt x="311" y="959"/>
                  </a:lnTo>
                  <a:lnTo>
                    <a:pt x="313" y="960"/>
                  </a:lnTo>
                  <a:lnTo>
                    <a:pt x="319" y="963"/>
                  </a:lnTo>
                  <a:lnTo>
                    <a:pt x="326" y="964"/>
                  </a:lnTo>
                  <a:lnTo>
                    <a:pt x="330" y="963"/>
                  </a:lnTo>
                  <a:lnTo>
                    <a:pt x="333" y="962"/>
                  </a:lnTo>
                  <a:lnTo>
                    <a:pt x="336" y="960"/>
                  </a:lnTo>
                  <a:lnTo>
                    <a:pt x="337" y="958"/>
                  </a:lnTo>
                  <a:lnTo>
                    <a:pt x="340" y="952"/>
                  </a:lnTo>
                  <a:lnTo>
                    <a:pt x="345" y="945"/>
                  </a:lnTo>
                  <a:lnTo>
                    <a:pt x="349" y="937"/>
                  </a:lnTo>
                  <a:lnTo>
                    <a:pt x="355" y="928"/>
                  </a:lnTo>
                  <a:lnTo>
                    <a:pt x="361" y="920"/>
                  </a:lnTo>
                  <a:lnTo>
                    <a:pt x="368" y="913"/>
                  </a:lnTo>
                  <a:lnTo>
                    <a:pt x="372" y="908"/>
                  </a:lnTo>
                  <a:lnTo>
                    <a:pt x="378" y="907"/>
                  </a:lnTo>
                  <a:lnTo>
                    <a:pt x="380" y="907"/>
                  </a:lnTo>
                  <a:lnTo>
                    <a:pt x="380" y="908"/>
                  </a:lnTo>
                  <a:lnTo>
                    <a:pt x="378" y="909"/>
                  </a:lnTo>
                  <a:lnTo>
                    <a:pt x="378" y="913"/>
                  </a:lnTo>
                  <a:lnTo>
                    <a:pt x="375" y="919"/>
                  </a:lnTo>
                  <a:lnTo>
                    <a:pt x="372" y="926"/>
                  </a:lnTo>
                  <a:lnTo>
                    <a:pt x="366" y="944"/>
                  </a:lnTo>
                  <a:lnTo>
                    <a:pt x="362" y="958"/>
                  </a:lnTo>
                  <a:lnTo>
                    <a:pt x="361" y="963"/>
                  </a:lnTo>
                  <a:lnTo>
                    <a:pt x="361" y="966"/>
                  </a:lnTo>
                  <a:lnTo>
                    <a:pt x="362" y="971"/>
                  </a:lnTo>
                  <a:lnTo>
                    <a:pt x="363" y="976"/>
                  </a:lnTo>
                  <a:lnTo>
                    <a:pt x="365" y="986"/>
                  </a:lnTo>
                  <a:lnTo>
                    <a:pt x="368" y="998"/>
                  </a:lnTo>
                  <a:lnTo>
                    <a:pt x="370" y="1010"/>
                  </a:lnTo>
                  <a:lnTo>
                    <a:pt x="372" y="1023"/>
                  </a:lnTo>
                  <a:lnTo>
                    <a:pt x="375" y="1041"/>
                  </a:lnTo>
                  <a:lnTo>
                    <a:pt x="376" y="1057"/>
                  </a:lnTo>
                  <a:lnTo>
                    <a:pt x="378" y="1070"/>
                  </a:lnTo>
                  <a:lnTo>
                    <a:pt x="381" y="1084"/>
                  </a:lnTo>
                  <a:lnTo>
                    <a:pt x="383" y="1102"/>
                  </a:lnTo>
                  <a:lnTo>
                    <a:pt x="385" y="1126"/>
                  </a:lnTo>
                  <a:lnTo>
                    <a:pt x="389" y="1149"/>
                  </a:lnTo>
                  <a:lnTo>
                    <a:pt x="391" y="1167"/>
                  </a:lnTo>
                  <a:lnTo>
                    <a:pt x="393" y="1179"/>
                  </a:lnTo>
                  <a:lnTo>
                    <a:pt x="391" y="1190"/>
                  </a:lnTo>
                  <a:lnTo>
                    <a:pt x="388" y="1199"/>
                  </a:lnTo>
                  <a:lnTo>
                    <a:pt x="384" y="1208"/>
                  </a:lnTo>
                  <a:lnTo>
                    <a:pt x="383" y="1211"/>
                  </a:lnTo>
                  <a:lnTo>
                    <a:pt x="383" y="1216"/>
                  </a:lnTo>
                  <a:lnTo>
                    <a:pt x="383" y="1221"/>
                  </a:lnTo>
                  <a:lnTo>
                    <a:pt x="384" y="1227"/>
                  </a:lnTo>
                  <a:lnTo>
                    <a:pt x="385" y="1238"/>
                  </a:lnTo>
                  <a:lnTo>
                    <a:pt x="387" y="1248"/>
                  </a:lnTo>
                  <a:lnTo>
                    <a:pt x="385" y="1252"/>
                  </a:lnTo>
                  <a:lnTo>
                    <a:pt x="382" y="1255"/>
                  </a:lnTo>
                  <a:lnTo>
                    <a:pt x="378" y="1257"/>
                  </a:lnTo>
                  <a:lnTo>
                    <a:pt x="372" y="1259"/>
                  </a:lnTo>
                  <a:lnTo>
                    <a:pt x="358" y="1262"/>
                  </a:lnTo>
                  <a:lnTo>
                    <a:pt x="342" y="1266"/>
                  </a:lnTo>
                  <a:lnTo>
                    <a:pt x="324" y="1272"/>
                  </a:lnTo>
                  <a:lnTo>
                    <a:pt x="307" y="1278"/>
                  </a:lnTo>
                  <a:lnTo>
                    <a:pt x="292" y="1285"/>
                  </a:lnTo>
                  <a:lnTo>
                    <a:pt x="276" y="1291"/>
                  </a:lnTo>
                  <a:lnTo>
                    <a:pt x="269" y="1294"/>
                  </a:lnTo>
                  <a:lnTo>
                    <a:pt x="262" y="1298"/>
                  </a:lnTo>
                  <a:lnTo>
                    <a:pt x="256" y="1304"/>
                  </a:lnTo>
                  <a:lnTo>
                    <a:pt x="249" y="1310"/>
                  </a:lnTo>
                  <a:lnTo>
                    <a:pt x="243" y="1316"/>
                  </a:lnTo>
                  <a:lnTo>
                    <a:pt x="237" y="1323"/>
                  </a:lnTo>
                  <a:lnTo>
                    <a:pt x="232" y="1329"/>
                  </a:lnTo>
                  <a:lnTo>
                    <a:pt x="229" y="1336"/>
                  </a:lnTo>
                  <a:lnTo>
                    <a:pt x="221" y="1351"/>
                  </a:lnTo>
                  <a:lnTo>
                    <a:pt x="217" y="1372"/>
                  </a:lnTo>
                  <a:lnTo>
                    <a:pt x="212" y="1391"/>
                  </a:lnTo>
                  <a:lnTo>
                    <a:pt x="211" y="1406"/>
                  </a:lnTo>
                  <a:lnTo>
                    <a:pt x="207" y="1423"/>
                  </a:lnTo>
                  <a:lnTo>
                    <a:pt x="205" y="1439"/>
                  </a:lnTo>
                  <a:lnTo>
                    <a:pt x="205" y="1444"/>
                  </a:lnTo>
                  <a:lnTo>
                    <a:pt x="206" y="1449"/>
                  </a:lnTo>
                  <a:lnTo>
                    <a:pt x="208" y="1452"/>
                  </a:lnTo>
                  <a:lnTo>
                    <a:pt x="211" y="1456"/>
                  </a:lnTo>
                  <a:lnTo>
                    <a:pt x="214" y="1458"/>
                  </a:lnTo>
                  <a:lnTo>
                    <a:pt x="218" y="1460"/>
                  </a:lnTo>
                  <a:lnTo>
                    <a:pt x="223" y="1461"/>
                  </a:lnTo>
                  <a:lnTo>
                    <a:pt x="229" y="1462"/>
                  </a:lnTo>
                  <a:lnTo>
                    <a:pt x="233" y="1463"/>
                  </a:lnTo>
                  <a:lnTo>
                    <a:pt x="237" y="1467"/>
                  </a:lnTo>
                  <a:lnTo>
                    <a:pt x="239" y="1470"/>
                  </a:lnTo>
                  <a:lnTo>
                    <a:pt x="242" y="1476"/>
                  </a:lnTo>
                  <a:lnTo>
                    <a:pt x="246" y="1488"/>
                  </a:lnTo>
                  <a:lnTo>
                    <a:pt x="252" y="1502"/>
                  </a:lnTo>
                  <a:lnTo>
                    <a:pt x="261" y="1514"/>
                  </a:lnTo>
                  <a:lnTo>
                    <a:pt x="268" y="1525"/>
                  </a:lnTo>
                  <a:lnTo>
                    <a:pt x="273" y="1530"/>
                  </a:lnTo>
                  <a:lnTo>
                    <a:pt x="276" y="1532"/>
                  </a:lnTo>
                  <a:lnTo>
                    <a:pt x="281" y="1533"/>
                  </a:lnTo>
                  <a:lnTo>
                    <a:pt x="284" y="1532"/>
                  </a:lnTo>
                  <a:lnTo>
                    <a:pt x="300" y="1521"/>
                  </a:lnTo>
                  <a:lnTo>
                    <a:pt x="314" y="1514"/>
                  </a:lnTo>
                  <a:lnTo>
                    <a:pt x="318" y="1514"/>
                  </a:lnTo>
                  <a:lnTo>
                    <a:pt x="320" y="1514"/>
                  </a:lnTo>
                  <a:lnTo>
                    <a:pt x="322" y="1517"/>
                  </a:lnTo>
                  <a:lnTo>
                    <a:pt x="326" y="1519"/>
                  </a:lnTo>
                  <a:lnTo>
                    <a:pt x="331" y="1527"/>
                  </a:lnTo>
                  <a:lnTo>
                    <a:pt x="338" y="1537"/>
                  </a:lnTo>
                  <a:lnTo>
                    <a:pt x="342" y="1540"/>
                  </a:lnTo>
                  <a:lnTo>
                    <a:pt x="345" y="1543"/>
                  </a:lnTo>
                  <a:lnTo>
                    <a:pt x="350" y="1545"/>
                  </a:lnTo>
                  <a:lnTo>
                    <a:pt x="353" y="1545"/>
                  </a:lnTo>
                  <a:lnTo>
                    <a:pt x="364" y="1544"/>
                  </a:lnTo>
                  <a:lnTo>
                    <a:pt x="375" y="1540"/>
                  </a:lnTo>
                  <a:lnTo>
                    <a:pt x="381" y="1539"/>
                  </a:lnTo>
                  <a:lnTo>
                    <a:pt x="387" y="1540"/>
                  </a:lnTo>
                  <a:lnTo>
                    <a:pt x="391" y="1542"/>
                  </a:lnTo>
                  <a:lnTo>
                    <a:pt x="395" y="1544"/>
                  </a:lnTo>
                  <a:lnTo>
                    <a:pt x="402" y="1552"/>
                  </a:lnTo>
                  <a:lnTo>
                    <a:pt x="408" y="1562"/>
                  </a:lnTo>
                  <a:lnTo>
                    <a:pt x="410" y="1567"/>
                  </a:lnTo>
                  <a:lnTo>
                    <a:pt x="414" y="1571"/>
                  </a:lnTo>
                  <a:lnTo>
                    <a:pt x="419" y="1575"/>
                  </a:lnTo>
                  <a:lnTo>
                    <a:pt x="424" y="1578"/>
                  </a:lnTo>
                  <a:lnTo>
                    <a:pt x="433" y="1584"/>
                  </a:lnTo>
                  <a:lnTo>
                    <a:pt x="443" y="1587"/>
                  </a:lnTo>
                  <a:lnTo>
                    <a:pt x="452" y="1590"/>
                  </a:lnTo>
                  <a:lnTo>
                    <a:pt x="460" y="1594"/>
                  </a:lnTo>
                  <a:lnTo>
                    <a:pt x="463" y="1597"/>
                  </a:lnTo>
                  <a:lnTo>
                    <a:pt x="464" y="1600"/>
                  </a:lnTo>
                  <a:lnTo>
                    <a:pt x="464" y="1603"/>
                  </a:lnTo>
                  <a:lnTo>
                    <a:pt x="463" y="1607"/>
                  </a:lnTo>
                  <a:lnTo>
                    <a:pt x="457" y="1614"/>
                  </a:lnTo>
                  <a:lnTo>
                    <a:pt x="447" y="1624"/>
                  </a:lnTo>
                  <a:lnTo>
                    <a:pt x="437" y="1633"/>
                  </a:lnTo>
                  <a:lnTo>
                    <a:pt x="427" y="1644"/>
                  </a:lnTo>
                  <a:lnTo>
                    <a:pt x="420" y="1651"/>
                  </a:lnTo>
                  <a:lnTo>
                    <a:pt x="413" y="1654"/>
                  </a:lnTo>
                  <a:lnTo>
                    <a:pt x="406" y="1657"/>
                  </a:lnTo>
                  <a:lnTo>
                    <a:pt x="396" y="1660"/>
                  </a:lnTo>
                  <a:lnTo>
                    <a:pt x="393" y="1663"/>
                  </a:lnTo>
                  <a:lnTo>
                    <a:pt x="390" y="1666"/>
                  </a:lnTo>
                  <a:lnTo>
                    <a:pt x="389" y="1669"/>
                  </a:lnTo>
                  <a:lnTo>
                    <a:pt x="388" y="1672"/>
                  </a:lnTo>
                  <a:lnTo>
                    <a:pt x="389" y="1681"/>
                  </a:lnTo>
                  <a:lnTo>
                    <a:pt x="390" y="1689"/>
                  </a:lnTo>
                  <a:lnTo>
                    <a:pt x="389" y="1696"/>
                  </a:lnTo>
                  <a:lnTo>
                    <a:pt x="387" y="1701"/>
                  </a:lnTo>
                  <a:lnTo>
                    <a:pt x="382" y="1706"/>
                  </a:lnTo>
                  <a:lnTo>
                    <a:pt x="375" y="1712"/>
                  </a:lnTo>
                  <a:lnTo>
                    <a:pt x="371" y="1715"/>
                  </a:lnTo>
                  <a:lnTo>
                    <a:pt x="369" y="1719"/>
                  </a:lnTo>
                  <a:lnTo>
                    <a:pt x="366" y="1722"/>
                  </a:lnTo>
                  <a:lnTo>
                    <a:pt x="364" y="1726"/>
                  </a:lnTo>
                  <a:lnTo>
                    <a:pt x="363" y="1731"/>
                  </a:lnTo>
                  <a:lnTo>
                    <a:pt x="363" y="1735"/>
                  </a:lnTo>
                  <a:lnTo>
                    <a:pt x="363" y="1741"/>
                  </a:lnTo>
                  <a:lnTo>
                    <a:pt x="364" y="1747"/>
                  </a:lnTo>
                  <a:lnTo>
                    <a:pt x="366" y="1753"/>
                  </a:lnTo>
                  <a:lnTo>
                    <a:pt x="368" y="1758"/>
                  </a:lnTo>
                  <a:lnTo>
                    <a:pt x="371" y="1763"/>
                  </a:lnTo>
                  <a:lnTo>
                    <a:pt x="375" y="1767"/>
                  </a:lnTo>
                  <a:lnTo>
                    <a:pt x="378" y="1771"/>
                  </a:lnTo>
                  <a:lnTo>
                    <a:pt x="382" y="1775"/>
                  </a:lnTo>
                  <a:lnTo>
                    <a:pt x="385" y="1777"/>
                  </a:lnTo>
                  <a:lnTo>
                    <a:pt x="390" y="1778"/>
                  </a:lnTo>
                  <a:lnTo>
                    <a:pt x="396" y="1780"/>
                  </a:lnTo>
                  <a:lnTo>
                    <a:pt x="401" y="1784"/>
                  </a:lnTo>
                  <a:lnTo>
                    <a:pt x="403" y="1790"/>
                  </a:lnTo>
                  <a:lnTo>
                    <a:pt x="406" y="1798"/>
                  </a:lnTo>
                  <a:lnTo>
                    <a:pt x="406" y="1807"/>
                  </a:lnTo>
                  <a:lnTo>
                    <a:pt x="407" y="1816"/>
                  </a:lnTo>
                  <a:lnTo>
                    <a:pt x="408" y="1821"/>
                  </a:lnTo>
                  <a:lnTo>
                    <a:pt x="410" y="1826"/>
                  </a:lnTo>
                  <a:lnTo>
                    <a:pt x="413" y="1830"/>
                  </a:lnTo>
                  <a:lnTo>
                    <a:pt x="416" y="1835"/>
                  </a:lnTo>
                  <a:lnTo>
                    <a:pt x="420" y="1840"/>
                  </a:lnTo>
                  <a:lnTo>
                    <a:pt x="422" y="1845"/>
                  </a:lnTo>
                  <a:lnTo>
                    <a:pt x="422" y="1849"/>
                  </a:lnTo>
                  <a:lnTo>
                    <a:pt x="422" y="1853"/>
                  </a:lnTo>
                  <a:lnTo>
                    <a:pt x="420" y="1862"/>
                  </a:lnTo>
                  <a:lnTo>
                    <a:pt x="416" y="1872"/>
                  </a:lnTo>
                  <a:lnTo>
                    <a:pt x="415" y="1878"/>
                  </a:lnTo>
                  <a:lnTo>
                    <a:pt x="414" y="1884"/>
                  </a:lnTo>
                  <a:lnTo>
                    <a:pt x="414" y="1890"/>
                  </a:lnTo>
                  <a:lnTo>
                    <a:pt x="415" y="1895"/>
                  </a:lnTo>
                  <a:lnTo>
                    <a:pt x="416" y="1900"/>
                  </a:lnTo>
                  <a:lnTo>
                    <a:pt x="418" y="1905"/>
                  </a:lnTo>
                  <a:lnTo>
                    <a:pt x="420" y="1909"/>
                  </a:lnTo>
                  <a:lnTo>
                    <a:pt x="424" y="1911"/>
                  </a:lnTo>
                  <a:lnTo>
                    <a:pt x="439" y="1916"/>
                  </a:lnTo>
                  <a:lnTo>
                    <a:pt x="454" y="1923"/>
                  </a:lnTo>
                  <a:lnTo>
                    <a:pt x="463" y="1933"/>
                  </a:lnTo>
                  <a:lnTo>
                    <a:pt x="473" y="1947"/>
                  </a:lnTo>
                  <a:lnTo>
                    <a:pt x="479" y="1955"/>
                  </a:lnTo>
                  <a:lnTo>
                    <a:pt x="485" y="1965"/>
                  </a:lnTo>
                  <a:lnTo>
                    <a:pt x="489" y="1975"/>
                  </a:lnTo>
                  <a:lnTo>
                    <a:pt x="492" y="1985"/>
                  </a:lnTo>
                  <a:lnTo>
                    <a:pt x="494" y="1994"/>
                  </a:lnTo>
                  <a:lnTo>
                    <a:pt x="495" y="2004"/>
                  </a:lnTo>
                  <a:lnTo>
                    <a:pt x="495" y="2013"/>
                  </a:lnTo>
                  <a:lnTo>
                    <a:pt x="495" y="2022"/>
                  </a:lnTo>
                  <a:lnTo>
                    <a:pt x="495" y="2030"/>
                  </a:lnTo>
                  <a:lnTo>
                    <a:pt x="495" y="2038"/>
                  </a:lnTo>
                  <a:lnTo>
                    <a:pt x="495" y="2046"/>
                  </a:lnTo>
                  <a:lnTo>
                    <a:pt x="497" y="2054"/>
                  </a:lnTo>
                  <a:lnTo>
                    <a:pt x="500" y="2065"/>
                  </a:lnTo>
                  <a:lnTo>
                    <a:pt x="503" y="2076"/>
                  </a:lnTo>
                  <a:lnTo>
                    <a:pt x="506" y="2089"/>
                  </a:lnTo>
                  <a:lnTo>
                    <a:pt x="508" y="2104"/>
                  </a:lnTo>
                  <a:lnTo>
                    <a:pt x="509" y="2107"/>
                  </a:lnTo>
                  <a:lnTo>
                    <a:pt x="511" y="2112"/>
                  </a:lnTo>
                  <a:lnTo>
                    <a:pt x="513" y="2114"/>
                  </a:lnTo>
                  <a:lnTo>
                    <a:pt x="516" y="2117"/>
                  </a:lnTo>
                  <a:lnTo>
                    <a:pt x="519" y="2118"/>
                  </a:lnTo>
                  <a:lnTo>
                    <a:pt x="522" y="2118"/>
                  </a:lnTo>
                  <a:lnTo>
                    <a:pt x="527" y="2118"/>
                  </a:lnTo>
                  <a:lnTo>
                    <a:pt x="532" y="2117"/>
                  </a:lnTo>
                  <a:lnTo>
                    <a:pt x="541" y="2116"/>
                  </a:lnTo>
                  <a:lnTo>
                    <a:pt x="550" y="2117"/>
                  </a:lnTo>
                  <a:lnTo>
                    <a:pt x="557" y="2119"/>
                  </a:lnTo>
                  <a:lnTo>
                    <a:pt x="563" y="2122"/>
                  </a:lnTo>
                  <a:lnTo>
                    <a:pt x="567" y="2124"/>
                  </a:lnTo>
                  <a:lnTo>
                    <a:pt x="573" y="2124"/>
                  </a:lnTo>
                  <a:lnTo>
                    <a:pt x="576" y="2124"/>
                  </a:lnTo>
                  <a:lnTo>
                    <a:pt x="578" y="2123"/>
                  </a:lnTo>
                  <a:lnTo>
                    <a:pt x="580" y="2122"/>
                  </a:lnTo>
                  <a:lnTo>
                    <a:pt x="583" y="2118"/>
                  </a:lnTo>
                  <a:lnTo>
                    <a:pt x="591" y="2111"/>
                  </a:lnTo>
                  <a:lnTo>
                    <a:pt x="599" y="2103"/>
                  </a:lnTo>
                  <a:lnTo>
                    <a:pt x="608" y="2095"/>
                  </a:lnTo>
                  <a:lnTo>
                    <a:pt x="617" y="2089"/>
                  </a:lnTo>
                  <a:lnTo>
                    <a:pt x="628" y="2082"/>
                  </a:lnTo>
                  <a:lnTo>
                    <a:pt x="638" y="2078"/>
                  </a:lnTo>
                  <a:lnTo>
                    <a:pt x="647" y="2073"/>
                  </a:lnTo>
                  <a:lnTo>
                    <a:pt x="657" y="2068"/>
                  </a:lnTo>
                  <a:lnTo>
                    <a:pt x="664" y="2065"/>
                  </a:lnTo>
                  <a:lnTo>
                    <a:pt x="671" y="2059"/>
                  </a:lnTo>
                  <a:lnTo>
                    <a:pt x="676" y="2050"/>
                  </a:lnTo>
                  <a:lnTo>
                    <a:pt x="681" y="2042"/>
                  </a:lnTo>
                  <a:lnTo>
                    <a:pt x="686" y="2034"/>
                  </a:lnTo>
                  <a:lnTo>
                    <a:pt x="693" y="2025"/>
                  </a:lnTo>
                  <a:lnTo>
                    <a:pt x="701" y="2018"/>
                  </a:lnTo>
                  <a:lnTo>
                    <a:pt x="710" y="2012"/>
                  </a:lnTo>
                  <a:lnTo>
                    <a:pt x="723" y="2005"/>
                  </a:lnTo>
                  <a:lnTo>
                    <a:pt x="735" y="2002"/>
                  </a:lnTo>
                  <a:lnTo>
                    <a:pt x="740" y="2002"/>
                  </a:lnTo>
                  <a:lnTo>
                    <a:pt x="744" y="2003"/>
                  </a:lnTo>
                  <a:lnTo>
                    <a:pt x="750" y="2007"/>
                  </a:lnTo>
                  <a:lnTo>
                    <a:pt x="755" y="2015"/>
                  </a:lnTo>
                  <a:lnTo>
                    <a:pt x="761" y="2023"/>
                  </a:lnTo>
                  <a:lnTo>
                    <a:pt x="769" y="2030"/>
                  </a:lnTo>
                  <a:lnTo>
                    <a:pt x="774" y="2032"/>
                  </a:lnTo>
                  <a:lnTo>
                    <a:pt x="780" y="2035"/>
                  </a:lnTo>
                  <a:lnTo>
                    <a:pt x="786" y="2035"/>
                  </a:lnTo>
                  <a:lnTo>
                    <a:pt x="791" y="2035"/>
                  </a:lnTo>
                  <a:lnTo>
                    <a:pt x="794" y="2036"/>
                  </a:lnTo>
                  <a:lnTo>
                    <a:pt x="798" y="2037"/>
                  </a:lnTo>
                  <a:lnTo>
                    <a:pt x="800" y="2040"/>
                  </a:lnTo>
                  <a:lnTo>
                    <a:pt x="802" y="2043"/>
                  </a:lnTo>
                  <a:lnTo>
                    <a:pt x="803" y="2053"/>
                  </a:lnTo>
                  <a:lnTo>
                    <a:pt x="802" y="2062"/>
                  </a:lnTo>
                  <a:lnTo>
                    <a:pt x="798" y="2072"/>
                  </a:lnTo>
                  <a:lnTo>
                    <a:pt x="793" y="2080"/>
                  </a:lnTo>
                  <a:lnTo>
                    <a:pt x="786" y="2088"/>
                  </a:lnTo>
                  <a:lnTo>
                    <a:pt x="779" y="2097"/>
                  </a:lnTo>
                  <a:lnTo>
                    <a:pt x="771" y="2104"/>
                  </a:lnTo>
                  <a:lnTo>
                    <a:pt x="762" y="2110"/>
                  </a:lnTo>
                  <a:lnTo>
                    <a:pt x="753" y="2114"/>
                  </a:lnTo>
                  <a:lnTo>
                    <a:pt x="743" y="2119"/>
                  </a:lnTo>
                  <a:lnTo>
                    <a:pt x="740" y="2123"/>
                  </a:lnTo>
                  <a:lnTo>
                    <a:pt x="735" y="2126"/>
                  </a:lnTo>
                  <a:lnTo>
                    <a:pt x="733" y="2131"/>
                  </a:lnTo>
                  <a:lnTo>
                    <a:pt x="729" y="2136"/>
                  </a:lnTo>
                  <a:lnTo>
                    <a:pt x="725" y="2148"/>
                  </a:lnTo>
                  <a:lnTo>
                    <a:pt x="721" y="2161"/>
                  </a:lnTo>
                  <a:lnTo>
                    <a:pt x="717" y="2173"/>
                  </a:lnTo>
                  <a:lnTo>
                    <a:pt x="715" y="2181"/>
                  </a:lnTo>
                  <a:lnTo>
                    <a:pt x="715" y="2183"/>
                  </a:lnTo>
                  <a:lnTo>
                    <a:pt x="715" y="2186"/>
                  </a:lnTo>
                  <a:lnTo>
                    <a:pt x="716" y="2189"/>
                  </a:lnTo>
                  <a:lnTo>
                    <a:pt x="717" y="2192"/>
                  </a:lnTo>
                  <a:lnTo>
                    <a:pt x="723" y="2198"/>
                  </a:lnTo>
                  <a:lnTo>
                    <a:pt x="731" y="2204"/>
                  </a:lnTo>
                  <a:lnTo>
                    <a:pt x="736" y="2207"/>
                  </a:lnTo>
                  <a:lnTo>
                    <a:pt x="742" y="2208"/>
                  </a:lnTo>
                  <a:lnTo>
                    <a:pt x="749" y="2210"/>
                  </a:lnTo>
                  <a:lnTo>
                    <a:pt x="756" y="2211"/>
                  </a:lnTo>
                  <a:lnTo>
                    <a:pt x="769" y="2212"/>
                  </a:lnTo>
                  <a:lnTo>
                    <a:pt x="780" y="2211"/>
                  </a:lnTo>
                  <a:lnTo>
                    <a:pt x="787" y="2210"/>
                  </a:lnTo>
                  <a:lnTo>
                    <a:pt x="797" y="2206"/>
                  </a:lnTo>
                  <a:lnTo>
                    <a:pt x="804" y="2201"/>
                  </a:lnTo>
                  <a:lnTo>
                    <a:pt x="812" y="2193"/>
                  </a:lnTo>
                  <a:lnTo>
                    <a:pt x="821" y="2182"/>
                  </a:lnTo>
                  <a:lnTo>
                    <a:pt x="832" y="2171"/>
                  </a:lnTo>
                  <a:lnTo>
                    <a:pt x="838" y="2166"/>
                  </a:lnTo>
                  <a:lnTo>
                    <a:pt x="846" y="2162"/>
                  </a:lnTo>
                  <a:lnTo>
                    <a:pt x="851" y="2158"/>
                  </a:lnTo>
                  <a:lnTo>
                    <a:pt x="857" y="2156"/>
                  </a:lnTo>
                  <a:lnTo>
                    <a:pt x="867" y="2154"/>
                  </a:lnTo>
                  <a:lnTo>
                    <a:pt x="874" y="2150"/>
                  </a:lnTo>
                  <a:lnTo>
                    <a:pt x="878" y="2148"/>
                  </a:lnTo>
                  <a:lnTo>
                    <a:pt x="880" y="2144"/>
                  </a:lnTo>
                  <a:lnTo>
                    <a:pt x="882" y="2141"/>
                  </a:lnTo>
                  <a:lnTo>
                    <a:pt x="885" y="2136"/>
                  </a:lnTo>
                  <a:lnTo>
                    <a:pt x="886" y="2126"/>
                  </a:lnTo>
                  <a:lnTo>
                    <a:pt x="886" y="2116"/>
                  </a:lnTo>
                  <a:lnTo>
                    <a:pt x="886" y="2112"/>
                  </a:lnTo>
                  <a:lnTo>
                    <a:pt x="884" y="2109"/>
                  </a:lnTo>
                  <a:lnTo>
                    <a:pt x="881" y="2105"/>
                  </a:lnTo>
                  <a:lnTo>
                    <a:pt x="879" y="2103"/>
                  </a:lnTo>
                  <a:lnTo>
                    <a:pt x="875" y="2101"/>
                  </a:lnTo>
                  <a:lnTo>
                    <a:pt x="873" y="2098"/>
                  </a:lnTo>
                  <a:lnTo>
                    <a:pt x="872" y="2095"/>
                  </a:lnTo>
                  <a:lnTo>
                    <a:pt x="871" y="2092"/>
                  </a:lnTo>
                  <a:lnTo>
                    <a:pt x="871" y="2088"/>
                  </a:lnTo>
                  <a:lnTo>
                    <a:pt x="871" y="2085"/>
                  </a:lnTo>
                  <a:lnTo>
                    <a:pt x="873" y="2081"/>
                  </a:lnTo>
                  <a:lnTo>
                    <a:pt x="874" y="2079"/>
                  </a:lnTo>
                  <a:lnTo>
                    <a:pt x="887" y="2062"/>
                  </a:lnTo>
                  <a:lnTo>
                    <a:pt x="900" y="2049"/>
                  </a:lnTo>
                  <a:lnTo>
                    <a:pt x="904" y="2047"/>
                  </a:lnTo>
                  <a:lnTo>
                    <a:pt x="907" y="2046"/>
                  </a:lnTo>
                  <a:lnTo>
                    <a:pt x="912" y="2046"/>
                  </a:lnTo>
                  <a:lnTo>
                    <a:pt x="916" y="2046"/>
                  </a:lnTo>
                  <a:lnTo>
                    <a:pt x="920" y="2047"/>
                  </a:lnTo>
                  <a:lnTo>
                    <a:pt x="924" y="2048"/>
                  </a:lnTo>
                  <a:lnTo>
                    <a:pt x="928" y="2051"/>
                  </a:lnTo>
                  <a:lnTo>
                    <a:pt x="931" y="2056"/>
                  </a:lnTo>
                  <a:lnTo>
                    <a:pt x="936" y="2066"/>
                  </a:lnTo>
                  <a:lnTo>
                    <a:pt x="939" y="2074"/>
                  </a:lnTo>
                  <a:lnTo>
                    <a:pt x="942" y="2078"/>
                  </a:lnTo>
                  <a:lnTo>
                    <a:pt x="944" y="2081"/>
                  </a:lnTo>
                  <a:lnTo>
                    <a:pt x="949" y="2082"/>
                  </a:lnTo>
                  <a:lnTo>
                    <a:pt x="954" y="2084"/>
                  </a:lnTo>
                  <a:lnTo>
                    <a:pt x="967" y="2084"/>
                  </a:lnTo>
                  <a:lnTo>
                    <a:pt x="977" y="2084"/>
                  </a:lnTo>
                  <a:lnTo>
                    <a:pt x="983" y="2085"/>
                  </a:lnTo>
                  <a:lnTo>
                    <a:pt x="988" y="2087"/>
                  </a:lnTo>
                  <a:lnTo>
                    <a:pt x="993" y="2091"/>
                  </a:lnTo>
                  <a:lnTo>
                    <a:pt x="998" y="2097"/>
                  </a:lnTo>
                  <a:lnTo>
                    <a:pt x="1008" y="2111"/>
                  </a:lnTo>
                  <a:lnTo>
                    <a:pt x="1020" y="2130"/>
                  </a:lnTo>
                  <a:lnTo>
                    <a:pt x="1032" y="2149"/>
                  </a:lnTo>
                  <a:lnTo>
                    <a:pt x="1040" y="2164"/>
                  </a:lnTo>
                  <a:lnTo>
                    <a:pt x="1046" y="2176"/>
                  </a:lnTo>
                  <a:lnTo>
                    <a:pt x="1054" y="2183"/>
                  </a:lnTo>
                  <a:lnTo>
                    <a:pt x="1056" y="2186"/>
                  </a:lnTo>
                  <a:lnTo>
                    <a:pt x="1061" y="2186"/>
                  </a:lnTo>
                  <a:lnTo>
                    <a:pt x="1065" y="2186"/>
                  </a:lnTo>
                  <a:lnTo>
                    <a:pt x="1070" y="2185"/>
                  </a:lnTo>
                  <a:lnTo>
                    <a:pt x="1081" y="2180"/>
                  </a:lnTo>
                  <a:lnTo>
                    <a:pt x="1089" y="2179"/>
                  </a:lnTo>
                  <a:lnTo>
                    <a:pt x="1092" y="2179"/>
                  </a:lnTo>
                  <a:lnTo>
                    <a:pt x="1095" y="2180"/>
                  </a:lnTo>
                  <a:lnTo>
                    <a:pt x="1098" y="2182"/>
                  </a:lnTo>
                  <a:lnTo>
                    <a:pt x="1100" y="2186"/>
                  </a:lnTo>
                  <a:lnTo>
                    <a:pt x="1103" y="2191"/>
                  </a:lnTo>
                  <a:lnTo>
                    <a:pt x="1106" y="2193"/>
                  </a:lnTo>
                  <a:lnTo>
                    <a:pt x="1109" y="2195"/>
                  </a:lnTo>
                  <a:lnTo>
                    <a:pt x="1113" y="2195"/>
                  </a:lnTo>
                  <a:lnTo>
                    <a:pt x="1120" y="2195"/>
                  </a:lnTo>
                  <a:lnTo>
                    <a:pt x="1127" y="2193"/>
                  </a:lnTo>
                  <a:lnTo>
                    <a:pt x="1136" y="2191"/>
                  </a:lnTo>
                  <a:lnTo>
                    <a:pt x="1145" y="2189"/>
                  </a:lnTo>
                  <a:lnTo>
                    <a:pt x="1155" y="2189"/>
                  </a:lnTo>
                  <a:lnTo>
                    <a:pt x="1164" y="2192"/>
                  </a:lnTo>
                  <a:lnTo>
                    <a:pt x="1169" y="2193"/>
                  </a:lnTo>
                  <a:lnTo>
                    <a:pt x="1174" y="2193"/>
                  </a:lnTo>
                  <a:lnTo>
                    <a:pt x="1178" y="2193"/>
                  </a:lnTo>
                  <a:lnTo>
                    <a:pt x="1183" y="2193"/>
                  </a:lnTo>
                  <a:lnTo>
                    <a:pt x="1191" y="2191"/>
                  </a:lnTo>
                  <a:lnTo>
                    <a:pt x="1200" y="2186"/>
                  </a:lnTo>
                  <a:lnTo>
                    <a:pt x="1209" y="2182"/>
                  </a:lnTo>
                  <a:lnTo>
                    <a:pt x="1220" y="2179"/>
                  </a:lnTo>
                  <a:lnTo>
                    <a:pt x="1226" y="2179"/>
                  </a:lnTo>
                  <a:lnTo>
                    <a:pt x="1233" y="2179"/>
                  </a:lnTo>
                  <a:lnTo>
                    <a:pt x="1241" y="2180"/>
                  </a:lnTo>
                  <a:lnTo>
                    <a:pt x="1249" y="2182"/>
                  </a:lnTo>
                  <a:lnTo>
                    <a:pt x="1263" y="2188"/>
                  </a:lnTo>
                  <a:lnTo>
                    <a:pt x="1273" y="2193"/>
                  </a:lnTo>
                  <a:lnTo>
                    <a:pt x="1277" y="2195"/>
                  </a:lnTo>
                  <a:lnTo>
                    <a:pt x="1279" y="2199"/>
                  </a:lnTo>
                  <a:lnTo>
                    <a:pt x="1282" y="2202"/>
                  </a:lnTo>
                  <a:lnTo>
                    <a:pt x="1282" y="2208"/>
                  </a:lnTo>
                  <a:lnTo>
                    <a:pt x="1283" y="2219"/>
                  </a:lnTo>
                  <a:lnTo>
                    <a:pt x="1284" y="2227"/>
                  </a:lnTo>
                  <a:lnTo>
                    <a:pt x="1285" y="2231"/>
                  </a:lnTo>
                  <a:lnTo>
                    <a:pt x="1288" y="2234"/>
                  </a:lnTo>
                  <a:lnTo>
                    <a:pt x="1291" y="2237"/>
                  </a:lnTo>
                  <a:lnTo>
                    <a:pt x="1296" y="2239"/>
                  </a:lnTo>
                  <a:lnTo>
                    <a:pt x="1307" y="2242"/>
                  </a:lnTo>
                  <a:lnTo>
                    <a:pt x="1313" y="2242"/>
                  </a:lnTo>
                  <a:lnTo>
                    <a:pt x="1317" y="2239"/>
                  </a:lnTo>
                  <a:lnTo>
                    <a:pt x="1326" y="2234"/>
                  </a:lnTo>
                  <a:lnTo>
                    <a:pt x="1334" y="2227"/>
                  </a:lnTo>
                  <a:lnTo>
                    <a:pt x="1342" y="2218"/>
                  </a:lnTo>
                  <a:lnTo>
                    <a:pt x="1350" y="2206"/>
                  </a:lnTo>
                  <a:lnTo>
                    <a:pt x="1353" y="2198"/>
                  </a:lnTo>
                  <a:lnTo>
                    <a:pt x="1354" y="2194"/>
                  </a:lnTo>
                  <a:lnTo>
                    <a:pt x="1357" y="2192"/>
                  </a:lnTo>
                  <a:lnTo>
                    <a:pt x="1359" y="2189"/>
                  </a:lnTo>
                  <a:lnTo>
                    <a:pt x="1363" y="2187"/>
                  </a:lnTo>
                  <a:lnTo>
                    <a:pt x="1366" y="2186"/>
                  </a:lnTo>
                  <a:lnTo>
                    <a:pt x="1370" y="2185"/>
                  </a:lnTo>
                  <a:lnTo>
                    <a:pt x="1375" y="2183"/>
                  </a:lnTo>
                  <a:lnTo>
                    <a:pt x="1380" y="2183"/>
                  </a:lnTo>
                  <a:lnTo>
                    <a:pt x="1389" y="2183"/>
                  </a:lnTo>
                  <a:lnTo>
                    <a:pt x="1396" y="2181"/>
                  </a:lnTo>
                  <a:lnTo>
                    <a:pt x="1399" y="2177"/>
                  </a:lnTo>
                  <a:lnTo>
                    <a:pt x="1402" y="2174"/>
                  </a:lnTo>
                  <a:lnTo>
                    <a:pt x="1404" y="2170"/>
                  </a:lnTo>
                  <a:lnTo>
                    <a:pt x="1408" y="2168"/>
                  </a:lnTo>
                  <a:lnTo>
                    <a:pt x="1413" y="2167"/>
                  </a:lnTo>
                  <a:lnTo>
                    <a:pt x="1417" y="2167"/>
                  </a:lnTo>
                  <a:lnTo>
                    <a:pt x="1422" y="2166"/>
                  </a:lnTo>
                  <a:lnTo>
                    <a:pt x="1424" y="2163"/>
                  </a:lnTo>
                  <a:lnTo>
                    <a:pt x="1426" y="2161"/>
                  </a:lnTo>
                  <a:lnTo>
                    <a:pt x="1427" y="2158"/>
                  </a:lnTo>
                  <a:lnTo>
                    <a:pt x="1427" y="2155"/>
                  </a:lnTo>
                  <a:lnTo>
                    <a:pt x="1426" y="2151"/>
                  </a:lnTo>
                  <a:lnTo>
                    <a:pt x="1426" y="2147"/>
                  </a:lnTo>
                  <a:lnTo>
                    <a:pt x="1426" y="2142"/>
                  </a:lnTo>
                  <a:lnTo>
                    <a:pt x="1427" y="2137"/>
                  </a:lnTo>
                  <a:lnTo>
                    <a:pt x="1429" y="2132"/>
                  </a:lnTo>
                  <a:lnTo>
                    <a:pt x="1433" y="2129"/>
                  </a:lnTo>
                  <a:lnTo>
                    <a:pt x="1438" y="2125"/>
                  </a:lnTo>
                  <a:lnTo>
                    <a:pt x="1443" y="2122"/>
                  </a:lnTo>
                  <a:lnTo>
                    <a:pt x="1449" y="2118"/>
                  </a:lnTo>
                  <a:lnTo>
                    <a:pt x="1457" y="2114"/>
                  </a:lnTo>
                  <a:lnTo>
                    <a:pt x="1465" y="2111"/>
                  </a:lnTo>
                  <a:lnTo>
                    <a:pt x="1472" y="2106"/>
                  </a:lnTo>
                  <a:lnTo>
                    <a:pt x="1479" y="2100"/>
                  </a:lnTo>
                  <a:lnTo>
                    <a:pt x="1486" y="2094"/>
                  </a:lnTo>
                  <a:lnTo>
                    <a:pt x="1491" y="2088"/>
                  </a:lnTo>
                  <a:lnTo>
                    <a:pt x="1495" y="2082"/>
                  </a:lnTo>
                  <a:lnTo>
                    <a:pt x="1495" y="2076"/>
                  </a:lnTo>
                  <a:lnTo>
                    <a:pt x="1493" y="2066"/>
                  </a:lnTo>
                  <a:lnTo>
                    <a:pt x="1492" y="2054"/>
                  </a:lnTo>
                  <a:lnTo>
                    <a:pt x="1493" y="2049"/>
                  </a:lnTo>
                  <a:lnTo>
                    <a:pt x="1493" y="2043"/>
                  </a:lnTo>
                  <a:lnTo>
                    <a:pt x="1496" y="2038"/>
                  </a:lnTo>
                  <a:lnTo>
                    <a:pt x="1498" y="2034"/>
                  </a:lnTo>
                  <a:lnTo>
                    <a:pt x="1512" y="2018"/>
                  </a:lnTo>
                  <a:lnTo>
                    <a:pt x="1522" y="2005"/>
                  </a:lnTo>
                  <a:lnTo>
                    <a:pt x="1523" y="1998"/>
                  </a:lnTo>
                  <a:lnTo>
                    <a:pt x="1527" y="1993"/>
                  </a:lnTo>
                  <a:lnTo>
                    <a:pt x="1530" y="1988"/>
                  </a:lnTo>
                  <a:lnTo>
                    <a:pt x="1534" y="1986"/>
                  </a:lnTo>
                  <a:lnTo>
                    <a:pt x="1537" y="1983"/>
                  </a:lnTo>
                  <a:lnTo>
                    <a:pt x="1540" y="1978"/>
                  </a:lnTo>
                  <a:lnTo>
                    <a:pt x="1541" y="1969"/>
                  </a:lnTo>
                  <a:lnTo>
                    <a:pt x="1540" y="1959"/>
                  </a:lnTo>
                  <a:lnTo>
                    <a:pt x="1536" y="1948"/>
                  </a:lnTo>
                  <a:lnTo>
                    <a:pt x="1529" y="1936"/>
                  </a:lnTo>
                  <a:lnTo>
                    <a:pt x="1526" y="1931"/>
                  </a:lnTo>
                  <a:lnTo>
                    <a:pt x="1523" y="1925"/>
                  </a:lnTo>
                  <a:lnTo>
                    <a:pt x="1521" y="1921"/>
                  </a:lnTo>
                  <a:lnTo>
                    <a:pt x="1520" y="1915"/>
                  </a:lnTo>
                  <a:lnTo>
                    <a:pt x="1521" y="1904"/>
                  </a:lnTo>
                  <a:lnTo>
                    <a:pt x="1522" y="1896"/>
                  </a:lnTo>
                  <a:lnTo>
                    <a:pt x="1524" y="1892"/>
                  </a:lnTo>
                  <a:lnTo>
                    <a:pt x="1526" y="1890"/>
                  </a:lnTo>
                  <a:lnTo>
                    <a:pt x="1528" y="1887"/>
                  </a:lnTo>
                  <a:lnTo>
                    <a:pt x="1531" y="1886"/>
                  </a:lnTo>
                  <a:lnTo>
                    <a:pt x="1534" y="1886"/>
                  </a:lnTo>
                  <a:lnTo>
                    <a:pt x="1536" y="1884"/>
                  </a:lnTo>
                  <a:lnTo>
                    <a:pt x="1539" y="1883"/>
                  </a:lnTo>
                  <a:lnTo>
                    <a:pt x="1540" y="1879"/>
                  </a:lnTo>
                  <a:lnTo>
                    <a:pt x="1541" y="1877"/>
                  </a:lnTo>
                  <a:lnTo>
                    <a:pt x="1541" y="1873"/>
                  </a:lnTo>
                  <a:lnTo>
                    <a:pt x="1540" y="1870"/>
                  </a:lnTo>
                  <a:lnTo>
                    <a:pt x="1537" y="1866"/>
                  </a:lnTo>
                  <a:lnTo>
                    <a:pt x="1533" y="1860"/>
                  </a:lnTo>
                  <a:lnTo>
                    <a:pt x="1528" y="1853"/>
                  </a:lnTo>
                  <a:lnTo>
                    <a:pt x="1526" y="1849"/>
                  </a:lnTo>
                  <a:lnTo>
                    <a:pt x="1524" y="1846"/>
                  </a:lnTo>
                  <a:lnTo>
                    <a:pt x="1524" y="1840"/>
                  </a:lnTo>
                  <a:lnTo>
                    <a:pt x="1524" y="1835"/>
                  </a:lnTo>
                  <a:lnTo>
                    <a:pt x="1526" y="1828"/>
                  </a:lnTo>
                  <a:lnTo>
                    <a:pt x="1528" y="1822"/>
                  </a:lnTo>
                  <a:lnTo>
                    <a:pt x="1530" y="1817"/>
                  </a:lnTo>
                  <a:lnTo>
                    <a:pt x="1535" y="1813"/>
                  </a:lnTo>
                  <a:lnTo>
                    <a:pt x="1540" y="1809"/>
                  </a:lnTo>
                  <a:lnTo>
                    <a:pt x="1546" y="1807"/>
                  </a:lnTo>
                  <a:lnTo>
                    <a:pt x="1550" y="1805"/>
                  </a:lnTo>
                  <a:lnTo>
                    <a:pt x="1556" y="1808"/>
                  </a:lnTo>
                  <a:lnTo>
                    <a:pt x="1567" y="1813"/>
                  </a:lnTo>
                  <a:lnTo>
                    <a:pt x="1578" y="1816"/>
                  </a:lnTo>
                  <a:lnTo>
                    <a:pt x="1587" y="1817"/>
                  </a:lnTo>
                  <a:lnTo>
                    <a:pt x="1597" y="1817"/>
                  </a:lnTo>
                  <a:lnTo>
                    <a:pt x="1606" y="1816"/>
                  </a:lnTo>
                  <a:lnTo>
                    <a:pt x="1616" y="1816"/>
                  </a:lnTo>
                  <a:lnTo>
                    <a:pt x="1624" y="1818"/>
                  </a:lnTo>
                  <a:lnTo>
                    <a:pt x="1632" y="1822"/>
                  </a:lnTo>
                  <a:lnTo>
                    <a:pt x="1641" y="1826"/>
                  </a:lnTo>
                  <a:lnTo>
                    <a:pt x="1647" y="1827"/>
                  </a:lnTo>
                  <a:lnTo>
                    <a:pt x="1650" y="1827"/>
                  </a:lnTo>
                  <a:lnTo>
                    <a:pt x="1653" y="1826"/>
                  </a:lnTo>
                  <a:lnTo>
                    <a:pt x="1655" y="1822"/>
                  </a:lnTo>
                  <a:lnTo>
                    <a:pt x="1657" y="1817"/>
                  </a:lnTo>
                  <a:lnTo>
                    <a:pt x="1660" y="1809"/>
                  </a:lnTo>
                  <a:lnTo>
                    <a:pt x="1663" y="1801"/>
                  </a:lnTo>
                  <a:lnTo>
                    <a:pt x="1667" y="1798"/>
                  </a:lnTo>
                  <a:lnTo>
                    <a:pt x="1671" y="1796"/>
                  </a:lnTo>
                  <a:lnTo>
                    <a:pt x="1676" y="1794"/>
                  </a:lnTo>
                  <a:lnTo>
                    <a:pt x="1682" y="1792"/>
                  </a:lnTo>
                  <a:lnTo>
                    <a:pt x="1694" y="1789"/>
                  </a:lnTo>
                  <a:lnTo>
                    <a:pt x="1701" y="1786"/>
                  </a:lnTo>
                  <a:lnTo>
                    <a:pt x="1703" y="1784"/>
                  </a:lnTo>
                  <a:lnTo>
                    <a:pt x="1703" y="1782"/>
                  </a:lnTo>
                  <a:lnTo>
                    <a:pt x="1703" y="1778"/>
                  </a:lnTo>
                  <a:lnTo>
                    <a:pt x="1703" y="1773"/>
                  </a:lnTo>
                  <a:lnTo>
                    <a:pt x="1700" y="1760"/>
                  </a:lnTo>
                  <a:lnTo>
                    <a:pt x="1697" y="1747"/>
                  </a:lnTo>
                  <a:lnTo>
                    <a:pt x="1694" y="1740"/>
                  </a:lnTo>
                  <a:lnTo>
                    <a:pt x="1692" y="1735"/>
                  </a:lnTo>
                  <a:lnTo>
                    <a:pt x="1688" y="1731"/>
                  </a:lnTo>
                  <a:lnTo>
                    <a:pt x="1685" y="1728"/>
                  </a:lnTo>
                  <a:lnTo>
                    <a:pt x="1667" y="1722"/>
                  </a:lnTo>
                  <a:lnTo>
                    <a:pt x="1652" y="1716"/>
                  </a:lnTo>
                  <a:lnTo>
                    <a:pt x="1648" y="1713"/>
                  </a:lnTo>
                  <a:lnTo>
                    <a:pt x="1646" y="1707"/>
                  </a:lnTo>
                  <a:lnTo>
                    <a:pt x="1643" y="1701"/>
                  </a:lnTo>
                  <a:lnTo>
                    <a:pt x="1642" y="1695"/>
                  </a:lnTo>
                  <a:lnTo>
                    <a:pt x="1642" y="1688"/>
                  </a:lnTo>
                  <a:lnTo>
                    <a:pt x="1643" y="1683"/>
                  </a:lnTo>
                  <a:lnTo>
                    <a:pt x="1643" y="1681"/>
                  </a:lnTo>
                  <a:lnTo>
                    <a:pt x="1646" y="1679"/>
                  </a:lnTo>
                  <a:lnTo>
                    <a:pt x="1647" y="1678"/>
                  </a:lnTo>
                  <a:lnTo>
                    <a:pt x="1649" y="1677"/>
                  </a:lnTo>
                  <a:lnTo>
                    <a:pt x="1657" y="1676"/>
                  </a:lnTo>
                  <a:lnTo>
                    <a:pt x="1667" y="1675"/>
                  </a:lnTo>
                  <a:lnTo>
                    <a:pt x="1671" y="1673"/>
                  </a:lnTo>
                  <a:lnTo>
                    <a:pt x="1674" y="1671"/>
                  </a:lnTo>
                  <a:lnTo>
                    <a:pt x="1678" y="1668"/>
                  </a:lnTo>
                  <a:lnTo>
                    <a:pt x="1680" y="1664"/>
                  </a:lnTo>
                  <a:lnTo>
                    <a:pt x="1684" y="1656"/>
                  </a:lnTo>
                  <a:lnTo>
                    <a:pt x="1687" y="1650"/>
                  </a:lnTo>
                  <a:lnTo>
                    <a:pt x="1691" y="1649"/>
                  </a:lnTo>
                  <a:lnTo>
                    <a:pt x="1693" y="1649"/>
                  </a:lnTo>
                  <a:lnTo>
                    <a:pt x="1697" y="1650"/>
                  </a:lnTo>
                  <a:lnTo>
                    <a:pt x="1701" y="1652"/>
                  </a:lnTo>
                  <a:lnTo>
                    <a:pt x="1705" y="1656"/>
                  </a:lnTo>
                  <a:lnTo>
                    <a:pt x="1709" y="1657"/>
                  </a:lnTo>
                  <a:lnTo>
                    <a:pt x="1712" y="1658"/>
                  </a:lnTo>
                  <a:lnTo>
                    <a:pt x="1716" y="1658"/>
                  </a:lnTo>
                  <a:lnTo>
                    <a:pt x="1718" y="1657"/>
                  </a:lnTo>
                  <a:lnTo>
                    <a:pt x="1720" y="1656"/>
                  </a:lnTo>
                  <a:lnTo>
                    <a:pt x="1722" y="1653"/>
                  </a:lnTo>
                  <a:lnTo>
                    <a:pt x="1724" y="1651"/>
                  </a:lnTo>
                  <a:lnTo>
                    <a:pt x="1729" y="1644"/>
                  </a:lnTo>
                  <a:lnTo>
                    <a:pt x="1731" y="1635"/>
                  </a:lnTo>
                  <a:lnTo>
                    <a:pt x="1731" y="1627"/>
                  </a:lnTo>
                  <a:lnTo>
                    <a:pt x="1731" y="1619"/>
                  </a:lnTo>
                  <a:lnTo>
                    <a:pt x="1729" y="1612"/>
                  </a:lnTo>
                  <a:lnTo>
                    <a:pt x="1728" y="1605"/>
                  </a:lnTo>
                  <a:lnTo>
                    <a:pt x="1729" y="1602"/>
                  </a:lnTo>
                  <a:lnTo>
                    <a:pt x="1730" y="1600"/>
                  </a:lnTo>
                  <a:lnTo>
                    <a:pt x="1732" y="1599"/>
                  </a:lnTo>
                  <a:lnTo>
                    <a:pt x="1737" y="1599"/>
                  </a:lnTo>
                  <a:lnTo>
                    <a:pt x="1741" y="1597"/>
                  </a:lnTo>
                  <a:lnTo>
                    <a:pt x="1744" y="1597"/>
                  </a:lnTo>
                  <a:lnTo>
                    <a:pt x="1748" y="1595"/>
                  </a:lnTo>
                  <a:lnTo>
                    <a:pt x="1749" y="1593"/>
                  </a:lnTo>
                  <a:lnTo>
                    <a:pt x="1753" y="1586"/>
                  </a:lnTo>
                  <a:lnTo>
                    <a:pt x="1753" y="1576"/>
                  </a:lnTo>
                  <a:lnTo>
                    <a:pt x="1753" y="1563"/>
                  </a:lnTo>
                  <a:lnTo>
                    <a:pt x="1753" y="1549"/>
                  </a:lnTo>
                  <a:lnTo>
                    <a:pt x="1754" y="1534"/>
                  </a:lnTo>
                  <a:lnTo>
                    <a:pt x="1756" y="1524"/>
                  </a:lnTo>
                  <a:lnTo>
                    <a:pt x="1761" y="1513"/>
                  </a:lnTo>
                  <a:lnTo>
                    <a:pt x="1764" y="1499"/>
                  </a:lnTo>
                  <a:lnTo>
                    <a:pt x="1768" y="1484"/>
                  </a:lnTo>
                  <a:lnTo>
                    <a:pt x="1769" y="1473"/>
                  </a:lnTo>
                  <a:lnTo>
                    <a:pt x="1768" y="1458"/>
                  </a:lnTo>
                  <a:lnTo>
                    <a:pt x="1767" y="1446"/>
                  </a:lnTo>
                  <a:lnTo>
                    <a:pt x="1766" y="1444"/>
                  </a:lnTo>
                  <a:lnTo>
                    <a:pt x="1766" y="1442"/>
                  </a:lnTo>
                  <a:lnTo>
                    <a:pt x="1764" y="1442"/>
                  </a:lnTo>
                  <a:lnTo>
                    <a:pt x="1763" y="1442"/>
                  </a:lnTo>
                  <a:lnTo>
                    <a:pt x="1758" y="1443"/>
                  </a:lnTo>
                  <a:lnTo>
                    <a:pt x="1750" y="1441"/>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11" name="山西">
              <a:extLst>
                <a:ext uri="{FF2B5EF4-FFF2-40B4-BE49-F238E27FC236}">
                  <a16:creationId xmlns="" xmlns:a16="http://schemas.microsoft.com/office/drawing/2014/main" id="{416159CE-4491-4854-A8BA-9A566D3E04E2}"/>
                </a:ext>
              </a:extLst>
            </p:cNvPr>
            <p:cNvSpPr>
              <a:spLocks/>
            </p:cNvSpPr>
            <p:nvPr/>
          </p:nvSpPr>
          <p:spPr bwMode="auto">
            <a:xfrm>
              <a:off x="6654918" y="3106790"/>
              <a:ext cx="381453" cy="743343"/>
            </a:xfrm>
            <a:custGeom>
              <a:avLst/>
              <a:gdLst>
                <a:gd name="T0" fmla="*/ 4 w 1396"/>
                <a:gd name="T1" fmla="*/ 2572 h 2738"/>
                <a:gd name="T2" fmla="*/ 107 w 1396"/>
                <a:gd name="T3" fmla="*/ 2294 h 2738"/>
                <a:gd name="T4" fmla="*/ 76 w 1396"/>
                <a:gd name="T5" fmla="*/ 2117 h 2738"/>
                <a:gd name="T6" fmla="*/ 65 w 1396"/>
                <a:gd name="T7" fmla="*/ 1925 h 2738"/>
                <a:gd name="T8" fmla="*/ 56 w 1396"/>
                <a:gd name="T9" fmla="*/ 1806 h 2738"/>
                <a:gd name="T10" fmla="*/ 45 w 1396"/>
                <a:gd name="T11" fmla="*/ 1717 h 2738"/>
                <a:gd name="T12" fmla="*/ 136 w 1396"/>
                <a:gd name="T13" fmla="*/ 1551 h 2738"/>
                <a:gd name="T14" fmla="*/ 164 w 1396"/>
                <a:gd name="T15" fmla="*/ 1462 h 2738"/>
                <a:gd name="T16" fmla="*/ 149 w 1396"/>
                <a:gd name="T17" fmla="*/ 1362 h 2738"/>
                <a:gd name="T18" fmla="*/ 77 w 1396"/>
                <a:gd name="T19" fmla="*/ 1263 h 2738"/>
                <a:gd name="T20" fmla="*/ 90 w 1396"/>
                <a:gd name="T21" fmla="*/ 1128 h 2738"/>
                <a:gd name="T22" fmla="*/ 163 w 1396"/>
                <a:gd name="T23" fmla="*/ 1049 h 2738"/>
                <a:gd name="T24" fmla="*/ 222 w 1396"/>
                <a:gd name="T25" fmla="*/ 898 h 2738"/>
                <a:gd name="T26" fmla="*/ 251 w 1396"/>
                <a:gd name="T27" fmla="*/ 792 h 2738"/>
                <a:gd name="T28" fmla="*/ 326 w 1396"/>
                <a:gd name="T29" fmla="*/ 674 h 2738"/>
                <a:gd name="T30" fmla="*/ 264 w 1396"/>
                <a:gd name="T31" fmla="*/ 632 h 2738"/>
                <a:gd name="T32" fmla="*/ 363 w 1396"/>
                <a:gd name="T33" fmla="*/ 584 h 2738"/>
                <a:gd name="T34" fmla="*/ 385 w 1396"/>
                <a:gd name="T35" fmla="*/ 513 h 2738"/>
                <a:gd name="T36" fmla="*/ 541 w 1396"/>
                <a:gd name="T37" fmla="*/ 521 h 2738"/>
                <a:gd name="T38" fmla="*/ 625 w 1396"/>
                <a:gd name="T39" fmla="*/ 322 h 2738"/>
                <a:gd name="T40" fmla="*/ 775 w 1396"/>
                <a:gd name="T41" fmla="*/ 268 h 2738"/>
                <a:gd name="T42" fmla="*/ 877 w 1396"/>
                <a:gd name="T43" fmla="*/ 189 h 2738"/>
                <a:gd name="T44" fmla="*/ 1096 w 1396"/>
                <a:gd name="T45" fmla="*/ 164 h 2738"/>
                <a:gd name="T46" fmla="*/ 1218 w 1396"/>
                <a:gd name="T47" fmla="*/ 60 h 2738"/>
                <a:gd name="T48" fmla="*/ 1290 w 1396"/>
                <a:gd name="T49" fmla="*/ 78 h 2738"/>
                <a:gd name="T50" fmla="*/ 1355 w 1396"/>
                <a:gd name="T51" fmla="*/ 164 h 2738"/>
                <a:gd name="T52" fmla="*/ 1318 w 1396"/>
                <a:gd name="T53" fmla="*/ 216 h 2738"/>
                <a:gd name="T54" fmla="*/ 1236 w 1396"/>
                <a:gd name="T55" fmla="*/ 290 h 2738"/>
                <a:gd name="T56" fmla="*/ 1197 w 1396"/>
                <a:gd name="T57" fmla="*/ 317 h 2738"/>
                <a:gd name="T58" fmla="*/ 1249 w 1396"/>
                <a:gd name="T59" fmla="*/ 368 h 2738"/>
                <a:gd name="T60" fmla="*/ 1352 w 1396"/>
                <a:gd name="T61" fmla="*/ 456 h 2738"/>
                <a:gd name="T62" fmla="*/ 1387 w 1396"/>
                <a:gd name="T63" fmla="*/ 564 h 2738"/>
                <a:gd name="T64" fmla="*/ 1372 w 1396"/>
                <a:gd name="T65" fmla="*/ 687 h 2738"/>
                <a:gd name="T66" fmla="*/ 1314 w 1396"/>
                <a:gd name="T67" fmla="*/ 735 h 2738"/>
                <a:gd name="T68" fmla="*/ 1229 w 1396"/>
                <a:gd name="T69" fmla="*/ 715 h 2738"/>
                <a:gd name="T70" fmla="*/ 1176 w 1396"/>
                <a:gd name="T71" fmla="*/ 841 h 2738"/>
                <a:gd name="T72" fmla="*/ 1136 w 1396"/>
                <a:gd name="T73" fmla="*/ 922 h 2738"/>
                <a:gd name="T74" fmla="*/ 1091 w 1396"/>
                <a:gd name="T75" fmla="*/ 1018 h 2738"/>
                <a:gd name="T76" fmla="*/ 1131 w 1396"/>
                <a:gd name="T77" fmla="*/ 1126 h 2738"/>
                <a:gd name="T78" fmla="*/ 1189 w 1396"/>
                <a:gd name="T79" fmla="*/ 1145 h 2738"/>
                <a:gd name="T80" fmla="*/ 1234 w 1396"/>
                <a:gd name="T81" fmla="*/ 1276 h 2738"/>
                <a:gd name="T82" fmla="*/ 1253 w 1396"/>
                <a:gd name="T83" fmla="*/ 1336 h 2738"/>
                <a:gd name="T84" fmla="*/ 1278 w 1396"/>
                <a:gd name="T85" fmla="*/ 1444 h 2738"/>
                <a:gd name="T86" fmla="*/ 1184 w 1396"/>
                <a:gd name="T87" fmla="*/ 1615 h 2738"/>
                <a:gd name="T88" fmla="*/ 1157 w 1396"/>
                <a:gd name="T89" fmla="*/ 1717 h 2738"/>
                <a:gd name="T90" fmla="*/ 1097 w 1396"/>
                <a:gd name="T91" fmla="*/ 1796 h 2738"/>
                <a:gd name="T92" fmla="*/ 1150 w 1396"/>
                <a:gd name="T93" fmla="*/ 1888 h 2738"/>
                <a:gd name="T94" fmla="*/ 1170 w 1396"/>
                <a:gd name="T95" fmla="*/ 2048 h 2738"/>
                <a:gd name="T96" fmla="*/ 1157 w 1396"/>
                <a:gd name="T97" fmla="*/ 2114 h 2738"/>
                <a:gd name="T98" fmla="*/ 1148 w 1396"/>
                <a:gd name="T99" fmla="*/ 2199 h 2738"/>
                <a:gd name="T100" fmla="*/ 1092 w 1396"/>
                <a:gd name="T101" fmla="*/ 2320 h 2738"/>
                <a:gd name="T102" fmla="*/ 1039 w 1396"/>
                <a:gd name="T103" fmla="*/ 2349 h 2738"/>
                <a:gd name="T104" fmla="*/ 959 w 1396"/>
                <a:gd name="T105" fmla="*/ 2390 h 2738"/>
                <a:gd name="T106" fmla="*/ 892 w 1396"/>
                <a:gd name="T107" fmla="*/ 2430 h 2738"/>
                <a:gd name="T108" fmla="*/ 816 w 1396"/>
                <a:gd name="T109" fmla="*/ 2442 h 2738"/>
                <a:gd name="T110" fmla="*/ 661 w 1396"/>
                <a:gd name="T111" fmla="*/ 2430 h 2738"/>
                <a:gd name="T112" fmla="*/ 618 w 1396"/>
                <a:gd name="T113" fmla="*/ 2508 h 2738"/>
                <a:gd name="T114" fmla="*/ 541 w 1396"/>
                <a:gd name="T115" fmla="*/ 2525 h 2738"/>
                <a:gd name="T116" fmla="*/ 446 w 1396"/>
                <a:gd name="T117" fmla="*/ 2620 h 2738"/>
                <a:gd name="T118" fmla="*/ 266 w 1396"/>
                <a:gd name="T119" fmla="*/ 2676 h 2738"/>
                <a:gd name="T120" fmla="*/ 131 w 1396"/>
                <a:gd name="T121" fmla="*/ 2735 h 27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96" h="2738">
                  <a:moveTo>
                    <a:pt x="39" y="2738"/>
                  </a:moveTo>
                  <a:lnTo>
                    <a:pt x="33" y="2738"/>
                  </a:lnTo>
                  <a:lnTo>
                    <a:pt x="27" y="2736"/>
                  </a:lnTo>
                  <a:lnTo>
                    <a:pt x="21" y="2735"/>
                  </a:lnTo>
                  <a:lnTo>
                    <a:pt x="18" y="2731"/>
                  </a:lnTo>
                  <a:lnTo>
                    <a:pt x="13" y="2725"/>
                  </a:lnTo>
                  <a:lnTo>
                    <a:pt x="10" y="2719"/>
                  </a:lnTo>
                  <a:lnTo>
                    <a:pt x="7" y="2711"/>
                  </a:lnTo>
                  <a:lnTo>
                    <a:pt x="5" y="2704"/>
                  </a:lnTo>
                  <a:lnTo>
                    <a:pt x="1" y="2687"/>
                  </a:lnTo>
                  <a:lnTo>
                    <a:pt x="0" y="2673"/>
                  </a:lnTo>
                  <a:lnTo>
                    <a:pt x="0" y="2660"/>
                  </a:lnTo>
                  <a:lnTo>
                    <a:pt x="0" y="2642"/>
                  </a:lnTo>
                  <a:lnTo>
                    <a:pt x="0" y="2623"/>
                  </a:lnTo>
                  <a:lnTo>
                    <a:pt x="0" y="2605"/>
                  </a:lnTo>
                  <a:lnTo>
                    <a:pt x="1" y="2588"/>
                  </a:lnTo>
                  <a:lnTo>
                    <a:pt x="4" y="2572"/>
                  </a:lnTo>
                  <a:lnTo>
                    <a:pt x="7" y="2557"/>
                  </a:lnTo>
                  <a:lnTo>
                    <a:pt x="12" y="2544"/>
                  </a:lnTo>
                  <a:lnTo>
                    <a:pt x="18" y="2531"/>
                  </a:lnTo>
                  <a:lnTo>
                    <a:pt x="21" y="2518"/>
                  </a:lnTo>
                  <a:lnTo>
                    <a:pt x="24" y="2505"/>
                  </a:lnTo>
                  <a:lnTo>
                    <a:pt x="24" y="2493"/>
                  </a:lnTo>
                  <a:lnTo>
                    <a:pt x="26" y="2480"/>
                  </a:lnTo>
                  <a:lnTo>
                    <a:pt x="30" y="2465"/>
                  </a:lnTo>
                  <a:lnTo>
                    <a:pt x="35" y="2448"/>
                  </a:lnTo>
                  <a:lnTo>
                    <a:pt x="40" y="2435"/>
                  </a:lnTo>
                  <a:lnTo>
                    <a:pt x="49" y="2423"/>
                  </a:lnTo>
                  <a:lnTo>
                    <a:pt x="59" y="2408"/>
                  </a:lnTo>
                  <a:lnTo>
                    <a:pt x="71" y="2390"/>
                  </a:lnTo>
                  <a:lnTo>
                    <a:pt x="81" y="2371"/>
                  </a:lnTo>
                  <a:lnTo>
                    <a:pt x="90" y="2348"/>
                  </a:lnTo>
                  <a:lnTo>
                    <a:pt x="100" y="2320"/>
                  </a:lnTo>
                  <a:lnTo>
                    <a:pt x="107" y="2294"/>
                  </a:lnTo>
                  <a:lnTo>
                    <a:pt x="109" y="2276"/>
                  </a:lnTo>
                  <a:lnTo>
                    <a:pt x="108" y="2262"/>
                  </a:lnTo>
                  <a:lnTo>
                    <a:pt x="107" y="2240"/>
                  </a:lnTo>
                  <a:lnTo>
                    <a:pt x="105" y="2218"/>
                  </a:lnTo>
                  <a:lnTo>
                    <a:pt x="103" y="2200"/>
                  </a:lnTo>
                  <a:lnTo>
                    <a:pt x="102" y="2193"/>
                  </a:lnTo>
                  <a:lnTo>
                    <a:pt x="101" y="2188"/>
                  </a:lnTo>
                  <a:lnTo>
                    <a:pt x="100" y="2184"/>
                  </a:lnTo>
                  <a:lnTo>
                    <a:pt x="99" y="2181"/>
                  </a:lnTo>
                  <a:lnTo>
                    <a:pt x="94" y="2177"/>
                  </a:lnTo>
                  <a:lnTo>
                    <a:pt x="89" y="2174"/>
                  </a:lnTo>
                  <a:lnTo>
                    <a:pt x="84" y="2168"/>
                  </a:lnTo>
                  <a:lnTo>
                    <a:pt x="82" y="2158"/>
                  </a:lnTo>
                  <a:lnTo>
                    <a:pt x="81" y="2149"/>
                  </a:lnTo>
                  <a:lnTo>
                    <a:pt x="80" y="2137"/>
                  </a:lnTo>
                  <a:lnTo>
                    <a:pt x="78" y="2126"/>
                  </a:lnTo>
                  <a:lnTo>
                    <a:pt x="76" y="2117"/>
                  </a:lnTo>
                  <a:lnTo>
                    <a:pt x="73" y="2107"/>
                  </a:lnTo>
                  <a:lnTo>
                    <a:pt x="68" y="2094"/>
                  </a:lnTo>
                  <a:lnTo>
                    <a:pt x="64" y="2082"/>
                  </a:lnTo>
                  <a:lnTo>
                    <a:pt x="62" y="2069"/>
                  </a:lnTo>
                  <a:lnTo>
                    <a:pt x="59" y="2057"/>
                  </a:lnTo>
                  <a:lnTo>
                    <a:pt x="58" y="2043"/>
                  </a:lnTo>
                  <a:lnTo>
                    <a:pt x="59" y="2029"/>
                  </a:lnTo>
                  <a:lnTo>
                    <a:pt x="62" y="2013"/>
                  </a:lnTo>
                  <a:lnTo>
                    <a:pt x="65" y="1999"/>
                  </a:lnTo>
                  <a:lnTo>
                    <a:pt x="69" y="1986"/>
                  </a:lnTo>
                  <a:lnTo>
                    <a:pt x="70" y="1980"/>
                  </a:lnTo>
                  <a:lnTo>
                    <a:pt x="71" y="1973"/>
                  </a:lnTo>
                  <a:lnTo>
                    <a:pt x="71" y="1966"/>
                  </a:lnTo>
                  <a:lnTo>
                    <a:pt x="70" y="1960"/>
                  </a:lnTo>
                  <a:lnTo>
                    <a:pt x="69" y="1947"/>
                  </a:lnTo>
                  <a:lnTo>
                    <a:pt x="67" y="1935"/>
                  </a:lnTo>
                  <a:lnTo>
                    <a:pt x="65" y="1925"/>
                  </a:lnTo>
                  <a:lnTo>
                    <a:pt x="65" y="1916"/>
                  </a:lnTo>
                  <a:lnTo>
                    <a:pt x="68" y="1907"/>
                  </a:lnTo>
                  <a:lnTo>
                    <a:pt x="70" y="1898"/>
                  </a:lnTo>
                  <a:lnTo>
                    <a:pt x="73" y="1888"/>
                  </a:lnTo>
                  <a:lnTo>
                    <a:pt x="73" y="1876"/>
                  </a:lnTo>
                  <a:lnTo>
                    <a:pt x="71" y="1872"/>
                  </a:lnTo>
                  <a:lnTo>
                    <a:pt x="70" y="1866"/>
                  </a:lnTo>
                  <a:lnTo>
                    <a:pt x="68" y="1861"/>
                  </a:lnTo>
                  <a:lnTo>
                    <a:pt x="65" y="1856"/>
                  </a:lnTo>
                  <a:lnTo>
                    <a:pt x="61" y="1847"/>
                  </a:lnTo>
                  <a:lnTo>
                    <a:pt x="58" y="1838"/>
                  </a:lnTo>
                  <a:lnTo>
                    <a:pt x="58" y="1830"/>
                  </a:lnTo>
                  <a:lnTo>
                    <a:pt x="58" y="1821"/>
                  </a:lnTo>
                  <a:lnTo>
                    <a:pt x="59" y="1816"/>
                  </a:lnTo>
                  <a:lnTo>
                    <a:pt x="58" y="1812"/>
                  </a:lnTo>
                  <a:lnTo>
                    <a:pt x="57" y="1810"/>
                  </a:lnTo>
                  <a:lnTo>
                    <a:pt x="56" y="1806"/>
                  </a:lnTo>
                  <a:lnTo>
                    <a:pt x="51" y="1803"/>
                  </a:lnTo>
                  <a:lnTo>
                    <a:pt x="45" y="1799"/>
                  </a:lnTo>
                  <a:lnTo>
                    <a:pt x="43" y="1798"/>
                  </a:lnTo>
                  <a:lnTo>
                    <a:pt x="42" y="1796"/>
                  </a:lnTo>
                  <a:lnTo>
                    <a:pt x="40" y="1793"/>
                  </a:lnTo>
                  <a:lnTo>
                    <a:pt x="40" y="1791"/>
                  </a:lnTo>
                  <a:lnTo>
                    <a:pt x="42" y="1784"/>
                  </a:lnTo>
                  <a:lnTo>
                    <a:pt x="45" y="1777"/>
                  </a:lnTo>
                  <a:lnTo>
                    <a:pt x="48" y="1769"/>
                  </a:lnTo>
                  <a:lnTo>
                    <a:pt x="48" y="1762"/>
                  </a:lnTo>
                  <a:lnTo>
                    <a:pt x="45" y="1755"/>
                  </a:lnTo>
                  <a:lnTo>
                    <a:pt x="43" y="1749"/>
                  </a:lnTo>
                  <a:lnTo>
                    <a:pt x="40" y="1745"/>
                  </a:lnTo>
                  <a:lnTo>
                    <a:pt x="40" y="1740"/>
                  </a:lnTo>
                  <a:lnTo>
                    <a:pt x="42" y="1734"/>
                  </a:lnTo>
                  <a:lnTo>
                    <a:pt x="44" y="1727"/>
                  </a:lnTo>
                  <a:lnTo>
                    <a:pt x="45" y="1717"/>
                  </a:lnTo>
                  <a:lnTo>
                    <a:pt x="44" y="1710"/>
                  </a:lnTo>
                  <a:lnTo>
                    <a:pt x="43" y="1703"/>
                  </a:lnTo>
                  <a:lnTo>
                    <a:pt x="40" y="1696"/>
                  </a:lnTo>
                  <a:lnTo>
                    <a:pt x="38" y="1690"/>
                  </a:lnTo>
                  <a:lnTo>
                    <a:pt x="38" y="1684"/>
                  </a:lnTo>
                  <a:lnTo>
                    <a:pt x="40" y="1678"/>
                  </a:lnTo>
                  <a:lnTo>
                    <a:pt x="44" y="1672"/>
                  </a:lnTo>
                  <a:lnTo>
                    <a:pt x="50" y="1666"/>
                  </a:lnTo>
                  <a:lnTo>
                    <a:pt x="59" y="1657"/>
                  </a:lnTo>
                  <a:lnTo>
                    <a:pt x="70" y="1646"/>
                  </a:lnTo>
                  <a:lnTo>
                    <a:pt x="81" y="1635"/>
                  </a:lnTo>
                  <a:lnTo>
                    <a:pt x="90" y="1622"/>
                  </a:lnTo>
                  <a:lnTo>
                    <a:pt x="100" y="1608"/>
                  </a:lnTo>
                  <a:lnTo>
                    <a:pt x="108" y="1595"/>
                  </a:lnTo>
                  <a:lnTo>
                    <a:pt x="114" y="1584"/>
                  </a:lnTo>
                  <a:lnTo>
                    <a:pt x="126" y="1567"/>
                  </a:lnTo>
                  <a:lnTo>
                    <a:pt x="136" y="1551"/>
                  </a:lnTo>
                  <a:lnTo>
                    <a:pt x="137" y="1542"/>
                  </a:lnTo>
                  <a:lnTo>
                    <a:pt x="136" y="1537"/>
                  </a:lnTo>
                  <a:lnTo>
                    <a:pt x="133" y="1532"/>
                  </a:lnTo>
                  <a:lnTo>
                    <a:pt x="128" y="1527"/>
                  </a:lnTo>
                  <a:lnTo>
                    <a:pt x="125" y="1520"/>
                  </a:lnTo>
                  <a:lnTo>
                    <a:pt x="121" y="1514"/>
                  </a:lnTo>
                  <a:lnTo>
                    <a:pt x="119" y="1507"/>
                  </a:lnTo>
                  <a:lnTo>
                    <a:pt x="119" y="1501"/>
                  </a:lnTo>
                  <a:lnTo>
                    <a:pt x="120" y="1498"/>
                  </a:lnTo>
                  <a:lnTo>
                    <a:pt x="121" y="1496"/>
                  </a:lnTo>
                  <a:lnTo>
                    <a:pt x="125" y="1495"/>
                  </a:lnTo>
                  <a:lnTo>
                    <a:pt x="127" y="1493"/>
                  </a:lnTo>
                  <a:lnTo>
                    <a:pt x="136" y="1488"/>
                  </a:lnTo>
                  <a:lnTo>
                    <a:pt x="145" y="1482"/>
                  </a:lnTo>
                  <a:lnTo>
                    <a:pt x="155" y="1475"/>
                  </a:lnTo>
                  <a:lnTo>
                    <a:pt x="162" y="1466"/>
                  </a:lnTo>
                  <a:lnTo>
                    <a:pt x="164" y="1462"/>
                  </a:lnTo>
                  <a:lnTo>
                    <a:pt x="166" y="1457"/>
                  </a:lnTo>
                  <a:lnTo>
                    <a:pt x="169" y="1452"/>
                  </a:lnTo>
                  <a:lnTo>
                    <a:pt x="170" y="1447"/>
                  </a:lnTo>
                  <a:lnTo>
                    <a:pt x="171" y="1437"/>
                  </a:lnTo>
                  <a:lnTo>
                    <a:pt x="171" y="1426"/>
                  </a:lnTo>
                  <a:lnTo>
                    <a:pt x="170" y="1415"/>
                  </a:lnTo>
                  <a:lnTo>
                    <a:pt x="169" y="1405"/>
                  </a:lnTo>
                  <a:lnTo>
                    <a:pt x="168" y="1399"/>
                  </a:lnTo>
                  <a:lnTo>
                    <a:pt x="165" y="1395"/>
                  </a:lnTo>
                  <a:lnTo>
                    <a:pt x="163" y="1391"/>
                  </a:lnTo>
                  <a:lnTo>
                    <a:pt x="161" y="1388"/>
                  </a:lnTo>
                  <a:lnTo>
                    <a:pt x="156" y="1383"/>
                  </a:lnTo>
                  <a:lnTo>
                    <a:pt x="151" y="1380"/>
                  </a:lnTo>
                  <a:lnTo>
                    <a:pt x="147" y="1376"/>
                  </a:lnTo>
                  <a:lnTo>
                    <a:pt x="145" y="1371"/>
                  </a:lnTo>
                  <a:lnTo>
                    <a:pt x="146" y="1368"/>
                  </a:lnTo>
                  <a:lnTo>
                    <a:pt x="149" y="1362"/>
                  </a:lnTo>
                  <a:lnTo>
                    <a:pt x="150" y="1358"/>
                  </a:lnTo>
                  <a:lnTo>
                    <a:pt x="151" y="1355"/>
                  </a:lnTo>
                  <a:lnTo>
                    <a:pt x="150" y="1352"/>
                  </a:lnTo>
                  <a:lnTo>
                    <a:pt x="150" y="1349"/>
                  </a:lnTo>
                  <a:lnTo>
                    <a:pt x="146" y="1344"/>
                  </a:lnTo>
                  <a:lnTo>
                    <a:pt x="143" y="1342"/>
                  </a:lnTo>
                  <a:lnTo>
                    <a:pt x="138" y="1339"/>
                  </a:lnTo>
                  <a:lnTo>
                    <a:pt x="133" y="1338"/>
                  </a:lnTo>
                  <a:lnTo>
                    <a:pt x="128" y="1334"/>
                  </a:lnTo>
                  <a:lnTo>
                    <a:pt x="125" y="1328"/>
                  </a:lnTo>
                  <a:lnTo>
                    <a:pt x="119" y="1313"/>
                  </a:lnTo>
                  <a:lnTo>
                    <a:pt x="111" y="1295"/>
                  </a:lnTo>
                  <a:lnTo>
                    <a:pt x="105" y="1287"/>
                  </a:lnTo>
                  <a:lnTo>
                    <a:pt x="96" y="1279"/>
                  </a:lnTo>
                  <a:lnTo>
                    <a:pt x="88" y="1273"/>
                  </a:lnTo>
                  <a:lnTo>
                    <a:pt x="81" y="1267"/>
                  </a:lnTo>
                  <a:lnTo>
                    <a:pt x="77" y="1263"/>
                  </a:lnTo>
                  <a:lnTo>
                    <a:pt x="75" y="1261"/>
                  </a:lnTo>
                  <a:lnTo>
                    <a:pt x="74" y="1257"/>
                  </a:lnTo>
                  <a:lnTo>
                    <a:pt x="73" y="1254"/>
                  </a:lnTo>
                  <a:lnTo>
                    <a:pt x="73" y="1245"/>
                  </a:lnTo>
                  <a:lnTo>
                    <a:pt x="73" y="1236"/>
                  </a:lnTo>
                  <a:lnTo>
                    <a:pt x="74" y="1223"/>
                  </a:lnTo>
                  <a:lnTo>
                    <a:pt x="75" y="1208"/>
                  </a:lnTo>
                  <a:lnTo>
                    <a:pt x="75" y="1193"/>
                  </a:lnTo>
                  <a:lnTo>
                    <a:pt x="74" y="1181"/>
                  </a:lnTo>
                  <a:lnTo>
                    <a:pt x="74" y="1172"/>
                  </a:lnTo>
                  <a:lnTo>
                    <a:pt x="75" y="1164"/>
                  </a:lnTo>
                  <a:lnTo>
                    <a:pt x="78" y="1157"/>
                  </a:lnTo>
                  <a:lnTo>
                    <a:pt x="82" y="1151"/>
                  </a:lnTo>
                  <a:lnTo>
                    <a:pt x="86" y="1147"/>
                  </a:lnTo>
                  <a:lnTo>
                    <a:pt x="88" y="1141"/>
                  </a:lnTo>
                  <a:lnTo>
                    <a:pt x="89" y="1135"/>
                  </a:lnTo>
                  <a:lnTo>
                    <a:pt x="90" y="1128"/>
                  </a:lnTo>
                  <a:lnTo>
                    <a:pt x="90" y="1124"/>
                  </a:lnTo>
                  <a:lnTo>
                    <a:pt x="92" y="1120"/>
                  </a:lnTo>
                  <a:lnTo>
                    <a:pt x="93" y="1118"/>
                  </a:lnTo>
                  <a:lnTo>
                    <a:pt x="95" y="1116"/>
                  </a:lnTo>
                  <a:lnTo>
                    <a:pt x="101" y="1112"/>
                  </a:lnTo>
                  <a:lnTo>
                    <a:pt x="108" y="1111"/>
                  </a:lnTo>
                  <a:lnTo>
                    <a:pt x="117" y="1109"/>
                  </a:lnTo>
                  <a:lnTo>
                    <a:pt x="122" y="1105"/>
                  </a:lnTo>
                  <a:lnTo>
                    <a:pt x="130" y="1100"/>
                  </a:lnTo>
                  <a:lnTo>
                    <a:pt x="136" y="1094"/>
                  </a:lnTo>
                  <a:lnTo>
                    <a:pt x="141" y="1087"/>
                  </a:lnTo>
                  <a:lnTo>
                    <a:pt x="149" y="1078"/>
                  </a:lnTo>
                  <a:lnTo>
                    <a:pt x="153" y="1068"/>
                  </a:lnTo>
                  <a:lnTo>
                    <a:pt x="156" y="1061"/>
                  </a:lnTo>
                  <a:lnTo>
                    <a:pt x="157" y="1056"/>
                  </a:lnTo>
                  <a:lnTo>
                    <a:pt x="159" y="1053"/>
                  </a:lnTo>
                  <a:lnTo>
                    <a:pt x="163" y="1049"/>
                  </a:lnTo>
                  <a:lnTo>
                    <a:pt x="168" y="1048"/>
                  </a:lnTo>
                  <a:lnTo>
                    <a:pt x="172" y="1047"/>
                  </a:lnTo>
                  <a:lnTo>
                    <a:pt x="177" y="1044"/>
                  </a:lnTo>
                  <a:lnTo>
                    <a:pt x="183" y="1041"/>
                  </a:lnTo>
                  <a:lnTo>
                    <a:pt x="189" y="1033"/>
                  </a:lnTo>
                  <a:lnTo>
                    <a:pt x="194" y="1024"/>
                  </a:lnTo>
                  <a:lnTo>
                    <a:pt x="197" y="1015"/>
                  </a:lnTo>
                  <a:lnTo>
                    <a:pt x="199" y="1006"/>
                  </a:lnTo>
                  <a:lnTo>
                    <a:pt x="199" y="996"/>
                  </a:lnTo>
                  <a:lnTo>
                    <a:pt x="200" y="984"/>
                  </a:lnTo>
                  <a:lnTo>
                    <a:pt x="201" y="970"/>
                  </a:lnTo>
                  <a:lnTo>
                    <a:pt x="204" y="956"/>
                  </a:lnTo>
                  <a:lnTo>
                    <a:pt x="209" y="943"/>
                  </a:lnTo>
                  <a:lnTo>
                    <a:pt x="213" y="933"/>
                  </a:lnTo>
                  <a:lnTo>
                    <a:pt x="216" y="922"/>
                  </a:lnTo>
                  <a:lnTo>
                    <a:pt x="219" y="911"/>
                  </a:lnTo>
                  <a:lnTo>
                    <a:pt x="222" y="898"/>
                  </a:lnTo>
                  <a:lnTo>
                    <a:pt x="226" y="886"/>
                  </a:lnTo>
                  <a:lnTo>
                    <a:pt x="233" y="876"/>
                  </a:lnTo>
                  <a:lnTo>
                    <a:pt x="239" y="866"/>
                  </a:lnTo>
                  <a:lnTo>
                    <a:pt x="244" y="857"/>
                  </a:lnTo>
                  <a:lnTo>
                    <a:pt x="245" y="852"/>
                  </a:lnTo>
                  <a:lnTo>
                    <a:pt x="246" y="847"/>
                  </a:lnTo>
                  <a:lnTo>
                    <a:pt x="246" y="842"/>
                  </a:lnTo>
                  <a:lnTo>
                    <a:pt x="245" y="836"/>
                  </a:lnTo>
                  <a:lnTo>
                    <a:pt x="243" y="827"/>
                  </a:lnTo>
                  <a:lnTo>
                    <a:pt x="240" y="819"/>
                  </a:lnTo>
                  <a:lnTo>
                    <a:pt x="238" y="811"/>
                  </a:lnTo>
                  <a:lnTo>
                    <a:pt x="237" y="806"/>
                  </a:lnTo>
                  <a:lnTo>
                    <a:pt x="238" y="803"/>
                  </a:lnTo>
                  <a:lnTo>
                    <a:pt x="239" y="801"/>
                  </a:lnTo>
                  <a:lnTo>
                    <a:pt x="240" y="798"/>
                  </a:lnTo>
                  <a:lnTo>
                    <a:pt x="243" y="797"/>
                  </a:lnTo>
                  <a:lnTo>
                    <a:pt x="251" y="792"/>
                  </a:lnTo>
                  <a:lnTo>
                    <a:pt x="262" y="787"/>
                  </a:lnTo>
                  <a:lnTo>
                    <a:pt x="271" y="781"/>
                  </a:lnTo>
                  <a:lnTo>
                    <a:pt x="278" y="773"/>
                  </a:lnTo>
                  <a:lnTo>
                    <a:pt x="283" y="767"/>
                  </a:lnTo>
                  <a:lnTo>
                    <a:pt x="287" y="758"/>
                  </a:lnTo>
                  <a:lnTo>
                    <a:pt x="288" y="748"/>
                  </a:lnTo>
                  <a:lnTo>
                    <a:pt x="289" y="738"/>
                  </a:lnTo>
                  <a:lnTo>
                    <a:pt x="290" y="727"/>
                  </a:lnTo>
                  <a:lnTo>
                    <a:pt x="291" y="715"/>
                  </a:lnTo>
                  <a:lnTo>
                    <a:pt x="295" y="703"/>
                  </a:lnTo>
                  <a:lnTo>
                    <a:pt x="300" y="691"/>
                  </a:lnTo>
                  <a:lnTo>
                    <a:pt x="302" y="687"/>
                  </a:lnTo>
                  <a:lnTo>
                    <a:pt x="306" y="683"/>
                  </a:lnTo>
                  <a:lnTo>
                    <a:pt x="309" y="681"/>
                  </a:lnTo>
                  <a:lnTo>
                    <a:pt x="313" y="680"/>
                  </a:lnTo>
                  <a:lnTo>
                    <a:pt x="320" y="677"/>
                  </a:lnTo>
                  <a:lnTo>
                    <a:pt x="326" y="674"/>
                  </a:lnTo>
                  <a:lnTo>
                    <a:pt x="328" y="671"/>
                  </a:lnTo>
                  <a:lnTo>
                    <a:pt x="329" y="669"/>
                  </a:lnTo>
                  <a:lnTo>
                    <a:pt x="329" y="665"/>
                  </a:lnTo>
                  <a:lnTo>
                    <a:pt x="329" y="662"/>
                  </a:lnTo>
                  <a:lnTo>
                    <a:pt x="326" y="653"/>
                  </a:lnTo>
                  <a:lnTo>
                    <a:pt x="321" y="646"/>
                  </a:lnTo>
                  <a:lnTo>
                    <a:pt x="316" y="641"/>
                  </a:lnTo>
                  <a:lnTo>
                    <a:pt x="311" y="639"/>
                  </a:lnTo>
                  <a:lnTo>
                    <a:pt x="306" y="638"/>
                  </a:lnTo>
                  <a:lnTo>
                    <a:pt x="297" y="638"/>
                  </a:lnTo>
                  <a:lnTo>
                    <a:pt x="288" y="639"/>
                  </a:lnTo>
                  <a:lnTo>
                    <a:pt x="278" y="640"/>
                  </a:lnTo>
                  <a:lnTo>
                    <a:pt x="273" y="639"/>
                  </a:lnTo>
                  <a:lnTo>
                    <a:pt x="270" y="639"/>
                  </a:lnTo>
                  <a:lnTo>
                    <a:pt x="267" y="638"/>
                  </a:lnTo>
                  <a:lnTo>
                    <a:pt x="265" y="636"/>
                  </a:lnTo>
                  <a:lnTo>
                    <a:pt x="264" y="632"/>
                  </a:lnTo>
                  <a:lnTo>
                    <a:pt x="264" y="628"/>
                  </a:lnTo>
                  <a:lnTo>
                    <a:pt x="266" y="626"/>
                  </a:lnTo>
                  <a:lnTo>
                    <a:pt x="267" y="625"/>
                  </a:lnTo>
                  <a:lnTo>
                    <a:pt x="273" y="620"/>
                  </a:lnTo>
                  <a:lnTo>
                    <a:pt x="279" y="615"/>
                  </a:lnTo>
                  <a:lnTo>
                    <a:pt x="292" y="613"/>
                  </a:lnTo>
                  <a:lnTo>
                    <a:pt x="307" y="612"/>
                  </a:lnTo>
                  <a:lnTo>
                    <a:pt x="322" y="612"/>
                  </a:lnTo>
                  <a:lnTo>
                    <a:pt x="336" y="612"/>
                  </a:lnTo>
                  <a:lnTo>
                    <a:pt x="342" y="612"/>
                  </a:lnTo>
                  <a:lnTo>
                    <a:pt x="347" y="612"/>
                  </a:lnTo>
                  <a:lnTo>
                    <a:pt x="351" y="611"/>
                  </a:lnTo>
                  <a:lnTo>
                    <a:pt x="353" y="609"/>
                  </a:lnTo>
                  <a:lnTo>
                    <a:pt x="355" y="605"/>
                  </a:lnTo>
                  <a:lnTo>
                    <a:pt x="358" y="596"/>
                  </a:lnTo>
                  <a:lnTo>
                    <a:pt x="360" y="589"/>
                  </a:lnTo>
                  <a:lnTo>
                    <a:pt x="363" y="584"/>
                  </a:lnTo>
                  <a:lnTo>
                    <a:pt x="367" y="581"/>
                  </a:lnTo>
                  <a:lnTo>
                    <a:pt x="373" y="577"/>
                  </a:lnTo>
                  <a:lnTo>
                    <a:pt x="376" y="575"/>
                  </a:lnTo>
                  <a:lnTo>
                    <a:pt x="378" y="573"/>
                  </a:lnTo>
                  <a:lnTo>
                    <a:pt x="380" y="570"/>
                  </a:lnTo>
                  <a:lnTo>
                    <a:pt x="382" y="567"/>
                  </a:lnTo>
                  <a:lnTo>
                    <a:pt x="383" y="561"/>
                  </a:lnTo>
                  <a:lnTo>
                    <a:pt x="383" y="554"/>
                  </a:lnTo>
                  <a:lnTo>
                    <a:pt x="380" y="542"/>
                  </a:lnTo>
                  <a:lnTo>
                    <a:pt x="379" y="535"/>
                  </a:lnTo>
                  <a:lnTo>
                    <a:pt x="379" y="530"/>
                  </a:lnTo>
                  <a:lnTo>
                    <a:pt x="377" y="524"/>
                  </a:lnTo>
                  <a:lnTo>
                    <a:pt x="377" y="520"/>
                  </a:lnTo>
                  <a:lnTo>
                    <a:pt x="377" y="518"/>
                  </a:lnTo>
                  <a:lnTo>
                    <a:pt x="378" y="516"/>
                  </a:lnTo>
                  <a:lnTo>
                    <a:pt x="380" y="513"/>
                  </a:lnTo>
                  <a:lnTo>
                    <a:pt x="385" y="513"/>
                  </a:lnTo>
                  <a:lnTo>
                    <a:pt x="392" y="513"/>
                  </a:lnTo>
                  <a:lnTo>
                    <a:pt x="401" y="514"/>
                  </a:lnTo>
                  <a:lnTo>
                    <a:pt x="410" y="517"/>
                  </a:lnTo>
                  <a:lnTo>
                    <a:pt x="432" y="521"/>
                  </a:lnTo>
                  <a:lnTo>
                    <a:pt x="452" y="526"/>
                  </a:lnTo>
                  <a:lnTo>
                    <a:pt x="462" y="526"/>
                  </a:lnTo>
                  <a:lnTo>
                    <a:pt x="474" y="525"/>
                  </a:lnTo>
                  <a:lnTo>
                    <a:pt x="480" y="525"/>
                  </a:lnTo>
                  <a:lnTo>
                    <a:pt x="486" y="525"/>
                  </a:lnTo>
                  <a:lnTo>
                    <a:pt x="492" y="526"/>
                  </a:lnTo>
                  <a:lnTo>
                    <a:pt x="497" y="529"/>
                  </a:lnTo>
                  <a:lnTo>
                    <a:pt x="504" y="529"/>
                  </a:lnTo>
                  <a:lnTo>
                    <a:pt x="514" y="527"/>
                  </a:lnTo>
                  <a:lnTo>
                    <a:pt x="524" y="525"/>
                  </a:lnTo>
                  <a:lnTo>
                    <a:pt x="531" y="524"/>
                  </a:lnTo>
                  <a:lnTo>
                    <a:pt x="536" y="524"/>
                  </a:lnTo>
                  <a:lnTo>
                    <a:pt x="541" y="521"/>
                  </a:lnTo>
                  <a:lnTo>
                    <a:pt x="546" y="520"/>
                  </a:lnTo>
                  <a:lnTo>
                    <a:pt x="549" y="517"/>
                  </a:lnTo>
                  <a:lnTo>
                    <a:pt x="552" y="513"/>
                  </a:lnTo>
                  <a:lnTo>
                    <a:pt x="555" y="510"/>
                  </a:lnTo>
                  <a:lnTo>
                    <a:pt x="556" y="505"/>
                  </a:lnTo>
                  <a:lnTo>
                    <a:pt x="558" y="500"/>
                  </a:lnTo>
                  <a:lnTo>
                    <a:pt x="560" y="488"/>
                  </a:lnTo>
                  <a:lnTo>
                    <a:pt x="565" y="477"/>
                  </a:lnTo>
                  <a:lnTo>
                    <a:pt x="568" y="469"/>
                  </a:lnTo>
                  <a:lnTo>
                    <a:pt x="571" y="462"/>
                  </a:lnTo>
                  <a:lnTo>
                    <a:pt x="573" y="450"/>
                  </a:lnTo>
                  <a:lnTo>
                    <a:pt x="578" y="437"/>
                  </a:lnTo>
                  <a:lnTo>
                    <a:pt x="581" y="425"/>
                  </a:lnTo>
                  <a:lnTo>
                    <a:pt x="586" y="413"/>
                  </a:lnTo>
                  <a:lnTo>
                    <a:pt x="596" y="388"/>
                  </a:lnTo>
                  <a:lnTo>
                    <a:pt x="610" y="355"/>
                  </a:lnTo>
                  <a:lnTo>
                    <a:pt x="625" y="322"/>
                  </a:lnTo>
                  <a:lnTo>
                    <a:pt x="637" y="294"/>
                  </a:lnTo>
                  <a:lnTo>
                    <a:pt x="646" y="271"/>
                  </a:lnTo>
                  <a:lnTo>
                    <a:pt x="655" y="247"/>
                  </a:lnTo>
                  <a:lnTo>
                    <a:pt x="661" y="237"/>
                  </a:lnTo>
                  <a:lnTo>
                    <a:pt x="668" y="229"/>
                  </a:lnTo>
                  <a:lnTo>
                    <a:pt x="673" y="225"/>
                  </a:lnTo>
                  <a:lnTo>
                    <a:pt x="676" y="223"/>
                  </a:lnTo>
                  <a:lnTo>
                    <a:pt x="682" y="221"/>
                  </a:lnTo>
                  <a:lnTo>
                    <a:pt x="688" y="220"/>
                  </a:lnTo>
                  <a:lnTo>
                    <a:pt x="694" y="220"/>
                  </a:lnTo>
                  <a:lnTo>
                    <a:pt x="700" y="221"/>
                  </a:lnTo>
                  <a:lnTo>
                    <a:pt x="706" y="222"/>
                  </a:lnTo>
                  <a:lnTo>
                    <a:pt x="713" y="224"/>
                  </a:lnTo>
                  <a:lnTo>
                    <a:pt x="725" y="230"/>
                  </a:lnTo>
                  <a:lnTo>
                    <a:pt x="737" y="237"/>
                  </a:lnTo>
                  <a:lnTo>
                    <a:pt x="758" y="254"/>
                  </a:lnTo>
                  <a:lnTo>
                    <a:pt x="775" y="268"/>
                  </a:lnTo>
                  <a:lnTo>
                    <a:pt x="779" y="271"/>
                  </a:lnTo>
                  <a:lnTo>
                    <a:pt x="782" y="273"/>
                  </a:lnTo>
                  <a:lnTo>
                    <a:pt x="787" y="274"/>
                  </a:lnTo>
                  <a:lnTo>
                    <a:pt x="792" y="274"/>
                  </a:lnTo>
                  <a:lnTo>
                    <a:pt x="801" y="274"/>
                  </a:lnTo>
                  <a:lnTo>
                    <a:pt x="811" y="272"/>
                  </a:lnTo>
                  <a:lnTo>
                    <a:pt x="820" y="268"/>
                  </a:lnTo>
                  <a:lnTo>
                    <a:pt x="829" y="262"/>
                  </a:lnTo>
                  <a:lnTo>
                    <a:pt x="836" y="255"/>
                  </a:lnTo>
                  <a:lnTo>
                    <a:pt x="840" y="248"/>
                  </a:lnTo>
                  <a:lnTo>
                    <a:pt x="846" y="229"/>
                  </a:lnTo>
                  <a:lnTo>
                    <a:pt x="856" y="210"/>
                  </a:lnTo>
                  <a:lnTo>
                    <a:pt x="858" y="205"/>
                  </a:lnTo>
                  <a:lnTo>
                    <a:pt x="862" y="201"/>
                  </a:lnTo>
                  <a:lnTo>
                    <a:pt x="867" y="196"/>
                  </a:lnTo>
                  <a:lnTo>
                    <a:pt x="871" y="192"/>
                  </a:lnTo>
                  <a:lnTo>
                    <a:pt x="877" y="189"/>
                  </a:lnTo>
                  <a:lnTo>
                    <a:pt x="884" y="185"/>
                  </a:lnTo>
                  <a:lnTo>
                    <a:pt x="893" y="183"/>
                  </a:lnTo>
                  <a:lnTo>
                    <a:pt x="901" y="180"/>
                  </a:lnTo>
                  <a:lnTo>
                    <a:pt x="919" y="178"/>
                  </a:lnTo>
                  <a:lnTo>
                    <a:pt x="932" y="177"/>
                  </a:lnTo>
                  <a:lnTo>
                    <a:pt x="944" y="177"/>
                  </a:lnTo>
                  <a:lnTo>
                    <a:pt x="953" y="178"/>
                  </a:lnTo>
                  <a:lnTo>
                    <a:pt x="974" y="180"/>
                  </a:lnTo>
                  <a:lnTo>
                    <a:pt x="1000" y="183"/>
                  </a:lnTo>
                  <a:lnTo>
                    <a:pt x="1019" y="184"/>
                  </a:lnTo>
                  <a:lnTo>
                    <a:pt x="1038" y="185"/>
                  </a:lnTo>
                  <a:lnTo>
                    <a:pt x="1047" y="185"/>
                  </a:lnTo>
                  <a:lnTo>
                    <a:pt x="1056" y="185"/>
                  </a:lnTo>
                  <a:lnTo>
                    <a:pt x="1064" y="184"/>
                  </a:lnTo>
                  <a:lnTo>
                    <a:pt x="1071" y="183"/>
                  </a:lnTo>
                  <a:lnTo>
                    <a:pt x="1084" y="174"/>
                  </a:lnTo>
                  <a:lnTo>
                    <a:pt x="1096" y="164"/>
                  </a:lnTo>
                  <a:lnTo>
                    <a:pt x="1100" y="160"/>
                  </a:lnTo>
                  <a:lnTo>
                    <a:pt x="1104" y="155"/>
                  </a:lnTo>
                  <a:lnTo>
                    <a:pt x="1108" y="148"/>
                  </a:lnTo>
                  <a:lnTo>
                    <a:pt x="1112" y="140"/>
                  </a:lnTo>
                  <a:lnTo>
                    <a:pt x="1116" y="133"/>
                  </a:lnTo>
                  <a:lnTo>
                    <a:pt x="1121" y="126"/>
                  </a:lnTo>
                  <a:lnTo>
                    <a:pt x="1125" y="120"/>
                  </a:lnTo>
                  <a:lnTo>
                    <a:pt x="1129" y="117"/>
                  </a:lnTo>
                  <a:lnTo>
                    <a:pt x="1145" y="116"/>
                  </a:lnTo>
                  <a:lnTo>
                    <a:pt x="1161" y="117"/>
                  </a:lnTo>
                  <a:lnTo>
                    <a:pt x="1170" y="116"/>
                  </a:lnTo>
                  <a:lnTo>
                    <a:pt x="1178" y="114"/>
                  </a:lnTo>
                  <a:lnTo>
                    <a:pt x="1185" y="108"/>
                  </a:lnTo>
                  <a:lnTo>
                    <a:pt x="1191" y="102"/>
                  </a:lnTo>
                  <a:lnTo>
                    <a:pt x="1203" y="89"/>
                  </a:lnTo>
                  <a:lnTo>
                    <a:pt x="1213" y="72"/>
                  </a:lnTo>
                  <a:lnTo>
                    <a:pt x="1218" y="60"/>
                  </a:lnTo>
                  <a:lnTo>
                    <a:pt x="1222" y="48"/>
                  </a:lnTo>
                  <a:lnTo>
                    <a:pt x="1226" y="37"/>
                  </a:lnTo>
                  <a:lnTo>
                    <a:pt x="1229" y="25"/>
                  </a:lnTo>
                  <a:lnTo>
                    <a:pt x="1232" y="15"/>
                  </a:lnTo>
                  <a:lnTo>
                    <a:pt x="1235" y="8"/>
                  </a:lnTo>
                  <a:lnTo>
                    <a:pt x="1238" y="4"/>
                  </a:lnTo>
                  <a:lnTo>
                    <a:pt x="1239" y="1"/>
                  </a:lnTo>
                  <a:lnTo>
                    <a:pt x="1240" y="0"/>
                  </a:lnTo>
                  <a:lnTo>
                    <a:pt x="1241" y="1"/>
                  </a:lnTo>
                  <a:lnTo>
                    <a:pt x="1243" y="8"/>
                  </a:lnTo>
                  <a:lnTo>
                    <a:pt x="1251" y="22"/>
                  </a:lnTo>
                  <a:lnTo>
                    <a:pt x="1259" y="35"/>
                  </a:lnTo>
                  <a:lnTo>
                    <a:pt x="1268" y="45"/>
                  </a:lnTo>
                  <a:lnTo>
                    <a:pt x="1277" y="54"/>
                  </a:lnTo>
                  <a:lnTo>
                    <a:pt x="1284" y="65"/>
                  </a:lnTo>
                  <a:lnTo>
                    <a:pt x="1287" y="71"/>
                  </a:lnTo>
                  <a:lnTo>
                    <a:pt x="1290" y="78"/>
                  </a:lnTo>
                  <a:lnTo>
                    <a:pt x="1292" y="85"/>
                  </a:lnTo>
                  <a:lnTo>
                    <a:pt x="1293" y="92"/>
                  </a:lnTo>
                  <a:lnTo>
                    <a:pt x="1296" y="110"/>
                  </a:lnTo>
                  <a:lnTo>
                    <a:pt x="1298" y="127"/>
                  </a:lnTo>
                  <a:lnTo>
                    <a:pt x="1299" y="135"/>
                  </a:lnTo>
                  <a:lnTo>
                    <a:pt x="1302" y="142"/>
                  </a:lnTo>
                  <a:lnTo>
                    <a:pt x="1303" y="148"/>
                  </a:lnTo>
                  <a:lnTo>
                    <a:pt x="1306" y="153"/>
                  </a:lnTo>
                  <a:lnTo>
                    <a:pt x="1310" y="157"/>
                  </a:lnTo>
                  <a:lnTo>
                    <a:pt x="1314" y="160"/>
                  </a:lnTo>
                  <a:lnTo>
                    <a:pt x="1320" y="162"/>
                  </a:lnTo>
                  <a:lnTo>
                    <a:pt x="1325" y="165"/>
                  </a:lnTo>
                  <a:lnTo>
                    <a:pt x="1331" y="166"/>
                  </a:lnTo>
                  <a:lnTo>
                    <a:pt x="1337" y="167"/>
                  </a:lnTo>
                  <a:lnTo>
                    <a:pt x="1342" y="167"/>
                  </a:lnTo>
                  <a:lnTo>
                    <a:pt x="1347" y="166"/>
                  </a:lnTo>
                  <a:lnTo>
                    <a:pt x="1355" y="164"/>
                  </a:lnTo>
                  <a:lnTo>
                    <a:pt x="1364" y="161"/>
                  </a:lnTo>
                  <a:lnTo>
                    <a:pt x="1368" y="161"/>
                  </a:lnTo>
                  <a:lnTo>
                    <a:pt x="1372" y="161"/>
                  </a:lnTo>
                  <a:lnTo>
                    <a:pt x="1374" y="162"/>
                  </a:lnTo>
                  <a:lnTo>
                    <a:pt x="1377" y="165"/>
                  </a:lnTo>
                  <a:lnTo>
                    <a:pt x="1379" y="167"/>
                  </a:lnTo>
                  <a:lnTo>
                    <a:pt x="1380" y="171"/>
                  </a:lnTo>
                  <a:lnTo>
                    <a:pt x="1380" y="174"/>
                  </a:lnTo>
                  <a:lnTo>
                    <a:pt x="1380" y="178"/>
                  </a:lnTo>
                  <a:lnTo>
                    <a:pt x="1378" y="185"/>
                  </a:lnTo>
                  <a:lnTo>
                    <a:pt x="1372" y="193"/>
                  </a:lnTo>
                  <a:lnTo>
                    <a:pt x="1368" y="198"/>
                  </a:lnTo>
                  <a:lnTo>
                    <a:pt x="1364" y="202"/>
                  </a:lnTo>
                  <a:lnTo>
                    <a:pt x="1358" y="205"/>
                  </a:lnTo>
                  <a:lnTo>
                    <a:pt x="1352" y="208"/>
                  </a:lnTo>
                  <a:lnTo>
                    <a:pt x="1336" y="212"/>
                  </a:lnTo>
                  <a:lnTo>
                    <a:pt x="1318" y="216"/>
                  </a:lnTo>
                  <a:lnTo>
                    <a:pt x="1303" y="220"/>
                  </a:lnTo>
                  <a:lnTo>
                    <a:pt x="1292" y="222"/>
                  </a:lnTo>
                  <a:lnTo>
                    <a:pt x="1284" y="227"/>
                  </a:lnTo>
                  <a:lnTo>
                    <a:pt x="1277" y="233"/>
                  </a:lnTo>
                  <a:lnTo>
                    <a:pt x="1268" y="239"/>
                  </a:lnTo>
                  <a:lnTo>
                    <a:pt x="1261" y="241"/>
                  </a:lnTo>
                  <a:lnTo>
                    <a:pt x="1254" y="242"/>
                  </a:lnTo>
                  <a:lnTo>
                    <a:pt x="1243" y="243"/>
                  </a:lnTo>
                  <a:lnTo>
                    <a:pt x="1239" y="245"/>
                  </a:lnTo>
                  <a:lnTo>
                    <a:pt x="1236" y="248"/>
                  </a:lnTo>
                  <a:lnTo>
                    <a:pt x="1235" y="252"/>
                  </a:lnTo>
                  <a:lnTo>
                    <a:pt x="1236" y="256"/>
                  </a:lnTo>
                  <a:lnTo>
                    <a:pt x="1238" y="268"/>
                  </a:lnTo>
                  <a:lnTo>
                    <a:pt x="1240" y="278"/>
                  </a:lnTo>
                  <a:lnTo>
                    <a:pt x="1240" y="283"/>
                  </a:lnTo>
                  <a:lnTo>
                    <a:pt x="1239" y="286"/>
                  </a:lnTo>
                  <a:lnTo>
                    <a:pt x="1236" y="290"/>
                  </a:lnTo>
                  <a:lnTo>
                    <a:pt x="1234" y="291"/>
                  </a:lnTo>
                  <a:lnTo>
                    <a:pt x="1230" y="292"/>
                  </a:lnTo>
                  <a:lnTo>
                    <a:pt x="1227" y="292"/>
                  </a:lnTo>
                  <a:lnTo>
                    <a:pt x="1223" y="291"/>
                  </a:lnTo>
                  <a:lnTo>
                    <a:pt x="1220" y="288"/>
                  </a:lnTo>
                  <a:lnTo>
                    <a:pt x="1214" y="284"/>
                  </a:lnTo>
                  <a:lnTo>
                    <a:pt x="1209" y="283"/>
                  </a:lnTo>
                  <a:lnTo>
                    <a:pt x="1208" y="283"/>
                  </a:lnTo>
                  <a:lnTo>
                    <a:pt x="1207" y="284"/>
                  </a:lnTo>
                  <a:lnTo>
                    <a:pt x="1205" y="286"/>
                  </a:lnTo>
                  <a:lnTo>
                    <a:pt x="1204" y="290"/>
                  </a:lnTo>
                  <a:lnTo>
                    <a:pt x="1204" y="296"/>
                  </a:lnTo>
                  <a:lnTo>
                    <a:pt x="1203" y="303"/>
                  </a:lnTo>
                  <a:lnTo>
                    <a:pt x="1203" y="306"/>
                  </a:lnTo>
                  <a:lnTo>
                    <a:pt x="1202" y="310"/>
                  </a:lnTo>
                  <a:lnTo>
                    <a:pt x="1199" y="313"/>
                  </a:lnTo>
                  <a:lnTo>
                    <a:pt x="1197" y="317"/>
                  </a:lnTo>
                  <a:lnTo>
                    <a:pt x="1194" y="321"/>
                  </a:lnTo>
                  <a:lnTo>
                    <a:pt x="1192" y="323"/>
                  </a:lnTo>
                  <a:lnTo>
                    <a:pt x="1192" y="327"/>
                  </a:lnTo>
                  <a:lnTo>
                    <a:pt x="1194" y="329"/>
                  </a:lnTo>
                  <a:lnTo>
                    <a:pt x="1195" y="330"/>
                  </a:lnTo>
                  <a:lnTo>
                    <a:pt x="1197" y="331"/>
                  </a:lnTo>
                  <a:lnTo>
                    <a:pt x="1201" y="332"/>
                  </a:lnTo>
                  <a:lnTo>
                    <a:pt x="1205" y="332"/>
                  </a:lnTo>
                  <a:lnTo>
                    <a:pt x="1214" y="331"/>
                  </a:lnTo>
                  <a:lnTo>
                    <a:pt x="1218" y="334"/>
                  </a:lnTo>
                  <a:lnTo>
                    <a:pt x="1221" y="337"/>
                  </a:lnTo>
                  <a:lnTo>
                    <a:pt x="1224" y="344"/>
                  </a:lnTo>
                  <a:lnTo>
                    <a:pt x="1227" y="348"/>
                  </a:lnTo>
                  <a:lnTo>
                    <a:pt x="1229" y="353"/>
                  </a:lnTo>
                  <a:lnTo>
                    <a:pt x="1233" y="357"/>
                  </a:lnTo>
                  <a:lnTo>
                    <a:pt x="1238" y="361"/>
                  </a:lnTo>
                  <a:lnTo>
                    <a:pt x="1249" y="368"/>
                  </a:lnTo>
                  <a:lnTo>
                    <a:pt x="1262" y="375"/>
                  </a:lnTo>
                  <a:lnTo>
                    <a:pt x="1278" y="380"/>
                  </a:lnTo>
                  <a:lnTo>
                    <a:pt x="1292" y="384"/>
                  </a:lnTo>
                  <a:lnTo>
                    <a:pt x="1304" y="384"/>
                  </a:lnTo>
                  <a:lnTo>
                    <a:pt x="1315" y="382"/>
                  </a:lnTo>
                  <a:lnTo>
                    <a:pt x="1324" y="381"/>
                  </a:lnTo>
                  <a:lnTo>
                    <a:pt x="1334" y="382"/>
                  </a:lnTo>
                  <a:lnTo>
                    <a:pt x="1339" y="382"/>
                  </a:lnTo>
                  <a:lnTo>
                    <a:pt x="1343" y="385"/>
                  </a:lnTo>
                  <a:lnTo>
                    <a:pt x="1346" y="387"/>
                  </a:lnTo>
                  <a:lnTo>
                    <a:pt x="1349" y="391"/>
                  </a:lnTo>
                  <a:lnTo>
                    <a:pt x="1350" y="397"/>
                  </a:lnTo>
                  <a:lnTo>
                    <a:pt x="1352" y="404"/>
                  </a:lnTo>
                  <a:lnTo>
                    <a:pt x="1353" y="412"/>
                  </a:lnTo>
                  <a:lnTo>
                    <a:pt x="1353" y="420"/>
                  </a:lnTo>
                  <a:lnTo>
                    <a:pt x="1353" y="438"/>
                  </a:lnTo>
                  <a:lnTo>
                    <a:pt x="1352" y="456"/>
                  </a:lnTo>
                  <a:lnTo>
                    <a:pt x="1352" y="463"/>
                  </a:lnTo>
                  <a:lnTo>
                    <a:pt x="1353" y="469"/>
                  </a:lnTo>
                  <a:lnTo>
                    <a:pt x="1355" y="474"/>
                  </a:lnTo>
                  <a:lnTo>
                    <a:pt x="1359" y="479"/>
                  </a:lnTo>
                  <a:lnTo>
                    <a:pt x="1367" y="486"/>
                  </a:lnTo>
                  <a:lnTo>
                    <a:pt x="1377" y="493"/>
                  </a:lnTo>
                  <a:lnTo>
                    <a:pt x="1381" y="498"/>
                  </a:lnTo>
                  <a:lnTo>
                    <a:pt x="1386" y="501"/>
                  </a:lnTo>
                  <a:lnTo>
                    <a:pt x="1388" y="506"/>
                  </a:lnTo>
                  <a:lnTo>
                    <a:pt x="1391" y="510"/>
                  </a:lnTo>
                  <a:lnTo>
                    <a:pt x="1394" y="520"/>
                  </a:lnTo>
                  <a:lnTo>
                    <a:pt x="1396" y="533"/>
                  </a:lnTo>
                  <a:lnTo>
                    <a:pt x="1396" y="540"/>
                  </a:lnTo>
                  <a:lnTo>
                    <a:pt x="1394" y="546"/>
                  </a:lnTo>
                  <a:lnTo>
                    <a:pt x="1393" y="551"/>
                  </a:lnTo>
                  <a:lnTo>
                    <a:pt x="1391" y="556"/>
                  </a:lnTo>
                  <a:lnTo>
                    <a:pt x="1387" y="564"/>
                  </a:lnTo>
                  <a:lnTo>
                    <a:pt x="1383" y="576"/>
                  </a:lnTo>
                  <a:lnTo>
                    <a:pt x="1379" y="589"/>
                  </a:lnTo>
                  <a:lnTo>
                    <a:pt x="1379" y="602"/>
                  </a:lnTo>
                  <a:lnTo>
                    <a:pt x="1378" y="613"/>
                  </a:lnTo>
                  <a:lnTo>
                    <a:pt x="1377" y="624"/>
                  </a:lnTo>
                  <a:lnTo>
                    <a:pt x="1375" y="632"/>
                  </a:lnTo>
                  <a:lnTo>
                    <a:pt x="1374" y="643"/>
                  </a:lnTo>
                  <a:lnTo>
                    <a:pt x="1377" y="653"/>
                  </a:lnTo>
                  <a:lnTo>
                    <a:pt x="1380" y="665"/>
                  </a:lnTo>
                  <a:lnTo>
                    <a:pt x="1381" y="670"/>
                  </a:lnTo>
                  <a:lnTo>
                    <a:pt x="1383" y="675"/>
                  </a:lnTo>
                  <a:lnTo>
                    <a:pt x="1383" y="678"/>
                  </a:lnTo>
                  <a:lnTo>
                    <a:pt x="1383" y="681"/>
                  </a:lnTo>
                  <a:lnTo>
                    <a:pt x="1380" y="683"/>
                  </a:lnTo>
                  <a:lnTo>
                    <a:pt x="1379" y="685"/>
                  </a:lnTo>
                  <a:lnTo>
                    <a:pt x="1375" y="687"/>
                  </a:lnTo>
                  <a:lnTo>
                    <a:pt x="1372" y="687"/>
                  </a:lnTo>
                  <a:lnTo>
                    <a:pt x="1365" y="689"/>
                  </a:lnTo>
                  <a:lnTo>
                    <a:pt x="1359" y="694"/>
                  </a:lnTo>
                  <a:lnTo>
                    <a:pt x="1356" y="696"/>
                  </a:lnTo>
                  <a:lnTo>
                    <a:pt x="1354" y="699"/>
                  </a:lnTo>
                  <a:lnTo>
                    <a:pt x="1352" y="702"/>
                  </a:lnTo>
                  <a:lnTo>
                    <a:pt x="1352" y="707"/>
                  </a:lnTo>
                  <a:lnTo>
                    <a:pt x="1349" y="713"/>
                  </a:lnTo>
                  <a:lnTo>
                    <a:pt x="1347" y="718"/>
                  </a:lnTo>
                  <a:lnTo>
                    <a:pt x="1345" y="719"/>
                  </a:lnTo>
                  <a:lnTo>
                    <a:pt x="1341" y="720"/>
                  </a:lnTo>
                  <a:lnTo>
                    <a:pt x="1337" y="720"/>
                  </a:lnTo>
                  <a:lnTo>
                    <a:pt x="1331" y="720"/>
                  </a:lnTo>
                  <a:lnTo>
                    <a:pt x="1327" y="720"/>
                  </a:lnTo>
                  <a:lnTo>
                    <a:pt x="1323" y="722"/>
                  </a:lnTo>
                  <a:lnTo>
                    <a:pt x="1320" y="726"/>
                  </a:lnTo>
                  <a:lnTo>
                    <a:pt x="1317" y="731"/>
                  </a:lnTo>
                  <a:lnTo>
                    <a:pt x="1314" y="735"/>
                  </a:lnTo>
                  <a:lnTo>
                    <a:pt x="1310" y="740"/>
                  </a:lnTo>
                  <a:lnTo>
                    <a:pt x="1305" y="744"/>
                  </a:lnTo>
                  <a:lnTo>
                    <a:pt x="1299" y="747"/>
                  </a:lnTo>
                  <a:lnTo>
                    <a:pt x="1293" y="750"/>
                  </a:lnTo>
                  <a:lnTo>
                    <a:pt x="1286" y="751"/>
                  </a:lnTo>
                  <a:lnTo>
                    <a:pt x="1280" y="750"/>
                  </a:lnTo>
                  <a:lnTo>
                    <a:pt x="1273" y="747"/>
                  </a:lnTo>
                  <a:lnTo>
                    <a:pt x="1267" y="745"/>
                  </a:lnTo>
                  <a:lnTo>
                    <a:pt x="1262" y="741"/>
                  </a:lnTo>
                  <a:lnTo>
                    <a:pt x="1258" y="737"/>
                  </a:lnTo>
                  <a:lnTo>
                    <a:pt x="1254" y="732"/>
                  </a:lnTo>
                  <a:lnTo>
                    <a:pt x="1251" y="727"/>
                  </a:lnTo>
                  <a:lnTo>
                    <a:pt x="1247" y="722"/>
                  </a:lnTo>
                  <a:lnTo>
                    <a:pt x="1243" y="720"/>
                  </a:lnTo>
                  <a:lnTo>
                    <a:pt x="1239" y="718"/>
                  </a:lnTo>
                  <a:lnTo>
                    <a:pt x="1234" y="715"/>
                  </a:lnTo>
                  <a:lnTo>
                    <a:pt x="1229" y="715"/>
                  </a:lnTo>
                  <a:lnTo>
                    <a:pt x="1224" y="716"/>
                  </a:lnTo>
                  <a:lnTo>
                    <a:pt x="1220" y="719"/>
                  </a:lnTo>
                  <a:lnTo>
                    <a:pt x="1208" y="728"/>
                  </a:lnTo>
                  <a:lnTo>
                    <a:pt x="1194" y="741"/>
                  </a:lnTo>
                  <a:lnTo>
                    <a:pt x="1178" y="757"/>
                  </a:lnTo>
                  <a:lnTo>
                    <a:pt x="1164" y="770"/>
                  </a:lnTo>
                  <a:lnTo>
                    <a:pt x="1159" y="776"/>
                  </a:lnTo>
                  <a:lnTo>
                    <a:pt x="1155" y="782"/>
                  </a:lnTo>
                  <a:lnTo>
                    <a:pt x="1153" y="789"/>
                  </a:lnTo>
                  <a:lnTo>
                    <a:pt x="1152" y="796"/>
                  </a:lnTo>
                  <a:lnTo>
                    <a:pt x="1152" y="803"/>
                  </a:lnTo>
                  <a:lnTo>
                    <a:pt x="1153" y="809"/>
                  </a:lnTo>
                  <a:lnTo>
                    <a:pt x="1155" y="815"/>
                  </a:lnTo>
                  <a:lnTo>
                    <a:pt x="1158" y="819"/>
                  </a:lnTo>
                  <a:lnTo>
                    <a:pt x="1164" y="826"/>
                  </a:lnTo>
                  <a:lnTo>
                    <a:pt x="1172" y="835"/>
                  </a:lnTo>
                  <a:lnTo>
                    <a:pt x="1176" y="841"/>
                  </a:lnTo>
                  <a:lnTo>
                    <a:pt x="1179" y="846"/>
                  </a:lnTo>
                  <a:lnTo>
                    <a:pt x="1182" y="851"/>
                  </a:lnTo>
                  <a:lnTo>
                    <a:pt x="1183" y="855"/>
                  </a:lnTo>
                  <a:lnTo>
                    <a:pt x="1184" y="860"/>
                  </a:lnTo>
                  <a:lnTo>
                    <a:pt x="1184" y="866"/>
                  </a:lnTo>
                  <a:lnTo>
                    <a:pt x="1183" y="873"/>
                  </a:lnTo>
                  <a:lnTo>
                    <a:pt x="1182" y="879"/>
                  </a:lnTo>
                  <a:lnTo>
                    <a:pt x="1179" y="885"/>
                  </a:lnTo>
                  <a:lnTo>
                    <a:pt x="1176" y="891"/>
                  </a:lnTo>
                  <a:lnTo>
                    <a:pt x="1171" y="895"/>
                  </a:lnTo>
                  <a:lnTo>
                    <a:pt x="1164" y="897"/>
                  </a:lnTo>
                  <a:lnTo>
                    <a:pt x="1158" y="898"/>
                  </a:lnTo>
                  <a:lnTo>
                    <a:pt x="1152" y="901"/>
                  </a:lnTo>
                  <a:lnTo>
                    <a:pt x="1147" y="903"/>
                  </a:lnTo>
                  <a:lnTo>
                    <a:pt x="1144" y="907"/>
                  </a:lnTo>
                  <a:lnTo>
                    <a:pt x="1139" y="914"/>
                  </a:lnTo>
                  <a:lnTo>
                    <a:pt x="1136" y="922"/>
                  </a:lnTo>
                  <a:lnTo>
                    <a:pt x="1134" y="929"/>
                  </a:lnTo>
                  <a:lnTo>
                    <a:pt x="1131" y="933"/>
                  </a:lnTo>
                  <a:lnTo>
                    <a:pt x="1125" y="934"/>
                  </a:lnTo>
                  <a:lnTo>
                    <a:pt x="1116" y="935"/>
                  </a:lnTo>
                  <a:lnTo>
                    <a:pt x="1112" y="936"/>
                  </a:lnTo>
                  <a:lnTo>
                    <a:pt x="1107" y="939"/>
                  </a:lnTo>
                  <a:lnTo>
                    <a:pt x="1103" y="942"/>
                  </a:lnTo>
                  <a:lnTo>
                    <a:pt x="1101" y="946"/>
                  </a:lnTo>
                  <a:lnTo>
                    <a:pt x="1097" y="949"/>
                  </a:lnTo>
                  <a:lnTo>
                    <a:pt x="1096" y="954"/>
                  </a:lnTo>
                  <a:lnTo>
                    <a:pt x="1095" y="959"/>
                  </a:lnTo>
                  <a:lnTo>
                    <a:pt x="1094" y="965"/>
                  </a:lnTo>
                  <a:lnTo>
                    <a:pt x="1094" y="975"/>
                  </a:lnTo>
                  <a:lnTo>
                    <a:pt x="1094" y="987"/>
                  </a:lnTo>
                  <a:lnTo>
                    <a:pt x="1095" y="998"/>
                  </a:lnTo>
                  <a:lnTo>
                    <a:pt x="1095" y="1009"/>
                  </a:lnTo>
                  <a:lnTo>
                    <a:pt x="1091" y="1018"/>
                  </a:lnTo>
                  <a:lnTo>
                    <a:pt x="1088" y="1029"/>
                  </a:lnTo>
                  <a:lnTo>
                    <a:pt x="1085" y="1035"/>
                  </a:lnTo>
                  <a:lnTo>
                    <a:pt x="1084" y="1041"/>
                  </a:lnTo>
                  <a:lnTo>
                    <a:pt x="1084" y="1046"/>
                  </a:lnTo>
                  <a:lnTo>
                    <a:pt x="1087" y="1050"/>
                  </a:lnTo>
                  <a:lnTo>
                    <a:pt x="1089" y="1061"/>
                  </a:lnTo>
                  <a:lnTo>
                    <a:pt x="1091" y="1072"/>
                  </a:lnTo>
                  <a:lnTo>
                    <a:pt x="1092" y="1084"/>
                  </a:lnTo>
                  <a:lnTo>
                    <a:pt x="1094" y="1098"/>
                  </a:lnTo>
                  <a:lnTo>
                    <a:pt x="1095" y="1105"/>
                  </a:lnTo>
                  <a:lnTo>
                    <a:pt x="1097" y="1111"/>
                  </a:lnTo>
                  <a:lnTo>
                    <a:pt x="1101" y="1116"/>
                  </a:lnTo>
                  <a:lnTo>
                    <a:pt x="1104" y="1119"/>
                  </a:lnTo>
                  <a:lnTo>
                    <a:pt x="1110" y="1123"/>
                  </a:lnTo>
                  <a:lnTo>
                    <a:pt x="1116" y="1125"/>
                  </a:lnTo>
                  <a:lnTo>
                    <a:pt x="1122" y="1126"/>
                  </a:lnTo>
                  <a:lnTo>
                    <a:pt x="1131" y="1126"/>
                  </a:lnTo>
                  <a:lnTo>
                    <a:pt x="1136" y="1126"/>
                  </a:lnTo>
                  <a:lnTo>
                    <a:pt x="1141" y="1128"/>
                  </a:lnTo>
                  <a:lnTo>
                    <a:pt x="1145" y="1129"/>
                  </a:lnTo>
                  <a:lnTo>
                    <a:pt x="1147" y="1130"/>
                  </a:lnTo>
                  <a:lnTo>
                    <a:pt x="1150" y="1136"/>
                  </a:lnTo>
                  <a:lnTo>
                    <a:pt x="1152" y="1143"/>
                  </a:lnTo>
                  <a:lnTo>
                    <a:pt x="1154" y="1145"/>
                  </a:lnTo>
                  <a:lnTo>
                    <a:pt x="1157" y="1148"/>
                  </a:lnTo>
                  <a:lnTo>
                    <a:pt x="1159" y="1149"/>
                  </a:lnTo>
                  <a:lnTo>
                    <a:pt x="1161" y="1150"/>
                  </a:lnTo>
                  <a:lnTo>
                    <a:pt x="1167" y="1149"/>
                  </a:lnTo>
                  <a:lnTo>
                    <a:pt x="1175" y="1145"/>
                  </a:lnTo>
                  <a:lnTo>
                    <a:pt x="1178" y="1143"/>
                  </a:lnTo>
                  <a:lnTo>
                    <a:pt x="1182" y="1142"/>
                  </a:lnTo>
                  <a:lnTo>
                    <a:pt x="1185" y="1143"/>
                  </a:lnTo>
                  <a:lnTo>
                    <a:pt x="1186" y="1143"/>
                  </a:lnTo>
                  <a:lnTo>
                    <a:pt x="1189" y="1145"/>
                  </a:lnTo>
                  <a:lnTo>
                    <a:pt x="1189" y="1148"/>
                  </a:lnTo>
                  <a:lnTo>
                    <a:pt x="1189" y="1151"/>
                  </a:lnTo>
                  <a:lnTo>
                    <a:pt x="1188" y="1156"/>
                  </a:lnTo>
                  <a:lnTo>
                    <a:pt x="1186" y="1160"/>
                  </a:lnTo>
                  <a:lnTo>
                    <a:pt x="1186" y="1164"/>
                  </a:lnTo>
                  <a:lnTo>
                    <a:pt x="1186" y="1168"/>
                  </a:lnTo>
                  <a:lnTo>
                    <a:pt x="1188" y="1172"/>
                  </a:lnTo>
                  <a:lnTo>
                    <a:pt x="1192" y="1179"/>
                  </a:lnTo>
                  <a:lnTo>
                    <a:pt x="1198" y="1187"/>
                  </a:lnTo>
                  <a:lnTo>
                    <a:pt x="1201" y="1192"/>
                  </a:lnTo>
                  <a:lnTo>
                    <a:pt x="1204" y="1199"/>
                  </a:lnTo>
                  <a:lnTo>
                    <a:pt x="1207" y="1206"/>
                  </a:lnTo>
                  <a:lnTo>
                    <a:pt x="1209" y="1216"/>
                  </a:lnTo>
                  <a:lnTo>
                    <a:pt x="1215" y="1236"/>
                  </a:lnTo>
                  <a:lnTo>
                    <a:pt x="1222" y="1257"/>
                  </a:lnTo>
                  <a:lnTo>
                    <a:pt x="1228" y="1268"/>
                  </a:lnTo>
                  <a:lnTo>
                    <a:pt x="1234" y="1276"/>
                  </a:lnTo>
                  <a:lnTo>
                    <a:pt x="1240" y="1283"/>
                  </a:lnTo>
                  <a:lnTo>
                    <a:pt x="1246" y="1288"/>
                  </a:lnTo>
                  <a:lnTo>
                    <a:pt x="1257" y="1296"/>
                  </a:lnTo>
                  <a:lnTo>
                    <a:pt x="1267" y="1304"/>
                  </a:lnTo>
                  <a:lnTo>
                    <a:pt x="1268" y="1306"/>
                  </a:lnTo>
                  <a:lnTo>
                    <a:pt x="1270" y="1308"/>
                  </a:lnTo>
                  <a:lnTo>
                    <a:pt x="1271" y="1309"/>
                  </a:lnTo>
                  <a:lnTo>
                    <a:pt x="1270" y="1312"/>
                  </a:lnTo>
                  <a:lnTo>
                    <a:pt x="1267" y="1314"/>
                  </a:lnTo>
                  <a:lnTo>
                    <a:pt x="1262" y="1317"/>
                  </a:lnTo>
                  <a:lnTo>
                    <a:pt x="1258" y="1319"/>
                  </a:lnTo>
                  <a:lnTo>
                    <a:pt x="1253" y="1321"/>
                  </a:lnTo>
                  <a:lnTo>
                    <a:pt x="1249" y="1325"/>
                  </a:lnTo>
                  <a:lnTo>
                    <a:pt x="1248" y="1328"/>
                  </a:lnTo>
                  <a:lnTo>
                    <a:pt x="1249" y="1331"/>
                  </a:lnTo>
                  <a:lnTo>
                    <a:pt x="1251" y="1333"/>
                  </a:lnTo>
                  <a:lnTo>
                    <a:pt x="1253" y="1336"/>
                  </a:lnTo>
                  <a:lnTo>
                    <a:pt x="1257" y="1337"/>
                  </a:lnTo>
                  <a:lnTo>
                    <a:pt x="1265" y="1338"/>
                  </a:lnTo>
                  <a:lnTo>
                    <a:pt x="1278" y="1338"/>
                  </a:lnTo>
                  <a:lnTo>
                    <a:pt x="1284" y="1338"/>
                  </a:lnTo>
                  <a:lnTo>
                    <a:pt x="1290" y="1338"/>
                  </a:lnTo>
                  <a:lnTo>
                    <a:pt x="1295" y="1339"/>
                  </a:lnTo>
                  <a:lnTo>
                    <a:pt x="1298" y="1342"/>
                  </a:lnTo>
                  <a:lnTo>
                    <a:pt x="1302" y="1344"/>
                  </a:lnTo>
                  <a:lnTo>
                    <a:pt x="1304" y="1346"/>
                  </a:lnTo>
                  <a:lnTo>
                    <a:pt x="1306" y="1350"/>
                  </a:lnTo>
                  <a:lnTo>
                    <a:pt x="1308" y="1353"/>
                  </a:lnTo>
                  <a:lnTo>
                    <a:pt x="1306" y="1364"/>
                  </a:lnTo>
                  <a:lnTo>
                    <a:pt x="1304" y="1377"/>
                  </a:lnTo>
                  <a:lnTo>
                    <a:pt x="1299" y="1393"/>
                  </a:lnTo>
                  <a:lnTo>
                    <a:pt x="1292" y="1409"/>
                  </a:lnTo>
                  <a:lnTo>
                    <a:pt x="1285" y="1426"/>
                  </a:lnTo>
                  <a:lnTo>
                    <a:pt x="1278" y="1444"/>
                  </a:lnTo>
                  <a:lnTo>
                    <a:pt x="1268" y="1460"/>
                  </a:lnTo>
                  <a:lnTo>
                    <a:pt x="1259" y="1476"/>
                  </a:lnTo>
                  <a:lnTo>
                    <a:pt x="1249" y="1490"/>
                  </a:lnTo>
                  <a:lnTo>
                    <a:pt x="1239" y="1506"/>
                  </a:lnTo>
                  <a:lnTo>
                    <a:pt x="1234" y="1515"/>
                  </a:lnTo>
                  <a:lnTo>
                    <a:pt x="1230" y="1523"/>
                  </a:lnTo>
                  <a:lnTo>
                    <a:pt x="1227" y="1532"/>
                  </a:lnTo>
                  <a:lnTo>
                    <a:pt x="1224" y="1539"/>
                  </a:lnTo>
                  <a:lnTo>
                    <a:pt x="1221" y="1553"/>
                  </a:lnTo>
                  <a:lnTo>
                    <a:pt x="1216" y="1565"/>
                  </a:lnTo>
                  <a:lnTo>
                    <a:pt x="1209" y="1576"/>
                  </a:lnTo>
                  <a:lnTo>
                    <a:pt x="1201" y="1584"/>
                  </a:lnTo>
                  <a:lnTo>
                    <a:pt x="1192" y="1592"/>
                  </a:lnTo>
                  <a:lnTo>
                    <a:pt x="1186" y="1601"/>
                  </a:lnTo>
                  <a:lnTo>
                    <a:pt x="1185" y="1605"/>
                  </a:lnTo>
                  <a:lnTo>
                    <a:pt x="1184" y="1610"/>
                  </a:lnTo>
                  <a:lnTo>
                    <a:pt x="1184" y="1615"/>
                  </a:lnTo>
                  <a:lnTo>
                    <a:pt x="1184" y="1620"/>
                  </a:lnTo>
                  <a:lnTo>
                    <a:pt x="1186" y="1633"/>
                  </a:lnTo>
                  <a:lnTo>
                    <a:pt x="1188" y="1648"/>
                  </a:lnTo>
                  <a:lnTo>
                    <a:pt x="1190" y="1665"/>
                  </a:lnTo>
                  <a:lnTo>
                    <a:pt x="1190" y="1680"/>
                  </a:lnTo>
                  <a:lnTo>
                    <a:pt x="1190" y="1687"/>
                  </a:lnTo>
                  <a:lnTo>
                    <a:pt x="1189" y="1693"/>
                  </a:lnTo>
                  <a:lnTo>
                    <a:pt x="1188" y="1699"/>
                  </a:lnTo>
                  <a:lnTo>
                    <a:pt x="1185" y="1703"/>
                  </a:lnTo>
                  <a:lnTo>
                    <a:pt x="1182" y="1706"/>
                  </a:lnTo>
                  <a:lnTo>
                    <a:pt x="1178" y="1709"/>
                  </a:lnTo>
                  <a:lnTo>
                    <a:pt x="1173" y="1709"/>
                  </a:lnTo>
                  <a:lnTo>
                    <a:pt x="1169" y="1709"/>
                  </a:lnTo>
                  <a:lnTo>
                    <a:pt x="1164" y="1709"/>
                  </a:lnTo>
                  <a:lnTo>
                    <a:pt x="1160" y="1711"/>
                  </a:lnTo>
                  <a:lnTo>
                    <a:pt x="1159" y="1714"/>
                  </a:lnTo>
                  <a:lnTo>
                    <a:pt x="1157" y="1717"/>
                  </a:lnTo>
                  <a:lnTo>
                    <a:pt x="1155" y="1727"/>
                  </a:lnTo>
                  <a:lnTo>
                    <a:pt x="1153" y="1737"/>
                  </a:lnTo>
                  <a:lnTo>
                    <a:pt x="1152" y="1741"/>
                  </a:lnTo>
                  <a:lnTo>
                    <a:pt x="1148" y="1746"/>
                  </a:lnTo>
                  <a:lnTo>
                    <a:pt x="1144" y="1750"/>
                  </a:lnTo>
                  <a:lnTo>
                    <a:pt x="1138" y="1755"/>
                  </a:lnTo>
                  <a:lnTo>
                    <a:pt x="1131" y="1759"/>
                  </a:lnTo>
                  <a:lnTo>
                    <a:pt x="1125" y="1761"/>
                  </a:lnTo>
                  <a:lnTo>
                    <a:pt x="1117" y="1764"/>
                  </a:lnTo>
                  <a:lnTo>
                    <a:pt x="1112" y="1765"/>
                  </a:lnTo>
                  <a:lnTo>
                    <a:pt x="1107" y="1765"/>
                  </a:lnTo>
                  <a:lnTo>
                    <a:pt x="1102" y="1766"/>
                  </a:lnTo>
                  <a:lnTo>
                    <a:pt x="1100" y="1768"/>
                  </a:lnTo>
                  <a:lnTo>
                    <a:pt x="1098" y="1769"/>
                  </a:lnTo>
                  <a:lnTo>
                    <a:pt x="1098" y="1777"/>
                  </a:lnTo>
                  <a:lnTo>
                    <a:pt x="1098" y="1786"/>
                  </a:lnTo>
                  <a:lnTo>
                    <a:pt x="1097" y="1796"/>
                  </a:lnTo>
                  <a:lnTo>
                    <a:pt x="1098" y="1803"/>
                  </a:lnTo>
                  <a:lnTo>
                    <a:pt x="1101" y="1807"/>
                  </a:lnTo>
                  <a:lnTo>
                    <a:pt x="1104" y="1811"/>
                  </a:lnTo>
                  <a:lnTo>
                    <a:pt x="1110" y="1816"/>
                  </a:lnTo>
                  <a:lnTo>
                    <a:pt x="1119" y="1821"/>
                  </a:lnTo>
                  <a:lnTo>
                    <a:pt x="1122" y="1823"/>
                  </a:lnTo>
                  <a:lnTo>
                    <a:pt x="1126" y="1825"/>
                  </a:lnTo>
                  <a:lnTo>
                    <a:pt x="1128" y="1829"/>
                  </a:lnTo>
                  <a:lnTo>
                    <a:pt x="1131" y="1831"/>
                  </a:lnTo>
                  <a:lnTo>
                    <a:pt x="1133" y="1838"/>
                  </a:lnTo>
                  <a:lnTo>
                    <a:pt x="1133" y="1844"/>
                  </a:lnTo>
                  <a:lnTo>
                    <a:pt x="1132" y="1859"/>
                  </a:lnTo>
                  <a:lnTo>
                    <a:pt x="1132" y="1870"/>
                  </a:lnTo>
                  <a:lnTo>
                    <a:pt x="1134" y="1875"/>
                  </a:lnTo>
                  <a:lnTo>
                    <a:pt x="1139" y="1880"/>
                  </a:lnTo>
                  <a:lnTo>
                    <a:pt x="1144" y="1885"/>
                  </a:lnTo>
                  <a:lnTo>
                    <a:pt x="1150" y="1888"/>
                  </a:lnTo>
                  <a:lnTo>
                    <a:pt x="1163" y="1895"/>
                  </a:lnTo>
                  <a:lnTo>
                    <a:pt x="1177" y="1901"/>
                  </a:lnTo>
                  <a:lnTo>
                    <a:pt x="1182" y="1904"/>
                  </a:lnTo>
                  <a:lnTo>
                    <a:pt x="1184" y="1907"/>
                  </a:lnTo>
                  <a:lnTo>
                    <a:pt x="1186" y="1911"/>
                  </a:lnTo>
                  <a:lnTo>
                    <a:pt x="1189" y="1914"/>
                  </a:lnTo>
                  <a:lnTo>
                    <a:pt x="1189" y="1919"/>
                  </a:lnTo>
                  <a:lnTo>
                    <a:pt x="1189" y="1926"/>
                  </a:lnTo>
                  <a:lnTo>
                    <a:pt x="1189" y="1932"/>
                  </a:lnTo>
                  <a:lnTo>
                    <a:pt x="1188" y="1939"/>
                  </a:lnTo>
                  <a:lnTo>
                    <a:pt x="1184" y="1954"/>
                  </a:lnTo>
                  <a:lnTo>
                    <a:pt x="1180" y="1964"/>
                  </a:lnTo>
                  <a:lnTo>
                    <a:pt x="1178" y="1980"/>
                  </a:lnTo>
                  <a:lnTo>
                    <a:pt x="1176" y="1996"/>
                  </a:lnTo>
                  <a:lnTo>
                    <a:pt x="1173" y="2016"/>
                  </a:lnTo>
                  <a:lnTo>
                    <a:pt x="1172" y="2032"/>
                  </a:lnTo>
                  <a:lnTo>
                    <a:pt x="1170" y="2048"/>
                  </a:lnTo>
                  <a:lnTo>
                    <a:pt x="1170" y="2062"/>
                  </a:lnTo>
                  <a:lnTo>
                    <a:pt x="1170" y="2068"/>
                  </a:lnTo>
                  <a:lnTo>
                    <a:pt x="1171" y="2073"/>
                  </a:lnTo>
                  <a:lnTo>
                    <a:pt x="1172" y="2077"/>
                  </a:lnTo>
                  <a:lnTo>
                    <a:pt x="1173" y="2080"/>
                  </a:lnTo>
                  <a:lnTo>
                    <a:pt x="1177" y="2087"/>
                  </a:lnTo>
                  <a:lnTo>
                    <a:pt x="1178" y="2093"/>
                  </a:lnTo>
                  <a:lnTo>
                    <a:pt x="1177" y="2095"/>
                  </a:lnTo>
                  <a:lnTo>
                    <a:pt x="1176" y="2098"/>
                  </a:lnTo>
                  <a:lnTo>
                    <a:pt x="1173" y="2099"/>
                  </a:lnTo>
                  <a:lnTo>
                    <a:pt x="1170" y="2099"/>
                  </a:lnTo>
                  <a:lnTo>
                    <a:pt x="1167" y="2100"/>
                  </a:lnTo>
                  <a:lnTo>
                    <a:pt x="1164" y="2100"/>
                  </a:lnTo>
                  <a:lnTo>
                    <a:pt x="1161" y="2101"/>
                  </a:lnTo>
                  <a:lnTo>
                    <a:pt x="1160" y="2103"/>
                  </a:lnTo>
                  <a:lnTo>
                    <a:pt x="1158" y="2108"/>
                  </a:lnTo>
                  <a:lnTo>
                    <a:pt x="1157" y="2114"/>
                  </a:lnTo>
                  <a:lnTo>
                    <a:pt x="1158" y="2122"/>
                  </a:lnTo>
                  <a:lnTo>
                    <a:pt x="1160" y="2132"/>
                  </a:lnTo>
                  <a:lnTo>
                    <a:pt x="1164" y="2143"/>
                  </a:lnTo>
                  <a:lnTo>
                    <a:pt x="1166" y="2151"/>
                  </a:lnTo>
                  <a:lnTo>
                    <a:pt x="1167" y="2156"/>
                  </a:lnTo>
                  <a:lnTo>
                    <a:pt x="1169" y="2158"/>
                  </a:lnTo>
                  <a:lnTo>
                    <a:pt x="1167" y="2162"/>
                  </a:lnTo>
                  <a:lnTo>
                    <a:pt x="1166" y="2164"/>
                  </a:lnTo>
                  <a:lnTo>
                    <a:pt x="1161" y="2168"/>
                  </a:lnTo>
                  <a:lnTo>
                    <a:pt x="1153" y="2171"/>
                  </a:lnTo>
                  <a:lnTo>
                    <a:pt x="1150" y="2172"/>
                  </a:lnTo>
                  <a:lnTo>
                    <a:pt x="1146" y="2174"/>
                  </a:lnTo>
                  <a:lnTo>
                    <a:pt x="1145" y="2176"/>
                  </a:lnTo>
                  <a:lnTo>
                    <a:pt x="1144" y="2178"/>
                  </a:lnTo>
                  <a:lnTo>
                    <a:pt x="1144" y="2183"/>
                  </a:lnTo>
                  <a:lnTo>
                    <a:pt x="1145" y="2189"/>
                  </a:lnTo>
                  <a:lnTo>
                    <a:pt x="1148" y="2199"/>
                  </a:lnTo>
                  <a:lnTo>
                    <a:pt x="1152" y="2210"/>
                  </a:lnTo>
                  <a:lnTo>
                    <a:pt x="1155" y="2224"/>
                  </a:lnTo>
                  <a:lnTo>
                    <a:pt x="1158" y="2237"/>
                  </a:lnTo>
                  <a:lnTo>
                    <a:pt x="1158" y="2245"/>
                  </a:lnTo>
                  <a:lnTo>
                    <a:pt x="1155" y="2251"/>
                  </a:lnTo>
                  <a:lnTo>
                    <a:pt x="1152" y="2253"/>
                  </a:lnTo>
                  <a:lnTo>
                    <a:pt x="1146" y="2253"/>
                  </a:lnTo>
                  <a:lnTo>
                    <a:pt x="1142" y="2254"/>
                  </a:lnTo>
                  <a:lnTo>
                    <a:pt x="1140" y="2257"/>
                  </a:lnTo>
                  <a:lnTo>
                    <a:pt x="1138" y="2259"/>
                  </a:lnTo>
                  <a:lnTo>
                    <a:pt x="1135" y="2264"/>
                  </a:lnTo>
                  <a:lnTo>
                    <a:pt x="1131" y="2276"/>
                  </a:lnTo>
                  <a:lnTo>
                    <a:pt x="1122" y="2292"/>
                  </a:lnTo>
                  <a:lnTo>
                    <a:pt x="1116" y="2301"/>
                  </a:lnTo>
                  <a:lnTo>
                    <a:pt x="1109" y="2309"/>
                  </a:lnTo>
                  <a:lnTo>
                    <a:pt x="1101" y="2315"/>
                  </a:lnTo>
                  <a:lnTo>
                    <a:pt x="1092" y="2320"/>
                  </a:lnTo>
                  <a:lnTo>
                    <a:pt x="1085" y="2323"/>
                  </a:lnTo>
                  <a:lnTo>
                    <a:pt x="1078" y="2326"/>
                  </a:lnTo>
                  <a:lnTo>
                    <a:pt x="1071" y="2327"/>
                  </a:lnTo>
                  <a:lnTo>
                    <a:pt x="1066" y="2327"/>
                  </a:lnTo>
                  <a:lnTo>
                    <a:pt x="1062" y="2327"/>
                  </a:lnTo>
                  <a:lnTo>
                    <a:pt x="1058" y="2327"/>
                  </a:lnTo>
                  <a:lnTo>
                    <a:pt x="1056" y="2328"/>
                  </a:lnTo>
                  <a:lnTo>
                    <a:pt x="1053" y="2329"/>
                  </a:lnTo>
                  <a:lnTo>
                    <a:pt x="1051" y="2332"/>
                  </a:lnTo>
                  <a:lnTo>
                    <a:pt x="1051" y="2335"/>
                  </a:lnTo>
                  <a:lnTo>
                    <a:pt x="1051" y="2339"/>
                  </a:lnTo>
                  <a:lnTo>
                    <a:pt x="1052" y="2344"/>
                  </a:lnTo>
                  <a:lnTo>
                    <a:pt x="1053" y="2347"/>
                  </a:lnTo>
                  <a:lnTo>
                    <a:pt x="1052" y="2349"/>
                  </a:lnTo>
                  <a:lnTo>
                    <a:pt x="1050" y="2351"/>
                  </a:lnTo>
                  <a:lnTo>
                    <a:pt x="1047" y="2352"/>
                  </a:lnTo>
                  <a:lnTo>
                    <a:pt x="1039" y="2349"/>
                  </a:lnTo>
                  <a:lnTo>
                    <a:pt x="1031" y="2347"/>
                  </a:lnTo>
                  <a:lnTo>
                    <a:pt x="1027" y="2347"/>
                  </a:lnTo>
                  <a:lnTo>
                    <a:pt x="1024" y="2348"/>
                  </a:lnTo>
                  <a:lnTo>
                    <a:pt x="1020" y="2351"/>
                  </a:lnTo>
                  <a:lnTo>
                    <a:pt x="1018" y="2353"/>
                  </a:lnTo>
                  <a:lnTo>
                    <a:pt x="1010" y="2361"/>
                  </a:lnTo>
                  <a:lnTo>
                    <a:pt x="1005" y="2371"/>
                  </a:lnTo>
                  <a:lnTo>
                    <a:pt x="1000" y="2380"/>
                  </a:lnTo>
                  <a:lnTo>
                    <a:pt x="994" y="2390"/>
                  </a:lnTo>
                  <a:lnTo>
                    <a:pt x="990" y="2395"/>
                  </a:lnTo>
                  <a:lnTo>
                    <a:pt x="988" y="2397"/>
                  </a:lnTo>
                  <a:lnTo>
                    <a:pt x="986" y="2399"/>
                  </a:lnTo>
                  <a:lnTo>
                    <a:pt x="983" y="2399"/>
                  </a:lnTo>
                  <a:lnTo>
                    <a:pt x="978" y="2397"/>
                  </a:lnTo>
                  <a:lnTo>
                    <a:pt x="974" y="2393"/>
                  </a:lnTo>
                  <a:lnTo>
                    <a:pt x="968" y="2391"/>
                  </a:lnTo>
                  <a:lnTo>
                    <a:pt x="959" y="2390"/>
                  </a:lnTo>
                  <a:lnTo>
                    <a:pt x="955" y="2391"/>
                  </a:lnTo>
                  <a:lnTo>
                    <a:pt x="952" y="2392"/>
                  </a:lnTo>
                  <a:lnTo>
                    <a:pt x="951" y="2395"/>
                  </a:lnTo>
                  <a:lnTo>
                    <a:pt x="950" y="2398"/>
                  </a:lnTo>
                  <a:lnTo>
                    <a:pt x="951" y="2405"/>
                  </a:lnTo>
                  <a:lnTo>
                    <a:pt x="951" y="2412"/>
                  </a:lnTo>
                  <a:lnTo>
                    <a:pt x="950" y="2417"/>
                  </a:lnTo>
                  <a:lnTo>
                    <a:pt x="947" y="2420"/>
                  </a:lnTo>
                  <a:lnTo>
                    <a:pt x="943" y="2423"/>
                  </a:lnTo>
                  <a:lnTo>
                    <a:pt x="937" y="2426"/>
                  </a:lnTo>
                  <a:lnTo>
                    <a:pt x="931" y="2428"/>
                  </a:lnTo>
                  <a:lnTo>
                    <a:pt x="924" y="2429"/>
                  </a:lnTo>
                  <a:lnTo>
                    <a:pt x="915" y="2429"/>
                  </a:lnTo>
                  <a:lnTo>
                    <a:pt x="908" y="2429"/>
                  </a:lnTo>
                  <a:lnTo>
                    <a:pt x="901" y="2429"/>
                  </a:lnTo>
                  <a:lnTo>
                    <a:pt x="895" y="2429"/>
                  </a:lnTo>
                  <a:lnTo>
                    <a:pt x="892" y="2430"/>
                  </a:lnTo>
                  <a:lnTo>
                    <a:pt x="888" y="2432"/>
                  </a:lnTo>
                  <a:lnTo>
                    <a:pt x="882" y="2436"/>
                  </a:lnTo>
                  <a:lnTo>
                    <a:pt x="876" y="2441"/>
                  </a:lnTo>
                  <a:lnTo>
                    <a:pt x="873" y="2443"/>
                  </a:lnTo>
                  <a:lnTo>
                    <a:pt x="869" y="2445"/>
                  </a:lnTo>
                  <a:lnTo>
                    <a:pt x="864" y="2445"/>
                  </a:lnTo>
                  <a:lnTo>
                    <a:pt x="859" y="2443"/>
                  </a:lnTo>
                  <a:lnTo>
                    <a:pt x="855" y="2441"/>
                  </a:lnTo>
                  <a:lnTo>
                    <a:pt x="850" y="2439"/>
                  </a:lnTo>
                  <a:lnTo>
                    <a:pt x="845" y="2436"/>
                  </a:lnTo>
                  <a:lnTo>
                    <a:pt x="840" y="2433"/>
                  </a:lnTo>
                  <a:lnTo>
                    <a:pt x="837" y="2429"/>
                  </a:lnTo>
                  <a:lnTo>
                    <a:pt x="833" y="2429"/>
                  </a:lnTo>
                  <a:lnTo>
                    <a:pt x="830" y="2429"/>
                  </a:lnTo>
                  <a:lnTo>
                    <a:pt x="826" y="2432"/>
                  </a:lnTo>
                  <a:lnTo>
                    <a:pt x="820" y="2437"/>
                  </a:lnTo>
                  <a:lnTo>
                    <a:pt x="816" y="2442"/>
                  </a:lnTo>
                  <a:lnTo>
                    <a:pt x="813" y="2445"/>
                  </a:lnTo>
                  <a:lnTo>
                    <a:pt x="807" y="2446"/>
                  </a:lnTo>
                  <a:lnTo>
                    <a:pt x="800" y="2446"/>
                  </a:lnTo>
                  <a:lnTo>
                    <a:pt x="793" y="2446"/>
                  </a:lnTo>
                  <a:lnTo>
                    <a:pt x="775" y="2446"/>
                  </a:lnTo>
                  <a:lnTo>
                    <a:pt x="760" y="2446"/>
                  </a:lnTo>
                  <a:lnTo>
                    <a:pt x="744" y="2447"/>
                  </a:lnTo>
                  <a:lnTo>
                    <a:pt x="728" y="2447"/>
                  </a:lnTo>
                  <a:lnTo>
                    <a:pt x="719" y="2447"/>
                  </a:lnTo>
                  <a:lnTo>
                    <a:pt x="712" y="2447"/>
                  </a:lnTo>
                  <a:lnTo>
                    <a:pt x="707" y="2446"/>
                  </a:lnTo>
                  <a:lnTo>
                    <a:pt x="704" y="2445"/>
                  </a:lnTo>
                  <a:lnTo>
                    <a:pt x="699" y="2441"/>
                  </a:lnTo>
                  <a:lnTo>
                    <a:pt x="692" y="2440"/>
                  </a:lnTo>
                  <a:lnTo>
                    <a:pt x="685" y="2439"/>
                  </a:lnTo>
                  <a:lnTo>
                    <a:pt x="675" y="2437"/>
                  </a:lnTo>
                  <a:lnTo>
                    <a:pt x="661" y="2430"/>
                  </a:lnTo>
                  <a:lnTo>
                    <a:pt x="643" y="2421"/>
                  </a:lnTo>
                  <a:lnTo>
                    <a:pt x="637" y="2421"/>
                  </a:lnTo>
                  <a:lnTo>
                    <a:pt x="631" y="2422"/>
                  </a:lnTo>
                  <a:lnTo>
                    <a:pt x="628" y="2424"/>
                  </a:lnTo>
                  <a:lnTo>
                    <a:pt x="624" y="2428"/>
                  </a:lnTo>
                  <a:lnTo>
                    <a:pt x="619" y="2436"/>
                  </a:lnTo>
                  <a:lnTo>
                    <a:pt x="616" y="2445"/>
                  </a:lnTo>
                  <a:lnTo>
                    <a:pt x="615" y="2448"/>
                  </a:lnTo>
                  <a:lnTo>
                    <a:pt x="615" y="2453"/>
                  </a:lnTo>
                  <a:lnTo>
                    <a:pt x="615" y="2458"/>
                  </a:lnTo>
                  <a:lnTo>
                    <a:pt x="615" y="2462"/>
                  </a:lnTo>
                  <a:lnTo>
                    <a:pt x="617" y="2471"/>
                  </a:lnTo>
                  <a:lnTo>
                    <a:pt x="619" y="2481"/>
                  </a:lnTo>
                  <a:lnTo>
                    <a:pt x="621" y="2486"/>
                  </a:lnTo>
                  <a:lnTo>
                    <a:pt x="621" y="2493"/>
                  </a:lnTo>
                  <a:lnTo>
                    <a:pt x="619" y="2500"/>
                  </a:lnTo>
                  <a:lnTo>
                    <a:pt x="618" y="2508"/>
                  </a:lnTo>
                  <a:lnTo>
                    <a:pt x="616" y="2515"/>
                  </a:lnTo>
                  <a:lnTo>
                    <a:pt x="615" y="2519"/>
                  </a:lnTo>
                  <a:lnTo>
                    <a:pt x="613" y="2523"/>
                  </a:lnTo>
                  <a:lnTo>
                    <a:pt x="612" y="2525"/>
                  </a:lnTo>
                  <a:lnTo>
                    <a:pt x="611" y="2524"/>
                  </a:lnTo>
                  <a:lnTo>
                    <a:pt x="609" y="2522"/>
                  </a:lnTo>
                  <a:lnTo>
                    <a:pt x="606" y="2519"/>
                  </a:lnTo>
                  <a:lnTo>
                    <a:pt x="603" y="2517"/>
                  </a:lnTo>
                  <a:lnTo>
                    <a:pt x="599" y="2516"/>
                  </a:lnTo>
                  <a:lnTo>
                    <a:pt x="594" y="2515"/>
                  </a:lnTo>
                  <a:lnTo>
                    <a:pt x="583" y="2514"/>
                  </a:lnTo>
                  <a:lnTo>
                    <a:pt x="569" y="2514"/>
                  </a:lnTo>
                  <a:lnTo>
                    <a:pt x="562" y="2515"/>
                  </a:lnTo>
                  <a:lnTo>
                    <a:pt x="556" y="2516"/>
                  </a:lnTo>
                  <a:lnTo>
                    <a:pt x="550" y="2518"/>
                  </a:lnTo>
                  <a:lnTo>
                    <a:pt x="547" y="2519"/>
                  </a:lnTo>
                  <a:lnTo>
                    <a:pt x="541" y="2525"/>
                  </a:lnTo>
                  <a:lnTo>
                    <a:pt x="535" y="2531"/>
                  </a:lnTo>
                  <a:lnTo>
                    <a:pt x="528" y="2538"/>
                  </a:lnTo>
                  <a:lnTo>
                    <a:pt x="520" y="2543"/>
                  </a:lnTo>
                  <a:lnTo>
                    <a:pt x="512" y="2547"/>
                  </a:lnTo>
                  <a:lnTo>
                    <a:pt x="505" y="2549"/>
                  </a:lnTo>
                  <a:lnTo>
                    <a:pt x="502" y="2552"/>
                  </a:lnTo>
                  <a:lnTo>
                    <a:pt x="498" y="2555"/>
                  </a:lnTo>
                  <a:lnTo>
                    <a:pt x="496" y="2560"/>
                  </a:lnTo>
                  <a:lnTo>
                    <a:pt x="495" y="2565"/>
                  </a:lnTo>
                  <a:lnTo>
                    <a:pt x="493" y="2569"/>
                  </a:lnTo>
                  <a:lnTo>
                    <a:pt x="491" y="2573"/>
                  </a:lnTo>
                  <a:lnTo>
                    <a:pt x="487" y="2577"/>
                  </a:lnTo>
                  <a:lnTo>
                    <a:pt x="483" y="2581"/>
                  </a:lnTo>
                  <a:lnTo>
                    <a:pt x="472" y="2597"/>
                  </a:lnTo>
                  <a:lnTo>
                    <a:pt x="458" y="2613"/>
                  </a:lnTo>
                  <a:lnTo>
                    <a:pt x="453" y="2617"/>
                  </a:lnTo>
                  <a:lnTo>
                    <a:pt x="446" y="2620"/>
                  </a:lnTo>
                  <a:lnTo>
                    <a:pt x="437" y="2623"/>
                  </a:lnTo>
                  <a:lnTo>
                    <a:pt x="428" y="2625"/>
                  </a:lnTo>
                  <a:lnTo>
                    <a:pt x="407" y="2630"/>
                  </a:lnTo>
                  <a:lnTo>
                    <a:pt x="386" y="2632"/>
                  </a:lnTo>
                  <a:lnTo>
                    <a:pt x="370" y="2635"/>
                  </a:lnTo>
                  <a:lnTo>
                    <a:pt x="354" y="2637"/>
                  </a:lnTo>
                  <a:lnTo>
                    <a:pt x="340" y="2640"/>
                  </a:lnTo>
                  <a:lnTo>
                    <a:pt x="328" y="2642"/>
                  </a:lnTo>
                  <a:lnTo>
                    <a:pt x="322" y="2643"/>
                  </a:lnTo>
                  <a:lnTo>
                    <a:pt x="317" y="2644"/>
                  </a:lnTo>
                  <a:lnTo>
                    <a:pt x="313" y="2647"/>
                  </a:lnTo>
                  <a:lnTo>
                    <a:pt x="309" y="2649"/>
                  </a:lnTo>
                  <a:lnTo>
                    <a:pt x="302" y="2654"/>
                  </a:lnTo>
                  <a:lnTo>
                    <a:pt x="296" y="2661"/>
                  </a:lnTo>
                  <a:lnTo>
                    <a:pt x="288" y="2667"/>
                  </a:lnTo>
                  <a:lnTo>
                    <a:pt x="277" y="2673"/>
                  </a:lnTo>
                  <a:lnTo>
                    <a:pt x="266" y="2676"/>
                  </a:lnTo>
                  <a:lnTo>
                    <a:pt x="257" y="2679"/>
                  </a:lnTo>
                  <a:lnTo>
                    <a:pt x="248" y="2680"/>
                  </a:lnTo>
                  <a:lnTo>
                    <a:pt x="240" y="2682"/>
                  </a:lnTo>
                  <a:lnTo>
                    <a:pt x="233" y="2686"/>
                  </a:lnTo>
                  <a:lnTo>
                    <a:pt x="227" y="2689"/>
                  </a:lnTo>
                  <a:lnTo>
                    <a:pt x="222" y="2694"/>
                  </a:lnTo>
                  <a:lnTo>
                    <a:pt x="216" y="2699"/>
                  </a:lnTo>
                  <a:lnTo>
                    <a:pt x="207" y="2704"/>
                  </a:lnTo>
                  <a:lnTo>
                    <a:pt x="196" y="2707"/>
                  </a:lnTo>
                  <a:lnTo>
                    <a:pt x="184" y="2710"/>
                  </a:lnTo>
                  <a:lnTo>
                    <a:pt x="175" y="2714"/>
                  </a:lnTo>
                  <a:lnTo>
                    <a:pt x="166" y="2719"/>
                  </a:lnTo>
                  <a:lnTo>
                    <a:pt x="158" y="2725"/>
                  </a:lnTo>
                  <a:lnTo>
                    <a:pt x="153" y="2729"/>
                  </a:lnTo>
                  <a:lnTo>
                    <a:pt x="147" y="2731"/>
                  </a:lnTo>
                  <a:lnTo>
                    <a:pt x="139" y="2733"/>
                  </a:lnTo>
                  <a:lnTo>
                    <a:pt x="131" y="2735"/>
                  </a:lnTo>
                  <a:lnTo>
                    <a:pt x="111" y="2736"/>
                  </a:lnTo>
                  <a:lnTo>
                    <a:pt x="92" y="2737"/>
                  </a:lnTo>
                  <a:lnTo>
                    <a:pt x="78" y="2737"/>
                  </a:lnTo>
                  <a:lnTo>
                    <a:pt x="65" y="2738"/>
                  </a:lnTo>
                  <a:lnTo>
                    <a:pt x="52" y="2738"/>
                  </a:lnTo>
                  <a:lnTo>
                    <a:pt x="39" y="2738"/>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12" name="吉林">
              <a:extLst>
                <a:ext uri="{FF2B5EF4-FFF2-40B4-BE49-F238E27FC236}">
                  <a16:creationId xmlns="" xmlns:a16="http://schemas.microsoft.com/office/drawing/2014/main" id="{F3E97B87-D3FB-4414-967C-757B63AF38E9}"/>
                </a:ext>
              </a:extLst>
            </p:cNvPr>
            <p:cNvSpPr>
              <a:spLocks/>
            </p:cNvSpPr>
            <p:nvPr/>
          </p:nvSpPr>
          <p:spPr bwMode="auto">
            <a:xfrm>
              <a:off x="7584097" y="2373228"/>
              <a:ext cx="831371" cy="616192"/>
            </a:xfrm>
            <a:custGeom>
              <a:avLst/>
              <a:gdLst>
                <a:gd name="T0" fmla="*/ 3049 w 3070"/>
                <a:gd name="T1" fmla="*/ 1066 h 2270"/>
                <a:gd name="T2" fmla="*/ 2912 w 3070"/>
                <a:gd name="T3" fmla="*/ 1134 h 2270"/>
                <a:gd name="T4" fmla="*/ 2939 w 3070"/>
                <a:gd name="T5" fmla="*/ 1241 h 2270"/>
                <a:gd name="T6" fmla="*/ 2898 w 3070"/>
                <a:gd name="T7" fmla="*/ 1258 h 2270"/>
                <a:gd name="T8" fmla="*/ 2808 w 3070"/>
                <a:gd name="T9" fmla="*/ 1144 h 2270"/>
                <a:gd name="T10" fmla="*/ 2698 w 3070"/>
                <a:gd name="T11" fmla="*/ 1099 h 2270"/>
                <a:gd name="T12" fmla="*/ 2672 w 3070"/>
                <a:gd name="T13" fmla="*/ 1361 h 2270"/>
                <a:gd name="T14" fmla="*/ 2561 w 3070"/>
                <a:gd name="T15" fmla="*/ 1389 h 2270"/>
                <a:gd name="T16" fmla="*/ 2456 w 3070"/>
                <a:gd name="T17" fmla="*/ 1597 h 2270"/>
                <a:gd name="T18" fmla="*/ 2264 w 3070"/>
                <a:gd name="T19" fmla="*/ 1629 h 2270"/>
                <a:gd name="T20" fmla="*/ 2260 w 3070"/>
                <a:gd name="T21" fmla="*/ 1775 h 2270"/>
                <a:gd name="T22" fmla="*/ 2242 w 3070"/>
                <a:gd name="T23" fmla="*/ 1913 h 2270"/>
                <a:gd name="T24" fmla="*/ 2009 w 3070"/>
                <a:gd name="T25" fmla="*/ 1932 h 2270"/>
                <a:gd name="T26" fmla="*/ 1914 w 3070"/>
                <a:gd name="T27" fmla="*/ 1860 h 2270"/>
                <a:gd name="T28" fmla="*/ 1833 w 3070"/>
                <a:gd name="T29" fmla="*/ 1849 h 2270"/>
                <a:gd name="T30" fmla="*/ 1760 w 3070"/>
                <a:gd name="T31" fmla="*/ 1980 h 2270"/>
                <a:gd name="T32" fmla="*/ 1688 w 3070"/>
                <a:gd name="T33" fmla="*/ 2138 h 2270"/>
                <a:gd name="T34" fmla="*/ 1572 w 3070"/>
                <a:gd name="T35" fmla="*/ 2264 h 2270"/>
                <a:gd name="T36" fmla="*/ 1532 w 3070"/>
                <a:gd name="T37" fmla="*/ 2213 h 2270"/>
                <a:gd name="T38" fmla="*/ 1513 w 3070"/>
                <a:gd name="T39" fmla="*/ 2111 h 2270"/>
                <a:gd name="T40" fmla="*/ 1364 w 3070"/>
                <a:gd name="T41" fmla="*/ 1935 h 2270"/>
                <a:gd name="T42" fmla="*/ 1373 w 3070"/>
                <a:gd name="T43" fmla="*/ 1725 h 2270"/>
                <a:gd name="T44" fmla="*/ 1272 w 3070"/>
                <a:gd name="T45" fmla="*/ 1660 h 2270"/>
                <a:gd name="T46" fmla="*/ 1194 w 3070"/>
                <a:gd name="T47" fmla="*/ 1540 h 2270"/>
                <a:gd name="T48" fmla="*/ 1128 w 3070"/>
                <a:gd name="T49" fmla="*/ 1391 h 2270"/>
                <a:gd name="T50" fmla="*/ 1005 w 3070"/>
                <a:gd name="T51" fmla="*/ 1471 h 2270"/>
                <a:gd name="T52" fmla="*/ 986 w 3070"/>
                <a:gd name="T53" fmla="*/ 1381 h 2270"/>
                <a:gd name="T54" fmla="*/ 814 w 3070"/>
                <a:gd name="T55" fmla="*/ 1271 h 2270"/>
                <a:gd name="T56" fmla="*/ 697 w 3070"/>
                <a:gd name="T57" fmla="*/ 1273 h 2270"/>
                <a:gd name="T58" fmla="*/ 677 w 3070"/>
                <a:gd name="T59" fmla="*/ 1175 h 2270"/>
                <a:gd name="T60" fmla="*/ 599 w 3070"/>
                <a:gd name="T61" fmla="*/ 972 h 2270"/>
                <a:gd name="T62" fmla="*/ 463 w 3070"/>
                <a:gd name="T63" fmla="*/ 828 h 2270"/>
                <a:gd name="T64" fmla="*/ 253 w 3070"/>
                <a:gd name="T65" fmla="*/ 865 h 2270"/>
                <a:gd name="T66" fmla="*/ 182 w 3070"/>
                <a:gd name="T67" fmla="*/ 740 h 2270"/>
                <a:gd name="T68" fmla="*/ 191 w 3070"/>
                <a:gd name="T69" fmla="*/ 534 h 2270"/>
                <a:gd name="T70" fmla="*/ 102 w 3070"/>
                <a:gd name="T71" fmla="*/ 366 h 2270"/>
                <a:gd name="T72" fmla="*/ 31 w 3070"/>
                <a:gd name="T73" fmla="*/ 286 h 2270"/>
                <a:gd name="T74" fmla="*/ 95 w 3070"/>
                <a:gd name="T75" fmla="*/ 214 h 2270"/>
                <a:gd name="T76" fmla="*/ 236 w 3070"/>
                <a:gd name="T77" fmla="*/ 229 h 2270"/>
                <a:gd name="T78" fmla="*/ 319 w 3070"/>
                <a:gd name="T79" fmla="*/ 154 h 2270"/>
                <a:gd name="T80" fmla="*/ 441 w 3070"/>
                <a:gd name="T81" fmla="*/ 45 h 2270"/>
                <a:gd name="T82" fmla="*/ 627 w 3070"/>
                <a:gd name="T83" fmla="*/ 1 h 2270"/>
                <a:gd name="T84" fmla="*/ 692 w 3070"/>
                <a:gd name="T85" fmla="*/ 161 h 2270"/>
                <a:gd name="T86" fmla="*/ 851 w 3070"/>
                <a:gd name="T87" fmla="*/ 350 h 2270"/>
                <a:gd name="T88" fmla="*/ 1017 w 3070"/>
                <a:gd name="T89" fmla="*/ 300 h 2270"/>
                <a:gd name="T90" fmla="*/ 1169 w 3070"/>
                <a:gd name="T91" fmla="*/ 275 h 2270"/>
                <a:gd name="T92" fmla="*/ 1297 w 3070"/>
                <a:gd name="T93" fmla="*/ 387 h 2270"/>
                <a:gd name="T94" fmla="*/ 1532 w 3070"/>
                <a:gd name="T95" fmla="*/ 342 h 2270"/>
                <a:gd name="T96" fmla="*/ 1685 w 3070"/>
                <a:gd name="T97" fmla="*/ 452 h 2270"/>
                <a:gd name="T98" fmla="*/ 1715 w 3070"/>
                <a:gd name="T99" fmla="*/ 600 h 2270"/>
                <a:gd name="T100" fmla="*/ 1848 w 3070"/>
                <a:gd name="T101" fmla="*/ 583 h 2270"/>
                <a:gd name="T102" fmla="*/ 1909 w 3070"/>
                <a:gd name="T103" fmla="*/ 738 h 2270"/>
                <a:gd name="T104" fmla="*/ 2029 w 3070"/>
                <a:gd name="T105" fmla="*/ 723 h 2270"/>
                <a:gd name="T106" fmla="*/ 2085 w 3070"/>
                <a:gd name="T107" fmla="*/ 562 h 2270"/>
                <a:gd name="T108" fmla="*/ 2236 w 3070"/>
                <a:gd name="T109" fmla="*/ 802 h 2270"/>
                <a:gd name="T110" fmla="*/ 2365 w 3070"/>
                <a:gd name="T111" fmla="*/ 929 h 2270"/>
                <a:gd name="T112" fmla="*/ 2443 w 3070"/>
                <a:gd name="T113" fmla="*/ 798 h 2270"/>
                <a:gd name="T114" fmla="*/ 2599 w 3070"/>
                <a:gd name="T115" fmla="*/ 669 h 2270"/>
                <a:gd name="T116" fmla="*/ 2722 w 3070"/>
                <a:gd name="T117" fmla="*/ 632 h 2270"/>
                <a:gd name="T118" fmla="*/ 2797 w 3070"/>
                <a:gd name="T119" fmla="*/ 789 h 2270"/>
                <a:gd name="T120" fmla="*/ 2968 w 3070"/>
                <a:gd name="T121" fmla="*/ 823 h 2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070" h="2270">
                  <a:moveTo>
                    <a:pt x="3067" y="833"/>
                  </a:moveTo>
                  <a:lnTo>
                    <a:pt x="3069" y="846"/>
                  </a:lnTo>
                  <a:lnTo>
                    <a:pt x="3070" y="859"/>
                  </a:lnTo>
                  <a:lnTo>
                    <a:pt x="3070" y="874"/>
                  </a:lnTo>
                  <a:lnTo>
                    <a:pt x="3069" y="890"/>
                  </a:lnTo>
                  <a:lnTo>
                    <a:pt x="3067" y="912"/>
                  </a:lnTo>
                  <a:lnTo>
                    <a:pt x="3065" y="937"/>
                  </a:lnTo>
                  <a:lnTo>
                    <a:pt x="3064" y="949"/>
                  </a:lnTo>
                  <a:lnTo>
                    <a:pt x="3063" y="960"/>
                  </a:lnTo>
                  <a:lnTo>
                    <a:pt x="3062" y="970"/>
                  </a:lnTo>
                  <a:lnTo>
                    <a:pt x="3060" y="977"/>
                  </a:lnTo>
                  <a:lnTo>
                    <a:pt x="3055" y="989"/>
                  </a:lnTo>
                  <a:lnTo>
                    <a:pt x="3049" y="997"/>
                  </a:lnTo>
                  <a:lnTo>
                    <a:pt x="3048" y="1000"/>
                  </a:lnTo>
                  <a:lnTo>
                    <a:pt x="3045" y="1005"/>
                  </a:lnTo>
                  <a:lnTo>
                    <a:pt x="3044" y="1010"/>
                  </a:lnTo>
                  <a:lnTo>
                    <a:pt x="3044" y="1015"/>
                  </a:lnTo>
                  <a:lnTo>
                    <a:pt x="3044" y="1024"/>
                  </a:lnTo>
                  <a:lnTo>
                    <a:pt x="3048" y="1034"/>
                  </a:lnTo>
                  <a:lnTo>
                    <a:pt x="3050" y="1041"/>
                  </a:lnTo>
                  <a:lnTo>
                    <a:pt x="3054" y="1048"/>
                  </a:lnTo>
                  <a:lnTo>
                    <a:pt x="3056" y="1054"/>
                  </a:lnTo>
                  <a:lnTo>
                    <a:pt x="3056" y="1060"/>
                  </a:lnTo>
                  <a:lnTo>
                    <a:pt x="3056" y="1062"/>
                  </a:lnTo>
                  <a:lnTo>
                    <a:pt x="3055" y="1065"/>
                  </a:lnTo>
                  <a:lnTo>
                    <a:pt x="3052" y="1066"/>
                  </a:lnTo>
                  <a:lnTo>
                    <a:pt x="3049" y="1066"/>
                  </a:lnTo>
                  <a:lnTo>
                    <a:pt x="3042" y="1063"/>
                  </a:lnTo>
                  <a:lnTo>
                    <a:pt x="3036" y="1062"/>
                  </a:lnTo>
                  <a:lnTo>
                    <a:pt x="3031" y="1062"/>
                  </a:lnTo>
                  <a:lnTo>
                    <a:pt x="3027" y="1063"/>
                  </a:lnTo>
                  <a:lnTo>
                    <a:pt x="3026" y="1063"/>
                  </a:lnTo>
                  <a:lnTo>
                    <a:pt x="3026" y="1065"/>
                  </a:lnTo>
                  <a:lnTo>
                    <a:pt x="3027" y="1066"/>
                  </a:lnTo>
                  <a:lnTo>
                    <a:pt x="3027" y="1067"/>
                  </a:lnTo>
                  <a:lnTo>
                    <a:pt x="3031" y="1071"/>
                  </a:lnTo>
                  <a:lnTo>
                    <a:pt x="3033" y="1075"/>
                  </a:lnTo>
                  <a:lnTo>
                    <a:pt x="3036" y="1080"/>
                  </a:lnTo>
                  <a:lnTo>
                    <a:pt x="3036" y="1085"/>
                  </a:lnTo>
                  <a:lnTo>
                    <a:pt x="3035" y="1087"/>
                  </a:lnTo>
                  <a:lnTo>
                    <a:pt x="3032" y="1090"/>
                  </a:lnTo>
                  <a:lnTo>
                    <a:pt x="3026" y="1092"/>
                  </a:lnTo>
                  <a:lnTo>
                    <a:pt x="3019" y="1095"/>
                  </a:lnTo>
                  <a:lnTo>
                    <a:pt x="3004" y="1100"/>
                  </a:lnTo>
                  <a:lnTo>
                    <a:pt x="2991" y="1105"/>
                  </a:lnTo>
                  <a:lnTo>
                    <a:pt x="2979" y="1110"/>
                  </a:lnTo>
                  <a:lnTo>
                    <a:pt x="2966" y="1116"/>
                  </a:lnTo>
                  <a:lnTo>
                    <a:pt x="2954" y="1122"/>
                  </a:lnTo>
                  <a:lnTo>
                    <a:pt x="2948" y="1125"/>
                  </a:lnTo>
                  <a:lnTo>
                    <a:pt x="2943" y="1126"/>
                  </a:lnTo>
                  <a:lnTo>
                    <a:pt x="2935" y="1126"/>
                  </a:lnTo>
                  <a:lnTo>
                    <a:pt x="2924" y="1128"/>
                  </a:lnTo>
                  <a:lnTo>
                    <a:pt x="2917" y="1130"/>
                  </a:lnTo>
                  <a:lnTo>
                    <a:pt x="2912" y="1134"/>
                  </a:lnTo>
                  <a:lnTo>
                    <a:pt x="2907" y="1139"/>
                  </a:lnTo>
                  <a:lnTo>
                    <a:pt x="2901" y="1149"/>
                  </a:lnTo>
                  <a:lnTo>
                    <a:pt x="2893" y="1158"/>
                  </a:lnTo>
                  <a:lnTo>
                    <a:pt x="2885" y="1169"/>
                  </a:lnTo>
                  <a:lnTo>
                    <a:pt x="2876" y="1176"/>
                  </a:lnTo>
                  <a:lnTo>
                    <a:pt x="2872" y="1179"/>
                  </a:lnTo>
                  <a:lnTo>
                    <a:pt x="2869" y="1182"/>
                  </a:lnTo>
                  <a:lnTo>
                    <a:pt x="2867" y="1186"/>
                  </a:lnTo>
                  <a:lnTo>
                    <a:pt x="2866" y="1189"/>
                  </a:lnTo>
                  <a:lnTo>
                    <a:pt x="2866" y="1192"/>
                  </a:lnTo>
                  <a:lnTo>
                    <a:pt x="2868" y="1195"/>
                  </a:lnTo>
                  <a:lnTo>
                    <a:pt x="2871" y="1198"/>
                  </a:lnTo>
                  <a:lnTo>
                    <a:pt x="2875" y="1199"/>
                  </a:lnTo>
                  <a:lnTo>
                    <a:pt x="2885" y="1199"/>
                  </a:lnTo>
                  <a:lnTo>
                    <a:pt x="2892" y="1198"/>
                  </a:lnTo>
                  <a:lnTo>
                    <a:pt x="2899" y="1194"/>
                  </a:lnTo>
                  <a:lnTo>
                    <a:pt x="2905" y="1191"/>
                  </a:lnTo>
                  <a:lnTo>
                    <a:pt x="2907" y="1191"/>
                  </a:lnTo>
                  <a:lnTo>
                    <a:pt x="2910" y="1191"/>
                  </a:lnTo>
                  <a:lnTo>
                    <a:pt x="2912" y="1192"/>
                  </a:lnTo>
                  <a:lnTo>
                    <a:pt x="2916" y="1193"/>
                  </a:lnTo>
                  <a:lnTo>
                    <a:pt x="2922" y="1201"/>
                  </a:lnTo>
                  <a:lnTo>
                    <a:pt x="2926" y="1212"/>
                  </a:lnTo>
                  <a:lnTo>
                    <a:pt x="2932" y="1223"/>
                  </a:lnTo>
                  <a:lnTo>
                    <a:pt x="2937" y="1232"/>
                  </a:lnTo>
                  <a:lnTo>
                    <a:pt x="2938" y="1236"/>
                  </a:lnTo>
                  <a:lnTo>
                    <a:pt x="2939" y="1241"/>
                  </a:lnTo>
                  <a:lnTo>
                    <a:pt x="2941" y="1244"/>
                  </a:lnTo>
                  <a:lnTo>
                    <a:pt x="2941" y="1250"/>
                  </a:lnTo>
                  <a:lnTo>
                    <a:pt x="2938" y="1258"/>
                  </a:lnTo>
                  <a:lnTo>
                    <a:pt x="2937" y="1267"/>
                  </a:lnTo>
                  <a:lnTo>
                    <a:pt x="2948" y="1283"/>
                  </a:lnTo>
                  <a:lnTo>
                    <a:pt x="2961" y="1300"/>
                  </a:lnTo>
                  <a:lnTo>
                    <a:pt x="2963" y="1303"/>
                  </a:lnTo>
                  <a:lnTo>
                    <a:pt x="2964" y="1307"/>
                  </a:lnTo>
                  <a:lnTo>
                    <a:pt x="2964" y="1309"/>
                  </a:lnTo>
                  <a:lnTo>
                    <a:pt x="2964" y="1312"/>
                  </a:lnTo>
                  <a:lnTo>
                    <a:pt x="2962" y="1313"/>
                  </a:lnTo>
                  <a:lnTo>
                    <a:pt x="2961" y="1314"/>
                  </a:lnTo>
                  <a:lnTo>
                    <a:pt x="2954" y="1311"/>
                  </a:lnTo>
                  <a:lnTo>
                    <a:pt x="2942" y="1300"/>
                  </a:lnTo>
                  <a:lnTo>
                    <a:pt x="2930" y="1287"/>
                  </a:lnTo>
                  <a:lnTo>
                    <a:pt x="2924" y="1277"/>
                  </a:lnTo>
                  <a:lnTo>
                    <a:pt x="2920" y="1269"/>
                  </a:lnTo>
                  <a:lnTo>
                    <a:pt x="2917" y="1258"/>
                  </a:lnTo>
                  <a:lnTo>
                    <a:pt x="2912" y="1249"/>
                  </a:lnTo>
                  <a:lnTo>
                    <a:pt x="2907" y="1244"/>
                  </a:lnTo>
                  <a:lnTo>
                    <a:pt x="2904" y="1242"/>
                  </a:lnTo>
                  <a:lnTo>
                    <a:pt x="2900" y="1242"/>
                  </a:lnTo>
                  <a:lnTo>
                    <a:pt x="2899" y="1243"/>
                  </a:lnTo>
                  <a:lnTo>
                    <a:pt x="2898" y="1245"/>
                  </a:lnTo>
                  <a:lnTo>
                    <a:pt x="2898" y="1249"/>
                  </a:lnTo>
                  <a:lnTo>
                    <a:pt x="2898" y="1254"/>
                  </a:lnTo>
                  <a:lnTo>
                    <a:pt x="2898" y="1258"/>
                  </a:lnTo>
                  <a:lnTo>
                    <a:pt x="2895" y="1262"/>
                  </a:lnTo>
                  <a:lnTo>
                    <a:pt x="2893" y="1264"/>
                  </a:lnTo>
                  <a:lnTo>
                    <a:pt x="2890" y="1265"/>
                  </a:lnTo>
                  <a:lnTo>
                    <a:pt x="2885" y="1265"/>
                  </a:lnTo>
                  <a:lnTo>
                    <a:pt x="2881" y="1264"/>
                  </a:lnTo>
                  <a:lnTo>
                    <a:pt x="2879" y="1261"/>
                  </a:lnTo>
                  <a:lnTo>
                    <a:pt x="2878" y="1256"/>
                  </a:lnTo>
                  <a:lnTo>
                    <a:pt x="2878" y="1251"/>
                  </a:lnTo>
                  <a:lnTo>
                    <a:pt x="2876" y="1248"/>
                  </a:lnTo>
                  <a:lnTo>
                    <a:pt x="2875" y="1244"/>
                  </a:lnTo>
                  <a:lnTo>
                    <a:pt x="2873" y="1243"/>
                  </a:lnTo>
                  <a:lnTo>
                    <a:pt x="2867" y="1241"/>
                  </a:lnTo>
                  <a:lnTo>
                    <a:pt x="2857" y="1238"/>
                  </a:lnTo>
                  <a:lnTo>
                    <a:pt x="2851" y="1237"/>
                  </a:lnTo>
                  <a:lnTo>
                    <a:pt x="2846" y="1235"/>
                  </a:lnTo>
                  <a:lnTo>
                    <a:pt x="2838" y="1231"/>
                  </a:lnTo>
                  <a:lnTo>
                    <a:pt x="2832" y="1226"/>
                  </a:lnTo>
                  <a:lnTo>
                    <a:pt x="2827" y="1221"/>
                  </a:lnTo>
                  <a:lnTo>
                    <a:pt x="2821" y="1216"/>
                  </a:lnTo>
                  <a:lnTo>
                    <a:pt x="2816" y="1208"/>
                  </a:lnTo>
                  <a:lnTo>
                    <a:pt x="2813" y="1201"/>
                  </a:lnTo>
                  <a:lnTo>
                    <a:pt x="2811" y="1194"/>
                  </a:lnTo>
                  <a:lnTo>
                    <a:pt x="2810" y="1186"/>
                  </a:lnTo>
                  <a:lnTo>
                    <a:pt x="2809" y="1178"/>
                  </a:lnTo>
                  <a:lnTo>
                    <a:pt x="2809" y="1169"/>
                  </a:lnTo>
                  <a:lnTo>
                    <a:pt x="2808" y="1155"/>
                  </a:lnTo>
                  <a:lnTo>
                    <a:pt x="2808" y="1144"/>
                  </a:lnTo>
                  <a:lnTo>
                    <a:pt x="2806" y="1141"/>
                  </a:lnTo>
                  <a:lnTo>
                    <a:pt x="2805" y="1137"/>
                  </a:lnTo>
                  <a:lnTo>
                    <a:pt x="2804" y="1134"/>
                  </a:lnTo>
                  <a:lnTo>
                    <a:pt x="2802" y="1132"/>
                  </a:lnTo>
                  <a:lnTo>
                    <a:pt x="2798" y="1130"/>
                  </a:lnTo>
                  <a:lnTo>
                    <a:pt x="2794" y="1130"/>
                  </a:lnTo>
                  <a:lnTo>
                    <a:pt x="2790" y="1130"/>
                  </a:lnTo>
                  <a:lnTo>
                    <a:pt x="2785" y="1130"/>
                  </a:lnTo>
                  <a:lnTo>
                    <a:pt x="2772" y="1134"/>
                  </a:lnTo>
                  <a:lnTo>
                    <a:pt x="2760" y="1135"/>
                  </a:lnTo>
                  <a:lnTo>
                    <a:pt x="2755" y="1134"/>
                  </a:lnTo>
                  <a:lnTo>
                    <a:pt x="2752" y="1132"/>
                  </a:lnTo>
                  <a:lnTo>
                    <a:pt x="2750" y="1130"/>
                  </a:lnTo>
                  <a:lnTo>
                    <a:pt x="2750" y="1125"/>
                  </a:lnTo>
                  <a:lnTo>
                    <a:pt x="2752" y="1122"/>
                  </a:lnTo>
                  <a:lnTo>
                    <a:pt x="2750" y="1118"/>
                  </a:lnTo>
                  <a:lnTo>
                    <a:pt x="2749" y="1115"/>
                  </a:lnTo>
                  <a:lnTo>
                    <a:pt x="2746" y="1112"/>
                  </a:lnTo>
                  <a:lnTo>
                    <a:pt x="2737" y="1110"/>
                  </a:lnTo>
                  <a:lnTo>
                    <a:pt x="2728" y="1110"/>
                  </a:lnTo>
                  <a:lnTo>
                    <a:pt x="2723" y="1110"/>
                  </a:lnTo>
                  <a:lnTo>
                    <a:pt x="2718" y="1109"/>
                  </a:lnTo>
                  <a:lnTo>
                    <a:pt x="2716" y="1106"/>
                  </a:lnTo>
                  <a:lnTo>
                    <a:pt x="2714" y="1104"/>
                  </a:lnTo>
                  <a:lnTo>
                    <a:pt x="2710" y="1100"/>
                  </a:lnTo>
                  <a:lnTo>
                    <a:pt x="2704" y="1098"/>
                  </a:lnTo>
                  <a:lnTo>
                    <a:pt x="2698" y="1099"/>
                  </a:lnTo>
                  <a:lnTo>
                    <a:pt x="2692" y="1103"/>
                  </a:lnTo>
                  <a:lnTo>
                    <a:pt x="2687" y="1107"/>
                  </a:lnTo>
                  <a:lnTo>
                    <a:pt x="2682" y="1112"/>
                  </a:lnTo>
                  <a:lnTo>
                    <a:pt x="2679" y="1116"/>
                  </a:lnTo>
                  <a:lnTo>
                    <a:pt x="2677" y="1120"/>
                  </a:lnTo>
                  <a:lnTo>
                    <a:pt x="2676" y="1128"/>
                  </a:lnTo>
                  <a:lnTo>
                    <a:pt x="2673" y="1135"/>
                  </a:lnTo>
                  <a:lnTo>
                    <a:pt x="2671" y="1151"/>
                  </a:lnTo>
                  <a:lnTo>
                    <a:pt x="2671" y="1167"/>
                  </a:lnTo>
                  <a:lnTo>
                    <a:pt x="2671" y="1181"/>
                  </a:lnTo>
                  <a:lnTo>
                    <a:pt x="2671" y="1200"/>
                  </a:lnTo>
                  <a:lnTo>
                    <a:pt x="2671" y="1218"/>
                  </a:lnTo>
                  <a:lnTo>
                    <a:pt x="2674" y="1233"/>
                  </a:lnTo>
                  <a:lnTo>
                    <a:pt x="2677" y="1246"/>
                  </a:lnTo>
                  <a:lnTo>
                    <a:pt x="2679" y="1257"/>
                  </a:lnTo>
                  <a:lnTo>
                    <a:pt x="2679" y="1269"/>
                  </a:lnTo>
                  <a:lnTo>
                    <a:pt x="2678" y="1281"/>
                  </a:lnTo>
                  <a:lnTo>
                    <a:pt x="2674" y="1293"/>
                  </a:lnTo>
                  <a:lnTo>
                    <a:pt x="2672" y="1301"/>
                  </a:lnTo>
                  <a:lnTo>
                    <a:pt x="2672" y="1308"/>
                  </a:lnTo>
                  <a:lnTo>
                    <a:pt x="2673" y="1320"/>
                  </a:lnTo>
                  <a:lnTo>
                    <a:pt x="2676" y="1331"/>
                  </a:lnTo>
                  <a:lnTo>
                    <a:pt x="2677" y="1339"/>
                  </a:lnTo>
                  <a:lnTo>
                    <a:pt x="2678" y="1346"/>
                  </a:lnTo>
                  <a:lnTo>
                    <a:pt x="2677" y="1353"/>
                  </a:lnTo>
                  <a:lnTo>
                    <a:pt x="2676" y="1357"/>
                  </a:lnTo>
                  <a:lnTo>
                    <a:pt x="2672" y="1361"/>
                  </a:lnTo>
                  <a:lnTo>
                    <a:pt x="2668" y="1362"/>
                  </a:lnTo>
                  <a:lnTo>
                    <a:pt x="2665" y="1363"/>
                  </a:lnTo>
                  <a:lnTo>
                    <a:pt x="2657" y="1365"/>
                  </a:lnTo>
                  <a:lnTo>
                    <a:pt x="2649" y="1366"/>
                  </a:lnTo>
                  <a:lnTo>
                    <a:pt x="2647" y="1368"/>
                  </a:lnTo>
                  <a:lnTo>
                    <a:pt x="2645" y="1369"/>
                  </a:lnTo>
                  <a:lnTo>
                    <a:pt x="2643" y="1371"/>
                  </a:lnTo>
                  <a:lnTo>
                    <a:pt x="2642" y="1374"/>
                  </a:lnTo>
                  <a:lnTo>
                    <a:pt x="2640" y="1381"/>
                  </a:lnTo>
                  <a:lnTo>
                    <a:pt x="2640" y="1389"/>
                  </a:lnTo>
                  <a:lnTo>
                    <a:pt x="2640" y="1394"/>
                  </a:lnTo>
                  <a:lnTo>
                    <a:pt x="2639" y="1397"/>
                  </a:lnTo>
                  <a:lnTo>
                    <a:pt x="2638" y="1402"/>
                  </a:lnTo>
                  <a:lnTo>
                    <a:pt x="2636" y="1405"/>
                  </a:lnTo>
                  <a:lnTo>
                    <a:pt x="2634" y="1407"/>
                  </a:lnTo>
                  <a:lnTo>
                    <a:pt x="2630" y="1408"/>
                  </a:lnTo>
                  <a:lnTo>
                    <a:pt x="2626" y="1408"/>
                  </a:lnTo>
                  <a:lnTo>
                    <a:pt x="2620" y="1405"/>
                  </a:lnTo>
                  <a:lnTo>
                    <a:pt x="2607" y="1397"/>
                  </a:lnTo>
                  <a:lnTo>
                    <a:pt x="2595" y="1390"/>
                  </a:lnTo>
                  <a:lnTo>
                    <a:pt x="2589" y="1388"/>
                  </a:lnTo>
                  <a:lnTo>
                    <a:pt x="2584" y="1386"/>
                  </a:lnTo>
                  <a:lnTo>
                    <a:pt x="2579" y="1384"/>
                  </a:lnTo>
                  <a:lnTo>
                    <a:pt x="2576" y="1384"/>
                  </a:lnTo>
                  <a:lnTo>
                    <a:pt x="2569" y="1386"/>
                  </a:lnTo>
                  <a:lnTo>
                    <a:pt x="2563" y="1388"/>
                  </a:lnTo>
                  <a:lnTo>
                    <a:pt x="2561" y="1389"/>
                  </a:lnTo>
                  <a:lnTo>
                    <a:pt x="2559" y="1391"/>
                  </a:lnTo>
                  <a:lnTo>
                    <a:pt x="2558" y="1394"/>
                  </a:lnTo>
                  <a:lnTo>
                    <a:pt x="2557" y="1397"/>
                  </a:lnTo>
                  <a:lnTo>
                    <a:pt x="2555" y="1405"/>
                  </a:lnTo>
                  <a:lnTo>
                    <a:pt x="2552" y="1412"/>
                  </a:lnTo>
                  <a:lnTo>
                    <a:pt x="2547" y="1418"/>
                  </a:lnTo>
                  <a:lnTo>
                    <a:pt x="2542" y="1422"/>
                  </a:lnTo>
                  <a:lnTo>
                    <a:pt x="2539" y="1427"/>
                  </a:lnTo>
                  <a:lnTo>
                    <a:pt x="2534" y="1433"/>
                  </a:lnTo>
                  <a:lnTo>
                    <a:pt x="2532" y="1441"/>
                  </a:lnTo>
                  <a:lnTo>
                    <a:pt x="2532" y="1451"/>
                  </a:lnTo>
                  <a:lnTo>
                    <a:pt x="2532" y="1464"/>
                  </a:lnTo>
                  <a:lnTo>
                    <a:pt x="2532" y="1479"/>
                  </a:lnTo>
                  <a:lnTo>
                    <a:pt x="2532" y="1488"/>
                  </a:lnTo>
                  <a:lnTo>
                    <a:pt x="2531" y="1495"/>
                  </a:lnTo>
                  <a:lnTo>
                    <a:pt x="2529" y="1500"/>
                  </a:lnTo>
                  <a:lnTo>
                    <a:pt x="2528" y="1503"/>
                  </a:lnTo>
                  <a:lnTo>
                    <a:pt x="2522" y="1512"/>
                  </a:lnTo>
                  <a:lnTo>
                    <a:pt x="2514" y="1521"/>
                  </a:lnTo>
                  <a:lnTo>
                    <a:pt x="2506" y="1532"/>
                  </a:lnTo>
                  <a:lnTo>
                    <a:pt x="2496" y="1541"/>
                  </a:lnTo>
                  <a:lnTo>
                    <a:pt x="2488" y="1552"/>
                  </a:lnTo>
                  <a:lnTo>
                    <a:pt x="2481" y="1566"/>
                  </a:lnTo>
                  <a:lnTo>
                    <a:pt x="2473" y="1579"/>
                  </a:lnTo>
                  <a:lnTo>
                    <a:pt x="2468" y="1589"/>
                  </a:lnTo>
                  <a:lnTo>
                    <a:pt x="2462" y="1594"/>
                  </a:lnTo>
                  <a:lnTo>
                    <a:pt x="2456" y="1597"/>
                  </a:lnTo>
                  <a:lnTo>
                    <a:pt x="2451" y="1598"/>
                  </a:lnTo>
                  <a:lnTo>
                    <a:pt x="2446" y="1598"/>
                  </a:lnTo>
                  <a:lnTo>
                    <a:pt x="2440" y="1598"/>
                  </a:lnTo>
                  <a:lnTo>
                    <a:pt x="2433" y="1597"/>
                  </a:lnTo>
                  <a:lnTo>
                    <a:pt x="2425" y="1596"/>
                  </a:lnTo>
                  <a:lnTo>
                    <a:pt x="2418" y="1595"/>
                  </a:lnTo>
                  <a:lnTo>
                    <a:pt x="2409" y="1595"/>
                  </a:lnTo>
                  <a:lnTo>
                    <a:pt x="2402" y="1596"/>
                  </a:lnTo>
                  <a:lnTo>
                    <a:pt x="2394" y="1597"/>
                  </a:lnTo>
                  <a:lnTo>
                    <a:pt x="2387" y="1599"/>
                  </a:lnTo>
                  <a:lnTo>
                    <a:pt x="2380" y="1603"/>
                  </a:lnTo>
                  <a:lnTo>
                    <a:pt x="2372" y="1607"/>
                  </a:lnTo>
                  <a:lnTo>
                    <a:pt x="2366" y="1611"/>
                  </a:lnTo>
                  <a:lnTo>
                    <a:pt x="2361" y="1615"/>
                  </a:lnTo>
                  <a:lnTo>
                    <a:pt x="2358" y="1617"/>
                  </a:lnTo>
                  <a:lnTo>
                    <a:pt x="2356" y="1618"/>
                  </a:lnTo>
                  <a:lnTo>
                    <a:pt x="2353" y="1618"/>
                  </a:lnTo>
                  <a:lnTo>
                    <a:pt x="2351" y="1617"/>
                  </a:lnTo>
                  <a:lnTo>
                    <a:pt x="2349" y="1616"/>
                  </a:lnTo>
                  <a:lnTo>
                    <a:pt x="2343" y="1616"/>
                  </a:lnTo>
                  <a:lnTo>
                    <a:pt x="2336" y="1617"/>
                  </a:lnTo>
                  <a:lnTo>
                    <a:pt x="2325" y="1620"/>
                  </a:lnTo>
                  <a:lnTo>
                    <a:pt x="2314" y="1622"/>
                  </a:lnTo>
                  <a:lnTo>
                    <a:pt x="2303" y="1623"/>
                  </a:lnTo>
                  <a:lnTo>
                    <a:pt x="2290" y="1624"/>
                  </a:lnTo>
                  <a:lnTo>
                    <a:pt x="2275" y="1627"/>
                  </a:lnTo>
                  <a:lnTo>
                    <a:pt x="2264" y="1629"/>
                  </a:lnTo>
                  <a:lnTo>
                    <a:pt x="2250" y="1630"/>
                  </a:lnTo>
                  <a:lnTo>
                    <a:pt x="2232" y="1633"/>
                  </a:lnTo>
                  <a:lnTo>
                    <a:pt x="2211" y="1636"/>
                  </a:lnTo>
                  <a:lnTo>
                    <a:pt x="2201" y="1639"/>
                  </a:lnTo>
                  <a:lnTo>
                    <a:pt x="2194" y="1641"/>
                  </a:lnTo>
                  <a:lnTo>
                    <a:pt x="2189" y="1643"/>
                  </a:lnTo>
                  <a:lnTo>
                    <a:pt x="2188" y="1647"/>
                  </a:lnTo>
                  <a:lnTo>
                    <a:pt x="2187" y="1651"/>
                  </a:lnTo>
                  <a:lnTo>
                    <a:pt x="2188" y="1653"/>
                  </a:lnTo>
                  <a:lnTo>
                    <a:pt x="2189" y="1655"/>
                  </a:lnTo>
                  <a:lnTo>
                    <a:pt x="2191" y="1658"/>
                  </a:lnTo>
                  <a:lnTo>
                    <a:pt x="2196" y="1665"/>
                  </a:lnTo>
                  <a:lnTo>
                    <a:pt x="2206" y="1671"/>
                  </a:lnTo>
                  <a:lnTo>
                    <a:pt x="2211" y="1674"/>
                  </a:lnTo>
                  <a:lnTo>
                    <a:pt x="2214" y="1679"/>
                  </a:lnTo>
                  <a:lnTo>
                    <a:pt x="2217" y="1689"/>
                  </a:lnTo>
                  <a:lnTo>
                    <a:pt x="2219" y="1708"/>
                  </a:lnTo>
                  <a:lnTo>
                    <a:pt x="2219" y="1711"/>
                  </a:lnTo>
                  <a:lnTo>
                    <a:pt x="2221" y="1723"/>
                  </a:lnTo>
                  <a:lnTo>
                    <a:pt x="2224" y="1736"/>
                  </a:lnTo>
                  <a:lnTo>
                    <a:pt x="2227" y="1747"/>
                  </a:lnTo>
                  <a:lnTo>
                    <a:pt x="2232" y="1756"/>
                  </a:lnTo>
                  <a:lnTo>
                    <a:pt x="2239" y="1765"/>
                  </a:lnTo>
                  <a:lnTo>
                    <a:pt x="2244" y="1768"/>
                  </a:lnTo>
                  <a:lnTo>
                    <a:pt x="2249" y="1771"/>
                  </a:lnTo>
                  <a:lnTo>
                    <a:pt x="2254" y="1773"/>
                  </a:lnTo>
                  <a:lnTo>
                    <a:pt x="2260" y="1775"/>
                  </a:lnTo>
                  <a:lnTo>
                    <a:pt x="2271" y="1779"/>
                  </a:lnTo>
                  <a:lnTo>
                    <a:pt x="2283" y="1784"/>
                  </a:lnTo>
                  <a:lnTo>
                    <a:pt x="2288" y="1786"/>
                  </a:lnTo>
                  <a:lnTo>
                    <a:pt x="2292" y="1790"/>
                  </a:lnTo>
                  <a:lnTo>
                    <a:pt x="2295" y="1793"/>
                  </a:lnTo>
                  <a:lnTo>
                    <a:pt x="2298" y="1797"/>
                  </a:lnTo>
                  <a:lnTo>
                    <a:pt x="2302" y="1811"/>
                  </a:lnTo>
                  <a:lnTo>
                    <a:pt x="2307" y="1821"/>
                  </a:lnTo>
                  <a:lnTo>
                    <a:pt x="2309" y="1825"/>
                  </a:lnTo>
                  <a:lnTo>
                    <a:pt x="2312" y="1831"/>
                  </a:lnTo>
                  <a:lnTo>
                    <a:pt x="2313" y="1836"/>
                  </a:lnTo>
                  <a:lnTo>
                    <a:pt x="2313" y="1840"/>
                  </a:lnTo>
                  <a:lnTo>
                    <a:pt x="2312" y="1844"/>
                  </a:lnTo>
                  <a:lnTo>
                    <a:pt x="2311" y="1849"/>
                  </a:lnTo>
                  <a:lnTo>
                    <a:pt x="2306" y="1859"/>
                  </a:lnTo>
                  <a:lnTo>
                    <a:pt x="2302" y="1868"/>
                  </a:lnTo>
                  <a:lnTo>
                    <a:pt x="2299" y="1878"/>
                  </a:lnTo>
                  <a:lnTo>
                    <a:pt x="2296" y="1888"/>
                  </a:lnTo>
                  <a:lnTo>
                    <a:pt x="2295" y="1897"/>
                  </a:lnTo>
                  <a:lnTo>
                    <a:pt x="2292" y="1904"/>
                  </a:lnTo>
                  <a:lnTo>
                    <a:pt x="2288" y="1910"/>
                  </a:lnTo>
                  <a:lnTo>
                    <a:pt x="2281" y="1916"/>
                  </a:lnTo>
                  <a:lnTo>
                    <a:pt x="2275" y="1918"/>
                  </a:lnTo>
                  <a:lnTo>
                    <a:pt x="2269" y="1919"/>
                  </a:lnTo>
                  <a:lnTo>
                    <a:pt x="2263" y="1919"/>
                  </a:lnTo>
                  <a:lnTo>
                    <a:pt x="2257" y="1918"/>
                  </a:lnTo>
                  <a:lnTo>
                    <a:pt x="2242" y="1913"/>
                  </a:lnTo>
                  <a:lnTo>
                    <a:pt x="2223" y="1905"/>
                  </a:lnTo>
                  <a:lnTo>
                    <a:pt x="2216" y="1904"/>
                  </a:lnTo>
                  <a:lnTo>
                    <a:pt x="2210" y="1903"/>
                  </a:lnTo>
                  <a:lnTo>
                    <a:pt x="2204" y="1904"/>
                  </a:lnTo>
                  <a:lnTo>
                    <a:pt x="2200" y="1905"/>
                  </a:lnTo>
                  <a:lnTo>
                    <a:pt x="2192" y="1910"/>
                  </a:lnTo>
                  <a:lnTo>
                    <a:pt x="2185" y="1917"/>
                  </a:lnTo>
                  <a:lnTo>
                    <a:pt x="2181" y="1919"/>
                  </a:lnTo>
                  <a:lnTo>
                    <a:pt x="2175" y="1922"/>
                  </a:lnTo>
                  <a:lnTo>
                    <a:pt x="2170" y="1924"/>
                  </a:lnTo>
                  <a:lnTo>
                    <a:pt x="2163" y="1926"/>
                  </a:lnTo>
                  <a:lnTo>
                    <a:pt x="2150" y="1929"/>
                  </a:lnTo>
                  <a:lnTo>
                    <a:pt x="2135" y="1931"/>
                  </a:lnTo>
                  <a:lnTo>
                    <a:pt x="2120" y="1935"/>
                  </a:lnTo>
                  <a:lnTo>
                    <a:pt x="2107" y="1936"/>
                  </a:lnTo>
                  <a:lnTo>
                    <a:pt x="2101" y="1937"/>
                  </a:lnTo>
                  <a:lnTo>
                    <a:pt x="2097" y="1936"/>
                  </a:lnTo>
                  <a:lnTo>
                    <a:pt x="2091" y="1936"/>
                  </a:lnTo>
                  <a:lnTo>
                    <a:pt x="2087" y="1933"/>
                  </a:lnTo>
                  <a:lnTo>
                    <a:pt x="2079" y="1931"/>
                  </a:lnTo>
                  <a:lnTo>
                    <a:pt x="2069" y="1929"/>
                  </a:lnTo>
                  <a:lnTo>
                    <a:pt x="2057" y="1929"/>
                  </a:lnTo>
                  <a:lnTo>
                    <a:pt x="2042" y="1932"/>
                  </a:lnTo>
                  <a:lnTo>
                    <a:pt x="2032" y="1933"/>
                  </a:lnTo>
                  <a:lnTo>
                    <a:pt x="2024" y="1935"/>
                  </a:lnTo>
                  <a:lnTo>
                    <a:pt x="2016" y="1933"/>
                  </a:lnTo>
                  <a:lnTo>
                    <a:pt x="2009" y="1932"/>
                  </a:lnTo>
                  <a:lnTo>
                    <a:pt x="2003" y="1930"/>
                  </a:lnTo>
                  <a:lnTo>
                    <a:pt x="1998" y="1926"/>
                  </a:lnTo>
                  <a:lnTo>
                    <a:pt x="1994" y="1923"/>
                  </a:lnTo>
                  <a:lnTo>
                    <a:pt x="1991" y="1917"/>
                  </a:lnTo>
                  <a:lnTo>
                    <a:pt x="1988" y="1912"/>
                  </a:lnTo>
                  <a:lnTo>
                    <a:pt x="1985" y="1908"/>
                  </a:lnTo>
                  <a:lnTo>
                    <a:pt x="1981" y="1906"/>
                  </a:lnTo>
                  <a:lnTo>
                    <a:pt x="1978" y="1906"/>
                  </a:lnTo>
                  <a:lnTo>
                    <a:pt x="1968" y="1906"/>
                  </a:lnTo>
                  <a:lnTo>
                    <a:pt x="1956" y="1907"/>
                  </a:lnTo>
                  <a:lnTo>
                    <a:pt x="1950" y="1907"/>
                  </a:lnTo>
                  <a:lnTo>
                    <a:pt x="1947" y="1906"/>
                  </a:lnTo>
                  <a:lnTo>
                    <a:pt x="1943" y="1904"/>
                  </a:lnTo>
                  <a:lnTo>
                    <a:pt x="1941" y="1903"/>
                  </a:lnTo>
                  <a:lnTo>
                    <a:pt x="1940" y="1900"/>
                  </a:lnTo>
                  <a:lnTo>
                    <a:pt x="1940" y="1898"/>
                  </a:lnTo>
                  <a:lnTo>
                    <a:pt x="1941" y="1895"/>
                  </a:lnTo>
                  <a:lnTo>
                    <a:pt x="1942" y="1893"/>
                  </a:lnTo>
                  <a:lnTo>
                    <a:pt x="1946" y="1889"/>
                  </a:lnTo>
                  <a:lnTo>
                    <a:pt x="1948" y="1886"/>
                  </a:lnTo>
                  <a:lnTo>
                    <a:pt x="1949" y="1884"/>
                  </a:lnTo>
                  <a:lnTo>
                    <a:pt x="1948" y="1879"/>
                  </a:lnTo>
                  <a:lnTo>
                    <a:pt x="1944" y="1875"/>
                  </a:lnTo>
                  <a:lnTo>
                    <a:pt x="1937" y="1872"/>
                  </a:lnTo>
                  <a:lnTo>
                    <a:pt x="1928" y="1868"/>
                  </a:lnTo>
                  <a:lnTo>
                    <a:pt x="1918" y="1863"/>
                  </a:lnTo>
                  <a:lnTo>
                    <a:pt x="1914" y="1860"/>
                  </a:lnTo>
                  <a:lnTo>
                    <a:pt x="1910" y="1857"/>
                  </a:lnTo>
                  <a:lnTo>
                    <a:pt x="1908" y="1854"/>
                  </a:lnTo>
                  <a:lnTo>
                    <a:pt x="1906" y="1851"/>
                  </a:lnTo>
                  <a:lnTo>
                    <a:pt x="1905" y="1844"/>
                  </a:lnTo>
                  <a:lnTo>
                    <a:pt x="1905" y="1837"/>
                  </a:lnTo>
                  <a:lnTo>
                    <a:pt x="1905" y="1834"/>
                  </a:lnTo>
                  <a:lnTo>
                    <a:pt x="1904" y="1831"/>
                  </a:lnTo>
                  <a:lnTo>
                    <a:pt x="1903" y="1830"/>
                  </a:lnTo>
                  <a:lnTo>
                    <a:pt x="1900" y="1828"/>
                  </a:lnTo>
                  <a:lnTo>
                    <a:pt x="1893" y="1826"/>
                  </a:lnTo>
                  <a:lnTo>
                    <a:pt x="1886" y="1825"/>
                  </a:lnTo>
                  <a:lnTo>
                    <a:pt x="1879" y="1824"/>
                  </a:lnTo>
                  <a:lnTo>
                    <a:pt x="1872" y="1822"/>
                  </a:lnTo>
                  <a:lnTo>
                    <a:pt x="1868" y="1821"/>
                  </a:lnTo>
                  <a:lnTo>
                    <a:pt x="1865" y="1818"/>
                  </a:lnTo>
                  <a:lnTo>
                    <a:pt x="1861" y="1815"/>
                  </a:lnTo>
                  <a:lnTo>
                    <a:pt x="1858" y="1811"/>
                  </a:lnTo>
                  <a:lnTo>
                    <a:pt x="1855" y="1807"/>
                  </a:lnTo>
                  <a:lnTo>
                    <a:pt x="1853" y="1807"/>
                  </a:lnTo>
                  <a:lnTo>
                    <a:pt x="1851" y="1809"/>
                  </a:lnTo>
                  <a:lnTo>
                    <a:pt x="1851" y="1812"/>
                  </a:lnTo>
                  <a:lnTo>
                    <a:pt x="1849" y="1815"/>
                  </a:lnTo>
                  <a:lnTo>
                    <a:pt x="1849" y="1818"/>
                  </a:lnTo>
                  <a:lnTo>
                    <a:pt x="1845" y="1831"/>
                  </a:lnTo>
                  <a:lnTo>
                    <a:pt x="1839" y="1845"/>
                  </a:lnTo>
                  <a:lnTo>
                    <a:pt x="1836" y="1848"/>
                  </a:lnTo>
                  <a:lnTo>
                    <a:pt x="1833" y="1849"/>
                  </a:lnTo>
                  <a:lnTo>
                    <a:pt x="1829" y="1849"/>
                  </a:lnTo>
                  <a:lnTo>
                    <a:pt x="1826" y="1849"/>
                  </a:lnTo>
                  <a:lnTo>
                    <a:pt x="1818" y="1848"/>
                  </a:lnTo>
                  <a:lnTo>
                    <a:pt x="1811" y="1847"/>
                  </a:lnTo>
                  <a:lnTo>
                    <a:pt x="1808" y="1847"/>
                  </a:lnTo>
                  <a:lnTo>
                    <a:pt x="1804" y="1848"/>
                  </a:lnTo>
                  <a:lnTo>
                    <a:pt x="1801" y="1851"/>
                  </a:lnTo>
                  <a:lnTo>
                    <a:pt x="1799" y="1859"/>
                  </a:lnTo>
                  <a:lnTo>
                    <a:pt x="1797" y="1866"/>
                  </a:lnTo>
                  <a:lnTo>
                    <a:pt x="1795" y="1872"/>
                  </a:lnTo>
                  <a:lnTo>
                    <a:pt x="1791" y="1876"/>
                  </a:lnTo>
                  <a:lnTo>
                    <a:pt x="1786" y="1880"/>
                  </a:lnTo>
                  <a:lnTo>
                    <a:pt x="1782" y="1885"/>
                  </a:lnTo>
                  <a:lnTo>
                    <a:pt x="1774" y="1892"/>
                  </a:lnTo>
                  <a:lnTo>
                    <a:pt x="1771" y="1897"/>
                  </a:lnTo>
                  <a:lnTo>
                    <a:pt x="1769" y="1900"/>
                  </a:lnTo>
                  <a:lnTo>
                    <a:pt x="1767" y="1905"/>
                  </a:lnTo>
                  <a:lnTo>
                    <a:pt x="1767" y="1910"/>
                  </a:lnTo>
                  <a:lnTo>
                    <a:pt x="1770" y="1917"/>
                  </a:lnTo>
                  <a:lnTo>
                    <a:pt x="1773" y="1922"/>
                  </a:lnTo>
                  <a:lnTo>
                    <a:pt x="1774" y="1925"/>
                  </a:lnTo>
                  <a:lnTo>
                    <a:pt x="1774" y="1929"/>
                  </a:lnTo>
                  <a:lnTo>
                    <a:pt x="1774" y="1933"/>
                  </a:lnTo>
                  <a:lnTo>
                    <a:pt x="1773" y="1941"/>
                  </a:lnTo>
                  <a:lnTo>
                    <a:pt x="1770" y="1956"/>
                  </a:lnTo>
                  <a:lnTo>
                    <a:pt x="1765" y="1969"/>
                  </a:lnTo>
                  <a:lnTo>
                    <a:pt x="1760" y="1980"/>
                  </a:lnTo>
                  <a:lnTo>
                    <a:pt x="1758" y="1992"/>
                  </a:lnTo>
                  <a:lnTo>
                    <a:pt x="1758" y="1995"/>
                  </a:lnTo>
                  <a:lnTo>
                    <a:pt x="1759" y="1999"/>
                  </a:lnTo>
                  <a:lnTo>
                    <a:pt x="1760" y="2001"/>
                  </a:lnTo>
                  <a:lnTo>
                    <a:pt x="1761" y="2005"/>
                  </a:lnTo>
                  <a:lnTo>
                    <a:pt x="1765" y="2008"/>
                  </a:lnTo>
                  <a:lnTo>
                    <a:pt x="1767" y="2014"/>
                  </a:lnTo>
                  <a:lnTo>
                    <a:pt x="1766" y="2015"/>
                  </a:lnTo>
                  <a:lnTo>
                    <a:pt x="1765" y="2018"/>
                  </a:lnTo>
                  <a:lnTo>
                    <a:pt x="1761" y="2019"/>
                  </a:lnTo>
                  <a:lnTo>
                    <a:pt x="1757" y="2019"/>
                  </a:lnTo>
                  <a:lnTo>
                    <a:pt x="1751" y="2019"/>
                  </a:lnTo>
                  <a:lnTo>
                    <a:pt x="1747" y="2019"/>
                  </a:lnTo>
                  <a:lnTo>
                    <a:pt x="1742" y="2020"/>
                  </a:lnTo>
                  <a:lnTo>
                    <a:pt x="1740" y="2021"/>
                  </a:lnTo>
                  <a:lnTo>
                    <a:pt x="1736" y="2025"/>
                  </a:lnTo>
                  <a:lnTo>
                    <a:pt x="1734" y="2027"/>
                  </a:lnTo>
                  <a:lnTo>
                    <a:pt x="1732" y="2032"/>
                  </a:lnTo>
                  <a:lnTo>
                    <a:pt x="1729" y="2037"/>
                  </a:lnTo>
                  <a:lnTo>
                    <a:pt x="1723" y="2052"/>
                  </a:lnTo>
                  <a:lnTo>
                    <a:pt x="1716" y="2073"/>
                  </a:lnTo>
                  <a:lnTo>
                    <a:pt x="1709" y="2095"/>
                  </a:lnTo>
                  <a:lnTo>
                    <a:pt x="1703" y="2114"/>
                  </a:lnTo>
                  <a:lnTo>
                    <a:pt x="1700" y="2122"/>
                  </a:lnTo>
                  <a:lnTo>
                    <a:pt x="1696" y="2128"/>
                  </a:lnTo>
                  <a:lnTo>
                    <a:pt x="1691" y="2134"/>
                  </a:lnTo>
                  <a:lnTo>
                    <a:pt x="1688" y="2138"/>
                  </a:lnTo>
                  <a:lnTo>
                    <a:pt x="1677" y="2146"/>
                  </a:lnTo>
                  <a:lnTo>
                    <a:pt x="1668" y="2157"/>
                  </a:lnTo>
                  <a:lnTo>
                    <a:pt x="1663" y="2162"/>
                  </a:lnTo>
                  <a:lnTo>
                    <a:pt x="1659" y="2168"/>
                  </a:lnTo>
                  <a:lnTo>
                    <a:pt x="1658" y="2172"/>
                  </a:lnTo>
                  <a:lnTo>
                    <a:pt x="1657" y="2177"/>
                  </a:lnTo>
                  <a:lnTo>
                    <a:pt x="1656" y="2185"/>
                  </a:lnTo>
                  <a:lnTo>
                    <a:pt x="1651" y="2194"/>
                  </a:lnTo>
                  <a:lnTo>
                    <a:pt x="1648" y="2197"/>
                  </a:lnTo>
                  <a:lnTo>
                    <a:pt x="1647" y="2202"/>
                  </a:lnTo>
                  <a:lnTo>
                    <a:pt x="1646" y="2208"/>
                  </a:lnTo>
                  <a:lnTo>
                    <a:pt x="1646" y="2213"/>
                  </a:lnTo>
                  <a:lnTo>
                    <a:pt x="1645" y="2223"/>
                  </a:lnTo>
                  <a:lnTo>
                    <a:pt x="1644" y="2233"/>
                  </a:lnTo>
                  <a:lnTo>
                    <a:pt x="1641" y="2237"/>
                  </a:lnTo>
                  <a:lnTo>
                    <a:pt x="1638" y="2239"/>
                  </a:lnTo>
                  <a:lnTo>
                    <a:pt x="1634" y="2241"/>
                  </a:lnTo>
                  <a:lnTo>
                    <a:pt x="1631" y="2244"/>
                  </a:lnTo>
                  <a:lnTo>
                    <a:pt x="1621" y="2245"/>
                  </a:lnTo>
                  <a:lnTo>
                    <a:pt x="1613" y="2246"/>
                  </a:lnTo>
                  <a:lnTo>
                    <a:pt x="1604" y="2246"/>
                  </a:lnTo>
                  <a:lnTo>
                    <a:pt x="1597" y="2247"/>
                  </a:lnTo>
                  <a:lnTo>
                    <a:pt x="1593" y="2248"/>
                  </a:lnTo>
                  <a:lnTo>
                    <a:pt x="1588" y="2251"/>
                  </a:lnTo>
                  <a:lnTo>
                    <a:pt x="1583" y="2254"/>
                  </a:lnTo>
                  <a:lnTo>
                    <a:pt x="1578" y="2258"/>
                  </a:lnTo>
                  <a:lnTo>
                    <a:pt x="1572" y="2264"/>
                  </a:lnTo>
                  <a:lnTo>
                    <a:pt x="1566" y="2267"/>
                  </a:lnTo>
                  <a:lnTo>
                    <a:pt x="1562" y="2269"/>
                  </a:lnTo>
                  <a:lnTo>
                    <a:pt x="1557" y="2270"/>
                  </a:lnTo>
                  <a:lnTo>
                    <a:pt x="1551" y="2270"/>
                  </a:lnTo>
                  <a:lnTo>
                    <a:pt x="1546" y="2269"/>
                  </a:lnTo>
                  <a:lnTo>
                    <a:pt x="1540" y="2265"/>
                  </a:lnTo>
                  <a:lnTo>
                    <a:pt x="1533" y="2263"/>
                  </a:lnTo>
                  <a:lnTo>
                    <a:pt x="1527" y="2262"/>
                  </a:lnTo>
                  <a:lnTo>
                    <a:pt x="1522" y="2262"/>
                  </a:lnTo>
                  <a:lnTo>
                    <a:pt x="1518" y="2263"/>
                  </a:lnTo>
                  <a:lnTo>
                    <a:pt x="1514" y="2264"/>
                  </a:lnTo>
                  <a:lnTo>
                    <a:pt x="1507" y="2266"/>
                  </a:lnTo>
                  <a:lnTo>
                    <a:pt x="1501" y="2267"/>
                  </a:lnTo>
                  <a:lnTo>
                    <a:pt x="1498" y="2267"/>
                  </a:lnTo>
                  <a:lnTo>
                    <a:pt x="1495" y="2267"/>
                  </a:lnTo>
                  <a:lnTo>
                    <a:pt x="1493" y="2266"/>
                  </a:lnTo>
                  <a:lnTo>
                    <a:pt x="1490" y="2265"/>
                  </a:lnTo>
                  <a:lnTo>
                    <a:pt x="1489" y="2263"/>
                  </a:lnTo>
                  <a:lnTo>
                    <a:pt x="1489" y="2262"/>
                  </a:lnTo>
                  <a:lnTo>
                    <a:pt x="1490" y="2259"/>
                  </a:lnTo>
                  <a:lnTo>
                    <a:pt x="1492" y="2257"/>
                  </a:lnTo>
                  <a:lnTo>
                    <a:pt x="1496" y="2252"/>
                  </a:lnTo>
                  <a:lnTo>
                    <a:pt x="1503" y="2246"/>
                  </a:lnTo>
                  <a:lnTo>
                    <a:pt x="1517" y="2232"/>
                  </a:lnTo>
                  <a:lnTo>
                    <a:pt x="1527" y="2220"/>
                  </a:lnTo>
                  <a:lnTo>
                    <a:pt x="1530" y="2216"/>
                  </a:lnTo>
                  <a:lnTo>
                    <a:pt x="1532" y="2213"/>
                  </a:lnTo>
                  <a:lnTo>
                    <a:pt x="1533" y="2209"/>
                  </a:lnTo>
                  <a:lnTo>
                    <a:pt x="1533" y="2206"/>
                  </a:lnTo>
                  <a:lnTo>
                    <a:pt x="1532" y="2200"/>
                  </a:lnTo>
                  <a:lnTo>
                    <a:pt x="1531" y="2191"/>
                  </a:lnTo>
                  <a:lnTo>
                    <a:pt x="1528" y="2184"/>
                  </a:lnTo>
                  <a:lnTo>
                    <a:pt x="1527" y="2177"/>
                  </a:lnTo>
                  <a:lnTo>
                    <a:pt x="1527" y="2174"/>
                  </a:lnTo>
                  <a:lnTo>
                    <a:pt x="1527" y="2171"/>
                  </a:lnTo>
                  <a:lnTo>
                    <a:pt x="1528" y="2169"/>
                  </a:lnTo>
                  <a:lnTo>
                    <a:pt x="1531" y="2166"/>
                  </a:lnTo>
                  <a:lnTo>
                    <a:pt x="1536" y="2162"/>
                  </a:lnTo>
                  <a:lnTo>
                    <a:pt x="1539" y="2156"/>
                  </a:lnTo>
                  <a:lnTo>
                    <a:pt x="1539" y="2153"/>
                  </a:lnTo>
                  <a:lnTo>
                    <a:pt x="1538" y="2151"/>
                  </a:lnTo>
                  <a:lnTo>
                    <a:pt x="1536" y="2149"/>
                  </a:lnTo>
                  <a:lnTo>
                    <a:pt x="1531" y="2145"/>
                  </a:lnTo>
                  <a:lnTo>
                    <a:pt x="1526" y="2143"/>
                  </a:lnTo>
                  <a:lnTo>
                    <a:pt x="1525" y="2140"/>
                  </a:lnTo>
                  <a:lnTo>
                    <a:pt x="1525" y="2136"/>
                  </a:lnTo>
                  <a:lnTo>
                    <a:pt x="1526" y="2132"/>
                  </a:lnTo>
                  <a:lnTo>
                    <a:pt x="1531" y="2122"/>
                  </a:lnTo>
                  <a:lnTo>
                    <a:pt x="1533" y="2113"/>
                  </a:lnTo>
                  <a:lnTo>
                    <a:pt x="1532" y="2112"/>
                  </a:lnTo>
                  <a:lnTo>
                    <a:pt x="1530" y="2111"/>
                  </a:lnTo>
                  <a:lnTo>
                    <a:pt x="1526" y="2109"/>
                  </a:lnTo>
                  <a:lnTo>
                    <a:pt x="1522" y="2109"/>
                  </a:lnTo>
                  <a:lnTo>
                    <a:pt x="1513" y="2111"/>
                  </a:lnTo>
                  <a:lnTo>
                    <a:pt x="1507" y="2111"/>
                  </a:lnTo>
                  <a:lnTo>
                    <a:pt x="1499" y="2111"/>
                  </a:lnTo>
                  <a:lnTo>
                    <a:pt x="1492" y="2108"/>
                  </a:lnTo>
                  <a:lnTo>
                    <a:pt x="1486" y="2105"/>
                  </a:lnTo>
                  <a:lnTo>
                    <a:pt x="1480" y="2099"/>
                  </a:lnTo>
                  <a:lnTo>
                    <a:pt x="1473" y="2088"/>
                  </a:lnTo>
                  <a:lnTo>
                    <a:pt x="1464" y="2071"/>
                  </a:lnTo>
                  <a:lnTo>
                    <a:pt x="1455" y="2051"/>
                  </a:lnTo>
                  <a:lnTo>
                    <a:pt x="1448" y="2034"/>
                  </a:lnTo>
                  <a:lnTo>
                    <a:pt x="1439" y="2019"/>
                  </a:lnTo>
                  <a:lnTo>
                    <a:pt x="1432" y="2006"/>
                  </a:lnTo>
                  <a:lnTo>
                    <a:pt x="1424" y="1994"/>
                  </a:lnTo>
                  <a:lnTo>
                    <a:pt x="1418" y="1985"/>
                  </a:lnTo>
                  <a:lnTo>
                    <a:pt x="1413" y="1975"/>
                  </a:lnTo>
                  <a:lnTo>
                    <a:pt x="1410" y="1964"/>
                  </a:lnTo>
                  <a:lnTo>
                    <a:pt x="1408" y="1955"/>
                  </a:lnTo>
                  <a:lnTo>
                    <a:pt x="1408" y="1945"/>
                  </a:lnTo>
                  <a:lnTo>
                    <a:pt x="1408" y="1943"/>
                  </a:lnTo>
                  <a:lnTo>
                    <a:pt x="1408" y="1942"/>
                  </a:lnTo>
                  <a:lnTo>
                    <a:pt x="1407" y="1941"/>
                  </a:lnTo>
                  <a:lnTo>
                    <a:pt x="1406" y="1939"/>
                  </a:lnTo>
                  <a:lnTo>
                    <a:pt x="1401" y="1938"/>
                  </a:lnTo>
                  <a:lnTo>
                    <a:pt x="1396" y="1938"/>
                  </a:lnTo>
                  <a:lnTo>
                    <a:pt x="1383" y="1938"/>
                  </a:lnTo>
                  <a:lnTo>
                    <a:pt x="1372" y="1937"/>
                  </a:lnTo>
                  <a:lnTo>
                    <a:pt x="1367" y="1936"/>
                  </a:lnTo>
                  <a:lnTo>
                    <a:pt x="1364" y="1935"/>
                  </a:lnTo>
                  <a:lnTo>
                    <a:pt x="1362" y="1931"/>
                  </a:lnTo>
                  <a:lnTo>
                    <a:pt x="1362" y="1928"/>
                  </a:lnTo>
                  <a:lnTo>
                    <a:pt x="1362" y="1918"/>
                  </a:lnTo>
                  <a:lnTo>
                    <a:pt x="1362" y="1907"/>
                  </a:lnTo>
                  <a:lnTo>
                    <a:pt x="1352" y="1889"/>
                  </a:lnTo>
                  <a:lnTo>
                    <a:pt x="1344" y="1878"/>
                  </a:lnTo>
                  <a:lnTo>
                    <a:pt x="1343" y="1868"/>
                  </a:lnTo>
                  <a:lnTo>
                    <a:pt x="1342" y="1856"/>
                  </a:lnTo>
                  <a:lnTo>
                    <a:pt x="1341" y="1843"/>
                  </a:lnTo>
                  <a:lnTo>
                    <a:pt x="1338" y="1830"/>
                  </a:lnTo>
                  <a:lnTo>
                    <a:pt x="1338" y="1824"/>
                  </a:lnTo>
                  <a:lnTo>
                    <a:pt x="1338" y="1819"/>
                  </a:lnTo>
                  <a:lnTo>
                    <a:pt x="1338" y="1815"/>
                  </a:lnTo>
                  <a:lnTo>
                    <a:pt x="1339" y="1811"/>
                  </a:lnTo>
                  <a:lnTo>
                    <a:pt x="1344" y="1803"/>
                  </a:lnTo>
                  <a:lnTo>
                    <a:pt x="1348" y="1796"/>
                  </a:lnTo>
                  <a:lnTo>
                    <a:pt x="1354" y="1785"/>
                  </a:lnTo>
                  <a:lnTo>
                    <a:pt x="1363" y="1772"/>
                  </a:lnTo>
                  <a:lnTo>
                    <a:pt x="1373" y="1758"/>
                  </a:lnTo>
                  <a:lnTo>
                    <a:pt x="1380" y="1746"/>
                  </a:lnTo>
                  <a:lnTo>
                    <a:pt x="1382" y="1742"/>
                  </a:lnTo>
                  <a:lnTo>
                    <a:pt x="1383" y="1739"/>
                  </a:lnTo>
                  <a:lnTo>
                    <a:pt x="1383" y="1735"/>
                  </a:lnTo>
                  <a:lnTo>
                    <a:pt x="1382" y="1733"/>
                  </a:lnTo>
                  <a:lnTo>
                    <a:pt x="1380" y="1730"/>
                  </a:lnTo>
                  <a:lnTo>
                    <a:pt x="1376" y="1728"/>
                  </a:lnTo>
                  <a:lnTo>
                    <a:pt x="1373" y="1725"/>
                  </a:lnTo>
                  <a:lnTo>
                    <a:pt x="1368" y="1724"/>
                  </a:lnTo>
                  <a:lnTo>
                    <a:pt x="1358" y="1722"/>
                  </a:lnTo>
                  <a:lnTo>
                    <a:pt x="1351" y="1722"/>
                  </a:lnTo>
                  <a:lnTo>
                    <a:pt x="1348" y="1723"/>
                  </a:lnTo>
                  <a:lnTo>
                    <a:pt x="1345" y="1725"/>
                  </a:lnTo>
                  <a:lnTo>
                    <a:pt x="1343" y="1729"/>
                  </a:lnTo>
                  <a:lnTo>
                    <a:pt x="1341" y="1734"/>
                  </a:lnTo>
                  <a:lnTo>
                    <a:pt x="1339" y="1737"/>
                  </a:lnTo>
                  <a:lnTo>
                    <a:pt x="1337" y="1741"/>
                  </a:lnTo>
                  <a:lnTo>
                    <a:pt x="1336" y="1742"/>
                  </a:lnTo>
                  <a:lnTo>
                    <a:pt x="1335" y="1742"/>
                  </a:lnTo>
                  <a:lnTo>
                    <a:pt x="1332" y="1737"/>
                  </a:lnTo>
                  <a:lnTo>
                    <a:pt x="1331" y="1730"/>
                  </a:lnTo>
                  <a:lnTo>
                    <a:pt x="1329" y="1722"/>
                  </a:lnTo>
                  <a:lnTo>
                    <a:pt x="1325" y="1714"/>
                  </a:lnTo>
                  <a:lnTo>
                    <a:pt x="1320" y="1703"/>
                  </a:lnTo>
                  <a:lnTo>
                    <a:pt x="1314" y="1690"/>
                  </a:lnTo>
                  <a:lnTo>
                    <a:pt x="1312" y="1683"/>
                  </a:lnTo>
                  <a:lnTo>
                    <a:pt x="1309" y="1678"/>
                  </a:lnTo>
                  <a:lnTo>
                    <a:pt x="1305" y="1673"/>
                  </a:lnTo>
                  <a:lnTo>
                    <a:pt x="1301" y="1671"/>
                  </a:lnTo>
                  <a:lnTo>
                    <a:pt x="1292" y="1668"/>
                  </a:lnTo>
                  <a:lnTo>
                    <a:pt x="1282" y="1667"/>
                  </a:lnTo>
                  <a:lnTo>
                    <a:pt x="1278" y="1667"/>
                  </a:lnTo>
                  <a:lnTo>
                    <a:pt x="1275" y="1666"/>
                  </a:lnTo>
                  <a:lnTo>
                    <a:pt x="1273" y="1662"/>
                  </a:lnTo>
                  <a:lnTo>
                    <a:pt x="1272" y="1660"/>
                  </a:lnTo>
                  <a:lnTo>
                    <a:pt x="1272" y="1652"/>
                  </a:lnTo>
                  <a:lnTo>
                    <a:pt x="1272" y="1641"/>
                  </a:lnTo>
                  <a:lnTo>
                    <a:pt x="1270" y="1636"/>
                  </a:lnTo>
                  <a:lnTo>
                    <a:pt x="1269" y="1632"/>
                  </a:lnTo>
                  <a:lnTo>
                    <a:pt x="1267" y="1627"/>
                  </a:lnTo>
                  <a:lnTo>
                    <a:pt x="1265" y="1622"/>
                  </a:lnTo>
                  <a:lnTo>
                    <a:pt x="1256" y="1613"/>
                  </a:lnTo>
                  <a:lnTo>
                    <a:pt x="1248" y="1603"/>
                  </a:lnTo>
                  <a:lnTo>
                    <a:pt x="1244" y="1598"/>
                  </a:lnTo>
                  <a:lnTo>
                    <a:pt x="1241" y="1594"/>
                  </a:lnTo>
                  <a:lnTo>
                    <a:pt x="1240" y="1589"/>
                  </a:lnTo>
                  <a:lnTo>
                    <a:pt x="1238" y="1584"/>
                  </a:lnTo>
                  <a:lnTo>
                    <a:pt x="1236" y="1573"/>
                  </a:lnTo>
                  <a:lnTo>
                    <a:pt x="1236" y="1563"/>
                  </a:lnTo>
                  <a:lnTo>
                    <a:pt x="1235" y="1558"/>
                  </a:lnTo>
                  <a:lnTo>
                    <a:pt x="1234" y="1553"/>
                  </a:lnTo>
                  <a:lnTo>
                    <a:pt x="1232" y="1550"/>
                  </a:lnTo>
                  <a:lnTo>
                    <a:pt x="1230" y="1546"/>
                  </a:lnTo>
                  <a:lnTo>
                    <a:pt x="1228" y="1542"/>
                  </a:lnTo>
                  <a:lnTo>
                    <a:pt x="1225" y="1541"/>
                  </a:lnTo>
                  <a:lnTo>
                    <a:pt x="1222" y="1540"/>
                  </a:lnTo>
                  <a:lnTo>
                    <a:pt x="1218" y="1540"/>
                  </a:lnTo>
                  <a:lnTo>
                    <a:pt x="1211" y="1540"/>
                  </a:lnTo>
                  <a:lnTo>
                    <a:pt x="1204" y="1541"/>
                  </a:lnTo>
                  <a:lnTo>
                    <a:pt x="1202" y="1541"/>
                  </a:lnTo>
                  <a:lnTo>
                    <a:pt x="1198" y="1541"/>
                  </a:lnTo>
                  <a:lnTo>
                    <a:pt x="1194" y="1540"/>
                  </a:lnTo>
                  <a:lnTo>
                    <a:pt x="1191" y="1538"/>
                  </a:lnTo>
                  <a:lnTo>
                    <a:pt x="1187" y="1535"/>
                  </a:lnTo>
                  <a:lnTo>
                    <a:pt x="1186" y="1532"/>
                  </a:lnTo>
                  <a:lnTo>
                    <a:pt x="1184" y="1528"/>
                  </a:lnTo>
                  <a:lnTo>
                    <a:pt x="1182" y="1523"/>
                  </a:lnTo>
                  <a:lnTo>
                    <a:pt x="1180" y="1512"/>
                  </a:lnTo>
                  <a:lnTo>
                    <a:pt x="1177" y="1497"/>
                  </a:lnTo>
                  <a:lnTo>
                    <a:pt x="1174" y="1489"/>
                  </a:lnTo>
                  <a:lnTo>
                    <a:pt x="1169" y="1483"/>
                  </a:lnTo>
                  <a:lnTo>
                    <a:pt x="1165" y="1477"/>
                  </a:lnTo>
                  <a:lnTo>
                    <a:pt x="1160" y="1472"/>
                  </a:lnTo>
                  <a:lnTo>
                    <a:pt x="1150" y="1463"/>
                  </a:lnTo>
                  <a:lnTo>
                    <a:pt x="1143" y="1454"/>
                  </a:lnTo>
                  <a:lnTo>
                    <a:pt x="1141" y="1450"/>
                  </a:lnTo>
                  <a:lnTo>
                    <a:pt x="1140" y="1446"/>
                  </a:lnTo>
                  <a:lnTo>
                    <a:pt x="1140" y="1443"/>
                  </a:lnTo>
                  <a:lnTo>
                    <a:pt x="1141" y="1439"/>
                  </a:lnTo>
                  <a:lnTo>
                    <a:pt x="1143" y="1432"/>
                  </a:lnTo>
                  <a:lnTo>
                    <a:pt x="1146" y="1424"/>
                  </a:lnTo>
                  <a:lnTo>
                    <a:pt x="1146" y="1419"/>
                  </a:lnTo>
                  <a:lnTo>
                    <a:pt x="1144" y="1414"/>
                  </a:lnTo>
                  <a:lnTo>
                    <a:pt x="1143" y="1410"/>
                  </a:lnTo>
                  <a:lnTo>
                    <a:pt x="1142" y="1408"/>
                  </a:lnTo>
                  <a:lnTo>
                    <a:pt x="1137" y="1402"/>
                  </a:lnTo>
                  <a:lnTo>
                    <a:pt x="1133" y="1397"/>
                  </a:lnTo>
                  <a:lnTo>
                    <a:pt x="1129" y="1394"/>
                  </a:lnTo>
                  <a:lnTo>
                    <a:pt x="1128" y="1391"/>
                  </a:lnTo>
                  <a:lnTo>
                    <a:pt x="1127" y="1388"/>
                  </a:lnTo>
                  <a:lnTo>
                    <a:pt x="1125" y="1384"/>
                  </a:lnTo>
                  <a:lnTo>
                    <a:pt x="1127" y="1368"/>
                  </a:lnTo>
                  <a:lnTo>
                    <a:pt x="1129" y="1351"/>
                  </a:lnTo>
                  <a:lnTo>
                    <a:pt x="1129" y="1347"/>
                  </a:lnTo>
                  <a:lnTo>
                    <a:pt x="1127" y="1344"/>
                  </a:lnTo>
                  <a:lnTo>
                    <a:pt x="1124" y="1342"/>
                  </a:lnTo>
                  <a:lnTo>
                    <a:pt x="1122" y="1340"/>
                  </a:lnTo>
                  <a:lnTo>
                    <a:pt x="1116" y="1339"/>
                  </a:lnTo>
                  <a:lnTo>
                    <a:pt x="1110" y="1340"/>
                  </a:lnTo>
                  <a:lnTo>
                    <a:pt x="1104" y="1343"/>
                  </a:lnTo>
                  <a:lnTo>
                    <a:pt x="1099" y="1346"/>
                  </a:lnTo>
                  <a:lnTo>
                    <a:pt x="1095" y="1351"/>
                  </a:lnTo>
                  <a:lnTo>
                    <a:pt x="1090" y="1357"/>
                  </a:lnTo>
                  <a:lnTo>
                    <a:pt x="1083" y="1371"/>
                  </a:lnTo>
                  <a:lnTo>
                    <a:pt x="1073" y="1390"/>
                  </a:lnTo>
                  <a:lnTo>
                    <a:pt x="1065" y="1409"/>
                  </a:lnTo>
                  <a:lnTo>
                    <a:pt x="1058" y="1425"/>
                  </a:lnTo>
                  <a:lnTo>
                    <a:pt x="1051" y="1437"/>
                  </a:lnTo>
                  <a:lnTo>
                    <a:pt x="1043" y="1447"/>
                  </a:lnTo>
                  <a:lnTo>
                    <a:pt x="1035" y="1457"/>
                  </a:lnTo>
                  <a:lnTo>
                    <a:pt x="1027" y="1466"/>
                  </a:lnTo>
                  <a:lnTo>
                    <a:pt x="1022" y="1469"/>
                  </a:lnTo>
                  <a:lnTo>
                    <a:pt x="1018" y="1471"/>
                  </a:lnTo>
                  <a:lnTo>
                    <a:pt x="1014" y="1472"/>
                  </a:lnTo>
                  <a:lnTo>
                    <a:pt x="1010" y="1472"/>
                  </a:lnTo>
                  <a:lnTo>
                    <a:pt x="1005" y="1471"/>
                  </a:lnTo>
                  <a:lnTo>
                    <a:pt x="1002" y="1469"/>
                  </a:lnTo>
                  <a:lnTo>
                    <a:pt x="998" y="1466"/>
                  </a:lnTo>
                  <a:lnTo>
                    <a:pt x="993" y="1464"/>
                  </a:lnTo>
                  <a:lnTo>
                    <a:pt x="990" y="1460"/>
                  </a:lnTo>
                  <a:lnTo>
                    <a:pt x="989" y="1456"/>
                  </a:lnTo>
                  <a:lnTo>
                    <a:pt x="988" y="1452"/>
                  </a:lnTo>
                  <a:lnTo>
                    <a:pt x="988" y="1449"/>
                  </a:lnTo>
                  <a:lnTo>
                    <a:pt x="990" y="1440"/>
                  </a:lnTo>
                  <a:lnTo>
                    <a:pt x="993" y="1435"/>
                  </a:lnTo>
                  <a:lnTo>
                    <a:pt x="996" y="1431"/>
                  </a:lnTo>
                  <a:lnTo>
                    <a:pt x="998" y="1427"/>
                  </a:lnTo>
                  <a:lnTo>
                    <a:pt x="997" y="1425"/>
                  </a:lnTo>
                  <a:lnTo>
                    <a:pt x="996" y="1424"/>
                  </a:lnTo>
                  <a:lnTo>
                    <a:pt x="995" y="1422"/>
                  </a:lnTo>
                  <a:lnTo>
                    <a:pt x="991" y="1421"/>
                  </a:lnTo>
                  <a:lnTo>
                    <a:pt x="985" y="1421"/>
                  </a:lnTo>
                  <a:lnTo>
                    <a:pt x="979" y="1419"/>
                  </a:lnTo>
                  <a:lnTo>
                    <a:pt x="978" y="1418"/>
                  </a:lnTo>
                  <a:lnTo>
                    <a:pt x="977" y="1416"/>
                  </a:lnTo>
                  <a:lnTo>
                    <a:pt x="976" y="1414"/>
                  </a:lnTo>
                  <a:lnTo>
                    <a:pt x="976" y="1412"/>
                  </a:lnTo>
                  <a:lnTo>
                    <a:pt x="977" y="1407"/>
                  </a:lnTo>
                  <a:lnTo>
                    <a:pt x="978" y="1400"/>
                  </a:lnTo>
                  <a:lnTo>
                    <a:pt x="982" y="1394"/>
                  </a:lnTo>
                  <a:lnTo>
                    <a:pt x="985" y="1387"/>
                  </a:lnTo>
                  <a:lnTo>
                    <a:pt x="986" y="1383"/>
                  </a:lnTo>
                  <a:lnTo>
                    <a:pt x="986" y="1381"/>
                  </a:lnTo>
                  <a:lnTo>
                    <a:pt x="986" y="1378"/>
                  </a:lnTo>
                  <a:lnTo>
                    <a:pt x="986" y="1375"/>
                  </a:lnTo>
                  <a:lnTo>
                    <a:pt x="984" y="1372"/>
                  </a:lnTo>
                  <a:lnTo>
                    <a:pt x="982" y="1369"/>
                  </a:lnTo>
                  <a:lnTo>
                    <a:pt x="978" y="1366"/>
                  </a:lnTo>
                  <a:lnTo>
                    <a:pt x="973" y="1363"/>
                  </a:lnTo>
                  <a:lnTo>
                    <a:pt x="967" y="1358"/>
                  </a:lnTo>
                  <a:lnTo>
                    <a:pt x="963" y="1355"/>
                  </a:lnTo>
                  <a:lnTo>
                    <a:pt x="958" y="1350"/>
                  </a:lnTo>
                  <a:lnTo>
                    <a:pt x="954" y="1344"/>
                  </a:lnTo>
                  <a:lnTo>
                    <a:pt x="948" y="1334"/>
                  </a:lnTo>
                  <a:lnTo>
                    <a:pt x="946" y="1325"/>
                  </a:lnTo>
                  <a:lnTo>
                    <a:pt x="945" y="1321"/>
                  </a:lnTo>
                  <a:lnTo>
                    <a:pt x="944" y="1318"/>
                  </a:lnTo>
                  <a:lnTo>
                    <a:pt x="941" y="1315"/>
                  </a:lnTo>
                  <a:lnTo>
                    <a:pt x="939" y="1314"/>
                  </a:lnTo>
                  <a:lnTo>
                    <a:pt x="932" y="1312"/>
                  </a:lnTo>
                  <a:lnTo>
                    <a:pt x="922" y="1311"/>
                  </a:lnTo>
                  <a:lnTo>
                    <a:pt x="911" y="1311"/>
                  </a:lnTo>
                  <a:lnTo>
                    <a:pt x="901" y="1308"/>
                  </a:lnTo>
                  <a:lnTo>
                    <a:pt x="890" y="1307"/>
                  </a:lnTo>
                  <a:lnTo>
                    <a:pt x="879" y="1303"/>
                  </a:lnTo>
                  <a:lnTo>
                    <a:pt x="865" y="1299"/>
                  </a:lnTo>
                  <a:lnTo>
                    <a:pt x="847" y="1290"/>
                  </a:lnTo>
                  <a:lnTo>
                    <a:pt x="831" y="1283"/>
                  </a:lnTo>
                  <a:lnTo>
                    <a:pt x="819" y="1275"/>
                  </a:lnTo>
                  <a:lnTo>
                    <a:pt x="814" y="1271"/>
                  </a:lnTo>
                  <a:lnTo>
                    <a:pt x="809" y="1268"/>
                  </a:lnTo>
                  <a:lnTo>
                    <a:pt x="806" y="1263"/>
                  </a:lnTo>
                  <a:lnTo>
                    <a:pt x="802" y="1257"/>
                  </a:lnTo>
                  <a:lnTo>
                    <a:pt x="796" y="1246"/>
                  </a:lnTo>
                  <a:lnTo>
                    <a:pt x="791" y="1236"/>
                  </a:lnTo>
                  <a:lnTo>
                    <a:pt x="789" y="1231"/>
                  </a:lnTo>
                  <a:lnTo>
                    <a:pt x="783" y="1227"/>
                  </a:lnTo>
                  <a:lnTo>
                    <a:pt x="778" y="1225"/>
                  </a:lnTo>
                  <a:lnTo>
                    <a:pt x="772" y="1224"/>
                  </a:lnTo>
                  <a:lnTo>
                    <a:pt x="769" y="1223"/>
                  </a:lnTo>
                  <a:lnTo>
                    <a:pt x="765" y="1221"/>
                  </a:lnTo>
                  <a:lnTo>
                    <a:pt x="763" y="1221"/>
                  </a:lnTo>
                  <a:lnTo>
                    <a:pt x="759" y="1223"/>
                  </a:lnTo>
                  <a:lnTo>
                    <a:pt x="757" y="1226"/>
                  </a:lnTo>
                  <a:lnTo>
                    <a:pt x="756" y="1231"/>
                  </a:lnTo>
                  <a:lnTo>
                    <a:pt x="755" y="1237"/>
                  </a:lnTo>
                  <a:lnTo>
                    <a:pt x="753" y="1243"/>
                  </a:lnTo>
                  <a:lnTo>
                    <a:pt x="752" y="1250"/>
                  </a:lnTo>
                  <a:lnTo>
                    <a:pt x="750" y="1260"/>
                  </a:lnTo>
                  <a:lnTo>
                    <a:pt x="749" y="1271"/>
                  </a:lnTo>
                  <a:lnTo>
                    <a:pt x="747" y="1283"/>
                  </a:lnTo>
                  <a:lnTo>
                    <a:pt x="747" y="1286"/>
                  </a:lnTo>
                  <a:lnTo>
                    <a:pt x="731" y="1282"/>
                  </a:lnTo>
                  <a:lnTo>
                    <a:pt x="724" y="1281"/>
                  </a:lnTo>
                  <a:lnTo>
                    <a:pt x="717" y="1277"/>
                  </a:lnTo>
                  <a:lnTo>
                    <a:pt x="707" y="1275"/>
                  </a:lnTo>
                  <a:lnTo>
                    <a:pt x="697" y="1273"/>
                  </a:lnTo>
                  <a:lnTo>
                    <a:pt x="687" y="1270"/>
                  </a:lnTo>
                  <a:lnTo>
                    <a:pt x="676" y="1268"/>
                  </a:lnTo>
                  <a:lnTo>
                    <a:pt x="662" y="1264"/>
                  </a:lnTo>
                  <a:lnTo>
                    <a:pt x="648" y="1261"/>
                  </a:lnTo>
                  <a:lnTo>
                    <a:pt x="642" y="1258"/>
                  </a:lnTo>
                  <a:lnTo>
                    <a:pt x="636" y="1256"/>
                  </a:lnTo>
                  <a:lnTo>
                    <a:pt x="631" y="1251"/>
                  </a:lnTo>
                  <a:lnTo>
                    <a:pt x="626" y="1246"/>
                  </a:lnTo>
                  <a:lnTo>
                    <a:pt x="624" y="1241"/>
                  </a:lnTo>
                  <a:lnTo>
                    <a:pt x="623" y="1235"/>
                  </a:lnTo>
                  <a:lnTo>
                    <a:pt x="623" y="1229"/>
                  </a:lnTo>
                  <a:lnTo>
                    <a:pt x="624" y="1224"/>
                  </a:lnTo>
                  <a:lnTo>
                    <a:pt x="626" y="1219"/>
                  </a:lnTo>
                  <a:lnTo>
                    <a:pt x="629" y="1216"/>
                  </a:lnTo>
                  <a:lnTo>
                    <a:pt x="633" y="1212"/>
                  </a:lnTo>
                  <a:lnTo>
                    <a:pt x="637" y="1208"/>
                  </a:lnTo>
                  <a:lnTo>
                    <a:pt x="651" y="1199"/>
                  </a:lnTo>
                  <a:lnTo>
                    <a:pt x="662" y="1191"/>
                  </a:lnTo>
                  <a:lnTo>
                    <a:pt x="665" y="1189"/>
                  </a:lnTo>
                  <a:lnTo>
                    <a:pt x="669" y="1191"/>
                  </a:lnTo>
                  <a:lnTo>
                    <a:pt x="670" y="1192"/>
                  </a:lnTo>
                  <a:lnTo>
                    <a:pt x="673" y="1194"/>
                  </a:lnTo>
                  <a:lnTo>
                    <a:pt x="675" y="1194"/>
                  </a:lnTo>
                  <a:lnTo>
                    <a:pt x="677" y="1192"/>
                  </a:lnTo>
                  <a:lnTo>
                    <a:pt x="678" y="1189"/>
                  </a:lnTo>
                  <a:lnTo>
                    <a:pt x="678" y="1185"/>
                  </a:lnTo>
                  <a:lnTo>
                    <a:pt x="677" y="1175"/>
                  </a:lnTo>
                  <a:lnTo>
                    <a:pt x="676" y="1169"/>
                  </a:lnTo>
                  <a:lnTo>
                    <a:pt x="676" y="1162"/>
                  </a:lnTo>
                  <a:lnTo>
                    <a:pt x="674" y="1154"/>
                  </a:lnTo>
                  <a:lnTo>
                    <a:pt x="671" y="1147"/>
                  </a:lnTo>
                  <a:lnTo>
                    <a:pt x="667" y="1141"/>
                  </a:lnTo>
                  <a:lnTo>
                    <a:pt x="662" y="1135"/>
                  </a:lnTo>
                  <a:lnTo>
                    <a:pt x="657" y="1128"/>
                  </a:lnTo>
                  <a:lnTo>
                    <a:pt x="653" y="1120"/>
                  </a:lnTo>
                  <a:lnTo>
                    <a:pt x="650" y="1112"/>
                  </a:lnTo>
                  <a:lnTo>
                    <a:pt x="646" y="1105"/>
                  </a:lnTo>
                  <a:lnTo>
                    <a:pt x="643" y="1097"/>
                  </a:lnTo>
                  <a:lnTo>
                    <a:pt x="640" y="1088"/>
                  </a:lnTo>
                  <a:lnTo>
                    <a:pt x="639" y="1080"/>
                  </a:lnTo>
                  <a:lnTo>
                    <a:pt x="637" y="1066"/>
                  </a:lnTo>
                  <a:lnTo>
                    <a:pt x="632" y="1052"/>
                  </a:lnTo>
                  <a:lnTo>
                    <a:pt x="629" y="1046"/>
                  </a:lnTo>
                  <a:lnTo>
                    <a:pt x="625" y="1040"/>
                  </a:lnTo>
                  <a:lnTo>
                    <a:pt x="620" y="1035"/>
                  </a:lnTo>
                  <a:lnTo>
                    <a:pt x="615" y="1030"/>
                  </a:lnTo>
                  <a:lnTo>
                    <a:pt x="606" y="1022"/>
                  </a:lnTo>
                  <a:lnTo>
                    <a:pt x="599" y="1013"/>
                  </a:lnTo>
                  <a:lnTo>
                    <a:pt x="596" y="1010"/>
                  </a:lnTo>
                  <a:lnTo>
                    <a:pt x="595" y="1005"/>
                  </a:lnTo>
                  <a:lnTo>
                    <a:pt x="595" y="1000"/>
                  </a:lnTo>
                  <a:lnTo>
                    <a:pt x="595" y="996"/>
                  </a:lnTo>
                  <a:lnTo>
                    <a:pt x="596" y="984"/>
                  </a:lnTo>
                  <a:lnTo>
                    <a:pt x="599" y="972"/>
                  </a:lnTo>
                  <a:lnTo>
                    <a:pt x="600" y="966"/>
                  </a:lnTo>
                  <a:lnTo>
                    <a:pt x="599" y="960"/>
                  </a:lnTo>
                  <a:lnTo>
                    <a:pt x="596" y="954"/>
                  </a:lnTo>
                  <a:lnTo>
                    <a:pt x="593" y="949"/>
                  </a:lnTo>
                  <a:lnTo>
                    <a:pt x="583" y="940"/>
                  </a:lnTo>
                  <a:lnTo>
                    <a:pt x="574" y="928"/>
                  </a:lnTo>
                  <a:lnTo>
                    <a:pt x="563" y="916"/>
                  </a:lnTo>
                  <a:lnTo>
                    <a:pt x="554" y="903"/>
                  </a:lnTo>
                  <a:lnTo>
                    <a:pt x="545" y="891"/>
                  </a:lnTo>
                  <a:lnTo>
                    <a:pt x="536" y="880"/>
                  </a:lnTo>
                  <a:lnTo>
                    <a:pt x="527" y="871"/>
                  </a:lnTo>
                  <a:lnTo>
                    <a:pt x="520" y="863"/>
                  </a:lnTo>
                  <a:lnTo>
                    <a:pt x="517" y="859"/>
                  </a:lnTo>
                  <a:lnTo>
                    <a:pt x="514" y="855"/>
                  </a:lnTo>
                  <a:lnTo>
                    <a:pt x="512" y="851"/>
                  </a:lnTo>
                  <a:lnTo>
                    <a:pt x="511" y="845"/>
                  </a:lnTo>
                  <a:lnTo>
                    <a:pt x="510" y="833"/>
                  </a:lnTo>
                  <a:lnTo>
                    <a:pt x="510" y="822"/>
                  </a:lnTo>
                  <a:lnTo>
                    <a:pt x="511" y="813"/>
                  </a:lnTo>
                  <a:lnTo>
                    <a:pt x="510" y="808"/>
                  </a:lnTo>
                  <a:lnTo>
                    <a:pt x="506" y="807"/>
                  </a:lnTo>
                  <a:lnTo>
                    <a:pt x="499" y="805"/>
                  </a:lnTo>
                  <a:lnTo>
                    <a:pt x="494" y="807"/>
                  </a:lnTo>
                  <a:lnTo>
                    <a:pt x="488" y="809"/>
                  </a:lnTo>
                  <a:lnTo>
                    <a:pt x="482" y="813"/>
                  </a:lnTo>
                  <a:lnTo>
                    <a:pt x="476" y="817"/>
                  </a:lnTo>
                  <a:lnTo>
                    <a:pt x="463" y="828"/>
                  </a:lnTo>
                  <a:lnTo>
                    <a:pt x="451" y="838"/>
                  </a:lnTo>
                  <a:lnTo>
                    <a:pt x="436" y="852"/>
                  </a:lnTo>
                  <a:lnTo>
                    <a:pt x="417" y="873"/>
                  </a:lnTo>
                  <a:lnTo>
                    <a:pt x="396" y="896"/>
                  </a:lnTo>
                  <a:lnTo>
                    <a:pt x="375" y="914"/>
                  </a:lnTo>
                  <a:lnTo>
                    <a:pt x="355" y="929"/>
                  </a:lnTo>
                  <a:lnTo>
                    <a:pt x="335" y="945"/>
                  </a:lnTo>
                  <a:lnTo>
                    <a:pt x="317" y="956"/>
                  </a:lnTo>
                  <a:lnTo>
                    <a:pt x="306" y="965"/>
                  </a:lnTo>
                  <a:lnTo>
                    <a:pt x="303" y="966"/>
                  </a:lnTo>
                  <a:lnTo>
                    <a:pt x="298" y="967"/>
                  </a:lnTo>
                  <a:lnTo>
                    <a:pt x="292" y="967"/>
                  </a:lnTo>
                  <a:lnTo>
                    <a:pt x="286" y="967"/>
                  </a:lnTo>
                  <a:lnTo>
                    <a:pt x="281" y="966"/>
                  </a:lnTo>
                  <a:lnTo>
                    <a:pt x="275" y="962"/>
                  </a:lnTo>
                  <a:lnTo>
                    <a:pt x="270" y="959"/>
                  </a:lnTo>
                  <a:lnTo>
                    <a:pt x="265" y="954"/>
                  </a:lnTo>
                  <a:lnTo>
                    <a:pt x="261" y="948"/>
                  </a:lnTo>
                  <a:lnTo>
                    <a:pt x="259" y="941"/>
                  </a:lnTo>
                  <a:lnTo>
                    <a:pt x="258" y="934"/>
                  </a:lnTo>
                  <a:lnTo>
                    <a:pt x="256" y="926"/>
                  </a:lnTo>
                  <a:lnTo>
                    <a:pt x="255" y="910"/>
                  </a:lnTo>
                  <a:lnTo>
                    <a:pt x="256" y="897"/>
                  </a:lnTo>
                  <a:lnTo>
                    <a:pt x="256" y="885"/>
                  </a:lnTo>
                  <a:lnTo>
                    <a:pt x="256" y="873"/>
                  </a:lnTo>
                  <a:lnTo>
                    <a:pt x="255" y="868"/>
                  </a:lnTo>
                  <a:lnTo>
                    <a:pt x="253" y="865"/>
                  </a:lnTo>
                  <a:lnTo>
                    <a:pt x="249" y="860"/>
                  </a:lnTo>
                  <a:lnTo>
                    <a:pt x="245" y="857"/>
                  </a:lnTo>
                  <a:lnTo>
                    <a:pt x="233" y="851"/>
                  </a:lnTo>
                  <a:lnTo>
                    <a:pt x="221" y="841"/>
                  </a:lnTo>
                  <a:lnTo>
                    <a:pt x="209" y="830"/>
                  </a:lnTo>
                  <a:lnTo>
                    <a:pt x="198" y="817"/>
                  </a:lnTo>
                  <a:lnTo>
                    <a:pt x="193" y="810"/>
                  </a:lnTo>
                  <a:lnTo>
                    <a:pt x="190" y="804"/>
                  </a:lnTo>
                  <a:lnTo>
                    <a:pt x="188" y="798"/>
                  </a:lnTo>
                  <a:lnTo>
                    <a:pt x="185" y="792"/>
                  </a:lnTo>
                  <a:lnTo>
                    <a:pt x="184" y="788"/>
                  </a:lnTo>
                  <a:lnTo>
                    <a:pt x="184" y="782"/>
                  </a:lnTo>
                  <a:lnTo>
                    <a:pt x="184" y="777"/>
                  </a:lnTo>
                  <a:lnTo>
                    <a:pt x="185" y="773"/>
                  </a:lnTo>
                  <a:lnTo>
                    <a:pt x="186" y="765"/>
                  </a:lnTo>
                  <a:lnTo>
                    <a:pt x="188" y="760"/>
                  </a:lnTo>
                  <a:lnTo>
                    <a:pt x="186" y="758"/>
                  </a:lnTo>
                  <a:lnTo>
                    <a:pt x="186" y="757"/>
                  </a:lnTo>
                  <a:lnTo>
                    <a:pt x="184" y="756"/>
                  </a:lnTo>
                  <a:lnTo>
                    <a:pt x="182" y="756"/>
                  </a:lnTo>
                  <a:lnTo>
                    <a:pt x="179" y="754"/>
                  </a:lnTo>
                  <a:lnTo>
                    <a:pt x="178" y="754"/>
                  </a:lnTo>
                  <a:lnTo>
                    <a:pt x="177" y="753"/>
                  </a:lnTo>
                  <a:lnTo>
                    <a:pt x="177" y="751"/>
                  </a:lnTo>
                  <a:lnTo>
                    <a:pt x="178" y="747"/>
                  </a:lnTo>
                  <a:lnTo>
                    <a:pt x="182" y="742"/>
                  </a:lnTo>
                  <a:lnTo>
                    <a:pt x="182" y="740"/>
                  </a:lnTo>
                  <a:lnTo>
                    <a:pt x="182" y="737"/>
                  </a:lnTo>
                  <a:lnTo>
                    <a:pt x="180" y="734"/>
                  </a:lnTo>
                  <a:lnTo>
                    <a:pt x="178" y="731"/>
                  </a:lnTo>
                  <a:lnTo>
                    <a:pt x="173" y="726"/>
                  </a:lnTo>
                  <a:lnTo>
                    <a:pt x="167" y="721"/>
                  </a:lnTo>
                  <a:lnTo>
                    <a:pt x="165" y="718"/>
                  </a:lnTo>
                  <a:lnTo>
                    <a:pt x="163" y="713"/>
                  </a:lnTo>
                  <a:lnTo>
                    <a:pt x="161" y="707"/>
                  </a:lnTo>
                  <a:lnTo>
                    <a:pt x="161" y="700"/>
                  </a:lnTo>
                  <a:lnTo>
                    <a:pt x="161" y="685"/>
                  </a:lnTo>
                  <a:lnTo>
                    <a:pt x="164" y="672"/>
                  </a:lnTo>
                  <a:lnTo>
                    <a:pt x="165" y="659"/>
                  </a:lnTo>
                  <a:lnTo>
                    <a:pt x="164" y="643"/>
                  </a:lnTo>
                  <a:lnTo>
                    <a:pt x="163" y="626"/>
                  </a:lnTo>
                  <a:lnTo>
                    <a:pt x="160" y="612"/>
                  </a:lnTo>
                  <a:lnTo>
                    <a:pt x="160" y="601"/>
                  </a:lnTo>
                  <a:lnTo>
                    <a:pt x="161" y="588"/>
                  </a:lnTo>
                  <a:lnTo>
                    <a:pt x="163" y="582"/>
                  </a:lnTo>
                  <a:lnTo>
                    <a:pt x="164" y="577"/>
                  </a:lnTo>
                  <a:lnTo>
                    <a:pt x="165" y="573"/>
                  </a:lnTo>
                  <a:lnTo>
                    <a:pt x="167" y="568"/>
                  </a:lnTo>
                  <a:lnTo>
                    <a:pt x="174" y="561"/>
                  </a:lnTo>
                  <a:lnTo>
                    <a:pt x="182" y="553"/>
                  </a:lnTo>
                  <a:lnTo>
                    <a:pt x="185" y="549"/>
                  </a:lnTo>
                  <a:lnTo>
                    <a:pt x="188" y="545"/>
                  </a:lnTo>
                  <a:lnTo>
                    <a:pt x="190" y="540"/>
                  </a:lnTo>
                  <a:lnTo>
                    <a:pt x="191" y="534"/>
                  </a:lnTo>
                  <a:lnTo>
                    <a:pt x="192" y="524"/>
                  </a:lnTo>
                  <a:lnTo>
                    <a:pt x="191" y="515"/>
                  </a:lnTo>
                  <a:lnTo>
                    <a:pt x="189" y="511"/>
                  </a:lnTo>
                  <a:lnTo>
                    <a:pt x="188" y="507"/>
                  </a:lnTo>
                  <a:lnTo>
                    <a:pt x="184" y="505"/>
                  </a:lnTo>
                  <a:lnTo>
                    <a:pt x="180" y="501"/>
                  </a:lnTo>
                  <a:lnTo>
                    <a:pt x="173" y="495"/>
                  </a:lnTo>
                  <a:lnTo>
                    <a:pt x="168" y="489"/>
                  </a:lnTo>
                  <a:lnTo>
                    <a:pt x="166" y="485"/>
                  </a:lnTo>
                  <a:lnTo>
                    <a:pt x="165" y="480"/>
                  </a:lnTo>
                  <a:lnTo>
                    <a:pt x="164" y="474"/>
                  </a:lnTo>
                  <a:lnTo>
                    <a:pt x="164" y="468"/>
                  </a:lnTo>
                  <a:lnTo>
                    <a:pt x="164" y="462"/>
                  </a:lnTo>
                  <a:lnTo>
                    <a:pt x="163" y="456"/>
                  </a:lnTo>
                  <a:lnTo>
                    <a:pt x="161" y="450"/>
                  </a:lnTo>
                  <a:lnTo>
                    <a:pt x="159" y="445"/>
                  </a:lnTo>
                  <a:lnTo>
                    <a:pt x="155" y="439"/>
                  </a:lnTo>
                  <a:lnTo>
                    <a:pt x="152" y="435"/>
                  </a:lnTo>
                  <a:lnTo>
                    <a:pt x="146" y="430"/>
                  </a:lnTo>
                  <a:lnTo>
                    <a:pt x="140" y="425"/>
                  </a:lnTo>
                  <a:lnTo>
                    <a:pt x="127" y="414"/>
                  </a:lnTo>
                  <a:lnTo>
                    <a:pt x="116" y="405"/>
                  </a:lnTo>
                  <a:lnTo>
                    <a:pt x="109" y="398"/>
                  </a:lnTo>
                  <a:lnTo>
                    <a:pt x="104" y="389"/>
                  </a:lnTo>
                  <a:lnTo>
                    <a:pt x="102" y="381"/>
                  </a:lnTo>
                  <a:lnTo>
                    <a:pt x="102" y="372"/>
                  </a:lnTo>
                  <a:lnTo>
                    <a:pt x="102" y="366"/>
                  </a:lnTo>
                  <a:lnTo>
                    <a:pt x="102" y="359"/>
                  </a:lnTo>
                  <a:lnTo>
                    <a:pt x="101" y="351"/>
                  </a:lnTo>
                  <a:lnTo>
                    <a:pt x="98" y="343"/>
                  </a:lnTo>
                  <a:lnTo>
                    <a:pt x="95" y="336"/>
                  </a:lnTo>
                  <a:lnTo>
                    <a:pt x="91" y="330"/>
                  </a:lnTo>
                  <a:lnTo>
                    <a:pt x="88" y="326"/>
                  </a:lnTo>
                  <a:lnTo>
                    <a:pt x="84" y="324"/>
                  </a:lnTo>
                  <a:lnTo>
                    <a:pt x="81" y="323"/>
                  </a:lnTo>
                  <a:lnTo>
                    <a:pt x="77" y="323"/>
                  </a:lnTo>
                  <a:lnTo>
                    <a:pt x="73" y="324"/>
                  </a:lnTo>
                  <a:lnTo>
                    <a:pt x="70" y="325"/>
                  </a:lnTo>
                  <a:lnTo>
                    <a:pt x="63" y="330"/>
                  </a:lnTo>
                  <a:lnTo>
                    <a:pt x="53" y="335"/>
                  </a:lnTo>
                  <a:lnTo>
                    <a:pt x="44" y="340"/>
                  </a:lnTo>
                  <a:lnTo>
                    <a:pt x="37" y="342"/>
                  </a:lnTo>
                  <a:lnTo>
                    <a:pt x="31" y="341"/>
                  </a:lnTo>
                  <a:lnTo>
                    <a:pt x="22" y="338"/>
                  </a:lnTo>
                  <a:lnTo>
                    <a:pt x="14" y="335"/>
                  </a:lnTo>
                  <a:lnTo>
                    <a:pt x="4" y="329"/>
                  </a:lnTo>
                  <a:lnTo>
                    <a:pt x="2" y="324"/>
                  </a:lnTo>
                  <a:lnTo>
                    <a:pt x="0" y="321"/>
                  </a:lnTo>
                  <a:lnTo>
                    <a:pt x="0" y="317"/>
                  </a:lnTo>
                  <a:lnTo>
                    <a:pt x="1" y="313"/>
                  </a:lnTo>
                  <a:lnTo>
                    <a:pt x="7" y="307"/>
                  </a:lnTo>
                  <a:lnTo>
                    <a:pt x="14" y="302"/>
                  </a:lnTo>
                  <a:lnTo>
                    <a:pt x="22" y="296"/>
                  </a:lnTo>
                  <a:lnTo>
                    <a:pt x="31" y="286"/>
                  </a:lnTo>
                  <a:lnTo>
                    <a:pt x="34" y="281"/>
                  </a:lnTo>
                  <a:lnTo>
                    <a:pt x="37" y="277"/>
                  </a:lnTo>
                  <a:lnTo>
                    <a:pt x="39" y="272"/>
                  </a:lnTo>
                  <a:lnTo>
                    <a:pt x="39" y="267"/>
                  </a:lnTo>
                  <a:lnTo>
                    <a:pt x="40" y="256"/>
                  </a:lnTo>
                  <a:lnTo>
                    <a:pt x="40" y="243"/>
                  </a:lnTo>
                  <a:lnTo>
                    <a:pt x="40" y="237"/>
                  </a:lnTo>
                  <a:lnTo>
                    <a:pt x="39" y="231"/>
                  </a:lnTo>
                  <a:lnTo>
                    <a:pt x="38" y="227"/>
                  </a:lnTo>
                  <a:lnTo>
                    <a:pt x="35" y="222"/>
                  </a:lnTo>
                  <a:lnTo>
                    <a:pt x="28" y="215"/>
                  </a:lnTo>
                  <a:lnTo>
                    <a:pt x="23" y="208"/>
                  </a:lnTo>
                  <a:lnTo>
                    <a:pt x="22" y="204"/>
                  </a:lnTo>
                  <a:lnTo>
                    <a:pt x="22" y="200"/>
                  </a:lnTo>
                  <a:lnTo>
                    <a:pt x="23" y="198"/>
                  </a:lnTo>
                  <a:lnTo>
                    <a:pt x="27" y="197"/>
                  </a:lnTo>
                  <a:lnTo>
                    <a:pt x="35" y="196"/>
                  </a:lnTo>
                  <a:lnTo>
                    <a:pt x="44" y="197"/>
                  </a:lnTo>
                  <a:lnTo>
                    <a:pt x="53" y="198"/>
                  </a:lnTo>
                  <a:lnTo>
                    <a:pt x="63" y="197"/>
                  </a:lnTo>
                  <a:lnTo>
                    <a:pt x="72" y="195"/>
                  </a:lnTo>
                  <a:lnTo>
                    <a:pt x="78" y="193"/>
                  </a:lnTo>
                  <a:lnTo>
                    <a:pt x="81" y="195"/>
                  </a:lnTo>
                  <a:lnTo>
                    <a:pt x="82" y="196"/>
                  </a:lnTo>
                  <a:lnTo>
                    <a:pt x="84" y="198"/>
                  </a:lnTo>
                  <a:lnTo>
                    <a:pt x="88" y="203"/>
                  </a:lnTo>
                  <a:lnTo>
                    <a:pt x="95" y="214"/>
                  </a:lnTo>
                  <a:lnTo>
                    <a:pt x="104" y="225"/>
                  </a:lnTo>
                  <a:lnTo>
                    <a:pt x="109" y="231"/>
                  </a:lnTo>
                  <a:lnTo>
                    <a:pt x="115" y="237"/>
                  </a:lnTo>
                  <a:lnTo>
                    <a:pt x="121" y="242"/>
                  </a:lnTo>
                  <a:lnTo>
                    <a:pt x="128" y="246"/>
                  </a:lnTo>
                  <a:lnTo>
                    <a:pt x="140" y="252"/>
                  </a:lnTo>
                  <a:lnTo>
                    <a:pt x="151" y="256"/>
                  </a:lnTo>
                  <a:lnTo>
                    <a:pt x="160" y="261"/>
                  </a:lnTo>
                  <a:lnTo>
                    <a:pt x="168" y="267"/>
                  </a:lnTo>
                  <a:lnTo>
                    <a:pt x="177" y="272"/>
                  </a:lnTo>
                  <a:lnTo>
                    <a:pt x="184" y="274"/>
                  </a:lnTo>
                  <a:lnTo>
                    <a:pt x="186" y="273"/>
                  </a:lnTo>
                  <a:lnTo>
                    <a:pt x="189" y="272"/>
                  </a:lnTo>
                  <a:lnTo>
                    <a:pt x="191" y="268"/>
                  </a:lnTo>
                  <a:lnTo>
                    <a:pt x="192" y="263"/>
                  </a:lnTo>
                  <a:lnTo>
                    <a:pt x="193" y="253"/>
                  </a:lnTo>
                  <a:lnTo>
                    <a:pt x="196" y="241"/>
                  </a:lnTo>
                  <a:lnTo>
                    <a:pt x="197" y="236"/>
                  </a:lnTo>
                  <a:lnTo>
                    <a:pt x="199" y="231"/>
                  </a:lnTo>
                  <a:lnTo>
                    <a:pt x="202" y="227"/>
                  </a:lnTo>
                  <a:lnTo>
                    <a:pt x="207" y="223"/>
                  </a:lnTo>
                  <a:lnTo>
                    <a:pt x="211" y="221"/>
                  </a:lnTo>
                  <a:lnTo>
                    <a:pt x="216" y="220"/>
                  </a:lnTo>
                  <a:lnTo>
                    <a:pt x="222" y="220"/>
                  </a:lnTo>
                  <a:lnTo>
                    <a:pt x="227" y="222"/>
                  </a:lnTo>
                  <a:lnTo>
                    <a:pt x="231" y="224"/>
                  </a:lnTo>
                  <a:lnTo>
                    <a:pt x="236" y="229"/>
                  </a:lnTo>
                  <a:lnTo>
                    <a:pt x="239" y="234"/>
                  </a:lnTo>
                  <a:lnTo>
                    <a:pt x="241" y="240"/>
                  </a:lnTo>
                  <a:lnTo>
                    <a:pt x="246" y="253"/>
                  </a:lnTo>
                  <a:lnTo>
                    <a:pt x="251" y="265"/>
                  </a:lnTo>
                  <a:lnTo>
                    <a:pt x="254" y="271"/>
                  </a:lnTo>
                  <a:lnTo>
                    <a:pt x="258" y="275"/>
                  </a:lnTo>
                  <a:lnTo>
                    <a:pt x="262" y="280"/>
                  </a:lnTo>
                  <a:lnTo>
                    <a:pt x="266" y="283"/>
                  </a:lnTo>
                  <a:lnTo>
                    <a:pt x="277" y="286"/>
                  </a:lnTo>
                  <a:lnTo>
                    <a:pt x="287" y="288"/>
                  </a:lnTo>
                  <a:lnTo>
                    <a:pt x="298" y="290"/>
                  </a:lnTo>
                  <a:lnTo>
                    <a:pt x="308" y="292"/>
                  </a:lnTo>
                  <a:lnTo>
                    <a:pt x="314" y="293"/>
                  </a:lnTo>
                  <a:lnTo>
                    <a:pt x="318" y="293"/>
                  </a:lnTo>
                  <a:lnTo>
                    <a:pt x="323" y="293"/>
                  </a:lnTo>
                  <a:lnTo>
                    <a:pt x="327" y="291"/>
                  </a:lnTo>
                  <a:lnTo>
                    <a:pt x="330" y="288"/>
                  </a:lnTo>
                  <a:lnTo>
                    <a:pt x="334" y="285"/>
                  </a:lnTo>
                  <a:lnTo>
                    <a:pt x="336" y="279"/>
                  </a:lnTo>
                  <a:lnTo>
                    <a:pt x="337" y="272"/>
                  </a:lnTo>
                  <a:lnTo>
                    <a:pt x="337" y="254"/>
                  </a:lnTo>
                  <a:lnTo>
                    <a:pt x="336" y="234"/>
                  </a:lnTo>
                  <a:lnTo>
                    <a:pt x="333" y="214"/>
                  </a:lnTo>
                  <a:lnTo>
                    <a:pt x="328" y="196"/>
                  </a:lnTo>
                  <a:lnTo>
                    <a:pt x="323" y="179"/>
                  </a:lnTo>
                  <a:lnTo>
                    <a:pt x="319" y="161"/>
                  </a:lnTo>
                  <a:lnTo>
                    <a:pt x="319" y="154"/>
                  </a:lnTo>
                  <a:lnTo>
                    <a:pt x="319" y="147"/>
                  </a:lnTo>
                  <a:lnTo>
                    <a:pt x="321" y="141"/>
                  </a:lnTo>
                  <a:lnTo>
                    <a:pt x="322" y="136"/>
                  </a:lnTo>
                  <a:lnTo>
                    <a:pt x="325" y="133"/>
                  </a:lnTo>
                  <a:lnTo>
                    <a:pt x="331" y="130"/>
                  </a:lnTo>
                  <a:lnTo>
                    <a:pt x="338" y="128"/>
                  </a:lnTo>
                  <a:lnTo>
                    <a:pt x="347" y="126"/>
                  </a:lnTo>
                  <a:lnTo>
                    <a:pt x="363" y="122"/>
                  </a:lnTo>
                  <a:lnTo>
                    <a:pt x="378" y="120"/>
                  </a:lnTo>
                  <a:lnTo>
                    <a:pt x="387" y="117"/>
                  </a:lnTo>
                  <a:lnTo>
                    <a:pt x="398" y="114"/>
                  </a:lnTo>
                  <a:lnTo>
                    <a:pt x="401" y="110"/>
                  </a:lnTo>
                  <a:lnTo>
                    <a:pt x="405" y="105"/>
                  </a:lnTo>
                  <a:lnTo>
                    <a:pt x="407" y="101"/>
                  </a:lnTo>
                  <a:lnTo>
                    <a:pt x="407" y="94"/>
                  </a:lnTo>
                  <a:lnTo>
                    <a:pt x="407" y="83"/>
                  </a:lnTo>
                  <a:lnTo>
                    <a:pt x="407" y="73"/>
                  </a:lnTo>
                  <a:lnTo>
                    <a:pt x="407" y="61"/>
                  </a:lnTo>
                  <a:lnTo>
                    <a:pt x="407" y="52"/>
                  </a:lnTo>
                  <a:lnTo>
                    <a:pt x="407" y="41"/>
                  </a:lnTo>
                  <a:lnTo>
                    <a:pt x="407" y="36"/>
                  </a:lnTo>
                  <a:lnTo>
                    <a:pt x="409" y="35"/>
                  </a:lnTo>
                  <a:lnTo>
                    <a:pt x="410" y="35"/>
                  </a:lnTo>
                  <a:lnTo>
                    <a:pt x="413" y="36"/>
                  </a:lnTo>
                  <a:lnTo>
                    <a:pt x="417" y="39"/>
                  </a:lnTo>
                  <a:lnTo>
                    <a:pt x="429" y="42"/>
                  </a:lnTo>
                  <a:lnTo>
                    <a:pt x="441" y="45"/>
                  </a:lnTo>
                  <a:lnTo>
                    <a:pt x="455" y="46"/>
                  </a:lnTo>
                  <a:lnTo>
                    <a:pt x="472" y="47"/>
                  </a:lnTo>
                  <a:lnTo>
                    <a:pt x="479" y="48"/>
                  </a:lnTo>
                  <a:lnTo>
                    <a:pt x="485" y="48"/>
                  </a:lnTo>
                  <a:lnTo>
                    <a:pt x="489" y="47"/>
                  </a:lnTo>
                  <a:lnTo>
                    <a:pt x="493" y="46"/>
                  </a:lnTo>
                  <a:lnTo>
                    <a:pt x="500" y="41"/>
                  </a:lnTo>
                  <a:lnTo>
                    <a:pt x="507" y="35"/>
                  </a:lnTo>
                  <a:lnTo>
                    <a:pt x="511" y="33"/>
                  </a:lnTo>
                  <a:lnTo>
                    <a:pt x="516" y="31"/>
                  </a:lnTo>
                  <a:lnTo>
                    <a:pt x="519" y="31"/>
                  </a:lnTo>
                  <a:lnTo>
                    <a:pt x="523" y="32"/>
                  </a:lnTo>
                  <a:lnTo>
                    <a:pt x="530" y="34"/>
                  </a:lnTo>
                  <a:lnTo>
                    <a:pt x="538" y="38"/>
                  </a:lnTo>
                  <a:lnTo>
                    <a:pt x="542" y="38"/>
                  </a:lnTo>
                  <a:lnTo>
                    <a:pt x="547" y="36"/>
                  </a:lnTo>
                  <a:lnTo>
                    <a:pt x="552" y="35"/>
                  </a:lnTo>
                  <a:lnTo>
                    <a:pt x="558" y="33"/>
                  </a:lnTo>
                  <a:lnTo>
                    <a:pt x="573" y="27"/>
                  </a:lnTo>
                  <a:lnTo>
                    <a:pt x="589" y="19"/>
                  </a:lnTo>
                  <a:lnTo>
                    <a:pt x="601" y="13"/>
                  </a:lnTo>
                  <a:lnTo>
                    <a:pt x="613" y="7"/>
                  </a:lnTo>
                  <a:lnTo>
                    <a:pt x="619" y="3"/>
                  </a:lnTo>
                  <a:lnTo>
                    <a:pt x="623" y="0"/>
                  </a:lnTo>
                  <a:lnTo>
                    <a:pt x="624" y="0"/>
                  </a:lnTo>
                  <a:lnTo>
                    <a:pt x="626" y="0"/>
                  </a:lnTo>
                  <a:lnTo>
                    <a:pt x="627" y="1"/>
                  </a:lnTo>
                  <a:lnTo>
                    <a:pt x="631" y="3"/>
                  </a:lnTo>
                  <a:lnTo>
                    <a:pt x="633" y="4"/>
                  </a:lnTo>
                  <a:lnTo>
                    <a:pt x="637" y="7"/>
                  </a:lnTo>
                  <a:lnTo>
                    <a:pt x="642" y="7"/>
                  </a:lnTo>
                  <a:lnTo>
                    <a:pt x="645" y="7"/>
                  </a:lnTo>
                  <a:lnTo>
                    <a:pt x="653" y="8"/>
                  </a:lnTo>
                  <a:lnTo>
                    <a:pt x="662" y="10"/>
                  </a:lnTo>
                  <a:lnTo>
                    <a:pt x="665" y="13"/>
                  </a:lnTo>
                  <a:lnTo>
                    <a:pt x="669" y="16"/>
                  </a:lnTo>
                  <a:lnTo>
                    <a:pt x="670" y="21"/>
                  </a:lnTo>
                  <a:lnTo>
                    <a:pt x="671" y="26"/>
                  </a:lnTo>
                  <a:lnTo>
                    <a:pt x="671" y="39"/>
                  </a:lnTo>
                  <a:lnTo>
                    <a:pt x="673" y="52"/>
                  </a:lnTo>
                  <a:lnTo>
                    <a:pt x="674" y="65"/>
                  </a:lnTo>
                  <a:lnTo>
                    <a:pt x="677" y="77"/>
                  </a:lnTo>
                  <a:lnTo>
                    <a:pt x="687" y="97"/>
                  </a:lnTo>
                  <a:lnTo>
                    <a:pt x="692" y="111"/>
                  </a:lnTo>
                  <a:lnTo>
                    <a:pt x="692" y="118"/>
                  </a:lnTo>
                  <a:lnTo>
                    <a:pt x="689" y="124"/>
                  </a:lnTo>
                  <a:lnTo>
                    <a:pt x="688" y="132"/>
                  </a:lnTo>
                  <a:lnTo>
                    <a:pt x="686" y="139"/>
                  </a:lnTo>
                  <a:lnTo>
                    <a:pt x="683" y="145"/>
                  </a:lnTo>
                  <a:lnTo>
                    <a:pt x="683" y="151"/>
                  </a:lnTo>
                  <a:lnTo>
                    <a:pt x="683" y="153"/>
                  </a:lnTo>
                  <a:lnTo>
                    <a:pt x="686" y="155"/>
                  </a:lnTo>
                  <a:lnTo>
                    <a:pt x="688" y="159"/>
                  </a:lnTo>
                  <a:lnTo>
                    <a:pt x="692" y="161"/>
                  </a:lnTo>
                  <a:lnTo>
                    <a:pt x="699" y="168"/>
                  </a:lnTo>
                  <a:lnTo>
                    <a:pt x="705" y="177"/>
                  </a:lnTo>
                  <a:lnTo>
                    <a:pt x="707" y="181"/>
                  </a:lnTo>
                  <a:lnTo>
                    <a:pt x="709" y="187"/>
                  </a:lnTo>
                  <a:lnTo>
                    <a:pt x="711" y="195"/>
                  </a:lnTo>
                  <a:lnTo>
                    <a:pt x="711" y="202"/>
                  </a:lnTo>
                  <a:lnTo>
                    <a:pt x="711" y="217"/>
                  </a:lnTo>
                  <a:lnTo>
                    <a:pt x="711" y="229"/>
                  </a:lnTo>
                  <a:lnTo>
                    <a:pt x="712" y="234"/>
                  </a:lnTo>
                  <a:lnTo>
                    <a:pt x="713" y="237"/>
                  </a:lnTo>
                  <a:lnTo>
                    <a:pt x="714" y="241"/>
                  </a:lnTo>
                  <a:lnTo>
                    <a:pt x="717" y="244"/>
                  </a:lnTo>
                  <a:lnTo>
                    <a:pt x="722" y="249"/>
                  </a:lnTo>
                  <a:lnTo>
                    <a:pt x="730" y="253"/>
                  </a:lnTo>
                  <a:lnTo>
                    <a:pt x="737" y="259"/>
                  </a:lnTo>
                  <a:lnTo>
                    <a:pt x="741" y="266"/>
                  </a:lnTo>
                  <a:lnTo>
                    <a:pt x="746" y="272"/>
                  </a:lnTo>
                  <a:lnTo>
                    <a:pt x="752" y="277"/>
                  </a:lnTo>
                  <a:lnTo>
                    <a:pt x="759" y="280"/>
                  </a:lnTo>
                  <a:lnTo>
                    <a:pt x="766" y="284"/>
                  </a:lnTo>
                  <a:lnTo>
                    <a:pt x="777" y="288"/>
                  </a:lnTo>
                  <a:lnTo>
                    <a:pt x="790" y="298"/>
                  </a:lnTo>
                  <a:lnTo>
                    <a:pt x="803" y="307"/>
                  </a:lnTo>
                  <a:lnTo>
                    <a:pt x="814" y="317"/>
                  </a:lnTo>
                  <a:lnTo>
                    <a:pt x="831" y="335"/>
                  </a:lnTo>
                  <a:lnTo>
                    <a:pt x="846" y="349"/>
                  </a:lnTo>
                  <a:lnTo>
                    <a:pt x="851" y="350"/>
                  </a:lnTo>
                  <a:lnTo>
                    <a:pt x="856" y="351"/>
                  </a:lnTo>
                  <a:lnTo>
                    <a:pt x="862" y="353"/>
                  </a:lnTo>
                  <a:lnTo>
                    <a:pt x="867" y="353"/>
                  </a:lnTo>
                  <a:lnTo>
                    <a:pt x="881" y="351"/>
                  </a:lnTo>
                  <a:lnTo>
                    <a:pt x="894" y="348"/>
                  </a:lnTo>
                  <a:lnTo>
                    <a:pt x="913" y="342"/>
                  </a:lnTo>
                  <a:lnTo>
                    <a:pt x="925" y="337"/>
                  </a:lnTo>
                  <a:lnTo>
                    <a:pt x="928" y="335"/>
                  </a:lnTo>
                  <a:lnTo>
                    <a:pt x="932" y="332"/>
                  </a:lnTo>
                  <a:lnTo>
                    <a:pt x="936" y="330"/>
                  </a:lnTo>
                  <a:lnTo>
                    <a:pt x="945" y="330"/>
                  </a:lnTo>
                  <a:lnTo>
                    <a:pt x="954" y="329"/>
                  </a:lnTo>
                  <a:lnTo>
                    <a:pt x="963" y="328"/>
                  </a:lnTo>
                  <a:lnTo>
                    <a:pt x="966" y="325"/>
                  </a:lnTo>
                  <a:lnTo>
                    <a:pt x="970" y="323"/>
                  </a:lnTo>
                  <a:lnTo>
                    <a:pt x="972" y="318"/>
                  </a:lnTo>
                  <a:lnTo>
                    <a:pt x="973" y="313"/>
                  </a:lnTo>
                  <a:lnTo>
                    <a:pt x="974" y="303"/>
                  </a:lnTo>
                  <a:lnTo>
                    <a:pt x="978" y="292"/>
                  </a:lnTo>
                  <a:lnTo>
                    <a:pt x="979" y="288"/>
                  </a:lnTo>
                  <a:lnTo>
                    <a:pt x="982" y="286"/>
                  </a:lnTo>
                  <a:lnTo>
                    <a:pt x="984" y="285"/>
                  </a:lnTo>
                  <a:lnTo>
                    <a:pt x="988" y="285"/>
                  </a:lnTo>
                  <a:lnTo>
                    <a:pt x="997" y="288"/>
                  </a:lnTo>
                  <a:lnTo>
                    <a:pt x="1008" y="293"/>
                  </a:lnTo>
                  <a:lnTo>
                    <a:pt x="1013" y="297"/>
                  </a:lnTo>
                  <a:lnTo>
                    <a:pt x="1017" y="300"/>
                  </a:lnTo>
                  <a:lnTo>
                    <a:pt x="1021" y="305"/>
                  </a:lnTo>
                  <a:lnTo>
                    <a:pt x="1024" y="311"/>
                  </a:lnTo>
                  <a:lnTo>
                    <a:pt x="1028" y="317"/>
                  </a:lnTo>
                  <a:lnTo>
                    <a:pt x="1032" y="322"/>
                  </a:lnTo>
                  <a:lnTo>
                    <a:pt x="1035" y="326"/>
                  </a:lnTo>
                  <a:lnTo>
                    <a:pt x="1040" y="330"/>
                  </a:lnTo>
                  <a:lnTo>
                    <a:pt x="1045" y="334"/>
                  </a:lnTo>
                  <a:lnTo>
                    <a:pt x="1049" y="335"/>
                  </a:lnTo>
                  <a:lnTo>
                    <a:pt x="1055" y="336"/>
                  </a:lnTo>
                  <a:lnTo>
                    <a:pt x="1061" y="335"/>
                  </a:lnTo>
                  <a:lnTo>
                    <a:pt x="1073" y="331"/>
                  </a:lnTo>
                  <a:lnTo>
                    <a:pt x="1084" y="326"/>
                  </a:lnTo>
                  <a:lnTo>
                    <a:pt x="1089" y="324"/>
                  </a:lnTo>
                  <a:lnTo>
                    <a:pt x="1095" y="322"/>
                  </a:lnTo>
                  <a:lnTo>
                    <a:pt x="1100" y="319"/>
                  </a:lnTo>
                  <a:lnTo>
                    <a:pt x="1106" y="319"/>
                  </a:lnTo>
                  <a:lnTo>
                    <a:pt x="1121" y="318"/>
                  </a:lnTo>
                  <a:lnTo>
                    <a:pt x="1134" y="316"/>
                  </a:lnTo>
                  <a:lnTo>
                    <a:pt x="1140" y="313"/>
                  </a:lnTo>
                  <a:lnTo>
                    <a:pt x="1143" y="311"/>
                  </a:lnTo>
                  <a:lnTo>
                    <a:pt x="1147" y="309"/>
                  </a:lnTo>
                  <a:lnTo>
                    <a:pt x="1149" y="305"/>
                  </a:lnTo>
                  <a:lnTo>
                    <a:pt x="1152" y="297"/>
                  </a:lnTo>
                  <a:lnTo>
                    <a:pt x="1156" y="287"/>
                  </a:lnTo>
                  <a:lnTo>
                    <a:pt x="1160" y="283"/>
                  </a:lnTo>
                  <a:lnTo>
                    <a:pt x="1163" y="279"/>
                  </a:lnTo>
                  <a:lnTo>
                    <a:pt x="1169" y="275"/>
                  </a:lnTo>
                  <a:lnTo>
                    <a:pt x="1175" y="272"/>
                  </a:lnTo>
                  <a:lnTo>
                    <a:pt x="1185" y="268"/>
                  </a:lnTo>
                  <a:lnTo>
                    <a:pt x="1196" y="266"/>
                  </a:lnTo>
                  <a:lnTo>
                    <a:pt x="1207" y="263"/>
                  </a:lnTo>
                  <a:lnTo>
                    <a:pt x="1218" y="261"/>
                  </a:lnTo>
                  <a:lnTo>
                    <a:pt x="1225" y="260"/>
                  </a:lnTo>
                  <a:lnTo>
                    <a:pt x="1229" y="260"/>
                  </a:lnTo>
                  <a:lnTo>
                    <a:pt x="1229" y="261"/>
                  </a:lnTo>
                  <a:lnTo>
                    <a:pt x="1228" y="267"/>
                  </a:lnTo>
                  <a:lnTo>
                    <a:pt x="1225" y="273"/>
                  </a:lnTo>
                  <a:lnTo>
                    <a:pt x="1224" y="280"/>
                  </a:lnTo>
                  <a:lnTo>
                    <a:pt x="1224" y="287"/>
                  </a:lnTo>
                  <a:lnTo>
                    <a:pt x="1226" y="293"/>
                  </a:lnTo>
                  <a:lnTo>
                    <a:pt x="1230" y="300"/>
                  </a:lnTo>
                  <a:lnTo>
                    <a:pt x="1232" y="307"/>
                  </a:lnTo>
                  <a:lnTo>
                    <a:pt x="1232" y="313"/>
                  </a:lnTo>
                  <a:lnTo>
                    <a:pt x="1232" y="321"/>
                  </a:lnTo>
                  <a:lnTo>
                    <a:pt x="1234" y="326"/>
                  </a:lnTo>
                  <a:lnTo>
                    <a:pt x="1235" y="332"/>
                  </a:lnTo>
                  <a:lnTo>
                    <a:pt x="1238" y="337"/>
                  </a:lnTo>
                  <a:lnTo>
                    <a:pt x="1244" y="343"/>
                  </a:lnTo>
                  <a:lnTo>
                    <a:pt x="1254" y="350"/>
                  </a:lnTo>
                  <a:lnTo>
                    <a:pt x="1265" y="359"/>
                  </a:lnTo>
                  <a:lnTo>
                    <a:pt x="1276" y="367"/>
                  </a:lnTo>
                  <a:lnTo>
                    <a:pt x="1285" y="375"/>
                  </a:lnTo>
                  <a:lnTo>
                    <a:pt x="1291" y="382"/>
                  </a:lnTo>
                  <a:lnTo>
                    <a:pt x="1297" y="387"/>
                  </a:lnTo>
                  <a:lnTo>
                    <a:pt x="1304" y="391"/>
                  </a:lnTo>
                  <a:lnTo>
                    <a:pt x="1312" y="392"/>
                  </a:lnTo>
                  <a:lnTo>
                    <a:pt x="1322" y="392"/>
                  </a:lnTo>
                  <a:lnTo>
                    <a:pt x="1332" y="393"/>
                  </a:lnTo>
                  <a:lnTo>
                    <a:pt x="1342" y="395"/>
                  </a:lnTo>
                  <a:lnTo>
                    <a:pt x="1351" y="399"/>
                  </a:lnTo>
                  <a:lnTo>
                    <a:pt x="1357" y="400"/>
                  </a:lnTo>
                  <a:lnTo>
                    <a:pt x="1363" y="401"/>
                  </a:lnTo>
                  <a:lnTo>
                    <a:pt x="1370" y="403"/>
                  </a:lnTo>
                  <a:lnTo>
                    <a:pt x="1379" y="403"/>
                  </a:lnTo>
                  <a:lnTo>
                    <a:pt x="1387" y="401"/>
                  </a:lnTo>
                  <a:lnTo>
                    <a:pt x="1395" y="399"/>
                  </a:lnTo>
                  <a:lnTo>
                    <a:pt x="1404" y="397"/>
                  </a:lnTo>
                  <a:lnTo>
                    <a:pt x="1412" y="392"/>
                  </a:lnTo>
                  <a:lnTo>
                    <a:pt x="1427" y="382"/>
                  </a:lnTo>
                  <a:lnTo>
                    <a:pt x="1442" y="370"/>
                  </a:lnTo>
                  <a:lnTo>
                    <a:pt x="1455" y="359"/>
                  </a:lnTo>
                  <a:lnTo>
                    <a:pt x="1467" y="348"/>
                  </a:lnTo>
                  <a:lnTo>
                    <a:pt x="1471" y="344"/>
                  </a:lnTo>
                  <a:lnTo>
                    <a:pt x="1476" y="341"/>
                  </a:lnTo>
                  <a:lnTo>
                    <a:pt x="1482" y="338"/>
                  </a:lnTo>
                  <a:lnTo>
                    <a:pt x="1488" y="336"/>
                  </a:lnTo>
                  <a:lnTo>
                    <a:pt x="1500" y="335"/>
                  </a:lnTo>
                  <a:lnTo>
                    <a:pt x="1513" y="336"/>
                  </a:lnTo>
                  <a:lnTo>
                    <a:pt x="1520" y="337"/>
                  </a:lnTo>
                  <a:lnTo>
                    <a:pt x="1526" y="340"/>
                  </a:lnTo>
                  <a:lnTo>
                    <a:pt x="1532" y="342"/>
                  </a:lnTo>
                  <a:lnTo>
                    <a:pt x="1538" y="345"/>
                  </a:lnTo>
                  <a:lnTo>
                    <a:pt x="1547" y="353"/>
                  </a:lnTo>
                  <a:lnTo>
                    <a:pt x="1557" y="360"/>
                  </a:lnTo>
                  <a:lnTo>
                    <a:pt x="1566" y="363"/>
                  </a:lnTo>
                  <a:lnTo>
                    <a:pt x="1574" y="365"/>
                  </a:lnTo>
                  <a:lnTo>
                    <a:pt x="1583" y="363"/>
                  </a:lnTo>
                  <a:lnTo>
                    <a:pt x="1595" y="361"/>
                  </a:lnTo>
                  <a:lnTo>
                    <a:pt x="1607" y="359"/>
                  </a:lnTo>
                  <a:lnTo>
                    <a:pt x="1618" y="359"/>
                  </a:lnTo>
                  <a:lnTo>
                    <a:pt x="1621" y="360"/>
                  </a:lnTo>
                  <a:lnTo>
                    <a:pt x="1625" y="361"/>
                  </a:lnTo>
                  <a:lnTo>
                    <a:pt x="1627" y="363"/>
                  </a:lnTo>
                  <a:lnTo>
                    <a:pt x="1628" y="366"/>
                  </a:lnTo>
                  <a:lnTo>
                    <a:pt x="1631" y="375"/>
                  </a:lnTo>
                  <a:lnTo>
                    <a:pt x="1635" y="386"/>
                  </a:lnTo>
                  <a:lnTo>
                    <a:pt x="1639" y="392"/>
                  </a:lnTo>
                  <a:lnTo>
                    <a:pt x="1643" y="398"/>
                  </a:lnTo>
                  <a:lnTo>
                    <a:pt x="1647" y="404"/>
                  </a:lnTo>
                  <a:lnTo>
                    <a:pt x="1653" y="411"/>
                  </a:lnTo>
                  <a:lnTo>
                    <a:pt x="1663" y="420"/>
                  </a:lnTo>
                  <a:lnTo>
                    <a:pt x="1672" y="430"/>
                  </a:lnTo>
                  <a:lnTo>
                    <a:pt x="1681" y="438"/>
                  </a:lnTo>
                  <a:lnTo>
                    <a:pt x="1688" y="448"/>
                  </a:lnTo>
                  <a:lnTo>
                    <a:pt x="1688" y="450"/>
                  </a:lnTo>
                  <a:lnTo>
                    <a:pt x="1688" y="451"/>
                  </a:lnTo>
                  <a:lnTo>
                    <a:pt x="1687" y="452"/>
                  </a:lnTo>
                  <a:lnTo>
                    <a:pt x="1685" y="452"/>
                  </a:lnTo>
                  <a:lnTo>
                    <a:pt x="1681" y="454"/>
                  </a:lnTo>
                  <a:lnTo>
                    <a:pt x="1677" y="454"/>
                  </a:lnTo>
                  <a:lnTo>
                    <a:pt x="1672" y="455"/>
                  </a:lnTo>
                  <a:lnTo>
                    <a:pt x="1669" y="457"/>
                  </a:lnTo>
                  <a:lnTo>
                    <a:pt x="1664" y="458"/>
                  </a:lnTo>
                  <a:lnTo>
                    <a:pt x="1663" y="462"/>
                  </a:lnTo>
                  <a:lnTo>
                    <a:pt x="1662" y="466"/>
                  </a:lnTo>
                  <a:lnTo>
                    <a:pt x="1660" y="473"/>
                  </a:lnTo>
                  <a:lnTo>
                    <a:pt x="1660" y="481"/>
                  </a:lnTo>
                  <a:lnTo>
                    <a:pt x="1662" y="491"/>
                  </a:lnTo>
                  <a:lnTo>
                    <a:pt x="1663" y="500"/>
                  </a:lnTo>
                  <a:lnTo>
                    <a:pt x="1664" y="510"/>
                  </a:lnTo>
                  <a:lnTo>
                    <a:pt x="1666" y="518"/>
                  </a:lnTo>
                  <a:lnTo>
                    <a:pt x="1670" y="524"/>
                  </a:lnTo>
                  <a:lnTo>
                    <a:pt x="1675" y="534"/>
                  </a:lnTo>
                  <a:lnTo>
                    <a:pt x="1679" y="545"/>
                  </a:lnTo>
                  <a:lnTo>
                    <a:pt x="1682" y="555"/>
                  </a:lnTo>
                  <a:lnTo>
                    <a:pt x="1684" y="567"/>
                  </a:lnTo>
                  <a:lnTo>
                    <a:pt x="1685" y="573"/>
                  </a:lnTo>
                  <a:lnTo>
                    <a:pt x="1687" y="577"/>
                  </a:lnTo>
                  <a:lnTo>
                    <a:pt x="1689" y="583"/>
                  </a:lnTo>
                  <a:lnTo>
                    <a:pt x="1692" y="587"/>
                  </a:lnTo>
                  <a:lnTo>
                    <a:pt x="1697" y="592"/>
                  </a:lnTo>
                  <a:lnTo>
                    <a:pt x="1704" y="596"/>
                  </a:lnTo>
                  <a:lnTo>
                    <a:pt x="1708" y="599"/>
                  </a:lnTo>
                  <a:lnTo>
                    <a:pt x="1711" y="600"/>
                  </a:lnTo>
                  <a:lnTo>
                    <a:pt x="1715" y="600"/>
                  </a:lnTo>
                  <a:lnTo>
                    <a:pt x="1717" y="599"/>
                  </a:lnTo>
                  <a:lnTo>
                    <a:pt x="1723" y="589"/>
                  </a:lnTo>
                  <a:lnTo>
                    <a:pt x="1728" y="578"/>
                  </a:lnTo>
                  <a:lnTo>
                    <a:pt x="1726" y="570"/>
                  </a:lnTo>
                  <a:lnTo>
                    <a:pt x="1725" y="561"/>
                  </a:lnTo>
                  <a:lnTo>
                    <a:pt x="1727" y="559"/>
                  </a:lnTo>
                  <a:lnTo>
                    <a:pt x="1731" y="559"/>
                  </a:lnTo>
                  <a:lnTo>
                    <a:pt x="1739" y="562"/>
                  </a:lnTo>
                  <a:lnTo>
                    <a:pt x="1746" y="565"/>
                  </a:lnTo>
                  <a:lnTo>
                    <a:pt x="1748" y="567"/>
                  </a:lnTo>
                  <a:lnTo>
                    <a:pt x="1752" y="568"/>
                  </a:lnTo>
                  <a:lnTo>
                    <a:pt x="1754" y="568"/>
                  </a:lnTo>
                  <a:lnTo>
                    <a:pt x="1757" y="565"/>
                  </a:lnTo>
                  <a:lnTo>
                    <a:pt x="1763" y="562"/>
                  </a:lnTo>
                  <a:lnTo>
                    <a:pt x="1770" y="559"/>
                  </a:lnTo>
                  <a:lnTo>
                    <a:pt x="1777" y="559"/>
                  </a:lnTo>
                  <a:lnTo>
                    <a:pt x="1784" y="561"/>
                  </a:lnTo>
                  <a:lnTo>
                    <a:pt x="1792" y="561"/>
                  </a:lnTo>
                  <a:lnTo>
                    <a:pt x="1801" y="561"/>
                  </a:lnTo>
                  <a:lnTo>
                    <a:pt x="1809" y="562"/>
                  </a:lnTo>
                  <a:lnTo>
                    <a:pt x="1816" y="564"/>
                  </a:lnTo>
                  <a:lnTo>
                    <a:pt x="1828" y="571"/>
                  </a:lnTo>
                  <a:lnTo>
                    <a:pt x="1839" y="577"/>
                  </a:lnTo>
                  <a:lnTo>
                    <a:pt x="1842" y="578"/>
                  </a:lnTo>
                  <a:lnTo>
                    <a:pt x="1846" y="581"/>
                  </a:lnTo>
                  <a:lnTo>
                    <a:pt x="1847" y="582"/>
                  </a:lnTo>
                  <a:lnTo>
                    <a:pt x="1848" y="583"/>
                  </a:lnTo>
                  <a:lnTo>
                    <a:pt x="1848" y="584"/>
                  </a:lnTo>
                  <a:lnTo>
                    <a:pt x="1847" y="586"/>
                  </a:lnTo>
                  <a:lnTo>
                    <a:pt x="1837" y="594"/>
                  </a:lnTo>
                  <a:lnTo>
                    <a:pt x="1829" y="602"/>
                  </a:lnTo>
                  <a:lnTo>
                    <a:pt x="1828" y="606"/>
                  </a:lnTo>
                  <a:lnTo>
                    <a:pt x="1827" y="611"/>
                  </a:lnTo>
                  <a:lnTo>
                    <a:pt x="1827" y="614"/>
                  </a:lnTo>
                  <a:lnTo>
                    <a:pt x="1827" y="619"/>
                  </a:lnTo>
                  <a:lnTo>
                    <a:pt x="1828" y="624"/>
                  </a:lnTo>
                  <a:lnTo>
                    <a:pt x="1830" y="628"/>
                  </a:lnTo>
                  <a:lnTo>
                    <a:pt x="1833" y="633"/>
                  </a:lnTo>
                  <a:lnTo>
                    <a:pt x="1836" y="638"/>
                  </a:lnTo>
                  <a:lnTo>
                    <a:pt x="1847" y="649"/>
                  </a:lnTo>
                  <a:lnTo>
                    <a:pt x="1859" y="663"/>
                  </a:lnTo>
                  <a:lnTo>
                    <a:pt x="1871" y="676"/>
                  </a:lnTo>
                  <a:lnTo>
                    <a:pt x="1880" y="687"/>
                  </a:lnTo>
                  <a:lnTo>
                    <a:pt x="1885" y="693"/>
                  </a:lnTo>
                  <a:lnTo>
                    <a:pt x="1889" y="700"/>
                  </a:lnTo>
                  <a:lnTo>
                    <a:pt x="1891" y="706"/>
                  </a:lnTo>
                  <a:lnTo>
                    <a:pt x="1892" y="712"/>
                  </a:lnTo>
                  <a:lnTo>
                    <a:pt x="1893" y="719"/>
                  </a:lnTo>
                  <a:lnTo>
                    <a:pt x="1896" y="726"/>
                  </a:lnTo>
                  <a:lnTo>
                    <a:pt x="1897" y="729"/>
                  </a:lnTo>
                  <a:lnTo>
                    <a:pt x="1899" y="732"/>
                  </a:lnTo>
                  <a:lnTo>
                    <a:pt x="1900" y="734"/>
                  </a:lnTo>
                  <a:lnTo>
                    <a:pt x="1904" y="737"/>
                  </a:lnTo>
                  <a:lnTo>
                    <a:pt x="1909" y="738"/>
                  </a:lnTo>
                  <a:lnTo>
                    <a:pt x="1915" y="737"/>
                  </a:lnTo>
                  <a:lnTo>
                    <a:pt x="1921" y="735"/>
                  </a:lnTo>
                  <a:lnTo>
                    <a:pt x="1927" y="733"/>
                  </a:lnTo>
                  <a:lnTo>
                    <a:pt x="1930" y="733"/>
                  </a:lnTo>
                  <a:lnTo>
                    <a:pt x="1933" y="734"/>
                  </a:lnTo>
                  <a:lnTo>
                    <a:pt x="1934" y="735"/>
                  </a:lnTo>
                  <a:lnTo>
                    <a:pt x="1936" y="738"/>
                  </a:lnTo>
                  <a:lnTo>
                    <a:pt x="1939" y="744"/>
                  </a:lnTo>
                  <a:lnTo>
                    <a:pt x="1941" y="750"/>
                  </a:lnTo>
                  <a:lnTo>
                    <a:pt x="1944" y="757"/>
                  </a:lnTo>
                  <a:lnTo>
                    <a:pt x="1952" y="765"/>
                  </a:lnTo>
                  <a:lnTo>
                    <a:pt x="1956" y="769"/>
                  </a:lnTo>
                  <a:lnTo>
                    <a:pt x="1961" y="771"/>
                  </a:lnTo>
                  <a:lnTo>
                    <a:pt x="1968" y="772"/>
                  </a:lnTo>
                  <a:lnTo>
                    <a:pt x="1975" y="772"/>
                  </a:lnTo>
                  <a:lnTo>
                    <a:pt x="1984" y="771"/>
                  </a:lnTo>
                  <a:lnTo>
                    <a:pt x="1992" y="769"/>
                  </a:lnTo>
                  <a:lnTo>
                    <a:pt x="1999" y="765"/>
                  </a:lnTo>
                  <a:lnTo>
                    <a:pt x="2006" y="762"/>
                  </a:lnTo>
                  <a:lnTo>
                    <a:pt x="2019" y="753"/>
                  </a:lnTo>
                  <a:lnTo>
                    <a:pt x="2029" y="747"/>
                  </a:lnTo>
                  <a:lnTo>
                    <a:pt x="2032" y="744"/>
                  </a:lnTo>
                  <a:lnTo>
                    <a:pt x="2034" y="741"/>
                  </a:lnTo>
                  <a:lnTo>
                    <a:pt x="2035" y="739"/>
                  </a:lnTo>
                  <a:lnTo>
                    <a:pt x="2035" y="735"/>
                  </a:lnTo>
                  <a:lnTo>
                    <a:pt x="2032" y="731"/>
                  </a:lnTo>
                  <a:lnTo>
                    <a:pt x="2029" y="723"/>
                  </a:lnTo>
                  <a:lnTo>
                    <a:pt x="2025" y="712"/>
                  </a:lnTo>
                  <a:lnTo>
                    <a:pt x="2023" y="695"/>
                  </a:lnTo>
                  <a:lnTo>
                    <a:pt x="2023" y="679"/>
                  </a:lnTo>
                  <a:lnTo>
                    <a:pt x="2023" y="669"/>
                  </a:lnTo>
                  <a:lnTo>
                    <a:pt x="2023" y="662"/>
                  </a:lnTo>
                  <a:lnTo>
                    <a:pt x="2021" y="655"/>
                  </a:lnTo>
                  <a:lnTo>
                    <a:pt x="2017" y="649"/>
                  </a:lnTo>
                  <a:lnTo>
                    <a:pt x="2012" y="644"/>
                  </a:lnTo>
                  <a:lnTo>
                    <a:pt x="2009" y="639"/>
                  </a:lnTo>
                  <a:lnTo>
                    <a:pt x="2006" y="634"/>
                  </a:lnTo>
                  <a:lnTo>
                    <a:pt x="2007" y="632"/>
                  </a:lnTo>
                  <a:lnTo>
                    <a:pt x="2009" y="631"/>
                  </a:lnTo>
                  <a:lnTo>
                    <a:pt x="2010" y="630"/>
                  </a:lnTo>
                  <a:lnTo>
                    <a:pt x="2013" y="630"/>
                  </a:lnTo>
                  <a:lnTo>
                    <a:pt x="2022" y="632"/>
                  </a:lnTo>
                  <a:lnTo>
                    <a:pt x="2031" y="633"/>
                  </a:lnTo>
                  <a:lnTo>
                    <a:pt x="2035" y="633"/>
                  </a:lnTo>
                  <a:lnTo>
                    <a:pt x="2040" y="632"/>
                  </a:lnTo>
                  <a:lnTo>
                    <a:pt x="2043" y="630"/>
                  </a:lnTo>
                  <a:lnTo>
                    <a:pt x="2046" y="626"/>
                  </a:lnTo>
                  <a:lnTo>
                    <a:pt x="2049" y="616"/>
                  </a:lnTo>
                  <a:lnTo>
                    <a:pt x="2054" y="605"/>
                  </a:lnTo>
                  <a:lnTo>
                    <a:pt x="2059" y="593"/>
                  </a:lnTo>
                  <a:lnTo>
                    <a:pt x="2063" y="584"/>
                  </a:lnTo>
                  <a:lnTo>
                    <a:pt x="2069" y="577"/>
                  </a:lnTo>
                  <a:lnTo>
                    <a:pt x="2078" y="569"/>
                  </a:lnTo>
                  <a:lnTo>
                    <a:pt x="2085" y="562"/>
                  </a:lnTo>
                  <a:lnTo>
                    <a:pt x="2091" y="558"/>
                  </a:lnTo>
                  <a:lnTo>
                    <a:pt x="2094" y="558"/>
                  </a:lnTo>
                  <a:lnTo>
                    <a:pt x="2097" y="559"/>
                  </a:lnTo>
                  <a:lnTo>
                    <a:pt x="2100" y="562"/>
                  </a:lnTo>
                  <a:lnTo>
                    <a:pt x="2103" y="564"/>
                  </a:lnTo>
                  <a:lnTo>
                    <a:pt x="2111" y="571"/>
                  </a:lnTo>
                  <a:lnTo>
                    <a:pt x="2118" y="578"/>
                  </a:lnTo>
                  <a:lnTo>
                    <a:pt x="2124" y="587"/>
                  </a:lnTo>
                  <a:lnTo>
                    <a:pt x="2129" y="596"/>
                  </a:lnTo>
                  <a:lnTo>
                    <a:pt x="2133" y="608"/>
                  </a:lnTo>
                  <a:lnTo>
                    <a:pt x="2136" y="621"/>
                  </a:lnTo>
                  <a:lnTo>
                    <a:pt x="2137" y="639"/>
                  </a:lnTo>
                  <a:lnTo>
                    <a:pt x="2139" y="660"/>
                  </a:lnTo>
                  <a:lnTo>
                    <a:pt x="2142" y="671"/>
                  </a:lnTo>
                  <a:lnTo>
                    <a:pt x="2143" y="681"/>
                  </a:lnTo>
                  <a:lnTo>
                    <a:pt x="2147" y="689"/>
                  </a:lnTo>
                  <a:lnTo>
                    <a:pt x="2150" y="695"/>
                  </a:lnTo>
                  <a:lnTo>
                    <a:pt x="2167" y="713"/>
                  </a:lnTo>
                  <a:lnTo>
                    <a:pt x="2180" y="729"/>
                  </a:lnTo>
                  <a:lnTo>
                    <a:pt x="2185" y="740"/>
                  </a:lnTo>
                  <a:lnTo>
                    <a:pt x="2189" y="754"/>
                  </a:lnTo>
                  <a:lnTo>
                    <a:pt x="2194" y="769"/>
                  </a:lnTo>
                  <a:lnTo>
                    <a:pt x="2200" y="781"/>
                  </a:lnTo>
                  <a:lnTo>
                    <a:pt x="2208" y="789"/>
                  </a:lnTo>
                  <a:lnTo>
                    <a:pt x="2216" y="795"/>
                  </a:lnTo>
                  <a:lnTo>
                    <a:pt x="2225" y="798"/>
                  </a:lnTo>
                  <a:lnTo>
                    <a:pt x="2236" y="802"/>
                  </a:lnTo>
                  <a:lnTo>
                    <a:pt x="2242" y="803"/>
                  </a:lnTo>
                  <a:lnTo>
                    <a:pt x="2246" y="804"/>
                  </a:lnTo>
                  <a:lnTo>
                    <a:pt x="2251" y="807"/>
                  </a:lnTo>
                  <a:lnTo>
                    <a:pt x="2256" y="809"/>
                  </a:lnTo>
                  <a:lnTo>
                    <a:pt x="2261" y="813"/>
                  </a:lnTo>
                  <a:lnTo>
                    <a:pt x="2264" y="817"/>
                  </a:lnTo>
                  <a:lnTo>
                    <a:pt x="2268" y="822"/>
                  </a:lnTo>
                  <a:lnTo>
                    <a:pt x="2270" y="827"/>
                  </a:lnTo>
                  <a:lnTo>
                    <a:pt x="2276" y="841"/>
                  </a:lnTo>
                  <a:lnTo>
                    <a:pt x="2283" y="858"/>
                  </a:lnTo>
                  <a:lnTo>
                    <a:pt x="2290" y="874"/>
                  </a:lnTo>
                  <a:lnTo>
                    <a:pt x="2298" y="889"/>
                  </a:lnTo>
                  <a:lnTo>
                    <a:pt x="2302" y="901"/>
                  </a:lnTo>
                  <a:lnTo>
                    <a:pt x="2307" y="911"/>
                  </a:lnTo>
                  <a:lnTo>
                    <a:pt x="2309" y="915"/>
                  </a:lnTo>
                  <a:lnTo>
                    <a:pt x="2314" y="917"/>
                  </a:lnTo>
                  <a:lnTo>
                    <a:pt x="2319" y="917"/>
                  </a:lnTo>
                  <a:lnTo>
                    <a:pt x="2327" y="915"/>
                  </a:lnTo>
                  <a:lnTo>
                    <a:pt x="2331" y="914"/>
                  </a:lnTo>
                  <a:lnTo>
                    <a:pt x="2334" y="912"/>
                  </a:lnTo>
                  <a:lnTo>
                    <a:pt x="2338" y="912"/>
                  </a:lnTo>
                  <a:lnTo>
                    <a:pt x="2342" y="914"/>
                  </a:lnTo>
                  <a:lnTo>
                    <a:pt x="2347" y="916"/>
                  </a:lnTo>
                  <a:lnTo>
                    <a:pt x="2352" y="920"/>
                  </a:lnTo>
                  <a:lnTo>
                    <a:pt x="2357" y="924"/>
                  </a:lnTo>
                  <a:lnTo>
                    <a:pt x="2361" y="928"/>
                  </a:lnTo>
                  <a:lnTo>
                    <a:pt x="2365" y="929"/>
                  </a:lnTo>
                  <a:lnTo>
                    <a:pt x="2369" y="929"/>
                  </a:lnTo>
                  <a:lnTo>
                    <a:pt x="2387" y="914"/>
                  </a:lnTo>
                  <a:lnTo>
                    <a:pt x="2399" y="901"/>
                  </a:lnTo>
                  <a:lnTo>
                    <a:pt x="2405" y="899"/>
                  </a:lnTo>
                  <a:lnTo>
                    <a:pt x="2409" y="899"/>
                  </a:lnTo>
                  <a:lnTo>
                    <a:pt x="2413" y="901"/>
                  </a:lnTo>
                  <a:lnTo>
                    <a:pt x="2419" y="901"/>
                  </a:lnTo>
                  <a:lnTo>
                    <a:pt x="2421" y="902"/>
                  </a:lnTo>
                  <a:lnTo>
                    <a:pt x="2425" y="901"/>
                  </a:lnTo>
                  <a:lnTo>
                    <a:pt x="2428" y="899"/>
                  </a:lnTo>
                  <a:lnTo>
                    <a:pt x="2431" y="897"/>
                  </a:lnTo>
                  <a:lnTo>
                    <a:pt x="2432" y="893"/>
                  </a:lnTo>
                  <a:lnTo>
                    <a:pt x="2432" y="890"/>
                  </a:lnTo>
                  <a:lnTo>
                    <a:pt x="2432" y="885"/>
                  </a:lnTo>
                  <a:lnTo>
                    <a:pt x="2429" y="880"/>
                  </a:lnTo>
                  <a:lnTo>
                    <a:pt x="2425" y="870"/>
                  </a:lnTo>
                  <a:lnTo>
                    <a:pt x="2420" y="858"/>
                  </a:lnTo>
                  <a:lnTo>
                    <a:pt x="2416" y="845"/>
                  </a:lnTo>
                  <a:lnTo>
                    <a:pt x="2414" y="833"/>
                  </a:lnTo>
                  <a:lnTo>
                    <a:pt x="2414" y="827"/>
                  </a:lnTo>
                  <a:lnTo>
                    <a:pt x="2415" y="821"/>
                  </a:lnTo>
                  <a:lnTo>
                    <a:pt x="2418" y="816"/>
                  </a:lnTo>
                  <a:lnTo>
                    <a:pt x="2420" y="811"/>
                  </a:lnTo>
                  <a:lnTo>
                    <a:pt x="2425" y="807"/>
                  </a:lnTo>
                  <a:lnTo>
                    <a:pt x="2429" y="803"/>
                  </a:lnTo>
                  <a:lnTo>
                    <a:pt x="2437" y="800"/>
                  </a:lnTo>
                  <a:lnTo>
                    <a:pt x="2443" y="798"/>
                  </a:lnTo>
                  <a:lnTo>
                    <a:pt x="2450" y="796"/>
                  </a:lnTo>
                  <a:lnTo>
                    <a:pt x="2457" y="792"/>
                  </a:lnTo>
                  <a:lnTo>
                    <a:pt x="2463" y="788"/>
                  </a:lnTo>
                  <a:lnTo>
                    <a:pt x="2470" y="782"/>
                  </a:lnTo>
                  <a:lnTo>
                    <a:pt x="2481" y="771"/>
                  </a:lnTo>
                  <a:lnTo>
                    <a:pt x="2491" y="760"/>
                  </a:lnTo>
                  <a:lnTo>
                    <a:pt x="2497" y="757"/>
                  </a:lnTo>
                  <a:lnTo>
                    <a:pt x="2503" y="753"/>
                  </a:lnTo>
                  <a:lnTo>
                    <a:pt x="2509" y="751"/>
                  </a:lnTo>
                  <a:lnTo>
                    <a:pt x="2515" y="750"/>
                  </a:lnTo>
                  <a:lnTo>
                    <a:pt x="2528" y="747"/>
                  </a:lnTo>
                  <a:lnTo>
                    <a:pt x="2540" y="746"/>
                  </a:lnTo>
                  <a:lnTo>
                    <a:pt x="2551" y="744"/>
                  </a:lnTo>
                  <a:lnTo>
                    <a:pt x="2560" y="741"/>
                  </a:lnTo>
                  <a:lnTo>
                    <a:pt x="2564" y="739"/>
                  </a:lnTo>
                  <a:lnTo>
                    <a:pt x="2566" y="735"/>
                  </a:lnTo>
                  <a:lnTo>
                    <a:pt x="2569" y="732"/>
                  </a:lnTo>
                  <a:lnTo>
                    <a:pt x="2571" y="727"/>
                  </a:lnTo>
                  <a:lnTo>
                    <a:pt x="2571" y="716"/>
                  </a:lnTo>
                  <a:lnTo>
                    <a:pt x="2571" y="706"/>
                  </a:lnTo>
                  <a:lnTo>
                    <a:pt x="2571" y="700"/>
                  </a:lnTo>
                  <a:lnTo>
                    <a:pt x="2573" y="694"/>
                  </a:lnTo>
                  <a:lnTo>
                    <a:pt x="2576" y="688"/>
                  </a:lnTo>
                  <a:lnTo>
                    <a:pt x="2580" y="682"/>
                  </a:lnTo>
                  <a:lnTo>
                    <a:pt x="2586" y="677"/>
                  </a:lnTo>
                  <a:lnTo>
                    <a:pt x="2594" y="672"/>
                  </a:lnTo>
                  <a:lnTo>
                    <a:pt x="2599" y="669"/>
                  </a:lnTo>
                  <a:lnTo>
                    <a:pt x="2607" y="668"/>
                  </a:lnTo>
                  <a:lnTo>
                    <a:pt x="2614" y="666"/>
                  </a:lnTo>
                  <a:lnTo>
                    <a:pt x="2619" y="668"/>
                  </a:lnTo>
                  <a:lnTo>
                    <a:pt x="2624" y="670"/>
                  </a:lnTo>
                  <a:lnTo>
                    <a:pt x="2628" y="672"/>
                  </a:lnTo>
                  <a:lnTo>
                    <a:pt x="2633" y="682"/>
                  </a:lnTo>
                  <a:lnTo>
                    <a:pt x="2635" y="691"/>
                  </a:lnTo>
                  <a:lnTo>
                    <a:pt x="2638" y="701"/>
                  </a:lnTo>
                  <a:lnTo>
                    <a:pt x="2641" y="712"/>
                  </a:lnTo>
                  <a:lnTo>
                    <a:pt x="2643" y="716"/>
                  </a:lnTo>
                  <a:lnTo>
                    <a:pt x="2647" y="721"/>
                  </a:lnTo>
                  <a:lnTo>
                    <a:pt x="2652" y="726"/>
                  </a:lnTo>
                  <a:lnTo>
                    <a:pt x="2657" y="728"/>
                  </a:lnTo>
                  <a:lnTo>
                    <a:pt x="2661" y="731"/>
                  </a:lnTo>
                  <a:lnTo>
                    <a:pt x="2666" y="731"/>
                  </a:lnTo>
                  <a:lnTo>
                    <a:pt x="2668" y="731"/>
                  </a:lnTo>
                  <a:lnTo>
                    <a:pt x="2670" y="729"/>
                  </a:lnTo>
                  <a:lnTo>
                    <a:pt x="2671" y="727"/>
                  </a:lnTo>
                  <a:lnTo>
                    <a:pt x="2672" y="726"/>
                  </a:lnTo>
                  <a:lnTo>
                    <a:pt x="2678" y="713"/>
                  </a:lnTo>
                  <a:lnTo>
                    <a:pt x="2685" y="697"/>
                  </a:lnTo>
                  <a:lnTo>
                    <a:pt x="2695" y="682"/>
                  </a:lnTo>
                  <a:lnTo>
                    <a:pt x="2701" y="669"/>
                  </a:lnTo>
                  <a:lnTo>
                    <a:pt x="2706" y="657"/>
                  </a:lnTo>
                  <a:lnTo>
                    <a:pt x="2714" y="646"/>
                  </a:lnTo>
                  <a:lnTo>
                    <a:pt x="2718" y="637"/>
                  </a:lnTo>
                  <a:lnTo>
                    <a:pt x="2722" y="632"/>
                  </a:lnTo>
                  <a:lnTo>
                    <a:pt x="2724" y="631"/>
                  </a:lnTo>
                  <a:lnTo>
                    <a:pt x="2725" y="631"/>
                  </a:lnTo>
                  <a:lnTo>
                    <a:pt x="2725" y="633"/>
                  </a:lnTo>
                  <a:lnTo>
                    <a:pt x="2727" y="636"/>
                  </a:lnTo>
                  <a:lnTo>
                    <a:pt x="2728" y="643"/>
                  </a:lnTo>
                  <a:lnTo>
                    <a:pt x="2729" y="652"/>
                  </a:lnTo>
                  <a:lnTo>
                    <a:pt x="2731" y="662"/>
                  </a:lnTo>
                  <a:lnTo>
                    <a:pt x="2735" y="672"/>
                  </a:lnTo>
                  <a:lnTo>
                    <a:pt x="2741" y="682"/>
                  </a:lnTo>
                  <a:lnTo>
                    <a:pt x="2745" y="691"/>
                  </a:lnTo>
                  <a:lnTo>
                    <a:pt x="2748" y="700"/>
                  </a:lnTo>
                  <a:lnTo>
                    <a:pt x="2749" y="708"/>
                  </a:lnTo>
                  <a:lnTo>
                    <a:pt x="2752" y="718"/>
                  </a:lnTo>
                  <a:lnTo>
                    <a:pt x="2753" y="727"/>
                  </a:lnTo>
                  <a:lnTo>
                    <a:pt x="2754" y="739"/>
                  </a:lnTo>
                  <a:lnTo>
                    <a:pt x="2755" y="751"/>
                  </a:lnTo>
                  <a:lnTo>
                    <a:pt x="2756" y="756"/>
                  </a:lnTo>
                  <a:lnTo>
                    <a:pt x="2758" y="759"/>
                  </a:lnTo>
                  <a:lnTo>
                    <a:pt x="2760" y="762"/>
                  </a:lnTo>
                  <a:lnTo>
                    <a:pt x="2762" y="760"/>
                  </a:lnTo>
                  <a:lnTo>
                    <a:pt x="2767" y="758"/>
                  </a:lnTo>
                  <a:lnTo>
                    <a:pt x="2771" y="758"/>
                  </a:lnTo>
                  <a:lnTo>
                    <a:pt x="2775" y="758"/>
                  </a:lnTo>
                  <a:lnTo>
                    <a:pt x="2780" y="760"/>
                  </a:lnTo>
                  <a:lnTo>
                    <a:pt x="2787" y="772"/>
                  </a:lnTo>
                  <a:lnTo>
                    <a:pt x="2794" y="785"/>
                  </a:lnTo>
                  <a:lnTo>
                    <a:pt x="2797" y="789"/>
                  </a:lnTo>
                  <a:lnTo>
                    <a:pt x="2800" y="792"/>
                  </a:lnTo>
                  <a:lnTo>
                    <a:pt x="2805" y="794"/>
                  </a:lnTo>
                  <a:lnTo>
                    <a:pt x="2809" y="796"/>
                  </a:lnTo>
                  <a:lnTo>
                    <a:pt x="2817" y="797"/>
                  </a:lnTo>
                  <a:lnTo>
                    <a:pt x="2824" y="797"/>
                  </a:lnTo>
                  <a:lnTo>
                    <a:pt x="2831" y="797"/>
                  </a:lnTo>
                  <a:lnTo>
                    <a:pt x="2838" y="798"/>
                  </a:lnTo>
                  <a:lnTo>
                    <a:pt x="2846" y="801"/>
                  </a:lnTo>
                  <a:lnTo>
                    <a:pt x="2851" y="805"/>
                  </a:lnTo>
                  <a:lnTo>
                    <a:pt x="2859" y="813"/>
                  </a:lnTo>
                  <a:lnTo>
                    <a:pt x="2867" y="817"/>
                  </a:lnTo>
                  <a:lnTo>
                    <a:pt x="2876" y="822"/>
                  </a:lnTo>
                  <a:lnTo>
                    <a:pt x="2887" y="826"/>
                  </a:lnTo>
                  <a:lnTo>
                    <a:pt x="2898" y="830"/>
                  </a:lnTo>
                  <a:lnTo>
                    <a:pt x="2909" y="838"/>
                  </a:lnTo>
                  <a:lnTo>
                    <a:pt x="2918" y="845"/>
                  </a:lnTo>
                  <a:lnTo>
                    <a:pt x="2928" y="853"/>
                  </a:lnTo>
                  <a:lnTo>
                    <a:pt x="2931" y="855"/>
                  </a:lnTo>
                  <a:lnTo>
                    <a:pt x="2936" y="858"/>
                  </a:lnTo>
                  <a:lnTo>
                    <a:pt x="2941" y="858"/>
                  </a:lnTo>
                  <a:lnTo>
                    <a:pt x="2944" y="858"/>
                  </a:lnTo>
                  <a:lnTo>
                    <a:pt x="2948" y="857"/>
                  </a:lnTo>
                  <a:lnTo>
                    <a:pt x="2951" y="854"/>
                  </a:lnTo>
                  <a:lnTo>
                    <a:pt x="2954" y="851"/>
                  </a:lnTo>
                  <a:lnTo>
                    <a:pt x="2956" y="847"/>
                  </a:lnTo>
                  <a:lnTo>
                    <a:pt x="2961" y="835"/>
                  </a:lnTo>
                  <a:lnTo>
                    <a:pt x="2968" y="823"/>
                  </a:lnTo>
                  <a:lnTo>
                    <a:pt x="2969" y="821"/>
                  </a:lnTo>
                  <a:lnTo>
                    <a:pt x="2972" y="820"/>
                  </a:lnTo>
                  <a:lnTo>
                    <a:pt x="2973" y="820"/>
                  </a:lnTo>
                  <a:lnTo>
                    <a:pt x="2975" y="820"/>
                  </a:lnTo>
                  <a:lnTo>
                    <a:pt x="2980" y="822"/>
                  </a:lnTo>
                  <a:lnTo>
                    <a:pt x="2985" y="826"/>
                  </a:lnTo>
                  <a:lnTo>
                    <a:pt x="2999" y="838"/>
                  </a:lnTo>
                  <a:lnTo>
                    <a:pt x="3013" y="849"/>
                  </a:lnTo>
                  <a:lnTo>
                    <a:pt x="3017" y="853"/>
                  </a:lnTo>
                  <a:lnTo>
                    <a:pt x="3020" y="854"/>
                  </a:lnTo>
                  <a:lnTo>
                    <a:pt x="3023" y="854"/>
                  </a:lnTo>
                  <a:lnTo>
                    <a:pt x="3025" y="854"/>
                  </a:lnTo>
                  <a:lnTo>
                    <a:pt x="3029" y="851"/>
                  </a:lnTo>
                  <a:lnTo>
                    <a:pt x="3033" y="846"/>
                  </a:lnTo>
                  <a:lnTo>
                    <a:pt x="3039" y="840"/>
                  </a:lnTo>
                  <a:lnTo>
                    <a:pt x="3046" y="833"/>
                  </a:lnTo>
                  <a:lnTo>
                    <a:pt x="3051" y="829"/>
                  </a:lnTo>
                  <a:lnTo>
                    <a:pt x="3055" y="826"/>
                  </a:lnTo>
                  <a:lnTo>
                    <a:pt x="3060" y="823"/>
                  </a:lnTo>
                  <a:lnTo>
                    <a:pt x="3062" y="822"/>
                  </a:lnTo>
                  <a:lnTo>
                    <a:pt x="3064" y="826"/>
                  </a:lnTo>
                  <a:lnTo>
                    <a:pt x="3067" y="833"/>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13" name="湖南">
              <a:extLst>
                <a:ext uri="{FF2B5EF4-FFF2-40B4-BE49-F238E27FC236}">
                  <a16:creationId xmlns="" xmlns:a16="http://schemas.microsoft.com/office/drawing/2014/main" id="{6F554210-22F1-41AC-847C-D60986385611}"/>
                </a:ext>
              </a:extLst>
            </p:cNvPr>
            <p:cNvSpPr>
              <a:spLocks/>
            </p:cNvSpPr>
            <p:nvPr/>
          </p:nvSpPr>
          <p:spPr bwMode="auto">
            <a:xfrm>
              <a:off x="6508206" y="4388078"/>
              <a:ext cx="567289" cy="645534"/>
            </a:xfrm>
            <a:custGeom>
              <a:avLst/>
              <a:gdLst>
                <a:gd name="T0" fmla="*/ 1870 w 2092"/>
                <a:gd name="T1" fmla="*/ 2073 h 2386"/>
                <a:gd name="T2" fmla="*/ 1729 w 2092"/>
                <a:gd name="T3" fmla="*/ 1997 h 2386"/>
                <a:gd name="T4" fmla="*/ 1575 w 2092"/>
                <a:gd name="T5" fmla="*/ 2103 h 2386"/>
                <a:gd name="T6" fmla="*/ 1639 w 2092"/>
                <a:gd name="T7" fmla="*/ 2220 h 2386"/>
                <a:gd name="T8" fmla="*/ 1554 w 2092"/>
                <a:gd name="T9" fmla="*/ 2265 h 2386"/>
                <a:gd name="T10" fmla="*/ 1347 w 2092"/>
                <a:gd name="T11" fmla="*/ 2157 h 2386"/>
                <a:gd name="T12" fmla="*/ 1280 w 2092"/>
                <a:gd name="T13" fmla="*/ 2308 h 2386"/>
                <a:gd name="T14" fmla="*/ 1071 w 2092"/>
                <a:gd name="T15" fmla="*/ 2386 h 2386"/>
                <a:gd name="T16" fmla="*/ 1030 w 2092"/>
                <a:gd name="T17" fmla="*/ 2244 h 2386"/>
                <a:gd name="T18" fmla="*/ 979 w 2092"/>
                <a:gd name="T19" fmla="*/ 2191 h 2386"/>
                <a:gd name="T20" fmla="*/ 857 w 2092"/>
                <a:gd name="T21" fmla="*/ 2273 h 2386"/>
                <a:gd name="T22" fmla="*/ 897 w 2092"/>
                <a:gd name="T23" fmla="*/ 2110 h 2386"/>
                <a:gd name="T24" fmla="*/ 979 w 2092"/>
                <a:gd name="T25" fmla="*/ 1903 h 2386"/>
                <a:gd name="T26" fmla="*/ 963 w 2092"/>
                <a:gd name="T27" fmla="*/ 1854 h 2386"/>
                <a:gd name="T28" fmla="*/ 948 w 2092"/>
                <a:gd name="T29" fmla="*/ 1737 h 2386"/>
                <a:gd name="T30" fmla="*/ 814 w 2092"/>
                <a:gd name="T31" fmla="*/ 1645 h 2386"/>
                <a:gd name="T32" fmla="*/ 667 w 2092"/>
                <a:gd name="T33" fmla="*/ 1677 h 2386"/>
                <a:gd name="T34" fmla="*/ 555 w 2092"/>
                <a:gd name="T35" fmla="*/ 1815 h 2386"/>
                <a:gd name="T36" fmla="*/ 491 w 2092"/>
                <a:gd name="T37" fmla="*/ 1740 h 2386"/>
                <a:gd name="T38" fmla="*/ 378 w 2092"/>
                <a:gd name="T39" fmla="*/ 1830 h 2386"/>
                <a:gd name="T40" fmla="*/ 346 w 2092"/>
                <a:gd name="T41" fmla="*/ 1810 h 2386"/>
                <a:gd name="T42" fmla="*/ 258 w 2092"/>
                <a:gd name="T43" fmla="*/ 1750 h 2386"/>
                <a:gd name="T44" fmla="*/ 213 w 2092"/>
                <a:gd name="T45" fmla="*/ 1699 h 2386"/>
                <a:gd name="T46" fmla="*/ 230 w 2092"/>
                <a:gd name="T47" fmla="*/ 1494 h 2386"/>
                <a:gd name="T48" fmla="*/ 245 w 2092"/>
                <a:gd name="T49" fmla="*/ 1426 h 2386"/>
                <a:gd name="T50" fmla="*/ 250 w 2092"/>
                <a:gd name="T51" fmla="*/ 1313 h 2386"/>
                <a:gd name="T52" fmla="*/ 121 w 2092"/>
                <a:gd name="T53" fmla="*/ 1321 h 2386"/>
                <a:gd name="T54" fmla="*/ 37 w 2092"/>
                <a:gd name="T55" fmla="*/ 1313 h 2386"/>
                <a:gd name="T56" fmla="*/ 195 w 2092"/>
                <a:gd name="T57" fmla="*/ 1180 h 2386"/>
                <a:gd name="T58" fmla="*/ 196 w 2092"/>
                <a:gd name="T59" fmla="*/ 1038 h 2386"/>
                <a:gd name="T60" fmla="*/ 193 w 2092"/>
                <a:gd name="T61" fmla="*/ 891 h 2386"/>
                <a:gd name="T62" fmla="*/ 180 w 2092"/>
                <a:gd name="T63" fmla="*/ 745 h 2386"/>
                <a:gd name="T64" fmla="*/ 180 w 2092"/>
                <a:gd name="T65" fmla="*/ 632 h 2386"/>
                <a:gd name="T66" fmla="*/ 182 w 2092"/>
                <a:gd name="T67" fmla="*/ 467 h 2386"/>
                <a:gd name="T68" fmla="*/ 208 w 2092"/>
                <a:gd name="T69" fmla="*/ 346 h 2386"/>
                <a:gd name="T70" fmla="*/ 334 w 2092"/>
                <a:gd name="T71" fmla="*/ 226 h 2386"/>
                <a:gd name="T72" fmla="*/ 521 w 2092"/>
                <a:gd name="T73" fmla="*/ 164 h 2386"/>
                <a:gd name="T74" fmla="*/ 684 w 2092"/>
                <a:gd name="T75" fmla="*/ 168 h 2386"/>
                <a:gd name="T76" fmla="*/ 624 w 2092"/>
                <a:gd name="T77" fmla="*/ 38 h 2386"/>
                <a:gd name="T78" fmla="*/ 740 w 2092"/>
                <a:gd name="T79" fmla="*/ 2 h 2386"/>
                <a:gd name="T80" fmla="*/ 942 w 2092"/>
                <a:gd name="T81" fmla="*/ 69 h 2386"/>
                <a:gd name="T82" fmla="*/ 1127 w 2092"/>
                <a:gd name="T83" fmla="*/ 111 h 2386"/>
                <a:gd name="T84" fmla="*/ 1254 w 2092"/>
                <a:gd name="T85" fmla="*/ 214 h 2386"/>
                <a:gd name="T86" fmla="*/ 1353 w 2092"/>
                <a:gd name="T87" fmla="*/ 229 h 2386"/>
                <a:gd name="T88" fmla="*/ 1503 w 2092"/>
                <a:gd name="T89" fmla="*/ 151 h 2386"/>
                <a:gd name="T90" fmla="*/ 1586 w 2092"/>
                <a:gd name="T91" fmla="*/ 162 h 2386"/>
                <a:gd name="T92" fmla="*/ 1597 w 2092"/>
                <a:gd name="T93" fmla="*/ 289 h 2386"/>
                <a:gd name="T94" fmla="*/ 1764 w 2092"/>
                <a:gd name="T95" fmla="*/ 115 h 2386"/>
                <a:gd name="T96" fmla="*/ 1825 w 2092"/>
                <a:gd name="T97" fmla="*/ 227 h 2386"/>
                <a:gd name="T98" fmla="*/ 1815 w 2092"/>
                <a:gd name="T99" fmla="*/ 366 h 2386"/>
                <a:gd name="T100" fmla="*/ 1882 w 2092"/>
                <a:gd name="T101" fmla="*/ 426 h 2386"/>
                <a:gd name="T102" fmla="*/ 1981 w 2092"/>
                <a:gd name="T103" fmla="*/ 521 h 2386"/>
                <a:gd name="T104" fmla="*/ 2037 w 2092"/>
                <a:gd name="T105" fmla="*/ 668 h 2386"/>
                <a:gd name="T106" fmla="*/ 2063 w 2092"/>
                <a:gd name="T107" fmla="*/ 750 h 2386"/>
                <a:gd name="T108" fmla="*/ 1979 w 2092"/>
                <a:gd name="T109" fmla="*/ 883 h 2386"/>
                <a:gd name="T110" fmla="*/ 1824 w 2092"/>
                <a:gd name="T111" fmla="*/ 1070 h 2386"/>
                <a:gd name="T112" fmla="*/ 1848 w 2092"/>
                <a:gd name="T113" fmla="*/ 1160 h 2386"/>
                <a:gd name="T114" fmla="*/ 1930 w 2092"/>
                <a:gd name="T115" fmla="*/ 1195 h 2386"/>
                <a:gd name="T116" fmla="*/ 1932 w 2092"/>
                <a:gd name="T117" fmla="*/ 1439 h 2386"/>
                <a:gd name="T118" fmla="*/ 2025 w 2092"/>
                <a:gd name="T119" fmla="*/ 1594 h 2386"/>
                <a:gd name="T120" fmla="*/ 2083 w 2092"/>
                <a:gd name="T121" fmla="*/ 1677 h 2386"/>
                <a:gd name="T122" fmla="*/ 1982 w 2092"/>
                <a:gd name="T123" fmla="*/ 1883 h 23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92" h="2386">
                  <a:moveTo>
                    <a:pt x="1994" y="2005"/>
                  </a:moveTo>
                  <a:lnTo>
                    <a:pt x="1989" y="2009"/>
                  </a:lnTo>
                  <a:lnTo>
                    <a:pt x="1983" y="2015"/>
                  </a:lnTo>
                  <a:lnTo>
                    <a:pt x="1979" y="2022"/>
                  </a:lnTo>
                  <a:lnTo>
                    <a:pt x="1978" y="2030"/>
                  </a:lnTo>
                  <a:lnTo>
                    <a:pt x="1976" y="2041"/>
                  </a:lnTo>
                  <a:lnTo>
                    <a:pt x="1971" y="2054"/>
                  </a:lnTo>
                  <a:lnTo>
                    <a:pt x="1968" y="2060"/>
                  </a:lnTo>
                  <a:lnTo>
                    <a:pt x="1963" y="2065"/>
                  </a:lnTo>
                  <a:lnTo>
                    <a:pt x="1957" y="2067"/>
                  </a:lnTo>
                  <a:lnTo>
                    <a:pt x="1951" y="2069"/>
                  </a:lnTo>
                  <a:lnTo>
                    <a:pt x="1944" y="2069"/>
                  </a:lnTo>
                  <a:lnTo>
                    <a:pt x="1938" y="2069"/>
                  </a:lnTo>
                  <a:lnTo>
                    <a:pt x="1933" y="2067"/>
                  </a:lnTo>
                  <a:lnTo>
                    <a:pt x="1928" y="2065"/>
                  </a:lnTo>
                  <a:lnTo>
                    <a:pt x="1924" y="2062"/>
                  </a:lnTo>
                  <a:lnTo>
                    <a:pt x="1920" y="2061"/>
                  </a:lnTo>
                  <a:lnTo>
                    <a:pt x="1914" y="2061"/>
                  </a:lnTo>
                  <a:lnTo>
                    <a:pt x="1909" y="2062"/>
                  </a:lnTo>
                  <a:lnTo>
                    <a:pt x="1900" y="2066"/>
                  </a:lnTo>
                  <a:lnTo>
                    <a:pt x="1893" y="2071"/>
                  </a:lnTo>
                  <a:lnTo>
                    <a:pt x="1888" y="2072"/>
                  </a:lnTo>
                  <a:lnTo>
                    <a:pt x="1884" y="2073"/>
                  </a:lnTo>
                  <a:lnTo>
                    <a:pt x="1880" y="2074"/>
                  </a:lnTo>
                  <a:lnTo>
                    <a:pt x="1875" y="2074"/>
                  </a:lnTo>
                  <a:lnTo>
                    <a:pt x="1870" y="2073"/>
                  </a:lnTo>
                  <a:lnTo>
                    <a:pt x="1865" y="2071"/>
                  </a:lnTo>
                  <a:lnTo>
                    <a:pt x="1862" y="2068"/>
                  </a:lnTo>
                  <a:lnTo>
                    <a:pt x="1859" y="2066"/>
                  </a:lnTo>
                  <a:lnTo>
                    <a:pt x="1856" y="2063"/>
                  </a:lnTo>
                  <a:lnTo>
                    <a:pt x="1853" y="2061"/>
                  </a:lnTo>
                  <a:lnTo>
                    <a:pt x="1851" y="2060"/>
                  </a:lnTo>
                  <a:lnTo>
                    <a:pt x="1848" y="2059"/>
                  </a:lnTo>
                  <a:lnTo>
                    <a:pt x="1838" y="2059"/>
                  </a:lnTo>
                  <a:lnTo>
                    <a:pt x="1825" y="2060"/>
                  </a:lnTo>
                  <a:lnTo>
                    <a:pt x="1818" y="2060"/>
                  </a:lnTo>
                  <a:lnTo>
                    <a:pt x="1811" y="2060"/>
                  </a:lnTo>
                  <a:lnTo>
                    <a:pt x="1806" y="2059"/>
                  </a:lnTo>
                  <a:lnTo>
                    <a:pt x="1801" y="2057"/>
                  </a:lnTo>
                  <a:lnTo>
                    <a:pt x="1792" y="2053"/>
                  </a:lnTo>
                  <a:lnTo>
                    <a:pt x="1783" y="2047"/>
                  </a:lnTo>
                  <a:lnTo>
                    <a:pt x="1774" y="2040"/>
                  </a:lnTo>
                  <a:lnTo>
                    <a:pt x="1764" y="2031"/>
                  </a:lnTo>
                  <a:lnTo>
                    <a:pt x="1761" y="2027"/>
                  </a:lnTo>
                  <a:lnTo>
                    <a:pt x="1757" y="2022"/>
                  </a:lnTo>
                  <a:lnTo>
                    <a:pt x="1755" y="2016"/>
                  </a:lnTo>
                  <a:lnTo>
                    <a:pt x="1752" y="2010"/>
                  </a:lnTo>
                  <a:lnTo>
                    <a:pt x="1750" y="2005"/>
                  </a:lnTo>
                  <a:lnTo>
                    <a:pt x="1746" y="2000"/>
                  </a:lnTo>
                  <a:lnTo>
                    <a:pt x="1743" y="1998"/>
                  </a:lnTo>
                  <a:lnTo>
                    <a:pt x="1739" y="1997"/>
                  </a:lnTo>
                  <a:lnTo>
                    <a:pt x="1729" y="1997"/>
                  </a:lnTo>
                  <a:lnTo>
                    <a:pt x="1718" y="1998"/>
                  </a:lnTo>
                  <a:lnTo>
                    <a:pt x="1707" y="1999"/>
                  </a:lnTo>
                  <a:lnTo>
                    <a:pt x="1699" y="2003"/>
                  </a:lnTo>
                  <a:lnTo>
                    <a:pt x="1691" y="2006"/>
                  </a:lnTo>
                  <a:lnTo>
                    <a:pt x="1686" y="2012"/>
                  </a:lnTo>
                  <a:lnTo>
                    <a:pt x="1680" y="2021"/>
                  </a:lnTo>
                  <a:lnTo>
                    <a:pt x="1675" y="2031"/>
                  </a:lnTo>
                  <a:lnTo>
                    <a:pt x="1669" y="2044"/>
                  </a:lnTo>
                  <a:lnTo>
                    <a:pt x="1666" y="2054"/>
                  </a:lnTo>
                  <a:lnTo>
                    <a:pt x="1663" y="2057"/>
                  </a:lnTo>
                  <a:lnTo>
                    <a:pt x="1660" y="2061"/>
                  </a:lnTo>
                  <a:lnTo>
                    <a:pt x="1656" y="2062"/>
                  </a:lnTo>
                  <a:lnTo>
                    <a:pt x="1651" y="2063"/>
                  </a:lnTo>
                  <a:lnTo>
                    <a:pt x="1642" y="2065"/>
                  </a:lnTo>
                  <a:lnTo>
                    <a:pt x="1634" y="2066"/>
                  </a:lnTo>
                  <a:lnTo>
                    <a:pt x="1616" y="2078"/>
                  </a:lnTo>
                  <a:lnTo>
                    <a:pt x="1600" y="2085"/>
                  </a:lnTo>
                  <a:lnTo>
                    <a:pt x="1593" y="2084"/>
                  </a:lnTo>
                  <a:lnTo>
                    <a:pt x="1586" y="2084"/>
                  </a:lnTo>
                  <a:lnTo>
                    <a:pt x="1582" y="2084"/>
                  </a:lnTo>
                  <a:lnTo>
                    <a:pt x="1580" y="2086"/>
                  </a:lnTo>
                  <a:lnTo>
                    <a:pt x="1578" y="2088"/>
                  </a:lnTo>
                  <a:lnTo>
                    <a:pt x="1575" y="2091"/>
                  </a:lnTo>
                  <a:lnTo>
                    <a:pt x="1575" y="2094"/>
                  </a:lnTo>
                  <a:lnTo>
                    <a:pt x="1574" y="2098"/>
                  </a:lnTo>
                  <a:lnTo>
                    <a:pt x="1575" y="2103"/>
                  </a:lnTo>
                  <a:lnTo>
                    <a:pt x="1576" y="2106"/>
                  </a:lnTo>
                  <a:lnTo>
                    <a:pt x="1579" y="2110"/>
                  </a:lnTo>
                  <a:lnTo>
                    <a:pt x="1582" y="2113"/>
                  </a:lnTo>
                  <a:lnTo>
                    <a:pt x="1587" y="2117"/>
                  </a:lnTo>
                  <a:lnTo>
                    <a:pt x="1593" y="2119"/>
                  </a:lnTo>
                  <a:lnTo>
                    <a:pt x="1600" y="2120"/>
                  </a:lnTo>
                  <a:lnTo>
                    <a:pt x="1607" y="2120"/>
                  </a:lnTo>
                  <a:lnTo>
                    <a:pt x="1615" y="2120"/>
                  </a:lnTo>
                  <a:lnTo>
                    <a:pt x="1622" y="2119"/>
                  </a:lnTo>
                  <a:lnTo>
                    <a:pt x="1629" y="2118"/>
                  </a:lnTo>
                  <a:lnTo>
                    <a:pt x="1634" y="2118"/>
                  </a:lnTo>
                  <a:lnTo>
                    <a:pt x="1638" y="2118"/>
                  </a:lnTo>
                  <a:lnTo>
                    <a:pt x="1642" y="2120"/>
                  </a:lnTo>
                  <a:lnTo>
                    <a:pt x="1644" y="2124"/>
                  </a:lnTo>
                  <a:lnTo>
                    <a:pt x="1644" y="2128"/>
                  </a:lnTo>
                  <a:lnTo>
                    <a:pt x="1644" y="2130"/>
                  </a:lnTo>
                  <a:lnTo>
                    <a:pt x="1644" y="2134"/>
                  </a:lnTo>
                  <a:lnTo>
                    <a:pt x="1641" y="2138"/>
                  </a:lnTo>
                  <a:lnTo>
                    <a:pt x="1635" y="2145"/>
                  </a:lnTo>
                  <a:lnTo>
                    <a:pt x="1632" y="2150"/>
                  </a:lnTo>
                  <a:lnTo>
                    <a:pt x="1630" y="2156"/>
                  </a:lnTo>
                  <a:lnTo>
                    <a:pt x="1630" y="2163"/>
                  </a:lnTo>
                  <a:lnTo>
                    <a:pt x="1631" y="2173"/>
                  </a:lnTo>
                  <a:lnTo>
                    <a:pt x="1634" y="2191"/>
                  </a:lnTo>
                  <a:lnTo>
                    <a:pt x="1636" y="2206"/>
                  </a:lnTo>
                  <a:lnTo>
                    <a:pt x="1639" y="2220"/>
                  </a:lnTo>
                  <a:lnTo>
                    <a:pt x="1643" y="2232"/>
                  </a:lnTo>
                  <a:lnTo>
                    <a:pt x="1648" y="2244"/>
                  </a:lnTo>
                  <a:lnTo>
                    <a:pt x="1653" y="2254"/>
                  </a:lnTo>
                  <a:lnTo>
                    <a:pt x="1653" y="2258"/>
                  </a:lnTo>
                  <a:lnTo>
                    <a:pt x="1653" y="2262"/>
                  </a:lnTo>
                  <a:lnTo>
                    <a:pt x="1650" y="2265"/>
                  </a:lnTo>
                  <a:lnTo>
                    <a:pt x="1647" y="2267"/>
                  </a:lnTo>
                  <a:lnTo>
                    <a:pt x="1643" y="2268"/>
                  </a:lnTo>
                  <a:lnTo>
                    <a:pt x="1638" y="2268"/>
                  </a:lnTo>
                  <a:lnTo>
                    <a:pt x="1635" y="2267"/>
                  </a:lnTo>
                  <a:lnTo>
                    <a:pt x="1631" y="2264"/>
                  </a:lnTo>
                  <a:lnTo>
                    <a:pt x="1628" y="2262"/>
                  </a:lnTo>
                  <a:lnTo>
                    <a:pt x="1624" y="2261"/>
                  </a:lnTo>
                  <a:lnTo>
                    <a:pt x="1619" y="2260"/>
                  </a:lnTo>
                  <a:lnTo>
                    <a:pt x="1613" y="2260"/>
                  </a:lnTo>
                  <a:lnTo>
                    <a:pt x="1606" y="2261"/>
                  </a:lnTo>
                  <a:lnTo>
                    <a:pt x="1598" y="2262"/>
                  </a:lnTo>
                  <a:lnTo>
                    <a:pt x="1590" y="2265"/>
                  </a:lnTo>
                  <a:lnTo>
                    <a:pt x="1579" y="2269"/>
                  </a:lnTo>
                  <a:lnTo>
                    <a:pt x="1573" y="2271"/>
                  </a:lnTo>
                  <a:lnTo>
                    <a:pt x="1569" y="2273"/>
                  </a:lnTo>
                  <a:lnTo>
                    <a:pt x="1565" y="2273"/>
                  </a:lnTo>
                  <a:lnTo>
                    <a:pt x="1561" y="2271"/>
                  </a:lnTo>
                  <a:lnTo>
                    <a:pt x="1559" y="2270"/>
                  </a:lnTo>
                  <a:lnTo>
                    <a:pt x="1556" y="2268"/>
                  </a:lnTo>
                  <a:lnTo>
                    <a:pt x="1554" y="2265"/>
                  </a:lnTo>
                  <a:lnTo>
                    <a:pt x="1552" y="2263"/>
                  </a:lnTo>
                  <a:lnTo>
                    <a:pt x="1547" y="2250"/>
                  </a:lnTo>
                  <a:lnTo>
                    <a:pt x="1541" y="2236"/>
                  </a:lnTo>
                  <a:lnTo>
                    <a:pt x="1535" y="2225"/>
                  </a:lnTo>
                  <a:lnTo>
                    <a:pt x="1530" y="2214"/>
                  </a:lnTo>
                  <a:lnTo>
                    <a:pt x="1527" y="2202"/>
                  </a:lnTo>
                  <a:lnTo>
                    <a:pt x="1521" y="2189"/>
                  </a:lnTo>
                  <a:lnTo>
                    <a:pt x="1517" y="2183"/>
                  </a:lnTo>
                  <a:lnTo>
                    <a:pt x="1512" y="2179"/>
                  </a:lnTo>
                  <a:lnTo>
                    <a:pt x="1506" y="2175"/>
                  </a:lnTo>
                  <a:lnTo>
                    <a:pt x="1499" y="2173"/>
                  </a:lnTo>
                  <a:lnTo>
                    <a:pt x="1483" y="2170"/>
                  </a:lnTo>
                  <a:lnTo>
                    <a:pt x="1465" y="2169"/>
                  </a:lnTo>
                  <a:lnTo>
                    <a:pt x="1456" y="2162"/>
                  </a:lnTo>
                  <a:lnTo>
                    <a:pt x="1449" y="2156"/>
                  </a:lnTo>
                  <a:lnTo>
                    <a:pt x="1433" y="2163"/>
                  </a:lnTo>
                  <a:lnTo>
                    <a:pt x="1417" y="2169"/>
                  </a:lnTo>
                  <a:lnTo>
                    <a:pt x="1408" y="2161"/>
                  </a:lnTo>
                  <a:lnTo>
                    <a:pt x="1398" y="2154"/>
                  </a:lnTo>
                  <a:lnTo>
                    <a:pt x="1391" y="2155"/>
                  </a:lnTo>
                  <a:lnTo>
                    <a:pt x="1382" y="2160"/>
                  </a:lnTo>
                  <a:lnTo>
                    <a:pt x="1376" y="2161"/>
                  </a:lnTo>
                  <a:lnTo>
                    <a:pt x="1370" y="2163"/>
                  </a:lnTo>
                  <a:lnTo>
                    <a:pt x="1365" y="2163"/>
                  </a:lnTo>
                  <a:lnTo>
                    <a:pt x="1360" y="2162"/>
                  </a:lnTo>
                  <a:lnTo>
                    <a:pt x="1347" y="2157"/>
                  </a:lnTo>
                  <a:lnTo>
                    <a:pt x="1336" y="2154"/>
                  </a:lnTo>
                  <a:lnTo>
                    <a:pt x="1327" y="2153"/>
                  </a:lnTo>
                  <a:lnTo>
                    <a:pt x="1319" y="2153"/>
                  </a:lnTo>
                  <a:lnTo>
                    <a:pt x="1316" y="2153"/>
                  </a:lnTo>
                  <a:lnTo>
                    <a:pt x="1314" y="2154"/>
                  </a:lnTo>
                  <a:lnTo>
                    <a:pt x="1313" y="2156"/>
                  </a:lnTo>
                  <a:lnTo>
                    <a:pt x="1311" y="2157"/>
                  </a:lnTo>
                  <a:lnTo>
                    <a:pt x="1309" y="2163"/>
                  </a:lnTo>
                  <a:lnTo>
                    <a:pt x="1308" y="2170"/>
                  </a:lnTo>
                  <a:lnTo>
                    <a:pt x="1307" y="2185"/>
                  </a:lnTo>
                  <a:lnTo>
                    <a:pt x="1305" y="2197"/>
                  </a:lnTo>
                  <a:lnTo>
                    <a:pt x="1302" y="2211"/>
                  </a:lnTo>
                  <a:lnTo>
                    <a:pt x="1300" y="2227"/>
                  </a:lnTo>
                  <a:lnTo>
                    <a:pt x="1298" y="2236"/>
                  </a:lnTo>
                  <a:lnTo>
                    <a:pt x="1298" y="2244"/>
                  </a:lnTo>
                  <a:lnTo>
                    <a:pt x="1300" y="2251"/>
                  </a:lnTo>
                  <a:lnTo>
                    <a:pt x="1302" y="2257"/>
                  </a:lnTo>
                  <a:lnTo>
                    <a:pt x="1303" y="2262"/>
                  </a:lnTo>
                  <a:lnTo>
                    <a:pt x="1304" y="2268"/>
                  </a:lnTo>
                  <a:lnTo>
                    <a:pt x="1305" y="2273"/>
                  </a:lnTo>
                  <a:lnTo>
                    <a:pt x="1304" y="2279"/>
                  </a:lnTo>
                  <a:lnTo>
                    <a:pt x="1303" y="2283"/>
                  </a:lnTo>
                  <a:lnTo>
                    <a:pt x="1301" y="2288"/>
                  </a:lnTo>
                  <a:lnTo>
                    <a:pt x="1297" y="2293"/>
                  </a:lnTo>
                  <a:lnTo>
                    <a:pt x="1294" y="2298"/>
                  </a:lnTo>
                  <a:lnTo>
                    <a:pt x="1280" y="2308"/>
                  </a:lnTo>
                  <a:lnTo>
                    <a:pt x="1265" y="2321"/>
                  </a:lnTo>
                  <a:lnTo>
                    <a:pt x="1258" y="2328"/>
                  </a:lnTo>
                  <a:lnTo>
                    <a:pt x="1254" y="2333"/>
                  </a:lnTo>
                  <a:lnTo>
                    <a:pt x="1251" y="2338"/>
                  </a:lnTo>
                  <a:lnTo>
                    <a:pt x="1248" y="2339"/>
                  </a:lnTo>
                  <a:lnTo>
                    <a:pt x="1246" y="2338"/>
                  </a:lnTo>
                  <a:lnTo>
                    <a:pt x="1244" y="2336"/>
                  </a:lnTo>
                  <a:lnTo>
                    <a:pt x="1238" y="2334"/>
                  </a:lnTo>
                  <a:lnTo>
                    <a:pt x="1227" y="2333"/>
                  </a:lnTo>
                  <a:lnTo>
                    <a:pt x="1210" y="2332"/>
                  </a:lnTo>
                  <a:lnTo>
                    <a:pt x="1189" y="2331"/>
                  </a:lnTo>
                  <a:lnTo>
                    <a:pt x="1166" y="2331"/>
                  </a:lnTo>
                  <a:lnTo>
                    <a:pt x="1145" y="2331"/>
                  </a:lnTo>
                  <a:lnTo>
                    <a:pt x="1137" y="2332"/>
                  </a:lnTo>
                  <a:lnTo>
                    <a:pt x="1127" y="2334"/>
                  </a:lnTo>
                  <a:lnTo>
                    <a:pt x="1119" y="2339"/>
                  </a:lnTo>
                  <a:lnTo>
                    <a:pt x="1110" y="2344"/>
                  </a:lnTo>
                  <a:lnTo>
                    <a:pt x="1103" y="2350"/>
                  </a:lnTo>
                  <a:lnTo>
                    <a:pt x="1097" y="2356"/>
                  </a:lnTo>
                  <a:lnTo>
                    <a:pt x="1093" y="2363"/>
                  </a:lnTo>
                  <a:lnTo>
                    <a:pt x="1089" y="2369"/>
                  </a:lnTo>
                  <a:lnTo>
                    <a:pt x="1086" y="2375"/>
                  </a:lnTo>
                  <a:lnTo>
                    <a:pt x="1082" y="2378"/>
                  </a:lnTo>
                  <a:lnTo>
                    <a:pt x="1078" y="2382"/>
                  </a:lnTo>
                  <a:lnTo>
                    <a:pt x="1075" y="2384"/>
                  </a:lnTo>
                  <a:lnTo>
                    <a:pt x="1071" y="2386"/>
                  </a:lnTo>
                  <a:lnTo>
                    <a:pt x="1069" y="2386"/>
                  </a:lnTo>
                  <a:lnTo>
                    <a:pt x="1065" y="2386"/>
                  </a:lnTo>
                  <a:lnTo>
                    <a:pt x="1063" y="2383"/>
                  </a:lnTo>
                  <a:lnTo>
                    <a:pt x="1058" y="2381"/>
                  </a:lnTo>
                  <a:lnTo>
                    <a:pt x="1053" y="2378"/>
                  </a:lnTo>
                  <a:lnTo>
                    <a:pt x="1046" y="2376"/>
                  </a:lnTo>
                  <a:lnTo>
                    <a:pt x="1036" y="2375"/>
                  </a:lnTo>
                  <a:lnTo>
                    <a:pt x="1031" y="2375"/>
                  </a:lnTo>
                  <a:lnTo>
                    <a:pt x="1027" y="2372"/>
                  </a:lnTo>
                  <a:lnTo>
                    <a:pt x="1025" y="2371"/>
                  </a:lnTo>
                  <a:lnTo>
                    <a:pt x="1024" y="2369"/>
                  </a:lnTo>
                  <a:lnTo>
                    <a:pt x="1024" y="2363"/>
                  </a:lnTo>
                  <a:lnTo>
                    <a:pt x="1025" y="2355"/>
                  </a:lnTo>
                  <a:lnTo>
                    <a:pt x="1028" y="2347"/>
                  </a:lnTo>
                  <a:lnTo>
                    <a:pt x="1031" y="2340"/>
                  </a:lnTo>
                  <a:lnTo>
                    <a:pt x="1033" y="2332"/>
                  </a:lnTo>
                  <a:lnTo>
                    <a:pt x="1034" y="2323"/>
                  </a:lnTo>
                  <a:lnTo>
                    <a:pt x="1027" y="2307"/>
                  </a:lnTo>
                  <a:lnTo>
                    <a:pt x="1019" y="2289"/>
                  </a:lnTo>
                  <a:lnTo>
                    <a:pt x="1019" y="2283"/>
                  </a:lnTo>
                  <a:lnTo>
                    <a:pt x="1020" y="2279"/>
                  </a:lnTo>
                  <a:lnTo>
                    <a:pt x="1021" y="2274"/>
                  </a:lnTo>
                  <a:lnTo>
                    <a:pt x="1024" y="2268"/>
                  </a:lnTo>
                  <a:lnTo>
                    <a:pt x="1027" y="2257"/>
                  </a:lnTo>
                  <a:lnTo>
                    <a:pt x="1030" y="2249"/>
                  </a:lnTo>
                  <a:lnTo>
                    <a:pt x="1030" y="2244"/>
                  </a:lnTo>
                  <a:lnTo>
                    <a:pt x="1028" y="2241"/>
                  </a:lnTo>
                  <a:lnTo>
                    <a:pt x="1027" y="2238"/>
                  </a:lnTo>
                  <a:lnTo>
                    <a:pt x="1026" y="2236"/>
                  </a:lnTo>
                  <a:lnTo>
                    <a:pt x="1020" y="2235"/>
                  </a:lnTo>
                  <a:lnTo>
                    <a:pt x="1011" y="2232"/>
                  </a:lnTo>
                  <a:lnTo>
                    <a:pt x="1008" y="2232"/>
                  </a:lnTo>
                  <a:lnTo>
                    <a:pt x="1007" y="2231"/>
                  </a:lnTo>
                  <a:lnTo>
                    <a:pt x="1007" y="2229"/>
                  </a:lnTo>
                  <a:lnTo>
                    <a:pt x="1007" y="2226"/>
                  </a:lnTo>
                  <a:lnTo>
                    <a:pt x="1008" y="2220"/>
                  </a:lnTo>
                  <a:lnTo>
                    <a:pt x="1009" y="2213"/>
                  </a:lnTo>
                  <a:lnTo>
                    <a:pt x="1013" y="2206"/>
                  </a:lnTo>
                  <a:lnTo>
                    <a:pt x="1014" y="2199"/>
                  </a:lnTo>
                  <a:lnTo>
                    <a:pt x="1017" y="2194"/>
                  </a:lnTo>
                  <a:lnTo>
                    <a:pt x="1015" y="2191"/>
                  </a:lnTo>
                  <a:lnTo>
                    <a:pt x="1013" y="2186"/>
                  </a:lnTo>
                  <a:lnTo>
                    <a:pt x="1009" y="2183"/>
                  </a:lnTo>
                  <a:lnTo>
                    <a:pt x="1006" y="2181"/>
                  </a:lnTo>
                  <a:lnTo>
                    <a:pt x="1002" y="2181"/>
                  </a:lnTo>
                  <a:lnTo>
                    <a:pt x="999" y="2181"/>
                  </a:lnTo>
                  <a:lnTo>
                    <a:pt x="995" y="2182"/>
                  </a:lnTo>
                  <a:lnTo>
                    <a:pt x="992" y="2185"/>
                  </a:lnTo>
                  <a:lnTo>
                    <a:pt x="988" y="2187"/>
                  </a:lnTo>
                  <a:lnTo>
                    <a:pt x="984" y="2189"/>
                  </a:lnTo>
                  <a:lnTo>
                    <a:pt x="982" y="2191"/>
                  </a:lnTo>
                  <a:lnTo>
                    <a:pt x="979" y="2191"/>
                  </a:lnTo>
                  <a:lnTo>
                    <a:pt x="976" y="2191"/>
                  </a:lnTo>
                  <a:lnTo>
                    <a:pt x="971" y="2187"/>
                  </a:lnTo>
                  <a:lnTo>
                    <a:pt x="965" y="2182"/>
                  </a:lnTo>
                  <a:lnTo>
                    <a:pt x="962" y="2180"/>
                  </a:lnTo>
                  <a:lnTo>
                    <a:pt x="960" y="2179"/>
                  </a:lnTo>
                  <a:lnTo>
                    <a:pt x="956" y="2179"/>
                  </a:lnTo>
                  <a:lnTo>
                    <a:pt x="954" y="2179"/>
                  </a:lnTo>
                  <a:lnTo>
                    <a:pt x="946" y="2181"/>
                  </a:lnTo>
                  <a:lnTo>
                    <a:pt x="941" y="2187"/>
                  </a:lnTo>
                  <a:lnTo>
                    <a:pt x="925" y="2201"/>
                  </a:lnTo>
                  <a:lnTo>
                    <a:pt x="908" y="2217"/>
                  </a:lnTo>
                  <a:lnTo>
                    <a:pt x="905" y="2220"/>
                  </a:lnTo>
                  <a:lnTo>
                    <a:pt x="902" y="2225"/>
                  </a:lnTo>
                  <a:lnTo>
                    <a:pt x="900" y="2230"/>
                  </a:lnTo>
                  <a:lnTo>
                    <a:pt x="899" y="2235"/>
                  </a:lnTo>
                  <a:lnTo>
                    <a:pt x="897" y="2244"/>
                  </a:lnTo>
                  <a:lnTo>
                    <a:pt x="895" y="2256"/>
                  </a:lnTo>
                  <a:lnTo>
                    <a:pt x="894" y="2261"/>
                  </a:lnTo>
                  <a:lnTo>
                    <a:pt x="892" y="2265"/>
                  </a:lnTo>
                  <a:lnTo>
                    <a:pt x="889" y="2268"/>
                  </a:lnTo>
                  <a:lnTo>
                    <a:pt x="886" y="2270"/>
                  </a:lnTo>
                  <a:lnTo>
                    <a:pt x="881" y="2273"/>
                  </a:lnTo>
                  <a:lnTo>
                    <a:pt x="876" y="2273"/>
                  </a:lnTo>
                  <a:lnTo>
                    <a:pt x="870" y="2274"/>
                  </a:lnTo>
                  <a:lnTo>
                    <a:pt x="863" y="2274"/>
                  </a:lnTo>
                  <a:lnTo>
                    <a:pt x="857" y="2273"/>
                  </a:lnTo>
                  <a:lnTo>
                    <a:pt x="853" y="2271"/>
                  </a:lnTo>
                  <a:lnTo>
                    <a:pt x="848" y="2269"/>
                  </a:lnTo>
                  <a:lnTo>
                    <a:pt x="845" y="2265"/>
                  </a:lnTo>
                  <a:lnTo>
                    <a:pt x="841" y="2256"/>
                  </a:lnTo>
                  <a:lnTo>
                    <a:pt x="838" y="2243"/>
                  </a:lnTo>
                  <a:lnTo>
                    <a:pt x="836" y="2229"/>
                  </a:lnTo>
                  <a:lnTo>
                    <a:pt x="835" y="2213"/>
                  </a:lnTo>
                  <a:lnTo>
                    <a:pt x="835" y="2206"/>
                  </a:lnTo>
                  <a:lnTo>
                    <a:pt x="836" y="2199"/>
                  </a:lnTo>
                  <a:lnTo>
                    <a:pt x="837" y="2192"/>
                  </a:lnTo>
                  <a:lnTo>
                    <a:pt x="839" y="2186"/>
                  </a:lnTo>
                  <a:lnTo>
                    <a:pt x="843" y="2180"/>
                  </a:lnTo>
                  <a:lnTo>
                    <a:pt x="847" y="2175"/>
                  </a:lnTo>
                  <a:lnTo>
                    <a:pt x="851" y="2172"/>
                  </a:lnTo>
                  <a:lnTo>
                    <a:pt x="856" y="2168"/>
                  </a:lnTo>
                  <a:lnTo>
                    <a:pt x="868" y="2162"/>
                  </a:lnTo>
                  <a:lnTo>
                    <a:pt x="879" y="2157"/>
                  </a:lnTo>
                  <a:lnTo>
                    <a:pt x="885" y="2154"/>
                  </a:lnTo>
                  <a:lnTo>
                    <a:pt x="887" y="2151"/>
                  </a:lnTo>
                  <a:lnTo>
                    <a:pt x="889" y="2149"/>
                  </a:lnTo>
                  <a:lnTo>
                    <a:pt x="891" y="2145"/>
                  </a:lnTo>
                  <a:lnTo>
                    <a:pt x="892" y="2138"/>
                  </a:lnTo>
                  <a:lnTo>
                    <a:pt x="893" y="2126"/>
                  </a:lnTo>
                  <a:lnTo>
                    <a:pt x="893" y="2119"/>
                  </a:lnTo>
                  <a:lnTo>
                    <a:pt x="895" y="2115"/>
                  </a:lnTo>
                  <a:lnTo>
                    <a:pt x="897" y="2110"/>
                  </a:lnTo>
                  <a:lnTo>
                    <a:pt x="900" y="2105"/>
                  </a:lnTo>
                  <a:lnTo>
                    <a:pt x="908" y="2095"/>
                  </a:lnTo>
                  <a:lnTo>
                    <a:pt x="920" y="2085"/>
                  </a:lnTo>
                  <a:lnTo>
                    <a:pt x="932" y="2073"/>
                  </a:lnTo>
                  <a:lnTo>
                    <a:pt x="943" y="2061"/>
                  </a:lnTo>
                  <a:lnTo>
                    <a:pt x="954" y="2050"/>
                  </a:lnTo>
                  <a:lnTo>
                    <a:pt x="963" y="2040"/>
                  </a:lnTo>
                  <a:lnTo>
                    <a:pt x="968" y="2035"/>
                  </a:lnTo>
                  <a:lnTo>
                    <a:pt x="970" y="2029"/>
                  </a:lnTo>
                  <a:lnTo>
                    <a:pt x="974" y="2022"/>
                  </a:lnTo>
                  <a:lnTo>
                    <a:pt x="975" y="2015"/>
                  </a:lnTo>
                  <a:lnTo>
                    <a:pt x="976" y="2008"/>
                  </a:lnTo>
                  <a:lnTo>
                    <a:pt x="976" y="2000"/>
                  </a:lnTo>
                  <a:lnTo>
                    <a:pt x="976" y="1994"/>
                  </a:lnTo>
                  <a:lnTo>
                    <a:pt x="975" y="1987"/>
                  </a:lnTo>
                  <a:lnTo>
                    <a:pt x="971" y="1977"/>
                  </a:lnTo>
                  <a:lnTo>
                    <a:pt x="968" y="1967"/>
                  </a:lnTo>
                  <a:lnTo>
                    <a:pt x="964" y="1956"/>
                  </a:lnTo>
                  <a:lnTo>
                    <a:pt x="963" y="1945"/>
                  </a:lnTo>
                  <a:lnTo>
                    <a:pt x="961" y="1933"/>
                  </a:lnTo>
                  <a:lnTo>
                    <a:pt x="960" y="1922"/>
                  </a:lnTo>
                  <a:lnTo>
                    <a:pt x="960" y="1917"/>
                  </a:lnTo>
                  <a:lnTo>
                    <a:pt x="961" y="1914"/>
                  </a:lnTo>
                  <a:lnTo>
                    <a:pt x="964" y="1909"/>
                  </a:lnTo>
                  <a:lnTo>
                    <a:pt x="969" y="1905"/>
                  </a:lnTo>
                  <a:lnTo>
                    <a:pt x="979" y="1903"/>
                  </a:lnTo>
                  <a:lnTo>
                    <a:pt x="992" y="1904"/>
                  </a:lnTo>
                  <a:lnTo>
                    <a:pt x="999" y="1904"/>
                  </a:lnTo>
                  <a:lnTo>
                    <a:pt x="1005" y="1904"/>
                  </a:lnTo>
                  <a:lnTo>
                    <a:pt x="1009" y="1903"/>
                  </a:lnTo>
                  <a:lnTo>
                    <a:pt x="1014" y="1902"/>
                  </a:lnTo>
                  <a:lnTo>
                    <a:pt x="1017" y="1899"/>
                  </a:lnTo>
                  <a:lnTo>
                    <a:pt x="1018" y="1896"/>
                  </a:lnTo>
                  <a:lnTo>
                    <a:pt x="1018" y="1892"/>
                  </a:lnTo>
                  <a:lnTo>
                    <a:pt x="1017" y="1887"/>
                  </a:lnTo>
                  <a:lnTo>
                    <a:pt x="1015" y="1880"/>
                  </a:lnTo>
                  <a:lnTo>
                    <a:pt x="1015" y="1874"/>
                  </a:lnTo>
                  <a:lnTo>
                    <a:pt x="1021" y="1868"/>
                  </a:lnTo>
                  <a:lnTo>
                    <a:pt x="1028" y="1863"/>
                  </a:lnTo>
                  <a:lnTo>
                    <a:pt x="1031" y="1860"/>
                  </a:lnTo>
                  <a:lnTo>
                    <a:pt x="1032" y="1858"/>
                  </a:lnTo>
                  <a:lnTo>
                    <a:pt x="1032" y="1855"/>
                  </a:lnTo>
                  <a:lnTo>
                    <a:pt x="1031" y="1854"/>
                  </a:lnTo>
                  <a:lnTo>
                    <a:pt x="1026" y="1851"/>
                  </a:lnTo>
                  <a:lnTo>
                    <a:pt x="1018" y="1849"/>
                  </a:lnTo>
                  <a:lnTo>
                    <a:pt x="1006" y="1848"/>
                  </a:lnTo>
                  <a:lnTo>
                    <a:pt x="993" y="1845"/>
                  </a:lnTo>
                  <a:lnTo>
                    <a:pt x="986" y="1844"/>
                  </a:lnTo>
                  <a:lnTo>
                    <a:pt x="980" y="1845"/>
                  </a:lnTo>
                  <a:lnTo>
                    <a:pt x="976" y="1846"/>
                  </a:lnTo>
                  <a:lnTo>
                    <a:pt x="971" y="1847"/>
                  </a:lnTo>
                  <a:lnTo>
                    <a:pt x="963" y="1854"/>
                  </a:lnTo>
                  <a:lnTo>
                    <a:pt x="954" y="1865"/>
                  </a:lnTo>
                  <a:lnTo>
                    <a:pt x="948" y="1868"/>
                  </a:lnTo>
                  <a:lnTo>
                    <a:pt x="943" y="1870"/>
                  </a:lnTo>
                  <a:lnTo>
                    <a:pt x="939" y="1870"/>
                  </a:lnTo>
                  <a:lnTo>
                    <a:pt x="937" y="1867"/>
                  </a:lnTo>
                  <a:lnTo>
                    <a:pt x="933" y="1859"/>
                  </a:lnTo>
                  <a:lnTo>
                    <a:pt x="931" y="1849"/>
                  </a:lnTo>
                  <a:lnTo>
                    <a:pt x="931" y="1841"/>
                  </a:lnTo>
                  <a:lnTo>
                    <a:pt x="931" y="1834"/>
                  </a:lnTo>
                  <a:lnTo>
                    <a:pt x="931" y="1832"/>
                  </a:lnTo>
                  <a:lnTo>
                    <a:pt x="930" y="1829"/>
                  </a:lnTo>
                  <a:lnTo>
                    <a:pt x="929" y="1827"/>
                  </a:lnTo>
                  <a:lnTo>
                    <a:pt x="925" y="1824"/>
                  </a:lnTo>
                  <a:lnTo>
                    <a:pt x="923" y="1822"/>
                  </a:lnTo>
                  <a:lnTo>
                    <a:pt x="920" y="1820"/>
                  </a:lnTo>
                  <a:lnTo>
                    <a:pt x="919" y="1816"/>
                  </a:lnTo>
                  <a:lnTo>
                    <a:pt x="919" y="1813"/>
                  </a:lnTo>
                  <a:lnTo>
                    <a:pt x="920" y="1808"/>
                  </a:lnTo>
                  <a:lnTo>
                    <a:pt x="923" y="1803"/>
                  </a:lnTo>
                  <a:lnTo>
                    <a:pt x="925" y="1798"/>
                  </a:lnTo>
                  <a:lnTo>
                    <a:pt x="929" y="1792"/>
                  </a:lnTo>
                  <a:lnTo>
                    <a:pt x="936" y="1782"/>
                  </a:lnTo>
                  <a:lnTo>
                    <a:pt x="941" y="1770"/>
                  </a:lnTo>
                  <a:lnTo>
                    <a:pt x="944" y="1759"/>
                  </a:lnTo>
                  <a:lnTo>
                    <a:pt x="946" y="1747"/>
                  </a:lnTo>
                  <a:lnTo>
                    <a:pt x="948" y="1737"/>
                  </a:lnTo>
                  <a:lnTo>
                    <a:pt x="949" y="1727"/>
                  </a:lnTo>
                  <a:lnTo>
                    <a:pt x="951" y="1718"/>
                  </a:lnTo>
                  <a:lnTo>
                    <a:pt x="954" y="1708"/>
                  </a:lnTo>
                  <a:lnTo>
                    <a:pt x="954" y="1704"/>
                  </a:lnTo>
                  <a:lnTo>
                    <a:pt x="952" y="1701"/>
                  </a:lnTo>
                  <a:lnTo>
                    <a:pt x="950" y="1697"/>
                  </a:lnTo>
                  <a:lnTo>
                    <a:pt x="946" y="1693"/>
                  </a:lnTo>
                  <a:lnTo>
                    <a:pt x="936" y="1685"/>
                  </a:lnTo>
                  <a:lnTo>
                    <a:pt x="923" y="1677"/>
                  </a:lnTo>
                  <a:lnTo>
                    <a:pt x="916" y="1674"/>
                  </a:lnTo>
                  <a:lnTo>
                    <a:pt x="908" y="1671"/>
                  </a:lnTo>
                  <a:lnTo>
                    <a:pt x="902" y="1671"/>
                  </a:lnTo>
                  <a:lnTo>
                    <a:pt x="897" y="1671"/>
                  </a:lnTo>
                  <a:lnTo>
                    <a:pt x="883" y="1672"/>
                  </a:lnTo>
                  <a:lnTo>
                    <a:pt x="869" y="1674"/>
                  </a:lnTo>
                  <a:lnTo>
                    <a:pt x="862" y="1674"/>
                  </a:lnTo>
                  <a:lnTo>
                    <a:pt x="856" y="1671"/>
                  </a:lnTo>
                  <a:lnTo>
                    <a:pt x="851" y="1669"/>
                  </a:lnTo>
                  <a:lnTo>
                    <a:pt x="847" y="1664"/>
                  </a:lnTo>
                  <a:lnTo>
                    <a:pt x="839" y="1655"/>
                  </a:lnTo>
                  <a:lnTo>
                    <a:pt x="831" y="1643"/>
                  </a:lnTo>
                  <a:lnTo>
                    <a:pt x="826" y="1638"/>
                  </a:lnTo>
                  <a:lnTo>
                    <a:pt x="823" y="1637"/>
                  </a:lnTo>
                  <a:lnTo>
                    <a:pt x="819" y="1638"/>
                  </a:lnTo>
                  <a:lnTo>
                    <a:pt x="817" y="1640"/>
                  </a:lnTo>
                  <a:lnTo>
                    <a:pt x="814" y="1645"/>
                  </a:lnTo>
                  <a:lnTo>
                    <a:pt x="812" y="1651"/>
                  </a:lnTo>
                  <a:lnTo>
                    <a:pt x="811" y="1657"/>
                  </a:lnTo>
                  <a:lnTo>
                    <a:pt x="811" y="1663"/>
                  </a:lnTo>
                  <a:lnTo>
                    <a:pt x="810" y="1669"/>
                  </a:lnTo>
                  <a:lnTo>
                    <a:pt x="809" y="1674"/>
                  </a:lnTo>
                  <a:lnTo>
                    <a:pt x="806" y="1678"/>
                  </a:lnTo>
                  <a:lnTo>
                    <a:pt x="804" y="1683"/>
                  </a:lnTo>
                  <a:lnTo>
                    <a:pt x="799" y="1687"/>
                  </a:lnTo>
                  <a:lnTo>
                    <a:pt x="793" y="1690"/>
                  </a:lnTo>
                  <a:lnTo>
                    <a:pt x="786" y="1693"/>
                  </a:lnTo>
                  <a:lnTo>
                    <a:pt x="776" y="1694"/>
                  </a:lnTo>
                  <a:lnTo>
                    <a:pt x="768" y="1695"/>
                  </a:lnTo>
                  <a:lnTo>
                    <a:pt x="761" y="1695"/>
                  </a:lnTo>
                  <a:lnTo>
                    <a:pt x="755" y="1694"/>
                  </a:lnTo>
                  <a:lnTo>
                    <a:pt x="750" y="1691"/>
                  </a:lnTo>
                  <a:lnTo>
                    <a:pt x="743" y="1685"/>
                  </a:lnTo>
                  <a:lnTo>
                    <a:pt x="736" y="1677"/>
                  </a:lnTo>
                  <a:lnTo>
                    <a:pt x="731" y="1672"/>
                  </a:lnTo>
                  <a:lnTo>
                    <a:pt x="725" y="1670"/>
                  </a:lnTo>
                  <a:lnTo>
                    <a:pt x="718" y="1668"/>
                  </a:lnTo>
                  <a:lnTo>
                    <a:pt x="710" y="1666"/>
                  </a:lnTo>
                  <a:lnTo>
                    <a:pt x="693" y="1666"/>
                  </a:lnTo>
                  <a:lnTo>
                    <a:pt x="680" y="1666"/>
                  </a:lnTo>
                  <a:lnTo>
                    <a:pt x="674" y="1669"/>
                  </a:lnTo>
                  <a:lnTo>
                    <a:pt x="671" y="1672"/>
                  </a:lnTo>
                  <a:lnTo>
                    <a:pt x="667" y="1677"/>
                  </a:lnTo>
                  <a:lnTo>
                    <a:pt x="664" y="1683"/>
                  </a:lnTo>
                  <a:lnTo>
                    <a:pt x="660" y="1695"/>
                  </a:lnTo>
                  <a:lnTo>
                    <a:pt x="659" y="1707"/>
                  </a:lnTo>
                  <a:lnTo>
                    <a:pt x="656" y="1715"/>
                  </a:lnTo>
                  <a:lnTo>
                    <a:pt x="654" y="1722"/>
                  </a:lnTo>
                  <a:lnTo>
                    <a:pt x="650" y="1725"/>
                  </a:lnTo>
                  <a:lnTo>
                    <a:pt x="648" y="1727"/>
                  </a:lnTo>
                  <a:lnTo>
                    <a:pt x="643" y="1731"/>
                  </a:lnTo>
                  <a:lnTo>
                    <a:pt x="639" y="1733"/>
                  </a:lnTo>
                  <a:lnTo>
                    <a:pt x="633" y="1735"/>
                  </a:lnTo>
                  <a:lnTo>
                    <a:pt x="628" y="1739"/>
                  </a:lnTo>
                  <a:lnTo>
                    <a:pt x="624" y="1742"/>
                  </a:lnTo>
                  <a:lnTo>
                    <a:pt x="621" y="1746"/>
                  </a:lnTo>
                  <a:lnTo>
                    <a:pt x="615" y="1756"/>
                  </a:lnTo>
                  <a:lnTo>
                    <a:pt x="609" y="1766"/>
                  </a:lnTo>
                  <a:lnTo>
                    <a:pt x="602" y="1779"/>
                  </a:lnTo>
                  <a:lnTo>
                    <a:pt x="593" y="1795"/>
                  </a:lnTo>
                  <a:lnTo>
                    <a:pt x="589" y="1801"/>
                  </a:lnTo>
                  <a:lnTo>
                    <a:pt x="583" y="1808"/>
                  </a:lnTo>
                  <a:lnTo>
                    <a:pt x="578" y="1813"/>
                  </a:lnTo>
                  <a:lnTo>
                    <a:pt x="572" y="1817"/>
                  </a:lnTo>
                  <a:lnTo>
                    <a:pt x="566" y="1820"/>
                  </a:lnTo>
                  <a:lnTo>
                    <a:pt x="562" y="1821"/>
                  </a:lnTo>
                  <a:lnTo>
                    <a:pt x="560" y="1821"/>
                  </a:lnTo>
                  <a:lnTo>
                    <a:pt x="558" y="1820"/>
                  </a:lnTo>
                  <a:lnTo>
                    <a:pt x="555" y="1815"/>
                  </a:lnTo>
                  <a:lnTo>
                    <a:pt x="554" y="1807"/>
                  </a:lnTo>
                  <a:lnTo>
                    <a:pt x="554" y="1797"/>
                  </a:lnTo>
                  <a:lnTo>
                    <a:pt x="552" y="1788"/>
                  </a:lnTo>
                  <a:lnTo>
                    <a:pt x="551" y="1785"/>
                  </a:lnTo>
                  <a:lnTo>
                    <a:pt x="548" y="1782"/>
                  </a:lnTo>
                  <a:lnTo>
                    <a:pt x="547" y="1781"/>
                  </a:lnTo>
                  <a:lnTo>
                    <a:pt x="543" y="1781"/>
                  </a:lnTo>
                  <a:lnTo>
                    <a:pt x="539" y="1782"/>
                  </a:lnTo>
                  <a:lnTo>
                    <a:pt x="533" y="1785"/>
                  </a:lnTo>
                  <a:lnTo>
                    <a:pt x="526" y="1792"/>
                  </a:lnTo>
                  <a:lnTo>
                    <a:pt x="519" y="1801"/>
                  </a:lnTo>
                  <a:lnTo>
                    <a:pt x="515" y="1804"/>
                  </a:lnTo>
                  <a:lnTo>
                    <a:pt x="511" y="1807"/>
                  </a:lnTo>
                  <a:lnTo>
                    <a:pt x="508" y="1809"/>
                  </a:lnTo>
                  <a:lnTo>
                    <a:pt x="504" y="1809"/>
                  </a:lnTo>
                  <a:lnTo>
                    <a:pt x="501" y="1808"/>
                  </a:lnTo>
                  <a:lnTo>
                    <a:pt x="497" y="1805"/>
                  </a:lnTo>
                  <a:lnTo>
                    <a:pt x="495" y="1802"/>
                  </a:lnTo>
                  <a:lnTo>
                    <a:pt x="491" y="1797"/>
                  </a:lnTo>
                  <a:lnTo>
                    <a:pt x="489" y="1791"/>
                  </a:lnTo>
                  <a:lnTo>
                    <a:pt x="489" y="1785"/>
                  </a:lnTo>
                  <a:lnTo>
                    <a:pt x="489" y="1777"/>
                  </a:lnTo>
                  <a:lnTo>
                    <a:pt x="490" y="1770"/>
                  </a:lnTo>
                  <a:lnTo>
                    <a:pt x="491" y="1756"/>
                  </a:lnTo>
                  <a:lnTo>
                    <a:pt x="491" y="1742"/>
                  </a:lnTo>
                  <a:lnTo>
                    <a:pt x="491" y="1740"/>
                  </a:lnTo>
                  <a:lnTo>
                    <a:pt x="490" y="1738"/>
                  </a:lnTo>
                  <a:lnTo>
                    <a:pt x="488" y="1735"/>
                  </a:lnTo>
                  <a:lnTo>
                    <a:pt x="485" y="1734"/>
                  </a:lnTo>
                  <a:lnTo>
                    <a:pt x="479" y="1731"/>
                  </a:lnTo>
                  <a:lnTo>
                    <a:pt x="473" y="1729"/>
                  </a:lnTo>
                  <a:lnTo>
                    <a:pt x="458" y="1728"/>
                  </a:lnTo>
                  <a:lnTo>
                    <a:pt x="444" y="1729"/>
                  </a:lnTo>
                  <a:lnTo>
                    <a:pt x="439" y="1731"/>
                  </a:lnTo>
                  <a:lnTo>
                    <a:pt x="434" y="1732"/>
                  </a:lnTo>
                  <a:lnTo>
                    <a:pt x="431" y="1734"/>
                  </a:lnTo>
                  <a:lnTo>
                    <a:pt x="427" y="1739"/>
                  </a:lnTo>
                  <a:lnTo>
                    <a:pt x="421" y="1750"/>
                  </a:lnTo>
                  <a:lnTo>
                    <a:pt x="415" y="1766"/>
                  </a:lnTo>
                  <a:lnTo>
                    <a:pt x="412" y="1775"/>
                  </a:lnTo>
                  <a:lnTo>
                    <a:pt x="409" y="1782"/>
                  </a:lnTo>
                  <a:lnTo>
                    <a:pt x="407" y="1786"/>
                  </a:lnTo>
                  <a:lnTo>
                    <a:pt x="403" y="1790"/>
                  </a:lnTo>
                  <a:lnTo>
                    <a:pt x="397" y="1794"/>
                  </a:lnTo>
                  <a:lnTo>
                    <a:pt x="389" y="1797"/>
                  </a:lnTo>
                  <a:lnTo>
                    <a:pt x="384" y="1801"/>
                  </a:lnTo>
                  <a:lnTo>
                    <a:pt x="381" y="1804"/>
                  </a:lnTo>
                  <a:lnTo>
                    <a:pt x="378" y="1809"/>
                  </a:lnTo>
                  <a:lnTo>
                    <a:pt x="377" y="1814"/>
                  </a:lnTo>
                  <a:lnTo>
                    <a:pt x="376" y="1819"/>
                  </a:lnTo>
                  <a:lnTo>
                    <a:pt x="377" y="1824"/>
                  </a:lnTo>
                  <a:lnTo>
                    <a:pt x="378" y="1830"/>
                  </a:lnTo>
                  <a:lnTo>
                    <a:pt x="379" y="1835"/>
                  </a:lnTo>
                  <a:lnTo>
                    <a:pt x="383" y="1846"/>
                  </a:lnTo>
                  <a:lnTo>
                    <a:pt x="384" y="1854"/>
                  </a:lnTo>
                  <a:lnTo>
                    <a:pt x="383" y="1858"/>
                  </a:lnTo>
                  <a:lnTo>
                    <a:pt x="381" y="1861"/>
                  </a:lnTo>
                  <a:lnTo>
                    <a:pt x="377" y="1864"/>
                  </a:lnTo>
                  <a:lnTo>
                    <a:pt x="371" y="1865"/>
                  </a:lnTo>
                  <a:lnTo>
                    <a:pt x="365" y="1866"/>
                  </a:lnTo>
                  <a:lnTo>
                    <a:pt x="358" y="1866"/>
                  </a:lnTo>
                  <a:lnTo>
                    <a:pt x="350" y="1865"/>
                  </a:lnTo>
                  <a:lnTo>
                    <a:pt x="344" y="1864"/>
                  </a:lnTo>
                  <a:lnTo>
                    <a:pt x="338" y="1863"/>
                  </a:lnTo>
                  <a:lnTo>
                    <a:pt x="333" y="1859"/>
                  </a:lnTo>
                  <a:lnTo>
                    <a:pt x="329" y="1855"/>
                  </a:lnTo>
                  <a:lnTo>
                    <a:pt x="328" y="1852"/>
                  </a:lnTo>
                  <a:lnTo>
                    <a:pt x="328" y="1847"/>
                  </a:lnTo>
                  <a:lnTo>
                    <a:pt x="331" y="1842"/>
                  </a:lnTo>
                  <a:lnTo>
                    <a:pt x="333" y="1840"/>
                  </a:lnTo>
                  <a:lnTo>
                    <a:pt x="337" y="1836"/>
                  </a:lnTo>
                  <a:lnTo>
                    <a:pt x="340" y="1833"/>
                  </a:lnTo>
                  <a:lnTo>
                    <a:pt x="344" y="1830"/>
                  </a:lnTo>
                  <a:lnTo>
                    <a:pt x="346" y="1826"/>
                  </a:lnTo>
                  <a:lnTo>
                    <a:pt x="347" y="1822"/>
                  </a:lnTo>
                  <a:lnTo>
                    <a:pt x="349" y="1817"/>
                  </a:lnTo>
                  <a:lnTo>
                    <a:pt x="347" y="1814"/>
                  </a:lnTo>
                  <a:lnTo>
                    <a:pt x="346" y="1810"/>
                  </a:lnTo>
                  <a:lnTo>
                    <a:pt x="344" y="1807"/>
                  </a:lnTo>
                  <a:lnTo>
                    <a:pt x="337" y="1802"/>
                  </a:lnTo>
                  <a:lnTo>
                    <a:pt x="326" y="1798"/>
                  </a:lnTo>
                  <a:lnTo>
                    <a:pt x="321" y="1797"/>
                  </a:lnTo>
                  <a:lnTo>
                    <a:pt x="316" y="1797"/>
                  </a:lnTo>
                  <a:lnTo>
                    <a:pt x="312" y="1797"/>
                  </a:lnTo>
                  <a:lnTo>
                    <a:pt x="308" y="1798"/>
                  </a:lnTo>
                  <a:lnTo>
                    <a:pt x="300" y="1802"/>
                  </a:lnTo>
                  <a:lnTo>
                    <a:pt x="290" y="1807"/>
                  </a:lnTo>
                  <a:lnTo>
                    <a:pt x="284" y="1809"/>
                  </a:lnTo>
                  <a:lnTo>
                    <a:pt x="278" y="1810"/>
                  </a:lnTo>
                  <a:lnTo>
                    <a:pt x="274" y="1810"/>
                  </a:lnTo>
                  <a:lnTo>
                    <a:pt x="269" y="1809"/>
                  </a:lnTo>
                  <a:lnTo>
                    <a:pt x="261" y="1803"/>
                  </a:lnTo>
                  <a:lnTo>
                    <a:pt x="253" y="1797"/>
                  </a:lnTo>
                  <a:lnTo>
                    <a:pt x="247" y="1792"/>
                  </a:lnTo>
                  <a:lnTo>
                    <a:pt x="244" y="1789"/>
                  </a:lnTo>
                  <a:lnTo>
                    <a:pt x="242" y="1785"/>
                  </a:lnTo>
                  <a:lnTo>
                    <a:pt x="240" y="1782"/>
                  </a:lnTo>
                  <a:lnTo>
                    <a:pt x="239" y="1778"/>
                  </a:lnTo>
                  <a:lnTo>
                    <a:pt x="240" y="1775"/>
                  </a:lnTo>
                  <a:lnTo>
                    <a:pt x="240" y="1771"/>
                  </a:lnTo>
                  <a:lnTo>
                    <a:pt x="243" y="1767"/>
                  </a:lnTo>
                  <a:lnTo>
                    <a:pt x="249" y="1760"/>
                  </a:lnTo>
                  <a:lnTo>
                    <a:pt x="255" y="1753"/>
                  </a:lnTo>
                  <a:lnTo>
                    <a:pt x="258" y="1750"/>
                  </a:lnTo>
                  <a:lnTo>
                    <a:pt x="259" y="1745"/>
                  </a:lnTo>
                  <a:lnTo>
                    <a:pt x="259" y="1741"/>
                  </a:lnTo>
                  <a:lnTo>
                    <a:pt x="257" y="1737"/>
                  </a:lnTo>
                  <a:lnTo>
                    <a:pt x="251" y="1729"/>
                  </a:lnTo>
                  <a:lnTo>
                    <a:pt x="244" y="1723"/>
                  </a:lnTo>
                  <a:lnTo>
                    <a:pt x="243" y="1720"/>
                  </a:lnTo>
                  <a:lnTo>
                    <a:pt x="242" y="1716"/>
                  </a:lnTo>
                  <a:lnTo>
                    <a:pt x="242" y="1713"/>
                  </a:lnTo>
                  <a:lnTo>
                    <a:pt x="243" y="1707"/>
                  </a:lnTo>
                  <a:lnTo>
                    <a:pt x="245" y="1701"/>
                  </a:lnTo>
                  <a:lnTo>
                    <a:pt x="247" y="1695"/>
                  </a:lnTo>
                  <a:lnTo>
                    <a:pt x="249" y="1688"/>
                  </a:lnTo>
                  <a:lnTo>
                    <a:pt x="249" y="1681"/>
                  </a:lnTo>
                  <a:lnTo>
                    <a:pt x="247" y="1675"/>
                  </a:lnTo>
                  <a:lnTo>
                    <a:pt x="246" y="1670"/>
                  </a:lnTo>
                  <a:lnTo>
                    <a:pt x="243" y="1665"/>
                  </a:lnTo>
                  <a:lnTo>
                    <a:pt x="239" y="1662"/>
                  </a:lnTo>
                  <a:lnTo>
                    <a:pt x="234" y="1660"/>
                  </a:lnTo>
                  <a:lnTo>
                    <a:pt x="231" y="1660"/>
                  </a:lnTo>
                  <a:lnTo>
                    <a:pt x="230" y="1663"/>
                  </a:lnTo>
                  <a:lnTo>
                    <a:pt x="228" y="1666"/>
                  </a:lnTo>
                  <a:lnTo>
                    <a:pt x="226" y="1675"/>
                  </a:lnTo>
                  <a:lnTo>
                    <a:pt x="224" y="1685"/>
                  </a:lnTo>
                  <a:lnTo>
                    <a:pt x="221" y="1691"/>
                  </a:lnTo>
                  <a:lnTo>
                    <a:pt x="218" y="1695"/>
                  </a:lnTo>
                  <a:lnTo>
                    <a:pt x="213" y="1699"/>
                  </a:lnTo>
                  <a:lnTo>
                    <a:pt x="208" y="1700"/>
                  </a:lnTo>
                  <a:lnTo>
                    <a:pt x="203" y="1701"/>
                  </a:lnTo>
                  <a:lnTo>
                    <a:pt x="199" y="1701"/>
                  </a:lnTo>
                  <a:lnTo>
                    <a:pt x="195" y="1700"/>
                  </a:lnTo>
                  <a:lnTo>
                    <a:pt x="192" y="1696"/>
                  </a:lnTo>
                  <a:lnTo>
                    <a:pt x="187" y="1691"/>
                  </a:lnTo>
                  <a:lnTo>
                    <a:pt x="184" y="1684"/>
                  </a:lnTo>
                  <a:lnTo>
                    <a:pt x="182" y="1678"/>
                  </a:lnTo>
                  <a:lnTo>
                    <a:pt x="182" y="1671"/>
                  </a:lnTo>
                  <a:lnTo>
                    <a:pt x="182" y="1665"/>
                  </a:lnTo>
                  <a:lnTo>
                    <a:pt x="183" y="1659"/>
                  </a:lnTo>
                  <a:lnTo>
                    <a:pt x="187" y="1649"/>
                  </a:lnTo>
                  <a:lnTo>
                    <a:pt x="193" y="1637"/>
                  </a:lnTo>
                  <a:lnTo>
                    <a:pt x="200" y="1624"/>
                  </a:lnTo>
                  <a:lnTo>
                    <a:pt x="211" y="1608"/>
                  </a:lnTo>
                  <a:lnTo>
                    <a:pt x="220" y="1593"/>
                  </a:lnTo>
                  <a:lnTo>
                    <a:pt x="225" y="1581"/>
                  </a:lnTo>
                  <a:lnTo>
                    <a:pt x="228" y="1570"/>
                  </a:lnTo>
                  <a:lnTo>
                    <a:pt x="228" y="1559"/>
                  </a:lnTo>
                  <a:lnTo>
                    <a:pt x="227" y="1549"/>
                  </a:lnTo>
                  <a:lnTo>
                    <a:pt x="225" y="1540"/>
                  </a:lnTo>
                  <a:lnTo>
                    <a:pt x="224" y="1532"/>
                  </a:lnTo>
                  <a:lnTo>
                    <a:pt x="223" y="1521"/>
                  </a:lnTo>
                  <a:lnTo>
                    <a:pt x="224" y="1510"/>
                  </a:lnTo>
                  <a:lnTo>
                    <a:pt x="227" y="1499"/>
                  </a:lnTo>
                  <a:lnTo>
                    <a:pt x="230" y="1494"/>
                  </a:lnTo>
                  <a:lnTo>
                    <a:pt x="232" y="1489"/>
                  </a:lnTo>
                  <a:lnTo>
                    <a:pt x="236" y="1486"/>
                  </a:lnTo>
                  <a:lnTo>
                    <a:pt x="239" y="1482"/>
                  </a:lnTo>
                  <a:lnTo>
                    <a:pt x="256" y="1479"/>
                  </a:lnTo>
                  <a:lnTo>
                    <a:pt x="269" y="1479"/>
                  </a:lnTo>
                  <a:lnTo>
                    <a:pt x="271" y="1476"/>
                  </a:lnTo>
                  <a:lnTo>
                    <a:pt x="274" y="1473"/>
                  </a:lnTo>
                  <a:lnTo>
                    <a:pt x="275" y="1468"/>
                  </a:lnTo>
                  <a:lnTo>
                    <a:pt x="276" y="1463"/>
                  </a:lnTo>
                  <a:lnTo>
                    <a:pt x="277" y="1451"/>
                  </a:lnTo>
                  <a:lnTo>
                    <a:pt x="278" y="1442"/>
                  </a:lnTo>
                  <a:lnTo>
                    <a:pt x="277" y="1437"/>
                  </a:lnTo>
                  <a:lnTo>
                    <a:pt x="277" y="1433"/>
                  </a:lnTo>
                  <a:lnTo>
                    <a:pt x="276" y="1431"/>
                  </a:lnTo>
                  <a:lnTo>
                    <a:pt x="274" y="1429"/>
                  </a:lnTo>
                  <a:lnTo>
                    <a:pt x="271" y="1428"/>
                  </a:lnTo>
                  <a:lnTo>
                    <a:pt x="269" y="1428"/>
                  </a:lnTo>
                  <a:lnTo>
                    <a:pt x="266" y="1429"/>
                  </a:lnTo>
                  <a:lnTo>
                    <a:pt x="264" y="1430"/>
                  </a:lnTo>
                  <a:lnTo>
                    <a:pt x="257" y="1433"/>
                  </a:lnTo>
                  <a:lnTo>
                    <a:pt x="250" y="1436"/>
                  </a:lnTo>
                  <a:lnTo>
                    <a:pt x="247" y="1436"/>
                  </a:lnTo>
                  <a:lnTo>
                    <a:pt x="245" y="1435"/>
                  </a:lnTo>
                  <a:lnTo>
                    <a:pt x="244" y="1432"/>
                  </a:lnTo>
                  <a:lnTo>
                    <a:pt x="244" y="1430"/>
                  </a:lnTo>
                  <a:lnTo>
                    <a:pt x="245" y="1426"/>
                  </a:lnTo>
                  <a:lnTo>
                    <a:pt x="247" y="1424"/>
                  </a:lnTo>
                  <a:lnTo>
                    <a:pt x="251" y="1422"/>
                  </a:lnTo>
                  <a:lnTo>
                    <a:pt x="255" y="1419"/>
                  </a:lnTo>
                  <a:lnTo>
                    <a:pt x="263" y="1416"/>
                  </a:lnTo>
                  <a:lnTo>
                    <a:pt x="272" y="1411"/>
                  </a:lnTo>
                  <a:lnTo>
                    <a:pt x="276" y="1408"/>
                  </a:lnTo>
                  <a:lnTo>
                    <a:pt x="278" y="1404"/>
                  </a:lnTo>
                  <a:lnTo>
                    <a:pt x="281" y="1400"/>
                  </a:lnTo>
                  <a:lnTo>
                    <a:pt x="282" y="1395"/>
                  </a:lnTo>
                  <a:lnTo>
                    <a:pt x="282" y="1385"/>
                  </a:lnTo>
                  <a:lnTo>
                    <a:pt x="282" y="1375"/>
                  </a:lnTo>
                  <a:lnTo>
                    <a:pt x="281" y="1367"/>
                  </a:lnTo>
                  <a:lnTo>
                    <a:pt x="278" y="1360"/>
                  </a:lnTo>
                  <a:lnTo>
                    <a:pt x="276" y="1359"/>
                  </a:lnTo>
                  <a:lnTo>
                    <a:pt x="272" y="1356"/>
                  </a:lnTo>
                  <a:lnTo>
                    <a:pt x="269" y="1355"/>
                  </a:lnTo>
                  <a:lnTo>
                    <a:pt x="264" y="1355"/>
                  </a:lnTo>
                  <a:lnTo>
                    <a:pt x="259" y="1354"/>
                  </a:lnTo>
                  <a:lnTo>
                    <a:pt x="256" y="1351"/>
                  </a:lnTo>
                  <a:lnTo>
                    <a:pt x="253" y="1349"/>
                  </a:lnTo>
                  <a:lnTo>
                    <a:pt x="252" y="1345"/>
                  </a:lnTo>
                  <a:lnTo>
                    <a:pt x="252" y="1337"/>
                  </a:lnTo>
                  <a:lnTo>
                    <a:pt x="252" y="1328"/>
                  </a:lnTo>
                  <a:lnTo>
                    <a:pt x="252" y="1322"/>
                  </a:lnTo>
                  <a:lnTo>
                    <a:pt x="251" y="1318"/>
                  </a:lnTo>
                  <a:lnTo>
                    <a:pt x="250" y="1313"/>
                  </a:lnTo>
                  <a:lnTo>
                    <a:pt x="247" y="1310"/>
                  </a:lnTo>
                  <a:lnTo>
                    <a:pt x="243" y="1306"/>
                  </a:lnTo>
                  <a:lnTo>
                    <a:pt x="238" y="1304"/>
                  </a:lnTo>
                  <a:lnTo>
                    <a:pt x="231" y="1302"/>
                  </a:lnTo>
                  <a:lnTo>
                    <a:pt x="223" y="1300"/>
                  </a:lnTo>
                  <a:lnTo>
                    <a:pt x="213" y="1300"/>
                  </a:lnTo>
                  <a:lnTo>
                    <a:pt x="203" y="1302"/>
                  </a:lnTo>
                  <a:lnTo>
                    <a:pt x="195" y="1304"/>
                  </a:lnTo>
                  <a:lnTo>
                    <a:pt x="187" y="1306"/>
                  </a:lnTo>
                  <a:lnTo>
                    <a:pt x="180" y="1310"/>
                  </a:lnTo>
                  <a:lnTo>
                    <a:pt x="174" y="1315"/>
                  </a:lnTo>
                  <a:lnTo>
                    <a:pt x="168" y="1319"/>
                  </a:lnTo>
                  <a:lnTo>
                    <a:pt x="163" y="1324"/>
                  </a:lnTo>
                  <a:lnTo>
                    <a:pt x="155" y="1334"/>
                  </a:lnTo>
                  <a:lnTo>
                    <a:pt x="148" y="1340"/>
                  </a:lnTo>
                  <a:lnTo>
                    <a:pt x="144" y="1342"/>
                  </a:lnTo>
                  <a:lnTo>
                    <a:pt x="140" y="1343"/>
                  </a:lnTo>
                  <a:lnTo>
                    <a:pt x="137" y="1344"/>
                  </a:lnTo>
                  <a:lnTo>
                    <a:pt x="132" y="1344"/>
                  </a:lnTo>
                  <a:lnTo>
                    <a:pt x="129" y="1344"/>
                  </a:lnTo>
                  <a:lnTo>
                    <a:pt x="126" y="1343"/>
                  </a:lnTo>
                  <a:lnTo>
                    <a:pt x="124" y="1342"/>
                  </a:lnTo>
                  <a:lnTo>
                    <a:pt x="121" y="1340"/>
                  </a:lnTo>
                  <a:lnTo>
                    <a:pt x="120" y="1334"/>
                  </a:lnTo>
                  <a:lnTo>
                    <a:pt x="120" y="1325"/>
                  </a:lnTo>
                  <a:lnTo>
                    <a:pt x="121" y="1321"/>
                  </a:lnTo>
                  <a:lnTo>
                    <a:pt x="120" y="1318"/>
                  </a:lnTo>
                  <a:lnTo>
                    <a:pt x="118" y="1315"/>
                  </a:lnTo>
                  <a:lnTo>
                    <a:pt x="116" y="1313"/>
                  </a:lnTo>
                  <a:lnTo>
                    <a:pt x="113" y="1312"/>
                  </a:lnTo>
                  <a:lnTo>
                    <a:pt x="110" y="1313"/>
                  </a:lnTo>
                  <a:lnTo>
                    <a:pt x="106" y="1315"/>
                  </a:lnTo>
                  <a:lnTo>
                    <a:pt x="102" y="1317"/>
                  </a:lnTo>
                  <a:lnTo>
                    <a:pt x="92" y="1325"/>
                  </a:lnTo>
                  <a:lnTo>
                    <a:pt x="77" y="1340"/>
                  </a:lnTo>
                  <a:lnTo>
                    <a:pt x="61" y="1354"/>
                  </a:lnTo>
                  <a:lnTo>
                    <a:pt x="48" y="1366"/>
                  </a:lnTo>
                  <a:lnTo>
                    <a:pt x="43" y="1368"/>
                  </a:lnTo>
                  <a:lnTo>
                    <a:pt x="38" y="1369"/>
                  </a:lnTo>
                  <a:lnTo>
                    <a:pt x="35" y="1369"/>
                  </a:lnTo>
                  <a:lnTo>
                    <a:pt x="31" y="1368"/>
                  </a:lnTo>
                  <a:lnTo>
                    <a:pt x="25" y="1362"/>
                  </a:lnTo>
                  <a:lnTo>
                    <a:pt x="19" y="1356"/>
                  </a:lnTo>
                  <a:lnTo>
                    <a:pt x="11" y="1350"/>
                  </a:lnTo>
                  <a:lnTo>
                    <a:pt x="5" y="1345"/>
                  </a:lnTo>
                  <a:lnTo>
                    <a:pt x="1" y="1343"/>
                  </a:lnTo>
                  <a:lnTo>
                    <a:pt x="0" y="1341"/>
                  </a:lnTo>
                  <a:lnTo>
                    <a:pt x="0" y="1338"/>
                  </a:lnTo>
                  <a:lnTo>
                    <a:pt x="1" y="1335"/>
                  </a:lnTo>
                  <a:lnTo>
                    <a:pt x="11" y="1330"/>
                  </a:lnTo>
                  <a:lnTo>
                    <a:pt x="29" y="1322"/>
                  </a:lnTo>
                  <a:lnTo>
                    <a:pt x="37" y="1313"/>
                  </a:lnTo>
                  <a:lnTo>
                    <a:pt x="43" y="1305"/>
                  </a:lnTo>
                  <a:lnTo>
                    <a:pt x="56" y="1294"/>
                  </a:lnTo>
                  <a:lnTo>
                    <a:pt x="74" y="1280"/>
                  </a:lnTo>
                  <a:lnTo>
                    <a:pt x="82" y="1271"/>
                  </a:lnTo>
                  <a:lnTo>
                    <a:pt x="87" y="1262"/>
                  </a:lnTo>
                  <a:lnTo>
                    <a:pt x="92" y="1255"/>
                  </a:lnTo>
                  <a:lnTo>
                    <a:pt x="95" y="1247"/>
                  </a:lnTo>
                  <a:lnTo>
                    <a:pt x="99" y="1237"/>
                  </a:lnTo>
                  <a:lnTo>
                    <a:pt x="104" y="1225"/>
                  </a:lnTo>
                  <a:lnTo>
                    <a:pt x="108" y="1216"/>
                  </a:lnTo>
                  <a:lnTo>
                    <a:pt x="111" y="1209"/>
                  </a:lnTo>
                  <a:lnTo>
                    <a:pt x="117" y="1199"/>
                  </a:lnTo>
                  <a:lnTo>
                    <a:pt x="120" y="1187"/>
                  </a:lnTo>
                  <a:lnTo>
                    <a:pt x="123" y="1184"/>
                  </a:lnTo>
                  <a:lnTo>
                    <a:pt x="126" y="1181"/>
                  </a:lnTo>
                  <a:lnTo>
                    <a:pt x="132" y="1180"/>
                  </a:lnTo>
                  <a:lnTo>
                    <a:pt x="138" y="1180"/>
                  </a:lnTo>
                  <a:lnTo>
                    <a:pt x="152" y="1183"/>
                  </a:lnTo>
                  <a:lnTo>
                    <a:pt x="169" y="1186"/>
                  </a:lnTo>
                  <a:lnTo>
                    <a:pt x="176" y="1187"/>
                  </a:lnTo>
                  <a:lnTo>
                    <a:pt x="182" y="1189"/>
                  </a:lnTo>
                  <a:lnTo>
                    <a:pt x="187" y="1189"/>
                  </a:lnTo>
                  <a:lnTo>
                    <a:pt x="190" y="1187"/>
                  </a:lnTo>
                  <a:lnTo>
                    <a:pt x="193" y="1185"/>
                  </a:lnTo>
                  <a:lnTo>
                    <a:pt x="194" y="1183"/>
                  </a:lnTo>
                  <a:lnTo>
                    <a:pt x="195" y="1180"/>
                  </a:lnTo>
                  <a:lnTo>
                    <a:pt x="195" y="1176"/>
                  </a:lnTo>
                  <a:lnTo>
                    <a:pt x="195" y="1168"/>
                  </a:lnTo>
                  <a:lnTo>
                    <a:pt x="196" y="1164"/>
                  </a:lnTo>
                  <a:lnTo>
                    <a:pt x="201" y="1158"/>
                  </a:lnTo>
                  <a:lnTo>
                    <a:pt x="208" y="1149"/>
                  </a:lnTo>
                  <a:lnTo>
                    <a:pt x="219" y="1141"/>
                  </a:lnTo>
                  <a:lnTo>
                    <a:pt x="233" y="1133"/>
                  </a:lnTo>
                  <a:lnTo>
                    <a:pt x="239" y="1129"/>
                  </a:lnTo>
                  <a:lnTo>
                    <a:pt x="245" y="1126"/>
                  </a:lnTo>
                  <a:lnTo>
                    <a:pt x="250" y="1121"/>
                  </a:lnTo>
                  <a:lnTo>
                    <a:pt x="252" y="1116"/>
                  </a:lnTo>
                  <a:lnTo>
                    <a:pt x="255" y="1110"/>
                  </a:lnTo>
                  <a:lnTo>
                    <a:pt x="256" y="1104"/>
                  </a:lnTo>
                  <a:lnTo>
                    <a:pt x="257" y="1098"/>
                  </a:lnTo>
                  <a:lnTo>
                    <a:pt x="257" y="1091"/>
                  </a:lnTo>
                  <a:lnTo>
                    <a:pt x="256" y="1084"/>
                  </a:lnTo>
                  <a:lnTo>
                    <a:pt x="255" y="1078"/>
                  </a:lnTo>
                  <a:lnTo>
                    <a:pt x="251" y="1071"/>
                  </a:lnTo>
                  <a:lnTo>
                    <a:pt x="247" y="1065"/>
                  </a:lnTo>
                  <a:lnTo>
                    <a:pt x="243" y="1060"/>
                  </a:lnTo>
                  <a:lnTo>
                    <a:pt x="237" y="1057"/>
                  </a:lnTo>
                  <a:lnTo>
                    <a:pt x="231" y="1054"/>
                  </a:lnTo>
                  <a:lnTo>
                    <a:pt x="224" y="1051"/>
                  </a:lnTo>
                  <a:lnTo>
                    <a:pt x="211" y="1047"/>
                  </a:lnTo>
                  <a:lnTo>
                    <a:pt x="200" y="1041"/>
                  </a:lnTo>
                  <a:lnTo>
                    <a:pt x="196" y="1038"/>
                  </a:lnTo>
                  <a:lnTo>
                    <a:pt x="193" y="1033"/>
                  </a:lnTo>
                  <a:lnTo>
                    <a:pt x="192" y="1027"/>
                  </a:lnTo>
                  <a:lnTo>
                    <a:pt x="190" y="1020"/>
                  </a:lnTo>
                  <a:lnTo>
                    <a:pt x="190" y="1006"/>
                  </a:lnTo>
                  <a:lnTo>
                    <a:pt x="192" y="987"/>
                  </a:lnTo>
                  <a:lnTo>
                    <a:pt x="192" y="978"/>
                  </a:lnTo>
                  <a:lnTo>
                    <a:pt x="193" y="970"/>
                  </a:lnTo>
                  <a:lnTo>
                    <a:pt x="195" y="964"/>
                  </a:lnTo>
                  <a:lnTo>
                    <a:pt x="196" y="959"/>
                  </a:lnTo>
                  <a:lnTo>
                    <a:pt x="201" y="951"/>
                  </a:lnTo>
                  <a:lnTo>
                    <a:pt x="206" y="944"/>
                  </a:lnTo>
                  <a:lnTo>
                    <a:pt x="211" y="938"/>
                  </a:lnTo>
                  <a:lnTo>
                    <a:pt x="214" y="931"/>
                  </a:lnTo>
                  <a:lnTo>
                    <a:pt x="214" y="927"/>
                  </a:lnTo>
                  <a:lnTo>
                    <a:pt x="213" y="925"/>
                  </a:lnTo>
                  <a:lnTo>
                    <a:pt x="211" y="924"/>
                  </a:lnTo>
                  <a:lnTo>
                    <a:pt x="206" y="924"/>
                  </a:lnTo>
                  <a:lnTo>
                    <a:pt x="201" y="922"/>
                  </a:lnTo>
                  <a:lnTo>
                    <a:pt x="198" y="922"/>
                  </a:lnTo>
                  <a:lnTo>
                    <a:pt x="195" y="920"/>
                  </a:lnTo>
                  <a:lnTo>
                    <a:pt x="193" y="918"/>
                  </a:lnTo>
                  <a:lnTo>
                    <a:pt x="192" y="915"/>
                  </a:lnTo>
                  <a:lnTo>
                    <a:pt x="190" y="912"/>
                  </a:lnTo>
                  <a:lnTo>
                    <a:pt x="190" y="907"/>
                  </a:lnTo>
                  <a:lnTo>
                    <a:pt x="190" y="902"/>
                  </a:lnTo>
                  <a:lnTo>
                    <a:pt x="193" y="891"/>
                  </a:lnTo>
                  <a:lnTo>
                    <a:pt x="199" y="880"/>
                  </a:lnTo>
                  <a:lnTo>
                    <a:pt x="206" y="868"/>
                  </a:lnTo>
                  <a:lnTo>
                    <a:pt x="213" y="858"/>
                  </a:lnTo>
                  <a:lnTo>
                    <a:pt x="218" y="853"/>
                  </a:lnTo>
                  <a:lnTo>
                    <a:pt x="221" y="847"/>
                  </a:lnTo>
                  <a:lnTo>
                    <a:pt x="223" y="842"/>
                  </a:lnTo>
                  <a:lnTo>
                    <a:pt x="223" y="832"/>
                  </a:lnTo>
                  <a:lnTo>
                    <a:pt x="223" y="828"/>
                  </a:lnTo>
                  <a:lnTo>
                    <a:pt x="221" y="825"/>
                  </a:lnTo>
                  <a:lnTo>
                    <a:pt x="220" y="823"/>
                  </a:lnTo>
                  <a:lnTo>
                    <a:pt x="219" y="821"/>
                  </a:lnTo>
                  <a:lnTo>
                    <a:pt x="213" y="820"/>
                  </a:lnTo>
                  <a:lnTo>
                    <a:pt x="203" y="820"/>
                  </a:lnTo>
                  <a:lnTo>
                    <a:pt x="198" y="820"/>
                  </a:lnTo>
                  <a:lnTo>
                    <a:pt x="193" y="818"/>
                  </a:lnTo>
                  <a:lnTo>
                    <a:pt x="189" y="815"/>
                  </a:lnTo>
                  <a:lnTo>
                    <a:pt x="186" y="813"/>
                  </a:lnTo>
                  <a:lnTo>
                    <a:pt x="182" y="808"/>
                  </a:lnTo>
                  <a:lnTo>
                    <a:pt x="180" y="805"/>
                  </a:lnTo>
                  <a:lnTo>
                    <a:pt x="180" y="801"/>
                  </a:lnTo>
                  <a:lnTo>
                    <a:pt x="181" y="795"/>
                  </a:lnTo>
                  <a:lnTo>
                    <a:pt x="182" y="788"/>
                  </a:lnTo>
                  <a:lnTo>
                    <a:pt x="183" y="780"/>
                  </a:lnTo>
                  <a:lnTo>
                    <a:pt x="183" y="770"/>
                  </a:lnTo>
                  <a:lnTo>
                    <a:pt x="182" y="758"/>
                  </a:lnTo>
                  <a:lnTo>
                    <a:pt x="180" y="745"/>
                  </a:lnTo>
                  <a:lnTo>
                    <a:pt x="177" y="733"/>
                  </a:lnTo>
                  <a:lnTo>
                    <a:pt x="176" y="723"/>
                  </a:lnTo>
                  <a:lnTo>
                    <a:pt x="176" y="712"/>
                  </a:lnTo>
                  <a:lnTo>
                    <a:pt x="175" y="692"/>
                  </a:lnTo>
                  <a:lnTo>
                    <a:pt x="174" y="679"/>
                  </a:lnTo>
                  <a:lnTo>
                    <a:pt x="173" y="675"/>
                  </a:lnTo>
                  <a:lnTo>
                    <a:pt x="170" y="673"/>
                  </a:lnTo>
                  <a:lnTo>
                    <a:pt x="168" y="672"/>
                  </a:lnTo>
                  <a:lnTo>
                    <a:pt x="164" y="670"/>
                  </a:lnTo>
                  <a:lnTo>
                    <a:pt x="161" y="670"/>
                  </a:lnTo>
                  <a:lnTo>
                    <a:pt x="157" y="669"/>
                  </a:lnTo>
                  <a:lnTo>
                    <a:pt x="154" y="668"/>
                  </a:lnTo>
                  <a:lnTo>
                    <a:pt x="151" y="664"/>
                  </a:lnTo>
                  <a:lnTo>
                    <a:pt x="151" y="662"/>
                  </a:lnTo>
                  <a:lnTo>
                    <a:pt x="151" y="658"/>
                  </a:lnTo>
                  <a:lnTo>
                    <a:pt x="152" y="656"/>
                  </a:lnTo>
                  <a:lnTo>
                    <a:pt x="154" y="654"/>
                  </a:lnTo>
                  <a:lnTo>
                    <a:pt x="159" y="650"/>
                  </a:lnTo>
                  <a:lnTo>
                    <a:pt x="168" y="649"/>
                  </a:lnTo>
                  <a:lnTo>
                    <a:pt x="171" y="648"/>
                  </a:lnTo>
                  <a:lnTo>
                    <a:pt x="174" y="647"/>
                  </a:lnTo>
                  <a:lnTo>
                    <a:pt x="175" y="644"/>
                  </a:lnTo>
                  <a:lnTo>
                    <a:pt x="176" y="642"/>
                  </a:lnTo>
                  <a:lnTo>
                    <a:pt x="177" y="638"/>
                  </a:lnTo>
                  <a:lnTo>
                    <a:pt x="179" y="636"/>
                  </a:lnTo>
                  <a:lnTo>
                    <a:pt x="180" y="632"/>
                  </a:lnTo>
                  <a:lnTo>
                    <a:pt x="182" y="631"/>
                  </a:lnTo>
                  <a:lnTo>
                    <a:pt x="186" y="629"/>
                  </a:lnTo>
                  <a:lnTo>
                    <a:pt x="188" y="626"/>
                  </a:lnTo>
                  <a:lnTo>
                    <a:pt x="189" y="624"/>
                  </a:lnTo>
                  <a:lnTo>
                    <a:pt x="190" y="622"/>
                  </a:lnTo>
                  <a:lnTo>
                    <a:pt x="190" y="619"/>
                  </a:lnTo>
                  <a:lnTo>
                    <a:pt x="189" y="616"/>
                  </a:lnTo>
                  <a:lnTo>
                    <a:pt x="188" y="613"/>
                  </a:lnTo>
                  <a:lnTo>
                    <a:pt x="186" y="610"/>
                  </a:lnTo>
                  <a:lnTo>
                    <a:pt x="180" y="601"/>
                  </a:lnTo>
                  <a:lnTo>
                    <a:pt x="174" y="591"/>
                  </a:lnTo>
                  <a:lnTo>
                    <a:pt x="171" y="585"/>
                  </a:lnTo>
                  <a:lnTo>
                    <a:pt x="170" y="578"/>
                  </a:lnTo>
                  <a:lnTo>
                    <a:pt x="169" y="572"/>
                  </a:lnTo>
                  <a:lnTo>
                    <a:pt x="168" y="566"/>
                  </a:lnTo>
                  <a:lnTo>
                    <a:pt x="169" y="554"/>
                  </a:lnTo>
                  <a:lnTo>
                    <a:pt x="171" y="540"/>
                  </a:lnTo>
                  <a:lnTo>
                    <a:pt x="175" y="527"/>
                  </a:lnTo>
                  <a:lnTo>
                    <a:pt x="181" y="515"/>
                  </a:lnTo>
                  <a:lnTo>
                    <a:pt x="187" y="504"/>
                  </a:lnTo>
                  <a:lnTo>
                    <a:pt x="193" y="493"/>
                  </a:lnTo>
                  <a:lnTo>
                    <a:pt x="194" y="489"/>
                  </a:lnTo>
                  <a:lnTo>
                    <a:pt x="194" y="484"/>
                  </a:lnTo>
                  <a:lnTo>
                    <a:pt x="193" y="479"/>
                  </a:lnTo>
                  <a:lnTo>
                    <a:pt x="190" y="475"/>
                  </a:lnTo>
                  <a:lnTo>
                    <a:pt x="182" y="467"/>
                  </a:lnTo>
                  <a:lnTo>
                    <a:pt x="174" y="459"/>
                  </a:lnTo>
                  <a:lnTo>
                    <a:pt x="171" y="455"/>
                  </a:lnTo>
                  <a:lnTo>
                    <a:pt x="171" y="452"/>
                  </a:lnTo>
                  <a:lnTo>
                    <a:pt x="171" y="447"/>
                  </a:lnTo>
                  <a:lnTo>
                    <a:pt x="173" y="443"/>
                  </a:lnTo>
                  <a:lnTo>
                    <a:pt x="176" y="434"/>
                  </a:lnTo>
                  <a:lnTo>
                    <a:pt x="180" y="429"/>
                  </a:lnTo>
                  <a:lnTo>
                    <a:pt x="182" y="426"/>
                  </a:lnTo>
                  <a:lnTo>
                    <a:pt x="184" y="423"/>
                  </a:lnTo>
                  <a:lnTo>
                    <a:pt x="186" y="418"/>
                  </a:lnTo>
                  <a:lnTo>
                    <a:pt x="186" y="412"/>
                  </a:lnTo>
                  <a:lnTo>
                    <a:pt x="187" y="408"/>
                  </a:lnTo>
                  <a:lnTo>
                    <a:pt x="188" y="404"/>
                  </a:lnTo>
                  <a:lnTo>
                    <a:pt x="189" y="401"/>
                  </a:lnTo>
                  <a:lnTo>
                    <a:pt x="192" y="398"/>
                  </a:lnTo>
                  <a:lnTo>
                    <a:pt x="195" y="396"/>
                  </a:lnTo>
                  <a:lnTo>
                    <a:pt x="200" y="395"/>
                  </a:lnTo>
                  <a:lnTo>
                    <a:pt x="203" y="393"/>
                  </a:lnTo>
                  <a:lnTo>
                    <a:pt x="208" y="391"/>
                  </a:lnTo>
                  <a:lnTo>
                    <a:pt x="211" y="387"/>
                  </a:lnTo>
                  <a:lnTo>
                    <a:pt x="213" y="383"/>
                  </a:lnTo>
                  <a:lnTo>
                    <a:pt x="211" y="374"/>
                  </a:lnTo>
                  <a:lnTo>
                    <a:pt x="208" y="364"/>
                  </a:lnTo>
                  <a:lnTo>
                    <a:pt x="207" y="358"/>
                  </a:lnTo>
                  <a:lnTo>
                    <a:pt x="207" y="352"/>
                  </a:lnTo>
                  <a:lnTo>
                    <a:pt x="208" y="346"/>
                  </a:lnTo>
                  <a:lnTo>
                    <a:pt x="211" y="341"/>
                  </a:lnTo>
                  <a:lnTo>
                    <a:pt x="219" y="335"/>
                  </a:lnTo>
                  <a:lnTo>
                    <a:pt x="225" y="332"/>
                  </a:lnTo>
                  <a:lnTo>
                    <a:pt x="230" y="329"/>
                  </a:lnTo>
                  <a:lnTo>
                    <a:pt x="232" y="327"/>
                  </a:lnTo>
                  <a:lnTo>
                    <a:pt x="234" y="325"/>
                  </a:lnTo>
                  <a:lnTo>
                    <a:pt x="236" y="322"/>
                  </a:lnTo>
                  <a:lnTo>
                    <a:pt x="236" y="316"/>
                  </a:lnTo>
                  <a:lnTo>
                    <a:pt x="236" y="308"/>
                  </a:lnTo>
                  <a:lnTo>
                    <a:pt x="236" y="302"/>
                  </a:lnTo>
                  <a:lnTo>
                    <a:pt x="236" y="295"/>
                  </a:lnTo>
                  <a:lnTo>
                    <a:pt x="237" y="289"/>
                  </a:lnTo>
                  <a:lnTo>
                    <a:pt x="239" y="284"/>
                  </a:lnTo>
                  <a:lnTo>
                    <a:pt x="245" y="275"/>
                  </a:lnTo>
                  <a:lnTo>
                    <a:pt x="252" y="263"/>
                  </a:lnTo>
                  <a:lnTo>
                    <a:pt x="259" y="251"/>
                  </a:lnTo>
                  <a:lnTo>
                    <a:pt x="265" y="242"/>
                  </a:lnTo>
                  <a:lnTo>
                    <a:pt x="270" y="237"/>
                  </a:lnTo>
                  <a:lnTo>
                    <a:pt x="276" y="231"/>
                  </a:lnTo>
                  <a:lnTo>
                    <a:pt x="283" y="226"/>
                  </a:lnTo>
                  <a:lnTo>
                    <a:pt x="290" y="223"/>
                  </a:lnTo>
                  <a:lnTo>
                    <a:pt x="305" y="222"/>
                  </a:lnTo>
                  <a:lnTo>
                    <a:pt x="318" y="222"/>
                  </a:lnTo>
                  <a:lnTo>
                    <a:pt x="327" y="225"/>
                  </a:lnTo>
                  <a:lnTo>
                    <a:pt x="333" y="226"/>
                  </a:lnTo>
                  <a:lnTo>
                    <a:pt x="334" y="226"/>
                  </a:lnTo>
                  <a:lnTo>
                    <a:pt x="337" y="225"/>
                  </a:lnTo>
                  <a:lnTo>
                    <a:pt x="340" y="222"/>
                  </a:lnTo>
                  <a:lnTo>
                    <a:pt x="343" y="220"/>
                  </a:lnTo>
                  <a:lnTo>
                    <a:pt x="346" y="216"/>
                  </a:lnTo>
                  <a:lnTo>
                    <a:pt x="349" y="212"/>
                  </a:lnTo>
                  <a:lnTo>
                    <a:pt x="352" y="206"/>
                  </a:lnTo>
                  <a:lnTo>
                    <a:pt x="353" y="200"/>
                  </a:lnTo>
                  <a:lnTo>
                    <a:pt x="356" y="193"/>
                  </a:lnTo>
                  <a:lnTo>
                    <a:pt x="358" y="187"/>
                  </a:lnTo>
                  <a:lnTo>
                    <a:pt x="362" y="181"/>
                  </a:lnTo>
                  <a:lnTo>
                    <a:pt x="366" y="176"/>
                  </a:lnTo>
                  <a:lnTo>
                    <a:pt x="372" y="171"/>
                  </a:lnTo>
                  <a:lnTo>
                    <a:pt x="381" y="168"/>
                  </a:lnTo>
                  <a:lnTo>
                    <a:pt x="390" y="165"/>
                  </a:lnTo>
                  <a:lnTo>
                    <a:pt x="402" y="163"/>
                  </a:lnTo>
                  <a:lnTo>
                    <a:pt x="425" y="163"/>
                  </a:lnTo>
                  <a:lnTo>
                    <a:pt x="442" y="164"/>
                  </a:lnTo>
                  <a:lnTo>
                    <a:pt x="451" y="165"/>
                  </a:lnTo>
                  <a:lnTo>
                    <a:pt x="458" y="165"/>
                  </a:lnTo>
                  <a:lnTo>
                    <a:pt x="465" y="164"/>
                  </a:lnTo>
                  <a:lnTo>
                    <a:pt x="473" y="163"/>
                  </a:lnTo>
                  <a:lnTo>
                    <a:pt x="488" y="158"/>
                  </a:lnTo>
                  <a:lnTo>
                    <a:pt x="501" y="157"/>
                  </a:lnTo>
                  <a:lnTo>
                    <a:pt x="508" y="158"/>
                  </a:lnTo>
                  <a:lnTo>
                    <a:pt x="515" y="160"/>
                  </a:lnTo>
                  <a:lnTo>
                    <a:pt x="521" y="164"/>
                  </a:lnTo>
                  <a:lnTo>
                    <a:pt x="528" y="170"/>
                  </a:lnTo>
                  <a:lnTo>
                    <a:pt x="547" y="190"/>
                  </a:lnTo>
                  <a:lnTo>
                    <a:pt x="558" y="204"/>
                  </a:lnTo>
                  <a:lnTo>
                    <a:pt x="561" y="209"/>
                  </a:lnTo>
                  <a:lnTo>
                    <a:pt x="567" y="212"/>
                  </a:lnTo>
                  <a:lnTo>
                    <a:pt x="573" y="212"/>
                  </a:lnTo>
                  <a:lnTo>
                    <a:pt x="580" y="212"/>
                  </a:lnTo>
                  <a:lnTo>
                    <a:pt x="585" y="215"/>
                  </a:lnTo>
                  <a:lnTo>
                    <a:pt x="591" y="218"/>
                  </a:lnTo>
                  <a:lnTo>
                    <a:pt x="596" y="216"/>
                  </a:lnTo>
                  <a:lnTo>
                    <a:pt x="599" y="215"/>
                  </a:lnTo>
                  <a:lnTo>
                    <a:pt x="602" y="212"/>
                  </a:lnTo>
                  <a:lnTo>
                    <a:pt x="606" y="207"/>
                  </a:lnTo>
                  <a:lnTo>
                    <a:pt x="610" y="201"/>
                  </a:lnTo>
                  <a:lnTo>
                    <a:pt x="615" y="197"/>
                  </a:lnTo>
                  <a:lnTo>
                    <a:pt x="621" y="195"/>
                  </a:lnTo>
                  <a:lnTo>
                    <a:pt x="627" y="194"/>
                  </a:lnTo>
                  <a:lnTo>
                    <a:pt x="635" y="193"/>
                  </a:lnTo>
                  <a:lnTo>
                    <a:pt x="645" y="191"/>
                  </a:lnTo>
                  <a:lnTo>
                    <a:pt x="654" y="190"/>
                  </a:lnTo>
                  <a:lnTo>
                    <a:pt x="664" y="187"/>
                  </a:lnTo>
                  <a:lnTo>
                    <a:pt x="669" y="184"/>
                  </a:lnTo>
                  <a:lnTo>
                    <a:pt x="674" y="182"/>
                  </a:lnTo>
                  <a:lnTo>
                    <a:pt x="678" y="177"/>
                  </a:lnTo>
                  <a:lnTo>
                    <a:pt x="681" y="172"/>
                  </a:lnTo>
                  <a:lnTo>
                    <a:pt x="684" y="168"/>
                  </a:lnTo>
                  <a:lnTo>
                    <a:pt x="685" y="163"/>
                  </a:lnTo>
                  <a:lnTo>
                    <a:pt x="686" y="158"/>
                  </a:lnTo>
                  <a:lnTo>
                    <a:pt x="685" y="153"/>
                  </a:lnTo>
                  <a:lnTo>
                    <a:pt x="684" y="149"/>
                  </a:lnTo>
                  <a:lnTo>
                    <a:pt x="681" y="144"/>
                  </a:lnTo>
                  <a:lnTo>
                    <a:pt x="679" y="139"/>
                  </a:lnTo>
                  <a:lnTo>
                    <a:pt x="675" y="136"/>
                  </a:lnTo>
                  <a:lnTo>
                    <a:pt x="667" y="127"/>
                  </a:lnTo>
                  <a:lnTo>
                    <a:pt x="658" y="120"/>
                  </a:lnTo>
                  <a:lnTo>
                    <a:pt x="648" y="113"/>
                  </a:lnTo>
                  <a:lnTo>
                    <a:pt x="640" y="106"/>
                  </a:lnTo>
                  <a:lnTo>
                    <a:pt x="634" y="99"/>
                  </a:lnTo>
                  <a:lnTo>
                    <a:pt x="630" y="92"/>
                  </a:lnTo>
                  <a:lnTo>
                    <a:pt x="629" y="88"/>
                  </a:lnTo>
                  <a:lnTo>
                    <a:pt x="629" y="84"/>
                  </a:lnTo>
                  <a:lnTo>
                    <a:pt x="630" y="81"/>
                  </a:lnTo>
                  <a:lnTo>
                    <a:pt x="631" y="78"/>
                  </a:lnTo>
                  <a:lnTo>
                    <a:pt x="636" y="74"/>
                  </a:lnTo>
                  <a:lnTo>
                    <a:pt x="641" y="71"/>
                  </a:lnTo>
                  <a:lnTo>
                    <a:pt x="643" y="70"/>
                  </a:lnTo>
                  <a:lnTo>
                    <a:pt x="643" y="68"/>
                  </a:lnTo>
                  <a:lnTo>
                    <a:pt x="642" y="64"/>
                  </a:lnTo>
                  <a:lnTo>
                    <a:pt x="640" y="61"/>
                  </a:lnTo>
                  <a:lnTo>
                    <a:pt x="634" y="51"/>
                  </a:lnTo>
                  <a:lnTo>
                    <a:pt x="627" y="43"/>
                  </a:lnTo>
                  <a:lnTo>
                    <a:pt x="624" y="38"/>
                  </a:lnTo>
                  <a:lnTo>
                    <a:pt x="623" y="36"/>
                  </a:lnTo>
                  <a:lnTo>
                    <a:pt x="623" y="32"/>
                  </a:lnTo>
                  <a:lnTo>
                    <a:pt x="625" y="30"/>
                  </a:lnTo>
                  <a:lnTo>
                    <a:pt x="631" y="25"/>
                  </a:lnTo>
                  <a:lnTo>
                    <a:pt x="641" y="19"/>
                  </a:lnTo>
                  <a:lnTo>
                    <a:pt x="646" y="17"/>
                  </a:lnTo>
                  <a:lnTo>
                    <a:pt x="653" y="15"/>
                  </a:lnTo>
                  <a:lnTo>
                    <a:pt x="660" y="15"/>
                  </a:lnTo>
                  <a:lnTo>
                    <a:pt x="668" y="15"/>
                  </a:lnTo>
                  <a:lnTo>
                    <a:pt x="675" y="18"/>
                  </a:lnTo>
                  <a:lnTo>
                    <a:pt x="684" y="20"/>
                  </a:lnTo>
                  <a:lnTo>
                    <a:pt x="691" y="23"/>
                  </a:lnTo>
                  <a:lnTo>
                    <a:pt x="697" y="26"/>
                  </a:lnTo>
                  <a:lnTo>
                    <a:pt x="702" y="30"/>
                  </a:lnTo>
                  <a:lnTo>
                    <a:pt x="706" y="32"/>
                  </a:lnTo>
                  <a:lnTo>
                    <a:pt x="712" y="34"/>
                  </a:lnTo>
                  <a:lnTo>
                    <a:pt x="717" y="34"/>
                  </a:lnTo>
                  <a:lnTo>
                    <a:pt x="721" y="34"/>
                  </a:lnTo>
                  <a:lnTo>
                    <a:pt x="724" y="33"/>
                  </a:lnTo>
                  <a:lnTo>
                    <a:pt x="727" y="31"/>
                  </a:lnTo>
                  <a:lnTo>
                    <a:pt x="728" y="26"/>
                  </a:lnTo>
                  <a:lnTo>
                    <a:pt x="730" y="18"/>
                  </a:lnTo>
                  <a:lnTo>
                    <a:pt x="731" y="10"/>
                  </a:lnTo>
                  <a:lnTo>
                    <a:pt x="734" y="7"/>
                  </a:lnTo>
                  <a:lnTo>
                    <a:pt x="736" y="5"/>
                  </a:lnTo>
                  <a:lnTo>
                    <a:pt x="740" y="2"/>
                  </a:lnTo>
                  <a:lnTo>
                    <a:pt x="744" y="1"/>
                  </a:lnTo>
                  <a:lnTo>
                    <a:pt x="757" y="0"/>
                  </a:lnTo>
                  <a:lnTo>
                    <a:pt x="771" y="0"/>
                  </a:lnTo>
                  <a:lnTo>
                    <a:pt x="778" y="1"/>
                  </a:lnTo>
                  <a:lnTo>
                    <a:pt x="782" y="2"/>
                  </a:lnTo>
                  <a:lnTo>
                    <a:pt x="787" y="5"/>
                  </a:lnTo>
                  <a:lnTo>
                    <a:pt x="788" y="7"/>
                  </a:lnTo>
                  <a:lnTo>
                    <a:pt x="792" y="15"/>
                  </a:lnTo>
                  <a:lnTo>
                    <a:pt x="794" y="25"/>
                  </a:lnTo>
                  <a:lnTo>
                    <a:pt x="797" y="29"/>
                  </a:lnTo>
                  <a:lnTo>
                    <a:pt x="799" y="32"/>
                  </a:lnTo>
                  <a:lnTo>
                    <a:pt x="801" y="34"/>
                  </a:lnTo>
                  <a:lnTo>
                    <a:pt x="804" y="36"/>
                  </a:lnTo>
                  <a:lnTo>
                    <a:pt x="816" y="34"/>
                  </a:lnTo>
                  <a:lnTo>
                    <a:pt x="832" y="34"/>
                  </a:lnTo>
                  <a:lnTo>
                    <a:pt x="853" y="34"/>
                  </a:lnTo>
                  <a:lnTo>
                    <a:pt x="872" y="34"/>
                  </a:lnTo>
                  <a:lnTo>
                    <a:pt x="885" y="36"/>
                  </a:lnTo>
                  <a:lnTo>
                    <a:pt x="899" y="38"/>
                  </a:lnTo>
                  <a:lnTo>
                    <a:pt x="913" y="43"/>
                  </a:lnTo>
                  <a:lnTo>
                    <a:pt x="926" y="50"/>
                  </a:lnTo>
                  <a:lnTo>
                    <a:pt x="930" y="52"/>
                  </a:lnTo>
                  <a:lnTo>
                    <a:pt x="933" y="55"/>
                  </a:lnTo>
                  <a:lnTo>
                    <a:pt x="937" y="58"/>
                  </a:lnTo>
                  <a:lnTo>
                    <a:pt x="939" y="64"/>
                  </a:lnTo>
                  <a:lnTo>
                    <a:pt x="942" y="69"/>
                  </a:lnTo>
                  <a:lnTo>
                    <a:pt x="945" y="74"/>
                  </a:lnTo>
                  <a:lnTo>
                    <a:pt x="948" y="77"/>
                  </a:lnTo>
                  <a:lnTo>
                    <a:pt x="950" y="78"/>
                  </a:lnTo>
                  <a:lnTo>
                    <a:pt x="955" y="80"/>
                  </a:lnTo>
                  <a:lnTo>
                    <a:pt x="958" y="82"/>
                  </a:lnTo>
                  <a:lnTo>
                    <a:pt x="960" y="87"/>
                  </a:lnTo>
                  <a:lnTo>
                    <a:pt x="962" y="90"/>
                  </a:lnTo>
                  <a:lnTo>
                    <a:pt x="964" y="94"/>
                  </a:lnTo>
                  <a:lnTo>
                    <a:pt x="969" y="95"/>
                  </a:lnTo>
                  <a:lnTo>
                    <a:pt x="974" y="95"/>
                  </a:lnTo>
                  <a:lnTo>
                    <a:pt x="977" y="93"/>
                  </a:lnTo>
                  <a:lnTo>
                    <a:pt x="981" y="90"/>
                  </a:lnTo>
                  <a:lnTo>
                    <a:pt x="984" y="88"/>
                  </a:lnTo>
                  <a:lnTo>
                    <a:pt x="989" y="88"/>
                  </a:lnTo>
                  <a:lnTo>
                    <a:pt x="995" y="90"/>
                  </a:lnTo>
                  <a:lnTo>
                    <a:pt x="1011" y="97"/>
                  </a:lnTo>
                  <a:lnTo>
                    <a:pt x="1026" y="102"/>
                  </a:lnTo>
                  <a:lnTo>
                    <a:pt x="1040" y="102"/>
                  </a:lnTo>
                  <a:lnTo>
                    <a:pt x="1057" y="101"/>
                  </a:lnTo>
                  <a:lnTo>
                    <a:pt x="1075" y="100"/>
                  </a:lnTo>
                  <a:lnTo>
                    <a:pt x="1091" y="99"/>
                  </a:lnTo>
                  <a:lnTo>
                    <a:pt x="1099" y="99"/>
                  </a:lnTo>
                  <a:lnTo>
                    <a:pt x="1105" y="100"/>
                  </a:lnTo>
                  <a:lnTo>
                    <a:pt x="1110" y="102"/>
                  </a:lnTo>
                  <a:lnTo>
                    <a:pt x="1116" y="105"/>
                  </a:lnTo>
                  <a:lnTo>
                    <a:pt x="1127" y="111"/>
                  </a:lnTo>
                  <a:lnTo>
                    <a:pt x="1139" y="116"/>
                  </a:lnTo>
                  <a:lnTo>
                    <a:pt x="1152" y="125"/>
                  </a:lnTo>
                  <a:lnTo>
                    <a:pt x="1166" y="133"/>
                  </a:lnTo>
                  <a:lnTo>
                    <a:pt x="1178" y="141"/>
                  </a:lnTo>
                  <a:lnTo>
                    <a:pt x="1188" y="150"/>
                  </a:lnTo>
                  <a:lnTo>
                    <a:pt x="1194" y="156"/>
                  </a:lnTo>
                  <a:lnTo>
                    <a:pt x="1198" y="159"/>
                  </a:lnTo>
                  <a:lnTo>
                    <a:pt x="1203" y="162"/>
                  </a:lnTo>
                  <a:lnTo>
                    <a:pt x="1207" y="162"/>
                  </a:lnTo>
                  <a:lnTo>
                    <a:pt x="1209" y="163"/>
                  </a:lnTo>
                  <a:lnTo>
                    <a:pt x="1212" y="163"/>
                  </a:lnTo>
                  <a:lnTo>
                    <a:pt x="1213" y="165"/>
                  </a:lnTo>
                  <a:lnTo>
                    <a:pt x="1214" y="168"/>
                  </a:lnTo>
                  <a:lnTo>
                    <a:pt x="1216" y="174"/>
                  </a:lnTo>
                  <a:lnTo>
                    <a:pt x="1220" y="182"/>
                  </a:lnTo>
                  <a:lnTo>
                    <a:pt x="1222" y="189"/>
                  </a:lnTo>
                  <a:lnTo>
                    <a:pt x="1226" y="195"/>
                  </a:lnTo>
                  <a:lnTo>
                    <a:pt x="1227" y="197"/>
                  </a:lnTo>
                  <a:lnTo>
                    <a:pt x="1229" y="199"/>
                  </a:lnTo>
                  <a:lnTo>
                    <a:pt x="1233" y="200"/>
                  </a:lnTo>
                  <a:lnTo>
                    <a:pt x="1237" y="200"/>
                  </a:lnTo>
                  <a:lnTo>
                    <a:pt x="1242" y="201"/>
                  </a:lnTo>
                  <a:lnTo>
                    <a:pt x="1246" y="203"/>
                  </a:lnTo>
                  <a:lnTo>
                    <a:pt x="1250" y="207"/>
                  </a:lnTo>
                  <a:lnTo>
                    <a:pt x="1253" y="212"/>
                  </a:lnTo>
                  <a:lnTo>
                    <a:pt x="1254" y="214"/>
                  </a:lnTo>
                  <a:lnTo>
                    <a:pt x="1257" y="215"/>
                  </a:lnTo>
                  <a:lnTo>
                    <a:pt x="1259" y="216"/>
                  </a:lnTo>
                  <a:lnTo>
                    <a:pt x="1261" y="216"/>
                  </a:lnTo>
                  <a:lnTo>
                    <a:pt x="1267" y="215"/>
                  </a:lnTo>
                  <a:lnTo>
                    <a:pt x="1272" y="212"/>
                  </a:lnTo>
                  <a:lnTo>
                    <a:pt x="1275" y="209"/>
                  </a:lnTo>
                  <a:lnTo>
                    <a:pt x="1277" y="207"/>
                  </a:lnTo>
                  <a:lnTo>
                    <a:pt x="1280" y="206"/>
                  </a:lnTo>
                  <a:lnTo>
                    <a:pt x="1284" y="204"/>
                  </a:lnTo>
                  <a:lnTo>
                    <a:pt x="1288" y="206"/>
                  </a:lnTo>
                  <a:lnTo>
                    <a:pt x="1290" y="207"/>
                  </a:lnTo>
                  <a:lnTo>
                    <a:pt x="1294" y="212"/>
                  </a:lnTo>
                  <a:lnTo>
                    <a:pt x="1297" y="218"/>
                  </a:lnTo>
                  <a:lnTo>
                    <a:pt x="1302" y="229"/>
                  </a:lnTo>
                  <a:lnTo>
                    <a:pt x="1304" y="240"/>
                  </a:lnTo>
                  <a:lnTo>
                    <a:pt x="1305" y="248"/>
                  </a:lnTo>
                  <a:lnTo>
                    <a:pt x="1305" y="257"/>
                  </a:lnTo>
                  <a:lnTo>
                    <a:pt x="1305" y="260"/>
                  </a:lnTo>
                  <a:lnTo>
                    <a:pt x="1307" y="262"/>
                  </a:lnTo>
                  <a:lnTo>
                    <a:pt x="1309" y="263"/>
                  </a:lnTo>
                  <a:lnTo>
                    <a:pt x="1313" y="263"/>
                  </a:lnTo>
                  <a:lnTo>
                    <a:pt x="1321" y="259"/>
                  </a:lnTo>
                  <a:lnTo>
                    <a:pt x="1330" y="253"/>
                  </a:lnTo>
                  <a:lnTo>
                    <a:pt x="1339" y="246"/>
                  </a:lnTo>
                  <a:lnTo>
                    <a:pt x="1346" y="238"/>
                  </a:lnTo>
                  <a:lnTo>
                    <a:pt x="1353" y="229"/>
                  </a:lnTo>
                  <a:lnTo>
                    <a:pt x="1358" y="222"/>
                  </a:lnTo>
                  <a:lnTo>
                    <a:pt x="1361" y="219"/>
                  </a:lnTo>
                  <a:lnTo>
                    <a:pt x="1365" y="216"/>
                  </a:lnTo>
                  <a:lnTo>
                    <a:pt x="1370" y="214"/>
                  </a:lnTo>
                  <a:lnTo>
                    <a:pt x="1376" y="213"/>
                  </a:lnTo>
                  <a:lnTo>
                    <a:pt x="1389" y="213"/>
                  </a:lnTo>
                  <a:lnTo>
                    <a:pt x="1402" y="215"/>
                  </a:lnTo>
                  <a:lnTo>
                    <a:pt x="1415" y="218"/>
                  </a:lnTo>
                  <a:lnTo>
                    <a:pt x="1424" y="221"/>
                  </a:lnTo>
                  <a:lnTo>
                    <a:pt x="1434" y="225"/>
                  </a:lnTo>
                  <a:lnTo>
                    <a:pt x="1441" y="228"/>
                  </a:lnTo>
                  <a:lnTo>
                    <a:pt x="1445" y="229"/>
                  </a:lnTo>
                  <a:lnTo>
                    <a:pt x="1447" y="229"/>
                  </a:lnTo>
                  <a:lnTo>
                    <a:pt x="1449" y="229"/>
                  </a:lnTo>
                  <a:lnTo>
                    <a:pt x="1452" y="228"/>
                  </a:lnTo>
                  <a:lnTo>
                    <a:pt x="1455" y="223"/>
                  </a:lnTo>
                  <a:lnTo>
                    <a:pt x="1461" y="215"/>
                  </a:lnTo>
                  <a:lnTo>
                    <a:pt x="1477" y="201"/>
                  </a:lnTo>
                  <a:lnTo>
                    <a:pt x="1491" y="187"/>
                  </a:lnTo>
                  <a:lnTo>
                    <a:pt x="1493" y="182"/>
                  </a:lnTo>
                  <a:lnTo>
                    <a:pt x="1496" y="177"/>
                  </a:lnTo>
                  <a:lnTo>
                    <a:pt x="1497" y="174"/>
                  </a:lnTo>
                  <a:lnTo>
                    <a:pt x="1498" y="169"/>
                  </a:lnTo>
                  <a:lnTo>
                    <a:pt x="1498" y="162"/>
                  </a:lnTo>
                  <a:lnTo>
                    <a:pt x="1499" y="156"/>
                  </a:lnTo>
                  <a:lnTo>
                    <a:pt x="1503" y="151"/>
                  </a:lnTo>
                  <a:lnTo>
                    <a:pt x="1510" y="146"/>
                  </a:lnTo>
                  <a:lnTo>
                    <a:pt x="1513" y="143"/>
                  </a:lnTo>
                  <a:lnTo>
                    <a:pt x="1518" y="140"/>
                  </a:lnTo>
                  <a:lnTo>
                    <a:pt x="1523" y="140"/>
                  </a:lnTo>
                  <a:lnTo>
                    <a:pt x="1527" y="141"/>
                  </a:lnTo>
                  <a:lnTo>
                    <a:pt x="1530" y="145"/>
                  </a:lnTo>
                  <a:lnTo>
                    <a:pt x="1531" y="149"/>
                  </a:lnTo>
                  <a:lnTo>
                    <a:pt x="1534" y="153"/>
                  </a:lnTo>
                  <a:lnTo>
                    <a:pt x="1535" y="159"/>
                  </a:lnTo>
                  <a:lnTo>
                    <a:pt x="1536" y="172"/>
                  </a:lnTo>
                  <a:lnTo>
                    <a:pt x="1536" y="184"/>
                  </a:lnTo>
                  <a:lnTo>
                    <a:pt x="1538" y="183"/>
                  </a:lnTo>
                  <a:lnTo>
                    <a:pt x="1546" y="177"/>
                  </a:lnTo>
                  <a:lnTo>
                    <a:pt x="1554" y="169"/>
                  </a:lnTo>
                  <a:lnTo>
                    <a:pt x="1559" y="160"/>
                  </a:lnTo>
                  <a:lnTo>
                    <a:pt x="1561" y="157"/>
                  </a:lnTo>
                  <a:lnTo>
                    <a:pt x="1565" y="150"/>
                  </a:lnTo>
                  <a:lnTo>
                    <a:pt x="1567" y="146"/>
                  </a:lnTo>
                  <a:lnTo>
                    <a:pt x="1569" y="144"/>
                  </a:lnTo>
                  <a:lnTo>
                    <a:pt x="1573" y="141"/>
                  </a:lnTo>
                  <a:lnTo>
                    <a:pt x="1575" y="140"/>
                  </a:lnTo>
                  <a:lnTo>
                    <a:pt x="1579" y="141"/>
                  </a:lnTo>
                  <a:lnTo>
                    <a:pt x="1581" y="145"/>
                  </a:lnTo>
                  <a:lnTo>
                    <a:pt x="1584" y="150"/>
                  </a:lnTo>
                  <a:lnTo>
                    <a:pt x="1585" y="156"/>
                  </a:lnTo>
                  <a:lnTo>
                    <a:pt x="1586" y="162"/>
                  </a:lnTo>
                  <a:lnTo>
                    <a:pt x="1586" y="168"/>
                  </a:lnTo>
                  <a:lnTo>
                    <a:pt x="1585" y="172"/>
                  </a:lnTo>
                  <a:lnTo>
                    <a:pt x="1584" y="176"/>
                  </a:lnTo>
                  <a:lnTo>
                    <a:pt x="1575" y="193"/>
                  </a:lnTo>
                  <a:lnTo>
                    <a:pt x="1566" y="204"/>
                  </a:lnTo>
                  <a:lnTo>
                    <a:pt x="1559" y="214"/>
                  </a:lnTo>
                  <a:lnTo>
                    <a:pt x="1552" y="220"/>
                  </a:lnTo>
                  <a:lnTo>
                    <a:pt x="1541" y="227"/>
                  </a:lnTo>
                  <a:lnTo>
                    <a:pt x="1538" y="231"/>
                  </a:lnTo>
                  <a:lnTo>
                    <a:pt x="1540" y="240"/>
                  </a:lnTo>
                  <a:lnTo>
                    <a:pt x="1542" y="248"/>
                  </a:lnTo>
                  <a:lnTo>
                    <a:pt x="1544" y="259"/>
                  </a:lnTo>
                  <a:lnTo>
                    <a:pt x="1548" y="270"/>
                  </a:lnTo>
                  <a:lnTo>
                    <a:pt x="1549" y="273"/>
                  </a:lnTo>
                  <a:lnTo>
                    <a:pt x="1553" y="275"/>
                  </a:lnTo>
                  <a:lnTo>
                    <a:pt x="1555" y="276"/>
                  </a:lnTo>
                  <a:lnTo>
                    <a:pt x="1560" y="273"/>
                  </a:lnTo>
                  <a:lnTo>
                    <a:pt x="1569" y="269"/>
                  </a:lnTo>
                  <a:lnTo>
                    <a:pt x="1576" y="267"/>
                  </a:lnTo>
                  <a:lnTo>
                    <a:pt x="1580" y="267"/>
                  </a:lnTo>
                  <a:lnTo>
                    <a:pt x="1584" y="269"/>
                  </a:lnTo>
                  <a:lnTo>
                    <a:pt x="1586" y="272"/>
                  </a:lnTo>
                  <a:lnTo>
                    <a:pt x="1588" y="276"/>
                  </a:lnTo>
                  <a:lnTo>
                    <a:pt x="1592" y="284"/>
                  </a:lnTo>
                  <a:lnTo>
                    <a:pt x="1594" y="289"/>
                  </a:lnTo>
                  <a:lnTo>
                    <a:pt x="1597" y="289"/>
                  </a:lnTo>
                  <a:lnTo>
                    <a:pt x="1598" y="289"/>
                  </a:lnTo>
                  <a:lnTo>
                    <a:pt x="1600" y="286"/>
                  </a:lnTo>
                  <a:lnTo>
                    <a:pt x="1603" y="284"/>
                  </a:lnTo>
                  <a:lnTo>
                    <a:pt x="1609" y="277"/>
                  </a:lnTo>
                  <a:lnTo>
                    <a:pt x="1613" y="275"/>
                  </a:lnTo>
                  <a:lnTo>
                    <a:pt x="1616" y="273"/>
                  </a:lnTo>
                  <a:lnTo>
                    <a:pt x="1618" y="275"/>
                  </a:lnTo>
                  <a:lnTo>
                    <a:pt x="1620" y="276"/>
                  </a:lnTo>
                  <a:lnTo>
                    <a:pt x="1623" y="277"/>
                  </a:lnTo>
                  <a:lnTo>
                    <a:pt x="1625" y="279"/>
                  </a:lnTo>
                  <a:lnTo>
                    <a:pt x="1629" y="279"/>
                  </a:lnTo>
                  <a:lnTo>
                    <a:pt x="1631" y="279"/>
                  </a:lnTo>
                  <a:lnTo>
                    <a:pt x="1634" y="277"/>
                  </a:lnTo>
                  <a:lnTo>
                    <a:pt x="1639" y="271"/>
                  </a:lnTo>
                  <a:lnTo>
                    <a:pt x="1645" y="262"/>
                  </a:lnTo>
                  <a:lnTo>
                    <a:pt x="1655" y="246"/>
                  </a:lnTo>
                  <a:lnTo>
                    <a:pt x="1667" y="227"/>
                  </a:lnTo>
                  <a:lnTo>
                    <a:pt x="1680" y="206"/>
                  </a:lnTo>
                  <a:lnTo>
                    <a:pt x="1693" y="188"/>
                  </a:lnTo>
                  <a:lnTo>
                    <a:pt x="1702" y="177"/>
                  </a:lnTo>
                  <a:lnTo>
                    <a:pt x="1712" y="165"/>
                  </a:lnTo>
                  <a:lnTo>
                    <a:pt x="1724" y="153"/>
                  </a:lnTo>
                  <a:lnTo>
                    <a:pt x="1736" y="140"/>
                  </a:lnTo>
                  <a:lnTo>
                    <a:pt x="1749" y="128"/>
                  </a:lnTo>
                  <a:lnTo>
                    <a:pt x="1761" y="118"/>
                  </a:lnTo>
                  <a:lnTo>
                    <a:pt x="1764" y="115"/>
                  </a:lnTo>
                  <a:lnTo>
                    <a:pt x="1767" y="115"/>
                  </a:lnTo>
                  <a:lnTo>
                    <a:pt x="1768" y="118"/>
                  </a:lnTo>
                  <a:lnTo>
                    <a:pt x="1768" y="124"/>
                  </a:lnTo>
                  <a:lnTo>
                    <a:pt x="1769" y="134"/>
                  </a:lnTo>
                  <a:lnTo>
                    <a:pt x="1770" y="146"/>
                  </a:lnTo>
                  <a:lnTo>
                    <a:pt x="1771" y="157"/>
                  </a:lnTo>
                  <a:lnTo>
                    <a:pt x="1773" y="166"/>
                  </a:lnTo>
                  <a:lnTo>
                    <a:pt x="1773" y="172"/>
                  </a:lnTo>
                  <a:lnTo>
                    <a:pt x="1774" y="176"/>
                  </a:lnTo>
                  <a:lnTo>
                    <a:pt x="1776" y="178"/>
                  </a:lnTo>
                  <a:lnTo>
                    <a:pt x="1779" y="179"/>
                  </a:lnTo>
                  <a:lnTo>
                    <a:pt x="1785" y="179"/>
                  </a:lnTo>
                  <a:lnTo>
                    <a:pt x="1795" y="178"/>
                  </a:lnTo>
                  <a:lnTo>
                    <a:pt x="1801" y="178"/>
                  </a:lnTo>
                  <a:lnTo>
                    <a:pt x="1807" y="178"/>
                  </a:lnTo>
                  <a:lnTo>
                    <a:pt x="1812" y="179"/>
                  </a:lnTo>
                  <a:lnTo>
                    <a:pt x="1817" y="181"/>
                  </a:lnTo>
                  <a:lnTo>
                    <a:pt x="1821" y="183"/>
                  </a:lnTo>
                  <a:lnTo>
                    <a:pt x="1825" y="185"/>
                  </a:lnTo>
                  <a:lnTo>
                    <a:pt x="1829" y="189"/>
                  </a:lnTo>
                  <a:lnTo>
                    <a:pt x="1830" y="194"/>
                  </a:lnTo>
                  <a:lnTo>
                    <a:pt x="1832" y="201"/>
                  </a:lnTo>
                  <a:lnTo>
                    <a:pt x="1832" y="207"/>
                  </a:lnTo>
                  <a:lnTo>
                    <a:pt x="1831" y="212"/>
                  </a:lnTo>
                  <a:lnTo>
                    <a:pt x="1830" y="218"/>
                  </a:lnTo>
                  <a:lnTo>
                    <a:pt x="1825" y="227"/>
                  </a:lnTo>
                  <a:lnTo>
                    <a:pt x="1820" y="234"/>
                  </a:lnTo>
                  <a:lnTo>
                    <a:pt x="1819" y="238"/>
                  </a:lnTo>
                  <a:lnTo>
                    <a:pt x="1819" y="241"/>
                  </a:lnTo>
                  <a:lnTo>
                    <a:pt x="1820" y="244"/>
                  </a:lnTo>
                  <a:lnTo>
                    <a:pt x="1821" y="247"/>
                  </a:lnTo>
                  <a:lnTo>
                    <a:pt x="1829" y="253"/>
                  </a:lnTo>
                  <a:lnTo>
                    <a:pt x="1838" y="258"/>
                  </a:lnTo>
                  <a:lnTo>
                    <a:pt x="1843" y="262"/>
                  </a:lnTo>
                  <a:lnTo>
                    <a:pt x="1846" y="266"/>
                  </a:lnTo>
                  <a:lnTo>
                    <a:pt x="1849" y="270"/>
                  </a:lnTo>
                  <a:lnTo>
                    <a:pt x="1850" y="275"/>
                  </a:lnTo>
                  <a:lnTo>
                    <a:pt x="1850" y="281"/>
                  </a:lnTo>
                  <a:lnTo>
                    <a:pt x="1849" y="285"/>
                  </a:lnTo>
                  <a:lnTo>
                    <a:pt x="1846" y="290"/>
                  </a:lnTo>
                  <a:lnTo>
                    <a:pt x="1843" y="294"/>
                  </a:lnTo>
                  <a:lnTo>
                    <a:pt x="1832" y="303"/>
                  </a:lnTo>
                  <a:lnTo>
                    <a:pt x="1820" y="316"/>
                  </a:lnTo>
                  <a:lnTo>
                    <a:pt x="1809" y="328"/>
                  </a:lnTo>
                  <a:lnTo>
                    <a:pt x="1801" y="338"/>
                  </a:lnTo>
                  <a:lnTo>
                    <a:pt x="1798" y="345"/>
                  </a:lnTo>
                  <a:lnTo>
                    <a:pt x="1795" y="352"/>
                  </a:lnTo>
                  <a:lnTo>
                    <a:pt x="1795" y="355"/>
                  </a:lnTo>
                  <a:lnTo>
                    <a:pt x="1795" y="359"/>
                  </a:lnTo>
                  <a:lnTo>
                    <a:pt x="1798" y="361"/>
                  </a:lnTo>
                  <a:lnTo>
                    <a:pt x="1800" y="363"/>
                  </a:lnTo>
                  <a:lnTo>
                    <a:pt x="1815" y="366"/>
                  </a:lnTo>
                  <a:lnTo>
                    <a:pt x="1829" y="371"/>
                  </a:lnTo>
                  <a:lnTo>
                    <a:pt x="1831" y="373"/>
                  </a:lnTo>
                  <a:lnTo>
                    <a:pt x="1831" y="376"/>
                  </a:lnTo>
                  <a:lnTo>
                    <a:pt x="1831" y="380"/>
                  </a:lnTo>
                  <a:lnTo>
                    <a:pt x="1830" y="384"/>
                  </a:lnTo>
                  <a:lnTo>
                    <a:pt x="1827" y="393"/>
                  </a:lnTo>
                  <a:lnTo>
                    <a:pt x="1825" y="404"/>
                  </a:lnTo>
                  <a:lnTo>
                    <a:pt x="1825" y="410"/>
                  </a:lnTo>
                  <a:lnTo>
                    <a:pt x="1826" y="416"/>
                  </a:lnTo>
                  <a:lnTo>
                    <a:pt x="1829" y="422"/>
                  </a:lnTo>
                  <a:lnTo>
                    <a:pt x="1831" y="427"/>
                  </a:lnTo>
                  <a:lnTo>
                    <a:pt x="1838" y="436"/>
                  </a:lnTo>
                  <a:lnTo>
                    <a:pt x="1844" y="442"/>
                  </a:lnTo>
                  <a:lnTo>
                    <a:pt x="1851" y="446"/>
                  </a:lnTo>
                  <a:lnTo>
                    <a:pt x="1858" y="446"/>
                  </a:lnTo>
                  <a:lnTo>
                    <a:pt x="1861" y="446"/>
                  </a:lnTo>
                  <a:lnTo>
                    <a:pt x="1863" y="445"/>
                  </a:lnTo>
                  <a:lnTo>
                    <a:pt x="1864" y="443"/>
                  </a:lnTo>
                  <a:lnTo>
                    <a:pt x="1865" y="441"/>
                  </a:lnTo>
                  <a:lnTo>
                    <a:pt x="1867" y="435"/>
                  </a:lnTo>
                  <a:lnTo>
                    <a:pt x="1869" y="430"/>
                  </a:lnTo>
                  <a:lnTo>
                    <a:pt x="1870" y="427"/>
                  </a:lnTo>
                  <a:lnTo>
                    <a:pt x="1872" y="426"/>
                  </a:lnTo>
                  <a:lnTo>
                    <a:pt x="1874" y="424"/>
                  </a:lnTo>
                  <a:lnTo>
                    <a:pt x="1877" y="423"/>
                  </a:lnTo>
                  <a:lnTo>
                    <a:pt x="1882" y="426"/>
                  </a:lnTo>
                  <a:lnTo>
                    <a:pt x="1888" y="430"/>
                  </a:lnTo>
                  <a:lnTo>
                    <a:pt x="1893" y="436"/>
                  </a:lnTo>
                  <a:lnTo>
                    <a:pt x="1897" y="443"/>
                  </a:lnTo>
                  <a:lnTo>
                    <a:pt x="1902" y="449"/>
                  </a:lnTo>
                  <a:lnTo>
                    <a:pt x="1906" y="454"/>
                  </a:lnTo>
                  <a:lnTo>
                    <a:pt x="1907" y="455"/>
                  </a:lnTo>
                  <a:lnTo>
                    <a:pt x="1909" y="455"/>
                  </a:lnTo>
                  <a:lnTo>
                    <a:pt x="1912" y="455"/>
                  </a:lnTo>
                  <a:lnTo>
                    <a:pt x="1914" y="454"/>
                  </a:lnTo>
                  <a:lnTo>
                    <a:pt x="1925" y="447"/>
                  </a:lnTo>
                  <a:lnTo>
                    <a:pt x="1931" y="443"/>
                  </a:lnTo>
                  <a:lnTo>
                    <a:pt x="1933" y="445"/>
                  </a:lnTo>
                  <a:lnTo>
                    <a:pt x="1934" y="448"/>
                  </a:lnTo>
                  <a:lnTo>
                    <a:pt x="1935" y="454"/>
                  </a:lnTo>
                  <a:lnTo>
                    <a:pt x="1935" y="462"/>
                  </a:lnTo>
                  <a:lnTo>
                    <a:pt x="1935" y="471"/>
                  </a:lnTo>
                  <a:lnTo>
                    <a:pt x="1938" y="478"/>
                  </a:lnTo>
                  <a:lnTo>
                    <a:pt x="1940" y="481"/>
                  </a:lnTo>
                  <a:lnTo>
                    <a:pt x="1943" y="484"/>
                  </a:lnTo>
                  <a:lnTo>
                    <a:pt x="1945" y="486"/>
                  </a:lnTo>
                  <a:lnTo>
                    <a:pt x="1949" y="487"/>
                  </a:lnTo>
                  <a:lnTo>
                    <a:pt x="1956" y="492"/>
                  </a:lnTo>
                  <a:lnTo>
                    <a:pt x="1964" y="499"/>
                  </a:lnTo>
                  <a:lnTo>
                    <a:pt x="1972" y="508"/>
                  </a:lnTo>
                  <a:lnTo>
                    <a:pt x="1977" y="515"/>
                  </a:lnTo>
                  <a:lnTo>
                    <a:pt x="1981" y="521"/>
                  </a:lnTo>
                  <a:lnTo>
                    <a:pt x="1984" y="527"/>
                  </a:lnTo>
                  <a:lnTo>
                    <a:pt x="1987" y="529"/>
                  </a:lnTo>
                  <a:lnTo>
                    <a:pt x="1989" y="530"/>
                  </a:lnTo>
                  <a:lnTo>
                    <a:pt x="1993" y="531"/>
                  </a:lnTo>
                  <a:lnTo>
                    <a:pt x="1996" y="531"/>
                  </a:lnTo>
                  <a:lnTo>
                    <a:pt x="2001" y="531"/>
                  </a:lnTo>
                  <a:lnTo>
                    <a:pt x="2004" y="533"/>
                  </a:lnTo>
                  <a:lnTo>
                    <a:pt x="2008" y="535"/>
                  </a:lnTo>
                  <a:lnTo>
                    <a:pt x="2010" y="537"/>
                  </a:lnTo>
                  <a:lnTo>
                    <a:pt x="2013" y="541"/>
                  </a:lnTo>
                  <a:lnTo>
                    <a:pt x="2015" y="544"/>
                  </a:lnTo>
                  <a:lnTo>
                    <a:pt x="2015" y="548"/>
                  </a:lnTo>
                  <a:lnTo>
                    <a:pt x="2016" y="553"/>
                  </a:lnTo>
                  <a:lnTo>
                    <a:pt x="2016" y="565"/>
                  </a:lnTo>
                  <a:lnTo>
                    <a:pt x="2015" y="581"/>
                  </a:lnTo>
                  <a:lnTo>
                    <a:pt x="2013" y="598"/>
                  </a:lnTo>
                  <a:lnTo>
                    <a:pt x="2010" y="612"/>
                  </a:lnTo>
                  <a:lnTo>
                    <a:pt x="2007" y="623"/>
                  </a:lnTo>
                  <a:lnTo>
                    <a:pt x="2006" y="635"/>
                  </a:lnTo>
                  <a:lnTo>
                    <a:pt x="2006" y="641"/>
                  </a:lnTo>
                  <a:lnTo>
                    <a:pt x="2007" y="645"/>
                  </a:lnTo>
                  <a:lnTo>
                    <a:pt x="2008" y="650"/>
                  </a:lnTo>
                  <a:lnTo>
                    <a:pt x="2010" y="654"/>
                  </a:lnTo>
                  <a:lnTo>
                    <a:pt x="2019" y="660"/>
                  </a:lnTo>
                  <a:lnTo>
                    <a:pt x="2027" y="664"/>
                  </a:lnTo>
                  <a:lnTo>
                    <a:pt x="2037" y="668"/>
                  </a:lnTo>
                  <a:lnTo>
                    <a:pt x="2045" y="673"/>
                  </a:lnTo>
                  <a:lnTo>
                    <a:pt x="2047" y="675"/>
                  </a:lnTo>
                  <a:lnTo>
                    <a:pt x="2050" y="678"/>
                  </a:lnTo>
                  <a:lnTo>
                    <a:pt x="2050" y="681"/>
                  </a:lnTo>
                  <a:lnTo>
                    <a:pt x="2050" y="683"/>
                  </a:lnTo>
                  <a:lnTo>
                    <a:pt x="2048" y="687"/>
                  </a:lnTo>
                  <a:lnTo>
                    <a:pt x="2046" y="689"/>
                  </a:lnTo>
                  <a:lnTo>
                    <a:pt x="2044" y="692"/>
                  </a:lnTo>
                  <a:lnTo>
                    <a:pt x="2040" y="693"/>
                  </a:lnTo>
                  <a:lnTo>
                    <a:pt x="2038" y="694"/>
                  </a:lnTo>
                  <a:lnTo>
                    <a:pt x="2037" y="697"/>
                  </a:lnTo>
                  <a:lnTo>
                    <a:pt x="2035" y="699"/>
                  </a:lnTo>
                  <a:lnTo>
                    <a:pt x="2034" y="701"/>
                  </a:lnTo>
                  <a:lnTo>
                    <a:pt x="2035" y="704"/>
                  </a:lnTo>
                  <a:lnTo>
                    <a:pt x="2037" y="707"/>
                  </a:lnTo>
                  <a:lnTo>
                    <a:pt x="2038" y="708"/>
                  </a:lnTo>
                  <a:lnTo>
                    <a:pt x="2041" y="711"/>
                  </a:lnTo>
                  <a:lnTo>
                    <a:pt x="2048" y="713"/>
                  </a:lnTo>
                  <a:lnTo>
                    <a:pt x="2056" y="717"/>
                  </a:lnTo>
                  <a:lnTo>
                    <a:pt x="2059" y="719"/>
                  </a:lnTo>
                  <a:lnTo>
                    <a:pt x="2063" y="723"/>
                  </a:lnTo>
                  <a:lnTo>
                    <a:pt x="2065" y="725"/>
                  </a:lnTo>
                  <a:lnTo>
                    <a:pt x="2066" y="729"/>
                  </a:lnTo>
                  <a:lnTo>
                    <a:pt x="2067" y="736"/>
                  </a:lnTo>
                  <a:lnTo>
                    <a:pt x="2066" y="743"/>
                  </a:lnTo>
                  <a:lnTo>
                    <a:pt x="2063" y="750"/>
                  </a:lnTo>
                  <a:lnTo>
                    <a:pt x="2056" y="760"/>
                  </a:lnTo>
                  <a:lnTo>
                    <a:pt x="2046" y="770"/>
                  </a:lnTo>
                  <a:lnTo>
                    <a:pt x="2034" y="781"/>
                  </a:lnTo>
                  <a:lnTo>
                    <a:pt x="2022" y="793"/>
                  </a:lnTo>
                  <a:lnTo>
                    <a:pt x="2014" y="805"/>
                  </a:lnTo>
                  <a:lnTo>
                    <a:pt x="2009" y="808"/>
                  </a:lnTo>
                  <a:lnTo>
                    <a:pt x="2006" y="812"/>
                  </a:lnTo>
                  <a:lnTo>
                    <a:pt x="2002" y="815"/>
                  </a:lnTo>
                  <a:lnTo>
                    <a:pt x="1997" y="818"/>
                  </a:lnTo>
                  <a:lnTo>
                    <a:pt x="1989" y="820"/>
                  </a:lnTo>
                  <a:lnTo>
                    <a:pt x="1979" y="821"/>
                  </a:lnTo>
                  <a:lnTo>
                    <a:pt x="1975" y="821"/>
                  </a:lnTo>
                  <a:lnTo>
                    <a:pt x="1972" y="823"/>
                  </a:lnTo>
                  <a:lnTo>
                    <a:pt x="1970" y="825"/>
                  </a:lnTo>
                  <a:lnTo>
                    <a:pt x="1970" y="828"/>
                  </a:lnTo>
                  <a:lnTo>
                    <a:pt x="1971" y="834"/>
                  </a:lnTo>
                  <a:lnTo>
                    <a:pt x="1975" y="842"/>
                  </a:lnTo>
                  <a:lnTo>
                    <a:pt x="1979" y="849"/>
                  </a:lnTo>
                  <a:lnTo>
                    <a:pt x="1984" y="858"/>
                  </a:lnTo>
                  <a:lnTo>
                    <a:pt x="1987" y="863"/>
                  </a:lnTo>
                  <a:lnTo>
                    <a:pt x="1988" y="868"/>
                  </a:lnTo>
                  <a:lnTo>
                    <a:pt x="1989" y="871"/>
                  </a:lnTo>
                  <a:lnTo>
                    <a:pt x="1989" y="875"/>
                  </a:lnTo>
                  <a:lnTo>
                    <a:pt x="1987" y="877"/>
                  </a:lnTo>
                  <a:lnTo>
                    <a:pt x="1983" y="880"/>
                  </a:lnTo>
                  <a:lnTo>
                    <a:pt x="1979" y="883"/>
                  </a:lnTo>
                  <a:lnTo>
                    <a:pt x="1975" y="886"/>
                  </a:lnTo>
                  <a:lnTo>
                    <a:pt x="1962" y="890"/>
                  </a:lnTo>
                  <a:lnTo>
                    <a:pt x="1947" y="894"/>
                  </a:lnTo>
                  <a:lnTo>
                    <a:pt x="1933" y="897"/>
                  </a:lnTo>
                  <a:lnTo>
                    <a:pt x="1919" y="902"/>
                  </a:lnTo>
                  <a:lnTo>
                    <a:pt x="1906" y="906"/>
                  </a:lnTo>
                  <a:lnTo>
                    <a:pt x="1893" y="912"/>
                  </a:lnTo>
                  <a:lnTo>
                    <a:pt x="1887" y="916"/>
                  </a:lnTo>
                  <a:lnTo>
                    <a:pt x="1882" y="920"/>
                  </a:lnTo>
                  <a:lnTo>
                    <a:pt x="1878" y="925"/>
                  </a:lnTo>
                  <a:lnTo>
                    <a:pt x="1876" y="929"/>
                  </a:lnTo>
                  <a:lnTo>
                    <a:pt x="1875" y="935"/>
                  </a:lnTo>
                  <a:lnTo>
                    <a:pt x="1874" y="943"/>
                  </a:lnTo>
                  <a:lnTo>
                    <a:pt x="1872" y="950"/>
                  </a:lnTo>
                  <a:lnTo>
                    <a:pt x="1874" y="957"/>
                  </a:lnTo>
                  <a:lnTo>
                    <a:pt x="1874" y="973"/>
                  </a:lnTo>
                  <a:lnTo>
                    <a:pt x="1874" y="992"/>
                  </a:lnTo>
                  <a:lnTo>
                    <a:pt x="1874" y="1001"/>
                  </a:lnTo>
                  <a:lnTo>
                    <a:pt x="1871" y="1008"/>
                  </a:lnTo>
                  <a:lnTo>
                    <a:pt x="1869" y="1015"/>
                  </a:lnTo>
                  <a:lnTo>
                    <a:pt x="1865" y="1019"/>
                  </a:lnTo>
                  <a:lnTo>
                    <a:pt x="1853" y="1029"/>
                  </a:lnTo>
                  <a:lnTo>
                    <a:pt x="1840" y="1044"/>
                  </a:lnTo>
                  <a:lnTo>
                    <a:pt x="1834" y="1052"/>
                  </a:lnTo>
                  <a:lnTo>
                    <a:pt x="1829" y="1060"/>
                  </a:lnTo>
                  <a:lnTo>
                    <a:pt x="1824" y="1070"/>
                  </a:lnTo>
                  <a:lnTo>
                    <a:pt x="1820" y="1078"/>
                  </a:lnTo>
                  <a:lnTo>
                    <a:pt x="1818" y="1085"/>
                  </a:lnTo>
                  <a:lnTo>
                    <a:pt x="1818" y="1091"/>
                  </a:lnTo>
                  <a:lnTo>
                    <a:pt x="1817" y="1097"/>
                  </a:lnTo>
                  <a:lnTo>
                    <a:pt x="1818" y="1102"/>
                  </a:lnTo>
                  <a:lnTo>
                    <a:pt x="1819" y="1105"/>
                  </a:lnTo>
                  <a:lnTo>
                    <a:pt x="1821" y="1108"/>
                  </a:lnTo>
                  <a:lnTo>
                    <a:pt x="1824" y="1110"/>
                  </a:lnTo>
                  <a:lnTo>
                    <a:pt x="1826" y="1110"/>
                  </a:lnTo>
                  <a:lnTo>
                    <a:pt x="1831" y="1111"/>
                  </a:lnTo>
                  <a:lnTo>
                    <a:pt x="1833" y="1113"/>
                  </a:lnTo>
                  <a:lnTo>
                    <a:pt x="1834" y="1114"/>
                  </a:lnTo>
                  <a:lnTo>
                    <a:pt x="1836" y="1116"/>
                  </a:lnTo>
                  <a:lnTo>
                    <a:pt x="1834" y="1117"/>
                  </a:lnTo>
                  <a:lnTo>
                    <a:pt x="1833" y="1120"/>
                  </a:lnTo>
                  <a:lnTo>
                    <a:pt x="1829" y="1127"/>
                  </a:lnTo>
                  <a:lnTo>
                    <a:pt x="1826" y="1136"/>
                  </a:lnTo>
                  <a:lnTo>
                    <a:pt x="1826" y="1141"/>
                  </a:lnTo>
                  <a:lnTo>
                    <a:pt x="1827" y="1145"/>
                  </a:lnTo>
                  <a:lnTo>
                    <a:pt x="1831" y="1147"/>
                  </a:lnTo>
                  <a:lnTo>
                    <a:pt x="1837" y="1147"/>
                  </a:lnTo>
                  <a:lnTo>
                    <a:pt x="1840" y="1148"/>
                  </a:lnTo>
                  <a:lnTo>
                    <a:pt x="1844" y="1149"/>
                  </a:lnTo>
                  <a:lnTo>
                    <a:pt x="1845" y="1153"/>
                  </a:lnTo>
                  <a:lnTo>
                    <a:pt x="1846" y="1157"/>
                  </a:lnTo>
                  <a:lnTo>
                    <a:pt x="1848" y="1160"/>
                  </a:lnTo>
                  <a:lnTo>
                    <a:pt x="1846" y="1164"/>
                  </a:lnTo>
                  <a:lnTo>
                    <a:pt x="1845" y="1167"/>
                  </a:lnTo>
                  <a:lnTo>
                    <a:pt x="1843" y="1171"/>
                  </a:lnTo>
                  <a:lnTo>
                    <a:pt x="1839" y="1174"/>
                  </a:lnTo>
                  <a:lnTo>
                    <a:pt x="1838" y="1177"/>
                  </a:lnTo>
                  <a:lnTo>
                    <a:pt x="1838" y="1179"/>
                  </a:lnTo>
                  <a:lnTo>
                    <a:pt x="1840" y="1181"/>
                  </a:lnTo>
                  <a:lnTo>
                    <a:pt x="1849" y="1187"/>
                  </a:lnTo>
                  <a:lnTo>
                    <a:pt x="1858" y="1191"/>
                  </a:lnTo>
                  <a:lnTo>
                    <a:pt x="1863" y="1192"/>
                  </a:lnTo>
                  <a:lnTo>
                    <a:pt x="1868" y="1192"/>
                  </a:lnTo>
                  <a:lnTo>
                    <a:pt x="1872" y="1191"/>
                  </a:lnTo>
                  <a:lnTo>
                    <a:pt x="1877" y="1190"/>
                  </a:lnTo>
                  <a:lnTo>
                    <a:pt x="1887" y="1186"/>
                  </a:lnTo>
                  <a:lnTo>
                    <a:pt x="1896" y="1181"/>
                  </a:lnTo>
                  <a:lnTo>
                    <a:pt x="1907" y="1177"/>
                  </a:lnTo>
                  <a:lnTo>
                    <a:pt x="1916" y="1172"/>
                  </a:lnTo>
                  <a:lnTo>
                    <a:pt x="1920" y="1171"/>
                  </a:lnTo>
                  <a:lnTo>
                    <a:pt x="1924" y="1170"/>
                  </a:lnTo>
                  <a:lnTo>
                    <a:pt x="1926" y="1170"/>
                  </a:lnTo>
                  <a:lnTo>
                    <a:pt x="1928" y="1171"/>
                  </a:lnTo>
                  <a:lnTo>
                    <a:pt x="1930" y="1173"/>
                  </a:lnTo>
                  <a:lnTo>
                    <a:pt x="1931" y="1176"/>
                  </a:lnTo>
                  <a:lnTo>
                    <a:pt x="1931" y="1179"/>
                  </a:lnTo>
                  <a:lnTo>
                    <a:pt x="1931" y="1184"/>
                  </a:lnTo>
                  <a:lnTo>
                    <a:pt x="1930" y="1195"/>
                  </a:lnTo>
                  <a:lnTo>
                    <a:pt x="1930" y="1206"/>
                  </a:lnTo>
                  <a:lnTo>
                    <a:pt x="1930" y="1218"/>
                  </a:lnTo>
                  <a:lnTo>
                    <a:pt x="1928" y="1228"/>
                  </a:lnTo>
                  <a:lnTo>
                    <a:pt x="1925" y="1237"/>
                  </a:lnTo>
                  <a:lnTo>
                    <a:pt x="1919" y="1249"/>
                  </a:lnTo>
                  <a:lnTo>
                    <a:pt x="1911" y="1262"/>
                  </a:lnTo>
                  <a:lnTo>
                    <a:pt x="1906" y="1274"/>
                  </a:lnTo>
                  <a:lnTo>
                    <a:pt x="1905" y="1281"/>
                  </a:lnTo>
                  <a:lnTo>
                    <a:pt x="1906" y="1287"/>
                  </a:lnTo>
                  <a:lnTo>
                    <a:pt x="1908" y="1292"/>
                  </a:lnTo>
                  <a:lnTo>
                    <a:pt x="1911" y="1298"/>
                  </a:lnTo>
                  <a:lnTo>
                    <a:pt x="1920" y="1309"/>
                  </a:lnTo>
                  <a:lnTo>
                    <a:pt x="1928" y="1318"/>
                  </a:lnTo>
                  <a:lnTo>
                    <a:pt x="1940" y="1329"/>
                  </a:lnTo>
                  <a:lnTo>
                    <a:pt x="1955" y="1343"/>
                  </a:lnTo>
                  <a:lnTo>
                    <a:pt x="1960" y="1349"/>
                  </a:lnTo>
                  <a:lnTo>
                    <a:pt x="1966" y="1356"/>
                  </a:lnTo>
                  <a:lnTo>
                    <a:pt x="1969" y="1361"/>
                  </a:lnTo>
                  <a:lnTo>
                    <a:pt x="1970" y="1365"/>
                  </a:lnTo>
                  <a:lnTo>
                    <a:pt x="1965" y="1370"/>
                  </a:lnTo>
                  <a:lnTo>
                    <a:pt x="1959" y="1381"/>
                  </a:lnTo>
                  <a:lnTo>
                    <a:pt x="1951" y="1394"/>
                  </a:lnTo>
                  <a:lnTo>
                    <a:pt x="1940" y="1411"/>
                  </a:lnTo>
                  <a:lnTo>
                    <a:pt x="1937" y="1419"/>
                  </a:lnTo>
                  <a:lnTo>
                    <a:pt x="1933" y="1430"/>
                  </a:lnTo>
                  <a:lnTo>
                    <a:pt x="1932" y="1439"/>
                  </a:lnTo>
                  <a:lnTo>
                    <a:pt x="1932" y="1449"/>
                  </a:lnTo>
                  <a:lnTo>
                    <a:pt x="1932" y="1458"/>
                  </a:lnTo>
                  <a:lnTo>
                    <a:pt x="1934" y="1468"/>
                  </a:lnTo>
                  <a:lnTo>
                    <a:pt x="1935" y="1475"/>
                  </a:lnTo>
                  <a:lnTo>
                    <a:pt x="1938" y="1482"/>
                  </a:lnTo>
                  <a:lnTo>
                    <a:pt x="1941" y="1488"/>
                  </a:lnTo>
                  <a:lnTo>
                    <a:pt x="1946" y="1493"/>
                  </a:lnTo>
                  <a:lnTo>
                    <a:pt x="1952" y="1496"/>
                  </a:lnTo>
                  <a:lnTo>
                    <a:pt x="1959" y="1500"/>
                  </a:lnTo>
                  <a:lnTo>
                    <a:pt x="1976" y="1505"/>
                  </a:lnTo>
                  <a:lnTo>
                    <a:pt x="1995" y="1507"/>
                  </a:lnTo>
                  <a:lnTo>
                    <a:pt x="2004" y="1508"/>
                  </a:lnTo>
                  <a:lnTo>
                    <a:pt x="2012" y="1511"/>
                  </a:lnTo>
                  <a:lnTo>
                    <a:pt x="2019" y="1514"/>
                  </a:lnTo>
                  <a:lnTo>
                    <a:pt x="2025" y="1518"/>
                  </a:lnTo>
                  <a:lnTo>
                    <a:pt x="2029" y="1521"/>
                  </a:lnTo>
                  <a:lnTo>
                    <a:pt x="2033" y="1525"/>
                  </a:lnTo>
                  <a:lnTo>
                    <a:pt x="2037" y="1530"/>
                  </a:lnTo>
                  <a:lnTo>
                    <a:pt x="2038" y="1534"/>
                  </a:lnTo>
                  <a:lnTo>
                    <a:pt x="2039" y="1546"/>
                  </a:lnTo>
                  <a:lnTo>
                    <a:pt x="2038" y="1562"/>
                  </a:lnTo>
                  <a:lnTo>
                    <a:pt x="2037" y="1570"/>
                  </a:lnTo>
                  <a:lnTo>
                    <a:pt x="2035" y="1577"/>
                  </a:lnTo>
                  <a:lnTo>
                    <a:pt x="2032" y="1583"/>
                  </a:lnTo>
                  <a:lnTo>
                    <a:pt x="2029" y="1589"/>
                  </a:lnTo>
                  <a:lnTo>
                    <a:pt x="2025" y="1594"/>
                  </a:lnTo>
                  <a:lnTo>
                    <a:pt x="2022" y="1597"/>
                  </a:lnTo>
                  <a:lnTo>
                    <a:pt x="2021" y="1602"/>
                  </a:lnTo>
                  <a:lnTo>
                    <a:pt x="2020" y="1607"/>
                  </a:lnTo>
                  <a:lnTo>
                    <a:pt x="2019" y="1616"/>
                  </a:lnTo>
                  <a:lnTo>
                    <a:pt x="2021" y="1626"/>
                  </a:lnTo>
                  <a:lnTo>
                    <a:pt x="2022" y="1631"/>
                  </a:lnTo>
                  <a:lnTo>
                    <a:pt x="2022" y="1636"/>
                  </a:lnTo>
                  <a:lnTo>
                    <a:pt x="2021" y="1640"/>
                  </a:lnTo>
                  <a:lnTo>
                    <a:pt x="2020" y="1645"/>
                  </a:lnTo>
                  <a:lnTo>
                    <a:pt x="2014" y="1653"/>
                  </a:lnTo>
                  <a:lnTo>
                    <a:pt x="2004" y="1663"/>
                  </a:lnTo>
                  <a:lnTo>
                    <a:pt x="2000" y="1669"/>
                  </a:lnTo>
                  <a:lnTo>
                    <a:pt x="1997" y="1674"/>
                  </a:lnTo>
                  <a:lnTo>
                    <a:pt x="1996" y="1679"/>
                  </a:lnTo>
                  <a:lnTo>
                    <a:pt x="1996" y="1684"/>
                  </a:lnTo>
                  <a:lnTo>
                    <a:pt x="1998" y="1688"/>
                  </a:lnTo>
                  <a:lnTo>
                    <a:pt x="2002" y="1691"/>
                  </a:lnTo>
                  <a:lnTo>
                    <a:pt x="2007" y="1694"/>
                  </a:lnTo>
                  <a:lnTo>
                    <a:pt x="2014" y="1694"/>
                  </a:lnTo>
                  <a:lnTo>
                    <a:pt x="2027" y="1691"/>
                  </a:lnTo>
                  <a:lnTo>
                    <a:pt x="2039" y="1687"/>
                  </a:lnTo>
                  <a:lnTo>
                    <a:pt x="2051" y="1682"/>
                  </a:lnTo>
                  <a:lnTo>
                    <a:pt x="2065" y="1677"/>
                  </a:lnTo>
                  <a:lnTo>
                    <a:pt x="2072" y="1676"/>
                  </a:lnTo>
                  <a:lnTo>
                    <a:pt x="2078" y="1676"/>
                  </a:lnTo>
                  <a:lnTo>
                    <a:pt x="2083" y="1677"/>
                  </a:lnTo>
                  <a:lnTo>
                    <a:pt x="2088" y="1678"/>
                  </a:lnTo>
                  <a:lnTo>
                    <a:pt x="2090" y="1682"/>
                  </a:lnTo>
                  <a:lnTo>
                    <a:pt x="2092" y="1685"/>
                  </a:lnTo>
                  <a:lnTo>
                    <a:pt x="2092" y="1690"/>
                  </a:lnTo>
                  <a:lnTo>
                    <a:pt x="2091" y="1696"/>
                  </a:lnTo>
                  <a:lnTo>
                    <a:pt x="2088" y="1702"/>
                  </a:lnTo>
                  <a:lnTo>
                    <a:pt x="2082" y="1707"/>
                  </a:lnTo>
                  <a:lnTo>
                    <a:pt x="2073" y="1713"/>
                  </a:lnTo>
                  <a:lnTo>
                    <a:pt x="2064" y="1719"/>
                  </a:lnTo>
                  <a:lnTo>
                    <a:pt x="2045" y="1731"/>
                  </a:lnTo>
                  <a:lnTo>
                    <a:pt x="2029" y="1741"/>
                  </a:lnTo>
                  <a:lnTo>
                    <a:pt x="2026" y="1747"/>
                  </a:lnTo>
                  <a:lnTo>
                    <a:pt x="2022" y="1754"/>
                  </a:lnTo>
                  <a:lnTo>
                    <a:pt x="2019" y="1763"/>
                  </a:lnTo>
                  <a:lnTo>
                    <a:pt x="2018" y="1771"/>
                  </a:lnTo>
                  <a:lnTo>
                    <a:pt x="2014" y="1792"/>
                  </a:lnTo>
                  <a:lnTo>
                    <a:pt x="2012" y="1815"/>
                  </a:lnTo>
                  <a:lnTo>
                    <a:pt x="2009" y="1827"/>
                  </a:lnTo>
                  <a:lnTo>
                    <a:pt x="2006" y="1836"/>
                  </a:lnTo>
                  <a:lnTo>
                    <a:pt x="2000" y="1845"/>
                  </a:lnTo>
                  <a:lnTo>
                    <a:pt x="1995" y="1853"/>
                  </a:lnTo>
                  <a:lnTo>
                    <a:pt x="1989" y="1861"/>
                  </a:lnTo>
                  <a:lnTo>
                    <a:pt x="1985" y="1870"/>
                  </a:lnTo>
                  <a:lnTo>
                    <a:pt x="1983" y="1873"/>
                  </a:lnTo>
                  <a:lnTo>
                    <a:pt x="1982" y="1878"/>
                  </a:lnTo>
                  <a:lnTo>
                    <a:pt x="1982" y="1883"/>
                  </a:lnTo>
                  <a:lnTo>
                    <a:pt x="1982" y="1889"/>
                  </a:lnTo>
                  <a:lnTo>
                    <a:pt x="1983" y="1898"/>
                  </a:lnTo>
                  <a:lnTo>
                    <a:pt x="1987" y="1907"/>
                  </a:lnTo>
                  <a:lnTo>
                    <a:pt x="1989" y="1912"/>
                  </a:lnTo>
                  <a:lnTo>
                    <a:pt x="1994" y="1918"/>
                  </a:lnTo>
                  <a:lnTo>
                    <a:pt x="1997" y="1923"/>
                  </a:lnTo>
                  <a:lnTo>
                    <a:pt x="2001" y="1928"/>
                  </a:lnTo>
                  <a:lnTo>
                    <a:pt x="2004" y="1934"/>
                  </a:lnTo>
                  <a:lnTo>
                    <a:pt x="2007" y="1940"/>
                  </a:lnTo>
                  <a:lnTo>
                    <a:pt x="2008" y="1955"/>
                  </a:lnTo>
                  <a:lnTo>
                    <a:pt x="2008" y="1968"/>
                  </a:lnTo>
                  <a:lnTo>
                    <a:pt x="2006" y="1980"/>
                  </a:lnTo>
                  <a:lnTo>
                    <a:pt x="2003" y="1990"/>
                  </a:lnTo>
                  <a:lnTo>
                    <a:pt x="2002" y="1996"/>
                  </a:lnTo>
                  <a:lnTo>
                    <a:pt x="2002" y="1999"/>
                  </a:lnTo>
                  <a:lnTo>
                    <a:pt x="2000" y="2002"/>
                  </a:lnTo>
                  <a:lnTo>
                    <a:pt x="1994" y="2005"/>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14" name="江苏">
              <a:extLst>
                <a:ext uri="{FF2B5EF4-FFF2-40B4-BE49-F238E27FC236}">
                  <a16:creationId xmlns="" xmlns:a16="http://schemas.microsoft.com/office/drawing/2014/main" id="{BBDF8E73-6138-4D56-9635-889B17931584}"/>
                </a:ext>
              </a:extLst>
            </p:cNvPr>
            <p:cNvSpPr>
              <a:spLocks/>
            </p:cNvSpPr>
            <p:nvPr/>
          </p:nvSpPr>
          <p:spPr bwMode="auto">
            <a:xfrm>
              <a:off x="7231987" y="3752324"/>
              <a:ext cx="567289" cy="498822"/>
            </a:xfrm>
            <a:custGeom>
              <a:avLst/>
              <a:gdLst>
                <a:gd name="T0" fmla="*/ 1699 w 2079"/>
                <a:gd name="T1" fmla="*/ 1399 h 1843"/>
                <a:gd name="T2" fmla="*/ 1653 w 2079"/>
                <a:gd name="T3" fmla="*/ 1318 h 1843"/>
                <a:gd name="T4" fmla="*/ 1534 w 2079"/>
                <a:gd name="T5" fmla="*/ 1336 h 1843"/>
                <a:gd name="T6" fmla="*/ 1579 w 2079"/>
                <a:gd name="T7" fmla="*/ 1274 h 1843"/>
                <a:gd name="T8" fmla="*/ 1695 w 2079"/>
                <a:gd name="T9" fmla="*/ 1372 h 1843"/>
                <a:gd name="T10" fmla="*/ 1837 w 2079"/>
                <a:gd name="T11" fmla="*/ 1343 h 1843"/>
                <a:gd name="T12" fmla="*/ 2066 w 2079"/>
                <a:gd name="T13" fmla="*/ 1401 h 1843"/>
                <a:gd name="T14" fmla="*/ 2026 w 2079"/>
                <a:gd name="T15" fmla="*/ 1268 h 1843"/>
                <a:gd name="T16" fmla="*/ 1882 w 2079"/>
                <a:gd name="T17" fmla="*/ 1198 h 1843"/>
                <a:gd name="T18" fmla="*/ 1830 w 2079"/>
                <a:gd name="T19" fmla="*/ 1091 h 1843"/>
                <a:gd name="T20" fmla="*/ 1665 w 2079"/>
                <a:gd name="T21" fmla="*/ 975 h 1843"/>
                <a:gd name="T22" fmla="*/ 1666 w 2079"/>
                <a:gd name="T23" fmla="*/ 898 h 1843"/>
                <a:gd name="T24" fmla="*/ 1588 w 2079"/>
                <a:gd name="T25" fmla="*/ 769 h 1843"/>
                <a:gd name="T26" fmla="*/ 1502 w 2079"/>
                <a:gd name="T27" fmla="*/ 581 h 1843"/>
                <a:gd name="T28" fmla="*/ 1443 w 2079"/>
                <a:gd name="T29" fmla="*/ 452 h 1843"/>
                <a:gd name="T30" fmla="*/ 1291 w 2079"/>
                <a:gd name="T31" fmla="*/ 273 h 1843"/>
                <a:gd name="T32" fmla="*/ 1201 w 2079"/>
                <a:gd name="T33" fmla="*/ 247 h 1843"/>
                <a:gd name="T34" fmla="*/ 1119 w 2079"/>
                <a:gd name="T35" fmla="*/ 259 h 1843"/>
                <a:gd name="T36" fmla="*/ 1070 w 2079"/>
                <a:gd name="T37" fmla="*/ 147 h 1843"/>
                <a:gd name="T38" fmla="*/ 987 w 2079"/>
                <a:gd name="T39" fmla="*/ 53 h 1843"/>
                <a:gd name="T40" fmla="*/ 897 w 2079"/>
                <a:gd name="T41" fmla="*/ 34 h 1843"/>
                <a:gd name="T42" fmla="*/ 834 w 2079"/>
                <a:gd name="T43" fmla="*/ 187 h 1843"/>
                <a:gd name="T44" fmla="*/ 728 w 2079"/>
                <a:gd name="T45" fmla="*/ 260 h 1843"/>
                <a:gd name="T46" fmla="*/ 653 w 2079"/>
                <a:gd name="T47" fmla="*/ 344 h 1843"/>
                <a:gd name="T48" fmla="*/ 567 w 2079"/>
                <a:gd name="T49" fmla="*/ 230 h 1843"/>
                <a:gd name="T50" fmla="*/ 478 w 2079"/>
                <a:gd name="T51" fmla="*/ 298 h 1843"/>
                <a:gd name="T52" fmla="*/ 331 w 2079"/>
                <a:gd name="T53" fmla="*/ 286 h 1843"/>
                <a:gd name="T54" fmla="*/ 237 w 2079"/>
                <a:gd name="T55" fmla="*/ 205 h 1843"/>
                <a:gd name="T56" fmla="*/ 68 w 2079"/>
                <a:gd name="T57" fmla="*/ 14 h 1843"/>
                <a:gd name="T58" fmla="*/ 94 w 2079"/>
                <a:gd name="T59" fmla="*/ 146 h 1843"/>
                <a:gd name="T60" fmla="*/ 1 w 2079"/>
                <a:gd name="T61" fmla="*/ 283 h 1843"/>
                <a:gd name="T62" fmla="*/ 152 w 2079"/>
                <a:gd name="T63" fmla="*/ 365 h 1843"/>
                <a:gd name="T64" fmla="*/ 240 w 2079"/>
                <a:gd name="T65" fmla="*/ 449 h 1843"/>
                <a:gd name="T66" fmla="*/ 371 w 2079"/>
                <a:gd name="T67" fmla="*/ 513 h 1843"/>
                <a:gd name="T68" fmla="*/ 439 w 2079"/>
                <a:gd name="T69" fmla="*/ 540 h 1843"/>
                <a:gd name="T70" fmla="*/ 509 w 2079"/>
                <a:gd name="T71" fmla="*/ 582 h 1843"/>
                <a:gd name="T72" fmla="*/ 636 w 2079"/>
                <a:gd name="T73" fmla="*/ 631 h 1843"/>
                <a:gd name="T74" fmla="*/ 660 w 2079"/>
                <a:gd name="T75" fmla="*/ 739 h 1843"/>
                <a:gd name="T76" fmla="*/ 608 w 2079"/>
                <a:gd name="T77" fmla="*/ 835 h 1843"/>
                <a:gd name="T78" fmla="*/ 672 w 2079"/>
                <a:gd name="T79" fmla="*/ 868 h 1843"/>
                <a:gd name="T80" fmla="*/ 730 w 2079"/>
                <a:gd name="T81" fmla="*/ 952 h 1843"/>
                <a:gd name="T82" fmla="*/ 790 w 2079"/>
                <a:gd name="T83" fmla="*/ 1061 h 1843"/>
                <a:gd name="T84" fmla="*/ 914 w 2079"/>
                <a:gd name="T85" fmla="*/ 1006 h 1843"/>
                <a:gd name="T86" fmla="*/ 1002 w 2079"/>
                <a:gd name="T87" fmla="*/ 962 h 1843"/>
                <a:gd name="T88" fmla="*/ 1081 w 2079"/>
                <a:gd name="T89" fmla="*/ 1109 h 1843"/>
                <a:gd name="T90" fmla="*/ 963 w 2079"/>
                <a:gd name="T91" fmla="*/ 1107 h 1843"/>
                <a:gd name="T92" fmla="*/ 874 w 2079"/>
                <a:gd name="T93" fmla="*/ 1163 h 1843"/>
                <a:gd name="T94" fmla="*/ 891 w 2079"/>
                <a:gd name="T95" fmla="*/ 1280 h 1843"/>
                <a:gd name="T96" fmla="*/ 804 w 2079"/>
                <a:gd name="T97" fmla="*/ 1362 h 1843"/>
                <a:gd name="T98" fmla="*/ 861 w 2079"/>
                <a:gd name="T99" fmla="*/ 1470 h 1843"/>
                <a:gd name="T100" fmla="*/ 923 w 2079"/>
                <a:gd name="T101" fmla="*/ 1534 h 1843"/>
                <a:gd name="T102" fmla="*/ 977 w 2079"/>
                <a:gd name="T103" fmla="*/ 1528 h 1843"/>
                <a:gd name="T104" fmla="*/ 987 w 2079"/>
                <a:gd name="T105" fmla="*/ 1638 h 1843"/>
                <a:gd name="T106" fmla="*/ 1011 w 2079"/>
                <a:gd name="T107" fmla="*/ 1698 h 1843"/>
                <a:gd name="T108" fmla="*/ 1177 w 2079"/>
                <a:gd name="T109" fmla="*/ 1665 h 1843"/>
                <a:gd name="T110" fmla="*/ 1271 w 2079"/>
                <a:gd name="T111" fmla="*/ 1716 h 1843"/>
                <a:gd name="T112" fmla="*/ 1402 w 2079"/>
                <a:gd name="T113" fmla="*/ 1699 h 1843"/>
                <a:gd name="T114" fmla="*/ 1543 w 2079"/>
                <a:gd name="T115" fmla="*/ 1784 h 1843"/>
                <a:gd name="T116" fmla="*/ 1643 w 2079"/>
                <a:gd name="T117" fmla="*/ 1821 h 1843"/>
                <a:gd name="T118" fmla="*/ 1722 w 2079"/>
                <a:gd name="T119" fmla="*/ 1730 h 1843"/>
                <a:gd name="T120" fmla="*/ 1819 w 2079"/>
                <a:gd name="T121" fmla="*/ 1555 h 18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79" h="1843">
                  <a:moveTo>
                    <a:pt x="1868" y="1488"/>
                  </a:moveTo>
                  <a:lnTo>
                    <a:pt x="1867" y="1478"/>
                  </a:lnTo>
                  <a:lnTo>
                    <a:pt x="1864" y="1470"/>
                  </a:lnTo>
                  <a:lnTo>
                    <a:pt x="1861" y="1466"/>
                  </a:lnTo>
                  <a:lnTo>
                    <a:pt x="1857" y="1460"/>
                  </a:lnTo>
                  <a:lnTo>
                    <a:pt x="1850" y="1456"/>
                  </a:lnTo>
                  <a:lnTo>
                    <a:pt x="1842" y="1449"/>
                  </a:lnTo>
                  <a:lnTo>
                    <a:pt x="1823" y="1435"/>
                  </a:lnTo>
                  <a:lnTo>
                    <a:pt x="1802" y="1424"/>
                  </a:lnTo>
                  <a:lnTo>
                    <a:pt x="1785" y="1413"/>
                  </a:lnTo>
                  <a:lnTo>
                    <a:pt x="1772" y="1406"/>
                  </a:lnTo>
                  <a:lnTo>
                    <a:pt x="1760" y="1402"/>
                  </a:lnTo>
                  <a:lnTo>
                    <a:pt x="1749" y="1400"/>
                  </a:lnTo>
                  <a:lnTo>
                    <a:pt x="1743" y="1399"/>
                  </a:lnTo>
                  <a:lnTo>
                    <a:pt x="1737" y="1399"/>
                  </a:lnTo>
                  <a:lnTo>
                    <a:pt x="1731" y="1399"/>
                  </a:lnTo>
                  <a:lnTo>
                    <a:pt x="1725" y="1400"/>
                  </a:lnTo>
                  <a:lnTo>
                    <a:pt x="1714" y="1402"/>
                  </a:lnTo>
                  <a:lnTo>
                    <a:pt x="1706" y="1401"/>
                  </a:lnTo>
                  <a:lnTo>
                    <a:pt x="1699" y="1399"/>
                  </a:lnTo>
                  <a:lnTo>
                    <a:pt x="1693" y="1394"/>
                  </a:lnTo>
                  <a:lnTo>
                    <a:pt x="1686" y="1389"/>
                  </a:lnTo>
                  <a:lnTo>
                    <a:pt x="1679" y="1386"/>
                  </a:lnTo>
                  <a:lnTo>
                    <a:pt x="1672" y="1382"/>
                  </a:lnTo>
                  <a:lnTo>
                    <a:pt x="1666" y="1380"/>
                  </a:lnTo>
                  <a:lnTo>
                    <a:pt x="1663" y="1378"/>
                  </a:lnTo>
                  <a:lnTo>
                    <a:pt x="1662" y="1377"/>
                  </a:lnTo>
                  <a:lnTo>
                    <a:pt x="1662" y="1376"/>
                  </a:lnTo>
                  <a:lnTo>
                    <a:pt x="1662" y="1375"/>
                  </a:lnTo>
                  <a:lnTo>
                    <a:pt x="1666" y="1372"/>
                  </a:lnTo>
                  <a:lnTo>
                    <a:pt x="1673" y="1371"/>
                  </a:lnTo>
                  <a:lnTo>
                    <a:pt x="1676" y="1370"/>
                  </a:lnTo>
                  <a:lnTo>
                    <a:pt x="1680" y="1369"/>
                  </a:lnTo>
                  <a:lnTo>
                    <a:pt x="1681" y="1367"/>
                  </a:lnTo>
                  <a:lnTo>
                    <a:pt x="1681" y="1364"/>
                  </a:lnTo>
                  <a:lnTo>
                    <a:pt x="1680" y="1357"/>
                  </a:lnTo>
                  <a:lnTo>
                    <a:pt x="1675" y="1347"/>
                  </a:lnTo>
                  <a:lnTo>
                    <a:pt x="1667" y="1336"/>
                  </a:lnTo>
                  <a:lnTo>
                    <a:pt x="1657" y="1323"/>
                  </a:lnTo>
                  <a:lnTo>
                    <a:pt x="1653" y="1318"/>
                  </a:lnTo>
                  <a:lnTo>
                    <a:pt x="1647" y="1312"/>
                  </a:lnTo>
                  <a:lnTo>
                    <a:pt x="1642" y="1308"/>
                  </a:lnTo>
                  <a:lnTo>
                    <a:pt x="1636" y="1305"/>
                  </a:lnTo>
                  <a:lnTo>
                    <a:pt x="1630" y="1304"/>
                  </a:lnTo>
                  <a:lnTo>
                    <a:pt x="1622" y="1304"/>
                  </a:lnTo>
                  <a:lnTo>
                    <a:pt x="1612" y="1304"/>
                  </a:lnTo>
                  <a:lnTo>
                    <a:pt x="1602" y="1305"/>
                  </a:lnTo>
                  <a:lnTo>
                    <a:pt x="1580" y="1307"/>
                  </a:lnTo>
                  <a:lnTo>
                    <a:pt x="1566" y="1308"/>
                  </a:lnTo>
                  <a:lnTo>
                    <a:pt x="1556" y="1308"/>
                  </a:lnTo>
                  <a:lnTo>
                    <a:pt x="1549" y="1308"/>
                  </a:lnTo>
                  <a:lnTo>
                    <a:pt x="1547" y="1309"/>
                  </a:lnTo>
                  <a:lnTo>
                    <a:pt x="1544" y="1311"/>
                  </a:lnTo>
                  <a:lnTo>
                    <a:pt x="1543" y="1313"/>
                  </a:lnTo>
                  <a:lnTo>
                    <a:pt x="1543" y="1317"/>
                  </a:lnTo>
                  <a:lnTo>
                    <a:pt x="1543" y="1324"/>
                  </a:lnTo>
                  <a:lnTo>
                    <a:pt x="1541" y="1328"/>
                  </a:lnTo>
                  <a:lnTo>
                    <a:pt x="1540" y="1331"/>
                  </a:lnTo>
                  <a:lnTo>
                    <a:pt x="1537" y="1333"/>
                  </a:lnTo>
                  <a:lnTo>
                    <a:pt x="1534" y="1336"/>
                  </a:lnTo>
                  <a:lnTo>
                    <a:pt x="1530" y="1337"/>
                  </a:lnTo>
                  <a:lnTo>
                    <a:pt x="1523" y="1339"/>
                  </a:lnTo>
                  <a:lnTo>
                    <a:pt x="1514" y="1343"/>
                  </a:lnTo>
                  <a:lnTo>
                    <a:pt x="1509" y="1344"/>
                  </a:lnTo>
                  <a:lnTo>
                    <a:pt x="1504" y="1344"/>
                  </a:lnTo>
                  <a:lnTo>
                    <a:pt x="1498" y="1344"/>
                  </a:lnTo>
                  <a:lnTo>
                    <a:pt x="1493" y="1343"/>
                  </a:lnTo>
                  <a:lnTo>
                    <a:pt x="1493" y="1340"/>
                  </a:lnTo>
                  <a:lnTo>
                    <a:pt x="1493" y="1338"/>
                  </a:lnTo>
                  <a:lnTo>
                    <a:pt x="1495" y="1334"/>
                  </a:lnTo>
                  <a:lnTo>
                    <a:pt x="1497" y="1332"/>
                  </a:lnTo>
                  <a:lnTo>
                    <a:pt x="1502" y="1326"/>
                  </a:lnTo>
                  <a:lnTo>
                    <a:pt x="1508" y="1320"/>
                  </a:lnTo>
                  <a:lnTo>
                    <a:pt x="1519" y="1307"/>
                  </a:lnTo>
                  <a:lnTo>
                    <a:pt x="1533" y="1295"/>
                  </a:lnTo>
                  <a:lnTo>
                    <a:pt x="1547" y="1283"/>
                  </a:lnTo>
                  <a:lnTo>
                    <a:pt x="1559" y="1276"/>
                  </a:lnTo>
                  <a:lnTo>
                    <a:pt x="1565" y="1275"/>
                  </a:lnTo>
                  <a:lnTo>
                    <a:pt x="1572" y="1274"/>
                  </a:lnTo>
                  <a:lnTo>
                    <a:pt x="1579" y="1274"/>
                  </a:lnTo>
                  <a:lnTo>
                    <a:pt x="1588" y="1274"/>
                  </a:lnTo>
                  <a:lnTo>
                    <a:pt x="1598" y="1275"/>
                  </a:lnTo>
                  <a:lnTo>
                    <a:pt x="1606" y="1276"/>
                  </a:lnTo>
                  <a:lnTo>
                    <a:pt x="1616" y="1279"/>
                  </a:lnTo>
                  <a:lnTo>
                    <a:pt x="1624" y="1282"/>
                  </a:lnTo>
                  <a:lnTo>
                    <a:pt x="1640" y="1287"/>
                  </a:lnTo>
                  <a:lnTo>
                    <a:pt x="1656" y="1293"/>
                  </a:lnTo>
                  <a:lnTo>
                    <a:pt x="1670" y="1299"/>
                  </a:lnTo>
                  <a:lnTo>
                    <a:pt x="1682" y="1305"/>
                  </a:lnTo>
                  <a:lnTo>
                    <a:pt x="1691" y="1313"/>
                  </a:lnTo>
                  <a:lnTo>
                    <a:pt x="1698" y="1324"/>
                  </a:lnTo>
                  <a:lnTo>
                    <a:pt x="1701" y="1328"/>
                  </a:lnTo>
                  <a:lnTo>
                    <a:pt x="1704" y="1334"/>
                  </a:lnTo>
                  <a:lnTo>
                    <a:pt x="1704" y="1339"/>
                  </a:lnTo>
                  <a:lnTo>
                    <a:pt x="1704" y="1344"/>
                  </a:lnTo>
                  <a:lnTo>
                    <a:pt x="1700" y="1353"/>
                  </a:lnTo>
                  <a:lnTo>
                    <a:pt x="1695" y="1363"/>
                  </a:lnTo>
                  <a:lnTo>
                    <a:pt x="1694" y="1367"/>
                  </a:lnTo>
                  <a:lnTo>
                    <a:pt x="1694" y="1370"/>
                  </a:lnTo>
                  <a:lnTo>
                    <a:pt x="1695" y="1372"/>
                  </a:lnTo>
                  <a:lnTo>
                    <a:pt x="1699" y="1374"/>
                  </a:lnTo>
                  <a:lnTo>
                    <a:pt x="1713" y="1372"/>
                  </a:lnTo>
                  <a:lnTo>
                    <a:pt x="1732" y="1368"/>
                  </a:lnTo>
                  <a:lnTo>
                    <a:pt x="1743" y="1367"/>
                  </a:lnTo>
                  <a:lnTo>
                    <a:pt x="1752" y="1365"/>
                  </a:lnTo>
                  <a:lnTo>
                    <a:pt x="1756" y="1365"/>
                  </a:lnTo>
                  <a:lnTo>
                    <a:pt x="1761" y="1365"/>
                  </a:lnTo>
                  <a:lnTo>
                    <a:pt x="1764" y="1367"/>
                  </a:lnTo>
                  <a:lnTo>
                    <a:pt x="1767" y="1369"/>
                  </a:lnTo>
                  <a:lnTo>
                    <a:pt x="1775" y="1375"/>
                  </a:lnTo>
                  <a:lnTo>
                    <a:pt x="1782" y="1378"/>
                  </a:lnTo>
                  <a:lnTo>
                    <a:pt x="1785" y="1380"/>
                  </a:lnTo>
                  <a:lnTo>
                    <a:pt x="1787" y="1378"/>
                  </a:lnTo>
                  <a:lnTo>
                    <a:pt x="1789" y="1377"/>
                  </a:lnTo>
                  <a:lnTo>
                    <a:pt x="1793" y="1374"/>
                  </a:lnTo>
                  <a:lnTo>
                    <a:pt x="1800" y="1367"/>
                  </a:lnTo>
                  <a:lnTo>
                    <a:pt x="1808" y="1358"/>
                  </a:lnTo>
                  <a:lnTo>
                    <a:pt x="1818" y="1351"/>
                  </a:lnTo>
                  <a:lnTo>
                    <a:pt x="1830" y="1345"/>
                  </a:lnTo>
                  <a:lnTo>
                    <a:pt x="1837" y="1343"/>
                  </a:lnTo>
                  <a:lnTo>
                    <a:pt x="1846" y="1342"/>
                  </a:lnTo>
                  <a:lnTo>
                    <a:pt x="1856" y="1340"/>
                  </a:lnTo>
                  <a:lnTo>
                    <a:pt x="1865" y="1340"/>
                  </a:lnTo>
                  <a:lnTo>
                    <a:pt x="1876" y="1340"/>
                  </a:lnTo>
                  <a:lnTo>
                    <a:pt x="1886" y="1342"/>
                  </a:lnTo>
                  <a:lnTo>
                    <a:pt x="1895" y="1343"/>
                  </a:lnTo>
                  <a:lnTo>
                    <a:pt x="1902" y="1345"/>
                  </a:lnTo>
                  <a:lnTo>
                    <a:pt x="1914" y="1350"/>
                  </a:lnTo>
                  <a:lnTo>
                    <a:pt x="1922" y="1355"/>
                  </a:lnTo>
                  <a:lnTo>
                    <a:pt x="1932" y="1359"/>
                  </a:lnTo>
                  <a:lnTo>
                    <a:pt x="1944" y="1363"/>
                  </a:lnTo>
                  <a:lnTo>
                    <a:pt x="1959" y="1368"/>
                  </a:lnTo>
                  <a:lnTo>
                    <a:pt x="1976" y="1374"/>
                  </a:lnTo>
                  <a:lnTo>
                    <a:pt x="1993" y="1381"/>
                  </a:lnTo>
                  <a:lnTo>
                    <a:pt x="2008" y="1388"/>
                  </a:lnTo>
                  <a:lnTo>
                    <a:pt x="2025" y="1394"/>
                  </a:lnTo>
                  <a:lnTo>
                    <a:pt x="2043" y="1399"/>
                  </a:lnTo>
                  <a:lnTo>
                    <a:pt x="2052" y="1401"/>
                  </a:lnTo>
                  <a:lnTo>
                    <a:pt x="2059" y="1401"/>
                  </a:lnTo>
                  <a:lnTo>
                    <a:pt x="2066" y="1401"/>
                  </a:lnTo>
                  <a:lnTo>
                    <a:pt x="2072" y="1400"/>
                  </a:lnTo>
                  <a:lnTo>
                    <a:pt x="2076" y="1397"/>
                  </a:lnTo>
                  <a:lnTo>
                    <a:pt x="2078" y="1394"/>
                  </a:lnTo>
                  <a:lnTo>
                    <a:pt x="2079" y="1390"/>
                  </a:lnTo>
                  <a:lnTo>
                    <a:pt x="2079" y="1386"/>
                  </a:lnTo>
                  <a:lnTo>
                    <a:pt x="2078" y="1376"/>
                  </a:lnTo>
                  <a:lnTo>
                    <a:pt x="2076" y="1367"/>
                  </a:lnTo>
                  <a:lnTo>
                    <a:pt x="2072" y="1355"/>
                  </a:lnTo>
                  <a:lnTo>
                    <a:pt x="2069" y="1339"/>
                  </a:lnTo>
                  <a:lnTo>
                    <a:pt x="2068" y="1332"/>
                  </a:lnTo>
                  <a:lnTo>
                    <a:pt x="2065" y="1325"/>
                  </a:lnTo>
                  <a:lnTo>
                    <a:pt x="2062" y="1319"/>
                  </a:lnTo>
                  <a:lnTo>
                    <a:pt x="2058" y="1315"/>
                  </a:lnTo>
                  <a:lnTo>
                    <a:pt x="2054" y="1312"/>
                  </a:lnTo>
                  <a:lnTo>
                    <a:pt x="2052" y="1307"/>
                  </a:lnTo>
                  <a:lnTo>
                    <a:pt x="2050" y="1302"/>
                  </a:lnTo>
                  <a:lnTo>
                    <a:pt x="2047" y="1296"/>
                  </a:lnTo>
                  <a:lnTo>
                    <a:pt x="2043" y="1287"/>
                  </a:lnTo>
                  <a:lnTo>
                    <a:pt x="2037" y="1277"/>
                  </a:lnTo>
                  <a:lnTo>
                    <a:pt x="2026" y="1268"/>
                  </a:lnTo>
                  <a:lnTo>
                    <a:pt x="2010" y="1258"/>
                  </a:lnTo>
                  <a:lnTo>
                    <a:pt x="1995" y="1249"/>
                  </a:lnTo>
                  <a:lnTo>
                    <a:pt x="1980" y="1241"/>
                  </a:lnTo>
                  <a:lnTo>
                    <a:pt x="1968" y="1235"/>
                  </a:lnTo>
                  <a:lnTo>
                    <a:pt x="1955" y="1230"/>
                  </a:lnTo>
                  <a:lnTo>
                    <a:pt x="1947" y="1229"/>
                  </a:lnTo>
                  <a:lnTo>
                    <a:pt x="1940" y="1227"/>
                  </a:lnTo>
                  <a:lnTo>
                    <a:pt x="1932" y="1226"/>
                  </a:lnTo>
                  <a:lnTo>
                    <a:pt x="1924" y="1226"/>
                  </a:lnTo>
                  <a:lnTo>
                    <a:pt x="1909" y="1227"/>
                  </a:lnTo>
                  <a:lnTo>
                    <a:pt x="1900" y="1227"/>
                  </a:lnTo>
                  <a:lnTo>
                    <a:pt x="1898" y="1226"/>
                  </a:lnTo>
                  <a:lnTo>
                    <a:pt x="1895" y="1225"/>
                  </a:lnTo>
                  <a:lnTo>
                    <a:pt x="1894" y="1223"/>
                  </a:lnTo>
                  <a:lnTo>
                    <a:pt x="1893" y="1218"/>
                  </a:lnTo>
                  <a:lnTo>
                    <a:pt x="1892" y="1210"/>
                  </a:lnTo>
                  <a:lnTo>
                    <a:pt x="1890" y="1202"/>
                  </a:lnTo>
                  <a:lnTo>
                    <a:pt x="1888" y="1200"/>
                  </a:lnTo>
                  <a:lnTo>
                    <a:pt x="1886" y="1199"/>
                  </a:lnTo>
                  <a:lnTo>
                    <a:pt x="1882" y="1198"/>
                  </a:lnTo>
                  <a:lnTo>
                    <a:pt x="1878" y="1199"/>
                  </a:lnTo>
                  <a:lnTo>
                    <a:pt x="1874" y="1200"/>
                  </a:lnTo>
                  <a:lnTo>
                    <a:pt x="1869" y="1200"/>
                  </a:lnTo>
                  <a:lnTo>
                    <a:pt x="1865" y="1199"/>
                  </a:lnTo>
                  <a:lnTo>
                    <a:pt x="1863" y="1198"/>
                  </a:lnTo>
                  <a:lnTo>
                    <a:pt x="1861" y="1195"/>
                  </a:lnTo>
                  <a:lnTo>
                    <a:pt x="1859" y="1192"/>
                  </a:lnTo>
                  <a:lnTo>
                    <a:pt x="1859" y="1187"/>
                  </a:lnTo>
                  <a:lnTo>
                    <a:pt x="1861" y="1182"/>
                  </a:lnTo>
                  <a:lnTo>
                    <a:pt x="1862" y="1172"/>
                  </a:lnTo>
                  <a:lnTo>
                    <a:pt x="1861" y="1161"/>
                  </a:lnTo>
                  <a:lnTo>
                    <a:pt x="1859" y="1148"/>
                  </a:lnTo>
                  <a:lnTo>
                    <a:pt x="1859" y="1135"/>
                  </a:lnTo>
                  <a:lnTo>
                    <a:pt x="1859" y="1123"/>
                  </a:lnTo>
                  <a:lnTo>
                    <a:pt x="1859" y="1113"/>
                  </a:lnTo>
                  <a:lnTo>
                    <a:pt x="1858" y="1110"/>
                  </a:lnTo>
                  <a:lnTo>
                    <a:pt x="1856" y="1105"/>
                  </a:lnTo>
                  <a:lnTo>
                    <a:pt x="1852" y="1101"/>
                  </a:lnTo>
                  <a:lnTo>
                    <a:pt x="1846" y="1098"/>
                  </a:lnTo>
                  <a:lnTo>
                    <a:pt x="1830" y="1091"/>
                  </a:lnTo>
                  <a:lnTo>
                    <a:pt x="1806" y="1084"/>
                  </a:lnTo>
                  <a:lnTo>
                    <a:pt x="1785" y="1078"/>
                  </a:lnTo>
                  <a:lnTo>
                    <a:pt x="1769" y="1074"/>
                  </a:lnTo>
                  <a:lnTo>
                    <a:pt x="1757" y="1072"/>
                  </a:lnTo>
                  <a:lnTo>
                    <a:pt x="1741" y="1068"/>
                  </a:lnTo>
                  <a:lnTo>
                    <a:pt x="1732" y="1066"/>
                  </a:lnTo>
                  <a:lnTo>
                    <a:pt x="1725" y="1063"/>
                  </a:lnTo>
                  <a:lnTo>
                    <a:pt x="1718" y="1061"/>
                  </a:lnTo>
                  <a:lnTo>
                    <a:pt x="1713" y="1057"/>
                  </a:lnTo>
                  <a:lnTo>
                    <a:pt x="1700" y="1050"/>
                  </a:lnTo>
                  <a:lnTo>
                    <a:pt x="1687" y="1043"/>
                  </a:lnTo>
                  <a:lnTo>
                    <a:pt x="1675" y="1037"/>
                  </a:lnTo>
                  <a:lnTo>
                    <a:pt x="1666" y="1030"/>
                  </a:lnTo>
                  <a:lnTo>
                    <a:pt x="1662" y="1025"/>
                  </a:lnTo>
                  <a:lnTo>
                    <a:pt x="1662" y="1021"/>
                  </a:lnTo>
                  <a:lnTo>
                    <a:pt x="1662" y="1015"/>
                  </a:lnTo>
                  <a:lnTo>
                    <a:pt x="1663" y="1009"/>
                  </a:lnTo>
                  <a:lnTo>
                    <a:pt x="1666" y="996"/>
                  </a:lnTo>
                  <a:lnTo>
                    <a:pt x="1667" y="984"/>
                  </a:lnTo>
                  <a:lnTo>
                    <a:pt x="1665" y="975"/>
                  </a:lnTo>
                  <a:lnTo>
                    <a:pt x="1663" y="972"/>
                  </a:lnTo>
                  <a:lnTo>
                    <a:pt x="1661" y="971"/>
                  </a:lnTo>
                  <a:lnTo>
                    <a:pt x="1656" y="970"/>
                  </a:lnTo>
                  <a:lnTo>
                    <a:pt x="1655" y="968"/>
                  </a:lnTo>
                  <a:lnTo>
                    <a:pt x="1653" y="966"/>
                  </a:lnTo>
                  <a:lnTo>
                    <a:pt x="1651" y="961"/>
                  </a:lnTo>
                  <a:lnTo>
                    <a:pt x="1650" y="956"/>
                  </a:lnTo>
                  <a:lnTo>
                    <a:pt x="1650" y="952"/>
                  </a:lnTo>
                  <a:lnTo>
                    <a:pt x="1651" y="947"/>
                  </a:lnTo>
                  <a:lnTo>
                    <a:pt x="1653" y="943"/>
                  </a:lnTo>
                  <a:lnTo>
                    <a:pt x="1655" y="941"/>
                  </a:lnTo>
                  <a:lnTo>
                    <a:pt x="1661" y="937"/>
                  </a:lnTo>
                  <a:lnTo>
                    <a:pt x="1667" y="934"/>
                  </a:lnTo>
                  <a:lnTo>
                    <a:pt x="1669" y="931"/>
                  </a:lnTo>
                  <a:lnTo>
                    <a:pt x="1672" y="928"/>
                  </a:lnTo>
                  <a:lnTo>
                    <a:pt x="1673" y="924"/>
                  </a:lnTo>
                  <a:lnTo>
                    <a:pt x="1673" y="920"/>
                  </a:lnTo>
                  <a:lnTo>
                    <a:pt x="1670" y="912"/>
                  </a:lnTo>
                  <a:lnTo>
                    <a:pt x="1669" y="904"/>
                  </a:lnTo>
                  <a:lnTo>
                    <a:pt x="1666" y="898"/>
                  </a:lnTo>
                  <a:lnTo>
                    <a:pt x="1660" y="891"/>
                  </a:lnTo>
                  <a:lnTo>
                    <a:pt x="1656" y="886"/>
                  </a:lnTo>
                  <a:lnTo>
                    <a:pt x="1655" y="882"/>
                  </a:lnTo>
                  <a:lnTo>
                    <a:pt x="1654" y="876"/>
                  </a:lnTo>
                  <a:lnTo>
                    <a:pt x="1653" y="870"/>
                  </a:lnTo>
                  <a:lnTo>
                    <a:pt x="1653" y="858"/>
                  </a:lnTo>
                  <a:lnTo>
                    <a:pt x="1653" y="848"/>
                  </a:lnTo>
                  <a:lnTo>
                    <a:pt x="1650" y="845"/>
                  </a:lnTo>
                  <a:lnTo>
                    <a:pt x="1646" y="841"/>
                  </a:lnTo>
                  <a:lnTo>
                    <a:pt x="1637" y="836"/>
                  </a:lnTo>
                  <a:lnTo>
                    <a:pt x="1629" y="830"/>
                  </a:lnTo>
                  <a:lnTo>
                    <a:pt x="1611" y="822"/>
                  </a:lnTo>
                  <a:lnTo>
                    <a:pt x="1602" y="817"/>
                  </a:lnTo>
                  <a:lnTo>
                    <a:pt x="1598" y="815"/>
                  </a:lnTo>
                  <a:lnTo>
                    <a:pt x="1596" y="811"/>
                  </a:lnTo>
                  <a:lnTo>
                    <a:pt x="1593" y="808"/>
                  </a:lnTo>
                  <a:lnTo>
                    <a:pt x="1591" y="804"/>
                  </a:lnTo>
                  <a:lnTo>
                    <a:pt x="1590" y="795"/>
                  </a:lnTo>
                  <a:lnTo>
                    <a:pt x="1588" y="786"/>
                  </a:lnTo>
                  <a:lnTo>
                    <a:pt x="1588" y="769"/>
                  </a:lnTo>
                  <a:lnTo>
                    <a:pt x="1587" y="758"/>
                  </a:lnTo>
                  <a:lnTo>
                    <a:pt x="1584" y="752"/>
                  </a:lnTo>
                  <a:lnTo>
                    <a:pt x="1581" y="750"/>
                  </a:lnTo>
                  <a:lnTo>
                    <a:pt x="1577" y="748"/>
                  </a:lnTo>
                  <a:lnTo>
                    <a:pt x="1571" y="748"/>
                  </a:lnTo>
                  <a:lnTo>
                    <a:pt x="1567" y="748"/>
                  </a:lnTo>
                  <a:lnTo>
                    <a:pt x="1563" y="747"/>
                  </a:lnTo>
                  <a:lnTo>
                    <a:pt x="1561" y="746"/>
                  </a:lnTo>
                  <a:lnTo>
                    <a:pt x="1559" y="744"/>
                  </a:lnTo>
                  <a:lnTo>
                    <a:pt x="1556" y="740"/>
                  </a:lnTo>
                  <a:lnTo>
                    <a:pt x="1554" y="735"/>
                  </a:lnTo>
                  <a:lnTo>
                    <a:pt x="1553" y="731"/>
                  </a:lnTo>
                  <a:lnTo>
                    <a:pt x="1552" y="723"/>
                  </a:lnTo>
                  <a:lnTo>
                    <a:pt x="1548" y="706"/>
                  </a:lnTo>
                  <a:lnTo>
                    <a:pt x="1542" y="684"/>
                  </a:lnTo>
                  <a:lnTo>
                    <a:pt x="1536" y="664"/>
                  </a:lnTo>
                  <a:lnTo>
                    <a:pt x="1531" y="646"/>
                  </a:lnTo>
                  <a:lnTo>
                    <a:pt x="1525" y="632"/>
                  </a:lnTo>
                  <a:lnTo>
                    <a:pt x="1514" y="606"/>
                  </a:lnTo>
                  <a:lnTo>
                    <a:pt x="1502" y="581"/>
                  </a:lnTo>
                  <a:lnTo>
                    <a:pt x="1493" y="565"/>
                  </a:lnTo>
                  <a:lnTo>
                    <a:pt x="1489" y="556"/>
                  </a:lnTo>
                  <a:lnTo>
                    <a:pt x="1485" y="545"/>
                  </a:lnTo>
                  <a:lnTo>
                    <a:pt x="1484" y="540"/>
                  </a:lnTo>
                  <a:lnTo>
                    <a:pt x="1481" y="537"/>
                  </a:lnTo>
                  <a:lnTo>
                    <a:pt x="1479" y="533"/>
                  </a:lnTo>
                  <a:lnTo>
                    <a:pt x="1476" y="533"/>
                  </a:lnTo>
                  <a:lnTo>
                    <a:pt x="1472" y="532"/>
                  </a:lnTo>
                  <a:lnTo>
                    <a:pt x="1471" y="531"/>
                  </a:lnTo>
                  <a:lnTo>
                    <a:pt x="1471" y="527"/>
                  </a:lnTo>
                  <a:lnTo>
                    <a:pt x="1473" y="521"/>
                  </a:lnTo>
                  <a:lnTo>
                    <a:pt x="1474" y="519"/>
                  </a:lnTo>
                  <a:lnTo>
                    <a:pt x="1474" y="515"/>
                  </a:lnTo>
                  <a:lnTo>
                    <a:pt x="1474" y="513"/>
                  </a:lnTo>
                  <a:lnTo>
                    <a:pt x="1473" y="510"/>
                  </a:lnTo>
                  <a:lnTo>
                    <a:pt x="1470" y="505"/>
                  </a:lnTo>
                  <a:lnTo>
                    <a:pt x="1466" y="498"/>
                  </a:lnTo>
                  <a:lnTo>
                    <a:pt x="1460" y="487"/>
                  </a:lnTo>
                  <a:lnTo>
                    <a:pt x="1452" y="470"/>
                  </a:lnTo>
                  <a:lnTo>
                    <a:pt x="1443" y="452"/>
                  </a:lnTo>
                  <a:lnTo>
                    <a:pt x="1436" y="438"/>
                  </a:lnTo>
                  <a:lnTo>
                    <a:pt x="1428" y="425"/>
                  </a:lnTo>
                  <a:lnTo>
                    <a:pt x="1418" y="409"/>
                  </a:lnTo>
                  <a:lnTo>
                    <a:pt x="1410" y="391"/>
                  </a:lnTo>
                  <a:lnTo>
                    <a:pt x="1405" y="376"/>
                  </a:lnTo>
                  <a:lnTo>
                    <a:pt x="1402" y="363"/>
                  </a:lnTo>
                  <a:lnTo>
                    <a:pt x="1398" y="348"/>
                  </a:lnTo>
                  <a:lnTo>
                    <a:pt x="1392" y="334"/>
                  </a:lnTo>
                  <a:lnTo>
                    <a:pt x="1386" y="322"/>
                  </a:lnTo>
                  <a:lnTo>
                    <a:pt x="1383" y="316"/>
                  </a:lnTo>
                  <a:lnTo>
                    <a:pt x="1377" y="312"/>
                  </a:lnTo>
                  <a:lnTo>
                    <a:pt x="1371" y="307"/>
                  </a:lnTo>
                  <a:lnTo>
                    <a:pt x="1364" y="303"/>
                  </a:lnTo>
                  <a:lnTo>
                    <a:pt x="1348" y="296"/>
                  </a:lnTo>
                  <a:lnTo>
                    <a:pt x="1335" y="291"/>
                  </a:lnTo>
                  <a:lnTo>
                    <a:pt x="1325" y="288"/>
                  </a:lnTo>
                  <a:lnTo>
                    <a:pt x="1316" y="286"/>
                  </a:lnTo>
                  <a:lnTo>
                    <a:pt x="1309" y="284"/>
                  </a:lnTo>
                  <a:lnTo>
                    <a:pt x="1301" y="279"/>
                  </a:lnTo>
                  <a:lnTo>
                    <a:pt x="1291" y="273"/>
                  </a:lnTo>
                  <a:lnTo>
                    <a:pt x="1282" y="268"/>
                  </a:lnTo>
                  <a:lnTo>
                    <a:pt x="1272" y="265"/>
                  </a:lnTo>
                  <a:lnTo>
                    <a:pt x="1264" y="263"/>
                  </a:lnTo>
                  <a:lnTo>
                    <a:pt x="1254" y="260"/>
                  </a:lnTo>
                  <a:lnTo>
                    <a:pt x="1243" y="256"/>
                  </a:lnTo>
                  <a:lnTo>
                    <a:pt x="1237" y="254"/>
                  </a:lnTo>
                  <a:lnTo>
                    <a:pt x="1231" y="254"/>
                  </a:lnTo>
                  <a:lnTo>
                    <a:pt x="1226" y="253"/>
                  </a:lnTo>
                  <a:lnTo>
                    <a:pt x="1221" y="254"/>
                  </a:lnTo>
                  <a:lnTo>
                    <a:pt x="1213" y="258"/>
                  </a:lnTo>
                  <a:lnTo>
                    <a:pt x="1206" y="259"/>
                  </a:lnTo>
                  <a:lnTo>
                    <a:pt x="1201" y="260"/>
                  </a:lnTo>
                  <a:lnTo>
                    <a:pt x="1196" y="259"/>
                  </a:lnTo>
                  <a:lnTo>
                    <a:pt x="1194" y="258"/>
                  </a:lnTo>
                  <a:lnTo>
                    <a:pt x="1193" y="256"/>
                  </a:lnTo>
                  <a:lnTo>
                    <a:pt x="1193" y="254"/>
                  </a:lnTo>
                  <a:lnTo>
                    <a:pt x="1193" y="253"/>
                  </a:lnTo>
                  <a:lnTo>
                    <a:pt x="1195" y="249"/>
                  </a:lnTo>
                  <a:lnTo>
                    <a:pt x="1200" y="248"/>
                  </a:lnTo>
                  <a:lnTo>
                    <a:pt x="1201" y="247"/>
                  </a:lnTo>
                  <a:lnTo>
                    <a:pt x="1202" y="244"/>
                  </a:lnTo>
                  <a:lnTo>
                    <a:pt x="1202" y="243"/>
                  </a:lnTo>
                  <a:lnTo>
                    <a:pt x="1201" y="241"/>
                  </a:lnTo>
                  <a:lnTo>
                    <a:pt x="1200" y="240"/>
                  </a:lnTo>
                  <a:lnTo>
                    <a:pt x="1196" y="237"/>
                  </a:lnTo>
                  <a:lnTo>
                    <a:pt x="1191" y="236"/>
                  </a:lnTo>
                  <a:lnTo>
                    <a:pt x="1185" y="236"/>
                  </a:lnTo>
                  <a:lnTo>
                    <a:pt x="1174" y="237"/>
                  </a:lnTo>
                  <a:lnTo>
                    <a:pt x="1163" y="241"/>
                  </a:lnTo>
                  <a:lnTo>
                    <a:pt x="1159" y="243"/>
                  </a:lnTo>
                  <a:lnTo>
                    <a:pt x="1155" y="246"/>
                  </a:lnTo>
                  <a:lnTo>
                    <a:pt x="1151" y="249"/>
                  </a:lnTo>
                  <a:lnTo>
                    <a:pt x="1149" y="253"/>
                  </a:lnTo>
                  <a:lnTo>
                    <a:pt x="1143" y="259"/>
                  </a:lnTo>
                  <a:lnTo>
                    <a:pt x="1138" y="263"/>
                  </a:lnTo>
                  <a:lnTo>
                    <a:pt x="1132" y="265"/>
                  </a:lnTo>
                  <a:lnTo>
                    <a:pt x="1126" y="263"/>
                  </a:lnTo>
                  <a:lnTo>
                    <a:pt x="1122" y="263"/>
                  </a:lnTo>
                  <a:lnTo>
                    <a:pt x="1120" y="261"/>
                  </a:lnTo>
                  <a:lnTo>
                    <a:pt x="1119" y="259"/>
                  </a:lnTo>
                  <a:lnTo>
                    <a:pt x="1119" y="258"/>
                  </a:lnTo>
                  <a:lnTo>
                    <a:pt x="1119" y="255"/>
                  </a:lnTo>
                  <a:lnTo>
                    <a:pt x="1120" y="253"/>
                  </a:lnTo>
                  <a:lnTo>
                    <a:pt x="1122" y="250"/>
                  </a:lnTo>
                  <a:lnTo>
                    <a:pt x="1125" y="248"/>
                  </a:lnTo>
                  <a:lnTo>
                    <a:pt x="1133" y="243"/>
                  </a:lnTo>
                  <a:lnTo>
                    <a:pt x="1139" y="237"/>
                  </a:lnTo>
                  <a:lnTo>
                    <a:pt x="1144" y="230"/>
                  </a:lnTo>
                  <a:lnTo>
                    <a:pt x="1147" y="224"/>
                  </a:lnTo>
                  <a:lnTo>
                    <a:pt x="1149" y="222"/>
                  </a:lnTo>
                  <a:lnTo>
                    <a:pt x="1147" y="218"/>
                  </a:lnTo>
                  <a:lnTo>
                    <a:pt x="1146" y="216"/>
                  </a:lnTo>
                  <a:lnTo>
                    <a:pt x="1143" y="214"/>
                  </a:lnTo>
                  <a:lnTo>
                    <a:pt x="1136" y="206"/>
                  </a:lnTo>
                  <a:lnTo>
                    <a:pt x="1125" y="196"/>
                  </a:lnTo>
                  <a:lnTo>
                    <a:pt x="1112" y="181"/>
                  </a:lnTo>
                  <a:lnTo>
                    <a:pt x="1095" y="165"/>
                  </a:lnTo>
                  <a:lnTo>
                    <a:pt x="1087" y="158"/>
                  </a:lnTo>
                  <a:lnTo>
                    <a:pt x="1078" y="152"/>
                  </a:lnTo>
                  <a:lnTo>
                    <a:pt x="1070" y="147"/>
                  </a:lnTo>
                  <a:lnTo>
                    <a:pt x="1062" y="145"/>
                  </a:lnTo>
                  <a:lnTo>
                    <a:pt x="1055" y="145"/>
                  </a:lnTo>
                  <a:lnTo>
                    <a:pt x="1049" y="146"/>
                  </a:lnTo>
                  <a:lnTo>
                    <a:pt x="1042" y="148"/>
                  </a:lnTo>
                  <a:lnTo>
                    <a:pt x="1034" y="149"/>
                  </a:lnTo>
                  <a:lnTo>
                    <a:pt x="1027" y="152"/>
                  </a:lnTo>
                  <a:lnTo>
                    <a:pt x="1021" y="153"/>
                  </a:lnTo>
                  <a:lnTo>
                    <a:pt x="1015" y="153"/>
                  </a:lnTo>
                  <a:lnTo>
                    <a:pt x="1011" y="152"/>
                  </a:lnTo>
                  <a:lnTo>
                    <a:pt x="1002" y="146"/>
                  </a:lnTo>
                  <a:lnTo>
                    <a:pt x="994" y="138"/>
                  </a:lnTo>
                  <a:lnTo>
                    <a:pt x="987" y="129"/>
                  </a:lnTo>
                  <a:lnTo>
                    <a:pt x="982" y="120"/>
                  </a:lnTo>
                  <a:lnTo>
                    <a:pt x="981" y="115"/>
                  </a:lnTo>
                  <a:lnTo>
                    <a:pt x="981" y="108"/>
                  </a:lnTo>
                  <a:lnTo>
                    <a:pt x="982" y="101"/>
                  </a:lnTo>
                  <a:lnTo>
                    <a:pt x="983" y="92"/>
                  </a:lnTo>
                  <a:lnTo>
                    <a:pt x="986" y="77"/>
                  </a:lnTo>
                  <a:lnTo>
                    <a:pt x="987" y="64"/>
                  </a:lnTo>
                  <a:lnTo>
                    <a:pt x="987" y="53"/>
                  </a:lnTo>
                  <a:lnTo>
                    <a:pt x="988" y="40"/>
                  </a:lnTo>
                  <a:lnTo>
                    <a:pt x="989" y="34"/>
                  </a:lnTo>
                  <a:lnTo>
                    <a:pt x="992" y="29"/>
                  </a:lnTo>
                  <a:lnTo>
                    <a:pt x="994" y="25"/>
                  </a:lnTo>
                  <a:lnTo>
                    <a:pt x="999" y="21"/>
                  </a:lnTo>
                  <a:lnTo>
                    <a:pt x="1010" y="15"/>
                  </a:lnTo>
                  <a:lnTo>
                    <a:pt x="1021" y="7"/>
                  </a:lnTo>
                  <a:lnTo>
                    <a:pt x="1007" y="2"/>
                  </a:lnTo>
                  <a:lnTo>
                    <a:pt x="990" y="0"/>
                  </a:lnTo>
                  <a:lnTo>
                    <a:pt x="982" y="0"/>
                  </a:lnTo>
                  <a:lnTo>
                    <a:pt x="975" y="0"/>
                  </a:lnTo>
                  <a:lnTo>
                    <a:pt x="969" y="1"/>
                  </a:lnTo>
                  <a:lnTo>
                    <a:pt x="962" y="3"/>
                  </a:lnTo>
                  <a:lnTo>
                    <a:pt x="951" y="9"/>
                  </a:lnTo>
                  <a:lnTo>
                    <a:pt x="942" y="16"/>
                  </a:lnTo>
                  <a:lnTo>
                    <a:pt x="935" y="21"/>
                  </a:lnTo>
                  <a:lnTo>
                    <a:pt x="927" y="25"/>
                  </a:lnTo>
                  <a:lnTo>
                    <a:pt x="920" y="28"/>
                  </a:lnTo>
                  <a:lnTo>
                    <a:pt x="913" y="31"/>
                  </a:lnTo>
                  <a:lnTo>
                    <a:pt x="897" y="34"/>
                  </a:lnTo>
                  <a:lnTo>
                    <a:pt x="879" y="38"/>
                  </a:lnTo>
                  <a:lnTo>
                    <a:pt x="870" y="40"/>
                  </a:lnTo>
                  <a:lnTo>
                    <a:pt x="866" y="42"/>
                  </a:lnTo>
                  <a:lnTo>
                    <a:pt x="863" y="47"/>
                  </a:lnTo>
                  <a:lnTo>
                    <a:pt x="861" y="52"/>
                  </a:lnTo>
                  <a:lnTo>
                    <a:pt x="862" y="66"/>
                  </a:lnTo>
                  <a:lnTo>
                    <a:pt x="862" y="83"/>
                  </a:lnTo>
                  <a:lnTo>
                    <a:pt x="861" y="92"/>
                  </a:lnTo>
                  <a:lnTo>
                    <a:pt x="859" y="101"/>
                  </a:lnTo>
                  <a:lnTo>
                    <a:pt x="855" y="108"/>
                  </a:lnTo>
                  <a:lnTo>
                    <a:pt x="851" y="115"/>
                  </a:lnTo>
                  <a:lnTo>
                    <a:pt x="841" y="127"/>
                  </a:lnTo>
                  <a:lnTo>
                    <a:pt x="830" y="139"/>
                  </a:lnTo>
                  <a:lnTo>
                    <a:pt x="825" y="145"/>
                  </a:lnTo>
                  <a:lnTo>
                    <a:pt x="824" y="149"/>
                  </a:lnTo>
                  <a:lnTo>
                    <a:pt x="824" y="155"/>
                  </a:lnTo>
                  <a:lnTo>
                    <a:pt x="825" y="161"/>
                  </a:lnTo>
                  <a:lnTo>
                    <a:pt x="831" y="172"/>
                  </a:lnTo>
                  <a:lnTo>
                    <a:pt x="835" y="183"/>
                  </a:lnTo>
                  <a:lnTo>
                    <a:pt x="834" y="187"/>
                  </a:lnTo>
                  <a:lnTo>
                    <a:pt x="831" y="191"/>
                  </a:lnTo>
                  <a:lnTo>
                    <a:pt x="828" y="193"/>
                  </a:lnTo>
                  <a:lnTo>
                    <a:pt x="823" y="195"/>
                  </a:lnTo>
                  <a:lnTo>
                    <a:pt x="816" y="196"/>
                  </a:lnTo>
                  <a:lnTo>
                    <a:pt x="810" y="196"/>
                  </a:lnTo>
                  <a:lnTo>
                    <a:pt x="803" y="195"/>
                  </a:lnTo>
                  <a:lnTo>
                    <a:pt x="794" y="192"/>
                  </a:lnTo>
                  <a:lnTo>
                    <a:pt x="788" y="191"/>
                  </a:lnTo>
                  <a:lnTo>
                    <a:pt x="781" y="191"/>
                  </a:lnTo>
                  <a:lnTo>
                    <a:pt x="774" y="191"/>
                  </a:lnTo>
                  <a:lnTo>
                    <a:pt x="767" y="192"/>
                  </a:lnTo>
                  <a:lnTo>
                    <a:pt x="761" y="195"/>
                  </a:lnTo>
                  <a:lnTo>
                    <a:pt x="754" y="198"/>
                  </a:lnTo>
                  <a:lnTo>
                    <a:pt x="747" y="203"/>
                  </a:lnTo>
                  <a:lnTo>
                    <a:pt x="740" y="210"/>
                  </a:lnTo>
                  <a:lnTo>
                    <a:pt x="736" y="216"/>
                  </a:lnTo>
                  <a:lnTo>
                    <a:pt x="733" y="223"/>
                  </a:lnTo>
                  <a:lnTo>
                    <a:pt x="730" y="233"/>
                  </a:lnTo>
                  <a:lnTo>
                    <a:pt x="729" y="244"/>
                  </a:lnTo>
                  <a:lnTo>
                    <a:pt x="728" y="260"/>
                  </a:lnTo>
                  <a:lnTo>
                    <a:pt x="728" y="275"/>
                  </a:lnTo>
                  <a:lnTo>
                    <a:pt x="727" y="288"/>
                  </a:lnTo>
                  <a:lnTo>
                    <a:pt x="727" y="299"/>
                  </a:lnTo>
                  <a:lnTo>
                    <a:pt x="727" y="305"/>
                  </a:lnTo>
                  <a:lnTo>
                    <a:pt x="725" y="310"/>
                  </a:lnTo>
                  <a:lnTo>
                    <a:pt x="724" y="315"/>
                  </a:lnTo>
                  <a:lnTo>
                    <a:pt x="722" y="317"/>
                  </a:lnTo>
                  <a:lnTo>
                    <a:pt x="719" y="319"/>
                  </a:lnTo>
                  <a:lnTo>
                    <a:pt x="716" y="321"/>
                  </a:lnTo>
                  <a:lnTo>
                    <a:pt x="711" y="322"/>
                  </a:lnTo>
                  <a:lnTo>
                    <a:pt x="706" y="323"/>
                  </a:lnTo>
                  <a:lnTo>
                    <a:pt x="696" y="324"/>
                  </a:lnTo>
                  <a:lnTo>
                    <a:pt x="687" y="328"/>
                  </a:lnTo>
                  <a:lnTo>
                    <a:pt x="681" y="331"/>
                  </a:lnTo>
                  <a:lnTo>
                    <a:pt x="674" y="338"/>
                  </a:lnTo>
                  <a:lnTo>
                    <a:pt x="670" y="341"/>
                  </a:lnTo>
                  <a:lnTo>
                    <a:pt x="666" y="343"/>
                  </a:lnTo>
                  <a:lnTo>
                    <a:pt x="661" y="344"/>
                  </a:lnTo>
                  <a:lnTo>
                    <a:pt x="656" y="344"/>
                  </a:lnTo>
                  <a:lnTo>
                    <a:pt x="653" y="344"/>
                  </a:lnTo>
                  <a:lnTo>
                    <a:pt x="649" y="342"/>
                  </a:lnTo>
                  <a:lnTo>
                    <a:pt x="646" y="340"/>
                  </a:lnTo>
                  <a:lnTo>
                    <a:pt x="643" y="335"/>
                  </a:lnTo>
                  <a:lnTo>
                    <a:pt x="640" y="325"/>
                  </a:lnTo>
                  <a:lnTo>
                    <a:pt x="637" y="312"/>
                  </a:lnTo>
                  <a:lnTo>
                    <a:pt x="634" y="299"/>
                  </a:lnTo>
                  <a:lnTo>
                    <a:pt x="630" y="287"/>
                  </a:lnTo>
                  <a:lnTo>
                    <a:pt x="624" y="278"/>
                  </a:lnTo>
                  <a:lnTo>
                    <a:pt x="618" y="269"/>
                  </a:lnTo>
                  <a:lnTo>
                    <a:pt x="616" y="266"/>
                  </a:lnTo>
                  <a:lnTo>
                    <a:pt x="612" y="261"/>
                  </a:lnTo>
                  <a:lnTo>
                    <a:pt x="610" y="256"/>
                  </a:lnTo>
                  <a:lnTo>
                    <a:pt x="609" y="250"/>
                  </a:lnTo>
                  <a:lnTo>
                    <a:pt x="607" y="244"/>
                  </a:lnTo>
                  <a:lnTo>
                    <a:pt x="603" y="241"/>
                  </a:lnTo>
                  <a:lnTo>
                    <a:pt x="598" y="236"/>
                  </a:lnTo>
                  <a:lnTo>
                    <a:pt x="591" y="234"/>
                  </a:lnTo>
                  <a:lnTo>
                    <a:pt x="584" y="233"/>
                  </a:lnTo>
                  <a:lnTo>
                    <a:pt x="576" y="231"/>
                  </a:lnTo>
                  <a:lnTo>
                    <a:pt x="567" y="230"/>
                  </a:lnTo>
                  <a:lnTo>
                    <a:pt x="558" y="231"/>
                  </a:lnTo>
                  <a:lnTo>
                    <a:pt x="549" y="233"/>
                  </a:lnTo>
                  <a:lnTo>
                    <a:pt x="542" y="235"/>
                  </a:lnTo>
                  <a:lnTo>
                    <a:pt x="534" y="239"/>
                  </a:lnTo>
                  <a:lnTo>
                    <a:pt x="527" y="242"/>
                  </a:lnTo>
                  <a:lnTo>
                    <a:pt x="521" y="247"/>
                  </a:lnTo>
                  <a:lnTo>
                    <a:pt x="516" y="252"/>
                  </a:lnTo>
                  <a:lnTo>
                    <a:pt x="511" y="258"/>
                  </a:lnTo>
                  <a:lnTo>
                    <a:pt x="509" y="263"/>
                  </a:lnTo>
                  <a:lnTo>
                    <a:pt x="507" y="273"/>
                  </a:lnTo>
                  <a:lnTo>
                    <a:pt x="502" y="287"/>
                  </a:lnTo>
                  <a:lnTo>
                    <a:pt x="500" y="294"/>
                  </a:lnTo>
                  <a:lnTo>
                    <a:pt x="496" y="299"/>
                  </a:lnTo>
                  <a:lnTo>
                    <a:pt x="495" y="300"/>
                  </a:lnTo>
                  <a:lnTo>
                    <a:pt x="494" y="302"/>
                  </a:lnTo>
                  <a:lnTo>
                    <a:pt x="491" y="302"/>
                  </a:lnTo>
                  <a:lnTo>
                    <a:pt x="490" y="300"/>
                  </a:lnTo>
                  <a:lnTo>
                    <a:pt x="486" y="297"/>
                  </a:lnTo>
                  <a:lnTo>
                    <a:pt x="483" y="296"/>
                  </a:lnTo>
                  <a:lnTo>
                    <a:pt x="478" y="298"/>
                  </a:lnTo>
                  <a:lnTo>
                    <a:pt x="471" y="304"/>
                  </a:lnTo>
                  <a:lnTo>
                    <a:pt x="460" y="312"/>
                  </a:lnTo>
                  <a:lnTo>
                    <a:pt x="450" y="321"/>
                  </a:lnTo>
                  <a:lnTo>
                    <a:pt x="444" y="324"/>
                  </a:lnTo>
                  <a:lnTo>
                    <a:pt x="438" y="328"/>
                  </a:lnTo>
                  <a:lnTo>
                    <a:pt x="432" y="330"/>
                  </a:lnTo>
                  <a:lnTo>
                    <a:pt x="427" y="331"/>
                  </a:lnTo>
                  <a:lnTo>
                    <a:pt x="419" y="332"/>
                  </a:lnTo>
                  <a:lnTo>
                    <a:pt x="412" y="332"/>
                  </a:lnTo>
                  <a:lnTo>
                    <a:pt x="403" y="332"/>
                  </a:lnTo>
                  <a:lnTo>
                    <a:pt x="396" y="331"/>
                  </a:lnTo>
                  <a:lnTo>
                    <a:pt x="390" y="328"/>
                  </a:lnTo>
                  <a:lnTo>
                    <a:pt x="383" y="325"/>
                  </a:lnTo>
                  <a:lnTo>
                    <a:pt x="377" y="321"/>
                  </a:lnTo>
                  <a:lnTo>
                    <a:pt x="372" y="316"/>
                  </a:lnTo>
                  <a:lnTo>
                    <a:pt x="365" y="309"/>
                  </a:lnTo>
                  <a:lnTo>
                    <a:pt x="358" y="303"/>
                  </a:lnTo>
                  <a:lnTo>
                    <a:pt x="350" y="297"/>
                  </a:lnTo>
                  <a:lnTo>
                    <a:pt x="341" y="291"/>
                  </a:lnTo>
                  <a:lnTo>
                    <a:pt x="331" y="286"/>
                  </a:lnTo>
                  <a:lnTo>
                    <a:pt x="321" y="283"/>
                  </a:lnTo>
                  <a:lnTo>
                    <a:pt x="309" y="279"/>
                  </a:lnTo>
                  <a:lnTo>
                    <a:pt x="297" y="277"/>
                  </a:lnTo>
                  <a:lnTo>
                    <a:pt x="282" y="275"/>
                  </a:lnTo>
                  <a:lnTo>
                    <a:pt x="265" y="277"/>
                  </a:lnTo>
                  <a:lnTo>
                    <a:pt x="257" y="277"/>
                  </a:lnTo>
                  <a:lnTo>
                    <a:pt x="250" y="275"/>
                  </a:lnTo>
                  <a:lnTo>
                    <a:pt x="243" y="273"/>
                  </a:lnTo>
                  <a:lnTo>
                    <a:pt x="236" y="269"/>
                  </a:lnTo>
                  <a:lnTo>
                    <a:pt x="234" y="267"/>
                  </a:lnTo>
                  <a:lnTo>
                    <a:pt x="233" y="265"/>
                  </a:lnTo>
                  <a:lnTo>
                    <a:pt x="233" y="261"/>
                  </a:lnTo>
                  <a:lnTo>
                    <a:pt x="233" y="258"/>
                  </a:lnTo>
                  <a:lnTo>
                    <a:pt x="236" y="252"/>
                  </a:lnTo>
                  <a:lnTo>
                    <a:pt x="238" y="243"/>
                  </a:lnTo>
                  <a:lnTo>
                    <a:pt x="243" y="236"/>
                  </a:lnTo>
                  <a:lnTo>
                    <a:pt x="245" y="230"/>
                  </a:lnTo>
                  <a:lnTo>
                    <a:pt x="248" y="224"/>
                  </a:lnTo>
                  <a:lnTo>
                    <a:pt x="246" y="220"/>
                  </a:lnTo>
                  <a:lnTo>
                    <a:pt x="237" y="205"/>
                  </a:lnTo>
                  <a:lnTo>
                    <a:pt x="225" y="191"/>
                  </a:lnTo>
                  <a:lnTo>
                    <a:pt x="213" y="178"/>
                  </a:lnTo>
                  <a:lnTo>
                    <a:pt x="204" y="167"/>
                  </a:lnTo>
                  <a:lnTo>
                    <a:pt x="187" y="147"/>
                  </a:lnTo>
                  <a:lnTo>
                    <a:pt x="166" y="123"/>
                  </a:lnTo>
                  <a:lnTo>
                    <a:pt x="154" y="110"/>
                  </a:lnTo>
                  <a:lnTo>
                    <a:pt x="142" y="99"/>
                  </a:lnTo>
                  <a:lnTo>
                    <a:pt x="130" y="89"/>
                  </a:lnTo>
                  <a:lnTo>
                    <a:pt x="119" y="79"/>
                  </a:lnTo>
                  <a:lnTo>
                    <a:pt x="108" y="70"/>
                  </a:lnTo>
                  <a:lnTo>
                    <a:pt x="101" y="60"/>
                  </a:lnTo>
                  <a:lnTo>
                    <a:pt x="94" y="51"/>
                  </a:lnTo>
                  <a:lnTo>
                    <a:pt x="89" y="40"/>
                  </a:lnTo>
                  <a:lnTo>
                    <a:pt x="82" y="21"/>
                  </a:lnTo>
                  <a:lnTo>
                    <a:pt x="78" y="6"/>
                  </a:lnTo>
                  <a:lnTo>
                    <a:pt x="74" y="2"/>
                  </a:lnTo>
                  <a:lnTo>
                    <a:pt x="72" y="1"/>
                  </a:lnTo>
                  <a:lnTo>
                    <a:pt x="70" y="3"/>
                  </a:lnTo>
                  <a:lnTo>
                    <a:pt x="69" y="8"/>
                  </a:lnTo>
                  <a:lnTo>
                    <a:pt x="68" y="14"/>
                  </a:lnTo>
                  <a:lnTo>
                    <a:pt x="68" y="21"/>
                  </a:lnTo>
                  <a:lnTo>
                    <a:pt x="69" y="29"/>
                  </a:lnTo>
                  <a:lnTo>
                    <a:pt x="70" y="36"/>
                  </a:lnTo>
                  <a:lnTo>
                    <a:pt x="74" y="45"/>
                  </a:lnTo>
                  <a:lnTo>
                    <a:pt x="78" y="53"/>
                  </a:lnTo>
                  <a:lnTo>
                    <a:pt x="83" y="63"/>
                  </a:lnTo>
                  <a:lnTo>
                    <a:pt x="89" y="72"/>
                  </a:lnTo>
                  <a:lnTo>
                    <a:pt x="101" y="88"/>
                  </a:lnTo>
                  <a:lnTo>
                    <a:pt x="111" y="99"/>
                  </a:lnTo>
                  <a:lnTo>
                    <a:pt x="119" y="107"/>
                  </a:lnTo>
                  <a:lnTo>
                    <a:pt x="129" y="116"/>
                  </a:lnTo>
                  <a:lnTo>
                    <a:pt x="132" y="120"/>
                  </a:lnTo>
                  <a:lnTo>
                    <a:pt x="133" y="123"/>
                  </a:lnTo>
                  <a:lnTo>
                    <a:pt x="133" y="126"/>
                  </a:lnTo>
                  <a:lnTo>
                    <a:pt x="133" y="127"/>
                  </a:lnTo>
                  <a:lnTo>
                    <a:pt x="132" y="128"/>
                  </a:lnTo>
                  <a:lnTo>
                    <a:pt x="130" y="129"/>
                  </a:lnTo>
                  <a:lnTo>
                    <a:pt x="119" y="135"/>
                  </a:lnTo>
                  <a:lnTo>
                    <a:pt x="107" y="140"/>
                  </a:lnTo>
                  <a:lnTo>
                    <a:pt x="94" y="146"/>
                  </a:lnTo>
                  <a:lnTo>
                    <a:pt x="83" y="151"/>
                  </a:lnTo>
                  <a:lnTo>
                    <a:pt x="67" y="158"/>
                  </a:lnTo>
                  <a:lnTo>
                    <a:pt x="49" y="165"/>
                  </a:lnTo>
                  <a:lnTo>
                    <a:pt x="39" y="170"/>
                  </a:lnTo>
                  <a:lnTo>
                    <a:pt x="32" y="174"/>
                  </a:lnTo>
                  <a:lnTo>
                    <a:pt x="28" y="179"/>
                  </a:lnTo>
                  <a:lnTo>
                    <a:pt x="24" y="185"/>
                  </a:lnTo>
                  <a:lnTo>
                    <a:pt x="22" y="197"/>
                  </a:lnTo>
                  <a:lnTo>
                    <a:pt x="18" y="209"/>
                  </a:lnTo>
                  <a:lnTo>
                    <a:pt x="13" y="220"/>
                  </a:lnTo>
                  <a:lnTo>
                    <a:pt x="6" y="231"/>
                  </a:lnTo>
                  <a:lnTo>
                    <a:pt x="3" y="237"/>
                  </a:lnTo>
                  <a:lnTo>
                    <a:pt x="0" y="246"/>
                  </a:lnTo>
                  <a:lnTo>
                    <a:pt x="0" y="255"/>
                  </a:lnTo>
                  <a:lnTo>
                    <a:pt x="0" y="263"/>
                  </a:lnTo>
                  <a:lnTo>
                    <a:pt x="1" y="271"/>
                  </a:lnTo>
                  <a:lnTo>
                    <a:pt x="1" y="275"/>
                  </a:lnTo>
                  <a:lnTo>
                    <a:pt x="0" y="279"/>
                  </a:lnTo>
                  <a:lnTo>
                    <a:pt x="0" y="281"/>
                  </a:lnTo>
                  <a:lnTo>
                    <a:pt x="1" y="283"/>
                  </a:lnTo>
                  <a:lnTo>
                    <a:pt x="6" y="281"/>
                  </a:lnTo>
                  <a:lnTo>
                    <a:pt x="12" y="280"/>
                  </a:lnTo>
                  <a:lnTo>
                    <a:pt x="17" y="281"/>
                  </a:lnTo>
                  <a:lnTo>
                    <a:pt x="29" y="290"/>
                  </a:lnTo>
                  <a:lnTo>
                    <a:pt x="43" y="303"/>
                  </a:lnTo>
                  <a:lnTo>
                    <a:pt x="56" y="317"/>
                  </a:lnTo>
                  <a:lnTo>
                    <a:pt x="67" y="328"/>
                  </a:lnTo>
                  <a:lnTo>
                    <a:pt x="70" y="331"/>
                  </a:lnTo>
                  <a:lnTo>
                    <a:pt x="74" y="335"/>
                  </a:lnTo>
                  <a:lnTo>
                    <a:pt x="79" y="338"/>
                  </a:lnTo>
                  <a:lnTo>
                    <a:pt x="83" y="341"/>
                  </a:lnTo>
                  <a:lnTo>
                    <a:pt x="94" y="344"/>
                  </a:lnTo>
                  <a:lnTo>
                    <a:pt x="106" y="346"/>
                  </a:lnTo>
                  <a:lnTo>
                    <a:pt x="119" y="346"/>
                  </a:lnTo>
                  <a:lnTo>
                    <a:pt x="130" y="347"/>
                  </a:lnTo>
                  <a:lnTo>
                    <a:pt x="135" y="348"/>
                  </a:lnTo>
                  <a:lnTo>
                    <a:pt x="139" y="349"/>
                  </a:lnTo>
                  <a:lnTo>
                    <a:pt x="143" y="351"/>
                  </a:lnTo>
                  <a:lnTo>
                    <a:pt x="146" y="356"/>
                  </a:lnTo>
                  <a:lnTo>
                    <a:pt x="152" y="365"/>
                  </a:lnTo>
                  <a:lnTo>
                    <a:pt x="160" y="372"/>
                  </a:lnTo>
                  <a:lnTo>
                    <a:pt x="164" y="374"/>
                  </a:lnTo>
                  <a:lnTo>
                    <a:pt x="170" y="376"/>
                  </a:lnTo>
                  <a:lnTo>
                    <a:pt x="176" y="378"/>
                  </a:lnTo>
                  <a:lnTo>
                    <a:pt x="183" y="378"/>
                  </a:lnTo>
                  <a:lnTo>
                    <a:pt x="199" y="376"/>
                  </a:lnTo>
                  <a:lnTo>
                    <a:pt x="209" y="375"/>
                  </a:lnTo>
                  <a:lnTo>
                    <a:pt x="214" y="376"/>
                  </a:lnTo>
                  <a:lnTo>
                    <a:pt x="218" y="378"/>
                  </a:lnTo>
                  <a:lnTo>
                    <a:pt x="220" y="381"/>
                  </a:lnTo>
                  <a:lnTo>
                    <a:pt x="221" y="385"/>
                  </a:lnTo>
                  <a:lnTo>
                    <a:pt x="221" y="395"/>
                  </a:lnTo>
                  <a:lnTo>
                    <a:pt x="221" y="405"/>
                  </a:lnTo>
                  <a:lnTo>
                    <a:pt x="221" y="410"/>
                  </a:lnTo>
                  <a:lnTo>
                    <a:pt x="221" y="414"/>
                  </a:lnTo>
                  <a:lnTo>
                    <a:pt x="223" y="418"/>
                  </a:lnTo>
                  <a:lnTo>
                    <a:pt x="225" y="423"/>
                  </a:lnTo>
                  <a:lnTo>
                    <a:pt x="231" y="431"/>
                  </a:lnTo>
                  <a:lnTo>
                    <a:pt x="236" y="441"/>
                  </a:lnTo>
                  <a:lnTo>
                    <a:pt x="240" y="449"/>
                  </a:lnTo>
                  <a:lnTo>
                    <a:pt x="243" y="458"/>
                  </a:lnTo>
                  <a:lnTo>
                    <a:pt x="244" y="466"/>
                  </a:lnTo>
                  <a:lnTo>
                    <a:pt x="246" y="474"/>
                  </a:lnTo>
                  <a:lnTo>
                    <a:pt x="249" y="477"/>
                  </a:lnTo>
                  <a:lnTo>
                    <a:pt x="252" y="482"/>
                  </a:lnTo>
                  <a:lnTo>
                    <a:pt x="258" y="487"/>
                  </a:lnTo>
                  <a:lnTo>
                    <a:pt x="267" y="492"/>
                  </a:lnTo>
                  <a:lnTo>
                    <a:pt x="275" y="496"/>
                  </a:lnTo>
                  <a:lnTo>
                    <a:pt x="284" y="501"/>
                  </a:lnTo>
                  <a:lnTo>
                    <a:pt x="294" y="505"/>
                  </a:lnTo>
                  <a:lnTo>
                    <a:pt x="303" y="508"/>
                  </a:lnTo>
                  <a:lnTo>
                    <a:pt x="313" y="511"/>
                  </a:lnTo>
                  <a:lnTo>
                    <a:pt x="322" y="512"/>
                  </a:lnTo>
                  <a:lnTo>
                    <a:pt x="331" y="512"/>
                  </a:lnTo>
                  <a:lnTo>
                    <a:pt x="339" y="511"/>
                  </a:lnTo>
                  <a:lnTo>
                    <a:pt x="352" y="507"/>
                  </a:lnTo>
                  <a:lnTo>
                    <a:pt x="363" y="507"/>
                  </a:lnTo>
                  <a:lnTo>
                    <a:pt x="366" y="508"/>
                  </a:lnTo>
                  <a:lnTo>
                    <a:pt x="369" y="510"/>
                  </a:lnTo>
                  <a:lnTo>
                    <a:pt x="371" y="513"/>
                  </a:lnTo>
                  <a:lnTo>
                    <a:pt x="374" y="518"/>
                  </a:lnTo>
                  <a:lnTo>
                    <a:pt x="376" y="521"/>
                  </a:lnTo>
                  <a:lnTo>
                    <a:pt x="378" y="525"/>
                  </a:lnTo>
                  <a:lnTo>
                    <a:pt x="382" y="527"/>
                  </a:lnTo>
                  <a:lnTo>
                    <a:pt x="385" y="529"/>
                  </a:lnTo>
                  <a:lnTo>
                    <a:pt x="390" y="529"/>
                  </a:lnTo>
                  <a:lnTo>
                    <a:pt x="395" y="527"/>
                  </a:lnTo>
                  <a:lnTo>
                    <a:pt x="401" y="526"/>
                  </a:lnTo>
                  <a:lnTo>
                    <a:pt x="406" y="523"/>
                  </a:lnTo>
                  <a:lnTo>
                    <a:pt x="412" y="520"/>
                  </a:lnTo>
                  <a:lnTo>
                    <a:pt x="415" y="518"/>
                  </a:lnTo>
                  <a:lnTo>
                    <a:pt x="420" y="518"/>
                  </a:lnTo>
                  <a:lnTo>
                    <a:pt x="423" y="518"/>
                  </a:lnTo>
                  <a:lnTo>
                    <a:pt x="426" y="519"/>
                  </a:lnTo>
                  <a:lnTo>
                    <a:pt x="428" y="521"/>
                  </a:lnTo>
                  <a:lnTo>
                    <a:pt x="431" y="525"/>
                  </a:lnTo>
                  <a:lnTo>
                    <a:pt x="432" y="530"/>
                  </a:lnTo>
                  <a:lnTo>
                    <a:pt x="434" y="534"/>
                  </a:lnTo>
                  <a:lnTo>
                    <a:pt x="437" y="538"/>
                  </a:lnTo>
                  <a:lnTo>
                    <a:pt x="439" y="540"/>
                  </a:lnTo>
                  <a:lnTo>
                    <a:pt x="442" y="542"/>
                  </a:lnTo>
                  <a:lnTo>
                    <a:pt x="450" y="542"/>
                  </a:lnTo>
                  <a:lnTo>
                    <a:pt x="458" y="539"/>
                  </a:lnTo>
                  <a:lnTo>
                    <a:pt x="462" y="539"/>
                  </a:lnTo>
                  <a:lnTo>
                    <a:pt x="466" y="538"/>
                  </a:lnTo>
                  <a:lnTo>
                    <a:pt x="470" y="538"/>
                  </a:lnTo>
                  <a:lnTo>
                    <a:pt x="472" y="539"/>
                  </a:lnTo>
                  <a:lnTo>
                    <a:pt x="475" y="542"/>
                  </a:lnTo>
                  <a:lnTo>
                    <a:pt x="477" y="544"/>
                  </a:lnTo>
                  <a:lnTo>
                    <a:pt x="478" y="549"/>
                  </a:lnTo>
                  <a:lnTo>
                    <a:pt x="479" y="552"/>
                  </a:lnTo>
                  <a:lnTo>
                    <a:pt x="479" y="562"/>
                  </a:lnTo>
                  <a:lnTo>
                    <a:pt x="482" y="569"/>
                  </a:lnTo>
                  <a:lnTo>
                    <a:pt x="484" y="574"/>
                  </a:lnTo>
                  <a:lnTo>
                    <a:pt x="489" y="580"/>
                  </a:lnTo>
                  <a:lnTo>
                    <a:pt x="492" y="581"/>
                  </a:lnTo>
                  <a:lnTo>
                    <a:pt x="497" y="582"/>
                  </a:lnTo>
                  <a:lnTo>
                    <a:pt x="501" y="582"/>
                  </a:lnTo>
                  <a:lnTo>
                    <a:pt x="505" y="582"/>
                  </a:lnTo>
                  <a:lnTo>
                    <a:pt x="509" y="582"/>
                  </a:lnTo>
                  <a:lnTo>
                    <a:pt x="511" y="583"/>
                  </a:lnTo>
                  <a:lnTo>
                    <a:pt x="514" y="586"/>
                  </a:lnTo>
                  <a:lnTo>
                    <a:pt x="514" y="589"/>
                  </a:lnTo>
                  <a:lnTo>
                    <a:pt x="513" y="599"/>
                  </a:lnTo>
                  <a:lnTo>
                    <a:pt x="511" y="609"/>
                  </a:lnTo>
                  <a:lnTo>
                    <a:pt x="510" y="619"/>
                  </a:lnTo>
                  <a:lnTo>
                    <a:pt x="509" y="630"/>
                  </a:lnTo>
                  <a:lnTo>
                    <a:pt x="510" y="634"/>
                  </a:lnTo>
                  <a:lnTo>
                    <a:pt x="510" y="637"/>
                  </a:lnTo>
                  <a:lnTo>
                    <a:pt x="513" y="639"/>
                  </a:lnTo>
                  <a:lnTo>
                    <a:pt x="516" y="641"/>
                  </a:lnTo>
                  <a:lnTo>
                    <a:pt x="525" y="643"/>
                  </a:lnTo>
                  <a:lnTo>
                    <a:pt x="540" y="643"/>
                  </a:lnTo>
                  <a:lnTo>
                    <a:pt x="558" y="643"/>
                  </a:lnTo>
                  <a:lnTo>
                    <a:pt x="573" y="643"/>
                  </a:lnTo>
                  <a:lnTo>
                    <a:pt x="588" y="640"/>
                  </a:lnTo>
                  <a:lnTo>
                    <a:pt x="605" y="637"/>
                  </a:lnTo>
                  <a:lnTo>
                    <a:pt x="616" y="636"/>
                  </a:lnTo>
                  <a:lnTo>
                    <a:pt x="627" y="633"/>
                  </a:lnTo>
                  <a:lnTo>
                    <a:pt x="636" y="631"/>
                  </a:lnTo>
                  <a:lnTo>
                    <a:pt x="645" y="630"/>
                  </a:lnTo>
                  <a:lnTo>
                    <a:pt x="652" y="630"/>
                  </a:lnTo>
                  <a:lnTo>
                    <a:pt x="656" y="630"/>
                  </a:lnTo>
                  <a:lnTo>
                    <a:pt x="660" y="632"/>
                  </a:lnTo>
                  <a:lnTo>
                    <a:pt x="664" y="636"/>
                  </a:lnTo>
                  <a:lnTo>
                    <a:pt x="665" y="639"/>
                  </a:lnTo>
                  <a:lnTo>
                    <a:pt x="666" y="643"/>
                  </a:lnTo>
                  <a:lnTo>
                    <a:pt x="667" y="649"/>
                  </a:lnTo>
                  <a:lnTo>
                    <a:pt x="667" y="653"/>
                  </a:lnTo>
                  <a:lnTo>
                    <a:pt x="667" y="662"/>
                  </a:lnTo>
                  <a:lnTo>
                    <a:pt x="665" y="670"/>
                  </a:lnTo>
                  <a:lnTo>
                    <a:pt x="662" y="678"/>
                  </a:lnTo>
                  <a:lnTo>
                    <a:pt x="660" y="685"/>
                  </a:lnTo>
                  <a:lnTo>
                    <a:pt x="658" y="693"/>
                  </a:lnTo>
                  <a:lnTo>
                    <a:pt x="659" y="700"/>
                  </a:lnTo>
                  <a:lnTo>
                    <a:pt x="660" y="706"/>
                  </a:lnTo>
                  <a:lnTo>
                    <a:pt x="661" y="713"/>
                  </a:lnTo>
                  <a:lnTo>
                    <a:pt x="664" y="727"/>
                  </a:lnTo>
                  <a:lnTo>
                    <a:pt x="664" y="738"/>
                  </a:lnTo>
                  <a:lnTo>
                    <a:pt x="660" y="739"/>
                  </a:lnTo>
                  <a:lnTo>
                    <a:pt x="653" y="739"/>
                  </a:lnTo>
                  <a:lnTo>
                    <a:pt x="645" y="738"/>
                  </a:lnTo>
                  <a:lnTo>
                    <a:pt x="639" y="737"/>
                  </a:lnTo>
                  <a:lnTo>
                    <a:pt x="631" y="734"/>
                  </a:lnTo>
                  <a:lnTo>
                    <a:pt x="627" y="734"/>
                  </a:lnTo>
                  <a:lnTo>
                    <a:pt x="626" y="738"/>
                  </a:lnTo>
                  <a:lnTo>
                    <a:pt x="624" y="745"/>
                  </a:lnTo>
                  <a:lnTo>
                    <a:pt x="623" y="756"/>
                  </a:lnTo>
                  <a:lnTo>
                    <a:pt x="624" y="767"/>
                  </a:lnTo>
                  <a:lnTo>
                    <a:pt x="626" y="777"/>
                  </a:lnTo>
                  <a:lnTo>
                    <a:pt x="627" y="785"/>
                  </a:lnTo>
                  <a:lnTo>
                    <a:pt x="626" y="789"/>
                  </a:lnTo>
                  <a:lnTo>
                    <a:pt x="624" y="791"/>
                  </a:lnTo>
                  <a:lnTo>
                    <a:pt x="623" y="795"/>
                  </a:lnTo>
                  <a:lnTo>
                    <a:pt x="620" y="798"/>
                  </a:lnTo>
                  <a:lnTo>
                    <a:pt x="615" y="804"/>
                  </a:lnTo>
                  <a:lnTo>
                    <a:pt x="611" y="809"/>
                  </a:lnTo>
                  <a:lnTo>
                    <a:pt x="609" y="816"/>
                  </a:lnTo>
                  <a:lnTo>
                    <a:pt x="609" y="826"/>
                  </a:lnTo>
                  <a:lnTo>
                    <a:pt x="608" y="835"/>
                  </a:lnTo>
                  <a:lnTo>
                    <a:pt x="607" y="844"/>
                  </a:lnTo>
                  <a:lnTo>
                    <a:pt x="605" y="847"/>
                  </a:lnTo>
                  <a:lnTo>
                    <a:pt x="607" y="852"/>
                  </a:lnTo>
                  <a:lnTo>
                    <a:pt x="608" y="855"/>
                  </a:lnTo>
                  <a:lnTo>
                    <a:pt x="609" y="860"/>
                  </a:lnTo>
                  <a:lnTo>
                    <a:pt x="614" y="866"/>
                  </a:lnTo>
                  <a:lnTo>
                    <a:pt x="617" y="871"/>
                  </a:lnTo>
                  <a:lnTo>
                    <a:pt x="620" y="877"/>
                  </a:lnTo>
                  <a:lnTo>
                    <a:pt x="622" y="883"/>
                  </a:lnTo>
                  <a:lnTo>
                    <a:pt x="623" y="888"/>
                  </a:lnTo>
                  <a:lnTo>
                    <a:pt x="626" y="890"/>
                  </a:lnTo>
                  <a:lnTo>
                    <a:pt x="628" y="891"/>
                  </a:lnTo>
                  <a:lnTo>
                    <a:pt x="634" y="891"/>
                  </a:lnTo>
                  <a:lnTo>
                    <a:pt x="640" y="891"/>
                  </a:lnTo>
                  <a:lnTo>
                    <a:pt x="647" y="891"/>
                  </a:lnTo>
                  <a:lnTo>
                    <a:pt x="654" y="889"/>
                  </a:lnTo>
                  <a:lnTo>
                    <a:pt x="661" y="885"/>
                  </a:lnTo>
                  <a:lnTo>
                    <a:pt x="665" y="882"/>
                  </a:lnTo>
                  <a:lnTo>
                    <a:pt x="668" y="876"/>
                  </a:lnTo>
                  <a:lnTo>
                    <a:pt x="672" y="868"/>
                  </a:lnTo>
                  <a:lnTo>
                    <a:pt x="674" y="861"/>
                  </a:lnTo>
                  <a:lnTo>
                    <a:pt x="678" y="853"/>
                  </a:lnTo>
                  <a:lnTo>
                    <a:pt x="680" y="846"/>
                  </a:lnTo>
                  <a:lnTo>
                    <a:pt x="684" y="841"/>
                  </a:lnTo>
                  <a:lnTo>
                    <a:pt x="687" y="839"/>
                  </a:lnTo>
                  <a:lnTo>
                    <a:pt x="692" y="840"/>
                  </a:lnTo>
                  <a:lnTo>
                    <a:pt x="696" y="841"/>
                  </a:lnTo>
                  <a:lnTo>
                    <a:pt x="698" y="844"/>
                  </a:lnTo>
                  <a:lnTo>
                    <a:pt x="700" y="848"/>
                  </a:lnTo>
                  <a:lnTo>
                    <a:pt x="703" y="853"/>
                  </a:lnTo>
                  <a:lnTo>
                    <a:pt x="704" y="858"/>
                  </a:lnTo>
                  <a:lnTo>
                    <a:pt x="705" y="865"/>
                  </a:lnTo>
                  <a:lnTo>
                    <a:pt x="706" y="871"/>
                  </a:lnTo>
                  <a:lnTo>
                    <a:pt x="708" y="892"/>
                  </a:lnTo>
                  <a:lnTo>
                    <a:pt x="711" y="904"/>
                  </a:lnTo>
                  <a:lnTo>
                    <a:pt x="714" y="916"/>
                  </a:lnTo>
                  <a:lnTo>
                    <a:pt x="718" y="929"/>
                  </a:lnTo>
                  <a:lnTo>
                    <a:pt x="721" y="936"/>
                  </a:lnTo>
                  <a:lnTo>
                    <a:pt x="725" y="943"/>
                  </a:lnTo>
                  <a:lnTo>
                    <a:pt x="730" y="952"/>
                  </a:lnTo>
                  <a:lnTo>
                    <a:pt x="736" y="959"/>
                  </a:lnTo>
                  <a:lnTo>
                    <a:pt x="738" y="961"/>
                  </a:lnTo>
                  <a:lnTo>
                    <a:pt x="738" y="964"/>
                  </a:lnTo>
                  <a:lnTo>
                    <a:pt x="737" y="966"/>
                  </a:lnTo>
                  <a:lnTo>
                    <a:pt x="735" y="968"/>
                  </a:lnTo>
                  <a:lnTo>
                    <a:pt x="731" y="971"/>
                  </a:lnTo>
                  <a:lnTo>
                    <a:pt x="729" y="974"/>
                  </a:lnTo>
                  <a:lnTo>
                    <a:pt x="727" y="977"/>
                  </a:lnTo>
                  <a:lnTo>
                    <a:pt x="725" y="980"/>
                  </a:lnTo>
                  <a:lnTo>
                    <a:pt x="725" y="986"/>
                  </a:lnTo>
                  <a:lnTo>
                    <a:pt x="725" y="993"/>
                  </a:lnTo>
                  <a:lnTo>
                    <a:pt x="728" y="1002"/>
                  </a:lnTo>
                  <a:lnTo>
                    <a:pt x="733" y="1010"/>
                  </a:lnTo>
                  <a:lnTo>
                    <a:pt x="740" y="1022"/>
                  </a:lnTo>
                  <a:lnTo>
                    <a:pt x="750" y="1035"/>
                  </a:lnTo>
                  <a:lnTo>
                    <a:pt x="762" y="1046"/>
                  </a:lnTo>
                  <a:lnTo>
                    <a:pt x="771" y="1054"/>
                  </a:lnTo>
                  <a:lnTo>
                    <a:pt x="777" y="1059"/>
                  </a:lnTo>
                  <a:lnTo>
                    <a:pt x="784" y="1061"/>
                  </a:lnTo>
                  <a:lnTo>
                    <a:pt x="790" y="1061"/>
                  </a:lnTo>
                  <a:lnTo>
                    <a:pt x="797" y="1059"/>
                  </a:lnTo>
                  <a:lnTo>
                    <a:pt x="805" y="1056"/>
                  </a:lnTo>
                  <a:lnTo>
                    <a:pt x="816" y="1055"/>
                  </a:lnTo>
                  <a:lnTo>
                    <a:pt x="829" y="1055"/>
                  </a:lnTo>
                  <a:lnTo>
                    <a:pt x="838" y="1056"/>
                  </a:lnTo>
                  <a:lnTo>
                    <a:pt x="850" y="1057"/>
                  </a:lnTo>
                  <a:lnTo>
                    <a:pt x="866" y="1055"/>
                  </a:lnTo>
                  <a:lnTo>
                    <a:pt x="880" y="1054"/>
                  </a:lnTo>
                  <a:lnTo>
                    <a:pt x="891" y="1054"/>
                  </a:lnTo>
                  <a:lnTo>
                    <a:pt x="899" y="1053"/>
                  </a:lnTo>
                  <a:lnTo>
                    <a:pt x="906" y="1052"/>
                  </a:lnTo>
                  <a:lnTo>
                    <a:pt x="908" y="1049"/>
                  </a:lnTo>
                  <a:lnTo>
                    <a:pt x="911" y="1047"/>
                  </a:lnTo>
                  <a:lnTo>
                    <a:pt x="913" y="1043"/>
                  </a:lnTo>
                  <a:lnTo>
                    <a:pt x="913" y="1040"/>
                  </a:lnTo>
                  <a:lnTo>
                    <a:pt x="912" y="1029"/>
                  </a:lnTo>
                  <a:lnTo>
                    <a:pt x="911" y="1018"/>
                  </a:lnTo>
                  <a:lnTo>
                    <a:pt x="911" y="1013"/>
                  </a:lnTo>
                  <a:lnTo>
                    <a:pt x="912" y="1010"/>
                  </a:lnTo>
                  <a:lnTo>
                    <a:pt x="914" y="1006"/>
                  </a:lnTo>
                  <a:lnTo>
                    <a:pt x="919" y="1004"/>
                  </a:lnTo>
                  <a:lnTo>
                    <a:pt x="924" y="1000"/>
                  </a:lnTo>
                  <a:lnTo>
                    <a:pt x="926" y="997"/>
                  </a:lnTo>
                  <a:lnTo>
                    <a:pt x="929" y="992"/>
                  </a:lnTo>
                  <a:lnTo>
                    <a:pt x="929" y="986"/>
                  </a:lnTo>
                  <a:lnTo>
                    <a:pt x="929" y="980"/>
                  </a:lnTo>
                  <a:lnTo>
                    <a:pt x="930" y="973"/>
                  </a:lnTo>
                  <a:lnTo>
                    <a:pt x="931" y="967"/>
                  </a:lnTo>
                  <a:lnTo>
                    <a:pt x="935" y="961"/>
                  </a:lnTo>
                  <a:lnTo>
                    <a:pt x="939" y="956"/>
                  </a:lnTo>
                  <a:lnTo>
                    <a:pt x="945" y="954"/>
                  </a:lnTo>
                  <a:lnTo>
                    <a:pt x="952" y="952"/>
                  </a:lnTo>
                  <a:lnTo>
                    <a:pt x="960" y="950"/>
                  </a:lnTo>
                  <a:lnTo>
                    <a:pt x="974" y="950"/>
                  </a:lnTo>
                  <a:lnTo>
                    <a:pt x="986" y="950"/>
                  </a:lnTo>
                  <a:lnTo>
                    <a:pt x="989" y="950"/>
                  </a:lnTo>
                  <a:lnTo>
                    <a:pt x="993" y="952"/>
                  </a:lnTo>
                  <a:lnTo>
                    <a:pt x="995" y="953"/>
                  </a:lnTo>
                  <a:lnTo>
                    <a:pt x="998" y="955"/>
                  </a:lnTo>
                  <a:lnTo>
                    <a:pt x="1002" y="962"/>
                  </a:lnTo>
                  <a:lnTo>
                    <a:pt x="1007" y="971"/>
                  </a:lnTo>
                  <a:lnTo>
                    <a:pt x="1010" y="975"/>
                  </a:lnTo>
                  <a:lnTo>
                    <a:pt x="1013" y="979"/>
                  </a:lnTo>
                  <a:lnTo>
                    <a:pt x="1017" y="983"/>
                  </a:lnTo>
                  <a:lnTo>
                    <a:pt x="1021" y="986"/>
                  </a:lnTo>
                  <a:lnTo>
                    <a:pt x="1031" y="992"/>
                  </a:lnTo>
                  <a:lnTo>
                    <a:pt x="1040" y="996"/>
                  </a:lnTo>
                  <a:lnTo>
                    <a:pt x="1051" y="1000"/>
                  </a:lnTo>
                  <a:lnTo>
                    <a:pt x="1063" y="1008"/>
                  </a:lnTo>
                  <a:lnTo>
                    <a:pt x="1068" y="1011"/>
                  </a:lnTo>
                  <a:lnTo>
                    <a:pt x="1073" y="1017"/>
                  </a:lnTo>
                  <a:lnTo>
                    <a:pt x="1076" y="1023"/>
                  </a:lnTo>
                  <a:lnTo>
                    <a:pt x="1077" y="1030"/>
                  </a:lnTo>
                  <a:lnTo>
                    <a:pt x="1081" y="1046"/>
                  </a:lnTo>
                  <a:lnTo>
                    <a:pt x="1083" y="1062"/>
                  </a:lnTo>
                  <a:lnTo>
                    <a:pt x="1084" y="1076"/>
                  </a:lnTo>
                  <a:lnTo>
                    <a:pt x="1086" y="1090"/>
                  </a:lnTo>
                  <a:lnTo>
                    <a:pt x="1084" y="1096"/>
                  </a:lnTo>
                  <a:lnTo>
                    <a:pt x="1083" y="1103"/>
                  </a:lnTo>
                  <a:lnTo>
                    <a:pt x="1081" y="1109"/>
                  </a:lnTo>
                  <a:lnTo>
                    <a:pt x="1077" y="1116"/>
                  </a:lnTo>
                  <a:lnTo>
                    <a:pt x="1071" y="1129"/>
                  </a:lnTo>
                  <a:lnTo>
                    <a:pt x="1067" y="1141"/>
                  </a:lnTo>
                  <a:lnTo>
                    <a:pt x="1063" y="1149"/>
                  </a:lnTo>
                  <a:lnTo>
                    <a:pt x="1061" y="1155"/>
                  </a:lnTo>
                  <a:lnTo>
                    <a:pt x="1057" y="1160"/>
                  </a:lnTo>
                  <a:lnTo>
                    <a:pt x="1055" y="1162"/>
                  </a:lnTo>
                  <a:lnTo>
                    <a:pt x="1054" y="1162"/>
                  </a:lnTo>
                  <a:lnTo>
                    <a:pt x="1051" y="1162"/>
                  </a:lnTo>
                  <a:lnTo>
                    <a:pt x="1049" y="1161"/>
                  </a:lnTo>
                  <a:lnTo>
                    <a:pt x="1045" y="1160"/>
                  </a:lnTo>
                  <a:lnTo>
                    <a:pt x="1039" y="1155"/>
                  </a:lnTo>
                  <a:lnTo>
                    <a:pt x="1033" y="1148"/>
                  </a:lnTo>
                  <a:lnTo>
                    <a:pt x="1024" y="1138"/>
                  </a:lnTo>
                  <a:lnTo>
                    <a:pt x="1012" y="1128"/>
                  </a:lnTo>
                  <a:lnTo>
                    <a:pt x="999" y="1119"/>
                  </a:lnTo>
                  <a:lnTo>
                    <a:pt x="987" y="1112"/>
                  </a:lnTo>
                  <a:lnTo>
                    <a:pt x="980" y="1111"/>
                  </a:lnTo>
                  <a:lnTo>
                    <a:pt x="973" y="1109"/>
                  </a:lnTo>
                  <a:lnTo>
                    <a:pt x="963" y="1107"/>
                  </a:lnTo>
                  <a:lnTo>
                    <a:pt x="954" y="1106"/>
                  </a:lnTo>
                  <a:lnTo>
                    <a:pt x="936" y="1106"/>
                  </a:lnTo>
                  <a:lnTo>
                    <a:pt x="922" y="1107"/>
                  </a:lnTo>
                  <a:lnTo>
                    <a:pt x="912" y="1109"/>
                  </a:lnTo>
                  <a:lnTo>
                    <a:pt x="901" y="1111"/>
                  </a:lnTo>
                  <a:lnTo>
                    <a:pt x="891" y="1113"/>
                  </a:lnTo>
                  <a:lnTo>
                    <a:pt x="880" y="1113"/>
                  </a:lnTo>
                  <a:lnTo>
                    <a:pt x="874" y="1113"/>
                  </a:lnTo>
                  <a:lnTo>
                    <a:pt x="869" y="1113"/>
                  </a:lnTo>
                  <a:lnTo>
                    <a:pt x="866" y="1115"/>
                  </a:lnTo>
                  <a:lnTo>
                    <a:pt x="862" y="1116"/>
                  </a:lnTo>
                  <a:lnTo>
                    <a:pt x="861" y="1118"/>
                  </a:lnTo>
                  <a:lnTo>
                    <a:pt x="860" y="1122"/>
                  </a:lnTo>
                  <a:lnTo>
                    <a:pt x="860" y="1125"/>
                  </a:lnTo>
                  <a:lnTo>
                    <a:pt x="861" y="1130"/>
                  </a:lnTo>
                  <a:lnTo>
                    <a:pt x="867" y="1143"/>
                  </a:lnTo>
                  <a:lnTo>
                    <a:pt x="870" y="1154"/>
                  </a:lnTo>
                  <a:lnTo>
                    <a:pt x="872" y="1157"/>
                  </a:lnTo>
                  <a:lnTo>
                    <a:pt x="873" y="1161"/>
                  </a:lnTo>
                  <a:lnTo>
                    <a:pt x="874" y="1163"/>
                  </a:lnTo>
                  <a:lnTo>
                    <a:pt x="876" y="1164"/>
                  </a:lnTo>
                  <a:lnTo>
                    <a:pt x="881" y="1167"/>
                  </a:lnTo>
                  <a:lnTo>
                    <a:pt x="887" y="1168"/>
                  </a:lnTo>
                  <a:lnTo>
                    <a:pt x="891" y="1169"/>
                  </a:lnTo>
                  <a:lnTo>
                    <a:pt x="894" y="1170"/>
                  </a:lnTo>
                  <a:lnTo>
                    <a:pt x="895" y="1174"/>
                  </a:lnTo>
                  <a:lnTo>
                    <a:pt x="898" y="1178"/>
                  </a:lnTo>
                  <a:lnTo>
                    <a:pt x="899" y="1186"/>
                  </a:lnTo>
                  <a:lnTo>
                    <a:pt x="900" y="1198"/>
                  </a:lnTo>
                  <a:lnTo>
                    <a:pt x="900" y="1211"/>
                  </a:lnTo>
                  <a:lnTo>
                    <a:pt x="900" y="1223"/>
                  </a:lnTo>
                  <a:lnTo>
                    <a:pt x="901" y="1235"/>
                  </a:lnTo>
                  <a:lnTo>
                    <a:pt x="903" y="1244"/>
                  </a:lnTo>
                  <a:lnTo>
                    <a:pt x="904" y="1248"/>
                  </a:lnTo>
                  <a:lnTo>
                    <a:pt x="903" y="1252"/>
                  </a:lnTo>
                  <a:lnTo>
                    <a:pt x="903" y="1257"/>
                  </a:lnTo>
                  <a:lnTo>
                    <a:pt x="901" y="1261"/>
                  </a:lnTo>
                  <a:lnTo>
                    <a:pt x="897" y="1269"/>
                  </a:lnTo>
                  <a:lnTo>
                    <a:pt x="893" y="1277"/>
                  </a:lnTo>
                  <a:lnTo>
                    <a:pt x="891" y="1280"/>
                  </a:lnTo>
                  <a:lnTo>
                    <a:pt x="886" y="1281"/>
                  </a:lnTo>
                  <a:lnTo>
                    <a:pt x="881" y="1280"/>
                  </a:lnTo>
                  <a:lnTo>
                    <a:pt x="875" y="1280"/>
                  </a:lnTo>
                  <a:lnTo>
                    <a:pt x="868" y="1279"/>
                  </a:lnTo>
                  <a:lnTo>
                    <a:pt x="861" y="1279"/>
                  </a:lnTo>
                  <a:lnTo>
                    <a:pt x="854" y="1279"/>
                  </a:lnTo>
                  <a:lnTo>
                    <a:pt x="847" y="1281"/>
                  </a:lnTo>
                  <a:lnTo>
                    <a:pt x="845" y="1287"/>
                  </a:lnTo>
                  <a:lnTo>
                    <a:pt x="848" y="1301"/>
                  </a:lnTo>
                  <a:lnTo>
                    <a:pt x="849" y="1314"/>
                  </a:lnTo>
                  <a:lnTo>
                    <a:pt x="849" y="1321"/>
                  </a:lnTo>
                  <a:lnTo>
                    <a:pt x="837" y="1330"/>
                  </a:lnTo>
                  <a:lnTo>
                    <a:pt x="826" y="1338"/>
                  </a:lnTo>
                  <a:lnTo>
                    <a:pt x="816" y="1345"/>
                  </a:lnTo>
                  <a:lnTo>
                    <a:pt x="810" y="1350"/>
                  </a:lnTo>
                  <a:lnTo>
                    <a:pt x="805" y="1352"/>
                  </a:lnTo>
                  <a:lnTo>
                    <a:pt x="803" y="1355"/>
                  </a:lnTo>
                  <a:lnTo>
                    <a:pt x="801" y="1357"/>
                  </a:lnTo>
                  <a:lnTo>
                    <a:pt x="801" y="1358"/>
                  </a:lnTo>
                  <a:lnTo>
                    <a:pt x="804" y="1362"/>
                  </a:lnTo>
                  <a:lnTo>
                    <a:pt x="806" y="1369"/>
                  </a:lnTo>
                  <a:lnTo>
                    <a:pt x="806" y="1377"/>
                  </a:lnTo>
                  <a:lnTo>
                    <a:pt x="806" y="1387"/>
                  </a:lnTo>
                  <a:lnTo>
                    <a:pt x="804" y="1395"/>
                  </a:lnTo>
                  <a:lnTo>
                    <a:pt x="803" y="1403"/>
                  </a:lnTo>
                  <a:lnTo>
                    <a:pt x="803" y="1407"/>
                  </a:lnTo>
                  <a:lnTo>
                    <a:pt x="804" y="1412"/>
                  </a:lnTo>
                  <a:lnTo>
                    <a:pt x="806" y="1415"/>
                  </a:lnTo>
                  <a:lnTo>
                    <a:pt x="810" y="1420"/>
                  </a:lnTo>
                  <a:lnTo>
                    <a:pt x="816" y="1425"/>
                  </a:lnTo>
                  <a:lnTo>
                    <a:pt x="824" y="1429"/>
                  </a:lnTo>
                  <a:lnTo>
                    <a:pt x="834" y="1433"/>
                  </a:lnTo>
                  <a:lnTo>
                    <a:pt x="842" y="1437"/>
                  </a:lnTo>
                  <a:lnTo>
                    <a:pt x="848" y="1439"/>
                  </a:lnTo>
                  <a:lnTo>
                    <a:pt x="851" y="1443"/>
                  </a:lnTo>
                  <a:lnTo>
                    <a:pt x="854" y="1446"/>
                  </a:lnTo>
                  <a:lnTo>
                    <a:pt x="855" y="1451"/>
                  </a:lnTo>
                  <a:lnTo>
                    <a:pt x="856" y="1458"/>
                  </a:lnTo>
                  <a:lnTo>
                    <a:pt x="857" y="1465"/>
                  </a:lnTo>
                  <a:lnTo>
                    <a:pt x="861" y="1470"/>
                  </a:lnTo>
                  <a:lnTo>
                    <a:pt x="864" y="1473"/>
                  </a:lnTo>
                  <a:lnTo>
                    <a:pt x="869" y="1477"/>
                  </a:lnTo>
                  <a:lnTo>
                    <a:pt x="875" y="1479"/>
                  </a:lnTo>
                  <a:lnTo>
                    <a:pt x="882" y="1481"/>
                  </a:lnTo>
                  <a:lnTo>
                    <a:pt x="891" y="1481"/>
                  </a:lnTo>
                  <a:lnTo>
                    <a:pt x="904" y="1481"/>
                  </a:lnTo>
                  <a:lnTo>
                    <a:pt x="913" y="1483"/>
                  </a:lnTo>
                  <a:lnTo>
                    <a:pt x="917" y="1484"/>
                  </a:lnTo>
                  <a:lnTo>
                    <a:pt x="920" y="1487"/>
                  </a:lnTo>
                  <a:lnTo>
                    <a:pt x="922" y="1490"/>
                  </a:lnTo>
                  <a:lnTo>
                    <a:pt x="922" y="1494"/>
                  </a:lnTo>
                  <a:lnTo>
                    <a:pt x="920" y="1502"/>
                  </a:lnTo>
                  <a:lnTo>
                    <a:pt x="917" y="1510"/>
                  </a:lnTo>
                  <a:lnTo>
                    <a:pt x="916" y="1515"/>
                  </a:lnTo>
                  <a:lnTo>
                    <a:pt x="914" y="1519"/>
                  </a:lnTo>
                  <a:lnTo>
                    <a:pt x="914" y="1522"/>
                  </a:lnTo>
                  <a:lnTo>
                    <a:pt x="916" y="1527"/>
                  </a:lnTo>
                  <a:lnTo>
                    <a:pt x="917" y="1531"/>
                  </a:lnTo>
                  <a:lnTo>
                    <a:pt x="919" y="1533"/>
                  </a:lnTo>
                  <a:lnTo>
                    <a:pt x="923" y="1534"/>
                  </a:lnTo>
                  <a:lnTo>
                    <a:pt x="925" y="1534"/>
                  </a:lnTo>
                  <a:lnTo>
                    <a:pt x="929" y="1533"/>
                  </a:lnTo>
                  <a:lnTo>
                    <a:pt x="933" y="1532"/>
                  </a:lnTo>
                  <a:lnTo>
                    <a:pt x="937" y="1529"/>
                  </a:lnTo>
                  <a:lnTo>
                    <a:pt x="941" y="1525"/>
                  </a:lnTo>
                  <a:lnTo>
                    <a:pt x="948" y="1516"/>
                  </a:lnTo>
                  <a:lnTo>
                    <a:pt x="955" y="1509"/>
                  </a:lnTo>
                  <a:lnTo>
                    <a:pt x="957" y="1507"/>
                  </a:lnTo>
                  <a:lnTo>
                    <a:pt x="960" y="1506"/>
                  </a:lnTo>
                  <a:lnTo>
                    <a:pt x="962" y="1507"/>
                  </a:lnTo>
                  <a:lnTo>
                    <a:pt x="963" y="1509"/>
                  </a:lnTo>
                  <a:lnTo>
                    <a:pt x="964" y="1517"/>
                  </a:lnTo>
                  <a:lnTo>
                    <a:pt x="966" y="1525"/>
                  </a:lnTo>
                  <a:lnTo>
                    <a:pt x="967" y="1528"/>
                  </a:lnTo>
                  <a:lnTo>
                    <a:pt x="968" y="1531"/>
                  </a:lnTo>
                  <a:lnTo>
                    <a:pt x="969" y="1533"/>
                  </a:lnTo>
                  <a:lnTo>
                    <a:pt x="971" y="1534"/>
                  </a:lnTo>
                  <a:lnTo>
                    <a:pt x="974" y="1533"/>
                  </a:lnTo>
                  <a:lnTo>
                    <a:pt x="976" y="1532"/>
                  </a:lnTo>
                  <a:lnTo>
                    <a:pt x="977" y="1528"/>
                  </a:lnTo>
                  <a:lnTo>
                    <a:pt x="980" y="1526"/>
                  </a:lnTo>
                  <a:lnTo>
                    <a:pt x="982" y="1522"/>
                  </a:lnTo>
                  <a:lnTo>
                    <a:pt x="985" y="1520"/>
                  </a:lnTo>
                  <a:lnTo>
                    <a:pt x="988" y="1519"/>
                  </a:lnTo>
                  <a:lnTo>
                    <a:pt x="993" y="1519"/>
                  </a:lnTo>
                  <a:lnTo>
                    <a:pt x="994" y="1520"/>
                  </a:lnTo>
                  <a:lnTo>
                    <a:pt x="996" y="1521"/>
                  </a:lnTo>
                  <a:lnTo>
                    <a:pt x="999" y="1523"/>
                  </a:lnTo>
                  <a:lnTo>
                    <a:pt x="1000" y="1526"/>
                  </a:lnTo>
                  <a:lnTo>
                    <a:pt x="1002" y="1533"/>
                  </a:lnTo>
                  <a:lnTo>
                    <a:pt x="1004" y="1541"/>
                  </a:lnTo>
                  <a:lnTo>
                    <a:pt x="1005" y="1558"/>
                  </a:lnTo>
                  <a:lnTo>
                    <a:pt x="1005" y="1570"/>
                  </a:lnTo>
                  <a:lnTo>
                    <a:pt x="1005" y="1580"/>
                  </a:lnTo>
                  <a:lnTo>
                    <a:pt x="1004" y="1596"/>
                  </a:lnTo>
                  <a:lnTo>
                    <a:pt x="1001" y="1604"/>
                  </a:lnTo>
                  <a:lnTo>
                    <a:pt x="1000" y="1613"/>
                  </a:lnTo>
                  <a:lnTo>
                    <a:pt x="996" y="1620"/>
                  </a:lnTo>
                  <a:lnTo>
                    <a:pt x="993" y="1627"/>
                  </a:lnTo>
                  <a:lnTo>
                    <a:pt x="987" y="1638"/>
                  </a:lnTo>
                  <a:lnTo>
                    <a:pt x="980" y="1643"/>
                  </a:lnTo>
                  <a:lnTo>
                    <a:pt x="973" y="1648"/>
                  </a:lnTo>
                  <a:lnTo>
                    <a:pt x="966" y="1651"/>
                  </a:lnTo>
                  <a:lnTo>
                    <a:pt x="962" y="1652"/>
                  </a:lnTo>
                  <a:lnTo>
                    <a:pt x="958" y="1654"/>
                  </a:lnTo>
                  <a:lnTo>
                    <a:pt x="956" y="1658"/>
                  </a:lnTo>
                  <a:lnTo>
                    <a:pt x="955" y="1660"/>
                  </a:lnTo>
                  <a:lnTo>
                    <a:pt x="954" y="1664"/>
                  </a:lnTo>
                  <a:lnTo>
                    <a:pt x="955" y="1667"/>
                  </a:lnTo>
                  <a:lnTo>
                    <a:pt x="956" y="1670"/>
                  </a:lnTo>
                  <a:lnTo>
                    <a:pt x="958" y="1673"/>
                  </a:lnTo>
                  <a:lnTo>
                    <a:pt x="966" y="1678"/>
                  </a:lnTo>
                  <a:lnTo>
                    <a:pt x="970" y="1683"/>
                  </a:lnTo>
                  <a:lnTo>
                    <a:pt x="975" y="1689"/>
                  </a:lnTo>
                  <a:lnTo>
                    <a:pt x="977" y="1695"/>
                  </a:lnTo>
                  <a:lnTo>
                    <a:pt x="980" y="1697"/>
                  </a:lnTo>
                  <a:lnTo>
                    <a:pt x="983" y="1698"/>
                  </a:lnTo>
                  <a:lnTo>
                    <a:pt x="989" y="1699"/>
                  </a:lnTo>
                  <a:lnTo>
                    <a:pt x="996" y="1699"/>
                  </a:lnTo>
                  <a:lnTo>
                    <a:pt x="1011" y="1698"/>
                  </a:lnTo>
                  <a:lnTo>
                    <a:pt x="1024" y="1697"/>
                  </a:lnTo>
                  <a:lnTo>
                    <a:pt x="1040" y="1695"/>
                  </a:lnTo>
                  <a:lnTo>
                    <a:pt x="1063" y="1693"/>
                  </a:lnTo>
                  <a:lnTo>
                    <a:pt x="1075" y="1691"/>
                  </a:lnTo>
                  <a:lnTo>
                    <a:pt x="1086" y="1690"/>
                  </a:lnTo>
                  <a:lnTo>
                    <a:pt x="1094" y="1686"/>
                  </a:lnTo>
                  <a:lnTo>
                    <a:pt x="1101" y="1683"/>
                  </a:lnTo>
                  <a:lnTo>
                    <a:pt x="1109" y="1676"/>
                  </a:lnTo>
                  <a:lnTo>
                    <a:pt x="1115" y="1668"/>
                  </a:lnTo>
                  <a:lnTo>
                    <a:pt x="1118" y="1666"/>
                  </a:lnTo>
                  <a:lnTo>
                    <a:pt x="1120" y="1665"/>
                  </a:lnTo>
                  <a:lnTo>
                    <a:pt x="1124" y="1665"/>
                  </a:lnTo>
                  <a:lnTo>
                    <a:pt x="1128" y="1667"/>
                  </a:lnTo>
                  <a:lnTo>
                    <a:pt x="1138" y="1672"/>
                  </a:lnTo>
                  <a:lnTo>
                    <a:pt x="1145" y="1676"/>
                  </a:lnTo>
                  <a:lnTo>
                    <a:pt x="1150" y="1676"/>
                  </a:lnTo>
                  <a:lnTo>
                    <a:pt x="1153" y="1677"/>
                  </a:lnTo>
                  <a:lnTo>
                    <a:pt x="1158" y="1676"/>
                  </a:lnTo>
                  <a:lnTo>
                    <a:pt x="1163" y="1674"/>
                  </a:lnTo>
                  <a:lnTo>
                    <a:pt x="1177" y="1665"/>
                  </a:lnTo>
                  <a:lnTo>
                    <a:pt x="1188" y="1660"/>
                  </a:lnTo>
                  <a:lnTo>
                    <a:pt x="1189" y="1660"/>
                  </a:lnTo>
                  <a:lnTo>
                    <a:pt x="1190" y="1661"/>
                  </a:lnTo>
                  <a:lnTo>
                    <a:pt x="1191" y="1662"/>
                  </a:lnTo>
                  <a:lnTo>
                    <a:pt x="1193" y="1665"/>
                  </a:lnTo>
                  <a:lnTo>
                    <a:pt x="1194" y="1672"/>
                  </a:lnTo>
                  <a:lnTo>
                    <a:pt x="1194" y="1683"/>
                  </a:lnTo>
                  <a:lnTo>
                    <a:pt x="1194" y="1693"/>
                  </a:lnTo>
                  <a:lnTo>
                    <a:pt x="1196" y="1703"/>
                  </a:lnTo>
                  <a:lnTo>
                    <a:pt x="1199" y="1708"/>
                  </a:lnTo>
                  <a:lnTo>
                    <a:pt x="1201" y="1710"/>
                  </a:lnTo>
                  <a:lnTo>
                    <a:pt x="1204" y="1712"/>
                  </a:lnTo>
                  <a:lnTo>
                    <a:pt x="1210" y="1714"/>
                  </a:lnTo>
                  <a:lnTo>
                    <a:pt x="1223" y="1712"/>
                  </a:lnTo>
                  <a:lnTo>
                    <a:pt x="1239" y="1710"/>
                  </a:lnTo>
                  <a:lnTo>
                    <a:pt x="1246" y="1709"/>
                  </a:lnTo>
                  <a:lnTo>
                    <a:pt x="1253" y="1708"/>
                  </a:lnTo>
                  <a:lnTo>
                    <a:pt x="1259" y="1709"/>
                  </a:lnTo>
                  <a:lnTo>
                    <a:pt x="1264" y="1711"/>
                  </a:lnTo>
                  <a:lnTo>
                    <a:pt x="1271" y="1716"/>
                  </a:lnTo>
                  <a:lnTo>
                    <a:pt x="1278" y="1720"/>
                  </a:lnTo>
                  <a:lnTo>
                    <a:pt x="1283" y="1722"/>
                  </a:lnTo>
                  <a:lnTo>
                    <a:pt x="1286" y="1722"/>
                  </a:lnTo>
                  <a:lnTo>
                    <a:pt x="1290" y="1721"/>
                  </a:lnTo>
                  <a:lnTo>
                    <a:pt x="1294" y="1720"/>
                  </a:lnTo>
                  <a:lnTo>
                    <a:pt x="1300" y="1716"/>
                  </a:lnTo>
                  <a:lnTo>
                    <a:pt x="1307" y="1710"/>
                  </a:lnTo>
                  <a:lnTo>
                    <a:pt x="1313" y="1705"/>
                  </a:lnTo>
                  <a:lnTo>
                    <a:pt x="1322" y="1700"/>
                  </a:lnTo>
                  <a:lnTo>
                    <a:pt x="1327" y="1699"/>
                  </a:lnTo>
                  <a:lnTo>
                    <a:pt x="1332" y="1697"/>
                  </a:lnTo>
                  <a:lnTo>
                    <a:pt x="1338" y="1697"/>
                  </a:lnTo>
                  <a:lnTo>
                    <a:pt x="1345" y="1696"/>
                  </a:lnTo>
                  <a:lnTo>
                    <a:pt x="1359" y="1696"/>
                  </a:lnTo>
                  <a:lnTo>
                    <a:pt x="1372" y="1696"/>
                  </a:lnTo>
                  <a:lnTo>
                    <a:pt x="1384" y="1695"/>
                  </a:lnTo>
                  <a:lnTo>
                    <a:pt x="1392" y="1695"/>
                  </a:lnTo>
                  <a:lnTo>
                    <a:pt x="1396" y="1696"/>
                  </a:lnTo>
                  <a:lnTo>
                    <a:pt x="1398" y="1697"/>
                  </a:lnTo>
                  <a:lnTo>
                    <a:pt x="1402" y="1699"/>
                  </a:lnTo>
                  <a:lnTo>
                    <a:pt x="1405" y="1703"/>
                  </a:lnTo>
                  <a:lnTo>
                    <a:pt x="1409" y="1708"/>
                  </a:lnTo>
                  <a:lnTo>
                    <a:pt x="1411" y="1714"/>
                  </a:lnTo>
                  <a:lnTo>
                    <a:pt x="1414" y="1720"/>
                  </a:lnTo>
                  <a:lnTo>
                    <a:pt x="1416" y="1725"/>
                  </a:lnTo>
                  <a:lnTo>
                    <a:pt x="1418" y="1733"/>
                  </a:lnTo>
                  <a:lnTo>
                    <a:pt x="1422" y="1740"/>
                  </a:lnTo>
                  <a:lnTo>
                    <a:pt x="1427" y="1748"/>
                  </a:lnTo>
                  <a:lnTo>
                    <a:pt x="1433" y="1755"/>
                  </a:lnTo>
                  <a:lnTo>
                    <a:pt x="1439" y="1762"/>
                  </a:lnTo>
                  <a:lnTo>
                    <a:pt x="1446" y="1769"/>
                  </a:lnTo>
                  <a:lnTo>
                    <a:pt x="1453" y="1774"/>
                  </a:lnTo>
                  <a:lnTo>
                    <a:pt x="1460" y="1778"/>
                  </a:lnTo>
                  <a:lnTo>
                    <a:pt x="1477" y="1783"/>
                  </a:lnTo>
                  <a:lnTo>
                    <a:pt x="1495" y="1786"/>
                  </a:lnTo>
                  <a:lnTo>
                    <a:pt x="1504" y="1787"/>
                  </a:lnTo>
                  <a:lnTo>
                    <a:pt x="1514" y="1787"/>
                  </a:lnTo>
                  <a:lnTo>
                    <a:pt x="1522" y="1786"/>
                  </a:lnTo>
                  <a:lnTo>
                    <a:pt x="1530" y="1785"/>
                  </a:lnTo>
                  <a:lnTo>
                    <a:pt x="1543" y="1784"/>
                  </a:lnTo>
                  <a:lnTo>
                    <a:pt x="1556" y="1783"/>
                  </a:lnTo>
                  <a:lnTo>
                    <a:pt x="1562" y="1783"/>
                  </a:lnTo>
                  <a:lnTo>
                    <a:pt x="1568" y="1783"/>
                  </a:lnTo>
                  <a:lnTo>
                    <a:pt x="1574" y="1785"/>
                  </a:lnTo>
                  <a:lnTo>
                    <a:pt x="1580" y="1786"/>
                  </a:lnTo>
                  <a:lnTo>
                    <a:pt x="1585" y="1791"/>
                  </a:lnTo>
                  <a:lnTo>
                    <a:pt x="1590" y="1796"/>
                  </a:lnTo>
                  <a:lnTo>
                    <a:pt x="1593" y="1802"/>
                  </a:lnTo>
                  <a:lnTo>
                    <a:pt x="1597" y="1809"/>
                  </a:lnTo>
                  <a:lnTo>
                    <a:pt x="1602" y="1823"/>
                  </a:lnTo>
                  <a:lnTo>
                    <a:pt x="1606" y="1836"/>
                  </a:lnTo>
                  <a:lnTo>
                    <a:pt x="1609" y="1840"/>
                  </a:lnTo>
                  <a:lnTo>
                    <a:pt x="1612" y="1842"/>
                  </a:lnTo>
                  <a:lnTo>
                    <a:pt x="1616" y="1843"/>
                  </a:lnTo>
                  <a:lnTo>
                    <a:pt x="1621" y="1843"/>
                  </a:lnTo>
                  <a:lnTo>
                    <a:pt x="1625" y="1842"/>
                  </a:lnTo>
                  <a:lnTo>
                    <a:pt x="1630" y="1840"/>
                  </a:lnTo>
                  <a:lnTo>
                    <a:pt x="1634" y="1835"/>
                  </a:lnTo>
                  <a:lnTo>
                    <a:pt x="1637" y="1830"/>
                  </a:lnTo>
                  <a:lnTo>
                    <a:pt x="1643" y="1821"/>
                  </a:lnTo>
                  <a:lnTo>
                    <a:pt x="1649" y="1813"/>
                  </a:lnTo>
                  <a:lnTo>
                    <a:pt x="1657" y="1809"/>
                  </a:lnTo>
                  <a:lnTo>
                    <a:pt x="1669" y="1803"/>
                  </a:lnTo>
                  <a:lnTo>
                    <a:pt x="1675" y="1799"/>
                  </a:lnTo>
                  <a:lnTo>
                    <a:pt x="1681" y="1794"/>
                  </a:lnTo>
                  <a:lnTo>
                    <a:pt x="1687" y="1791"/>
                  </a:lnTo>
                  <a:lnTo>
                    <a:pt x="1691" y="1786"/>
                  </a:lnTo>
                  <a:lnTo>
                    <a:pt x="1693" y="1781"/>
                  </a:lnTo>
                  <a:lnTo>
                    <a:pt x="1695" y="1777"/>
                  </a:lnTo>
                  <a:lnTo>
                    <a:pt x="1697" y="1772"/>
                  </a:lnTo>
                  <a:lnTo>
                    <a:pt x="1695" y="1768"/>
                  </a:lnTo>
                  <a:lnTo>
                    <a:pt x="1694" y="1765"/>
                  </a:lnTo>
                  <a:lnTo>
                    <a:pt x="1694" y="1760"/>
                  </a:lnTo>
                  <a:lnTo>
                    <a:pt x="1694" y="1755"/>
                  </a:lnTo>
                  <a:lnTo>
                    <a:pt x="1695" y="1752"/>
                  </a:lnTo>
                  <a:lnTo>
                    <a:pt x="1698" y="1747"/>
                  </a:lnTo>
                  <a:lnTo>
                    <a:pt x="1701" y="1743"/>
                  </a:lnTo>
                  <a:lnTo>
                    <a:pt x="1705" y="1739"/>
                  </a:lnTo>
                  <a:lnTo>
                    <a:pt x="1710" y="1736"/>
                  </a:lnTo>
                  <a:lnTo>
                    <a:pt x="1722" y="1730"/>
                  </a:lnTo>
                  <a:lnTo>
                    <a:pt x="1737" y="1725"/>
                  </a:lnTo>
                  <a:lnTo>
                    <a:pt x="1751" y="1722"/>
                  </a:lnTo>
                  <a:lnTo>
                    <a:pt x="1763" y="1720"/>
                  </a:lnTo>
                  <a:lnTo>
                    <a:pt x="1766" y="1718"/>
                  </a:lnTo>
                  <a:lnTo>
                    <a:pt x="1768" y="1718"/>
                  </a:lnTo>
                  <a:lnTo>
                    <a:pt x="1769" y="1716"/>
                  </a:lnTo>
                  <a:lnTo>
                    <a:pt x="1770" y="1709"/>
                  </a:lnTo>
                  <a:lnTo>
                    <a:pt x="1774" y="1699"/>
                  </a:lnTo>
                  <a:lnTo>
                    <a:pt x="1780" y="1689"/>
                  </a:lnTo>
                  <a:lnTo>
                    <a:pt x="1794" y="1670"/>
                  </a:lnTo>
                  <a:lnTo>
                    <a:pt x="1804" y="1655"/>
                  </a:lnTo>
                  <a:lnTo>
                    <a:pt x="1806" y="1647"/>
                  </a:lnTo>
                  <a:lnTo>
                    <a:pt x="1810" y="1634"/>
                  </a:lnTo>
                  <a:lnTo>
                    <a:pt x="1813" y="1620"/>
                  </a:lnTo>
                  <a:lnTo>
                    <a:pt x="1814" y="1610"/>
                  </a:lnTo>
                  <a:lnTo>
                    <a:pt x="1815" y="1601"/>
                  </a:lnTo>
                  <a:lnTo>
                    <a:pt x="1818" y="1588"/>
                  </a:lnTo>
                  <a:lnTo>
                    <a:pt x="1819" y="1575"/>
                  </a:lnTo>
                  <a:lnTo>
                    <a:pt x="1819" y="1564"/>
                  </a:lnTo>
                  <a:lnTo>
                    <a:pt x="1819" y="1555"/>
                  </a:lnTo>
                  <a:lnTo>
                    <a:pt x="1819" y="1547"/>
                  </a:lnTo>
                  <a:lnTo>
                    <a:pt x="1819" y="1540"/>
                  </a:lnTo>
                  <a:lnTo>
                    <a:pt x="1821" y="1534"/>
                  </a:lnTo>
                  <a:lnTo>
                    <a:pt x="1826" y="1529"/>
                  </a:lnTo>
                  <a:lnTo>
                    <a:pt x="1835" y="1522"/>
                  </a:lnTo>
                  <a:lnTo>
                    <a:pt x="1844" y="1516"/>
                  </a:lnTo>
                  <a:lnTo>
                    <a:pt x="1855" y="1509"/>
                  </a:lnTo>
                  <a:lnTo>
                    <a:pt x="1869" y="1501"/>
                  </a:lnTo>
                  <a:lnTo>
                    <a:pt x="1873" y="1497"/>
                  </a:lnTo>
                  <a:lnTo>
                    <a:pt x="1871" y="1496"/>
                  </a:lnTo>
                  <a:lnTo>
                    <a:pt x="1869" y="1492"/>
                  </a:lnTo>
                  <a:lnTo>
                    <a:pt x="1868" y="1489"/>
                  </a:lnTo>
                  <a:lnTo>
                    <a:pt x="1868" y="1488"/>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15" name="福建">
              <a:extLst>
                <a:ext uri="{FF2B5EF4-FFF2-40B4-BE49-F238E27FC236}">
                  <a16:creationId xmlns="" xmlns:a16="http://schemas.microsoft.com/office/drawing/2014/main" id="{2C9C0721-16FD-4AA8-8134-F90ACF60DC20}"/>
                </a:ext>
              </a:extLst>
            </p:cNvPr>
            <p:cNvSpPr>
              <a:spLocks/>
            </p:cNvSpPr>
            <p:nvPr/>
          </p:nvSpPr>
          <p:spPr bwMode="auto">
            <a:xfrm>
              <a:off x="7251549" y="4564133"/>
              <a:ext cx="459699" cy="557507"/>
            </a:xfrm>
            <a:custGeom>
              <a:avLst/>
              <a:gdLst>
                <a:gd name="T0" fmla="*/ 1565 w 1689"/>
                <a:gd name="T1" fmla="*/ 334 h 2064"/>
                <a:gd name="T2" fmla="*/ 1442 w 1689"/>
                <a:gd name="T3" fmla="*/ 393 h 2064"/>
                <a:gd name="T4" fmla="*/ 1376 w 1689"/>
                <a:gd name="T5" fmla="*/ 269 h 2064"/>
                <a:gd name="T6" fmla="*/ 1307 w 1689"/>
                <a:gd name="T7" fmla="*/ 313 h 2064"/>
                <a:gd name="T8" fmla="*/ 1189 w 1689"/>
                <a:gd name="T9" fmla="*/ 346 h 2064"/>
                <a:gd name="T10" fmla="*/ 1100 w 1689"/>
                <a:gd name="T11" fmla="*/ 306 h 2064"/>
                <a:gd name="T12" fmla="*/ 1033 w 1689"/>
                <a:gd name="T13" fmla="*/ 78 h 2064"/>
                <a:gd name="T14" fmla="*/ 963 w 1689"/>
                <a:gd name="T15" fmla="*/ 22 h 2064"/>
                <a:gd name="T16" fmla="*/ 872 w 1689"/>
                <a:gd name="T17" fmla="*/ 23 h 2064"/>
                <a:gd name="T18" fmla="*/ 792 w 1689"/>
                <a:gd name="T19" fmla="*/ 129 h 2064"/>
                <a:gd name="T20" fmla="*/ 666 w 1689"/>
                <a:gd name="T21" fmla="*/ 211 h 2064"/>
                <a:gd name="T22" fmla="*/ 545 w 1689"/>
                <a:gd name="T23" fmla="*/ 190 h 2064"/>
                <a:gd name="T24" fmla="*/ 413 w 1689"/>
                <a:gd name="T25" fmla="*/ 318 h 2064"/>
                <a:gd name="T26" fmla="*/ 406 w 1689"/>
                <a:gd name="T27" fmla="*/ 378 h 2064"/>
                <a:gd name="T28" fmla="*/ 378 w 1689"/>
                <a:gd name="T29" fmla="*/ 591 h 2064"/>
                <a:gd name="T30" fmla="*/ 213 w 1689"/>
                <a:gd name="T31" fmla="*/ 738 h 2064"/>
                <a:gd name="T32" fmla="*/ 249 w 1689"/>
                <a:gd name="T33" fmla="*/ 886 h 2064"/>
                <a:gd name="T34" fmla="*/ 186 w 1689"/>
                <a:gd name="T35" fmla="*/ 982 h 2064"/>
                <a:gd name="T36" fmla="*/ 97 w 1689"/>
                <a:gd name="T37" fmla="*/ 1114 h 2064"/>
                <a:gd name="T38" fmla="*/ 69 w 1689"/>
                <a:gd name="T39" fmla="*/ 1267 h 2064"/>
                <a:gd name="T40" fmla="*/ 17 w 1689"/>
                <a:gd name="T41" fmla="*/ 1465 h 2064"/>
                <a:gd name="T42" fmla="*/ 98 w 1689"/>
                <a:gd name="T43" fmla="*/ 1568 h 2064"/>
                <a:gd name="T44" fmla="*/ 220 w 1689"/>
                <a:gd name="T45" fmla="*/ 1592 h 2064"/>
                <a:gd name="T46" fmla="*/ 385 w 1689"/>
                <a:gd name="T47" fmla="*/ 1629 h 2064"/>
                <a:gd name="T48" fmla="*/ 428 w 1689"/>
                <a:gd name="T49" fmla="*/ 1753 h 2064"/>
                <a:gd name="T50" fmla="*/ 461 w 1689"/>
                <a:gd name="T51" fmla="*/ 1903 h 2064"/>
                <a:gd name="T52" fmla="*/ 562 w 1689"/>
                <a:gd name="T53" fmla="*/ 2059 h 2064"/>
                <a:gd name="T54" fmla="*/ 604 w 1689"/>
                <a:gd name="T55" fmla="*/ 2032 h 2064"/>
                <a:gd name="T56" fmla="*/ 665 w 1689"/>
                <a:gd name="T57" fmla="*/ 1976 h 2064"/>
                <a:gd name="T58" fmla="*/ 740 w 1689"/>
                <a:gd name="T59" fmla="*/ 1946 h 2064"/>
                <a:gd name="T60" fmla="*/ 753 w 1689"/>
                <a:gd name="T61" fmla="*/ 1919 h 2064"/>
                <a:gd name="T62" fmla="*/ 792 w 1689"/>
                <a:gd name="T63" fmla="*/ 1923 h 2064"/>
                <a:gd name="T64" fmla="*/ 927 w 1689"/>
                <a:gd name="T65" fmla="*/ 1768 h 2064"/>
                <a:gd name="T66" fmla="*/ 820 w 1689"/>
                <a:gd name="T67" fmla="*/ 1683 h 2064"/>
                <a:gd name="T68" fmla="*/ 832 w 1689"/>
                <a:gd name="T69" fmla="*/ 1641 h 2064"/>
                <a:gd name="T70" fmla="*/ 899 w 1689"/>
                <a:gd name="T71" fmla="*/ 1685 h 2064"/>
                <a:gd name="T72" fmla="*/ 924 w 1689"/>
                <a:gd name="T73" fmla="*/ 1584 h 2064"/>
                <a:gd name="T74" fmla="*/ 992 w 1689"/>
                <a:gd name="T75" fmla="*/ 1612 h 2064"/>
                <a:gd name="T76" fmla="*/ 1040 w 1689"/>
                <a:gd name="T77" fmla="*/ 1592 h 2064"/>
                <a:gd name="T78" fmla="*/ 1122 w 1689"/>
                <a:gd name="T79" fmla="*/ 1608 h 2064"/>
                <a:gd name="T80" fmla="*/ 1130 w 1689"/>
                <a:gd name="T81" fmla="*/ 1518 h 2064"/>
                <a:gd name="T82" fmla="*/ 1231 w 1689"/>
                <a:gd name="T83" fmla="*/ 1468 h 2064"/>
                <a:gd name="T84" fmla="*/ 1231 w 1689"/>
                <a:gd name="T85" fmla="*/ 1403 h 2064"/>
                <a:gd name="T86" fmla="*/ 1210 w 1689"/>
                <a:gd name="T87" fmla="*/ 1386 h 2064"/>
                <a:gd name="T88" fmla="*/ 1227 w 1689"/>
                <a:gd name="T89" fmla="*/ 1327 h 2064"/>
                <a:gd name="T90" fmla="*/ 1411 w 1689"/>
                <a:gd name="T91" fmla="*/ 1335 h 2064"/>
                <a:gd name="T92" fmla="*/ 1278 w 1689"/>
                <a:gd name="T93" fmla="*/ 1222 h 2064"/>
                <a:gd name="T94" fmla="*/ 1373 w 1689"/>
                <a:gd name="T95" fmla="*/ 1203 h 2064"/>
                <a:gd name="T96" fmla="*/ 1474 w 1689"/>
                <a:gd name="T97" fmla="*/ 1215 h 2064"/>
                <a:gd name="T98" fmla="*/ 1387 w 1689"/>
                <a:gd name="T99" fmla="*/ 1128 h 2064"/>
                <a:gd name="T100" fmla="*/ 1474 w 1689"/>
                <a:gd name="T101" fmla="*/ 987 h 2064"/>
                <a:gd name="T102" fmla="*/ 1448 w 1689"/>
                <a:gd name="T103" fmla="*/ 862 h 2064"/>
                <a:gd name="T104" fmla="*/ 1524 w 1689"/>
                <a:gd name="T105" fmla="*/ 793 h 2064"/>
                <a:gd name="T106" fmla="*/ 1443 w 1689"/>
                <a:gd name="T107" fmla="*/ 800 h 2064"/>
                <a:gd name="T108" fmla="*/ 1492 w 1689"/>
                <a:gd name="T109" fmla="*/ 743 h 2064"/>
                <a:gd name="T110" fmla="*/ 1397 w 1689"/>
                <a:gd name="T111" fmla="*/ 703 h 2064"/>
                <a:gd name="T112" fmla="*/ 1440 w 1689"/>
                <a:gd name="T113" fmla="*/ 633 h 2064"/>
                <a:gd name="T114" fmla="*/ 1448 w 1689"/>
                <a:gd name="T115" fmla="*/ 623 h 2064"/>
                <a:gd name="T116" fmla="*/ 1474 w 1689"/>
                <a:gd name="T117" fmla="*/ 618 h 2064"/>
                <a:gd name="T118" fmla="*/ 1528 w 1689"/>
                <a:gd name="T119" fmla="*/ 603 h 2064"/>
                <a:gd name="T120" fmla="*/ 1497 w 1689"/>
                <a:gd name="T121" fmla="*/ 705 h 2064"/>
                <a:gd name="T122" fmla="*/ 1598 w 1689"/>
                <a:gd name="T123" fmla="*/ 640 h 2064"/>
                <a:gd name="T124" fmla="*/ 1622 w 1689"/>
                <a:gd name="T125" fmla="*/ 526 h 20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89" h="2064">
                  <a:moveTo>
                    <a:pt x="1689" y="435"/>
                  </a:moveTo>
                  <a:lnTo>
                    <a:pt x="1685" y="429"/>
                  </a:lnTo>
                  <a:lnTo>
                    <a:pt x="1680" y="425"/>
                  </a:lnTo>
                  <a:lnTo>
                    <a:pt x="1676" y="419"/>
                  </a:lnTo>
                  <a:lnTo>
                    <a:pt x="1673" y="414"/>
                  </a:lnTo>
                  <a:lnTo>
                    <a:pt x="1668" y="401"/>
                  </a:lnTo>
                  <a:lnTo>
                    <a:pt x="1663" y="385"/>
                  </a:lnTo>
                  <a:lnTo>
                    <a:pt x="1659" y="371"/>
                  </a:lnTo>
                  <a:lnTo>
                    <a:pt x="1655" y="360"/>
                  </a:lnTo>
                  <a:lnTo>
                    <a:pt x="1651" y="353"/>
                  </a:lnTo>
                  <a:lnTo>
                    <a:pt x="1649" y="346"/>
                  </a:lnTo>
                  <a:lnTo>
                    <a:pt x="1647" y="344"/>
                  </a:lnTo>
                  <a:lnTo>
                    <a:pt x="1644" y="341"/>
                  </a:lnTo>
                  <a:lnTo>
                    <a:pt x="1641" y="339"/>
                  </a:lnTo>
                  <a:lnTo>
                    <a:pt x="1637" y="338"/>
                  </a:lnTo>
                  <a:lnTo>
                    <a:pt x="1629" y="338"/>
                  </a:lnTo>
                  <a:lnTo>
                    <a:pt x="1619" y="335"/>
                  </a:lnTo>
                  <a:lnTo>
                    <a:pt x="1610" y="334"/>
                  </a:lnTo>
                  <a:lnTo>
                    <a:pt x="1599" y="330"/>
                  </a:lnTo>
                  <a:lnTo>
                    <a:pt x="1593" y="328"/>
                  </a:lnTo>
                  <a:lnTo>
                    <a:pt x="1587" y="327"/>
                  </a:lnTo>
                  <a:lnTo>
                    <a:pt x="1581" y="327"/>
                  </a:lnTo>
                  <a:lnTo>
                    <a:pt x="1575" y="328"/>
                  </a:lnTo>
                  <a:lnTo>
                    <a:pt x="1571" y="331"/>
                  </a:lnTo>
                  <a:lnTo>
                    <a:pt x="1565" y="334"/>
                  </a:lnTo>
                  <a:lnTo>
                    <a:pt x="1561" y="338"/>
                  </a:lnTo>
                  <a:lnTo>
                    <a:pt x="1557" y="343"/>
                  </a:lnTo>
                  <a:lnTo>
                    <a:pt x="1550" y="351"/>
                  </a:lnTo>
                  <a:lnTo>
                    <a:pt x="1544" y="357"/>
                  </a:lnTo>
                  <a:lnTo>
                    <a:pt x="1541" y="359"/>
                  </a:lnTo>
                  <a:lnTo>
                    <a:pt x="1538" y="360"/>
                  </a:lnTo>
                  <a:lnTo>
                    <a:pt x="1536" y="360"/>
                  </a:lnTo>
                  <a:lnTo>
                    <a:pt x="1534" y="359"/>
                  </a:lnTo>
                  <a:lnTo>
                    <a:pt x="1530" y="356"/>
                  </a:lnTo>
                  <a:lnTo>
                    <a:pt x="1524" y="352"/>
                  </a:lnTo>
                  <a:lnTo>
                    <a:pt x="1522" y="351"/>
                  </a:lnTo>
                  <a:lnTo>
                    <a:pt x="1518" y="350"/>
                  </a:lnTo>
                  <a:lnTo>
                    <a:pt x="1515" y="351"/>
                  </a:lnTo>
                  <a:lnTo>
                    <a:pt x="1512" y="353"/>
                  </a:lnTo>
                  <a:lnTo>
                    <a:pt x="1506" y="360"/>
                  </a:lnTo>
                  <a:lnTo>
                    <a:pt x="1502" y="368"/>
                  </a:lnTo>
                  <a:lnTo>
                    <a:pt x="1498" y="375"/>
                  </a:lnTo>
                  <a:lnTo>
                    <a:pt x="1496" y="379"/>
                  </a:lnTo>
                  <a:lnTo>
                    <a:pt x="1492" y="382"/>
                  </a:lnTo>
                  <a:lnTo>
                    <a:pt x="1484" y="383"/>
                  </a:lnTo>
                  <a:lnTo>
                    <a:pt x="1474" y="384"/>
                  </a:lnTo>
                  <a:lnTo>
                    <a:pt x="1466" y="384"/>
                  </a:lnTo>
                  <a:lnTo>
                    <a:pt x="1455" y="387"/>
                  </a:lnTo>
                  <a:lnTo>
                    <a:pt x="1447" y="390"/>
                  </a:lnTo>
                  <a:lnTo>
                    <a:pt x="1442" y="393"/>
                  </a:lnTo>
                  <a:lnTo>
                    <a:pt x="1441" y="393"/>
                  </a:lnTo>
                  <a:lnTo>
                    <a:pt x="1441" y="389"/>
                  </a:lnTo>
                  <a:lnTo>
                    <a:pt x="1441" y="383"/>
                  </a:lnTo>
                  <a:lnTo>
                    <a:pt x="1436" y="377"/>
                  </a:lnTo>
                  <a:lnTo>
                    <a:pt x="1430" y="370"/>
                  </a:lnTo>
                  <a:lnTo>
                    <a:pt x="1421" y="363"/>
                  </a:lnTo>
                  <a:lnTo>
                    <a:pt x="1411" y="357"/>
                  </a:lnTo>
                  <a:lnTo>
                    <a:pt x="1410" y="353"/>
                  </a:lnTo>
                  <a:lnTo>
                    <a:pt x="1409" y="350"/>
                  </a:lnTo>
                  <a:lnTo>
                    <a:pt x="1408" y="346"/>
                  </a:lnTo>
                  <a:lnTo>
                    <a:pt x="1408" y="341"/>
                  </a:lnTo>
                  <a:lnTo>
                    <a:pt x="1409" y="330"/>
                  </a:lnTo>
                  <a:lnTo>
                    <a:pt x="1409" y="319"/>
                  </a:lnTo>
                  <a:lnTo>
                    <a:pt x="1409" y="314"/>
                  </a:lnTo>
                  <a:lnTo>
                    <a:pt x="1408" y="311"/>
                  </a:lnTo>
                  <a:lnTo>
                    <a:pt x="1407" y="307"/>
                  </a:lnTo>
                  <a:lnTo>
                    <a:pt x="1404" y="303"/>
                  </a:lnTo>
                  <a:lnTo>
                    <a:pt x="1402" y="301"/>
                  </a:lnTo>
                  <a:lnTo>
                    <a:pt x="1397" y="301"/>
                  </a:lnTo>
                  <a:lnTo>
                    <a:pt x="1393" y="300"/>
                  </a:lnTo>
                  <a:lnTo>
                    <a:pt x="1389" y="300"/>
                  </a:lnTo>
                  <a:lnTo>
                    <a:pt x="1385" y="288"/>
                  </a:lnTo>
                  <a:lnTo>
                    <a:pt x="1380" y="275"/>
                  </a:lnTo>
                  <a:lnTo>
                    <a:pt x="1378" y="272"/>
                  </a:lnTo>
                  <a:lnTo>
                    <a:pt x="1376" y="269"/>
                  </a:lnTo>
                  <a:lnTo>
                    <a:pt x="1374" y="265"/>
                  </a:lnTo>
                  <a:lnTo>
                    <a:pt x="1373" y="262"/>
                  </a:lnTo>
                  <a:lnTo>
                    <a:pt x="1373" y="253"/>
                  </a:lnTo>
                  <a:lnTo>
                    <a:pt x="1373" y="245"/>
                  </a:lnTo>
                  <a:lnTo>
                    <a:pt x="1372" y="243"/>
                  </a:lnTo>
                  <a:lnTo>
                    <a:pt x="1370" y="240"/>
                  </a:lnTo>
                  <a:lnTo>
                    <a:pt x="1367" y="239"/>
                  </a:lnTo>
                  <a:lnTo>
                    <a:pt x="1365" y="238"/>
                  </a:lnTo>
                  <a:lnTo>
                    <a:pt x="1360" y="238"/>
                  </a:lnTo>
                  <a:lnTo>
                    <a:pt x="1354" y="238"/>
                  </a:lnTo>
                  <a:lnTo>
                    <a:pt x="1351" y="239"/>
                  </a:lnTo>
                  <a:lnTo>
                    <a:pt x="1347" y="242"/>
                  </a:lnTo>
                  <a:lnTo>
                    <a:pt x="1342" y="244"/>
                  </a:lnTo>
                  <a:lnTo>
                    <a:pt x="1339" y="246"/>
                  </a:lnTo>
                  <a:lnTo>
                    <a:pt x="1334" y="252"/>
                  </a:lnTo>
                  <a:lnTo>
                    <a:pt x="1329" y="259"/>
                  </a:lnTo>
                  <a:lnTo>
                    <a:pt x="1327" y="267"/>
                  </a:lnTo>
                  <a:lnTo>
                    <a:pt x="1324" y="275"/>
                  </a:lnTo>
                  <a:lnTo>
                    <a:pt x="1321" y="290"/>
                  </a:lnTo>
                  <a:lnTo>
                    <a:pt x="1317" y="302"/>
                  </a:lnTo>
                  <a:lnTo>
                    <a:pt x="1316" y="307"/>
                  </a:lnTo>
                  <a:lnTo>
                    <a:pt x="1314" y="311"/>
                  </a:lnTo>
                  <a:lnTo>
                    <a:pt x="1311" y="312"/>
                  </a:lnTo>
                  <a:lnTo>
                    <a:pt x="1309" y="313"/>
                  </a:lnTo>
                  <a:lnTo>
                    <a:pt x="1307" y="313"/>
                  </a:lnTo>
                  <a:lnTo>
                    <a:pt x="1304" y="312"/>
                  </a:lnTo>
                  <a:lnTo>
                    <a:pt x="1301" y="311"/>
                  </a:lnTo>
                  <a:lnTo>
                    <a:pt x="1298" y="308"/>
                  </a:lnTo>
                  <a:lnTo>
                    <a:pt x="1295" y="307"/>
                  </a:lnTo>
                  <a:lnTo>
                    <a:pt x="1291" y="308"/>
                  </a:lnTo>
                  <a:lnTo>
                    <a:pt x="1286" y="311"/>
                  </a:lnTo>
                  <a:lnTo>
                    <a:pt x="1282" y="314"/>
                  </a:lnTo>
                  <a:lnTo>
                    <a:pt x="1272" y="325"/>
                  </a:lnTo>
                  <a:lnTo>
                    <a:pt x="1265" y="335"/>
                  </a:lnTo>
                  <a:lnTo>
                    <a:pt x="1259" y="346"/>
                  </a:lnTo>
                  <a:lnTo>
                    <a:pt x="1252" y="356"/>
                  </a:lnTo>
                  <a:lnTo>
                    <a:pt x="1247" y="359"/>
                  </a:lnTo>
                  <a:lnTo>
                    <a:pt x="1242" y="363"/>
                  </a:lnTo>
                  <a:lnTo>
                    <a:pt x="1238" y="365"/>
                  </a:lnTo>
                  <a:lnTo>
                    <a:pt x="1232" y="368"/>
                  </a:lnTo>
                  <a:lnTo>
                    <a:pt x="1220" y="369"/>
                  </a:lnTo>
                  <a:lnTo>
                    <a:pt x="1209" y="370"/>
                  </a:lnTo>
                  <a:lnTo>
                    <a:pt x="1204" y="369"/>
                  </a:lnTo>
                  <a:lnTo>
                    <a:pt x="1201" y="368"/>
                  </a:lnTo>
                  <a:lnTo>
                    <a:pt x="1198" y="365"/>
                  </a:lnTo>
                  <a:lnTo>
                    <a:pt x="1196" y="363"/>
                  </a:lnTo>
                  <a:lnTo>
                    <a:pt x="1196" y="357"/>
                  </a:lnTo>
                  <a:lnTo>
                    <a:pt x="1195" y="353"/>
                  </a:lnTo>
                  <a:lnTo>
                    <a:pt x="1193" y="350"/>
                  </a:lnTo>
                  <a:lnTo>
                    <a:pt x="1189" y="346"/>
                  </a:lnTo>
                  <a:lnTo>
                    <a:pt x="1185" y="344"/>
                  </a:lnTo>
                  <a:lnTo>
                    <a:pt x="1181" y="343"/>
                  </a:lnTo>
                  <a:lnTo>
                    <a:pt x="1174" y="341"/>
                  </a:lnTo>
                  <a:lnTo>
                    <a:pt x="1165" y="341"/>
                  </a:lnTo>
                  <a:lnTo>
                    <a:pt x="1149" y="341"/>
                  </a:lnTo>
                  <a:lnTo>
                    <a:pt x="1134" y="344"/>
                  </a:lnTo>
                  <a:lnTo>
                    <a:pt x="1121" y="346"/>
                  </a:lnTo>
                  <a:lnTo>
                    <a:pt x="1111" y="349"/>
                  </a:lnTo>
                  <a:lnTo>
                    <a:pt x="1106" y="349"/>
                  </a:lnTo>
                  <a:lnTo>
                    <a:pt x="1102" y="349"/>
                  </a:lnTo>
                  <a:lnTo>
                    <a:pt x="1097" y="347"/>
                  </a:lnTo>
                  <a:lnTo>
                    <a:pt x="1094" y="344"/>
                  </a:lnTo>
                  <a:lnTo>
                    <a:pt x="1090" y="340"/>
                  </a:lnTo>
                  <a:lnTo>
                    <a:pt x="1088" y="337"/>
                  </a:lnTo>
                  <a:lnTo>
                    <a:pt x="1087" y="333"/>
                  </a:lnTo>
                  <a:lnTo>
                    <a:pt x="1086" y="330"/>
                  </a:lnTo>
                  <a:lnTo>
                    <a:pt x="1087" y="327"/>
                  </a:lnTo>
                  <a:lnTo>
                    <a:pt x="1087" y="324"/>
                  </a:lnTo>
                  <a:lnTo>
                    <a:pt x="1089" y="321"/>
                  </a:lnTo>
                  <a:lnTo>
                    <a:pt x="1091" y="319"/>
                  </a:lnTo>
                  <a:lnTo>
                    <a:pt x="1096" y="315"/>
                  </a:lnTo>
                  <a:lnTo>
                    <a:pt x="1100" y="312"/>
                  </a:lnTo>
                  <a:lnTo>
                    <a:pt x="1100" y="311"/>
                  </a:lnTo>
                  <a:lnTo>
                    <a:pt x="1101" y="308"/>
                  </a:lnTo>
                  <a:lnTo>
                    <a:pt x="1100" y="306"/>
                  </a:lnTo>
                  <a:lnTo>
                    <a:pt x="1099" y="302"/>
                  </a:lnTo>
                  <a:lnTo>
                    <a:pt x="1095" y="294"/>
                  </a:lnTo>
                  <a:lnTo>
                    <a:pt x="1090" y="283"/>
                  </a:lnTo>
                  <a:lnTo>
                    <a:pt x="1086" y="271"/>
                  </a:lnTo>
                  <a:lnTo>
                    <a:pt x="1081" y="257"/>
                  </a:lnTo>
                  <a:lnTo>
                    <a:pt x="1076" y="242"/>
                  </a:lnTo>
                  <a:lnTo>
                    <a:pt x="1071" y="225"/>
                  </a:lnTo>
                  <a:lnTo>
                    <a:pt x="1067" y="208"/>
                  </a:lnTo>
                  <a:lnTo>
                    <a:pt x="1061" y="194"/>
                  </a:lnTo>
                  <a:lnTo>
                    <a:pt x="1053" y="180"/>
                  </a:lnTo>
                  <a:lnTo>
                    <a:pt x="1045" y="169"/>
                  </a:lnTo>
                  <a:lnTo>
                    <a:pt x="1037" y="160"/>
                  </a:lnTo>
                  <a:lnTo>
                    <a:pt x="1028" y="151"/>
                  </a:lnTo>
                  <a:lnTo>
                    <a:pt x="1024" y="148"/>
                  </a:lnTo>
                  <a:lnTo>
                    <a:pt x="1020" y="143"/>
                  </a:lnTo>
                  <a:lnTo>
                    <a:pt x="1017" y="137"/>
                  </a:lnTo>
                  <a:lnTo>
                    <a:pt x="1014" y="132"/>
                  </a:lnTo>
                  <a:lnTo>
                    <a:pt x="1012" y="119"/>
                  </a:lnTo>
                  <a:lnTo>
                    <a:pt x="1011" y="108"/>
                  </a:lnTo>
                  <a:lnTo>
                    <a:pt x="1011" y="104"/>
                  </a:lnTo>
                  <a:lnTo>
                    <a:pt x="1013" y="99"/>
                  </a:lnTo>
                  <a:lnTo>
                    <a:pt x="1015" y="94"/>
                  </a:lnTo>
                  <a:lnTo>
                    <a:pt x="1019" y="91"/>
                  </a:lnTo>
                  <a:lnTo>
                    <a:pt x="1027" y="85"/>
                  </a:lnTo>
                  <a:lnTo>
                    <a:pt x="1033" y="78"/>
                  </a:lnTo>
                  <a:lnTo>
                    <a:pt x="1036" y="74"/>
                  </a:lnTo>
                  <a:lnTo>
                    <a:pt x="1037" y="69"/>
                  </a:lnTo>
                  <a:lnTo>
                    <a:pt x="1036" y="66"/>
                  </a:lnTo>
                  <a:lnTo>
                    <a:pt x="1036" y="62"/>
                  </a:lnTo>
                  <a:lnTo>
                    <a:pt x="1032" y="54"/>
                  </a:lnTo>
                  <a:lnTo>
                    <a:pt x="1028" y="48"/>
                  </a:lnTo>
                  <a:lnTo>
                    <a:pt x="1026" y="41"/>
                  </a:lnTo>
                  <a:lnTo>
                    <a:pt x="1026" y="32"/>
                  </a:lnTo>
                  <a:lnTo>
                    <a:pt x="1026" y="29"/>
                  </a:lnTo>
                  <a:lnTo>
                    <a:pt x="1025" y="24"/>
                  </a:lnTo>
                  <a:lnTo>
                    <a:pt x="1024" y="19"/>
                  </a:lnTo>
                  <a:lnTo>
                    <a:pt x="1020" y="13"/>
                  </a:lnTo>
                  <a:lnTo>
                    <a:pt x="1017" y="9"/>
                  </a:lnTo>
                  <a:lnTo>
                    <a:pt x="1012" y="5"/>
                  </a:lnTo>
                  <a:lnTo>
                    <a:pt x="1008" y="3"/>
                  </a:lnTo>
                  <a:lnTo>
                    <a:pt x="1004" y="0"/>
                  </a:lnTo>
                  <a:lnTo>
                    <a:pt x="999" y="0"/>
                  </a:lnTo>
                  <a:lnTo>
                    <a:pt x="994" y="1"/>
                  </a:lnTo>
                  <a:lnTo>
                    <a:pt x="989" y="4"/>
                  </a:lnTo>
                  <a:lnTo>
                    <a:pt x="986" y="9"/>
                  </a:lnTo>
                  <a:lnTo>
                    <a:pt x="977" y="16"/>
                  </a:lnTo>
                  <a:lnTo>
                    <a:pt x="970" y="21"/>
                  </a:lnTo>
                  <a:lnTo>
                    <a:pt x="968" y="22"/>
                  </a:lnTo>
                  <a:lnTo>
                    <a:pt x="965" y="22"/>
                  </a:lnTo>
                  <a:lnTo>
                    <a:pt x="963" y="22"/>
                  </a:lnTo>
                  <a:lnTo>
                    <a:pt x="961" y="21"/>
                  </a:lnTo>
                  <a:lnTo>
                    <a:pt x="958" y="17"/>
                  </a:lnTo>
                  <a:lnTo>
                    <a:pt x="955" y="13"/>
                  </a:lnTo>
                  <a:lnTo>
                    <a:pt x="952" y="12"/>
                  </a:lnTo>
                  <a:lnTo>
                    <a:pt x="949" y="11"/>
                  </a:lnTo>
                  <a:lnTo>
                    <a:pt x="945" y="11"/>
                  </a:lnTo>
                  <a:lnTo>
                    <a:pt x="941" y="12"/>
                  </a:lnTo>
                  <a:lnTo>
                    <a:pt x="936" y="13"/>
                  </a:lnTo>
                  <a:lnTo>
                    <a:pt x="933" y="16"/>
                  </a:lnTo>
                  <a:lnTo>
                    <a:pt x="931" y="18"/>
                  </a:lnTo>
                  <a:lnTo>
                    <a:pt x="930" y="22"/>
                  </a:lnTo>
                  <a:lnTo>
                    <a:pt x="927" y="24"/>
                  </a:lnTo>
                  <a:lnTo>
                    <a:pt x="925" y="26"/>
                  </a:lnTo>
                  <a:lnTo>
                    <a:pt x="920" y="29"/>
                  </a:lnTo>
                  <a:lnTo>
                    <a:pt x="914" y="30"/>
                  </a:lnTo>
                  <a:lnTo>
                    <a:pt x="906" y="30"/>
                  </a:lnTo>
                  <a:lnTo>
                    <a:pt x="900" y="29"/>
                  </a:lnTo>
                  <a:lnTo>
                    <a:pt x="895" y="26"/>
                  </a:lnTo>
                  <a:lnTo>
                    <a:pt x="892" y="23"/>
                  </a:lnTo>
                  <a:lnTo>
                    <a:pt x="889" y="21"/>
                  </a:lnTo>
                  <a:lnTo>
                    <a:pt x="887" y="19"/>
                  </a:lnTo>
                  <a:lnTo>
                    <a:pt x="885" y="18"/>
                  </a:lnTo>
                  <a:lnTo>
                    <a:pt x="882" y="18"/>
                  </a:lnTo>
                  <a:lnTo>
                    <a:pt x="878" y="21"/>
                  </a:lnTo>
                  <a:lnTo>
                    <a:pt x="872" y="23"/>
                  </a:lnTo>
                  <a:lnTo>
                    <a:pt x="868" y="25"/>
                  </a:lnTo>
                  <a:lnTo>
                    <a:pt x="864" y="28"/>
                  </a:lnTo>
                  <a:lnTo>
                    <a:pt x="862" y="31"/>
                  </a:lnTo>
                  <a:lnTo>
                    <a:pt x="860" y="35"/>
                  </a:lnTo>
                  <a:lnTo>
                    <a:pt x="858" y="40"/>
                  </a:lnTo>
                  <a:lnTo>
                    <a:pt x="858" y="43"/>
                  </a:lnTo>
                  <a:lnTo>
                    <a:pt x="860" y="48"/>
                  </a:lnTo>
                  <a:lnTo>
                    <a:pt x="863" y="54"/>
                  </a:lnTo>
                  <a:lnTo>
                    <a:pt x="867" y="60"/>
                  </a:lnTo>
                  <a:lnTo>
                    <a:pt x="869" y="66"/>
                  </a:lnTo>
                  <a:lnTo>
                    <a:pt x="870" y="73"/>
                  </a:lnTo>
                  <a:lnTo>
                    <a:pt x="872" y="80"/>
                  </a:lnTo>
                  <a:lnTo>
                    <a:pt x="872" y="86"/>
                  </a:lnTo>
                  <a:lnTo>
                    <a:pt x="872" y="92"/>
                  </a:lnTo>
                  <a:lnTo>
                    <a:pt x="869" y="98"/>
                  </a:lnTo>
                  <a:lnTo>
                    <a:pt x="867" y="101"/>
                  </a:lnTo>
                  <a:lnTo>
                    <a:pt x="862" y="105"/>
                  </a:lnTo>
                  <a:lnTo>
                    <a:pt x="857" y="107"/>
                  </a:lnTo>
                  <a:lnTo>
                    <a:pt x="850" y="110"/>
                  </a:lnTo>
                  <a:lnTo>
                    <a:pt x="843" y="112"/>
                  </a:lnTo>
                  <a:lnTo>
                    <a:pt x="826" y="117"/>
                  </a:lnTo>
                  <a:lnTo>
                    <a:pt x="811" y="120"/>
                  </a:lnTo>
                  <a:lnTo>
                    <a:pt x="804" y="123"/>
                  </a:lnTo>
                  <a:lnTo>
                    <a:pt x="797" y="125"/>
                  </a:lnTo>
                  <a:lnTo>
                    <a:pt x="792" y="129"/>
                  </a:lnTo>
                  <a:lnTo>
                    <a:pt x="787" y="132"/>
                  </a:lnTo>
                  <a:lnTo>
                    <a:pt x="784" y="136"/>
                  </a:lnTo>
                  <a:lnTo>
                    <a:pt x="780" y="141"/>
                  </a:lnTo>
                  <a:lnTo>
                    <a:pt x="778" y="147"/>
                  </a:lnTo>
                  <a:lnTo>
                    <a:pt x="776" y="151"/>
                  </a:lnTo>
                  <a:lnTo>
                    <a:pt x="775" y="156"/>
                  </a:lnTo>
                  <a:lnTo>
                    <a:pt x="774" y="158"/>
                  </a:lnTo>
                  <a:lnTo>
                    <a:pt x="772" y="161"/>
                  </a:lnTo>
                  <a:lnTo>
                    <a:pt x="768" y="161"/>
                  </a:lnTo>
                  <a:lnTo>
                    <a:pt x="761" y="161"/>
                  </a:lnTo>
                  <a:lnTo>
                    <a:pt x="753" y="157"/>
                  </a:lnTo>
                  <a:lnTo>
                    <a:pt x="747" y="157"/>
                  </a:lnTo>
                  <a:lnTo>
                    <a:pt x="741" y="157"/>
                  </a:lnTo>
                  <a:lnTo>
                    <a:pt x="734" y="158"/>
                  </a:lnTo>
                  <a:lnTo>
                    <a:pt x="727" y="161"/>
                  </a:lnTo>
                  <a:lnTo>
                    <a:pt x="718" y="163"/>
                  </a:lnTo>
                  <a:lnTo>
                    <a:pt x="710" y="167"/>
                  </a:lnTo>
                  <a:lnTo>
                    <a:pt x="703" y="171"/>
                  </a:lnTo>
                  <a:lnTo>
                    <a:pt x="696" y="176"/>
                  </a:lnTo>
                  <a:lnTo>
                    <a:pt x="689" y="181"/>
                  </a:lnTo>
                  <a:lnTo>
                    <a:pt x="683" y="187"/>
                  </a:lnTo>
                  <a:lnTo>
                    <a:pt x="677" y="193"/>
                  </a:lnTo>
                  <a:lnTo>
                    <a:pt x="672" y="199"/>
                  </a:lnTo>
                  <a:lnTo>
                    <a:pt x="668" y="205"/>
                  </a:lnTo>
                  <a:lnTo>
                    <a:pt x="666" y="211"/>
                  </a:lnTo>
                  <a:lnTo>
                    <a:pt x="664" y="215"/>
                  </a:lnTo>
                  <a:lnTo>
                    <a:pt x="664" y="220"/>
                  </a:lnTo>
                  <a:lnTo>
                    <a:pt x="662" y="224"/>
                  </a:lnTo>
                  <a:lnTo>
                    <a:pt x="660" y="229"/>
                  </a:lnTo>
                  <a:lnTo>
                    <a:pt x="656" y="232"/>
                  </a:lnTo>
                  <a:lnTo>
                    <a:pt x="653" y="236"/>
                  </a:lnTo>
                  <a:lnTo>
                    <a:pt x="648" y="238"/>
                  </a:lnTo>
                  <a:lnTo>
                    <a:pt x="642" y="239"/>
                  </a:lnTo>
                  <a:lnTo>
                    <a:pt x="636" y="240"/>
                  </a:lnTo>
                  <a:lnTo>
                    <a:pt x="630" y="239"/>
                  </a:lnTo>
                  <a:lnTo>
                    <a:pt x="623" y="237"/>
                  </a:lnTo>
                  <a:lnTo>
                    <a:pt x="617" y="232"/>
                  </a:lnTo>
                  <a:lnTo>
                    <a:pt x="611" y="227"/>
                  </a:lnTo>
                  <a:lnTo>
                    <a:pt x="606" y="223"/>
                  </a:lnTo>
                  <a:lnTo>
                    <a:pt x="597" y="209"/>
                  </a:lnTo>
                  <a:lnTo>
                    <a:pt x="590" y="198"/>
                  </a:lnTo>
                  <a:lnTo>
                    <a:pt x="585" y="192"/>
                  </a:lnTo>
                  <a:lnTo>
                    <a:pt x="582" y="187"/>
                  </a:lnTo>
                  <a:lnTo>
                    <a:pt x="577" y="185"/>
                  </a:lnTo>
                  <a:lnTo>
                    <a:pt x="572" y="182"/>
                  </a:lnTo>
                  <a:lnTo>
                    <a:pt x="568" y="181"/>
                  </a:lnTo>
                  <a:lnTo>
                    <a:pt x="564" y="181"/>
                  </a:lnTo>
                  <a:lnTo>
                    <a:pt x="559" y="182"/>
                  </a:lnTo>
                  <a:lnTo>
                    <a:pt x="554" y="183"/>
                  </a:lnTo>
                  <a:lnTo>
                    <a:pt x="545" y="190"/>
                  </a:lnTo>
                  <a:lnTo>
                    <a:pt x="534" y="199"/>
                  </a:lnTo>
                  <a:lnTo>
                    <a:pt x="523" y="208"/>
                  </a:lnTo>
                  <a:lnTo>
                    <a:pt x="515" y="217"/>
                  </a:lnTo>
                  <a:lnTo>
                    <a:pt x="511" y="219"/>
                  </a:lnTo>
                  <a:lnTo>
                    <a:pt x="508" y="221"/>
                  </a:lnTo>
                  <a:lnTo>
                    <a:pt x="504" y="224"/>
                  </a:lnTo>
                  <a:lnTo>
                    <a:pt x="501" y="225"/>
                  </a:lnTo>
                  <a:lnTo>
                    <a:pt x="492" y="226"/>
                  </a:lnTo>
                  <a:lnTo>
                    <a:pt x="485" y="227"/>
                  </a:lnTo>
                  <a:lnTo>
                    <a:pt x="482" y="227"/>
                  </a:lnTo>
                  <a:lnTo>
                    <a:pt x="479" y="231"/>
                  </a:lnTo>
                  <a:lnTo>
                    <a:pt x="477" y="236"/>
                  </a:lnTo>
                  <a:lnTo>
                    <a:pt x="476" y="242"/>
                  </a:lnTo>
                  <a:lnTo>
                    <a:pt x="475" y="256"/>
                  </a:lnTo>
                  <a:lnTo>
                    <a:pt x="473" y="269"/>
                  </a:lnTo>
                  <a:lnTo>
                    <a:pt x="471" y="276"/>
                  </a:lnTo>
                  <a:lnTo>
                    <a:pt x="467" y="282"/>
                  </a:lnTo>
                  <a:lnTo>
                    <a:pt x="461" y="288"/>
                  </a:lnTo>
                  <a:lnTo>
                    <a:pt x="456" y="293"/>
                  </a:lnTo>
                  <a:lnTo>
                    <a:pt x="442" y="301"/>
                  </a:lnTo>
                  <a:lnTo>
                    <a:pt x="433" y="306"/>
                  </a:lnTo>
                  <a:lnTo>
                    <a:pt x="425" y="309"/>
                  </a:lnTo>
                  <a:lnTo>
                    <a:pt x="417" y="312"/>
                  </a:lnTo>
                  <a:lnTo>
                    <a:pt x="415" y="314"/>
                  </a:lnTo>
                  <a:lnTo>
                    <a:pt x="413" y="318"/>
                  </a:lnTo>
                  <a:lnTo>
                    <a:pt x="412" y="320"/>
                  </a:lnTo>
                  <a:lnTo>
                    <a:pt x="410" y="325"/>
                  </a:lnTo>
                  <a:lnTo>
                    <a:pt x="410" y="328"/>
                  </a:lnTo>
                  <a:lnTo>
                    <a:pt x="409" y="331"/>
                  </a:lnTo>
                  <a:lnTo>
                    <a:pt x="408" y="333"/>
                  </a:lnTo>
                  <a:lnTo>
                    <a:pt x="406" y="334"/>
                  </a:lnTo>
                  <a:lnTo>
                    <a:pt x="400" y="334"/>
                  </a:lnTo>
                  <a:lnTo>
                    <a:pt x="394" y="333"/>
                  </a:lnTo>
                  <a:lnTo>
                    <a:pt x="387" y="331"/>
                  </a:lnTo>
                  <a:lnTo>
                    <a:pt x="382" y="330"/>
                  </a:lnTo>
                  <a:lnTo>
                    <a:pt x="379" y="331"/>
                  </a:lnTo>
                  <a:lnTo>
                    <a:pt x="378" y="333"/>
                  </a:lnTo>
                  <a:lnTo>
                    <a:pt x="377" y="337"/>
                  </a:lnTo>
                  <a:lnTo>
                    <a:pt x="376" y="343"/>
                  </a:lnTo>
                  <a:lnTo>
                    <a:pt x="376" y="349"/>
                  </a:lnTo>
                  <a:lnTo>
                    <a:pt x="377" y="355"/>
                  </a:lnTo>
                  <a:lnTo>
                    <a:pt x="378" y="360"/>
                  </a:lnTo>
                  <a:lnTo>
                    <a:pt x="381" y="365"/>
                  </a:lnTo>
                  <a:lnTo>
                    <a:pt x="383" y="370"/>
                  </a:lnTo>
                  <a:lnTo>
                    <a:pt x="387" y="372"/>
                  </a:lnTo>
                  <a:lnTo>
                    <a:pt x="390" y="375"/>
                  </a:lnTo>
                  <a:lnTo>
                    <a:pt x="395" y="375"/>
                  </a:lnTo>
                  <a:lnTo>
                    <a:pt x="400" y="375"/>
                  </a:lnTo>
                  <a:lnTo>
                    <a:pt x="403" y="376"/>
                  </a:lnTo>
                  <a:lnTo>
                    <a:pt x="406" y="378"/>
                  </a:lnTo>
                  <a:lnTo>
                    <a:pt x="408" y="382"/>
                  </a:lnTo>
                  <a:lnTo>
                    <a:pt x="410" y="389"/>
                  </a:lnTo>
                  <a:lnTo>
                    <a:pt x="415" y="397"/>
                  </a:lnTo>
                  <a:lnTo>
                    <a:pt x="419" y="404"/>
                  </a:lnTo>
                  <a:lnTo>
                    <a:pt x="421" y="412"/>
                  </a:lnTo>
                  <a:lnTo>
                    <a:pt x="422" y="421"/>
                  </a:lnTo>
                  <a:lnTo>
                    <a:pt x="421" y="433"/>
                  </a:lnTo>
                  <a:lnTo>
                    <a:pt x="422" y="440"/>
                  </a:lnTo>
                  <a:lnTo>
                    <a:pt x="423" y="447"/>
                  </a:lnTo>
                  <a:lnTo>
                    <a:pt x="426" y="453"/>
                  </a:lnTo>
                  <a:lnTo>
                    <a:pt x="429" y="459"/>
                  </a:lnTo>
                  <a:lnTo>
                    <a:pt x="435" y="470"/>
                  </a:lnTo>
                  <a:lnTo>
                    <a:pt x="440" y="480"/>
                  </a:lnTo>
                  <a:lnTo>
                    <a:pt x="441" y="486"/>
                  </a:lnTo>
                  <a:lnTo>
                    <a:pt x="440" y="491"/>
                  </a:lnTo>
                  <a:lnTo>
                    <a:pt x="438" y="496"/>
                  </a:lnTo>
                  <a:lnTo>
                    <a:pt x="435" y="501"/>
                  </a:lnTo>
                  <a:lnTo>
                    <a:pt x="428" y="511"/>
                  </a:lnTo>
                  <a:lnTo>
                    <a:pt x="420" y="522"/>
                  </a:lnTo>
                  <a:lnTo>
                    <a:pt x="413" y="535"/>
                  </a:lnTo>
                  <a:lnTo>
                    <a:pt x="407" y="551"/>
                  </a:lnTo>
                  <a:lnTo>
                    <a:pt x="401" y="564"/>
                  </a:lnTo>
                  <a:lnTo>
                    <a:pt x="395" y="574"/>
                  </a:lnTo>
                  <a:lnTo>
                    <a:pt x="388" y="583"/>
                  </a:lnTo>
                  <a:lnTo>
                    <a:pt x="378" y="591"/>
                  </a:lnTo>
                  <a:lnTo>
                    <a:pt x="373" y="595"/>
                  </a:lnTo>
                  <a:lnTo>
                    <a:pt x="369" y="598"/>
                  </a:lnTo>
                  <a:lnTo>
                    <a:pt x="365" y="599"/>
                  </a:lnTo>
                  <a:lnTo>
                    <a:pt x="360" y="601"/>
                  </a:lnTo>
                  <a:lnTo>
                    <a:pt x="352" y="601"/>
                  </a:lnTo>
                  <a:lnTo>
                    <a:pt x="345" y="602"/>
                  </a:lnTo>
                  <a:lnTo>
                    <a:pt x="337" y="604"/>
                  </a:lnTo>
                  <a:lnTo>
                    <a:pt x="326" y="608"/>
                  </a:lnTo>
                  <a:lnTo>
                    <a:pt x="314" y="612"/>
                  </a:lnTo>
                  <a:lnTo>
                    <a:pt x="302" y="616"/>
                  </a:lnTo>
                  <a:lnTo>
                    <a:pt x="288" y="621"/>
                  </a:lnTo>
                  <a:lnTo>
                    <a:pt x="272" y="626"/>
                  </a:lnTo>
                  <a:lnTo>
                    <a:pt x="264" y="630"/>
                  </a:lnTo>
                  <a:lnTo>
                    <a:pt x="256" y="636"/>
                  </a:lnTo>
                  <a:lnTo>
                    <a:pt x="247" y="645"/>
                  </a:lnTo>
                  <a:lnTo>
                    <a:pt x="240" y="653"/>
                  </a:lnTo>
                  <a:lnTo>
                    <a:pt x="228" y="671"/>
                  </a:lnTo>
                  <a:lnTo>
                    <a:pt x="221" y="683"/>
                  </a:lnTo>
                  <a:lnTo>
                    <a:pt x="220" y="688"/>
                  </a:lnTo>
                  <a:lnTo>
                    <a:pt x="219" y="694"/>
                  </a:lnTo>
                  <a:lnTo>
                    <a:pt x="218" y="702"/>
                  </a:lnTo>
                  <a:lnTo>
                    <a:pt x="218" y="709"/>
                  </a:lnTo>
                  <a:lnTo>
                    <a:pt x="217" y="723"/>
                  </a:lnTo>
                  <a:lnTo>
                    <a:pt x="214" y="734"/>
                  </a:lnTo>
                  <a:lnTo>
                    <a:pt x="213" y="738"/>
                  </a:lnTo>
                  <a:lnTo>
                    <a:pt x="212" y="743"/>
                  </a:lnTo>
                  <a:lnTo>
                    <a:pt x="211" y="748"/>
                  </a:lnTo>
                  <a:lnTo>
                    <a:pt x="212" y="753"/>
                  </a:lnTo>
                  <a:lnTo>
                    <a:pt x="212" y="759"/>
                  </a:lnTo>
                  <a:lnTo>
                    <a:pt x="214" y="762"/>
                  </a:lnTo>
                  <a:lnTo>
                    <a:pt x="215" y="767"/>
                  </a:lnTo>
                  <a:lnTo>
                    <a:pt x="219" y="769"/>
                  </a:lnTo>
                  <a:lnTo>
                    <a:pt x="224" y="775"/>
                  </a:lnTo>
                  <a:lnTo>
                    <a:pt x="226" y="782"/>
                  </a:lnTo>
                  <a:lnTo>
                    <a:pt x="228" y="792"/>
                  </a:lnTo>
                  <a:lnTo>
                    <a:pt x="230" y="804"/>
                  </a:lnTo>
                  <a:lnTo>
                    <a:pt x="231" y="810"/>
                  </a:lnTo>
                  <a:lnTo>
                    <a:pt x="233" y="816"/>
                  </a:lnTo>
                  <a:lnTo>
                    <a:pt x="237" y="820"/>
                  </a:lnTo>
                  <a:lnTo>
                    <a:pt x="240" y="825"/>
                  </a:lnTo>
                  <a:lnTo>
                    <a:pt x="249" y="835"/>
                  </a:lnTo>
                  <a:lnTo>
                    <a:pt x="256" y="842"/>
                  </a:lnTo>
                  <a:lnTo>
                    <a:pt x="258" y="845"/>
                  </a:lnTo>
                  <a:lnTo>
                    <a:pt x="259" y="850"/>
                  </a:lnTo>
                  <a:lnTo>
                    <a:pt x="261" y="855"/>
                  </a:lnTo>
                  <a:lnTo>
                    <a:pt x="259" y="860"/>
                  </a:lnTo>
                  <a:lnTo>
                    <a:pt x="256" y="869"/>
                  </a:lnTo>
                  <a:lnTo>
                    <a:pt x="252" y="879"/>
                  </a:lnTo>
                  <a:lnTo>
                    <a:pt x="251" y="882"/>
                  </a:lnTo>
                  <a:lnTo>
                    <a:pt x="249" y="886"/>
                  </a:lnTo>
                  <a:lnTo>
                    <a:pt x="247" y="888"/>
                  </a:lnTo>
                  <a:lnTo>
                    <a:pt x="245" y="888"/>
                  </a:lnTo>
                  <a:lnTo>
                    <a:pt x="243" y="888"/>
                  </a:lnTo>
                  <a:lnTo>
                    <a:pt x="240" y="887"/>
                  </a:lnTo>
                  <a:lnTo>
                    <a:pt x="238" y="885"/>
                  </a:lnTo>
                  <a:lnTo>
                    <a:pt x="236" y="881"/>
                  </a:lnTo>
                  <a:lnTo>
                    <a:pt x="232" y="879"/>
                  </a:lnTo>
                  <a:lnTo>
                    <a:pt x="228" y="876"/>
                  </a:lnTo>
                  <a:lnTo>
                    <a:pt x="225" y="876"/>
                  </a:lnTo>
                  <a:lnTo>
                    <a:pt x="221" y="876"/>
                  </a:lnTo>
                  <a:lnTo>
                    <a:pt x="218" y="879"/>
                  </a:lnTo>
                  <a:lnTo>
                    <a:pt x="214" y="882"/>
                  </a:lnTo>
                  <a:lnTo>
                    <a:pt x="211" y="886"/>
                  </a:lnTo>
                  <a:lnTo>
                    <a:pt x="208" y="892"/>
                  </a:lnTo>
                  <a:lnTo>
                    <a:pt x="201" y="906"/>
                  </a:lnTo>
                  <a:lnTo>
                    <a:pt x="193" y="924"/>
                  </a:lnTo>
                  <a:lnTo>
                    <a:pt x="189" y="935"/>
                  </a:lnTo>
                  <a:lnTo>
                    <a:pt x="186" y="944"/>
                  </a:lnTo>
                  <a:lnTo>
                    <a:pt x="183" y="954"/>
                  </a:lnTo>
                  <a:lnTo>
                    <a:pt x="182" y="962"/>
                  </a:lnTo>
                  <a:lnTo>
                    <a:pt x="181" y="969"/>
                  </a:lnTo>
                  <a:lnTo>
                    <a:pt x="182" y="974"/>
                  </a:lnTo>
                  <a:lnTo>
                    <a:pt x="182" y="977"/>
                  </a:lnTo>
                  <a:lnTo>
                    <a:pt x="184" y="980"/>
                  </a:lnTo>
                  <a:lnTo>
                    <a:pt x="186" y="982"/>
                  </a:lnTo>
                  <a:lnTo>
                    <a:pt x="189" y="983"/>
                  </a:lnTo>
                  <a:lnTo>
                    <a:pt x="193" y="983"/>
                  </a:lnTo>
                  <a:lnTo>
                    <a:pt x="196" y="983"/>
                  </a:lnTo>
                  <a:lnTo>
                    <a:pt x="205" y="984"/>
                  </a:lnTo>
                  <a:lnTo>
                    <a:pt x="211" y="987"/>
                  </a:lnTo>
                  <a:lnTo>
                    <a:pt x="213" y="989"/>
                  </a:lnTo>
                  <a:lnTo>
                    <a:pt x="214" y="992"/>
                  </a:lnTo>
                  <a:lnTo>
                    <a:pt x="214" y="995"/>
                  </a:lnTo>
                  <a:lnTo>
                    <a:pt x="213" y="1000"/>
                  </a:lnTo>
                  <a:lnTo>
                    <a:pt x="209" y="1009"/>
                  </a:lnTo>
                  <a:lnTo>
                    <a:pt x="203" y="1017"/>
                  </a:lnTo>
                  <a:lnTo>
                    <a:pt x="198" y="1025"/>
                  </a:lnTo>
                  <a:lnTo>
                    <a:pt x="189" y="1033"/>
                  </a:lnTo>
                  <a:lnTo>
                    <a:pt x="182" y="1045"/>
                  </a:lnTo>
                  <a:lnTo>
                    <a:pt x="175" y="1058"/>
                  </a:lnTo>
                  <a:lnTo>
                    <a:pt x="169" y="1072"/>
                  </a:lnTo>
                  <a:lnTo>
                    <a:pt x="161" y="1083"/>
                  </a:lnTo>
                  <a:lnTo>
                    <a:pt x="154" y="1090"/>
                  </a:lnTo>
                  <a:lnTo>
                    <a:pt x="145" y="1095"/>
                  </a:lnTo>
                  <a:lnTo>
                    <a:pt x="136" y="1099"/>
                  </a:lnTo>
                  <a:lnTo>
                    <a:pt x="121" y="1102"/>
                  </a:lnTo>
                  <a:lnTo>
                    <a:pt x="114" y="1105"/>
                  </a:lnTo>
                  <a:lnTo>
                    <a:pt x="107" y="1108"/>
                  </a:lnTo>
                  <a:lnTo>
                    <a:pt x="101" y="1110"/>
                  </a:lnTo>
                  <a:lnTo>
                    <a:pt x="97" y="1114"/>
                  </a:lnTo>
                  <a:lnTo>
                    <a:pt x="93" y="1118"/>
                  </a:lnTo>
                  <a:lnTo>
                    <a:pt x="91" y="1121"/>
                  </a:lnTo>
                  <a:lnTo>
                    <a:pt x="89" y="1125"/>
                  </a:lnTo>
                  <a:lnTo>
                    <a:pt x="88" y="1128"/>
                  </a:lnTo>
                  <a:lnTo>
                    <a:pt x="99" y="1143"/>
                  </a:lnTo>
                  <a:lnTo>
                    <a:pt x="113" y="1162"/>
                  </a:lnTo>
                  <a:lnTo>
                    <a:pt x="113" y="1164"/>
                  </a:lnTo>
                  <a:lnTo>
                    <a:pt x="113" y="1166"/>
                  </a:lnTo>
                  <a:lnTo>
                    <a:pt x="112" y="1167"/>
                  </a:lnTo>
                  <a:lnTo>
                    <a:pt x="111" y="1170"/>
                  </a:lnTo>
                  <a:lnTo>
                    <a:pt x="106" y="1172"/>
                  </a:lnTo>
                  <a:lnTo>
                    <a:pt x="101" y="1175"/>
                  </a:lnTo>
                  <a:lnTo>
                    <a:pt x="95" y="1177"/>
                  </a:lnTo>
                  <a:lnTo>
                    <a:pt x="89" y="1179"/>
                  </a:lnTo>
                  <a:lnTo>
                    <a:pt x="83" y="1183"/>
                  </a:lnTo>
                  <a:lnTo>
                    <a:pt x="80" y="1189"/>
                  </a:lnTo>
                  <a:lnTo>
                    <a:pt x="74" y="1203"/>
                  </a:lnTo>
                  <a:lnTo>
                    <a:pt x="69" y="1221"/>
                  </a:lnTo>
                  <a:lnTo>
                    <a:pt x="68" y="1229"/>
                  </a:lnTo>
                  <a:lnTo>
                    <a:pt x="67" y="1238"/>
                  </a:lnTo>
                  <a:lnTo>
                    <a:pt x="67" y="1246"/>
                  </a:lnTo>
                  <a:lnTo>
                    <a:pt x="68" y="1252"/>
                  </a:lnTo>
                  <a:lnTo>
                    <a:pt x="69" y="1258"/>
                  </a:lnTo>
                  <a:lnTo>
                    <a:pt x="69" y="1263"/>
                  </a:lnTo>
                  <a:lnTo>
                    <a:pt x="69" y="1267"/>
                  </a:lnTo>
                  <a:lnTo>
                    <a:pt x="68" y="1271"/>
                  </a:lnTo>
                  <a:lnTo>
                    <a:pt x="64" y="1278"/>
                  </a:lnTo>
                  <a:lnTo>
                    <a:pt x="60" y="1285"/>
                  </a:lnTo>
                  <a:lnTo>
                    <a:pt x="57" y="1296"/>
                  </a:lnTo>
                  <a:lnTo>
                    <a:pt x="56" y="1308"/>
                  </a:lnTo>
                  <a:lnTo>
                    <a:pt x="56" y="1320"/>
                  </a:lnTo>
                  <a:lnTo>
                    <a:pt x="53" y="1330"/>
                  </a:lnTo>
                  <a:lnTo>
                    <a:pt x="50" y="1341"/>
                  </a:lnTo>
                  <a:lnTo>
                    <a:pt x="50" y="1353"/>
                  </a:lnTo>
                  <a:lnTo>
                    <a:pt x="50" y="1359"/>
                  </a:lnTo>
                  <a:lnTo>
                    <a:pt x="49" y="1365"/>
                  </a:lnTo>
                  <a:lnTo>
                    <a:pt x="49" y="1371"/>
                  </a:lnTo>
                  <a:lnTo>
                    <a:pt x="47" y="1376"/>
                  </a:lnTo>
                  <a:lnTo>
                    <a:pt x="39" y="1385"/>
                  </a:lnTo>
                  <a:lnTo>
                    <a:pt x="30" y="1395"/>
                  </a:lnTo>
                  <a:lnTo>
                    <a:pt x="19" y="1404"/>
                  </a:lnTo>
                  <a:lnTo>
                    <a:pt x="7" y="1414"/>
                  </a:lnTo>
                  <a:lnTo>
                    <a:pt x="3" y="1419"/>
                  </a:lnTo>
                  <a:lnTo>
                    <a:pt x="0" y="1425"/>
                  </a:lnTo>
                  <a:lnTo>
                    <a:pt x="0" y="1433"/>
                  </a:lnTo>
                  <a:lnTo>
                    <a:pt x="0" y="1440"/>
                  </a:lnTo>
                  <a:lnTo>
                    <a:pt x="3" y="1447"/>
                  </a:lnTo>
                  <a:lnTo>
                    <a:pt x="6" y="1454"/>
                  </a:lnTo>
                  <a:lnTo>
                    <a:pt x="11" y="1460"/>
                  </a:lnTo>
                  <a:lnTo>
                    <a:pt x="17" y="1465"/>
                  </a:lnTo>
                  <a:lnTo>
                    <a:pt x="22" y="1469"/>
                  </a:lnTo>
                  <a:lnTo>
                    <a:pt x="25" y="1473"/>
                  </a:lnTo>
                  <a:lnTo>
                    <a:pt x="28" y="1478"/>
                  </a:lnTo>
                  <a:lnTo>
                    <a:pt x="28" y="1481"/>
                  </a:lnTo>
                  <a:lnTo>
                    <a:pt x="26" y="1485"/>
                  </a:lnTo>
                  <a:lnTo>
                    <a:pt x="23" y="1488"/>
                  </a:lnTo>
                  <a:lnTo>
                    <a:pt x="19" y="1493"/>
                  </a:lnTo>
                  <a:lnTo>
                    <a:pt x="14" y="1498"/>
                  </a:lnTo>
                  <a:lnTo>
                    <a:pt x="12" y="1500"/>
                  </a:lnTo>
                  <a:lnTo>
                    <a:pt x="11" y="1504"/>
                  </a:lnTo>
                  <a:lnTo>
                    <a:pt x="10" y="1507"/>
                  </a:lnTo>
                  <a:lnTo>
                    <a:pt x="10" y="1510"/>
                  </a:lnTo>
                  <a:lnTo>
                    <a:pt x="11" y="1517"/>
                  </a:lnTo>
                  <a:lnTo>
                    <a:pt x="13" y="1524"/>
                  </a:lnTo>
                  <a:lnTo>
                    <a:pt x="18" y="1530"/>
                  </a:lnTo>
                  <a:lnTo>
                    <a:pt x="24" y="1536"/>
                  </a:lnTo>
                  <a:lnTo>
                    <a:pt x="31" y="1540"/>
                  </a:lnTo>
                  <a:lnTo>
                    <a:pt x="38" y="1542"/>
                  </a:lnTo>
                  <a:lnTo>
                    <a:pt x="51" y="1544"/>
                  </a:lnTo>
                  <a:lnTo>
                    <a:pt x="62" y="1549"/>
                  </a:lnTo>
                  <a:lnTo>
                    <a:pt x="72" y="1554"/>
                  </a:lnTo>
                  <a:lnTo>
                    <a:pt x="80" y="1561"/>
                  </a:lnTo>
                  <a:lnTo>
                    <a:pt x="85" y="1564"/>
                  </a:lnTo>
                  <a:lnTo>
                    <a:pt x="91" y="1566"/>
                  </a:lnTo>
                  <a:lnTo>
                    <a:pt x="98" y="1568"/>
                  </a:lnTo>
                  <a:lnTo>
                    <a:pt x="104" y="1568"/>
                  </a:lnTo>
                  <a:lnTo>
                    <a:pt x="119" y="1569"/>
                  </a:lnTo>
                  <a:lnTo>
                    <a:pt x="133" y="1568"/>
                  </a:lnTo>
                  <a:lnTo>
                    <a:pt x="145" y="1569"/>
                  </a:lnTo>
                  <a:lnTo>
                    <a:pt x="154" y="1572"/>
                  </a:lnTo>
                  <a:lnTo>
                    <a:pt x="161" y="1575"/>
                  </a:lnTo>
                  <a:lnTo>
                    <a:pt x="165" y="1581"/>
                  </a:lnTo>
                  <a:lnTo>
                    <a:pt x="171" y="1586"/>
                  </a:lnTo>
                  <a:lnTo>
                    <a:pt x="176" y="1588"/>
                  </a:lnTo>
                  <a:lnTo>
                    <a:pt x="182" y="1589"/>
                  </a:lnTo>
                  <a:lnTo>
                    <a:pt x="188" y="1588"/>
                  </a:lnTo>
                  <a:lnTo>
                    <a:pt x="199" y="1578"/>
                  </a:lnTo>
                  <a:lnTo>
                    <a:pt x="213" y="1562"/>
                  </a:lnTo>
                  <a:lnTo>
                    <a:pt x="223" y="1557"/>
                  </a:lnTo>
                  <a:lnTo>
                    <a:pt x="228" y="1555"/>
                  </a:lnTo>
                  <a:lnTo>
                    <a:pt x="230" y="1556"/>
                  </a:lnTo>
                  <a:lnTo>
                    <a:pt x="231" y="1557"/>
                  </a:lnTo>
                  <a:lnTo>
                    <a:pt x="232" y="1560"/>
                  </a:lnTo>
                  <a:lnTo>
                    <a:pt x="231" y="1562"/>
                  </a:lnTo>
                  <a:lnTo>
                    <a:pt x="224" y="1572"/>
                  </a:lnTo>
                  <a:lnTo>
                    <a:pt x="214" y="1581"/>
                  </a:lnTo>
                  <a:lnTo>
                    <a:pt x="213" y="1584"/>
                  </a:lnTo>
                  <a:lnTo>
                    <a:pt x="214" y="1586"/>
                  </a:lnTo>
                  <a:lnTo>
                    <a:pt x="217" y="1588"/>
                  </a:lnTo>
                  <a:lnTo>
                    <a:pt x="220" y="1592"/>
                  </a:lnTo>
                  <a:lnTo>
                    <a:pt x="231" y="1598"/>
                  </a:lnTo>
                  <a:lnTo>
                    <a:pt x="242" y="1605"/>
                  </a:lnTo>
                  <a:lnTo>
                    <a:pt x="251" y="1612"/>
                  </a:lnTo>
                  <a:lnTo>
                    <a:pt x="258" y="1620"/>
                  </a:lnTo>
                  <a:lnTo>
                    <a:pt x="263" y="1629"/>
                  </a:lnTo>
                  <a:lnTo>
                    <a:pt x="265" y="1638"/>
                  </a:lnTo>
                  <a:lnTo>
                    <a:pt x="269" y="1648"/>
                  </a:lnTo>
                  <a:lnTo>
                    <a:pt x="271" y="1655"/>
                  </a:lnTo>
                  <a:lnTo>
                    <a:pt x="274" y="1658"/>
                  </a:lnTo>
                  <a:lnTo>
                    <a:pt x="276" y="1661"/>
                  </a:lnTo>
                  <a:lnTo>
                    <a:pt x="278" y="1662"/>
                  </a:lnTo>
                  <a:lnTo>
                    <a:pt x="283" y="1662"/>
                  </a:lnTo>
                  <a:lnTo>
                    <a:pt x="289" y="1661"/>
                  </a:lnTo>
                  <a:lnTo>
                    <a:pt x="294" y="1660"/>
                  </a:lnTo>
                  <a:lnTo>
                    <a:pt x="300" y="1656"/>
                  </a:lnTo>
                  <a:lnTo>
                    <a:pt x="307" y="1651"/>
                  </a:lnTo>
                  <a:lnTo>
                    <a:pt x="318" y="1645"/>
                  </a:lnTo>
                  <a:lnTo>
                    <a:pt x="330" y="1641"/>
                  </a:lnTo>
                  <a:lnTo>
                    <a:pt x="341" y="1637"/>
                  </a:lnTo>
                  <a:lnTo>
                    <a:pt x="353" y="1633"/>
                  </a:lnTo>
                  <a:lnTo>
                    <a:pt x="365" y="1631"/>
                  </a:lnTo>
                  <a:lnTo>
                    <a:pt x="375" y="1629"/>
                  </a:lnTo>
                  <a:lnTo>
                    <a:pt x="379" y="1627"/>
                  </a:lnTo>
                  <a:lnTo>
                    <a:pt x="383" y="1627"/>
                  </a:lnTo>
                  <a:lnTo>
                    <a:pt x="385" y="1629"/>
                  </a:lnTo>
                  <a:lnTo>
                    <a:pt x="387" y="1630"/>
                  </a:lnTo>
                  <a:lnTo>
                    <a:pt x="388" y="1636"/>
                  </a:lnTo>
                  <a:lnTo>
                    <a:pt x="387" y="1643"/>
                  </a:lnTo>
                  <a:lnTo>
                    <a:pt x="383" y="1652"/>
                  </a:lnTo>
                  <a:lnTo>
                    <a:pt x="379" y="1664"/>
                  </a:lnTo>
                  <a:lnTo>
                    <a:pt x="378" y="1670"/>
                  </a:lnTo>
                  <a:lnTo>
                    <a:pt x="377" y="1676"/>
                  </a:lnTo>
                  <a:lnTo>
                    <a:pt x="377" y="1682"/>
                  </a:lnTo>
                  <a:lnTo>
                    <a:pt x="378" y="1687"/>
                  </a:lnTo>
                  <a:lnTo>
                    <a:pt x="381" y="1692"/>
                  </a:lnTo>
                  <a:lnTo>
                    <a:pt x="382" y="1695"/>
                  </a:lnTo>
                  <a:lnTo>
                    <a:pt x="385" y="1698"/>
                  </a:lnTo>
                  <a:lnTo>
                    <a:pt x="389" y="1699"/>
                  </a:lnTo>
                  <a:lnTo>
                    <a:pt x="396" y="1701"/>
                  </a:lnTo>
                  <a:lnTo>
                    <a:pt x="401" y="1704"/>
                  </a:lnTo>
                  <a:lnTo>
                    <a:pt x="404" y="1708"/>
                  </a:lnTo>
                  <a:lnTo>
                    <a:pt x="407" y="1715"/>
                  </a:lnTo>
                  <a:lnTo>
                    <a:pt x="409" y="1725"/>
                  </a:lnTo>
                  <a:lnTo>
                    <a:pt x="410" y="1733"/>
                  </a:lnTo>
                  <a:lnTo>
                    <a:pt x="412" y="1738"/>
                  </a:lnTo>
                  <a:lnTo>
                    <a:pt x="414" y="1742"/>
                  </a:lnTo>
                  <a:lnTo>
                    <a:pt x="415" y="1744"/>
                  </a:lnTo>
                  <a:lnTo>
                    <a:pt x="419" y="1746"/>
                  </a:lnTo>
                  <a:lnTo>
                    <a:pt x="423" y="1750"/>
                  </a:lnTo>
                  <a:lnTo>
                    <a:pt x="428" y="1753"/>
                  </a:lnTo>
                  <a:lnTo>
                    <a:pt x="432" y="1761"/>
                  </a:lnTo>
                  <a:lnTo>
                    <a:pt x="434" y="1774"/>
                  </a:lnTo>
                  <a:lnTo>
                    <a:pt x="436" y="1782"/>
                  </a:lnTo>
                  <a:lnTo>
                    <a:pt x="438" y="1788"/>
                  </a:lnTo>
                  <a:lnTo>
                    <a:pt x="440" y="1794"/>
                  </a:lnTo>
                  <a:lnTo>
                    <a:pt x="444" y="1800"/>
                  </a:lnTo>
                  <a:lnTo>
                    <a:pt x="450" y="1808"/>
                  </a:lnTo>
                  <a:lnTo>
                    <a:pt x="458" y="1816"/>
                  </a:lnTo>
                  <a:lnTo>
                    <a:pt x="463" y="1821"/>
                  </a:lnTo>
                  <a:lnTo>
                    <a:pt x="466" y="1825"/>
                  </a:lnTo>
                  <a:lnTo>
                    <a:pt x="469" y="1830"/>
                  </a:lnTo>
                  <a:lnTo>
                    <a:pt x="470" y="1833"/>
                  </a:lnTo>
                  <a:lnTo>
                    <a:pt x="470" y="1838"/>
                  </a:lnTo>
                  <a:lnTo>
                    <a:pt x="469" y="1843"/>
                  </a:lnTo>
                  <a:lnTo>
                    <a:pt x="466" y="1846"/>
                  </a:lnTo>
                  <a:lnTo>
                    <a:pt x="461" y="1851"/>
                  </a:lnTo>
                  <a:lnTo>
                    <a:pt x="457" y="1856"/>
                  </a:lnTo>
                  <a:lnTo>
                    <a:pt x="453" y="1862"/>
                  </a:lnTo>
                  <a:lnTo>
                    <a:pt x="452" y="1868"/>
                  </a:lnTo>
                  <a:lnTo>
                    <a:pt x="451" y="1874"/>
                  </a:lnTo>
                  <a:lnTo>
                    <a:pt x="451" y="1879"/>
                  </a:lnTo>
                  <a:lnTo>
                    <a:pt x="452" y="1884"/>
                  </a:lnTo>
                  <a:lnTo>
                    <a:pt x="453" y="1890"/>
                  </a:lnTo>
                  <a:lnTo>
                    <a:pt x="456" y="1895"/>
                  </a:lnTo>
                  <a:lnTo>
                    <a:pt x="461" y="1903"/>
                  </a:lnTo>
                  <a:lnTo>
                    <a:pt x="465" y="1912"/>
                  </a:lnTo>
                  <a:lnTo>
                    <a:pt x="467" y="1922"/>
                  </a:lnTo>
                  <a:lnTo>
                    <a:pt x="469" y="1933"/>
                  </a:lnTo>
                  <a:lnTo>
                    <a:pt x="469" y="1939"/>
                  </a:lnTo>
                  <a:lnTo>
                    <a:pt x="470" y="1945"/>
                  </a:lnTo>
                  <a:lnTo>
                    <a:pt x="472" y="1951"/>
                  </a:lnTo>
                  <a:lnTo>
                    <a:pt x="475" y="1958"/>
                  </a:lnTo>
                  <a:lnTo>
                    <a:pt x="482" y="1971"/>
                  </a:lnTo>
                  <a:lnTo>
                    <a:pt x="492" y="1985"/>
                  </a:lnTo>
                  <a:lnTo>
                    <a:pt x="498" y="1992"/>
                  </a:lnTo>
                  <a:lnTo>
                    <a:pt x="502" y="2001"/>
                  </a:lnTo>
                  <a:lnTo>
                    <a:pt x="505" y="2009"/>
                  </a:lnTo>
                  <a:lnTo>
                    <a:pt x="508" y="2017"/>
                  </a:lnTo>
                  <a:lnTo>
                    <a:pt x="510" y="2024"/>
                  </a:lnTo>
                  <a:lnTo>
                    <a:pt x="513" y="2032"/>
                  </a:lnTo>
                  <a:lnTo>
                    <a:pt x="515" y="2039"/>
                  </a:lnTo>
                  <a:lnTo>
                    <a:pt x="519" y="2045"/>
                  </a:lnTo>
                  <a:lnTo>
                    <a:pt x="526" y="2051"/>
                  </a:lnTo>
                  <a:lnTo>
                    <a:pt x="534" y="2057"/>
                  </a:lnTo>
                  <a:lnTo>
                    <a:pt x="543" y="2060"/>
                  </a:lnTo>
                  <a:lnTo>
                    <a:pt x="555" y="2064"/>
                  </a:lnTo>
                  <a:lnTo>
                    <a:pt x="558" y="2063"/>
                  </a:lnTo>
                  <a:lnTo>
                    <a:pt x="560" y="2061"/>
                  </a:lnTo>
                  <a:lnTo>
                    <a:pt x="561" y="2060"/>
                  </a:lnTo>
                  <a:lnTo>
                    <a:pt x="562" y="2059"/>
                  </a:lnTo>
                  <a:lnTo>
                    <a:pt x="564" y="2057"/>
                  </a:lnTo>
                  <a:lnTo>
                    <a:pt x="564" y="2053"/>
                  </a:lnTo>
                  <a:lnTo>
                    <a:pt x="564" y="2047"/>
                  </a:lnTo>
                  <a:lnTo>
                    <a:pt x="561" y="2042"/>
                  </a:lnTo>
                  <a:lnTo>
                    <a:pt x="559" y="2040"/>
                  </a:lnTo>
                  <a:lnTo>
                    <a:pt x="555" y="2038"/>
                  </a:lnTo>
                  <a:lnTo>
                    <a:pt x="553" y="2034"/>
                  </a:lnTo>
                  <a:lnTo>
                    <a:pt x="551" y="2030"/>
                  </a:lnTo>
                  <a:lnTo>
                    <a:pt x="549" y="2026"/>
                  </a:lnTo>
                  <a:lnTo>
                    <a:pt x="552" y="2021"/>
                  </a:lnTo>
                  <a:lnTo>
                    <a:pt x="553" y="2020"/>
                  </a:lnTo>
                  <a:lnTo>
                    <a:pt x="555" y="2019"/>
                  </a:lnTo>
                  <a:lnTo>
                    <a:pt x="559" y="2017"/>
                  </a:lnTo>
                  <a:lnTo>
                    <a:pt x="561" y="2017"/>
                  </a:lnTo>
                  <a:lnTo>
                    <a:pt x="565" y="2019"/>
                  </a:lnTo>
                  <a:lnTo>
                    <a:pt x="568" y="2020"/>
                  </a:lnTo>
                  <a:lnTo>
                    <a:pt x="572" y="2021"/>
                  </a:lnTo>
                  <a:lnTo>
                    <a:pt x="574" y="2023"/>
                  </a:lnTo>
                  <a:lnTo>
                    <a:pt x="578" y="2027"/>
                  </a:lnTo>
                  <a:lnTo>
                    <a:pt x="584" y="2030"/>
                  </a:lnTo>
                  <a:lnTo>
                    <a:pt x="587" y="2033"/>
                  </a:lnTo>
                  <a:lnTo>
                    <a:pt x="592" y="2034"/>
                  </a:lnTo>
                  <a:lnTo>
                    <a:pt x="597" y="2034"/>
                  </a:lnTo>
                  <a:lnTo>
                    <a:pt x="602" y="2033"/>
                  </a:lnTo>
                  <a:lnTo>
                    <a:pt x="604" y="2032"/>
                  </a:lnTo>
                  <a:lnTo>
                    <a:pt x="606" y="2030"/>
                  </a:lnTo>
                  <a:lnTo>
                    <a:pt x="608" y="2028"/>
                  </a:lnTo>
                  <a:lnTo>
                    <a:pt x="608" y="2026"/>
                  </a:lnTo>
                  <a:lnTo>
                    <a:pt x="608" y="2021"/>
                  </a:lnTo>
                  <a:lnTo>
                    <a:pt x="608" y="2015"/>
                  </a:lnTo>
                  <a:lnTo>
                    <a:pt x="603" y="2004"/>
                  </a:lnTo>
                  <a:lnTo>
                    <a:pt x="599" y="1996"/>
                  </a:lnTo>
                  <a:lnTo>
                    <a:pt x="598" y="1994"/>
                  </a:lnTo>
                  <a:lnTo>
                    <a:pt x="598" y="1991"/>
                  </a:lnTo>
                  <a:lnTo>
                    <a:pt x="598" y="1988"/>
                  </a:lnTo>
                  <a:lnTo>
                    <a:pt x="601" y="1985"/>
                  </a:lnTo>
                  <a:lnTo>
                    <a:pt x="602" y="1983"/>
                  </a:lnTo>
                  <a:lnTo>
                    <a:pt x="605" y="1982"/>
                  </a:lnTo>
                  <a:lnTo>
                    <a:pt x="610" y="1982"/>
                  </a:lnTo>
                  <a:lnTo>
                    <a:pt x="616" y="1983"/>
                  </a:lnTo>
                  <a:lnTo>
                    <a:pt x="621" y="1985"/>
                  </a:lnTo>
                  <a:lnTo>
                    <a:pt x="626" y="1985"/>
                  </a:lnTo>
                  <a:lnTo>
                    <a:pt x="628" y="1984"/>
                  </a:lnTo>
                  <a:lnTo>
                    <a:pt x="630" y="1983"/>
                  </a:lnTo>
                  <a:lnTo>
                    <a:pt x="633" y="1980"/>
                  </a:lnTo>
                  <a:lnTo>
                    <a:pt x="635" y="1979"/>
                  </a:lnTo>
                  <a:lnTo>
                    <a:pt x="639" y="1978"/>
                  </a:lnTo>
                  <a:lnTo>
                    <a:pt x="643" y="1977"/>
                  </a:lnTo>
                  <a:lnTo>
                    <a:pt x="654" y="1977"/>
                  </a:lnTo>
                  <a:lnTo>
                    <a:pt x="665" y="1976"/>
                  </a:lnTo>
                  <a:lnTo>
                    <a:pt x="669" y="1975"/>
                  </a:lnTo>
                  <a:lnTo>
                    <a:pt x="674" y="1972"/>
                  </a:lnTo>
                  <a:lnTo>
                    <a:pt x="678" y="1970"/>
                  </a:lnTo>
                  <a:lnTo>
                    <a:pt x="681" y="1965"/>
                  </a:lnTo>
                  <a:lnTo>
                    <a:pt x="685" y="1957"/>
                  </a:lnTo>
                  <a:lnTo>
                    <a:pt x="689" y="1951"/>
                  </a:lnTo>
                  <a:lnTo>
                    <a:pt x="689" y="1947"/>
                  </a:lnTo>
                  <a:lnTo>
                    <a:pt x="689" y="1945"/>
                  </a:lnTo>
                  <a:lnTo>
                    <a:pt x="687" y="1942"/>
                  </a:lnTo>
                  <a:lnTo>
                    <a:pt x="686" y="1941"/>
                  </a:lnTo>
                  <a:lnTo>
                    <a:pt x="671" y="1933"/>
                  </a:lnTo>
                  <a:lnTo>
                    <a:pt x="653" y="1922"/>
                  </a:lnTo>
                  <a:lnTo>
                    <a:pt x="652" y="1920"/>
                  </a:lnTo>
                  <a:lnTo>
                    <a:pt x="650" y="1919"/>
                  </a:lnTo>
                  <a:lnTo>
                    <a:pt x="652" y="1916"/>
                  </a:lnTo>
                  <a:lnTo>
                    <a:pt x="653" y="1915"/>
                  </a:lnTo>
                  <a:lnTo>
                    <a:pt x="658" y="1914"/>
                  </a:lnTo>
                  <a:lnTo>
                    <a:pt x="667" y="1914"/>
                  </a:lnTo>
                  <a:lnTo>
                    <a:pt x="680" y="1916"/>
                  </a:lnTo>
                  <a:lnTo>
                    <a:pt x="697" y="1919"/>
                  </a:lnTo>
                  <a:lnTo>
                    <a:pt x="712" y="1922"/>
                  </a:lnTo>
                  <a:lnTo>
                    <a:pt x="723" y="1926"/>
                  </a:lnTo>
                  <a:lnTo>
                    <a:pt x="730" y="1931"/>
                  </a:lnTo>
                  <a:lnTo>
                    <a:pt x="736" y="1938"/>
                  </a:lnTo>
                  <a:lnTo>
                    <a:pt x="740" y="1946"/>
                  </a:lnTo>
                  <a:lnTo>
                    <a:pt x="742" y="1956"/>
                  </a:lnTo>
                  <a:lnTo>
                    <a:pt x="741" y="1964"/>
                  </a:lnTo>
                  <a:lnTo>
                    <a:pt x="737" y="1975"/>
                  </a:lnTo>
                  <a:lnTo>
                    <a:pt x="732" y="1985"/>
                  </a:lnTo>
                  <a:lnTo>
                    <a:pt x="728" y="1995"/>
                  </a:lnTo>
                  <a:lnTo>
                    <a:pt x="727" y="2000"/>
                  </a:lnTo>
                  <a:lnTo>
                    <a:pt x="728" y="2004"/>
                  </a:lnTo>
                  <a:lnTo>
                    <a:pt x="729" y="2008"/>
                  </a:lnTo>
                  <a:lnTo>
                    <a:pt x="730" y="2009"/>
                  </a:lnTo>
                  <a:lnTo>
                    <a:pt x="732" y="2010"/>
                  </a:lnTo>
                  <a:lnTo>
                    <a:pt x="736" y="2009"/>
                  </a:lnTo>
                  <a:lnTo>
                    <a:pt x="741" y="2007"/>
                  </a:lnTo>
                  <a:lnTo>
                    <a:pt x="746" y="2003"/>
                  </a:lnTo>
                  <a:lnTo>
                    <a:pt x="750" y="1998"/>
                  </a:lnTo>
                  <a:lnTo>
                    <a:pt x="755" y="1994"/>
                  </a:lnTo>
                  <a:lnTo>
                    <a:pt x="757" y="1988"/>
                  </a:lnTo>
                  <a:lnTo>
                    <a:pt x="760" y="1980"/>
                  </a:lnTo>
                  <a:lnTo>
                    <a:pt x="760" y="1973"/>
                  </a:lnTo>
                  <a:lnTo>
                    <a:pt x="760" y="1965"/>
                  </a:lnTo>
                  <a:lnTo>
                    <a:pt x="759" y="1957"/>
                  </a:lnTo>
                  <a:lnTo>
                    <a:pt x="756" y="1948"/>
                  </a:lnTo>
                  <a:lnTo>
                    <a:pt x="755" y="1940"/>
                  </a:lnTo>
                  <a:lnTo>
                    <a:pt x="753" y="1932"/>
                  </a:lnTo>
                  <a:lnTo>
                    <a:pt x="753" y="1925"/>
                  </a:lnTo>
                  <a:lnTo>
                    <a:pt x="753" y="1919"/>
                  </a:lnTo>
                  <a:lnTo>
                    <a:pt x="755" y="1908"/>
                  </a:lnTo>
                  <a:lnTo>
                    <a:pt x="756" y="1896"/>
                  </a:lnTo>
                  <a:lnTo>
                    <a:pt x="757" y="1884"/>
                  </a:lnTo>
                  <a:lnTo>
                    <a:pt x="760" y="1877"/>
                  </a:lnTo>
                  <a:lnTo>
                    <a:pt x="765" y="1875"/>
                  </a:lnTo>
                  <a:lnTo>
                    <a:pt x="775" y="1872"/>
                  </a:lnTo>
                  <a:lnTo>
                    <a:pt x="780" y="1871"/>
                  </a:lnTo>
                  <a:lnTo>
                    <a:pt x="785" y="1871"/>
                  </a:lnTo>
                  <a:lnTo>
                    <a:pt x="790" y="1872"/>
                  </a:lnTo>
                  <a:lnTo>
                    <a:pt x="791" y="1874"/>
                  </a:lnTo>
                  <a:lnTo>
                    <a:pt x="792" y="1876"/>
                  </a:lnTo>
                  <a:lnTo>
                    <a:pt x="792" y="1879"/>
                  </a:lnTo>
                  <a:lnTo>
                    <a:pt x="791" y="1884"/>
                  </a:lnTo>
                  <a:lnTo>
                    <a:pt x="788" y="1889"/>
                  </a:lnTo>
                  <a:lnTo>
                    <a:pt x="785" y="1896"/>
                  </a:lnTo>
                  <a:lnTo>
                    <a:pt x="780" y="1903"/>
                  </a:lnTo>
                  <a:lnTo>
                    <a:pt x="776" y="1912"/>
                  </a:lnTo>
                  <a:lnTo>
                    <a:pt x="775" y="1921"/>
                  </a:lnTo>
                  <a:lnTo>
                    <a:pt x="775" y="1923"/>
                  </a:lnTo>
                  <a:lnTo>
                    <a:pt x="778" y="1926"/>
                  </a:lnTo>
                  <a:lnTo>
                    <a:pt x="780" y="1928"/>
                  </a:lnTo>
                  <a:lnTo>
                    <a:pt x="782" y="1928"/>
                  </a:lnTo>
                  <a:lnTo>
                    <a:pt x="786" y="1928"/>
                  </a:lnTo>
                  <a:lnTo>
                    <a:pt x="790" y="1927"/>
                  </a:lnTo>
                  <a:lnTo>
                    <a:pt x="792" y="1923"/>
                  </a:lnTo>
                  <a:lnTo>
                    <a:pt x="794" y="1919"/>
                  </a:lnTo>
                  <a:lnTo>
                    <a:pt x="799" y="1908"/>
                  </a:lnTo>
                  <a:lnTo>
                    <a:pt x="806" y="1898"/>
                  </a:lnTo>
                  <a:lnTo>
                    <a:pt x="815" y="1890"/>
                  </a:lnTo>
                  <a:lnTo>
                    <a:pt x="823" y="1883"/>
                  </a:lnTo>
                  <a:lnTo>
                    <a:pt x="830" y="1877"/>
                  </a:lnTo>
                  <a:lnTo>
                    <a:pt x="836" y="1872"/>
                  </a:lnTo>
                  <a:lnTo>
                    <a:pt x="841" y="1868"/>
                  </a:lnTo>
                  <a:lnTo>
                    <a:pt x="842" y="1865"/>
                  </a:lnTo>
                  <a:lnTo>
                    <a:pt x="841" y="1849"/>
                  </a:lnTo>
                  <a:lnTo>
                    <a:pt x="841" y="1834"/>
                  </a:lnTo>
                  <a:lnTo>
                    <a:pt x="843" y="1822"/>
                  </a:lnTo>
                  <a:lnTo>
                    <a:pt x="845" y="1812"/>
                  </a:lnTo>
                  <a:lnTo>
                    <a:pt x="849" y="1805"/>
                  </a:lnTo>
                  <a:lnTo>
                    <a:pt x="854" y="1799"/>
                  </a:lnTo>
                  <a:lnTo>
                    <a:pt x="860" y="1794"/>
                  </a:lnTo>
                  <a:lnTo>
                    <a:pt x="867" y="1790"/>
                  </a:lnTo>
                  <a:lnTo>
                    <a:pt x="879" y="1789"/>
                  </a:lnTo>
                  <a:lnTo>
                    <a:pt x="892" y="1788"/>
                  </a:lnTo>
                  <a:lnTo>
                    <a:pt x="899" y="1787"/>
                  </a:lnTo>
                  <a:lnTo>
                    <a:pt x="907" y="1784"/>
                  </a:lnTo>
                  <a:lnTo>
                    <a:pt x="914" y="1781"/>
                  </a:lnTo>
                  <a:lnTo>
                    <a:pt x="921" y="1775"/>
                  </a:lnTo>
                  <a:lnTo>
                    <a:pt x="925" y="1771"/>
                  </a:lnTo>
                  <a:lnTo>
                    <a:pt x="927" y="1768"/>
                  </a:lnTo>
                  <a:lnTo>
                    <a:pt x="927" y="1763"/>
                  </a:lnTo>
                  <a:lnTo>
                    <a:pt x="927" y="1758"/>
                  </a:lnTo>
                  <a:lnTo>
                    <a:pt x="925" y="1748"/>
                  </a:lnTo>
                  <a:lnTo>
                    <a:pt x="920" y="1737"/>
                  </a:lnTo>
                  <a:lnTo>
                    <a:pt x="917" y="1734"/>
                  </a:lnTo>
                  <a:lnTo>
                    <a:pt x="910" y="1730"/>
                  </a:lnTo>
                  <a:lnTo>
                    <a:pt x="899" y="1725"/>
                  </a:lnTo>
                  <a:lnTo>
                    <a:pt x="886" y="1721"/>
                  </a:lnTo>
                  <a:lnTo>
                    <a:pt x="872" y="1718"/>
                  </a:lnTo>
                  <a:lnTo>
                    <a:pt x="856" y="1715"/>
                  </a:lnTo>
                  <a:lnTo>
                    <a:pt x="842" y="1714"/>
                  </a:lnTo>
                  <a:lnTo>
                    <a:pt x="829" y="1715"/>
                  </a:lnTo>
                  <a:lnTo>
                    <a:pt x="822" y="1717"/>
                  </a:lnTo>
                  <a:lnTo>
                    <a:pt x="816" y="1717"/>
                  </a:lnTo>
                  <a:lnTo>
                    <a:pt x="811" y="1715"/>
                  </a:lnTo>
                  <a:lnTo>
                    <a:pt x="807" y="1714"/>
                  </a:lnTo>
                  <a:lnTo>
                    <a:pt x="805" y="1712"/>
                  </a:lnTo>
                  <a:lnTo>
                    <a:pt x="804" y="1709"/>
                  </a:lnTo>
                  <a:lnTo>
                    <a:pt x="805" y="1706"/>
                  </a:lnTo>
                  <a:lnTo>
                    <a:pt x="806" y="1702"/>
                  </a:lnTo>
                  <a:lnTo>
                    <a:pt x="807" y="1698"/>
                  </a:lnTo>
                  <a:lnTo>
                    <a:pt x="810" y="1693"/>
                  </a:lnTo>
                  <a:lnTo>
                    <a:pt x="812" y="1689"/>
                  </a:lnTo>
                  <a:lnTo>
                    <a:pt x="816" y="1686"/>
                  </a:lnTo>
                  <a:lnTo>
                    <a:pt x="820" y="1683"/>
                  </a:lnTo>
                  <a:lnTo>
                    <a:pt x="828" y="1681"/>
                  </a:lnTo>
                  <a:lnTo>
                    <a:pt x="836" y="1680"/>
                  </a:lnTo>
                  <a:lnTo>
                    <a:pt x="847" y="1679"/>
                  </a:lnTo>
                  <a:lnTo>
                    <a:pt x="854" y="1679"/>
                  </a:lnTo>
                  <a:lnTo>
                    <a:pt x="858" y="1679"/>
                  </a:lnTo>
                  <a:lnTo>
                    <a:pt x="861" y="1680"/>
                  </a:lnTo>
                  <a:lnTo>
                    <a:pt x="864" y="1682"/>
                  </a:lnTo>
                  <a:lnTo>
                    <a:pt x="866" y="1682"/>
                  </a:lnTo>
                  <a:lnTo>
                    <a:pt x="868" y="1682"/>
                  </a:lnTo>
                  <a:lnTo>
                    <a:pt x="869" y="1681"/>
                  </a:lnTo>
                  <a:lnTo>
                    <a:pt x="872" y="1679"/>
                  </a:lnTo>
                  <a:lnTo>
                    <a:pt x="875" y="1674"/>
                  </a:lnTo>
                  <a:lnTo>
                    <a:pt x="878" y="1668"/>
                  </a:lnTo>
                  <a:lnTo>
                    <a:pt x="878" y="1661"/>
                  </a:lnTo>
                  <a:lnTo>
                    <a:pt x="876" y="1655"/>
                  </a:lnTo>
                  <a:lnTo>
                    <a:pt x="875" y="1652"/>
                  </a:lnTo>
                  <a:lnTo>
                    <a:pt x="872" y="1650"/>
                  </a:lnTo>
                  <a:lnTo>
                    <a:pt x="868" y="1649"/>
                  </a:lnTo>
                  <a:lnTo>
                    <a:pt x="864" y="1649"/>
                  </a:lnTo>
                  <a:lnTo>
                    <a:pt x="855" y="1648"/>
                  </a:lnTo>
                  <a:lnTo>
                    <a:pt x="845" y="1647"/>
                  </a:lnTo>
                  <a:lnTo>
                    <a:pt x="842" y="1647"/>
                  </a:lnTo>
                  <a:lnTo>
                    <a:pt x="837" y="1644"/>
                  </a:lnTo>
                  <a:lnTo>
                    <a:pt x="835" y="1643"/>
                  </a:lnTo>
                  <a:lnTo>
                    <a:pt x="832" y="1641"/>
                  </a:lnTo>
                  <a:lnTo>
                    <a:pt x="832" y="1637"/>
                  </a:lnTo>
                  <a:lnTo>
                    <a:pt x="835" y="1633"/>
                  </a:lnTo>
                  <a:lnTo>
                    <a:pt x="839" y="1630"/>
                  </a:lnTo>
                  <a:lnTo>
                    <a:pt x="845" y="1626"/>
                  </a:lnTo>
                  <a:lnTo>
                    <a:pt x="860" y="1620"/>
                  </a:lnTo>
                  <a:lnTo>
                    <a:pt x="873" y="1618"/>
                  </a:lnTo>
                  <a:lnTo>
                    <a:pt x="878" y="1618"/>
                  </a:lnTo>
                  <a:lnTo>
                    <a:pt x="882" y="1619"/>
                  </a:lnTo>
                  <a:lnTo>
                    <a:pt x="887" y="1620"/>
                  </a:lnTo>
                  <a:lnTo>
                    <a:pt x="891" y="1623"/>
                  </a:lnTo>
                  <a:lnTo>
                    <a:pt x="895" y="1625"/>
                  </a:lnTo>
                  <a:lnTo>
                    <a:pt x="898" y="1627"/>
                  </a:lnTo>
                  <a:lnTo>
                    <a:pt x="901" y="1631"/>
                  </a:lnTo>
                  <a:lnTo>
                    <a:pt x="904" y="1635"/>
                  </a:lnTo>
                  <a:lnTo>
                    <a:pt x="905" y="1638"/>
                  </a:lnTo>
                  <a:lnTo>
                    <a:pt x="905" y="1642"/>
                  </a:lnTo>
                  <a:lnTo>
                    <a:pt x="905" y="1647"/>
                  </a:lnTo>
                  <a:lnTo>
                    <a:pt x="905" y="1650"/>
                  </a:lnTo>
                  <a:lnTo>
                    <a:pt x="902" y="1657"/>
                  </a:lnTo>
                  <a:lnTo>
                    <a:pt x="899" y="1666"/>
                  </a:lnTo>
                  <a:lnTo>
                    <a:pt x="898" y="1669"/>
                  </a:lnTo>
                  <a:lnTo>
                    <a:pt x="898" y="1673"/>
                  </a:lnTo>
                  <a:lnTo>
                    <a:pt x="898" y="1676"/>
                  </a:lnTo>
                  <a:lnTo>
                    <a:pt x="898" y="1681"/>
                  </a:lnTo>
                  <a:lnTo>
                    <a:pt x="899" y="1685"/>
                  </a:lnTo>
                  <a:lnTo>
                    <a:pt x="901" y="1688"/>
                  </a:lnTo>
                  <a:lnTo>
                    <a:pt x="904" y="1692"/>
                  </a:lnTo>
                  <a:lnTo>
                    <a:pt x="907" y="1694"/>
                  </a:lnTo>
                  <a:lnTo>
                    <a:pt x="912" y="1695"/>
                  </a:lnTo>
                  <a:lnTo>
                    <a:pt x="917" y="1694"/>
                  </a:lnTo>
                  <a:lnTo>
                    <a:pt x="923" y="1692"/>
                  </a:lnTo>
                  <a:lnTo>
                    <a:pt x="929" y="1688"/>
                  </a:lnTo>
                  <a:lnTo>
                    <a:pt x="933" y="1683"/>
                  </a:lnTo>
                  <a:lnTo>
                    <a:pt x="938" y="1679"/>
                  </a:lnTo>
                  <a:lnTo>
                    <a:pt x="942" y="1675"/>
                  </a:lnTo>
                  <a:lnTo>
                    <a:pt x="944" y="1670"/>
                  </a:lnTo>
                  <a:lnTo>
                    <a:pt x="944" y="1664"/>
                  </a:lnTo>
                  <a:lnTo>
                    <a:pt x="943" y="1658"/>
                  </a:lnTo>
                  <a:lnTo>
                    <a:pt x="939" y="1654"/>
                  </a:lnTo>
                  <a:lnTo>
                    <a:pt x="933" y="1649"/>
                  </a:lnTo>
                  <a:lnTo>
                    <a:pt x="930" y="1647"/>
                  </a:lnTo>
                  <a:lnTo>
                    <a:pt x="926" y="1642"/>
                  </a:lnTo>
                  <a:lnTo>
                    <a:pt x="924" y="1637"/>
                  </a:lnTo>
                  <a:lnTo>
                    <a:pt x="921" y="1631"/>
                  </a:lnTo>
                  <a:lnTo>
                    <a:pt x="919" y="1625"/>
                  </a:lnTo>
                  <a:lnTo>
                    <a:pt x="918" y="1617"/>
                  </a:lnTo>
                  <a:lnTo>
                    <a:pt x="918" y="1608"/>
                  </a:lnTo>
                  <a:lnTo>
                    <a:pt x="919" y="1599"/>
                  </a:lnTo>
                  <a:lnTo>
                    <a:pt x="921" y="1591"/>
                  </a:lnTo>
                  <a:lnTo>
                    <a:pt x="924" y="1584"/>
                  </a:lnTo>
                  <a:lnTo>
                    <a:pt x="926" y="1580"/>
                  </a:lnTo>
                  <a:lnTo>
                    <a:pt x="929" y="1578"/>
                  </a:lnTo>
                  <a:lnTo>
                    <a:pt x="931" y="1578"/>
                  </a:lnTo>
                  <a:lnTo>
                    <a:pt x="932" y="1579"/>
                  </a:lnTo>
                  <a:lnTo>
                    <a:pt x="935" y="1581"/>
                  </a:lnTo>
                  <a:lnTo>
                    <a:pt x="936" y="1584"/>
                  </a:lnTo>
                  <a:lnTo>
                    <a:pt x="937" y="1594"/>
                  </a:lnTo>
                  <a:lnTo>
                    <a:pt x="937" y="1608"/>
                  </a:lnTo>
                  <a:lnTo>
                    <a:pt x="937" y="1623"/>
                  </a:lnTo>
                  <a:lnTo>
                    <a:pt x="938" y="1631"/>
                  </a:lnTo>
                  <a:lnTo>
                    <a:pt x="941" y="1635"/>
                  </a:lnTo>
                  <a:lnTo>
                    <a:pt x="943" y="1637"/>
                  </a:lnTo>
                  <a:lnTo>
                    <a:pt x="946" y="1638"/>
                  </a:lnTo>
                  <a:lnTo>
                    <a:pt x="949" y="1638"/>
                  </a:lnTo>
                  <a:lnTo>
                    <a:pt x="954" y="1639"/>
                  </a:lnTo>
                  <a:lnTo>
                    <a:pt x="961" y="1638"/>
                  </a:lnTo>
                  <a:lnTo>
                    <a:pt x="963" y="1638"/>
                  </a:lnTo>
                  <a:lnTo>
                    <a:pt x="967" y="1636"/>
                  </a:lnTo>
                  <a:lnTo>
                    <a:pt x="969" y="1633"/>
                  </a:lnTo>
                  <a:lnTo>
                    <a:pt x="971" y="1631"/>
                  </a:lnTo>
                  <a:lnTo>
                    <a:pt x="974" y="1626"/>
                  </a:lnTo>
                  <a:lnTo>
                    <a:pt x="977" y="1623"/>
                  </a:lnTo>
                  <a:lnTo>
                    <a:pt x="981" y="1619"/>
                  </a:lnTo>
                  <a:lnTo>
                    <a:pt x="986" y="1616"/>
                  </a:lnTo>
                  <a:lnTo>
                    <a:pt x="992" y="1612"/>
                  </a:lnTo>
                  <a:lnTo>
                    <a:pt x="996" y="1610"/>
                  </a:lnTo>
                  <a:lnTo>
                    <a:pt x="1004" y="1610"/>
                  </a:lnTo>
                  <a:lnTo>
                    <a:pt x="1009" y="1610"/>
                  </a:lnTo>
                  <a:lnTo>
                    <a:pt x="1015" y="1610"/>
                  </a:lnTo>
                  <a:lnTo>
                    <a:pt x="1020" y="1610"/>
                  </a:lnTo>
                  <a:lnTo>
                    <a:pt x="1024" y="1608"/>
                  </a:lnTo>
                  <a:lnTo>
                    <a:pt x="1026" y="1607"/>
                  </a:lnTo>
                  <a:lnTo>
                    <a:pt x="1027" y="1606"/>
                  </a:lnTo>
                  <a:lnTo>
                    <a:pt x="1028" y="1603"/>
                  </a:lnTo>
                  <a:lnTo>
                    <a:pt x="1028" y="1599"/>
                  </a:lnTo>
                  <a:lnTo>
                    <a:pt x="1027" y="1595"/>
                  </a:lnTo>
                  <a:lnTo>
                    <a:pt x="1027" y="1586"/>
                  </a:lnTo>
                  <a:lnTo>
                    <a:pt x="1027" y="1578"/>
                  </a:lnTo>
                  <a:lnTo>
                    <a:pt x="1028" y="1573"/>
                  </a:lnTo>
                  <a:lnTo>
                    <a:pt x="1028" y="1569"/>
                  </a:lnTo>
                  <a:lnTo>
                    <a:pt x="1030" y="1567"/>
                  </a:lnTo>
                  <a:lnTo>
                    <a:pt x="1032" y="1566"/>
                  </a:lnTo>
                  <a:lnTo>
                    <a:pt x="1033" y="1566"/>
                  </a:lnTo>
                  <a:lnTo>
                    <a:pt x="1034" y="1566"/>
                  </a:lnTo>
                  <a:lnTo>
                    <a:pt x="1036" y="1568"/>
                  </a:lnTo>
                  <a:lnTo>
                    <a:pt x="1037" y="1570"/>
                  </a:lnTo>
                  <a:lnTo>
                    <a:pt x="1038" y="1576"/>
                  </a:lnTo>
                  <a:lnTo>
                    <a:pt x="1039" y="1585"/>
                  </a:lnTo>
                  <a:lnTo>
                    <a:pt x="1039" y="1588"/>
                  </a:lnTo>
                  <a:lnTo>
                    <a:pt x="1040" y="1592"/>
                  </a:lnTo>
                  <a:lnTo>
                    <a:pt x="1042" y="1594"/>
                  </a:lnTo>
                  <a:lnTo>
                    <a:pt x="1044" y="1598"/>
                  </a:lnTo>
                  <a:lnTo>
                    <a:pt x="1048" y="1600"/>
                  </a:lnTo>
                  <a:lnTo>
                    <a:pt x="1051" y="1603"/>
                  </a:lnTo>
                  <a:lnTo>
                    <a:pt x="1056" y="1604"/>
                  </a:lnTo>
                  <a:lnTo>
                    <a:pt x="1062" y="1604"/>
                  </a:lnTo>
                  <a:lnTo>
                    <a:pt x="1074" y="1603"/>
                  </a:lnTo>
                  <a:lnTo>
                    <a:pt x="1083" y="1603"/>
                  </a:lnTo>
                  <a:lnTo>
                    <a:pt x="1087" y="1604"/>
                  </a:lnTo>
                  <a:lnTo>
                    <a:pt x="1089" y="1606"/>
                  </a:lnTo>
                  <a:lnTo>
                    <a:pt x="1090" y="1610"/>
                  </a:lnTo>
                  <a:lnTo>
                    <a:pt x="1090" y="1616"/>
                  </a:lnTo>
                  <a:lnTo>
                    <a:pt x="1089" y="1626"/>
                  </a:lnTo>
                  <a:lnTo>
                    <a:pt x="1090" y="1635"/>
                  </a:lnTo>
                  <a:lnTo>
                    <a:pt x="1091" y="1638"/>
                  </a:lnTo>
                  <a:lnTo>
                    <a:pt x="1093" y="1641"/>
                  </a:lnTo>
                  <a:lnTo>
                    <a:pt x="1095" y="1642"/>
                  </a:lnTo>
                  <a:lnTo>
                    <a:pt x="1097" y="1643"/>
                  </a:lnTo>
                  <a:lnTo>
                    <a:pt x="1101" y="1644"/>
                  </a:lnTo>
                  <a:lnTo>
                    <a:pt x="1103" y="1642"/>
                  </a:lnTo>
                  <a:lnTo>
                    <a:pt x="1106" y="1638"/>
                  </a:lnTo>
                  <a:lnTo>
                    <a:pt x="1108" y="1635"/>
                  </a:lnTo>
                  <a:lnTo>
                    <a:pt x="1113" y="1625"/>
                  </a:lnTo>
                  <a:lnTo>
                    <a:pt x="1118" y="1617"/>
                  </a:lnTo>
                  <a:lnTo>
                    <a:pt x="1122" y="1608"/>
                  </a:lnTo>
                  <a:lnTo>
                    <a:pt x="1126" y="1601"/>
                  </a:lnTo>
                  <a:lnTo>
                    <a:pt x="1127" y="1597"/>
                  </a:lnTo>
                  <a:lnTo>
                    <a:pt x="1127" y="1594"/>
                  </a:lnTo>
                  <a:lnTo>
                    <a:pt x="1126" y="1591"/>
                  </a:lnTo>
                  <a:lnTo>
                    <a:pt x="1124" y="1588"/>
                  </a:lnTo>
                  <a:lnTo>
                    <a:pt x="1119" y="1584"/>
                  </a:lnTo>
                  <a:lnTo>
                    <a:pt x="1114" y="1578"/>
                  </a:lnTo>
                  <a:lnTo>
                    <a:pt x="1112" y="1575"/>
                  </a:lnTo>
                  <a:lnTo>
                    <a:pt x="1111" y="1573"/>
                  </a:lnTo>
                  <a:lnTo>
                    <a:pt x="1111" y="1569"/>
                  </a:lnTo>
                  <a:lnTo>
                    <a:pt x="1112" y="1568"/>
                  </a:lnTo>
                  <a:lnTo>
                    <a:pt x="1124" y="1566"/>
                  </a:lnTo>
                  <a:lnTo>
                    <a:pt x="1137" y="1563"/>
                  </a:lnTo>
                  <a:lnTo>
                    <a:pt x="1146" y="1553"/>
                  </a:lnTo>
                  <a:lnTo>
                    <a:pt x="1157" y="1538"/>
                  </a:lnTo>
                  <a:lnTo>
                    <a:pt x="1159" y="1536"/>
                  </a:lnTo>
                  <a:lnTo>
                    <a:pt x="1160" y="1532"/>
                  </a:lnTo>
                  <a:lnTo>
                    <a:pt x="1162" y="1529"/>
                  </a:lnTo>
                  <a:lnTo>
                    <a:pt x="1162" y="1526"/>
                  </a:lnTo>
                  <a:lnTo>
                    <a:pt x="1160" y="1524"/>
                  </a:lnTo>
                  <a:lnTo>
                    <a:pt x="1159" y="1522"/>
                  </a:lnTo>
                  <a:lnTo>
                    <a:pt x="1156" y="1521"/>
                  </a:lnTo>
                  <a:lnTo>
                    <a:pt x="1152" y="1521"/>
                  </a:lnTo>
                  <a:lnTo>
                    <a:pt x="1143" y="1519"/>
                  </a:lnTo>
                  <a:lnTo>
                    <a:pt x="1130" y="1518"/>
                  </a:lnTo>
                  <a:lnTo>
                    <a:pt x="1119" y="1516"/>
                  </a:lnTo>
                  <a:lnTo>
                    <a:pt x="1112" y="1512"/>
                  </a:lnTo>
                  <a:lnTo>
                    <a:pt x="1108" y="1507"/>
                  </a:lnTo>
                  <a:lnTo>
                    <a:pt x="1106" y="1501"/>
                  </a:lnTo>
                  <a:lnTo>
                    <a:pt x="1106" y="1499"/>
                  </a:lnTo>
                  <a:lnTo>
                    <a:pt x="1107" y="1496"/>
                  </a:lnTo>
                  <a:lnTo>
                    <a:pt x="1108" y="1493"/>
                  </a:lnTo>
                  <a:lnTo>
                    <a:pt x="1111" y="1491"/>
                  </a:lnTo>
                  <a:lnTo>
                    <a:pt x="1115" y="1488"/>
                  </a:lnTo>
                  <a:lnTo>
                    <a:pt x="1120" y="1486"/>
                  </a:lnTo>
                  <a:lnTo>
                    <a:pt x="1125" y="1486"/>
                  </a:lnTo>
                  <a:lnTo>
                    <a:pt x="1130" y="1488"/>
                  </a:lnTo>
                  <a:lnTo>
                    <a:pt x="1137" y="1490"/>
                  </a:lnTo>
                  <a:lnTo>
                    <a:pt x="1149" y="1490"/>
                  </a:lnTo>
                  <a:lnTo>
                    <a:pt x="1162" y="1488"/>
                  </a:lnTo>
                  <a:lnTo>
                    <a:pt x="1174" y="1486"/>
                  </a:lnTo>
                  <a:lnTo>
                    <a:pt x="1183" y="1482"/>
                  </a:lnTo>
                  <a:lnTo>
                    <a:pt x="1191" y="1480"/>
                  </a:lnTo>
                  <a:lnTo>
                    <a:pt x="1200" y="1478"/>
                  </a:lnTo>
                  <a:lnTo>
                    <a:pt x="1213" y="1477"/>
                  </a:lnTo>
                  <a:lnTo>
                    <a:pt x="1225" y="1475"/>
                  </a:lnTo>
                  <a:lnTo>
                    <a:pt x="1232" y="1474"/>
                  </a:lnTo>
                  <a:lnTo>
                    <a:pt x="1233" y="1472"/>
                  </a:lnTo>
                  <a:lnTo>
                    <a:pt x="1232" y="1471"/>
                  </a:lnTo>
                  <a:lnTo>
                    <a:pt x="1231" y="1468"/>
                  </a:lnTo>
                  <a:lnTo>
                    <a:pt x="1227" y="1467"/>
                  </a:lnTo>
                  <a:lnTo>
                    <a:pt x="1219" y="1465"/>
                  </a:lnTo>
                  <a:lnTo>
                    <a:pt x="1209" y="1462"/>
                  </a:lnTo>
                  <a:lnTo>
                    <a:pt x="1206" y="1461"/>
                  </a:lnTo>
                  <a:lnTo>
                    <a:pt x="1201" y="1459"/>
                  </a:lnTo>
                  <a:lnTo>
                    <a:pt x="1197" y="1456"/>
                  </a:lnTo>
                  <a:lnTo>
                    <a:pt x="1194" y="1453"/>
                  </a:lnTo>
                  <a:lnTo>
                    <a:pt x="1193" y="1449"/>
                  </a:lnTo>
                  <a:lnTo>
                    <a:pt x="1193" y="1447"/>
                  </a:lnTo>
                  <a:lnTo>
                    <a:pt x="1195" y="1444"/>
                  </a:lnTo>
                  <a:lnTo>
                    <a:pt x="1198" y="1443"/>
                  </a:lnTo>
                  <a:lnTo>
                    <a:pt x="1209" y="1443"/>
                  </a:lnTo>
                  <a:lnTo>
                    <a:pt x="1219" y="1444"/>
                  </a:lnTo>
                  <a:lnTo>
                    <a:pt x="1228" y="1447"/>
                  </a:lnTo>
                  <a:lnTo>
                    <a:pt x="1235" y="1447"/>
                  </a:lnTo>
                  <a:lnTo>
                    <a:pt x="1239" y="1446"/>
                  </a:lnTo>
                  <a:lnTo>
                    <a:pt x="1240" y="1444"/>
                  </a:lnTo>
                  <a:lnTo>
                    <a:pt x="1241" y="1443"/>
                  </a:lnTo>
                  <a:lnTo>
                    <a:pt x="1242" y="1441"/>
                  </a:lnTo>
                  <a:lnTo>
                    <a:pt x="1239" y="1430"/>
                  </a:lnTo>
                  <a:lnTo>
                    <a:pt x="1237" y="1414"/>
                  </a:lnTo>
                  <a:lnTo>
                    <a:pt x="1235" y="1406"/>
                  </a:lnTo>
                  <a:lnTo>
                    <a:pt x="1234" y="1403"/>
                  </a:lnTo>
                  <a:lnTo>
                    <a:pt x="1232" y="1402"/>
                  </a:lnTo>
                  <a:lnTo>
                    <a:pt x="1231" y="1403"/>
                  </a:lnTo>
                  <a:lnTo>
                    <a:pt x="1228" y="1405"/>
                  </a:lnTo>
                  <a:lnTo>
                    <a:pt x="1226" y="1408"/>
                  </a:lnTo>
                  <a:lnTo>
                    <a:pt x="1222" y="1411"/>
                  </a:lnTo>
                  <a:lnTo>
                    <a:pt x="1219" y="1414"/>
                  </a:lnTo>
                  <a:lnTo>
                    <a:pt x="1215" y="1416"/>
                  </a:lnTo>
                  <a:lnTo>
                    <a:pt x="1212" y="1417"/>
                  </a:lnTo>
                  <a:lnTo>
                    <a:pt x="1208" y="1417"/>
                  </a:lnTo>
                  <a:lnTo>
                    <a:pt x="1204" y="1417"/>
                  </a:lnTo>
                  <a:lnTo>
                    <a:pt x="1201" y="1416"/>
                  </a:lnTo>
                  <a:lnTo>
                    <a:pt x="1200" y="1414"/>
                  </a:lnTo>
                  <a:lnTo>
                    <a:pt x="1195" y="1408"/>
                  </a:lnTo>
                  <a:lnTo>
                    <a:pt x="1190" y="1402"/>
                  </a:lnTo>
                  <a:lnTo>
                    <a:pt x="1185" y="1396"/>
                  </a:lnTo>
                  <a:lnTo>
                    <a:pt x="1181" y="1392"/>
                  </a:lnTo>
                  <a:lnTo>
                    <a:pt x="1179" y="1390"/>
                  </a:lnTo>
                  <a:lnTo>
                    <a:pt x="1178" y="1389"/>
                  </a:lnTo>
                  <a:lnTo>
                    <a:pt x="1177" y="1387"/>
                  </a:lnTo>
                  <a:lnTo>
                    <a:pt x="1177" y="1385"/>
                  </a:lnTo>
                  <a:lnTo>
                    <a:pt x="1178" y="1384"/>
                  </a:lnTo>
                  <a:lnTo>
                    <a:pt x="1181" y="1384"/>
                  </a:lnTo>
                  <a:lnTo>
                    <a:pt x="1184" y="1383"/>
                  </a:lnTo>
                  <a:lnTo>
                    <a:pt x="1188" y="1384"/>
                  </a:lnTo>
                  <a:lnTo>
                    <a:pt x="1198" y="1386"/>
                  </a:lnTo>
                  <a:lnTo>
                    <a:pt x="1207" y="1386"/>
                  </a:lnTo>
                  <a:lnTo>
                    <a:pt x="1210" y="1386"/>
                  </a:lnTo>
                  <a:lnTo>
                    <a:pt x="1214" y="1385"/>
                  </a:lnTo>
                  <a:lnTo>
                    <a:pt x="1215" y="1383"/>
                  </a:lnTo>
                  <a:lnTo>
                    <a:pt x="1216" y="1379"/>
                  </a:lnTo>
                  <a:lnTo>
                    <a:pt x="1215" y="1374"/>
                  </a:lnTo>
                  <a:lnTo>
                    <a:pt x="1214" y="1368"/>
                  </a:lnTo>
                  <a:lnTo>
                    <a:pt x="1213" y="1364"/>
                  </a:lnTo>
                  <a:lnTo>
                    <a:pt x="1210" y="1359"/>
                  </a:lnTo>
                  <a:lnTo>
                    <a:pt x="1206" y="1352"/>
                  </a:lnTo>
                  <a:lnTo>
                    <a:pt x="1200" y="1343"/>
                  </a:lnTo>
                  <a:lnTo>
                    <a:pt x="1194" y="1337"/>
                  </a:lnTo>
                  <a:lnTo>
                    <a:pt x="1189" y="1333"/>
                  </a:lnTo>
                  <a:lnTo>
                    <a:pt x="1185" y="1328"/>
                  </a:lnTo>
                  <a:lnTo>
                    <a:pt x="1184" y="1323"/>
                  </a:lnTo>
                  <a:lnTo>
                    <a:pt x="1187" y="1318"/>
                  </a:lnTo>
                  <a:lnTo>
                    <a:pt x="1189" y="1313"/>
                  </a:lnTo>
                  <a:lnTo>
                    <a:pt x="1193" y="1309"/>
                  </a:lnTo>
                  <a:lnTo>
                    <a:pt x="1197" y="1305"/>
                  </a:lnTo>
                  <a:lnTo>
                    <a:pt x="1202" y="1303"/>
                  </a:lnTo>
                  <a:lnTo>
                    <a:pt x="1207" y="1302"/>
                  </a:lnTo>
                  <a:lnTo>
                    <a:pt x="1212" y="1302"/>
                  </a:lnTo>
                  <a:lnTo>
                    <a:pt x="1215" y="1304"/>
                  </a:lnTo>
                  <a:lnTo>
                    <a:pt x="1219" y="1308"/>
                  </a:lnTo>
                  <a:lnTo>
                    <a:pt x="1221" y="1314"/>
                  </a:lnTo>
                  <a:lnTo>
                    <a:pt x="1225" y="1320"/>
                  </a:lnTo>
                  <a:lnTo>
                    <a:pt x="1227" y="1327"/>
                  </a:lnTo>
                  <a:lnTo>
                    <a:pt x="1232" y="1341"/>
                  </a:lnTo>
                  <a:lnTo>
                    <a:pt x="1237" y="1354"/>
                  </a:lnTo>
                  <a:lnTo>
                    <a:pt x="1241" y="1362"/>
                  </a:lnTo>
                  <a:lnTo>
                    <a:pt x="1245" y="1368"/>
                  </a:lnTo>
                  <a:lnTo>
                    <a:pt x="1250" y="1371"/>
                  </a:lnTo>
                  <a:lnTo>
                    <a:pt x="1252" y="1372"/>
                  </a:lnTo>
                  <a:lnTo>
                    <a:pt x="1259" y="1371"/>
                  </a:lnTo>
                  <a:lnTo>
                    <a:pt x="1265" y="1370"/>
                  </a:lnTo>
                  <a:lnTo>
                    <a:pt x="1270" y="1367"/>
                  </a:lnTo>
                  <a:lnTo>
                    <a:pt x="1273" y="1365"/>
                  </a:lnTo>
                  <a:lnTo>
                    <a:pt x="1281" y="1359"/>
                  </a:lnTo>
                  <a:lnTo>
                    <a:pt x="1286" y="1352"/>
                  </a:lnTo>
                  <a:lnTo>
                    <a:pt x="1290" y="1347"/>
                  </a:lnTo>
                  <a:lnTo>
                    <a:pt x="1295" y="1342"/>
                  </a:lnTo>
                  <a:lnTo>
                    <a:pt x="1301" y="1339"/>
                  </a:lnTo>
                  <a:lnTo>
                    <a:pt x="1310" y="1334"/>
                  </a:lnTo>
                  <a:lnTo>
                    <a:pt x="1323" y="1329"/>
                  </a:lnTo>
                  <a:lnTo>
                    <a:pt x="1335" y="1327"/>
                  </a:lnTo>
                  <a:lnTo>
                    <a:pt x="1346" y="1326"/>
                  </a:lnTo>
                  <a:lnTo>
                    <a:pt x="1357" y="1324"/>
                  </a:lnTo>
                  <a:lnTo>
                    <a:pt x="1367" y="1326"/>
                  </a:lnTo>
                  <a:lnTo>
                    <a:pt x="1376" y="1327"/>
                  </a:lnTo>
                  <a:lnTo>
                    <a:pt x="1385" y="1328"/>
                  </a:lnTo>
                  <a:lnTo>
                    <a:pt x="1393" y="1330"/>
                  </a:lnTo>
                  <a:lnTo>
                    <a:pt x="1411" y="1335"/>
                  </a:lnTo>
                  <a:lnTo>
                    <a:pt x="1427" y="1336"/>
                  </a:lnTo>
                  <a:lnTo>
                    <a:pt x="1433" y="1336"/>
                  </a:lnTo>
                  <a:lnTo>
                    <a:pt x="1437" y="1335"/>
                  </a:lnTo>
                  <a:lnTo>
                    <a:pt x="1441" y="1333"/>
                  </a:lnTo>
                  <a:lnTo>
                    <a:pt x="1445" y="1330"/>
                  </a:lnTo>
                  <a:lnTo>
                    <a:pt x="1446" y="1327"/>
                  </a:lnTo>
                  <a:lnTo>
                    <a:pt x="1446" y="1322"/>
                  </a:lnTo>
                  <a:lnTo>
                    <a:pt x="1443" y="1318"/>
                  </a:lnTo>
                  <a:lnTo>
                    <a:pt x="1440" y="1315"/>
                  </a:lnTo>
                  <a:lnTo>
                    <a:pt x="1435" y="1310"/>
                  </a:lnTo>
                  <a:lnTo>
                    <a:pt x="1428" y="1307"/>
                  </a:lnTo>
                  <a:lnTo>
                    <a:pt x="1421" y="1303"/>
                  </a:lnTo>
                  <a:lnTo>
                    <a:pt x="1411" y="1299"/>
                  </a:lnTo>
                  <a:lnTo>
                    <a:pt x="1370" y="1285"/>
                  </a:lnTo>
                  <a:lnTo>
                    <a:pt x="1326" y="1272"/>
                  </a:lnTo>
                  <a:lnTo>
                    <a:pt x="1305" y="1265"/>
                  </a:lnTo>
                  <a:lnTo>
                    <a:pt x="1291" y="1259"/>
                  </a:lnTo>
                  <a:lnTo>
                    <a:pt x="1281" y="1253"/>
                  </a:lnTo>
                  <a:lnTo>
                    <a:pt x="1272" y="1248"/>
                  </a:lnTo>
                  <a:lnTo>
                    <a:pt x="1270" y="1242"/>
                  </a:lnTo>
                  <a:lnTo>
                    <a:pt x="1270" y="1236"/>
                  </a:lnTo>
                  <a:lnTo>
                    <a:pt x="1270" y="1232"/>
                  </a:lnTo>
                  <a:lnTo>
                    <a:pt x="1272" y="1228"/>
                  </a:lnTo>
                  <a:lnTo>
                    <a:pt x="1275" y="1225"/>
                  </a:lnTo>
                  <a:lnTo>
                    <a:pt x="1278" y="1222"/>
                  </a:lnTo>
                  <a:lnTo>
                    <a:pt x="1288" y="1219"/>
                  </a:lnTo>
                  <a:lnTo>
                    <a:pt x="1296" y="1216"/>
                  </a:lnTo>
                  <a:lnTo>
                    <a:pt x="1303" y="1215"/>
                  </a:lnTo>
                  <a:lnTo>
                    <a:pt x="1310" y="1210"/>
                  </a:lnTo>
                  <a:lnTo>
                    <a:pt x="1314" y="1207"/>
                  </a:lnTo>
                  <a:lnTo>
                    <a:pt x="1317" y="1203"/>
                  </a:lnTo>
                  <a:lnTo>
                    <a:pt x="1320" y="1198"/>
                  </a:lnTo>
                  <a:lnTo>
                    <a:pt x="1322" y="1192"/>
                  </a:lnTo>
                  <a:lnTo>
                    <a:pt x="1322" y="1182"/>
                  </a:lnTo>
                  <a:lnTo>
                    <a:pt x="1321" y="1170"/>
                  </a:lnTo>
                  <a:lnTo>
                    <a:pt x="1321" y="1164"/>
                  </a:lnTo>
                  <a:lnTo>
                    <a:pt x="1322" y="1159"/>
                  </a:lnTo>
                  <a:lnTo>
                    <a:pt x="1326" y="1154"/>
                  </a:lnTo>
                  <a:lnTo>
                    <a:pt x="1329" y="1151"/>
                  </a:lnTo>
                  <a:lnTo>
                    <a:pt x="1334" y="1148"/>
                  </a:lnTo>
                  <a:lnTo>
                    <a:pt x="1339" y="1148"/>
                  </a:lnTo>
                  <a:lnTo>
                    <a:pt x="1342" y="1148"/>
                  </a:lnTo>
                  <a:lnTo>
                    <a:pt x="1347" y="1151"/>
                  </a:lnTo>
                  <a:lnTo>
                    <a:pt x="1354" y="1156"/>
                  </a:lnTo>
                  <a:lnTo>
                    <a:pt x="1361" y="1164"/>
                  </a:lnTo>
                  <a:lnTo>
                    <a:pt x="1366" y="1173"/>
                  </a:lnTo>
                  <a:lnTo>
                    <a:pt x="1371" y="1183"/>
                  </a:lnTo>
                  <a:lnTo>
                    <a:pt x="1373" y="1192"/>
                  </a:lnTo>
                  <a:lnTo>
                    <a:pt x="1373" y="1200"/>
                  </a:lnTo>
                  <a:lnTo>
                    <a:pt x="1373" y="1203"/>
                  </a:lnTo>
                  <a:lnTo>
                    <a:pt x="1376" y="1206"/>
                  </a:lnTo>
                  <a:lnTo>
                    <a:pt x="1378" y="1206"/>
                  </a:lnTo>
                  <a:lnTo>
                    <a:pt x="1382" y="1206"/>
                  </a:lnTo>
                  <a:lnTo>
                    <a:pt x="1391" y="1204"/>
                  </a:lnTo>
                  <a:lnTo>
                    <a:pt x="1403" y="1203"/>
                  </a:lnTo>
                  <a:lnTo>
                    <a:pt x="1407" y="1203"/>
                  </a:lnTo>
                  <a:lnTo>
                    <a:pt x="1409" y="1204"/>
                  </a:lnTo>
                  <a:lnTo>
                    <a:pt x="1410" y="1206"/>
                  </a:lnTo>
                  <a:lnTo>
                    <a:pt x="1412" y="1208"/>
                  </a:lnTo>
                  <a:lnTo>
                    <a:pt x="1415" y="1214"/>
                  </a:lnTo>
                  <a:lnTo>
                    <a:pt x="1416" y="1221"/>
                  </a:lnTo>
                  <a:lnTo>
                    <a:pt x="1417" y="1229"/>
                  </a:lnTo>
                  <a:lnTo>
                    <a:pt x="1418" y="1236"/>
                  </a:lnTo>
                  <a:lnTo>
                    <a:pt x="1421" y="1241"/>
                  </a:lnTo>
                  <a:lnTo>
                    <a:pt x="1423" y="1246"/>
                  </a:lnTo>
                  <a:lnTo>
                    <a:pt x="1426" y="1246"/>
                  </a:lnTo>
                  <a:lnTo>
                    <a:pt x="1428" y="1247"/>
                  </a:lnTo>
                  <a:lnTo>
                    <a:pt x="1433" y="1246"/>
                  </a:lnTo>
                  <a:lnTo>
                    <a:pt x="1436" y="1245"/>
                  </a:lnTo>
                  <a:lnTo>
                    <a:pt x="1447" y="1242"/>
                  </a:lnTo>
                  <a:lnTo>
                    <a:pt x="1456" y="1236"/>
                  </a:lnTo>
                  <a:lnTo>
                    <a:pt x="1466" y="1230"/>
                  </a:lnTo>
                  <a:lnTo>
                    <a:pt x="1472" y="1222"/>
                  </a:lnTo>
                  <a:lnTo>
                    <a:pt x="1474" y="1219"/>
                  </a:lnTo>
                  <a:lnTo>
                    <a:pt x="1474" y="1215"/>
                  </a:lnTo>
                  <a:lnTo>
                    <a:pt x="1474" y="1211"/>
                  </a:lnTo>
                  <a:lnTo>
                    <a:pt x="1472" y="1208"/>
                  </a:lnTo>
                  <a:lnTo>
                    <a:pt x="1466" y="1201"/>
                  </a:lnTo>
                  <a:lnTo>
                    <a:pt x="1459" y="1191"/>
                  </a:lnTo>
                  <a:lnTo>
                    <a:pt x="1454" y="1188"/>
                  </a:lnTo>
                  <a:lnTo>
                    <a:pt x="1449" y="1185"/>
                  </a:lnTo>
                  <a:lnTo>
                    <a:pt x="1446" y="1183"/>
                  </a:lnTo>
                  <a:lnTo>
                    <a:pt x="1441" y="1182"/>
                  </a:lnTo>
                  <a:lnTo>
                    <a:pt x="1437" y="1182"/>
                  </a:lnTo>
                  <a:lnTo>
                    <a:pt x="1435" y="1181"/>
                  </a:lnTo>
                  <a:lnTo>
                    <a:pt x="1434" y="1177"/>
                  </a:lnTo>
                  <a:lnTo>
                    <a:pt x="1433" y="1173"/>
                  </a:lnTo>
                  <a:lnTo>
                    <a:pt x="1433" y="1163"/>
                  </a:lnTo>
                  <a:lnTo>
                    <a:pt x="1433" y="1152"/>
                  </a:lnTo>
                  <a:lnTo>
                    <a:pt x="1433" y="1150"/>
                  </a:lnTo>
                  <a:lnTo>
                    <a:pt x="1431" y="1147"/>
                  </a:lnTo>
                  <a:lnTo>
                    <a:pt x="1430" y="1145"/>
                  </a:lnTo>
                  <a:lnTo>
                    <a:pt x="1428" y="1144"/>
                  </a:lnTo>
                  <a:lnTo>
                    <a:pt x="1423" y="1141"/>
                  </a:lnTo>
                  <a:lnTo>
                    <a:pt x="1417" y="1140"/>
                  </a:lnTo>
                  <a:lnTo>
                    <a:pt x="1403" y="1138"/>
                  </a:lnTo>
                  <a:lnTo>
                    <a:pt x="1393" y="1135"/>
                  </a:lnTo>
                  <a:lnTo>
                    <a:pt x="1391" y="1134"/>
                  </a:lnTo>
                  <a:lnTo>
                    <a:pt x="1389" y="1131"/>
                  </a:lnTo>
                  <a:lnTo>
                    <a:pt x="1387" y="1128"/>
                  </a:lnTo>
                  <a:lnTo>
                    <a:pt x="1386" y="1125"/>
                  </a:lnTo>
                  <a:lnTo>
                    <a:pt x="1387" y="1121"/>
                  </a:lnTo>
                  <a:lnTo>
                    <a:pt x="1389" y="1118"/>
                  </a:lnTo>
                  <a:lnTo>
                    <a:pt x="1391" y="1114"/>
                  </a:lnTo>
                  <a:lnTo>
                    <a:pt x="1393" y="1110"/>
                  </a:lnTo>
                  <a:lnTo>
                    <a:pt x="1398" y="1108"/>
                  </a:lnTo>
                  <a:lnTo>
                    <a:pt x="1403" y="1106"/>
                  </a:lnTo>
                  <a:lnTo>
                    <a:pt x="1408" y="1103"/>
                  </a:lnTo>
                  <a:lnTo>
                    <a:pt x="1414" y="1103"/>
                  </a:lnTo>
                  <a:lnTo>
                    <a:pt x="1424" y="1102"/>
                  </a:lnTo>
                  <a:lnTo>
                    <a:pt x="1436" y="1102"/>
                  </a:lnTo>
                  <a:lnTo>
                    <a:pt x="1441" y="1102"/>
                  </a:lnTo>
                  <a:lnTo>
                    <a:pt x="1445" y="1100"/>
                  </a:lnTo>
                  <a:lnTo>
                    <a:pt x="1447" y="1095"/>
                  </a:lnTo>
                  <a:lnTo>
                    <a:pt x="1448" y="1090"/>
                  </a:lnTo>
                  <a:lnTo>
                    <a:pt x="1450" y="1078"/>
                  </a:lnTo>
                  <a:lnTo>
                    <a:pt x="1450" y="1063"/>
                  </a:lnTo>
                  <a:lnTo>
                    <a:pt x="1448" y="1033"/>
                  </a:lnTo>
                  <a:lnTo>
                    <a:pt x="1448" y="1012"/>
                  </a:lnTo>
                  <a:lnTo>
                    <a:pt x="1450" y="1006"/>
                  </a:lnTo>
                  <a:lnTo>
                    <a:pt x="1454" y="1000"/>
                  </a:lnTo>
                  <a:lnTo>
                    <a:pt x="1459" y="996"/>
                  </a:lnTo>
                  <a:lnTo>
                    <a:pt x="1465" y="993"/>
                  </a:lnTo>
                  <a:lnTo>
                    <a:pt x="1470" y="990"/>
                  </a:lnTo>
                  <a:lnTo>
                    <a:pt x="1474" y="987"/>
                  </a:lnTo>
                  <a:lnTo>
                    <a:pt x="1478" y="983"/>
                  </a:lnTo>
                  <a:lnTo>
                    <a:pt x="1479" y="980"/>
                  </a:lnTo>
                  <a:lnTo>
                    <a:pt x="1480" y="974"/>
                  </a:lnTo>
                  <a:lnTo>
                    <a:pt x="1479" y="969"/>
                  </a:lnTo>
                  <a:lnTo>
                    <a:pt x="1478" y="963"/>
                  </a:lnTo>
                  <a:lnTo>
                    <a:pt x="1477" y="958"/>
                  </a:lnTo>
                  <a:lnTo>
                    <a:pt x="1473" y="950"/>
                  </a:lnTo>
                  <a:lnTo>
                    <a:pt x="1470" y="945"/>
                  </a:lnTo>
                  <a:lnTo>
                    <a:pt x="1460" y="944"/>
                  </a:lnTo>
                  <a:lnTo>
                    <a:pt x="1441" y="944"/>
                  </a:lnTo>
                  <a:lnTo>
                    <a:pt x="1421" y="945"/>
                  </a:lnTo>
                  <a:lnTo>
                    <a:pt x="1408" y="946"/>
                  </a:lnTo>
                  <a:lnTo>
                    <a:pt x="1402" y="946"/>
                  </a:lnTo>
                  <a:lnTo>
                    <a:pt x="1398" y="944"/>
                  </a:lnTo>
                  <a:lnTo>
                    <a:pt x="1397" y="942"/>
                  </a:lnTo>
                  <a:lnTo>
                    <a:pt x="1397" y="937"/>
                  </a:lnTo>
                  <a:lnTo>
                    <a:pt x="1398" y="932"/>
                  </a:lnTo>
                  <a:lnTo>
                    <a:pt x="1401" y="927"/>
                  </a:lnTo>
                  <a:lnTo>
                    <a:pt x="1404" y="921"/>
                  </a:lnTo>
                  <a:lnTo>
                    <a:pt x="1408" y="917"/>
                  </a:lnTo>
                  <a:lnTo>
                    <a:pt x="1418" y="906"/>
                  </a:lnTo>
                  <a:lnTo>
                    <a:pt x="1430" y="891"/>
                  </a:lnTo>
                  <a:lnTo>
                    <a:pt x="1441" y="876"/>
                  </a:lnTo>
                  <a:lnTo>
                    <a:pt x="1447" y="866"/>
                  </a:lnTo>
                  <a:lnTo>
                    <a:pt x="1448" y="862"/>
                  </a:lnTo>
                  <a:lnTo>
                    <a:pt x="1450" y="860"/>
                  </a:lnTo>
                  <a:lnTo>
                    <a:pt x="1454" y="857"/>
                  </a:lnTo>
                  <a:lnTo>
                    <a:pt x="1459" y="855"/>
                  </a:lnTo>
                  <a:lnTo>
                    <a:pt x="1467" y="851"/>
                  </a:lnTo>
                  <a:lnTo>
                    <a:pt x="1477" y="847"/>
                  </a:lnTo>
                  <a:lnTo>
                    <a:pt x="1489" y="838"/>
                  </a:lnTo>
                  <a:lnTo>
                    <a:pt x="1496" y="834"/>
                  </a:lnTo>
                  <a:lnTo>
                    <a:pt x="1502" y="829"/>
                  </a:lnTo>
                  <a:lnTo>
                    <a:pt x="1509" y="823"/>
                  </a:lnTo>
                  <a:lnTo>
                    <a:pt x="1517" y="816"/>
                  </a:lnTo>
                  <a:lnTo>
                    <a:pt x="1525" y="811"/>
                  </a:lnTo>
                  <a:lnTo>
                    <a:pt x="1535" y="806"/>
                  </a:lnTo>
                  <a:lnTo>
                    <a:pt x="1543" y="803"/>
                  </a:lnTo>
                  <a:lnTo>
                    <a:pt x="1547" y="801"/>
                  </a:lnTo>
                  <a:lnTo>
                    <a:pt x="1549" y="799"/>
                  </a:lnTo>
                  <a:lnTo>
                    <a:pt x="1550" y="797"/>
                  </a:lnTo>
                  <a:lnTo>
                    <a:pt x="1552" y="794"/>
                  </a:lnTo>
                  <a:lnTo>
                    <a:pt x="1552" y="793"/>
                  </a:lnTo>
                  <a:lnTo>
                    <a:pt x="1550" y="792"/>
                  </a:lnTo>
                  <a:lnTo>
                    <a:pt x="1548" y="792"/>
                  </a:lnTo>
                  <a:lnTo>
                    <a:pt x="1546" y="792"/>
                  </a:lnTo>
                  <a:lnTo>
                    <a:pt x="1538" y="794"/>
                  </a:lnTo>
                  <a:lnTo>
                    <a:pt x="1531" y="795"/>
                  </a:lnTo>
                  <a:lnTo>
                    <a:pt x="1528" y="794"/>
                  </a:lnTo>
                  <a:lnTo>
                    <a:pt x="1524" y="793"/>
                  </a:lnTo>
                  <a:lnTo>
                    <a:pt x="1521" y="792"/>
                  </a:lnTo>
                  <a:lnTo>
                    <a:pt x="1518" y="788"/>
                  </a:lnTo>
                  <a:lnTo>
                    <a:pt x="1513" y="781"/>
                  </a:lnTo>
                  <a:lnTo>
                    <a:pt x="1512" y="775"/>
                  </a:lnTo>
                  <a:lnTo>
                    <a:pt x="1511" y="774"/>
                  </a:lnTo>
                  <a:lnTo>
                    <a:pt x="1510" y="772"/>
                  </a:lnTo>
                  <a:lnTo>
                    <a:pt x="1508" y="771"/>
                  </a:lnTo>
                  <a:lnTo>
                    <a:pt x="1505" y="771"/>
                  </a:lnTo>
                  <a:lnTo>
                    <a:pt x="1502" y="772"/>
                  </a:lnTo>
                  <a:lnTo>
                    <a:pt x="1498" y="773"/>
                  </a:lnTo>
                  <a:lnTo>
                    <a:pt x="1493" y="776"/>
                  </a:lnTo>
                  <a:lnTo>
                    <a:pt x="1490" y="779"/>
                  </a:lnTo>
                  <a:lnTo>
                    <a:pt x="1481" y="787"/>
                  </a:lnTo>
                  <a:lnTo>
                    <a:pt x="1475" y="795"/>
                  </a:lnTo>
                  <a:lnTo>
                    <a:pt x="1471" y="804"/>
                  </a:lnTo>
                  <a:lnTo>
                    <a:pt x="1467" y="811"/>
                  </a:lnTo>
                  <a:lnTo>
                    <a:pt x="1465" y="814"/>
                  </a:lnTo>
                  <a:lnTo>
                    <a:pt x="1460" y="817"/>
                  </a:lnTo>
                  <a:lnTo>
                    <a:pt x="1459" y="817"/>
                  </a:lnTo>
                  <a:lnTo>
                    <a:pt x="1456" y="816"/>
                  </a:lnTo>
                  <a:lnTo>
                    <a:pt x="1455" y="814"/>
                  </a:lnTo>
                  <a:lnTo>
                    <a:pt x="1453" y="812"/>
                  </a:lnTo>
                  <a:lnTo>
                    <a:pt x="1450" y="806"/>
                  </a:lnTo>
                  <a:lnTo>
                    <a:pt x="1448" y="803"/>
                  </a:lnTo>
                  <a:lnTo>
                    <a:pt x="1443" y="800"/>
                  </a:lnTo>
                  <a:lnTo>
                    <a:pt x="1441" y="799"/>
                  </a:lnTo>
                  <a:lnTo>
                    <a:pt x="1439" y="798"/>
                  </a:lnTo>
                  <a:lnTo>
                    <a:pt x="1437" y="795"/>
                  </a:lnTo>
                  <a:lnTo>
                    <a:pt x="1436" y="793"/>
                  </a:lnTo>
                  <a:lnTo>
                    <a:pt x="1436" y="790"/>
                  </a:lnTo>
                  <a:lnTo>
                    <a:pt x="1431" y="778"/>
                  </a:lnTo>
                  <a:lnTo>
                    <a:pt x="1424" y="767"/>
                  </a:lnTo>
                  <a:lnTo>
                    <a:pt x="1423" y="760"/>
                  </a:lnTo>
                  <a:lnTo>
                    <a:pt x="1424" y="756"/>
                  </a:lnTo>
                  <a:lnTo>
                    <a:pt x="1427" y="754"/>
                  </a:lnTo>
                  <a:lnTo>
                    <a:pt x="1428" y="751"/>
                  </a:lnTo>
                  <a:lnTo>
                    <a:pt x="1429" y="750"/>
                  </a:lnTo>
                  <a:lnTo>
                    <a:pt x="1431" y="749"/>
                  </a:lnTo>
                  <a:lnTo>
                    <a:pt x="1433" y="749"/>
                  </a:lnTo>
                  <a:lnTo>
                    <a:pt x="1435" y="750"/>
                  </a:lnTo>
                  <a:lnTo>
                    <a:pt x="1441" y="753"/>
                  </a:lnTo>
                  <a:lnTo>
                    <a:pt x="1450" y="755"/>
                  </a:lnTo>
                  <a:lnTo>
                    <a:pt x="1462" y="759"/>
                  </a:lnTo>
                  <a:lnTo>
                    <a:pt x="1472" y="760"/>
                  </a:lnTo>
                  <a:lnTo>
                    <a:pt x="1479" y="759"/>
                  </a:lnTo>
                  <a:lnTo>
                    <a:pt x="1485" y="756"/>
                  </a:lnTo>
                  <a:lnTo>
                    <a:pt x="1490" y="751"/>
                  </a:lnTo>
                  <a:lnTo>
                    <a:pt x="1492" y="748"/>
                  </a:lnTo>
                  <a:lnTo>
                    <a:pt x="1493" y="746"/>
                  </a:lnTo>
                  <a:lnTo>
                    <a:pt x="1492" y="743"/>
                  </a:lnTo>
                  <a:lnTo>
                    <a:pt x="1491" y="742"/>
                  </a:lnTo>
                  <a:lnTo>
                    <a:pt x="1487" y="738"/>
                  </a:lnTo>
                  <a:lnTo>
                    <a:pt x="1484" y="735"/>
                  </a:lnTo>
                  <a:lnTo>
                    <a:pt x="1481" y="730"/>
                  </a:lnTo>
                  <a:lnTo>
                    <a:pt x="1479" y="725"/>
                  </a:lnTo>
                  <a:lnTo>
                    <a:pt x="1478" y="719"/>
                  </a:lnTo>
                  <a:lnTo>
                    <a:pt x="1475" y="712"/>
                  </a:lnTo>
                  <a:lnTo>
                    <a:pt x="1471" y="705"/>
                  </a:lnTo>
                  <a:lnTo>
                    <a:pt x="1468" y="702"/>
                  </a:lnTo>
                  <a:lnTo>
                    <a:pt x="1465" y="698"/>
                  </a:lnTo>
                  <a:lnTo>
                    <a:pt x="1461" y="694"/>
                  </a:lnTo>
                  <a:lnTo>
                    <a:pt x="1458" y="693"/>
                  </a:lnTo>
                  <a:lnTo>
                    <a:pt x="1448" y="691"/>
                  </a:lnTo>
                  <a:lnTo>
                    <a:pt x="1436" y="688"/>
                  </a:lnTo>
                  <a:lnTo>
                    <a:pt x="1431" y="688"/>
                  </a:lnTo>
                  <a:lnTo>
                    <a:pt x="1426" y="690"/>
                  </a:lnTo>
                  <a:lnTo>
                    <a:pt x="1421" y="692"/>
                  </a:lnTo>
                  <a:lnTo>
                    <a:pt x="1417" y="696"/>
                  </a:lnTo>
                  <a:lnTo>
                    <a:pt x="1414" y="699"/>
                  </a:lnTo>
                  <a:lnTo>
                    <a:pt x="1410" y="702"/>
                  </a:lnTo>
                  <a:lnTo>
                    <a:pt x="1408" y="704"/>
                  </a:lnTo>
                  <a:lnTo>
                    <a:pt x="1404" y="705"/>
                  </a:lnTo>
                  <a:lnTo>
                    <a:pt x="1402" y="705"/>
                  </a:lnTo>
                  <a:lnTo>
                    <a:pt x="1399" y="704"/>
                  </a:lnTo>
                  <a:lnTo>
                    <a:pt x="1397" y="703"/>
                  </a:lnTo>
                  <a:lnTo>
                    <a:pt x="1396" y="700"/>
                  </a:lnTo>
                  <a:lnTo>
                    <a:pt x="1392" y="688"/>
                  </a:lnTo>
                  <a:lnTo>
                    <a:pt x="1387" y="671"/>
                  </a:lnTo>
                  <a:lnTo>
                    <a:pt x="1386" y="661"/>
                  </a:lnTo>
                  <a:lnTo>
                    <a:pt x="1385" y="652"/>
                  </a:lnTo>
                  <a:lnTo>
                    <a:pt x="1384" y="645"/>
                  </a:lnTo>
                  <a:lnTo>
                    <a:pt x="1385" y="637"/>
                  </a:lnTo>
                  <a:lnTo>
                    <a:pt x="1387" y="629"/>
                  </a:lnTo>
                  <a:lnTo>
                    <a:pt x="1391" y="623"/>
                  </a:lnTo>
                  <a:lnTo>
                    <a:pt x="1393" y="622"/>
                  </a:lnTo>
                  <a:lnTo>
                    <a:pt x="1396" y="622"/>
                  </a:lnTo>
                  <a:lnTo>
                    <a:pt x="1399" y="623"/>
                  </a:lnTo>
                  <a:lnTo>
                    <a:pt x="1403" y="626"/>
                  </a:lnTo>
                  <a:lnTo>
                    <a:pt x="1412" y="633"/>
                  </a:lnTo>
                  <a:lnTo>
                    <a:pt x="1423" y="640"/>
                  </a:lnTo>
                  <a:lnTo>
                    <a:pt x="1433" y="646"/>
                  </a:lnTo>
                  <a:lnTo>
                    <a:pt x="1440" y="649"/>
                  </a:lnTo>
                  <a:lnTo>
                    <a:pt x="1441" y="648"/>
                  </a:lnTo>
                  <a:lnTo>
                    <a:pt x="1443" y="647"/>
                  </a:lnTo>
                  <a:lnTo>
                    <a:pt x="1445" y="645"/>
                  </a:lnTo>
                  <a:lnTo>
                    <a:pt x="1445" y="642"/>
                  </a:lnTo>
                  <a:lnTo>
                    <a:pt x="1445" y="640"/>
                  </a:lnTo>
                  <a:lnTo>
                    <a:pt x="1443" y="636"/>
                  </a:lnTo>
                  <a:lnTo>
                    <a:pt x="1442" y="634"/>
                  </a:lnTo>
                  <a:lnTo>
                    <a:pt x="1440" y="633"/>
                  </a:lnTo>
                  <a:lnTo>
                    <a:pt x="1433" y="628"/>
                  </a:lnTo>
                  <a:lnTo>
                    <a:pt x="1427" y="623"/>
                  </a:lnTo>
                  <a:lnTo>
                    <a:pt x="1424" y="620"/>
                  </a:lnTo>
                  <a:lnTo>
                    <a:pt x="1423" y="617"/>
                  </a:lnTo>
                  <a:lnTo>
                    <a:pt x="1423" y="612"/>
                  </a:lnTo>
                  <a:lnTo>
                    <a:pt x="1423" y="609"/>
                  </a:lnTo>
                  <a:lnTo>
                    <a:pt x="1424" y="605"/>
                  </a:lnTo>
                  <a:lnTo>
                    <a:pt x="1424" y="602"/>
                  </a:lnTo>
                  <a:lnTo>
                    <a:pt x="1423" y="598"/>
                  </a:lnTo>
                  <a:lnTo>
                    <a:pt x="1422" y="595"/>
                  </a:lnTo>
                  <a:lnTo>
                    <a:pt x="1420" y="587"/>
                  </a:lnTo>
                  <a:lnTo>
                    <a:pt x="1417" y="583"/>
                  </a:lnTo>
                  <a:lnTo>
                    <a:pt x="1416" y="580"/>
                  </a:lnTo>
                  <a:lnTo>
                    <a:pt x="1416" y="578"/>
                  </a:lnTo>
                  <a:lnTo>
                    <a:pt x="1417" y="577"/>
                  </a:lnTo>
                  <a:lnTo>
                    <a:pt x="1420" y="576"/>
                  </a:lnTo>
                  <a:lnTo>
                    <a:pt x="1422" y="574"/>
                  </a:lnTo>
                  <a:lnTo>
                    <a:pt x="1424" y="576"/>
                  </a:lnTo>
                  <a:lnTo>
                    <a:pt x="1427" y="577"/>
                  </a:lnTo>
                  <a:lnTo>
                    <a:pt x="1428" y="580"/>
                  </a:lnTo>
                  <a:lnTo>
                    <a:pt x="1434" y="590"/>
                  </a:lnTo>
                  <a:lnTo>
                    <a:pt x="1439" y="601"/>
                  </a:lnTo>
                  <a:lnTo>
                    <a:pt x="1443" y="610"/>
                  </a:lnTo>
                  <a:lnTo>
                    <a:pt x="1447" y="618"/>
                  </a:lnTo>
                  <a:lnTo>
                    <a:pt x="1448" y="623"/>
                  </a:lnTo>
                  <a:lnTo>
                    <a:pt x="1450" y="627"/>
                  </a:lnTo>
                  <a:lnTo>
                    <a:pt x="1454" y="628"/>
                  </a:lnTo>
                  <a:lnTo>
                    <a:pt x="1458" y="628"/>
                  </a:lnTo>
                  <a:lnTo>
                    <a:pt x="1459" y="627"/>
                  </a:lnTo>
                  <a:lnTo>
                    <a:pt x="1460" y="626"/>
                  </a:lnTo>
                  <a:lnTo>
                    <a:pt x="1461" y="622"/>
                  </a:lnTo>
                  <a:lnTo>
                    <a:pt x="1461" y="618"/>
                  </a:lnTo>
                  <a:lnTo>
                    <a:pt x="1461" y="610"/>
                  </a:lnTo>
                  <a:lnTo>
                    <a:pt x="1461" y="602"/>
                  </a:lnTo>
                  <a:lnTo>
                    <a:pt x="1462" y="597"/>
                  </a:lnTo>
                  <a:lnTo>
                    <a:pt x="1464" y="595"/>
                  </a:lnTo>
                  <a:lnTo>
                    <a:pt x="1465" y="591"/>
                  </a:lnTo>
                  <a:lnTo>
                    <a:pt x="1467" y="589"/>
                  </a:lnTo>
                  <a:lnTo>
                    <a:pt x="1472" y="585"/>
                  </a:lnTo>
                  <a:lnTo>
                    <a:pt x="1478" y="583"/>
                  </a:lnTo>
                  <a:lnTo>
                    <a:pt x="1480" y="582"/>
                  </a:lnTo>
                  <a:lnTo>
                    <a:pt x="1483" y="583"/>
                  </a:lnTo>
                  <a:lnTo>
                    <a:pt x="1484" y="584"/>
                  </a:lnTo>
                  <a:lnTo>
                    <a:pt x="1484" y="585"/>
                  </a:lnTo>
                  <a:lnTo>
                    <a:pt x="1483" y="591"/>
                  </a:lnTo>
                  <a:lnTo>
                    <a:pt x="1479" y="596"/>
                  </a:lnTo>
                  <a:lnTo>
                    <a:pt x="1475" y="602"/>
                  </a:lnTo>
                  <a:lnTo>
                    <a:pt x="1474" y="606"/>
                  </a:lnTo>
                  <a:lnTo>
                    <a:pt x="1474" y="611"/>
                  </a:lnTo>
                  <a:lnTo>
                    <a:pt x="1474" y="618"/>
                  </a:lnTo>
                  <a:lnTo>
                    <a:pt x="1475" y="633"/>
                  </a:lnTo>
                  <a:lnTo>
                    <a:pt x="1475" y="646"/>
                  </a:lnTo>
                  <a:lnTo>
                    <a:pt x="1477" y="649"/>
                  </a:lnTo>
                  <a:lnTo>
                    <a:pt x="1479" y="652"/>
                  </a:lnTo>
                  <a:lnTo>
                    <a:pt x="1481" y="653"/>
                  </a:lnTo>
                  <a:lnTo>
                    <a:pt x="1486" y="653"/>
                  </a:lnTo>
                  <a:lnTo>
                    <a:pt x="1490" y="652"/>
                  </a:lnTo>
                  <a:lnTo>
                    <a:pt x="1493" y="652"/>
                  </a:lnTo>
                  <a:lnTo>
                    <a:pt x="1497" y="653"/>
                  </a:lnTo>
                  <a:lnTo>
                    <a:pt x="1500" y="655"/>
                  </a:lnTo>
                  <a:lnTo>
                    <a:pt x="1503" y="656"/>
                  </a:lnTo>
                  <a:lnTo>
                    <a:pt x="1505" y="656"/>
                  </a:lnTo>
                  <a:lnTo>
                    <a:pt x="1506" y="656"/>
                  </a:lnTo>
                  <a:lnTo>
                    <a:pt x="1509" y="656"/>
                  </a:lnTo>
                  <a:lnTo>
                    <a:pt x="1512" y="653"/>
                  </a:lnTo>
                  <a:lnTo>
                    <a:pt x="1516" y="647"/>
                  </a:lnTo>
                  <a:lnTo>
                    <a:pt x="1518" y="641"/>
                  </a:lnTo>
                  <a:lnTo>
                    <a:pt x="1521" y="634"/>
                  </a:lnTo>
                  <a:lnTo>
                    <a:pt x="1522" y="627"/>
                  </a:lnTo>
                  <a:lnTo>
                    <a:pt x="1523" y="618"/>
                  </a:lnTo>
                  <a:lnTo>
                    <a:pt x="1523" y="614"/>
                  </a:lnTo>
                  <a:lnTo>
                    <a:pt x="1523" y="610"/>
                  </a:lnTo>
                  <a:lnTo>
                    <a:pt x="1524" y="606"/>
                  </a:lnTo>
                  <a:lnTo>
                    <a:pt x="1527" y="604"/>
                  </a:lnTo>
                  <a:lnTo>
                    <a:pt x="1528" y="603"/>
                  </a:lnTo>
                  <a:lnTo>
                    <a:pt x="1531" y="602"/>
                  </a:lnTo>
                  <a:lnTo>
                    <a:pt x="1534" y="601"/>
                  </a:lnTo>
                  <a:lnTo>
                    <a:pt x="1537" y="602"/>
                  </a:lnTo>
                  <a:lnTo>
                    <a:pt x="1550" y="603"/>
                  </a:lnTo>
                  <a:lnTo>
                    <a:pt x="1562" y="603"/>
                  </a:lnTo>
                  <a:lnTo>
                    <a:pt x="1566" y="604"/>
                  </a:lnTo>
                  <a:lnTo>
                    <a:pt x="1568" y="604"/>
                  </a:lnTo>
                  <a:lnTo>
                    <a:pt x="1569" y="606"/>
                  </a:lnTo>
                  <a:lnTo>
                    <a:pt x="1571" y="608"/>
                  </a:lnTo>
                  <a:lnTo>
                    <a:pt x="1571" y="610"/>
                  </a:lnTo>
                  <a:lnTo>
                    <a:pt x="1569" y="612"/>
                  </a:lnTo>
                  <a:lnTo>
                    <a:pt x="1568" y="615"/>
                  </a:lnTo>
                  <a:lnTo>
                    <a:pt x="1566" y="618"/>
                  </a:lnTo>
                  <a:lnTo>
                    <a:pt x="1560" y="623"/>
                  </a:lnTo>
                  <a:lnTo>
                    <a:pt x="1554" y="630"/>
                  </a:lnTo>
                  <a:lnTo>
                    <a:pt x="1549" y="639"/>
                  </a:lnTo>
                  <a:lnTo>
                    <a:pt x="1546" y="647"/>
                  </a:lnTo>
                  <a:lnTo>
                    <a:pt x="1543" y="656"/>
                  </a:lnTo>
                  <a:lnTo>
                    <a:pt x="1538" y="665"/>
                  </a:lnTo>
                  <a:lnTo>
                    <a:pt x="1533" y="672"/>
                  </a:lnTo>
                  <a:lnTo>
                    <a:pt x="1525" y="678"/>
                  </a:lnTo>
                  <a:lnTo>
                    <a:pt x="1517" y="684"/>
                  </a:lnTo>
                  <a:lnTo>
                    <a:pt x="1509" y="691"/>
                  </a:lnTo>
                  <a:lnTo>
                    <a:pt x="1502" y="698"/>
                  </a:lnTo>
                  <a:lnTo>
                    <a:pt x="1497" y="705"/>
                  </a:lnTo>
                  <a:lnTo>
                    <a:pt x="1494" y="712"/>
                  </a:lnTo>
                  <a:lnTo>
                    <a:pt x="1493" y="718"/>
                  </a:lnTo>
                  <a:lnTo>
                    <a:pt x="1493" y="721"/>
                  </a:lnTo>
                  <a:lnTo>
                    <a:pt x="1494" y="723"/>
                  </a:lnTo>
                  <a:lnTo>
                    <a:pt x="1497" y="724"/>
                  </a:lnTo>
                  <a:lnTo>
                    <a:pt x="1500" y="725"/>
                  </a:lnTo>
                  <a:lnTo>
                    <a:pt x="1504" y="725"/>
                  </a:lnTo>
                  <a:lnTo>
                    <a:pt x="1508" y="724"/>
                  </a:lnTo>
                  <a:lnTo>
                    <a:pt x="1511" y="723"/>
                  </a:lnTo>
                  <a:lnTo>
                    <a:pt x="1516" y="722"/>
                  </a:lnTo>
                  <a:lnTo>
                    <a:pt x="1523" y="716"/>
                  </a:lnTo>
                  <a:lnTo>
                    <a:pt x="1530" y="709"/>
                  </a:lnTo>
                  <a:lnTo>
                    <a:pt x="1535" y="699"/>
                  </a:lnTo>
                  <a:lnTo>
                    <a:pt x="1537" y="692"/>
                  </a:lnTo>
                  <a:lnTo>
                    <a:pt x="1538" y="688"/>
                  </a:lnTo>
                  <a:lnTo>
                    <a:pt x="1541" y="686"/>
                  </a:lnTo>
                  <a:lnTo>
                    <a:pt x="1543" y="685"/>
                  </a:lnTo>
                  <a:lnTo>
                    <a:pt x="1547" y="684"/>
                  </a:lnTo>
                  <a:lnTo>
                    <a:pt x="1557" y="683"/>
                  </a:lnTo>
                  <a:lnTo>
                    <a:pt x="1574" y="678"/>
                  </a:lnTo>
                  <a:lnTo>
                    <a:pt x="1588" y="673"/>
                  </a:lnTo>
                  <a:lnTo>
                    <a:pt x="1596" y="669"/>
                  </a:lnTo>
                  <a:lnTo>
                    <a:pt x="1597" y="660"/>
                  </a:lnTo>
                  <a:lnTo>
                    <a:pt x="1598" y="650"/>
                  </a:lnTo>
                  <a:lnTo>
                    <a:pt x="1598" y="640"/>
                  </a:lnTo>
                  <a:lnTo>
                    <a:pt x="1599" y="630"/>
                  </a:lnTo>
                  <a:lnTo>
                    <a:pt x="1598" y="620"/>
                  </a:lnTo>
                  <a:lnTo>
                    <a:pt x="1594" y="605"/>
                  </a:lnTo>
                  <a:lnTo>
                    <a:pt x="1592" y="599"/>
                  </a:lnTo>
                  <a:lnTo>
                    <a:pt x="1590" y="595"/>
                  </a:lnTo>
                  <a:lnTo>
                    <a:pt x="1587" y="591"/>
                  </a:lnTo>
                  <a:lnTo>
                    <a:pt x="1585" y="590"/>
                  </a:lnTo>
                  <a:lnTo>
                    <a:pt x="1580" y="591"/>
                  </a:lnTo>
                  <a:lnTo>
                    <a:pt x="1574" y="590"/>
                  </a:lnTo>
                  <a:lnTo>
                    <a:pt x="1572" y="589"/>
                  </a:lnTo>
                  <a:lnTo>
                    <a:pt x="1568" y="586"/>
                  </a:lnTo>
                  <a:lnTo>
                    <a:pt x="1566" y="584"/>
                  </a:lnTo>
                  <a:lnTo>
                    <a:pt x="1563" y="580"/>
                  </a:lnTo>
                  <a:lnTo>
                    <a:pt x="1561" y="577"/>
                  </a:lnTo>
                  <a:lnTo>
                    <a:pt x="1562" y="572"/>
                  </a:lnTo>
                  <a:lnTo>
                    <a:pt x="1563" y="566"/>
                  </a:lnTo>
                  <a:lnTo>
                    <a:pt x="1566" y="561"/>
                  </a:lnTo>
                  <a:lnTo>
                    <a:pt x="1571" y="555"/>
                  </a:lnTo>
                  <a:lnTo>
                    <a:pt x="1574" y="551"/>
                  </a:lnTo>
                  <a:lnTo>
                    <a:pt x="1579" y="547"/>
                  </a:lnTo>
                  <a:lnTo>
                    <a:pt x="1584" y="545"/>
                  </a:lnTo>
                  <a:lnTo>
                    <a:pt x="1598" y="540"/>
                  </a:lnTo>
                  <a:lnTo>
                    <a:pt x="1611" y="534"/>
                  </a:lnTo>
                  <a:lnTo>
                    <a:pt x="1617" y="530"/>
                  </a:lnTo>
                  <a:lnTo>
                    <a:pt x="1622" y="526"/>
                  </a:lnTo>
                  <a:lnTo>
                    <a:pt x="1625" y="521"/>
                  </a:lnTo>
                  <a:lnTo>
                    <a:pt x="1629" y="515"/>
                  </a:lnTo>
                  <a:lnTo>
                    <a:pt x="1630" y="508"/>
                  </a:lnTo>
                  <a:lnTo>
                    <a:pt x="1629" y="501"/>
                  </a:lnTo>
                  <a:lnTo>
                    <a:pt x="1628" y="494"/>
                  </a:lnTo>
                  <a:lnTo>
                    <a:pt x="1624" y="488"/>
                  </a:lnTo>
                  <a:lnTo>
                    <a:pt x="1622" y="480"/>
                  </a:lnTo>
                  <a:lnTo>
                    <a:pt x="1620" y="475"/>
                  </a:lnTo>
                  <a:lnTo>
                    <a:pt x="1619" y="470"/>
                  </a:lnTo>
                  <a:lnTo>
                    <a:pt x="1620" y="465"/>
                  </a:lnTo>
                  <a:lnTo>
                    <a:pt x="1623" y="463"/>
                  </a:lnTo>
                  <a:lnTo>
                    <a:pt x="1626" y="461"/>
                  </a:lnTo>
                  <a:lnTo>
                    <a:pt x="1632" y="463"/>
                  </a:lnTo>
                  <a:lnTo>
                    <a:pt x="1638" y="463"/>
                  </a:lnTo>
                  <a:lnTo>
                    <a:pt x="1650" y="466"/>
                  </a:lnTo>
                  <a:lnTo>
                    <a:pt x="1660" y="467"/>
                  </a:lnTo>
                  <a:lnTo>
                    <a:pt x="1666" y="466"/>
                  </a:lnTo>
                  <a:lnTo>
                    <a:pt x="1672" y="465"/>
                  </a:lnTo>
                  <a:lnTo>
                    <a:pt x="1675" y="461"/>
                  </a:lnTo>
                  <a:lnTo>
                    <a:pt x="1680" y="457"/>
                  </a:lnTo>
                  <a:lnTo>
                    <a:pt x="1682" y="452"/>
                  </a:lnTo>
                  <a:lnTo>
                    <a:pt x="1686" y="447"/>
                  </a:lnTo>
                  <a:lnTo>
                    <a:pt x="1687" y="441"/>
                  </a:lnTo>
                  <a:lnTo>
                    <a:pt x="1689" y="435"/>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16" name="河南">
              <a:extLst>
                <a:ext uri="{FF2B5EF4-FFF2-40B4-BE49-F238E27FC236}">
                  <a16:creationId xmlns="" xmlns:a16="http://schemas.microsoft.com/office/drawing/2014/main" id="{2E39F14A-B2D4-4810-910D-D386EFC626C1}"/>
                </a:ext>
              </a:extLst>
            </p:cNvPr>
            <p:cNvSpPr>
              <a:spLocks/>
            </p:cNvSpPr>
            <p:nvPr/>
          </p:nvSpPr>
          <p:spPr bwMode="auto">
            <a:xfrm>
              <a:off x="6664699" y="3634955"/>
              <a:ext cx="596631" cy="586849"/>
            </a:xfrm>
            <a:custGeom>
              <a:avLst/>
              <a:gdLst>
                <a:gd name="T0" fmla="*/ 591 w 2215"/>
                <a:gd name="T1" fmla="*/ 492 h 2153"/>
                <a:gd name="T2" fmla="*/ 779 w 2215"/>
                <a:gd name="T3" fmla="*/ 510 h 2153"/>
                <a:gd name="T4" fmla="*/ 878 w 2215"/>
                <a:gd name="T5" fmla="*/ 497 h 2153"/>
                <a:gd name="T6" fmla="*/ 957 w 2215"/>
                <a:gd name="T7" fmla="*/ 458 h 2153"/>
                <a:gd name="T8" fmla="*/ 1025 w 2215"/>
                <a:gd name="T9" fmla="*/ 395 h 2153"/>
                <a:gd name="T10" fmla="*/ 1115 w 2215"/>
                <a:gd name="T11" fmla="*/ 278 h 2153"/>
                <a:gd name="T12" fmla="*/ 1124 w 2215"/>
                <a:gd name="T13" fmla="*/ 169 h 2153"/>
                <a:gd name="T14" fmla="*/ 1147 w 2215"/>
                <a:gd name="T15" fmla="*/ 12 h 2153"/>
                <a:gd name="T16" fmla="*/ 1318 w 2215"/>
                <a:gd name="T17" fmla="*/ 31 h 2153"/>
                <a:gd name="T18" fmla="*/ 1549 w 2215"/>
                <a:gd name="T19" fmla="*/ 85 h 2153"/>
                <a:gd name="T20" fmla="*/ 1675 w 2215"/>
                <a:gd name="T21" fmla="*/ 68 h 2153"/>
                <a:gd name="T22" fmla="*/ 1741 w 2215"/>
                <a:gd name="T23" fmla="*/ 117 h 2153"/>
                <a:gd name="T24" fmla="*/ 1730 w 2215"/>
                <a:gd name="T25" fmla="*/ 205 h 2153"/>
                <a:gd name="T26" fmla="*/ 1853 w 2215"/>
                <a:gd name="T27" fmla="*/ 127 h 2153"/>
                <a:gd name="T28" fmla="*/ 1905 w 2215"/>
                <a:gd name="T29" fmla="*/ 136 h 2153"/>
                <a:gd name="T30" fmla="*/ 1822 w 2215"/>
                <a:gd name="T31" fmla="*/ 236 h 2153"/>
                <a:gd name="T32" fmla="*/ 1710 w 2215"/>
                <a:gd name="T33" fmla="*/ 353 h 2153"/>
                <a:gd name="T34" fmla="*/ 1587 w 2215"/>
                <a:gd name="T35" fmla="*/ 477 h 2153"/>
                <a:gd name="T36" fmla="*/ 1600 w 2215"/>
                <a:gd name="T37" fmla="*/ 592 h 2153"/>
                <a:gd name="T38" fmla="*/ 1719 w 2215"/>
                <a:gd name="T39" fmla="*/ 647 h 2153"/>
                <a:gd name="T40" fmla="*/ 1891 w 2215"/>
                <a:gd name="T41" fmla="*/ 749 h 2153"/>
                <a:gd name="T42" fmla="*/ 2033 w 2215"/>
                <a:gd name="T43" fmla="*/ 780 h 2153"/>
                <a:gd name="T44" fmla="*/ 2150 w 2215"/>
                <a:gd name="T45" fmla="*/ 864 h 2153"/>
                <a:gd name="T46" fmla="*/ 2212 w 2215"/>
                <a:gd name="T47" fmla="*/ 994 h 2153"/>
                <a:gd name="T48" fmla="*/ 2111 w 2215"/>
                <a:gd name="T49" fmla="*/ 1089 h 2153"/>
                <a:gd name="T50" fmla="*/ 1991 w 2215"/>
                <a:gd name="T51" fmla="*/ 1044 h 2153"/>
                <a:gd name="T52" fmla="*/ 1869 w 2215"/>
                <a:gd name="T53" fmla="*/ 976 h 2153"/>
                <a:gd name="T54" fmla="*/ 1848 w 2215"/>
                <a:gd name="T55" fmla="*/ 1084 h 2153"/>
                <a:gd name="T56" fmla="*/ 1828 w 2215"/>
                <a:gd name="T57" fmla="*/ 1194 h 2153"/>
                <a:gd name="T58" fmla="*/ 1762 w 2215"/>
                <a:gd name="T59" fmla="*/ 1329 h 2153"/>
                <a:gd name="T60" fmla="*/ 1630 w 2215"/>
                <a:gd name="T61" fmla="*/ 1398 h 2153"/>
                <a:gd name="T62" fmla="*/ 1658 w 2215"/>
                <a:gd name="T63" fmla="*/ 1500 h 2153"/>
                <a:gd name="T64" fmla="*/ 1726 w 2215"/>
                <a:gd name="T65" fmla="*/ 1604 h 2153"/>
                <a:gd name="T66" fmla="*/ 1803 w 2215"/>
                <a:gd name="T67" fmla="*/ 1642 h 2153"/>
                <a:gd name="T68" fmla="*/ 1920 w 2215"/>
                <a:gd name="T69" fmla="*/ 1664 h 2153"/>
                <a:gd name="T70" fmla="*/ 1999 w 2215"/>
                <a:gd name="T71" fmla="*/ 1613 h 2153"/>
                <a:gd name="T72" fmla="*/ 2012 w 2215"/>
                <a:gd name="T73" fmla="*/ 1871 h 2153"/>
                <a:gd name="T74" fmla="*/ 1890 w 2215"/>
                <a:gd name="T75" fmla="*/ 1998 h 2153"/>
                <a:gd name="T76" fmla="*/ 1783 w 2215"/>
                <a:gd name="T77" fmla="*/ 2152 h 2153"/>
                <a:gd name="T78" fmla="*/ 1750 w 2215"/>
                <a:gd name="T79" fmla="*/ 2067 h 2153"/>
                <a:gd name="T80" fmla="*/ 1625 w 2215"/>
                <a:gd name="T81" fmla="*/ 2136 h 2153"/>
                <a:gd name="T82" fmla="*/ 1532 w 2215"/>
                <a:gd name="T83" fmla="*/ 2058 h 2153"/>
                <a:gd name="T84" fmla="*/ 1391 w 2215"/>
                <a:gd name="T85" fmla="*/ 1971 h 2153"/>
                <a:gd name="T86" fmla="*/ 1309 w 2215"/>
                <a:gd name="T87" fmla="*/ 1985 h 2153"/>
                <a:gd name="T88" fmla="*/ 1248 w 2215"/>
                <a:gd name="T89" fmla="*/ 1932 h 2153"/>
                <a:gd name="T90" fmla="*/ 1225 w 2215"/>
                <a:gd name="T91" fmla="*/ 1826 h 2153"/>
                <a:gd name="T92" fmla="*/ 1196 w 2215"/>
                <a:gd name="T93" fmla="*/ 1745 h 2153"/>
                <a:gd name="T94" fmla="*/ 1078 w 2215"/>
                <a:gd name="T95" fmla="*/ 1796 h 2153"/>
                <a:gd name="T96" fmla="*/ 985 w 2215"/>
                <a:gd name="T97" fmla="*/ 1765 h 2153"/>
                <a:gd name="T98" fmla="*/ 781 w 2215"/>
                <a:gd name="T99" fmla="*/ 1780 h 2153"/>
                <a:gd name="T100" fmla="*/ 586 w 2215"/>
                <a:gd name="T101" fmla="*/ 1742 h 2153"/>
                <a:gd name="T102" fmla="*/ 442 w 2215"/>
                <a:gd name="T103" fmla="*/ 1688 h 2153"/>
                <a:gd name="T104" fmla="*/ 343 w 2215"/>
                <a:gd name="T105" fmla="*/ 1563 h 2153"/>
                <a:gd name="T106" fmla="*/ 273 w 2215"/>
                <a:gd name="T107" fmla="*/ 1453 h 2153"/>
                <a:gd name="T108" fmla="*/ 229 w 2215"/>
                <a:gd name="T109" fmla="*/ 1270 h 2153"/>
                <a:gd name="T110" fmla="*/ 84 w 2215"/>
                <a:gd name="T111" fmla="*/ 1124 h 2153"/>
                <a:gd name="T112" fmla="*/ 83 w 2215"/>
                <a:gd name="T113" fmla="*/ 1025 h 2153"/>
                <a:gd name="T114" fmla="*/ 38 w 2215"/>
                <a:gd name="T115" fmla="*/ 914 h 2153"/>
                <a:gd name="T116" fmla="*/ 20 w 2215"/>
                <a:gd name="T117" fmla="*/ 806 h 2153"/>
                <a:gd name="T118" fmla="*/ 229 w 2215"/>
                <a:gd name="T119" fmla="*/ 744 h 2153"/>
                <a:gd name="T120" fmla="*/ 446 w 2215"/>
                <a:gd name="T121" fmla="*/ 649 h 2153"/>
                <a:gd name="T122" fmla="*/ 556 w 2215"/>
                <a:gd name="T123" fmla="*/ 583 h 2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215" h="2153">
                  <a:moveTo>
                    <a:pt x="572" y="591"/>
                  </a:moveTo>
                  <a:lnTo>
                    <a:pt x="575" y="593"/>
                  </a:lnTo>
                  <a:lnTo>
                    <a:pt x="576" y="593"/>
                  </a:lnTo>
                  <a:lnTo>
                    <a:pt x="576" y="592"/>
                  </a:lnTo>
                  <a:lnTo>
                    <a:pt x="578" y="589"/>
                  </a:lnTo>
                  <a:lnTo>
                    <a:pt x="579" y="583"/>
                  </a:lnTo>
                  <a:lnTo>
                    <a:pt x="579" y="582"/>
                  </a:lnTo>
                  <a:lnTo>
                    <a:pt x="580" y="578"/>
                  </a:lnTo>
                  <a:lnTo>
                    <a:pt x="581" y="571"/>
                  </a:lnTo>
                  <a:lnTo>
                    <a:pt x="582" y="563"/>
                  </a:lnTo>
                  <a:lnTo>
                    <a:pt x="584" y="555"/>
                  </a:lnTo>
                  <a:lnTo>
                    <a:pt x="582" y="549"/>
                  </a:lnTo>
                  <a:lnTo>
                    <a:pt x="580" y="539"/>
                  </a:lnTo>
                  <a:lnTo>
                    <a:pt x="578" y="530"/>
                  </a:lnTo>
                  <a:lnTo>
                    <a:pt x="578" y="526"/>
                  </a:lnTo>
                  <a:lnTo>
                    <a:pt x="578" y="521"/>
                  </a:lnTo>
                  <a:lnTo>
                    <a:pt x="578" y="516"/>
                  </a:lnTo>
                  <a:lnTo>
                    <a:pt x="579" y="513"/>
                  </a:lnTo>
                  <a:lnTo>
                    <a:pt x="582" y="504"/>
                  </a:lnTo>
                  <a:lnTo>
                    <a:pt x="587" y="496"/>
                  </a:lnTo>
                  <a:lnTo>
                    <a:pt x="591" y="492"/>
                  </a:lnTo>
                  <a:lnTo>
                    <a:pt x="594" y="490"/>
                  </a:lnTo>
                  <a:lnTo>
                    <a:pt x="600" y="489"/>
                  </a:lnTo>
                  <a:lnTo>
                    <a:pt x="606" y="489"/>
                  </a:lnTo>
                  <a:lnTo>
                    <a:pt x="624" y="498"/>
                  </a:lnTo>
                  <a:lnTo>
                    <a:pt x="638" y="505"/>
                  </a:lnTo>
                  <a:lnTo>
                    <a:pt x="648" y="507"/>
                  </a:lnTo>
                  <a:lnTo>
                    <a:pt x="655" y="508"/>
                  </a:lnTo>
                  <a:lnTo>
                    <a:pt x="662" y="509"/>
                  </a:lnTo>
                  <a:lnTo>
                    <a:pt x="667" y="513"/>
                  </a:lnTo>
                  <a:lnTo>
                    <a:pt x="670" y="514"/>
                  </a:lnTo>
                  <a:lnTo>
                    <a:pt x="675" y="515"/>
                  </a:lnTo>
                  <a:lnTo>
                    <a:pt x="682" y="515"/>
                  </a:lnTo>
                  <a:lnTo>
                    <a:pt x="691" y="515"/>
                  </a:lnTo>
                  <a:lnTo>
                    <a:pt x="707" y="515"/>
                  </a:lnTo>
                  <a:lnTo>
                    <a:pt x="723" y="514"/>
                  </a:lnTo>
                  <a:lnTo>
                    <a:pt x="738" y="514"/>
                  </a:lnTo>
                  <a:lnTo>
                    <a:pt x="756" y="514"/>
                  </a:lnTo>
                  <a:lnTo>
                    <a:pt x="763" y="514"/>
                  </a:lnTo>
                  <a:lnTo>
                    <a:pt x="770" y="514"/>
                  </a:lnTo>
                  <a:lnTo>
                    <a:pt x="776" y="513"/>
                  </a:lnTo>
                  <a:lnTo>
                    <a:pt x="779" y="510"/>
                  </a:lnTo>
                  <a:lnTo>
                    <a:pt x="783" y="505"/>
                  </a:lnTo>
                  <a:lnTo>
                    <a:pt x="789" y="500"/>
                  </a:lnTo>
                  <a:lnTo>
                    <a:pt x="793" y="497"/>
                  </a:lnTo>
                  <a:lnTo>
                    <a:pt x="796" y="497"/>
                  </a:lnTo>
                  <a:lnTo>
                    <a:pt x="800" y="497"/>
                  </a:lnTo>
                  <a:lnTo>
                    <a:pt x="803" y="501"/>
                  </a:lnTo>
                  <a:lnTo>
                    <a:pt x="808" y="504"/>
                  </a:lnTo>
                  <a:lnTo>
                    <a:pt x="813" y="507"/>
                  </a:lnTo>
                  <a:lnTo>
                    <a:pt x="818" y="509"/>
                  </a:lnTo>
                  <a:lnTo>
                    <a:pt x="822" y="511"/>
                  </a:lnTo>
                  <a:lnTo>
                    <a:pt x="827" y="513"/>
                  </a:lnTo>
                  <a:lnTo>
                    <a:pt x="832" y="513"/>
                  </a:lnTo>
                  <a:lnTo>
                    <a:pt x="836" y="511"/>
                  </a:lnTo>
                  <a:lnTo>
                    <a:pt x="839" y="509"/>
                  </a:lnTo>
                  <a:lnTo>
                    <a:pt x="845" y="504"/>
                  </a:lnTo>
                  <a:lnTo>
                    <a:pt x="851" y="500"/>
                  </a:lnTo>
                  <a:lnTo>
                    <a:pt x="855" y="498"/>
                  </a:lnTo>
                  <a:lnTo>
                    <a:pt x="858" y="497"/>
                  </a:lnTo>
                  <a:lnTo>
                    <a:pt x="864" y="497"/>
                  </a:lnTo>
                  <a:lnTo>
                    <a:pt x="871" y="497"/>
                  </a:lnTo>
                  <a:lnTo>
                    <a:pt x="878" y="497"/>
                  </a:lnTo>
                  <a:lnTo>
                    <a:pt x="887" y="497"/>
                  </a:lnTo>
                  <a:lnTo>
                    <a:pt x="894" y="496"/>
                  </a:lnTo>
                  <a:lnTo>
                    <a:pt x="900" y="494"/>
                  </a:lnTo>
                  <a:lnTo>
                    <a:pt x="906" y="491"/>
                  </a:lnTo>
                  <a:lnTo>
                    <a:pt x="910" y="488"/>
                  </a:lnTo>
                  <a:lnTo>
                    <a:pt x="913" y="485"/>
                  </a:lnTo>
                  <a:lnTo>
                    <a:pt x="914" y="480"/>
                  </a:lnTo>
                  <a:lnTo>
                    <a:pt x="914" y="473"/>
                  </a:lnTo>
                  <a:lnTo>
                    <a:pt x="913" y="466"/>
                  </a:lnTo>
                  <a:lnTo>
                    <a:pt x="914" y="463"/>
                  </a:lnTo>
                  <a:lnTo>
                    <a:pt x="915" y="460"/>
                  </a:lnTo>
                  <a:lnTo>
                    <a:pt x="918" y="459"/>
                  </a:lnTo>
                  <a:lnTo>
                    <a:pt x="922" y="458"/>
                  </a:lnTo>
                  <a:lnTo>
                    <a:pt x="931" y="459"/>
                  </a:lnTo>
                  <a:lnTo>
                    <a:pt x="937" y="461"/>
                  </a:lnTo>
                  <a:lnTo>
                    <a:pt x="941" y="465"/>
                  </a:lnTo>
                  <a:lnTo>
                    <a:pt x="946" y="467"/>
                  </a:lnTo>
                  <a:lnTo>
                    <a:pt x="949" y="467"/>
                  </a:lnTo>
                  <a:lnTo>
                    <a:pt x="951" y="465"/>
                  </a:lnTo>
                  <a:lnTo>
                    <a:pt x="953" y="463"/>
                  </a:lnTo>
                  <a:lnTo>
                    <a:pt x="957" y="458"/>
                  </a:lnTo>
                  <a:lnTo>
                    <a:pt x="963" y="448"/>
                  </a:lnTo>
                  <a:lnTo>
                    <a:pt x="968" y="439"/>
                  </a:lnTo>
                  <a:lnTo>
                    <a:pt x="973" y="429"/>
                  </a:lnTo>
                  <a:lnTo>
                    <a:pt x="981" y="421"/>
                  </a:lnTo>
                  <a:lnTo>
                    <a:pt x="983" y="419"/>
                  </a:lnTo>
                  <a:lnTo>
                    <a:pt x="987" y="416"/>
                  </a:lnTo>
                  <a:lnTo>
                    <a:pt x="990" y="415"/>
                  </a:lnTo>
                  <a:lnTo>
                    <a:pt x="994" y="415"/>
                  </a:lnTo>
                  <a:lnTo>
                    <a:pt x="1002" y="417"/>
                  </a:lnTo>
                  <a:lnTo>
                    <a:pt x="1010" y="420"/>
                  </a:lnTo>
                  <a:lnTo>
                    <a:pt x="1013" y="419"/>
                  </a:lnTo>
                  <a:lnTo>
                    <a:pt x="1015" y="417"/>
                  </a:lnTo>
                  <a:lnTo>
                    <a:pt x="1016" y="415"/>
                  </a:lnTo>
                  <a:lnTo>
                    <a:pt x="1015" y="412"/>
                  </a:lnTo>
                  <a:lnTo>
                    <a:pt x="1014" y="407"/>
                  </a:lnTo>
                  <a:lnTo>
                    <a:pt x="1014" y="403"/>
                  </a:lnTo>
                  <a:lnTo>
                    <a:pt x="1014" y="400"/>
                  </a:lnTo>
                  <a:lnTo>
                    <a:pt x="1016" y="397"/>
                  </a:lnTo>
                  <a:lnTo>
                    <a:pt x="1019" y="396"/>
                  </a:lnTo>
                  <a:lnTo>
                    <a:pt x="1021" y="395"/>
                  </a:lnTo>
                  <a:lnTo>
                    <a:pt x="1025" y="395"/>
                  </a:lnTo>
                  <a:lnTo>
                    <a:pt x="1029" y="395"/>
                  </a:lnTo>
                  <a:lnTo>
                    <a:pt x="1034" y="395"/>
                  </a:lnTo>
                  <a:lnTo>
                    <a:pt x="1041" y="394"/>
                  </a:lnTo>
                  <a:lnTo>
                    <a:pt x="1048" y="391"/>
                  </a:lnTo>
                  <a:lnTo>
                    <a:pt x="1055" y="388"/>
                  </a:lnTo>
                  <a:lnTo>
                    <a:pt x="1064" y="383"/>
                  </a:lnTo>
                  <a:lnTo>
                    <a:pt x="1072" y="377"/>
                  </a:lnTo>
                  <a:lnTo>
                    <a:pt x="1079" y="369"/>
                  </a:lnTo>
                  <a:lnTo>
                    <a:pt x="1085" y="360"/>
                  </a:lnTo>
                  <a:lnTo>
                    <a:pt x="1094" y="344"/>
                  </a:lnTo>
                  <a:lnTo>
                    <a:pt x="1098" y="332"/>
                  </a:lnTo>
                  <a:lnTo>
                    <a:pt x="1101" y="327"/>
                  </a:lnTo>
                  <a:lnTo>
                    <a:pt x="1103" y="325"/>
                  </a:lnTo>
                  <a:lnTo>
                    <a:pt x="1105" y="322"/>
                  </a:lnTo>
                  <a:lnTo>
                    <a:pt x="1109" y="321"/>
                  </a:lnTo>
                  <a:lnTo>
                    <a:pt x="1115" y="321"/>
                  </a:lnTo>
                  <a:lnTo>
                    <a:pt x="1118" y="319"/>
                  </a:lnTo>
                  <a:lnTo>
                    <a:pt x="1121" y="313"/>
                  </a:lnTo>
                  <a:lnTo>
                    <a:pt x="1121" y="305"/>
                  </a:lnTo>
                  <a:lnTo>
                    <a:pt x="1118" y="292"/>
                  </a:lnTo>
                  <a:lnTo>
                    <a:pt x="1115" y="278"/>
                  </a:lnTo>
                  <a:lnTo>
                    <a:pt x="1111" y="267"/>
                  </a:lnTo>
                  <a:lnTo>
                    <a:pt x="1108" y="257"/>
                  </a:lnTo>
                  <a:lnTo>
                    <a:pt x="1107" y="251"/>
                  </a:lnTo>
                  <a:lnTo>
                    <a:pt x="1107" y="246"/>
                  </a:lnTo>
                  <a:lnTo>
                    <a:pt x="1108" y="244"/>
                  </a:lnTo>
                  <a:lnTo>
                    <a:pt x="1109" y="242"/>
                  </a:lnTo>
                  <a:lnTo>
                    <a:pt x="1113" y="240"/>
                  </a:lnTo>
                  <a:lnTo>
                    <a:pt x="1116" y="239"/>
                  </a:lnTo>
                  <a:lnTo>
                    <a:pt x="1124" y="236"/>
                  </a:lnTo>
                  <a:lnTo>
                    <a:pt x="1129" y="232"/>
                  </a:lnTo>
                  <a:lnTo>
                    <a:pt x="1130" y="230"/>
                  </a:lnTo>
                  <a:lnTo>
                    <a:pt x="1132" y="226"/>
                  </a:lnTo>
                  <a:lnTo>
                    <a:pt x="1130" y="224"/>
                  </a:lnTo>
                  <a:lnTo>
                    <a:pt x="1129" y="219"/>
                  </a:lnTo>
                  <a:lnTo>
                    <a:pt x="1127" y="211"/>
                  </a:lnTo>
                  <a:lnTo>
                    <a:pt x="1123" y="200"/>
                  </a:lnTo>
                  <a:lnTo>
                    <a:pt x="1121" y="190"/>
                  </a:lnTo>
                  <a:lnTo>
                    <a:pt x="1120" y="182"/>
                  </a:lnTo>
                  <a:lnTo>
                    <a:pt x="1121" y="176"/>
                  </a:lnTo>
                  <a:lnTo>
                    <a:pt x="1123" y="171"/>
                  </a:lnTo>
                  <a:lnTo>
                    <a:pt x="1124" y="169"/>
                  </a:lnTo>
                  <a:lnTo>
                    <a:pt x="1127" y="168"/>
                  </a:lnTo>
                  <a:lnTo>
                    <a:pt x="1130" y="168"/>
                  </a:lnTo>
                  <a:lnTo>
                    <a:pt x="1133" y="167"/>
                  </a:lnTo>
                  <a:lnTo>
                    <a:pt x="1136" y="167"/>
                  </a:lnTo>
                  <a:lnTo>
                    <a:pt x="1139" y="166"/>
                  </a:lnTo>
                  <a:lnTo>
                    <a:pt x="1140" y="163"/>
                  </a:lnTo>
                  <a:lnTo>
                    <a:pt x="1141" y="161"/>
                  </a:lnTo>
                  <a:lnTo>
                    <a:pt x="1140" y="155"/>
                  </a:lnTo>
                  <a:lnTo>
                    <a:pt x="1136" y="148"/>
                  </a:lnTo>
                  <a:lnTo>
                    <a:pt x="1135" y="145"/>
                  </a:lnTo>
                  <a:lnTo>
                    <a:pt x="1134" y="141"/>
                  </a:lnTo>
                  <a:lnTo>
                    <a:pt x="1133" y="136"/>
                  </a:lnTo>
                  <a:lnTo>
                    <a:pt x="1133" y="130"/>
                  </a:lnTo>
                  <a:lnTo>
                    <a:pt x="1133" y="116"/>
                  </a:lnTo>
                  <a:lnTo>
                    <a:pt x="1135" y="100"/>
                  </a:lnTo>
                  <a:lnTo>
                    <a:pt x="1136" y="84"/>
                  </a:lnTo>
                  <a:lnTo>
                    <a:pt x="1139" y="64"/>
                  </a:lnTo>
                  <a:lnTo>
                    <a:pt x="1141" y="48"/>
                  </a:lnTo>
                  <a:lnTo>
                    <a:pt x="1143" y="32"/>
                  </a:lnTo>
                  <a:lnTo>
                    <a:pt x="1146" y="21"/>
                  </a:lnTo>
                  <a:lnTo>
                    <a:pt x="1147" y="12"/>
                  </a:lnTo>
                  <a:lnTo>
                    <a:pt x="1149" y="10"/>
                  </a:lnTo>
                  <a:lnTo>
                    <a:pt x="1152" y="9"/>
                  </a:lnTo>
                  <a:lnTo>
                    <a:pt x="1157" y="7"/>
                  </a:lnTo>
                  <a:lnTo>
                    <a:pt x="1164" y="6"/>
                  </a:lnTo>
                  <a:lnTo>
                    <a:pt x="1174" y="4"/>
                  </a:lnTo>
                  <a:lnTo>
                    <a:pt x="1185" y="1"/>
                  </a:lnTo>
                  <a:lnTo>
                    <a:pt x="1195" y="0"/>
                  </a:lnTo>
                  <a:lnTo>
                    <a:pt x="1204" y="0"/>
                  </a:lnTo>
                  <a:lnTo>
                    <a:pt x="1214" y="1"/>
                  </a:lnTo>
                  <a:lnTo>
                    <a:pt x="1221" y="4"/>
                  </a:lnTo>
                  <a:lnTo>
                    <a:pt x="1229" y="6"/>
                  </a:lnTo>
                  <a:lnTo>
                    <a:pt x="1240" y="7"/>
                  </a:lnTo>
                  <a:lnTo>
                    <a:pt x="1253" y="7"/>
                  </a:lnTo>
                  <a:lnTo>
                    <a:pt x="1266" y="7"/>
                  </a:lnTo>
                  <a:lnTo>
                    <a:pt x="1273" y="7"/>
                  </a:lnTo>
                  <a:lnTo>
                    <a:pt x="1279" y="9"/>
                  </a:lnTo>
                  <a:lnTo>
                    <a:pt x="1286" y="11"/>
                  </a:lnTo>
                  <a:lnTo>
                    <a:pt x="1292" y="13"/>
                  </a:lnTo>
                  <a:lnTo>
                    <a:pt x="1304" y="21"/>
                  </a:lnTo>
                  <a:lnTo>
                    <a:pt x="1313" y="28"/>
                  </a:lnTo>
                  <a:lnTo>
                    <a:pt x="1318" y="31"/>
                  </a:lnTo>
                  <a:lnTo>
                    <a:pt x="1324" y="32"/>
                  </a:lnTo>
                  <a:lnTo>
                    <a:pt x="1330" y="31"/>
                  </a:lnTo>
                  <a:lnTo>
                    <a:pt x="1336" y="31"/>
                  </a:lnTo>
                  <a:lnTo>
                    <a:pt x="1342" y="30"/>
                  </a:lnTo>
                  <a:lnTo>
                    <a:pt x="1348" y="29"/>
                  </a:lnTo>
                  <a:lnTo>
                    <a:pt x="1354" y="30"/>
                  </a:lnTo>
                  <a:lnTo>
                    <a:pt x="1357" y="31"/>
                  </a:lnTo>
                  <a:lnTo>
                    <a:pt x="1367" y="38"/>
                  </a:lnTo>
                  <a:lnTo>
                    <a:pt x="1379" y="47"/>
                  </a:lnTo>
                  <a:lnTo>
                    <a:pt x="1393" y="56"/>
                  </a:lnTo>
                  <a:lnTo>
                    <a:pt x="1407" y="64"/>
                  </a:lnTo>
                  <a:lnTo>
                    <a:pt x="1417" y="70"/>
                  </a:lnTo>
                  <a:lnTo>
                    <a:pt x="1425" y="74"/>
                  </a:lnTo>
                  <a:lnTo>
                    <a:pt x="1434" y="78"/>
                  </a:lnTo>
                  <a:lnTo>
                    <a:pt x="1441" y="79"/>
                  </a:lnTo>
                  <a:lnTo>
                    <a:pt x="1457" y="81"/>
                  </a:lnTo>
                  <a:lnTo>
                    <a:pt x="1479" y="81"/>
                  </a:lnTo>
                  <a:lnTo>
                    <a:pt x="1504" y="81"/>
                  </a:lnTo>
                  <a:lnTo>
                    <a:pt x="1529" y="82"/>
                  </a:lnTo>
                  <a:lnTo>
                    <a:pt x="1539" y="84"/>
                  </a:lnTo>
                  <a:lnTo>
                    <a:pt x="1549" y="85"/>
                  </a:lnTo>
                  <a:lnTo>
                    <a:pt x="1556" y="86"/>
                  </a:lnTo>
                  <a:lnTo>
                    <a:pt x="1563" y="88"/>
                  </a:lnTo>
                  <a:lnTo>
                    <a:pt x="1569" y="91"/>
                  </a:lnTo>
                  <a:lnTo>
                    <a:pt x="1574" y="92"/>
                  </a:lnTo>
                  <a:lnTo>
                    <a:pt x="1580" y="93"/>
                  </a:lnTo>
                  <a:lnTo>
                    <a:pt x="1584" y="93"/>
                  </a:lnTo>
                  <a:lnTo>
                    <a:pt x="1589" y="92"/>
                  </a:lnTo>
                  <a:lnTo>
                    <a:pt x="1594" y="89"/>
                  </a:lnTo>
                  <a:lnTo>
                    <a:pt x="1598" y="87"/>
                  </a:lnTo>
                  <a:lnTo>
                    <a:pt x="1600" y="82"/>
                  </a:lnTo>
                  <a:lnTo>
                    <a:pt x="1606" y="72"/>
                  </a:lnTo>
                  <a:lnTo>
                    <a:pt x="1613" y="61"/>
                  </a:lnTo>
                  <a:lnTo>
                    <a:pt x="1619" y="55"/>
                  </a:lnTo>
                  <a:lnTo>
                    <a:pt x="1625" y="50"/>
                  </a:lnTo>
                  <a:lnTo>
                    <a:pt x="1631" y="47"/>
                  </a:lnTo>
                  <a:lnTo>
                    <a:pt x="1639" y="45"/>
                  </a:lnTo>
                  <a:lnTo>
                    <a:pt x="1647" y="47"/>
                  </a:lnTo>
                  <a:lnTo>
                    <a:pt x="1655" y="49"/>
                  </a:lnTo>
                  <a:lnTo>
                    <a:pt x="1661" y="53"/>
                  </a:lnTo>
                  <a:lnTo>
                    <a:pt x="1667" y="57"/>
                  </a:lnTo>
                  <a:lnTo>
                    <a:pt x="1675" y="68"/>
                  </a:lnTo>
                  <a:lnTo>
                    <a:pt x="1682" y="78"/>
                  </a:lnTo>
                  <a:lnTo>
                    <a:pt x="1686" y="82"/>
                  </a:lnTo>
                  <a:lnTo>
                    <a:pt x="1689" y="85"/>
                  </a:lnTo>
                  <a:lnTo>
                    <a:pt x="1694" y="87"/>
                  </a:lnTo>
                  <a:lnTo>
                    <a:pt x="1699" y="89"/>
                  </a:lnTo>
                  <a:lnTo>
                    <a:pt x="1703" y="89"/>
                  </a:lnTo>
                  <a:lnTo>
                    <a:pt x="1708" y="88"/>
                  </a:lnTo>
                  <a:lnTo>
                    <a:pt x="1712" y="87"/>
                  </a:lnTo>
                  <a:lnTo>
                    <a:pt x="1716" y="85"/>
                  </a:lnTo>
                  <a:lnTo>
                    <a:pt x="1724" y="78"/>
                  </a:lnTo>
                  <a:lnTo>
                    <a:pt x="1733" y="69"/>
                  </a:lnTo>
                  <a:lnTo>
                    <a:pt x="1738" y="66"/>
                  </a:lnTo>
                  <a:lnTo>
                    <a:pt x="1743" y="63"/>
                  </a:lnTo>
                  <a:lnTo>
                    <a:pt x="1747" y="62"/>
                  </a:lnTo>
                  <a:lnTo>
                    <a:pt x="1751" y="63"/>
                  </a:lnTo>
                  <a:lnTo>
                    <a:pt x="1751" y="69"/>
                  </a:lnTo>
                  <a:lnTo>
                    <a:pt x="1750" y="81"/>
                  </a:lnTo>
                  <a:lnTo>
                    <a:pt x="1747" y="93"/>
                  </a:lnTo>
                  <a:lnTo>
                    <a:pt x="1746" y="99"/>
                  </a:lnTo>
                  <a:lnTo>
                    <a:pt x="1744" y="107"/>
                  </a:lnTo>
                  <a:lnTo>
                    <a:pt x="1741" y="117"/>
                  </a:lnTo>
                  <a:lnTo>
                    <a:pt x="1738" y="122"/>
                  </a:lnTo>
                  <a:lnTo>
                    <a:pt x="1734" y="126"/>
                  </a:lnTo>
                  <a:lnTo>
                    <a:pt x="1731" y="130"/>
                  </a:lnTo>
                  <a:lnTo>
                    <a:pt x="1728" y="133"/>
                  </a:lnTo>
                  <a:lnTo>
                    <a:pt x="1719" y="141"/>
                  </a:lnTo>
                  <a:lnTo>
                    <a:pt x="1710" y="148"/>
                  </a:lnTo>
                  <a:lnTo>
                    <a:pt x="1708" y="152"/>
                  </a:lnTo>
                  <a:lnTo>
                    <a:pt x="1706" y="158"/>
                  </a:lnTo>
                  <a:lnTo>
                    <a:pt x="1705" y="166"/>
                  </a:lnTo>
                  <a:lnTo>
                    <a:pt x="1703" y="173"/>
                  </a:lnTo>
                  <a:lnTo>
                    <a:pt x="1703" y="189"/>
                  </a:lnTo>
                  <a:lnTo>
                    <a:pt x="1702" y="204"/>
                  </a:lnTo>
                  <a:lnTo>
                    <a:pt x="1702" y="206"/>
                  </a:lnTo>
                  <a:lnTo>
                    <a:pt x="1703" y="208"/>
                  </a:lnTo>
                  <a:lnTo>
                    <a:pt x="1705" y="211"/>
                  </a:lnTo>
                  <a:lnTo>
                    <a:pt x="1706" y="212"/>
                  </a:lnTo>
                  <a:lnTo>
                    <a:pt x="1710" y="214"/>
                  </a:lnTo>
                  <a:lnTo>
                    <a:pt x="1715" y="214"/>
                  </a:lnTo>
                  <a:lnTo>
                    <a:pt x="1721" y="213"/>
                  </a:lnTo>
                  <a:lnTo>
                    <a:pt x="1726" y="209"/>
                  </a:lnTo>
                  <a:lnTo>
                    <a:pt x="1730" y="205"/>
                  </a:lnTo>
                  <a:lnTo>
                    <a:pt x="1733" y="198"/>
                  </a:lnTo>
                  <a:lnTo>
                    <a:pt x="1734" y="188"/>
                  </a:lnTo>
                  <a:lnTo>
                    <a:pt x="1733" y="179"/>
                  </a:lnTo>
                  <a:lnTo>
                    <a:pt x="1732" y="169"/>
                  </a:lnTo>
                  <a:lnTo>
                    <a:pt x="1732" y="161"/>
                  </a:lnTo>
                  <a:lnTo>
                    <a:pt x="1733" y="156"/>
                  </a:lnTo>
                  <a:lnTo>
                    <a:pt x="1737" y="151"/>
                  </a:lnTo>
                  <a:lnTo>
                    <a:pt x="1739" y="150"/>
                  </a:lnTo>
                  <a:lnTo>
                    <a:pt x="1741" y="149"/>
                  </a:lnTo>
                  <a:lnTo>
                    <a:pt x="1744" y="149"/>
                  </a:lnTo>
                  <a:lnTo>
                    <a:pt x="1746" y="150"/>
                  </a:lnTo>
                  <a:lnTo>
                    <a:pt x="1758" y="156"/>
                  </a:lnTo>
                  <a:lnTo>
                    <a:pt x="1772" y="163"/>
                  </a:lnTo>
                  <a:lnTo>
                    <a:pt x="1778" y="166"/>
                  </a:lnTo>
                  <a:lnTo>
                    <a:pt x="1784" y="168"/>
                  </a:lnTo>
                  <a:lnTo>
                    <a:pt x="1789" y="168"/>
                  </a:lnTo>
                  <a:lnTo>
                    <a:pt x="1794" y="166"/>
                  </a:lnTo>
                  <a:lnTo>
                    <a:pt x="1802" y="158"/>
                  </a:lnTo>
                  <a:lnTo>
                    <a:pt x="1815" y="149"/>
                  </a:lnTo>
                  <a:lnTo>
                    <a:pt x="1832" y="138"/>
                  </a:lnTo>
                  <a:lnTo>
                    <a:pt x="1853" y="127"/>
                  </a:lnTo>
                  <a:lnTo>
                    <a:pt x="1873" y="119"/>
                  </a:lnTo>
                  <a:lnTo>
                    <a:pt x="1889" y="112"/>
                  </a:lnTo>
                  <a:lnTo>
                    <a:pt x="1903" y="105"/>
                  </a:lnTo>
                  <a:lnTo>
                    <a:pt x="1917" y="98"/>
                  </a:lnTo>
                  <a:lnTo>
                    <a:pt x="1932" y="89"/>
                  </a:lnTo>
                  <a:lnTo>
                    <a:pt x="1942" y="85"/>
                  </a:lnTo>
                  <a:lnTo>
                    <a:pt x="1951" y="82"/>
                  </a:lnTo>
                  <a:lnTo>
                    <a:pt x="1955" y="82"/>
                  </a:lnTo>
                  <a:lnTo>
                    <a:pt x="1958" y="84"/>
                  </a:lnTo>
                  <a:lnTo>
                    <a:pt x="1959" y="84"/>
                  </a:lnTo>
                  <a:lnTo>
                    <a:pt x="1959" y="86"/>
                  </a:lnTo>
                  <a:lnTo>
                    <a:pt x="1959" y="87"/>
                  </a:lnTo>
                  <a:lnTo>
                    <a:pt x="1958" y="97"/>
                  </a:lnTo>
                  <a:lnTo>
                    <a:pt x="1953" y="110"/>
                  </a:lnTo>
                  <a:lnTo>
                    <a:pt x="1951" y="117"/>
                  </a:lnTo>
                  <a:lnTo>
                    <a:pt x="1946" y="122"/>
                  </a:lnTo>
                  <a:lnTo>
                    <a:pt x="1941" y="125"/>
                  </a:lnTo>
                  <a:lnTo>
                    <a:pt x="1935" y="129"/>
                  </a:lnTo>
                  <a:lnTo>
                    <a:pt x="1922" y="132"/>
                  </a:lnTo>
                  <a:lnTo>
                    <a:pt x="1910" y="133"/>
                  </a:lnTo>
                  <a:lnTo>
                    <a:pt x="1905" y="136"/>
                  </a:lnTo>
                  <a:lnTo>
                    <a:pt x="1902" y="138"/>
                  </a:lnTo>
                  <a:lnTo>
                    <a:pt x="1898" y="141"/>
                  </a:lnTo>
                  <a:lnTo>
                    <a:pt x="1895" y="145"/>
                  </a:lnTo>
                  <a:lnTo>
                    <a:pt x="1891" y="150"/>
                  </a:lnTo>
                  <a:lnTo>
                    <a:pt x="1890" y="156"/>
                  </a:lnTo>
                  <a:lnTo>
                    <a:pt x="1888" y="162"/>
                  </a:lnTo>
                  <a:lnTo>
                    <a:pt x="1886" y="169"/>
                  </a:lnTo>
                  <a:lnTo>
                    <a:pt x="1885" y="175"/>
                  </a:lnTo>
                  <a:lnTo>
                    <a:pt x="1882" y="179"/>
                  </a:lnTo>
                  <a:lnTo>
                    <a:pt x="1879" y="182"/>
                  </a:lnTo>
                  <a:lnTo>
                    <a:pt x="1875" y="185"/>
                  </a:lnTo>
                  <a:lnTo>
                    <a:pt x="1865" y="187"/>
                  </a:lnTo>
                  <a:lnTo>
                    <a:pt x="1856" y="187"/>
                  </a:lnTo>
                  <a:lnTo>
                    <a:pt x="1851" y="188"/>
                  </a:lnTo>
                  <a:lnTo>
                    <a:pt x="1846" y="192"/>
                  </a:lnTo>
                  <a:lnTo>
                    <a:pt x="1842" y="196"/>
                  </a:lnTo>
                  <a:lnTo>
                    <a:pt x="1839" y="202"/>
                  </a:lnTo>
                  <a:lnTo>
                    <a:pt x="1832" y="215"/>
                  </a:lnTo>
                  <a:lnTo>
                    <a:pt x="1827" y="227"/>
                  </a:lnTo>
                  <a:lnTo>
                    <a:pt x="1825" y="232"/>
                  </a:lnTo>
                  <a:lnTo>
                    <a:pt x="1822" y="236"/>
                  </a:lnTo>
                  <a:lnTo>
                    <a:pt x="1820" y="239"/>
                  </a:lnTo>
                  <a:lnTo>
                    <a:pt x="1816" y="240"/>
                  </a:lnTo>
                  <a:lnTo>
                    <a:pt x="1808" y="243"/>
                  </a:lnTo>
                  <a:lnTo>
                    <a:pt x="1798" y="242"/>
                  </a:lnTo>
                  <a:lnTo>
                    <a:pt x="1794" y="242"/>
                  </a:lnTo>
                  <a:lnTo>
                    <a:pt x="1788" y="243"/>
                  </a:lnTo>
                  <a:lnTo>
                    <a:pt x="1783" y="244"/>
                  </a:lnTo>
                  <a:lnTo>
                    <a:pt x="1778" y="246"/>
                  </a:lnTo>
                  <a:lnTo>
                    <a:pt x="1769" y="252"/>
                  </a:lnTo>
                  <a:lnTo>
                    <a:pt x="1762" y="259"/>
                  </a:lnTo>
                  <a:lnTo>
                    <a:pt x="1746" y="271"/>
                  </a:lnTo>
                  <a:lnTo>
                    <a:pt x="1733" y="286"/>
                  </a:lnTo>
                  <a:lnTo>
                    <a:pt x="1727" y="294"/>
                  </a:lnTo>
                  <a:lnTo>
                    <a:pt x="1722" y="300"/>
                  </a:lnTo>
                  <a:lnTo>
                    <a:pt x="1718" y="307"/>
                  </a:lnTo>
                  <a:lnTo>
                    <a:pt x="1713" y="318"/>
                  </a:lnTo>
                  <a:lnTo>
                    <a:pt x="1709" y="328"/>
                  </a:lnTo>
                  <a:lnTo>
                    <a:pt x="1708" y="335"/>
                  </a:lnTo>
                  <a:lnTo>
                    <a:pt x="1709" y="341"/>
                  </a:lnTo>
                  <a:lnTo>
                    <a:pt x="1710" y="349"/>
                  </a:lnTo>
                  <a:lnTo>
                    <a:pt x="1710" y="353"/>
                  </a:lnTo>
                  <a:lnTo>
                    <a:pt x="1709" y="357"/>
                  </a:lnTo>
                  <a:lnTo>
                    <a:pt x="1706" y="362"/>
                  </a:lnTo>
                  <a:lnTo>
                    <a:pt x="1701" y="366"/>
                  </a:lnTo>
                  <a:lnTo>
                    <a:pt x="1690" y="376"/>
                  </a:lnTo>
                  <a:lnTo>
                    <a:pt x="1682" y="383"/>
                  </a:lnTo>
                  <a:lnTo>
                    <a:pt x="1675" y="388"/>
                  </a:lnTo>
                  <a:lnTo>
                    <a:pt x="1670" y="390"/>
                  </a:lnTo>
                  <a:lnTo>
                    <a:pt x="1665" y="391"/>
                  </a:lnTo>
                  <a:lnTo>
                    <a:pt x="1659" y="391"/>
                  </a:lnTo>
                  <a:lnTo>
                    <a:pt x="1655" y="393"/>
                  </a:lnTo>
                  <a:lnTo>
                    <a:pt x="1646" y="396"/>
                  </a:lnTo>
                  <a:lnTo>
                    <a:pt x="1638" y="402"/>
                  </a:lnTo>
                  <a:lnTo>
                    <a:pt x="1626" y="412"/>
                  </a:lnTo>
                  <a:lnTo>
                    <a:pt x="1621" y="417"/>
                  </a:lnTo>
                  <a:lnTo>
                    <a:pt x="1618" y="423"/>
                  </a:lnTo>
                  <a:lnTo>
                    <a:pt x="1615" y="428"/>
                  </a:lnTo>
                  <a:lnTo>
                    <a:pt x="1614" y="433"/>
                  </a:lnTo>
                  <a:lnTo>
                    <a:pt x="1612" y="442"/>
                  </a:lnTo>
                  <a:lnTo>
                    <a:pt x="1608" y="451"/>
                  </a:lnTo>
                  <a:lnTo>
                    <a:pt x="1600" y="463"/>
                  </a:lnTo>
                  <a:lnTo>
                    <a:pt x="1587" y="477"/>
                  </a:lnTo>
                  <a:lnTo>
                    <a:pt x="1573" y="491"/>
                  </a:lnTo>
                  <a:lnTo>
                    <a:pt x="1563" y="502"/>
                  </a:lnTo>
                  <a:lnTo>
                    <a:pt x="1560" y="505"/>
                  </a:lnTo>
                  <a:lnTo>
                    <a:pt x="1557" y="510"/>
                  </a:lnTo>
                  <a:lnTo>
                    <a:pt x="1556" y="516"/>
                  </a:lnTo>
                  <a:lnTo>
                    <a:pt x="1556" y="521"/>
                  </a:lnTo>
                  <a:lnTo>
                    <a:pt x="1556" y="532"/>
                  </a:lnTo>
                  <a:lnTo>
                    <a:pt x="1556" y="541"/>
                  </a:lnTo>
                  <a:lnTo>
                    <a:pt x="1555" y="547"/>
                  </a:lnTo>
                  <a:lnTo>
                    <a:pt x="1554" y="553"/>
                  </a:lnTo>
                  <a:lnTo>
                    <a:pt x="1551" y="559"/>
                  </a:lnTo>
                  <a:lnTo>
                    <a:pt x="1549" y="566"/>
                  </a:lnTo>
                  <a:lnTo>
                    <a:pt x="1548" y="568"/>
                  </a:lnTo>
                  <a:lnTo>
                    <a:pt x="1546" y="571"/>
                  </a:lnTo>
                  <a:lnTo>
                    <a:pt x="1546" y="576"/>
                  </a:lnTo>
                  <a:lnTo>
                    <a:pt x="1550" y="577"/>
                  </a:lnTo>
                  <a:lnTo>
                    <a:pt x="1557" y="579"/>
                  </a:lnTo>
                  <a:lnTo>
                    <a:pt x="1568" y="583"/>
                  </a:lnTo>
                  <a:lnTo>
                    <a:pt x="1580" y="586"/>
                  </a:lnTo>
                  <a:lnTo>
                    <a:pt x="1590" y="590"/>
                  </a:lnTo>
                  <a:lnTo>
                    <a:pt x="1600" y="592"/>
                  </a:lnTo>
                  <a:lnTo>
                    <a:pt x="1606" y="592"/>
                  </a:lnTo>
                  <a:lnTo>
                    <a:pt x="1611" y="592"/>
                  </a:lnTo>
                  <a:lnTo>
                    <a:pt x="1614" y="591"/>
                  </a:lnTo>
                  <a:lnTo>
                    <a:pt x="1619" y="589"/>
                  </a:lnTo>
                  <a:lnTo>
                    <a:pt x="1626" y="585"/>
                  </a:lnTo>
                  <a:lnTo>
                    <a:pt x="1633" y="582"/>
                  </a:lnTo>
                  <a:lnTo>
                    <a:pt x="1638" y="580"/>
                  </a:lnTo>
                  <a:lnTo>
                    <a:pt x="1643" y="580"/>
                  </a:lnTo>
                  <a:lnTo>
                    <a:pt x="1646" y="582"/>
                  </a:lnTo>
                  <a:lnTo>
                    <a:pt x="1651" y="583"/>
                  </a:lnTo>
                  <a:lnTo>
                    <a:pt x="1656" y="584"/>
                  </a:lnTo>
                  <a:lnTo>
                    <a:pt x="1659" y="587"/>
                  </a:lnTo>
                  <a:lnTo>
                    <a:pt x="1663" y="591"/>
                  </a:lnTo>
                  <a:lnTo>
                    <a:pt x="1668" y="597"/>
                  </a:lnTo>
                  <a:lnTo>
                    <a:pt x="1675" y="610"/>
                  </a:lnTo>
                  <a:lnTo>
                    <a:pt x="1683" y="624"/>
                  </a:lnTo>
                  <a:lnTo>
                    <a:pt x="1688" y="631"/>
                  </a:lnTo>
                  <a:lnTo>
                    <a:pt x="1693" y="637"/>
                  </a:lnTo>
                  <a:lnTo>
                    <a:pt x="1699" y="642"/>
                  </a:lnTo>
                  <a:lnTo>
                    <a:pt x="1705" y="645"/>
                  </a:lnTo>
                  <a:lnTo>
                    <a:pt x="1719" y="647"/>
                  </a:lnTo>
                  <a:lnTo>
                    <a:pt x="1734" y="652"/>
                  </a:lnTo>
                  <a:lnTo>
                    <a:pt x="1741" y="655"/>
                  </a:lnTo>
                  <a:lnTo>
                    <a:pt x="1747" y="659"/>
                  </a:lnTo>
                  <a:lnTo>
                    <a:pt x="1752" y="665"/>
                  </a:lnTo>
                  <a:lnTo>
                    <a:pt x="1756" y="671"/>
                  </a:lnTo>
                  <a:lnTo>
                    <a:pt x="1759" y="684"/>
                  </a:lnTo>
                  <a:lnTo>
                    <a:pt x="1763" y="696"/>
                  </a:lnTo>
                  <a:lnTo>
                    <a:pt x="1768" y="709"/>
                  </a:lnTo>
                  <a:lnTo>
                    <a:pt x="1772" y="723"/>
                  </a:lnTo>
                  <a:lnTo>
                    <a:pt x="1777" y="729"/>
                  </a:lnTo>
                  <a:lnTo>
                    <a:pt x="1781" y="735"/>
                  </a:lnTo>
                  <a:lnTo>
                    <a:pt x="1785" y="740"/>
                  </a:lnTo>
                  <a:lnTo>
                    <a:pt x="1791" y="743"/>
                  </a:lnTo>
                  <a:lnTo>
                    <a:pt x="1797" y="747"/>
                  </a:lnTo>
                  <a:lnTo>
                    <a:pt x="1803" y="749"/>
                  </a:lnTo>
                  <a:lnTo>
                    <a:pt x="1809" y="750"/>
                  </a:lnTo>
                  <a:lnTo>
                    <a:pt x="1815" y="750"/>
                  </a:lnTo>
                  <a:lnTo>
                    <a:pt x="1832" y="750"/>
                  </a:lnTo>
                  <a:lnTo>
                    <a:pt x="1853" y="749"/>
                  </a:lnTo>
                  <a:lnTo>
                    <a:pt x="1875" y="748"/>
                  </a:lnTo>
                  <a:lnTo>
                    <a:pt x="1891" y="749"/>
                  </a:lnTo>
                  <a:lnTo>
                    <a:pt x="1903" y="750"/>
                  </a:lnTo>
                  <a:lnTo>
                    <a:pt x="1913" y="750"/>
                  </a:lnTo>
                  <a:lnTo>
                    <a:pt x="1921" y="748"/>
                  </a:lnTo>
                  <a:lnTo>
                    <a:pt x="1930" y="743"/>
                  </a:lnTo>
                  <a:lnTo>
                    <a:pt x="1942" y="737"/>
                  </a:lnTo>
                  <a:lnTo>
                    <a:pt x="1958" y="732"/>
                  </a:lnTo>
                  <a:lnTo>
                    <a:pt x="1965" y="731"/>
                  </a:lnTo>
                  <a:lnTo>
                    <a:pt x="1973" y="731"/>
                  </a:lnTo>
                  <a:lnTo>
                    <a:pt x="1980" y="731"/>
                  </a:lnTo>
                  <a:lnTo>
                    <a:pt x="1986" y="732"/>
                  </a:lnTo>
                  <a:lnTo>
                    <a:pt x="1998" y="736"/>
                  </a:lnTo>
                  <a:lnTo>
                    <a:pt x="2011" y="742"/>
                  </a:lnTo>
                  <a:lnTo>
                    <a:pt x="2023" y="747"/>
                  </a:lnTo>
                  <a:lnTo>
                    <a:pt x="2033" y="750"/>
                  </a:lnTo>
                  <a:lnTo>
                    <a:pt x="2036" y="750"/>
                  </a:lnTo>
                  <a:lnTo>
                    <a:pt x="2039" y="751"/>
                  </a:lnTo>
                  <a:lnTo>
                    <a:pt x="2041" y="753"/>
                  </a:lnTo>
                  <a:lnTo>
                    <a:pt x="2041" y="755"/>
                  </a:lnTo>
                  <a:lnTo>
                    <a:pt x="2040" y="760"/>
                  </a:lnTo>
                  <a:lnTo>
                    <a:pt x="2036" y="769"/>
                  </a:lnTo>
                  <a:lnTo>
                    <a:pt x="2033" y="780"/>
                  </a:lnTo>
                  <a:lnTo>
                    <a:pt x="2031" y="788"/>
                  </a:lnTo>
                  <a:lnTo>
                    <a:pt x="2033" y="794"/>
                  </a:lnTo>
                  <a:lnTo>
                    <a:pt x="2035" y="801"/>
                  </a:lnTo>
                  <a:lnTo>
                    <a:pt x="2037" y="809"/>
                  </a:lnTo>
                  <a:lnTo>
                    <a:pt x="2042" y="816"/>
                  </a:lnTo>
                  <a:lnTo>
                    <a:pt x="2047" y="822"/>
                  </a:lnTo>
                  <a:lnTo>
                    <a:pt x="2052" y="828"/>
                  </a:lnTo>
                  <a:lnTo>
                    <a:pt x="2056" y="831"/>
                  </a:lnTo>
                  <a:lnTo>
                    <a:pt x="2061" y="834"/>
                  </a:lnTo>
                  <a:lnTo>
                    <a:pt x="2066" y="835"/>
                  </a:lnTo>
                  <a:lnTo>
                    <a:pt x="2072" y="837"/>
                  </a:lnTo>
                  <a:lnTo>
                    <a:pt x="2077" y="841"/>
                  </a:lnTo>
                  <a:lnTo>
                    <a:pt x="2081" y="844"/>
                  </a:lnTo>
                  <a:lnTo>
                    <a:pt x="2091" y="853"/>
                  </a:lnTo>
                  <a:lnTo>
                    <a:pt x="2099" y="864"/>
                  </a:lnTo>
                  <a:lnTo>
                    <a:pt x="2104" y="869"/>
                  </a:lnTo>
                  <a:lnTo>
                    <a:pt x="2110" y="872"/>
                  </a:lnTo>
                  <a:lnTo>
                    <a:pt x="2116" y="873"/>
                  </a:lnTo>
                  <a:lnTo>
                    <a:pt x="2123" y="873"/>
                  </a:lnTo>
                  <a:lnTo>
                    <a:pt x="2137" y="869"/>
                  </a:lnTo>
                  <a:lnTo>
                    <a:pt x="2150" y="864"/>
                  </a:lnTo>
                  <a:lnTo>
                    <a:pt x="2155" y="862"/>
                  </a:lnTo>
                  <a:lnTo>
                    <a:pt x="2159" y="860"/>
                  </a:lnTo>
                  <a:lnTo>
                    <a:pt x="2162" y="860"/>
                  </a:lnTo>
                  <a:lnTo>
                    <a:pt x="2165" y="860"/>
                  </a:lnTo>
                  <a:lnTo>
                    <a:pt x="2167" y="863"/>
                  </a:lnTo>
                  <a:lnTo>
                    <a:pt x="2168" y="867"/>
                  </a:lnTo>
                  <a:lnTo>
                    <a:pt x="2168" y="874"/>
                  </a:lnTo>
                  <a:lnTo>
                    <a:pt x="2167" y="885"/>
                  </a:lnTo>
                  <a:lnTo>
                    <a:pt x="2167" y="896"/>
                  </a:lnTo>
                  <a:lnTo>
                    <a:pt x="2167" y="907"/>
                  </a:lnTo>
                  <a:lnTo>
                    <a:pt x="2169" y="917"/>
                  </a:lnTo>
                  <a:lnTo>
                    <a:pt x="2172" y="926"/>
                  </a:lnTo>
                  <a:lnTo>
                    <a:pt x="2174" y="936"/>
                  </a:lnTo>
                  <a:lnTo>
                    <a:pt x="2179" y="944"/>
                  </a:lnTo>
                  <a:lnTo>
                    <a:pt x="2185" y="950"/>
                  </a:lnTo>
                  <a:lnTo>
                    <a:pt x="2191" y="956"/>
                  </a:lnTo>
                  <a:lnTo>
                    <a:pt x="2198" y="962"/>
                  </a:lnTo>
                  <a:lnTo>
                    <a:pt x="2203" y="968"/>
                  </a:lnTo>
                  <a:lnTo>
                    <a:pt x="2206" y="974"/>
                  </a:lnTo>
                  <a:lnTo>
                    <a:pt x="2209" y="981"/>
                  </a:lnTo>
                  <a:lnTo>
                    <a:pt x="2212" y="994"/>
                  </a:lnTo>
                  <a:lnTo>
                    <a:pt x="2213" y="1009"/>
                  </a:lnTo>
                  <a:lnTo>
                    <a:pt x="2215" y="1017"/>
                  </a:lnTo>
                  <a:lnTo>
                    <a:pt x="2213" y="1021"/>
                  </a:lnTo>
                  <a:lnTo>
                    <a:pt x="2211" y="1024"/>
                  </a:lnTo>
                  <a:lnTo>
                    <a:pt x="2209" y="1026"/>
                  </a:lnTo>
                  <a:lnTo>
                    <a:pt x="2200" y="1027"/>
                  </a:lnTo>
                  <a:lnTo>
                    <a:pt x="2190" y="1028"/>
                  </a:lnTo>
                  <a:lnTo>
                    <a:pt x="2182" y="1031"/>
                  </a:lnTo>
                  <a:lnTo>
                    <a:pt x="2175" y="1034"/>
                  </a:lnTo>
                  <a:lnTo>
                    <a:pt x="2167" y="1038"/>
                  </a:lnTo>
                  <a:lnTo>
                    <a:pt x="2159" y="1044"/>
                  </a:lnTo>
                  <a:lnTo>
                    <a:pt x="2152" y="1050"/>
                  </a:lnTo>
                  <a:lnTo>
                    <a:pt x="2144" y="1055"/>
                  </a:lnTo>
                  <a:lnTo>
                    <a:pt x="2140" y="1061"/>
                  </a:lnTo>
                  <a:lnTo>
                    <a:pt x="2136" y="1066"/>
                  </a:lnTo>
                  <a:lnTo>
                    <a:pt x="2132" y="1075"/>
                  </a:lnTo>
                  <a:lnTo>
                    <a:pt x="2128" y="1081"/>
                  </a:lnTo>
                  <a:lnTo>
                    <a:pt x="2125" y="1083"/>
                  </a:lnTo>
                  <a:lnTo>
                    <a:pt x="2122" y="1085"/>
                  </a:lnTo>
                  <a:lnTo>
                    <a:pt x="2117" y="1087"/>
                  </a:lnTo>
                  <a:lnTo>
                    <a:pt x="2111" y="1089"/>
                  </a:lnTo>
                  <a:lnTo>
                    <a:pt x="2099" y="1093"/>
                  </a:lnTo>
                  <a:lnTo>
                    <a:pt x="2089" y="1099"/>
                  </a:lnTo>
                  <a:lnTo>
                    <a:pt x="2077" y="1105"/>
                  </a:lnTo>
                  <a:lnTo>
                    <a:pt x="2064" y="1112"/>
                  </a:lnTo>
                  <a:lnTo>
                    <a:pt x="2056" y="1114"/>
                  </a:lnTo>
                  <a:lnTo>
                    <a:pt x="2049" y="1115"/>
                  </a:lnTo>
                  <a:lnTo>
                    <a:pt x="2043" y="1114"/>
                  </a:lnTo>
                  <a:lnTo>
                    <a:pt x="2037" y="1110"/>
                  </a:lnTo>
                  <a:lnTo>
                    <a:pt x="2033" y="1107"/>
                  </a:lnTo>
                  <a:lnTo>
                    <a:pt x="2027" y="1102"/>
                  </a:lnTo>
                  <a:lnTo>
                    <a:pt x="2023" y="1096"/>
                  </a:lnTo>
                  <a:lnTo>
                    <a:pt x="2018" y="1091"/>
                  </a:lnTo>
                  <a:lnTo>
                    <a:pt x="2016" y="1085"/>
                  </a:lnTo>
                  <a:lnTo>
                    <a:pt x="2014" y="1080"/>
                  </a:lnTo>
                  <a:lnTo>
                    <a:pt x="2012" y="1075"/>
                  </a:lnTo>
                  <a:lnTo>
                    <a:pt x="2011" y="1069"/>
                  </a:lnTo>
                  <a:lnTo>
                    <a:pt x="2009" y="1063"/>
                  </a:lnTo>
                  <a:lnTo>
                    <a:pt x="2008" y="1058"/>
                  </a:lnTo>
                  <a:lnTo>
                    <a:pt x="2004" y="1053"/>
                  </a:lnTo>
                  <a:lnTo>
                    <a:pt x="1999" y="1050"/>
                  </a:lnTo>
                  <a:lnTo>
                    <a:pt x="1991" y="1044"/>
                  </a:lnTo>
                  <a:lnTo>
                    <a:pt x="1985" y="1038"/>
                  </a:lnTo>
                  <a:lnTo>
                    <a:pt x="1980" y="1030"/>
                  </a:lnTo>
                  <a:lnTo>
                    <a:pt x="1977" y="1018"/>
                  </a:lnTo>
                  <a:lnTo>
                    <a:pt x="1974" y="1012"/>
                  </a:lnTo>
                  <a:lnTo>
                    <a:pt x="1972" y="1007"/>
                  </a:lnTo>
                  <a:lnTo>
                    <a:pt x="1968" y="1002"/>
                  </a:lnTo>
                  <a:lnTo>
                    <a:pt x="1964" y="1000"/>
                  </a:lnTo>
                  <a:lnTo>
                    <a:pt x="1955" y="998"/>
                  </a:lnTo>
                  <a:lnTo>
                    <a:pt x="1948" y="996"/>
                  </a:lnTo>
                  <a:lnTo>
                    <a:pt x="1941" y="996"/>
                  </a:lnTo>
                  <a:lnTo>
                    <a:pt x="1934" y="995"/>
                  </a:lnTo>
                  <a:lnTo>
                    <a:pt x="1927" y="994"/>
                  </a:lnTo>
                  <a:lnTo>
                    <a:pt x="1921" y="990"/>
                  </a:lnTo>
                  <a:lnTo>
                    <a:pt x="1916" y="984"/>
                  </a:lnTo>
                  <a:lnTo>
                    <a:pt x="1910" y="979"/>
                  </a:lnTo>
                  <a:lnTo>
                    <a:pt x="1905" y="976"/>
                  </a:lnTo>
                  <a:lnTo>
                    <a:pt x="1901" y="974"/>
                  </a:lnTo>
                  <a:lnTo>
                    <a:pt x="1895" y="973"/>
                  </a:lnTo>
                  <a:lnTo>
                    <a:pt x="1886" y="973"/>
                  </a:lnTo>
                  <a:lnTo>
                    <a:pt x="1877" y="974"/>
                  </a:lnTo>
                  <a:lnTo>
                    <a:pt x="1869" y="976"/>
                  </a:lnTo>
                  <a:lnTo>
                    <a:pt x="1860" y="980"/>
                  </a:lnTo>
                  <a:lnTo>
                    <a:pt x="1853" y="986"/>
                  </a:lnTo>
                  <a:lnTo>
                    <a:pt x="1847" y="992"/>
                  </a:lnTo>
                  <a:lnTo>
                    <a:pt x="1841" y="998"/>
                  </a:lnTo>
                  <a:lnTo>
                    <a:pt x="1837" y="1006"/>
                  </a:lnTo>
                  <a:lnTo>
                    <a:pt x="1834" y="1014"/>
                  </a:lnTo>
                  <a:lnTo>
                    <a:pt x="1832" y="1021"/>
                  </a:lnTo>
                  <a:lnTo>
                    <a:pt x="1831" y="1030"/>
                  </a:lnTo>
                  <a:lnTo>
                    <a:pt x="1831" y="1037"/>
                  </a:lnTo>
                  <a:lnTo>
                    <a:pt x="1832" y="1043"/>
                  </a:lnTo>
                  <a:lnTo>
                    <a:pt x="1834" y="1047"/>
                  </a:lnTo>
                  <a:lnTo>
                    <a:pt x="1837" y="1052"/>
                  </a:lnTo>
                  <a:lnTo>
                    <a:pt x="1840" y="1056"/>
                  </a:lnTo>
                  <a:lnTo>
                    <a:pt x="1844" y="1058"/>
                  </a:lnTo>
                  <a:lnTo>
                    <a:pt x="1846" y="1061"/>
                  </a:lnTo>
                  <a:lnTo>
                    <a:pt x="1850" y="1064"/>
                  </a:lnTo>
                  <a:lnTo>
                    <a:pt x="1851" y="1068"/>
                  </a:lnTo>
                  <a:lnTo>
                    <a:pt x="1851" y="1071"/>
                  </a:lnTo>
                  <a:lnTo>
                    <a:pt x="1851" y="1076"/>
                  </a:lnTo>
                  <a:lnTo>
                    <a:pt x="1850" y="1080"/>
                  </a:lnTo>
                  <a:lnTo>
                    <a:pt x="1848" y="1084"/>
                  </a:lnTo>
                  <a:lnTo>
                    <a:pt x="1847" y="1088"/>
                  </a:lnTo>
                  <a:lnTo>
                    <a:pt x="1842" y="1096"/>
                  </a:lnTo>
                  <a:lnTo>
                    <a:pt x="1840" y="1103"/>
                  </a:lnTo>
                  <a:lnTo>
                    <a:pt x="1839" y="1112"/>
                  </a:lnTo>
                  <a:lnTo>
                    <a:pt x="1840" y="1120"/>
                  </a:lnTo>
                  <a:lnTo>
                    <a:pt x="1841" y="1132"/>
                  </a:lnTo>
                  <a:lnTo>
                    <a:pt x="1839" y="1144"/>
                  </a:lnTo>
                  <a:lnTo>
                    <a:pt x="1839" y="1150"/>
                  </a:lnTo>
                  <a:lnTo>
                    <a:pt x="1840" y="1154"/>
                  </a:lnTo>
                  <a:lnTo>
                    <a:pt x="1844" y="1160"/>
                  </a:lnTo>
                  <a:lnTo>
                    <a:pt x="1847" y="1166"/>
                  </a:lnTo>
                  <a:lnTo>
                    <a:pt x="1853" y="1175"/>
                  </a:lnTo>
                  <a:lnTo>
                    <a:pt x="1858" y="1183"/>
                  </a:lnTo>
                  <a:lnTo>
                    <a:pt x="1860" y="1187"/>
                  </a:lnTo>
                  <a:lnTo>
                    <a:pt x="1860" y="1189"/>
                  </a:lnTo>
                  <a:lnTo>
                    <a:pt x="1860" y="1191"/>
                  </a:lnTo>
                  <a:lnTo>
                    <a:pt x="1860" y="1192"/>
                  </a:lnTo>
                  <a:lnTo>
                    <a:pt x="1856" y="1192"/>
                  </a:lnTo>
                  <a:lnTo>
                    <a:pt x="1850" y="1192"/>
                  </a:lnTo>
                  <a:lnTo>
                    <a:pt x="1839" y="1192"/>
                  </a:lnTo>
                  <a:lnTo>
                    <a:pt x="1828" y="1194"/>
                  </a:lnTo>
                  <a:lnTo>
                    <a:pt x="1817" y="1196"/>
                  </a:lnTo>
                  <a:lnTo>
                    <a:pt x="1807" y="1198"/>
                  </a:lnTo>
                  <a:lnTo>
                    <a:pt x="1802" y="1201"/>
                  </a:lnTo>
                  <a:lnTo>
                    <a:pt x="1797" y="1203"/>
                  </a:lnTo>
                  <a:lnTo>
                    <a:pt x="1793" y="1207"/>
                  </a:lnTo>
                  <a:lnTo>
                    <a:pt x="1788" y="1211"/>
                  </a:lnTo>
                  <a:lnTo>
                    <a:pt x="1772" y="1222"/>
                  </a:lnTo>
                  <a:lnTo>
                    <a:pt x="1763" y="1228"/>
                  </a:lnTo>
                  <a:lnTo>
                    <a:pt x="1760" y="1232"/>
                  </a:lnTo>
                  <a:lnTo>
                    <a:pt x="1759" y="1238"/>
                  </a:lnTo>
                  <a:lnTo>
                    <a:pt x="1759" y="1246"/>
                  </a:lnTo>
                  <a:lnTo>
                    <a:pt x="1759" y="1254"/>
                  </a:lnTo>
                  <a:lnTo>
                    <a:pt x="1762" y="1272"/>
                  </a:lnTo>
                  <a:lnTo>
                    <a:pt x="1765" y="1286"/>
                  </a:lnTo>
                  <a:lnTo>
                    <a:pt x="1769" y="1298"/>
                  </a:lnTo>
                  <a:lnTo>
                    <a:pt x="1770" y="1309"/>
                  </a:lnTo>
                  <a:lnTo>
                    <a:pt x="1769" y="1314"/>
                  </a:lnTo>
                  <a:lnTo>
                    <a:pt x="1769" y="1317"/>
                  </a:lnTo>
                  <a:lnTo>
                    <a:pt x="1768" y="1321"/>
                  </a:lnTo>
                  <a:lnTo>
                    <a:pt x="1765" y="1324"/>
                  </a:lnTo>
                  <a:lnTo>
                    <a:pt x="1762" y="1329"/>
                  </a:lnTo>
                  <a:lnTo>
                    <a:pt x="1759" y="1335"/>
                  </a:lnTo>
                  <a:lnTo>
                    <a:pt x="1758" y="1343"/>
                  </a:lnTo>
                  <a:lnTo>
                    <a:pt x="1758" y="1352"/>
                  </a:lnTo>
                  <a:lnTo>
                    <a:pt x="1758" y="1360"/>
                  </a:lnTo>
                  <a:lnTo>
                    <a:pt x="1758" y="1370"/>
                  </a:lnTo>
                  <a:lnTo>
                    <a:pt x="1757" y="1374"/>
                  </a:lnTo>
                  <a:lnTo>
                    <a:pt x="1754" y="1379"/>
                  </a:lnTo>
                  <a:lnTo>
                    <a:pt x="1751" y="1384"/>
                  </a:lnTo>
                  <a:lnTo>
                    <a:pt x="1746" y="1387"/>
                  </a:lnTo>
                  <a:lnTo>
                    <a:pt x="1734" y="1396"/>
                  </a:lnTo>
                  <a:lnTo>
                    <a:pt x="1721" y="1403"/>
                  </a:lnTo>
                  <a:lnTo>
                    <a:pt x="1707" y="1409"/>
                  </a:lnTo>
                  <a:lnTo>
                    <a:pt x="1691" y="1412"/>
                  </a:lnTo>
                  <a:lnTo>
                    <a:pt x="1683" y="1414"/>
                  </a:lnTo>
                  <a:lnTo>
                    <a:pt x="1676" y="1414"/>
                  </a:lnTo>
                  <a:lnTo>
                    <a:pt x="1669" y="1412"/>
                  </a:lnTo>
                  <a:lnTo>
                    <a:pt x="1662" y="1410"/>
                  </a:lnTo>
                  <a:lnTo>
                    <a:pt x="1649" y="1405"/>
                  </a:lnTo>
                  <a:lnTo>
                    <a:pt x="1638" y="1399"/>
                  </a:lnTo>
                  <a:lnTo>
                    <a:pt x="1633" y="1398"/>
                  </a:lnTo>
                  <a:lnTo>
                    <a:pt x="1630" y="1398"/>
                  </a:lnTo>
                  <a:lnTo>
                    <a:pt x="1626" y="1400"/>
                  </a:lnTo>
                  <a:lnTo>
                    <a:pt x="1625" y="1404"/>
                  </a:lnTo>
                  <a:lnTo>
                    <a:pt x="1624" y="1409"/>
                  </a:lnTo>
                  <a:lnTo>
                    <a:pt x="1624" y="1414"/>
                  </a:lnTo>
                  <a:lnTo>
                    <a:pt x="1624" y="1419"/>
                  </a:lnTo>
                  <a:lnTo>
                    <a:pt x="1625" y="1425"/>
                  </a:lnTo>
                  <a:lnTo>
                    <a:pt x="1626" y="1437"/>
                  </a:lnTo>
                  <a:lnTo>
                    <a:pt x="1626" y="1448"/>
                  </a:lnTo>
                  <a:lnTo>
                    <a:pt x="1625" y="1460"/>
                  </a:lnTo>
                  <a:lnTo>
                    <a:pt x="1623" y="1469"/>
                  </a:lnTo>
                  <a:lnTo>
                    <a:pt x="1621" y="1474"/>
                  </a:lnTo>
                  <a:lnTo>
                    <a:pt x="1621" y="1479"/>
                  </a:lnTo>
                  <a:lnTo>
                    <a:pt x="1623" y="1485"/>
                  </a:lnTo>
                  <a:lnTo>
                    <a:pt x="1624" y="1490"/>
                  </a:lnTo>
                  <a:lnTo>
                    <a:pt x="1626" y="1494"/>
                  </a:lnTo>
                  <a:lnTo>
                    <a:pt x="1631" y="1498"/>
                  </a:lnTo>
                  <a:lnTo>
                    <a:pt x="1636" y="1500"/>
                  </a:lnTo>
                  <a:lnTo>
                    <a:pt x="1642" y="1503"/>
                  </a:lnTo>
                  <a:lnTo>
                    <a:pt x="1649" y="1503"/>
                  </a:lnTo>
                  <a:lnTo>
                    <a:pt x="1653" y="1501"/>
                  </a:lnTo>
                  <a:lnTo>
                    <a:pt x="1658" y="1500"/>
                  </a:lnTo>
                  <a:lnTo>
                    <a:pt x="1663" y="1498"/>
                  </a:lnTo>
                  <a:lnTo>
                    <a:pt x="1670" y="1494"/>
                  </a:lnTo>
                  <a:lnTo>
                    <a:pt x="1678" y="1491"/>
                  </a:lnTo>
                  <a:lnTo>
                    <a:pt x="1683" y="1491"/>
                  </a:lnTo>
                  <a:lnTo>
                    <a:pt x="1688" y="1492"/>
                  </a:lnTo>
                  <a:lnTo>
                    <a:pt x="1693" y="1494"/>
                  </a:lnTo>
                  <a:lnTo>
                    <a:pt x="1697" y="1497"/>
                  </a:lnTo>
                  <a:lnTo>
                    <a:pt x="1707" y="1503"/>
                  </a:lnTo>
                  <a:lnTo>
                    <a:pt x="1714" y="1510"/>
                  </a:lnTo>
                  <a:lnTo>
                    <a:pt x="1718" y="1516"/>
                  </a:lnTo>
                  <a:lnTo>
                    <a:pt x="1721" y="1524"/>
                  </a:lnTo>
                  <a:lnTo>
                    <a:pt x="1722" y="1535"/>
                  </a:lnTo>
                  <a:lnTo>
                    <a:pt x="1721" y="1547"/>
                  </a:lnTo>
                  <a:lnTo>
                    <a:pt x="1719" y="1563"/>
                  </a:lnTo>
                  <a:lnTo>
                    <a:pt x="1715" y="1581"/>
                  </a:lnTo>
                  <a:lnTo>
                    <a:pt x="1712" y="1592"/>
                  </a:lnTo>
                  <a:lnTo>
                    <a:pt x="1712" y="1597"/>
                  </a:lnTo>
                  <a:lnTo>
                    <a:pt x="1715" y="1598"/>
                  </a:lnTo>
                  <a:lnTo>
                    <a:pt x="1721" y="1599"/>
                  </a:lnTo>
                  <a:lnTo>
                    <a:pt x="1724" y="1601"/>
                  </a:lnTo>
                  <a:lnTo>
                    <a:pt x="1726" y="1604"/>
                  </a:lnTo>
                  <a:lnTo>
                    <a:pt x="1727" y="1606"/>
                  </a:lnTo>
                  <a:lnTo>
                    <a:pt x="1727" y="1611"/>
                  </a:lnTo>
                  <a:lnTo>
                    <a:pt x="1727" y="1618"/>
                  </a:lnTo>
                  <a:lnTo>
                    <a:pt x="1730" y="1624"/>
                  </a:lnTo>
                  <a:lnTo>
                    <a:pt x="1731" y="1626"/>
                  </a:lnTo>
                  <a:lnTo>
                    <a:pt x="1733" y="1629"/>
                  </a:lnTo>
                  <a:lnTo>
                    <a:pt x="1737" y="1629"/>
                  </a:lnTo>
                  <a:lnTo>
                    <a:pt x="1740" y="1630"/>
                  </a:lnTo>
                  <a:lnTo>
                    <a:pt x="1749" y="1630"/>
                  </a:lnTo>
                  <a:lnTo>
                    <a:pt x="1753" y="1631"/>
                  </a:lnTo>
                  <a:lnTo>
                    <a:pt x="1756" y="1632"/>
                  </a:lnTo>
                  <a:lnTo>
                    <a:pt x="1758" y="1636"/>
                  </a:lnTo>
                  <a:lnTo>
                    <a:pt x="1760" y="1639"/>
                  </a:lnTo>
                  <a:lnTo>
                    <a:pt x="1764" y="1643"/>
                  </a:lnTo>
                  <a:lnTo>
                    <a:pt x="1766" y="1644"/>
                  </a:lnTo>
                  <a:lnTo>
                    <a:pt x="1770" y="1645"/>
                  </a:lnTo>
                  <a:lnTo>
                    <a:pt x="1773" y="1645"/>
                  </a:lnTo>
                  <a:lnTo>
                    <a:pt x="1778" y="1644"/>
                  </a:lnTo>
                  <a:lnTo>
                    <a:pt x="1788" y="1642"/>
                  </a:lnTo>
                  <a:lnTo>
                    <a:pt x="1798" y="1641"/>
                  </a:lnTo>
                  <a:lnTo>
                    <a:pt x="1803" y="1642"/>
                  </a:lnTo>
                  <a:lnTo>
                    <a:pt x="1809" y="1643"/>
                  </a:lnTo>
                  <a:lnTo>
                    <a:pt x="1814" y="1645"/>
                  </a:lnTo>
                  <a:lnTo>
                    <a:pt x="1820" y="1649"/>
                  </a:lnTo>
                  <a:lnTo>
                    <a:pt x="1829" y="1661"/>
                  </a:lnTo>
                  <a:lnTo>
                    <a:pt x="1839" y="1673"/>
                  </a:lnTo>
                  <a:lnTo>
                    <a:pt x="1848" y="1683"/>
                  </a:lnTo>
                  <a:lnTo>
                    <a:pt x="1854" y="1692"/>
                  </a:lnTo>
                  <a:lnTo>
                    <a:pt x="1859" y="1695"/>
                  </a:lnTo>
                  <a:lnTo>
                    <a:pt x="1864" y="1696"/>
                  </a:lnTo>
                  <a:lnTo>
                    <a:pt x="1871" y="1699"/>
                  </a:lnTo>
                  <a:lnTo>
                    <a:pt x="1877" y="1700"/>
                  </a:lnTo>
                  <a:lnTo>
                    <a:pt x="1884" y="1699"/>
                  </a:lnTo>
                  <a:lnTo>
                    <a:pt x="1891" y="1698"/>
                  </a:lnTo>
                  <a:lnTo>
                    <a:pt x="1896" y="1695"/>
                  </a:lnTo>
                  <a:lnTo>
                    <a:pt x="1901" y="1692"/>
                  </a:lnTo>
                  <a:lnTo>
                    <a:pt x="1905" y="1683"/>
                  </a:lnTo>
                  <a:lnTo>
                    <a:pt x="1909" y="1675"/>
                  </a:lnTo>
                  <a:lnTo>
                    <a:pt x="1910" y="1671"/>
                  </a:lnTo>
                  <a:lnTo>
                    <a:pt x="1913" y="1669"/>
                  </a:lnTo>
                  <a:lnTo>
                    <a:pt x="1916" y="1667"/>
                  </a:lnTo>
                  <a:lnTo>
                    <a:pt x="1920" y="1664"/>
                  </a:lnTo>
                  <a:lnTo>
                    <a:pt x="1924" y="1663"/>
                  </a:lnTo>
                  <a:lnTo>
                    <a:pt x="1928" y="1662"/>
                  </a:lnTo>
                  <a:lnTo>
                    <a:pt x="1932" y="1663"/>
                  </a:lnTo>
                  <a:lnTo>
                    <a:pt x="1934" y="1664"/>
                  </a:lnTo>
                  <a:lnTo>
                    <a:pt x="1940" y="1667"/>
                  </a:lnTo>
                  <a:lnTo>
                    <a:pt x="1947" y="1668"/>
                  </a:lnTo>
                  <a:lnTo>
                    <a:pt x="1951" y="1667"/>
                  </a:lnTo>
                  <a:lnTo>
                    <a:pt x="1954" y="1666"/>
                  </a:lnTo>
                  <a:lnTo>
                    <a:pt x="1957" y="1664"/>
                  </a:lnTo>
                  <a:lnTo>
                    <a:pt x="1958" y="1662"/>
                  </a:lnTo>
                  <a:lnTo>
                    <a:pt x="1961" y="1656"/>
                  </a:lnTo>
                  <a:lnTo>
                    <a:pt x="1966" y="1649"/>
                  </a:lnTo>
                  <a:lnTo>
                    <a:pt x="1970" y="1641"/>
                  </a:lnTo>
                  <a:lnTo>
                    <a:pt x="1976" y="1632"/>
                  </a:lnTo>
                  <a:lnTo>
                    <a:pt x="1982" y="1624"/>
                  </a:lnTo>
                  <a:lnTo>
                    <a:pt x="1989" y="1617"/>
                  </a:lnTo>
                  <a:lnTo>
                    <a:pt x="1993" y="1612"/>
                  </a:lnTo>
                  <a:lnTo>
                    <a:pt x="1999" y="1611"/>
                  </a:lnTo>
                  <a:lnTo>
                    <a:pt x="2001" y="1611"/>
                  </a:lnTo>
                  <a:lnTo>
                    <a:pt x="2001" y="1612"/>
                  </a:lnTo>
                  <a:lnTo>
                    <a:pt x="1999" y="1613"/>
                  </a:lnTo>
                  <a:lnTo>
                    <a:pt x="1999" y="1617"/>
                  </a:lnTo>
                  <a:lnTo>
                    <a:pt x="1996" y="1623"/>
                  </a:lnTo>
                  <a:lnTo>
                    <a:pt x="1993" y="1630"/>
                  </a:lnTo>
                  <a:lnTo>
                    <a:pt x="1987" y="1648"/>
                  </a:lnTo>
                  <a:lnTo>
                    <a:pt x="1983" y="1662"/>
                  </a:lnTo>
                  <a:lnTo>
                    <a:pt x="1982" y="1667"/>
                  </a:lnTo>
                  <a:lnTo>
                    <a:pt x="1982" y="1670"/>
                  </a:lnTo>
                  <a:lnTo>
                    <a:pt x="1983" y="1675"/>
                  </a:lnTo>
                  <a:lnTo>
                    <a:pt x="1984" y="1680"/>
                  </a:lnTo>
                  <a:lnTo>
                    <a:pt x="1986" y="1690"/>
                  </a:lnTo>
                  <a:lnTo>
                    <a:pt x="1989" y="1702"/>
                  </a:lnTo>
                  <a:lnTo>
                    <a:pt x="1991" y="1714"/>
                  </a:lnTo>
                  <a:lnTo>
                    <a:pt x="1993" y="1727"/>
                  </a:lnTo>
                  <a:lnTo>
                    <a:pt x="1996" y="1745"/>
                  </a:lnTo>
                  <a:lnTo>
                    <a:pt x="1997" y="1761"/>
                  </a:lnTo>
                  <a:lnTo>
                    <a:pt x="1999" y="1774"/>
                  </a:lnTo>
                  <a:lnTo>
                    <a:pt x="2002" y="1788"/>
                  </a:lnTo>
                  <a:lnTo>
                    <a:pt x="2004" y="1806"/>
                  </a:lnTo>
                  <a:lnTo>
                    <a:pt x="2006" y="1830"/>
                  </a:lnTo>
                  <a:lnTo>
                    <a:pt x="2010" y="1853"/>
                  </a:lnTo>
                  <a:lnTo>
                    <a:pt x="2012" y="1871"/>
                  </a:lnTo>
                  <a:lnTo>
                    <a:pt x="2014" y="1883"/>
                  </a:lnTo>
                  <a:lnTo>
                    <a:pt x="2012" y="1894"/>
                  </a:lnTo>
                  <a:lnTo>
                    <a:pt x="2009" y="1903"/>
                  </a:lnTo>
                  <a:lnTo>
                    <a:pt x="2005" y="1912"/>
                  </a:lnTo>
                  <a:lnTo>
                    <a:pt x="2004" y="1915"/>
                  </a:lnTo>
                  <a:lnTo>
                    <a:pt x="2004" y="1920"/>
                  </a:lnTo>
                  <a:lnTo>
                    <a:pt x="2004" y="1925"/>
                  </a:lnTo>
                  <a:lnTo>
                    <a:pt x="2005" y="1931"/>
                  </a:lnTo>
                  <a:lnTo>
                    <a:pt x="2006" y="1942"/>
                  </a:lnTo>
                  <a:lnTo>
                    <a:pt x="2008" y="1952"/>
                  </a:lnTo>
                  <a:lnTo>
                    <a:pt x="2006" y="1956"/>
                  </a:lnTo>
                  <a:lnTo>
                    <a:pt x="2003" y="1959"/>
                  </a:lnTo>
                  <a:lnTo>
                    <a:pt x="1999" y="1961"/>
                  </a:lnTo>
                  <a:lnTo>
                    <a:pt x="1993" y="1963"/>
                  </a:lnTo>
                  <a:lnTo>
                    <a:pt x="1979" y="1966"/>
                  </a:lnTo>
                  <a:lnTo>
                    <a:pt x="1963" y="1970"/>
                  </a:lnTo>
                  <a:lnTo>
                    <a:pt x="1945" y="1976"/>
                  </a:lnTo>
                  <a:lnTo>
                    <a:pt x="1928" y="1982"/>
                  </a:lnTo>
                  <a:lnTo>
                    <a:pt x="1913" y="1989"/>
                  </a:lnTo>
                  <a:lnTo>
                    <a:pt x="1897" y="1995"/>
                  </a:lnTo>
                  <a:lnTo>
                    <a:pt x="1890" y="1998"/>
                  </a:lnTo>
                  <a:lnTo>
                    <a:pt x="1883" y="2002"/>
                  </a:lnTo>
                  <a:lnTo>
                    <a:pt x="1877" y="2008"/>
                  </a:lnTo>
                  <a:lnTo>
                    <a:pt x="1870" y="2014"/>
                  </a:lnTo>
                  <a:lnTo>
                    <a:pt x="1864" y="2020"/>
                  </a:lnTo>
                  <a:lnTo>
                    <a:pt x="1858" y="2027"/>
                  </a:lnTo>
                  <a:lnTo>
                    <a:pt x="1853" y="2033"/>
                  </a:lnTo>
                  <a:lnTo>
                    <a:pt x="1850" y="2040"/>
                  </a:lnTo>
                  <a:lnTo>
                    <a:pt x="1842" y="2055"/>
                  </a:lnTo>
                  <a:lnTo>
                    <a:pt x="1838" y="2076"/>
                  </a:lnTo>
                  <a:lnTo>
                    <a:pt x="1833" y="2095"/>
                  </a:lnTo>
                  <a:lnTo>
                    <a:pt x="1832" y="2110"/>
                  </a:lnTo>
                  <a:lnTo>
                    <a:pt x="1829" y="2128"/>
                  </a:lnTo>
                  <a:lnTo>
                    <a:pt x="1827" y="2145"/>
                  </a:lnTo>
                  <a:lnTo>
                    <a:pt x="1825" y="2145"/>
                  </a:lnTo>
                  <a:lnTo>
                    <a:pt x="1820" y="2145"/>
                  </a:lnTo>
                  <a:lnTo>
                    <a:pt x="1814" y="2147"/>
                  </a:lnTo>
                  <a:lnTo>
                    <a:pt x="1807" y="2149"/>
                  </a:lnTo>
                  <a:lnTo>
                    <a:pt x="1797" y="2152"/>
                  </a:lnTo>
                  <a:lnTo>
                    <a:pt x="1789" y="2153"/>
                  </a:lnTo>
                  <a:lnTo>
                    <a:pt x="1785" y="2153"/>
                  </a:lnTo>
                  <a:lnTo>
                    <a:pt x="1783" y="2152"/>
                  </a:lnTo>
                  <a:lnTo>
                    <a:pt x="1782" y="2150"/>
                  </a:lnTo>
                  <a:lnTo>
                    <a:pt x="1781" y="2148"/>
                  </a:lnTo>
                  <a:lnTo>
                    <a:pt x="1781" y="2143"/>
                  </a:lnTo>
                  <a:lnTo>
                    <a:pt x="1779" y="2141"/>
                  </a:lnTo>
                  <a:lnTo>
                    <a:pt x="1777" y="2140"/>
                  </a:lnTo>
                  <a:lnTo>
                    <a:pt x="1773" y="2140"/>
                  </a:lnTo>
                  <a:lnTo>
                    <a:pt x="1769" y="2140"/>
                  </a:lnTo>
                  <a:lnTo>
                    <a:pt x="1765" y="2139"/>
                  </a:lnTo>
                  <a:lnTo>
                    <a:pt x="1762" y="2135"/>
                  </a:lnTo>
                  <a:lnTo>
                    <a:pt x="1759" y="2128"/>
                  </a:lnTo>
                  <a:lnTo>
                    <a:pt x="1759" y="2123"/>
                  </a:lnTo>
                  <a:lnTo>
                    <a:pt x="1759" y="2118"/>
                  </a:lnTo>
                  <a:lnTo>
                    <a:pt x="1760" y="2112"/>
                  </a:lnTo>
                  <a:lnTo>
                    <a:pt x="1762" y="2108"/>
                  </a:lnTo>
                  <a:lnTo>
                    <a:pt x="1764" y="2097"/>
                  </a:lnTo>
                  <a:lnTo>
                    <a:pt x="1765" y="2086"/>
                  </a:lnTo>
                  <a:lnTo>
                    <a:pt x="1764" y="2082"/>
                  </a:lnTo>
                  <a:lnTo>
                    <a:pt x="1763" y="2077"/>
                  </a:lnTo>
                  <a:lnTo>
                    <a:pt x="1759" y="2073"/>
                  </a:lnTo>
                  <a:lnTo>
                    <a:pt x="1754" y="2070"/>
                  </a:lnTo>
                  <a:lnTo>
                    <a:pt x="1750" y="2067"/>
                  </a:lnTo>
                  <a:lnTo>
                    <a:pt x="1745" y="2065"/>
                  </a:lnTo>
                  <a:lnTo>
                    <a:pt x="1739" y="2065"/>
                  </a:lnTo>
                  <a:lnTo>
                    <a:pt x="1734" y="2065"/>
                  </a:lnTo>
                  <a:lnTo>
                    <a:pt x="1730" y="2068"/>
                  </a:lnTo>
                  <a:lnTo>
                    <a:pt x="1726" y="2073"/>
                  </a:lnTo>
                  <a:lnTo>
                    <a:pt x="1724" y="2079"/>
                  </a:lnTo>
                  <a:lnTo>
                    <a:pt x="1722" y="2086"/>
                  </a:lnTo>
                  <a:lnTo>
                    <a:pt x="1719" y="2102"/>
                  </a:lnTo>
                  <a:lnTo>
                    <a:pt x="1716" y="2116"/>
                  </a:lnTo>
                  <a:lnTo>
                    <a:pt x="1714" y="2121"/>
                  </a:lnTo>
                  <a:lnTo>
                    <a:pt x="1710" y="2124"/>
                  </a:lnTo>
                  <a:lnTo>
                    <a:pt x="1707" y="2127"/>
                  </a:lnTo>
                  <a:lnTo>
                    <a:pt x="1702" y="2128"/>
                  </a:lnTo>
                  <a:lnTo>
                    <a:pt x="1691" y="2130"/>
                  </a:lnTo>
                  <a:lnTo>
                    <a:pt x="1681" y="2131"/>
                  </a:lnTo>
                  <a:lnTo>
                    <a:pt x="1667" y="2134"/>
                  </a:lnTo>
                  <a:lnTo>
                    <a:pt x="1652" y="2137"/>
                  </a:lnTo>
                  <a:lnTo>
                    <a:pt x="1645" y="2139"/>
                  </a:lnTo>
                  <a:lnTo>
                    <a:pt x="1638" y="2139"/>
                  </a:lnTo>
                  <a:lnTo>
                    <a:pt x="1632" y="2139"/>
                  </a:lnTo>
                  <a:lnTo>
                    <a:pt x="1625" y="2136"/>
                  </a:lnTo>
                  <a:lnTo>
                    <a:pt x="1619" y="2134"/>
                  </a:lnTo>
                  <a:lnTo>
                    <a:pt x="1611" y="2129"/>
                  </a:lnTo>
                  <a:lnTo>
                    <a:pt x="1602" y="2124"/>
                  </a:lnTo>
                  <a:lnTo>
                    <a:pt x="1594" y="2117"/>
                  </a:lnTo>
                  <a:lnTo>
                    <a:pt x="1579" y="2105"/>
                  </a:lnTo>
                  <a:lnTo>
                    <a:pt x="1568" y="2095"/>
                  </a:lnTo>
                  <a:lnTo>
                    <a:pt x="1564" y="2090"/>
                  </a:lnTo>
                  <a:lnTo>
                    <a:pt x="1561" y="2087"/>
                  </a:lnTo>
                  <a:lnTo>
                    <a:pt x="1558" y="2085"/>
                  </a:lnTo>
                  <a:lnTo>
                    <a:pt x="1556" y="2085"/>
                  </a:lnTo>
                  <a:lnTo>
                    <a:pt x="1550" y="2086"/>
                  </a:lnTo>
                  <a:lnTo>
                    <a:pt x="1543" y="2091"/>
                  </a:lnTo>
                  <a:lnTo>
                    <a:pt x="1538" y="2093"/>
                  </a:lnTo>
                  <a:lnTo>
                    <a:pt x="1535" y="2093"/>
                  </a:lnTo>
                  <a:lnTo>
                    <a:pt x="1532" y="2092"/>
                  </a:lnTo>
                  <a:lnTo>
                    <a:pt x="1529" y="2090"/>
                  </a:lnTo>
                  <a:lnTo>
                    <a:pt x="1527" y="2086"/>
                  </a:lnTo>
                  <a:lnTo>
                    <a:pt x="1526" y="2082"/>
                  </a:lnTo>
                  <a:lnTo>
                    <a:pt x="1526" y="2077"/>
                  </a:lnTo>
                  <a:lnTo>
                    <a:pt x="1526" y="2073"/>
                  </a:lnTo>
                  <a:lnTo>
                    <a:pt x="1532" y="2058"/>
                  </a:lnTo>
                  <a:lnTo>
                    <a:pt x="1539" y="2042"/>
                  </a:lnTo>
                  <a:lnTo>
                    <a:pt x="1539" y="2032"/>
                  </a:lnTo>
                  <a:lnTo>
                    <a:pt x="1539" y="2020"/>
                  </a:lnTo>
                  <a:lnTo>
                    <a:pt x="1538" y="2015"/>
                  </a:lnTo>
                  <a:lnTo>
                    <a:pt x="1536" y="2010"/>
                  </a:lnTo>
                  <a:lnTo>
                    <a:pt x="1532" y="2008"/>
                  </a:lnTo>
                  <a:lnTo>
                    <a:pt x="1529" y="2007"/>
                  </a:lnTo>
                  <a:lnTo>
                    <a:pt x="1513" y="2015"/>
                  </a:lnTo>
                  <a:lnTo>
                    <a:pt x="1497" y="2022"/>
                  </a:lnTo>
                  <a:lnTo>
                    <a:pt x="1483" y="2023"/>
                  </a:lnTo>
                  <a:lnTo>
                    <a:pt x="1468" y="2022"/>
                  </a:lnTo>
                  <a:lnTo>
                    <a:pt x="1454" y="2021"/>
                  </a:lnTo>
                  <a:lnTo>
                    <a:pt x="1444" y="2019"/>
                  </a:lnTo>
                  <a:lnTo>
                    <a:pt x="1436" y="2013"/>
                  </a:lnTo>
                  <a:lnTo>
                    <a:pt x="1424" y="2002"/>
                  </a:lnTo>
                  <a:lnTo>
                    <a:pt x="1413" y="1991"/>
                  </a:lnTo>
                  <a:lnTo>
                    <a:pt x="1405" y="1982"/>
                  </a:lnTo>
                  <a:lnTo>
                    <a:pt x="1401" y="1978"/>
                  </a:lnTo>
                  <a:lnTo>
                    <a:pt x="1398" y="1975"/>
                  </a:lnTo>
                  <a:lnTo>
                    <a:pt x="1394" y="1972"/>
                  </a:lnTo>
                  <a:lnTo>
                    <a:pt x="1391" y="1971"/>
                  </a:lnTo>
                  <a:lnTo>
                    <a:pt x="1387" y="1971"/>
                  </a:lnTo>
                  <a:lnTo>
                    <a:pt x="1384" y="1972"/>
                  </a:lnTo>
                  <a:lnTo>
                    <a:pt x="1380" y="1976"/>
                  </a:lnTo>
                  <a:lnTo>
                    <a:pt x="1375" y="1980"/>
                  </a:lnTo>
                  <a:lnTo>
                    <a:pt x="1367" y="1995"/>
                  </a:lnTo>
                  <a:lnTo>
                    <a:pt x="1359" y="2008"/>
                  </a:lnTo>
                  <a:lnTo>
                    <a:pt x="1354" y="2014"/>
                  </a:lnTo>
                  <a:lnTo>
                    <a:pt x="1349" y="2020"/>
                  </a:lnTo>
                  <a:lnTo>
                    <a:pt x="1343" y="2024"/>
                  </a:lnTo>
                  <a:lnTo>
                    <a:pt x="1338" y="2028"/>
                  </a:lnTo>
                  <a:lnTo>
                    <a:pt x="1328" y="2034"/>
                  </a:lnTo>
                  <a:lnTo>
                    <a:pt x="1318" y="2036"/>
                  </a:lnTo>
                  <a:lnTo>
                    <a:pt x="1315" y="2036"/>
                  </a:lnTo>
                  <a:lnTo>
                    <a:pt x="1312" y="2035"/>
                  </a:lnTo>
                  <a:lnTo>
                    <a:pt x="1310" y="2034"/>
                  </a:lnTo>
                  <a:lnTo>
                    <a:pt x="1309" y="2032"/>
                  </a:lnTo>
                  <a:lnTo>
                    <a:pt x="1308" y="2023"/>
                  </a:lnTo>
                  <a:lnTo>
                    <a:pt x="1308" y="2014"/>
                  </a:lnTo>
                  <a:lnTo>
                    <a:pt x="1309" y="2003"/>
                  </a:lnTo>
                  <a:lnTo>
                    <a:pt x="1310" y="1990"/>
                  </a:lnTo>
                  <a:lnTo>
                    <a:pt x="1309" y="1985"/>
                  </a:lnTo>
                  <a:lnTo>
                    <a:pt x="1308" y="1982"/>
                  </a:lnTo>
                  <a:lnTo>
                    <a:pt x="1305" y="1978"/>
                  </a:lnTo>
                  <a:lnTo>
                    <a:pt x="1303" y="1977"/>
                  </a:lnTo>
                  <a:lnTo>
                    <a:pt x="1299" y="1977"/>
                  </a:lnTo>
                  <a:lnTo>
                    <a:pt x="1297" y="1978"/>
                  </a:lnTo>
                  <a:lnTo>
                    <a:pt x="1293" y="1979"/>
                  </a:lnTo>
                  <a:lnTo>
                    <a:pt x="1291" y="1982"/>
                  </a:lnTo>
                  <a:lnTo>
                    <a:pt x="1287" y="1986"/>
                  </a:lnTo>
                  <a:lnTo>
                    <a:pt x="1283" y="1990"/>
                  </a:lnTo>
                  <a:lnTo>
                    <a:pt x="1280" y="1991"/>
                  </a:lnTo>
                  <a:lnTo>
                    <a:pt x="1278" y="1991"/>
                  </a:lnTo>
                  <a:lnTo>
                    <a:pt x="1275" y="1990"/>
                  </a:lnTo>
                  <a:lnTo>
                    <a:pt x="1273" y="1989"/>
                  </a:lnTo>
                  <a:lnTo>
                    <a:pt x="1269" y="1983"/>
                  </a:lnTo>
                  <a:lnTo>
                    <a:pt x="1267" y="1976"/>
                  </a:lnTo>
                  <a:lnTo>
                    <a:pt x="1265" y="1966"/>
                  </a:lnTo>
                  <a:lnTo>
                    <a:pt x="1262" y="1957"/>
                  </a:lnTo>
                  <a:lnTo>
                    <a:pt x="1259" y="1946"/>
                  </a:lnTo>
                  <a:lnTo>
                    <a:pt x="1255" y="1939"/>
                  </a:lnTo>
                  <a:lnTo>
                    <a:pt x="1252" y="1934"/>
                  </a:lnTo>
                  <a:lnTo>
                    <a:pt x="1248" y="1932"/>
                  </a:lnTo>
                  <a:lnTo>
                    <a:pt x="1243" y="1929"/>
                  </a:lnTo>
                  <a:lnTo>
                    <a:pt x="1240" y="1928"/>
                  </a:lnTo>
                  <a:lnTo>
                    <a:pt x="1237" y="1926"/>
                  </a:lnTo>
                  <a:lnTo>
                    <a:pt x="1236" y="1921"/>
                  </a:lnTo>
                  <a:lnTo>
                    <a:pt x="1236" y="1915"/>
                  </a:lnTo>
                  <a:lnTo>
                    <a:pt x="1236" y="1909"/>
                  </a:lnTo>
                  <a:lnTo>
                    <a:pt x="1235" y="1903"/>
                  </a:lnTo>
                  <a:lnTo>
                    <a:pt x="1231" y="1896"/>
                  </a:lnTo>
                  <a:lnTo>
                    <a:pt x="1229" y="1893"/>
                  </a:lnTo>
                  <a:lnTo>
                    <a:pt x="1228" y="1889"/>
                  </a:lnTo>
                  <a:lnTo>
                    <a:pt x="1227" y="1885"/>
                  </a:lnTo>
                  <a:lnTo>
                    <a:pt x="1228" y="1881"/>
                  </a:lnTo>
                  <a:lnTo>
                    <a:pt x="1229" y="1871"/>
                  </a:lnTo>
                  <a:lnTo>
                    <a:pt x="1234" y="1860"/>
                  </a:lnTo>
                  <a:lnTo>
                    <a:pt x="1236" y="1856"/>
                  </a:lnTo>
                  <a:lnTo>
                    <a:pt x="1237" y="1851"/>
                  </a:lnTo>
                  <a:lnTo>
                    <a:pt x="1237" y="1846"/>
                  </a:lnTo>
                  <a:lnTo>
                    <a:pt x="1237" y="1843"/>
                  </a:lnTo>
                  <a:lnTo>
                    <a:pt x="1235" y="1838"/>
                  </a:lnTo>
                  <a:lnTo>
                    <a:pt x="1230" y="1832"/>
                  </a:lnTo>
                  <a:lnTo>
                    <a:pt x="1225" y="1826"/>
                  </a:lnTo>
                  <a:lnTo>
                    <a:pt x="1223" y="1819"/>
                  </a:lnTo>
                  <a:lnTo>
                    <a:pt x="1222" y="1814"/>
                  </a:lnTo>
                  <a:lnTo>
                    <a:pt x="1222" y="1811"/>
                  </a:lnTo>
                  <a:lnTo>
                    <a:pt x="1223" y="1808"/>
                  </a:lnTo>
                  <a:lnTo>
                    <a:pt x="1224" y="1806"/>
                  </a:lnTo>
                  <a:lnTo>
                    <a:pt x="1229" y="1800"/>
                  </a:lnTo>
                  <a:lnTo>
                    <a:pt x="1233" y="1793"/>
                  </a:lnTo>
                  <a:lnTo>
                    <a:pt x="1235" y="1789"/>
                  </a:lnTo>
                  <a:lnTo>
                    <a:pt x="1235" y="1784"/>
                  </a:lnTo>
                  <a:lnTo>
                    <a:pt x="1236" y="1780"/>
                  </a:lnTo>
                  <a:lnTo>
                    <a:pt x="1235" y="1776"/>
                  </a:lnTo>
                  <a:lnTo>
                    <a:pt x="1231" y="1764"/>
                  </a:lnTo>
                  <a:lnTo>
                    <a:pt x="1228" y="1750"/>
                  </a:lnTo>
                  <a:lnTo>
                    <a:pt x="1225" y="1744"/>
                  </a:lnTo>
                  <a:lnTo>
                    <a:pt x="1224" y="1739"/>
                  </a:lnTo>
                  <a:lnTo>
                    <a:pt x="1222" y="1738"/>
                  </a:lnTo>
                  <a:lnTo>
                    <a:pt x="1221" y="1737"/>
                  </a:lnTo>
                  <a:lnTo>
                    <a:pt x="1217" y="1737"/>
                  </a:lnTo>
                  <a:lnTo>
                    <a:pt x="1214" y="1738"/>
                  </a:lnTo>
                  <a:lnTo>
                    <a:pt x="1204" y="1740"/>
                  </a:lnTo>
                  <a:lnTo>
                    <a:pt x="1196" y="1745"/>
                  </a:lnTo>
                  <a:lnTo>
                    <a:pt x="1180" y="1759"/>
                  </a:lnTo>
                  <a:lnTo>
                    <a:pt x="1162" y="1776"/>
                  </a:lnTo>
                  <a:lnTo>
                    <a:pt x="1159" y="1778"/>
                  </a:lnTo>
                  <a:lnTo>
                    <a:pt x="1154" y="1781"/>
                  </a:lnTo>
                  <a:lnTo>
                    <a:pt x="1149" y="1783"/>
                  </a:lnTo>
                  <a:lnTo>
                    <a:pt x="1146" y="1783"/>
                  </a:lnTo>
                  <a:lnTo>
                    <a:pt x="1138" y="1784"/>
                  </a:lnTo>
                  <a:lnTo>
                    <a:pt x="1130" y="1784"/>
                  </a:lnTo>
                  <a:lnTo>
                    <a:pt x="1126" y="1784"/>
                  </a:lnTo>
                  <a:lnTo>
                    <a:pt x="1123" y="1786"/>
                  </a:lnTo>
                  <a:lnTo>
                    <a:pt x="1120" y="1789"/>
                  </a:lnTo>
                  <a:lnTo>
                    <a:pt x="1114" y="1794"/>
                  </a:lnTo>
                  <a:lnTo>
                    <a:pt x="1111" y="1796"/>
                  </a:lnTo>
                  <a:lnTo>
                    <a:pt x="1108" y="1799"/>
                  </a:lnTo>
                  <a:lnTo>
                    <a:pt x="1103" y="1800"/>
                  </a:lnTo>
                  <a:lnTo>
                    <a:pt x="1099" y="1801"/>
                  </a:lnTo>
                  <a:lnTo>
                    <a:pt x="1096" y="1802"/>
                  </a:lnTo>
                  <a:lnTo>
                    <a:pt x="1091" y="1801"/>
                  </a:lnTo>
                  <a:lnTo>
                    <a:pt x="1088" y="1800"/>
                  </a:lnTo>
                  <a:lnTo>
                    <a:pt x="1083" y="1799"/>
                  </a:lnTo>
                  <a:lnTo>
                    <a:pt x="1078" y="1796"/>
                  </a:lnTo>
                  <a:lnTo>
                    <a:pt x="1073" y="1793"/>
                  </a:lnTo>
                  <a:lnTo>
                    <a:pt x="1069" y="1789"/>
                  </a:lnTo>
                  <a:lnTo>
                    <a:pt x="1065" y="1786"/>
                  </a:lnTo>
                  <a:lnTo>
                    <a:pt x="1059" y="1776"/>
                  </a:lnTo>
                  <a:lnTo>
                    <a:pt x="1054" y="1768"/>
                  </a:lnTo>
                  <a:lnTo>
                    <a:pt x="1050" y="1759"/>
                  </a:lnTo>
                  <a:lnTo>
                    <a:pt x="1045" y="1755"/>
                  </a:lnTo>
                  <a:lnTo>
                    <a:pt x="1038" y="1751"/>
                  </a:lnTo>
                  <a:lnTo>
                    <a:pt x="1029" y="1750"/>
                  </a:lnTo>
                  <a:lnTo>
                    <a:pt x="1023" y="1750"/>
                  </a:lnTo>
                  <a:lnTo>
                    <a:pt x="1020" y="1751"/>
                  </a:lnTo>
                  <a:lnTo>
                    <a:pt x="1016" y="1752"/>
                  </a:lnTo>
                  <a:lnTo>
                    <a:pt x="1014" y="1753"/>
                  </a:lnTo>
                  <a:lnTo>
                    <a:pt x="1009" y="1758"/>
                  </a:lnTo>
                  <a:lnTo>
                    <a:pt x="1006" y="1763"/>
                  </a:lnTo>
                  <a:lnTo>
                    <a:pt x="1003" y="1767"/>
                  </a:lnTo>
                  <a:lnTo>
                    <a:pt x="1001" y="1768"/>
                  </a:lnTo>
                  <a:lnTo>
                    <a:pt x="998" y="1769"/>
                  </a:lnTo>
                  <a:lnTo>
                    <a:pt x="996" y="1770"/>
                  </a:lnTo>
                  <a:lnTo>
                    <a:pt x="990" y="1769"/>
                  </a:lnTo>
                  <a:lnTo>
                    <a:pt x="985" y="1765"/>
                  </a:lnTo>
                  <a:lnTo>
                    <a:pt x="982" y="1762"/>
                  </a:lnTo>
                  <a:lnTo>
                    <a:pt x="979" y="1759"/>
                  </a:lnTo>
                  <a:lnTo>
                    <a:pt x="973" y="1756"/>
                  </a:lnTo>
                  <a:lnTo>
                    <a:pt x="964" y="1753"/>
                  </a:lnTo>
                  <a:lnTo>
                    <a:pt x="958" y="1752"/>
                  </a:lnTo>
                  <a:lnTo>
                    <a:pt x="952" y="1753"/>
                  </a:lnTo>
                  <a:lnTo>
                    <a:pt x="946" y="1755"/>
                  </a:lnTo>
                  <a:lnTo>
                    <a:pt x="940" y="1757"/>
                  </a:lnTo>
                  <a:lnTo>
                    <a:pt x="927" y="1763"/>
                  </a:lnTo>
                  <a:lnTo>
                    <a:pt x="913" y="1767"/>
                  </a:lnTo>
                  <a:lnTo>
                    <a:pt x="899" y="1771"/>
                  </a:lnTo>
                  <a:lnTo>
                    <a:pt x="884" y="1777"/>
                  </a:lnTo>
                  <a:lnTo>
                    <a:pt x="878" y="1780"/>
                  </a:lnTo>
                  <a:lnTo>
                    <a:pt x="871" y="1782"/>
                  </a:lnTo>
                  <a:lnTo>
                    <a:pt x="865" y="1783"/>
                  </a:lnTo>
                  <a:lnTo>
                    <a:pt x="861" y="1784"/>
                  </a:lnTo>
                  <a:lnTo>
                    <a:pt x="849" y="1783"/>
                  </a:lnTo>
                  <a:lnTo>
                    <a:pt x="837" y="1781"/>
                  </a:lnTo>
                  <a:lnTo>
                    <a:pt x="821" y="1780"/>
                  </a:lnTo>
                  <a:lnTo>
                    <a:pt x="802" y="1778"/>
                  </a:lnTo>
                  <a:lnTo>
                    <a:pt x="781" y="1780"/>
                  </a:lnTo>
                  <a:lnTo>
                    <a:pt x="761" y="1782"/>
                  </a:lnTo>
                  <a:lnTo>
                    <a:pt x="744" y="1786"/>
                  </a:lnTo>
                  <a:lnTo>
                    <a:pt x="731" y="1789"/>
                  </a:lnTo>
                  <a:lnTo>
                    <a:pt x="721" y="1790"/>
                  </a:lnTo>
                  <a:lnTo>
                    <a:pt x="710" y="1792"/>
                  </a:lnTo>
                  <a:lnTo>
                    <a:pt x="704" y="1790"/>
                  </a:lnTo>
                  <a:lnTo>
                    <a:pt x="699" y="1789"/>
                  </a:lnTo>
                  <a:lnTo>
                    <a:pt x="693" y="1788"/>
                  </a:lnTo>
                  <a:lnTo>
                    <a:pt x="688" y="1786"/>
                  </a:lnTo>
                  <a:lnTo>
                    <a:pt x="676" y="1778"/>
                  </a:lnTo>
                  <a:lnTo>
                    <a:pt x="662" y="1771"/>
                  </a:lnTo>
                  <a:lnTo>
                    <a:pt x="649" y="1765"/>
                  </a:lnTo>
                  <a:lnTo>
                    <a:pt x="641" y="1759"/>
                  </a:lnTo>
                  <a:lnTo>
                    <a:pt x="635" y="1755"/>
                  </a:lnTo>
                  <a:lnTo>
                    <a:pt x="629" y="1750"/>
                  </a:lnTo>
                  <a:lnTo>
                    <a:pt x="619" y="1748"/>
                  </a:lnTo>
                  <a:lnTo>
                    <a:pt x="606" y="1746"/>
                  </a:lnTo>
                  <a:lnTo>
                    <a:pt x="599" y="1746"/>
                  </a:lnTo>
                  <a:lnTo>
                    <a:pt x="594" y="1745"/>
                  </a:lnTo>
                  <a:lnTo>
                    <a:pt x="590" y="1744"/>
                  </a:lnTo>
                  <a:lnTo>
                    <a:pt x="586" y="1742"/>
                  </a:lnTo>
                  <a:lnTo>
                    <a:pt x="580" y="1736"/>
                  </a:lnTo>
                  <a:lnTo>
                    <a:pt x="573" y="1730"/>
                  </a:lnTo>
                  <a:lnTo>
                    <a:pt x="563" y="1724"/>
                  </a:lnTo>
                  <a:lnTo>
                    <a:pt x="553" y="1720"/>
                  </a:lnTo>
                  <a:lnTo>
                    <a:pt x="541" y="1718"/>
                  </a:lnTo>
                  <a:lnTo>
                    <a:pt x="530" y="1717"/>
                  </a:lnTo>
                  <a:lnTo>
                    <a:pt x="525" y="1715"/>
                  </a:lnTo>
                  <a:lnTo>
                    <a:pt x="521" y="1714"/>
                  </a:lnTo>
                  <a:lnTo>
                    <a:pt x="516" y="1712"/>
                  </a:lnTo>
                  <a:lnTo>
                    <a:pt x="512" y="1709"/>
                  </a:lnTo>
                  <a:lnTo>
                    <a:pt x="506" y="1701"/>
                  </a:lnTo>
                  <a:lnTo>
                    <a:pt x="500" y="1692"/>
                  </a:lnTo>
                  <a:lnTo>
                    <a:pt x="498" y="1688"/>
                  </a:lnTo>
                  <a:lnTo>
                    <a:pt x="494" y="1686"/>
                  </a:lnTo>
                  <a:lnTo>
                    <a:pt x="491" y="1685"/>
                  </a:lnTo>
                  <a:lnTo>
                    <a:pt x="485" y="1685"/>
                  </a:lnTo>
                  <a:lnTo>
                    <a:pt x="473" y="1686"/>
                  </a:lnTo>
                  <a:lnTo>
                    <a:pt x="459" y="1689"/>
                  </a:lnTo>
                  <a:lnTo>
                    <a:pt x="452" y="1689"/>
                  </a:lnTo>
                  <a:lnTo>
                    <a:pt x="446" y="1689"/>
                  </a:lnTo>
                  <a:lnTo>
                    <a:pt x="442" y="1688"/>
                  </a:lnTo>
                  <a:lnTo>
                    <a:pt x="439" y="1686"/>
                  </a:lnTo>
                  <a:lnTo>
                    <a:pt x="431" y="1679"/>
                  </a:lnTo>
                  <a:lnTo>
                    <a:pt x="423" y="1671"/>
                  </a:lnTo>
                  <a:lnTo>
                    <a:pt x="414" y="1662"/>
                  </a:lnTo>
                  <a:lnTo>
                    <a:pt x="404" y="1651"/>
                  </a:lnTo>
                  <a:lnTo>
                    <a:pt x="397" y="1641"/>
                  </a:lnTo>
                  <a:lnTo>
                    <a:pt x="391" y="1632"/>
                  </a:lnTo>
                  <a:lnTo>
                    <a:pt x="386" y="1624"/>
                  </a:lnTo>
                  <a:lnTo>
                    <a:pt x="380" y="1613"/>
                  </a:lnTo>
                  <a:lnTo>
                    <a:pt x="378" y="1607"/>
                  </a:lnTo>
                  <a:lnTo>
                    <a:pt x="377" y="1603"/>
                  </a:lnTo>
                  <a:lnTo>
                    <a:pt x="377" y="1598"/>
                  </a:lnTo>
                  <a:lnTo>
                    <a:pt x="378" y="1594"/>
                  </a:lnTo>
                  <a:lnTo>
                    <a:pt x="380" y="1587"/>
                  </a:lnTo>
                  <a:lnTo>
                    <a:pt x="379" y="1581"/>
                  </a:lnTo>
                  <a:lnTo>
                    <a:pt x="378" y="1578"/>
                  </a:lnTo>
                  <a:lnTo>
                    <a:pt x="377" y="1575"/>
                  </a:lnTo>
                  <a:lnTo>
                    <a:pt x="373" y="1574"/>
                  </a:lnTo>
                  <a:lnTo>
                    <a:pt x="368" y="1573"/>
                  </a:lnTo>
                  <a:lnTo>
                    <a:pt x="357" y="1569"/>
                  </a:lnTo>
                  <a:lnTo>
                    <a:pt x="343" y="1563"/>
                  </a:lnTo>
                  <a:lnTo>
                    <a:pt x="330" y="1556"/>
                  </a:lnTo>
                  <a:lnTo>
                    <a:pt x="321" y="1549"/>
                  </a:lnTo>
                  <a:lnTo>
                    <a:pt x="317" y="1545"/>
                  </a:lnTo>
                  <a:lnTo>
                    <a:pt x="315" y="1541"/>
                  </a:lnTo>
                  <a:lnTo>
                    <a:pt x="314" y="1535"/>
                  </a:lnTo>
                  <a:lnTo>
                    <a:pt x="313" y="1528"/>
                  </a:lnTo>
                  <a:lnTo>
                    <a:pt x="311" y="1516"/>
                  </a:lnTo>
                  <a:lnTo>
                    <a:pt x="313" y="1504"/>
                  </a:lnTo>
                  <a:lnTo>
                    <a:pt x="313" y="1499"/>
                  </a:lnTo>
                  <a:lnTo>
                    <a:pt x="311" y="1496"/>
                  </a:lnTo>
                  <a:lnTo>
                    <a:pt x="310" y="1492"/>
                  </a:lnTo>
                  <a:lnTo>
                    <a:pt x="309" y="1488"/>
                  </a:lnTo>
                  <a:lnTo>
                    <a:pt x="307" y="1486"/>
                  </a:lnTo>
                  <a:lnTo>
                    <a:pt x="304" y="1482"/>
                  </a:lnTo>
                  <a:lnTo>
                    <a:pt x="301" y="1481"/>
                  </a:lnTo>
                  <a:lnTo>
                    <a:pt x="297" y="1479"/>
                  </a:lnTo>
                  <a:lnTo>
                    <a:pt x="289" y="1475"/>
                  </a:lnTo>
                  <a:lnTo>
                    <a:pt x="283" y="1471"/>
                  </a:lnTo>
                  <a:lnTo>
                    <a:pt x="278" y="1466"/>
                  </a:lnTo>
                  <a:lnTo>
                    <a:pt x="276" y="1460"/>
                  </a:lnTo>
                  <a:lnTo>
                    <a:pt x="273" y="1453"/>
                  </a:lnTo>
                  <a:lnTo>
                    <a:pt x="271" y="1447"/>
                  </a:lnTo>
                  <a:lnTo>
                    <a:pt x="267" y="1441"/>
                  </a:lnTo>
                  <a:lnTo>
                    <a:pt x="261" y="1435"/>
                  </a:lnTo>
                  <a:lnTo>
                    <a:pt x="245" y="1423"/>
                  </a:lnTo>
                  <a:lnTo>
                    <a:pt x="227" y="1408"/>
                  </a:lnTo>
                  <a:lnTo>
                    <a:pt x="222" y="1404"/>
                  </a:lnTo>
                  <a:lnTo>
                    <a:pt x="219" y="1400"/>
                  </a:lnTo>
                  <a:lnTo>
                    <a:pt x="216" y="1398"/>
                  </a:lnTo>
                  <a:lnTo>
                    <a:pt x="216" y="1397"/>
                  </a:lnTo>
                  <a:lnTo>
                    <a:pt x="217" y="1392"/>
                  </a:lnTo>
                  <a:lnTo>
                    <a:pt x="222" y="1386"/>
                  </a:lnTo>
                  <a:lnTo>
                    <a:pt x="227" y="1377"/>
                  </a:lnTo>
                  <a:lnTo>
                    <a:pt x="230" y="1370"/>
                  </a:lnTo>
                  <a:lnTo>
                    <a:pt x="233" y="1358"/>
                  </a:lnTo>
                  <a:lnTo>
                    <a:pt x="235" y="1343"/>
                  </a:lnTo>
                  <a:lnTo>
                    <a:pt x="235" y="1327"/>
                  </a:lnTo>
                  <a:lnTo>
                    <a:pt x="236" y="1310"/>
                  </a:lnTo>
                  <a:lnTo>
                    <a:pt x="236" y="1296"/>
                  </a:lnTo>
                  <a:lnTo>
                    <a:pt x="234" y="1283"/>
                  </a:lnTo>
                  <a:lnTo>
                    <a:pt x="232" y="1276"/>
                  </a:lnTo>
                  <a:lnTo>
                    <a:pt x="229" y="1270"/>
                  </a:lnTo>
                  <a:lnTo>
                    <a:pt x="226" y="1264"/>
                  </a:lnTo>
                  <a:lnTo>
                    <a:pt x="220" y="1258"/>
                  </a:lnTo>
                  <a:lnTo>
                    <a:pt x="208" y="1246"/>
                  </a:lnTo>
                  <a:lnTo>
                    <a:pt x="194" y="1234"/>
                  </a:lnTo>
                  <a:lnTo>
                    <a:pt x="179" y="1223"/>
                  </a:lnTo>
                  <a:lnTo>
                    <a:pt x="165" y="1210"/>
                  </a:lnTo>
                  <a:lnTo>
                    <a:pt x="160" y="1204"/>
                  </a:lnTo>
                  <a:lnTo>
                    <a:pt x="157" y="1198"/>
                  </a:lnTo>
                  <a:lnTo>
                    <a:pt x="154" y="1191"/>
                  </a:lnTo>
                  <a:lnTo>
                    <a:pt x="152" y="1184"/>
                  </a:lnTo>
                  <a:lnTo>
                    <a:pt x="150" y="1171"/>
                  </a:lnTo>
                  <a:lnTo>
                    <a:pt x="145" y="1157"/>
                  </a:lnTo>
                  <a:lnTo>
                    <a:pt x="140" y="1150"/>
                  </a:lnTo>
                  <a:lnTo>
                    <a:pt x="135" y="1145"/>
                  </a:lnTo>
                  <a:lnTo>
                    <a:pt x="129" y="1141"/>
                  </a:lnTo>
                  <a:lnTo>
                    <a:pt x="122" y="1139"/>
                  </a:lnTo>
                  <a:lnTo>
                    <a:pt x="109" y="1134"/>
                  </a:lnTo>
                  <a:lnTo>
                    <a:pt x="95" y="1132"/>
                  </a:lnTo>
                  <a:lnTo>
                    <a:pt x="90" y="1129"/>
                  </a:lnTo>
                  <a:lnTo>
                    <a:pt x="87" y="1127"/>
                  </a:lnTo>
                  <a:lnTo>
                    <a:pt x="84" y="1124"/>
                  </a:lnTo>
                  <a:lnTo>
                    <a:pt x="84" y="1120"/>
                  </a:lnTo>
                  <a:lnTo>
                    <a:pt x="84" y="1116"/>
                  </a:lnTo>
                  <a:lnTo>
                    <a:pt x="85" y="1112"/>
                  </a:lnTo>
                  <a:lnTo>
                    <a:pt x="88" y="1108"/>
                  </a:lnTo>
                  <a:lnTo>
                    <a:pt x="90" y="1105"/>
                  </a:lnTo>
                  <a:lnTo>
                    <a:pt x="95" y="1097"/>
                  </a:lnTo>
                  <a:lnTo>
                    <a:pt x="99" y="1091"/>
                  </a:lnTo>
                  <a:lnTo>
                    <a:pt x="100" y="1088"/>
                  </a:lnTo>
                  <a:lnTo>
                    <a:pt x="100" y="1085"/>
                  </a:lnTo>
                  <a:lnTo>
                    <a:pt x="100" y="1082"/>
                  </a:lnTo>
                  <a:lnTo>
                    <a:pt x="99" y="1080"/>
                  </a:lnTo>
                  <a:lnTo>
                    <a:pt x="94" y="1074"/>
                  </a:lnTo>
                  <a:lnTo>
                    <a:pt x="88" y="1066"/>
                  </a:lnTo>
                  <a:lnTo>
                    <a:pt x="84" y="1062"/>
                  </a:lnTo>
                  <a:lnTo>
                    <a:pt x="82" y="1057"/>
                  </a:lnTo>
                  <a:lnTo>
                    <a:pt x="80" y="1051"/>
                  </a:lnTo>
                  <a:lnTo>
                    <a:pt x="78" y="1045"/>
                  </a:lnTo>
                  <a:lnTo>
                    <a:pt x="78" y="1039"/>
                  </a:lnTo>
                  <a:lnTo>
                    <a:pt x="80" y="1033"/>
                  </a:lnTo>
                  <a:lnTo>
                    <a:pt x="81" y="1028"/>
                  </a:lnTo>
                  <a:lnTo>
                    <a:pt x="83" y="1025"/>
                  </a:lnTo>
                  <a:lnTo>
                    <a:pt x="89" y="1018"/>
                  </a:lnTo>
                  <a:lnTo>
                    <a:pt x="94" y="1012"/>
                  </a:lnTo>
                  <a:lnTo>
                    <a:pt x="96" y="1007"/>
                  </a:lnTo>
                  <a:lnTo>
                    <a:pt x="97" y="1001"/>
                  </a:lnTo>
                  <a:lnTo>
                    <a:pt x="96" y="999"/>
                  </a:lnTo>
                  <a:lnTo>
                    <a:pt x="95" y="995"/>
                  </a:lnTo>
                  <a:lnTo>
                    <a:pt x="91" y="993"/>
                  </a:lnTo>
                  <a:lnTo>
                    <a:pt x="88" y="989"/>
                  </a:lnTo>
                  <a:lnTo>
                    <a:pt x="75" y="982"/>
                  </a:lnTo>
                  <a:lnTo>
                    <a:pt x="57" y="975"/>
                  </a:lnTo>
                  <a:lnTo>
                    <a:pt x="40" y="967"/>
                  </a:lnTo>
                  <a:lnTo>
                    <a:pt x="26" y="959"/>
                  </a:lnTo>
                  <a:lnTo>
                    <a:pt x="21" y="956"/>
                  </a:lnTo>
                  <a:lnTo>
                    <a:pt x="20" y="951"/>
                  </a:lnTo>
                  <a:lnTo>
                    <a:pt x="19" y="948"/>
                  </a:lnTo>
                  <a:lnTo>
                    <a:pt x="20" y="943"/>
                  </a:lnTo>
                  <a:lnTo>
                    <a:pt x="25" y="933"/>
                  </a:lnTo>
                  <a:lnTo>
                    <a:pt x="32" y="925"/>
                  </a:lnTo>
                  <a:lnTo>
                    <a:pt x="34" y="921"/>
                  </a:lnTo>
                  <a:lnTo>
                    <a:pt x="37" y="918"/>
                  </a:lnTo>
                  <a:lnTo>
                    <a:pt x="38" y="914"/>
                  </a:lnTo>
                  <a:lnTo>
                    <a:pt x="39" y="911"/>
                  </a:lnTo>
                  <a:lnTo>
                    <a:pt x="38" y="907"/>
                  </a:lnTo>
                  <a:lnTo>
                    <a:pt x="37" y="904"/>
                  </a:lnTo>
                  <a:lnTo>
                    <a:pt x="34" y="899"/>
                  </a:lnTo>
                  <a:lnTo>
                    <a:pt x="32" y="895"/>
                  </a:lnTo>
                  <a:lnTo>
                    <a:pt x="24" y="888"/>
                  </a:lnTo>
                  <a:lnTo>
                    <a:pt x="14" y="880"/>
                  </a:lnTo>
                  <a:lnTo>
                    <a:pt x="9" y="875"/>
                  </a:lnTo>
                  <a:lnTo>
                    <a:pt x="6" y="869"/>
                  </a:lnTo>
                  <a:lnTo>
                    <a:pt x="2" y="862"/>
                  </a:lnTo>
                  <a:lnTo>
                    <a:pt x="1" y="853"/>
                  </a:lnTo>
                  <a:lnTo>
                    <a:pt x="0" y="843"/>
                  </a:lnTo>
                  <a:lnTo>
                    <a:pt x="1" y="834"/>
                  </a:lnTo>
                  <a:lnTo>
                    <a:pt x="3" y="825"/>
                  </a:lnTo>
                  <a:lnTo>
                    <a:pt x="6" y="818"/>
                  </a:lnTo>
                  <a:lnTo>
                    <a:pt x="7" y="814"/>
                  </a:lnTo>
                  <a:lnTo>
                    <a:pt x="8" y="812"/>
                  </a:lnTo>
                  <a:lnTo>
                    <a:pt x="11" y="809"/>
                  </a:lnTo>
                  <a:lnTo>
                    <a:pt x="12" y="807"/>
                  </a:lnTo>
                  <a:lnTo>
                    <a:pt x="14" y="806"/>
                  </a:lnTo>
                  <a:lnTo>
                    <a:pt x="20" y="806"/>
                  </a:lnTo>
                  <a:lnTo>
                    <a:pt x="37" y="805"/>
                  </a:lnTo>
                  <a:lnTo>
                    <a:pt x="55" y="805"/>
                  </a:lnTo>
                  <a:lnTo>
                    <a:pt x="74" y="804"/>
                  </a:lnTo>
                  <a:lnTo>
                    <a:pt x="94" y="803"/>
                  </a:lnTo>
                  <a:lnTo>
                    <a:pt x="102" y="801"/>
                  </a:lnTo>
                  <a:lnTo>
                    <a:pt x="110" y="799"/>
                  </a:lnTo>
                  <a:lnTo>
                    <a:pt x="116" y="797"/>
                  </a:lnTo>
                  <a:lnTo>
                    <a:pt x="121" y="793"/>
                  </a:lnTo>
                  <a:lnTo>
                    <a:pt x="129" y="787"/>
                  </a:lnTo>
                  <a:lnTo>
                    <a:pt x="138" y="782"/>
                  </a:lnTo>
                  <a:lnTo>
                    <a:pt x="147" y="778"/>
                  </a:lnTo>
                  <a:lnTo>
                    <a:pt x="159" y="775"/>
                  </a:lnTo>
                  <a:lnTo>
                    <a:pt x="170" y="772"/>
                  </a:lnTo>
                  <a:lnTo>
                    <a:pt x="179" y="767"/>
                  </a:lnTo>
                  <a:lnTo>
                    <a:pt x="185" y="762"/>
                  </a:lnTo>
                  <a:lnTo>
                    <a:pt x="190" y="757"/>
                  </a:lnTo>
                  <a:lnTo>
                    <a:pt x="196" y="754"/>
                  </a:lnTo>
                  <a:lnTo>
                    <a:pt x="203" y="750"/>
                  </a:lnTo>
                  <a:lnTo>
                    <a:pt x="211" y="748"/>
                  </a:lnTo>
                  <a:lnTo>
                    <a:pt x="220" y="747"/>
                  </a:lnTo>
                  <a:lnTo>
                    <a:pt x="229" y="744"/>
                  </a:lnTo>
                  <a:lnTo>
                    <a:pt x="240" y="741"/>
                  </a:lnTo>
                  <a:lnTo>
                    <a:pt x="251" y="735"/>
                  </a:lnTo>
                  <a:lnTo>
                    <a:pt x="259" y="729"/>
                  </a:lnTo>
                  <a:lnTo>
                    <a:pt x="265" y="722"/>
                  </a:lnTo>
                  <a:lnTo>
                    <a:pt x="272" y="717"/>
                  </a:lnTo>
                  <a:lnTo>
                    <a:pt x="276" y="715"/>
                  </a:lnTo>
                  <a:lnTo>
                    <a:pt x="280" y="712"/>
                  </a:lnTo>
                  <a:lnTo>
                    <a:pt x="285" y="711"/>
                  </a:lnTo>
                  <a:lnTo>
                    <a:pt x="291" y="710"/>
                  </a:lnTo>
                  <a:lnTo>
                    <a:pt x="303" y="708"/>
                  </a:lnTo>
                  <a:lnTo>
                    <a:pt x="317" y="705"/>
                  </a:lnTo>
                  <a:lnTo>
                    <a:pt x="333" y="703"/>
                  </a:lnTo>
                  <a:lnTo>
                    <a:pt x="349" y="700"/>
                  </a:lnTo>
                  <a:lnTo>
                    <a:pt x="370" y="698"/>
                  </a:lnTo>
                  <a:lnTo>
                    <a:pt x="391" y="693"/>
                  </a:lnTo>
                  <a:lnTo>
                    <a:pt x="400" y="691"/>
                  </a:lnTo>
                  <a:lnTo>
                    <a:pt x="409" y="688"/>
                  </a:lnTo>
                  <a:lnTo>
                    <a:pt x="416" y="685"/>
                  </a:lnTo>
                  <a:lnTo>
                    <a:pt x="421" y="681"/>
                  </a:lnTo>
                  <a:lnTo>
                    <a:pt x="435" y="665"/>
                  </a:lnTo>
                  <a:lnTo>
                    <a:pt x="446" y="649"/>
                  </a:lnTo>
                  <a:lnTo>
                    <a:pt x="450" y="645"/>
                  </a:lnTo>
                  <a:lnTo>
                    <a:pt x="454" y="641"/>
                  </a:lnTo>
                  <a:lnTo>
                    <a:pt x="456" y="637"/>
                  </a:lnTo>
                  <a:lnTo>
                    <a:pt x="458" y="633"/>
                  </a:lnTo>
                  <a:lnTo>
                    <a:pt x="459" y="628"/>
                  </a:lnTo>
                  <a:lnTo>
                    <a:pt x="461" y="623"/>
                  </a:lnTo>
                  <a:lnTo>
                    <a:pt x="465" y="620"/>
                  </a:lnTo>
                  <a:lnTo>
                    <a:pt x="468" y="617"/>
                  </a:lnTo>
                  <a:lnTo>
                    <a:pt x="475" y="615"/>
                  </a:lnTo>
                  <a:lnTo>
                    <a:pt x="483" y="611"/>
                  </a:lnTo>
                  <a:lnTo>
                    <a:pt x="491" y="606"/>
                  </a:lnTo>
                  <a:lnTo>
                    <a:pt x="498" y="599"/>
                  </a:lnTo>
                  <a:lnTo>
                    <a:pt x="504" y="593"/>
                  </a:lnTo>
                  <a:lnTo>
                    <a:pt x="510" y="587"/>
                  </a:lnTo>
                  <a:lnTo>
                    <a:pt x="513" y="586"/>
                  </a:lnTo>
                  <a:lnTo>
                    <a:pt x="519" y="584"/>
                  </a:lnTo>
                  <a:lnTo>
                    <a:pt x="525" y="583"/>
                  </a:lnTo>
                  <a:lnTo>
                    <a:pt x="532" y="582"/>
                  </a:lnTo>
                  <a:lnTo>
                    <a:pt x="541" y="582"/>
                  </a:lnTo>
                  <a:lnTo>
                    <a:pt x="549" y="582"/>
                  </a:lnTo>
                  <a:lnTo>
                    <a:pt x="556" y="583"/>
                  </a:lnTo>
                  <a:lnTo>
                    <a:pt x="562" y="584"/>
                  </a:lnTo>
                  <a:lnTo>
                    <a:pt x="568" y="586"/>
                  </a:lnTo>
                  <a:lnTo>
                    <a:pt x="572" y="591"/>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17" name="辽宁">
              <a:extLst>
                <a:ext uri="{FF2B5EF4-FFF2-40B4-BE49-F238E27FC236}">
                  <a16:creationId xmlns="" xmlns:a16="http://schemas.microsoft.com/office/drawing/2014/main" id="{E65BB50D-1C05-445B-88DA-9AF3E01574C2}"/>
                </a:ext>
              </a:extLst>
            </p:cNvPr>
            <p:cNvSpPr>
              <a:spLocks noEditPoints="1"/>
            </p:cNvSpPr>
            <p:nvPr/>
          </p:nvSpPr>
          <p:spPr bwMode="auto">
            <a:xfrm>
              <a:off x="7398261" y="2705776"/>
              <a:ext cx="606412" cy="596631"/>
            </a:xfrm>
            <a:custGeom>
              <a:avLst/>
              <a:gdLst>
                <a:gd name="T0" fmla="*/ 259 w 2212"/>
                <a:gd name="T1" fmla="*/ 1537 h 2187"/>
                <a:gd name="T2" fmla="*/ 137 w 2212"/>
                <a:gd name="T3" fmla="*/ 1452 h 2187"/>
                <a:gd name="T4" fmla="*/ 8 w 2212"/>
                <a:gd name="T5" fmla="*/ 1353 h 2187"/>
                <a:gd name="T6" fmla="*/ 26 w 2212"/>
                <a:gd name="T7" fmla="*/ 1249 h 2187"/>
                <a:gd name="T8" fmla="*/ 103 w 2212"/>
                <a:gd name="T9" fmla="*/ 1131 h 2187"/>
                <a:gd name="T10" fmla="*/ 154 w 2212"/>
                <a:gd name="T11" fmla="*/ 1037 h 2187"/>
                <a:gd name="T12" fmla="*/ 115 w 2212"/>
                <a:gd name="T13" fmla="*/ 918 h 2187"/>
                <a:gd name="T14" fmla="*/ 84 w 2212"/>
                <a:gd name="T15" fmla="*/ 727 h 2187"/>
                <a:gd name="T16" fmla="*/ 219 w 2212"/>
                <a:gd name="T17" fmla="*/ 704 h 2187"/>
                <a:gd name="T18" fmla="*/ 340 w 2212"/>
                <a:gd name="T19" fmla="*/ 910 h 2187"/>
                <a:gd name="T20" fmla="*/ 449 w 2212"/>
                <a:gd name="T21" fmla="*/ 787 h 2187"/>
                <a:gd name="T22" fmla="*/ 623 w 2212"/>
                <a:gd name="T23" fmla="*/ 652 h 2187"/>
                <a:gd name="T24" fmla="*/ 820 w 2212"/>
                <a:gd name="T25" fmla="*/ 538 h 2187"/>
                <a:gd name="T26" fmla="*/ 931 w 2212"/>
                <a:gd name="T27" fmla="*/ 415 h 2187"/>
                <a:gd name="T28" fmla="*/ 1051 w 2212"/>
                <a:gd name="T29" fmla="*/ 392 h 2187"/>
                <a:gd name="T30" fmla="*/ 1120 w 2212"/>
                <a:gd name="T31" fmla="*/ 362 h 2187"/>
                <a:gd name="T32" fmla="*/ 1258 w 2212"/>
                <a:gd name="T33" fmla="*/ 331 h 2187"/>
                <a:gd name="T34" fmla="*/ 1343 w 2212"/>
                <a:gd name="T35" fmla="*/ 211 h 2187"/>
                <a:gd name="T36" fmla="*/ 1422 w 2212"/>
                <a:gd name="T37" fmla="*/ 0 h 2187"/>
                <a:gd name="T38" fmla="*/ 1601 w 2212"/>
                <a:gd name="T39" fmla="*/ 94 h 2187"/>
                <a:gd name="T40" fmla="*/ 1638 w 2212"/>
                <a:gd name="T41" fmla="*/ 197 h 2187"/>
                <a:gd name="T42" fmla="*/ 1695 w 2212"/>
                <a:gd name="T43" fmla="*/ 236 h 2187"/>
                <a:gd name="T44" fmla="*/ 1797 w 2212"/>
                <a:gd name="T45" fmla="*/ 181 h 2187"/>
                <a:gd name="T46" fmla="*/ 1854 w 2212"/>
                <a:gd name="T47" fmla="*/ 319 h 2187"/>
                <a:gd name="T48" fmla="*/ 1930 w 2212"/>
                <a:gd name="T49" fmla="*/ 415 h 2187"/>
                <a:gd name="T50" fmla="*/ 2003 w 2212"/>
                <a:gd name="T51" fmla="*/ 508 h 2187"/>
                <a:gd name="T52" fmla="*/ 2001 w 2212"/>
                <a:gd name="T53" fmla="*/ 622 h 2187"/>
                <a:gd name="T54" fmla="*/ 2075 w 2212"/>
                <a:gd name="T55" fmla="*/ 758 h 2187"/>
                <a:gd name="T56" fmla="*/ 2191 w 2212"/>
                <a:gd name="T57" fmla="*/ 907 h 2187"/>
                <a:gd name="T58" fmla="*/ 2156 w 2212"/>
                <a:gd name="T59" fmla="*/ 1031 h 2187"/>
                <a:gd name="T60" fmla="*/ 2188 w 2212"/>
                <a:gd name="T61" fmla="*/ 1096 h 2187"/>
                <a:gd name="T62" fmla="*/ 2033 w 2212"/>
                <a:gd name="T63" fmla="*/ 1210 h 2187"/>
                <a:gd name="T64" fmla="*/ 1844 w 2212"/>
                <a:gd name="T65" fmla="*/ 1409 h 2187"/>
                <a:gd name="T66" fmla="*/ 1732 w 2212"/>
                <a:gd name="T67" fmla="*/ 1586 h 2187"/>
                <a:gd name="T68" fmla="*/ 1548 w 2212"/>
                <a:gd name="T69" fmla="*/ 1630 h 2187"/>
                <a:gd name="T70" fmla="*/ 1334 w 2212"/>
                <a:gd name="T71" fmla="*/ 1752 h 2187"/>
                <a:gd name="T72" fmla="*/ 1129 w 2212"/>
                <a:gd name="T73" fmla="*/ 1956 h 2187"/>
                <a:gd name="T74" fmla="*/ 1116 w 2212"/>
                <a:gd name="T75" fmla="*/ 1997 h 2187"/>
                <a:gd name="T76" fmla="*/ 1078 w 2212"/>
                <a:gd name="T77" fmla="*/ 2064 h 2187"/>
                <a:gd name="T78" fmla="*/ 995 w 2212"/>
                <a:gd name="T79" fmla="*/ 2048 h 2187"/>
                <a:gd name="T80" fmla="*/ 975 w 2212"/>
                <a:gd name="T81" fmla="*/ 2107 h 2187"/>
                <a:gd name="T82" fmla="*/ 853 w 2212"/>
                <a:gd name="T83" fmla="*/ 2185 h 2187"/>
                <a:gd name="T84" fmla="*/ 857 w 2212"/>
                <a:gd name="T85" fmla="*/ 2091 h 2187"/>
                <a:gd name="T86" fmla="*/ 966 w 2212"/>
                <a:gd name="T87" fmla="*/ 2027 h 2187"/>
                <a:gd name="T88" fmla="*/ 975 w 2212"/>
                <a:gd name="T89" fmla="*/ 1946 h 2187"/>
                <a:gd name="T90" fmla="*/ 1042 w 2212"/>
                <a:gd name="T91" fmla="*/ 1886 h 2187"/>
                <a:gd name="T92" fmla="*/ 940 w 2212"/>
                <a:gd name="T93" fmla="*/ 1897 h 2187"/>
                <a:gd name="T94" fmla="*/ 903 w 2212"/>
                <a:gd name="T95" fmla="*/ 1739 h 2187"/>
                <a:gd name="T96" fmla="*/ 1002 w 2212"/>
                <a:gd name="T97" fmla="*/ 1599 h 2187"/>
                <a:gd name="T98" fmla="*/ 1070 w 2212"/>
                <a:gd name="T99" fmla="*/ 1496 h 2187"/>
                <a:gd name="T100" fmla="*/ 1059 w 2212"/>
                <a:gd name="T101" fmla="*/ 1302 h 2187"/>
                <a:gd name="T102" fmla="*/ 952 w 2212"/>
                <a:gd name="T103" fmla="*/ 1152 h 2187"/>
                <a:gd name="T104" fmla="*/ 905 w 2212"/>
                <a:gd name="T105" fmla="*/ 1225 h 2187"/>
                <a:gd name="T106" fmla="*/ 786 w 2212"/>
                <a:gd name="T107" fmla="*/ 1207 h 2187"/>
                <a:gd name="T108" fmla="*/ 655 w 2212"/>
                <a:gd name="T109" fmla="*/ 1301 h 2187"/>
                <a:gd name="T110" fmla="*/ 618 w 2212"/>
                <a:gd name="T111" fmla="*/ 1401 h 2187"/>
                <a:gd name="T112" fmla="*/ 534 w 2212"/>
                <a:gd name="T113" fmla="*/ 1566 h 2187"/>
                <a:gd name="T114" fmla="*/ 878 w 2212"/>
                <a:gd name="T115" fmla="*/ 1788 h 2187"/>
                <a:gd name="T116" fmla="*/ 850 w 2212"/>
                <a:gd name="T117" fmla="*/ 1838 h 2187"/>
                <a:gd name="T118" fmla="*/ 899 w 2212"/>
                <a:gd name="T119" fmla="*/ 1886 h 2187"/>
                <a:gd name="T120" fmla="*/ 845 w 2212"/>
                <a:gd name="T121" fmla="*/ 1899 h 2187"/>
                <a:gd name="T122" fmla="*/ 1229 w 2212"/>
                <a:gd name="T123" fmla="*/ 1939 h 2187"/>
                <a:gd name="T124" fmla="*/ 1350 w 2212"/>
                <a:gd name="T125" fmla="*/ 1990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12" h="2187">
                  <a:moveTo>
                    <a:pt x="372" y="1668"/>
                  </a:moveTo>
                  <a:lnTo>
                    <a:pt x="368" y="1659"/>
                  </a:lnTo>
                  <a:lnTo>
                    <a:pt x="365" y="1648"/>
                  </a:lnTo>
                  <a:lnTo>
                    <a:pt x="364" y="1642"/>
                  </a:lnTo>
                  <a:lnTo>
                    <a:pt x="362" y="1638"/>
                  </a:lnTo>
                  <a:lnTo>
                    <a:pt x="360" y="1635"/>
                  </a:lnTo>
                  <a:lnTo>
                    <a:pt x="358" y="1635"/>
                  </a:lnTo>
                  <a:lnTo>
                    <a:pt x="348" y="1635"/>
                  </a:lnTo>
                  <a:lnTo>
                    <a:pt x="340" y="1635"/>
                  </a:lnTo>
                  <a:lnTo>
                    <a:pt x="336" y="1634"/>
                  </a:lnTo>
                  <a:lnTo>
                    <a:pt x="334" y="1632"/>
                  </a:lnTo>
                  <a:lnTo>
                    <a:pt x="332" y="1629"/>
                  </a:lnTo>
                  <a:lnTo>
                    <a:pt x="330" y="1624"/>
                  </a:lnTo>
                  <a:lnTo>
                    <a:pt x="327" y="1612"/>
                  </a:lnTo>
                  <a:lnTo>
                    <a:pt x="322" y="1602"/>
                  </a:lnTo>
                  <a:lnTo>
                    <a:pt x="319" y="1597"/>
                  </a:lnTo>
                  <a:lnTo>
                    <a:pt x="315" y="1592"/>
                  </a:lnTo>
                  <a:lnTo>
                    <a:pt x="311" y="1587"/>
                  </a:lnTo>
                  <a:lnTo>
                    <a:pt x="307" y="1584"/>
                  </a:lnTo>
                  <a:lnTo>
                    <a:pt x="289" y="1572"/>
                  </a:lnTo>
                  <a:lnTo>
                    <a:pt x="275" y="1560"/>
                  </a:lnTo>
                  <a:lnTo>
                    <a:pt x="269" y="1554"/>
                  </a:lnTo>
                  <a:lnTo>
                    <a:pt x="264" y="1546"/>
                  </a:lnTo>
                  <a:lnTo>
                    <a:pt x="259" y="1537"/>
                  </a:lnTo>
                  <a:lnTo>
                    <a:pt x="258" y="1528"/>
                  </a:lnTo>
                  <a:lnTo>
                    <a:pt x="258" y="1514"/>
                  </a:lnTo>
                  <a:lnTo>
                    <a:pt x="260" y="1497"/>
                  </a:lnTo>
                  <a:lnTo>
                    <a:pt x="260" y="1490"/>
                  </a:lnTo>
                  <a:lnTo>
                    <a:pt x="259" y="1481"/>
                  </a:lnTo>
                  <a:lnTo>
                    <a:pt x="257" y="1473"/>
                  </a:lnTo>
                  <a:lnTo>
                    <a:pt x="253" y="1464"/>
                  </a:lnTo>
                  <a:lnTo>
                    <a:pt x="251" y="1460"/>
                  </a:lnTo>
                  <a:lnTo>
                    <a:pt x="247" y="1457"/>
                  </a:lnTo>
                  <a:lnTo>
                    <a:pt x="244" y="1454"/>
                  </a:lnTo>
                  <a:lnTo>
                    <a:pt x="240" y="1452"/>
                  </a:lnTo>
                  <a:lnTo>
                    <a:pt x="232" y="1448"/>
                  </a:lnTo>
                  <a:lnTo>
                    <a:pt x="222" y="1447"/>
                  </a:lnTo>
                  <a:lnTo>
                    <a:pt x="213" y="1447"/>
                  </a:lnTo>
                  <a:lnTo>
                    <a:pt x="204" y="1448"/>
                  </a:lnTo>
                  <a:lnTo>
                    <a:pt x="196" y="1451"/>
                  </a:lnTo>
                  <a:lnTo>
                    <a:pt x="189" y="1453"/>
                  </a:lnTo>
                  <a:lnTo>
                    <a:pt x="177" y="1459"/>
                  </a:lnTo>
                  <a:lnTo>
                    <a:pt x="166" y="1461"/>
                  </a:lnTo>
                  <a:lnTo>
                    <a:pt x="162" y="1461"/>
                  </a:lnTo>
                  <a:lnTo>
                    <a:pt x="156" y="1461"/>
                  </a:lnTo>
                  <a:lnTo>
                    <a:pt x="150" y="1459"/>
                  </a:lnTo>
                  <a:lnTo>
                    <a:pt x="144" y="1457"/>
                  </a:lnTo>
                  <a:lnTo>
                    <a:pt x="137" y="1452"/>
                  </a:lnTo>
                  <a:lnTo>
                    <a:pt x="131" y="1448"/>
                  </a:lnTo>
                  <a:lnTo>
                    <a:pt x="124" y="1442"/>
                  </a:lnTo>
                  <a:lnTo>
                    <a:pt x="118" y="1437"/>
                  </a:lnTo>
                  <a:lnTo>
                    <a:pt x="113" y="1432"/>
                  </a:lnTo>
                  <a:lnTo>
                    <a:pt x="109" y="1426"/>
                  </a:lnTo>
                  <a:lnTo>
                    <a:pt x="107" y="1420"/>
                  </a:lnTo>
                  <a:lnTo>
                    <a:pt x="106" y="1414"/>
                  </a:lnTo>
                  <a:lnTo>
                    <a:pt x="106" y="1405"/>
                  </a:lnTo>
                  <a:lnTo>
                    <a:pt x="105" y="1401"/>
                  </a:lnTo>
                  <a:lnTo>
                    <a:pt x="103" y="1399"/>
                  </a:lnTo>
                  <a:lnTo>
                    <a:pt x="101" y="1399"/>
                  </a:lnTo>
                  <a:lnTo>
                    <a:pt x="97" y="1401"/>
                  </a:lnTo>
                  <a:lnTo>
                    <a:pt x="94" y="1402"/>
                  </a:lnTo>
                  <a:lnTo>
                    <a:pt x="86" y="1407"/>
                  </a:lnTo>
                  <a:lnTo>
                    <a:pt x="78" y="1408"/>
                  </a:lnTo>
                  <a:lnTo>
                    <a:pt x="74" y="1408"/>
                  </a:lnTo>
                  <a:lnTo>
                    <a:pt x="69" y="1407"/>
                  </a:lnTo>
                  <a:lnTo>
                    <a:pt x="63" y="1404"/>
                  </a:lnTo>
                  <a:lnTo>
                    <a:pt x="56" y="1399"/>
                  </a:lnTo>
                  <a:lnTo>
                    <a:pt x="42" y="1389"/>
                  </a:lnTo>
                  <a:lnTo>
                    <a:pt x="26" y="1374"/>
                  </a:lnTo>
                  <a:lnTo>
                    <a:pt x="19" y="1367"/>
                  </a:lnTo>
                  <a:lnTo>
                    <a:pt x="13" y="1360"/>
                  </a:lnTo>
                  <a:lnTo>
                    <a:pt x="8" y="1353"/>
                  </a:lnTo>
                  <a:lnTo>
                    <a:pt x="6" y="1347"/>
                  </a:lnTo>
                  <a:lnTo>
                    <a:pt x="2" y="1335"/>
                  </a:lnTo>
                  <a:lnTo>
                    <a:pt x="0" y="1323"/>
                  </a:lnTo>
                  <a:lnTo>
                    <a:pt x="0" y="1317"/>
                  </a:lnTo>
                  <a:lnTo>
                    <a:pt x="2" y="1311"/>
                  </a:lnTo>
                  <a:lnTo>
                    <a:pt x="6" y="1306"/>
                  </a:lnTo>
                  <a:lnTo>
                    <a:pt x="11" y="1300"/>
                  </a:lnTo>
                  <a:lnTo>
                    <a:pt x="15" y="1296"/>
                  </a:lnTo>
                  <a:lnTo>
                    <a:pt x="23" y="1292"/>
                  </a:lnTo>
                  <a:lnTo>
                    <a:pt x="30" y="1291"/>
                  </a:lnTo>
                  <a:lnTo>
                    <a:pt x="38" y="1290"/>
                  </a:lnTo>
                  <a:lnTo>
                    <a:pt x="44" y="1288"/>
                  </a:lnTo>
                  <a:lnTo>
                    <a:pt x="50" y="1287"/>
                  </a:lnTo>
                  <a:lnTo>
                    <a:pt x="52" y="1285"/>
                  </a:lnTo>
                  <a:lnTo>
                    <a:pt x="53" y="1284"/>
                  </a:lnTo>
                  <a:lnTo>
                    <a:pt x="55" y="1282"/>
                  </a:lnTo>
                  <a:lnTo>
                    <a:pt x="56" y="1281"/>
                  </a:lnTo>
                  <a:lnTo>
                    <a:pt x="55" y="1276"/>
                  </a:lnTo>
                  <a:lnTo>
                    <a:pt x="53" y="1272"/>
                  </a:lnTo>
                  <a:lnTo>
                    <a:pt x="51" y="1269"/>
                  </a:lnTo>
                  <a:lnTo>
                    <a:pt x="49" y="1265"/>
                  </a:lnTo>
                  <a:lnTo>
                    <a:pt x="42" y="1259"/>
                  </a:lnTo>
                  <a:lnTo>
                    <a:pt x="34" y="1254"/>
                  </a:lnTo>
                  <a:lnTo>
                    <a:pt x="26" y="1249"/>
                  </a:lnTo>
                  <a:lnTo>
                    <a:pt x="19" y="1243"/>
                  </a:lnTo>
                  <a:lnTo>
                    <a:pt x="17" y="1239"/>
                  </a:lnTo>
                  <a:lnTo>
                    <a:pt x="14" y="1237"/>
                  </a:lnTo>
                  <a:lnTo>
                    <a:pt x="13" y="1233"/>
                  </a:lnTo>
                  <a:lnTo>
                    <a:pt x="13" y="1229"/>
                  </a:lnTo>
                  <a:lnTo>
                    <a:pt x="13" y="1226"/>
                  </a:lnTo>
                  <a:lnTo>
                    <a:pt x="15" y="1225"/>
                  </a:lnTo>
                  <a:lnTo>
                    <a:pt x="18" y="1222"/>
                  </a:lnTo>
                  <a:lnTo>
                    <a:pt x="20" y="1221"/>
                  </a:lnTo>
                  <a:lnTo>
                    <a:pt x="27" y="1220"/>
                  </a:lnTo>
                  <a:lnTo>
                    <a:pt x="37" y="1219"/>
                  </a:lnTo>
                  <a:lnTo>
                    <a:pt x="46" y="1219"/>
                  </a:lnTo>
                  <a:lnTo>
                    <a:pt x="55" y="1219"/>
                  </a:lnTo>
                  <a:lnTo>
                    <a:pt x="63" y="1218"/>
                  </a:lnTo>
                  <a:lnTo>
                    <a:pt x="68" y="1215"/>
                  </a:lnTo>
                  <a:lnTo>
                    <a:pt x="72" y="1212"/>
                  </a:lnTo>
                  <a:lnTo>
                    <a:pt x="76" y="1206"/>
                  </a:lnTo>
                  <a:lnTo>
                    <a:pt x="80" y="1197"/>
                  </a:lnTo>
                  <a:lnTo>
                    <a:pt x="83" y="1189"/>
                  </a:lnTo>
                  <a:lnTo>
                    <a:pt x="90" y="1171"/>
                  </a:lnTo>
                  <a:lnTo>
                    <a:pt x="95" y="1157"/>
                  </a:lnTo>
                  <a:lnTo>
                    <a:pt x="99" y="1146"/>
                  </a:lnTo>
                  <a:lnTo>
                    <a:pt x="101" y="1138"/>
                  </a:lnTo>
                  <a:lnTo>
                    <a:pt x="103" y="1131"/>
                  </a:lnTo>
                  <a:lnTo>
                    <a:pt x="105" y="1125"/>
                  </a:lnTo>
                  <a:lnTo>
                    <a:pt x="107" y="1123"/>
                  </a:lnTo>
                  <a:lnTo>
                    <a:pt x="109" y="1120"/>
                  </a:lnTo>
                  <a:lnTo>
                    <a:pt x="115" y="1117"/>
                  </a:lnTo>
                  <a:lnTo>
                    <a:pt x="127" y="1111"/>
                  </a:lnTo>
                  <a:lnTo>
                    <a:pt x="132" y="1107"/>
                  </a:lnTo>
                  <a:lnTo>
                    <a:pt x="135" y="1103"/>
                  </a:lnTo>
                  <a:lnTo>
                    <a:pt x="138" y="1100"/>
                  </a:lnTo>
                  <a:lnTo>
                    <a:pt x="139" y="1096"/>
                  </a:lnTo>
                  <a:lnTo>
                    <a:pt x="140" y="1093"/>
                  </a:lnTo>
                  <a:lnTo>
                    <a:pt x="139" y="1089"/>
                  </a:lnTo>
                  <a:lnTo>
                    <a:pt x="138" y="1086"/>
                  </a:lnTo>
                  <a:lnTo>
                    <a:pt x="135" y="1082"/>
                  </a:lnTo>
                  <a:lnTo>
                    <a:pt x="134" y="1079"/>
                  </a:lnTo>
                  <a:lnTo>
                    <a:pt x="133" y="1076"/>
                  </a:lnTo>
                  <a:lnTo>
                    <a:pt x="133" y="1073"/>
                  </a:lnTo>
                  <a:lnTo>
                    <a:pt x="134" y="1070"/>
                  </a:lnTo>
                  <a:lnTo>
                    <a:pt x="139" y="1065"/>
                  </a:lnTo>
                  <a:lnTo>
                    <a:pt x="145" y="1060"/>
                  </a:lnTo>
                  <a:lnTo>
                    <a:pt x="149" y="1056"/>
                  </a:lnTo>
                  <a:lnTo>
                    <a:pt x="152" y="1051"/>
                  </a:lnTo>
                  <a:lnTo>
                    <a:pt x="154" y="1046"/>
                  </a:lnTo>
                  <a:lnTo>
                    <a:pt x="154" y="1042"/>
                  </a:lnTo>
                  <a:lnTo>
                    <a:pt x="154" y="1037"/>
                  </a:lnTo>
                  <a:lnTo>
                    <a:pt x="152" y="1032"/>
                  </a:lnTo>
                  <a:lnTo>
                    <a:pt x="147" y="1027"/>
                  </a:lnTo>
                  <a:lnTo>
                    <a:pt x="141" y="1023"/>
                  </a:lnTo>
                  <a:lnTo>
                    <a:pt x="134" y="1019"/>
                  </a:lnTo>
                  <a:lnTo>
                    <a:pt x="132" y="1016"/>
                  </a:lnTo>
                  <a:lnTo>
                    <a:pt x="131" y="1011"/>
                  </a:lnTo>
                  <a:lnTo>
                    <a:pt x="132" y="1007"/>
                  </a:lnTo>
                  <a:lnTo>
                    <a:pt x="139" y="1000"/>
                  </a:lnTo>
                  <a:lnTo>
                    <a:pt x="149" y="993"/>
                  </a:lnTo>
                  <a:lnTo>
                    <a:pt x="152" y="991"/>
                  </a:lnTo>
                  <a:lnTo>
                    <a:pt x="153" y="986"/>
                  </a:lnTo>
                  <a:lnTo>
                    <a:pt x="152" y="981"/>
                  </a:lnTo>
                  <a:lnTo>
                    <a:pt x="151" y="976"/>
                  </a:lnTo>
                  <a:lnTo>
                    <a:pt x="147" y="972"/>
                  </a:lnTo>
                  <a:lnTo>
                    <a:pt x="143" y="966"/>
                  </a:lnTo>
                  <a:lnTo>
                    <a:pt x="138" y="961"/>
                  </a:lnTo>
                  <a:lnTo>
                    <a:pt x="131" y="957"/>
                  </a:lnTo>
                  <a:lnTo>
                    <a:pt x="120" y="953"/>
                  </a:lnTo>
                  <a:lnTo>
                    <a:pt x="115" y="951"/>
                  </a:lnTo>
                  <a:lnTo>
                    <a:pt x="114" y="949"/>
                  </a:lnTo>
                  <a:lnTo>
                    <a:pt x="114" y="947"/>
                  </a:lnTo>
                  <a:lnTo>
                    <a:pt x="114" y="942"/>
                  </a:lnTo>
                  <a:lnTo>
                    <a:pt x="114" y="934"/>
                  </a:lnTo>
                  <a:lnTo>
                    <a:pt x="115" y="918"/>
                  </a:lnTo>
                  <a:lnTo>
                    <a:pt x="114" y="907"/>
                  </a:lnTo>
                  <a:lnTo>
                    <a:pt x="115" y="897"/>
                  </a:lnTo>
                  <a:lnTo>
                    <a:pt x="119" y="886"/>
                  </a:lnTo>
                  <a:lnTo>
                    <a:pt x="120" y="881"/>
                  </a:lnTo>
                  <a:lnTo>
                    <a:pt x="120" y="875"/>
                  </a:lnTo>
                  <a:lnTo>
                    <a:pt x="120" y="869"/>
                  </a:lnTo>
                  <a:lnTo>
                    <a:pt x="119" y="863"/>
                  </a:lnTo>
                  <a:lnTo>
                    <a:pt x="118" y="852"/>
                  </a:lnTo>
                  <a:lnTo>
                    <a:pt x="118" y="838"/>
                  </a:lnTo>
                  <a:lnTo>
                    <a:pt x="119" y="825"/>
                  </a:lnTo>
                  <a:lnTo>
                    <a:pt x="121" y="811"/>
                  </a:lnTo>
                  <a:lnTo>
                    <a:pt x="122" y="805"/>
                  </a:lnTo>
                  <a:lnTo>
                    <a:pt x="124" y="798"/>
                  </a:lnTo>
                  <a:lnTo>
                    <a:pt x="124" y="792"/>
                  </a:lnTo>
                  <a:lnTo>
                    <a:pt x="122" y="786"/>
                  </a:lnTo>
                  <a:lnTo>
                    <a:pt x="119" y="775"/>
                  </a:lnTo>
                  <a:lnTo>
                    <a:pt x="114" y="765"/>
                  </a:lnTo>
                  <a:lnTo>
                    <a:pt x="108" y="755"/>
                  </a:lnTo>
                  <a:lnTo>
                    <a:pt x="101" y="748"/>
                  </a:lnTo>
                  <a:lnTo>
                    <a:pt x="94" y="741"/>
                  </a:lnTo>
                  <a:lnTo>
                    <a:pt x="89" y="735"/>
                  </a:lnTo>
                  <a:lnTo>
                    <a:pt x="87" y="733"/>
                  </a:lnTo>
                  <a:lnTo>
                    <a:pt x="86" y="730"/>
                  </a:lnTo>
                  <a:lnTo>
                    <a:pt x="84" y="727"/>
                  </a:lnTo>
                  <a:lnTo>
                    <a:pt x="84" y="722"/>
                  </a:lnTo>
                  <a:lnTo>
                    <a:pt x="86" y="718"/>
                  </a:lnTo>
                  <a:lnTo>
                    <a:pt x="88" y="714"/>
                  </a:lnTo>
                  <a:lnTo>
                    <a:pt x="93" y="709"/>
                  </a:lnTo>
                  <a:lnTo>
                    <a:pt x="97" y="703"/>
                  </a:lnTo>
                  <a:lnTo>
                    <a:pt x="108" y="693"/>
                  </a:lnTo>
                  <a:lnTo>
                    <a:pt x="121" y="682"/>
                  </a:lnTo>
                  <a:lnTo>
                    <a:pt x="134" y="670"/>
                  </a:lnTo>
                  <a:lnTo>
                    <a:pt x="146" y="657"/>
                  </a:lnTo>
                  <a:lnTo>
                    <a:pt x="153" y="646"/>
                  </a:lnTo>
                  <a:lnTo>
                    <a:pt x="157" y="639"/>
                  </a:lnTo>
                  <a:lnTo>
                    <a:pt x="159" y="639"/>
                  </a:lnTo>
                  <a:lnTo>
                    <a:pt x="160" y="640"/>
                  </a:lnTo>
                  <a:lnTo>
                    <a:pt x="163" y="645"/>
                  </a:lnTo>
                  <a:lnTo>
                    <a:pt x="166" y="652"/>
                  </a:lnTo>
                  <a:lnTo>
                    <a:pt x="172" y="667"/>
                  </a:lnTo>
                  <a:lnTo>
                    <a:pt x="179" y="682"/>
                  </a:lnTo>
                  <a:lnTo>
                    <a:pt x="183" y="687"/>
                  </a:lnTo>
                  <a:lnTo>
                    <a:pt x="188" y="693"/>
                  </a:lnTo>
                  <a:lnTo>
                    <a:pt x="194" y="697"/>
                  </a:lnTo>
                  <a:lnTo>
                    <a:pt x="200" y="699"/>
                  </a:lnTo>
                  <a:lnTo>
                    <a:pt x="206" y="702"/>
                  </a:lnTo>
                  <a:lnTo>
                    <a:pt x="212" y="703"/>
                  </a:lnTo>
                  <a:lnTo>
                    <a:pt x="219" y="704"/>
                  </a:lnTo>
                  <a:lnTo>
                    <a:pt x="226" y="704"/>
                  </a:lnTo>
                  <a:lnTo>
                    <a:pt x="239" y="704"/>
                  </a:lnTo>
                  <a:lnTo>
                    <a:pt x="251" y="705"/>
                  </a:lnTo>
                  <a:lnTo>
                    <a:pt x="256" y="708"/>
                  </a:lnTo>
                  <a:lnTo>
                    <a:pt x="260" y="710"/>
                  </a:lnTo>
                  <a:lnTo>
                    <a:pt x="263" y="714"/>
                  </a:lnTo>
                  <a:lnTo>
                    <a:pt x="265" y="718"/>
                  </a:lnTo>
                  <a:lnTo>
                    <a:pt x="267" y="730"/>
                  </a:lnTo>
                  <a:lnTo>
                    <a:pt x="270" y="742"/>
                  </a:lnTo>
                  <a:lnTo>
                    <a:pt x="272" y="754"/>
                  </a:lnTo>
                  <a:lnTo>
                    <a:pt x="278" y="766"/>
                  </a:lnTo>
                  <a:lnTo>
                    <a:pt x="286" y="780"/>
                  </a:lnTo>
                  <a:lnTo>
                    <a:pt x="296" y="794"/>
                  </a:lnTo>
                  <a:lnTo>
                    <a:pt x="305" y="811"/>
                  </a:lnTo>
                  <a:lnTo>
                    <a:pt x="315" y="828"/>
                  </a:lnTo>
                  <a:lnTo>
                    <a:pt x="324" y="843"/>
                  </a:lnTo>
                  <a:lnTo>
                    <a:pt x="332" y="856"/>
                  </a:lnTo>
                  <a:lnTo>
                    <a:pt x="334" y="862"/>
                  </a:lnTo>
                  <a:lnTo>
                    <a:pt x="336" y="869"/>
                  </a:lnTo>
                  <a:lnTo>
                    <a:pt x="338" y="875"/>
                  </a:lnTo>
                  <a:lnTo>
                    <a:pt x="339" y="882"/>
                  </a:lnTo>
                  <a:lnTo>
                    <a:pt x="339" y="895"/>
                  </a:lnTo>
                  <a:lnTo>
                    <a:pt x="339" y="905"/>
                  </a:lnTo>
                  <a:lnTo>
                    <a:pt x="340" y="910"/>
                  </a:lnTo>
                  <a:lnTo>
                    <a:pt x="341" y="912"/>
                  </a:lnTo>
                  <a:lnTo>
                    <a:pt x="343" y="915"/>
                  </a:lnTo>
                  <a:lnTo>
                    <a:pt x="347" y="917"/>
                  </a:lnTo>
                  <a:lnTo>
                    <a:pt x="355" y="919"/>
                  </a:lnTo>
                  <a:lnTo>
                    <a:pt x="365" y="920"/>
                  </a:lnTo>
                  <a:lnTo>
                    <a:pt x="368" y="919"/>
                  </a:lnTo>
                  <a:lnTo>
                    <a:pt x="372" y="918"/>
                  </a:lnTo>
                  <a:lnTo>
                    <a:pt x="374" y="915"/>
                  </a:lnTo>
                  <a:lnTo>
                    <a:pt x="376" y="911"/>
                  </a:lnTo>
                  <a:lnTo>
                    <a:pt x="374" y="899"/>
                  </a:lnTo>
                  <a:lnTo>
                    <a:pt x="374" y="887"/>
                  </a:lnTo>
                  <a:lnTo>
                    <a:pt x="376" y="880"/>
                  </a:lnTo>
                  <a:lnTo>
                    <a:pt x="378" y="873"/>
                  </a:lnTo>
                  <a:lnTo>
                    <a:pt x="382" y="866"/>
                  </a:lnTo>
                  <a:lnTo>
                    <a:pt x="386" y="859"/>
                  </a:lnTo>
                  <a:lnTo>
                    <a:pt x="397" y="846"/>
                  </a:lnTo>
                  <a:lnTo>
                    <a:pt x="404" y="832"/>
                  </a:lnTo>
                  <a:lnTo>
                    <a:pt x="410" y="821"/>
                  </a:lnTo>
                  <a:lnTo>
                    <a:pt x="415" y="811"/>
                  </a:lnTo>
                  <a:lnTo>
                    <a:pt x="420" y="803"/>
                  </a:lnTo>
                  <a:lnTo>
                    <a:pt x="426" y="797"/>
                  </a:lnTo>
                  <a:lnTo>
                    <a:pt x="433" y="793"/>
                  </a:lnTo>
                  <a:lnTo>
                    <a:pt x="440" y="791"/>
                  </a:lnTo>
                  <a:lnTo>
                    <a:pt x="449" y="787"/>
                  </a:lnTo>
                  <a:lnTo>
                    <a:pt x="459" y="781"/>
                  </a:lnTo>
                  <a:lnTo>
                    <a:pt x="464" y="777"/>
                  </a:lnTo>
                  <a:lnTo>
                    <a:pt x="468" y="773"/>
                  </a:lnTo>
                  <a:lnTo>
                    <a:pt x="471" y="768"/>
                  </a:lnTo>
                  <a:lnTo>
                    <a:pt x="472" y="764"/>
                  </a:lnTo>
                  <a:lnTo>
                    <a:pt x="471" y="753"/>
                  </a:lnTo>
                  <a:lnTo>
                    <a:pt x="469" y="741"/>
                  </a:lnTo>
                  <a:lnTo>
                    <a:pt x="469" y="735"/>
                  </a:lnTo>
                  <a:lnTo>
                    <a:pt x="471" y="730"/>
                  </a:lnTo>
                  <a:lnTo>
                    <a:pt x="472" y="724"/>
                  </a:lnTo>
                  <a:lnTo>
                    <a:pt x="477" y="721"/>
                  </a:lnTo>
                  <a:lnTo>
                    <a:pt x="492" y="711"/>
                  </a:lnTo>
                  <a:lnTo>
                    <a:pt x="513" y="699"/>
                  </a:lnTo>
                  <a:lnTo>
                    <a:pt x="536" y="689"/>
                  </a:lnTo>
                  <a:lnTo>
                    <a:pt x="552" y="680"/>
                  </a:lnTo>
                  <a:lnTo>
                    <a:pt x="560" y="676"/>
                  </a:lnTo>
                  <a:lnTo>
                    <a:pt x="571" y="668"/>
                  </a:lnTo>
                  <a:lnTo>
                    <a:pt x="582" y="659"/>
                  </a:lnTo>
                  <a:lnTo>
                    <a:pt x="593" y="649"/>
                  </a:lnTo>
                  <a:lnTo>
                    <a:pt x="603" y="642"/>
                  </a:lnTo>
                  <a:lnTo>
                    <a:pt x="609" y="640"/>
                  </a:lnTo>
                  <a:lnTo>
                    <a:pt x="613" y="642"/>
                  </a:lnTo>
                  <a:lnTo>
                    <a:pt x="619" y="647"/>
                  </a:lnTo>
                  <a:lnTo>
                    <a:pt x="623" y="652"/>
                  </a:lnTo>
                  <a:lnTo>
                    <a:pt x="626" y="654"/>
                  </a:lnTo>
                  <a:lnTo>
                    <a:pt x="630" y="655"/>
                  </a:lnTo>
                  <a:lnTo>
                    <a:pt x="632" y="655"/>
                  </a:lnTo>
                  <a:lnTo>
                    <a:pt x="639" y="651"/>
                  </a:lnTo>
                  <a:lnTo>
                    <a:pt x="648" y="642"/>
                  </a:lnTo>
                  <a:lnTo>
                    <a:pt x="663" y="628"/>
                  </a:lnTo>
                  <a:lnTo>
                    <a:pt x="678" y="613"/>
                  </a:lnTo>
                  <a:lnTo>
                    <a:pt x="689" y="600"/>
                  </a:lnTo>
                  <a:lnTo>
                    <a:pt x="705" y="581"/>
                  </a:lnTo>
                  <a:lnTo>
                    <a:pt x="720" y="561"/>
                  </a:lnTo>
                  <a:lnTo>
                    <a:pt x="735" y="545"/>
                  </a:lnTo>
                  <a:lnTo>
                    <a:pt x="742" y="539"/>
                  </a:lnTo>
                  <a:lnTo>
                    <a:pt x="748" y="535"/>
                  </a:lnTo>
                  <a:lnTo>
                    <a:pt x="754" y="533"/>
                  </a:lnTo>
                  <a:lnTo>
                    <a:pt x="758" y="532"/>
                  </a:lnTo>
                  <a:lnTo>
                    <a:pt x="769" y="531"/>
                  </a:lnTo>
                  <a:lnTo>
                    <a:pt x="779" y="528"/>
                  </a:lnTo>
                  <a:lnTo>
                    <a:pt x="787" y="526"/>
                  </a:lnTo>
                  <a:lnTo>
                    <a:pt x="795" y="523"/>
                  </a:lnTo>
                  <a:lnTo>
                    <a:pt x="800" y="522"/>
                  </a:lnTo>
                  <a:lnTo>
                    <a:pt x="805" y="522"/>
                  </a:lnTo>
                  <a:lnTo>
                    <a:pt x="807" y="525"/>
                  </a:lnTo>
                  <a:lnTo>
                    <a:pt x="811" y="528"/>
                  </a:lnTo>
                  <a:lnTo>
                    <a:pt x="820" y="538"/>
                  </a:lnTo>
                  <a:lnTo>
                    <a:pt x="831" y="548"/>
                  </a:lnTo>
                  <a:lnTo>
                    <a:pt x="833" y="551"/>
                  </a:lnTo>
                  <a:lnTo>
                    <a:pt x="837" y="552"/>
                  </a:lnTo>
                  <a:lnTo>
                    <a:pt x="839" y="553"/>
                  </a:lnTo>
                  <a:lnTo>
                    <a:pt x="842" y="552"/>
                  </a:lnTo>
                  <a:lnTo>
                    <a:pt x="845" y="548"/>
                  </a:lnTo>
                  <a:lnTo>
                    <a:pt x="848" y="542"/>
                  </a:lnTo>
                  <a:lnTo>
                    <a:pt x="855" y="531"/>
                  </a:lnTo>
                  <a:lnTo>
                    <a:pt x="862" y="516"/>
                  </a:lnTo>
                  <a:lnTo>
                    <a:pt x="869" y="508"/>
                  </a:lnTo>
                  <a:lnTo>
                    <a:pt x="880" y="497"/>
                  </a:lnTo>
                  <a:lnTo>
                    <a:pt x="884" y="490"/>
                  </a:lnTo>
                  <a:lnTo>
                    <a:pt x="889" y="484"/>
                  </a:lnTo>
                  <a:lnTo>
                    <a:pt x="894" y="478"/>
                  </a:lnTo>
                  <a:lnTo>
                    <a:pt x="896" y="474"/>
                  </a:lnTo>
                  <a:lnTo>
                    <a:pt x="900" y="462"/>
                  </a:lnTo>
                  <a:lnTo>
                    <a:pt x="903" y="449"/>
                  </a:lnTo>
                  <a:lnTo>
                    <a:pt x="907" y="436"/>
                  </a:lnTo>
                  <a:lnTo>
                    <a:pt x="912" y="426"/>
                  </a:lnTo>
                  <a:lnTo>
                    <a:pt x="913" y="424"/>
                  </a:lnTo>
                  <a:lnTo>
                    <a:pt x="915" y="421"/>
                  </a:lnTo>
                  <a:lnTo>
                    <a:pt x="919" y="419"/>
                  </a:lnTo>
                  <a:lnTo>
                    <a:pt x="922" y="418"/>
                  </a:lnTo>
                  <a:lnTo>
                    <a:pt x="931" y="415"/>
                  </a:lnTo>
                  <a:lnTo>
                    <a:pt x="941" y="415"/>
                  </a:lnTo>
                  <a:lnTo>
                    <a:pt x="951" y="416"/>
                  </a:lnTo>
                  <a:lnTo>
                    <a:pt x="959" y="418"/>
                  </a:lnTo>
                  <a:lnTo>
                    <a:pt x="966" y="416"/>
                  </a:lnTo>
                  <a:lnTo>
                    <a:pt x="970" y="415"/>
                  </a:lnTo>
                  <a:lnTo>
                    <a:pt x="974" y="412"/>
                  </a:lnTo>
                  <a:lnTo>
                    <a:pt x="976" y="409"/>
                  </a:lnTo>
                  <a:lnTo>
                    <a:pt x="978" y="407"/>
                  </a:lnTo>
                  <a:lnTo>
                    <a:pt x="981" y="405"/>
                  </a:lnTo>
                  <a:lnTo>
                    <a:pt x="984" y="406"/>
                  </a:lnTo>
                  <a:lnTo>
                    <a:pt x="989" y="408"/>
                  </a:lnTo>
                  <a:lnTo>
                    <a:pt x="994" y="412"/>
                  </a:lnTo>
                  <a:lnTo>
                    <a:pt x="1000" y="415"/>
                  </a:lnTo>
                  <a:lnTo>
                    <a:pt x="1004" y="416"/>
                  </a:lnTo>
                  <a:lnTo>
                    <a:pt x="1010" y="418"/>
                  </a:lnTo>
                  <a:lnTo>
                    <a:pt x="1016" y="419"/>
                  </a:lnTo>
                  <a:lnTo>
                    <a:pt x="1022" y="419"/>
                  </a:lnTo>
                  <a:lnTo>
                    <a:pt x="1028" y="418"/>
                  </a:lnTo>
                  <a:lnTo>
                    <a:pt x="1033" y="415"/>
                  </a:lnTo>
                  <a:lnTo>
                    <a:pt x="1039" y="413"/>
                  </a:lnTo>
                  <a:lnTo>
                    <a:pt x="1044" y="408"/>
                  </a:lnTo>
                  <a:lnTo>
                    <a:pt x="1047" y="403"/>
                  </a:lnTo>
                  <a:lnTo>
                    <a:pt x="1050" y="397"/>
                  </a:lnTo>
                  <a:lnTo>
                    <a:pt x="1051" y="392"/>
                  </a:lnTo>
                  <a:lnTo>
                    <a:pt x="1052" y="386"/>
                  </a:lnTo>
                  <a:lnTo>
                    <a:pt x="1051" y="381"/>
                  </a:lnTo>
                  <a:lnTo>
                    <a:pt x="1047" y="377"/>
                  </a:lnTo>
                  <a:lnTo>
                    <a:pt x="1038" y="374"/>
                  </a:lnTo>
                  <a:lnTo>
                    <a:pt x="1028" y="369"/>
                  </a:lnTo>
                  <a:lnTo>
                    <a:pt x="1025" y="368"/>
                  </a:lnTo>
                  <a:lnTo>
                    <a:pt x="1021" y="364"/>
                  </a:lnTo>
                  <a:lnTo>
                    <a:pt x="1019" y="362"/>
                  </a:lnTo>
                  <a:lnTo>
                    <a:pt x="1018" y="358"/>
                  </a:lnTo>
                  <a:lnTo>
                    <a:pt x="1018" y="355"/>
                  </a:lnTo>
                  <a:lnTo>
                    <a:pt x="1020" y="351"/>
                  </a:lnTo>
                  <a:lnTo>
                    <a:pt x="1022" y="348"/>
                  </a:lnTo>
                  <a:lnTo>
                    <a:pt x="1027" y="345"/>
                  </a:lnTo>
                  <a:lnTo>
                    <a:pt x="1033" y="343"/>
                  </a:lnTo>
                  <a:lnTo>
                    <a:pt x="1039" y="340"/>
                  </a:lnTo>
                  <a:lnTo>
                    <a:pt x="1047" y="340"/>
                  </a:lnTo>
                  <a:lnTo>
                    <a:pt x="1056" y="340"/>
                  </a:lnTo>
                  <a:lnTo>
                    <a:pt x="1069" y="344"/>
                  </a:lnTo>
                  <a:lnTo>
                    <a:pt x="1078" y="348"/>
                  </a:lnTo>
                  <a:lnTo>
                    <a:pt x="1084" y="351"/>
                  </a:lnTo>
                  <a:lnTo>
                    <a:pt x="1092" y="356"/>
                  </a:lnTo>
                  <a:lnTo>
                    <a:pt x="1101" y="359"/>
                  </a:lnTo>
                  <a:lnTo>
                    <a:pt x="1110" y="362"/>
                  </a:lnTo>
                  <a:lnTo>
                    <a:pt x="1120" y="362"/>
                  </a:lnTo>
                  <a:lnTo>
                    <a:pt x="1127" y="362"/>
                  </a:lnTo>
                  <a:lnTo>
                    <a:pt x="1133" y="362"/>
                  </a:lnTo>
                  <a:lnTo>
                    <a:pt x="1141" y="363"/>
                  </a:lnTo>
                  <a:lnTo>
                    <a:pt x="1149" y="365"/>
                  </a:lnTo>
                  <a:lnTo>
                    <a:pt x="1159" y="370"/>
                  </a:lnTo>
                  <a:lnTo>
                    <a:pt x="1163" y="373"/>
                  </a:lnTo>
                  <a:lnTo>
                    <a:pt x="1166" y="374"/>
                  </a:lnTo>
                  <a:lnTo>
                    <a:pt x="1170" y="375"/>
                  </a:lnTo>
                  <a:lnTo>
                    <a:pt x="1173" y="375"/>
                  </a:lnTo>
                  <a:lnTo>
                    <a:pt x="1176" y="375"/>
                  </a:lnTo>
                  <a:lnTo>
                    <a:pt x="1177" y="373"/>
                  </a:lnTo>
                  <a:lnTo>
                    <a:pt x="1178" y="371"/>
                  </a:lnTo>
                  <a:lnTo>
                    <a:pt x="1179" y="369"/>
                  </a:lnTo>
                  <a:lnTo>
                    <a:pt x="1183" y="362"/>
                  </a:lnTo>
                  <a:lnTo>
                    <a:pt x="1190" y="350"/>
                  </a:lnTo>
                  <a:lnTo>
                    <a:pt x="1193" y="345"/>
                  </a:lnTo>
                  <a:lnTo>
                    <a:pt x="1197" y="340"/>
                  </a:lnTo>
                  <a:lnTo>
                    <a:pt x="1202" y="338"/>
                  </a:lnTo>
                  <a:lnTo>
                    <a:pt x="1204" y="337"/>
                  </a:lnTo>
                  <a:lnTo>
                    <a:pt x="1217" y="340"/>
                  </a:lnTo>
                  <a:lnTo>
                    <a:pt x="1227" y="342"/>
                  </a:lnTo>
                  <a:lnTo>
                    <a:pt x="1235" y="342"/>
                  </a:lnTo>
                  <a:lnTo>
                    <a:pt x="1242" y="339"/>
                  </a:lnTo>
                  <a:lnTo>
                    <a:pt x="1258" y="331"/>
                  </a:lnTo>
                  <a:lnTo>
                    <a:pt x="1274" y="324"/>
                  </a:lnTo>
                  <a:lnTo>
                    <a:pt x="1286" y="319"/>
                  </a:lnTo>
                  <a:lnTo>
                    <a:pt x="1293" y="313"/>
                  </a:lnTo>
                  <a:lnTo>
                    <a:pt x="1294" y="311"/>
                  </a:lnTo>
                  <a:lnTo>
                    <a:pt x="1296" y="308"/>
                  </a:lnTo>
                  <a:lnTo>
                    <a:pt x="1294" y="307"/>
                  </a:lnTo>
                  <a:lnTo>
                    <a:pt x="1292" y="305"/>
                  </a:lnTo>
                  <a:lnTo>
                    <a:pt x="1284" y="300"/>
                  </a:lnTo>
                  <a:lnTo>
                    <a:pt x="1277" y="293"/>
                  </a:lnTo>
                  <a:lnTo>
                    <a:pt x="1273" y="288"/>
                  </a:lnTo>
                  <a:lnTo>
                    <a:pt x="1272" y="283"/>
                  </a:lnTo>
                  <a:lnTo>
                    <a:pt x="1271" y="277"/>
                  </a:lnTo>
                  <a:lnTo>
                    <a:pt x="1273" y="271"/>
                  </a:lnTo>
                  <a:lnTo>
                    <a:pt x="1275" y="266"/>
                  </a:lnTo>
                  <a:lnTo>
                    <a:pt x="1279" y="260"/>
                  </a:lnTo>
                  <a:lnTo>
                    <a:pt x="1284" y="252"/>
                  </a:lnTo>
                  <a:lnTo>
                    <a:pt x="1289" y="247"/>
                  </a:lnTo>
                  <a:lnTo>
                    <a:pt x="1294" y="241"/>
                  </a:lnTo>
                  <a:lnTo>
                    <a:pt x="1300" y="236"/>
                  </a:lnTo>
                  <a:lnTo>
                    <a:pt x="1306" y="231"/>
                  </a:lnTo>
                  <a:lnTo>
                    <a:pt x="1312" y="228"/>
                  </a:lnTo>
                  <a:lnTo>
                    <a:pt x="1324" y="222"/>
                  </a:lnTo>
                  <a:lnTo>
                    <a:pt x="1336" y="214"/>
                  </a:lnTo>
                  <a:lnTo>
                    <a:pt x="1343" y="211"/>
                  </a:lnTo>
                  <a:lnTo>
                    <a:pt x="1350" y="208"/>
                  </a:lnTo>
                  <a:lnTo>
                    <a:pt x="1359" y="207"/>
                  </a:lnTo>
                  <a:lnTo>
                    <a:pt x="1366" y="207"/>
                  </a:lnTo>
                  <a:lnTo>
                    <a:pt x="1369" y="210"/>
                  </a:lnTo>
                  <a:lnTo>
                    <a:pt x="1375" y="214"/>
                  </a:lnTo>
                  <a:lnTo>
                    <a:pt x="1379" y="216"/>
                  </a:lnTo>
                  <a:lnTo>
                    <a:pt x="1381" y="216"/>
                  </a:lnTo>
                  <a:lnTo>
                    <a:pt x="1385" y="216"/>
                  </a:lnTo>
                  <a:lnTo>
                    <a:pt x="1387" y="213"/>
                  </a:lnTo>
                  <a:lnTo>
                    <a:pt x="1392" y="207"/>
                  </a:lnTo>
                  <a:lnTo>
                    <a:pt x="1396" y="199"/>
                  </a:lnTo>
                  <a:lnTo>
                    <a:pt x="1398" y="191"/>
                  </a:lnTo>
                  <a:lnTo>
                    <a:pt x="1400" y="180"/>
                  </a:lnTo>
                  <a:lnTo>
                    <a:pt x="1400" y="168"/>
                  </a:lnTo>
                  <a:lnTo>
                    <a:pt x="1401" y="155"/>
                  </a:lnTo>
                  <a:lnTo>
                    <a:pt x="1403" y="130"/>
                  </a:lnTo>
                  <a:lnTo>
                    <a:pt x="1404" y="109"/>
                  </a:lnTo>
                  <a:lnTo>
                    <a:pt x="1407" y="87"/>
                  </a:lnTo>
                  <a:lnTo>
                    <a:pt x="1407" y="66"/>
                  </a:lnTo>
                  <a:lnTo>
                    <a:pt x="1410" y="44"/>
                  </a:lnTo>
                  <a:lnTo>
                    <a:pt x="1413" y="22"/>
                  </a:lnTo>
                  <a:lnTo>
                    <a:pt x="1416" y="10"/>
                  </a:lnTo>
                  <a:lnTo>
                    <a:pt x="1419" y="2"/>
                  </a:lnTo>
                  <a:lnTo>
                    <a:pt x="1422" y="0"/>
                  </a:lnTo>
                  <a:lnTo>
                    <a:pt x="1425" y="0"/>
                  </a:lnTo>
                  <a:lnTo>
                    <a:pt x="1429" y="2"/>
                  </a:lnTo>
                  <a:lnTo>
                    <a:pt x="1432" y="3"/>
                  </a:lnTo>
                  <a:lnTo>
                    <a:pt x="1438" y="4"/>
                  </a:lnTo>
                  <a:lnTo>
                    <a:pt x="1443" y="6"/>
                  </a:lnTo>
                  <a:lnTo>
                    <a:pt x="1449" y="10"/>
                  </a:lnTo>
                  <a:lnTo>
                    <a:pt x="1451" y="15"/>
                  </a:lnTo>
                  <a:lnTo>
                    <a:pt x="1456" y="25"/>
                  </a:lnTo>
                  <a:lnTo>
                    <a:pt x="1462" y="36"/>
                  </a:lnTo>
                  <a:lnTo>
                    <a:pt x="1466" y="42"/>
                  </a:lnTo>
                  <a:lnTo>
                    <a:pt x="1469" y="47"/>
                  </a:lnTo>
                  <a:lnTo>
                    <a:pt x="1474" y="50"/>
                  </a:lnTo>
                  <a:lnTo>
                    <a:pt x="1479" y="54"/>
                  </a:lnTo>
                  <a:lnTo>
                    <a:pt x="1491" y="62"/>
                  </a:lnTo>
                  <a:lnTo>
                    <a:pt x="1507" y="69"/>
                  </a:lnTo>
                  <a:lnTo>
                    <a:pt x="1525" y="78"/>
                  </a:lnTo>
                  <a:lnTo>
                    <a:pt x="1539" y="82"/>
                  </a:lnTo>
                  <a:lnTo>
                    <a:pt x="1550" y="86"/>
                  </a:lnTo>
                  <a:lnTo>
                    <a:pt x="1561" y="87"/>
                  </a:lnTo>
                  <a:lnTo>
                    <a:pt x="1571" y="90"/>
                  </a:lnTo>
                  <a:lnTo>
                    <a:pt x="1582" y="90"/>
                  </a:lnTo>
                  <a:lnTo>
                    <a:pt x="1592" y="91"/>
                  </a:lnTo>
                  <a:lnTo>
                    <a:pt x="1599" y="93"/>
                  </a:lnTo>
                  <a:lnTo>
                    <a:pt x="1601" y="94"/>
                  </a:lnTo>
                  <a:lnTo>
                    <a:pt x="1604" y="97"/>
                  </a:lnTo>
                  <a:lnTo>
                    <a:pt x="1605" y="100"/>
                  </a:lnTo>
                  <a:lnTo>
                    <a:pt x="1606" y="104"/>
                  </a:lnTo>
                  <a:lnTo>
                    <a:pt x="1608" y="113"/>
                  </a:lnTo>
                  <a:lnTo>
                    <a:pt x="1614" y="123"/>
                  </a:lnTo>
                  <a:lnTo>
                    <a:pt x="1618" y="129"/>
                  </a:lnTo>
                  <a:lnTo>
                    <a:pt x="1623" y="134"/>
                  </a:lnTo>
                  <a:lnTo>
                    <a:pt x="1627" y="137"/>
                  </a:lnTo>
                  <a:lnTo>
                    <a:pt x="1633" y="142"/>
                  </a:lnTo>
                  <a:lnTo>
                    <a:pt x="1638" y="145"/>
                  </a:lnTo>
                  <a:lnTo>
                    <a:pt x="1642" y="148"/>
                  </a:lnTo>
                  <a:lnTo>
                    <a:pt x="1644" y="151"/>
                  </a:lnTo>
                  <a:lnTo>
                    <a:pt x="1646" y="154"/>
                  </a:lnTo>
                  <a:lnTo>
                    <a:pt x="1646" y="157"/>
                  </a:lnTo>
                  <a:lnTo>
                    <a:pt x="1646" y="160"/>
                  </a:lnTo>
                  <a:lnTo>
                    <a:pt x="1646" y="162"/>
                  </a:lnTo>
                  <a:lnTo>
                    <a:pt x="1645" y="166"/>
                  </a:lnTo>
                  <a:lnTo>
                    <a:pt x="1642" y="173"/>
                  </a:lnTo>
                  <a:lnTo>
                    <a:pt x="1638" y="179"/>
                  </a:lnTo>
                  <a:lnTo>
                    <a:pt x="1637" y="186"/>
                  </a:lnTo>
                  <a:lnTo>
                    <a:pt x="1636" y="191"/>
                  </a:lnTo>
                  <a:lnTo>
                    <a:pt x="1636" y="193"/>
                  </a:lnTo>
                  <a:lnTo>
                    <a:pt x="1637" y="195"/>
                  </a:lnTo>
                  <a:lnTo>
                    <a:pt x="1638" y="197"/>
                  </a:lnTo>
                  <a:lnTo>
                    <a:pt x="1639" y="198"/>
                  </a:lnTo>
                  <a:lnTo>
                    <a:pt x="1645" y="200"/>
                  </a:lnTo>
                  <a:lnTo>
                    <a:pt x="1651" y="200"/>
                  </a:lnTo>
                  <a:lnTo>
                    <a:pt x="1655" y="201"/>
                  </a:lnTo>
                  <a:lnTo>
                    <a:pt x="1656" y="203"/>
                  </a:lnTo>
                  <a:lnTo>
                    <a:pt x="1657" y="204"/>
                  </a:lnTo>
                  <a:lnTo>
                    <a:pt x="1658" y="206"/>
                  </a:lnTo>
                  <a:lnTo>
                    <a:pt x="1656" y="210"/>
                  </a:lnTo>
                  <a:lnTo>
                    <a:pt x="1653" y="214"/>
                  </a:lnTo>
                  <a:lnTo>
                    <a:pt x="1650" y="219"/>
                  </a:lnTo>
                  <a:lnTo>
                    <a:pt x="1648" y="228"/>
                  </a:lnTo>
                  <a:lnTo>
                    <a:pt x="1648" y="231"/>
                  </a:lnTo>
                  <a:lnTo>
                    <a:pt x="1649" y="235"/>
                  </a:lnTo>
                  <a:lnTo>
                    <a:pt x="1650" y="239"/>
                  </a:lnTo>
                  <a:lnTo>
                    <a:pt x="1653" y="243"/>
                  </a:lnTo>
                  <a:lnTo>
                    <a:pt x="1658" y="245"/>
                  </a:lnTo>
                  <a:lnTo>
                    <a:pt x="1662" y="248"/>
                  </a:lnTo>
                  <a:lnTo>
                    <a:pt x="1665" y="250"/>
                  </a:lnTo>
                  <a:lnTo>
                    <a:pt x="1670" y="251"/>
                  </a:lnTo>
                  <a:lnTo>
                    <a:pt x="1674" y="251"/>
                  </a:lnTo>
                  <a:lnTo>
                    <a:pt x="1678" y="250"/>
                  </a:lnTo>
                  <a:lnTo>
                    <a:pt x="1682" y="248"/>
                  </a:lnTo>
                  <a:lnTo>
                    <a:pt x="1687" y="245"/>
                  </a:lnTo>
                  <a:lnTo>
                    <a:pt x="1695" y="236"/>
                  </a:lnTo>
                  <a:lnTo>
                    <a:pt x="1703" y="226"/>
                  </a:lnTo>
                  <a:lnTo>
                    <a:pt x="1711" y="216"/>
                  </a:lnTo>
                  <a:lnTo>
                    <a:pt x="1718" y="204"/>
                  </a:lnTo>
                  <a:lnTo>
                    <a:pt x="1725" y="188"/>
                  </a:lnTo>
                  <a:lnTo>
                    <a:pt x="1733" y="169"/>
                  </a:lnTo>
                  <a:lnTo>
                    <a:pt x="1743" y="150"/>
                  </a:lnTo>
                  <a:lnTo>
                    <a:pt x="1750" y="136"/>
                  </a:lnTo>
                  <a:lnTo>
                    <a:pt x="1755" y="130"/>
                  </a:lnTo>
                  <a:lnTo>
                    <a:pt x="1759" y="125"/>
                  </a:lnTo>
                  <a:lnTo>
                    <a:pt x="1764" y="122"/>
                  </a:lnTo>
                  <a:lnTo>
                    <a:pt x="1770" y="119"/>
                  </a:lnTo>
                  <a:lnTo>
                    <a:pt x="1776" y="118"/>
                  </a:lnTo>
                  <a:lnTo>
                    <a:pt x="1782" y="119"/>
                  </a:lnTo>
                  <a:lnTo>
                    <a:pt x="1784" y="121"/>
                  </a:lnTo>
                  <a:lnTo>
                    <a:pt x="1787" y="123"/>
                  </a:lnTo>
                  <a:lnTo>
                    <a:pt x="1789" y="126"/>
                  </a:lnTo>
                  <a:lnTo>
                    <a:pt x="1789" y="130"/>
                  </a:lnTo>
                  <a:lnTo>
                    <a:pt x="1787" y="147"/>
                  </a:lnTo>
                  <a:lnTo>
                    <a:pt x="1785" y="163"/>
                  </a:lnTo>
                  <a:lnTo>
                    <a:pt x="1787" y="167"/>
                  </a:lnTo>
                  <a:lnTo>
                    <a:pt x="1788" y="170"/>
                  </a:lnTo>
                  <a:lnTo>
                    <a:pt x="1789" y="173"/>
                  </a:lnTo>
                  <a:lnTo>
                    <a:pt x="1793" y="176"/>
                  </a:lnTo>
                  <a:lnTo>
                    <a:pt x="1797" y="181"/>
                  </a:lnTo>
                  <a:lnTo>
                    <a:pt x="1802" y="187"/>
                  </a:lnTo>
                  <a:lnTo>
                    <a:pt x="1803" y="189"/>
                  </a:lnTo>
                  <a:lnTo>
                    <a:pt x="1804" y="193"/>
                  </a:lnTo>
                  <a:lnTo>
                    <a:pt x="1806" y="198"/>
                  </a:lnTo>
                  <a:lnTo>
                    <a:pt x="1806" y="203"/>
                  </a:lnTo>
                  <a:lnTo>
                    <a:pt x="1803" y="211"/>
                  </a:lnTo>
                  <a:lnTo>
                    <a:pt x="1801" y="218"/>
                  </a:lnTo>
                  <a:lnTo>
                    <a:pt x="1800" y="222"/>
                  </a:lnTo>
                  <a:lnTo>
                    <a:pt x="1800" y="225"/>
                  </a:lnTo>
                  <a:lnTo>
                    <a:pt x="1801" y="229"/>
                  </a:lnTo>
                  <a:lnTo>
                    <a:pt x="1803" y="233"/>
                  </a:lnTo>
                  <a:lnTo>
                    <a:pt x="1810" y="242"/>
                  </a:lnTo>
                  <a:lnTo>
                    <a:pt x="1820" y="251"/>
                  </a:lnTo>
                  <a:lnTo>
                    <a:pt x="1825" y="256"/>
                  </a:lnTo>
                  <a:lnTo>
                    <a:pt x="1829" y="262"/>
                  </a:lnTo>
                  <a:lnTo>
                    <a:pt x="1834" y="268"/>
                  </a:lnTo>
                  <a:lnTo>
                    <a:pt x="1837" y="276"/>
                  </a:lnTo>
                  <a:lnTo>
                    <a:pt x="1840" y="291"/>
                  </a:lnTo>
                  <a:lnTo>
                    <a:pt x="1842" y="302"/>
                  </a:lnTo>
                  <a:lnTo>
                    <a:pt x="1844" y="307"/>
                  </a:lnTo>
                  <a:lnTo>
                    <a:pt x="1846" y="311"/>
                  </a:lnTo>
                  <a:lnTo>
                    <a:pt x="1847" y="314"/>
                  </a:lnTo>
                  <a:lnTo>
                    <a:pt x="1851" y="317"/>
                  </a:lnTo>
                  <a:lnTo>
                    <a:pt x="1854" y="319"/>
                  </a:lnTo>
                  <a:lnTo>
                    <a:pt x="1858" y="320"/>
                  </a:lnTo>
                  <a:lnTo>
                    <a:pt x="1862" y="320"/>
                  </a:lnTo>
                  <a:lnTo>
                    <a:pt x="1864" y="320"/>
                  </a:lnTo>
                  <a:lnTo>
                    <a:pt x="1871" y="319"/>
                  </a:lnTo>
                  <a:lnTo>
                    <a:pt x="1878" y="319"/>
                  </a:lnTo>
                  <a:lnTo>
                    <a:pt x="1882" y="319"/>
                  </a:lnTo>
                  <a:lnTo>
                    <a:pt x="1885" y="320"/>
                  </a:lnTo>
                  <a:lnTo>
                    <a:pt x="1888" y="321"/>
                  </a:lnTo>
                  <a:lnTo>
                    <a:pt x="1890" y="325"/>
                  </a:lnTo>
                  <a:lnTo>
                    <a:pt x="1892" y="329"/>
                  </a:lnTo>
                  <a:lnTo>
                    <a:pt x="1894" y="332"/>
                  </a:lnTo>
                  <a:lnTo>
                    <a:pt x="1895" y="337"/>
                  </a:lnTo>
                  <a:lnTo>
                    <a:pt x="1896" y="342"/>
                  </a:lnTo>
                  <a:lnTo>
                    <a:pt x="1896" y="352"/>
                  </a:lnTo>
                  <a:lnTo>
                    <a:pt x="1898" y="363"/>
                  </a:lnTo>
                  <a:lnTo>
                    <a:pt x="1900" y="368"/>
                  </a:lnTo>
                  <a:lnTo>
                    <a:pt x="1901" y="373"/>
                  </a:lnTo>
                  <a:lnTo>
                    <a:pt x="1904" y="377"/>
                  </a:lnTo>
                  <a:lnTo>
                    <a:pt x="1908" y="382"/>
                  </a:lnTo>
                  <a:lnTo>
                    <a:pt x="1916" y="392"/>
                  </a:lnTo>
                  <a:lnTo>
                    <a:pt x="1925" y="401"/>
                  </a:lnTo>
                  <a:lnTo>
                    <a:pt x="1927" y="406"/>
                  </a:lnTo>
                  <a:lnTo>
                    <a:pt x="1929" y="411"/>
                  </a:lnTo>
                  <a:lnTo>
                    <a:pt x="1930" y="415"/>
                  </a:lnTo>
                  <a:lnTo>
                    <a:pt x="1932" y="420"/>
                  </a:lnTo>
                  <a:lnTo>
                    <a:pt x="1932" y="431"/>
                  </a:lnTo>
                  <a:lnTo>
                    <a:pt x="1932" y="439"/>
                  </a:lnTo>
                  <a:lnTo>
                    <a:pt x="1933" y="441"/>
                  </a:lnTo>
                  <a:lnTo>
                    <a:pt x="1935" y="445"/>
                  </a:lnTo>
                  <a:lnTo>
                    <a:pt x="1938" y="446"/>
                  </a:lnTo>
                  <a:lnTo>
                    <a:pt x="1942" y="446"/>
                  </a:lnTo>
                  <a:lnTo>
                    <a:pt x="1952" y="447"/>
                  </a:lnTo>
                  <a:lnTo>
                    <a:pt x="1961" y="450"/>
                  </a:lnTo>
                  <a:lnTo>
                    <a:pt x="1965" y="452"/>
                  </a:lnTo>
                  <a:lnTo>
                    <a:pt x="1969" y="457"/>
                  </a:lnTo>
                  <a:lnTo>
                    <a:pt x="1972" y="462"/>
                  </a:lnTo>
                  <a:lnTo>
                    <a:pt x="1974" y="469"/>
                  </a:lnTo>
                  <a:lnTo>
                    <a:pt x="1980" y="482"/>
                  </a:lnTo>
                  <a:lnTo>
                    <a:pt x="1985" y="493"/>
                  </a:lnTo>
                  <a:lnTo>
                    <a:pt x="1989" y="501"/>
                  </a:lnTo>
                  <a:lnTo>
                    <a:pt x="1991" y="509"/>
                  </a:lnTo>
                  <a:lnTo>
                    <a:pt x="1992" y="516"/>
                  </a:lnTo>
                  <a:lnTo>
                    <a:pt x="1995" y="521"/>
                  </a:lnTo>
                  <a:lnTo>
                    <a:pt x="1996" y="521"/>
                  </a:lnTo>
                  <a:lnTo>
                    <a:pt x="1997" y="520"/>
                  </a:lnTo>
                  <a:lnTo>
                    <a:pt x="1999" y="516"/>
                  </a:lnTo>
                  <a:lnTo>
                    <a:pt x="2001" y="513"/>
                  </a:lnTo>
                  <a:lnTo>
                    <a:pt x="2003" y="508"/>
                  </a:lnTo>
                  <a:lnTo>
                    <a:pt x="2005" y="504"/>
                  </a:lnTo>
                  <a:lnTo>
                    <a:pt x="2008" y="502"/>
                  </a:lnTo>
                  <a:lnTo>
                    <a:pt x="2011" y="501"/>
                  </a:lnTo>
                  <a:lnTo>
                    <a:pt x="2018" y="501"/>
                  </a:lnTo>
                  <a:lnTo>
                    <a:pt x="2028" y="503"/>
                  </a:lnTo>
                  <a:lnTo>
                    <a:pt x="2033" y="504"/>
                  </a:lnTo>
                  <a:lnTo>
                    <a:pt x="2036" y="507"/>
                  </a:lnTo>
                  <a:lnTo>
                    <a:pt x="2040" y="509"/>
                  </a:lnTo>
                  <a:lnTo>
                    <a:pt x="2042" y="512"/>
                  </a:lnTo>
                  <a:lnTo>
                    <a:pt x="2043" y="514"/>
                  </a:lnTo>
                  <a:lnTo>
                    <a:pt x="2043" y="518"/>
                  </a:lnTo>
                  <a:lnTo>
                    <a:pt x="2042" y="521"/>
                  </a:lnTo>
                  <a:lnTo>
                    <a:pt x="2040" y="525"/>
                  </a:lnTo>
                  <a:lnTo>
                    <a:pt x="2033" y="537"/>
                  </a:lnTo>
                  <a:lnTo>
                    <a:pt x="2023" y="551"/>
                  </a:lnTo>
                  <a:lnTo>
                    <a:pt x="2014" y="564"/>
                  </a:lnTo>
                  <a:lnTo>
                    <a:pt x="2008" y="575"/>
                  </a:lnTo>
                  <a:lnTo>
                    <a:pt x="2004" y="582"/>
                  </a:lnTo>
                  <a:lnTo>
                    <a:pt x="1999" y="590"/>
                  </a:lnTo>
                  <a:lnTo>
                    <a:pt x="1998" y="594"/>
                  </a:lnTo>
                  <a:lnTo>
                    <a:pt x="1998" y="598"/>
                  </a:lnTo>
                  <a:lnTo>
                    <a:pt x="1998" y="603"/>
                  </a:lnTo>
                  <a:lnTo>
                    <a:pt x="1998" y="609"/>
                  </a:lnTo>
                  <a:lnTo>
                    <a:pt x="2001" y="622"/>
                  </a:lnTo>
                  <a:lnTo>
                    <a:pt x="2002" y="635"/>
                  </a:lnTo>
                  <a:lnTo>
                    <a:pt x="2003" y="647"/>
                  </a:lnTo>
                  <a:lnTo>
                    <a:pt x="2004" y="657"/>
                  </a:lnTo>
                  <a:lnTo>
                    <a:pt x="2012" y="668"/>
                  </a:lnTo>
                  <a:lnTo>
                    <a:pt x="2022" y="686"/>
                  </a:lnTo>
                  <a:lnTo>
                    <a:pt x="2023" y="698"/>
                  </a:lnTo>
                  <a:lnTo>
                    <a:pt x="2024" y="710"/>
                  </a:lnTo>
                  <a:lnTo>
                    <a:pt x="2027" y="714"/>
                  </a:lnTo>
                  <a:lnTo>
                    <a:pt x="2029" y="715"/>
                  </a:lnTo>
                  <a:lnTo>
                    <a:pt x="2033" y="714"/>
                  </a:lnTo>
                  <a:lnTo>
                    <a:pt x="2039" y="709"/>
                  </a:lnTo>
                  <a:lnTo>
                    <a:pt x="2046" y="704"/>
                  </a:lnTo>
                  <a:lnTo>
                    <a:pt x="2052" y="701"/>
                  </a:lnTo>
                  <a:lnTo>
                    <a:pt x="2056" y="698"/>
                  </a:lnTo>
                  <a:lnTo>
                    <a:pt x="2061" y="699"/>
                  </a:lnTo>
                  <a:lnTo>
                    <a:pt x="2065" y="701"/>
                  </a:lnTo>
                  <a:lnTo>
                    <a:pt x="2068" y="703"/>
                  </a:lnTo>
                  <a:lnTo>
                    <a:pt x="2070" y="708"/>
                  </a:lnTo>
                  <a:lnTo>
                    <a:pt x="2070" y="712"/>
                  </a:lnTo>
                  <a:lnTo>
                    <a:pt x="2070" y="726"/>
                  </a:lnTo>
                  <a:lnTo>
                    <a:pt x="2070" y="740"/>
                  </a:lnTo>
                  <a:lnTo>
                    <a:pt x="2071" y="746"/>
                  </a:lnTo>
                  <a:lnTo>
                    <a:pt x="2073" y="753"/>
                  </a:lnTo>
                  <a:lnTo>
                    <a:pt x="2075" y="758"/>
                  </a:lnTo>
                  <a:lnTo>
                    <a:pt x="2078" y="764"/>
                  </a:lnTo>
                  <a:lnTo>
                    <a:pt x="2084" y="773"/>
                  </a:lnTo>
                  <a:lnTo>
                    <a:pt x="2092" y="785"/>
                  </a:lnTo>
                  <a:lnTo>
                    <a:pt x="2099" y="798"/>
                  </a:lnTo>
                  <a:lnTo>
                    <a:pt x="2108" y="813"/>
                  </a:lnTo>
                  <a:lnTo>
                    <a:pt x="2116" y="830"/>
                  </a:lnTo>
                  <a:lnTo>
                    <a:pt x="2125" y="848"/>
                  </a:lnTo>
                  <a:lnTo>
                    <a:pt x="2135" y="866"/>
                  </a:lnTo>
                  <a:lnTo>
                    <a:pt x="2143" y="879"/>
                  </a:lnTo>
                  <a:lnTo>
                    <a:pt x="2153" y="876"/>
                  </a:lnTo>
                  <a:lnTo>
                    <a:pt x="2161" y="874"/>
                  </a:lnTo>
                  <a:lnTo>
                    <a:pt x="2165" y="881"/>
                  </a:lnTo>
                  <a:lnTo>
                    <a:pt x="2166" y="887"/>
                  </a:lnTo>
                  <a:lnTo>
                    <a:pt x="2167" y="890"/>
                  </a:lnTo>
                  <a:lnTo>
                    <a:pt x="2168" y="891"/>
                  </a:lnTo>
                  <a:lnTo>
                    <a:pt x="2171" y="891"/>
                  </a:lnTo>
                  <a:lnTo>
                    <a:pt x="2175" y="890"/>
                  </a:lnTo>
                  <a:lnTo>
                    <a:pt x="2181" y="888"/>
                  </a:lnTo>
                  <a:lnTo>
                    <a:pt x="2186" y="887"/>
                  </a:lnTo>
                  <a:lnTo>
                    <a:pt x="2188" y="887"/>
                  </a:lnTo>
                  <a:lnTo>
                    <a:pt x="2190" y="887"/>
                  </a:lnTo>
                  <a:lnTo>
                    <a:pt x="2191" y="888"/>
                  </a:lnTo>
                  <a:lnTo>
                    <a:pt x="2192" y="890"/>
                  </a:lnTo>
                  <a:lnTo>
                    <a:pt x="2191" y="907"/>
                  </a:lnTo>
                  <a:lnTo>
                    <a:pt x="2190" y="920"/>
                  </a:lnTo>
                  <a:lnTo>
                    <a:pt x="2200" y="923"/>
                  </a:lnTo>
                  <a:lnTo>
                    <a:pt x="2211" y="926"/>
                  </a:lnTo>
                  <a:lnTo>
                    <a:pt x="2212" y="928"/>
                  </a:lnTo>
                  <a:lnTo>
                    <a:pt x="2211" y="929"/>
                  </a:lnTo>
                  <a:lnTo>
                    <a:pt x="2210" y="930"/>
                  </a:lnTo>
                  <a:lnTo>
                    <a:pt x="2209" y="932"/>
                  </a:lnTo>
                  <a:lnTo>
                    <a:pt x="2203" y="936"/>
                  </a:lnTo>
                  <a:lnTo>
                    <a:pt x="2198" y="939"/>
                  </a:lnTo>
                  <a:lnTo>
                    <a:pt x="2194" y="942"/>
                  </a:lnTo>
                  <a:lnTo>
                    <a:pt x="2192" y="945"/>
                  </a:lnTo>
                  <a:lnTo>
                    <a:pt x="2190" y="949"/>
                  </a:lnTo>
                  <a:lnTo>
                    <a:pt x="2188" y="954"/>
                  </a:lnTo>
                  <a:lnTo>
                    <a:pt x="2190" y="962"/>
                  </a:lnTo>
                  <a:lnTo>
                    <a:pt x="2191" y="970"/>
                  </a:lnTo>
                  <a:lnTo>
                    <a:pt x="2192" y="979"/>
                  </a:lnTo>
                  <a:lnTo>
                    <a:pt x="2193" y="985"/>
                  </a:lnTo>
                  <a:lnTo>
                    <a:pt x="2193" y="988"/>
                  </a:lnTo>
                  <a:lnTo>
                    <a:pt x="2192" y="992"/>
                  </a:lnTo>
                  <a:lnTo>
                    <a:pt x="2190" y="995"/>
                  </a:lnTo>
                  <a:lnTo>
                    <a:pt x="2187" y="999"/>
                  </a:lnTo>
                  <a:lnTo>
                    <a:pt x="2177" y="1011"/>
                  </a:lnTo>
                  <a:lnTo>
                    <a:pt x="2163" y="1025"/>
                  </a:lnTo>
                  <a:lnTo>
                    <a:pt x="2156" y="1031"/>
                  </a:lnTo>
                  <a:lnTo>
                    <a:pt x="2152" y="1036"/>
                  </a:lnTo>
                  <a:lnTo>
                    <a:pt x="2150" y="1038"/>
                  </a:lnTo>
                  <a:lnTo>
                    <a:pt x="2149" y="1041"/>
                  </a:lnTo>
                  <a:lnTo>
                    <a:pt x="2149" y="1042"/>
                  </a:lnTo>
                  <a:lnTo>
                    <a:pt x="2150" y="1044"/>
                  </a:lnTo>
                  <a:lnTo>
                    <a:pt x="2153" y="1045"/>
                  </a:lnTo>
                  <a:lnTo>
                    <a:pt x="2155" y="1046"/>
                  </a:lnTo>
                  <a:lnTo>
                    <a:pt x="2158" y="1046"/>
                  </a:lnTo>
                  <a:lnTo>
                    <a:pt x="2161" y="1046"/>
                  </a:lnTo>
                  <a:lnTo>
                    <a:pt x="2167" y="1045"/>
                  </a:lnTo>
                  <a:lnTo>
                    <a:pt x="2174" y="1043"/>
                  </a:lnTo>
                  <a:lnTo>
                    <a:pt x="2181" y="1041"/>
                  </a:lnTo>
                  <a:lnTo>
                    <a:pt x="2192" y="1041"/>
                  </a:lnTo>
                  <a:lnTo>
                    <a:pt x="2199" y="1043"/>
                  </a:lnTo>
                  <a:lnTo>
                    <a:pt x="2204" y="1044"/>
                  </a:lnTo>
                  <a:lnTo>
                    <a:pt x="2205" y="1046"/>
                  </a:lnTo>
                  <a:lnTo>
                    <a:pt x="2205" y="1049"/>
                  </a:lnTo>
                  <a:lnTo>
                    <a:pt x="2201" y="1055"/>
                  </a:lnTo>
                  <a:lnTo>
                    <a:pt x="2197" y="1062"/>
                  </a:lnTo>
                  <a:lnTo>
                    <a:pt x="2193" y="1069"/>
                  </a:lnTo>
                  <a:lnTo>
                    <a:pt x="2191" y="1077"/>
                  </a:lnTo>
                  <a:lnTo>
                    <a:pt x="2190" y="1084"/>
                  </a:lnTo>
                  <a:lnTo>
                    <a:pt x="2188" y="1092"/>
                  </a:lnTo>
                  <a:lnTo>
                    <a:pt x="2188" y="1096"/>
                  </a:lnTo>
                  <a:lnTo>
                    <a:pt x="2187" y="1100"/>
                  </a:lnTo>
                  <a:lnTo>
                    <a:pt x="2184" y="1102"/>
                  </a:lnTo>
                  <a:lnTo>
                    <a:pt x="2181" y="1105"/>
                  </a:lnTo>
                  <a:lnTo>
                    <a:pt x="2173" y="1107"/>
                  </a:lnTo>
                  <a:lnTo>
                    <a:pt x="2165" y="1107"/>
                  </a:lnTo>
                  <a:lnTo>
                    <a:pt x="2160" y="1108"/>
                  </a:lnTo>
                  <a:lnTo>
                    <a:pt x="2158" y="1109"/>
                  </a:lnTo>
                  <a:lnTo>
                    <a:pt x="2155" y="1115"/>
                  </a:lnTo>
                  <a:lnTo>
                    <a:pt x="2149" y="1127"/>
                  </a:lnTo>
                  <a:lnTo>
                    <a:pt x="2136" y="1142"/>
                  </a:lnTo>
                  <a:lnTo>
                    <a:pt x="2124" y="1155"/>
                  </a:lnTo>
                  <a:lnTo>
                    <a:pt x="2119" y="1161"/>
                  </a:lnTo>
                  <a:lnTo>
                    <a:pt x="2115" y="1165"/>
                  </a:lnTo>
                  <a:lnTo>
                    <a:pt x="2106" y="1168"/>
                  </a:lnTo>
                  <a:lnTo>
                    <a:pt x="2095" y="1170"/>
                  </a:lnTo>
                  <a:lnTo>
                    <a:pt x="2087" y="1172"/>
                  </a:lnTo>
                  <a:lnTo>
                    <a:pt x="2081" y="1175"/>
                  </a:lnTo>
                  <a:lnTo>
                    <a:pt x="2075" y="1177"/>
                  </a:lnTo>
                  <a:lnTo>
                    <a:pt x="2071" y="1181"/>
                  </a:lnTo>
                  <a:lnTo>
                    <a:pt x="2062" y="1188"/>
                  </a:lnTo>
                  <a:lnTo>
                    <a:pt x="2054" y="1194"/>
                  </a:lnTo>
                  <a:lnTo>
                    <a:pt x="2047" y="1200"/>
                  </a:lnTo>
                  <a:lnTo>
                    <a:pt x="2040" y="1206"/>
                  </a:lnTo>
                  <a:lnTo>
                    <a:pt x="2033" y="1210"/>
                  </a:lnTo>
                  <a:lnTo>
                    <a:pt x="2022" y="1214"/>
                  </a:lnTo>
                  <a:lnTo>
                    <a:pt x="2012" y="1220"/>
                  </a:lnTo>
                  <a:lnTo>
                    <a:pt x="2005" y="1226"/>
                  </a:lnTo>
                  <a:lnTo>
                    <a:pt x="2003" y="1228"/>
                  </a:lnTo>
                  <a:lnTo>
                    <a:pt x="2001" y="1232"/>
                  </a:lnTo>
                  <a:lnTo>
                    <a:pt x="1999" y="1235"/>
                  </a:lnTo>
                  <a:lnTo>
                    <a:pt x="1998" y="1238"/>
                  </a:lnTo>
                  <a:lnTo>
                    <a:pt x="1997" y="1244"/>
                  </a:lnTo>
                  <a:lnTo>
                    <a:pt x="1995" y="1250"/>
                  </a:lnTo>
                  <a:lnTo>
                    <a:pt x="1992" y="1254"/>
                  </a:lnTo>
                  <a:lnTo>
                    <a:pt x="1989" y="1258"/>
                  </a:lnTo>
                  <a:lnTo>
                    <a:pt x="1979" y="1265"/>
                  </a:lnTo>
                  <a:lnTo>
                    <a:pt x="1970" y="1272"/>
                  </a:lnTo>
                  <a:lnTo>
                    <a:pt x="1958" y="1281"/>
                  </a:lnTo>
                  <a:lnTo>
                    <a:pt x="1945" y="1290"/>
                  </a:lnTo>
                  <a:lnTo>
                    <a:pt x="1933" y="1298"/>
                  </a:lnTo>
                  <a:lnTo>
                    <a:pt x="1923" y="1308"/>
                  </a:lnTo>
                  <a:lnTo>
                    <a:pt x="1916" y="1317"/>
                  </a:lnTo>
                  <a:lnTo>
                    <a:pt x="1910" y="1329"/>
                  </a:lnTo>
                  <a:lnTo>
                    <a:pt x="1902" y="1341"/>
                  </a:lnTo>
                  <a:lnTo>
                    <a:pt x="1892" y="1353"/>
                  </a:lnTo>
                  <a:lnTo>
                    <a:pt x="1878" y="1369"/>
                  </a:lnTo>
                  <a:lnTo>
                    <a:pt x="1862" y="1389"/>
                  </a:lnTo>
                  <a:lnTo>
                    <a:pt x="1844" y="1409"/>
                  </a:lnTo>
                  <a:lnTo>
                    <a:pt x="1827" y="1426"/>
                  </a:lnTo>
                  <a:lnTo>
                    <a:pt x="1821" y="1430"/>
                  </a:lnTo>
                  <a:lnTo>
                    <a:pt x="1818" y="1436"/>
                  </a:lnTo>
                  <a:lnTo>
                    <a:pt x="1815" y="1441"/>
                  </a:lnTo>
                  <a:lnTo>
                    <a:pt x="1814" y="1445"/>
                  </a:lnTo>
                  <a:lnTo>
                    <a:pt x="1813" y="1446"/>
                  </a:lnTo>
                  <a:lnTo>
                    <a:pt x="1812" y="1448"/>
                  </a:lnTo>
                  <a:lnTo>
                    <a:pt x="1809" y="1457"/>
                  </a:lnTo>
                  <a:lnTo>
                    <a:pt x="1808" y="1466"/>
                  </a:lnTo>
                  <a:lnTo>
                    <a:pt x="1807" y="1477"/>
                  </a:lnTo>
                  <a:lnTo>
                    <a:pt x="1807" y="1485"/>
                  </a:lnTo>
                  <a:lnTo>
                    <a:pt x="1800" y="1500"/>
                  </a:lnTo>
                  <a:lnTo>
                    <a:pt x="1790" y="1520"/>
                  </a:lnTo>
                  <a:lnTo>
                    <a:pt x="1785" y="1529"/>
                  </a:lnTo>
                  <a:lnTo>
                    <a:pt x="1782" y="1537"/>
                  </a:lnTo>
                  <a:lnTo>
                    <a:pt x="1776" y="1544"/>
                  </a:lnTo>
                  <a:lnTo>
                    <a:pt x="1769" y="1554"/>
                  </a:lnTo>
                  <a:lnTo>
                    <a:pt x="1763" y="1563"/>
                  </a:lnTo>
                  <a:lnTo>
                    <a:pt x="1757" y="1571"/>
                  </a:lnTo>
                  <a:lnTo>
                    <a:pt x="1751" y="1575"/>
                  </a:lnTo>
                  <a:lnTo>
                    <a:pt x="1745" y="1580"/>
                  </a:lnTo>
                  <a:lnTo>
                    <a:pt x="1740" y="1582"/>
                  </a:lnTo>
                  <a:lnTo>
                    <a:pt x="1736" y="1585"/>
                  </a:lnTo>
                  <a:lnTo>
                    <a:pt x="1732" y="1586"/>
                  </a:lnTo>
                  <a:lnTo>
                    <a:pt x="1727" y="1586"/>
                  </a:lnTo>
                  <a:lnTo>
                    <a:pt x="1708" y="1582"/>
                  </a:lnTo>
                  <a:lnTo>
                    <a:pt x="1682" y="1578"/>
                  </a:lnTo>
                  <a:lnTo>
                    <a:pt x="1676" y="1579"/>
                  </a:lnTo>
                  <a:lnTo>
                    <a:pt x="1671" y="1580"/>
                  </a:lnTo>
                  <a:lnTo>
                    <a:pt x="1667" y="1582"/>
                  </a:lnTo>
                  <a:lnTo>
                    <a:pt x="1662" y="1586"/>
                  </a:lnTo>
                  <a:lnTo>
                    <a:pt x="1657" y="1588"/>
                  </a:lnTo>
                  <a:lnTo>
                    <a:pt x="1651" y="1592"/>
                  </a:lnTo>
                  <a:lnTo>
                    <a:pt x="1645" y="1594"/>
                  </a:lnTo>
                  <a:lnTo>
                    <a:pt x="1639" y="1596"/>
                  </a:lnTo>
                  <a:lnTo>
                    <a:pt x="1633" y="1596"/>
                  </a:lnTo>
                  <a:lnTo>
                    <a:pt x="1627" y="1594"/>
                  </a:lnTo>
                  <a:lnTo>
                    <a:pt x="1620" y="1593"/>
                  </a:lnTo>
                  <a:lnTo>
                    <a:pt x="1615" y="1592"/>
                  </a:lnTo>
                  <a:lnTo>
                    <a:pt x="1609" y="1590"/>
                  </a:lnTo>
                  <a:lnTo>
                    <a:pt x="1604" y="1590"/>
                  </a:lnTo>
                  <a:lnTo>
                    <a:pt x="1598" y="1590"/>
                  </a:lnTo>
                  <a:lnTo>
                    <a:pt x="1592" y="1591"/>
                  </a:lnTo>
                  <a:lnTo>
                    <a:pt x="1585" y="1594"/>
                  </a:lnTo>
                  <a:lnTo>
                    <a:pt x="1577" y="1600"/>
                  </a:lnTo>
                  <a:lnTo>
                    <a:pt x="1570" y="1607"/>
                  </a:lnTo>
                  <a:lnTo>
                    <a:pt x="1562" y="1615"/>
                  </a:lnTo>
                  <a:lnTo>
                    <a:pt x="1548" y="1630"/>
                  </a:lnTo>
                  <a:lnTo>
                    <a:pt x="1536" y="1641"/>
                  </a:lnTo>
                  <a:lnTo>
                    <a:pt x="1479" y="1678"/>
                  </a:lnTo>
                  <a:lnTo>
                    <a:pt x="1466" y="1687"/>
                  </a:lnTo>
                  <a:lnTo>
                    <a:pt x="1456" y="1694"/>
                  </a:lnTo>
                  <a:lnTo>
                    <a:pt x="1450" y="1697"/>
                  </a:lnTo>
                  <a:lnTo>
                    <a:pt x="1442" y="1698"/>
                  </a:lnTo>
                  <a:lnTo>
                    <a:pt x="1431" y="1697"/>
                  </a:lnTo>
                  <a:lnTo>
                    <a:pt x="1417" y="1695"/>
                  </a:lnTo>
                  <a:lnTo>
                    <a:pt x="1410" y="1694"/>
                  </a:lnTo>
                  <a:lnTo>
                    <a:pt x="1405" y="1695"/>
                  </a:lnTo>
                  <a:lnTo>
                    <a:pt x="1401" y="1697"/>
                  </a:lnTo>
                  <a:lnTo>
                    <a:pt x="1398" y="1699"/>
                  </a:lnTo>
                  <a:lnTo>
                    <a:pt x="1394" y="1706"/>
                  </a:lnTo>
                  <a:lnTo>
                    <a:pt x="1391" y="1717"/>
                  </a:lnTo>
                  <a:lnTo>
                    <a:pt x="1390" y="1720"/>
                  </a:lnTo>
                  <a:lnTo>
                    <a:pt x="1387" y="1723"/>
                  </a:lnTo>
                  <a:lnTo>
                    <a:pt x="1385" y="1725"/>
                  </a:lnTo>
                  <a:lnTo>
                    <a:pt x="1381" y="1728"/>
                  </a:lnTo>
                  <a:lnTo>
                    <a:pt x="1374" y="1731"/>
                  </a:lnTo>
                  <a:lnTo>
                    <a:pt x="1365" y="1736"/>
                  </a:lnTo>
                  <a:lnTo>
                    <a:pt x="1355" y="1739"/>
                  </a:lnTo>
                  <a:lnTo>
                    <a:pt x="1347" y="1743"/>
                  </a:lnTo>
                  <a:lnTo>
                    <a:pt x="1340" y="1748"/>
                  </a:lnTo>
                  <a:lnTo>
                    <a:pt x="1334" y="1752"/>
                  </a:lnTo>
                  <a:lnTo>
                    <a:pt x="1322" y="1767"/>
                  </a:lnTo>
                  <a:lnTo>
                    <a:pt x="1304" y="1786"/>
                  </a:lnTo>
                  <a:lnTo>
                    <a:pt x="1286" y="1804"/>
                  </a:lnTo>
                  <a:lnTo>
                    <a:pt x="1272" y="1817"/>
                  </a:lnTo>
                  <a:lnTo>
                    <a:pt x="1259" y="1824"/>
                  </a:lnTo>
                  <a:lnTo>
                    <a:pt x="1247" y="1829"/>
                  </a:lnTo>
                  <a:lnTo>
                    <a:pt x="1234" y="1833"/>
                  </a:lnTo>
                  <a:lnTo>
                    <a:pt x="1222" y="1838"/>
                  </a:lnTo>
                  <a:lnTo>
                    <a:pt x="1216" y="1843"/>
                  </a:lnTo>
                  <a:lnTo>
                    <a:pt x="1210" y="1850"/>
                  </a:lnTo>
                  <a:lnTo>
                    <a:pt x="1204" y="1858"/>
                  </a:lnTo>
                  <a:lnTo>
                    <a:pt x="1198" y="1868"/>
                  </a:lnTo>
                  <a:lnTo>
                    <a:pt x="1189" y="1886"/>
                  </a:lnTo>
                  <a:lnTo>
                    <a:pt x="1180" y="1897"/>
                  </a:lnTo>
                  <a:lnTo>
                    <a:pt x="1174" y="1905"/>
                  </a:lnTo>
                  <a:lnTo>
                    <a:pt x="1168" y="1911"/>
                  </a:lnTo>
                  <a:lnTo>
                    <a:pt x="1163" y="1914"/>
                  </a:lnTo>
                  <a:lnTo>
                    <a:pt x="1158" y="1918"/>
                  </a:lnTo>
                  <a:lnTo>
                    <a:pt x="1154" y="1920"/>
                  </a:lnTo>
                  <a:lnTo>
                    <a:pt x="1148" y="1924"/>
                  </a:lnTo>
                  <a:lnTo>
                    <a:pt x="1141" y="1931"/>
                  </a:lnTo>
                  <a:lnTo>
                    <a:pt x="1135" y="1939"/>
                  </a:lnTo>
                  <a:lnTo>
                    <a:pt x="1130" y="1949"/>
                  </a:lnTo>
                  <a:lnTo>
                    <a:pt x="1129" y="1956"/>
                  </a:lnTo>
                  <a:lnTo>
                    <a:pt x="1129" y="1957"/>
                  </a:lnTo>
                  <a:lnTo>
                    <a:pt x="1130" y="1959"/>
                  </a:lnTo>
                  <a:lnTo>
                    <a:pt x="1132" y="1959"/>
                  </a:lnTo>
                  <a:lnTo>
                    <a:pt x="1134" y="1959"/>
                  </a:lnTo>
                  <a:lnTo>
                    <a:pt x="1140" y="1959"/>
                  </a:lnTo>
                  <a:lnTo>
                    <a:pt x="1145" y="1960"/>
                  </a:lnTo>
                  <a:lnTo>
                    <a:pt x="1147" y="1962"/>
                  </a:lnTo>
                  <a:lnTo>
                    <a:pt x="1148" y="1964"/>
                  </a:lnTo>
                  <a:lnTo>
                    <a:pt x="1148" y="1965"/>
                  </a:lnTo>
                  <a:lnTo>
                    <a:pt x="1147" y="1968"/>
                  </a:lnTo>
                  <a:lnTo>
                    <a:pt x="1144" y="1972"/>
                  </a:lnTo>
                  <a:lnTo>
                    <a:pt x="1138" y="1977"/>
                  </a:lnTo>
                  <a:lnTo>
                    <a:pt x="1134" y="1978"/>
                  </a:lnTo>
                  <a:lnTo>
                    <a:pt x="1130" y="1978"/>
                  </a:lnTo>
                  <a:lnTo>
                    <a:pt x="1127" y="1979"/>
                  </a:lnTo>
                  <a:lnTo>
                    <a:pt x="1122" y="1978"/>
                  </a:lnTo>
                  <a:lnTo>
                    <a:pt x="1117" y="1978"/>
                  </a:lnTo>
                  <a:lnTo>
                    <a:pt x="1115" y="1978"/>
                  </a:lnTo>
                  <a:lnTo>
                    <a:pt x="1113" y="1979"/>
                  </a:lnTo>
                  <a:lnTo>
                    <a:pt x="1113" y="1981"/>
                  </a:lnTo>
                  <a:lnTo>
                    <a:pt x="1113" y="1985"/>
                  </a:lnTo>
                  <a:lnTo>
                    <a:pt x="1114" y="1990"/>
                  </a:lnTo>
                  <a:lnTo>
                    <a:pt x="1115" y="1994"/>
                  </a:lnTo>
                  <a:lnTo>
                    <a:pt x="1116" y="1997"/>
                  </a:lnTo>
                  <a:lnTo>
                    <a:pt x="1115" y="2002"/>
                  </a:lnTo>
                  <a:lnTo>
                    <a:pt x="1114" y="2006"/>
                  </a:lnTo>
                  <a:lnTo>
                    <a:pt x="1110" y="2013"/>
                  </a:lnTo>
                  <a:lnTo>
                    <a:pt x="1105" y="2020"/>
                  </a:lnTo>
                  <a:lnTo>
                    <a:pt x="1098" y="2025"/>
                  </a:lnTo>
                  <a:lnTo>
                    <a:pt x="1091" y="2028"/>
                  </a:lnTo>
                  <a:lnTo>
                    <a:pt x="1088" y="2029"/>
                  </a:lnTo>
                  <a:lnTo>
                    <a:pt x="1083" y="2031"/>
                  </a:lnTo>
                  <a:lnTo>
                    <a:pt x="1079" y="2031"/>
                  </a:lnTo>
                  <a:lnTo>
                    <a:pt x="1077" y="2029"/>
                  </a:lnTo>
                  <a:lnTo>
                    <a:pt x="1073" y="2029"/>
                  </a:lnTo>
                  <a:lnTo>
                    <a:pt x="1070" y="2028"/>
                  </a:lnTo>
                  <a:lnTo>
                    <a:pt x="1067" y="2029"/>
                  </a:lnTo>
                  <a:lnTo>
                    <a:pt x="1066" y="2031"/>
                  </a:lnTo>
                  <a:lnTo>
                    <a:pt x="1065" y="2032"/>
                  </a:lnTo>
                  <a:lnTo>
                    <a:pt x="1066" y="2034"/>
                  </a:lnTo>
                  <a:lnTo>
                    <a:pt x="1069" y="2037"/>
                  </a:lnTo>
                  <a:lnTo>
                    <a:pt x="1072" y="2039"/>
                  </a:lnTo>
                  <a:lnTo>
                    <a:pt x="1076" y="2042"/>
                  </a:lnTo>
                  <a:lnTo>
                    <a:pt x="1079" y="2047"/>
                  </a:lnTo>
                  <a:lnTo>
                    <a:pt x="1081" y="2052"/>
                  </a:lnTo>
                  <a:lnTo>
                    <a:pt x="1081" y="2057"/>
                  </a:lnTo>
                  <a:lnTo>
                    <a:pt x="1081" y="2060"/>
                  </a:lnTo>
                  <a:lnTo>
                    <a:pt x="1078" y="2064"/>
                  </a:lnTo>
                  <a:lnTo>
                    <a:pt x="1076" y="2065"/>
                  </a:lnTo>
                  <a:lnTo>
                    <a:pt x="1071" y="2066"/>
                  </a:lnTo>
                  <a:lnTo>
                    <a:pt x="1066" y="2064"/>
                  </a:lnTo>
                  <a:lnTo>
                    <a:pt x="1061" y="2061"/>
                  </a:lnTo>
                  <a:lnTo>
                    <a:pt x="1057" y="2059"/>
                  </a:lnTo>
                  <a:lnTo>
                    <a:pt x="1052" y="2054"/>
                  </a:lnTo>
                  <a:lnTo>
                    <a:pt x="1044" y="2045"/>
                  </a:lnTo>
                  <a:lnTo>
                    <a:pt x="1037" y="2035"/>
                  </a:lnTo>
                  <a:lnTo>
                    <a:pt x="1033" y="2031"/>
                  </a:lnTo>
                  <a:lnTo>
                    <a:pt x="1029" y="2027"/>
                  </a:lnTo>
                  <a:lnTo>
                    <a:pt x="1027" y="2026"/>
                  </a:lnTo>
                  <a:lnTo>
                    <a:pt x="1023" y="2025"/>
                  </a:lnTo>
                  <a:lnTo>
                    <a:pt x="1021" y="2025"/>
                  </a:lnTo>
                  <a:lnTo>
                    <a:pt x="1020" y="2026"/>
                  </a:lnTo>
                  <a:lnTo>
                    <a:pt x="1019" y="2027"/>
                  </a:lnTo>
                  <a:lnTo>
                    <a:pt x="1018" y="2029"/>
                  </a:lnTo>
                  <a:lnTo>
                    <a:pt x="1018" y="2035"/>
                  </a:lnTo>
                  <a:lnTo>
                    <a:pt x="1016" y="2040"/>
                  </a:lnTo>
                  <a:lnTo>
                    <a:pt x="1015" y="2042"/>
                  </a:lnTo>
                  <a:lnTo>
                    <a:pt x="1014" y="2044"/>
                  </a:lnTo>
                  <a:lnTo>
                    <a:pt x="1012" y="2045"/>
                  </a:lnTo>
                  <a:lnTo>
                    <a:pt x="1008" y="2045"/>
                  </a:lnTo>
                  <a:lnTo>
                    <a:pt x="1002" y="2046"/>
                  </a:lnTo>
                  <a:lnTo>
                    <a:pt x="995" y="2048"/>
                  </a:lnTo>
                  <a:lnTo>
                    <a:pt x="993" y="2050"/>
                  </a:lnTo>
                  <a:lnTo>
                    <a:pt x="989" y="2052"/>
                  </a:lnTo>
                  <a:lnTo>
                    <a:pt x="988" y="2056"/>
                  </a:lnTo>
                  <a:lnTo>
                    <a:pt x="987" y="2059"/>
                  </a:lnTo>
                  <a:lnTo>
                    <a:pt x="987" y="2063"/>
                  </a:lnTo>
                  <a:lnTo>
                    <a:pt x="988" y="2066"/>
                  </a:lnTo>
                  <a:lnTo>
                    <a:pt x="990" y="2069"/>
                  </a:lnTo>
                  <a:lnTo>
                    <a:pt x="993" y="2072"/>
                  </a:lnTo>
                  <a:lnTo>
                    <a:pt x="1000" y="2076"/>
                  </a:lnTo>
                  <a:lnTo>
                    <a:pt x="1008" y="2079"/>
                  </a:lnTo>
                  <a:lnTo>
                    <a:pt x="1014" y="2084"/>
                  </a:lnTo>
                  <a:lnTo>
                    <a:pt x="1020" y="2090"/>
                  </a:lnTo>
                  <a:lnTo>
                    <a:pt x="1022" y="2094"/>
                  </a:lnTo>
                  <a:lnTo>
                    <a:pt x="1023" y="2097"/>
                  </a:lnTo>
                  <a:lnTo>
                    <a:pt x="1023" y="2100"/>
                  </a:lnTo>
                  <a:lnTo>
                    <a:pt x="1023" y="2102"/>
                  </a:lnTo>
                  <a:lnTo>
                    <a:pt x="1021" y="2103"/>
                  </a:lnTo>
                  <a:lnTo>
                    <a:pt x="1018" y="2104"/>
                  </a:lnTo>
                  <a:lnTo>
                    <a:pt x="1014" y="2105"/>
                  </a:lnTo>
                  <a:lnTo>
                    <a:pt x="1008" y="2105"/>
                  </a:lnTo>
                  <a:lnTo>
                    <a:pt x="997" y="2105"/>
                  </a:lnTo>
                  <a:lnTo>
                    <a:pt x="985" y="2105"/>
                  </a:lnTo>
                  <a:lnTo>
                    <a:pt x="979" y="2105"/>
                  </a:lnTo>
                  <a:lnTo>
                    <a:pt x="975" y="2107"/>
                  </a:lnTo>
                  <a:lnTo>
                    <a:pt x="971" y="2108"/>
                  </a:lnTo>
                  <a:lnTo>
                    <a:pt x="969" y="2110"/>
                  </a:lnTo>
                  <a:lnTo>
                    <a:pt x="964" y="2116"/>
                  </a:lnTo>
                  <a:lnTo>
                    <a:pt x="960" y="2123"/>
                  </a:lnTo>
                  <a:lnTo>
                    <a:pt x="957" y="2128"/>
                  </a:lnTo>
                  <a:lnTo>
                    <a:pt x="952" y="2133"/>
                  </a:lnTo>
                  <a:lnTo>
                    <a:pt x="945" y="2134"/>
                  </a:lnTo>
                  <a:lnTo>
                    <a:pt x="934" y="2135"/>
                  </a:lnTo>
                  <a:lnTo>
                    <a:pt x="924" y="2135"/>
                  </a:lnTo>
                  <a:lnTo>
                    <a:pt x="915" y="2136"/>
                  </a:lnTo>
                  <a:lnTo>
                    <a:pt x="908" y="2139"/>
                  </a:lnTo>
                  <a:lnTo>
                    <a:pt x="903" y="2142"/>
                  </a:lnTo>
                  <a:lnTo>
                    <a:pt x="897" y="2147"/>
                  </a:lnTo>
                  <a:lnTo>
                    <a:pt x="891" y="2151"/>
                  </a:lnTo>
                  <a:lnTo>
                    <a:pt x="884" y="2153"/>
                  </a:lnTo>
                  <a:lnTo>
                    <a:pt x="877" y="2153"/>
                  </a:lnTo>
                  <a:lnTo>
                    <a:pt x="872" y="2153"/>
                  </a:lnTo>
                  <a:lnTo>
                    <a:pt x="870" y="2154"/>
                  </a:lnTo>
                  <a:lnTo>
                    <a:pt x="867" y="2157"/>
                  </a:lnTo>
                  <a:lnTo>
                    <a:pt x="864" y="2160"/>
                  </a:lnTo>
                  <a:lnTo>
                    <a:pt x="861" y="2167"/>
                  </a:lnTo>
                  <a:lnTo>
                    <a:pt x="859" y="2174"/>
                  </a:lnTo>
                  <a:lnTo>
                    <a:pt x="857" y="2182"/>
                  </a:lnTo>
                  <a:lnTo>
                    <a:pt x="853" y="2185"/>
                  </a:lnTo>
                  <a:lnTo>
                    <a:pt x="852" y="2186"/>
                  </a:lnTo>
                  <a:lnTo>
                    <a:pt x="850" y="2187"/>
                  </a:lnTo>
                  <a:lnTo>
                    <a:pt x="846" y="2187"/>
                  </a:lnTo>
                  <a:lnTo>
                    <a:pt x="844" y="2186"/>
                  </a:lnTo>
                  <a:lnTo>
                    <a:pt x="840" y="2185"/>
                  </a:lnTo>
                  <a:lnTo>
                    <a:pt x="838" y="2183"/>
                  </a:lnTo>
                  <a:lnTo>
                    <a:pt x="837" y="2179"/>
                  </a:lnTo>
                  <a:lnTo>
                    <a:pt x="834" y="2176"/>
                  </a:lnTo>
                  <a:lnTo>
                    <a:pt x="833" y="2165"/>
                  </a:lnTo>
                  <a:lnTo>
                    <a:pt x="832" y="2153"/>
                  </a:lnTo>
                  <a:lnTo>
                    <a:pt x="832" y="2146"/>
                  </a:lnTo>
                  <a:lnTo>
                    <a:pt x="830" y="2140"/>
                  </a:lnTo>
                  <a:lnTo>
                    <a:pt x="827" y="2134"/>
                  </a:lnTo>
                  <a:lnTo>
                    <a:pt x="825" y="2129"/>
                  </a:lnTo>
                  <a:lnTo>
                    <a:pt x="819" y="2120"/>
                  </a:lnTo>
                  <a:lnTo>
                    <a:pt x="817" y="2114"/>
                  </a:lnTo>
                  <a:lnTo>
                    <a:pt x="817" y="2109"/>
                  </a:lnTo>
                  <a:lnTo>
                    <a:pt x="818" y="2103"/>
                  </a:lnTo>
                  <a:lnTo>
                    <a:pt x="819" y="2100"/>
                  </a:lnTo>
                  <a:lnTo>
                    <a:pt x="821" y="2097"/>
                  </a:lnTo>
                  <a:lnTo>
                    <a:pt x="825" y="2096"/>
                  </a:lnTo>
                  <a:lnTo>
                    <a:pt x="830" y="2095"/>
                  </a:lnTo>
                  <a:lnTo>
                    <a:pt x="843" y="2094"/>
                  </a:lnTo>
                  <a:lnTo>
                    <a:pt x="857" y="2091"/>
                  </a:lnTo>
                  <a:lnTo>
                    <a:pt x="871" y="2088"/>
                  </a:lnTo>
                  <a:lnTo>
                    <a:pt x="883" y="2083"/>
                  </a:lnTo>
                  <a:lnTo>
                    <a:pt x="887" y="2079"/>
                  </a:lnTo>
                  <a:lnTo>
                    <a:pt x="889" y="2076"/>
                  </a:lnTo>
                  <a:lnTo>
                    <a:pt x="890" y="2072"/>
                  </a:lnTo>
                  <a:lnTo>
                    <a:pt x="891" y="2069"/>
                  </a:lnTo>
                  <a:lnTo>
                    <a:pt x="890" y="2059"/>
                  </a:lnTo>
                  <a:lnTo>
                    <a:pt x="889" y="2050"/>
                  </a:lnTo>
                  <a:lnTo>
                    <a:pt x="890" y="2046"/>
                  </a:lnTo>
                  <a:lnTo>
                    <a:pt x="891" y="2042"/>
                  </a:lnTo>
                  <a:lnTo>
                    <a:pt x="894" y="2040"/>
                  </a:lnTo>
                  <a:lnTo>
                    <a:pt x="896" y="2038"/>
                  </a:lnTo>
                  <a:lnTo>
                    <a:pt x="900" y="2037"/>
                  </a:lnTo>
                  <a:lnTo>
                    <a:pt x="903" y="2037"/>
                  </a:lnTo>
                  <a:lnTo>
                    <a:pt x="907" y="2038"/>
                  </a:lnTo>
                  <a:lnTo>
                    <a:pt x="909" y="2039"/>
                  </a:lnTo>
                  <a:lnTo>
                    <a:pt x="915" y="2042"/>
                  </a:lnTo>
                  <a:lnTo>
                    <a:pt x="921" y="2045"/>
                  </a:lnTo>
                  <a:lnTo>
                    <a:pt x="928" y="2046"/>
                  </a:lnTo>
                  <a:lnTo>
                    <a:pt x="938" y="2044"/>
                  </a:lnTo>
                  <a:lnTo>
                    <a:pt x="944" y="2041"/>
                  </a:lnTo>
                  <a:lnTo>
                    <a:pt x="951" y="2038"/>
                  </a:lnTo>
                  <a:lnTo>
                    <a:pt x="958" y="2033"/>
                  </a:lnTo>
                  <a:lnTo>
                    <a:pt x="966" y="2027"/>
                  </a:lnTo>
                  <a:lnTo>
                    <a:pt x="975" y="2020"/>
                  </a:lnTo>
                  <a:lnTo>
                    <a:pt x="981" y="2013"/>
                  </a:lnTo>
                  <a:lnTo>
                    <a:pt x="987" y="2006"/>
                  </a:lnTo>
                  <a:lnTo>
                    <a:pt x="990" y="2000"/>
                  </a:lnTo>
                  <a:lnTo>
                    <a:pt x="993" y="1993"/>
                  </a:lnTo>
                  <a:lnTo>
                    <a:pt x="993" y="1988"/>
                  </a:lnTo>
                  <a:lnTo>
                    <a:pt x="993" y="1983"/>
                  </a:lnTo>
                  <a:lnTo>
                    <a:pt x="990" y="1979"/>
                  </a:lnTo>
                  <a:lnTo>
                    <a:pt x="988" y="1977"/>
                  </a:lnTo>
                  <a:lnTo>
                    <a:pt x="984" y="1975"/>
                  </a:lnTo>
                  <a:lnTo>
                    <a:pt x="979" y="1974"/>
                  </a:lnTo>
                  <a:lnTo>
                    <a:pt x="976" y="1974"/>
                  </a:lnTo>
                  <a:lnTo>
                    <a:pt x="968" y="1974"/>
                  </a:lnTo>
                  <a:lnTo>
                    <a:pt x="960" y="1972"/>
                  </a:lnTo>
                  <a:lnTo>
                    <a:pt x="958" y="1971"/>
                  </a:lnTo>
                  <a:lnTo>
                    <a:pt x="957" y="1970"/>
                  </a:lnTo>
                  <a:lnTo>
                    <a:pt x="956" y="1968"/>
                  </a:lnTo>
                  <a:lnTo>
                    <a:pt x="956" y="1965"/>
                  </a:lnTo>
                  <a:lnTo>
                    <a:pt x="958" y="1962"/>
                  </a:lnTo>
                  <a:lnTo>
                    <a:pt x="963" y="1957"/>
                  </a:lnTo>
                  <a:lnTo>
                    <a:pt x="966" y="1955"/>
                  </a:lnTo>
                  <a:lnTo>
                    <a:pt x="971" y="1952"/>
                  </a:lnTo>
                  <a:lnTo>
                    <a:pt x="974" y="1950"/>
                  </a:lnTo>
                  <a:lnTo>
                    <a:pt x="975" y="1946"/>
                  </a:lnTo>
                  <a:lnTo>
                    <a:pt x="974" y="1945"/>
                  </a:lnTo>
                  <a:lnTo>
                    <a:pt x="972" y="1944"/>
                  </a:lnTo>
                  <a:lnTo>
                    <a:pt x="969" y="1941"/>
                  </a:lnTo>
                  <a:lnTo>
                    <a:pt x="965" y="1940"/>
                  </a:lnTo>
                  <a:lnTo>
                    <a:pt x="960" y="1939"/>
                  </a:lnTo>
                  <a:lnTo>
                    <a:pt x="959" y="1938"/>
                  </a:lnTo>
                  <a:lnTo>
                    <a:pt x="959" y="1936"/>
                  </a:lnTo>
                  <a:lnTo>
                    <a:pt x="960" y="1933"/>
                  </a:lnTo>
                  <a:lnTo>
                    <a:pt x="964" y="1932"/>
                  </a:lnTo>
                  <a:lnTo>
                    <a:pt x="968" y="1930"/>
                  </a:lnTo>
                  <a:lnTo>
                    <a:pt x="972" y="1928"/>
                  </a:lnTo>
                  <a:lnTo>
                    <a:pt x="978" y="1928"/>
                  </a:lnTo>
                  <a:lnTo>
                    <a:pt x="983" y="1927"/>
                  </a:lnTo>
                  <a:lnTo>
                    <a:pt x="988" y="1926"/>
                  </a:lnTo>
                  <a:lnTo>
                    <a:pt x="991" y="1925"/>
                  </a:lnTo>
                  <a:lnTo>
                    <a:pt x="995" y="1922"/>
                  </a:lnTo>
                  <a:lnTo>
                    <a:pt x="998" y="1918"/>
                  </a:lnTo>
                  <a:lnTo>
                    <a:pt x="1001" y="1912"/>
                  </a:lnTo>
                  <a:lnTo>
                    <a:pt x="1001" y="1907"/>
                  </a:lnTo>
                  <a:lnTo>
                    <a:pt x="1003" y="1902"/>
                  </a:lnTo>
                  <a:lnTo>
                    <a:pt x="1009" y="1899"/>
                  </a:lnTo>
                  <a:lnTo>
                    <a:pt x="1019" y="1894"/>
                  </a:lnTo>
                  <a:lnTo>
                    <a:pt x="1031" y="1890"/>
                  </a:lnTo>
                  <a:lnTo>
                    <a:pt x="1042" y="1886"/>
                  </a:lnTo>
                  <a:lnTo>
                    <a:pt x="1054" y="1882"/>
                  </a:lnTo>
                  <a:lnTo>
                    <a:pt x="1064" y="1880"/>
                  </a:lnTo>
                  <a:lnTo>
                    <a:pt x="1069" y="1878"/>
                  </a:lnTo>
                  <a:lnTo>
                    <a:pt x="1072" y="1876"/>
                  </a:lnTo>
                  <a:lnTo>
                    <a:pt x="1075" y="1873"/>
                  </a:lnTo>
                  <a:lnTo>
                    <a:pt x="1077" y="1870"/>
                  </a:lnTo>
                  <a:lnTo>
                    <a:pt x="1078" y="1867"/>
                  </a:lnTo>
                  <a:lnTo>
                    <a:pt x="1077" y="1864"/>
                  </a:lnTo>
                  <a:lnTo>
                    <a:pt x="1076" y="1862"/>
                  </a:lnTo>
                  <a:lnTo>
                    <a:pt x="1073" y="1859"/>
                  </a:lnTo>
                  <a:lnTo>
                    <a:pt x="1065" y="1858"/>
                  </a:lnTo>
                  <a:lnTo>
                    <a:pt x="1052" y="1858"/>
                  </a:lnTo>
                  <a:lnTo>
                    <a:pt x="1037" y="1859"/>
                  </a:lnTo>
                  <a:lnTo>
                    <a:pt x="1023" y="1862"/>
                  </a:lnTo>
                  <a:lnTo>
                    <a:pt x="1012" y="1867"/>
                  </a:lnTo>
                  <a:lnTo>
                    <a:pt x="998" y="1875"/>
                  </a:lnTo>
                  <a:lnTo>
                    <a:pt x="985" y="1882"/>
                  </a:lnTo>
                  <a:lnTo>
                    <a:pt x="975" y="1890"/>
                  </a:lnTo>
                  <a:lnTo>
                    <a:pt x="970" y="1893"/>
                  </a:lnTo>
                  <a:lnTo>
                    <a:pt x="964" y="1895"/>
                  </a:lnTo>
                  <a:lnTo>
                    <a:pt x="958" y="1897"/>
                  </a:lnTo>
                  <a:lnTo>
                    <a:pt x="952" y="1899"/>
                  </a:lnTo>
                  <a:lnTo>
                    <a:pt x="945" y="1899"/>
                  </a:lnTo>
                  <a:lnTo>
                    <a:pt x="940" y="1897"/>
                  </a:lnTo>
                  <a:lnTo>
                    <a:pt x="935" y="1897"/>
                  </a:lnTo>
                  <a:lnTo>
                    <a:pt x="932" y="1895"/>
                  </a:lnTo>
                  <a:lnTo>
                    <a:pt x="926" y="1889"/>
                  </a:lnTo>
                  <a:lnTo>
                    <a:pt x="919" y="1880"/>
                  </a:lnTo>
                  <a:lnTo>
                    <a:pt x="913" y="1867"/>
                  </a:lnTo>
                  <a:lnTo>
                    <a:pt x="909" y="1853"/>
                  </a:lnTo>
                  <a:lnTo>
                    <a:pt x="908" y="1848"/>
                  </a:lnTo>
                  <a:lnTo>
                    <a:pt x="909" y="1843"/>
                  </a:lnTo>
                  <a:lnTo>
                    <a:pt x="911" y="1839"/>
                  </a:lnTo>
                  <a:lnTo>
                    <a:pt x="914" y="1837"/>
                  </a:lnTo>
                  <a:lnTo>
                    <a:pt x="920" y="1833"/>
                  </a:lnTo>
                  <a:lnTo>
                    <a:pt x="925" y="1830"/>
                  </a:lnTo>
                  <a:lnTo>
                    <a:pt x="926" y="1826"/>
                  </a:lnTo>
                  <a:lnTo>
                    <a:pt x="927" y="1821"/>
                  </a:lnTo>
                  <a:lnTo>
                    <a:pt x="927" y="1814"/>
                  </a:lnTo>
                  <a:lnTo>
                    <a:pt x="927" y="1806"/>
                  </a:lnTo>
                  <a:lnTo>
                    <a:pt x="926" y="1788"/>
                  </a:lnTo>
                  <a:lnTo>
                    <a:pt x="925" y="1773"/>
                  </a:lnTo>
                  <a:lnTo>
                    <a:pt x="924" y="1766"/>
                  </a:lnTo>
                  <a:lnTo>
                    <a:pt x="922" y="1760"/>
                  </a:lnTo>
                  <a:lnTo>
                    <a:pt x="920" y="1756"/>
                  </a:lnTo>
                  <a:lnTo>
                    <a:pt x="916" y="1751"/>
                  </a:lnTo>
                  <a:lnTo>
                    <a:pt x="911" y="1745"/>
                  </a:lnTo>
                  <a:lnTo>
                    <a:pt x="903" y="1739"/>
                  </a:lnTo>
                  <a:lnTo>
                    <a:pt x="901" y="1735"/>
                  </a:lnTo>
                  <a:lnTo>
                    <a:pt x="899" y="1730"/>
                  </a:lnTo>
                  <a:lnTo>
                    <a:pt x="897" y="1723"/>
                  </a:lnTo>
                  <a:lnTo>
                    <a:pt x="897" y="1716"/>
                  </a:lnTo>
                  <a:lnTo>
                    <a:pt x="899" y="1708"/>
                  </a:lnTo>
                  <a:lnTo>
                    <a:pt x="900" y="1701"/>
                  </a:lnTo>
                  <a:lnTo>
                    <a:pt x="902" y="1694"/>
                  </a:lnTo>
                  <a:lnTo>
                    <a:pt x="905" y="1687"/>
                  </a:lnTo>
                  <a:lnTo>
                    <a:pt x="907" y="1682"/>
                  </a:lnTo>
                  <a:lnTo>
                    <a:pt x="911" y="1679"/>
                  </a:lnTo>
                  <a:lnTo>
                    <a:pt x="915" y="1675"/>
                  </a:lnTo>
                  <a:lnTo>
                    <a:pt x="921" y="1672"/>
                  </a:lnTo>
                  <a:lnTo>
                    <a:pt x="932" y="1666"/>
                  </a:lnTo>
                  <a:lnTo>
                    <a:pt x="943" y="1661"/>
                  </a:lnTo>
                  <a:lnTo>
                    <a:pt x="960" y="1648"/>
                  </a:lnTo>
                  <a:lnTo>
                    <a:pt x="977" y="1637"/>
                  </a:lnTo>
                  <a:lnTo>
                    <a:pt x="982" y="1635"/>
                  </a:lnTo>
                  <a:lnTo>
                    <a:pt x="987" y="1630"/>
                  </a:lnTo>
                  <a:lnTo>
                    <a:pt x="993" y="1625"/>
                  </a:lnTo>
                  <a:lnTo>
                    <a:pt x="996" y="1619"/>
                  </a:lnTo>
                  <a:lnTo>
                    <a:pt x="1001" y="1613"/>
                  </a:lnTo>
                  <a:lnTo>
                    <a:pt x="1003" y="1609"/>
                  </a:lnTo>
                  <a:lnTo>
                    <a:pt x="1003" y="1603"/>
                  </a:lnTo>
                  <a:lnTo>
                    <a:pt x="1002" y="1599"/>
                  </a:lnTo>
                  <a:lnTo>
                    <a:pt x="1001" y="1596"/>
                  </a:lnTo>
                  <a:lnTo>
                    <a:pt x="1000" y="1592"/>
                  </a:lnTo>
                  <a:lnTo>
                    <a:pt x="1000" y="1590"/>
                  </a:lnTo>
                  <a:lnTo>
                    <a:pt x="1001" y="1588"/>
                  </a:lnTo>
                  <a:lnTo>
                    <a:pt x="1004" y="1585"/>
                  </a:lnTo>
                  <a:lnTo>
                    <a:pt x="1010" y="1582"/>
                  </a:lnTo>
                  <a:lnTo>
                    <a:pt x="1015" y="1578"/>
                  </a:lnTo>
                  <a:lnTo>
                    <a:pt x="1021" y="1571"/>
                  </a:lnTo>
                  <a:lnTo>
                    <a:pt x="1025" y="1562"/>
                  </a:lnTo>
                  <a:lnTo>
                    <a:pt x="1029" y="1554"/>
                  </a:lnTo>
                  <a:lnTo>
                    <a:pt x="1034" y="1548"/>
                  </a:lnTo>
                  <a:lnTo>
                    <a:pt x="1039" y="1542"/>
                  </a:lnTo>
                  <a:lnTo>
                    <a:pt x="1041" y="1539"/>
                  </a:lnTo>
                  <a:lnTo>
                    <a:pt x="1042" y="1535"/>
                  </a:lnTo>
                  <a:lnTo>
                    <a:pt x="1044" y="1531"/>
                  </a:lnTo>
                  <a:lnTo>
                    <a:pt x="1044" y="1527"/>
                  </a:lnTo>
                  <a:lnTo>
                    <a:pt x="1044" y="1523"/>
                  </a:lnTo>
                  <a:lnTo>
                    <a:pt x="1045" y="1518"/>
                  </a:lnTo>
                  <a:lnTo>
                    <a:pt x="1047" y="1516"/>
                  </a:lnTo>
                  <a:lnTo>
                    <a:pt x="1048" y="1512"/>
                  </a:lnTo>
                  <a:lnTo>
                    <a:pt x="1056" y="1508"/>
                  </a:lnTo>
                  <a:lnTo>
                    <a:pt x="1063" y="1503"/>
                  </a:lnTo>
                  <a:lnTo>
                    <a:pt x="1066" y="1499"/>
                  </a:lnTo>
                  <a:lnTo>
                    <a:pt x="1070" y="1496"/>
                  </a:lnTo>
                  <a:lnTo>
                    <a:pt x="1072" y="1491"/>
                  </a:lnTo>
                  <a:lnTo>
                    <a:pt x="1073" y="1486"/>
                  </a:lnTo>
                  <a:lnTo>
                    <a:pt x="1075" y="1476"/>
                  </a:lnTo>
                  <a:lnTo>
                    <a:pt x="1073" y="1466"/>
                  </a:lnTo>
                  <a:lnTo>
                    <a:pt x="1073" y="1461"/>
                  </a:lnTo>
                  <a:lnTo>
                    <a:pt x="1073" y="1458"/>
                  </a:lnTo>
                  <a:lnTo>
                    <a:pt x="1073" y="1454"/>
                  </a:lnTo>
                  <a:lnTo>
                    <a:pt x="1076" y="1449"/>
                  </a:lnTo>
                  <a:lnTo>
                    <a:pt x="1082" y="1440"/>
                  </a:lnTo>
                  <a:lnTo>
                    <a:pt x="1091" y="1427"/>
                  </a:lnTo>
                  <a:lnTo>
                    <a:pt x="1103" y="1413"/>
                  </a:lnTo>
                  <a:lnTo>
                    <a:pt x="1110" y="1398"/>
                  </a:lnTo>
                  <a:lnTo>
                    <a:pt x="1113" y="1392"/>
                  </a:lnTo>
                  <a:lnTo>
                    <a:pt x="1114" y="1386"/>
                  </a:lnTo>
                  <a:lnTo>
                    <a:pt x="1115" y="1380"/>
                  </a:lnTo>
                  <a:lnTo>
                    <a:pt x="1115" y="1374"/>
                  </a:lnTo>
                  <a:lnTo>
                    <a:pt x="1113" y="1367"/>
                  </a:lnTo>
                  <a:lnTo>
                    <a:pt x="1110" y="1361"/>
                  </a:lnTo>
                  <a:lnTo>
                    <a:pt x="1105" y="1354"/>
                  </a:lnTo>
                  <a:lnTo>
                    <a:pt x="1101" y="1348"/>
                  </a:lnTo>
                  <a:lnTo>
                    <a:pt x="1089" y="1335"/>
                  </a:lnTo>
                  <a:lnTo>
                    <a:pt x="1079" y="1325"/>
                  </a:lnTo>
                  <a:lnTo>
                    <a:pt x="1070" y="1314"/>
                  </a:lnTo>
                  <a:lnTo>
                    <a:pt x="1059" y="1302"/>
                  </a:lnTo>
                  <a:lnTo>
                    <a:pt x="1050" y="1291"/>
                  </a:lnTo>
                  <a:lnTo>
                    <a:pt x="1042" y="1283"/>
                  </a:lnTo>
                  <a:lnTo>
                    <a:pt x="1028" y="1272"/>
                  </a:lnTo>
                  <a:lnTo>
                    <a:pt x="1009" y="1259"/>
                  </a:lnTo>
                  <a:lnTo>
                    <a:pt x="1006" y="1257"/>
                  </a:lnTo>
                  <a:lnTo>
                    <a:pt x="1003" y="1253"/>
                  </a:lnTo>
                  <a:lnTo>
                    <a:pt x="1002" y="1250"/>
                  </a:lnTo>
                  <a:lnTo>
                    <a:pt x="1001" y="1247"/>
                  </a:lnTo>
                  <a:lnTo>
                    <a:pt x="1001" y="1239"/>
                  </a:lnTo>
                  <a:lnTo>
                    <a:pt x="1002" y="1231"/>
                  </a:lnTo>
                  <a:lnTo>
                    <a:pt x="1002" y="1222"/>
                  </a:lnTo>
                  <a:lnTo>
                    <a:pt x="1001" y="1214"/>
                  </a:lnTo>
                  <a:lnTo>
                    <a:pt x="998" y="1207"/>
                  </a:lnTo>
                  <a:lnTo>
                    <a:pt x="994" y="1199"/>
                  </a:lnTo>
                  <a:lnTo>
                    <a:pt x="987" y="1188"/>
                  </a:lnTo>
                  <a:lnTo>
                    <a:pt x="978" y="1174"/>
                  </a:lnTo>
                  <a:lnTo>
                    <a:pt x="969" y="1159"/>
                  </a:lnTo>
                  <a:lnTo>
                    <a:pt x="963" y="1149"/>
                  </a:lnTo>
                  <a:lnTo>
                    <a:pt x="960" y="1146"/>
                  </a:lnTo>
                  <a:lnTo>
                    <a:pt x="959" y="1145"/>
                  </a:lnTo>
                  <a:lnTo>
                    <a:pt x="957" y="1145"/>
                  </a:lnTo>
                  <a:lnTo>
                    <a:pt x="954" y="1146"/>
                  </a:lnTo>
                  <a:lnTo>
                    <a:pt x="953" y="1150"/>
                  </a:lnTo>
                  <a:lnTo>
                    <a:pt x="952" y="1152"/>
                  </a:lnTo>
                  <a:lnTo>
                    <a:pt x="951" y="1157"/>
                  </a:lnTo>
                  <a:lnTo>
                    <a:pt x="951" y="1162"/>
                  </a:lnTo>
                  <a:lnTo>
                    <a:pt x="950" y="1165"/>
                  </a:lnTo>
                  <a:lnTo>
                    <a:pt x="950" y="1168"/>
                  </a:lnTo>
                  <a:lnTo>
                    <a:pt x="949" y="1168"/>
                  </a:lnTo>
                  <a:lnTo>
                    <a:pt x="947" y="1168"/>
                  </a:lnTo>
                  <a:lnTo>
                    <a:pt x="945" y="1163"/>
                  </a:lnTo>
                  <a:lnTo>
                    <a:pt x="940" y="1157"/>
                  </a:lnTo>
                  <a:lnTo>
                    <a:pt x="938" y="1153"/>
                  </a:lnTo>
                  <a:lnTo>
                    <a:pt x="935" y="1151"/>
                  </a:lnTo>
                  <a:lnTo>
                    <a:pt x="932" y="1151"/>
                  </a:lnTo>
                  <a:lnTo>
                    <a:pt x="930" y="1151"/>
                  </a:lnTo>
                  <a:lnTo>
                    <a:pt x="927" y="1151"/>
                  </a:lnTo>
                  <a:lnTo>
                    <a:pt x="925" y="1153"/>
                  </a:lnTo>
                  <a:lnTo>
                    <a:pt x="922" y="1156"/>
                  </a:lnTo>
                  <a:lnTo>
                    <a:pt x="921" y="1159"/>
                  </a:lnTo>
                  <a:lnTo>
                    <a:pt x="924" y="1177"/>
                  </a:lnTo>
                  <a:lnTo>
                    <a:pt x="928" y="1194"/>
                  </a:lnTo>
                  <a:lnTo>
                    <a:pt x="927" y="1201"/>
                  </a:lnTo>
                  <a:lnTo>
                    <a:pt x="924" y="1207"/>
                  </a:lnTo>
                  <a:lnTo>
                    <a:pt x="918" y="1214"/>
                  </a:lnTo>
                  <a:lnTo>
                    <a:pt x="911" y="1220"/>
                  </a:lnTo>
                  <a:lnTo>
                    <a:pt x="907" y="1222"/>
                  </a:lnTo>
                  <a:lnTo>
                    <a:pt x="905" y="1225"/>
                  </a:lnTo>
                  <a:lnTo>
                    <a:pt x="901" y="1225"/>
                  </a:lnTo>
                  <a:lnTo>
                    <a:pt x="900" y="1224"/>
                  </a:lnTo>
                  <a:lnTo>
                    <a:pt x="896" y="1221"/>
                  </a:lnTo>
                  <a:lnTo>
                    <a:pt x="891" y="1216"/>
                  </a:lnTo>
                  <a:lnTo>
                    <a:pt x="889" y="1214"/>
                  </a:lnTo>
                  <a:lnTo>
                    <a:pt x="887" y="1214"/>
                  </a:lnTo>
                  <a:lnTo>
                    <a:pt x="886" y="1215"/>
                  </a:lnTo>
                  <a:lnTo>
                    <a:pt x="883" y="1216"/>
                  </a:lnTo>
                  <a:lnTo>
                    <a:pt x="881" y="1219"/>
                  </a:lnTo>
                  <a:lnTo>
                    <a:pt x="878" y="1220"/>
                  </a:lnTo>
                  <a:lnTo>
                    <a:pt x="876" y="1221"/>
                  </a:lnTo>
                  <a:lnTo>
                    <a:pt x="872" y="1221"/>
                  </a:lnTo>
                  <a:lnTo>
                    <a:pt x="867" y="1219"/>
                  </a:lnTo>
                  <a:lnTo>
                    <a:pt x="861" y="1220"/>
                  </a:lnTo>
                  <a:lnTo>
                    <a:pt x="855" y="1224"/>
                  </a:lnTo>
                  <a:lnTo>
                    <a:pt x="849" y="1228"/>
                  </a:lnTo>
                  <a:lnTo>
                    <a:pt x="844" y="1229"/>
                  </a:lnTo>
                  <a:lnTo>
                    <a:pt x="838" y="1231"/>
                  </a:lnTo>
                  <a:lnTo>
                    <a:pt x="832" y="1229"/>
                  </a:lnTo>
                  <a:lnTo>
                    <a:pt x="825" y="1227"/>
                  </a:lnTo>
                  <a:lnTo>
                    <a:pt x="811" y="1222"/>
                  </a:lnTo>
                  <a:lnTo>
                    <a:pt x="800" y="1215"/>
                  </a:lnTo>
                  <a:lnTo>
                    <a:pt x="792" y="1210"/>
                  </a:lnTo>
                  <a:lnTo>
                    <a:pt x="786" y="1207"/>
                  </a:lnTo>
                  <a:lnTo>
                    <a:pt x="783" y="1207"/>
                  </a:lnTo>
                  <a:lnTo>
                    <a:pt x="782" y="1207"/>
                  </a:lnTo>
                  <a:lnTo>
                    <a:pt x="781" y="1209"/>
                  </a:lnTo>
                  <a:lnTo>
                    <a:pt x="781" y="1213"/>
                  </a:lnTo>
                  <a:lnTo>
                    <a:pt x="780" y="1218"/>
                  </a:lnTo>
                  <a:lnTo>
                    <a:pt x="777" y="1220"/>
                  </a:lnTo>
                  <a:lnTo>
                    <a:pt x="775" y="1222"/>
                  </a:lnTo>
                  <a:lnTo>
                    <a:pt x="773" y="1224"/>
                  </a:lnTo>
                  <a:lnTo>
                    <a:pt x="765" y="1224"/>
                  </a:lnTo>
                  <a:lnTo>
                    <a:pt x="761" y="1221"/>
                  </a:lnTo>
                  <a:lnTo>
                    <a:pt x="756" y="1219"/>
                  </a:lnTo>
                  <a:lnTo>
                    <a:pt x="751" y="1216"/>
                  </a:lnTo>
                  <a:lnTo>
                    <a:pt x="749" y="1216"/>
                  </a:lnTo>
                  <a:lnTo>
                    <a:pt x="746" y="1219"/>
                  </a:lnTo>
                  <a:lnTo>
                    <a:pt x="744" y="1221"/>
                  </a:lnTo>
                  <a:lnTo>
                    <a:pt x="741" y="1225"/>
                  </a:lnTo>
                  <a:lnTo>
                    <a:pt x="729" y="1239"/>
                  </a:lnTo>
                  <a:lnTo>
                    <a:pt x="710" y="1259"/>
                  </a:lnTo>
                  <a:lnTo>
                    <a:pt x="688" y="1278"/>
                  </a:lnTo>
                  <a:lnTo>
                    <a:pt x="674" y="1289"/>
                  </a:lnTo>
                  <a:lnTo>
                    <a:pt x="666" y="1294"/>
                  </a:lnTo>
                  <a:lnTo>
                    <a:pt x="658" y="1297"/>
                  </a:lnTo>
                  <a:lnTo>
                    <a:pt x="656" y="1300"/>
                  </a:lnTo>
                  <a:lnTo>
                    <a:pt x="655" y="1301"/>
                  </a:lnTo>
                  <a:lnTo>
                    <a:pt x="654" y="1303"/>
                  </a:lnTo>
                  <a:lnTo>
                    <a:pt x="655" y="1306"/>
                  </a:lnTo>
                  <a:lnTo>
                    <a:pt x="672" y="1315"/>
                  </a:lnTo>
                  <a:lnTo>
                    <a:pt x="686" y="1326"/>
                  </a:lnTo>
                  <a:lnTo>
                    <a:pt x="686" y="1329"/>
                  </a:lnTo>
                  <a:lnTo>
                    <a:pt x="685" y="1332"/>
                  </a:lnTo>
                  <a:lnTo>
                    <a:pt x="683" y="1334"/>
                  </a:lnTo>
                  <a:lnTo>
                    <a:pt x="681" y="1335"/>
                  </a:lnTo>
                  <a:lnTo>
                    <a:pt x="679" y="1336"/>
                  </a:lnTo>
                  <a:lnTo>
                    <a:pt x="674" y="1338"/>
                  </a:lnTo>
                  <a:lnTo>
                    <a:pt x="669" y="1338"/>
                  </a:lnTo>
                  <a:lnTo>
                    <a:pt x="664" y="1336"/>
                  </a:lnTo>
                  <a:lnTo>
                    <a:pt x="653" y="1336"/>
                  </a:lnTo>
                  <a:lnTo>
                    <a:pt x="644" y="1338"/>
                  </a:lnTo>
                  <a:lnTo>
                    <a:pt x="641" y="1339"/>
                  </a:lnTo>
                  <a:lnTo>
                    <a:pt x="638" y="1341"/>
                  </a:lnTo>
                  <a:lnTo>
                    <a:pt x="636" y="1344"/>
                  </a:lnTo>
                  <a:lnTo>
                    <a:pt x="635" y="1347"/>
                  </a:lnTo>
                  <a:lnTo>
                    <a:pt x="632" y="1359"/>
                  </a:lnTo>
                  <a:lnTo>
                    <a:pt x="629" y="1374"/>
                  </a:lnTo>
                  <a:lnTo>
                    <a:pt x="626" y="1383"/>
                  </a:lnTo>
                  <a:lnTo>
                    <a:pt x="624" y="1390"/>
                  </a:lnTo>
                  <a:lnTo>
                    <a:pt x="622" y="1397"/>
                  </a:lnTo>
                  <a:lnTo>
                    <a:pt x="618" y="1401"/>
                  </a:lnTo>
                  <a:lnTo>
                    <a:pt x="612" y="1409"/>
                  </a:lnTo>
                  <a:lnTo>
                    <a:pt x="605" y="1421"/>
                  </a:lnTo>
                  <a:lnTo>
                    <a:pt x="600" y="1426"/>
                  </a:lnTo>
                  <a:lnTo>
                    <a:pt x="597" y="1432"/>
                  </a:lnTo>
                  <a:lnTo>
                    <a:pt x="592" y="1435"/>
                  </a:lnTo>
                  <a:lnTo>
                    <a:pt x="588" y="1437"/>
                  </a:lnTo>
                  <a:lnTo>
                    <a:pt x="585" y="1441"/>
                  </a:lnTo>
                  <a:lnTo>
                    <a:pt x="581" y="1445"/>
                  </a:lnTo>
                  <a:lnTo>
                    <a:pt x="579" y="1448"/>
                  </a:lnTo>
                  <a:lnTo>
                    <a:pt x="576" y="1453"/>
                  </a:lnTo>
                  <a:lnTo>
                    <a:pt x="572" y="1464"/>
                  </a:lnTo>
                  <a:lnTo>
                    <a:pt x="566" y="1472"/>
                  </a:lnTo>
                  <a:lnTo>
                    <a:pt x="563" y="1477"/>
                  </a:lnTo>
                  <a:lnTo>
                    <a:pt x="562" y="1487"/>
                  </a:lnTo>
                  <a:lnTo>
                    <a:pt x="562" y="1499"/>
                  </a:lnTo>
                  <a:lnTo>
                    <a:pt x="561" y="1512"/>
                  </a:lnTo>
                  <a:lnTo>
                    <a:pt x="557" y="1525"/>
                  </a:lnTo>
                  <a:lnTo>
                    <a:pt x="554" y="1536"/>
                  </a:lnTo>
                  <a:lnTo>
                    <a:pt x="550" y="1544"/>
                  </a:lnTo>
                  <a:lnTo>
                    <a:pt x="549" y="1548"/>
                  </a:lnTo>
                  <a:lnTo>
                    <a:pt x="547" y="1554"/>
                  </a:lnTo>
                  <a:lnTo>
                    <a:pt x="543" y="1559"/>
                  </a:lnTo>
                  <a:lnTo>
                    <a:pt x="540" y="1562"/>
                  </a:lnTo>
                  <a:lnTo>
                    <a:pt x="534" y="1566"/>
                  </a:lnTo>
                  <a:lnTo>
                    <a:pt x="521" y="1571"/>
                  </a:lnTo>
                  <a:lnTo>
                    <a:pt x="505" y="1575"/>
                  </a:lnTo>
                  <a:lnTo>
                    <a:pt x="496" y="1579"/>
                  </a:lnTo>
                  <a:lnTo>
                    <a:pt x="487" y="1584"/>
                  </a:lnTo>
                  <a:lnTo>
                    <a:pt x="479" y="1588"/>
                  </a:lnTo>
                  <a:lnTo>
                    <a:pt x="471" y="1594"/>
                  </a:lnTo>
                  <a:lnTo>
                    <a:pt x="455" y="1609"/>
                  </a:lnTo>
                  <a:lnTo>
                    <a:pt x="441" y="1622"/>
                  </a:lnTo>
                  <a:lnTo>
                    <a:pt x="435" y="1629"/>
                  </a:lnTo>
                  <a:lnTo>
                    <a:pt x="429" y="1634"/>
                  </a:lnTo>
                  <a:lnTo>
                    <a:pt x="424" y="1637"/>
                  </a:lnTo>
                  <a:lnTo>
                    <a:pt x="420" y="1641"/>
                  </a:lnTo>
                  <a:lnTo>
                    <a:pt x="408" y="1644"/>
                  </a:lnTo>
                  <a:lnTo>
                    <a:pt x="395" y="1647"/>
                  </a:lnTo>
                  <a:lnTo>
                    <a:pt x="390" y="1648"/>
                  </a:lnTo>
                  <a:lnTo>
                    <a:pt x="386" y="1649"/>
                  </a:lnTo>
                  <a:lnTo>
                    <a:pt x="384" y="1650"/>
                  </a:lnTo>
                  <a:lnTo>
                    <a:pt x="383" y="1653"/>
                  </a:lnTo>
                  <a:lnTo>
                    <a:pt x="380" y="1659"/>
                  </a:lnTo>
                  <a:lnTo>
                    <a:pt x="372" y="1668"/>
                  </a:lnTo>
                  <a:close/>
                  <a:moveTo>
                    <a:pt x="858" y="1792"/>
                  </a:moveTo>
                  <a:lnTo>
                    <a:pt x="865" y="1792"/>
                  </a:lnTo>
                  <a:lnTo>
                    <a:pt x="871" y="1791"/>
                  </a:lnTo>
                  <a:lnTo>
                    <a:pt x="878" y="1788"/>
                  </a:lnTo>
                  <a:lnTo>
                    <a:pt x="886" y="1783"/>
                  </a:lnTo>
                  <a:lnTo>
                    <a:pt x="893" y="1777"/>
                  </a:lnTo>
                  <a:lnTo>
                    <a:pt x="899" y="1774"/>
                  </a:lnTo>
                  <a:lnTo>
                    <a:pt x="905" y="1773"/>
                  </a:lnTo>
                  <a:lnTo>
                    <a:pt x="908" y="1773"/>
                  </a:lnTo>
                  <a:lnTo>
                    <a:pt x="909" y="1774"/>
                  </a:lnTo>
                  <a:lnTo>
                    <a:pt x="911" y="1775"/>
                  </a:lnTo>
                  <a:lnTo>
                    <a:pt x="911" y="1779"/>
                  </a:lnTo>
                  <a:lnTo>
                    <a:pt x="911" y="1781"/>
                  </a:lnTo>
                  <a:lnTo>
                    <a:pt x="911" y="1788"/>
                  </a:lnTo>
                  <a:lnTo>
                    <a:pt x="909" y="1796"/>
                  </a:lnTo>
                  <a:lnTo>
                    <a:pt x="909" y="1804"/>
                  </a:lnTo>
                  <a:lnTo>
                    <a:pt x="909" y="1812"/>
                  </a:lnTo>
                  <a:lnTo>
                    <a:pt x="908" y="1819"/>
                  </a:lnTo>
                  <a:lnTo>
                    <a:pt x="906" y="1825"/>
                  </a:lnTo>
                  <a:lnTo>
                    <a:pt x="902" y="1830"/>
                  </a:lnTo>
                  <a:lnTo>
                    <a:pt x="896" y="1832"/>
                  </a:lnTo>
                  <a:lnTo>
                    <a:pt x="889" y="1833"/>
                  </a:lnTo>
                  <a:lnTo>
                    <a:pt x="881" y="1832"/>
                  </a:lnTo>
                  <a:lnTo>
                    <a:pt x="874" y="1832"/>
                  </a:lnTo>
                  <a:lnTo>
                    <a:pt x="868" y="1832"/>
                  </a:lnTo>
                  <a:lnTo>
                    <a:pt x="861" y="1833"/>
                  </a:lnTo>
                  <a:lnTo>
                    <a:pt x="853" y="1837"/>
                  </a:lnTo>
                  <a:lnTo>
                    <a:pt x="850" y="1838"/>
                  </a:lnTo>
                  <a:lnTo>
                    <a:pt x="846" y="1839"/>
                  </a:lnTo>
                  <a:lnTo>
                    <a:pt x="844" y="1839"/>
                  </a:lnTo>
                  <a:lnTo>
                    <a:pt x="840" y="1838"/>
                  </a:lnTo>
                  <a:lnTo>
                    <a:pt x="839" y="1837"/>
                  </a:lnTo>
                  <a:lnTo>
                    <a:pt x="837" y="1836"/>
                  </a:lnTo>
                  <a:lnTo>
                    <a:pt x="836" y="1833"/>
                  </a:lnTo>
                  <a:lnTo>
                    <a:pt x="834" y="1831"/>
                  </a:lnTo>
                  <a:lnTo>
                    <a:pt x="834" y="1826"/>
                  </a:lnTo>
                  <a:lnTo>
                    <a:pt x="836" y="1820"/>
                  </a:lnTo>
                  <a:lnTo>
                    <a:pt x="838" y="1813"/>
                  </a:lnTo>
                  <a:lnTo>
                    <a:pt x="842" y="1807"/>
                  </a:lnTo>
                  <a:lnTo>
                    <a:pt x="845" y="1801"/>
                  </a:lnTo>
                  <a:lnTo>
                    <a:pt x="850" y="1796"/>
                  </a:lnTo>
                  <a:lnTo>
                    <a:pt x="855" y="1793"/>
                  </a:lnTo>
                  <a:lnTo>
                    <a:pt x="858" y="1792"/>
                  </a:lnTo>
                  <a:close/>
                  <a:moveTo>
                    <a:pt x="877" y="1851"/>
                  </a:moveTo>
                  <a:lnTo>
                    <a:pt x="882" y="1851"/>
                  </a:lnTo>
                  <a:lnTo>
                    <a:pt x="886" y="1852"/>
                  </a:lnTo>
                  <a:lnTo>
                    <a:pt x="888" y="1855"/>
                  </a:lnTo>
                  <a:lnTo>
                    <a:pt x="890" y="1857"/>
                  </a:lnTo>
                  <a:lnTo>
                    <a:pt x="894" y="1863"/>
                  </a:lnTo>
                  <a:lnTo>
                    <a:pt x="896" y="1870"/>
                  </a:lnTo>
                  <a:lnTo>
                    <a:pt x="897" y="1878"/>
                  </a:lnTo>
                  <a:lnTo>
                    <a:pt x="899" y="1886"/>
                  </a:lnTo>
                  <a:lnTo>
                    <a:pt x="897" y="1889"/>
                  </a:lnTo>
                  <a:lnTo>
                    <a:pt x="896" y="1892"/>
                  </a:lnTo>
                  <a:lnTo>
                    <a:pt x="894" y="1894"/>
                  </a:lnTo>
                  <a:lnTo>
                    <a:pt x="890" y="1895"/>
                  </a:lnTo>
                  <a:lnTo>
                    <a:pt x="883" y="1896"/>
                  </a:lnTo>
                  <a:lnTo>
                    <a:pt x="876" y="1894"/>
                  </a:lnTo>
                  <a:lnTo>
                    <a:pt x="874" y="1893"/>
                  </a:lnTo>
                  <a:lnTo>
                    <a:pt x="871" y="1890"/>
                  </a:lnTo>
                  <a:lnTo>
                    <a:pt x="870" y="1888"/>
                  </a:lnTo>
                  <a:lnTo>
                    <a:pt x="870" y="1886"/>
                  </a:lnTo>
                  <a:lnTo>
                    <a:pt x="872" y="1878"/>
                  </a:lnTo>
                  <a:lnTo>
                    <a:pt x="875" y="1873"/>
                  </a:lnTo>
                  <a:lnTo>
                    <a:pt x="876" y="1870"/>
                  </a:lnTo>
                  <a:lnTo>
                    <a:pt x="876" y="1868"/>
                  </a:lnTo>
                  <a:lnTo>
                    <a:pt x="876" y="1867"/>
                  </a:lnTo>
                  <a:lnTo>
                    <a:pt x="875" y="1865"/>
                  </a:lnTo>
                  <a:lnTo>
                    <a:pt x="870" y="1867"/>
                  </a:lnTo>
                  <a:lnTo>
                    <a:pt x="865" y="1871"/>
                  </a:lnTo>
                  <a:lnTo>
                    <a:pt x="861" y="1876"/>
                  </a:lnTo>
                  <a:lnTo>
                    <a:pt x="857" y="1882"/>
                  </a:lnTo>
                  <a:lnTo>
                    <a:pt x="855" y="1888"/>
                  </a:lnTo>
                  <a:lnTo>
                    <a:pt x="852" y="1893"/>
                  </a:lnTo>
                  <a:lnTo>
                    <a:pt x="850" y="1896"/>
                  </a:lnTo>
                  <a:lnTo>
                    <a:pt x="845" y="1899"/>
                  </a:lnTo>
                  <a:lnTo>
                    <a:pt x="844" y="1899"/>
                  </a:lnTo>
                  <a:lnTo>
                    <a:pt x="843" y="1896"/>
                  </a:lnTo>
                  <a:lnTo>
                    <a:pt x="842" y="1894"/>
                  </a:lnTo>
                  <a:lnTo>
                    <a:pt x="842" y="1889"/>
                  </a:lnTo>
                  <a:lnTo>
                    <a:pt x="842" y="1881"/>
                  </a:lnTo>
                  <a:lnTo>
                    <a:pt x="844" y="1871"/>
                  </a:lnTo>
                  <a:lnTo>
                    <a:pt x="846" y="1868"/>
                  </a:lnTo>
                  <a:lnTo>
                    <a:pt x="850" y="1863"/>
                  </a:lnTo>
                  <a:lnTo>
                    <a:pt x="853" y="1859"/>
                  </a:lnTo>
                  <a:lnTo>
                    <a:pt x="858" y="1857"/>
                  </a:lnTo>
                  <a:lnTo>
                    <a:pt x="863" y="1853"/>
                  </a:lnTo>
                  <a:lnTo>
                    <a:pt x="868" y="1852"/>
                  </a:lnTo>
                  <a:lnTo>
                    <a:pt x="872" y="1851"/>
                  </a:lnTo>
                  <a:lnTo>
                    <a:pt x="877" y="1851"/>
                  </a:lnTo>
                  <a:close/>
                  <a:moveTo>
                    <a:pt x="1209" y="1939"/>
                  </a:moveTo>
                  <a:lnTo>
                    <a:pt x="1211" y="1937"/>
                  </a:lnTo>
                  <a:lnTo>
                    <a:pt x="1215" y="1934"/>
                  </a:lnTo>
                  <a:lnTo>
                    <a:pt x="1218" y="1932"/>
                  </a:lnTo>
                  <a:lnTo>
                    <a:pt x="1222" y="1931"/>
                  </a:lnTo>
                  <a:lnTo>
                    <a:pt x="1224" y="1932"/>
                  </a:lnTo>
                  <a:lnTo>
                    <a:pt x="1226" y="1933"/>
                  </a:lnTo>
                  <a:lnTo>
                    <a:pt x="1228" y="1934"/>
                  </a:lnTo>
                  <a:lnTo>
                    <a:pt x="1229" y="1937"/>
                  </a:lnTo>
                  <a:lnTo>
                    <a:pt x="1229" y="1939"/>
                  </a:lnTo>
                  <a:lnTo>
                    <a:pt x="1229" y="1943"/>
                  </a:lnTo>
                  <a:lnTo>
                    <a:pt x="1229" y="1945"/>
                  </a:lnTo>
                  <a:lnTo>
                    <a:pt x="1228" y="1947"/>
                  </a:lnTo>
                  <a:lnTo>
                    <a:pt x="1223" y="1952"/>
                  </a:lnTo>
                  <a:lnTo>
                    <a:pt x="1218" y="1956"/>
                  </a:lnTo>
                  <a:lnTo>
                    <a:pt x="1212" y="1957"/>
                  </a:lnTo>
                  <a:lnTo>
                    <a:pt x="1205" y="1958"/>
                  </a:lnTo>
                  <a:lnTo>
                    <a:pt x="1203" y="1958"/>
                  </a:lnTo>
                  <a:lnTo>
                    <a:pt x="1201" y="1957"/>
                  </a:lnTo>
                  <a:lnTo>
                    <a:pt x="1198" y="1956"/>
                  </a:lnTo>
                  <a:lnTo>
                    <a:pt x="1197" y="1953"/>
                  </a:lnTo>
                  <a:lnTo>
                    <a:pt x="1196" y="1951"/>
                  </a:lnTo>
                  <a:lnTo>
                    <a:pt x="1196" y="1949"/>
                  </a:lnTo>
                  <a:lnTo>
                    <a:pt x="1197" y="1947"/>
                  </a:lnTo>
                  <a:lnTo>
                    <a:pt x="1198" y="1945"/>
                  </a:lnTo>
                  <a:lnTo>
                    <a:pt x="1205" y="1943"/>
                  </a:lnTo>
                  <a:lnTo>
                    <a:pt x="1209" y="1939"/>
                  </a:lnTo>
                  <a:close/>
                  <a:moveTo>
                    <a:pt x="1337" y="1991"/>
                  </a:moveTo>
                  <a:lnTo>
                    <a:pt x="1337" y="1989"/>
                  </a:lnTo>
                  <a:lnTo>
                    <a:pt x="1338" y="1988"/>
                  </a:lnTo>
                  <a:lnTo>
                    <a:pt x="1340" y="1987"/>
                  </a:lnTo>
                  <a:lnTo>
                    <a:pt x="1341" y="1987"/>
                  </a:lnTo>
                  <a:lnTo>
                    <a:pt x="1346" y="1988"/>
                  </a:lnTo>
                  <a:lnTo>
                    <a:pt x="1350" y="1990"/>
                  </a:lnTo>
                  <a:lnTo>
                    <a:pt x="1355" y="1996"/>
                  </a:lnTo>
                  <a:lnTo>
                    <a:pt x="1357" y="2001"/>
                  </a:lnTo>
                  <a:lnTo>
                    <a:pt x="1357" y="2004"/>
                  </a:lnTo>
                  <a:lnTo>
                    <a:pt x="1356" y="2008"/>
                  </a:lnTo>
                  <a:lnTo>
                    <a:pt x="1354" y="2009"/>
                  </a:lnTo>
                  <a:lnTo>
                    <a:pt x="1352" y="2008"/>
                  </a:lnTo>
                  <a:lnTo>
                    <a:pt x="1349" y="2006"/>
                  </a:lnTo>
                  <a:lnTo>
                    <a:pt x="1346" y="2003"/>
                  </a:lnTo>
                  <a:lnTo>
                    <a:pt x="1341" y="1996"/>
                  </a:lnTo>
                  <a:lnTo>
                    <a:pt x="1337" y="1991"/>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18" name="浙江">
              <a:extLst>
                <a:ext uri="{FF2B5EF4-FFF2-40B4-BE49-F238E27FC236}">
                  <a16:creationId xmlns="" xmlns:a16="http://schemas.microsoft.com/office/drawing/2014/main" id="{38D6AE66-7608-4406-9CFF-2ECE1C984EF4}"/>
                </a:ext>
              </a:extLst>
            </p:cNvPr>
            <p:cNvSpPr>
              <a:spLocks/>
            </p:cNvSpPr>
            <p:nvPr/>
          </p:nvSpPr>
          <p:spPr bwMode="auto">
            <a:xfrm>
              <a:off x="7447166" y="4212023"/>
              <a:ext cx="401014" cy="469480"/>
            </a:xfrm>
            <a:custGeom>
              <a:avLst/>
              <a:gdLst>
                <a:gd name="T0" fmla="*/ 882 w 1493"/>
                <a:gd name="T1" fmla="*/ 1623 h 1731"/>
                <a:gd name="T2" fmla="*/ 793 w 1493"/>
                <a:gd name="T3" fmla="*/ 1671 h 1731"/>
                <a:gd name="T4" fmla="*/ 704 w 1493"/>
                <a:gd name="T5" fmla="*/ 1615 h 1731"/>
                <a:gd name="T6" fmla="*/ 646 w 1493"/>
                <a:gd name="T7" fmla="*/ 1535 h 1731"/>
                <a:gd name="T8" fmla="*/ 577 w 1493"/>
                <a:gd name="T9" fmla="*/ 1610 h 1731"/>
                <a:gd name="T10" fmla="*/ 469 w 1493"/>
                <a:gd name="T11" fmla="*/ 1637 h 1731"/>
                <a:gd name="T12" fmla="*/ 395 w 1493"/>
                <a:gd name="T13" fmla="*/ 1604 h 1731"/>
                <a:gd name="T14" fmla="*/ 306 w 1493"/>
                <a:gd name="T15" fmla="*/ 1400 h 1731"/>
                <a:gd name="T16" fmla="*/ 299 w 1493"/>
                <a:gd name="T17" fmla="*/ 1296 h 1731"/>
                <a:gd name="T18" fmla="*/ 222 w 1493"/>
                <a:gd name="T19" fmla="*/ 1320 h 1731"/>
                <a:gd name="T20" fmla="*/ 189 w 1493"/>
                <a:gd name="T21" fmla="*/ 1250 h 1731"/>
                <a:gd name="T22" fmla="*/ 142 w 1493"/>
                <a:gd name="T23" fmla="*/ 1087 h 1731"/>
                <a:gd name="T24" fmla="*/ 79 w 1493"/>
                <a:gd name="T25" fmla="*/ 1019 h 1731"/>
                <a:gd name="T26" fmla="*/ 10 w 1493"/>
                <a:gd name="T27" fmla="*/ 914 h 1731"/>
                <a:gd name="T28" fmla="*/ 71 w 1493"/>
                <a:gd name="T29" fmla="*/ 824 h 1731"/>
                <a:gd name="T30" fmla="*/ 167 w 1493"/>
                <a:gd name="T31" fmla="*/ 751 h 1731"/>
                <a:gd name="T32" fmla="*/ 245 w 1493"/>
                <a:gd name="T33" fmla="*/ 672 h 1731"/>
                <a:gd name="T34" fmla="*/ 280 w 1493"/>
                <a:gd name="T35" fmla="*/ 515 h 1731"/>
                <a:gd name="T36" fmla="*/ 278 w 1493"/>
                <a:gd name="T37" fmla="*/ 430 h 1731"/>
                <a:gd name="T38" fmla="*/ 404 w 1493"/>
                <a:gd name="T39" fmla="*/ 411 h 1731"/>
                <a:gd name="T40" fmla="*/ 439 w 1493"/>
                <a:gd name="T41" fmla="*/ 312 h 1731"/>
                <a:gd name="T42" fmla="*/ 445 w 1493"/>
                <a:gd name="T43" fmla="*/ 233 h 1731"/>
                <a:gd name="T44" fmla="*/ 491 w 1493"/>
                <a:gd name="T45" fmla="*/ 183 h 1731"/>
                <a:gd name="T46" fmla="*/ 539 w 1493"/>
                <a:gd name="T47" fmla="*/ 10 h 1731"/>
                <a:gd name="T48" fmla="*/ 659 w 1493"/>
                <a:gd name="T49" fmla="*/ 60 h 1731"/>
                <a:gd name="T50" fmla="*/ 828 w 1493"/>
                <a:gd name="T51" fmla="*/ 128 h 1731"/>
                <a:gd name="T52" fmla="*/ 921 w 1493"/>
                <a:gd name="T53" fmla="*/ 73 h 1731"/>
                <a:gd name="T54" fmla="*/ 1020 w 1493"/>
                <a:gd name="T55" fmla="*/ 63 h 1731"/>
                <a:gd name="T56" fmla="*/ 1126 w 1493"/>
                <a:gd name="T57" fmla="*/ 156 h 1731"/>
                <a:gd name="T58" fmla="*/ 1026 w 1493"/>
                <a:gd name="T59" fmla="*/ 246 h 1731"/>
                <a:gd name="T60" fmla="*/ 907 w 1493"/>
                <a:gd name="T61" fmla="*/ 309 h 1731"/>
                <a:gd name="T62" fmla="*/ 793 w 1493"/>
                <a:gd name="T63" fmla="*/ 385 h 1731"/>
                <a:gd name="T64" fmla="*/ 906 w 1493"/>
                <a:gd name="T65" fmla="*/ 385 h 1731"/>
                <a:gd name="T66" fmla="*/ 1033 w 1493"/>
                <a:gd name="T67" fmla="*/ 401 h 1731"/>
                <a:gd name="T68" fmla="*/ 1208 w 1493"/>
                <a:gd name="T69" fmla="*/ 337 h 1731"/>
                <a:gd name="T70" fmla="*/ 1430 w 1493"/>
                <a:gd name="T71" fmla="*/ 474 h 1731"/>
                <a:gd name="T72" fmla="*/ 1423 w 1493"/>
                <a:gd name="T73" fmla="*/ 517 h 1731"/>
                <a:gd name="T74" fmla="*/ 1450 w 1493"/>
                <a:gd name="T75" fmla="*/ 599 h 1731"/>
                <a:gd name="T76" fmla="*/ 1314 w 1493"/>
                <a:gd name="T77" fmla="*/ 647 h 1731"/>
                <a:gd name="T78" fmla="*/ 1402 w 1493"/>
                <a:gd name="T79" fmla="*/ 650 h 1731"/>
                <a:gd name="T80" fmla="*/ 1452 w 1493"/>
                <a:gd name="T81" fmla="*/ 714 h 1731"/>
                <a:gd name="T82" fmla="*/ 1463 w 1493"/>
                <a:gd name="T83" fmla="*/ 763 h 1731"/>
                <a:gd name="T84" fmla="*/ 1391 w 1493"/>
                <a:gd name="T85" fmla="*/ 713 h 1731"/>
                <a:gd name="T86" fmla="*/ 1327 w 1493"/>
                <a:gd name="T87" fmla="*/ 773 h 1731"/>
                <a:gd name="T88" fmla="*/ 1313 w 1493"/>
                <a:gd name="T89" fmla="*/ 834 h 1731"/>
                <a:gd name="T90" fmla="*/ 1372 w 1493"/>
                <a:gd name="T91" fmla="*/ 912 h 1731"/>
                <a:gd name="T92" fmla="*/ 1330 w 1493"/>
                <a:gd name="T93" fmla="*/ 928 h 1731"/>
                <a:gd name="T94" fmla="*/ 1299 w 1493"/>
                <a:gd name="T95" fmla="*/ 1015 h 1731"/>
                <a:gd name="T96" fmla="*/ 1358 w 1493"/>
                <a:gd name="T97" fmla="*/ 1136 h 1731"/>
                <a:gd name="T98" fmla="*/ 1341 w 1493"/>
                <a:gd name="T99" fmla="*/ 1180 h 1731"/>
                <a:gd name="T100" fmla="*/ 1292 w 1493"/>
                <a:gd name="T101" fmla="*/ 1239 h 1731"/>
                <a:gd name="T102" fmla="*/ 1254 w 1493"/>
                <a:gd name="T103" fmla="*/ 1257 h 1731"/>
                <a:gd name="T104" fmla="*/ 1223 w 1493"/>
                <a:gd name="T105" fmla="*/ 1313 h 1731"/>
                <a:gd name="T106" fmla="*/ 1251 w 1493"/>
                <a:gd name="T107" fmla="*/ 1225 h 1731"/>
                <a:gd name="T108" fmla="*/ 1167 w 1493"/>
                <a:gd name="T109" fmla="*/ 1200 h 1731"/>
                <a:gd name="T110" fmla="*/ 1178 w 1493"/>
                <a:gd name="T111" fmla="*/ 1270 h 1731"/>
                <a:gd name="T112" fmla="*/ 1122 w 1493"/>
                <a:gd name="T113" fmla="*/ 1343 h 1731"/>
                <a:gd name="T114" fmla="*/ 1078 w 1493"/>
                <a:gd name="T115" fmla="*/ 1369 h 1731"/>
                <a:gd name="T116" fmla="*/ 1053 w 1493"/>
                <a:gd name="T117" fmla="*/ 1478 h 1731"/>
                <a:gd name="T118" fmla="*/ 1047 w 1493"/>
                <a:gd name="T119" fmla="*/ 1570 h 1731"/>
                <a:gd name="T120" fmla="*/ 1018 w 1493"/>
                <a:gd name="T121" fmla="*/ 1623 h 1731"/>
                <a:gd name="T122" fmla="*/ 1011 w 1493"/>
                <a:gd name="T123" fmla="*/ 1696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93" h="1731">
                  <a:moveTo>
                    <a:pt x="984" y="1731"/>
                  </a:moveTo>
                  <a:lnTo>
                    <a:pt x="980" y="1725"/>
                  </a:lnTo>
                  <a:lnTo>
                    <a:pt x="975" y="1721"/>
                  </a:lnTo>
                  <a:lnTo>
                    <a:pt x="971" y="1715"/>
                  </a:lnTo>
                  <a:lnTo>
                    <a:pt x="968" y="1710"/>
                  </a:lnTo>
                  <a:lnTo>
                    <a:pt x="963" y="1697"/>
                  </a:lnTo>
                  <a:lnTo>
                    <a:pt x="958" y="1681"/>
                  </a:lnTo>
                  <a:lnTo>
                    <a:pt x="954" y="1667"/>
                  </a:lnTo>
                  <a:lnTo>
                    <a:pt x="950" y="1656"/>
                  </a:lnTo>
                  <a:lnTo>
                    <a:pt x="946" y="1649"/>
                  </a:lnTo>
                  <a:lnTo>
                    <a:pt x="944" y="1642"/>
                  </a:lnTo>
                  <a:lnTo>
                    <a:pt x="942" y="1640"/>
                  </a:lnTo>
                  <a:lnTo>
                    <a:pt x="939" y="1637"/>
                  </a:lnTo>
                  <a:lnTo>
                    <a:pt x="936" y="1635"/>
                  </a:lnTo>
                  <a:lnTo>
                    <a:pt x="932" y="1634"/>
                  </a:lnTo>
                  <a:lnTo>
                    <a:pt x="924" y="1634"/>
                  </a:lnTo>
                  <a:lnTo>
                    <a:pt x="914" y="1631"/>
                  </a:lnTo>
                  <a:lnTo>
                    <a:pt x="905" y="1630"/>
                  </a:lnTo>
                  <a:lnTo>
                    <a:pt x="894" y="1626"/>
                  </a:lnTo>
                  <a:lnTo>
                    <a:pt x="888" y="1624"/>
                  </a:lnTo>
                  <a:lnTo>
                    <a:pt x="882" y="1623"/>
                  </a:lnTo>
                  <a:lnTo>
                    <a:pt x="876" y="1623"/>
                  </a:lnTo>
                  <a:lnTo>
                    <a:pt x="870" y="1624"/>
                  </a:lnTo>
                  <a:lnTo>
                    <a:pt x="866" y="1627"/>
                  </a:lnTo>
                  <a:lnTo>
                    <a:pt x="860" y="1630"/>
                  </a:lnTo>
                  <a:lnTo>
                    <a:pt x="856" y="1634"/>
                  </a:lnTo>
                  <a:lnTo>
                    <a:pt x="852" y="1639"/>
                  </a:lnTo>
                  <a:lnTo>
                    <a:pt x="845" y="1647"/>
                  </a:lnTo>
                  <a:lnTo>
                    <a:pt x="839" y="1653"/>
                  </a:lnTo>
                  <a:lnTo>
                    <a:pt x="836" y="1655"/>
                  </a:lnTo>
                  <a:lnTo>
                    <a:pt x="833" y="1656"/>
                  </a:lnTo>
                  <a:lnTo>
                    <a:pt x="831" y="1656"/>
                  </a:lnTo>
                  <a:lnTo>
                    <a:pt x="829" y="1655"/>
                  </a:lnTo>
                  <a:lnTo>
                    <a:pt x="825" y="1652"/>
                  </a:lnTo>
                  <a:lnTo>
                    <a:pt x="819" y="1648"/>
                  </a:lnTo>
                  <a:lnTo>
                    <a:pt x="817" y="1647"/>
                  </a:lnTo>
                  <a:lnTo>
                    <a:pt x="813" y="1646"/>
                  </a:lnTo>
                  <a:lnTo>
                    <a:pt x="810" y="1647"/>
                  </a:lnTo>
                  <a:lnTo>
                    <a:pt x="807" y="1649"/>
                  </a:lnTo>
                  <a:lnTo>
                    <a:pt x="801" y="1656"/>
                  </a:lnTo>
                  <a:lnTo>
                    <a:pt x="797" y="1664"/>
                  </a:lnTo>
                  <a:lnTo>
                    <a:pt x="793" y="1671"/>
                  </a:lnTo>
                  <a:lnTo>
                    <a:pt x="791" y="1675"/>
                  </a:lnTo>
                  <a:lnTo>
                    <a:pt x="787" y="1678"/>
                  </a:lnTo>
                  <a:lnTo>
                    <a:pt x="779" y="1679"/>
                  </a:lnTo>
                  <a:lnTo>
                    <a:pt x="769" y="1680"/>
                  </a:lnTo>
                  <a:lnTo>
                    <a:pt x="761" y="1680"/>
                  </a:lnTo>
                  <a:lnTo>
                    <a:pt x="750" y="1683"/>
                  </a:lnTo>
                  <a:lnTo>
                    <a:pt x="742" y="1686"/>
                  </a:lnTo>
                  <a:lnTo>
                    <a:pt x="737" y="1689"/>
                  </a:lnTo>
                  <a:lnTo>
                    <a:pt x="736" y="1689"/>
                  </a:lnTo>
                  <a:lnTo>
                    <a:pt x="736" y="1685"/>
                  </a:lnTo>
                  <a:lnTo>
                    <a:pt x="736" y="1679"/>
                  </a:lnTo>
                  <a:lnTo>
                    <a:pt x="731" y="1673"/>
                  </a:lnTo>
                  <a:lnTo>
                    <a:pt x="725" y="1666"/>
                  </a:lnTo>
                  <a:lnTo>
                    <a:pt x="716" y="1659"/>
                  </a:lnTo>
                  <a:lnTo>
                    <a:pt x="706" y="1653"/>
                  </a:lnTo>
                  <a:lnTo>
                    <a:pt x="705" y="1649"/>
                  </a:lnTo>
                  <a:lnTo>
                    <a:pt x="704" y="1646"/>
                  </a:lnTo>
                  <a:lnTo>
                    <a:pt x="703" y="1642"/>
                  </a:lnTo>
                  <a:lnTo>
                    <a:pt x="703" y="1637"/>
                  </a:lnTo>
                  <a:lnTo>
                    <a:pt x="704" y="1626"/>
                  </a:lnTo>
                  <a:lnTo>
                    <a:pt x="704" y="1615"/>
                  </a:lnTo>
                  <a:lnTo>
                    <a:pt x="704" y="1610"/>
                  </a:lnTo>
                  <a:lnTo>
                    <a:pt x="703" y="1607"/>
                  </a:lnTo>
                  <a:lnTo>
                    <a:pt x="702" y="1603"/>
                  </a:lnTo>
                  <a:lnTo>
                    <a:pt x="699" y="1599"/>
                  </a:lnTo>
                  <a:lnTo>
                    <a:pt x="696" y="1597"/>
                  </a:lnTo>
                  <a:lnTo>
                    <a:pt x="692" y="1596"/>
                  </a:lnTo>
                  <a:lnTo>
                    <a:pt x="687" y="1596"/>
                  </a:lnTo>
                  <a:lnTo>
                    <a:pt x="682" y="1595"/>
                  </a:lnTo>
                  <a:lnTo>
                    <a:pt x="681" y="1589"/>
                  </a:lnTo>
                  <a:lnTo>
                    <a:pt x="681" y="1577"/>
                  </a:lnTo>
                  <a:lnTo>
                    <a:pt x="675" y="1571"/>
                  </a:lnTo>
                  <a:lnTo>
                    <a:pt x="671" y="1567"/>
                  </a:lnTo>
                  <a:lnTo>
                    <a:pt x="669" y="1557"/>
                  </a:lnTo>
                  <a:lnTo>
                    <a:pt x="667" y="1541"/>
                  </a:lnTo>
                  <a:lnTo>
                    <a:pt x="666" y="1539"/>
                  </a:lnTo>
                  <a:lnTo>
                    <a:pt x="663" y="1536"/>
                  </a:lnTo>
                  <a:lnTo>
                    <a:pt x="662" y="1535"/>
                  </a:lnTo>
                  <a:lnTo>
                    <a:pt x="660" y="1534"/>
                  </a:lnTo>
                  <a:lnTo>
                    <a:pt x="654" y="1534"/>
                  </a:lnTo>
                  <a:lnTo>
                    <a:pt x="649" y="1534"/>
                  </a:lnTo>
                  <a:lnTo>
                    <a:pt x="646" y="1535"/>
                  </a:lnTo>
                  <a:lnTo>
                    <a:pt x="642" y="1538"/>
                  </a:lnTo>
                  <a:lnTo>
                    <a:pt x="637" y="1540"/>
                  </a:lnTo>
                  <a:lnTo>
                    <a:pt x="634" y="1542"/>
                  </a:lnTo>
                  <a:lnTo>
                    <a:pt x="629" y="1548"/>
                  </a:lnTo>
                  <a:lnTo>
                    <a:pt x="624" y="1555"/>
                  </a:lnTo>
                  <a:lnTo>
                    <a:pt x="622" y="1563"/>
                  </a:lnTo>
                  <a:lnTo>
                    <a:pt x="619" y="1571"/>
                  </a:lnTo>
                  <a:lnTo>
                    <a:pt x="616" y="1586"/>
                  </a:lnTo>
                  <a:lnTo>
                    <a:pt x="612" y="1598"/>
                  </a:lnTo>
                  <a:lnTo>
                    <a:pt x="611" y="1603"/>
                  </a:lnTo>
                  <a:lnTo>
                    <a:pt x="609" y="1607"/>
                  </a:lnTo>
                  <a:lnTo>
                    <a:pt x="606" y="1608"/>
                  </a:lnTo>
                  <a:lnTo>
                    <a:pt x="604" y="1609"/>
                  </a:lnTo>
                  <a:lnTo>
                    <a:pt x="602" y="1609"/>
                  </a:lnTo>
                  <a:lnTo>
                    <a:pt x="599" y="1608"/>
                  </a:lnTo>
                  <a:lnTo>
                    <a:pt x="596" y="1607"/>
                  </a:lnTo>
                  <a:lnTo>
                    <a:pt x="593" y="1604"/>
                  </a:lnTo>
                  <a:lnTo>
                    <a:pt x="590" y="1603"/>
                  </a:lnTo>
                  <a:lnTo>
                    <a:pt x="586" y="1604"/>
                  </a:lnTo>
                  <a:lnTo>
                    <a:pt x="581" y="1607"/>
                  </a:lnTo>
                  <a:lnTo>
                    <a:pt x="577" y="1610"/>
                  </a:lnTo>
                  <a:lnTo>
                    <a:pt x="567" y="1621"/>
                  </a:lnTo>
                  <a:lnTo>
                    <a:pt x="560" y="1631"/>
                  </a:lnTo>
                  <a:lnTo>
                    <a:pt x="554" y="1642"/>
                  </a:lnTo>
                  <a:lnTo>
                    <a:pt x="547" y="1652"/>
                  </a:lnTo>
                  <a:lnTo>
                    <a:pt x="542" y="1655"/>
                  </a:lnTo>
                  <a:lnTo>
                    <a:pt x="537" y="1659"/>
                  </a:lnTo>
                  <a:lnTo>
                    <a:pt x="533" y="1661"/>
                  </a:lnTo>
                  <a:lnTo>
                    <a:pt x="527" y="1664"/>
                  </a:lnTo>
                  <a:lnTo>
                    <a:pt x="515" y="1665"/>
                  </a:lnTo>
                  <a:lnTo>
                    <a:pt x="504" y="1666"/>
                  </a:lnTo>
                  <a:lnTo>
                    <a:pt x="499" y="1665"/>
                  </a:lnTo>
                  <a:lnTo>
                    <a:pt x="496" y="1664"/>
                  </a:lnTo>
                  <a:lnTo>
                    <a:pt x="493" y="1661"/>
                  </a:lnTo>
                  <a:lnTo>
                    <a:pt x="491" y="1659"/>
                  </a:lnTo>
                  <a:lnTo>
                    <a:pt x="491" y="1653"/>
                  </a:lnTo>
                  <a:lnTo>
                    <a:pt x="490" y="1649"/>
                  </a:lnTo>
                  <a:lnTo>
                    <a:pt x="488" y="1646"/>
                  </a:lnTo>
                  <a:lnTo>
                    <a:pt x="484" y="1642"/>
                  </a:lnTo>
                  <a:lnTo>
                    <a:pt x="480" y="1640"/>
                  </a:lnTo>
                  <a:lnTo>
                    <a:pt x="476" y="1639"/>
                  </a:lnTo>
                  <a:lnTo>
                    <a:pt x="469" y="1637"/>
                  </a:lnTo>
                  <a:lnTo>
                    <a:pt x="460" y="1637"/>
                  </a:lnTo>
                  <a:lnTo>
                    <a:pt x="444" y="1637"/>
                  </a:lnTo>
                  <a:lnTo>
                    <a:pt x="429" y="1640"/>
                  </a:lnTo>
                  <a:lnTo>
                    <a:pt x="416" y="1642"/>
                  </a:lnTo>
                  <a:lnTo>
                    <a:pt x="406" y="1645"/>
                  </a:lnTo>
                  <a:lnTo>
                    <a:pt x="401" y="1645"/>
                  </a:lnTo>
                  <a:lnTo>
                    <a:pt x="397" y="1645"/>
                  </a:lnTo>
                  <a:lnTo>
                    <a:pt x="392" y="1643"/>
                  </a:lnTo>
                  <a:lnTo>
                    <a:pt x="389" y="1640"/>
                  </a:lnTo>
                  <a:lnTo>
                    <a:pt x="385" y="1636"/>
                  </a:lnTo>
                  <a:lnTo>
                    <a:pt x="383" y="1633"/>
                  </a:lnTo>
                  <a:lnTo>
                    <a:pt x="382" y="1629"/>
                  </a:lnTo>
                  <a:lnTo>
                    <a:pt x="381" y="1626"/>
                  </a:lnTo>
                  <a:lnTo>
                    <a:pt x="382" y="1623"/>
                  </a:lnTo>
                  <a:lnTo>
                    <a:pt x="382" y="1620"/>
                  </a:lnTo>
                  <a:lnTo>
                    <a:pt x="384" y="1617"/>
                  </a:lnTo>
                  <a:lnTo>
                    <a:pt x="386" y="1615"/>
                  </a:lnTo>
                  <a:lnTo>
                    <a:pt x="391" y="1611"/>
                  </a:lnTo>
                  <a:lnTo>
                    <a:pt x="395" y="1608"/>
                  </a:lnTo>
                  <a:lnTo>
                    <a:pt x="395" y="1607"/>
                  </a:lnTo>
                  <a:lnTo>
                    <a:pt x="395" y="1604"/>
                  </a:lnTo>
                  <a:lnTo>
                    <a:pt x="395" y="1602"/>
                  </a:lnTo>
                  <a:lnTo>
                    <a:pt x="394" y="1598"/>
                  </a:lnTo>
                  <a:lnTo>
                    <a:pt x="390" y="1590"/>
                  </a:lnTo>
                  <a:lnTo>
                    <a:pt x="385" y="1579"/>
                  </a:lnTo>
                  <a:lnTo>
                    <a:pt x="381" y="1567"/>
                  </a:lnTo>
                  <a:lnTo>
                    <a:pt x="376" y="1553"/>
                  </a:lnTo>
                  <a:lnTo>
                    <a:pt x="371" y="1538"/>
                  </a:lnTo>
                  <a:lnTo>
                    <a:pt x="366" y="1521"/>
                  </a:lnTo>
                  <a:lnTo>
                    <a:pt x="362" y="1504"/>
                  </a:lnTo>
                  <a:lnTo>
                    <a:pt x="356" y="1490"/>
                  </a:lnTo>
                  <a:lnTo>
                    <a:pt x="348" y="1476"/>
                  </a:lnTo>
                  <a:lnTo>
                    <a:pt x="340" y="1465"/>
                  </a:lnTo>
                  <a:lnTo>
                    <a:pt x="332" y="1456"/>
                  </a:lnTo>
                  <a:lnTo>
                    <a:pt x="323" y="1447"/>
                  </a:lnTo>
                  <a:lnTo>
                    <a:pt x="319" y="1444"/>
                  </a:lnTo>
                  <a:lnTo>
                    <a:pt x="315" y="1439"/>
                  </a:lnTo>
                  <a:lnTo>
                    <a:pt x="312" y="1433"/>
                  </a:lnTo>
                  <a:lnTo>
                    <a:pt x="309" y="1428"/>
                  </a:lnTo>
                  <a:lnTo>
                    <a:pt x="307" y="1415"/>
                  </a:lnTo>
                  <a:lnTo>
                    <a:pt x="306" y="1404"/>
                  </a:lnTo>
                  <a:lnTo>
                    <a:pt x="306" y="1400"/>
                  </a:lnTo>
                  <a:lnTo>
                    <a:pt x="308" y="1395"/>
                  </a:lnTo>
                  <a:lnTo>
                    <a:pt x="310" y="1390"/>
                  </a:lnTo>
                  <a:lnTo>
                    <a:pt x="314" y="1387"/>
                  </a:lnTo>
                  <a:lnTo>
                    <a:pt x="322" y="1381"/>
                  </a:lnTo>
                  <a:lnTo>
                    <a:pt x="328" y="1374"/>
                  </a:lnTo>
                  <a:lnTo>
                    <a:pt x="331" y="1370"/>
                  </a:lnTo>
                  <a:lnTo>
                    <a:pt x="332" y="1365"/>
                  </a:lnTo>
                  <a:lnTo>
                    <a:pt x="331" y="1362"/>
                  </a:lnTo>
                  <a:lnTo>
                    <a:pt x="331" y="1358"/>
                  </a:lnTo>
                  <a:lnTo>
                    <a:pt x="327" y="1350"/>
                  </a:lnTo>
                  <a:lnTo>
                    <a:pt x="323" y="1344"/>
                  </a:lnTo>
                  <a:lnTo>
                    <a:pt x="321" y="1337"/>
                  </a:lnTo>
                  <a:lnTo>
                    <a:pt x="321" y="1328"/>
                  </a:lnTo>
                  <a:lnTo>
                    <a:pt x="321" y="1325"/>
                  </a:lnTo>
                  <a:lnTo>
                    <a:pt x="320" y="1320"/>
                  </a:lnTo>
                  <a:lnTo>
                    <a:pt x="319" y="1315"/>
                  </a:lnTo>
                  <a:lnTo>
                    <a:pt x="315" y="1309"/>
                  </a:lnTo>
                  <a:lnTo>
                    <a:pt x="312" y="1305"/>
                  </a:lnTo>
                  <a:lnTo>
                    <a:pt x="307" y="1301"/>
                  </a:lnTo>
                  <a:lnTo>
                    <a:pt x="303" y="1299"/>
                  </a:lnTo>
                  <a:lnTo>
                    <a:pt x="299" y="1296"/>
                  </a:lnTo>
                  <a:lnTo>
                    <a:pt x="294" y="1296"/>
                  </a:lnTo>
                  <a:lnTo>
                    <a:pt x="289" y="1297"/>
                  </a:lnTo>
                  <a:lnTo>
                    <a:pt x="284" y="1300"/>
                  </a:lnTo>
                  <a:lnTo>
                    <a:pt x="281" y="1305"/>
                  </a:lnTo>
                  <a:lnTo>
                    <a:pt x="272" y="1312"/>
                  </a:lnTo>
                  <a:lnTo>
                    <a:pt x="265" y="1317"/>
                  </a:lnTo>
                  <a:lnTo>
                    <a:pt x="263" y="1318"/>
                  </a:lnTo>
                  <a:lnTo>
                    <a:pt x="260" y="1318"/>
                  </a:lnTo>
                  <a:lnTo>
                    <a:pt x="258" y="1318"/>
                  </a:lnTo>
                  <a:lnTo>
                    <a:pt x="256" y="1317"/>
                  </a:lnTo>
                  <a:lnTo>
                    <a:pt x="253" y="1313"/>
                  </a:lnTo>
                  <a:lnTo>
                    <a:pt x="250" y="1309"/>
                  </a:lnTo>
                  <a:lnTo>
                    <a:pt x="247" y="1308"/>
                  </a:lnTo>
                  <a:lnTo>
                    <a:pt x="244" y="1307"/>
                  </a:lnTo>
                  <a:lnTo>
                    <a:pt x="240" y="1307"/>
                  </a:lnTo>
                  <a:lnTo>
                    <a:pt x="236" y="1308"/>
                  </a:lnTo>
                  <a:lnTo>
                    <a:pt x="231" y="1309"/>
                  </a:lnTo>
                  <a:lnTo>
                    <a:pt x="228" y="1312"/>
                  </a:lnTo>
                  <a:lnTo>
                    <a:pt x="226" y="1314"/>
                  </a:lnTo>
                  <a:lnTo>
                    <a:pt x="225" y="1318"/>
                  </a:lnTo>
                  <a:lnTo>
                    <a:pt x="222" y="1320"/>
                  </a:lnTo>
                  <a:lnTo>
                    <a:pt x="220" y="1322"/>
                  </a:lnTo>
                  <a:lnTo>
                    <a:pt x="215" y="1325"/>
                  </a:lnTo>
                  <a:lnTo>
                    <a:pt x="209" y="1326"/>
                  </a:lnTo>
                  <a:lnTo>
                    <a:pt x="202" y="1326"/>
                  </a:lnTo>
                  <a:lnTo>
                    <a:pt x="195" y="1325"/>
                  </a:lnTo>
                  <a:lnTo>
                    <a:pt x="190" y="1322"/>
                  </a:lnTo>
                  <a:lnTo>
                    <a:pt x="187" y="1320"/>
                  </a:lnTo>
                  <a:lnTo>
                    <a:pt x="183" y="1317"/>
                  </a:lnTo>
                  <a:lnTo>
                    <a:pt x="181" y="1314"/>
                  </a:lnTo>
                  <a:lnTo>
                    <a:pt x="182" y="1311"/>
                  </a:lnTo>
                  <a:lnTo>
                    <a:pt x="188" y="1305"/>
                  </a:lnTo>
                  <a:lnTo>
                    <a:pt x="190" y="1301"/>
                  </a:lnTo>
                  <a:lnTo>
                    <a:pt x="194" y="1297"/>
                  </a:lnTo>
                  <a:lnTo>
                    <a:pt x="195" y="1293"/>
                  </a:lnTo>
                  <a:lnTo>
                    <a:pt x="196" y="1288"/>
                  </a:lnTo>
                  <a:lnTo>
                    <a:pt x="197" y="1283"/>
                  </a:lnTo>
                  <a:lnTo>
                    <a:pt x="196" y="1277"/>
                  </a:lnTo>
                  <a:lnTo>
                    <a:pt x="196" y="1274"/>
                  </a:lnTo>
                  <a:lnTo>
                    <a:pt x="194" y="1269"/>
                  </a:lnTo>
                  <a:lnTo>
                    <a:pt x="192" y="1259"/>
                  </a:lnTo>
                  <a:lnTo>
                    <a:pt x="189" y="1250"/>
                  </a:lnTo>
                  <a:lnTo>
                    <a:pt x="188" y="1238"/>
                  </a:lnTo>
                  <a:lnTo>
                    <a:pt x="184" y="1225"/>
                  </a:lnTo>
                  <a:lnTo>
                    <a:pt x="183" y="1218"/>
                  </a:lnTo>
                  <a:lnTo>
                    <a:pt x="183" y="1212"/>
                  </a:lnTo>
                  <a:lnTo>
                    <a:pt x="182" y="1205"/>
                  </a:lnTo>
                  <a:lnTo>
                    <a:pt x="183" y="1199"/>
                  </a:lnTo>
                  <a:lnTo>
                    <a:pt x="187" y="1188"/>
                  </a:lnTo>
                  <a:lnTo>
                    <a:pt x="188" y="1177"/>
                  </a:lnTo>
                  <a:lnTo>
                    <a:pt x="188" y="1172"/>
                  </a:lnTo>
                  <a:lnTo>
                    <a:pt x="187" y="1167"/>
                  </a:lnTo>
                  <a:lnTo>
                    <a:pt x="184" y="1161"/>
                  </a:lnTo>
                  <a:lnTo>
                    <a:pt x="181" y="1155"/>
                  </a:lnTo>
                  <a:lnTo>
                    <a:pt x="171" y="1147"/>
                  </a:lnTo>
                  <a:lnTo>
                    <a:pt x="165" y="1139"/>
                  </a:lnTo>
                  <a:lnTo>
                    <a:pt x="163" y="1137"/>
                  </a:lnTo>
                  <a:lnTo>
                    <a:pt x="161" y="1132"/>
                  </a:lnTo>
                  <a:lnTo>
                    <a:pt x="158" y="1128"/>
                  </a:lnTo>
                  <a:lnTo>
                    <a:pt x="157" y="1122"/>
                  </a:lnTo>
                  <a:lnTo>
                    <a:pt x="152" y="1107"/>
                  </a:lnTo>
                  <a:lnTo>
                    <a:pt x="146" y="1093"/>
                  </a:lnTo>
                  <a:lnTo>
                    <a:pt x="142" y="1087"/>
                  </a:lnTo>
                  <a:lnTo>
                    <a:pt x="138" y="1081"/>
                  </a:lnTo>
                  <a:lnTo>
                    <a:pt x="133" y="1076"/>
                  </a:lnTo>
                  <a:lnTo>
                    <a:pt x="129" y="1073"/>
                  </a:lnTo>
                  <a:lnTo>
                    <a:pt x="119" y="1066"/>
                  </a:lnTo>
                  <a:lnTo>
                    <a:pt x="112" y="1057"/>
                  </a:lnTo>
                  <a:lnTo>
                    <a:pt x="107" y="1049"/>
                  </a:lnTo>
                  <a:lnTo>
                    <a:pt x="102" y="1042"/>
                  </a:lnTo>
                  <a:lnTo>
                    <a:pt x="100" y="1040"/>
                  </a:lnTo>
                  <a:lnTo>
                    <a:pt x="98" y="1037"/>
                  </a:lnTo>
                  <a:lnTo>
                    <a:pt x="95" y="1037"/>
                  </a:lnTo>
                  <a:lnTo>
                    <a:pt x="93" y="1036"/>
                  </a:lnTo>
                  <a:lnTo>
                    <a:pt x="89" y="1037"/>
                  </a:lnTo>
                  <a:lnTo>
                    <a:pt x="85" y="1040"/>
                  </a:lnTo>
                  <a:lnTo>
                    <a:pt x="82" y="1040"/>
                  </a:lnTo>
                  <a:lnTo>
                    <a:pt x="81" y="1040"/>
                  </a:lnTo>
                  <a:lnTo>
                    <a:pt x="80" y="1038"/>
                  </a:lnTo>
                  <a:lnTo>
                    <a:pt x="80" y="1036"/>
                  </a:lnTo>
                  <a:lnTo>
                    <a:pt x="80" y="1031"/>
                  </a:lnTo>
                  <a:lnTo>
                    <a:pt x="80" y="1025"/>
                  </a:lnTo>
                  <a:lnTo>
                    <a:pt x="80" y="1022"/>
                  </a:lnTo>
                  <a:lnTo>
                    <a:pt x="79" y="1019"/>
                  </a:lnTo>
                  <a:lnTo>
                    <a:pt x="76" y="1017"/>
                  </a:lnTo>
                  <a:lnTo>
                    <a:pt x="74" y="1016"/>
                  </a:lnTo>
                  <a:lnTo>
                    <a:pt x="68" y="1013"/>
                  </a:lnTo>
                  <a:lnTo>
                    <a:pt x="60" y="1011"/>
                  </a:lnTo>
                  <a:lnTo>
                    <a:pt x="54" y="1011"/>
                  </a:lnTo>
                  <a:lnTo>
                    <a:pt x="49" y="1010"/>
                  </a:lnTo>
                  <a:lnTo>
                    <a:pt x="43" y="1007"/>
                  </a:lnTo>
                  <a:lnTo>
                    <a:pt x="37" y="1005"/>
                  </a:lnTo>
                  <a:lnTo>
                    <a:pt x="31" y="1000"/>
                  </a:lnTo>
                  <a:lnTo>
                    <a:pt x="25" y="996"/>
                  </a:lnTo>
                  <a:lnTo>
                    <a:pt x="19" y="988"/>
                  </a:lnTo>
                  <a:lnTo>
                    <a:pt x="13" y="980"/>
                  </a:lnTo>
                  <a:lnTo>
                    <a:pt x="8" y="971"/>
                  </a:lnTo>
                  <a:lnTo>
                    <a:pt x="5" y="961"/>
                  </a:lnTo>
                  <a:lnTo>
                    <a:pt x="1" y="952"/>
                  </a:lnTo>
                  <a:lnTo>
                    <a:pt x="0" y="942"/>
                  </a:lnTo>
                  <a:lnTo>
                    <a:pt x="0" y="934"/>
                  </a:lnTo>
                  <a:lnTo>
                    <a:pt x="1" y="927"/>
                  </a:lnTo>
                  <a:lnTo>
                    <a:pt x="3" y="921"/>
                  </a:lnTo>
                  <a:lnTo>
                    <a:pt x="5" y="917"/>
                  </a:lnTo>
                  <a:lnTo>
                    <a:pt x="10" y="914"/>
                  </a:lnTo>
                  <a:lnTo>
                    <a:pt x="12" y="910"/>
                  </a:lnTo>
                  <a:lnTo>
                    <a:pt x="12" y="906"/>
                  </a:lnTo>
                  <a:lnTo>
                    <a:pt x="11" y="902"/>
                  </a:lnTo>
                  <a:lnTo>
                    <a:pt x="11" y="898"/>
                  </a:lnTo>
                  <a:lnTo>
                    <a:pt x="11" y="896"/>
                  </a:lnTo>
                  <a:lnTo>
                    <a:pt x="12" y="892"/>
                  </a:lnTo>
                  <a:lnTo>
                    <a:pt x="13" y="890"/>
                  </a:lnTo>
                  <a:lnTo>
                    <a:pt x="16" y="887"/>
                  </a:lnTo>
                  <a:lnTo>
                    <a:pt x="19" y="885"/>
                  </a:lnTo>
                  <a:lnTo>
                    <a:pt x="23" y="884"/>
                  </a:lnTo>
                  <a:lnTo>
                    <a:pt x="27" y="883"/>
                  </a:lnTo>
                  <a:lnTo>
                    <a:pt x="38" y="881"/>
                  </a:lnTo>
                  <a:lnTo>
                    <a:pt x="47" y="879"/>
                  </a:lnTo>
                  <a:lnTo>
                    <a:pt x="50" y="876"/>
                  </a:lnTo>
                  <a:lnTo>
                    <a:pt x="54" y="872"/>
                  </a:lnTo>
                  <a:lnTo>
                    <a:pt x="56" y="867"/>
                  </a:lnTo>
                  <a:lnTo>
                    <a:pt x="58" y="860"/>
                  </a:lnTo>
                  <a:lnTo>
                    <a:pt x="63" y="842"/>
                  </a:lnTo>
                  <a:lnTo>
                    <a:pt x="67" y="832"/>
                  </a:lnTo>
                  <a:lnTo>
                    <a:pt x="69" y="828"/>
                  </a:lnTo>
                  <a:lnTo>
                    <a:pt x="71" y="824"/>
                  </a:lnTo>
                  <a:lnTo>
                    <a:pt x="75" y="822"/>
                  </a:lnTo>
                  <a:lnTo>
                    <a:pt x="80" y="818"/>
                  </a:lnTo>
                  <a:lnTo>
                    <a:pt x="88" y="811"/>
                  </a:lnTo>
                  <a:lnTo>
                    <a:pt x="96" y="802"/>
                  </a:lnTo>
                  <a:lnTo>
                    <a:pt x="104" y="790"/>
                  </a:lnTo>
                  <a:lnTo>
                    <a:pt x="107" y="782"/>
                  </a:lnTo>
                  <a:lnTo>
                    <a:pt x="108" y="778"/>
                  </a:lnTo>
                  <a:lnTo>
                    <a:pt x="111" y="776"/>
                  </a:lnTo>
                  <a:lnTo>
                    <a:pt x="113" y="773"/>
                  </a:lnTo>
                  <a:lnTo>
                    <a:pt x="117" y="771"/>
                  </a:lnTo>
                  <a:lnTo>
                    <a:pt x="120" y="770"/>
                  </a:lnTo>
                  <a:lnTo>
                    <a:pt x="124" y="769"/>
                  </a:lnTo>
                  <a:lnTo>
                    <a:pt x="129" y="767"/>
                  </a:lnTo>
                  <a:lnTo>
                    <a:pt x="134" y="767"/>
                  </a:lnTo>
                  <a:lnTo>
                    <a:pt x="143" y="767"/>
                  </a:lnTo>
                  <a:lnTo>
                    <a:pt x="150" y="765"/>
                  </a:lnTo>
                  <a:lnTo>
                    <a:pt x="153" y="761"/>
                  </a:lnTo>
                  <a:lnTo>
                    <a:pt x="156" y="758"/>
                  </a:lnTo>
                  <a:lnTo>
                    <a:pt x="158" y="754"/>
                  </a:lnTo>
                  <a:lnTo>
                    <a:pt x="162" y="752"/>
                  </a:lnTo>
                  <a:lnTo>
                    <a:pt x="167" y="751"/>
                  </a:lnTo>
                  <a:lnTo>
                    <a:pt x="171" y="751"/>
                  </a:lnTo>
                  <a:lnTo>
                    <a:pt x="176" y="750"/>
                  </a:lnTo>
                  <a:lnTo>
                    <a:pt x="178" y="747"/>
                  </a:lnTo>
                  <a:lnTo>
                    <a:pt x="180" y="745"/>
                  </a:lnTo>
                  <a:lnTo>
                    <a:pt x="181" y="742"/>
                  </a:lnTo>
                  <a:lnTo>
                    <a:pt x="181" y="739"/>
                  </a:lnTo>
                  <a:lnTo>
                    <a:pt x="180" y="735"/>
                  </a:lnTo>
                  <a:lnTo>
                    <a:pt x="180" y="731"/>
                  </a:lnTo>
                  <a:lnTo>
                    <a:pt x="180" y="726"/>
                  </a:lnTo>
                  <a:lnTo>
                    <a:pt x="181" y="721"/>
                  </a:lnTo>
                  <a:lnTo>
                    <a:pt x="183" y="716"/>
                  </a:lnTo>
                  <a:lnTo>
                    <a:pt x="187" y="713"/>
                  </a:lnTo>
                  <a:lnTo>
                    <a:pt x="192" y="709"/>
                  </a:lnTo>
                  <a:lnTo>
                    <a:pt x="197" y="706"/>
                  </a:lnTo>
                  <a:lnTo>
                    <a:pt x="203" y="702"/>
                  </a:lnTo>
                  <a:lnTo>
                    <a:pt x="211" y="698"/>
                  </a:lnTo>
                  <a:lnTo>
                    <a:pt x="219" y="695"/>
                  </a:lnTo>
                  <a:lnTo>
                    <a:pt x="226" y="690"/>
                  </a:lnTo>
                  <a:lnTo>
                    <a:pt x="233" y="684"/>
                  </a:lnTo>
                  <a:lnTo>
                    <a:pt x="240" y="678"/>
                  </a:lnTo>
                  <a:lnTo>
                    <a:pt x="245" y="672"/>
                  </a:lnTo>
                  <a:lnTo>
                    <a:pt x="249" y="666"/>
                  </a:lnTo>
                  <a:lnTo>
                    <a:pt x="249" y="660"/>
                  </a:lnTo>
                  <a:lnTo>
                    <a:pt x="247" y="650"/>
                  </a:lnTo>
                  <a:lnTo>
                    <a:pt x="246" y="638"/>
                  </a:lnTo>
                  <a:lnTo>
                    <a:pt x="247" y="633"/>
                  </a:lnTo>
                  <a:lnTo>
                    <a:pt x="247" y="627"/>
                  </a:lnTo>
                  <a:lnTo>
                    <a:pt x="250" y="622"/>
                  </a:lnTo>
                  <a:lnTo>
                    <a:pt x="252" y="618"/>
                  </a:lnTo>
                  <a:lnTo>
                    <a:pt x="266" y="602"/>
                  </a:lnTo>
                  <a:lnTo>
                    <a:pt x="276" y="589"/>
                  </a:lnTo>
                  <a:lnTo>
                    <a:pt x="277" y="582"/>
                  </a:lnTo>
                  <a:lnTo>
                    <a:pt x="281" y="577"/>
                  </a:lnTo>
                  <a:lnTo>
                    <a:pt x="284" y="572"/>
                  </a:lnTo>
                  <a:lnTo>
                    <a:pt x="288" y="570"/>
                  </a:lnTo>
                  <a:lnTo>
                    <a:pt x="291" y="567"/>
                  </a:lnTo>
                  <a:lnTo>
                    <a:pt x="294" y="562"/>
                  </a:lnTo>
                  <a:lnTo>
                    <a:pt x="295" y="553"/>
                  </a:lnTo>
                  <a:lnTo>
                    <a:pt x="294" y="543"/>
                  </a:lnTo>
                  <a:lnTo>
                    <a:pt x="290" y="532"/>
                  </a:lnTo>
                  <a:lnTo>
                    <a:pt x="283" y="520"/>
                  </a:lnTo>
                  <a:lnTo>
                    <a:pt x="280" y="515"/>
                  </a:lnTo>
                  <a:lnTo>
                    <a:pt x="277" y="509"/>
                  </a:lnTo>
                  <a:lnTo>
                    <a:pt x="275" y="505"/>
                  </a:lnTo>
                  <a:lnTo>
                    <a:pt x="274" y="499"/>
                  </a:lnTo>
                  <a:lnTo>
                    <a:pt x="275" y="488"/>
                  </a:lnTo>
                  <a:lnTo>
                    <a:pt x="276" y="480"/>
                  </a:lnTo>
                  <a:lnTo>
                    <a:pt x="278" y="476"/>
                  </a:lnTo>
                  <a:lnTo>
                    <a:pt x="280" y="474"/>
                  </a:lnTo>
                  <a:lnTo>
                    <a:pt x="282" y="471"/>
                  </a:lnTo>
                  <a:lnTo>
                    <a:pt x="285" y="470"/>
                  </a:lnTo>
                  <a:lnTo>
                    <a:pt x="288" y="470"/>
                  </a:lnTo>
                  <a:lnTo>
                    <a:pt x="290" y="468"/>
                  </a:lnTo>
                  <a:lnTo>
                    <a:pt x="293" y="467"/>
                  </a:lnTo>
                  <a:lnTo>
                    <a:pt x="294" y="463"/>
                  </a:lnTo>
                  <a:lnTo>
                    <a:pt x="295" y="461"/>
                  </a:lnTo>
                  <a:lnTo>
                    <a:pt x="295" y="457"/>
                  </a:lnTo>
                  <a:lnTo>
                    <a:pt x="294" y="454"/>
                  </a:lnTo>
                  <a:lnTo>
                    <a:pt x="291" y="450"/>
                  </a:lnTo>
                  <a:lnTo>
                    <a:pt x="287" y="444"/>
                  </a:lnTo>
                  <a:lnTo>
                    <a:pt x="282" y="437"/>
                  </a:lnTo>
                  <a:lnTo>
                    <a:pt x="280" y="433"/>
                  </a:lnTo>
                  <a:lnTo>
                    <a:pt x="278" y="430"/>
                  </a:lnTo>
                  <a:lnTo>
                    <a:pt x="278" y="424"/>
                  </a:lnTo>
                  <a:lnTo>
                    <a:pt x="278" y="419"/>
                  </a:lnTo>
                  <a:lnTo>
                    <a:pt x="280" y="412"/>
                  </a:lnTo>
                  <a:lnTo>
                    <a:pt x="282" y="406"/>
                  </a:lnTo>
                  <a:lnTo>
                    <a:pt x="284" y="401"/>
                  </a:lnTo>
                  <a:lnTo>
                    <a:pt x="289" y="397"/>
                  </a:lnTo>
                  <a:lnTo>
                    <a:pt x="294" y="393"/>
                  </a:lnTo>
                  <a:lnTo>
                    <a:pt x="300" y="391"/>
                  </a:lnTo>
                  <a:lnTo>
                    <a:pt x="304" y="389"/>
                  </a:lnTo>
                  <a:lnTo>
                    <a:pt x="310" y="392"/>
                  </a:lnTo>
                  <a:lnTo>
                    <a:pt x="321" y="397"/>
                  </a:lnTo>
                  <a:lnTo>
                    <a:pt x="332" y="400"/>
                  </a:lnTo>
                  <a:lnTo>
                    <a:pt x="341" y="401"/>
                  </a:lnTo>
                  <a:lnTo>
                    <a:pt x="351" y="401"/>
                  </a:lnTo>
                  <a:lnTo>
                    <a:pt x="360" y="400"/>
                  </a:lnTo>
                  <a:lnTo>
                    <a:pt x="370" y="400"/>
                  </a:lnTo>
                  <a:lnTo>
                    <a:pt x="378" y="402"/>
                  </a:lnTo>
                  <a:lnTo>
                    <a:pt x="386" y="406"/>
                  </a:lnTo>
                  <a:lnTo>
                    <a:pt x="395" y="410"/>
                  </a:lnTo>
                  <a:lnTo>
                    <a:pt x="401" y="411"/>
                  </a:lnTo>
                  <a:lnTo>
                    <a:pt x="404" y="411"/>
                  </a:lnTo>
                  <a:lnTo>
                    <a:pt x="407" y="410"/>
                  </a:lnTo>
                  <a:lnTo>
                    <a:pt x="409" y="406"/>
                  </a:lnTo>
                  <a:lnTo>
                    <a:pt x="411" y="401"/>
                  </a:lnTo>
                  <a:lnTo>
                    <a:pt x="414" y="393"/>
                  </a:lnTo>
                  <a:lnTo>
                    <a:pt x="417" y="385"/>
                  </a:lnTo>
                  <a:lnTo>
                    <a:pt x="421" y="382"/>
                  </a:lnTo>
                  <a:lnTo>
                    <a:pt x="425" y="380"/>
                  </a:lnTo>
                  <a:lnTo>
                    <a:pt x="430" y="378"/>
                  </a:lnTo>
                  <a:lnTo>
                    <a:pt x="436" y="376"/>
                  </a:lnTo>
                  <a:lnTo>
                    <a:pt x="448" y="373"/>
                  </a:lnTo>
                  <a:lnTo>
                    <a:pt x="455" y="370"/>
                  </a:lnTo>
                  <a:lnTo>
                    <a:pt x="457" y="368"/>
                  </a:lnTo>
                  <a:lnTo>
                    <a:pt x="457" y="366"/>
                  </a:lnTo>
                  <a:lnTo>
                    <a:pt x="457" y="362"/>
                  </a:lnTo>
                  <a:lnTo>
                    <a:pt x="457" y="357"/>
                  </a:lnTo>
                  <a:lnTo>
                    <a:pt x="454" y="344"/>
                  </a:lnTo>
                  <a:lnTo>
                    <a:pt x="451" y="331"/>
                  </a:lnTo>
                  <a:lnTo>
                    <a:pt x="448" y="324"/>
                  </a:lnTo>
                  <a:lnTo>
                    <a:pt x="446" y="319"/>
                  </a:lnTo>
                  <a:lnTo>
                    <a:pt x="442" y="315"/>
                  </a:lnTo>
                  <a:lnTo>
                    <a:pt x="439" y="312"/>
                  </a:lnTo>
                  <a:lnTo>
                    <a:pt x="421" y="306"/>
                  </a:lnTo>
                  <a:lnTo>
                    <a:pt x="406" y="300"/>
                  </a:lnTo>
                  <a:lnTo>
                    <a:pt x="402" y="297"/>
                  </a:lnTo>
                  <a:lnTo>
                    <a:pt x="400" y="291"/>
                  </a:lnTo>
                  <a:lnTo>
                    <a:pt x="397" y="285"/>
                  </a:lnTo>
                  <a:lnTo>
                    <a:pt x="396" y="279"/>
                  </a:lnTo>
                  <a:lnTo>
                    <a:pt x="396" y="272"/>
                  </a:lnTo>
                  <a:lnTo>
                    <a:pt x="397" y="267"/>
                  </a:lnTo>
                  <a:lnTo>
                    <a:pt x="397" y="265"/>
                  </a:lnTo>
                  <a:lnTo>
                    <a:pt x="400" y="263"/>
                  </a:lnTo>
                  <a:lnTo>
                    <a:pt x="401" y="262"/>
                  </a:lnTo>
                  <a:lnTo>
                    <a:pt x="403" y="261"/>
                  </a:lnTo>
                  <a:lnTo>
                    <a:pt x="411" y="260"/>
                  </a:lnTo>
                  <a:lnTo>
                    <a:pt x="421" y="259"/>
                  </a:lnTo>
                  <a:lnTo>
                    <a:pt x="425" y="257"/>
                  </a:lnTo>
                  <a:lnTo>
                    <a:pt x="428" y="255"/>
                  </a:lnTo>
                  <a:lnTo>
                    <a:pt x="432" y="252"/>
                  </a:lnTo>
                  <a:lnTo>
                    <a:pt x="434" y="248"/>
                  </a:lnTo>
                  <a:lnTo>
                    <a:pt x="438" y="240"/>
                  </a:lnTo>
                  <a:lnTo>
                    <a:pt x="441" y="234"/>
                  </a:lnTo>
                  <a:lnTo>
                    <a:pt x="445" y="233"/>
                  </a:lnTo>
                  <a:lnTo>
                    <a:pt x="447" y="233"/>
                  </a:lnTo>
                  <a:lnTo>
                    <a:pt x="451" y="234"/>
                  </a:lnTo>
                  <a:lnTo>
                    <a:pt x="455" y="236"/>
                  </a:lnTo>
                  <a:lnTo>
                    <a:pt x="459" y="240"/>
                  </a:lnTo>
                  <a:lnTo>
                    <a:pt x="463" y="241"/>
                  </a:lnTo>
                  <a:lnTo>
                    <a:pt x="466" y="242"/>
                  </a:lnTo>
                  <a:lnTo>
                    <a:pt x="470" y="242"/>
                  </a:lnTo>
                  <a:lnTo>
                    <a:pt x="472" y="241"/>
                  </a:lnTo>
                  <a:lnTo>
                    <a:pt x="474" y="240"/>
                  </a:lnTo>
                  <a:lnTo>
                    <a:pt x="476" y="237"/>
                  </a:lnTo>
                  <a:lnTo>
                    <a:pt x="478" y="235"/>
                  </a:lnTo>
                  <a:lnTo>
                    <a:pt x="483" y="228"/>
                  </a:lnTo>
                  <a:lnTo>
                    <a:pt x="485" y="219"/>
                  </a:lnTo>
                  <a:lnTo>
                    <a:pt x="485" y="211"/>
                  </a:lnTo>
                  <a:lnTo>
                    <a:pt x="485" y="203"/>
                  </a:lnTo>
                  <a:lnTo>
                    <a:pt x="483" y="196"/>
                  </a:lnTo>
                  <a:lnTo>
                    <a:pt x="482" y="189"/>
                  </a:lnTo>
                  <a:lnTo>
                    <a:pt x="483" y="186"/>
                  </a:lnTo>
                  <a:lnTo>
                    <a:pt x="484" y="184"/>
                  </a:lnTo>
                  <a:lnTo>
                    <a:pt x="486" y="183"/>
                  </a:lnTo>
                  <a:lnTo>
                    <a:pt x="491" y="183"/>
                  </a:lnTo>
                  <a:lnTo>
                    <a:pt x="495" y="181"/>
                  </a:lnTo>
                  <a:lnTo>
                    <a:pt x="498" y="181"/>
                  </a:lnTo>
                  <a:lnTo>
                    <a:pt x="502" y="179"/>
                  </a:lnTo>
                  <a:lnTo>
                    <a:pt x="503" y="177"/>
                  </a:lnTo>
                  <a:lnTo>
                    <a:pt x="507" y="170"/>
                  </a:lnTo>
                  <a:lnTo>
                    <a:pt x="507" y="160"/>
                  </a:lnTo>
                  <a:lnTo>
                    <a:pt x="507" y="147"/>
                  </a:lnTo>
                  <a:lnTo>
                    <a:pt x="507" y="133"/>
                  </a:lnTo>
                  <a:lnTo>
                    <a:pt x="508" y="118"/>
                  </a:lnTo>
                  <a:lnTo>
                    <a:pt x="510" y="108"/>
                  </a:lnTo>
                  <a:lnTo>
                    <a:pt x="515" y="97"/>
                  </a:lnTo>
                  <a:lnTo>
                    <a:pt x="518" y="83"/>
                  </a:lnTo>
                  <a:lnTo>
                    <a:pt x="522" y="68"/>
                  </a:lnTo>
                  <a:lnTo>
                    <a:pt x="523" y="57"/>
                  </a:lnTo>
                  <a:lnTo>
                    <a:pt x="523" y="42"/>
                  </a:lnTo>
                  <a:lnTo>
                    <a:pt x="521" y="30"/>
                  </a:lnTo>
                  <a:lnTo>
                    <a:pt x="521" y="27"/>
                  </a:lnTo>
                  <a:lnTo>
                    <a:pt x="523" y="23"/>
                  </a:lnTo>
                  <a:lnTo>
                    <a:pt x="527" y="19"/>
                  </a:lnTo>
                  <a:lnTo>
                    <a:pt x="533" y="15"/>
                  </a:lnTo>
                  <a:lnTo>
                    <a:pt x="539" y="10"/>
                  </a:lnTo>
                  <a:lnTo>
                    <a:pt x="548" y="5"/>
                  </a:lnTo>
                  <a:lnTo>
                    <a:pt x="553" y="4"/>
                  </a:lnTo>
                  <a:lnTo>
                    <a:pt x="558" y="2"/>
                  </a:lnTo>
                  <a:lnTo>
                    <a:pt x="564" y="2"/>
                  </a:lnTo>
                  <a:lnTo>
                    <a:pt x="571" y="1"/>
                  </a:lnTo>
                  <a:lnTo>
                    <a:pt x="585" y="1"/>
                  </a:lnTo>
                  <a:lnTo>
                    <a:pt x="598" y="1"/>
                  </a:lnTo>
                  <a:lnTo>
                    <a:pt x="610" y="0"/>
                  </a:lnTo>
                  <a:lnTo>
                    <a:pt x="618" y="0"/>
                  </a:lnTo>
                  <a:lnTo>
                    <a:pt x="622" y="1"/>
                  </a:lnTo>
                  <a:lnTo>
                    <a:pt x="624" y="2"/>
                  </a:lnTo>
                  <a:lnTo>
                    <a:pt x="628" y="4"/>
                  </a:lnTo>
                  <a:lnTo>
                    <a:pt x="631" y="8"/>
                  </a:lnTo>
                  <a:lnTo>
                    <a:pt x="635" y="13"/>
                  </a:lnTo>
                  <a:lnTo>
                    <a:pt x="637" y="19"/>
                  </a:lnTo>
                  <a:lnTo>
                    <a:pt x="640" y="25"/>
                  </a:lnTo>
                  <a:lnTo>
                    <a:pt x="642" y="30"/>
                  </a:lnTo>
                  <a:lnTo>
                    <a:pt x="644" y="38"/>
                  </a:lnTo>
                  <a:lnTo>
                    <a:pt x="648" y="45"/>
                  </a:lnTo>
                  <a:lnTo>
                    <a:pt x="653" y="53"/>
                  </a:lnTo>
                  <a:lnTo>
                    <a:pt x="659" y="60"/>
                  </a:lnTo>
                  <a:lnTo>
                    <a:pt x="665" y="67"/>
                  </a:lnTo>
                  <a:lnTo>
                    <a:pt x="672" y="74"/>
                  </a:lnTo>
                  <a:lnTo>
                    <a:pt x="679" y="79"/>
                  </a:lnTo>
                  <a:lnTo>
                    <a:pt x="686" y="83"/>
                  </a:lnTo>
                  <a:lnTo>
                    <a:pt x="703" y="88"/>
                  </a:lnTo>
                  <a:lnTo>
                    <a:pt x="721" y="91"/>
                  </a:lnTo>
                  <a:lnTo>
                    <a:pt x="730" y="92"/>
                  </a:lnTo>
                  <a:lnTo>
                    <a:pt x="740" y="92"/>
                  </a:lnTo>
                  <a:lnTo>
                    <a:pt x="748" y="91"/>
                  </a:lnTo>
                  <a:lnTo>
                    <a:pt x="756" y="90"/>
                  </a:lnTo>
                  <a:lnTo>
                    <a:pt x="769" y="89"/>
                  </a:lnTo>
                  <a:lnTo>
                    <a:pt x="782" y="88"/>
                  </a:lnTo>
                  <a:lnTo>
                    <a:pt x="788" y="88"/>
                  </a:lnTo>
                  <a:lnTo>
                    <a:pt x="794" y="88"/>
                  </a:lnTo>
                  <a:lnTo>
                    <a:pt x="800" y="90"/>
                  </a:lnTo>
                  <a:lnTo>
                    <a:pt x="806" y="91"/>
                  </a:lnTo>
                  <a:lnTo>
                    <a:pt x="811" y="96"/>
                  </a:lnTo>
                  <a:lnTo>
                    <a:pt x="816" y="101"/>
                  </a:lnTo>
                  <a:lnTo>
                    <a:pt x="819" y="107"/>
                  </a:lnTo>
                  <a:lnTo>
                    <a:pt x="823" y="114"/>
                  </a:lnTo>
                  <a:lnTo>
                    <a:pt x="828" y="128"/>
                  </a:lnTo>
                  <a:lnTo>
                    <a:pt x="832" y="141"/>
                  </a:lnTo>
                  <a:lnTo>
                    <a:pt x="835" y="145"/>
                  </a:lnTo>
                  <a:lnTo>
                    <a:pt x="838" y="147"/>
                  </a:lnTo>
                  <a:lnTo>
                    <a:pt x="842" y="148"/>
                  </a:lnTo>
                  <a:lnTo>
                    <a:pt x="847" y="148"/>
                  </a:lnTo>
                  <a:lnTo>
                    <a:pt x="851" y="147"/>
                  </a:lnTo>
                  <a:lnTo>
                    <a:pt x="856" y="145"/>
                  </a:lnTo>
                  <a:lnTo>
                    <a:pt x="860" y="140"/>
                  </a:lnTo>
                  <a:lnTo>
                    <a:pt x="863" y="135"/>
                  </a:lnTo>
                  <a:lnTo>
                    <a:pt x="869" y="126"/>
                  </a:lnTo>
                  <a:lnTo>
                    <a:pt x="875" y="118"/>
                  </a:lnTo>
                  <a:lnTo>
                    <a:pt x="883" y="114"/>
                  </a:lnTo>
                  <a:lnTo>
                    <a:pt x="895" y="108"/>
                  </a:lnTo>
                  <a:lnTo>
                    <a:pt x="901" y="104"/>
                  </a:lnTo>
                  <a:lnTo>
                    <a:pt x="907" y="99"/>
                  </a:lnTo>
                  <a:lnTo>
                    <a:pt x="913" y="96"/>
                  </a:lnTo>
                  <a:lnTo>
                    <a:pt x="917" y="91"/>
                  </a:lnTo>
                  <a:lnTo>
                    <a:pt x="919" y="86"/>
                  </a:lnTo>
                  <a:lnTo>
                    <a:pt x="921" y="82"/>
                  </a:lnTo>
                  <a:lnTo>
                    <a:pt x="923" y="77"/>
                  </a:lnTo>
                  <a:lnTo>
                    <a:pt x="921" y="73"/>
                  </a:lnTo>
                  <a:lnTo>
                    <a:pt x="920" y="70"/>
                  </a:lnTo>
                  <a:lnTo>
                    <a:pt x="920" y="65"/>
                  </a:lnTo>
                  <a:lnTo>
                    <a:pt x="920" y="60"/>
                  </a:lnTo>
                  <a:lnTo>
                    <a:pt x="921" y="57"/>
                  </a:lnTo>
                  <a:lnTo>
                    <a:pt x="924" y="52"/>
                  </a:lnTo>
                  <a:lnTo>
                    <a:pt x="927" y="48"/>
                  </a:lnTo>
                  <a:lnTo>
                    <a:pt x="931" y="44"/>
                  </a:lnTo>
                  <a:lnTo>
                    <a:pt x="936" y="41"/>
                  </a:lnTo>
                  <a:lnTo>
                    <a:pt x="948" y="35"/>
                  </a:lnTo>
                  <a:lnTo>
                    <a:pt x="963" y="30"/>
                  </a:lnTo>
                  <a:lnTo>
                    <a:pt x="977" y="27"/>
                  </a:lnTo>
                  <a:lnTo>
                    <a:pt x="989" y="25"/>
                  </a:lnTo>
                  <a:lnTo>
                    <a:pt x="994" y="23"/>
                  </a:lnTo>
                  <a:lnTo>
                    <a:pt x="999" y="23"/>
                  </a:lnTo>
                  <a:lnTo>
                    <a:pt x="1003" y="25"/>
                  </a:lnTo>
                  <a:lnTo>
                    <a:pt x="1008" y="26"/>
                  </a:lnTo>
                  <a:lnTo>
                    <a:pt x="1012" y="29"/>
                  </a:lnTo>
                  <a:lnTo>
                    <a:pt x="1015" y="33"/>
                  </a:lnTo>
                  <a:lnTo>
                    <a:pt x="1018" y="39"/>
                  </a:lnTo>
                  <a:lnTo>
                    <a:pt x="1019" y="46"/>
                  </a:lnTo>
                  <a:lnTo>
                    <a:pt x="1020" y="63"/>
                  </a:lnTo>
                  <a:lnTo>
                    <a:pt x="1021" y="78"/>
                  </a:lnTo>
                  <a:lnTo>
                    <a:pt x="1021" y="86"/>
                  </a:lnTo>
                  <a:lnTo>
                    <a:pt x="1022" y="92"/>
                  </a:lnTo>
                  <a:lnTo>
                    <a:pt x="1024" y="98"/>
                  </a:lnTo>
                  <a:lnTo>
                    <a:pt x="1025" y="102"/>
                  </a:lnTo>
                  <a:lnTo>
                    <a:pt x="1028" y="105"/>
                  </a:lnTo>
                  <a:lnTo>
                    <a:pt x="1034" y="108"/>
                  </a:lnTo>
                  <a:lnTo>
                    <a:pt x="1040" y="111"/>
                  </a:lnTo>
                  <a:lnTo>
                    <a:pt x="1049" y="112"/>
                  </a:lnTo>
                  <a:lnTo>
                    <a:pt x="1058" y="115"/>
                  </a:lnTo>
                  <a:lnTo>
                    <a:pt x="1068" y="116"/>
                  </a:lnTo>
                  <a:lnTo>
                    <a:pt x="1076" y="116"/>
                  </a:lnTo>
                  <a:lnTo>
                    <a:pt x="1085" y="116"/>
                  </a:lnTo>
                  <a:lnTo>
                    <a:pt x="1094" y="116"/>
                  </a:lnTo>
                  <a:lnTo>
                    <a:pt x="1102" y="117"/>
                  </a:lnTo>
                  <a:lnTo>
                    <a:pt x="1108" y="120"/>
                  </a:lnTo>
                  <a:lnTo>
                    <a:pt x="1114" y="123"/>
                  </a:lnTo>
                  <a:lnTo>
                    <a:pt x="1120" y="136"/>
                  </a:lnTo>
                  <a:lnTo>
                    <a:pt x="1127" y="155"/>
                  </a:lnTo>
                  <a:lnTo>
                    <a:pt x="1127" y="156"/>
                  </a:lnTo>
                  <a:lnTo>
                    <a:pt x="1126" y="156"/>
                  </a:lnTo>
                  <a:lnTo>
                    <a:pt x="1115" y="161"/>
                  </a:lnTo>
                  <a:lnTo>
                    <a:pt x="1104" y="170"/>
                  </a:lnTo>
                  <a:lnTo>
                    <a:pt x="1100" y="174"/>
                  </a:lnTo>
                  <a:lnTo>
                    <a:pt x="1096" y="179"/>
                  </a:lnTo>
                  <a:lnTo>
                    <a:pt x="1094" y="183"/>
                  </a:lnTo>
                  <a:lnTo>
                    <a:pt x="1093" y="186"/>
                  </a:lnTo>
                  <a:lnTo>
                    <a:pt x="1091" y="193"/>
                  </a:lnTo>
                  <a:lnTo>
                    <a:pt x="1089" y="199"/>
                  </a:lnTo>
                  <a:lnTo>
                    <a:pt x="1087" y="202"/>
                  </a:lnTo>
                  <a:lnTo>
                    <a:pt x="1083" y="204"/>
                  </a:lnTo>
                  <a:lnTo>
                    <a:pt x="1080" y="205"/>
                  </a:lnTo>
                  <a:lnTo>
                    <a:pt x="1076" y="205"/>
                  </a:lnTo>
                  <a:lnTo>
                    <a:pt x="1065" y="206"/>
                  </a:lnTo>
                  <a:lnTo>
                    <a:pt x="1055" y="209"/>
                  </a:lnTo>
                  <a:lnTo>
                    <a:pt x="1049" y="211"/>
                  </a:lnTo>
                  <a:lnTo>
                    <a:pt x="1044" y="215"/>
                  </a:lnTo>
                  <a:lnTo>
                    <a:pt x="1038" y="218"/>
                  </a:lnTo>
                  <a:lnTo>
                    <a:pt x="1033" y="224"/>
                  </a:lnTo>
                  <a:lnTo>
                    <a:pt x="1030" y="230"/>
                  </a:lnTo>
                  <a:lnTo>
                    <a:pt x="1027" y="237"/>
                  </a:lnTo>
                  <a:lnTo>
                    <a:pt x="1026" y="246"/>
                  </a:lnTo>
                  <a:lnTo>
                    <a:pt x="1025" y="255"/>
                  </a:lnTo>
                  <a:lnTo>
                    <a:pt x="1025" y="272"/>
                  </a:lnTo>
                  <a:lnTo>
                    <a:pt x="1026" y="284"/>
                  </a:lnTo>
                  <a:lnTo>
                    <a:pt x="1025" y="288"/>
                  </a:lnTo>
                  <a:lnTo>
                    <a:pt x="1022" y="293"/>
                  </a:lnTo>
                  <a:lnTo>
                    <a:pt x="1019" y="298"/>
                  </a:lnTo>
                  <a:lnTo>
                    <a:pt x="1014" y="303"/>
                  </a:lnTo>
                  <a:lnTo>
                    <a:pt x="1002" y="311"/>
                  </a:lnTo>
                  <a:lnTo>
                    <a:pt x="989" y="319"/>
                  </a:lnTo>
                  <a:lnTo>
                    <a:pt x="983" y="323"/>
                  </a:lnTo>
                  <a:lnTo>
                    <a:pt x="977" y="325"/>
                  </a:lnTo>
                  <a:lnTo>
                    <a:pt x="971" y="328"/>
                  </a:lnTo>
                  <a:lnTo>
                    <a:pt x="967" y="329"/>
                  </a:lnTo>
                  <a:lnTo>
                    <a:pt x="962" y="329"/>
                  </a:lnTo>
                  <a:lnTo>
                    <a:pt x="957" y="328"/>
                  </a:lnTo>
                  <a:lnTo>
                    <a:pt x="952" y="325"/>
                  </a:lnTo>
                  <a:lnTo>
                    <a:pt x="948" y="322"/>
                  </a:lnTo>
                  <a:lnTo>
                    <a:pt x="940" y="316"/>
                  </a:lnTo>
                  <a:lnTo>
                    <a:pt x="931" y="312"/>
                  </a:lnTo>
                  <a:lnTo>
                    <a:pt x="919" y="310"/>
                  </a:lnTo>
                  <a:lnTo>
                    <a:pt x="907" y="309"/>
                  </a:lnTo>
                  <a:lnTo>
                    <a:pt x="893" y="310"/>
                  </a:lnTo>
                  <a:lnTo>
                    <a:pt x="879" y="311"/>
                  </a:lnTo>
                  <a:lnTo>
                    <a:pt x="866" y="312"/>
                  </a:lnTo>
                  <a:lnTo>
                    <a:pt x="852" y="317"/>
                  </a:lnTo>
                  <a:lnTo>
                    <a:pt x="847" y="319"/>
                  </a:lnTo>
                  <a:lnTo>
                    <a:pt x="841" y="323"/>
                  </a:lnTo>
                  <a:lnTo>
                    <a:pt x="835" y="326"/>
                  </a:lnTo>
                  <a:lnTo>
                    <a:pt x="830" y="331"/>
                  </a:lnTo>
                  <a:lnTo>
                    <a:pt x="823" y="342"/>
                  </a:lnTo>
                  <a:lnTo>
                    <a:pt x="817" y="353"/>
                  </a:lnTo>
                  <a:lnTo>
                    <a:pt x="813" y="359"/>
                  </a:lnTo>
                  <a:lnTo>
                    <a:pt x="808" y="364"/>
                  </a:lnTo>
                  <a:lnTo>
                    <a:pt x="801" y="370"/>
                  </a:lnTo>
                  <a:lnTo>
                    <a:pt x="792" y="376"/>
                  </a:lnTo>
                  <a:lnTo>
                    <a:pt x="784" y="381"/>
                  </a:lnTo>
                  <a:lnTo>
                    <a:pt x="780" y="385"/>
                  </a:lnTo>
                  <a:lnTo>
                    <a:pt x="780" y="386"/>
                  </a:lnTo>
                  <a:lnTo>
                    <a:pt x="780" y="386"/>
                  </a:lnTo>
                  <a:lnTo>
                    <a:pt x="781" y="386"/>
                  </a:lnTo>
                  <a:lnTo>
                    <a:pt x="782" y="387"/>
                  </a:lnTo>
                  <a:lnTo>
                    <a:pt x="793" y="385"/>
                  </a:lnTo>
                  <a:lnTo>
                    <a:pt x="805" y="381"/>
                  </a:lnTo>
                  <a:lnTo>
                    <a:pt x="814" y="375"/>
                  </a:lnTo>
                  <a:lnTo>
                    <a:pt x="826" y="366"/>
                  </a:lnTo>
                  <a:lnTo>
                    <a:pt x="836" y="355"/>
                  </a:lnTo>
                  <a:lnTo>
                    <a:pt x="841" y="348"/>
                  </a:lnTo>
                  <a:lnTo>
                    <a:pt x="845" y="342"/>
                  </a:lnTo>
                  <a:lnTo>
                    <a:pt x="851" y="337"/>
                  </a:lnTo>
                  <a:lnTo>
                    <a:pt x="856" y="335"/>
                  </a:lnTo>
                  <a:lnTo>
                    <a:pt x="860" y="334"/>
                  </a:lnTo>
                  <a:lnTo>
                    <a:pt x="864" y="332"/>
                  </a:lnTo>
                  <a:lnTo>
                    <a:pt x="869" y="334"/>
                  </a:lnTo>
                  <a:lnTo>
                    <a:pt x="879" y="335"/>
                  </a:lnTo>
                  <a:lnTo>
                    <a:pt x="888" y="337"/>
                  </a:lnTo>
                  <a:lnTo>
                    <a:pt x="898" y="339"/>
                  </a:lnTo>
                  <a:lnTo>
                    <a:pt x="904" y="343"/>
                  </a:lnTo>
                  <a:lnTo>
                    <a:pt x="906" y="345"/>
                  </a:lnTo>
                  <a:lnTo>
                    <a:pt x="907" y="349"/>
                  </a:lnTo>
                  <a:lnTo>
                    <a:pt x="908" y="354"/>
                  </a:lnTo>
                  <a:lnTo>
                    <a:pt x="908" y="359"/>
                  </a:lnTo>
                  <a:lnTo>
                    <a:pt x="907" y="370"/>
                  </a:lnTo>
                  <a:lnTo>
                    <a:pt x="906" y="385"/>
                  </a:lnTo>
                  <a:lnTo>
                    <a:pt x="907" y="392"/>
                  </a:lnTo>
                  <a:lnTo>
                    <a:pt x="908" y="398"/>
                  </a:lnTo>
                  <a:lnTo>
                    <a:pt x="912" y="404"/>
                  </a:lnTo>
                  <a:lnTo>
                    <a:pt x="917" y="407"/>
                  </a:lnTo>
                  <a:lnTo>
                    <a:pt x="921" y="412"/>
                  </a:lnTo>
                  <a:lnTo>
                    <a:pt x="927" y="414"/>
                  </a:lnTo>
                  <a:lnTo>
                    <a:pt x="933" y="417"/>
                  </a:lnTo>
                  <a:lnTo>
                    <a:pt x="939" y="419"/>
                  </a:lnTo>
                  <a:lnTo>
                    <a:pt x="952" y="422"/>
                  </a:lnTo>
                  <a:lnTo>
                    <a:pt x="965" y="424"/>
                  </a:lnTo>
                  <a:lnTo>
                    <a:pt x="973" y="424"/>
                  </a:lnTo>
                  <a:lnTo>
                    <a:pt x="978" y="423"/>
                  </a:lnTo>
                  <a:lnTo>
                    <a:pt x="983" y="422"/>
                  </a:lnTo>
                  <a:lnTo>
                    <a:pt x="987" y="419"/>
                  </a:lnTo>
                  <a:lnTo>
                    <a:pt x="995" y="414"/>
                  </a:lnTo>
                  <a:lnTo>
                    <a:pt x="1003" y="412"/>
                  </a:lnTo>
                  <a:lnTo>
                    <a:pt x="1012" y="411"/>
                  </a:lnTo>
                  <a:lnTo>
                    <a:pt x="1021" y="410"/>
                  </a:lnTo>
                  <a:lnTo>
                    <a:pt x="1026" y="407"/>
                  </a:lnTo>
                  <a:lnTo>
                    <a:pt x="1030" y="405"/>
                  </a:lnTo>
                  <a:lnTo>
                    <a:pt x="1033" y="401"/>
                  </a:lnTo>
                  <a:lnTo>
                    <a:pt x="1036" y="397"/>
                  </a:lnTo>
                  <a:lnTo>
                    <a:pt x="1040" y="388"/>
                  </a:lnTo>
                  <a:lnTo>
                    <a:pt x="1043" y="380"/>
                  </a:lnTo>
                  <a:lnTo>
                    <a:pt x="1044" y="376"/>
                  </a:lnTo>
                  <a:lnTo>
                    <a:pt x="1047" y="373"/>
                  </a:lnTo>
                  <a:lnTo>
                    <a:pt x="1052" y="369"/>
                  </a:lnTo>
                  <a:lnTo>
                    <a:pt x="1057" y="364"/>
                  </a:lnTo>
                  <a:lnTo>
                    <a:pt x="1070" y="356"/>
                  </a:lnTo>
                  <a:lnTo>
                    <a:pt x="1083" y="344"/>
                  </a:lnTo>
                  <a:lnTo>
                    <a:pt x="1090" y="338"/>
                  </a:lnTo>
                  <a:lnTo>
                    <a:pt x="1099" y="334"/>
                  </a:lnTo>
                  <a:lnTo>
                    <a:pt x="1107" y="329"/>
                  </a:lnTo>
                  <a:lnTo>
                    <a:pt x="1115" y="325"/>
                  </a:lnTo>
                  <a:lnTo>
                    <a:pt x="1124" y="322"/>
                  </a:lnTo>
                  <a:lnTo>
                    <a:pt x="1132" y="319"/>
                  </a:lnTo>
                  <a:lnTo>
                    <a:pt x="1139" y="318"/>
                  </a:lnTo>
                  <a:lnTo>
                    <a:pt x="1145" y="317"/>
                  </a:lnTo>
                  <a:lnTo>
                    <a:pt x="1159" y="319"/>
                  </a:lnTo>
                  <a:lnTo>
                    <a:pt x="1175" y="324"/>
                  </a:lnTo>
                  <a:lnTo>
                    <a:pt x="1191" y="330"/>
                  </a:lnTo>
                  <a:lnTo>
                    <a:pt x="1208" y="337"/>
                  </a:lnTo>
                  <a:lnTo>
                    <a:pt x="1215" y="341"/>
                  </a:lnTo>
                  <a:lnTo>
                    <a:pt x="1222" y="347"/>
                  </a:lnTo>
                  <a:lnTo>
                    <a:pt x="1228" y="354"/>
                  </a:lnTo>
                  <a:lnTo>
                    <a:pt x="1235" y="361"/>
                  </a:lnTo>
                  <a:lnTo>
                    <a:pt x="1250" y="379"/>
                  </a:lnTo>
                  <a:lnTo>
                    <a:pt x="1264" y="399"/>
                  </a:lnTo>
                  <a:lnTo>
                    <a:pt x="1271" y="407"/>
                  </a:lnTo>
                  <a:lnTo>
                    <a:pt x="1278" y="414"/>
                  </a:lnTo>
                  <a:lnTo>
                    <a:pt x="1286" y="423"/>
                  </a:lnTo>
                  <a:lnTo>
                    <a:pt x="1296" y="430"/>
                  </a:lnTo>
                  <a:lnTo>
                    <a:pt x="1307" y="437"/>
                  </a:lnTo>
                  <a:lnTo>
                    <a:pt x="1317" y="443"/>
                  </a:lnTo>
                  <a:lnTo>
                    <a:pt x="1329" y="449"/>
                  </a:lnTo>
                  <a:lnTo>
                    <a:pt x="1341" y="454"/>
                  </a:lnTo>
                  <a:lnTo>
                    <a:pt x="1358" y="458"/>
                  </a:lnTo>
                  <a:lnTo>
                    <a:pt x="1374" y="462"/>
                  </a:lnTo>
                  <a:lnTo>
                    <a:pt x="1391" y="463"/>
                  </a:lnTo>
                  <a:lnTo>
                    <a:pt x="1405" y="463"/>
                  </a:lnTo>
                  <a:lnTo>
                    <a:pt x="1415" y="465"/>
                  </a:lnTo>
                  <a:lnTo>
                    <a:pt x="1423" y="469"/>
                  </a:lnTo>
                  <a:lnTo>
                    <a:pt x="1430" y="474"/>
                  </a:lnTo>
                  <a:lnTo>
                    <a:pt x="1437" y="476"/>
                  </a:lnTo>
                  <a:lnTo>
                    <a:pt x="1444" y="476"/>
                  </a:lnTo>
                  <a:lnTo>
                    <a:pt x="1456" y="474"/>
                  </a:lnTo>
                  <a:lnTo>
                    <a:pt x="1469" y="470"/>
                  </a:lnTo>
                  <a:lnTo>
                    <a:pt x="1479" y="467"/>
                  </a:lnTo>
                  <a:lnTo>
                    <a:pt x="1483" y="467"/>
                  </a:lnTo>
                  <a:lnTo>
                    <a:pt x="1486" y="465"/>
                  </a:lnTo>
                  <a:lnTo>
                    <a:pt x="1488" y="467"/>
                  </a:lnTo>
                  <a:lnTo>
                    <a:pt x="1491" y="467"/>
                  </a:lnTo>
                  <a:lnTo>
                    <a:pt x="1492" y="468"/>
                  </a:lnTo>
                  <a:lnTo>
                    <a:pt x="1493" y="470"/>
                  </a:lnTo>
                  <a:lnTo>
                    <a:pt x="1493" y="473"/>
                  </a:lnTo>
                  <a:lnTo>
                    <a:pt x="1493" y="475"/>
                  </a:lnTo>
                  <a:lnTo>
                    <a:pt x="1490" y="481"/>
                  </a:lnTo>
                  <a:lnTo>
                    <a:pt x="1485" y="487"/>
                  </a:lnTo>
                  <a:lnTo>
                    <a:pt x="1477" y="492"/>
                  </a:lnTo>
                  <a:lnTo>
                    <a:pt x="1467" y="498"/>
                  </a:lnTo>
                  <a:lnTo>
                    <a:pt x="1455" y="502"/>
                  </a:lnTo>
                  <a:lnTo>
                    <a:pt x="1439" y="509"/>
                  </a:lnTo>
                  <a:lnTo>
                    <a:pt x="1431" y="513"/>
                  </a:lnTo>
                  <a:lnTo>
                    <a:pt x="1423" y="517"/>
                  </a:lnTo>
                  <a:lnTo>
                    <a:pt x="1416" y="521"/>
                  </a:lnTo>
                  <a:lnTo>
                    <a:pt x="1410" y="525"/>
                  </a:lnTo>
                  <a:lnTo>
                    <a:pt x="1405" y="530"/>
                  </a:lnTo>
                  <a:lnTo>
                    <a:pt x="1403" y="534"/>
                  </a:lnTo>
                  <a:lnTo>
                    <a:pt x="1400" y="538"/>
                  </a:lnTo>
                  <a:lnTo>
                    <a:pt x="1399" y="542"/>
                  </a:lnTo>
                  <a:lnTo>
                    <a:pt x="1398" y="547"/>
                  </a:lnTo>
                  <a:lnTo>
                    <a:pt x="1393" y="556"/>
                  </a:lnTo>
                  <a:lnTo>
                    <a:pt x="1390" y="561"/>
                  </a:lnTo>
                  <a:lnTo>
                    <a:pt x="1389" y="565"/>
                  </a:lnTo>
                  <a:lnTo>
                    <a:pt x="1390" y="569"/>
                  </a:lnTo>
                  <a:lnTo>
                    <a:pt x="1391" y="572"/>
                  </a:lnTo>
                  <a:lnTo>
                    <a:pt x="1395" y="576"/>
                  </a:lnTo>
                  <a:lnTo>
                    <a:pt x="1398" y="578"/>
                  </a:lnTo>
                  <a:lnTo>
                    <a:pt x="1403" y="582"/>
                  </a:lnTo>
                  <a:lnTo>
                    <a:pt x="1409" y="583"/>
                  </a:lnTo>
                  <a:lnTo>
                    <a:pt x="1431" y="589"/>
                  </a:lnTo>
                  <a:lnTo>
                    <a:pt x="1444" y="591"/>
                  </a:lnTo>
                  <a:lnTo>
                    <a:pt x="1448" y="593"/>
                  </a:lnTo>
                  <a:lnTo>
                    <a:pt x="1450" y="595"/>
                  </a:lnTo>
                  <a:lnTo>
                    <a:pt x="1450" y="599"/>
                  </a:lnTo>
                  <a:lnTo>
                    <a:pt x="1450" y="602"/>
                  </a:lnTo>
                  <a:lnTo>
                    <a:pt x="1444" y="610"/>
                  </a:lnTo>
                  <a:lnTo>
                    <a:pt x="1437" y="620"/>
                  </a:lnTo>
                  <a:lnTo>
                    <a:pt x="1434" y="624"/>
                  </a:lnTo>
                  <a:lnTo>
                    <a:pt x="1428" y="627"/>
                  </a:lnTo>
                  <a:lnTo>
                    <a:pt x="1423" y="628"/>
                  </a:lnTo>
                  <a:lnTo>
                    <a:pt x="1417" y="628"/>
                  </a:lnTo>
                  <a:lnTo>
                    <a:pt x="1405" y="627"/>
                  </a:lnTo>
                  <a:lnTo>
                    <a:pt x="1396" y="625"/>
                  </a:lnTo>
                  <a:lnTo>
                    <a:pt x="1385" y="622"/>
                  </a:lnTo>
                  <a:lnTo>
                    <a:pt x="1373" y="621"/>
                  </a:lnTo>
                  <a:lnTo>
                    <a:pt x="1360" y="621"/>
                  </a:lnTo>
                  <a:lnTo>
                    <a:pt x="1347" y="621"/>
                  </a:lnTo>
                  <a:lnTo>
                    <a:pt x="1339" y="622"/>
                  </a:lnTo>
                  <a:lnTo>
                    <a:pt x="1330" y="625"/>
                  </a:lnTo>
                  <a:lnTo>
                    <a:pt x="1323" y="627"/>
                  </a:lnTo>
                  <a:lnTo>
                    <a:pt x="1317" y="631"/>
                  </a:lnTo>
                  <a:lnTo>
                    <a:pt x="1315" y="635"/>
                  </a:lnTo>
                  <a:lnTo>
                    <a:pt x="1314" y="641"/>
                  </a:lnTo>
                  <a:lnTo>
                    <a:pt x="1314" y="644"/>
                  </a:lnTo>
                  <a:lnTo>
                    <a:pt x="1314" y="647"/>
                  </a:lnTo>
                  <a:lnTo>
                    <a:pt x="1316" y="650"/>
                  </a:lnTo>
                  <a:lnTo>
                    <a:pt x="1317" y="652"/>
                  </a:lnTo>
                  <a:lnTo>
                    <a:pt x="1320" y="654"/>
                  </a:lnTo>
                  <a:lnTo>
                    <a:pt x="1323" y="656"/>
                  </a:lnTo>
                  <a:lnTo>
                    <a:pt x="1326" y="657"/>
                  </a:lnTo>
                  <a:lnTo>
                    <a:pt x="1329" y="657"/>
                  </a:lnTo>
                  <a:lnTo>
                    <a:pt x="1337" y="656"/>
                  </a:lnTo>
                  <a:lnTo>
                    <a:pt x="1343" y="657"/>
                  </a:lnTo>
                  <a:lnTo>
                    <a:pt x="1351" y="658"/>
                  </a:lnTo>
                  <a:lnTo>
                    <a:pt x="1355" y="660"/>
                  </a:lnTo>
                  <a:lnTo>
                    <a:pt x="1360" y="664"/>
                  </a:lnTo>
                  <a:lnTo>
                    <a:pt x="1364" y="669"/>
                  </a:lnTo>
                  <a:lnTo>
                    <a:pt x="1366" y="671"/>
                  </a:lnTo>
                  <a:lnTo>
                    <a:pt x="1368" y="672"/>
                  </a:lnTo>
                  <a:lnTo>
                    <a:pt x="1371" y="672"/>
                  </a:lnTo>
                  <a:lnTo>
                    <a:pt x="1372" y="672"/>
                  </a:lnTo>
                  <a:lnTo>
                    <a:pt x="1378" y="666"/>
                  </a:lnTo>
                  <a:lnTo>
                    <a:pt x="1383" y="660"/>
                  </a:lnTo>
                  <a:lnTo>
                    <a:pt x="1389" y="656"/>
                  </a:lnTo>
                  <a:lnTo>
                    <a:pt x="1395" y="652"/>
                  </a:lnTo>
                  <a:lnTo>
                    <a:pt x="1402" y="650"/>
                  </a:lnTo>
                  <a:lnTo>
                    <a:pt x="1409" y="649"/>
                  </a:lnTo>
                  <a:lnTo>
                    <a:pt x="1417" y="647"/>
                  </a:lnTo>
                  <a:lnTo>
                    <a:pt x="1427" y="647"/>
                  </a:lnTo>
                  <a:lnTo>
                    <a:pt x="1436" y="649"/>
                  </a:lnTo>
                  <a:lnTo>
                    <a:pt x="1443" y="650"/>
                  </a:lnTo>
                  <a:lnTo>
                    <a:pt x="1447" y="652"/>
                  </a:lnTo>
                  <a:lnTo>
                    <a:pt x="1449" y="653"/>
                  </a:lnTo>
                  <a:lnTo>
                    <a:pt x="1450" y="656"/>
                  </a:lnTo>
                  <a:lnTo>
                    <a:pt x="1450" y="658"/>
                  </a:lnTo>
                  <a:lnTo>
                    <a:pt x="1450" y="664"/>
                  </a:lnTo>
                  <a:lnTo>
                    <a:pt x="1448" y="669"/>
                  </a:lnTo>
                  <a:lnTo>
                    <a:pt x="1443" y="675"/>
                  </a:lnTo>
                  <a:lnTo>
                    <a:pt x="1435" y="683"/>
                  </a:lnTo>
                  <a:lnTo>
                    <a:pt x="1431" y="687"/>
                  </a:lnTo>
                  <a:lnTo>
                    <a:pt x="1430" y="690"/>
                  </a:lnTo>
                  <a:lnTo>
                    <a:pt x="1429" y="694"/>
                  </a:lnTo>
                  <a:lnTo>
                    <a:pt x="1430" y="696"/>
                  </a:lnTo>
                  <a:lnTo>
                    <a:pt x="1435" y="702"/>
                  </a:lnTo>
                  <a:lnTo>
                    <a:pt x="1441" y="707"/>
                  </a:lnTo>
                  <a:lnTo>
                    <a:pt x="1447" y="710"/>
                  </a:lnTo>
                  <a:lnTo>
                    <a:pt x="1452" y="714"/>
                  </a:lnTo>
                  <a:lnTo>
                    <a:pt x="1453" y="715"/>
                  </a:lnTo>
                  <a:lnTo>
                    <a:pt x="1453" y="717"/>
                  </a:lnTo>
                  <a:lnTo>
                    <a:pt x="1452" y="720"/>
                  </a:lnTo>
                  <a:lnTo>
                    <a:pt x="1449" y="721"/>
                  </a:lnTo>
                  <a:lnTo>
                    <a:pt x="1444" y="727"/>
                  </a:lnTo>
                  <a:lnTo>
                    <a:pt x="1441" y="732"/>
                  </a:lnTo>
                  <a:lnTo>
                    <a:pt x="1441" y="736"/>
                  </a:lnTo>
                  <a:lnTo>
                    <a:pt x="1441" y="741"/>
                  </a:lnTo>
                  <a:lnTo>
                    <a:pt x="1442" y="745"/>
                  </a:lnTo>
                  <a:lnTo>
                    <a:pt x="1443" y="748"/>
                  </a:lnTo>
                  <a:lnTo>
                    <a:pt x="1448" y="748"/>
                  </a:lnTo>
                  <a:lnTo>
                    <a:pt x="1454" y="745"/>
                  </a:lnTo>
                  <a:lnTo>
                    <a:pt x="1459" y="742"/>
                  </a:lnTo>
                  <a:lnTo>
                    <a:pt x="1461" y="742"/>
                  </a:lnTo>
                  <a:lnTo>
                    <a:pt x="1463" y="742"/>
                  </a:lnTo>
                  <a:lnTo>
                    <a:pt x="1466" y="744"/>
                  </a:lnTo>
                  <a:lnTo>
                    <a:pt x="1466" y="745"/>
                  </a:lnTo>
                  <a:lnTo>
                    <a:pt x="1467" y="748"/>
                  </a:lnTo>
                  <a:lnTo>
                    <a:pt x="1466" y="753"/>
                  </a:lnTo>
                  <a:lnTo>
                    <a:pt x="1465" y="758"/>
                  </a:lnTo>
                  <a:lnTo>
                    <a:pt x="1463" y="763"/>
                  </a:lnTo>
                  <a:lnTo>
                    <a:pt x="1460" y="769"/>
                  </a:lnTo>
                  <a:lnTo>
                    <a:pt x="1456" y="773"/>
                  </a:lnTo>
                  <a:lnTo>
                    <a:pt x="1452" y="777"/>
                  </a:lnTo>
                  <a:lnTo>
                    <a:pt x="1442" y="784"/>
                  </a:lnTo>
                  <a:lnTo>
                    <a:pt x="1434" y="789"/>
                  </a:lnTo>
                  <a:lnTo>
                    <a:pt x="1425" y="792"/>
                  </a:lnTo>
                  <a:lnTo>
                    <a:pt x="1418" y="792"/>
                  </a:lnTo>
                  <a:lnTo>
                    <a:pt x="1416" y="792"/>
                  </a:lnTo>
                  <a:lnTo>
                    <a:pt x="1414" y="791"/>
                  </a:lnTo>
                  <a:lnTo>
                    <a:pt x="1411" y="789"/>
                  </a:lnTo>
                  <a:lnTo>
                    <a:pt x="1410" y="786"/>
                  </a:lnTo>
                  <a:lnTo>
                    <a:pt x="1408" y="778"/>
                  </a:lnTo>
                  <a:lnTo>
                    <a:pt x="1406" y="765"/>
                  </a:lnTo>
                  <a:lnTo>
                    <a:pt x="1405" y="753"/>
                  </a:lnTo>
                  <a:lnTo>
                    <a:pt x="1405" y="742"/>
                  </a:lnTo>
                  <a:lnTo>
                    <a:pt x="1405" y="733"/>
                  </a:lnTo>
                  <a:lnTo>
                    <a:pt x="1405" y="726"/>
                  </a:lnTo>
                  <a:lnTo>
                    <a:pt x="1404" y="721"/>
                  </a:lnTo>
                  <a:lnTo>
                    <a:pt x="1403" y="717"/>
                  </a:lnTo>
                  <a:lnTo>
                    <a:pt x="1398" y="714"/>
                  </a:lnTo>
                  <a:lnTo>
                    <a:pt x="1391" y="713"/>
                  </a:lnTo>
                  <a:lnTo>
                    <a:pt x="1385" y="712"/>
                  </a:lnTo>
                  <a:lnTo>
                    <a:pt x="1383" y="713"/>
                  </a:lnTo>
                  <a:lnTo>
                    <a:pt x="1381" y="716"/>
                  </a:lnTo>
                  <a:lnTo>
                    <a:pt x="1384" y="723"/>
                  </a:lnTo>
                  <a:lnTo>
                    <a:pt x="1385" y="735"/>
                  </a:lnTo>
                  <a:lnTo>
                    <a:pt x="1385" y="751"/>
                  </a:lnTo>
                  <a:lnTo>
                    <a:pt x="1385" y="766"/>
                  </a:lnTo>
                  <a:lnTo>
                    <a:pt x="1385" y="779"/>
                  </a:lnTo>
                  <a:lnTo>
                    <a:pt x="1385" y="783"/>
                  </a:lnTo>
                  <a:lnTo>
                    <a:pt x="1383" y="785"/>
                  </a:lnTo>
                  <a:lnTo>
                    <a:pt x="1380" y="788"/>
                  </a:lnTo>
                  <a:lnTo>
                    <a:pt x="1377" y="789"/>
                  </a:lnTo>
                  <a:lnTo>
                    <a:pt x="1370" y="790"/>
                  </a:lnTo>
                  <a:lnTo>
                    <a:pt x="1361" y="792"/>
                  </a:lnTo>
                  <a:lnTo>
                    <a:pt x="1353" y="795"/>
                  </a:lnTo>
                  <a:lnTo>
                    <a:pt x="1345" y="795"/>
                  </a:lnTo>
                  <a:lnTo>
                    <a:pt x="1337" y="792"/>
                  </a:lnTo>
                  <a:lnTo>
                    <a:pt x="1333" y="790"/>
                  </a:lnTo>
                  <a:lnTo>
                    <a:pt x="1330" y="785"/>
                  </a:lnTo>
                  <a:lnTo>
                    <a:pt x="1328" y="779"/>
                  </a:lnTo>
                  <a:lnTo>
                    <a:pt x="1327" y="773"/>
                  </a:lnTo>
                  <a:lnTo>
                    <a:pt x="1326" y="765"/>
                  </a:lnTo>
                  <a:lnTo>
                    <a:pt x="1324" y="759"/>
                  </a:lnTo>
                  <a:lnTo>
                    <a:pt x="1322" y="755"/>
                  </a:lnTo>
                  <a:lnTo>
                    <a:pt x="1320" y="754"/>
                  </a:lnTo>
                  <a:lnTo>
                    <a:pt x="1318" y="754"/>
                  </a:lnTo>
                  <a:lnTo>
                    <a:pt x="1317" y="755"/>
                  </a:lnTo>
                  <a:lnTo>
                    <a:pt x="1316" y="758"/>
                  </a:lnTo>
                  <a:lnTo>
                    <a:pt x="1311" y="763"/>
                  </a:lnTo>
                  <a:lnTo>
                    <a:pt x="1304" y="766"/>
                  </a:lnTo>
                  <a:lnTo>
                    <a:pt x="1297" y="779"/>
                  </a:lnTo>
                  <a:lnTo>
                    <a:pt x="1286" y="803"/>
                  </a:lnTo>
                  <a:lnTo>
                    <a:pt x="1276" y="827"/>
                  </a:lnTo>
                  <a:lnTo>
                    <a:pt x="1271" y="838"/>
                  </a:lnTo>
                  <a:lnTo>
                    <a:pt x="1271" y="840"/>
                  </a:lnTo>
                  <a:lnTo>
                    <a:pt x="1273" y="841"/>
                  </a:lnTo>
                  <a:lnTo>
                    <a:pt x="1276" y="842"/>
                  </a:lnTo>
                  <a:lnTo>
                    <a:pt x="1279" y="842"/>
                  </a:lnTo>
                  <a:lnTo>
                    <a:pt x="1289" y="841"/>
                  </a:lnTo>
                  <a:lnTo>
                    <a:pt x="1298" y="839"/>
                  </a:lnTo>
                  <a:lnTo>
                    <a:pt x="1305" y="835"/>
                  </a:lnTo>
                  <a:lnTo>
                    <a:pt x="1313" y="834"/>
                  </a:lnTo>
                  <a:lnTo>
                    <a:pt x="1321" y="833"/>
                  </a:lnTo>
                  <a:lnTo>
                    <a:pt x="1332" y="834"/>
                  </a:lnTo>
                  <a:lnTo>
                    <a:pt x="1334" y="835"/>
                  </a:lnTo>
                  <a:lnTo>
                    <a:pt x="1336" y="836"/>
                  </a:lnTo>
                  <a:lnTo>
                    <a:pt x="1337" y="840"/>
                  </a:lnTo>
                  <a:lnTo>
                    <a:pt x="1339" y="842"/>
                  </a:lnTo>
                  <a:lnTo>
                    <a:pt x="1341" y="849"/>
                  </a:lnTo>
                  <a:lnTo>
                    <a:pt x="1345" y="854"/>
                  </a:lnTo>
                  <a:lnTo>
                    <a:pt x="1348" y="858"/>
                  </a:lnTo>
                  <a:lnTo>
                    <a:pt x="1353" y="860"/>
                  </a:lnTo>
                  <a:lnTo>
                    <a:pt x="1357" y="860"/>
                  </a:lnTo>
                  <a:lnTo>
                    <a:pt x="1360" y="861"/>
                  </a:lnTo>
                  <a:lnTo>
                    <a:pt x="1365" y="862"/>
                  </a:lnTo>
                  <a:lnTo>
                    <a:pt x="1368" y="866"/>
                  </a:lnTo>
                  <a:lnTo>
                    <a:pt x="1372" y="872"/>
                  </a:lnTo>
                  <a:lnTo>
                    <a:pt x="1374" y="880"/>
                  </a:lnTo>
                  <a:lnTo>
                    <a:pt x="1376" y="890"/>
                  </a:lnTo>
                  <a:lnTo>
                    <a:pt x="1376" y="902"/>
                  </a:lnTo>
                  <a:lnTo>
                    <a:pt x="1374" y="906"/>
                  </a:lnTo>
                  <a:lnTo>
                    <a:pt x="1373" y="910"/>
                  </a:lnTo>
                  <a:lnTo>
                    <a:pt x="1372" y="912"/>
                  </a:lnTo>
                  <a:lnTo>
                    <a:pt x="1370" y="914"/>
                  </a:lnTo>
                  <a:lnTo>
                    <a:pt x="1367" y="914"/>
                  </a:lnTo>
                  <a:lnTo>
                    <a:pt x="1364" y="914"/>
                  </a:lnTo>
                  <a:lnTo>
                    <a:pt x="1358" y="911"/>
                  </a:lnTo>
                  <a:lnTo>
                    <a:pt x="1352" y="909"/>
                  </a:lnTo>
                  <a:lnTo>
                    <a:pt x="1346" y="905"/>
                  </a:lnTo>
                  <a:lnTo>
                    <a:pt x="1339" y="903"/>
                  </a:lnTo>
                  <a:lnTo>
                    <a:pt x="1330" y="901"/>
                  </a:lnTo>
                  <a:lnTo>
                    <a:pt x="1322" y="899"/>
                  </a:lnTo>
                  <a:lnTo>
                    <a:pt x="1315" y="899"/>
                  </a:lnTo>
                  <a:lnTo>
                    <a:pt x="1309" y="902"/>
                  </a:lnTo>
                  <a:lnTo>
                    <a:pt x="1308" y="903"/>
                  </a:lnTo>
                  <a:lnTo>
                    <a:pt x="1305" y="905"/>
                  </a:lnTo>
                  <a:lnTo>
                    <a:pt x="1305" y="908"/>
                  </a:lnTo>
                  <a:lnTo>
                    <a:pt x="1305" y="911"/>
                  </a:lnTo>
                  <a:lnTo>
                    <a:pt x="1307" y="914"/>
                  </a:lnTo>
                  <a:lnTo>
                    <a:pt x="1308" y="916"/>
                  </a:lnTo>
                  <a:lnTo>
                    <a:pt x="1310" y="918"/>
                  </a:lnTo>
                  <a:lnTo>
                    <a:pt x="1314" y="921"/>
                  </a:lnTo>
                  <a:lnTo>
                    <a:pt x="1321" y="924"/>
                  </a:lnTo>
                  <a:lnTo>
                    <a:pt x="1330" y="928"/>
                  </a:lnTo>
                  <a:lnTo>
                    <a:pt x="1348" y="934"/>
                  </a:lnTo>
                  <a:lnTo>
                    <a:pt x="1361" y="940"/>
                  </a:lnTo>
                  <a:lnTo>
                    <a:pt x="1365" y="943"/>
                  </a:lnTo>
                  <a:lnTo>
                    <a:pt x="1367" y="947"/>
                  </a:lnTo>
                  <a:lnTo>
                    <a:pt x="1370" y="950"/>
                  </a:lnTo>
                  <a:lnTo>
                    <a:pt x="1371" y="955"/>
                  </a:lnTo>
                  <a:lnTo>
                    <a:pt x="1372" y="960"/>
                  </a:lnTo>
                  <a:lnTo>
                    <a:pt x="1371" y="965"/>
                  </a:lnTo>
                  <a:lnTo>
                    <a:pt x="1370" y="971"/>
                  </a:lnTo>
                  <a:lnTo>
                    <a:pt x="1367" y="977"/>
                  </a:lnTo>
                  <a:lnTo>
                    <a:pt x="1360" y="987"/>
                  </a:lnTo>
                  <a:lnTo>
                    <a:pt x="1354" y="993"/>
                  </a:lnTo>
                  <a:lnTo>
                    <a:pt x="1348" y="998"/>
                  </a:lnTo>
                  <a:lnTo>
                    <a:pt x="1343" y="1002"/>
                  </a:lnTo>
                  <a:lnTo>
                    <a:pt x="1340" y="1004"/>
                  </a:lnTo>
                  <a:lnTo>
                    <a:pt x="1335" y="1006"/>
                  </a:lnTo>
                  <a:lnTo>
                    <a:pt x="1330" y="1007"/>
                  </a:lnTo>
                  <a:lnTo>
                    <a:pt x="1326" y="1009"/>
                  </a:lnTo>
                  <a:lnTo>
                    <a:pt x="1315" y="1011"/>
                  </a:lnTo>
                  <a:lnTo>
                    <a:pt x="1304" y="1012"/>
                  </a:lnTo>
                  <a:lnTo>
                    <a:pt x="1299" y="1015"/>
                  </a:lnTo>
                  <a:lnTo>
                    <a:pt x="1297" y="1017"/>
                  </a:lnTo>
                  <a:lnTo>
                    <a:pt x="1297" y="1021"/>
                  </a:lnTo>
                  <a:lnTo>
                    <a:pt x="1298" y="1025"/>
                  </a:lnTo>
                  <a:lnTo>
                    <a:pt x="1302" y="1035"/>
                  </a:lnTo>
                  <a:lnTo>
                    <a:pt x="1308" y="1043"/>
                  </a:lnTo>
                  <a:lnTo>
                    <a:pt x="1315" y="1053"/>
                  </a:lnTo>
                  <a:lnTo>
                    <a:pt x="1324" y="1063"/>
                  </a:lnTo>
                  <a:lnTo>
                    <a:pt x="1336" y="1073"/>
                  </a:lnTo>
                  <a:lnTo>
                    <a:pt x="1345" y="1079"/>
                  </a:lnTo>
                  <a:lnTo>
                    <a:pt x="1353" y="1081"/>
                  </a:lnTo>
                  <a:lnTo>
                    <a:pt x="1360" y="1085"/>
                  </a:lnTo>
                  <a:lnTo>
                    <a:pt x="1364" y="1087"/>
                  </a:lnTo>
                  <a:lnTo>
                    <a:pt x="1365" y="1088"/>
                  </a:lnTo>
                  <a:lnTo>
                    <a:pt x="1365" y="1089"/>
                  </a:lnTo>
                  <a:lnTo>
                    <a:pt x="1364" y="1092"/>
                  </a:lnTo>
                  <a:lnTo>
                    <a:pt x="1360" y="1097"/>
                  </a:lnTo>
                  <a:lnTo>
                    <a:pt x="1358" y="1104"/>
                  </a:lnTo>
                  <a:lnTo>
                    <a:pt x="1355" y="1113"/>
                  </a:lnTo>
                  <a:lnTo>
                    <a:pt x="1354" y="1124"/>
                  </a:lnTo>
                  <a:lnTo>
                    <a:pt x="1355" y="1130"/>
                  </a:lnTo>
                  <a:lnTo>
                    <a:pt x="1358" y="1136"/>
                  </a:lnTo>
                  <a:lnTo>
                    <a:pt x="1361" y="1141"/>
                  </a:lnTo>
                  <a:lnTo>
                    <a:pt x="1366" y="1147"/>
                  </a:lnTo>
                  <a:lnTo>
                    <a:pt x="1376" y="1155"/>
                  </a:lnTo>
                  <a:lnTo>
                    <a:pt x="1381" y="1161"/>
                  </a:lnTo>
                  <a:lnTo>
                    <a:pt x="1385" y="1167"/>
                  </a:lnTo>
                  <a:lnTo>
                    <a:pt x="1390" y="1174"/>
                  </a:lnTo>
                  <a:lnTo>
                    <a:pt x="1392" y="1182"/>
                  </a:lnTo>
                  <a:lnTo>
                    <a:pt x="1393" y="1191"/>
                  </a:lnTo>
                  <a:lnTo>
                    <a:pt x="1393" y="1194"/>
                  </a:lnTo>
                  <a:lnTo>
                    <a:pt x="1392" y="1198"/>
                  </a:lnTo>
                  <a:lnTo>
                    <a:pt x="1391" y="1200"/>
                  </a:lnTo>
                  <a:lnTo>
                    <a:pt x="1389" y="1202"/>
                  </a:lnTo>
                  <a:lnTo>
                    <a:pt x="1383" y="1205"/>
                  </a:lnTo>
                  <a:lnTo>
                    <a:pt x="1378" y="1205"/>
                  </a:lnTo>
                  <a:lnTo>
                    <a:pt x="1372" y="1204"/>
                  </a:lnTo>
                  <a:lnTo>
                    <a:pt x="1366" y="1199"/>
                  </a:lnTo>
                  <a:lnTo>
                    <a:pt x="1360" y="1194"/>
                  </a:lnTo>
                  <a:lnTo>
                    <a:pt x="1355" y="1189"/>
                  </a:lnTo>
                  <a:lnTo>
                    <a:pt x="1351" y="1185"/>
                  </a:lnTo>
                  <a:lnTo>
                    <a:pt x="1345" y="1181"/>
                  </a:lnTo>
                  <a:lnTo>
                    <a:pt x="1341" y="1180"/>
                  </a:lnTo>
                  <a:lnTo>
                    <a:pt x="1337" y="1179"/>
                  </a:lnTo>
                  <a:lnTo>
                    <a:pt x="1333" y="1177"/>
                  </a:lnTo>
                  <a:lnTo>
                    <a:pt x="1328" y="1177"/>
                  </a:lnTo>
                  <a:lnTo>
                    <a:pt x="1322" y="1179"/>
                  </a:lnTo>
                  <a:lnTo>
                    <a:pt x="1318" y="1180"/>
                  </a:lnTo>
                  <a:lnTo>
                    <a:pt x="1316" y="1181"/>
                  </a:lnTo>
                  <a:lnTo>
                    <a:pt x="1314" y="1183"/>
                  </a:lnTo>
                  <a:lnTo>
                    <a:pt x="1311" y="1191"/>
                  </a:lnTo>
                  <a:lnTo>
                    <a:pt x="1310" y="1200"/>
                  </a:lnTo>
                  <a:lnTo>
                    <a:pt x="1309" y="1206"/>
                  </a:lnTo>
                  <a:lnTo>
                    <a:pt x="1308" y="1211"/>
                  </a:lnTo>
                  <a:lnTo>
                    <a:pt x="1307" y="1215"/>
                  </a:lnTo>
                  <a:lnTo>
                    <a:pt x="1304" y="1219"/>
                  </a:lnTo>
                  <a:lnTo>
                    <a:pt x="1302" y="1223"/>
                  </a:lnTo>
                  <a:lnTo>
                    <a:pt x="1298" y="1225"/>
                  </a:lnTo>
                  <a:lnTo>
                    <a:pt x="1296" y="1227"/>
                  </a:lnTo>
                  <a:lnTo>
                    <a:pt x="1292" y="1229"/>
                  </a:lnTo>
                  <a:lnTo>
                    <a:pt x="1290" y="1230"/>
                  </a:lnTo>
                  <a:lnTo>
                    <a:pt x="1289" y="1232"/>
                  </a:lnTo>
                  <a:lnTo>
                    <a:pt x="1290" y="1236"/>
                  </a:lnTo>
                  <a:lnTo>
                    <a:pt x="1292" y="1239"/>
                  </a:lnTo>
                  <a:lnTo>
                    <a:pt x="1295" y="1243"/>
                  </a:lnTo>
                  <a:lnTo>
                    <a:pt x="1296" y="1248"/>
                  </a:lnTo>
                  <a:lnTo>
                    <a:pt x="1297" y="1252"/>
                  </a:lnTo>
                  <a:lnTo>
                    <a:pt x="1298" y="1258"/>
                  </a:lnTo>
                  <a:lnTo>
                    <a:pt x="1297" y="1262"/>
                  </a:lnTo>
                  <a:lnTo>
                    <a:pt x="1295" y="1265"/>
                  </a:lnTo>
                  <a:lnTo>
                    <a:pt x="1291" y="1268"/>
                  </a:lnTo>
                  <a:lnTo>
                    <a:pt x="1288" y="1269"/>
                  </a:lnTo>
                  <a:lnTo>
                    <a:pt x="1284" y="1269"/>
                  </a:lnTo>
                  <a:lnTo>
                    <a:pt x="1280" y="1268"/>
                  </a:lnTo>
                  <a:lnTo>
                    <a:pt x="1277" y="1265"/>
                  </a:lnTo>
                  <a:lnTo>
                    <a:pt x="1276" y="1262"/>
                  </a:lnTo>
                  <a:lnTo>
                    <a:pt x="1273" y="1259"/>
                  </a:lnTo>
                  <a:lnTo>
                    <a:pt x="1271" y="1256"/>
                  </a:lnTo>
                  <a:lnTo>
                    <a:pt x="1269" y="1255"/>
                  </a:lnTo>
                  <a:lnTo>
                    <a:pt x="1266" y="1252"/>
                  </a:lnTo>
                  <a:lnTo>
                    <a:pt x="1264" y="1252"/>
                  </a:lnTo>
                  <a:lnTo>
                    <a:pt x="1261" y="1252"/>
                  </a:lnTo>
                  <a:lnTo>
                    <a:pt x="1259" y="1254"/>
                  </a:lnTo>
                  <a:lnTo>
                    <a:pt x="1257" y="1255"/>
                  </a:lnTo>
                  <a:lnTo>
                    <a:pt x="1254" y="1257"/>
                  </a:lnTo>
                  <a:lnTo>
                    <a:pt x="1253" y="1259"/>
                  </a:lnTo>
                  <a:lnTo>
                    <a:pt x="1252" y="1263"/>
                  </a:lnTo>
                  <a:lnTo>
                    <a:pt x="1251" y="1267"/>
                  </a:lnTo>
                  <a:lnTo>
                    <a:pt x="1251" y="1270"/>
                  </a:lnTo>
                  <a:lnTo>
                    <a:pt x="1252" y="1273"/>
                  </a:lnTo>
                  <a:lnTo>
                    <a:pt x="1253" y="1275"/>
                  </a:lnTo>
                  <a:lnTo>
                    <a:pt x="1255" y="1277"/>
                  </a:lnTo>
                  <a:lnTo>
                    <a:pt x="1259" y="1280"/>
                  </a:lnTo>
                  <a:lnTo>
                    <a:pt x="1261" y="1283"/>
                  </a:lnTo>
                  <a:lnTo>
                    <a:pt x="1261" y="1287"/>
                  </a:lnTo>
                  <a:lnTo>
                    <a:pt x="1261" y="1293"/>
                  </a:lnTo>
                  <a:lnTo>
                    <a:pt x="1261" y="1295"/>
                  </a:lnTo>
                  <a:lnTo>
                    <a:pt x="1260" y="1297"/>
                  </a:lnTo>
                  <a:lnTo>
                    <a:pt x="1259" y="1299"/>
                  </a:lnTo>
                  <a:lnTo>
                    <a:pt x="1257" y="1301"/>
                  </a:lnTo>
                  <a:lnTo>
                    <a:pt x="1251" y="1303"/>
                  </a:lnTo>
                  <a:lnTo>
                    <a:pt x="1244" y="1305"/>
                  </a:lnTo>
                  <a:lnTo>
                    <a:pt x="1238" y="1305"/>
                  </a:lnTo>
                  <a:lnTo>
                    <a:pt x="1233" y="1307"/>
                  </a:lnTo>
                  <a:lnTo>
                    <a:pt x="1229" y="1309"/>
                  </a:lnTo>
                  <a:lnTo>
                    <a:pt x="1223" y="1313"/>
                  </a:lnTo>
                  <a:lnTo>
                    <a:pt x="1220" y="1315"/>
                  </a:lnTo>
                  <a:lnTo>
                    <a:pt x="1216" y="1317"/>
                  </a:lnTo>
                  <a:lnTo>
                    <a:pt x="1214" y="1317"/>
                  </a:lnTo>
                  <a:lnTo>
                    <a:pt x="1210" y="1315"/>
                  </a:lnTo>
                  <a:lnTo>
                    <a:pt x="1207" y="1313"/>
                  </a:lnTo>
                  <a:lnTo>
                    <a:pt x="1203" y="1308"/>
                  </a:lnTo>
                  <a:lnTo>
                    <a:pt x="1201" y="1300"/>
                  </a:lnTo>
                  <a:lnTo>
                    <a:pt x="1198" y="1289"/>
                  </a:lnTo>
                  <a:lnTo>
                    <a:pt x="1200" y="1284"/>
                  </a:lnTo>
                  <a:lnTo>
                    <a:pt x="1202" y="1280"/>
                  </a:lnTo>
                  <a:lnTo>
                    <a:pt x="1206" y="1275"/>
                  </a:lnTo>
                  <a:lnTo>
                    <a:pt x="1211" y="1273"/>
                  </a:lnTo>
                  <a:lnTo>
                    <a:pt x="1215" y="1271"/>
                  </a:lnTo>
                  <a:lnTo>
                    <a:pt x="1217" y="1270"/>
                  </a:lnTo>
                  <a:lnTo>
                    <a:pt x="1220" y="1268"/>
                  </a:lnTo>
                  <a:lnTo>
                    <a:pt x="1222" y="1264"/>
                  </a:lnTo>
                  <a:lnTo>
                    <a:pt x="1226" y="1258"/>
                  </a:lnTo>
                  <a:lnTo>
                    <a:pt x="1229" y="1250"/>
                  </a:lnTo>
                  <a:lnTo>
                    <a:pt x="1239" y="1240"/>
                  </a:lnTo>
                  <a:lnTo>
                    <a:pt x="1250" y="1232"/>
                  </a:lnTo>
                  <a:lnTo>
                    <a:pt x="1251" y="1225"/>
                  </a:lnTo>
                  <a:lnTo>
                    <a:pt x="1250" y="1218"/>
                  </a:lnTo>
                  <a:lnTo>
                    <a:pt x="1248" y="1212"/>
                  </a:lnTo>
                  <a:lnTo>
                    <a:pt x="1248" y="1206"/>
                  </a:lnTo>
                  <a:lnTo>
                    <a:pt x="1247" y="1198"/>
                  </a:lnTo>
                  <a:lnTo>
                    <a:pt x="1247" y="1189"/>
                  </a:lnTo>
                  <a:lnTo>
                    <a:pt x="1245" y="1183"/>
                  </a:lnTo>
                  <a:lnTo>
                    <a:pt x="1242" y="1179"/>
                  </a:lnTo>
                  <a:lnTo>
                    <a:pt x="1234" y="1175"/>
                  </a:lnTo>
                  <a:lnTo>
                    <a:pt x="1222" y="1170"/>
                  </a:lnTo>
                  <a:lnTo>
                    <a:pt x="1220" y="1170"/>
                  </a:lnTo>
                  <a:lnTo>
                    <a:pt x="1217" y="1172"/>
                  </a:lnTo>
                  <a:lnTo>
                    <a:pt x="1213" y="1175"/>
                  </a:lnTo>
                  <a:lnTo>
                    <a:pt x="1209" y="1177"/>
                  </a:lnTo>
                  <a:lnTo>
                    <a:pt x="1202" y="1185"/>
                  </a:lnTo>
                  <a:lnTo>
                    <a:pt x="1198" y="1191"/>
                  </a:lnTo>
                  <a:lnTo>
                    <a:pt x="1195" y="1194"/>
                  </a:lnTo>
                  <a:lnTo>
                    <a:pt x="1190" y="1196"/>
                  </a:lnTo>
                  <a:lnTo>
                    <a:pt x="1185" y="1198"/>
                  </a:lnTo>
                  <a:lnTo>
                    <a:pt x="1178" y="1198"/>
                  </a:lnTo>
                  <a:lnTo>
                    <a:pt x="1172" y="1199"/>
                  </a:lnTo>
                  <a:lnTo>
                    <a:pt x="1167" y="1200"/>
                  </a:lnTo>
                  <a:lnTo>
                    <a:pt x="1163" y="1202"/>
                  </a:lnTo>
                  <a:lnTo>
                    <a:pt x="1162" y="1205"/>
                  </a:lnTo>
                  <a:lnTo>
                    <a:pt x="1162" y="1208"/>
                  </a:lnTo>
                  <a:lnTo>
                    <a:pt x="1162" y="1212"/>
                  </a:lnTo>
                  <a:lnTo>
                    <a:pt x="1164" y="1213"/>
                  </a:lnTo>
                  <a:lnTo>
                    <a:pt x="1165" y="1215"/>
                  </a:lnTo>
                  <a:lnTo>
                    <a:pt x="1171" y="1218"/>
                  </a:lnTo>
                  <a:lnTo>
                    <a:pt x="1178" y="1219"/>
                  </a:lnTo>
                  <a:lnTo>
                    <a:pt x="1183" y="1221"/>
                  </a:lnTo>
                  <a:lnTo>
                    <a:pt x="1187" y="1224"/>
                  </a:lnTo>
                  <a:lnTo>
                    <a:pt x="1189" y="1226"/>
                  </a:lnTo>
                  <a:lnTo>
                    <a:pt x="1192" y="1230"/>
                  </a:lnTo>
                  <a:lnTo>
                    <a:pt x="1195" y="1233"/>
                  </a:lnTo>
                  <a:lnTo>
                    <a:pt x="1196" y="1238"/>
                  </a:lnTo>
                  <a:lnTo>
                    <a:pt x="1196" y="1242"/>
                  </a:lnTo>
                  <a:lnTo>
                    <a:pt x="1196" y="1246"/>
                  </a:lnTo>
                  <a:lnTo>
                    <a:pt x="1195" y="1250"/>
                  </a:lnTo>
                  <a:lnTo>
                    <a:pt x="1192" y="1255"/>
                  </a:lnTo>
                  <a:lnTo>
                    <a:pt x="1190" y="1258"/>
                  </a:lnTo>
                  <a:lnTo>
                    <a:pt x="1187" y="1263"/>
                  </a:lnTo>
                  <a:lnTo>
                    <a:pt x="1178" y="1270"/>
                  </a:lnTo>
                  <a:lnTo>
                    <a:pt x="1169" y="1275"/>
                  </a:lnTo>
                  <a:lnTo>
                    <a:pt x="1165" y="1277"/>
                  </a:lnTo>
                  <a:lnTo>
                    <a:pt x="1162" y="1281"/>
                  </a:lnTo>
                  <a:lnTo>
                    <a:pt x="1159" y="1284"/>
                  </a:lnTo>
                  <a:lnTo>
                    <a:pt x="1157" y="1289"/>
                  </a:lnTo>
                  <a:lnTo>
                    <a:pt x="1156" y="1297"/>
                  </a:lnTo>
                  <a:lnTo>
                    <a:pt x="1156" y="1305"/>
                  </a:lnTo>
                  <a:lnTo>
                    <a:pt x="1157" y="1313"/>
                  </a:lnTo>
                  <a:lnTo>
                    <a:pt x="1157" y="1322"/>
                  </a:lnTo>
                  <a:lnTo>
                    <a:pt x="1156" y="1332"/>
                  </a:lnTo>
                  <a:lnTo>
                    <a:pt x="1153" y="1341"/>
                  </a:lnTo>
                  <a:lnTo>
                    <a:pt x="1151" y="1345"/>
                  </a:lnTo>
                  <a:lnTo>
                    <a:pt x="1148" y="1349"/>
                  </a:lnTo>
                  <a:lnTo>
                    <a:pt x="1145" y="1350"/>
                  </a:lnTo>
                  <a:lnTo>
                    <a:pt x="1143" y="1351"/>
                  </a:lnTo>
                  <a:lnTo>
                    <a:pt x="1139" y="1351"/>
                  </a:lnTo>
                  <a:lnTo>
                    <a:pt x="1135" y="1350"/>
                  </a:lnTo>
                  <a:lnTo>
                    <a:pt x="1132" y="1349"/>
                  </a:lnTo>
                  <a:lnTo>
                    <a:pt x="1128" y="1346"/>
                  </a:lnTo>
                  <a:lnTo>
                    <a:pt x="1126" y="1344"/>
                  </a:lnTo>
                  <a:lnTo>
                    <a:pt x="1122" y="1343"/>
                  </a:lnTo>
                  <a:lnTo>
                    <a:pt x="1118" y="1341"/>
                  </a:lnTo>
                  <a:lnTo>
                    <a:pt x="1114" y="1343"/>
                  </a:lnTo>
                  <a:lnTo>
                    <a:pt x="1104" y="1344"/>
                  </a:lnTo>
                  <a:lnTo>
                    <a:pt x="1096" y="1346"/>
                  </a:lnTo>
                  <a:lnTo>
                    <a:pt x="1088" y="1346"/>
                  </a:lnTo>
                  <a:lnTo>
                    <a:pt x="1078" y="1345"/>
                  </a:lnTo>
                  <a:lnTo>
                    <a:pt x="1070" y="1343"/>
                  </a:lnTo>
                  <a:lnTo>
                    <a:pt x="1061" y="1339"/>
                  </a:lnTo>
                  <a:lnTo>
                    <a:pt x="1056" y="1338"/>
                  </a:lnTo>
                  <a:lnTo>
                    <a:pt x="1052" y="1337"/>
                  </a:lnTo>
                  <a:lnTo>
                    <a:pt x="1050" y="1337"/>
                  </a:lnTo>
                  <a:lnTo>
                    <a:pt x="1047" y="1339"/>
                  </a:lnTo>
                  <a:lnTo>
                    <a:pt x="1046" y="1340"/>
                  </a:lnTo>
                  <a:lnTo>
                    <a:pt x="1046" y="1343"/>
                  </a:lnTo>
                  <a:lnTo>
                    <a:pt x="1047" y="1345"/>
                  </a:lnTo>
                  <a:lnTo>
                    <a:pt x="1049" y="1349"/>
                  </a:lnTo>
                  <a:lnTo>
                    <a:pt x="1056" y="1355"/>
                  </a:lnTo>
                  <a:lnTo>
                    <a:pt x="1064" y="1362"/>
                  </a:lnTo>
                  <a:lnTo>
                    <a:pt x="1069" y="1365"/>
                  </a:lnTo>
                  <a:lnTo>
                    <a:pt x="1074" y="1368"/>
                  </a:lnTo>
                  <a:lnTo>
                    <a:pt x="1078" y="1369"/>
                  </a:lnTo>
                  <a:lnTo>
                    <a:pt x="1082" y="1370"/>
                  </a:lnTo>
                  <a:lnTo>
                    <a:pt x="1089" y="1371"/>
                  </a:lnTo>
                  <a:lnTo>
                    <a:pt x="1097" y="1374"/>
                  </a:lnTo>
                  <a:lnTo>
                    <a:pt x="1101" y="1375"/>
                  </a:lnTo>
                  <a:lnTo>
                    <a:pt x="1103" y="1378"/>
                  </a:lnTo>
                  <a:lnTo>
                    <a:pt x="1107" y="1381"/>
                  </a:lnTo>
                  <a:lnTo>
                    <a:pt x="1109" y="1384"/>
                  </a:lnTo>
                  <a:lnTo>
                    <a:pt x="1109" y="1388"/>
                  </a:lnTo>
                  <a:lnTo>
                    <a:pt x="1109" y="1391"/>
                  </a:lnTo>
                  <a:lnTo>
                    <a:pt x="1109" y="1396"/>
                  </a:lnTo>
                  <a:lnTo>
                    <a:pt x="1108" y="1400"/>
                  </a:lnTo>
                  <a:lnTo>
                    <a:pt x="1104" y="1409"/>
                  </a:lnTo>
                  <a:lnTo>
                    <a:pt x="1101" y="1418"/>
                  </a:lnTo>
                  <a:lnTo>
                    <a:pt x="1094" y="1434"/>
                  </a:lnTo>
                  <a:lnTo>
                    <a:pt x="1087" y="1448"/>
                  </a:lnTo>
                  <a:lnTo>
                    <a:pt x="1082" y="1456"/>
                  </a:lnTo>
                  <a:lnTo>
                    <a:pt x="1078" y="1462"/>
                  </a:lnTo>
                  <a:lnTo>
                    <a:pt x="1074" y="1466"/>
                  </a:lnTo>
                  <a:lnTo>
                    <a:pt x="1069" y="1470"/>
                  </a:lnTo>
                  <a:lnTo>
                    <a:pt x="1059" y="1475"/>
                  </a:lnTo>
                  <a:lnTo>
                    <a:pt x="1053" y="1478"/>
                  </a:lnTo>
                  <a:lnTo>
                    <a:pt x="1052" y="1481"/>
                  </a:lnTo>
                  <a:lnTo>
                    <a:pt x="1051" y="1486"/>
                  </a:lnTo>
                  <a:lnTo>
                    <a:pt x="1050" y="1497"/>
                  </a:lnTo>
                  <a:lnTo>
                    <a:pt x="1050" y="1511"/>
                  </a:lnTo>
                  <a:lnTo>
                    <a:pt x="1050" y="1516"/>
                  </a:lnTo>
                  <a:lnTo>
                    <a:pt x="1049" y="1521"/>
                  </a:lnTo>
                  <a:lnTo>
                    <a:pt x="1046" y="1525"/>
                  </a:lnTo>
                  <a:lnTo>
                    <a:pt x="1044" y="1527"/>
                  </a:lnTo>
                  <a:lnTo>
                    <a:pt x="1037" y="1530"/>
                  </a:lnTo>
                  <a:lnTo>
                    <a:pt x="1028" y="1532"/>
                  </a:lnTo>
                  <a:lnTo>
                    <a:pt x="1025" y="1533"/>
                  </a:lnTo>
                  <a:lnTo>
                    <a:pt x="1022" y="1535"/>
                  </a:lnTo>
                  <a:lnTo>
                    <a:pt x="1021" y="1536"/>
                  </a:lnTo>
                  <a:lnTo>
                    <a:pt x="1020" y="1539"/>
                  </a:lnTo>
                  <a:lnTo>
                    <a:pt x="1020" y="1545"/>
                  </a:lnTo>
                  <a:lnTo>
                    <a:pt x="1021" y="1551"/>
                  </a:lnTo>
                  <a:lnTo>
                    <a:pt x="1025" y="1555"/>
                  </a:lnTo>
                  <a:lnTo>
                    <a:pt x="1028" y="1561"/>
                  </a:lnTo>
                  <a:lnTo>
                    <a:pt x="1033" y="1565"/>
                  </a:lnTo>
                  <a:lnTo>
                    <a:pt x="1038" y="1567"/>
                  </a:lnTo>
                  <a:lnTo>
                    <a:pt x="1047" y="1570"/>
                  </a:lnTo>
                  <a:lnTo>
                    <a:pt x="1057" y="1574"/>
                  </a:lnTo>
                  <a:lnTo>
                    <a:pt x="1061" y="1578"/>
                  </a:lnTo>
                  <a:lnTo>
                    <a:pt x="1062" y="1580"/>
                  </a:lnTo>
                  <a:lnTo>
                    <a:pt x="1063" y="1583"/>
                  </a:lnTo>
                  <a:lnTo>
                    <a:pt x="1063" y="1586"/>
                  </a:lnTo>
                  <a:lnTo>
                    <a:pt x="1059" y="1591"/>
                  </a:lnTo>
                  <a:lnTo>
                    <a:pt x="1056" y="1597"/>
                  </a:lnTo>
                  <a:lnTo>
                    <a:pt x="1055" y="1604"/>
                  </a:lnTo>
                  <a:lnTo>
                    <a:pt x="1053" y="1612"/>
                  </a:lnTo>
                  <a:lnTo>
                    <a:pt x="1055" y="1621"/>
                  </a:lnTo>
                  <a:lnTo>
                    <a:pt x="1055" y="1628"/>
                  </a:lnTo>
                  <a:lnTo>
                    <a:pt x="1055" y="1630"/>
                  </a:lnTo>
                  <a:lnTo>
                    <a:pt x="1053" y="1633"/>
                  </a:lnTo>
                  <a:lnTo>
                    <a:pt x="1052" y="1634"/>
                  </a:lnTo>
                  <a:lnTo>
                    <a:pt x="1050" y="1635"/>
                  </a:lnTo>
                  <a:lnTo>
                    <a:pt x="1045" y="1634"/>
                  </a:lnTo>
                  <a:lnTo>
                    <a:pt x="1039" y="1631"/>
                  </a:lnTo>
                  <a:lnTo>
                    <a:pt x="1032" y="1628"/>
                  </a:lnTo>
                  <a:lnTo>
                    <a:pt x="1025" y="1624"/>
                  </a:lnTo>
                  <a:lnTo>
                    <a:pt x="1021" y="1623"/>
                  </a:lnTo>
                  <a:lnTo>
                    <a:pt x="1018" y="1623"/>
                  </a:lnTo>
                  <a:lnTo>
                    <a:pt x="1017" y="1626"/>
                  </a:lnTo>
                  <a:lnTo>
                    <a:pt x="1015" y="1629"/>
                  </a:lnTo>
                  <a:lnTo>
                    <a:pt x="1013" y="1637"/>
                  </a:lnTo>
                  <a:lnTo>
                    <a:pt x="1012" y="1643"/>
                  </a:lnTo>
                  <a:lnTo>
                    <a:pt x="1011" y="1647"/>
                  </a:lnTo>
                  <a:lnTo>
                    <a:pt x="1009" y="1652"/>
                  </a:lnTo>
                  <a:lnTo>
                    <a:pt x="1011" y="1653"/>
                  </a:lnTo>
                  <a:lnTo>
                    <a:pt x="1011" y="1655"/>
                  </a:lnTo>
                  <a:lnTo>
                    <a:pt x="1012" y="1656"/>
                  </a:lnTo>
                  <a:lnTo>
                    <a:pt x="1014" y="1656"/>
                  </a:lnTo>
                  <a:lnTo>
                    <a:pt x="1017" y="1658"/>
                  </a:lnTo>
                  <a:lnTo>
                    <a:pt x="1019" y="1659"/>
                  </a:lnTo>
                  <a:lnTo>
                    <a:pt x="1020" y="1661"/>
                  </a:lnTo>
                  <a:lnTo>
                    <a:pt x="1020" y="1664"/>
                  </a:lnTo>
                  <a:lnTo>
                    <a:pt x="1020" y="1667"/>
                  </a:lnTo>
                  <a:lnTo>
                    <a:pt x="1018" y="1671"/>
                  </a:lnTo>
                  <a:lnTo>
                    <a:pt x="1015" y="1674"/>
                  </a:lnTo>
                  <a:lnTo>
                    <a:pt x="1013" y="1678"/>
                  </a:lnTo>
                  <a:lnTo>
                    <a:pt x="1011" y="1683"/>
                  </a:lnTo>
                  <a:lnTo>
                    <a:pt x="1011" y="1689"/>
                  </a:lnTo>
                  <a:lnTo>
                    <a:pt x="1011" y="1696"/>
                  </a:lnTo>
                  <a:lnTo>
                    <a:pt x="1009" y="1704"/>
                  </a:lnTo>
                  <a:lnTo>
                    <a:pt x="1008" y="1712"/>
                  </a:lnTo>
                  <a:lnTo>
                    <a:pt x="1006" y="1717"/>
                  </a:lnTo>
                  <a:lnTo>
                    <a:pt x="1002" y="1722"/>
                  </a:lnTo>
                  <a:lnTo>
                    <a:pt x="998" y="1724"/>
                  </a:lnTo>
                  <a:lnTo>
                    <a:pt x="995" y="1724"/>
                  </a:lnTo>
                  <a:lnTo>
                    <a:pt x="993" y="1724"/>
                  </a:lnTo>
                  <a:lnTo>
                    <a:pt x="992" y="1723"/>
                  </a:lnTo>
                  <a:lnTo>
                    <a:pt x="989" y="1721"/>
                  </a:lnTo>
                  <a:lnTo>
                    <a:pt x="988" y="1715"/>
                  </a:lnTo>
                  <a:lnTo>
                    <a:pt x="988" y="1711"/>
                  </a:lnTo>
                  <a:lnTo>
                    <a:pt x="988" y="1709"/>
                  </a:lnTo>
                  <a:lnTo>
                    <a:pt x="987" y="1709"/>
                  </a:lnTo>
                  <a:lnTo>
                    <a:pt x="987" y="1709"/>
                  </a:lnTo>
                  <a:lnTo>
                    <a:pt x="986" y="1710"/>
                  </a:lnTo>
                  <a:lnTo>
                    <a:pt x="984" y="1718"/>
                  </a:lnTo>
                  <a:lnTo>
                    <a:pt x="984" y="1731"/>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19" name="广东">
              <a:extLst>
                <a:ext uri="{FF2B5EF4-FFF2-40B4-BE49-F238E27FC236}">
                  <a16:creationId xmlns="" xmlns:a16="http://schemas.microsoft.com/office/drawing/2014/main" id="{FCCF79A3-D232-4048-99E8-0E38FBEB1100}"/>
                </a:ext>
              </a:extLst>
            </p:cNvPr>
            <p:cNvSpPr>
              <a:spLocks noEditPoints="1"/>
            </p:cNvSpPr>
            <p:nvPr/>
          </p:nvSpPr>
          <p:spPr bwMode="auto">
            <a:xfrm>
              <a:off x="6586452" y="4926024"/>
              <a:ext cx="811809" cy="625973"/>
            </a:xfrm>
            <a:custGeom>
              <a:avLst/>
              <a:gdLst>
                <a:gd name="T0" fmla="*/ 1983 w 2993"/>
                <a:gd name="T1" fmla="*/ 1253 h 2287"/>
                <a:gd name="T2" fmla="*/ 2080 w 2993"/>
                <a:gd name="T3" fmla="*/ 1133 h 2287"/>
                <a:gd name="T4" fmla="*/ 2127 w 2993"/>
                <a:gd name="T5" fmla="*/ 1209 h 2287"/>
                <a:gd name="T6" fmla="*/ 2356 w 2993"/>
                <a:gd name="T7" fmla="*/ 1181 h 2287"/>
                <a:gd name="T8" fmla="*/ 2480 w 2993"/>
                <a:gd name="T9" fmla="*/ 1152 h 2287"/>
                <a:gd name="T10" fmla="*/ 2738 w 2993"/>
                <a:gd name="T11" fmla="*/ 1021 h 2287"/>
                <a:gd name="T12" fmla="*/ 2854 w 2993"/>
                <a:gd name="T13" fmla="*/ 891 h 2287"/>
                <a:gd name="T14" fmla="*/ 2844 w 2993"/>
                <a:gd name="T15" fmla="*/ 848 h 2287"/>
                <a:gd name="T16" fmla="*/ 2946 w 2993"/>
                <a:gd name="T17" fmla="*/ 699 h 2287"/>
                <a:gd name="T18" fmla="*/ 2872 w 2993"/>
                <a:gd name="T19" fmla="*/ 454 h 2287"/>
                <a:gd name="T20" fmla="*/ 2773 w 2993"/>
                <a:gd name="T21" fmla="*/ 297 h 2287"/>
                <a:gd name="T22" fmla="*/ 2603 w 2993"/>
                <a:gd name="T23" fmla="*/ 246 h 2287"/>
                <a:gd name="T24" fmla="*/ 2417 w 2993"/>
                <a:gd name="T25" fmla="*/ 227 h 2287"/>
                <a:gd name="T26" fmla="*/ 2342 w 2993"/>
                <a:gd name="T27" fmla="*/ 335 h 2287"/>
                <a:gd name="T28" fmla="*/ 2086 w 2993"/>
                <a:gd name="T29" fmla="*/ 337 h 2287"/>
                <a:gd name="T30" fmla="*/ 1904 w 2993"/>
                <a:gd name="T31" fmla="*/ 415 h 2287"/>
                <a:gd name="T32" fmla="*/ 1849 w 2993"/>
                <a:gd name="T33" fmla="*/ 309 h 2287"/>
                <a:gd name="T34" fmla="*/ 1992 w 2993"/>
                <a:gd name="T35" fmla="*/ 90 h 2287"/>
                <a:gd name="T36" fmla="*/ 1765 w 2993"/>
                <a:gd name="T37" fmla="*/ 66 h 2287"/>
                <a:gd name="T38" fmla="*/ 1610 w 2993"/>
                <a:gd name="T39" fmla="*/ 65 h 2287"/>
                <a:gd name="T40" fmla="*/ 1415 w 2993"/>
                <a:gd name="T41" fmla="*/ 0 h 2287"/>
                <a:gd name="T42" fmla="*/ 1315 w 2993"/>
                <a:gd name="T43" fmla="*/ 121 h 2287"/>
                <a:gd name="T44" fmla="*/ 1253 w 2993"/>
                <a:gd name="T45" fmla="*/ 274 h 2287"/>
                <a:gd name="T46" fmla="*/ 999 w 2993"/>
                <a:gd name="T47" fmla="*/ 159 h 2287"/>
                <a:gd name="T48" fmla="*/ 901 w 2993"/>
                <a:gd name="T49" fmla="*/ 417 h 2287"/>
                <a:gd name="T50" fmla="*/ 909 w 2993"/>
                <a:gd name="T51" fmla="*/ 657 h 2287"/>
                <a:gd name="T52" fmla="*/ 793 w 2993"/>
                <a:gd name="T53" fmla="*/ 809 h 2287"/>
                <a:gd name="T54" fmla="*/ 716 w 2993"/>
                <a:gd name="T55" fmla="*/ 1086 h 2287"/>
                <a:gd name="T56" fmla="*/ 506 w 2993"/>
                <a:gd name="T57" fmla="*/ 1278 h 2287"/>
                <a:gd name="T58" fmla="*/ 453 w 2993"/>
                <a:gd name="T59" fmla="*/ 1412 h 2287"/>
                <a:gd name="T60" fmla="*/ 285 w 2993"/>
                <a:gd name="T61" fmla="*/ 1453 h 2287"/>
                <a:gd name="T62" fmla="*/ 212 w 2993"/>
                <a:gd name="T63" fmla="*/ 1574 h 2287"/>
                <a:gd name="T64" fmla="*/ 40 w 2993"/>
                <a:gd name="T65" fmla="*/ 1698 h 2287"/>
                <a:gd name="T66" fmla="*/ 86 w 2993"/>
                <a:gd name="T67" fmla="*/ 1807 h 2287"/>
                <a:gd name="T68" fmla="*/ 27 w 2993"/>
                <a:gd name="T69" fmla="*/ 2081 h 2287"/>
                <a:gd name="T70" fmla="*/ 234 w 2993"/>
                <a:gd name="T71" fmla="*/ 2275 h 2287"/>
                <a:gd name="T72" fmla="*/ 285 w 2993"/>
                <a:gd name="T73" fmla="*/ 2113 h 2287"/>
                <a:gd name="T74" fmla="*/ 297 w 2993"/>
                <a:gd name="T75" fmla="*/ 2077 h 2287"/>
                <a:gd name="T76" fmla="*/ 266 w 2993"/>
                <a:gd name="T77" fmla="*/ 1930 h 2287"/>
                <a:gd name="T78" fmla="*/ 366 w 2993"/>
                <a:gd name="T79" fmla="*/ 1948 h 2287"/>
                <a:gd name="T80" fmla="*/ 325 w 2993"/>
                <a:gd name="T81" fmla="*/ 1792 h 2287"/>
                <a:gd name="T82" fmla="*/ 371 w 2993"/>
                <a:gd name="T83" fmla="*/ 1847 h 2287"/>
                <a:gd name="T84" fmla="*/ 403 w 2993"/>
                <a:gd name="T85" fmla="*/ 1860 h 2287"/>
                <a:gd name="T86" fmla="*/ 655 w 2993"/>
                <a:gd name="T87" fmla="*/ 1746 h 2287"/>
                <a:gd name="T88" fmla="*/ 742 w 2993"/>
                <a:gd name="T89" fmla="*/ 1733 h 2287"/>
                <a:gd name="T90" fmla="*/ 869 w 2993"/>
                <a:gd name="T91" fmla="*/ 1660 h 2287"/>
                <a:gd name="T92" fmla="*/ 898 w 2993"/>
                <a:gd name="T93" fmla="*/ 1658 h 2287"/>
                <a:gd name="T94" fmla="*/ 940 w 2993"/>
                <a:gd name="T95" fmla="*/ 1669 h 2287"/>
                <a:gd name="T96" fmla="*/ 965 w 2993"/>
                <a:gd name="T97" fmla="*/ 1603 h 2287"/>
                <a:gd name="T98" fmla="*/ 1103 w 2993"/>
                <a:gd name="T99" fmla="*/ 1553 h 2287"/>
                <a:gd name="T100" fmla="*/ 1131 w 2993"/>
                <a:gd name="T101" fmla="*/ 1574 h 2287"/>
                <a:gd name="T102" fmla="*/ 1322 w 2993"/>
                <a:gd name="T103" fmla="*/ 1575 h 2287"/>
                <a:gd name="T104" fmla="*/ 1375 w 2993"/>
                <a:gd name="T105" fmla="*/ 1307 h 2287"/>
                <a:gd name="T106" fmla="*/ 1511 w 2993"/>
                <a:gd name="T107" fmla="*/ 1424 h 2287"/>
                <a:gd name="T108" fmla="*/ 1551 w 2993"/>
                <a:gd name="T109" fmla="*/ 1433 h 2287"/>
                <a:gd name="T110" fmla="*/ 1591 w 2993"/>
                <a:gd name="T111" fmla="*/ 1270 h 2287"/>
                <a:gd name="T112" fmla="*/ 1587 w 2993"/>
                <a:gd name="T113" fmla="*/ 1162 h 2287"/>
                <a:gd name="T114" fmla="*/ 1594 w 2993"/>
                <a:gd name="T115" fmla="*/ 1093 h 2287"/>
                <a:gd name="T116" fmla="*/ 1723 w 2993"/>
                <a:gd name="T117" fmla="*/ 1284 h 2287"/>
                <a:gd name="T118" fmla="*/ 370 w 2993"/>
                <a:gd name="T119" fmla="*/ 1998 h 2287"/>
                <a:gd name="T120" fmla="*/ 1834 w 2993"/>
                <a:gd name="T121" fmla="*/ 1500 h 2287"/>
                <a:gd name="T122" fmla="*/ 1897 w 2993"/>
                <a:gd name="T123" fmla="*/ 1471 h 2287"/>
                <a:gd name="T124" fmla="*/ 2948 w 2993"/>
                <a:gd name="T125" fmla="*/ 801 h 2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93" h="2287">
                  <a:moveTo>
                    <a:pt x="1852" y="1263"/>
                  </a:moveTo>
                  <a:lnTo>
                    <a:pt x="1853" y="1261"/>
                  </a:lnTo>
                  <a:lnTo>
                    <a:pt x="1854" y="1259"/>
                  </a:lnTo>
                  <a:lnTo>
                    <a:pt x="1858" y="1256"/>
                  </a:lnTo>
                  <a:lnTo>
                    <a:pt x="1863" y="1253"/>
                  </a:lnTo>
                  <a:lnTo>
                    <a:pt x="1875" y="1244"/>
                  </a:lnTo>
                  <a:lnTo>
                    <a:pt x="1890" y="1236"/>
                  </a:lnTo>
                  <a:lnTo>
                    <a:pt x="1895" y="1235"/>
                  </a:lnTo>
                  <a:lnTo>
                    <a:pt x="1901" y="1234"/>
                  </a:lnTo>
                  <a:lnTo>
                    <a:pt x="1906" y="1234"/>
                  </a:lnTo>
                  <a:lnTo>
                    <a:pt x="1910" y="1234"/>
                  </a:lnTo>
                  <a:lnTo>
                    <a:pt x="1922" y="1236"/>
                  </a:lnTo>
                  <a:lnTo>
                    <a:pt x="1937" y="1242"/>
                  </a:lnTo>
                  <a:lnTo>
                    <a:pt x="1944" y="1245"/>
                  </a:lnTo>
                  <a:lnTo>
                    <a:pt x="1948" y="1249"/>
                  </a:lnTo>
                  <a:lnTo>
                    <a:pt x="1951" y="1254"/>
                  </a:lnTo>
                  <a:lnTo>
                    <a:pt x="1953" y="1259"/>
                  </a:lnTo>
                  <a:lnTo>
                    <a:pt x="1956" y="1269"/>
                  </a:lnTo>
                  <a:lnTo>
                    <a:pt x="1956" y="1280"/>
                  </a:lnTo>
                  <a:lnTo>
                    <a:pt x="1957" y="1285"/>
                  </a:lnTo>
                  <a:lnTo>
                    <a:pt x="1958" y="1288"/>
                  </a:lnTo>
                  <a:lnTo>
                    <a:pt x="1959" y="1291"/>
                  </a:lnTo>
                  <a:lnTo>
                    <a:pt x="1961" y="1293"/>
                  </a:lnTo>
                  <a:lnTo>
                    <a:pt x="1964" y="1293"/>
                  </a:lnTo>
                  <a:lnTo>
                    <a:pt x="1966" y="1292"/>
                  </a:lnTo>
                  <a:lnTo>
                    <a:pt x="1970" y="1291"/>
                  </a:lnTo>
                  <a:lnTo>
                    <a:pt x="1973" y="1287"/>
                  </a:lnTo>
                  <a:lnTo>
                    <a:pt x="1990" y="1280"/>
                  </a:lnTo>
                  <a:lnTo>
                    <a:pt x="2003" y="1273"/>
                  </a:lnTo>
                  <a:lnTo>
                    <a:pt x="2003" y="1270"/>
                  </a:lnTo>
                  <a:lnTo>
                    <a:pt x="2003" y="1267"/>
                  </a:lnTo>
                  <a:lnTo>
                    <a:pt x="2002" y="1265"/>
                  </a:lnTo>
                  <a:lnTo>
                    <a:pt x="2001" y="1262"/>
                  </a:lnTo>
                  <a:lnTo>
                    <a:pt x="1996" y="1257"/>
                  </a:lnTo>
                  <a:lnTo>
                    <a:pt x="1989" y="1255"/>
                  </a:lnTo>
                  <a:lnTo>
                    <a:pt x="1983" y="1253"/>
                  </a:lnTo>
                  <a:lnTo>
                    <a:pt x="1978" y="1249"/>
                  </a:lnTo>
                  <a:lnTo>
                    <a:pt x="1977" y="1245"/>
                  </a:lnTo>
                  <a:lnTo>
                    <a:pt x="1977" y="1242"/>
                  </a:lnTo>
                  <a:lnTo>
                    <a:pt x="1978" y="1237"/>
                  </a:lnTo>
                  <a:lnTo>
                    <a:pt x="1980" y="1232"/>
                  </a:lnTo>
                  <a:lnTo>
                    <a:pt x="1985" y="1226"/>
                  </a:lnTo>
                  <a:lnTo>
                    <a:pt x="1990" y="1221"/>
                  </a:lnTo>
                  <a:lnTo>
                    <a:pt x="1990" y="1218"/>
                  </a:lnTo>
                  <a:lnTo>
                    <a:pt x="1989" y="1217"/>
                  </a:lnTo>
                  <a:lnTo>
                    <a:pt x="1986" y="1216"/>
                  </a:lnTo>
                  <a:lnTo>
                    <a:pt x="1983" y="1216"/>
                  </a:lnTo>
                  <a:lnTo>
                    <a:pt x="1975" y="1215"/>
                  </a:lnTo>
                  <a:lnTo>
                    <a:pt x="1967" y="1216"/>
                  </a:lnTo>
                  <a:lnTo>
                    <a:pt x="1964" y="1216"/>
                  </a:lnTo>
                  <a:lnTo>
                    <a:pt x="1961" y="1216"/>
                  </a:lnTo>
                  <a:lnTo>
                    <a:pt x="1960" y="1215"/>
                  </a:lnTo>
                  <a:lnTo>
                    <a:pt x="1958" y="1213"/>
                  </a:lnTo>
                  <a:lnTo>
                    <a:pt x="1957" y="1212"/>
                  </a:lnTo>
                  <a:lnTo>
                    <a:pt x="1957" y="1210"/>
                  </a:lnTo>
                  <a:lnTo>
                    <a:pt x="1957" y="1207"/>
                  </a:lnTo>
                  <a:lnTo>
                    <a:pt x="1957" y="1204"/>
                  </a:lnTo>
                  <a:lnTo>
                    <a:pt x="1959" y="1196"/>
                  </a:lnTo>
                  <a:lnTo>
                    <a:pt x="1964" y="1185"/>
                  </a:lnTo>
                  <a:lnTo>
                    <a:pt x="1967" y="1179"/>
                  </a:lnTo>
                  <a:lnTo>
                    <a:pt x="1971" y="1174"/>
                  </a:lnTo>
                  <a:lnTo>
                    <a:pt x="1976" y="1169"/>
                  </a:lnTo>
                  <a:lnTo>
                    <a:pt x="1982" y="1166"/>
                  </a:lnTo>
                  <a:lnTo>
                    <a:pt x="2002" y="1156"/>
                  </a:lnTo>
                  <a:lnTo>
                    <a:pt x="2028" y="1146"/>
                  </a:lnTo>
                  <a:lnTo>
                    <a:pt x="2052" y="1135"/>
                  </a:lnTo>
                  <a:lnTo>
                    <a:pt x="2066" y="1127"/>
                  </a:lnTo>
                  <a:lnTo>
                    <a:pt x="2070" y="1124"/>
                  </a:lnTo>
                  <a:lnTo>
                    <a:pt x="2073" y="1124"/>
                  </a:lnTo>
                  <a:lnTo>
                    <a:pt x="2077" y="1125"/>
                  </a:lnTo>
                  <a:lnTo>
                    <a:pt x="2079" y="1129"/>
                  </a:lnTo>
                  <a:lnTo>
                    <a:pt x="2080" y="1133"/>
                  </a:lnTo>
                  <a:lnTo>
                    <a:pt x="2082" y="1137"/>
                  </a:lnTo>
                  <a:lnTo>
                    <a:pt x="2082" y="1142"/>
                  </a:lnTo>
                  <a:lnTo>
                    <a:pt x="2079" y="1146"/>
                  </a:lnTo>
                  <a:lnTo>
                    <a:pt x="2064" y="1159"/>
                  </a:lnTo>
                  <a:lnTo>
                    <a:pt x="2052" y="1167"/>
                  </a:lnTo>
                  <a:lnTo>
                    <a:pt x="2051" y="1173"/>
                  </a:lnTo>
                  <a:lnTo>
                    <a:pt x="2052" y="1182"/>
                  </a:lnTo>
                  <a:lnTo>
                    <a:pt x="2053" y="1193"/>
                  </a:lnTo>
                  <a:lnTo>
                    <a:pt x="2053" y="1203"/>
                  </a:lnTo>
                  <a:lnTo>
                    <a:pt x="2053" y="1213"/>
                  </a:lnTo>
                  <a:lnTo>
                    <a:pt x="2054" y="1225"/>
                  </a:lnTo>
                  <a:lnTo>
                    <a:pt x="2055" y="1230"/>
                  </a:lnTo>
                  <a:lnTo>
                    <a:pt x="2058" y="1235"/>
                  </a:lnTo>
                  <a:lnTo>
                    <a:pt x="2059" y="1236"/>
                  </a:lnTo>
                  <a:lnTo>
                    <a:pt x="2061" y="1236"/>
                  </a:lnTo>
                  <a:lnTo>
                    <a:pt x="2063" y="1237"/>
                  </a:lnTo>
                  <a:lnTo>
                    <a:pt x="2065" y="1236"/>
                  </a:lnTo>
                  <a:lnTo>
                    <a:pt x="2076" y="1231"/>
                  </a:lnTo>
                  <a:lnTo>
                    <a:pt x="2089" y="1225"/>
                  </a:lnTo>
                  <a:lnTo>
                    <a:pt x="2095" y="1224"/>
                  </a:lnTo>
                  <a:lnTo>
                    <a:pt x="2101" y="1223"/>
                  </a:lnTo>
                  <a:lnTo>
                    <a:pt x="2102" y="1224"/>
                  </a:lnTo>
                  <a:lnTo>
                    <a:pt x="2104" y="1224"/>
                  </a:lnTo>
                  <a:lnTo>
                    <a:pt x="2105" y="1226"/>
                  </a:lnTo>
                  <a:lnTo>
                    <a:pt x="2108" y="1229"/>
                  </a:lnTo>
                  <a:lnTo>
                    <a:pt x="2111" y="1237"/>
                  </a:lnTo>
                  <a:lnTo>
                    <a:pt x="2115" y="1244"/>
                  </a:lnTo>
                  <a:lnTo>
                    <a:pt x="2117" y="1245"/>
                  </a:lnTo>
                  <a:lnTo>
                    <a:pt x="2118" y="1245"/>
                  </a:lnTo>
                  <a:lnTo>
                    <a:pt x="2120" y="1245"/>
                  </a:lnTo>
                  <a:lnTo>
                    <a:pt x="2122" y="1243"/>
                  </a:lnTo>
                  <a:lnTo>
                    <a:pt x="2123" y="1235"/>
                  </a:lnTo>
                  <a:lnTo>
                    <a:pt x="2123" y="1224"/>
                  </a:lnTo>
                  <a:lnTo>
                    <a:pt x="2123" y="1219"/>
                  </a:lnTo>
                  <a:lnTo>
                    <a:pt x="2124" y="1213"/>
                  </a:lnTo>
                  <a:lnTo>
                    <a:pt x="2127" y="1209"/>
                  </a:lnTo>
                  <a:lnTo>
                    <a:pt x="2130" y="1205"/>
                  </a:lnTo>
                  <a:lnTo>
                    <a:pt x="2134" y="1200"/>
                  </a:lnTo>
                  <a:lnTo>
                    <a:pt x="2141" y="1191"/>
                  </a:lnTo>
                  <a:lnTo>
                    <a:pt x="2149" y="1181"/>
                  </a:lnTo>
                  <a:lnTo>
                    <a:pt x="2158" y="1171"/>
                  </a:lnTo>
                  <a:lnTo>
                    <a:pt x="2161" y="1166"/>
                  </a:lnTo>
                  <a:lnTo>
                    <a:pt x="2164" y="1162"/>
                  </a:lnTo>
                  <a:lnTo>
                    <a:pt x="2165" y="1159"/>
                  </a:lnTo>
                  <a:lnTo>
                    <a:pt x="2165" y="1155"/>
                  </a:lnTo>
                  <a:lnTo>
                    <a:pt x="2165" y="1150"/>
                  </a:lnTo>
                  <a:lnTo>
                    <a:pt x="2165" y="1146"/>
                  </a:lnTo>
                  <a:lnTo>
                    <a:pt x="2166" y="1142"/>
                  </a:lnTo>
                  <a:lnTo>
                    <a:pt x="2168" y="1139"/>
                  </a:lnTo>
                  <a:lnTo>
                    <a:pt x="2171" y="1136"/>
                  </a:lnTo>
                  <a:lnTo>
                    <a:pt x="2174" y="1134"/>
                  </a:lnTo>
                  <a:lnTo>
                    <a:pt x="2179" y="1131"/>
                  </a:lnTo>
                  <a:lnTo>
                    <a:pt x="2184" y="1130"/>
                  </a:lnTo>
                  <a:lnTo>
                    <a:pt x="2194" y="1128"/>
                  </a:lnTo>
                  <a:lnTo>
                    <a:pt x="2206" y="1127"/>
                  </a:lnTo>
                  <a:lnTo>
                    <a:pt x="2219" y="1128"/>
                  </a:lnTo>
                  <a:lnTo>
                    <a:pt x="2233" y="1129"/>
                  </a:lnTo>
                  <a:lnTo>
                    <a:pt x="2255" y="1131"/>
                  </a:lnTo>
                  <a:lnTo>
                    <a:pt x="2271" y="1135"/>
                  </a:lnTo>
                  <a:lnTo>
                    <a:pt x="2275" y="1137"/>
                  </a:lnTo>
                  <a:lnTo>
                    <a:pt x="2280" y="1139"/>
                  </a:lnTo>
                  <a:lnTo>
                    <a:pt x="2282" y="1141"/>
                  </a:lnTo>
                  <a:lnTo>
                    <a:pt x="2284" y="1143"/>
                  </a:lnTo>
                  <a:lnTo>
                    <a:pt x="2286" y="1154"/>
                  </a:lnTo>
                  <a:lnTo>
                    <a:pt x="2293" y="1167"/>
                  </a:lnTo>
                  <a:lnTo>
                    <a:pt x="2300" y="1169"/>
                  </a:lnTo>
                  <a:lnTo>
                    <a:pt x="2317" y="1172"/>
                  </a:lnTo>
                  <a:lnTo>
                    <a:pt x="2326" y="1173"/>
                  </a:lnTo>
                  <a:lnTo>
                    <a:pt x="2336" y="1174"/>
                  </a:lnTo>
                  <a:lnTo>
                    <a:pt x="2344" y="1177"/>
                  </a:lnTo>
                  <a:lnTo>
                    <a:pt x="2353" y="1179"/>
                  </a:lnTo>
                  <a:lnTo>
                    <a:pt x="2356" y="1181"/>
                  </a:lnTo>
                  <a:lnTo>
                    <a:pt x="2360" y="1182"/>
                  </a:lnTo>
                  <a:lnTo>
                    <a:pt x="2363" y="1184"/>
                  </a:lnTo>
                  <a:lnTo>
                    <a:pt x="2367" y="1184"/>
                  </a:lnTo>
                  <a:lnTo>
                    <a:pt x="2372" y="1182"/>
                  </a:lnTo>
                  <a:lnTo>
                    <a:pt x="2375" y="1180"/>
                  </a:lnTo>
                  <a:lnTo>
                    <a:pt x="2380" y="1177"/>
                  </a:lnTo>
                  <a:lnTo>
                    <a:pt x="2385" y="1172"/>
                  </a:lnTo>
                  <a:lnTo>
                    <a:pt x="2386" y="1169"/>
                  </a:lnTo>
                  <a:lnTo>
                    <a:pt x="2387" y="1166"/>
                  </a:lnTo>
                  <a:lnTo>
                    <a:pt x="2387" y="1163"/>
                  </a:lnTo>
                  <a:lnTo>
                    <a:pt x="2386" y="1160"/>
                  </a:lnTo>
                  <a:lnTo>
                    <a:pt x="2383" y="1155"/>
                  </a:lnTo>
                  <a:lnTo>
                    <a:pt x="2378" y="1149"/>
                  </a:lnTo>
                  <a:lnTo>
                    <a:pt x="2364" y="1139"/>
                  </a:lnTo>
                  <a:lnTo>
                    <a:pt x="2353" y="1129"/>
                  </a:lnTo>
                  <a:lnTo>
                    <a:pt x="2349" y="1123"/>
                  </a:lnTo>
                  <a:lnTo>
                    <a:pt x="2347" y="1118"/>
                  </a:lnTo>
                  <a:lnTo>
                    <a:pt x="2345" y="1114"/>
                  </a:lnTo>
                  <a:lnTo>
                    <a:pt x="2345" y="1109"/>
                  </a:lnTo>
                  <a:lnTo>
                    <a:pt x="2347" y="1102"/>
                  </a:lnTo>
                  <a:lnTo>
                    <a:pt x="2349" y="1095"/>
                  </a:lnTo>
                  <a:lnTo>
                    <a:pt x="2353" y="1090"/>
                  </a:lnTo>
                  <a:lnTo>
                    <a:pt x="2357" y="1085"/>
                  </a:lnTo>
                  <a:lnTo>
                    <a:pt x="2360" y="1084"/>
                  </a:lnTo>
                  <a:lnTo>
                    <a:pt x="2363" y="1083"/>
                  </a:lnTo>
                  <a:lnTo>
                    <a:pt x="2367" y="1083"/>
                  </a:lnTo>
                  <a:lnTo>
                    <a:pt x="2370" y="1084"/>
                  </a:lnTo>
                  <a:lnTo>
                    <a:pt x="2388" y="1097"/>
                  </a:lnTo>
                  <a:lnTo>
                    <a:pt x="2416" y="1118"/>
                  </a:lnTo>
                  <a:lnTo>
                    <a:pt x="2430" y="1129"/>
                  </a:lnTo>
                  <a:lnTo>
                    <a:pt x="2444" y="1140"/>
                  </a:lnTo>
                  <a:lnTo>
                    <a:pt x="2458" y="1148"/>
                  </a:lnTo>
                  <a:lnTo>
                    <a:pt x="2471" y="1153"/>
                  </a:lnTo>
                  <a:lnTo>
                    <a:pt x="2475" y="1153"/>
                  </a:lnTo>
                  <a:lnTo>
                    <a:pt x="2477" y="1153"/>
                  </a:lnTo>
                  <a:lnTo>
                    <a:pt x="2480" y="1152"/>
                  </a:lnTo>
                  <a:lnTo>
                    <a:pt x="2482" y="1150"/>
                  </a:lnTo>
                  <a:lnTo>
                    <a:pt x="2487" y="1146"/>
                  </a:lnTo>
                  <a:lnTo>
                    <a:pt x="2490" y="1140"/>
                  </a:lnTo>
                  <a:lnTo>
                    <a:pt x="2498" y="1128"/>
                  </a:lnTo>
                  <a:lnTo>
                    <a:pt x="2500" y="1123"/>
                  </a:lnTo>
                  <a:lnTo>
                    <a:pt x="2515" y="1106"/>
                  </a:lnTo>
                  <a:lnTo>
                    <a:pt x="2529" y="1096"/>
                  </a:lnTo>
                  <a:lnTo>
                    <a:pt x="2539" y="1087"/>
                  </a:lnTo>
                  <a:lnTo>
                    <a:pt x="2546" y="1084"/>
                  </a:lnTo>
                  <a:lnTo>
                    <a:pt x="2552" y="1083"/>
                  </a:lnTo>
                  <a:lnTo>
                    <a:pt x="2558" y="1083"/>
                  </a:lnTo>
                  <a:lnTo>
                    <a:pt x="2576" y="1086"/>
                  </a:lnTo>
                  <a:lnTo>
                    <a:pt x="2590" y="1091"/>
                  </a:lnTo>
                  <a:lnTo>
                    <a:pt x="2594" y="1091"/>
                  </a:lnTo>
                  <a:lnTo>
                    <a:pt x="2597" y="1090"/>
                  </a:lnTo>
                  <a:lnTo>
                    <a:pt x="2600" y="1089"/>
                  </a:lnTo>
                  <a:lnTo>
                    <a:pt x="2602" y="1086"/>
                  </a:lnTo>
                  <a:lnTo>
                    <a:pt x="2607" y="1081"/>
                  </a:lnTo>
                  <a:lnTo>
                    <a:pt x="2611" y="1077"/>
                  </a:lnTo>
                  <a:lnTo>
                    <a:pt x="2619" y="1065"/>
                  </a:lnTo>
                  <a:lnTo>
                    <a:pt x="2633" y="1046"/>
                  </a:lnTo>
                  <a:lnTo>
                    <a:pt x="2641" y="1037"/>
                  </a:lnTo>
                  <a:lnTo>
                    <a:pt x="2650" y="1029"/>
                  </a:lnTo>
                  <a:lnTo>
                    <a:pt x="2657" y="1023"/>
                  </a:lnTo>
                  <a:lnTo>
                    <a:pt x="2663" y="1021"/>
                  </a:lnTo>
                  <a:lnTo>
                    <a:pt x="2666" y="1021"/>
                  </a:lnTo>
                  <a:lnTo>
                    <a:pt x="2671" y="1023"/>
                  </a:lnTo>
                  <a:lnTo>
                    <a:pt x="2676" y="1026"/>
                  </a:lnTo>
                  <a:lnTo>
                    <a:pt x="2681" y="1029"/>
                  </a:lnTo>
                  <a:lnTo>
                    <a:pt x="2688" y="1032"/>
                  </a:lnTo>
                  <a:lnTo>
                    <a:pt x="2695" y="1034"/>
                  </a:lnTo>
                  <a:lnTo>
                    <a:pt x="2703" y="1035"/>
                  </a:lnTo>
                  <a:lnTo>
                    <a:pt x="2714" y="1034"/>
                  </a:lnTo>
                  <a:lnTo>
                    <a:pt x="2721" y="1032"/>
                  </a:lnTo>
                  <a:lnTo>
                    <a:pt x="2729" y="1028"/>
                  </a:lnTo>
                  <a:lnTo>
                    <a:pt x="2738" y="1021"/>
                  </a:lnTo>
                  <a:lnTo>
                    <a:pt x="2746" y="1014"/>
                  </a:lnTo>
                  <a:lnTo>
                    <a:pt x="2762" y="999"/>
                  </a:lnTo>
                  <a:lnTo>
                    <a:pt x="2773" y="985"/>
                  </a:lnTo>
                  <a:lnTo>
                    <a:pt x="2775" y="983"/>
                  </a:lnTo>
                  <a:lnTo>
                    <a:pt x="2776" y="978"/>
                  </a:lnTo>
                  <a:lnTo>
                    <a:pt x="2776" y="973"/>
                  </a:lnTo>
                  <a:lnTo>
                    <a:pt x="2776" y="967"/>
                  </a:lnTo>
                  <a:lnTo>
                    <a:pt x="2775" y="954"/>
                  </a:lnTo>
                  <a:lnTo>
                    <a:pt x="2773" y="941"/>
                  </a:lnTo>
                  <a:lnTo>
                    <a:pt x="2772" y="928"/>
                  </a:lnTo>
                  <a:lnTo>
                    <a:pt x="2771" y="916"/>
                  </a:lnTo>
                  <a:lnTo>
                    <a:pt x="2771" y="911"/>
                  </a:lnTo>
                  <a:lnTo>
                    <a:pt x="2772" y="908"/>
                  </a:lnTo>
                  <a:lnTo>
                    <a:pt x="2773" y="906"/>
                  </a:lnTo>
                  <a:lnTo>
                    <a:pt x="2776" y="903"/>
                  </a:lnTo>
                  <a:lnTo>
                    <a:pt x="2779" y="903"/>
                  </a:lnTo>
                  <a:lnTo>
                    <a:pt x="2783" y="904"/>
                  </a:lnTo>
                  <a:lnTo>
                    <a:pt x="2785" y="908"/>
                  </a:lnTo>
                  <a:lnTo>
                    <a:pt x="2786" y="911"/>
                  </a:lnTo>
                  <a:lnTo>
                    <a:pt x="2790" y="921"/>
                  </a:lnTo>
                  <a:lnTo>
                    <a:pt x="2794" y="929"/>
                  </a:lnTo>
                  <a:lnTo>
                    <a:pt x="2795" y="931"/>
                  </a:lnTo>
                  <a:lnTo>
                    <a:pt x="2797" y="931"/>
                  </a:lnTo>
                  <a:lnTo>
                    <a:pt x="2801" y="931"/>
                  </a:lnTo>
                  <a:lnTo>
                    <a:pt x="2805" y="929"/>
                  </a:lnTo>
                  <a:lnTo>
                    <a:pt x="2815" y="927"/>
                  </a:lnTo>
                  <a:lnTo>
                    <a:pt x="2827" y="922"/>
                  </a:lnTo>
                  <a:lnTo>
                    <a:pt x="2847" y="913"/>
                  </a:lnTo>
                  <a:lnTo>
                    <a:pt x="2858" y="907"/>
                  </a:lnTo>
                  <a:lnTo>
                    <a:pt x="2861" y="903"/>
                  </a:lnTo>
                  <a:lnTo>
                    <a:pt x="2864" y="900"/>
                  </a:lnTo>
                  <a:lnTo>
                    <a:pt x="2864" y="897"/>
                  </a:lnTo>
                  <a:lnTo>
                    <a:pt x="2864" y="896"/>
                  </a:lnTo>
                  <a:lnTo>
                    <a:pt x="2861" y="895"/>
                  </a:lnTo>
                  <a:lnTo>
                    <a:pt x="2859" y="894"/>
                  </a:lnTo>
                  <a:lnTo>
                    <a:pt x="2854" y="891"/>
                  </a:lnTo>
                  <a:lnTo>
                    <a:pt x="2851" y="888"/>
                  </a:lnTo>
                  <a:lnTo>
                    <a:pt x="2848" y="883"/>
                  </a:lnTo>
                  <a:lnTo>
                    <a:pt x="2847" y="878"/>
                  </a:lnTo>
                  <a:lnTo>
                    <a:pt x="2846" y="876"/>
                  </a:lnTo>
                  <a:lnTo>
                    <a:pt x="2845" y="873"/>
                  </a:lnTo>
                  <a:lnTo>
                    <a:pt x="2842" y="872"/>
                  </a:lnTo>
                  <a:lnTo>
                    <a:pt x="2840" y="870"/>
                  </a:lnTo>
                  <a:lnTo>
                    <a:pt x="2834" y="869"/>
                  </a:lnTo>
                  <a:lnTo>
                    <a:pt x="2828" y="868"/>
                  </a:lnTo>
                  <a:lnTo>
                    <a:pt x="2819" y="869"/>
                  </a:lnTo>
                  <a:lnTo>
                    <a:pt x="2807" y="870"/>
                  </a:lnTo>
                  <a:lnTo>
                    <a:pt x="2794" y="871"/>
                  </a:lnTo>
                  <a:lnTo>
                    <a:pt x="2782" y="871"/>
                  </a:lnTo>
                  <a:lnTo>
                    <a:pt x="2777" y="871"/>
                  </a:lnTo>
                  <a:lnTo>
                    <a:pt x="2772" y="869"/>
                  </a:lnTo>
                  <a:lnTo>
                    <a:pt x="2767" y="865"/>
                  </a:lnTo>
                  <a:lnTo>
                    <a:pt x="2764" y="862"/>
                  </a:lnTo>
                  <a:lnTo>
                    <a:pt x="2760" y="857"/>
                  </a:lnTo>
                  <a:lnTo>
                    <a:pt x="2757" y="852"/>
                  </a:lnTo>
                  <a:lnTo>
                    <a:pt x="2754" y="847"/>
                  </a:lnTo>
                  <a:lnTo>
                    <a:pt x="2753" y="841"/>
                  </a:lnTo>
                  <a:lnTo>
                    <a:pt x="2753" y="837"/>
                  </a:lnTo>
                  <a:lnTo>
                    <a:pt x="2753" y="834"/>
                  </a:lnTo>
                  <a:lnTo>
                    <a:pt x="2754" y="832"/>
                  </a:lnTo>
                  <a:lnTo>
                    <a:pt x="2756" y="831"/>
                  </a:lnTo>
                  <a:lnTo>
                    <a:pt x="2759" y="832"/>
                  </a:lnTo>
                  <a:lnTo>
                    <a:pt x="2765" y="834"/>
                  </a:lnTo>
                  <a:lnTo>
                    <a:pt x="2773" y="839"/>
                  </a:lnTo>
                  <a:lnTo>
                    <a:pt x="2785" y="841"/>
                  </a:lnTo>
                  <a:lnTo>
                    <a:pt x="2797" y="844"/>
                  </a:lnTo>
                  <a:lnTo>
                    <a:pt x="2810" y="844"/>
                  </a:lnTo>
                  <a:lnTo>
                    <a:pt x="2821" y="845"/>
                  </a:lnTo>
                  <a:lnTo>
                    <a:pt x="2830" y="847"/>
                  </a:lnTo>
                  <a:lnTo>
                    <a:pt x="2835" y="848"/>
                  </a:lnTo>
                  <a:lnTo>
                    <a:pt x="2840" y="850"/>
                  </a:lnTo>
                  <a:lnTo>
                    <a:pt x="2844" y="848"/>
                  </a:lnTo>
                  <a:lnTo>
                    <a:pt x="2848" y="846"/>
                  </a:lnTo>
                  <a:lnTo>
                    <a:pt x="2857" y="838"/>
                  </a:lnTo>
                  <a:lnTo>
                    <a:pt x="2863" y="828"/>
                  </a:lnTo>
                  <a:lnTo>
                    <a:pt x="2868" y="819"/>
                  </a:lnTo>
                  <a:lnTo>
                    <a:pt x="2873" y="810"/>
                  </a:lnTo>
                  <a:lnTo>
                    <a:pt x="2878" y="802"/>
                  </a:lnTo>
                  <a:lnTo>
                    <a:pt x="2883" y="791"/>
                  </a:lnTo>
                  <a:lnTo>
                    <a:pt x="2885" y="780"/>
                  </a:lnTo>
                  <a:lnTo>
                    <a:pt x="2886" y="770"/>
                  </a:lnTo>
                  <a:lnTo>
                    <a:pt x="2885" y="758"/>
                  </a:lnTo>
                  <a:lnTo>
                    <a:pt x="2884" y="743"/>
                  </a:lnTo>
                  <a:lnTo>
                    <a:pt x="2884" y="737"/>
                  </a:lnTo>
                  <a:lnTo>
                    <a:pt x="2884" y="730"/>
                  </a:lnTo>
                  <a:lnTo>
                    <a:pt x="2886" y="725"/>
                  </a:lnTo>
                  <a:lnTo>
                    <a:pt x="2889" y="721"/>
                  </a:lnTo>
                  <a:lnTo>
                    <a:pt x="2892" y="720"/>
                  </a:lnTo>
                  <a:lnTo>
                    <a:pt x="2896" y="720"/>
                  </a:lnTo>
                  <a:lnTo>
                    <a:pt x="2899" y="720"/>
                  </a:lnTo>
                  <a:lnTo>
                    <a:pt x="2903" y="723"/>
                  </a:lnTo>
                  <a:lnTo>
                    <a:pt x="2910" y="726"/>
                  </a:lnTo>
                  <a:lnTo>
                    <a:pt x="2918" y="731"/>
                  </a:lnTo>
                  <a:lnTo>
                    <a:pt x="2929" y="728"/>
                  </a:lnTo>
                  <a:lnTo>
                    <a:pt x="2952" y="726"/>
                  </a:lnTo>
                  <a:lnTo>
                    <a:pt x="2965" y="728"/>
                  </a:lnTo>
                  <a:lnTo>
                    <a:pt x="2974" y="731"/>
                  </a:lnTo>
                  <a:lnTo>
                    <a:pt x="2978" y="731"/>
                  </a:lnTo>
                  <a:lnTo>
                    <a:pt x="2981" y="731"/>
                  </a:lnTo>
                  <a:lnTo>
                    <a:pt x="2983" y="728"/>
                  </a:lnTo>
                  <a:lnTo>
                    <a:pt x="2985" y="725"/>
                  </a:lnTo>
                  <a:lnTo>
                    <a:pt x="2984" y="721"/>
                  </a:lnTo>
                  <a:lnTo>
                    <a:pt x="2981" y="719"/>
                  </a:lnTo>
                  <a:lnTo>
                    <a:pt x="2977" y="717"/>
                  </a:lnTo>
                  <a:lnTo>
                    <a:pt x="2971" y="714"/>
                  </a:lnTo>
                  <a:lnTo>
                    <a:pt x="2960" y="709"/>
                  </a:lnTo>
                  <a:lnTo>
                    <a:pt x="2951" y="705"/>
                  </a:lnTo>
                  <a:lnTo>
                    <a:pt x="2946" y="699"/>
                  </a:lnTo>
                  <a:lnTo>
                    <a:pt x="2942" y="692"/>
                  </a:lnTo>
                  <a:lnTo>
                    <a:pt x="2940" y="684"/>
                  </a:lnTo>
                  <a:lnTo>
                    <a:pt x="2939" y="676"/>
                  </a:lnTo>
                  <a:lnTo>
                    <a:pt x="2936" y="668"/>
                  </a:lnTo>
                  <a:lnTo>
                    <a:pt x="2934" y="661"/>
                  </a:lnTo>
                  <a:lnTo>
                    <a:pt x="2930" y="652"/>
                  </a:lnTo>
                  <a:lnTo>
                    <a:pt x="2924" y="645"/>
                  </a:lnTo>
                  <a:lnTo>
                    <a:pt x="2914" y="631"/>
                  </a:lnTo>
                  <a:lnTo>
                    <a:pt x="2907" y="618"/>
                  </a:lnTo>
                  <a:lnTo>
                    <a:pt x="2904" y="611"/>
                  </a:lnTo>
                  <a:lnTo>
                    <a:pt x="2902" y="605"/>
                  </a:lnTo>
                  <a:lnTo>
                    <a:pt x="2901" y="599"/>
                  </a:lnTo>
                  <a:lnTo>
                    <a:pt x="2901" y="593"/>
                  </a:lnTo>
                  <a:lnTo>
                    <a:pt x="2899" y="582"/>
                  </a:lnTo>
                  <a:lnTo>
                    <a:pt x="2897" y="572"/>
                  </a:lnTo>
                  <a:lnTo>
                    <a:pt x="2893" y="563"/>
                  </a:lnTo>
                  <a:lnTo>
                    <a:pt x="2888" y="555"/>
                  </a:lnTo>
                  <a:lnTo>
                    <a:pt x="2885" y="550"/>
                  </a:lnTo>
                  <a:lnTo>
                    <a:pt x="2884" y="544"/>
                  </a:lnTo>
                  <a:lnTo>
                    <a:pt x="2883" y="539"/>
                  </a:lnTo>
                  <a:lnTo>
                    <a:pt x="2883" y="534"/>
                  </a:lnTo>
                  <a:lnTo>
                    <a:pt x="2884" y="528"/>
                  </a:lnTo>
                  <a:lnTo>
                    <a:pt x="2885" y="522"/>
                  </a:lnTo>
                  <a:lnTo>
                    <a:pt x="2889" y="516"/>
                  </a:lnTo>
                  <a:lnTo>
                    <a:pt x="2893" y="511"/>
                  </a:lnTo>
                  <a:lnTo>
                    <a:pt x="2898" y="506"/>
                  </a:lnTo>
                  <a:lnTo>
                    <a:pt x="2901" y="503"/>
                  </a:lnTo>
                  <a:lnTo>
                    <a:pt x="2902" y="498"/>
                  </a:lnTo>
                  <a:lnTo>
                    <a:pt x="2902" y="493"/>
                  </a:lnTo>
                  <a:lnTo>
                    <a:pt x="2901" y="490"/>
                  </a:lnTo>
                  <a:lnTo>
                    <a:pt x="2898" y="485"/>
                  </a:lnTo>
                  <a:lnTo>
                    <a:pt x="2895" y="481"/>
                  </a:lnTo>
                  <a:lnTo>
                    <a:pt x="2890" y="476"/>
                  </a:lnTo>
                  <a:lnTo>
                    <a:pt x="2882" y="468"/>
                  </a:lnTo>
                  <a:lnTo>
                    <a:pt x="2876" y="460"/>
                  </a:lnTo>
                  <a:lnTo>
                    <a:pt x="2872" y="454"/>
                  </a:lnTo>
                  <a:lnTo>
                    <a:pt x="2870" y="448"/>
                  </a:lnTo>
                  <a:lnTo>
                    <a:pt x="2868" y="442"/>
                  </a:lnTo>
                  <a:lnTo>
                    <a:pt x="2866" y="434"/>
                  </a:lnTo>
                  <a:lnTo>
                    <a:pt x="2864" y="421"/>
                  </a:lnTo>
                  <a:lnTo>
                    <a:pt x="2860" y="413"/>
                  </a:lnTo>
                  <a:lnTo>
                    <a:pt x="2855" y="410"/>
                  </a:lnTo>
                  <a:lnTo>
                    <a:pt x="2851" y="406"/>
                  </a:lnTo>
                  <a:lnTo>
                    <a:pt x="2847" y="404"/>
                  </a:lnTo>
                  <a:lnTo>
                    <a:pt x="2846" y="402"/>
                  </a:lnTo>
                  <a:lnTo>
                    <a:pt x="2844" y="398"/>
                  </a:lnTo>
                  <a:lnTo>
                    <a:pt x="2842" y="393"/>
                  </a:lnTo>
                  <a:lnTo>
                    <a:pt x="2841" y="385"/>
                  </a:lnTo>
                  <a:lnTo>
                    <a:pt x="2839" y="375"/>
                  </a:lnTo>
                  <a:lnTo>
                    <a:pt x="2836" y="368"/>
                  </a:lnTo>
                  <a:lnTo>
                    <a:pt x="2833" y="364"/>
                  </a:lnTo>
                  <a:lnTo>
                    <a:pt x="2828" y="361"/>
                  </a:lnTo>
                  <a:lnTo>
                    <a:pt x="2821" y="359"/>
                  </a:lnTo>
                  <a:lnTo>
                    <a:pt x="2817" y="358"/>
                  </a:lnTo>
                  <a:lnTo>
                    <a:pt x="2814" y="355"/>
                  </a:lnTo>
                  <a:lnTo>
                    <a:pt x="2813" y="352"/>
                  </a:lnTo>
                  <a:lnTo>
                    <a:pt x="2810" y="347"/>
                  </a:lnTo>
                  <a:lnTo>
                    <a:pt x="2809" y="342"/>
                  </a:lnTo>
                  <a:lnTo>
                    <a:pt x="2809" y="336"/>
                  </a:lnTo>
                  <a:lnTo>
                    <a:pt x="2810" y="330"/>
                  </a:lnTo>
                  <a:lnTo>
                    <a:pt x="2811" y="324"/>
                  </a:lnTo>
                  <a:lnTo>
                    <a:pt x="2815" y="312"/>
                  </a:lnTo>
                  <a:lnTo>
                    <a:pt x="2819" y="303"/>
                  </a:lnTo>
                  <a:lnTo>
                    <a:pt x="2820" y="296"/>
                  </a:lnTo>
                  <a:lnTo>
                    <a:pt x="2819" y="290"/>
                  </a:lnTo>
                  <a:lnTo>
                    <a:pt x="2817" y="289"/>
                  </a:lnTo>
                  <a:lnTo>
                    <a:pt x="2815" y="287"/>
                  </a:lnTo>
                  <a:lnTo>
                    <a:pt x="2811" y="287"/>
                  </a:lnTo>
                  <a:lnTo>
                    <a:pt x="2807" y="289"/>
                  </a:lnTo>
                  <a:lnTo>
                    <a:pt x="2797" y="291"/>
                  </a:lnTo>
                  <a:lnTo>
                    <a:pt x="2785" y="293"/>
                  </a:lnTo>
                  <a:lnTo>
                    <a:pt x="2773" y="297"/>
                  </a:lnTo>
                  <a:lnTo>
                    <a:pt x="2762" y="301"/>
                  </a:lnTo>
                  <a:lnTo>
                    <a:pt x="2750" y="305"/>
                  </a:lnTo>
                  <a:lnTo>
                    <a:pt x="2739" y="311"/>
                  </a:lnTo>
                  <a:lnTo>
                    <a:pt x="2732" y="316"/>
                  </a:lnTo>
                  <a:lnTo>
                    <a:pt x="2726" y="320"/>
                  </a:lnTo>
                  <a:lnTo>
                    <a:pt x="2721" y="321"/>
                  </a:lnTo>
                  <a:lnTo>
                    <a:pt x="2715" y="322"/>
                  </a:lnTo>
                  <a:lnTo>
                    <a:pt x="2710" y="322"/>
                  </a:lnTo>
                  <a:lnTo>
                    <a:pt x="2708" y="321"/>
                  </a:lnTo>
                  <a:lnTo>
                    <a:pt x="2706" y="318"/>
                  </a:lnTo>
                  <a:lnTo>
                    <a:pt x="2703" y="315"/>
                  </a:lnTo>
                  <a:lnTo>
                    <a:pt x="2701" y="308"/>
                  </a:lnTo>
                  <a:lnTo>
                    <a:pt x="2697" y="298"/>
                  </a:lnTo>
                  <a:lnTo>
                    <a:pt x="2695" y="289"/>
                  </a:lnTo>
                  <a:lnTo>
                    <a:pt x="2690" y="280"/>
                  </a:lnTo>
                  <a:lnTo>
                    <a:pt x="2683" y="272"/>
                  </a:lnTo>
                  <a:lnTo>
                    <a:pt x="2674" y="265"/>
                  </a:lnTo>
                  <a:lnTo>
                    <a:pt x="2663" y="258"/>
                  </a:lnTo>
                  <a:lnTo>
                    <a:pt x="2652" y="252"/>
                  </a:lnTo>
                  <a:lnTo>
                    <a:pt x="2649" y="248"/>
                  </a:lnTo>
                  <a:lnTo>
                    <a:pt x="2646" y="246"/>
                  </a:lnTo>
                  <a:lnTo>
                    <a:pt x="2645" y="244"/>
                  </a:lnTo>
                  <a:lnTo>
                    <a:pt x="2646" y="241"/>
                  </a:lnTo>
                  <a:lnTo>
                    <a:pt x="2656" y="232"/>
                  </a:lnTo>
                  <a:lnTo>
                    <a:pt x="2663" y="222"/>
                  </a:lnTo>
                  <a:lnTo>
                    <a:pt x="2664" y="220"/>
                  </a:lnTo>
                  <a:lnTo>
                    <a:pt x="2663" y="217"/>
                  </a:lnTo>
                  <a:lnTo>
                    <a:pt x="2662" y="216"/>
                  </a:lnTo>
                  <a:lnTo>
                    <a:pt x="2660" y="215"/>
                  </a:lnTo>
                  <a:lnTo>
                    <a:pt x="2655" y="217"/>
                  </a:lnTo>
                  <a:lnTo>
                    <a:pt x="2645" y="222"/>
                  </a:lnTo>
                  <a:lnTo>
                    <a:pt x="2631" y="238"/>
                  </a:lnTo>
                  <a:lnTo>
                    <a:pt x="2620" y="248"/>
                  </a:lnTo>
                  <a:lnTo>
                    <a:pt x="2614" y="249"/>
                  </a:lnTo>
                  <a:lnTo>
                    <a:pt x="2608" y="248"/>
                  </a:lnTo>
                  <a:lnTo>
                    <a:pt x="2603" y="246"/>
                  </a:lnTo>
                  <a:lnTo>
                    <a:pt x="2597" y="241"/>
                  </a:lnTo>
                  <a:lnTo>
                    <a:pt x="2593" y="235"/>
                  </a:lnTo>
                  <a:lnTo>
                    <a:pt x="2586" y="232"/>
                  </a:lnTo>
                  <a:lnTo>
                    <a:pt x="2577" y="229"/>
                  </a:lnTo>
                  <a:lnTo>
                    <a:pt x="2565" y="228"/>
                  </a:lnTo>
                  <a:lnTo>
                    <a:pt x="2551" y="229"/>
                  </a:lnTo>
                  <a:lnTo>
                    <a:pt x="2536" y="228"/>
                  </a:lnTo>
                  <a:lnTo>
                    <a:pt x="2530" y="228"/>
                  </a:lnTo>
                  <a:lnTo>
                    <a:pt x="2523" y="226"/>
                  </a:lnTo>
                  <a:lnTo>
                    <a:pt x="2517" y="224"/>
                  </a:lnTo>
                  <a:lnTo>
                    <a:pt x="2512" y="221"/>
                  </a:lnTo>
                  <a:lnTo>
                    <a:pt x="2504" y="214"/>
                  </a:lnTo>
                  <a:lnTo>
                    <a:pt x="2494" y="209"/>
                  </a:lnTo>
                  <a:lnTo>
                    <a:pt x="2483" y="205"/>
                  </a:lnTo>
                  <a:lnTo>
                    <a:pt x="2470" y="202"/>
                  </a:lnTo>
                  <a:lnTo>
                    <a:pt x="2463" y="198"/>
                  </a:lnTo>
                  <a:lnTo>
                    <a:pt x="2456" y="195"/>
                  </a:lnTo>
                  <a:lnTo>
                    <a:pt x="2452" y="195"/>
                  </a:lnTo>
                  <a:lnTo>
                    <a:pt x="2451" y="197"/>
                  </a:lnTo>
                  <a:lnTo>
                    <a:pt x="2450" y="202"/>
                  </a:lnTo>
                  <a:lnTo>
                    <a:pt x="2450" y="210"/>
                  </a:lnTo>
                  <a:lnTo>
                    <a:pt x="2450" y="215"/>
                  </a:lnTo>
                  <a:lnTo>
                    <a:pt x="2449" y="217"/>
                  </a:lnTo>
                  <a:lnTo>
                    <a:pt x="2449" y="220"/>
                  </a:lnTo>
                  <a:lnTo>
                    <a:pt x="2446" y="221"/>
                  </a:lnTo>
                  <a:lnTo>
                    <a:pt x="2445" y="221"/>
                  </a:lnTo>
                  <a:lnTo>
                    <a:pt x="2443" y="221"/>
                  </a:lnTo>
                  <a:lnTo>
                    <a:pt x="2442" y="220"/>
                  </a:lnTo>
                  <a:lnTo>
                    <a:pt x="2439" y="217"/>
                  </a:lnTo>
                  <a:lnTo>
                    <a:pt x="2437" y="215"/>
                  </a:lnTo>
                  <a:lnTo>
                    <a:pt x="2435" y="215"/>
                  </a:lnTo>
                  <a:lnTo>
                    <a:pt x="2431" y="215"/>
                  </a:lnTo>
                  <a:lnTo>
                    <a:pt x="2427" y="216"/>
                  </a:lnTo>
                  <a:lnTo>
                    <a:pt x="2424" y="219"/>
                  </a:lnTo>
                  <a:lnTo>
                    <a:pt x="2420" y="222"/>
                  </a:lnTo>
                  <a:lnTo>
                    <a:pt x="2417" y="227"/>
                  </a:lnTo>
                  <a:lnTo>
                    <a:pt x="2413" y="233"/>
                  </a:lnTo>
                  <a:lnTo>
                    <a:pt x="2407" y="248"/>
                  </a:lnTo>
                  <a:lnTo>
                    <a:pt x="2402" y="265"/>
                  </a:lnTo>
                  <a:lnTo>
                    <a:pt x="2399" y="279"/>
                  </a:lnTo>
                  <a:lnTo>
                    <a:pt x="2397" y="287"/>
                  </a:lnTo>
                  <a:lnTo>
                    <a:pt x="2404" y="298"/>
                  </a:lnTo>
                  <a:lnTo>
                    <a:pt x="2407" y="308"/>
                  </a:lnTo>
                  <a:lnTo>
                    <a:pt x="2404" y="314"/>
                  </a:lnTo>
                  <a:lnTo>
                    <a:pt x="2402" y="320"/>
                  </a:lnTo>
                  <a:lnTo>
                    <a:pt x="2402" y="322"/>
                  </a:lnTo>
                  <a:lnTo>
                    <a:pt x="2404" y="324"/>
                  </a:lnTo>
                  <a:lnTo>
                    <a:pt x="2406" y="327"/>
                  </a:lnTo>
                  <a:lnTo>
                    <a:pt x="2411" y="329"/>
                  </a:lnTo>
                  <a:lnTo>
                    <a:pt x="2416" y="331"/>
                  </a:lnTo>
                  <a:lnTo>
                    <a:pt x="2420" y="335"/>
                  </a:lnTo>
                  <a:lnTo>
                    <a:pt x="2424" y="337"/>
                  </a:lnTo>
                  <a:lnTo>
                    <a:pt x="2426" y="341"/>
                  </a:lnTo>
                  <a:lnTo>
                    <a:pt x="2429" y="345"/>
                  </a:lnTo>
                  <a:lnTo>
                    <a:pt x="2430" y="348"/>
                  </a:lnTo>
                  <a:lnTo>
                    <a:pt x="2431" y="352"/>
                  </a:lnTo>
                  <a:lnTo>
                    <a:pt x="2431" y="355"/>
                  </a:lnTo>
                  <a:lnTo>
                    <a:pt x="2430" y="358"/>
                  </a:lnTo>
                  <a:lnTo>
                    <a:pt x="2429" y="360"/>
                  </a:lnTo>
                  <a:lnTo>
                    <a:pt x="2426" y="362"/>
                  </a:lnTo>
                  <a:lnTo>
                    <a:pt x="2424" y="364"/>
                  </a:lnTo>
                  <a:lnTo>
                    <a:pt x="2417" y="366"/>
                  </a:lnTo>
                  <a:lnTo>
                    <a:pt x="2408" y="366"/>
                  </a:lnTo>
                  <a:lnTo>
                    <a:pt x="2400" y="366"/>
                  </a:lnTo>
                  <a:lnTo>
                    <a:pt x="2393" y="365"/>
                  </a:lnTo>
                  <a:lnTo>
                    <a:pt x="2386" y="361"/>
                  </a:lnTo>
                  <a:lnTo>
                    <a:pt x="2380" y="356"/>
                  </a:lnTo>
                  <a:lnTo>
                    <a:pt x="2373" y="350"/>
                  </a:lnTo>
                  <a:lnTo>
                    <a:pt x="2363" y="345"/>
                  </a:lnTo>
                  <a:lnTo>
                    <a:pt x="2355" y="340"/>
                  </a:lnTo>
                  <a:lnTo>
                    <a:pt x="2348" y="337"/>
                  </a:lnTo>
                  <a:lnTo>
                    <a:pt x="2342" y="335"/>
                  </a:lnTo>
                  <a:lnTo>
                    <a:pt x="2335" y="328"/>
                  </a:lnTo>
                  <a:lnTo>
                    <a:pt x="2328" y="320"/>
                  </a:lnTo>
                  <a:lnTo>
                    <a:pt x="2320" y="310"/>
                  </a:lnTo>
                  <a:lnTo>
                    <a:pt x="2313" y="301"/>
                  </a:lnTo>
                  <a:lnTo>
                    <a:pt x="2305" y="291"/>
                  </a:lnTo>
                  <a:lnTo>
                    <a:pt x="2297" y="283"/>
                  </a:lnTo>
                  <a:lnTo>
                    <a:pt x="2288" y="278"/>
                  </a:lnTo>
                  <a:lnTo>
                    <a:pt x="2280" y="276"/>
                  </a:lnTo>
                  <a:lnTo>
                    <a:pt x="2269" y="274"/>
                  </a:lnTo>
                  <a:lnTo>
                    <a:pt x="2265" y="276"/>
                  </a:lnTo>
                  <a:lnTo>
                    <a:pt x="2260" y="277"/>
                  </a:lnTo>
                  <a:lnTo>
                    <a:pt x="2255" y="278"/>
                  </a:lnTo>
                  <a:lnTo>
                    <a:pt x="2252" y="282"/>
                  </a:lnTo>
                  <a:lnTo>
                    <a:pt x="2246" y="287"/>
                  </a:lnTo>
                  <a:lnTo>
                    <a:pt x="2241" y="291"/>
                  </a:lnTo>
                  <a:lnTo>
                    <a:pt x="2236" y="293"/>
                  </a:lnTo>
                  <a:lnTo>
                    <a:pt x="2229" y="293"/>
                  </a:lnTo>
                  <a:lnTo>
                    <a:pt x="2222" y="293"/>
                  </a:lnTo>
                  <a:lnTo>
                    <a:pt x="2215" y="293"/>
                  </a:lnTo>
                  <a:lnTo>
                    <a:pt x="2209" y="296"/>
                  </a:lnTo>
                  <a:lnTo>
                    <a:pt x="2203" y="302"/>
                  </a:lnTo>
                  <a:lnTo>
                    <a:pt x="2194" y="310"/>
                  </a:lnTo>
                  <a:lnTo>
                    <a:pt x="2186" y="318"/>
                  </a:lnTo>
                  <a:lnTo>
                    <a:pt x="2181" y="322"/>
                  </a:lnTo>
                  <a:lnTo>
                    <a:pt x="2177" y="324"/>
                  </a:lnTo>
                  <a:lnTo>
                    <a:pt x="2171" y="326"/>
                  </a:lnTo>
                  <a:lnTo>
                    <a:pt x="2164" y="327"/>
                  </a:lnTo>
                  <a:lnTo>
                    <a:pt x="2150" y="327"/>
                  </a:lnTo>
                  <a:lnTo>
                    <a:pt x="2136" y="327"/>
                  </a:lnTo>
                  <a:lnTo>
                    <a:pt x="2123" y="327"/>
                  </a:lnTo>
                  <a:lnTo>
                    <a:pt x="2111" y="327"/>
                  </a:lnTo>
                  <a:lnTo>
                    <a:pt x="2105" y="328"/>
                  </a:lnTo>
                  <a:lnTo>
                    <a:pt x="2099" y="329"/>
                  </a:lnTo>
                  <a:lnTo>
                    <a:pt x="2095" y="331"/>
                  </a:lnTo>
                  <a:lnTo>
                    <a:pt x="2090" y="334"/>
                  </a:lnTo>
                  <a:lnTo>
                    <a:pt x="2086" y="337"/>
                  </a:lnTo>
                  <a:lnTo>
                    <a:pt x="2083" y="341"/>
                  </a:lnTo>
                  <a:lnTo>
                    <a:pt x="2079" y="346"/>
                  </a:lnTo>
                  <a:lnTo>
                    <a:pt x="2077" y="350"/>
                  </a:lnTo>
                  <a:lnTo>
                    <a:pt x="2073" y="359"/>
                  </a:lnTo>
                  <a:lnTo>
                    <a:pt x="2071" y="366"/>
                  </a:lnTo>
                  <a:lnTo>
                    <a:pt x="2070" y="371"/>
                  </a:lnTo>
                  <a:lnTo>
                    <a:pt x="2066" y="374"/>
                  </a:lnTo>
                  <a:lnTo>
                    <a:pt x="2064" y="375"/>
                  </a:lnTo>
                  <a:lnTo>
                    <a:pt x="2060" y="374"/>
                  </a:lnTo>
                  <a:lnTo>
                    <a:pt x="2057" y="373"/>
                  </a:lnTo>
                  <a:lnTo>
                    <a:pt x="2053" y="372"/>
                  </a:lnTo>
                  <a:lnTo>
                    <a:pt x="2045" y="367"/>
                  </a:lnTo>
                  <a:lnTo>
                    <a:pt x="2036" y="364"/>
                  </a:lnTo>
                  <a:lnTo>
                    <a:pt x="2028" y="361"/>
                  </a:lnTo>
                  <a:lnTo>
                    <a:pt x="2021" y="361"/>
                  </a:lnTo>
                  <a:lnTo>
                    <a:pt x="2019" y="362"/>
                  </a:lnTo>
                  <a:lnTo>
                    <a:pt x="2015" y="364"/>
                  </a:lnTo>
                  <a:lnTo>
                    <a:pt x="2014" y="366"/>
                  </a:lnTo>
                  <a:lnTo>
                    <a:pt x="2011" y="369"/>
                  </a:lnTo>
                  <a:lnTo>
                    <a:pt x="2008" y="381"/>
                  </a:lnTo>
                  <a:lnTo>
                    <a:pt x="2004" y="389"/>
                  </a:lnTo>
                  <a:lnTo>
                    <a:pt x="2001" y="391"/>
                  </a:lnTo>
                  <a:lnTo>
                    <a:pt x="1996" y="391"/>
                  </a:lnTo>
                  <a:lnTo>
                    <a:pt x="1992" y="390"/>
                  </a:lnTo>
                  <a:lnTo>
                    <a:pt x="1988" y="385"/>
                  </a:lnTo>
                  <a:lnTo>
                    <a:pt x="1985" y="383"/>
                  </a:lnTo>
                  <a:lnTo>
                    <a:pt x="1983" y="381"/>
                  </a:lnTo>
                  <a:lnTo>
                    <a:pt x="1979" y="381"/>
                  </a:lnTo>
                  <a:lnTo>
                    <a:pt x="1976" y="383"/>
                  </a:lnTo>
                  <a:lnTo>
                    <a:pt x="1967" y="385"/>
                  </a:lnTo>
                  <a:lnTo>
                    <a:pt x="1959" y="390"/>
                  </a:lnTo>
                  <a:lnTo>
                    <a:pt x="1948" y="394"/>
                  </a:lnTo>
                  <a:lnTo>
                    <a:pt x="1935" y="400"/>
                  </a:lnTo>
                  <a:lnTo>
                    <a:pt x="1922" y="406"/>
                  </a:lnTo>
                  <a:lnTo>
                    <a:pt x="1910" y="412"/>
                  </a:lnTo>
                  <a:lnTo>
                    <a:pt x="1904" y="415"/>
                  </a:lnTo>
                  <a:lnTo>
                    <a:pt x="1900" y="417"/>
                  </a:lnTo>
                  <a:lnTo>
                    <a:pt x="1895" y="417"/>
                  </a:lnTo>
                  <a:lnTo>
                    <a:pt x="1890" y="417"/>
                  </a:lnTo>
                  <a:lnTo>
                    <a:pt x="1887" y="416"/>
                  </a:lnTo>
                  <a:lnTo>
                    <a:pt x="1883" y="415"/>
                  </a:lnTo>
                  <a:lnTo>
                    <a:pt x="1881" y="412"/>
                  </a:lnTo>
                  <a:lnTo>
                    <a:pt x="1879" y="409"/>
                  </a:lnTo>
                  <a:lnTo>
                    <a:pt x="1877" y="402"/>
                  </a:lnTo>
                  <a:lnTo>
                    <a:pt x="1872" y="392"/>
                  </a:lnTo>
                  <a:lnTo>
                    <a:pt x="1870" y="387"/>
                  </a:lnTo>
                  <a:lnTo>
                    <a:pt x="1866" y="384"/>
                  </a:lnTo>
                  <a:lnTo>
                    <a:pt x="1863" y="381"/>
                  </a:lnTo>
                  <a:lnTo>
                    <a:pt x="1859" y="379"/>
                  </a:lnTo>
                  <a:lnTo>
                    <a:pt x="1850" y="378"/>
                  </a:lnTo>
                  <a:lnTo>
                    <a:pt x="1843" y="377"/>
                  </a:lnTo>
                  <a:lnTo>
                    <a:pt x="1839" y="377"/>
                  </a:lnTo>
                  <a:lnTo>
                    <a:pt x="1835" y="375"/>
                  </a:lnTo>
                  <a:lnTo>
                    <a:pt x="1833" y="373"/>
                  </a:lnTo>
                  <a:lnTo>
                    <a:pt x="1831" y="369"/>
                  </a:lnTo>
                  <a:lnTo>
                    <a:pt x="1827" y="364"/>
                  </a:lnTo>
                  <a:lnTo>
                    <a:pt x="1822" y="359"/>
                  </a:lnTo>
                  <a:lnTo>
                    <a:pt x="1818" y="356"/>
                  </a:lnTo>
                  <a:lnTo>
                    <a:pt x="1811" y="354"/>
                  </a:lnTo>
                  <a:lnTo>
                    <a:pt x="1805" y="353"/>
                  </a:lnTo>
                  <a:lnTo>
                    <a:pt x="1800" y="350"/>
                  </a:lnTo>
                  <a:lnTo>
                    <a:pt x="1797" y="348"/>
                  </a:lnTo>
                  <a:lnTo>
                    <a:pt x="1797" y="346"/>
                  </a:lnTo>
                  <a:lnTo>
                    <a:pt x="1797" y="343"/>
                  </a:lnTo>
                  <a:lnTo>
                    <a:pt x="1799" y="340"/>
                  </a:lnTo>
                  <a:lnTo>
                    <a:pt x="1801" y="336"/>
                  </a:lnTo>
                  <a:lnTo>
                    <a:pt x="1806" y="334"/>
                  </a:lnTo>
                  <a:lnTo>
                    <a:pt x="1811" y="331"/>
                  </a:lnTo>
                  <a:lnTo>
                    <a:pt x="1816" y="329"/>
                  </a:lnTo>
                  <a:lnTo>
                    <a:pt x="1830" y="324"/>
                  </a:lnTo>
                  <a:lnTo>
                    <a:pt x="1840" y="318"/>
                  </a:lnTo>
                  <a:lnTo>
                    <a:pt x="1849" y="309"/>
                  </a:lnTo>
                  <a:lnTo>
                    <a:pt x="1858" y="297"/>
                  </a:lnTo>
                  <a:lnTo>
                    <a:pt x="1865" y="285"/>
                  </a:lnTo>
                  <a:lnTo>
                    <a:pt x="1870" y="276"/>
                  </a:lnTo>
                  <a:lnTo>
                    <a:pt x="1871" y="266"/>
                  </a:lnTo>
                  <a:lnTo>
                    <a:pt x="1872" y="258"/>
                  </a:lnTo>
                  <a:lnTo>
                    <a:pt x="1871" y="248"/>
                  </a:lnTo>
                  <a:lnTo>
                    <a:pt x="1871" y="240"/>
                  </a:lnTo>
                  <a:lnTo>
                    <a:pt x="1870" y="233"/>
                  </a:lnTo>
                  <a:lnTo>
                    <a:pt x="1871" y="226"/>
                  </a:lnTo>
                  <a:lnTo>
                    <a:pt x="1874" y="221"/>
                  </a:lnTo>
                  <a:lnTo>
                    <a:pt x="1876" y="216"/>
                  </a:lnTo>
                  <a:lnTo>
                    <a:pt x="1881" y="211"/>
                  </a:lnTo>
                  <a:lnTo>
                    <a:pt x="1888" y="204"/>
                  </a:lnTo>
                  <a:lnTo>
                    <a:pt x="1901" y="191"/>
                  </a:lnTo>
                  <a:lnTo>
                    <a:pt x="1914" y="182"/>
                  </a:lnTo>
                  <a:lnTo>
                    <a:pt x="1926" y="173"/>
                  </a:lnTo>
                  <a:lnTo>
                    <a:pt x="1939" y="167"/>
                  </a:lnTo>
                  <a:lnTo>
                    <a:pt x="1953" y="161"/>
                  </a:lnTo>
                  <a:lnTo>
                    <a:pt x="1965" y="156"/>
                  </a:lnTo>
                  <a:lnTo>
                    <a:pt x="1977" y="148"/>
                  </a:lnTo>
                  <a:lnTo>
                    <a:pt x="1988" y="139"/>
                  </a:lnTo>
                  <a:lnTo>
                    <a:pt x="1991" y="134"/>
                  </a:lnTo>
                  <a:lnTo>
                    <a:pt x="1994" y="131"/>
                  </a:lnTo>
                  <a:lnTo>
                    <a:pt x="1995" y="127"/>
                  </a:lnTo>
                  <a:lnTo>
                    <a:pt x="1995" y="123"/>
                  </a:lnTo>
                  <a:lnTo>
                    <a:pt x="1994" y="121"/>
                  </a:lnTo>
                  <a:lnTo>
                    <a:pt x="1991" y="119"/>
                  </a:lnTo>
                  <a:lnTo>
                    <a:pt x="1989" y="118"/>
                  </a:lnTo>
                  <a:lnTo>
                    <a:pt x="1986" y="116"/>
                  </a:lnTo>
                  <a:lnTo>
                    <a:pt x="1984" y="115"/>
                  </a:lnTo>
                  <a:lnTo>
                    <a:pt x="1983" y="114"/>
                  </a:lnTo>
                  <a:lnTo>
                    <a:pt x="1982" y="112"/>
                  </a:lnTo>
                  <a:lnTo>
                    <a:pt x="1983" y="109"/>
                  </a:lnTo>
                  <a:lnTo>
                    <a:pt x="1985" y="103"/>
                  </a:lnTo>
                  <a:lnTo>
                    <a:pt x="1990" y="95"/>
                  </a:lnTo>
                  <a:lnTo>
                    <a:pt x="1992" y="90"/>
                  </a:lnTo>
                  <a:lnTo>
                    <a:pt x="1995" y="85"/>
                  </a:lnTo>
                  <a:lnTo>
                    <a:pt x="1996" y="81"/>
                  </a:lnTo>
                  <a:lnTo>
                    <a:pt x="1996" y="76"/>
                  </a:lnTo>
                  <a:lnTo>
                    <a:pt x="1996" y="71"/>
                  </a:lnTo>
                  <a:lnTo>
                    <a:pt x="1995" y="68"/>
                  </a:lnTo>
                  <a:lnTo>
                    <a:pt x="1992" y="64"/>
                  </a:lnTo>
                  <a:lnTo>
                    <a:pt x="1989" y="60"/>
                  </a:lnTo>
                  <a:lnTo>
                    <a:pt x="1978" y="55"/>
                  </a:lnTo>
                  <a:lnTo>
                    <a:pt x="1967" y="47"/>
                  </a:lnTo>
                  <a:lnTo>
                    <a:pt x="1956" y="40"/>
                  </a:lnTo>
                  <a:lnTo>
                    <a:pt x="1946" y="32"/>
                  </a:lnTo>
                  <a:lnTo>
                    <a:pt x="1937" y="25"/>
                  </a:lnTo>
                  <a:lnTo>
                    <a:pt x="1928" y="19"/>
                  </a:lnTo>
                  <a:lnTo>
                    <a:pt x="1923" y="16"/>
                  </a:lnTo>
                  <a:lnTo>
                    <a:pt x="1919" y="15"/>
                  </a:lnTo>
                  <a:lnTo>
                    <a:pt x="1915" y="14"/>
                  </a:lnTo>
                  <a:lnTo>
                    <a:pt x="1910" y="14"/>
                  </a:lnTo>
                  <a:lnTo>
                    <a:pt x="1906" y="14"/>
                  </a:lnTo>
                  <a:lnTo>
                    <a:pt x="1901" y="16"/>
                  </a:lnTo>
                  <a:lnTo>
                    <a:pt x="1897" y="19"/>
                  </a:lnTo>
                  <a:lnTo>
                    <a:pt x="1893" y="22"/>
                  </a:lnTo>
                  <a:lnTo>
                    <a:pt x="1884" y="31"/>
                  </a:lnTo>
                  <a:lnTo>
                    <a:pt x="1878" y="39"/>
                  </a:lnTo>
                  <a:lnTo>
                    <a:pt x="1871" y="47"/>
                  </a:lnTo>
                  <a:lnTo>
                    <a:pt x="1864" y="56"/>
                  </a:lnTo>
                  <a:lnTo>
                    <a:pt x="1854" y="62"/>
                  </a:lnTo>
                  <a:lnTo>
                    <a:pt x="1845" y="66"/>
                  </a:lnTo>
                  <a:lnTo>
                    <a:pt x="1835" y="69"/>
                  </a:lnTo>
                  <a:lnTo>
                    <a:pt x="1825" y="70"/>
                  </a:lnTo>
                  <a:lnTo>
                    <a:pt x="1813" y="70"/>
                  </a:lnTo>
                  <a:lnTo>
                    <a:pt x="1802" y="68"/>
                  </a:lnTo>
                  <a:lnTo>
                    <a:pt x="1791" y="66"/>
                  </a:lnTo>
                  <a:lnTo>
                    <a:pt x="1782" y="64"/>
                  </a:lnTo>
                  <a:lnTo>
                    <a:pt x="1777" y="64"/>
                  </a:lnTo>
                  <a:lnTo>
                    <a:pt x="1771" y="65"/>
                  </a:lnTo>
                  <a:lnTo>
                    <a:pt x="1765" y="66"/>
                  </a:lnTo>
                  <a:lnTo>
                    <a:pt x="1759" y="69"/>
                  </a:lnTo>
                  <a:lnTo>
                    <a:pt x="1749" y="76"/>
                  </a:lnTo>
                  <a:lnTo>
                    <a:pt x="1740" y="81"/>
                  </a:lnTo>
                  <a:lnTo>
                    <a:pt x="1734" y="84"/>
                  </a:lnTo>
                  <a:lnTo>
                    <a:pt x="1728" y="85"/>
                  </a:lnTo>
                  <a:lnTo>
                    <a:pt x="1726" y="84"/>
                  </a:lnTo>
                  <a:lnTo>
                    <a:pt x="1725" y="81"/>
                  </a:lnTo>
                  <a:lnTo>
                    <a:pt x="1725" y="76"/>
                  </a:lnTo>
                  <a:lnTo>
                    <a:pt x="1725" y="71"/>
                  </a:lnTo>
                  <a:lnTo>
                    <a:pt x="1726" y="58"/>
                  </a:lnTo>
                  <a:lnTo>
                    <a:pt x="1725" y="47"/>
                  </a:lnTo>
                  <a:lnTo>
                    <a:pt x="1720" y="38"/>
                  </a:lnTo>
                  <a:lnTo>
                    <a:pt x="1713" y="28"/>
                  </a:lnTo>
                  <a:lnTo>
                    <a:pt x="1706" y="20"/>
                  </a:lnTo>
                  <a:lnTo>
                    <a:pt x="1700" y="14"/>
                  </a:lnTo>
                  <a:lnTo>
                    <a:pt x="1696" y="12"/>
                  </a:lnTo>
                  <a:lnTo>
                    <a:pt x="1693" y="9"/>
                  </a:lnTo>
                  <a:lnTo>
                    <a:pt x="1688" y="7"/>
                  </a:lnTo>
                  <a:lnTo>
                    <a:pt x="1684" y="7"/>
                  </a:lnTo>
                  <a:lnTo>
                    <a:pt x="1681" y="8"/>
                  </a:lnTo>
                  <a:lnTo>
                    <a:pt x="1677" y="11"/>
                  </a:lnTo>
                  <a:lnTo>
                    <a:pt x="1674" y="13"/>
                  </a:lnTo>
                  <a:lnTo>
                    <a:pt x="1669" y="18"/>
                  </a:lnTo>
                  <a:lnTo>
                    <a:pt x="1665" y="25"/>
                  </a:lnTo>
                  <a:lnTo>
                    <a:pt x="1664" y="33"/>
                  </a:lnTo>
                  <a:lnTo>
                    <a:pt x="1662" y="44"/>
                  </a:lnTo>
                  <a:lnTo>
                    <a:pt x="1657" y="57"/>
                  </a:lnTo>
                  <a:lnTo>
                    <a:pt x="1654" y="63"/>
                  </a:lnTo>
                  <a:lnTo>
                    <a:pt x="1649" y="68"/>
                  </a:lnTo>
                  <a:lnTo>
                    <a:pt x="1643" y="70"/>
                  </a:lnTo>
                  <a:lnTo>
                    <a:pt x="1637" y="72"/>
                  </a:lnTo>
                  <a:lnTo>
                    <a:pt x="1630" y="72"/>
                  </a:lnTo>
                  <a:lnTo>
                    <a:pt x="1624" y="72"/>
                  </a:lnTo>
                  <a:lnTo>
                    <a:pt x="1619" y="70"/>
                  </a:lnTo>
                  <a:lnTo>
                    <a:pt x="1614" y="68"/>
                  </a:lnTo>
                  <a:lnTo>
                    <a:pt x="1610" y="65"/>
                  </a:lnTo>
                  <a:lnTo>
                    <a:pt x="1606" y="64"/>
                  </a:lnTo>
                  <a:lnTo>
                    <a:pt x="1600" y="64"/>
                  </a:lnTo>
                  <a:lnTo>
                    <a:pt x="1595" y="65"/>
                  </a:lnTo>
                  <a:lnTo>
                    <a:pt x="1586" y="69"/>
                  </a:lnTo>
                  <a:lnTo>
                    <a:pt x="1579" y="74"/>
                  </a:lnTo>
                  <a:lnTo>
                    <a:pt x="1574" y="75"/>
                  </a:lnTo>
                  <a:lnTo>
                    <a:pt x="1570" y="76"/>
                  </a:lnTo>
                  <a:lnTo>
                    <a:pt x="1566" y="77"/>
                  </a:lnTo>
                  <a:lnTo>
                    <a:pt x="1561" y="77"/>
                  </a:lnTo>
                  <a:lnTo>
                    <a:pt x="1556" y="76"/>
                  </a:lnTo>
                  <a:lnTo>
                    <a:pt x="1551" y="74"/>
                  </a:lnTo>
                  <a:lnTo>
                    <a:pt x="1548" y="71"/>
                  </a:lnTo>
                  <a:lnTo>
                    <a:pt x="1545" y="69"/>
                  </a:lnTo>
                  <a:lnTo>
                    <a:pt x="1542" y="66"/>
                  </a:lnTo>
                  <a:lnTo>
                    <a:pt x="1539" y="64"/>
                  </a:lnTo>
                  <a:lnTo>
                    <a:pt x="1537" y="63"/>
                  </a:lnTo>
                  <a:lnTo>
                    <a:pt x="1534" y="62"/>
                  </a:lnTo>
                  <a:lnTo>
                    <a:pt x="1524" y="62"/>
                  </a:lnTo>
                  <a:lnTo>
                    <a:pt x="1511" y="63"/>
                  </a:lnTo>
                  <a:lnTo>
                    <a:pt x="1504" y="63"/>
                  </a:lnTo>
                  <a:lnTo>
                    <a:pt x="1497" y="63"/>
                  </a:lnTo>
                  <a:lnTo>
                    <a:pt x="1492" y="62"/>
                  </a:lnTo>
                  <a:lnTo>
                    <a:pt x="1487" y="60"/>
                  </a:lnTo>
                  <a:lnTo>
                    <a:pt x="1478" y="56"/>
                  </a:lnTo>
                  <a:lnTo>
                    <a:pt x="1469" y="50"/>
                  </a:lnTo>
                  <a:lnTo>
                    <a:pt x="1460" y="43"/>
                  </a:lnTo>
                  <a:lnTo>
                    <a:pt x="1450" y="34"/>
                  </a:lnTo>
                  <a:lnTo>
                    <a:pt x="1447" y="30"/>
                  </a:lnTo>
                  <a:lnTo>
                    <a:pt x="1443" y="25"/>
                  </a:lnTo>
                  <a:lnTo>
                    <a:pt x="1441" y="19"/>
                  </a:lnTo>
                  <a:lnTo>
                    <a:pt x="1438" y="13"/>
                  </a:lnTo>
                  <a:lnTo>
                    <a:pt x="1436" y="8"/>
                  </a:lnTo>
                  <a:lnTo>
                    <a:pt x="1432" y="3"/>
                  </a:lnTo>
                  <a:lnTo>
                    <a:pt x="1429" y="1"/>
                  </a:lnTo>
                  <a:lnTo>
                    <a:pt x="1425" y="0"/>
                  </a:lnTo>
                  <a:lnTo>
                    <a:pt x="1415" y="0"/>
                  </a:lnTo>
                  <a:lnTo>
                    <a:pt x="1404" y="1"/>
                  </a:lnTo>
                  <a:lnTo>
                    <a:pt x="1393" y="2"/>
                  </a:lnTo>
                  <a:lnTo>
                    <a:pt x="1385" y="6"/>
                  </a:lnTo>
                  <a:lnTo>
                    <a:pt x="1377" y="9"/>
                  </a:lnTo>
                  <a:lnTo>
                    <a:pt x="1372" y="15"/>
                  </a:lnTo>
                  <a:lnTo>
                    <a:pt x="1366" y="24"/>
                  </a:lnTo>
                  <a:lnTo>
                    <a:pt x="1361" y="34"/>
                  </a:lnTo>
                  <a:lnTo>
                    <a:pt x="1355" y="47"/>
                  </a:lnTo>
                  <a:lnTo>
                    <a:pt x="1352" y="57"/>
                  </a:lnTo>
                  <a:lnTo>
                    <a:pt x="1349" y="60"/>
                  </a:lnTo>
                  <a:lnTo>
                    <a:pt x="1346" y="64"/>
                  </a:lnTo>
                  <a:lnTo>
                    <a:pt x="1342" y="65"/>
                  </a:lnTo>
                  <a:lnTo>
                    <a:pt x="1337" y="66"/>
                  </a:lnTo>
                  <a:lnTo>
                    <a:pt x="1328" y="68"/>
                  </a:lnTo>
                  <a:lnTo>
                    <a:pt x="1320" y="69"/>
                  </a:lnTo>
                  <a:lnTo>
                    <a:pt x="1302" y="81"/>
                  </a:lnTo>
                  <a:lnTo>
                    <a:pt x="1286" y="88"/>
                  </a:lnTo>
                  <a:lnTo>
                    <a:pt x="1279" y="87"/>
                  </a:lnTo>
                  <a:lnTo>
                    <a:pt x="1272" y="87"/>
                  </a:lnTo>
                  <a:lnTo>
                    <a:pt x="1268" y="87"/>
                  </a:lnTo>
                  <a:lnTo>
                    <a:pt x="1266" y="89"/>
                  </a:lnTo>
                  <a:lnTo>
                    <a:pt x="1264" y="91"/>
                  </a:lnTo>
                  <a:lnTo>
                    <a:pt x="1261" y="94"/>
                  </a:lnTo>
                  <a:lnTo>
                    <a:pt x="1261" y="97"/>
                  </a:lnTo>
                  <a:lnTo>
                    <a:pt x="1260" y="101"/>
                  </a:lnTo>
                  <a:lnTo>
                    <a:pt x="1261" y="106"/>
                  </a:lnTo>
                  <a:lnTo>
                    <a:pt x="1262" y="109"/>
                  </a:lnTo>
                  <a:lnTo>
                    <a:pt x="1265" y="113"/>
                  </a:lnTo>
                  <a:lnTo>
                    <a:pt x="1268" y="116"/>
                  </a:lnTo>
                  <a:lnTo>
                    <a:pt x="1273" y="120"/>
                  </a:lnTo>
                  <a:lnTo>
                    <a:pt x="1279" y="122"/>
                  </a:lnTo>
                  <a:lnTo>
                    <a:pt x="1286" y="123"/>
                  </a:lnTo>
                  <a:lnTo>
                    <a:pt x="1293" y="123"/>
                  </a:lnTo>
                  <a:lnTo>
                    <a:pt x="1301" y="123"/>
                  </a:lnTo>
                  <a:lnTo>
                    <a:pt x="1308" y="122"/>
                  </a:lnTo>
                  <a:lnTo>
                    <a:pt x="1315" y="121"/>
                  </a:lnTo>
                  <a:lnTo>
                    <a:pt x="1320" y="121"/>
                  </a:lnTo>
                  <a:lnTo>
                    <a:pt x="1324" y="121"/>
                  </a:lnTo>
                  <a:lnTo>
                    <a:pt x="1328" y="123"/>
                  </a:lnTo>
                  <a:lnTo>
                    <a:pt x="1330" y="127"/>
                  </a:lnTo>
                  <a:lnTo>
                    <a:pt x="1330" y="131"/>
                  </a:lnTo>
                  <a:lnTo>
                    <a:pt x="1330" y="133"/>
                  </a:lnTo>
                  <a:lnTo>
                    <a:pt x="1330" y="137"/>
                  </a:lnTo>
                  <a:lnTo>
                    <a:pt x="1327" y="141"/>
                  </a:lnTo>
                  <a:lnTo>
                    <a:pt x="1321" y="148"/>
                  </a:lnTo>
                  <a:lnTo>
                    <a:pt x="1318" y="153"/>
                  </a:lnTo>
                  <a:lnTo>
                    <a:pt x="1316" y="159"/>
                  </a:lnTo>
                  <a:lnTo>
                    <a:pt x="1316" y="166"/>
                  </a:lnTo>
                  <a:lnTo>
                    <a:pt x="1317" y="176"/>
                  </a:lnTo>
                  <a:lnTo>
                    <a:pt x="1320" y="194"/>
                  </a:lnTo>
                  <a:lnTo>
                    <a:pt x="1322" y="209"/>
                  </a:lnTo>
                  <a:lnTo>
                    <a:pt x="1325" y="222"/>
                  </a:lnTo>
                  <a:lnTo>
                    <a:pt x="1330" y="235"/>
                  </a:lnTo>
                  <a:lnTo>
                    <a:pt x="1335" y="247"/>
                  </a:lnTo>
                  <a:lnTo>
                    <a:pt x="1339" y="257"/>
                  </a:lnTo>
                  <a:lnTo>
                    <a:pt x="1339" y="261"/>
                  </a:lnTo>
                  <a:lnTo>
                    <a:pt x="1337" y="266"/>
                  </a:lnTo>
                  <a:lnTo>
                    <a:pt x="1335" y="268"/>
                  </a:lnTo>
                  <a:lnTo>
                    <a:pt x="1331" y="271"/>
                  </a:lnTo>
                  <a:lnTo>
                    <a:pt x="1328" y="272"/>
                  </a:lnTo>
                  <a:lnTo>
                    <a:pt x="1323" y="272"/>
                  </a:lnTo>
                  <a:lnTo>
                    <a:pt x="1318" y="271"/>
                  </a:lnTo>
                  <a:lnTo>
                    <a:pt x="1315" y="267"/>
                  </a:lnTo>
                  <a:lnTo>
                    <a:pt x="1311" y="264"/>
                  </a:lnTo>
                  <a:lnTo>
                    <a:pt x="1306" y="261"/>
                  </a:lnTo>
                  <a:lnTo>
                    <a:pt x="1301" y="261"/>
                  </a:lnTo>
                  <a:lnTo>
                    <a:pt x="1296" y="263"/>
                  </a:lnTo>
                  <a:lnTo>
                    <a:pt x="1282" y="266"/>
                  </a:lnTo>
                  <a:lnTo>
                    <a:pt x="1265" y="272"/>
                  </a:lnTo>
                  <a:lnTo>
                    <a:pt x="1260" y="273"/>
                  </a:lnTo>
                  <a:lnTo>
                    <a:pt x="1257" y="274"/>
                  </a:lnTo>
                  <a:lnTo>
                    <a:pt x="1253" y="274"/>
                  </a:lnTo>
                  <a:lnTo>
                    <a:pt x="1249" y="273"/>
                  </a:lnTo>
                  <a:lnTo>
                    <a:pt x="1245" y="270"/>
                  </a:lnTo>
                  <a:lnTo>
                    <a:pt x="1240" y="265"/>
                  </a:lnTo>
                  <a:lnTo>
                    <a:pt x="1233" y="252"/>
                  </a:lnTo>
                  <a:lnTo>
                    <a:pt x="1227" y="239"/>
                  </a:lnTo>
                  <a:lnTo>
                    <a:pt x="1221" y="228"/>
                  </a:lnTo>
                  <a:lnTo>
                    <a:pt x="1216" y="217"/>
                  </a:lnTo>
                  <a:lnTo>
                    <a:pt x="1213" y="205"/>
                  </a:lnTo>
                  <a:lnTo>
                    <a:pt x="1207" y="192"/>
                  </a:lnTo>
                  <a:lnTo>
                    <a:pt x="1203" y="186"/>
                  </a:lnTo>
                  <a:lnTo>
                    <a:pt x="1198" y="182"/>
                  </a:lnTo>
                  <a:lnTo>
                    <a:pt x="1192" y="178"/>
                  </a:lnTo>
                  <a:lnTo>
                    <a:pt x="1186" y="176"/>
                  </a:lnTo>
                  <a:lnTo>
                    <a:pt x="1171" y="173"/>
                  </a:lnTo>
                  <a:lnTo>
                    <a:pt x="1153" y="172"/>
                  </a:lnTo>
                  <a:lnTo>
                    <a:pt x="1145" y="164"/>
                  </a:lnTo>
                  <a:lnTo>
                    <a:pt x="1134" y="153"/>
                  </a:lnTo>
                  <a:lnTo>
                    <a:pt x="1117" y="163"/>
                  </a:lnTo>
                  <a:lnTo>
                    <a:pt x="1102" y="172"/>
                  </a:lnTo>
                  <a:lnTo>
                    <a:pt x="1096" y="161"/>
                  </a:lnTo>
                  <a:lnTo>
                    <a:pt x="1090" y="152"/>
                  </a:lnTo>
                  <a:lnTo>
                    <a:pt x="1087" y="152"/>
                  </a:lnTo>
                  <a:lnTo>
                    <a:pt x="1083" y="153"/>
                  </a:lnTo>
                  <a:lnTo>
                    <a:pt x="1077" y="156"/>
                  </a:lnTo>
                  <a:lnTo>
                    <a:pt x="1072" y="158"/>
                  </a:lnTo>
                  <a:lnTo>
                    <a:pt x="1068" y="161"/>
                  </a:lnTo>
                  <a:lnTo>
                    <a:pt x="1063" y="164"/>
                  </a:lnTo>
                  <a:lnTo>
                    <a:pt x="1058" y="165"/>
                  </a:lnTo>
                  <a:lnTo>
                    <a:pt x="1053" y="166"/>
                  </a:lnTo>
                  <a:lnTo>
                    <a:pt x="1043" y="163"/>
                  </a:lnTo>
                  <a:lnTo>
                    <a:pt x="1032" y="158"/>
                  </a:lnTo>
                  <a:lnTo>
                    <a:pt x="1016" y="156"/>
                  </a:lnTo>
                  <a:lnTo>
                    <a:pt x="1005" y="156"/>
                  </a:lnTo>
                  <a:lnTo>
                    <a:pt x="1002" y="156"/>
                  </a:lnTo>
                  <a:lnTo>
                    <a:pt x="1000" y="157"/>
                  </a:lnTo>
                  <a:lnTo>
                    <a:pt x="999" y="159"/>
                  </a:lnTo>
                  <a:lnTo>
                    <a:pt x="997" y="160"/>
                  </a:lnTo>
                  <a:lnTo>
                    <a:pt x="995" y="166"/>
                  </a:lnTo>
                  <a:lnTo>
                    <a:pt x="994" y="173"/>
                  </a:lnTo>
                  <a:lnTo>
                    <a:pt x="993" y="188"/>
                  </a:lnTo>
                  <a:lnTo>
                    <a:pt x="991" y="200"/>
                  </a:lnTo>
                  <a:lnTo>
                    <a:pt x="988" y="214"/>
                  </a:lnTo>
                  <a:lnTo>
                    <a:pt x="986" y="230"/>
                  </a:lnTo>
                  <a:lnTo>
                    <a:pt x="984" y="239"/>
                  </a:lnTo>
                  <a:lnTo>
                    <a:pt x="984" y="247"/>
                  </a:lnTo>
                  <a:lnTo>
                    <a:pt x="986" y="254"/>
                  </a:lnTo>
                  <a:lnTo>
                    <a:pt x="988" y="260"/>
                  </a:lnTo>
                  <a:lnTo>
                    <a:pt x="989" y="265"/>
                  </a:lnTo>
                  <a:lnTo>
                    <a:pt x="990" y="271"/>
                  </a:lnTo>
                  <a:lnTo>
                    <a:pt x="991" y="276"/>
                  </a:lnTo>
                  <a:lnTo>
                    <a:pt x="990" y="282"/>
                  </a:lnTo>
                  <a:lnTo>
                    <a:pt x="989" y="286"/>
                  </a:lnTo>
                  <a:lnTo>
                    <a:pt x="987" y="291"/>
                  </a:lnTo>
                  <a:lnTo>
                    <a:pt x="983" y="296"/>
                  </a:lnTo>
                  <a:lnTo>
                    <a:pt x="980" y="301"/>
                  </a:lnTo>
                  <a:lnTo>
                    <a:pt x="966" y="311"/>
                  </a:lnTo>
                  <a:lnTo>
                    <a:pt x="951" y="324"/>
                  </a:lnTo>
                  <a:lnTo>
                    <a:pt x="944" y="331"/>
                  </a:lnTo>
                  <a:lnTo>
                    <a:pt x="939" y="336"/>
                  </a:lnTo>
                  <a:lnTo>
                    <a:pt x="936" y="341"/>
                  </a:lnTo>
                  <a:lnTo>
                    <a:pt x="933" y="347"/>
                  </a:lnTo>
                  <a:lnTo>
                    <a:pt x="927" y="352"/>
                  </a:lnTo>
                  <a:lnTo>
                    <a:pt x="919" y="355"/>
                  </a:lnTo>
                  <a:lnTo>
                    <a:pt x="914" y="359"/>
                  </a:lnTo>
                  <a:lnTo>
                    <a:pt x="909" y="364"/>
                  </a:lnTo>
                  <a:lnTo>
                    <a:pt x="906" y="369"/>
                  </a:lnTo>
                  <a:lnTo>
                    <a:pt x="903" y="377"/>
                  </a:lnTo>
                  <a:lnTo>
                    <a:pt x="901" y="392"/>
                  </a:lnTo>
                  <a:lnTo>
                    <a:pt x="899" y="405"/>
                  </a:lnTo>
                  <a:lnTo>
                    <a:pt x="899" y="410"/>
                  </a:lnTo>
                  <a:lnTo>
                    <a:pt x="900" y="413"/>
                  </a:lnTo>
                  <a:lnTo>
                    <a:pt x="901" y="417"/>
                  </a:lnTo>
                  <a:lnTo>
                    <a:pt x="905" y="421"/>
                  </a:lnTo>
                  <a:lnTo>
                    <a:pt x="913" y="424"/>
                  </a:lnTo>
                  <a:lnTo>
                    <a:pt x="923" y="428"/>
                  </a:lnTo>
                  <a:lnTo>
                    <a:pt x="927" y="431"/>
                  </a:lnTo>
                  <a:lnTo>
                    <a:pt x="931" y="435"/>
                  </a:lnTo>
                  <a:lnTo>
                    <a:pt x="933" y="440"/>
                  </a:lnTo>
                  <a:lnTo>
                    <a:pt x="936" y="447"/>
                  </a:lnTo>
                  <a:lnTo>
                    <a:pt x="937" y="460"/>
                  </a:lnTo>
                  <a:lnTo>
                    <a:pt x="939" y="472"/>
                  </a:lnTo>
                  <a:lnTo>
                    <a:pt x="943" y="481"/>
                  </a:lnTo>
                  <a:lnTo>
                    <a:pt x="946" y="492"/>
                  </a:lnTo>
                  <a:lnTo>
                    <a:pt x="950" y="503"/>
                  </a:lnTo>
                  <a:lnTo>
                    <a:pt x="952" y="511"/>
                  </a:lnTo>
                  <a:lnTo>
                    <a:pt x="951" y="515"/>
                  </a:lnTo>
                  <a:lnTo>
                    <a:pt x="951" y="519"/>
                  </a:lnTo>
                  <a:lnTo>
                    <a:pt x="949" y="523"/>
                  </a:lnTo>
                  <a:lnTo>
                    <a:pt x="946" y="529"/>
                  </a:lnTo>
                  <a:lnTo>
                    <a:pt x="942" y="534"/>
                  </a:lnTo>
                  <a:lnTo>
                    <a:pt x="937" y="538"/>
                  </a:lnTo>
                  <a:lnTo>
                    <a:pt x="931" y="543"/>
                  </a:lnTo>
                  <a:lnTo>
                    <a:pt x="924" y="548"/>
                  </a:lnTo>
                  <a:lnTo>
                    <a:pt x="909" y="556"/>
                  </a:lnTo>
                  <a:lnTo>
                    <a:pt x="895" y="564"/>
                  </a:lnTo>
                  <a:lnTo>
                    <a:pt x="889" y="569"/>
                  </a:lnTo>
                  <a:lnTo>
                    <a:pt x="886" y="573"/>
                  </a:lnTo>
                  <a:lnTo>
                    <a:pt x="882" y="577"/>
                  </a:lnTo>
                  <a:lnTo>
                    <a:pt x="880" y="581"/>
                  </a:lnTo>
                  <a:lnTo>
                    <a:pt x="879" y="586"/>
                  </a:lnTo>
                  <a:lnTo>
                    <a:pt x="879" y="591"/>
                  </a:lnTo>
                  <a:lnTo>
                    <a:pt x="879" y="595"/>
                  </a:lnTo>
                  <a:lnTo>
                    <a:pt x="880" y="601"/>
                  </a:lnTo>
                  <a:lnTo>
                    <a:pt x="886" y="614"/>
                  </a:lnTo>
                  <a:lnTo>
                    <a:pt x="893" y="629"/>
                  </a:lnTo>
                  <a:lnTo>
                    <a:pt x="901" y="643"/>
                  </a:lnTo>
                  <a:lnTo>
                    <a:pt x="907" y="652"/>
                  </a:lnTo>
                  <a:lnTo>
                    <a:pt x="909" y="657"/>
                  </a:lnTo>
                  <a:lnTo>
                    <a:pt x="911" y="661"/>
                  </a:lnTo>
                  <a:lnTo>
                    <a:pt x="911" y="665"/>
                  </a:lnTo>
                  <a:lnTo>
                    <a:pt x="911" y="669"/>
                  </a:lnTo>
                  <a:lnTo>
                    <a:pt x="909" y="674"/>
                  </a:lnTo>
                  <a:lnTo>
                    <a:pt x="908" y="677"/>
                  </a:lnTo>
                  <a:lnTo>
                    <a:pt x="905" y="681"/>
                  </a:lnTo>
                  <a:lnTo>
                    <a:pt x="901" y="683"/>
                  </a:lnTo>
                  <a:lnTo>
                    <a:pt x="892" y="688"/>
                  </a:lnTo>
                  <a:lnTo>
                    <a:pt x="884" y="693"/>
                  </a:lnTo>
                  <a:lnTo>
                    <a:pt x="881" y="695"/>
                  </a:lnTo>
                  <a:lnTo>
                    <a:pt x="877" y="699"/>
                  </a:lnTo>
                  <a:lnTo>
                    <a:pt x="875" y="703"/>
                  </a:lnTo>
                  <a:lnTo>
                    <a:pt x="873" y="711"/>
                  </a:lnTo>
                  <a:lnTo>
                    <a:pt x="870" y="723"/>
                  </a:lnTo>
                  <a:lnTo>
                    <a:pt x="869" y="730"/>
                  </a:lnTo>
                  <a:lnTo>
                    <a:pt x="869" y="732"/>
                  </a:lnTo>
                  <a:lnTo>
                    <a:pt x="867" y="734"/>
                  </a:lnTo>
                  <a:lnTo>
                    <a:pt x="863" y="737"/>
                  </a:lnTo>
                  <a:lnTo>
                    <a:pt x="858" y="738"/>
                  </a:lnTo>
                  <a:lnTo>
                    <a:pt x="846" y="740"/>
                  </a:lnTo>
                  <a:lnTo>
                    <a:pt x="836" y="740"/>
                  </a:lnTo>
                  <a:lnTo>
                    <a:pt x="824" y="740"/>
                  </a:lnTo>
                  <a:lnTo>
                    <a:pt x="812" y="740"/>
                  </a:lnTo>
                  <a:lnTo>
                    <a:pt x="806" y="742"/>
                  </a:lnTo>
                  <a:lnTo>
                    <a:pt x="801" y="744"/>
                  </a:lnTo>
                  <a:lnTo>
                    <a:pt x="798" y="746"/>
                  </a:lnTo>
                  <a:lnTo>
                    <a:pt x="795" y="749"/>
                  </a:lnTo>
                  <a:lnTo>
                    <a:pt x="793" y="753"/>
                  </a:lnTo>
                  <a:lnTo>
                    <a:pt x="792" y="757"/>
                  </a:lnTo>
                  <a:lnTo>
                    <a:pt x="792" y="762"/>
                  </a:lnTo>
                  <a:lnTo>
                    <a:pt x="793" y="766"/>
                  </a:lnTo>
                  <a:lnTo>
                    <a:pt x="794" y="778"/>
                  </a:lnTo>
                  <a:lnTo>
                    <a:pt x="796" y="791"/>
                  </a:lnTo>
                  <a:lnTo>
                    <a:pt x="796" y="799"/>
                  </a:lnTo>
                  <a:lnTo>
                    <a:pt x="795" y="805"/>
                  </a:lnTo>
                  <a:lnTo>
                    <a:pt x="793" y="809"/>
                  </a:lnTo>
                  <a:lnTo>
                    <a:pt x="789" y="814"/>
                  </a:lnTo>
                  <a:lnTo>
                    <a:pt x="777" y="819"/>
                  </a:lnTo>
                  <a:lnTo>
                    <a:pt x="761" y="825"/>
                  </a:lnTo>
                  <a:lnTo>
                    <a:pt x="754" y="828"/>
                  </a:lnTo>
                  <a:lnTo>
                    <a:pt x="747" y="832"/>
                  </a:lnTo>
                  <a:lnTo>
                    <a:pt x="742" y="837"/>
                  </a:lnTo>
                  <a:lnTo>
                    <a:pt x="738" y="841"/>
                  </a:lnTo>
                  <a:lnTo>
                    <a:pt x="735" y="853"/>
                  </a:lnTo>
                  <a:lnTo>
                    <a:pt x="731" y="864"/>
                  </a:lnTo>
                  <a:lnTo>
                    <a:pt x="730" y="870"/>
                  </a:lnTo>
                  <a:lnTo>
                    <a:pt x="728" y="875"/>
                  </a:lnTo>
                  <a:lnTo>
                    <a:pt x="724" y="879"/>
                  </a:lnTo>
                  <a:lnTo>
                    <a:pt x="720" y="884"/>
                  </a:lnTo>
                  <a:lnTo>
                    <a:pt x="711" y="892"/>
                  </a:lnTo>
                  <a:lnTo>
                    <a:pt x="703" y="898"/>
                  </a:lnTo>
                  <a:lnTo>
                    <a:pt x="700" y="901"/>
                  </a:lnTo>
                  <a:lnTo>
                    <a:pt x="697" y="906"/>
                  </a:lnTo>
                  <a:lnTo>
                    <a:pt x="694" y="910"/>
                  </a:lnTo>
                  <a:lnTo>
                    <a:pt x="693" y="916"/>
                  </a:lnTo>
                  <a:lnTo>
                    <a:pt x="692" y="933"/>
                  </a:lnTo>
                  <a:lnTo>
                    <a:pt x="692" y="955"/>
                  </a:lnTo>
                  <a:lnTo>
                    <a:pt x="692" y="978"/>
                  </a:lnTo>
                  <a:lnTo>
                    <a:pt x="692" y="996"/>
                  </a:lnTo>
                  <a:lnTo>
                    <a:pt x="692" y="1010"/>
                  </a:lnTo>
                  <a:lnTo>
                    <a:pt x="692" y="1022"/>
                  </a:lnTo>
                  <a:lnTo>
                    <a:pt x="692" y="1033"/>
                  </a:lnTo>
                  <a:lnTo>
                    <a:pt x="692" y="1043"/>
                  </a:lnTo>
                  <a:lnTo>
                    <a:pt x="693" y="1053"/>
                  </a:lnTo>
                  <a:lnTo>
                    <a:pt x="695" y="1059"/>
                  </a:lnTo>
                  <a:lnTo>
                    <a:pt x="700" y="1062"/>
                  </a:lnTo>
                  <a:lnTo>
                    <a:pt x="706" y="1067"/>
                  </a:lnTo>
                  <a:lnTo>
                    <a:pt x="709" y="1070"/>
                  </a:lnTo>
                  <a:lnTo>
                    <a:pt x="711" y="1073"/>
                  </a:lnTo>
                  <a:lnTo>
                    <a:pt x="713" y="1077"/>
                  </a:lnTo>
                  <a:lnTo>
                    <a:pt x="714" y="1081"/>
                  </a:lnTo>
                  <a:lnTo>
                    <a:pt x="716" y="1086"/>
                  </a:lnTo>
                  <a:lnTo>
                    <a:pt x="716" y="1091"/>
                  </a:lnTo>
                  <a:lnTo>
                    <a:pt x="713" y="1096"/>
                  </a:lnTo>
                  <a:lnTo>
                    <a:pt x="711" y="1100"/>
                  </a:lnTo>
                  <a:lnTo>
                    <a:pt x="703" y="1114"/>
                  </a:lnTo>
                  <a:lnTo>
                    <a:pt x="691" y="1131"/>
                  </a:lnTo>
                  <a:lnTo>
                    <a:pt x="676" y="1152"/>
                  </a:lnTo>
                  <a:lnTo>
                    <a:pt x="661" y="1171"/>
                  </a:lnTo>
                  <a:lnTo>
                    <a:pt x="648" y="1186"/>
                  </a:lnTo>
                  <a:lnTo>
                    <a:pt x="638" y="1197"/>
                  </a:lnTo>
                  <a:lnTo>
                    <a:pt x="630" y="1205"/>
                  </a:lnTo>
                  <a:lnTo>
                    <a:pt x="622" y="1210"/>
                  </a:lnTo>
                  <a:lnTo>
                    <a:pt x="612" y="1212"/>
                  </a:lnTo>
                  <a:lnTo>
                    <a:pt x="602" y="1213"/>
                  </a:lnTo>
                  <a:lnTo>
                    <a:pt x="591" y="1215"/>
                  </a:lnTo>
                  <a:lnTo>
                    <a:pt x="583" y="1215"/>
                  </a:lnTo>
                  <a:lnTo>
                    <a:pt x="575" y="1216"/>
                  </a:lnTo>
                  <a:lnTo>
                    <a:pt x="572" y="1218"/>
                  </a:lnTo>
                  <a:lnTo>
                    <a:pt x="572" y="1219"/>
                  </a:lnTo>
                  <a:lnTo>
                    <a:pt x="572" y="1222"/>
                  </a:lnTo>
                  <a:lnTo>
                    <a:pt x="573" y="1225"/>
                  </a:lnTo>
                  <a:lnTo>
                    <a:pt x="575" y="1229"/>
                  </a:lnTo>
                  <a:lnTo>
                    <a:pt x="580" y="1236"/>
                  </a:lnTo>
                  <a:lnTo>
                    <a:pt x="584" y="1243"/>
                  </a:lnTo>
                  <a:lnTo>
                    <a:pt x="584" y="1245"/>
                  </a:lnTo>
                  <a:lnTo>
                    <a:pt x="583" y="1248"/>
                  </a:lnTo>
                  <a:lnTo>
                    <a:pt x="581" y="1250"/>
                  </a:lnTo>
                  <a:lnTo>
                    <a:pt x="579" y="1251"/>
                  </a:lnTo>
                  <a:lnTo>
                    <a:pt x="569" y="1253"/>
                  </a:lnTo>
                  <a:lnTo>
                    <a:pt x="556" y="1254"/>
                  </a:lnTo>
                  <a:lnTo>
                    <a:pt x="549" y="1254"/>
                  </a:lnTo>
                  <a:lnTo>
                    <a:pt x="542" y="1255"/>
                  </a:lnTo>
                  <a:lnTo>
                    <a:pt x="535" y="1257"/>
                  </a:lnTo>
                  <a:lnTo>
                    <a:pt x="529" y="1261"/>
                  </a:lnTo>
                  <a:lnTo>
                    <a:pt x="518" y="1268"/>
                  </a:lnTo>
                  <a:lnTo>
                    <a:pt x="510" y="1274"/>
                  </a:lnTo>
                  <a:lnTo>
                    <a:pt x="506" y="1278"/>
                  </a:lnTo>
                  <a:lnTo>
                    <a:pt x="502" y="1280"/>
                  </a:lnTo>
                  <a:lnTo>
                    <a:pt x="496" y="1281"/>
                  </a:lnTo>
                  <a:lnTo>
                    <a:pt x="487" y="1282"/>
                  </a:lnTo>
                  <a:lnTo>
                    <a:pt x="472" y="1284"/>
                  </a:lnTo>
                  <a:lnTo>
                    <a:pt x="460" y="1284"/>
                  </a:lnTo>
                  <a:lnTo>
                    <a:pt x="457" y="1284"/>
                  </a:lnTo>
                  <a:lnTo>
                    <a:pt x="453" y="1285"/>
                  </a:lnTo>
                  <a:lnTo>
                    <a:pt x="451" y="1287"/>
                  </a:lnTo>
                  <a:lnTo>
                    <a:pt x="451" y="1291"/>
                  </a:lnTo>
                  <a:lnTo>
                    <a:pt x="451" y="1300"/>
                  </a:lnTo>
                  <a:lnTo>
                    <a:pt x="452" y="1310"/>
                  </a:lnTo>
                  <a:lnTo>
                    <a:pt x="451" y="1318"/>
                  </a:lnTo>
                  <a:lnTo>
                    <a:pt x="449" y="1325"/>
                  </a:lnTo>
                  <a:lnTo>
                    <a:pt x="447" y="1326"/>
                  </a:lnTo>
                  <a:lnTo>
                    <a:pt x="446" y="1327"/>
                  </a:lnTo>
                  <a:lnTo>
                    <a:pt x="445" y="1327"/>
                  </a:lnTo>
                  <a:lnTo>
                    <a:pt x="442" y="1327"/>
                  </a:lnTo>
                  <a:lnTo>
                    <a:pt x="439" y="1326"/>
                  </a:lnTo>
                  <a:lnTo>
                    <a:pt x="433" y="1325"/>
                  </a:lnTo>
                  <a:lnTo>
                    <a:pt x="429" y="1325"/>
                  </a:lnTo>
                  <a:lnTo>
                    <a:pt x="427" y="1326"/>
                  </a:lnTo>
                  <a:lnTo>
                    <a:pt x="426" y="1329"/>
                  </a:lnTo>
                  <a:lnTo>
                    <a:pt x="424" y="1331"/>
                  </a:lnTo>
                  <a:lnTo>
                    <a:pt x="423" y="1337"/>
                  </a:lnTo>
                  <a:lnTo>
                    <a:pt x="426" y="1344"/>
                  </a:lnTo>
                  <a:lnTo>
                    <a:pt x="428" y="1354"/>
                  </a:lnTo>
                  <a:lnTo>
                    <a:pt x="433" y="1368"/>
                  </a:lnTo>
                  <a:lnTo>
                    <a:pt x="435" y="1375"/>
                  </a:lnTo>
                  <a:lnTo>
                    <a:pt x="437" y="1382"/>
                  </a:lnTo>
                  <a:lnTo>
                    <a:pt x="441" y="1388"/>
                  </a:lnTo>
                  <a:lnTo>
                    <a:pt x="443" y="1393"/>
                  </a:lnTo>
                  <a:lnTo>
                    <a:pt x="451" y="1399"/>
                  </a:lnTo>
                  <a:lnTo>
                    <a:pt x="454" y="1405"/>
                  </a:lnTo>
                  <a:lnTo>
                    <a:pt x="454" y="1407"/>
                  </a:lnTo>
                  <a:lnTo>
                    <a:pt x="454" y="1410"/>
                  </a:lnTo>
                  <a:lnTo>
                    <a:pt x="453" y="1412"/>
                  </a:lnTo>
                  <a:lnTo>
                    <a:pt x="449" y="1414"/>
                  </a:lnTo>
                  <a:lnTo>
                    <a:pt x="440" y="1417"/>
                  </a:lnTo>
                  <a:lnTo>
                    <a:pt x="430" y="1417"/>
                  </a:lnTo>
                  <a:lnTo>
                    <a:pt x="427" y="1418"/>
                  </a:lnTo>
                  <a:lnTo>
                    <a:pt x="422" y="1418"/>
                  </a:lnTo>
                  <a:lnTo>
                    <a:pt x="418" y="1420"/>
                  </a:lnTo>
                  <a:lnTo>
                    <a:pt x="415" y="1423"/>
                  </a:lnTo>
                  <a:lnTo>
                    <a:pt x="403" y="1439"/>
                  </a:lnTo>
                  <a:lnTo>
                    <a:pt x="395" y="1452"/>
                  </a:lnTo>
                  <a:lnTo>
                    <a:pt x="392" y="1455"/>
                  </a:lnTo>
                  <a:lnTo>
                    <a:pt x="390" y="1456"/>
                  </a:lnTo>
                  <a:lnTo>
                    <a:pt x="389" y="1457"/>
                  </a:lnTo>
                  <a:lnTo>
                    <a:pt x="386" y="1457"/>
                  </a:lnTo>
                  <a:lnTo>
                    <a:pt x="382" y="1456"/>
                  </a:lnTo>
                  <a:lnTo>
                    <a:pt x="377" y="1453"/>
                  </a:lnTo>
                  <a:lnTo>
                    <a:pt x="372" y="1450"/>
                  </a:lnTo>
                  <a:lnTo>
                    <a:pt x="367" y="1449"/>
                  </a:lnTo>
                  <a:lnTo>
                    <a:pt x="365" y="1449"/>
                  </a:lnTo>
                  <a:lnTo>
                    <a:pt x="364" y="1450"/>
                  </a:lnTo>
                  <a:lnTo>
                    <a:pt x="361" y="1451"/>
                  </a:lnTo>
                  <a:lnTo>
                    <a:pt x="359" y="1455"/>
                  </a:lnTo>
                  <a:lnTo>
                    <a:pt x="355" y="1462"/>
                  </a:lnTo>
                  <a:lnTo>
                    <a:pt x="352" y="1467"/>
                  </a:lnTo>
                  <a:lnTo>
                    <a:pt x="351" y="1468"/>
                  </a:lnTo>
                  <a:lnTo>
                    <a:pt x="348" y="1468"/>
                  </a:lnTo>
                  <a:lnTo>
                    <a:pt x="345" y="1467"/>
                  </a:lnTo>
                  <a:lnTo>
                    <a:pt x="341" y="1464"/>
                  </a:lnTo>
                  <a:lnTo>
                    <a:pt x="333" y="1458"/>
                  </a:lnTo>
                  <a:lnTo>
                    <a:pt x="323" y="1453"/>
                  </a:lnTo>
                  <a:lnTo>
                    <a:pt x="319" y="1451"/>
                  </a:lnTo>
                  <a:lnTo>
                    <a:pt x="313" y="1450"/>
                  </a:lnTo>
                  <a:lnTo>
                    <a:pt x="307" y="1449"/>
                  </a:lnTo>
                  <a:lnTo>
                    <a:pt x="301" y="1449"/>
                  </a:lnTo>
                  <a:lnTo>
                    <a:pt x="295" y="1450"/>
                  </a:lnTo>
                  <a:lnTo>
                    <a:pt x="289" y="1451"/>
                  </a:lnTo>
                  <a:lnTo>
                    <a:pt x="285" y="1453"/>
                  </a:lnTo>
                  <a:lnTo>
                    <a:pt x="282" y="1456"/>
                  </a:lnTo>
                  <a:lnTo>
                    <a:pt x="279" y="1458"/>
                  </a:lnTo>
                  <a:lnTo>
                    <a:pt x="278" y="1462"/>
                  </a:lnTo>
                  <a:lnTo>
                    <a:pt x="278" y="1467"/>
                  </a:lnTo>
                  <a:lnTo>
                    <a:pt x="278" y="1471"/>
                  </a:lnTo>
                  <a:lnTo>
                    <a:pt x="278" y="1482"/>
                  </a:lnTo>
                  <a:lnTo>
                    <a:pt x="279" y="1494"/>
                  </a:lnTo>
                  <a:lnTo>
                    <a:pt x="279" y="1505"/>
                  </a:lnTo>
                  <a:lnTo>
                    <a:pt x="279" y="1514"/>
                  </a:lnTo>
                  <a:lnTo>
                    <a:pt x="279" y="1524"/>
                  </a:lnTo>
                  <a:lnTo>
                    <a:pt x="281" y="1532"/>
                  </a:lnTo>
                  <a:lnTo>
                    <a:pt x="283" y="1539"/>
                  </a:lnTo>
                  <a:lnTo>
                    <a:pt x="288" y="1546"/>
                  </a:lnTo>
                  <a:lnTo>
                    <a:pt x="292" y="1552"/>
                  </a:lnTo>
                  <a:lnTo>
                    <a:pt x="295" y="1558"/>
                  </a:lnTo>
                  <a:lnTo>
                    <a:pt x="295" y="1565"/>
                  </a:lnTo>
                  <a:lnTo>
                    <a:pt x="295" y="1571"/>
                  </a:lnTo>
                  <a:lnTo>
                    <a:pt x="294" y="1575"/>
                  </a:lnTo>
                  <a:lnTo>
                    <a:pt x="291" y="1576"/>
                  </a:lnTo>
                  <a:lnTo>
                    <a:pt x="289" y="1576"/>
                  </a:lnTo>
                  <a:lnTo>
                    <a:pt x="285" y="1576"/>
                  </a:lnTo>
                  <a:lnTo>
                    <a:pt x="277" y="1572"/>
                  </a:lnTo>
                  <a:lnTo>
                    <a:pt x="271" y="1569"/>
                  </a:lnTo>
                  <a:lnTo>
                    <a:pt x="265" y="1565"/>
                  </a:lnTo>
                  <a:lnTo>
                    <a:pt x="259" y="1564"/>
                  </a:lnTo>
                  <a:lnTo>
                    <a:pt x="256" y="1565"/>
                  </a:lnTo>
                  <a:lnTo>
                    <a:pt x="252" y="1566"/>
                  </a:lnTo>
                  <a:lnTo>
                    <a:pt x="250" y="1568"/>
                  </a:lnTo>
                  <a:lnTo>
                    <a:pt x="247" y="1571"/>
                  </a:lnTo>
                  <a:lnTo>
                    <a:pt x="244" y="1574"/>
                  </a:lnTo>
                  <a:lnTo>
                    <a:pt x="241" y="1576"/>
                  </a:lnTo>
                  <a:lnTo>
                    <a:pt x="238" y="1577"/>
                  </a:lnTo>
                  <a:lnTo>
                    <a:pt x="233" y="1578"/>
                  </a:lnTo>
                  <a:lnTo>
                    <a:pt x="226" y="1578"/>
                  </a:lnTo>
                  <a:lnTo>
                    <a:pt x="219" y="1576"/>
                  </a:lnTo>
                  <a:lnTo>
                    <a:pt x="212" y="1574"/>
                  </a:lnTo>
                  <a:lnTo>
                    <a:pt x="205" y="1571"/>
                  </a:lnTo>
                  <a:lnTo>
                    <a:pt x="201" y="1570"/>
                  </a:lnTo>
                  <a:lnTo>
                    <a:pt x="197" y="1571"/>
                  </a:lnTo>
                  <a:lnTo>
                    <a:pt x="194" y="1572"/>
                  </a:lnTo>
                  <a:lnTo>
                    <a:pt x="190" y="1576"/>
                  </a:lnTo>
                  <a:lnTo>
                    <a:pt x="184" y="1583"/>
                  </a:lnTo>
                  <a:lnTo>
                    <a:pt x="180" y="1588"/>
                  </a:lnTo>
                  <a:lnTo>
                    <a:pt x="177" y="1590"/>
                  </a:lnTo>
                  <a:lnTo>
                    <a:pt x="174" y="1591"/>
                  </a:lnTo>
                  <a:lnTo>
                    <a:pt x="170" y="1591"/>
                  </a:lnTo>
                  <a:lnTo>
                    <a:pt x="165" y="1591"/>
                  </a:lnTo>
                  <a:lnTo>
                    <a:pt x="153" y="1589"/>
                  </a:lnTo>
                  <a:lnTo>
                    <a:pt x="144" y="1587"/>
                  </a:lnTo>
                  <a:lnTo>
                    <a:pt x="139" y="1587"/>
                  </a:lnTo>
                  <a:lnTo>
                    <a:pt x="134" y="1588"/>
                  </a:lnTo>
                  <a:lnTo>
                    <a:pt x="131" y="1589"/>
                  </a:lnTo>
                  <a:lnTo>
                    <a:pt x="127" y="1593"/>
                  </a:lnTo>
                  <a:lnTo>
                    <a:pt x="124" y="1598"/>
                  </a:lnTo>
                  <a:lnTo>
                    <a:pt x="121" y="1603"/>
                  </a:lnTo>
                  <a:lnTo>
                    <a:pt x="119" y="1609"/>
                  </a:lnTo>
                  <a:lnTo>
                    <a:pt x="118" y="1616"/>
                  </a:lnTo>
                  <a:lnTo>
                    <a:pt x="114" y="1628"/>
                  </a:lnTo>
                  <a:lnTo>
                    <a:pt x="112" y="1640"/>
                  </a:lnTo>
                  <a:lnTo>
                    <a:pt x="109" y="1650"/>
                  </a:lnTo>
                  <a:lnTo>
                    <a:pt x="105" y="1659"/>
                  </a:lnTo>
                  <a:lnTo>
                    <a:pt x="100" y="1667"/>
                  </a:lnTo>
                  <a:lnTo>
                    <a:pt x="94" y="1675"/>
                  </a:lnTo>
                  <a:lnTo>
                    <a:pt x="89" y="1677"/>
                  </a:lnTo>
                  <a:lnTo>
                    <a:pt x="86" y="1679"/>
                  </a:lnTo>
                  <a:lnTo>
                    <a:pt x="81" y="1681"/>
                  </a:lnTo>
                  <a:lnTo>
                    <a:pt x="76" y="1683"/>
                  </a:lnTo>
                  <a:lnTo>
                    <a:pt x="65" y="1684"/>
                  </a:lnTo>
                  <a:lnTo>
                    <a:pt x="56" y="1688"/>
                  </a:lnTo>
                  <a:lnTo>
                    <a:pt x="51" y="1690"/>
                  </a:lnTo>
                  <a:lnTo>
                    <a:pt x="45" y="1694"/>
                  </a:lnTo>
                  <a:lnTo>
                    <a:pt x="40" y="1698"/>
                  </a:lnTo>
                  <a:lnTo>
                    <a:pt x="36" y="1703"/>
                  </a:lnTo>
                  <a:lnTo>
                    <a:pt x="38" y="1701"/>
                  </a:lnTo>
                  <a:lnTo>
                    <a:pt x="39" y="1701"/>
                  </a:lnTo>
                  <a:lnTo>
                    <a:pt x="39" y="1702"/>
                  </a:lnTo>
                  <a:lnTo>
                    <a:pt x="40" y="1705"/>
                  </a:lnTo>
                  <a:lnTo>
                    <a:pt x="42" y="1713"/>
                  </a:lnTo>
                  <a:lnTo>
                    <a:pt x="45" y="1720"/>
                  </a:lnTo>
                  <a:lnTo>
                    <a:pt x="50" y="1726"/>
                  </a:lnTo>
                  <a:lnTo>
                    <a:pt x="55" y="1730"/>
                  </a:lnTo>
                  <a:lnTo>
                    <a:pt x="56" y="1733"/>
                  </a:lnTo>
                  <a:lnTo>
                    <a:pt x="57" y="1736"/>
                  </a:lnTo>
                  <a:lnTo>
                    <a:pt x="58" y="1740"/>
                  </a:lnTo>
                  <a:lnTo>
                    <a:pt x="59" y="1745"/>
                  </a:lnTo>
                  <a:lnTo>
                    <a:pt x="59" y="1754"/>
                  </a:lnTo>
                  <a:lnTo>
                    <a:pt x="62" y="1760"/>
                  </a:lnTo>
                  <a:lnTo>
                    <a:pt x="64" y="1763"/>
                  </a:lnTo>
                  <a:lnTo>
                    <a:pt x="67" y="1763"/>
                  </a:lnTo>
                  <a:lnTo>
                    <a:pt x="70" y="1763"/>
                  </a:lnTo>
                  <a:lnTo>
                    <a:pt x="74" y="1760"/>
                  </a:lnTo>
                  <a:lnTo>
                    <a:pt x="80" y="1757"/>
                  </a:lnTo>
                  <a:lnTo>
                    <a:pt x="84" y="1755"/>
                  </a:lnTo>
                  <a:lnTo>
                    <a:pt x="89" y="1755"/>
                  </a:lnTo>
                  <a:lnTo>
                    <a:pt x="94" y="1757"/>
                  </a:lnTo>
                  <a:lnTo>
                    <a:pt x="99" y="1759"/>
                  </a:lnTo>
                  <a:lnTo>
                    <a:pt x="102" y="1761"/>
                  </a:lnTo>
                  <a:lnTo>
                    <a:pt x="105" y="1765"/>
                  </a:lnTo>
                  <a:lnTo>
                    <a:pt x="106" y="1770"/>
                  </a:lnTo>
                  <a:lnTo>
                    <a:pt x="105" y="1783"/>
                  </a:lnTo>
                  <a:lnTo>
                    <a:pt x="105" y="1795"/>
                  </a:lnTo>
                  <a:lnTo>
                    <a:pt x="106" y="1801"/>
                  </a:lnTo>
                  <a:lnTo>
                    <a:pt x="105" y="1805"/>
                  </a:lnTo>
                  <a:lnTo>
                    <a:pt x="103" y="1807"/>
                  </a:lnTo>
                  <a:lnTo>
                    <a:pt x="102" y="1808"/>
                  </a:lnTo>
                  <a:lnTo>
                    <a:pt x="100" y="1808"/>
                  </a:lnTo>
                  <a:lnTo>
                    <a:pt x="96" y="1808"/>
                  </a:lnTo>
                  <a:lnTo>
                    <a:pt x="86" y="1807"/>
                  </a:lnTo>
                  <a:lnTo>
                    <a:pt x="73" y="1808"/>
                  </a:lnTo>
                  <a:lnTo>
                    <a:pt x="58" y="1808"/>
                  </a:lnTo>
                  <a:lnTo>
                    <a:pt x="49" y="1808"/>
                  </a:lnTo>
                  <a:lnTo>
                    <a:pt x="46" y="1809"/>
                  </a:lnTo>
                  <a:lnTo>
                    <a:pt x="44" y="1809"/>
                  </a:lnTo>
                  <a:lnTo>
                    <a:pt x="43" y="1810"/>
                  </a:lnTo>
                  <a:lnTo>
                    <a:pt x="42" y="1812"/>
                  </a:lnTo>
                  <a:lnTo>
                    <a:pt x="42" y="1817"/>
                  </a:lnTo>
                  <a:lnTo>
                    <a:pt x="43" y="1823"/>
                  </a:lnTo>
                  <a:lnTo>
                    <a:pt x="44" y="1831"/>
                  </a:lnTo>
                  <a:lnTo>
                    <a:pt x="44" y="1845"/>
                  </a:lnTo>
                  <a:lnTo>
                    <a:pt x="43" y="1858"/>
                  </a:lnTo>
                  <a:lnTo>
                    <a:pt x="42" y="1871"/>
                  </a:lnTo>
                  <a:lnTo>
                    <a:pt x="40" y="1881"/>
                  </a:lnTo>
                  <a:lnTo>
                    <a:pt x="38" y="1887"/>
                  </a:lnTo>
                  <a:lnTo>
                    <a:pt x="35" y="1892"/>
                  </a:lnTo>
                  <a:lnTo>
                    <a:pt x="30" y="1894"/>
                  </a:lnTo>
                  <a:lnTo>
                    <a:pt x="24" y="1896"/>
                  </a:lnTo>
                  <a:lnTo>
                    <a:pt x="18" y="1897"/>
                  </a:lnTo>
                  <a:lnTo>
                    <a:pt x="15" y="1898"/>
                  </a:lnTo>
                  <a:lnTo>
                    <a:pt x="13" y="1899"/>
                  </a:lnTo>
                  <a:lnTo>
                    <a:pt x="11" y="1902"/>
                  </a:lnTo>
                  <a:lnTo>
                    <a:pt x="8" y="1904"/>
                  </a:lnTo>
                  <a:lnTo>
                    <a:pt x="5" y="1913"/>
                  </a:lnTo>
                  <a:lnTo>
                    <a:pt x="2" y="1927"/>
                  </a:lnTo>
                  <a:lnTo>
                    <a:pt x="1" y="1943"/>
                  </a:lnTo>
                  <a:lnTo>
                    <a:pt x="0" y="1960"/>
                  </a:lnTo>
                  <a:lnTo>
                    <a:pt x="0" y="1991"/>
                  </a:lnTo>
                  <a:lnTo>
                    <a:pt x="0" y="2006"/>
                  </a:lnTo>
                  <a:lnTo>
                    <a:pt x="2" y="2016"/>
                  </a:lnTo>
                  <a:lnTo>
                    <a:pt x="5" y="2025"/>
                  </a:lnTo>
                  <a:lnTo>
                    <a:pt x="8" y="2034"/>
                  </a:lnTo>
                  <a:lnTo>
                    <a:pt x="13" y="2043"/>
                  </a:lnTo>
                  <a:lnTo>
                    <a:pt x="20" y="2058"/>
                  </a:lnTo>
                  <a:lnTo>
                    <a:pt x="26" y="2073"/>
                  </a:lnTo>
                  <a:lnTo>
                    <a:pt x="27" y="2081"/>
                  </a:lnTo>
                  <a:lnTo>
                    <a:pt x="29" y="2088"/>
                  </a:lnTo>
                  <a:lnTo>
                    <a:pt x="29" y="2095"/>
                  </a:lnTo>
                  <a:lnTo>
                    <a:pt x="27" y="2100"/>
                  </a:lnTo>
                  <a:lnTo>
                    <a:pt x="27" y="2106"/>
                  </a:lnTo>
                  <a:lnTo>
                    <a:pt x="27" y="2111"/>
                  </a:lnTo>
                  <a:lnTo>
                    <a:pt x="29" y="2116"/>
                  </a:lnTo>
                  <a:lnTo>
                    <a:pt x="30" y="2120"/>
                  </a:lnTo>
                  <a:lnTo>
                    <a:pt x="45" y="2150"/>
                  </a:lnTo>
                  <a:lnTo>
                    <a:pt x="57" y="2180"/>
                  </a:lnTo>
                  <a:lnTo>
                    <a:pt x="69" y="2206"/>
                  </a:lnTo>
                  <a:lnTo>
                    <a:pt x="78" y="2231"/>
                  </a:lnTo>
                  <a:lnTo>
                    <a:pt x="87" y="2252"/>
                  </a:lnTo>
                  <a:lnTo>
                    <a:pt x="93" y="2268"/>
                  </a:lnTo>
                  <a:lnTo>
                    <a:pt x="99" y="2280"/>
                  </a:lnTo>
                  <a:lnTo>
                    <a:pt x="102" y="2286"/>
                  </a:lnTo>
                  <a:lnTo>
                    <a:pt x="108" y="2287"/>
                  </a:lnTo>
                  <a:lnTo>
                    <a:pt x="114" y="2287"/>
                  </a:lnTo>
                  <a:lnTo>
                    <a:pt x="120" y="2286"/>
                  </a:lnTo>
                  <a:lnTo>
                    <a:pt x="125" y="2282"/>
                  </a:lnTo>
                  <a:lnTo>
                    <a:pt x="137" y="2275"/>
                  </a:lnTo>
                  <a:lnTo>
                    <a:pt x="149" y="2270"/>
                  </a:lnTo>
                  <a:lnTo>
                    <a:pt x="158" y="2269"/>
                  </a:lnTo>
                  <a:lnTo>
                    <a:pt x="168" y="2268"/>
                  </a:lnTo>
                  <a:lnTo>
                    <a:pt x="171" y="2268"/>
                  </a:lnTo>
                  <a:lnTo>
                    <a:pt x="175" y="2268"/>
                  </a:lnTo>
                  <a:lnTo>
                    <a:pt x="178" y="2270"/>
                  </a:lnTo>
                  <a:lnTo>
                    <a:pt x="181" y="2272"/>
                  </a:lnTo>
                  <a:lnTo>
                    <a:pt x="185" y="2275"/>
                  </a:lnTo>
                  <a:lnTo>
                    <a:pt x="190" y="2278"/>
                  </a:lnTo>
                  <a:lnTo>
                    <a:pt x="196" y="2281"/>
                  </a:lnTo>
                  <a:lnTo>
                    <a:pt x="202" y="2282"/>
                  </a:lnTo>
                  <a:lnTo>
                    <a:pt x="209" y="2283"/>
                  </a:lnTo>
                  <a:lnTo>
                    <a:pt x="215" y="2283"/>
                  </a:lnTo>
                  <a:lnTo>
                    <a:pt x="221" y="2282"/>
                  </a:lnTo>
                  <a:lnTo>
                    <a:pt x="226" y="2280"/>
                  </a:lnTo>
                  <a:lnTo>
                    <a:pt x="234" y="2275"/>
                  </a:lnTo>
                  <a:lnTo>
                    <a:pt x="244" y="2271"/>
                  </a:lnTo>
                  <a:lnTo>
                    <a:pt x="254" y="2268"/>
                  </a:lnTo>
                  <a:lnTo>
                    <a:pt x="265" y="2264"/>
                  </a:lnTo>
                  <a:lnTo>
                    <a:pt x="288" y="2259"/>
                  </a:lnTo>
                  <a:lnTo>
                    <a:pt x="309" y="2252"/>
                  </a:lnTo>
                  <a:lnTo>
                    <a:pt x="315" y="2249"/>
                  </a:lnTo>
                  <a:lnTo>
                    <a:pt x="322" y="2244"/>
                  </a:lnTo>
                  <a:lnTo>
                    <a:pt x="328" y="2238"/>
                  </a:lnTo>
                  <a:lnTo>
                    <a:pt x="333" y="2232"/>
                  </a:lnTo>
                  <a:lnTo>
                    <a:pt x="342" y="2218"/>
                  </a:lnTo>
                  <a:lnTo>
                    <a:pt x="348" y="2206"/>
                  </a:lnTo>
                  <a:lnTo>
                    <a:pt x="352" y="2195"/>
                  </a:lnTo>
                  <a:lnTo>
                    <a:pt x="353" y="2183"/>
                  </a:lnTo>
                  <a:lnTo>
                    <a:pt x="353" y="2174"/>
                  </a:lnTo>
                  <a:lnTo>
                    <a:pt x="352" y="2165"/>
                  </a:lnTo>
                  <a:lnTo>
                    <a:pt x="351" y="2161"/>
                  </a:lnTo>
                  <a:lnTo>
                    <a:pt x="350" y="2157"/>
                  </a:lnTo>
                  <a:lnTo>
                    <a:pt x="347" y="2152"/>
                  </a:lnTo>
                  <a:lnTo>
                    <a:pt x="344" y="2149"/>
                  </a:lnTo>
                  <a:lnTo>
                    <a:pt x="341" y="2146"/>
                  </a:lnTo>
                  <a:lnTo>
                    <a:pt x="336" y="2144"/>
                  </a:lnTo>
                  <a:lnTo>
                    <a:pt x="333" y="2142"/>
                  </a:lnTo>
                  <a:lnTo>
                    <a:pt x="328" y="2142"/>
                  </a:lnTo>
                  <a:lnTo>
                    <a:pt x="320" y="2140"/>
                  </a:lnTo>
                  <a:lnTo>
                    <a:pt x="313" y="2138"/>
                  </a:lnTo>
                  <a:lnTo>
                    <a:pt x="310" y="2136"/>
                  </a:lnTo>
                  <a:lnTo>
                    <a:pt x="308" y="2133"/>
                  </a:lnTo>
                  <a:lnTo>
                    <a:pt x="306" y="2130"/>
                  </a:lnTo>
                  <a:lnTo>
                    <a:pt x="304" y="2126"/>
                  </a:lnTo>
                  <a:lnTo>
                    <a:pt x="302" y="2120"/>
                  </a:lnTo>
                  <a:lnTo>
                    <a:pt x="300" y="2114"/>
                  </a:lnTo>
                  <a:lnTo>
                    <a:pt x="297" y="2111"/>
                  </a:lnTo>
                  <a:lnTo>
                    <a:pt x="295" y="2108"/>
                  </a:lnTo>
                  <a:lnTo>
                    <a:pt x="291" y="2108"/>
                  </a:lnTo>
                  <a:lnTo>
                    <a:pt x="288" y="2111"/>
                  </a:lnTo>
                  <a:lnTo>
                    <a:pt x="285" y="2113"/>
                  </a:lnTo>
                  <a:lnTo>
                    <a:pt x="282" y="2117"/>
                  </a:lnTo>
                  <a:lnTo>
                    <a:pt x="278" y="2119"/>
                  </a:lnTo>
                  <a:lnTo>
                    <a:pt x="276" y="2120"/>
                  </a:lnTo>
                  <a:lnTo>
                    <a:pt x="273" y="2120"/>
                  </a:lnTo>
                  <a:lnTo>
                    <a:pt x="269" y="2119"/>
                  </a:lnTo>
                  <a:lnTo>
                    <a:pt x="264" y="2117"/>
                  </a:lnTo>
                  <a:lnTo>
                    <a:pt x="259" y="2113"/>
                  </a:lnTo>
                  <a:lnTo>
                    <a:pt x="258" y="2112"/>
                  </a:lnTo>
                  <a:lnTo>
                    <a:pt x="258" y="2110"/>
                  </a:lnTo>
                  <a:lnTo>
                    <a:pt x="258" y="2106"/>
                  </a:lnTo>
                  <a:lnTo>
                    <a:pt x="260" y="2104"/>
                  </a:lnTo>
                  <a:lnTo>
                    <a:pt x="264" y="2098"/>
                  </a:lnTo>
                  <a:lnTo>
                    <a:pt x="268" y="2092"/>
                  </a:lnTo>
                  <a:lnTo>
                    <a:pt x="269" y="2089"/>
                  </a:lnTo>
                  <a:lnTo>
                    <a:pt x="270" y="2086"/>
                  </a:lnTo>
                  <a:lnTo>
                    <a:pt x="270" y="2082"/>
                  </a:lnTo>
                  <a:lnTo>
                    <a:pt x="270" y="2077"/>
                  </a:lnTo>
                  <a:lnTo>
                    <a:pt x="269" y="2070"/>
                  </a:lnTo>
                  <a:lnTo>
                    <a:pt x="268" y="2066"/>
                  </a:lnTo>
                  <a:lnTo>
                    <a:pt x="269" y="2062"/>
                  </a:lnTo>
                  <a:lnTo>
                    <a:pt x="271" y="2061"/>
                  </a:lnTo>
                  <a:lnTo>
                    <a:pt x="275" y="2060"/>
                  </a:lnTo>
                  <a:lnTo>
                    <a:pt x="278" y="2060"/>
                  </a:lnTo>
                  <a:lnTo>
                    <a:pt x="281" y="2060"/>
                  </a:lnTo>
                  <a:lnTo>
                    <a:pt x="282" y="2062"/>
                  </a:lnTo>
                  <a:lnTo>
                    <a:pt x="283" y="2066"/>
                  </a:lnTo>
                  <a:lnTo>
                    <a:pt x="283" y="2070"/>
                  </a:lnTo>
                  <a:lnTo>
                    <a:pt x="283" y="2075"/>
                  </a:lnTo>
                  <a:lnTo>
                    <a:pt x="284" y="2079"/>
                  </a:lnTo>
                  <a:lnTo>
                    <a:pt x="285" y="2082"/>
                  </a:lnTo>
                  <a:lnTo>
                    <a:pt x="287" y="2083"/>
                  </a:lnTo>
                  <a:lnTo>
                    <a:pt x="290" y="2086"/>
                  </a:lnTo>
                  <a:lnTo>
                    <a:pt x="294" y="2086"/>
                  </a:lnTo>
                  <a:lnTo>
                    <a:pt x="296" y="2085"/>
                  </a:lnTo>
                  <a:lnTo>
                    <a:pt x="297" y="2082"/>
                  </a:lnTo>
                  <a:lnTo>
                    <a:pt x="297" y="2077"/>
                  </a:lnTo>
                  <a:lnTo>
                    <a:pt x="298" y="2073"/>
                  </a:lnTo>
                  <a:lnTo>
                    <a:pt x="297" y="2061"/>
                  </a:lnTo>
                  <a:lnTo>
                    <a:pt x="296" y="2050"/>
                  </a:lnTo>
                  <a:lnTo>
                    <a:pt x="294" y="2045"/>
                  </a:lnTo>
                  <a:lnTo>
                    <a:pt x="292" y="2042"/>
                  </a:lnTo>
                  <a:lnTo>
                    <a:pt x="290" y="2039"/>
                  </a:lnTo>
                  <a:lnTo>
                    <a:pt x="288" y="2036"/>
                  </a:lnTo>
                  <a:lnTo>
                    <a:pt x="285" y="2035"/>
                  </a:lnTo>
                  <a:lnTo>
                    <a:pt x="281" y="2034"/>
                  </a:lnTo>
                  <a:lnTo>
                    <a:pt x="277" y="2032"/>
                  </a:lnTo>
                  <a:lnTo>
                    <a:pt x="271" y="2032"/>
                  </a:lnTo>
                  <a:lnTo>
                    <a:pt x="259" y="2032"/>
                  </a:lnTo>
                  <a:lnTo>
                    <a:pt x="246" y="2031"/>
                  </a:lnTo>
                  <a:lnTo>
                    <a:pt x="234" y="2031"/>
                  </a:lnTo>
                  <a:lnTo>
                    <a:pt x="225" y="2030"/>
                  </a:lnTo>
                  <a:lnTo>
                    <a:pt x="219" y="2029"/>
                  </a:lnTo>
                  <a:lnTo>
                    <a:pt x="215" y="2026"/>
                  </a:lnTo>
                  <a:lnTo>
                    <a:pt x="214" y="2022"/>
                  </a:lnTo>
                  <a:lnTo>
                    <a:pt x="214" y="2016"/>
                  </a:lnTo>
                  <a:lnTo>
                    <a:pt x="214" y="2005"/>
                  </a:lnTo>
                  <a:lnTo>
                    <a:pt x="214" y="1987"/>
                  </a:lnTo>
                  <a:lnTo>
                    <a:pt x="215" y="1967"/>
                  </a:lnTo>
                  <a:lnTo>
                    <a:pt x="216" y="1946"/>
                  </a:lnTo>
                  <a:lnTo>
                    <a:pt x="219" y="1936"/>
                  </a:lnTo>
                  <a:lnTo>
                    <a:pt x="221" y="1929"/>
                  </a:lnTo>
                  <a:lnTo>
                    <a:pt x="225" y="1923"/>
                  </a:lnTo>
                  <a:lnTo>
                    <a:pt x="229" y="1917"/>
                  </a:lnTo>
                  <a:lnTo>
                    <a:pt x="234" y="1913"/>
                  </a:lnTo>
                  <a:lnTo>
                    <a:pt x="240" y="1911"/>
                  </a:lnTo>
                  <a:lnTo>
                    <a:pt x="245" y="1910"/>
                  </a:lnTo>
                  <a:lnTo>
                    <a:pt x="251" y="1910"/>
                  </a:lnTo>
                  <a:lnTo>
                    <a:pt x="257" y="1912"/>
                  </a:lnTo>
                  <a:lnTo>
                    <a:pt x="263" y="1916"/>
                  </a:lnTo>
                  <a:lnTo>
                    <a:pt x="264" y="1919"/>
                  </a:lnTo>
                  <a:lnTo>
                    <a:pt x="265" y="1924"/>
                  </a:lnTo>
                  <a:lnTo>
                    <a:pt x="266" y="1930"/>
                  </a:lnTo>
                  <a:lnTo>
                    <a:pt x="265" y="1937"/>
                  </a:lnTo>
                  <a:lnTo>
                    <a:pt x="264" y="1944"/>
                  </a:lnTo>
                  <a:lnTo>
                    <a:pt x="262" y="1950"/>
                  </a:lnTo>
                  <a:lnTo>
                    <a:pt x="258" y="1956"/>
                  </a:lnTo>
                  <a:lnTo>
                    <a:pt x="256" y="1961"/>
                  </a:lnTo>
                  <a:lnTo>
                    <a:pt x="250" y="1967"/>
                  </a:lnTo>
                  <a:lnTo>
                    <a:pt x="247" y="1971"/>
                  </a:lnTo>
                  <a:lnTo>
                    <a:pt x="247" y="1974"/>
                  </a:lnTo>
                  <a:lnTo>
                    <a:pt x="250" y="1975"/>
                  </a:lnTo>
                  <a:lnTo>
                    <a:pt x="253" y="1976"/>
                  </a:lnTo>
                  <a:lnTo>
                    <a:pt x="258" y="1976"/>
                  </a:lnTo>
                  <a:lnTo>
                    <a:pt x="268" y="1976"/>
                  </a:lnTo>
                  <a:lnTo>
                    <a:pt x="275" y="1975"/>
                  </a:lnTo>
                  <a:lnTo>
                    <a:pt x="284" y="1972"/>
                  </a:lnTo>
                  <a:lnTo>
                    <a:pt x="295" y="1967"/>
                  </a:lnTo>
                  <a:lnTo>
                    <a:pt x="304" y="1963"/>
                  </a:lnTo>
                  <a:lnTo>
                    <a:pt x="314" y="1962"/>
                  </a:lnTo>
                  <a:lnTo>
                    <a:pt x="320" y="1962"/>
                  </a:lnTo>
                  <a:lnTo>
                    <a:pt x="323" y="1962"/>
                  </a:lnTo>
                  <a:lnTo>
                    <a:pt x="327" y="1963"/>
                  </a:lnTo>
                  <a:lnTo>
                    <a:pt x="329" y="1966"/>
                  </a:lnTo>
                  <a:lnTo>
                    <a:pt x="332" y="1973"/>
                  </a:lnTo>
                  <a:lnTo>
                    <a:pt x="335" y="1980"/>
                  </a:lnTo>
                  <a:lnTo>
                    <a:pt x="338" y="1985"/>
                  </a:lnTo>
                  <a:lnTo>
                    <a:pt x="340" y="1988"/>
                  </a:lnTo>
                  <a:lnTo>
                    <a:pt x="344" y="1991"/>
                  </a:lnTo>
                  <a:lnTo>
                    <a:pt x="347" y="1992"/>
                  </a:lnTo>
                  <a:lnTo>
                    <a:pt x="351" y="1992"/>
                  </a:lnTo>
                  <a:lnTo>
                    <a:pt x="353" y="1992"/>
                  </a:lnTo>
                  <a:lnTo>
                    <a:pt x="355" y="1991"/>
                  </a:lnTo>
                  <a:lnTo>
                    <a:pt x="358" y="1987"/>
                  </a:lnTo>
                  <a:lnTo>
                    <a:pt x="364" y="1973"/>
                  </a:lnTo>
                  <a:lnTo>
                    <a:pt x="366" y="1961"/>
                  </a:lnTo>
                  <a:lnTo>
                    <a:pt x="367" y="1956"/>
                  </a:lnTo>
                  <a:lnTo>
                    <a:pt x="367" y="1952"/>
                  </a:lnTo>
                  <a:lnTo>
                    <a:pt x="366" y="1948"/>
                  </a:lnTo>
                  <a:lnTo>
                    <a:pt x="365" y="1944"/>
                  </a:lnTo>
                  <a:lnTo>
                    <a:pt x="360" y="1940"/>
                  </a:lnTo>
                  <a:lnTo>
                    <a:pt x="355" y="1936"/>
                  </a:lnTo>
                  <a:lnTo>
                    <a:pt x="348" y="1934"/>
                  </a:lnTo>
                  <a:lnTo>
                    <a:pt x="340" y="1931"/>
                  </a:lnTo>
                  <a:lnTo>
                    <a:pt x="323" y="1929"/>
                  </a:lnTo>
                  <a:lnTo>
                    <a:pt x="308" y="1928"/>
                  </a:lnTo>
                  <a:lnTo>
                    <a:pt x="301" y="1925"/>
                  </a:lnTo>
                  <a:lnTo>
                    <a:pt x="296" y="1922"/>
                  </a:lnTo>
                  <a:lnTo>
                    <a:pt x="294" y="1921"/>
                  </a:lnTo>
                  <a:lnTo>
                    <a:pt x="291" y="1918"/>
                  </a:lnTo>
                  <a:lnTo>
                    <a:pt x="290" y="1915"/>
                  </a:lnTo>
                  <a:lnTo>
                    <a:pt x="290" y="1911"/>
                  </a:lnTo>
                  <a:lnTo>
                    <a:pt x="290" y="1903"/>
                  </a:lnTo>
                  <a:lnTo>
                    <a:pt x="294" y="1894"/>
                  </a:lnTo>
                  <a:lnTo>
                    <a:pt x="297" y="1887"/>
                  </a:lnTo>
                  <a:lnTo>
                    <a:pt x="300" y="1880"/>
                  </a:lnTo>
                  <a:lnTo>
                    <a:pt x="301" y="1872"/>
                  </a:lnTo>
                  <a:lnTo>
                    <a:pt x="301" y="1865"/>
                  </a:lnTo>
                  <a:lnTo>
                    <a:pt x="300" y="1859"/>
                  </a:lnTo>
                  <a:lnTo>
                    <a:pt x="297" y="1852"/>
                  </a:lnTo>
                  <a:lnTo>
                    <a:pt x="295" y="1845"/>
                  </a:lnTo>
                  <a:lnTo>
                    <a:pt x="292" y="1840"/>
                  </a:lnTo>
                  <a:lnTo>
                    <a:pt x="290" y="1833"/>
                  </a:lnTo>
                  <a:lnTo>
                    <a:pt x="290" y="1823"/>
                  </a:lnTo>
                  <a:lnTo>
                    <a:pt x="290" y="1812"/>
                  </a:lnTo>
                  <a:lnTo>
                    <a:pt x="292" y="1802"/>
                  </a:lnTo>
                  <a:lnTo>
                    <a:pt x="294" y="1798"/>
                  </a:lnTo>
                  <a:lnTo>
                    <a:pt x="297" y="1795"/>
                  </a:lnTo>
                  <a:lnTo>
                    <a:pt x="301" y="1791"/>
                  </a:lnTo>
                  <a:lnTo>
                    <a:pt x="307" y="1790"/>
                  </a:lnTo>
                  <a:lnTo>
                    <a:pt x="316" y="1787"/>
                  </a:lnTo>
                  <a:lnTo>
                    <a:pt x="322" y="1787"/>
                  </a:lnTo>
                  <a:lnTo>
                    <a:pt x="325" y="1789"/>
                  </a:lnTo>
                  <a:lnTo>
                    <a:pt x="325" y="1790"/>
                  </a:lnTo>
                  <a:lnTo>
                    <a:pt x="325" y="1792"/>
                  </a:lnTo>
                  <a:lnTo>
                    <a:pt x="322" y="1796"/>
                  </a:lnTo>
                  <a:lnTo>
                    <a:pt x="319" y="1803"/>
                  </a:lnTo>
                  <a:lnTo>
                    <a:pt x="316" y="1808"/>
                  </a:lnTo>
                  <a:lnTo>
                    <a:pt x="314" y="1814"/>
                  </a:lnTo>
                  <a:lnTo>
                    <a:pt x="314" y="1821"/>
                  </a:lnTo>
                  <a:lnTo>
                    <a:pt x="314" y="1824"/>
                  </a:lnTo>
                  <a:lnTo>
                    <a:pt x="315" y="1827"/>
                  </a:lnTo>
                  <a:lnTo>
                    <a:pt x="316" y="1828"/>
                  </a:lnTo>
                  <a:lnTo>
                    <a:pt x="319" y="1828"/>
                  </a:lnTo>
                  <a:lnTo>
                    <a:pt x="321" y="1828"/>
                  </a:lnTo>
                  <a:lnTo>
                    <a:pt x="323" y="1827"/>
                  </a:lnTo>
                  <a:lnTo>
                    <a:pt x="326" y="1824"/>
                  </a:lnTo>
                  <a:lnTo>
                    <a:pt x="327" y="1821"/>
                  </a:lnTo>
                  <a:lnTo>
                    <a:pt x="329" y="1817"/>
                  </a:lnTo>
                  <a:lnTo>
                    <a:pt x="332" y="1816"/>
                  </a:lnTo>
                  <a:lnTo>
                    <a:pt x="333" y="1816"/>
                  </a:lnTo>
                  <a:lnTo>
                    <a:pt x="334" y="1816"/>
                  </a:lnTo>
                  <a:lnTo>
                    <a:pt x="335" y="1821"/>
                  </a:lnTo>
                  <a:lnTo>
                    <a:pt x="336" y="1827"/>
                  </a:lnTo>
                  <a:lnTo>
                    <a:pt x="336" y="1830"/>
                  </a:lnTo>
                  <a:lnTo>
                    <a:pt x="336" y="1834"/>
                  </a:lnTo>
                  <a:lnTo>
                    <a:pt x="335" y="1837"/>
                  </a:lnTo>
                  <a:lnTo>
                    <a:pt x="333" y="1841"/>
                  </a:lnTo>
                  <a:lnTo>
                    <a:pt x="329" y="1845"/>
                  </a:lnTo>
                  <a:lnTo>
                    <a:pt x="325" y="1847"/>
                  </a:lnTo>
                  <a:lnTo>
                    <a:pt x="321" y="1849"/>
                  </a:lnTo>
                  <a:lnTo>
                    <a:pt x="320" y="1854"/>
                  </a:lnTo>
                  <a:lnTo>
                    <a:pt x="320" y="1859"/>
                  </a:lnTo>
                  <a:lnTo>
                    <a:pt x="322" y="1862"/>
                  </a:lnTo>
                  <a:lnTo>
                    <a:pt x="326" y="1865"/>
                  </a:lnTo>
                  <a:lnTo>
                    <a:pt x="331" y="1865"/>
                  </a:lnTo>
                  <a:lnTo>
                    <a:pt x="342" y="1858"/>
                  </a:lnTo>
                  <a:lnTo>
                    <a:pt x="355" y="1849"/>
                  </a:lnTo>
                  <a:lnTo>
                    <a:pt x="361" y="1848"/>
                  </a:lnTo>
                  <a:lnTo>
                    <a:pt x="366" y="1847"/>
                  </a:lnTo>
                  <a:lnTo>
                    <a:pt x="371" y="1847"/>
                  </a:lnTo>
                  <a:lnTo>
                    <a:pt x="374" y="1848"/>
                  </a:lnTo>
                  <a:lnTo>
                    <a:pt x="378" y="1849"/>
                  </a:lnTo>
                  <a:lnTo>
                    <a:pt x="380" y="1852"/>
                  </a:lnTo>
                  <a:lnTo>
                    <a:pt x="383" y="1854"/>
                  </a:lnTo>
                  <a:lnTo>
                    <a:pt x="384" y="1858"/>
                  </a:lnTo>
                  <a:lnTo>
                    <a:pt x="384" y="1861"/>
                  </a:lnTo>
                  <a:lnTo>
                    <a:pt x="384" y="1865"/>
                  </a:lnTo>
                  <a:lnTo>
                    <a:pt x="383" y="1867"/>
                  </a:lnTo>
                  <a:lnTo>
                    <a:pt x="382" y="1871"/>
                  </a:lnTo>
                  <a:lnTo>
                    <a:pt x="379" y="1874"/>
                  </a:lnTo>
                  <a:lnTo>
                    <a:pt x="376" y="1877"/>
                  </a:lnTo>
                  <a:lnTo>
                    <a:pt x="372" y="1878"/>
                  </a:lnTo>
                  <a:lnTo>
                    <a:pt x="367" y="1879"/>
                  </a:lnTo>
                  <a:lnTo>
                    <a:pt x="354" y="1880"/>
                  </a:lnTo>
                  <a:lnTo>
                    <a:pt x="341" y="1881"/>
                  </a:lnTo>
                  <a:lnTo>
                    <a:pt x="335" y="1883"/>
                  </a:lnTo>
                  <a:lnTo>
                    <a:pt x="331" y="1884"/>
                  </a:lnTo>
                  <a:lnTo>
                    <a:pt x="327" y="1886"/>
                  </a:lnTo>
                  <a:lnTo>
                    <a:pt x="325" y="1889"/>
                  </a:lnTo>
                  <a:lnTo>
                    <a:pt x="325" y="1891"/>
                  </a:lnTo>
                  <a:lnTo>
                    <a:pt x="326" y="1892"/>
                  </a:lnTo>
                  <a:lnTo>
                    <a:pt x="327" y="1894"/>
                  </a:lnTo>
                  <a:lnTo>
                    <a:pt x="329" y="1897"/>
                  </a:lnTo>
                  <a:lnTo>
                    <a:pt x="335" y="1903"/>
                  </a:lnTo>
                  <a:lnTo>
                    <a:pt x="342" y="1909"/>
                  </a:lnTo>
                  <a:lnTo>
                    <a:pt x="351" y="1913"/>
                  </a:lnTo>
                  <a:lnTo>
                    <a:pt x="360" y="1917"/>
                  </a:lnTo>
                  <a:lnTo>
                    <a:pt x="367" y="1919"/>
                  </a:lnTo>
                  <a:lnTo>
                    <a:pt x="373" y="1921"/>
                  </a:lnTo>
                  <a:lnTo>
                    <a:pt x="378" y="1918"/>
                  </a:lnTo>
                  <a:lnTo>
                    <a:pt x="382" y="1916"/>
                  </a:lnTo>
                  <a:lnTo>
                    <a:pt x="385" y="1911"/>
                  </a:lnTo>
                  <a:lnTo>
                    <a:pt x="388" y="1905"/>
                  </a:lnTo>
                  <a:lnTo>
                    <a:pt x="394" y="1892"/>
                  </a:lnTo>
                  <a:lnTo>
                    <a:pt x="397" y="1881"/>
                  </a:lnTo>
                  <a:lnTo>
                    <a:pt x="403" y="1860"/>
                  </a:lnTo>
                  <a:lnTo>
                    <a:pt x="410" y="1843"/>
                  </a:lnTo>
                  <a:lnTo>
                    <a:pt x="417" y="1829"/>
                  </a:lnTo>
                  <a:lnTo>
                    <a:pt x="424" y="1818"/>
                  </a:lnTo>
                  <a:lnTo>
                    <a:pt x="432" y="1811"/>
                  </a:lnTo>
                  <a:lnTo>
                    <a:pt x="439" y="1805"/>
                  </a:lnTo>
                  <a:lnTo>
                    <a:pt x="446" y="1802"/>
                  </a:lnTo>
                  <a:lnTo>
                    <a:pt x="453" y="1799"/>
                  </a:lnTo>
                  <a:lnTo>
                    <a:pt x="468" y="1798"/>
                  </a:lnTo>
                  <a:lnTo>
                    <a:pt x="483" y="1797"/>
                  </a:lnTo>
                  <a:lnTo>
                    <a:pt x="489" y="1797"/>
                  </a:lnTo>
                  <a:lnTo>
                    <a:pt x="496" y="1795"/>
                  </a:lnTo>
                  <a:lnTo>
                    <a:pt x="502" y="1792"/>
                  </a:lnTo>
                  <a:lnTo>
                    <a:pt x="508" y="1787"/>
                  </a:lnTo>
                  <a:lnTo>
                    <a:pt x="515" y="1780"/>
                  </a:lnTo>
                  <a:lnTo>
                    <a:pt x="523" y="1776"/>
                  </a:lnTo>
                  <a:lnTo>
                    <a:pt x="528" y="1773"/>
                  </a:lnTo>
                  <a:lnTo>
                    <a:pt x="533" y="1772"/>
                  </a:lnTo>
                  <a:lnTo>
                    <a:pt x="539" y="1772"/>
                  </a:lnTo>
                  <a:lnTo>
                    <a:pt x="544" y="1772"/>
                  </a:lnTo>
                  <a:lnTo>
                    <a:pt x="550" y="1772"/>
                  </a:lnTo>
                  <a:lnTo>
                    <a:pt x="558" y="1770"/>
                  </a:lnTo>
                  <a:lnTo>
                    <a:pt x="565" y="1768"/>
                  </a:lnTo>
                  <a:lnTo>
                    <a:pt x="573" y="1766"/>
                  </a:lnTo>
                  <a:lnTo>
                    <a:pt x="586" y="1761"/>
                  </a:lnTo>
                  <a:lnTo>
                    <a:pt x="598" y="1758"/>
                  </a:lnTo>
                  <a:lnTo>
                    <a:pt x="610" y="1746"/>
                  </a:lnTo>
                  <a:lnTo>
                    <a:pt x="621" y="1735"/>
                  </a:lnTo>
                  <a:lnTo>
                    <a:pt x="627" y="1735"/>
                  </a:lnTo>
                  <a:lnTo>
                    <a:pt x="634" y="1734"/>
                  </a:lnTo>
                  <a:lnTo>
                    <a:pt x="638" y="1734"/>
                  </a:lnTo>
                  <a:lnTo>
                    <a:pt x="642" y="1734"/>
                  </a:lnTo>
                  <a:lnTo>
                    <a:pt x="646" y="1735"/>
                  </a:lnTo>
                  <a:lnTo>
                    <a:pt x="649" y="1736"/>
                  </a:lnTo>
                  <a:lnTo>
                    <a:pt x="651" y="1739"/>
                  </a:lnTo>
                  <a:lnTo>
                    <a:pt x="654" y="1742"/>
                  </a:lnTo>
                  <a:lnTo>
                    <a:pt x="655" y="1746"/>
                  </a:lnTo>
                  <a:lnTo>
                    <a:pt x="656" y="1751"/>
                  </a:lnTo>
                  <a:lnTo>
                    <a:pt x="657" y="1758"/>
                  </a:lnTo>
                  <a:lnTo>
                    <a:pt x="660" y="1763"/>
                  </a:lnTo>
                  <a:lnTo>
                    <a:pt x="661" y="1766"/>
                  </a:lnTo>
                  <a:lnTo>
                    <a:pt x="663" y="1767"/>
                  </a:lnTo>
                  <a:lnTo>
                    <a:pt x="665" y="1768"/>
                  </a:lnTo>
                  <a:lnTo>
                    <a:pt x="667" y="1768"/>
                  </a:lnTo>
                  <a:lnTo>
                    <a:pt x="672" y="1767"/>
                  </a:lnTo>
                  <a:lnTo>
                    <a:pt x="679" y="1763"/>
                  </a:lnTo>
                  <a:lnTo>
                    <a:pt x="686" y="1759"/>
                  </a:lnTo>
                  <a:lnTo>
                    <a:pt x="691" y="1754"/>
                  </a:lnTo>
                  <a:lnTo>
                    <a:pt x="694" y="1751"/>
                  </a:lnTo>
                  <a:lnTo>
                    <a:pt x="695" y="1745"/>
                  </a:lnTo>
                  <a:lnTo>
                    <a:pt x="694" y="1736"/>
                  </a:lnTo>
                  <a:lnTo>
                    <a:pt x="693" y="1729"/>
                  </a:lnTo>
                  <a:lnTo>
                    <a:pt x="693" y="1727"/>
                  </a:lnTo>
                  <a:lnTo>
                    <a:pt x="693" y="1723"/>
                  </a:lnTo>
                  <a:lnTo>
                    <a:pt x="694" y="1721"/>
                  </a:lnTo>
                  <a:lnTo>
                    <a:pt x="697" y="1719"/>
                  </a:lnTo>
                  <a:lnTo>
                    <a:pt x="712" y="1711"/>
                  </a:lnTo>
                  <a:lnTo>
                    <a:pt x="709" y="1714"/>
                  </a:lnTo>
                  <a:lnTo>
                    <a:pt x="706" y="1714"/>
                  </a:lnTo>
                  <a:lnTo>
                    <a:pt x="706" y="1713"/>
                  </a:lnTo>
                  <a:lnTo>
                    <a:pt x="711" y="1709"/>
                  </a:lnTo>
                  <a:lnTo>
                    <a:pt x="722" y="1701"/>
                  </a:lnTo>
                  <a:lnTo>
                    <a:pt x="724" y="1700"/>
                  </a:lnTo>
                  <a:lnTo>
                    <a:pt x="726" y="1698"/>
                  </a:lnTo>
                  <a:lnTo>
                    <a:pt x="729" y="1700"/>
                  </a:lnTo>
                  <a:lnTo>
                    <a:pt x="730" y="1701"/>
                  </a:lnTo>
                  <a:lnTo>
                    <a:pt x="732" y="1705"/>
                  </a:lnTo>
                  <a:lnTo>
                    <a:pt x="732" y="1711"/>
                  </a:lnTo>
                  <a:lnTo>
                    <a:pt x="732" y="1719"/>
                  </a:lnTo>
                  <a:lnTo>
                    <a:pt x="733" y="1726"/>
                  </a:lnTo>
                  <a:lnTo>
                    <a:pt x="736" y="1728"/>
                  </a:lnTo>
                  <a:lnTo>
                    <a:pt x="738" y="1730"/>
                  </a:lnTo>
                  <a:lnTo>
                    <a:pt x="742" y="1733"/>
                  </a:lnTo>
                  <a:lnTo>
                    <a:pt x="747" y="1734"/>
                  </a:lnTo>
                  <a:lnTo>
                    <a:pt x="761" y="1735"/>
                  </a:lnTo>
                  <a:lnTo>
                    <a:pt x="776" y="1735"/>
                  </a:lnTo>
                  <a:lnTo>
                    <a:pt x="782" y="1734"/>
                  </a:lnTo>
                  <a:lnTo>
                    <a:pt x="787" y="1732"/>
                  </a:lnTo>
                  <a:lnTo>
                    <a:pt x="788" y="1730"/>
                  </a:lnTo>
                  <a:lnTo>
                    <a:pt x="789" y="1729"/>
                  </a:lnTo>
                  <a:lnTo>
                    <a:pt x="789" y="1727"/>
                  </a:lnTo>
                  <a:lnTo>
                    <a:pt x="789" y="1724"/>
                  </a:lnTo>
                  <a:lnTo>
                    <a:pt x="788" y="1720"/>
                  </a:lnTo>
                  <a:lnTo>
                    <a:pt x="787" y="1716"/>
                  </a:lnTo>
                  <a:lnTo>
                    <a:pt x="788" y="1713"/>
                  </a:lnTo>
                  <a:lnTo>
                    <a:pt x="788" y="1709"/>
                  </a:lnTo>
                  <a:lnTo>
                    <a:pt x="791" y="1708"/>
                  </a:lnTo>
                  <a:lnTo>
                    <a:pt x="792" y="1708"/>
                  </a:lnTo>
                  <a:lnTo>
                    <a:pt x="794" y="1709"/>
                  </a:lnTo>
                  <a:lnTo>
                    <a:pt x="798" y="1713"/>
                  </a:lnTo>
                  <a:lnTo>
                    <a:pt x="802" y="1721"/>
                  </a:lnTo>
                  <a:lnTo>
                    <a:pt x="807" y="1728"/>
                  </a:lnTo>
                  <a:lnTo>
                    <a:pt x="811" y="1730"/>
                  </a:lnTo>
                  <a:lnTo>
                    <a:pt x="812" y="1732"/>
                  </a:lnTo>
                  <a:lnTo>
                    <a:pt x="814" y="1730"/>
                  </a:lnTo>
                  <a:lnTo>
                    <a:pt x="817" y="1728"/>
                  </a:lnTo>
                  <a:lnTo>
                    <a:pt x="820" y="1719"/>
                  </a:lnTo>
                  <a:lnTo>
                    <a:pt x="823" y="1708"/>
                  </a:lnTo>
                  <a:lnTo>
                    <a:pt x="825" y="1702"/>
                  </a:lnTo>
                  <a:lnTo>
                    <a:pt x="827" y="1697"/>
                  </a:lnTo>
                  <a:lnTo>
                    <a:pt x="831" y="1694"/>
                  </a:lnTo>
                  <a:lnTo>
                    <a:pt x="836" y="1692"/>
                  </a:lnTo>
                  <a:lnTo>
                    <a:pt x="845" y="1688"/>
                  </a:lnTo>
                  <a:lnTo>
                    <a:pt x="856" y="1682"/>
                  </a:lnTo>
                  <a:lnTo>
                    <a:pt x="860" y="1678"/>
                  </a:lnTo>
                  <a:lnTo>
                    <a:pt x="863" y="1675"/>
                  </a:lnTo>
                  <a:lnTo>
                    <a:pt x="867" y="1670"/>
                  </a:lnTo>
                  <a:lnTo>
                    <a:pt x="868" y="1665"/>
                  </a:lnTo>
                  <a:lnTo>
                    <a:pt x="869" y="1660"/>
                  </a:lnTo>
                  <a:lnTo>
                    <a:pt x="868" y="1656"/>
                  </a:lnTo>
                  <a:lnTo>
                    <a:pt x="868" y="1651"/>
                  </a:lnTo>
                  <a:lnTo>
                    <a:pt x="865" y="1648"/>
                  </a:lnTo>
                  <a:lnTo>
                    <a:pt x="863" y="1645"/>
                  </a:lnTo>
                  <a:lnTo>
                    <a:pt x="860" y="1644"/>
                  </a:lnTo>
                  <a:lnTo>
                    <a:pt x="856" y="1642"/>
                  </a:lnTo>
                  <a:lnTo>
                    <a:pt x="852" y="1644"/>
                  </a:lnTo>
                  <a:lnTo>
                    <a:pt x="845" y="1645"/>
                  </a:lnTo>
                  <a:lnTo>
                    <a:pt x="839" y="1644"/>
                  </a:lnTo>
                  <a:lnTo>
                    <a:pt x="835" y="1641"/>
                  </a:lnTo>
                  <a:lnTo>
                    <a:pt x="831" y="1635"/>
                  </a:lnTo>
                  <a:lnTo>
                    <a:pt x="829" y="1632"/>
                  </a:lnTo>
                  <a:lnTo>
                    <a:pt x="829" y="1628"/>
                  </a:lnTo>
                  <a:lnTo>
                    <a:pt x="830" y="1625"/>
                  </a:lnTo>
                  <a:lnTo>
                    <a:pt x="831" y="1622"/>
                  </a:lnTo>
                  <a:lnTo>
                    <a:pt x="833" y="1621"/>
                  </a:lnTo>
                  <a:lnTo>
                    <a:pt x="836" y="1620"/>
                  </a:lnTo>
                  <a:lnTo>
                    <a:pt x="838" y="1619"/>
                  </a:lnTo>
                  <a:lnTo>
                    <a:pt x="842" y="1618"/>
                  </a:lnTo>
                  <a:lnTo>
                    <a:pt x="857" y="1618"/>
                  </a:lnTo>
                  <a:lnTo>
                    <a:pt x="877" y="1620"/>
                  </a:lnTo>
                  <a:lnTo>
                    <a:pt x="886" y="1621"/>
                  </a:lnTo>
                  <a:lnTo>
                    <a:pt x="892" y="1623"/>
                  </a:lnTo>
                  <a:lnTo>
                    <a:pt x="894" y="1625"/>
                  </a:lnTo>
                  <a:lnTo>
                    <a:pt x="895" y="1626"/>
                  </a:lnTo>
                  <a:lnTo>
                    <a:pt x="895" y="1627"/>
                  </a:lnTo>
                  <a:lnTo>
                    <a:pt x="894" y="1629"/>
                  </a:lnTo>
                  <a:lnTo>
                    <a:pt x="889" y="1634"/>
                  </a:lnTo>
                  <a:lnTo>
                    <a:pt x="888" y="1638"/>
                  </a:lnTo>
                  <a:lnTo>
                    <a:pt x="887" y="1644"/>
                  </a:lnTo>
                  <a:lnTo>
                    <a:pt x="887" y="1650"/>
                  </a:lnTo>
                  <a:lnTo>
                    <a:pt x="887" y="1652"/>
                  </a:lnTo>
                  <a:lnTo>
                    <a:pt x="888" y="1654"/>
                  </a:lnTo>
                  <a:lnTo>
                    <a:pt x="889" y="1656"/>
                  </a:lnTo>
                  <a:lnTo>
                    <a:pt x="892" y="1657"/>
                  </a:lnTo>
                  <a:lnTo>
                    <a:pt x="898" y="1658"/>
                  </a:lnTo>
                  <a:lnTo>
                    <a:pt x="903" y="1661"/>
                  </a:lnTo>
                  <a:lnTo>
                    <a:pt x="905" y="1664"/>
                  </a:lnTo>
                  <a:lnTo>
                    <a:pt x="906" y="1666"/>
                  </a:lnTo>
                  <a:lnTo>
                    <a:pt x="906" y="1670"/>
                  </a:lnTo>
                  <a:lnTo>
                    <a:pt x="905" y="1673"/>
                  </a:lnTo>
                  <a:lnTo>
                    <a:pt x="902" y="1682"/>
                  </a:lnTo>
                  <a:lnTo>
                    <a:pt x="900" y="1688"/>
                  </a:lnTo>
                  <a:lnTo>
                    <a:pt x="893" y="1696"/>
                  </a:lnTo>
                  <a:lnTo>
                    <a:pt x="881" y="1705"/>
                  </a:lnTo>
                  <a:lnTo>
                    <a:pt x="877" y="1711"/>
                  </a:lnTo>
                  <a:lnTo>
                    <a:pt x="876" y="1714"/>
                  </a:lnTo>
                  <a:lnTo>
                    <a:pt x="877" y="1715"/>
                  </a:lnTo>
                  <a:lnTo>
                    <a:pt x="880" y="1716"/>
                  </a:lnTo>
                  <a:lnTo>
                    <a:pt x="882" y="1716"/>
                  </a:lnTo>
                  <a:lnTo>
                    <a:pt x="887" y="1715"/>
                  </a:lnTo>
                  <a:lnTo>
                    <a:pt x="893" y="1714"/>
                  </a:lnTo>
                  <a:lnTo>
                    <a:pt x="899" y="1711"/>
                  </a:lnTo>
                  <a:lnTo>
                    <a:pt x="906" y="1708"/>
                  </a:lnTo>
                  <a:lnTo>
                    <a:pt x="912" y="1704"/>
                  </a:lnTo>
                  <a:lnTo>
                    <a:pt x="919" y="1700"/>
                  </a:lnTo>
                  <a:lnTo>
                    <a:pt x="926" y="1697"/>
                  </a:lnTo>
                  <a:lnTo>
                    <a:pt x="932" y="1694"/>
                  </a:lnTo>
                  <a:lnTo>
                    <a:pt x="939" y="1692"/>
                  </a:lnTo>
                  <a:lnTo>
                    <a:pt x="949" y="1692"/>
                  </a:lnTo>
                  <a:lnTo>
                    <a:pt x="955" y="1690"/>
                  </a:lnTo>
                  <a:lnTo>
                    <a:pt x="957" y="1689"/>
                  </a:lnTo>
                  <a:lnTo>
                    <a:pt x="959" y="1688"/>
                  </a:lnTo>
                  <a:lnTo>
                    <a:pt x="961" y="1685"/>
                  </a:lnTo>
                  <a:lnTo>
                    <a:pt x="961" y="1683"/>
                  </a:lnTo>
                  <a:lnTo>
                    <a:pt x="962" y="1677"/>
                  </a:lnTo>
                  <a:lnTo>
                    <a:pt x="959" y="1672"/>
                  </a:lnTo>
                  <a:lnTo>
                    <a:pt x="958" y="1670"/>
                  </a:lnTo>
                  <a:lnTo>
                    <a:pt x="956" y="1669"/>
                  </a:lnTo>
                  <a:lnTo>
                    <a:pt x="952" y="1667"/>
                  </a:lnTo>
                  <a:lnTo>
                    <a:pt x="949" y="1667"/>
                  </a:lnTo>
                  <a:lnTo>
                    <a:pt x="940" y="1669"/>
                  </a:lnTo>
                  <a:lnTo>
                    <a:pt x="934" y="1666"/>
                  </a:lnTo>
                  <a:lnTo>
                    <a:pt x="932" y="1665"/>
                  </a:lnTo>
                  <a:lnTo>
                    <a:pt x="930" y="1663"/>
                  </a:lnTo>
                  <a:lnTo>
                    <a:pt x="927" y="1660"/>
                  </a:lnTo>
                  <a:lnTo>
                    <a:pt x="926" y="1656"/>
                  </a:lnTo>
                  <a:lnTo>
                    <a:pt x="926" y="1652"/>
                  </a:lnTo>
                  <a:lnTo>
                    <a:pt x="926" y="1648"/>
                  </a:lnTo>
                  <a:lnTo>
                    <a:pt x="927" y="1645"/>
                  </a:lnTo>
                  <a:lnTo>
                    <a:pt x="928" y="1641"/>
                  </a:lnTo>
                  <a:lnTo>
                    <a:pt x="933" y="1635"/>
                  </a:lnTo>
                  <a:lnTo>
                    <a:pt x="940" y="1631"/>
                  </a:lnTo>
                  <a:lnTo>
                    <a:pt x="946" y="1625"/>
                  </a:lnTo>
                  <a:lnTo>
                    <a:pt x="950" y="1621"/>
                  </a:lnTo>
                  <a:lnTo>
                    <a:pt x="950" y="1619"/>
                  </a:lnTo>
                  <a:lnTo>
                    <a:pt x="950" y="1616"/>
                  </a:lnTo>
                  <a:lnTo>
                    <a:pt x="947" y="1615"/>
                  </a:lnTo>
                  <a:lnTo>
                    <a:pt x="944" y="1613"/>
                  </a:lnTo>
                  <a:lnTo>
                    <a:pt x="936" y="1607"/>
                  </a:lnTo>
                  <a:lnTo>
                    <a:pt x="928" y="1600"/>
                  </a:lnTo>
                  <a:lnTo>
                    <a:pt x="923" y="1593"/>
                  </a:lnTo>
                  <a:lnTo>
                    <a:pt x="919" y="1584"/>
                  </a:lnTo>
                  <a:lnTo>
                    <a:pt x="917" y="1582"/>
                  </a:lnTo>
                  <a:lnTo>
                    <a:pt x="917" y="1578"/>
                  </a:lnTo>
                  <a:lnTo>
                    <a:pt x="918" y="1576"/>
                  </a:lnTo>
                  <a:lnTo>
                    <a:pt x="919" y="1574"/>
                  </a:lnTo>
                  <a:lnTo>
                    <a:pt x="921" y="1572"/>
                  </a:lnTo>
                  <a:lnTo>
                    <a:pt x="925" y="1571"/>
                  </a:lnTo>
                  <a:lnTo>
                    <a:pt x="928" y="1571"/>
                  </a:lnTo>
                  <a:lnTo>
                    <a:pt x="934" y="1571"/>
                  </a:lnTo>
                  <a:lnTo>
                    <a:pt x="939" y="1572"/>
                  </a:lnTo>
                  <a:lnTo>
                    <a:pt x="943" y="1575"/>
                  </a:lnTo>
                  <a:lnTo>
                    <a:pt x="947" y="1578"/>
                  </a:lnTo>
                  <a:lnTo>
                    <a:pt x="951" y="1582"/>
                  </a:lnTo>
                  <a:lnTo>
                    <a:pt x="957" y="1590"/>
                  </a:lnTo>
                  <a:lnTo>
                    <a:pt x="963" y="1600"/>
                  </a:lnTo>
                  <a:lnTo>
                    <a:pt x="965" y="1603"/>
                  </a:lnTo>
                  <a:lnTo>
                    <a:pt x="968" y="1607"/>
                  </a:lnTo>
                  <a:lnTo>
                    <a:pt x="970" y="1609"/>
                  </a:lnTo>
                  <a:lnTo>
                    <a:pt x="974" y="1610"/>
                  </a:lnTo>
                  <a:lnTo>
                    <a:pt x="977" y="1612"/>
                  </a:lnTo>
                  <a:lnTo>
                    <a:pt x="980" y="1612"/>
                  </a:lnTo>
                  <a:lnTo>
                    <a:pt x="983" y="1612"/>
                  </a:lnTo>
                  <a:lnTo>
                    <a:pt x="987" y="1609"/>
                  </a:lnTo>
                  <a:lnTo>
                    <a:pt x="995" y="1607"/>
                  </a:lnTo>
                  <a:lnTo>
                    <a:pt x="1007" y="1606"/>
                  </a:lnTo>
                  <a:lnTo>
                    <a:pt x="1018" y="1606"/>
                  </a:lnTo>
                  <a:lnTo>
                    <a:pt x="1026" y="1606"/>
                  </a:lnTo>
                  <a:lnTo>
                    <a:pt x="1029" y="1606"/>
                  </a:lnTo>
                  <a:lnTo>
                    <a:pt x="1032" y="1607"/>
                  </a:lnTo>
                  <a:lnTo>
                    <a:pt x="1034" y="1608"/>
                  </a:lnTo>
                  <a:lnTo>
                    <a:pt x="1035" y="1610"/>
                  </a:lnTo>
                  <a:lnTo>
                    <a:pt x="1039" y="1616"/>
                  </a:lnTo>
                  <a:lnTo>
                    <a:pt x="1040" y="1626"/>
                  </a:lnTo>
                  <a:lnTo>
                    <a:pt x="1041" y="1629"/>
                  </a:lnTo>
                  <a:lnTo>
                    <a:pt x="1044" y="1634"/>
                  </a:lnTo>
                  <a:lnTo>
                    <a:pt x="1047" y="1639"/>
                  </a:lnTo>
                  <a:lnTo>
                    <a:pt x="1053" y="1644"/>
                  </a:lnTo>
                  <a:lnTo>
                    <a:pt x="1059" y="1647"/>
                  </a:lnTo>
                  <a:lnTo>
                    <a:pt x="1066" y="1650"/>
                  </a:lnTo>
                  <a:lnTo>
                    <a:pt x="1075" y="1651"/>
                  </a:lnTo>
                  <a:lnTo>
                    <a:pt x="1083" y="1651"/>
                  </a:lnTo>
                  <a:lnTo>
                    <a:pt x="1090" y="1648"/>
                  </a:lnTo>
                  <a:lnTo>
                    <a:pt x="1097" y="1645"/>
                  </a:lnTo>
                  <a:lnTo>
                    <a:pt x="1102" y="1640"/>
                  </a:lnTo>
                  <a:lnTo>
                    <a:pt x="1106" y="1634"/>
                  </a:lnTo>
                  <a:lnTo>
                    <a:pt x="1109" y="1628"/>
                  </a:lnTo>
                  <a:lnTo>
                    <a:pt x="1110" y="1621"/>
                  </a:lnTo>
                  <a:lnTo>
                    <a:pt x="1110" y="1613"/>
                  </a:lnTo>
                  <a:lnTo>
                    <a:pt x="1110" y="1606"/>
                  </a:lnTo>
                  <a:lnTo>
                    <a:pt x="1108" y="1588"/>
                  </a:lnTo>
                  <a:lnTo>
                    <a:pt x="1106" y="1570"/>
                  </a:lnTo>
                  <a:lnTo>
                    <a:pt x="1103" y="1553"/>
                  </a:lnTo>
                  <a:lnTo>
                    <a:pt x="1102" y="1540"/>
                  </a:lnTo>
                  <a:lnTo>
                    <a:pt x="1101" y="1533"/>
                  </a:lnTo>
                  <a:lnTo>
                    <a:pt x="1100" y="1525"/>
                  </a:lnTo>
                  <a:lnTo>
                    <a:pt x="1101" y="1521"/>
                  </a:lnTo>
                  <a:lnTo>
                    <a:pt x="1103" y="1518"/>
                  </a:lnTo>
                  <a:lnTo>
                    <a:pt x="1106" y="1515"/>
                  </a:lnTo>
                  <a:lnTo>
                    <a:pt x="1110" y="1514"/>
                  </a:lnTo>
                  <a:lnTo>
                    <a:pt x="1114" y="1514"/>
                  </a:lnTo>
                  <a:lnTo>
                    <a:pt x="1115" y="1514"/>
                  </a:lnTo>
                  <a:lnTo>
                    <a:pt x="1117" y="1515"/>
                  </a:lnTo>
                  <a:lnTo>
                    <a:pt x="1119" y="1516"/>
                  </a:lnTo>
                  <a:lnTo>
                    <a:pt x="1121" y="1521"/>
                  </a:lnTo>
                  <a:lnTo>
                    <a:pt x="1122" y="1526"/>
                  </a:lnTo>
                  <a:lnTo>
                    <a:pt x="1123" y="1536"/>
                  </a:lnTo>
                  <a:lnTo>
                    <a:pt x="1125" y="1540"/>
                  </a:lnTo>
                  <a:lnTo>
                    <a:pt x="1128" y="1541"/>
                  </a:lnTo>
                  <a:lnTo>
                    <a:pt x="1132" y="1541"/>
                  </a:lnTo>
                  <a:lnTo>
                    <a:pt x="1135" y="1541"/>
                  </a:lnTo>
                  <a:lnTo>
                    <a:pt x="1139" y="1540"/>
                  </a:lnTo>
                  <a:lnTo>
                    <a:pt x="1147" y="1537"/>
                  </a:lnTo>
                  <a:lnTo>
                    <a:pt x="1152" y="1532"/>
                  </a:lnTo>
                  <a:lnTo>
                    <a:pt x="1154" y="1530"/>
                  </a:lnTo>
                  <a:lnTo>
                    <a:pt x="1157" y="1528"/>
                  </a:lnTo>
                  <a:lnTo>
                    <a:pt x="1159" y="1528"/>
                  </a:lnTo>
                  <a:lnTo>
                    <a:pt x="1160" y="1528"/>
                  </a:lnTo>
                  <a:lnTo>
                    <a:pt x="1163" y="1531"/>
                  </a:lnTo>
                  <a:lnTo>
                    <a:pt x="1164" y="1536"/>
                  </a:lnTo>
                  <a:lnTo>
                    <a:pt x="1163" y="1540"/>
                  </a:lnTo>
                  <a:lnTo>
                    <a:pt x="1161" y="1543"/>
                  </a:lnTo>
                  <a:lnTo>
                    <a:pt x="1158" y="1545"/>
                  </a:lnTo>
                  <a:lnTo>
                    <a:pt x="1152" y="1547"/>
                  </a:lnTo>
                  <a:lnTo>
                    <a:pt x="1145" y="1551"/>
                  </a:lnTo>
                  <a:lnTo>
                    <a:pt x="1140" y="1555"/>
                  </a:lnTo>
                  <a:lnTo>
                    <a:pt x="1135" y="1559"/>
                  </a:lnTo>
                  <a:lnTo>
                    <a:pt x="1132" y="1566"/>
                  </a:lnTo>
                  <a:lnTo>
                    <a:pt x="1131" y="1574"/>
                  </a:lnTo>
                  <a:lnTo>
                    <a:pt x="1132" y="1582"/>
                  </a:lnTo>
                  <a:lnTo>
                    <a:pt x="1133" y="1585"/>
                  </a:lnTo>
                  <a:lnTo>
                    <a:pt x="1134" y="1589"/>
                  </a:lnTo>
                  <a:lnTo>
                    <a:pt x="1138" y="1591"/>
                  </a:lnTo>
                  <a:lnTo>
                    <a:pt x="1141" y="1594"/>
                  </a:lnTo>
                  <a:lnTo>
                    <a:pt x="1156" y="1601"/>
                  </a:lnTo>
                  <a:lnTo>
                    <a:pt x="1170" y="1610"/>
                  </a:lnTo>
                  <a:lnTo>
                    <a:pt x="1177" y="1615"/>
                  </a:lnTo>
                  <a:lnTo>
                    <a:pt x="1184" y="1619"/>
                  </a:lnTo>
                  <a:lnTo>
                    <a:pt x="1191" y="1621"/>
                  </a:lnTo>
                  <a:lnTo>
                    <a:pt x="1198" y="1622"/>
                  </a:lnTo>
                  <a:lnTo>
                    <a:pt x="1202" y="1621"/>
                  </a:lnTo>
                  <a:lnTo>
                    <a:pt x="1205" y="1620"/>
                  </a:lnTo>
                  <a:lnTo>
                    <a:pt x="1209" y="1618"/>
                  </a:lnTo>
                  <a:lnTo>
                    <a:pt x="1214" y="1615"/>
                  </a:lnTo>
                  <a:lnTo>
                    <a:pt x="1219" y="1610"/>
                  </a:lnTo>
                  <a:lnTo>
                    <a:pt x="1222" y="1606"/>
                  </a:lnTo>
                  <a:lnTo>
                    <a:pt x="1227" y="1600"/>
                  </a:lnTo>
                  <a:lnTo>
                    <a:pt x="1232" y="1593"/>
                  </a:lnTo>
                  <a:lnTo>
                    <a:pt x="1238" y="1581"/>
                  </a:lnTo>
                  <a:lnTo>
                    <a:pt x="1249" y="1563"/>
                  </a:lnTo>
                  <a:lnTo>
                    <a:pt x="1255" y="1555"/>
                  </a:lnTo>
                  <a:lnTo>
                    <a:pt x="1262" y="1547"/>
                  </a:lnTo>
                  <a:lnTo>
                    <a:pt x="1268" y="1541"/>
                  </a:lnTo>
                  <a:lnTo>
                    <a:pt x="1273" y="1539"/>
                  </a:lnTo>
                  <a:lnTo>
                    <a:pt x="1283" y="1536"/>
                  </a:lnTo>
                  <a:lnTo>
                    <a:pt x="1295" y="1534"/>
                  </a:lnTo>
                  <a:lnTo>
                    <a:pt x="1301" y="1536"/>
                  </a:lnTo>
                  <a:lnTo>
                    <a:pt x="1305" y="1538"/>
                  </a:lnTo>
                  <a:lnTo>
                    <a:pt x="1308" y="1540"/>
                  </a:lnTo>
                  <a:lnTo>
                    <a:pt x="1309" y="1543"/>
                  </a:lnTo>
                  <a:lnTo>
                    <a:pt x="1311" y="1545"/>
                  </a:lnTo>
                  <a:lnTo>
                    <a:pt x="1312" y="1549"/>
                  </a:lnTo>
                  <a:lnTo>
                    <a:pt x="1316" y="1563"/>
                  </a:lnTo>
                  <a:lnTo>
                    <a:pt x="1320" y="1572"/>
                  </a:lnTo>
                  <a:lnTo>
                    <a:pt x="1322" y="1575"/>
                  </a:lnTo>
                  <a:lnTo>
                    <a:pt x="1325" y="1577"/>
                  </a:lnTo>
                  <a:lnTo>
                    <a:pt x="1329" y="1577"/>
                  </a:lnTo>
                  <a:lnTo>
                    <a:pt x="1334" y="1576"/>
                  </a:lnTo>
                  <a:lnTo>
                    <a:pt x="1342" y="1572"/>
                  </a:lnTo>
                  <a:lnTo>
                    <a:pt x="1349" y="1568"/>
                  </a:lnTo>
                  <a:lnTo>
                    <a:pt x="1354" y="1563"/>
                  </a:lnTo>
                  <a:lnTo>
                    <a:pt x="1359" y="1556"/>
                  </a:lnTo>
                  <a:lnTo>
                    <a:pt x="1364" y="1547"/>
                  </a:lnTo>
                  <a:lnTo>
                    <a:pt x="1371" y="1539"/>
                  </a:lnTo>
                  <a:lnTo>
                    <a:pt x="1374" y="1536"/>
                  </a:lnTo>
                  <a:lnTo>
                    <a:pt x="1377" y="1532"/>
                  </a:lnTo>
                  <a:lnTo>
                    <a:pt x="1377" y="1528"/>
                  </a:lnTo>
                  <a:lnTo>
                    <a:pt x="1375" y="1527"/>
                  </a:lnTo>
                  <a:lnTo>
                    <a:pt x="1372" y="1520"/>
                  </a:lnTo>
                  <a:lnTo>
                    <a:pt x="1367" y="1505"/>
                  </a:lnTo>
                  <a:lnTo>
                    <a:pt x="1364" y="1488"/>
                  </a:lnTo>
                  <a:lnTo>
                    <a:pt x="1362" y="1476"/>
                  </a:lnTo>
                  <a:lnTo>
                    <a:pt x="1364" y="1465"/>
                  </a:lnTo>
                  <a:lnTo>
                    <a:pt x="1366" y="1452"/>
                  </a:lnTo>
                  <a:lnTo>
                    <a:pt x="1371" y="1439"/>
                  </a:lnTo>
                  <a:lnTo>
                    <a:pt x="1377" y="1430"/>
                  </a:lnTo>
                  <a:lnTo>
                    <a:pt x="1378" y="1426"/>
                  </a:lnTo>
                  <a:lnTo>
                    <a:pt x="1379" y="1423"/>
                  </a:lnTo>
                  <a:lnTo>
                    <a:pt x="1380" y="1419"/>
                  </a:lnTo>
                  <a:lnTo>
                    <a:pt x="1380" y="1415"/>
                  </a:lnTo>
                  <a:lnTo>
                    <a:pt x="1379" y="1405"/>
                  </a:lnTo>
                  <a:lnTo>
                    <a:pt x="1378" y="1388"/>
                  </a:lnTo>
                  <a:lnTo>
                    <a:pt x="1375" y="1370"/>
                  </a:lnTo>
                  <a:lnTo>
                    <a:pt x="1371" y="1356"/>
                  </a:lnTo>
                  <a:lnTo>
                    <a:pt x="1367" y="1343"/>
                  </a:lnTo>
                  <a:lnTo>
                    <a:pt x="1366" y="1333"/>
                  </a:lnTo>
                  <a:lnTo>
                    <a:pt x="1367" y="1325"/>
                  </a:lnTo>
                  <a:lnTo>
                    <a:pt x="1369" y="1317"/>
                  </a:lnTo>
                  <a:lnTo>
                    <a:pt x="1372" y="1313"/>
                  </a:lnTo>
                  <a:lnTo>
                    <a:pt x="1373" y="1310"/>
                  </a:lnTo>
                  <a:lnTo>
                    <a:pt x="1375" y="1307"/>
                  </a:lnTo>
                  <a:lnTo>
                    <a:pt x="1378" y="1307"/>
                  </a:lnTo>
                  <a:lnTo>
                    <a:pt x="1380" y="1307"/>
                  </a:lnTo>
                  <a:lnTo>
                    <a:pt x="1384" y="1310"/>
                  </a:lnTo>
                  <a:lnTo>
                    <a:pt x="1386" y="1314"/>
                  </a:lnTo>
                  <a:lnTo>
                    <a:pt x="1388" y="1319"/>
                  </a:lnTo>
                  <a:lnTo>
                    <a:pt x="1393" y="1332"/>
                  </a:lnTo>
                  <a:lnTo>
                    <a:pt x="1397" y="1347"/>
                  </a:lnTo>
                  <a:lnTo>
                    <a:pt x="1398" y="1356"/>
                  </a:lnTo>
                  <a:lnTo>
                    <a:pt x="1398" y="1371"/>
                  </a:lnTo>
                  <a:lnTo>
                    <a:pt x="1399" y="1392"/>
                  </a:lnTo>
                  <a:lnTo>
                    <a:pt x="1402" y="1413"/>
                  </a:lnTo>
                  <a:lnTo>
                    <a:pt x="1406" y="1438"/>
                  </a:lnTo>
                  <a:lnTo>
                    <a:pt x="1411" y="1458"/>
                  </a:lnTo>
                  <a:lnTo>
                    <a:pt x="1417" y="1474"/>
                  </a:lnTo>
                  <a:lnTo>
                    <a:pt x="1421" y="1480"/>
                  </a:lnTo>
                  <a:lnTo>
                    <a:pt x="1425" y="1483"/>
                  </a:lnTo>
                  <a:lnTo>
                    <a:pt x="1430" y="1486"/>
                  </a:lnTo>
                  <a:lnTo>
                    <a:pt x="1434" y="1488"/>
                  </a:lnTo>
                  <a:lnTo>
                    <a:pt x="1436" y="1492"/>
                  </a:lnTo>
                  <a:lnTo>
                    <a:pt x="1442" y="1505"/>
                  </a:lnTo>
                  <a:lnTo>
                    <a:pt x="1446" y="1515"/>
                  </a:lnTo>
                  <a:lnTo>
                    <a:pt x="1447" y="1516"/>
                  </a:lnTo>
                  <a:lnTo>
                    <a:pt x="1449" y="1518"/>
                  </a:lnTo>
                  <a:lnTo>
                    <a:pt x="1450" y="1518"/>
                  </a:lnTo>
                  <a:lnTo>
                    <a:pt x="1453" y="1518"/>
                  </a:lnTo>
                  <a:lnTo>
                    <a:pt x="1457" y="1515"/>
                  </a:lnTo>
                  <a:lnTo>
                    <a:pt x="1465" y="1508"/>
                  </a:lnTo>
                  <a:lnTo>
                    <a:pt x="1478" y="1496"/>
                  </a:lnTo>
                  <a:lnTo>
                    <a:pt x="1491" y="1481"/>
                  </a:lnTo>
                  <a:lnTo>
                    <a:pt x="1498" y="1473"/>
                  </a:lnTo>
                  <a:lnTo>
                    <a:pt x="1503" y="1463"/>
                  </a:lnTo>
                  <a:lnTo>
                    <a:pt x="1507" y="1453"/>
                  </a:lnTo>
                  <a:lnTo>
                    <a:pt x="1511" y="1444"/>
                  </a:lnTo>
                  <a:lnTo>
                    <a:pt x="1512" y="1437"/>
                  </a:lnTo>
                  <a:lnTo>
                    <a:pt x="1512" y="1430"/>
                  </a:lnTo>
                  <a:lnTo>
                    <a:pt x="1511" y="1424"/>
                  </a:lnTo>
                  <a:lnTo>
                    <a:pt x="1509" y="1418"/>
                  </a:lnTo>
                  <a:lnTo>
                    <a:pt x="1503" y="1405"/>
                  </a:lnTo>
                  <a:lnTo>
                    <a:pt x="1497" y="1393"/>
                  </a:lnTo>
                  <a:lnTo>
                    <a:pt x="1493" y="1382"/>
                  </a:lnTo>
                  <a:lnTo>
                    <a:pt x="1488" y="1371"/>
                  </a:lnTo>
                  <a:lnTo>
                    <a:pt x="1486" y="1367"/>
                  </a:lnTo>
                  <a:lnTo>
                    <a:pt x="1484" y="1362"/>
                  </a:lnTo>
                  <a:lnTo>
                    <a:pt x="1479" y="1358"/>
                  </a:lnTo>
                  <a:lnTo>
                    <a:pt x="1475" y="1355"/>
                  </a:lnTo>
                  <a:lnTo>
                    <a:pt x="1471" y="1352"/>
                  </a:lnTo>
                  <a:lnTo>
                    <a:pt x="1468" y="1350"/>
                  </a:lnTo>
                  <a:lnTo>
                    <a:pt x="1466" y="1348"/>
                  </a:lnTo>
                  <a:lnTo>
                    <a:pt x="1465" y="1344"/>
                  </a:lnTo>
                  <a:lnTo>
                    <a:pt x="1465" y="1342"/>
                  </a:lnTo>
                  <a:lnTo>
                    <a:pt x="1466" y="1339"/>
                  </a:lnTo>
                  <a:lnTo>
                    <a:pt x="1468" y="1338"/>
                  </a:lnTo>
                  <a:lnTo>
                    <a:pt x="1471" y="1337"/>
                  </a:lnTo>
                  <a:lnTo>
                    <a:pt x="1474" y="1338"/>
                  </a:lnTo>
                  <a:lnTo>
                    <a:pt x="1479" y="1339"/>
                  </a:lnTo>
                  <a:lnTo>
                    <a:pt x="1484" y="1343"/>
                  </a:lnTo>
                  <a:lnTo>
                    <a:pt x="1488" y="1348"/>
                  </a:lnTo>
                  <a:lnTo>
                    <a:pt x="1493" y="1354"/>
                  </a:lnTo>
                  <a:lnTo>
                    <a:pt x="1498" y="1360"/>
                  </a:lnTo>
                  <a:lnTo>
                    <a:pt x="1503" y="1367"/>
                  </a:lnTo>
                  <a:lnTo>
                    <a:pt x="1507" y="1374"/>
                  </a:lnTo>
                  <a:lnTo>
                    <a:pt x="1513" y="1388"/>
                  </a:lnTo>
                  <a:lnTo>
                    <a:pt x="1517" y="1399"/>
                  </a:lnTo>
                  <a:lnTo>
                    <a:pt x="1519" y="1407"/>
                  </a:lnTo>
                  <a:lnTo>
                    <a:pt x="1523" y="1412"/>
                  </a:lnTo>
                  <a:lnTo>
                    <a:pt x="1528" y="1413"/>
                  </a:lnTo>
                  <a:lnTo>
                    <a:pt x="1532" y="1415"/>
                  </a:lnTo>
                  <a:lnTo>
                    <a:pt x="1536" y="1418"/>
                  </a:lnTo>
                  <a:lnTo>
                    <a:pt x="1539" y="1424"/>
                  </a:lnTo>
                  <a:lnTo>
                    <a:pt x="1543" y="1429"/>
                  </a:lnTo>
                  <a:lnTo>
                    <a:pt x="1547" y="1432"/>
                  </a:lnTo>
                  <a:lnTo>
                    <a:pt x="1551" y="1433"/>
                  </a:lnTo>
                  <a:lnTo>
                    <a:pt x="1560" y="1434"/>
                  </a:lnTo>
                  <a:lnTo>
                    <a:pt x="1564" y="1433"/>
                  </a:lnTo>
                  <a:lnTo>
                    <a:pt x="1570" y="1432"/>
                  </a:lnTo>
                  <a:lnTo>
                    <a:pt x="1578" y="1429"/>
                  </a:lnTo>
                  <a:lnTo>
                    <a:pt x="1583" y="1425"/>
                  </a:lnTo>
                  <a:lnTo>
                    <a:pt x="1589" y="1420"/>
                  </a:lnTo>
                  <a:lnTo>
                    <a:pt x="1595" y="1415"/>
                  </a:lnTo>
                  <a:lnTo>
                    <a:pt x="1599" y="1411"/>
                  </a:lnTo>
                  <a:lnTo>
                    <a:pt x="1601" y="1405"/>
                  </a:lnTo>
                  <a:lnTo>
                    <a:pt x="1601" y="1400"/>
                  </a:lnTo>
                  <a:lnTo>
                    <a:pt x="1600" y="1394"/>
                  </a:lnTo>
                  <a:lnTo>
                    <a:pt x="1598" y="1390"/>
                  </a:lnTo>
                  <a:lnTo>
                    <a:pt x="1597" y="1386"/>
                  </a:lnTo>
                  <a:lnTo>
                    <a:pt x="1594" y="1382"/>
                  </a:lnTo>
                  <a:lnTo>
                    <a:pt x="1594" y="1379"/>
                  </a:lnTo>
                  <a:lnTo>
                    <a:pt x="1594" y="1376"/>
                  </a:lnTo>
                  <a:lnTo>
                    <a:pt x="1597" y="1375"/>
                  </a:lnTo>
                  <a:lnTo>
                    <a:pt x="1599" y="1373"/>
                  </a:lnTo>
                  <a:lnTo>
                    <a:pt x="1601" y="1370"/>
                  </a:lnTo>
                  <a:lnTo>
                    <a:pt x="1604" y="1367"/>
                  </a:lnTo>
                  <a:lnTo>
                    <a:pt x="1605" y="1362"/>
                  </a:lnTo>
                  <a:lnTo>
                    <a:pt x="1606" y="1357"/>
                  </a:lnTo>
                  <a:lnTo>
                    <a:pt x="1605" y="1354"/>
                  </a:lnTo>
                  <a:lnTo>
                    <a:pt x="1604" y="1350"/>
                  </a:lnTo>
                  <a:lnTo>
                    <a:pt x="1600" y="1347"/>
                  </a:lnTo>
                  <a:lnTo>
                    <a:pt x="1595" y="1343"/>
                  </a:lnTo>
                  <a:lnTo>
                    <a:pt x="1591" y="1339"/>
                  </a:lnTo>
                  <a:lnTo>
                    <a:pt x="1587" y="1336"/>
                  </a:lnTo>
                  <a:lnTo>
                    <a:pt x="1583" y="1331"/>
                  </a:lnTo>
                  <a:lnTo>
                    <a:pt x="1582" y="1326"/>
                  </a:lnTo>
                  <a:lnTo>
                    <a:pt x="1581" y="1320"/>
                  </a:lnTo>
                  <a:lnTo>
                    <a:pt x="1581" y="1313"/>
                  </a:lnTo>
                  <a:lnTo>
                    <a:pt x="1583" y="1304"/>
                  </a:lnTo>
                  <a:lnTo>
                    <a:pt x="1588" y="1288"/>
                  </a:lnTo>
                  <a:lnTo>
                    <a:pt x="1591" y="1275"/>
                  </a:lnTo>
                  <a:lnTo>
                    <a:pt x="1591" y="1270"/>
                  </a:lnTo>
                  <a:lnTo>
                    <a:pt x="1591" y="1267"/>
                  </a:lnTo>
                  <a:lnTo>
                    <a:pt x="1588" y="1263"/>
                  </a:lnTo>
                  <a:lnTo>
                    <a:pt x="1586" y="1261"/>
                  </a:lnTo>
                  <a:lnTo>
                    <a:pt x="1583" y="1260"/>
                  </a:lnTo>
                  <a:lnTo>
                    <a:pt x="1582" y="1256"/>
                  </a:lnTo>
                  <a:lnTo>
                    <a:pt x="1581" y="1253"/>
                  </a:lnTo>
                  <a:lnTo>
                    <a:pt x="1580" y="1248"/>
                  </a:lnTo>
                  <a:lnTo>
                    <a:pt x="1579" y="1240"/>
                  </a:lnTo>
                  <a:lnTo>
                    <a:pt x="1576" y="1232"/>
                  </a:lnTo>
                  <a:lnTo>
                    <a:pt x="1574" y="1229"/>
                  </a:lnTo>
                  <a:lnTo>
                    <a:pt x="1570" y="1226"/>
                  </a:lnTo>
                  <a:lnTo>
                    <a:pt x="1564" y="1223"/>
                  </a:lnTo>
                  <a:lnTo>
                    <a:pt x="1557" y="1219"/>
                  </a:lnTo>
                  <a:lnTo>
                    <a:pt x="1543" y="1213"/>
                  </a:lnTo>
                  <a:lnTo>
                    <a:pt x="1531" y="1209"/>
                  </a:lnTo>
                  <a:lnTo>
                    <a:pt x="1520" y="1205"/>
                  </a:lnTo>
                  <a:lnTo>
                    <a:pt x="1510" y="1202"/>
                  </a:lnTo>
                  <a:lnTo>
                    <a:pt x="1506" y="1199"/>
                  </a:lnTo>
                  <a:lnTo>
                    <a:pt x="1503" y="1196"/>
                  </a:lnTo>
                  <a:lnTo>
                    <a:pt x="1500" y="1192"/>
                  </a:lnTo>
                  <a:lnTo>
                    <a:pt x="1500" y="1187"/>
                  </a:lnTo>
                  <a:lnTo>
                    <a:pt x="1501" y="1185"/>
                  </a:lnTo>
                  <a:lnTo>
                    <a:pt x="1504" y="1182"/>
                  </a:lnTo>
                  <a:lnTo>
                    <a:pt x="1506" y="1180"/>
                  </a:lnTo>
                  <a:lnTo>
                    <a:pt x="1510" y="1179"/>
                  </a:lnTo>
                  <a:lnTo>
                    <a:pt x="1517" y="1178"/>
                  </a:lnTo>
                  <a:lnTo>
                    <a:pt x="1526" y="1177"/>
                  </a:lnTo>
                  <a:lnTo>
                    <a:pt x="1545" y="1177"/>
                  </a:lnTo>
                  <a:lnTo>
                    <a:pt x="1560" y="1175"/>
                  </a:lnTo>
                  <a:lnTo>
                    <a:pt x="1569" y="1174"/>
                  </a:lnTo>
                  <a:lnTo>
                    <a:pt x="1579" y="1174"/>
                  </a:lnTo>
                  <a:lnTo>
                    <a:pt x="1582" y="1173"/>
                  </a:lnTo>
                  <a:lnTo>
                    <a:pt x="1585" y="1172"/>
                  </a:lnTo>
                  <a:lnTo>
                    <a:pt x="1587" y="1171"/>
                  </a:lnTo>
                  <a:lnTo>
                    <a:pt x="1588" y="1167"/>
                  </a:lnTo>
                  <a:lnTo>
                    <a:pt x="1587" y="1162"/>
                  </a:lnTo>
                  <a:lnTo>
                    <a:pt x="1586" y="1159"/>
                  </a:lnTo>
                  <a:lnTo>
                    <a:pt x="1581" y="1156"/>
                  </a:lnTo>
                  <a:lnTo>
                    <a:pt x="1574" y="1154"/>
                  </a:lnTo>
                  <a:lnTo>
                    <a:pt x="1569" y="1153"/>
                  </a:lnTo>
                  <a:lnTo>
                    <a:pt x="1566" y="1149"/>
                  </a:lnTo>
                  <a:lnTo>
                    <a:pt x="1562" y="1146"/>
                  </a:lnTo>
                  <a:lnTo>
                    <a:pt x="1558" y="1141"/>
                  </a:lnTo>
                  <a:lnTo>
                    <a:pt x="1555" y="1135"/>
                  </a:lnTo>
                  <a:lnTo>
                    <a:pt x="1553" y="1130"/>
                  </a:lnTo>
                  <a:lnTo>
                    <a:pt x="1551" y="1124"/>
                  </a:lnTo>
                  <a:lnTo>
                    <a:pt x="1551" y="1119"/>
                  </a:lnTo>
                  <a:lnTo>
                    <a:pt x="1554" y="1108"/>
                  </a:lnTo>
                  <a:lnTo>
                    <a:pt x="1556" y="1095"/>
                  </a:lnTo>
                  <a:lnTo>
                    <a:pt x="1557" y="1087"/>
                  </a:lnTo>
                  <a:lnTo>
                    <a:pt x="1557" y="1080"/>
                  </a:lnTo>
                  <a:lnTo>
                    <a:pt x="1556" y="1074"/>
                  </a:lnTo>
                  <a:lnTo>
                    <a:pt x="1555" y="1068"/>
                  </a:lnTo>
                  <a:lnTo>
                    <a:pt x="1551" y="1060"/>
                  </a:lnTo>
                  <a:lnTo>
                    <a:pt x="1551" y="1054"/>
                  </a:lnTo>
                  <a:lnTo>
                    <a:pt x="1551" y="1053"/>
                  </a:lnTo>
                  <a:lnTo>
                    <a:pt x="1553" y="1052"/>
                  </a:lnTo>
                  <a:lnTo>
                    <a:pt x="1555" y="1051"/>
                  </a:lnTo>
                  <a:lnTo>
                    <a:pt x="1557" y="1051"/>
                  </a:lnTo>
                  <a:lnTo>
                    <a:pt x="1561" y="1052"/>
                  </a:lnTo>
                  <a:lnTo>
                    <a:pt x="1563" y="1055"/>
                  </a:lnTo>
                  <a:lnTo>
                    <a:pt x="1564" y="1060"/>
                  </a:lnTo>
                  <a:lnTo>
                    <a:pt x="1567" y="1065"/>
                  </a:lnTo>
                  <a:lnTo>
                    <a:pt x="1570" y="1077"/>
                  </a:lnTo>
                  <a:lnTo>
                    <a:pt x="1575" y="1089"/>
                  </a:lnTo>
                  <a:lnTo>
                    <a:pt x="1580" y="1096"/>
                  </a:lnTo>
                  <a:lnTo>
                    <a:pt x="1583" y="1100"/>
                  </a:lnTo>
                  <a:lnTo>
                    <a:pt x="1586" y="1102"/>
                  </a:lnTo>
                  <a:lnTo>
                    <a:pt x="1588" y="1100"/>
                  </a:lnTo>
                  <a:lnTo>
                    <a:pt x="1589" y="1099"/>
                  </a:lnTo>
                  <a:lnTo>
                    <a:pt x="1592" y="1097"/>
                  </a:lnTo>
                  <a:lnTo>
                    <a:pt x="1594" y="1093"/>
                  </a:lnTo>
                  <a:lnTo>
                    <a:pt x="1597" y="1092"/>
                  </a:lnTo>
                  <a:lnTo>
                    <a:pt x="1599" y="1092"/>
                  </a:lnTo>
                  <a:lnTo>
                    <a:pt x="1600" y="1095"/>
                  </a:lnTo>
                  <a:lnTo>
                    <a:pt x="1601" y="1097"/>
                  </a:lnTo>
                  <a:lnTo>
                    <a:pt x="1602" y="1102"/>
                  </a:lnTo>
                  <a:lnTo>
                    <a:pt x="1602" y="1108"/>
                  </a:lnTo>
                  <a:lnTo>
                    <a:pt x="1601" y="1115"/>
                  </a:lnTo>
                  <a:lnTo>
                    <a:pt x="1600" y="1129"/>
                  </a:lnTo>
                  <a:lnTo>
                    <a:pt x="1601" y="1140"/>
                  </a:lnTo>
                  <a:lnTo>
                    <a:pt x="1602" y="1144"/>
                  </a:lnTo>
                  <a:lnTo>
                    <a:pt x="1605" y="1148"/>
                  </a:lnTo>
                  <a:lnTo>
                    <a:pt x="1607" y="1152"/>
                  </a:lnTo>
                  <a:lnTo>
                    <a:pt x="1610" y="1155"/>
                  </a:lnTo>
                  <a:lnTo>
                    <a:pt x="1618" y="1161"/>
                  </a:lnTo>
                  <a:lnTo>
                    <a:pt x="1629" y="1166"/>
                  </a:lnTo>
                  <a:lnTo>
                    <a:pt x="1639" y="1169"/>
                  </a:lnTo>
                  <a:lnTo>
                    <a:pt x="1648" y="1173"/>
                  </a:lnTo>
                  <a:lnTo>
                    <a:pt x="1652" y="1175"/>
                  </a:lnTo>
                  <a:lnTo>
                    <a:pt x="1656" y="1177"/>
                  </a:lnTo>
                  <a:lnTo>
                    <a:pt x="1658" y="1179"/>
                  </a:lnTo>
                  <a:lnTo>
                    <a:pt x="1660" y="1181"/>
                  </a:lnTo>
                  <a:lnTo>
                    <a:pt x="1662" y="1184"/>
                  </a:lnTo>
                  <a:lnTo>
                    <a:pt x="1662" y="1188"/>
                  </a:lnTo>
                  <a:lnTo>
                    <a:pt x="1664" y="1200"/>
                  </a:lnTo>
                  <a:lnTo>
                    <a:pt x="1665" y="1210"/>
                  </a:lnTo>
                  <a:lnTo>
                    <a:pt x="1667" y="1215"/>
                  </a:lnTo>
                  <a:lnTo>
                    <a:pt x="1668" y="1219"/>
                  </a:lnTo>
                  <a:lnTo>
                    <a:pt x="1670" y="1224"/>
                  </a:lnTo>
                  <a:lnTo>
                    <a:pt x="1674" y="1228"/>
                  </a:lnTo>
                  <a:lnTo>
                    <a:pt x="1683" y="1236"/>
                  </a:lnTo>
                  <a:lnTo>
                    <a:pt x="1695" y="1247"/>
                  </a:lnTo>
                  <a:lnTo>
                    <a:pt x="1706" y="1257"/>
                  </a:lnTo>
                  <a:lnTo>
                    <a:pt x="1713" y="1268"/>
                  </a:lnTo>
                  <a:lnTo>
                    <a:pt x="1717" y="1273"/>
                  </a:lnTo>
                  <a:lnTo>
                    <a:pt x="1719" y="1279"/>
                  </a:lnTo>
                  <a:lnTo>
                    <a:pt x="1723" y="1284"/>
                  </a:lnTo>
                  <a:lnTo>
                    <a:pt x="1726" y="1286"/>
                  </a:lnTo>
                  <a:lnTo>
                    <a:pt x="1730" y="1286"/>
                  </a:lnTo>
                  <a:lnTo>
                    <a:pt x="1733" y="1284"/>
                  </a:lnTo>
                  <a:lnTo>
                    <a:pt x="1738" y="1280"/>
                  </a:lnTo>
                  <a:lnTo>
                    <a:pt x="1742" y="1276"/>
                  </a:lnTo>
                  <a:lnTo>
                    <a:pt x="1747" y="1273"/>
                  </a:lnTo>
                  <a:lnTo>
                    <a:pt x="1755" y="1270"/>
                  </a:lnTo>
                  <a:lnTo>
                    <a:pt x="1763" y="1270"/>
                  </a:lnTo>
                  <a:lnTo>
                    <a:pt x="1771" y="1273"/>
                  </a:lnTo>
                  <a:lnTo>
                    <a:pt x="1778" y="1278"/>
                  </a:lnTo>
                  <a:lnTo>
                    <a:pt x="1783" y="1279"/>
                  </a:lnTo>
                  <a:lnTo>
                    <a:pt x="1786" y="1278"/>
                  </a:lnTo>
                  <a:lnTo>
                    <a:pt x="1791" y="1274"/>
                  </a:lnTo>
                  <a:lnTo>
                    <a:pt x="1802" y="1269"/>
                  </a:lnTo>
                  <a:lnTo>
                    <a:pt x="1816" y="1267"/>
                  </a:lnTo>
                  <a:lnTo>
                    <a:pt x="1831" y="1266"/>
                  </a:lnTo>
                  <a:lnTo>
                    <a:pt x="1841" y="1265"/>
                  </a:lnTo>
                  <a:lnTo>
                    <a:pt x="1850" y="1263"/>
                  </a:lnTo>
                  <a:lnTo>
                    <a:pt x="1852" y="1263"/>
                  </a:lnTo>
                  <a:close/>
                  <a:moveTo>
                    <a:pt x="386" y="1985"/>
                  </a:moveTo>
                  <a:lnTo>
                    <a:pt x="390" y="1985"/>
                  </a:lnTo>
                  <a:lnTo>
                    <a:pt x="392" y="1986"/>
                  </a:lnTo>
                  <a:lnTo>
                    <a:pt x="395" y="1988"/>
                  </a:lnTo>
                  <a:lnTo>
                    <a:pt x="396" y="1991"/>
                  </a:lnTo>
                  <a:lnTo>
                    <a:pt x="397" y="1997"/>
                  </a:lnTo>
                  <a:lnTo>
                    <a:pt x="396" y="2004"/>
                  </a:lnTo>
                  <a:lnTo>
                    <a:pt x="392" y="2011"/>
                  </a:lnTo>
                  <a:lnTo>
                    <a:pt x="389" y="2015"/>
                  </a:lnTo>
                  <a:lnTo>
                    <a:pt x="384" y="2017"/>
                  </a:lnTo>
                  <a:lnTo>
                    <a:pt x="380" y="2018"/>
                  </a:lnTo>
                  <a:lnTo>
                    <a:pt x="376" y="2017"/>
                  </a:lnTo>
                  <a:lnTo>
                    <a:pt x="372" y="2015"/>
                  </a:lnTo>
                  <a:lnTo>
                    <a:pt x="371" y="2010"/>
                  </a:lnTo>
                  <a:lnTo>
                    <a:pt x="370" y="2005"/>
                  </a:lnTo>
                  <a:lnTo>
                    <a:pt x="370" y="2001"/>
                  </a:lnTo>
                  <a:lnTo>
                    <a:pt x="370" y="1998"/>
                  </a:lnTo>
                  <a:lnTo>
                    <a:pt x="371" y="1994"/>
                  </a:lnTo>
                  <a:lnTo>
                    <a:pt x="373" y="1991"/>
                  </a:lnTo>
                  <a:lnTo>
                    <a:pt x="376" y="1988"/>
                  </a:lnTo>
                  <a:lnTo>
                    <a:pt x="378" y="1987"/>
                  </a:lnTo>
                  <a:lnTo>
                    <a:pt x="383" y="1986"/>
                  </a:lnTo>
                  <a:lnTo>
                    <a:pt x="386" y="1985"/>
                  </a:lnTo>
                  <a:close/>
                  <a:moveTo>
                    <a:pt x="317" y="2101"/>
                  </a:moveTo>
                  <a:lnTo>
                    <a:pt x="317" y="2099"/>
                  </a:lnTo>
                  <a:lnTo>
                    <a:pt x="319" y="2098"/>
                  </a:lnTo>
                  <a:lnTo>
                    <a:pt x="320" y="2097"/>
                  </a:lnTo>
                  <a:lnTo>
                    <a:pt x="321" y="2097"/>
                  </a:lnTo>
                  <a:lnTo>
                    <a:pt x="323" y="2097"/>
                  </a:lnTo>
                  <a:lnTo>
                    <a:pt x="326" y="2100"/>
                  </a:lnTo>
                  <a:lnTo>
                    <a:pt x="328" y="2104"/>
                  </a:lnTo>
                  <a:lnTo>
                    <a:pt x="331" y="2106"/>
                  </a:lnTo>
                  <a:lnTo>
                    <a:pt x="333" y="2106"/>
                  </a:lnTo>
                  <a:lnTo>
                    <a:pt x="334" y="2102"/>
                  </a:lnTo>
                  <a:lnTo>
                    <a:pt x="335" y="2100"/>
                  </a:lnTo>
                  <a:lnTo>
                    <a:pt x="338" y="2098"/>
                  </a:lnTo>
                  <a:lnTo>
                    <a:pt x="339" y="2097"/>
                  </a:lnTo>
                  <a:lnTo>
                    <a:pt x="340" y="2097"/>
                  </a:lnTo>
                  <a:lnTo>
                    <a:pt x="341" y="2098"/>
                  </a:lnTo>
                  <a:lnTo>
                    <a:pt x="341" y="2100"/>
                  </a:lnTo>
                  <a:lnTo>
                    <a:pt x="341" y="2106"/>
                  </a:lnTo>
                  <a:lnTo>
                    <a:pt x="341" y="2112"/>
                  </a:lnTo>
                  <a:lnTo>
                    <a:pt x="340" y="2116"/>
                  </a:lnTo>
                  <a:lnTo>
                    <a:pt x="339" y="2118"/>
                  </a:lnTo>
                  <a:lnTo>
                    <a:pt x="338" y="2119"/>
                  </a:lnTo>
                  <a:lnTo>
                    <a:pt x="335" y="2120"/>
                  </a:lnTo>
                  <a:lnTo>
                    <a:pt x="332" y="2120"/>
                  </a:lnTo>
                  <a:lnTo>
                    <a:pt x="329" y="2119"/>
                  </a:lnTo>
                  <a:lnTo>
                    <a:pt x="326" y="2118"/>
                  </a:lnTo>
                  <a:lnTo>
                    <a:pt x="323" y="2114"/>
                  </a:lnTo>
                  <a:lnTo>
                    <a:pt x="320" y="2108"/>
                  </a:lnTo>
                  <a:lnTo>
                    <a:pt x="317" y="2101"/>
                  </a:lnTo>
                  <a:close/>
                  <a:moveTo>
                    <a:pt x="1834" y="1500"/>
                  </a:moveTo>
                  <a:lnTo>
                    <a:pt x="1832" y="1502"/>
                  </a:lnTo>
                  <a:lnTo>
                    <a:pt x="1828" y="1502"/>
                  </a:lnTo>
                  <a:lnTo>
                    <a:pt x="1826" y="1502"/>
                  </a:lnTo>
                  <a:lnTo>
                    <a:pt x="1824" y="1500"/>
                  </a:lnTo>
                  <a:lnTo>
                    <a:pt x="1824" y="1497"/>
                  </a:lnTo>
                  <a:lnTo>
                    <a:pt x="1824" y="1495"/>
                  </a:lnTo>
                  <a:lnTo>
                    <a:pt x="1826" y="1493"/>
                  </a:lnTo>
                  <a:lnTo>
                    <a:pt x="1828" y="1492"/>
                  </a:lnTo>
                  <a:lnTo>
                    <a:pt x="1837" y="1490"/>
                  </a:lnTo>
                  <a:lnTo>
                    <a:pt x="1843" y="1488"/>
                  </a:lnTo>
                  <a:lnTo>
                    <a:pt x="1846" y="1488"/>
                  </a:lnTo>
                  <a:lnTo>
                    <a:pt x="1850" y="1488"/>
                  </a:lnTo>
                  <a:lnTo>
                    <a:pt x="1852" y="1489"/>
                  </a:lnTo>
                  <a:lnTo>
                    <a:pt x="1853" y="1492"/>
                  </a:lnTo>
                  <a:lnTo>
                    <a:pt x="1853" y="1495"/>
                  </a:lnTo>
                  <a:lnTo>
                    <a:pt x="1851" y="1496"/>
                  </a:lnTo>
                  <a:lnTo>
                    <a:pt x="1849" y="1496"/>
                  </a:lnTo>
                  <a:lnTo>
                    <a:pt x="1846" y="1496"/>
                  </a:lnTo>
                  <a:lnTo>
                    <a:pt x="1840" y="1497"/>
                  </a:lnTo>
                  <a:lnTo>
                    <a:pt x="1834" y="1500"/>
                  </a:lnTo>
                  <a:close/>
                  <a:moveTo>
                    <a:pt x="1882" y="1475"/>
                  </a:moveTo>
                  <a:lnTo>
                    <a:pt x="1878" y="1477"/>
                  </a:lnTo>
                  <a:lnTo>
                    <a:pt x="1871" y="1480"/>
                  </a:lnTo>
                  <a:lnTo>
                    <a:pt x="1869" y="1480"/>
                  </a:lnTo>
                  <a:lnTo>
                    <a:pt x="1868" y="1480"/>
                  </a:lnTo>
                  <a:lnTo>
                    <a:pt x="1866" y="1478"/>
                  </a:lnTo>
                  <a:lnTo>
                    <a:pt x="1866" y="1477"/>
                  </a:lnTo>
                  <a:lnTo>
                    <a:pt x="1868" y="1474"/>
                  </a:lnTo>
                  <a:lnTo>
                    <a:pt x="1871" y="1470"/>
                  </a:lnTo>
                  <a:lnTo>
                    <a:pt x="1878" y="1468"/>
                  </a:lnTo>
                  <a:lnTo>
                    <a:pt x="1887" y="1464"/>
                  </a:lnTo>
                  <a:lnTo>
                    <a:pt x="1894" y="1463"/>
                  </a:lnTo>
                  <a:lnTo>
                    <a:pt x="1898" y="1463"/>
                  </a:lnTo>
                  <a:lnTo>
                    <a:pt x="1900" y="1465"/>
                  </a:lnTo>
                  <a:lnTo>
                    <a:pt x="1900" y="1469"/>
                  </a:lnTo>
                  <a:lnTo>
                    <a:pt x="1897" y="1471"/>
                  </a:lnTo>
                  <a:lnTo>
                    <a:pt x="1894" y="1473"/>
                  </a:lnTo>
                  <a:lnTo>
                    <a:pt x="1887" y="1474"/>
                  </a:lnTo>
                  <a:lnTo>
                    <a:pt x="1882" y="1475"/>
                  </a:lnTo>
                  <a:close/>
                  <a:moveTo>
                    <a:pt x="2931" y="788"/>
                  </a:moveTo>
                  <a:lnTo>
                    <a:pt x="2939" y="788"/>
                  </a:lnTo>
                  <a:lnTo>
                    <a:pt x="2946" y="788"/>
                  </a:lnTo>
                  <a:lnTo>
                    <a:pt x="2948" y="788"/>
                  </a:lnTo>
                  <a:lnTo>
                    <a:pt x="2952" y="786"/>
                  </a:lnTo>
                  <a:lnTo>
                    <a:pt x="2954" y="784"/>
                  </a:lnTo>
                  <a:lnTo>
                    <a:pt x="2956" y="782"/>
                  </a:lnTo>
                  <a:lnTo>
                    <a:pt x="2959" y="778"/>
                  </a:lnTo>
                  <a:lnTo>
                    <a:pt x="2961" y="777"/>
                  </a:lnTo>
                  <a:lnTo>
                    <a:pt x="2965" y="776"/>
                  </a:lnTo>
                  <a:lnTo>
                    <a:pt x="2968" y="776"/>
                  </a:lnTo>
                  <a:lnTo>
                    <a:pt x="2975" y="777"/>
                  </a:lnTo>
                  <a:lnTo>
                    <a:pt x="2981" y="778"/>
                  </a:lnTo>
                  <a:lnTo>
                    <a:pt x="2985" y="781"/>
                  </a:lnTo>
                  <a:lnTo>
                    <a:pt x="2986" y="783"/>
                  </a:lnTo>
                  <a:lnTo>
                    <a:pt x="2989" y="786"/>
                  </a:lnTo>
                  <a:lnTo>
                    <a:pt x="2990" y="788"/>
                  </a:lnTo>
                  <a:lnTo>
                    <a:pt x="2992" y="795"/>
                  </a:lnTo>
                  <a:lnTo>
                    <a:pt x="2993" y="802"/>
                  </a:lnTo>
                  <a:lnTo>
                    <a:pt x="2993" y="805"/>
                  </a:lnTo>
                  <a:lnTo>
                    <a:pt x="2992" y="807"/>
                  </a:lnTo>
                  <a:lnTo>
                    <a:pt x="2991" y="809"/>
                  </a:lnTo>
                  <a:lnTo>
                    <a:pt x="2989" y="810"/>
                  </a:lnTo>
                  <a:lnTo>
                    <a:pt x="2984" y="813"/>
                  </a:lnTo>
                  <a:lnTo>
                    <a:pt x="2979" y="814"/>
                  </a:lnTo>
                  <a:lnTo>
                    <a:pt x="2974" y="814"/>
                  </a:lnTo>
                  <a:lnTo>
                    <a:pt x="2970" y="812"/>
                  </a:lnTo>
                  <a:lnTo>
                    <a:pt x="2965" y="808"/>
                  </a:lnTo>
                  <a:lnTo>
                    <a:pt x="2961" y="805"/>
                  </a:lnTo>
                  <a:lnTo>
                    <a:pt x="2956" y="801"/>
                  </a:lnTo>
                  <a:lnTo>
                    <a:pt x="2954" y="800"/>
                  </a:lnTo>
                  <a:lnTo>
                    <a:pt x="2951" y="800"/>
                  </a:lnTo>
                  <a:lnTo>
                    <a:pt x="2948" y="801"/>
                  </a:lnTo>
                  <a:lnTo>
                    <a:pt x="2946" y="806"/>
                  </a:lnTo>
                  <a:lnTo>
                    <a:pt x="2945" y="812"/>
                  </a:lnTo>
                  <a:lnTo>
                    <a:pt x="2943" y="814"/>
                  </a:lnTo>
                  <a:lnTo>
                    <a:pt x="2942" y="815"/>
                  </a:lnTo>
                  <a:lnTo>
                    <a:pt x="2941" y="816"/>
                  </a:lnTo>
                  <a:lnTo>
                    <a:pt x="2939" y="816"/>
                  </a:lnTo>
                  <a:lnTo>
                    <a:pt x="2933" y="816"/>
                  </a:lnTo>
                  <a:lnTo>
                    <a:pt x="2927" y="815"/>
                  </a:lnTo>
                  <a:lnTo>
                    <a:pt x="2922" y="814"/>
                  </a:lnTo>
                  <a:lnTo>
                    <a:pt x="2917" y="813"/>
                  </a:lnTo>
                  <a:lnTo>
                    <a:pt x="2915" y="809"/>
                  </a:lnTo>
                  <a:lnTo>
                    <a:pt x="2914" y="807"/>
                  </a:lnTo>
                  <a:lnTo>
                    <a:pt x="2912" y="802"/>
                  </a:lnTo>
                  <a:lnTo>
                    <a:pt x="2914" y="799"/>
                  </a:lnTo>
                  <a:lnTo>
                    <a:pt x="2915" y="795"/>
                  </a:lnTo>
                  <a:lnTo>
                    <a:pt x="2917" y="793"/>
                  </a:lnTo>
                  <a:lnTo>
                    <a:pt x="2921" y="790"/>
                  </a:lnTo>
                  <a:lnTo>
                    <a:pt x="2924" y="788"/>
                  </a:lnTo>
                  <a:lnTo>
                    <a:pt x="2928" y="788"/>
                  </a:lnTo>
                  <a:lnTo>
                    <a:pt x="2931" y="788"/>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20" name="天津">
              <a:extLst>
                <a:ext uri="{FF2B5EF4-FFF2-40B4-BE49-F238E27FC236}">
                  <a16:creationId xmlns="" xmlns:a16="http://schemas.microsoft.com/office/drawing/2014/main" id="{EA4A065E-10BF-4961-BB9C-F47FAF23E644}"/>
                </a:ext>
              </a:extLst>
            </p:cNvPr>
            <p:cNvSpPr>
              <a:spLocks/>
            </p:cNvSpPr>
            <p:nvPr/>
          </p:nvSpPr>
          <p:spPr bwMode="auto">
            <a:xfrm>
              <a:off x="7231987" y="3155694"/>
              <a:ext cx="117370" cy="195616"/>
            </a:xfrm>
            <a:custGeom>
              <a:avLst/>
              <a:gdLst>
                <a:gd name="T0" fmla="*/ 139 w 430"/>
                <a:gd name="T1" fmla="*/ 49 h 726"/>
                <a:gd name="T2" fmla="*/ 152 w 430"/>
                <a:gd name="T3" fmla="*/ 42 h 726"/>
                <a:gd name="T4" fmla="*/ 171 w 430"/>
                <a:gd name="T5" fmla="*/ 25 h 726"/>
                <a:gd name="T6" fmla="*/ 178 w 430"/>
                <a:gd name="T7" fmla="*/ 4 h 726"/>
                <a:gd name="T8" fmla="*/ 237 w 430"/>
                <a:gd name="T9" fmla="*/ 3 h 726"/>
                <a:gd name="T10" fmla="*/ 253 w 430"/>
                <a:gd name="T11" fmla="*/ 22 h 726"/>
                <a:gd name="T12" fmla="*/ 294 w 430"/>
                <a:gd name="T13" fmla="*/ 62 h 726"/>
                <a:gd name="T14" fmla="*/ 294 w 430"/>
                <a:gd name="T15" fmla="*/ 89 h 726"/>
                <a:gd name="T16" fmla="*/ 271 w 430"/>
                <a:gd name="T17" fmla="*/ 98 h 726"/>
                <a:gd name="T18" fmla="*/ 231 w 430"/>
                <a:gd name="T19" fmla="*/ 110 h 726"/>
                <a:gd name="T20" fmla="*/ 227 w 430"/>
                <a:gd name="T21" fmla="*/ 152 h 726"/>
                <a:gd name="T22" fmla="*/ 266 w 430"/>
                <a:gd name="T23" fmla="*/ 212 h 726"/>
                <a:gd name="T24" fmla="*/ 286 w 430"/>
                <a:gd name="T25" fmla="*/ 245 h 726"/>
                <a:gd name="T26" fmla="*/ 297 w 430"/>
                <a:gd name="T27" fmla="*/ 281 h 726"/>
                <a:gd name="T28" fmla="*/ 313 w 430"/>
                <a:gd name="T29" fmla="*/ 284 h 726"/>
                <a:gd name="T30" fmla="*/ 357 w 430"/>
                <a:gd name="T31" fmla="*/ 268 h 726"/>
                <a:gd name="T32" fmla="*/ 378 w 430"/>
                <a:gd name="T33" fmla="*/ 276 h 726"/>
                <a:gd name="T34" fmla="*/ 367 w 430"/>
                <a:gd name="T35" fmla="*/ 321 h 726"/>
                <a:gd name="T36" fmla="*/ 378 w 430"/>
                <a:gd name="T37" fmla="*/ 333 h 726"/>
                <a:gd name="T38" fmla="*/ 417 w 430"/>
                <a:gd name="T39" fmla="*/ 356 h 726"/>
                <a:gd name="T40" fmla="*/ 429 w 430"/>
                <a:gd name="T41" fmla="*/ 403 h 726"/>
                <a:gd name="T42" fmla="*/ 396 w 430"/>
                <a:gd name="T43" fmla="*/ 431 h 726"/>
                <a:gd name="T44" fmla="*/ 348 w 430"/>
                <a:gd name="T45" fmla="*/ 460 h 726"/>
                <a:gd name="T46" fmla="*/ 335 w 430"/>
                <a:gd name="T47" fmla="*/ 503 h 726"/>
                <a:gd name="T48" fmla="*/ 324 w 430"/>
                <a:gd name="T49" fmla="*/ 557 h 726"/>
                <a:gd name="T50" fmla="*/ 287 w 430"/>
                <a:gd name="T51" fmla="*/ 630 h 726"/>
                <a:gd name="T52" fmla="*/ 279 w 430"/>
                <a:gd name="T53" fmla="*/ 693 h 726"/>
                <a:gd name="T54" fmla="*/ 223 w 430"/>
                <a:gd name="T55" fmla="*/ 716 h 726"/>
                <a:gd name="T56" fmla="*/ 192 w 430"/>
                <a:gd name="T57" fmla="*/ 723 h 726"/>
                <a:gd name="T58" fmla="*/ 182 w 430"/>
                <a:gd name="T59" fmla="*/ 711 h 726"/>
                <a:gd name="T60" fmla="*/ 153 w 430"/>
                <a:gd name="T61" fmla="*/ 715 h 726"/>
                <a:gd name="T62" fmla="*/ 133 w 430"/>
                <a:gd name="T63" fmla="*/ 726 h 726"/>
                <a:gd name="T64" fmla="*/ 116 w 430"/>
                <a:gd name="T65" fmla="*/ 681 h 726"/>
                <a:gd name="T66" fmla="*/ 95 w 430"/>
                <a:gd name="T67" fmla="*/ 674 h 726"/>
                <a:gd name="T68" fmla="*/ 32 w 430"/>
                <a:gd name="T69" fmla="*/ 672 h 726"/>
                <a:gd name="T70" fmla="*/ 8 w 430"/>
                <a:gd name="T71" fmla="*/ 635 h 726"/>
                <a:gd name="T72" fmla="*/ 3 w 430"/>
                <a:gd name="T73" fmla="*/ 578 h 726"/>
                <a:gd name="T74" fmla="*/ 1 w 430"/>
                <a:gd name="T75" fmla="*/ 536 h 726"/>
                <a:gd name="T76" fmla="*/ 31 w 430"/>
                <a:gd name="T77" fmla="*/ 532 h 726"/>
                <a:gd name="T78" fmla="*/ 45 w 430"/>
                <a:gd name="T79" fmla="*/ 518 h 726"/>
                <a:gd name="T80" fmla="*/ 33 w 430"/>
                <a:gd name="T81" fmla="*/ 431 h 726"/>
                <a:gd name="T82" fmla="*/ 16 w 430"/>
                <a:gd name="T83" fmla="*/ 290 h 726"/>
                <a:gd name="T84" fmla="*/ 22 w 430"/>
                <a:gd name="T85" fmla="*/ 275 h 726"/>
                <a:gd name="T86" fmla="*/ 29 w 430"/>
                <a:gd name="T87" fmla="*/ 259 h 726"/>
                <a:gd name="T88" fmla="*/ 51 w 430"/>
                <a:gd name="T89" fmla="*/ 271 h 726"/>
                <a:gd name="T90" fmla="*/ 64 w 430"/>
                <a:gd name="T91" fmla="*/ 280 h 726"/>
                <a:gd name="T92" fmla="*/ 108 w 430"/>
                <a:gd name="T93" fmla="*/ 270 h 726"/>
                <a:gd name="T94" fmla="*/ 126 w 430"/>
                <a:gd name="T95" fmla="*/ 252 h 726"/>
                <a:gd name="T96" fmla="*/ 128 w 430"/>
                <a:gd name="T97" fmla="*/ 200 h 726"/>
                <a:gd name="T98" fmla="*/ 129 w 430"/>
                <a:gd name="T99" fmla="*/ 174 h 726"/>
                <a:gd name="T100" fmla="*/ 141 w 430"/>
                <a:gd name="T101" fmla="*/ 165 h 726"/>
                <a:gd name="T102" fmla="*/ 114 w 430"/>
                <a:gd name="T103" fmla="*/ 146 h 726"/>
                <a:gd name="T104" fmla="*/ 110 w 430"/>
                <a:gd name="T105" fmla="*/ 131 h 726"/>
                <a:gd name="T106" fmla="*/ 122 w 430"/>
                <a:gd name="T107" fmla="*/ 85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30" h="726">
                  <a:moveTo>
                    <a:pt x="119" y="67"/>
                  </a:moveTo>
                  <a:lnTo>
                    <a:pt x="126" y="63"/>
                  </a:lnTo>
                  <a:lnTo>
                    <a:pt x="132" y="60"/>
                  </a:lnTo>
                  <a:lnTo>
                    <a:pt x="136" y="55"/>
                  </a:lnTo>
                  <a:lnTo>
                    <a:pt x="139" y="49"/>
                  </a:lnTo>
                  <a:lnTo>
                    <a:pt x="141" y="47"/>
                  </a:lnTo>
                  <a:lnTo>
                    <a:pt x="142" y="44"/>
                  </a:lnTo>
                  <a:lnTo>
                    <a:pt x="145" y="43"/>
                  </a:lnTo>
                  <a:lnTo>
                    <a:pt x="148" y="43"/>
                  </a:lnTo>
                  <a:lnTo>
                    <a:pt x="152" y="42"/>
                  </a:lnTo>
                  <a:lnTo>
                    <a:pt x="155" y="41"/>
                  </a:lnTo>
                  <a:lnTo>
                    <a:pt x="160" y="38"/>
                  </a:lnTo>
                  <a:lnTo>
                    <a:pt x="165" y="35"/>
                  </a:lnTo>
                  <a:lnTo>
                    <a:pt x="168" y="30"/>
                  </a:lnTo>
                  <a:lnTo>
                    <a:pt x="171" y="25"/>
                  </a:lnTo>
                  <a:lnTo>
                    <a:pt x="171" y="20"/>
                  </a:lnTo>
                  <a:lnTo>
                    <a:pt x="172" y="15"/>
                  </a:lnTo>
                  <a:lnTo>
                    <a:pt x="172" y="10"/>
                  </a:lnTo>
                  <a:lnTo>
                    <a:pt x="174" y="6"/>
                  </a:lnTo>
                  <a:lnTo>
                    <a:pt x="178" y="4"/>
                  </a:lnTo>
                  <a:lnTo>
                    <a:pt x="184" y="3"/>
                  </a:lnTo>
                  <a:lnTo>
                    <a:pt x="201" y="1"/>
                  </a:lnTo>
                  <a:lnTo>
                    <a:pt x="221" y="0"/>
                  </a:lnTo>
                  <a:lnTo>
                    <a:pt x="230" y="0"/>
                  </a:lnTo>
                  <a:lnTo>
                    <a:pt x="237" y="3"/>
                  </a:lnTo>
                  <a:lnTo>
                    <a:pt x="241" y="4"/>
                  </a:lnTo>
                  <a:lnTo>
                    <a:pt x="245" y="6"/>
                  </a:lnTo>
                  <a:lnTo>
                    <a:pt x="247" y="10"/>
                  </a:lnTo>
                  <a:lnTo>
                    <a:pt x="249" y="13"/>
                  </a:lnTo>
                  <a:lnTo>
                    <a:pt x="253" y="22"/>
                  </a:lnTo>
                  <a:lnTo>
                    <a:pt x="258" y="29"/>
                  </a:lnTo>
                  <a:lnTo>
                    <a:pt x="264" y="36"/>
                  </a:lnTo>
                  <a:lnTo>
                    <a:pt x="271" y="43"/>
                  </a:lnTo>
                  <a:lnTo>
                    <a:pt x="284" y="54"/>
                  </a:lnTo>
                  <a:lnTo>
                    <a:pt x="294" y="62"/>
                  </a:lnTo>
                  <a:lnTo>
                    <a:pt x="298" y="67"/>
                  </a:lnTo>
                  <a:lnTo>
                    <a:pt x="300" y="72"/>
                  </a:lnTo>
                  <a:lnTo>
                    <a:pt x="300" y="78"/>
                  </a:lnTo>
                  <a:lnTo>
                    <a:pt x="298" y="83"/>
                  </a:lnTo>
                  <a:lnTo>
                    <a:pt x="294" y="89"/>
                  </a:lnTo>
                  <a:lnTo>
                    <a:pt x="289" y="94"/>
                  </a:lnTo>
                  <a:lnTo>
                    <a:pt x="285" y="95"/>
                  </a:lnTo>
                  <a:lnTo>
                    <a:pt x="281" y="97"/>
                  </a:lnTo>
                  <a:lnTo>
                    <a:pt x="277" y="98"/>
                  </a:lnTo>
                  <a:lnTo>
                    <a:pt x="271" y="98"/>
                  </a:lnTo>
                  <a:lnTo>
                    <a:pt x="261" y="98"/>
                  </a:lnTo>
                  <a:lnTo>
                    <a:pt x="252" y="99"/>
                  </a:lnTo>
                  <a:lnTo>
                    <a:pt x="243" y="101"/>
                  </a:lnTo>
                  <a:lnTo>
                    <a:pt x="236" y="105"/>
                  </a:lnTo>
                  <a:lnTo>
                    <a:pt x="231" y="110"/>
                  </a:lnTo>
                  <a:lnTo>
                    <a:pt x="227" y="116"/>
                  </a:lnTo>
                  <a:lnTo>
                    <a:pt x="224" y="124"/>
                  </a:lnTo>
                  <a:lnTo>
                    <a:pt x="224" y="133"/>
                  </a:lnTo>
                  <a:lnTo>
                    <a:pt x="224" y="143"/>
                  </a:lnTo>
                  <a:lnTo>
                    <a:pt x="227" y="152"/>
                  </a:lnTo>
                  <a:lnTo>
                    <a:pt x="230" y="161"/>
                  </a:lnTo>
                  <a:lnTo>
                    <a:pt x="235" y="169"/>
                  </a:lnTo>
                  <a:lnTo>
                    <a:pt x="246" y="183"/>
                  </a:lnTo>
                  <a:lnTo>
                    <a:pt x="255" y="198"/>
                  </a:lnTo>
                  <a:lnTo>
                    <a:pt x="266" y="212"/>
                  </a:lnTo>
                  <a:lnTo>
                    <a:pt x="274" y="223"/>
                  </a:lnTo>
                  <a:lnTo>
                    <a:pt x="279" y="227"/>
                  </a:lnTo>
                  <a:lnTo>
                    <a:pt x="283" y="233"/>
                  </a:lnTo>
                  <a:lnTo>
                    <a:pt x="285" y="239"/>
                  </a:lnTo>
                  <a:lnTo>
                    <a:pt x="286" y="245"/>
                  </a:lnTo>
                  <a:lnTo>
                    <a:pt x="287" y="258"/>
                  </a:lnTo>
                  <a:lnTo>
                    <a:pt x="290" y="269"/>
                  </a:lnTo>
                  <a:lnTo>
                    <a:pt x="291" y="274"/>
                  </a:lnTo>
                  <a:lnTo>
                    <a:pt x="293" y="277"/>
                  </a:lnTo>
                  <a:lnTo>
                    <a:pt x="297" y="281"/>
                  </a:lnTo>
                  <a:lnTo>
                    <a:pt x="302" y="284"/>
                  </a:lnTo>
                  <a:lnTo>
                    <a:pt x="304" y="286"/>
                  </a:lnTo>
                  <a:lnTo>
                    <a:pt x="306" y="286"/>
                  </a:lnTo>
                  <a:lnTo>
                    <a:pt x="310" y="286"/>
                  </a:lnTo>
                  <a:lnTo>
                    <a:pt x="313" y="284"/>
                  </a:lnTo>
                  <a:lnTo>
                    <a:pt x="321" y="281"/>
                  </a:lnTo>
                  <a:lnTo>
                    <a:pt x="330" y="277"/>
                  </a:lnTo>
                  <a:lnTo>
                    <a:pt x="338" y="274"/>
                  </a:lnTo>
                  <a:lnTo>
                    <a:pt x="348" y="270"/>
                  </a:lnTo>
                  <a:lnTo>
                    <a:pt x="357" y="268"/>
                  </a:lnTo>
                  <a:lnTo>
                    <a:pt x="367" y="266"/>
                  </a:lnTo>
                  <a:lnTo>
                    <a:pt x="372" y="268"/>
                  </a:lnTo>
                  <a:lnTo>
                    <a:pt x="374" y="270"/>
                  </a:lnTo>
                  <a:lnTo>
                    <a:pt x="376" y="272"/>
                  </a:lnTo>
                  <a:lnTo>
                    <a:pt x="378" y="276"/>
                  </a:lnTo>
                  <a:lnTo>
                    <a:pt x="378" y="284"/>
                  </a:lnTo>
                  <a:lnTo>
                    <a:pt x="375" y="293"/>
                  </a:lnTo>
                  <a:lnTo>
                    <a:pt x="372" y="303"/>
                  </a:lnTo>
                  <a:lnTo>
                    <a:pt x="369" y="313"/>
                  </a:lnTo>
                  <a:lnTo>
                    <a:pt x="367" y="321"/>
                  </a:lnTo>
                  <a:lnTo>
                    <a:pt x="367" y="327"/>
                  </a:lnTo>
                  <a:lnTo>
                    <a:pt x="368" y="331"/>
                  </a:lnTo>
                  <a:lnTo>
                    <a:pt x="371" y="332"/>
                  </a:lnTo>
                  <a:lnTo>
                    <a:pt x="373" y="333"/>
                  </a:lnTo>
                  <a:lnTo>
                    <a:pt x="378" y="333"/>
                  </a:lnTo>
                  <a:lnTo>
                    <a:pt x="382" y="334"/>
                  </a:lnTo>
                  <a:lnTo>
                    <a:pt x="390" y="337"/>
                  </a:lnTo>
                  <a:lnTo>
                    <a:pt x="398" y="340"/>
                  </a:lnTo>
                  <a:lnTo>
                    <a:pt x="407" y="347"/>
                  </a:lnTo>
                  <a:lnTo>
                    <a:pt x="417" y="356"/>
                  </a:lnTo>
                  <a:lnTo>
                    <a:pt x="423" y="365"/>
                  </a:lnTo>
                  <a:lnTo>
                    <a:pt x="428" y="375"/>
                  </a:lnTo>
                  <a:lnTo>
                    <a:pt x="430" y="384"/>
                  </a:lnTo>
                  <a:lnTo>
                    <a:pt x="430" y="394"/>
                  </a:lnTo>
                  <a:lnTo>
                    <a:pt x="429" y="403"/>
                  </a:lnTo>
                  <a:lnTo>
                    <a:pt x="428" y="414"/>
                  </a:lnTo>
                  <a:lnTo>
                    <a:pt x="424" y="423"/>
                  </a:lnTo>
                  <a:lnTo>
                    <a:pt x="416" y="425"/>
                  </a:lnTo>
                  <a:lnTo>
                    <a:pt x="405" y="427"/>
                  </a:lnTo>
                  <a:lnTo>
                    <a:pt x="396" y="431"/>
                  </a:lnTo>
                  <a:lnTo>
                    <a:pt x="385" y="434"/>
                  </a:lnTo>
                  <a:lnTo>
                    <a:pt x="375" y="439"/>
                  </a:lnTo>
                  <a:lnTo>
                    <a:pt x="366" y="445"/>
                  </a:lnTo>
                  <a:lnTo>
                    <a:pt x="356" y="452"/>
                  </a:lnTo>
                  <a:lnTo>
                    <a:pt x="348" y="460"/>
                  </a:lnTo>
                  <a:lnTo>
                    <a:pt x="341" y="467"/>
                  </a:lnTo>
                  <a:lnTo>
                    <a:pt x="337" y="476"/>
                  </a:lnTo>
                  <a:lnTo>
                    <a:pt x="335" y="483"/>
                  </a:lnTo>
                  <a:lnTo>
                    <a:pt x="334" y="489"/>
                  </a:lnTo>
                  <a:lnTo>
                    <a:pt x="335" y="503"/>
                  </a:lnTo>
                  <a:lnTo>
                    <a:pt x="336" y="518"/>
                  </a:lnTo>
                  <a:lnTo>
                    <a:pt x="335" y="527"/>
                  </a:lnTo>
                  <a:lnTo>
                    <a:pt x="332" y="536"/>
                  </a:lnTo>
                  <a:lnTo>
                    <a:pt x="329" y="546"/>
                  </a:lnTo>
                  <a:lnTo>
                    <a:pt x="324" y="557"/>
                  </a:lnTo>
                  <a:lnTo>
                    <a:pt x="312" y="577"/>
                  </a:lnTo>
                  <a:lnTo>
                    <a:pt x="300" y="598"/>
                  </a:lnTo>
                  <a:lnTo>
                    <a:pt x="294" y="609"/>
                  </a:lnTo>
                  <a:lnTo>
                    <a:pt x="291" y="620"/>
                  </a:lnTo>
                  <a:lnTo>
                    <a:pt x="287" y="630"/>
                  </a:lnTo>
                  <a:lnTo>
                    <a:pt x="285" y="640"/>
                  </a:lnTo>
                  <a:lnTo>
                    <a:pt x="283" y="659"/>
                  </a:lnTo>
                  <a:lnTo>
                    <a:pt x="280" y="677"/>
                  </a:lnTo>
                  <a:lnTo>
                    <a:pt x="280" y="686"/>
                  </a:lnTo>
                  <a:lnTo>
                    <a:pt x="279" y="693"/>
                  </a:lnTo>
                  <a:lnTo>
                    <a:pt x="267" y="697"/>
                  </a:lnTo>
                  <a:lnTo>
                    <a:pt x="255" y="700"/>
                  </a:lnTo>
                  <a:lnTo>
                    <a:pt x="245" y="705"/>
                  </a:lnTo>
                  <a:lnTo>
                    <a:pt x="236" y="709"/>
                  </a:lnTo>
                  <a:lnTo>
                    <a:pt x="223" y="716"/>
                  </a:lnTo>
                  <a:lnTo>
                    <a:pt x="210" y="722"/>
                  </a:lnTo>
                  <a:lnTo>
                    <a:pt x="203" y="724"/>
                  </a:lnTo>
                  <a:lnTo>
                    <a:pt x="197" y="724"/>
                  </a:lnTo>
                  <a:lnTo>
                    <a:pt x="195" y="724"/>
                  </a:lnTo>
                  <a:lnTo>
                    <a:pt x="192" y="723"/>
                  </a:lnTo>
                  <a:lnTo>
                    <a:pt x="190" y="722"/>
                  </a:lnTo>
                  <a:lnTo>
                    <a:pt x="189" y="719"/>
                  </a:lnTo>
                  <a:lnTo>
                    <a:pt x="186" y="716"/>
                  </a:lnTo>
                  <a:lnTo>
                    <a:pt x="184" y="713"/>
                  </a:lnTo>
                  <a:lnTo>
                    <a:pt x="182" y="711"/>
                  </a:lnTo>
                  <a:lnTo>
                    <a:pt x="179" y="710"/>
                  </a:lnTo>
                  <a:lnTo>
                    <a:pt x="173" y="709"/>
                  </a:lnTo>
                  <a:lnTo>
                    <a:pt x="166" y="709"/>
                  </a:lnTo>
                  <a:lnTo>
                    <a:pt x="160" y="711"/>
                  </a:lnTo>
                  <a:lnTo>
                    <a:pt x="153" y="715"/>
                  </a:lnTo>
                  <a:lnTo>
                    <a:pt x="147" y="719"/>
                  </a:lnTo>
                  <a:lnTo>
                    <a:pt x="141" y="724"/>
                  </a:lnTo>
                  <a:lnTo>
                    <a:pt x="139" y="725"/>
                  </a:lnTo>
                  <a:lnTo>
                    <a:pt x="135" y="726"/>
                  </a:lnTo>
                  <a:lnTo>
                    <a:pt x="133" y="726"/>
                  </a:lnTo>
                  <a:lnTo>
                    <a:pt x="130" y="725"/>
                  </a:lnTo>
                  <a:lnTo>
                    <a:pt x="127" y="722"/>
                  </a:lnTo>
                  <a:lnTo>
                    <a:pt x="124" y="716"/>
                  </a:lnTo>
                  <a:lnTo>
                    <a:pt x="120" y="699"/>
                  </a:lnTo>
                  <a:lnTo>
                    <a:pt x="116" y="681"/>
                  </a:lnTo>
                  <a:lnTo>
                    <a:pt x="115" y="679"/>
                  </a:lnTo>
                  <a:lnTo>
                    <a:pt x="113" y="677"/>
                  </a:lnTo>
                  <a:lnTo>
                    <a:pt x="109" y="675"/>
                  </a:lnTo>
                  <a:lnTo>
                    <a:pt x="105" y="674"/>
                  </a:lnTo>
                  <a:lnTo>
                    <a:pt x="95" y="674"/>
                  </a:lnTo>
                  <a:lnTo>
                    <a:pt x="82" y="674"/>
                  </a:lnTo>
                  <a:lnTo>
                    <a:pt x="67" y="675"/>
                  </a:lnTo>
                  <a:lnTo>
                    <a:pt x="54" y="675"/>
                  </a:lnTo>
                  <a:lnTo>
                    <a:pt x="42" y="674"/>
                  </a:lnTo>
                  <a:lnTo>
                    <a:pt x="32" y="672"/>
                  </a:lnTo>
                  <a:lnTo>
                    <a:pt x="25" y="667"/>
                  </a:lnTo>
                  <a:lnTo>
                    <a:pt x="19" y="661"/>
                  </a:lnTo>
                  <a:lnTo>
                    <a:pt x="14" y="653"/>
                  </a:lnTo>
                  <a:lnTo>
                    <a:pt x="10" y="644"/>
                  </a:lnTo>
                  <a:lnTo>
                    <a:pt x="8" y="635"/>
                  </a:lnTo>
                  <a:lnTo>
                    <a:pt x="6" y="625"/>
                  </a:lnTo>
                  <a:lnTo>
                    <a:pt x="4" y="615"/>
                  </a:lnTo>
                  <a:lnTo>
                    <a:pt x="4" y="605"/>
                  </a:lnTo>
                  <a:lnTo>
                    <a:pt x="3" y="591"/>
                  </a:lnTo>
                  <a:lnTo>
                    <a:pt x="3" y="578"/>
                  </a:lnTo>
                  <a:lnTo>
                    <a:pt x="2" y="565"/>
                  </a:lnTo>
                  <a:lnTo>
                    <a:pt x="1" y="554"/>
                  </a:lnTo>
                  <a:lnTo>
                    <a:pt x="0" y="545"/>
                  </a:lnTo>
                  <a:lnTo>
                    <a:pt x="0" y="539"/>
                  </a:lnTo>
                  <a:lnTo>
                    <a:pt x="1" y="536"/>
                  </a:lnTo>
                  <a:lnTo>
                    <a:pt x="3" y="534"/>
                  </a:lnTo>
                  <a:lnTo>
                    <a:pt x="6" y="533"/>
                  </a:lnTo>
                  <a:lnTo>
                    <a:pt x="10" y="533"/>
                  </a:lnTo>
                  <a:lnTo>
                    <a:pt x="20" y="532"/>
                  </a:lnTo>
                  <a:lnTo>
                    <a:pt x="31" y="532"/>
                  </a:lnTo>
                  <a:lnTo>
                    <a:pt x="34" y="530"/>
                  </a:lnTo>
                  <a:lnTo>
                    <a:pt x="38" y="529"/>
                  </a:lnTo>
                  <a:lnTo>
                    <a:pt x="41" y="528"/>
                  </a:lnTo>
                  <a:lnTo>
                    <a:pt x="44" y="524"/>
                  </a:lnTo>
                  <a:lnTo>
                    <a:pt x="45" y="518"/>
                  </a:lnTo>
                  <a:lnTo>
                    <a:pt x="45" y="509"/>
                  </a:lnTo>
                  <a:lnTo>
                    <a:pt x="44" y="498"/>
                  </a:lnTo>
                  <a:lnTo>
                    <a:pt x="42" y="486"/>
                  </a:lnTo>
                  <a:lnTo>
                    <a:pt x="38" y="459"/>
                  </a:lnTo>
                  <a:lnTo>
                    <a:pt x="33" y="431"/>
                  </a:lnTo>
                  <a:lnTo>
                    <a:pt x="29" y="394"/>
                  </a:lnTo>
                  <a:lnTo>
                    <a:pt x="26" y="357"/>
                  </a:lnTo>
                  <a:lnTo>
                    <a:pt x="21" y="324"/>
                  </a:lnTo>
                  <a:lnTo>
                    <a:pt x="16" y="297"/>
                  </a:lnTo>
                  <a:lnTo>
                    <a:pt x="16" y="290"/>
                  </a:lnTo>
                  <a:lnTo>
                    <a:pt x="16" y="284"/>
                  </a:lnTo>
                  <a:lnTo>
                    <a:pt x="17" y="281"/>
                  </a:lnTo>
                  <a:lnTo>
                    <a:pt x="19" y="278"/>
                  </a:lnTo>
                  <a:lnTo>
                    <a:pt x="20" y="277"/>
                  </a:lnTo>
                  <a:lnTo>
                    <a:pt x="22" y="275"/>
                  </a:lnTo>
                  <a:lnTo>
                    <a:pt x="23" y="271"/>
                  </a:lnTo>
                  <a:lnTo>
                    <a:pt x="23" y="268"/>
                  </a:lnTo>
                  <a:lnTo>
                    <a:pt x="25" y="265"/>
                  </a:lnTo>
                  <a:lnTo>
                    <a:pt x="26" y="261"/>
                  </a:lnTo>
                  <a:lnTo>
                    <a:pt x="29" y="259"/>
                  </a:lnTo>
                  <a:lnTo>
                    <a:pt x="36" y="258"/>
                  </a:lnTo>
                  <a:lnTo>
                    <a:pt x="41" y="259"/>
                  </a:lnTo>
                  <a:lnTo>
                    <a:pt x="45" y="262"/>
                  </a:lnTo>
                  <a:lnTo>
                    <a:pt x="47" y="265"/>
                  </a:lnTo>
                  <a:lnTo>
                    <a:pt x="51" y="271"/>
                  </a:lnTo>
                  <a:lnTo>
                    <a:pt x="52" y="275"/>
                  </a:lnTo>
                  <a:lnTo>
                    <a:pt x="54" y="276"/>
                  </a:lnTo>
                  <a:lnTo>
                    <a:pt x="57" y="278"/>
                  </a:lnTo>
                  <a:lnTo>
                    <a:pt x="58" y="278"/>
                  </a:lnTo>
                  <a:lnTo>
                    <a:pt x="64" y="280"/>
                  </a:lnTo>
                  <a:lnTo>
                    <a:pt x="70" y="278"/>
                  </a:lnTo>
                  <a:lnTo>
                    <a:pt x="80" y="276"/>
                  </a:lnTo>
                  <a:lnTo>
                    <a:pt x="94" y="274"/>
                  </a:lnTo>
                  <a:lnTo>
                    <a:pt x="101" y="272"/>
                  </a:lnTo>
                  <a:lnTo>
                    <a:pt x="108" y="270"/>
                  </a:lnTo>
                  <a:lnTo>
                    <a:pt x="114" y="268"/>
                  </a:lnTo>
                  <a:lnTo>
                    <a:pt x="117" y="265"/>
                  </a:lnTo>
                  <a:lnTo>
                    <a:pt x="121" y="262"/>
                  </a:lnTo>
                  <a:lnTo>
                    <a:pt x="123" y="257"/>
                  </a:lnTo>
                  <a:lnTo>
                    <a:pt x="126" y="252"/>
                  </a:lnTo>
                  <a:lnTo>
                    <a:pt x="128" y="247"/>
                  </a:lnTo>
                  <a:lnTo>
                    <a:pt x="130" y="236"/>
                  </a:lnTo>
                  <a:lnTo>
                    <a:pt x="130" y="225"/>
                  </a:lnTo>
                  <a:lnTo>
                    <a:pt x="129" y="213"/>
                  </a:lnTo>
                  <a:lnTo>
                    <a:pt x="128" y="200"/>
                  </a:lnTo>
                  <a:lnTo>
                    <a:pt x="126" y="188"/>
                  </a:lnTo>
                  <a:lnTo>
                    <a:pt x="126" y="180"/>
                  </a:lnTo>
                  <a:lnTo>
                    <a:pt x="126" y="177"/>
                  </a:lnTo>
                  <a:lnTo>
                    <a:pt x="127" y="175"/>
                  </a:lnTo>
                  <a:lnTo>
                    <a:pt x="129" y="174"/>
                  </a:lnTo>
                  <a:lnTo>
                    <a:pt x="132" y="171"/>
                  </a:lnTo>
                  <a:lnTo>
                    <a:pt x="138" y="169"/>
                  </a:lnTo>
                  <a:lnTo>
                    <a:pt x="141" y="168"/>
                  </a:lnTo>
                  <a:lnTo>
                    <a:pt x="142" y="167"/>
                  </a:lnTo>
                  <a:lnTo>
                    <a:pt x="141" y="165"/>
                  </a:lnTo>
                  <a:lnTo>
                    <a:pt x="138" y="162"/>
                  </a:lnTo>
                  <a:lnTo>
                    <a:pt x="134" y="160"/>
                  </a:lnTo>
                  <a:lnTo>
                    <a:pt x="124" y="154"/>
                  </a:lnTo>
                  <a:lnTo>
                    <a:pt x="116" y="149"/>
                  </a:lnTo>
                  <a:lnTo>
                    <a:pt x="114" y="146"/>
                  </a:lnTo>
                  <a:lnTo>
                    <a:pt x="111" y="144"/>
                  </a:lnTo>
                  <a:lnTo>
                    <a:pt x="110" y="142"/>
                  </a:lnTo>
                  <a:lnTo>
                    <a:pt x="110" y="138"/>
                  </a:lnTo>
                  <a:lnTo>
                    <a:pt x="110" y="133"/>
                  </a:lnTo>
                  <a:lnTo>
                    <a:pt x="110" y="131"/>
                  </a:lnTo>
                  <a:lnTo>
                    <a:pt x="114" y="123"/>
                  </a:lnTo>
                  <a:lnTo>
                    <a:pt x="121" y="104"/>
                  </a:lnTo>
                  <a:lnTo>
                    <a:pt x="122" y="97"/>
                  </a:lnTo>
                  <a:lnTo>
                    <a:pt x="122" y="91"/>
                  </a:lnTo>
                  <a:lnTo>
                    <a:pt x="122" y="85"/>
                  </a:lnTo>
                  <a:lnTo>
                    <a:pt x="121" y="79"/>
                  </a:lnTo>
                  <a:lnTo>
                    <a:pt x="120" y="70"/>
                  </a:lnTo>
                  <a:lnTo>
                    <a:pt x="119" y="67"/>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21" name="北京">
              <a:extLst>
                <a:ext uri="{FF2B5EF4-FFF2-40B4-BE49-F238E27FC236}">
                  <a16:creationId xmlns="" xmlns:a16="http://schemas.microsoft.com/office/drawing/2014/main" id="{37F4DC27-DC22-40D0-85BC-385A5CFF6F52}"/>
                </a:ext>
              </a:extLst>
            </p:cNvPr>
            <p:cNvSpPr>
              <a:spLocks/>
            </p:cNvSpPr>
            <p:nvPr/>
          </p:nvSpPr>
          <p:spPr bwMode="auto">
            <a:xfrm>
              <a:off x="7104836" y="3057886"/>
              <a:ext cx="176055" cy="195616"/>
            </a:xfrm>
            <a:custGeom>
              <a:avLst/>
              <a:gdLst>
                <a:gd name="T0" fmla="*/ 265 w 636"/>
                <a:gd name="T1" fmla="*/ 650 h 711"/>
                <a:gd name="T2" fmla="*/ 282 w 636"/>
                <a:gd name="T3" fmla="*/ 694 h 711"/>
                <a:gd name="T4" fmla="*/ 304 w 636"/>
                <a:gd name="T5" fmla="*/ 711 h 711"/>
                <a:gd name="T6" fmla="*/ 325 w 636"/>
                <a:gd name="T7" fmla="*/ 696 h 711"/>
                <a:gd name="T8" fmla="*/ 372 w 636"/>
                <a:gd name="T9" fmla="*/ 646 h 711"/>
                <a:gd name="T10" fmla="*/ 401 w 636"/>
                <a:gd name="T11" fmla="*/ 633 h 711"/>
                <a:gd name="T12" fmla="*/ 428 w 636"/>
                <a:gd name="T13" fmla="*/ 631 h 711"/>
                <a:gd name="T14" fmla="*/ 448 w 636"/>
                <a:gd name="T15" fmla="*/ 625 h 711"/>
                <a:gd name="T16" fmla="*/ 471 w 636"/>
                <a:gd name="T17" fmla="*/ 626 h 711"/>
                <a:gd name="T18" fmla="*/ 486 w 636"/>
                <a:gd name="T19" fmla="*/ 568 h 711"/>
                <a:gd name="T20" fmla="*/ 496 w 636"/>
                <a:gd name="T21" fmla="*/ 535 h 711"/>
                <a:gd name="T22" fmla="*/ 446 w 636"/>
                <a:gd name="T23" fmla="*/ 513 h 711"/>
                <a:gd name="T24" fmla="*/ 435 w 636"/>
                <a:gd name="T25" fmla="*/ 469 h 711"/>
                <a:gd name="T26" fmla="*/ 446 w 636"/>
                <a:gd name="T27" fmla="*/ 441 h 711"/>
                <a:gd name="T28" fmla="*/ 496 w 636"/>
                <a:gd name="T29" fmla="*/ 436 h 711"/>
                <a:gd name="T30" fmla="*/ 572 w 636"/>
                <a:gd name="T31" fmla="*/ 416 h 711"/>
                <a:gd name="T32" fmla="*/ 599 w 636"/>
                <a:gd name="T33" fmla="*/ 391 h 711"/>
                <a:gd name="T34" fmla="*/ 619 w 636"/>
                <a:gd name="T35" fmla="*/ 366 h 711"/>
                <a:gd name="T36" fmla="*/ 602 w 636"/>
                <a:gd name="T37" fmla="*/ 320 h 711"/>
                <a:gd name="T38" fmla="*/ 594 w 636"/>
                <a:gd name="T39" fmla="*/ 270 h 711"/>
                <a:gd name="T40" fmla="*/ 597 w 636"/>
                <a:gd name="T41" fmla="*/ 248 h 711"/>
                <a:gd name="T42" fmla="*/ 574 w 636"/>
                <a:gd name="T43" fmla="*/ 252 h 711"/>
                <a:gd name="T44" fmla="*/ 570 w 636"/>
                <a:gd name="T45" fmla="*/ 220 h 711"/>
                <a:gd name="T46" fmla="*/ 592 w 636"/>
                <a:gd name="T47" fmla="*/ 199 h 711"/>
                <a:gd name="T48" fmla="*/ 627 w 636"/>
                <a:gd name="T49" fmla="*/ 194 h 711"/>
                <a:gd name="T50" fmla="*/ 633 w 636"/>
                <a:gd name="T51" fmla="*/ 161 h 711"/>
                <a:gd name="T52" fmla="*/ 545 w 636"/>
                <a:gd name="T53" fmla="*/ 147 h 711"/>
                <a:gd name="T54" fmla="*/ 474 w 636"/>
                <a:gd name="T55" fmla="*/ 142 h 711"/>
                <a:gd name="T56" fmla="*/ 429 w 636"/>
                <a:gd name="T57" fmla="*/ 93 h 711"/>
                <a:gd name="T58" fmla="*/ 382 w 636"/>
                <a:gd name="T59" fmla="*/ 49 h 711"/>
                <a:gd name="T60" fmla="*/ 366 w 636"/>
                <a:gd name="T61" fmla="*/ 3 h 711"/>
                <a:gd name="T62" fmla="*/ 353 w 636"/>
                <a:gd name="T63" fmla="*/ 3 h 711"/>
                <a:gd name="T64" fmla="*/ 340 w 636"/>
                <a:gd name="T65" fmla="*/ 28 h 711"/>
                <a:gd name="T66" fmla="*/ 308 w 636"/>
                <a:gd name="T67" fmla="*/ 34 h 711"/>
                <a:gd name="T68" fmla="*/ 300 w 636"/>
                <a:gd name="T69" fmla="*/ 51 h 711"/>
                <a:gd name="T70" fmla="*/ 288 w 636"/>
                <a:gd name="T71" fmla="*/ 63 h 711"/>
                <a:gd name="T72" fmla="*/ 266 w 636"/>
                <a:gd name="T73" fmla="*/ 72 h 711"/>
                <a:gd name="T74" fmla="*/ 298 w 636"/>
                <a:gd name="T75" fmla="*/ 108 h 711"/>
                <a:gd name="T76" fmla="*/ 302 w 636"/>
                <a:gd name="T77" fmla="*/ 129 h 711"/>
                <a:gd name="T78" fmla="*/ 252 w 636"/>
                <a:gd name="T79" fmla="*/ 139 h 711"/>
                <a:gd name="T80" fmla="*/ 233 w 636"/>
                <a:gd name="T81" fmla="*/ 131 h 711"/>
                <a:gd name="T82" fmla="*/ 216 w 636"/>
                <a:gd name="T83" fmla="*/ 173 h 711"/>
                <a:gd name="T84" fmla="*/ 176 w 636"/>
                <a:gd name="T85" fmla="*/ 217 h 711"/>
                <a:gd name="T86" fmla="*/ 144 w 636"/>
                <a:gd name="T87" fmla="*/ 209 h 711"/>
                <a:gd name="T88" fmla="*/ 106 w 636"/>
                <a:gd name="T89" fmla="*/ 227 h 711"/>
                <a:gd name="T90" fmla="*/ 90 w 636"/>
                <a:gd name="T91" fmla="*/ 271 h 711"/>
                <a:gd name="T92" fmla="*/ 137 w 636"/>
                <a:gd name="T93" fmla="*/ 318 h 711"/>
                <a:gd name="T94" fmla="*/ 145 w 636"/>
                <a:gd name="T95" fmla="*/ 374 h 711"/>
                <a:gd name="T96" fmla="*/ 115 w 636"/>
                <a:gd name="T97" fmla="*/ 416 h 711"/>
                <a:gd name="T98" fmla="*/ 63 w 636"/>
                <a:gd name="T99" fmla="*/ 432 h 711"/>
                <a:gd name="T100" fmla="*/ 0 w 636"/>
                <a:gd name="T101" fmla="*/ 481 h 711"/>
                <a:gd name="T102" fmla="*/ 10 w 636"/>
                <a:gd name="T103" fmla="*/ 516 h 711"/>
                <a:gd name="T104" fmla="*/ 39 w 636"/>
                <a:gd name="T105" fmla="*/ 566 h 711"/>
                <a:gd name="T106" fmla="*/ 17 w 636"/>
                <a:gd name="T107" fmla="*/ 575 h 711"/>
                <a:gd name="T108" fmla="*/ 25 w 636"/>
                <a:gd name="T109" fmla="*/ 607 h 711"/>
                <a:gd name="T110" fmla="*/ 37 w 636"/>
                <a:gd name="T111" fmla="*/ 646 h 711"/>
                <a:gd name="T112" fmla="*/ 64 w 636"/>
                <a:gd name="T113" fmla="*/ 662 h 711"/>
                <a:gd name="T114" fmla="*/ 93 w 636"/>
                <a:gd name="T115" fmla="*/ 663 h 711"/>
                <a:gd name="T116" fmla="*/ 118 w 636"/>
                <a:gd name="T117" fmla="*/ 689 h 711"/>
                <a:gd name="T118" fmla="*/ 157 w 636"/>
                <a:gd name="T119" fmla="*/ 675 h 711"/>
                <a:gd name="T120" fmla="*/ 201 w 636"/>
                <a:gd name="T121" fmla="*/ 649 h 7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36" h="711">
                  <a:moveTo>
                    <a:pt x="237" y="646"/>
                  </a:moveTo>
                  <a:lnTo>
                    <a:pt x="245" y="646"/>
                  </a:lnTo>
                  <a:lnTo>
                    <a:pt x="252" y="646"/>
                  </a:lnTo>
                  <a:lnTo>
                    <a:pt x="257" y="646"/>
                  </a:lnTo>
                  <a:lnTo>
                    <a:pt x="262" y="648"/>
                  </a:lnTo>
                  <a:lnTo>
                    <a:pt x="265" y="650"/>
                  </a:lnTo>
                  <a:lnTo>
                    <a:pt x="268" y="655"/>
                  </a:lnTo>
                  <a:lnTo>
                    <a:pt x="270" y="659"/>
                  </a:lnTo>
                  <a:lnTo>
                    <a:pt x="272" y="668"/>
                  </a:lnTo>
                  <a:lnTo>
                    <a:pt x="275" y="678"/>
                  </a:lnTo>
                  <a:lnTo>
                    <a:pt x="279" y="689"/>
                  </a:lnTo>
                  <a:lnTo>
                    <a:pt x="282" y="694"/>
                  </a:lnTo>
                  <a:lnTo>
                    <a:pt x="285" y="699"/>
                  </a:lnTo>
                  <a:lnTo>
                    <a:pt x="289" y="703"/>
                  </a:lnTo>
                  <a:lnTo>
                    <a:pt x="291" y="706"/>
                  </a:lnTo>
                  <a:lnTo>
                    <a:pt x="296" y="708"/>
                  </a:lnTo>
                  <a:lnTo>
                    <a:pt x="300" y="709"/>
                  </a:lnTo>
                  <a:lnTo>
                    <a:pt x="304" y="711"/>
                  </a:lnTo>
                  <a:lnTo>
                    <a:pt x="308" y="711"/>
                  </a:lnTo>
                  <a:lnTo>
                    <a:pt x="312" y="711"/>
                  </a:lnTo>
                  <a:lnTo>
                    <a:pt x="315" y="708"/>
                  </a:lnTo>
                  <a:lnTo>
                    <a:pt x="319" y="707"/>
                  </a:lnTo>
                  <a:lnTo>
                    <a:pt x="321" y="703"/>
                  </a:lnTo>
                  <a:lnTo>
                    <a:pt x="325" y="696"/>
                  </a:lnTo>
                  <a:lnTo>
                    <a:pt x="331" y="689"/>
                  </a:lnTo>
                  <a:lnTo>
                    <a:pt x="337" y="681"/>
                  </a:lnTo>
                  <a:lnTo>
                    <a:pt x="344" y="675"/>
                  </a:lnTo>
                  <a:lnTo>
                    <a:pt x="354" y="664"/>
                  </a:lnTo>
                  <a:lnTo>
                    <a:pt x="364" y="655"/>
                  </a:lnTo>
                  <a:lnTo>
                    <a:pt x="372" y="646"/>
                  </a:lnTo>
                  <a:lnTo>
                    <a:pt x="379" y="639"/>
                  </a:lnTo>
                  <a:lnTo>
                    <a:pt x="383" y="637"/>
                  </a:lnTo>
                  <a:lnTo>
                    <a:pt x="386" y="635"/>
                  </a:lnTo>
                  <a:lnTo>
                    <a:pt x="390" y="633"/>
                  </a:lnTo>
                  <a:lnTo>
                    <a:pt x="394" y="633"/>
                  </a:lnTo>
                  <a:lnTo>
                    <a:pt x="401" y="633"/>
                  </a:lnTo>
                  <a:lnTo>
                    <a:pt x="409" y="636"/>
                  </a:lnTo>
                  <a:lnTo>
                    <a:pt x="413" y="637"/>
                  </a:lnTo>
                  <a:lnTo>
                    <a:pt x="416" y="637"/>
                  </a:lnTo>
                  <a:lnTo>
                    <a:pt x="420" y="636"/>
                  </a:lnTo>
                  <a:lnTo>
                    <a:pt x="422" y="636"/>
                  </a:lnTo>
                  <a:lnTo>
                    <a:pt x="428" y="631"/>
                  </a:lnTo>
                  <a:lnTo>
                    <a:pt x="434" y="625"/>
                  </a:lnTo>
                  <a:lnTo>
                    <a:pt x="436" y="623"/>
                  </a:lnTo>
                  <a:lnTo>
                    <a:pt x="439" y="621"/>
                  </a:lnTo>
                  <a:lnTo>
                    <a:pt x="441" y="621"/>
                  </a:lnTo>
                  <a:lnTo>
                    <a:pt x="444" y="621"/>
                  </a:lnTo>
                  <a:lnTo>
                    <a:pt x="448" y="625"/>
                  </a:lnTo>
                  <a:lnTo>
                    <a:pt x="453" y="631"/>
                  </a:lnTo>
                  <a:lnTo>
                    <a:pt x="457" y="632"/>
                  </a:lnTo>
                  <a:lnTo>
                    <a:pt x="460" y="633"/>
                  </a:lnTo>
                  <a:lnTo>
                    <a:pt x="464" y="632"/>
                  </a:lnTo>
                  <a:lnTo>
                    <a:pt x="467" y="630"/>
                  </a:lnTo>
                  <a:lnTo>
                    <a:pt x="471" y="626"/>
                  </a:lnTo>
                  <a:lnTo>
                    <a:pt x="474" y="621"/>
                  </a:lnTo>
                  <a:lnTo>
                    <a:pt x="477" y="615"/>
                  </a:lnTo>
                  <a:lnTo>
                    <a:pt x="478" y="608"/>
                  </a:lnTo>
                  <a:lnTo>
                    <a:pt x="479" y="593"/>
                  </a:lnTo>
                  <a:lnTo>
                    <a:pt x="482" y="580"/>
                  </a:lnTo>
                  <a:lnTo>
                    <a:pt x="486" y="568"/>
                  </a:lnTo>
                  <a:lnTo>
                    <a:pt x="492" y="556"/>
                  </a:lnTo>
                  <a:lnTo>
                    <a:pt x="499" y="547"/>
                  </a:lnTo>
                  <a:lnTo>
                    <a:pt x="503" y="542"/>
                  </a:lnTo>
                  <a:lnTo>
                    <a:pt x="503" y="539"/>
                  </a:lnTo>
                  <a:lnTo>
                    <a:pt x="501" y="537"/>
                  </a:lnTo>
                  <a:lnTo>
                    <a:pt x="496" y="535"/>
                  </a:lnTo>
                  <a:lnTo>
                    <a:pt x="489" y="532"/>
                  </a:lnTo>
                  <a:lnTo>
                    <a:pt x="478" y="528"/>
                  </a:lnTo>
                  <a:lnTo>
                    <a:pt x="467" y="524"/>
                  </a:lnTo>
                  <a:lnTo>
                    <a:pt x="458" y="519"/>
                  </a:lnTo>
                  <a:lnTo>
                    <a:pt x="449" y="516"/>
                  </a:lnTo>
                  <a:lnTo>
                    <a:pt x="446" y="513"/>
                  </a:lnTo>
                  <a:lnTo>
                    <a:pt x="442" y="509"/>
                  </a:lnTo>
                  <a:lnTo>
                    <a:pt x="440" y="504"/>
                  </a:lnTo>
                  <a:lnTo>
                    <a:pt x="438" y="499"/>
                  </a:lnTo>
                  <a:lnTo>
                    <a:pt x="435" y="488"/>
                  </a:lnTo>
                  <a:lnTo>
                    <a:pt x="435" y="479"/>
                  </a:lnTo>
                  <a:lnTo>
                    <a:pt x="435" y="469"/>
                  </a:lnTo>
                  <a:lnTo>
                    <a:pt x="434" y="460"/>
                  </a:lnTo>
                  <a:lnTo>
                    <a:pt x="434" y="455"/>
                  </a:lnTo>
                  <a:lnTo>
                    <a:pt x="435" y="450"/>
                  </a:lnTo>
                  <a:lnTo>
                    <a:pt x="436" y="447"/>
                  </a:lnTo>
                  <a:lnTo>
                    <a:pt x="440" y="444"/>
                  </a:lnTo>
                  <a:lnTo>
                    <a:pt x="446" y="441"/>
                  </a:lnTo>
                  <a:lnTo>
                    <a:pt x="454" y="436"/>
                  </a:lnTo>
                  <a:lnTo>
                    <a:pt x="460" y="435"/>
                  </a:lnTo>
                  <a:lnTo>
                    <a:pt x="465" y="434"/>
                  </a:lnTo>
                  <a:lnTo>
                    <a:pt x="472" y="434"/>
                  </a:lnTo>
                  <a:lnTo>
                    <a:pt x="480" y="435"/>
                  </a:lnTo>
                  <a:lnTo>
                    <a:pt x="496" y="436"/>
                  </a:lnTo>
                  <a:lnTo>
                    <a:pt x="510" y="435"/>
                  </a:lnTo>
                  <a:lnTo>
                    <a:pt x="523" y="432"/>
                  </a:lnTo>
                  <a:lnTo>
                    <a:pt x="534" y="428"/>
                  </a:lnTo>
                  <a:lnTo>
                    <a:pt x="546" y="423"/>
                  </a:lnTo>
                  <a:lnTo>
                    <a:pt x="559" y="419"/>
                  </a:lnTo>
                  <a:lnTo>
                    <a:pt x="572" y="416"/>
                  </a:lnTo>
                  <a:lnTo>
                    <a:pt x="583" y="410"/>
                  </a:lnTo>
                  <a:lnTo>
                    <a:pt x="589" y="404"/>
                  </a:lnTo>
                  <a:lnTo>
                    <a:pt x="592" y="397"/>
                  </a:lnTo>
                  <a:lnTo>
                    <a:pt x="593" y="394"/>
                  </a:lnTo>
                  <a:lnTo>
                    <a:pt x="596" y="392"/>
                  </a:lnTo>
                  <a:lnTo>
                    <a:pt x="599" y="391"/>
                  </a:lnTo>
                  <a:lnTo>
                    <a:pt x="604" y="390"/>
                  </a:lnTo>
                  <a:lnTo>
                    <a:pt x="612" y="388"/>
                  </a:lnTo>
                  <a:lnTo>
                    <a:pt x="617" y="386"/>
                  </a:lnTo>
                  <a:lnTo>
                    <a:pt x="619" y="381"/>
                  </a:lnTo>
                  <a:lnTo>
                    <a:pt x="619" y="374"/>
                  </a:lnTo>
                  <a:lnTo>
                    <a:pt x="619" y="366"/>
                  </a:lnTo>
                  <a:lnTo>
                    <a:pt x="619" y="358"/>
                  </a:lnTo>
                  <a:lnTo>
                    <a:pt x="617" y="348"/>
                  </a:lnTo>
                  <a:lnTo>
                    <a:pt x="615" y="341"/>
                  </a:lnTo>
                  <a:lnTo>
                    <a:pt x="614" y="334"/>
                  </a:lnTo>
                  <a:lnTo>
                    <a:pt x="611" y="330"/>
                  </a:lnTo>
                  <a:lnTo>
                    <a:pt x="602" y="320"/>
                  </a:lnTo>
                  <a:lnTo>
                    <a:pt x="592" y="306"/>
                  </a:lnTo>
                  <a:lnTo>
                    <a:pt x="589" y="299"/>
                  </a:lnTo>
                  <a:lnTo>
                    <a:pt x="586" y="293"/>
                  </a:lnTo>
                  <a:lnTo>
                    <a:pt x="584" y="287"/>
                  </a:lnTo>
                  <a:lnTo>
                    <a:pt x="583" y="281"/>
                  </a:lnTo>
                  <a:lnTo>
                    <a:pt x="594" y="270"/>
                  </a:lnTo>
                  <a:lnTo>
                    <a:pt x="606" y="260"/>
                  </a:lnTo>
                  <a:lnTo>
                    <a:pt x="606" y="257"/>
                  </a:lnTo>
                  <a:lnTo>
                    <a:pt x="605" y="254"/>
                  </a:lnTo>
                  <a:lnTo>
                    <a:pt x="603" y="252"/>
                  </a:lnTo>
                  <a:lnTo>
                    <a:pt x="600" y="249"/>
                  </a:lnTo>
                  <a:lnTo>
                    <a:pt x="597" y="248"/>
                  </a:lnTo>
                  <a:lnTo>
                    <a:pt x="593" y="248"/>
                  </a:lnTo>
                  <a:lnTo>
                    <a:pt x="589" y="249"/>
                  </a:lnTo>
                  <a:lnTo>
                    <a:pt x="585" y="252"/>
                  </a:lnTo>
                  <a:lnTo>
                    <a:pt x="580" y="253"/>
                  </a:lnTo>
                  <a:lnTo>
                    <a:pt x="577" y="253"/>
                  </a:lnTo>
                  <a:lnTo>
                    <a:pt x="574" y="252"/>
                  </a:lnTo>
                  <a:lnTo>
                    <a:pt x="572" y="248"/>
                  </a:lnTo>
                  <a:lnTo>
                    <a:pt x="570" y="245"/>
                  </a:lnTo>
                  <a:lnTo>
                    <a:pt x="568" y="239"/>
                  </a:lnTo>
                  <a:lnTo>
                    <a:pt x="568" y="233"/>
                  </a:lnTo>
                  <a:lnTo>
                    <a:pt x="568" y="227"/>
                  </a:lnTo>
                  <a:lnTo>
                    <a:pt x="570" y="220"/>
                  </a:lnTo>
                  <a:lnTo>
                    <a:pt x="573" y="215"/>
                  </a:lnTo>
                  <a:lnTo>
                    <a:pt x="575" y="210"/>
                  </a:lnTo>
                  <a:lnTo>
                    <a:pt x="579" y="205"/>
                  </a:lnTo>
                  <a:lnTo>
                    <a:pt x="584" y="203"/>
                  </a:lnTo>
                  <a:lnTo>
                    <a:pt x="589" y="201"/>
                  </a:lnTo>
                  <a:lnTo>
                    <a:pt x="592" y="199"/>
                  </a:lnTo>
                  <a:lnTo>
                    <a:pt x="597" y="198"/>
                  </a:lnTo>
                  <a:lnTo>
                    <a:pt x="606" y="198"/>
                  </a:lnTo>
                  <a:lnTo>
                    <a:pt x="615" y="198"/>
                  </a:lnTo>
                  <a:lnTo>
                    <a:pt x="619" y="197"/>
                  </a:lnTo>
                  <a:lnTo>
                    <a:pt x="623" y="196"/>
                  </a:lnTo>
                  <a:lnTo>
                    <a:pt x="627" y="194"/>
                  </a:lnTo>
                  <a:lnTo>
                    <a:pt x="629" y="191"/>
                  </a:lnTo>
                  <a:lnTo>
                    <a:pt x="633" y="184"/>
                  </a:lnTo>
                  <a:lnTo>
                    <a:pt x="635" y="177"/>
                  </a:lnTo>
                  <a:lnTo>
                    <a:pt x="636" y="171"/>
                  </a:lnTo>
                  <a:lnTo>
                    <a:pt x="635" y="165"/>
                  </a:lnTo>
                  <a:lnTo>
                    <a:pt x="633" y="161"/>
                  </a:lnTo>
                  <a:lnTo>
                    <a:pt x="629" y="158"/>
                  </a:lnTo>
                  <a:lnTo>
                    <a:pt x="623" y="154"/>
                  </a:lnTo>
                  <a:lnTo>
                    <a:pt x="615" y="152"/>
                  </a:lnTo>
                  <a:lnTo>
                    <a:pt x="592" y="148"/>
                  </a:lnTo>
                  <a:lnTo>
                    <a:pt x="567" y="147"/>
                  </a:lnTo>
                  <a:lnTo>
                    <a:pt x="545" y="147"/>
                  </a:lnTo>
                  <a:lnTo>
                    <a:pt x="530" y="147"/>
                  </a:lnTo>
                  <a:lnTo>
                    <a:pt x="518" y="150"/>
                  </a:lnTo>
                  <a:lnTo>
                    <a:pt x="508" y="151"/>
                  </a:lnTo>
                  <a:lnTo>
                    <a:pt x="498" y="150"/>
                  </a:lnTo>
                  <a:lnTo>
                    <a:pt x="486" y="147"/>
                  </a:lnTo>
                  <a:lnTo>
                    <a:pt x="474" y="142"/>
                  </a:lnTo>
                  <a:lnTo>
                    <a:pt x="464" y="135"/>
                  </a:lnTo>
                  <a:lnTo>
                    <a:pt x="454" y="127"/>
                  </a:lnTo>
                  <a:lnTo>
                    <a:pt x="448" y="117"/>
                  </a:lnTo>
                  <a:lnTo>
                    <a:pt x="442" y="109"/>
                  </a:lnTo>
                  <a:lnTo>
                    <a:pt x="436" y="101"/>
                  </a:lnTo>
                  <a:lnTo>
                    <a:pt x="429" y="93"/>
                  </a:lnTo>
                  <a:lnTo>
                    <a:pt x="422" y="87"/>
                  </a:lnTo>
                  <a:lnTo>
                    <a:pt x="413" y="79"/>
                  </a:lnTo>
                  <a:lnTo>
                    <a:pt x="404" y="73"/>
                  </a:lnTo>
                  <a:lnTo>
                    <a:pt x="396" y="66"/>
                  </a:lnTo>
                  <a:lnTo>
                    <a:pt x="388" y="58"/>
                  </a:lnTo>
                  <a:lnTo>
                    <a:pt x="382" y="49"/>
                  </a:lnTo>
                  <a:lnTo>
                    <a:pt x="377" y="40"/>
                  </a:lnTo>
                  <a:lnTo>
                    <a:pt x="373" y="31"/>
                  </a:lnTo>
                  <a:lnTo>
                    <a:pt x="371" y="21"/>
                  </a:lnTo>
                  <a:lnTo>
                    <a:pt x="370" y="13"/>
                  </a:lnTo>
                  <a:lnTo>
                    <a:pt x="367" y="6"/>
                  </a:lnTo>
                  <a:lnTo>
                    <a:pt x="366" y="3"/>
                  </a:lnTo>
                  <a:lnTo>
                    <a:pt x="364" y="1"/>
                  </a:lnTo>
                  <a:lnTo>
                    <a:pt x="361" y="0"/>
                  </a:lnTo>
                  <a:lnTo>
                    <a:pt x="359" y="0"/>
                  </a:lnTo>
                  <a:lnTo>
                    <a:pt x="357" y="0"/>
                  </a:lnTo>
                  <a:lnTo>
                    <a:pt x="354" y="1"/>
                  </a:lnTo>
                  <a:lnTo>
                    <a:pt x="353" y="3"/>
                  </a:lnTo>
                  <a:lnTo>
                    <a:pt x="352" y="6"/>
                  </a:lnTo>
                  <a:lnTo>
                    <a:pt x="350" y="10"/>
                  </a:lnTo>
                  <a:lnTo>
                    <a:pt x="348" y="16"/>
                  </a:lnTo>
                  <a:lnTo>
                    <a:pt x="346" y="22"/>
                  </a:lnTo>
                  <a:lnTo>
                    <a:pt x="342" y="27"/>
                  </a:lnTo>
                  <a:lnTo>
                    <a:pt x="340" y="28"/>
                  </a:lnTo>
                  <a:lnTo>
                    <a:pt x="337" y="30"/>
                  </a:lnTo>
                  <a:lnTo>
                    <a:pt x="332" y="31"/>
                  </a:lnTo>
                  <a:lnTo>
                    <a:pt x="325" y="31"/>
                  </a:lnTo>
                  <a:lnTo>
                    <a:pt x="318" y="32"/>
                  </a:lnTo>
                  <a:lnTo>
                    <a:pt x="313" y="32"/>
                  </a:lnTo>
                  <a:lnTo>
                    <a:pt x="308" y="34"/>
                  </a:lnTo>
                  <a:lnTo>
                    <a:pt x="304" y="35"/>
                  </a:lnTo>
                  <a:lnTo>
                    <a:pt x="303" y="38"/>
                  </a:lnTo>
                  <a:lnTo>
                    <a:pt x="301" y="40"/>
                  </a:lnTo>
                  <a:lnTo>
                    <a:pt x="301" y="44"/>
                  </a:lnTo>
                  <a:lnTo>
                    <a:pt x="301" y="47"/>
                  </a:lnTo>
                  <a:lnTo>
                    <a:pt x="300" y="51"/>
                  </a:lnTo>
                  <a:lnTo>
                    <a:pt x="300" y="53"/>
                  </a:lnTo>
                  <a:lnTo>
                    <a:pt x="297" y="57"/>
                  </a:lnTo>
                  <a:lnTo>
                    <a:pt x="296" y="59"/>
                  </a:lnTo>
                  <a:lnTo>
                    <a:pt x="294" y="62"/>
                  </a:lnTo>
                  <a:lnTo>
                    <a:pt x="290" y="63"/>
                  </a:lnTo>
                  <a:lnTo>
                    <a:pt x="288" y="63"/>
                  </a:lnTo>
                  <a:lnTo>
                    <a:pt x="284" y="63"/>
                  </a:lnTo>
                  <a:lnTo>
                    <a:pt x="276" y="63"/>
                  </a:lnTo>
                  <a:lnTo>
                    <a:pt x="270" y="65"/>
                  </a:lnTo>
                  <a:lnTo>
                    <a:pt x="269" y="68"/>
                  </a:lnTo>
                  <a:lnTo>
                    <a:pt x="266" y="70"/>
                  </a:lnTo>
                  <a:lnTo>
                    <a:pt x="266" y="72"/>
                  </a:lnTo>
                  <a:lnTo>
                    <a:pt x="268" y="76"/>
                  </a:lnTo>
                  <a:lnTo>
                    <a:pt x="272" y="84"/>
                  </a:lnTo>
                  <a:lnTo>
                    <a:pt x="279" y="93"/>
                  </a:lnTo>
                  <a:lnTo>
                    <a:pt x="287" y="101"/>
                  </a:lnTo>
                  <a:lnTo>
                    <a:pt x="295" y="106"/>
                  </a:lnTo>
                  <a:lnTo>
                    <a:pt x="298" y="108"/>
                  </a:lnTo>
                  <a:lnTo>
                    <a:pt x="301" y="112"/>
                  </a:lnTo>
                  <a:lnTo>
                    <a:pt x="303" y="116"/>
                  </a:lnTo>
                  <a:lnTo>
                    <a:pt x="304" y="120"/>
                  </a:lnTo>
                  <a:lnTo>
                    <a:pt x="306" y="123"/>
                  </a:lnTo>
                  <a:lnTo>
                    <a:pt x="304" y="127"/>
                  </a:lnTo>
                  <a:lnTo>
                    <a:pt x="302" y="129"/>
                  </a:lnTo>
                  <a:lnTo>
                    <a:pt x="300" y="131"/>
                  </a:lnTo>
                  <a:lnTo>
                    <a:pt x="282" y="132"/>
                  </a:lnTo>
                  <a:lnTo>
                    <a:pt x="268" y="136"/>
                  </a:lnTo>
                  <a:lnTo>
                    <a:pt x="262" y="138"/>
                  </a:lnTo>
                  <a:lnTo>
                    <a:pt x="255" y="139"/>
                  </a:lnTo>
                  <a:lnTo>
                    <a:pt x="252" y="139"/>
                  </a:lnTo>
                  <a:lnTo>
                    <a:pt x="249" y="138"/>
                  </a:lnTo>
                  <a:lnTo>
                    <a:pt x="245" y="136"/>
                  </a:lnTo>
                  <a:lnTo>
                    <a:pt x="243" y="134"/>
                  </a:lnTo>
                  <a:lnTo>
                    <a:pt x="238" y="129"/>
                  </a:lnTo>
                  <a:lnTo>
                    <a:pt x="234" y="128"/>
                  </a:lnTo>
                  <a:lnTo>
                    <a:pt x="233" y="131"/>
                  </a:lnTo>
                  <a:lnTo>
                    <a:pt x="232" y="138"/>
                  </a:lnTo>
                  <a:lnTo>
                    <a:pt x="232" y="146"/>
                  </a:lnTo>
                  <a:lnTo>
                    <a:pt x="230" y="153"/>
                  </a:lnTo>
                  <a:lnTo>
                    <a:pt x="227" y="159"/>
                  </a:lnTo>
                  <a:lnTo>
                    <a:pt x="222" y="165"/>
                  </a:lnTo>
                  <a:lnTo>
                    <a:pt x="216" y="173"/>
                  </a:lnTo>
                  <a:lnTo>
                    <a:pt x="212" y="183"/>
                  </a:lnTo>
                  <a:lnTo>
                    <a:pt x="205" y="194"/>
                  </a:lnTo>
                  <a:lnTo>
                    <a:pt x="194" y="205"/>
                  </a:lnTo>
                  <a:lnTo>
                    <a:pt x="187" y="211"/>
                  </a:lnTo>
                  <a:lnTo>
                    <a:pt x="181" y="215"/>
                  </a:lnTo>
                  <a:lnTo>
                    <a:pt x="176" y="217"/>
                  </a:lnTo>
                  <a:lnTo>
                    <a:pt x="170" y="219"/>
                  </a:lnTo>
                  <a:lnTo>
                    <a:pt x="165" y="219"/>
                  </a:lnTo>
                  <a:lnTo>
                    <a:pt x="161" y="217"/>
                  </a:lnTo>
                  <a:lnTo>
                    <a:pt x="156" y="215"/>
                  </a:lnTo>
                  <a:lnTo>
                    <a:pt x="150" y="211"/>
                  </a:lnTo>
                  <a:lnTo>
                    <a:pt x="144" y="209"/>
                  </a:lnTo>
                  <a:lnTo>
                    <a:pt x="138" y="209"/>
                  </a:lnTo>
                  <a:lnTo>
                    <a:pt x="132" y="210"/>
                  </a:lnTo>
                  <a:lnTo>
                    <a:pt x="125" y="213"/>
                  </a:lnTo>
                  <a:lnTo>
                    <a:pt x="118" y="216"/>
                  </a:lnTo>
                  <a:lnTo>
                    <a:pt x="112" y="221"/>
                  </a:lnTo>
                  <a:lnTo>
                    <a:pt x="106" y="227"/>
                  </a:lnTo>
                  <a:lnTo>
                    <a:pt x="101" y="232"/>
                  </a:lnTo>
                  <a:lnTo>
                    <a:pt x="98" y="239"/>
                  </a:lnTo>
                  <a:lnTo>
                    <a:pt x="94" y="246"/>
                  </a:lnTo>
                  <a:lnTo>
                    <a:pt x="93" y="254"/>
                  </a:lnTo>
                  <a:lnTo>
                    <a:pt x="92" y="262"/>
                  </a:lnTo>
                  <a:lnTo>
                    <a:pt x="90" y="271"/>
                  </a:lnTo>
                  <a:lnTo>
                    <a:pt x="92" y="278"/>
                  </a:lnTo>
                  <a:lnTo>
                    <a:pt x="94" y="285"/>
                  </a:lnTo>
                  <a:lnTo>
                    <a:pt x="99" y="290"/>
                  </a:lnTo>
                  <a:lnTo>
                    <a:pt x="112" y="301"/>
                  </a:lnTo>
                  <a:lnTo>
                    <a:pt x="130" y="312"/>
                  </a:lnTo>
                  <a:lnTo>
                    <a:pt x="137" y="318"/>
                  </a:lnTo>
                  <a:lnTo>
                    <a:pt x="142" y="323"/>
                  </a:lnTo>
                  <a:lnTo>
                    <a:pt x="145" y="328"/>
                  </a:lnTo>
                  <a:lnTo>
                    <a:pt x="148" y="337"/>
                  </a:lnTo>
                  <a:lnTo>
                    <a:pt x="149" y="349"/>
                  </a:lnTo>
                  <a:lnTo>
                    <a:pt x="148" y="362"/>
                  </a:lnTo>
                  <a:lnTo>
                    <a:pt x="145" y="374"/>
                  </a:lnTo>
                  <a:lnTo>
                    <a:pt x="142" y="386"/>
                  </a:lnTo>
                  <a:lnTo>
                    <a:pt x="137" y="396"/>
                  </a:lnTo>
                  <a:lnTo>
                    <a:pt x="132" y="404"/>
                  </a:lnTo>
                  <a:lnTo>
                    <a:pt x="126" y="409"/>
                  </a:lnTo>
                  <a:lnTo>
                    <a:pt x="121" y="413"/>
                  </a:lnTo>
                  <a:lnTo>
                    <a:pt x="115" y="416"/>
                  </a:lnTo>
                  <a:lnTo>
                    <a:pt x="111" y="417"/>
                  </a:lnTo>
                  <a:lnTo>
                    <a:pt x="104" y="417"/>
                  </a:lnTo>
                  <a:lnTo>
                    <a:pt x="95" y="418"/>
                  </a:lnTo>
                  <a:lnTo>
                    <a:pt x="87" y="421"/>
                  </a:lnTo>
                  <a:lnTo>
                    <a:pt x="76" y="424"/>
                  </a:lnTo>
                  <a:lnTo>
                    <a:pt x="63" y="432"/>
                  </a:lnTo>
                  <a:lnTo>
                    <a:pt x="44" y="443"/>
                  </a:lnTo>
                  <a:lnTo>
                    <a:pt x="26" y="456"/>
                  </a:lnTo>
                  <a:lnTo>
                    <a:pt x="11" y="466"/>
                  </a:lnTo>
                  <a:lnTo>
                    <a:pt x="6" y="470"/>
                  </a:lnTo>
                  <a:lnTo>
                    <a:pt x="2" y="475"/>
                  </a:lnTo>
                  <a:lnTo>
                    <a:pt x="0" y="481"/>
                  </a:lnTo>
                  <a:lnTo>
                    <a:pt x="0" y="486"/>
                  </a:lnTo>
                  <a:lnTo>
                    <a:pt x="0" y="492"/>
                  </a:lnTo>
                  <a:lnTo>
                    <a:pt x="0" y="497"/>
                  </a:lnTo>
                  <a:lnTo>
                    <a:pt x="1" y="501"/>
                  </a:lnTo>
                  <a:lnTo>
                    <a:pt x="4" y="506"/>
                  </a:lnTo>
                  <a:lnTo>
                    <a:pt x="10" y="516"/>
                  </a:lnTo>
                  <a:lnTo>
                    <a:pt x="19" y="528"/>
                  </a:lnTo>
                  <a:lnTo>
                    <a:pt x="29" y="539"/>
                  </a:lnTo>
                  <a:lnTo>
                    <a:pt x="35" y="549"/>
                  </a:lnTo>
                  <a:lnTo>
                    <a:pt x="38" y="557"/>
                  </a:lnTo>
                  <a:lnTo>
                    <a:pt x="41" y="563"/>
                  </a:lnTo>
                  <a:lnTo>
                    <a:pt x="39" y="566"/>
                  </a:lnTo>
                  <a:lnTo>
                    <a:pt x="39" y="567"/>
                  </a:lnTo>
                  <a:lnTo>
                    <a:pt x="37" y="569"/>
                  </a:lnTo>
                  <a:lnTo>
                    <a:pt x="33" y="569"/>
                  </a:lnTo>
                  <a:lnTo>
                    <a:pt x="25" y="570"/>
                  </a:lnTo>
                  <a:lnTo>
                    <a:pt x="19" y="574"/>
                  </a:lnTo>
                  <a:lnTo>
                    <a:pt x="17" y="575"/>
                  </a:lnTo>
                  <a:lnTo>
                    <a:pt x="14" y="577"/>
                  </a:lnTo>
                  <a:lnTo>
                    <a:pt x="13" y="581"/>
                  </a:lnTo>
                  <a:lnTo>
                    <a:pt x="13" y="585"/>
                  </a:lnTo>
                  <a:lnTo>
                    <a:pt x="17" y="593"/>
                  </a:lnTo>
                  <a:lnTo>
                    <a:pt x="22" y="602"/>
                  </a:lnTo>
                  <a:lnTo>
                    <a:pt x="25" y="607"/>
                  </a:lnTo>
                  <a:lnTo>
                    <a:pt x="29" y="611"/>
                  </a:lnTo>
                  <a:lnTo>
                    <a:pt x="30" y="615"/>
                  </a:lnTo>
                  <a:lnTo>
                    <a:pt x="31" y="620"/>
                  </a:lnTo>
                  <a:lnTo>
                    <a:pt x="33" y="631"/>
                  </a:lnTo>
                  <a:lnTo>
                    <a:pt x="35" y="642"/>
                  </a:lnTo>
                  <a:lnTo>
                    <a:pt x="37" y="646"/>
                  </a:lnTo>
                  <a:lnTo>
                    <a:pt x="39" y="651"/>
                  </a:lnTo>
                  <a:lnTo>
                    <a:pt x="42" y="655"/>
                  </a:lnTo>
                  <a:lnTo>
                    <a:pt x="45" y="658"/>
                  </a:lnTo>
                  <a:lnTo>
                    <a:pt x="50" y="659"/>
                  </a:lnTo>
                  <a:lnTo>
                    <a:pt x="57" y="661"/>
                  </a:lnTo>
                  <a:lnTo>
                    <a:pt x="64" y="662"/>
                  </a:lnTo>
                  <a:lnTo>
                    <a:pt x="71" y="662"/>
                  </a:lnTo>
                  <a:lnTo>
                    <a:pt x="79" y="661"/>
                  </a:lnTo>
                  <a:lnTo>
                    <a:pt x="86" y="659"/>
                  </a:lnTo>
                  <a:lnTo>
                    <a:pt x="88" y="661"/>
                  </a:lnTo>
                  <a:lnTo>
                    <a:pt x="90" y="662"/>
                  </a:lnTo>
                  <a:lnTo>
                    <a:pt x="93" y="663"/>
                  </a:lnTo>
                  <a:lnTo>
                    <a:pt x="95" y="667"/>
                  </a:lnTo>
                  <a:lnTo>
                    <a:pt x="99" y="671"/>
                  </a:lnTo>
                  <a:lnTo>
                    <a:pt x="102" y="677"/>
                  </a:lnTo>
                  <a:lnTo>
                    <a:pt x="107" y="682"/>
                  </a:lnTo>
                  <a:lnTo>
                    <a:pt x="112" y="687"/>
                  </a:lnTo>
                  <a:lnTo>
                    <a:pt x="118" y="689"/>
                  </a:lnTo>
                  <a:lnTo>
                    <a:pt x="123" y="689"/>
                  </a:lnTo>
                  <a:lnTo>
                    <a:pt x="128" y="689"/>
                  </a:lnTo>
                  <a:lnTo>
                    <a:pt x="134" y="688"/>
                  </a:lnTo>
                  <a:lnTo>
                    <a:pt x="144" y="683"/>
                  </a:lnTo>
                  <a:lnTo>
                    <a:pt x="150" y="680"/>
                  </a:lnTo>
                  <a:lnTo>
                    <a:pt x="157" y="675"/>
                  </a:lnTo>
                  <a:lnTo>
                    <a:pt x="163" y="669"/>
                  </a:lnTo>
                  <a:lnTo>
                    <a:pt x="171" y="663"/>
                  </a:lnTo>
                  <a:lnTo>
                    <a:pt x="180" y="657"/>
                  </a:lnTo>
                  <a:lnTo>
                    <a:pt x="187" y="654"/>
                  </a:lnTo>
                  <a:lnTo>
                    <a:pt x="194" y="650"/>
                  </a:lnTo>
                  <a:lnTo>
                    <a:pt x="201" y="649"/>
                  </a:lnTo>
                  <a:lnTo>
                    <a:pt x="213" y="648"/>
                  </a:lnTo>
                  <a:lnTo>
                    <a:pt x="225" y="646"/>
                  </a:lnTo>
                  <a:lnTo>
                    <a:pt x="237" y="646"/>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22" name="河北">
              <a:extLst>
                <a:ext uri="{FF2B5EF4-FFF2-40B4-BE49-F238E27FC236}">
                  <a16:creationId xmlns="" xmlns:a16="http://schemas.microsoft.com/office/drawing/2014/main" id="{4ABEBE87-44AC-44B3-A50E-39352A32172A}"/>
                </a:ext>
              </a:extLst>
            </p:cNvPr>
            <p:cNvSpPr>
              <a:spLocks noEditPoints="1"/>
            </p:cNvSpPr>
            <p:nvPr/>
          </p:nvSpPr>
          <p:spPr bwMode="auto">
            <a:xfrm>
              <a:off x="6948343" y="2872050"/>
              <a:ext cx="557507" cy="782466"/>
            </a:xfrm>
            <a:custGeom>
              <a:avLst/>
              <a:gdLst>
                <a:gd name="T0" fmla="*/ 1177 w 2047"/>
                <a:gd name="T1" fmla="*/ 2101 h 2907"/>
                <a:gd name="T2" fmla="*/ 917 w 2047"/>
                <a:gd name="T3" fmla="*/ 2293 h 2907"/>
                <a:gd name="T4" fmla="*/ 781 w 2047"/>
                <a:gd name="T5" fmla="*/ 2510 h 2907"/>
                <a:gd name="T6" fmla="*/ 635 w 2047"/>
                <a:gd name="T7" fmla="*/ 2788 h 2907"/>
                <a:gd name="T8" fmla="*/ 608 w 2047"/>
                <a:gd name="T9" fmla="*/ 2863 h 2907"/>
                <a:gd name="T10" fmla="*/ 320 w 2047"/>
                <a:gd name="T11" fmla="*/ 2852 h 2907"/>
                <a:gd name="T12" fmla="*/ 104 w 2047"/>
                <a:gd name="T13" fmla="*/ 2796 h 2907"/>
                <a:gd name="T14" fmla="*/ 33 w 2047"/>
                <a:gd name="T15" fmla="*/ 2646 h 2907"/>
                <a:gd name="T16" fmla="*/ 117 w 2047"/>
                <a:gd name="T17" fmla="*/ 2466 h 2907"/>
                <a:gd name="T18" fmla="*/ 165 w 2047"/>
                <a:gd name="T19" fmla="*/ 2214 h 2907"/>
                <a:gd name="T20" fmla="*/ 105 w 2047"/>
                <a:gd name="T21" fmla="*/ 2031 h 2907"/>
                <a:gd name="T22" fmla="*/ 0 w 2047"/>
                <a:gd name="T23" fmla="*/ 1928 h 2907"/>
                <a:gd name="T24" fmla="*/ 98 w 2047"/>
                <a:gd name="T25" fmla="*/ 1761 h 2907"/>
                <a:gd name="T26" fmla="*/ 174 w 2047"/>
                <a:gd name="T27" fmla="*/ 1620 h 2907"/>
                <a:gd name="T28" fmla="*/ 299 w 2047"/>
                <a:gd name="T29" fmla="*/ 1564 h 2907"/>
                <a:gd name="T30" fmla="*/ 269 w 2047"/>
                <a:gd name="T31" fmla="*/ 1321 h 2907"/>
                <a:gd name="T32" fmla="*/ 108 w 2047"/>
                <a:gd name="T33" fmla="*/ 1206 h 2907"/>
                <a:gd name="T34" fmla="*/ 184 w 2047"/>
                <a:gd name="T35" fmla="*/ 1121 h 2907"/>
                <a:gd name="T36" fmla="*/ 221 w 2047"/>
                <a:gd name="T37" fmla="*/ 1036 h 2907"/>
                <a:gd name="T38" fmla="*/ 66 w 2047"/>
                <a:gd name="T39" fmla="*/ 735 h 2907"/>
                <a:gd name="T40" fmla="*/ 74 w 2047"/>
                <a:gd name="T41" fmla="*/ 586 h 2907"/>
                <a:gd name="T42" fmla="*/ 193 w 2047"/>
                <a:gd name="T43" fmla="*/ 354 h 2907"/>
                <a:gd name="T44" fmla="*/ 357 w 2047"/>
                <a:gd name="T45" fmla="*/ 247 h 2907"/>
                <a:gd name="T46" fmla="*/ 382 w 2047"/>
                <a:gd name="T47" fmla="*/ 482 h 2907"/>
                <a:gd name="T48" fmla="*/ 532 w 2047"/>
                <a:gd name="T49" fmla="*/ 449 h 2907"/>
                <a:gd name="T50" fmla="*/ 718 w 2047"/>
                <a:gd name="T51" fmla="*/ 374 h 2907"/>
                <a:gd name="T52" fmla="*/ 857 w 2047"/>
                <a:gd name="T53" fmla="*/ 311 h 2907"/>
                <a:gd name="T54" fmla="*/ 986 w 2047"/>
                <a:gd name="T55" fmla="*/ 214 h 2907"/>
                <a:gd name="T56" fmla="*/ 1058 w 2047"/>
                <a:gd name="T57" fmla="*/ 70 h 2907"/>
                <a:gd name="T58" fmla="*/ 1301 w 2047"/>
                <a:gd name="T59" fmla="*/ 12 h 2907"/>
                <a:gd name="T60" fmla="*/ 1397 w 2047"/>
                <a:gd name="T61" fmla="*/ 196 h 2907"/>
                <a:gd name="T62" fmla="*/ 1466 w 2047"/>
                <a:gd name="T63" fmla="*/ 341 h 2907"/>
                <a:gd name="T64" fmla="*/ 1475 w 2047"/>
                <a:gd name="T65" fmla="*/ 482 h 2907"/>
                <a:gd name="T66" fmla="*/ 1660 w 2047"/>
                <a:gd name="T67" fmla="*/ 518 h 2907"/>
                <a:gd name="T68" fmla="*/ 1700 w 2047"/>
                <a:gd name="T69" fmla="*/ 623 h 2907"/>
                <a:gd name="T70" fmla="*/ 1682 w 2047"/>
                <a:gd name="T71" fmla="*/ 752 h 2907"/>
                <a:gd name="T72" fmla="*/ 1863 w 2047"/>
                <a:gd name="T73" fmla="*/ 853 h 2907"/>
                <a:gd name="T74" fmla="*/ 2009 w 2047"/>
                <a:gd name="T75" fmla="*/ 1033 h 2907"/>
                <a:gd name="T76" fmla="*/ 1905 w 2047"/>
                <a:gd name="T77" fmla="*/ 1185 h 2907"/>
                <a:gd name="T78" fmla="*/ 1862 w 2047"/>
                <a:gd name="T79" fmla="*/ 1338 h 2907"/>
                <a:gd name="T80" fmla="*/ 1782 w 2047"/>
                <a:gd name="T81" fmla="*/ 1457 h 2907"/>
                <a:gd name="T82" fmla="*/ 1548 w 2047"/>
                <a:gd name="T83" fmla="*/ 1538 h 2907"/>
                <a:gd name="T84" fmla="*/ 1420 w 2047"/>
                <a:gd name="T85" fmla="*/ 1382 h 2907"/>
                <a:gd name="T86" fmla="*/ 1328 w 2047"/>
                <a:gd name="T87" fmla="*/ 1277 h 2907"/>
                <a:gd name="T88" fmla="*/ 1307 w 2047"/>
                <a:gd name="T89" fmla="*/ 1079 h 2907"/>
                <a:gd name="T90" fmla="*/ 1204 w 2047"/>
                <a:gd name="T91" fmla="*/ 957 h 2907"/>
                <a:gd name="T92" fmla="*/ 1233 w 2047"/>
                <a:gd name="T93" fmla="*/ 877 h 2907"/>
                <a:gd name="T94" fmla="*/ 968 w 2047"/>
                <a:gd name="T95" fmla="*/ 713 h 2907"/>
                <a:gd name="T96" fmla="*/ 888 w 2047"/>
                <a:gd name="T97" fmla="*/ 763 h 2907"/>
                <a:gd name="T98" fmla="*/ 831 w 2047"/>
                <a:gd name="T99" fmla="*/ 831 h 2907"/>
                <a:gd name="T100" fmla="*/ 690 w 2047"/>
                <a:gd name="T101" fmla="*/ 979 h 2907"/>
                <a:gd name="T102" fmla="*/ 597 w 2047"/>
                <a:gd name="T103" fmla="*/ 1192 h 2907"/>
                <a:gd name="T104" fmla="*/ 643 w 2047"/>
                <a:gd name="T105" fmla="*/ 1358 h 2907"/>
                <a:gd name="T106" fmla="*/ 843 w 2047"/>
                <a:gd name="T107" fmla="*/ 1346 h 2907"/>
                <a:gd name="T108" fmla="*/ 984 w 2047"/>
                <a:gd name="T109" fmla="*/ 1336 h 2907"/>
                <a:gd name="T110" fmla="*/ 1093 w 2047"/>
                <a:gd name="T111" fmla="*/ 1548 h 2907"/>
                <a:gd name="T112" fmla="*/ 1131 w 2047"/>
                <a:gd name="T113" fmla="*/ 1723 h 2907"/>
                <a:gd name="T114" fmla="*/ 1272 w 2047"/>
                <a:gd name="T115" fmla="*/ 1765 h 2907"/>
                <a:gd name="T116" fmla="*/ 1390 w 2047"/>
                <a:gd name="T117" fmla="*/ 1918 h 2907"/>
                <a:gd name="T118" fmla="*/ 1163 w 2047"/>
                <a:gd name="T119" fmla="*/ 1195 h 2907"/>
                <a:gd name="T120" fmla="*/ 1107 w 2047"/>
                <a:gd name="T121" fmla="*/ 1329 h 2907"/>
                <a:gd name="T122" fmla="*/ 1033 w 2047"/>
                <a:gd name="T123" fmla="*/ 1188 h 29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47" h="2907">
                  <a:moveTo>
                    <a:pt x="1422" y="1913"/>
                  </a:moveTo>
                  <a:lnTo>
                    <a:pt x="1422" y="1915"/>
                  </a:lnTo>
                  <a:lnTo>
                    <a:pt x="1421" y="1916"/>
                  </a:lnTo>
                  <a:lnTo>
                    <a:pt x="1422" y="1922"/>
                  </a:lnTo>
                  <a:lnTo>
                    <a:pt x="1421" y="1928"/>
                  </a:lnTo>
                  <a:lnTo>
                    <a:pt x="1421" y="1935"/>
                  </a:lnTo>
                  <a:lnTo>
                    <a:pt x="1418" y="1942"/>
                  </a:lnTo>
                  <a:lnTo>
                    <a:pt x="1416" y="1949"/>
                  </a:lnTo>
                  <a:lnTo>
                    <a:pt x="1411" y="1956"/>
                  </a:lnTo>
                  <a:lnTo>
                    <a:pt x="1405" y="1963"/>
                  </a:lnTo>
                  <a:lnTo>
                    <a:pt x="1397" y="1968"/>
                  </a:lnTo>
                  <a:lnTo>
                    <a:pt x="1384" y="1976"/>
                  </a:lnTo>
                  <a:lnTo>
                    <a:pt x="1371" y="1986"/>
                  </a:lnTo>
                  <a:lnTo>
                    <a:pt x="1360" y="1995"/>
                  </a:lnTo>
                  <a:lnTo>
                    <a:pt x="1352" y="2006"/>
                  </a:lnTo>
                  <a:lnTo>
                    <a:pt x="1345" y="2023"/>
                  </a:lnTo>
                  <a:lnTo>
                    <a:pt x="1339" y="2039"/>
                  </a:lnTo>
                  <a:lnTo>
                    <a:pt x="1333" y="2058"/>
                  </a:lnTo>
                  <a:lnTo>
                    <a:pt x="1327" y="2071"/>
                  </a:lnTo>
                  <a:lnTo>
                    <a:pt x="1322" y="2074"/>
                  </a:lnTo>
                  <a:lnTo>
                    <a:pt x="1316" y="2076"/>
                  </a:lnTo>
                  <a:lnTo>
                    <a:pt x="1309" y="2077"/>
                  </a:lnTo>
                  <a:lnTo>
                    <a:pt x="1301" y="2080"/>
                  </a:lnTo>
                  <a:lnTo>
                    <a:pt x="1288" y="2082"/>
                  </a:lnTo>
                  <a:lnTo>
                    <a:pt x="1270" y="2085"/>
                  </a:lnTo>
                  <a:lnTo>
                    <a:pt x="1251" y="2087"/>
                  </a:lnTo>
                  <a:lnTo>
                    <a:pt x="1234" y="2089"/>
                  </a:lnTo>
                  <a:lnTo>
                    <a:pt x="1220" y="2092"/>
                  </a:lnTo>
                  <a:lnTo>
                    <a:pt x="1204" y="2095"/>
                  </a:lnTo>
                  <a:lnTo>
                    <a:pt x="1190" y="2099"/>
                  </a:lnTo>
                  <a:lnTo>
                    <a:pt x="1177" y="2101"/>
                  </a:lnTo>
                  <a:lnTo>
                    <a:pt x="1149" y="2104"/>
                  </a:lnTo>
                  <a:lnTo>
                    <a:pt x="1126" y="2105"/>
                  </a:lnTo>
                  <a:lnTo>
                    <a:pt x="1116" y="2108"/>
                  </a:lnTo>
                  <a:lnTo>
                    <a:pt x="1107" y="2113"/>
                  </a:lnTo>
                  <a:lnTo>
                    <a:pt x="1102" y="2117"/>
                  </a:lnTo>
                  <a:lnTo>
                    <a:pt x="1099" y="2121"/>
                  </a:lnTo>
                  <a:lnTo>
                    <a:pt x="1094" y="2126"/>
                  </a:lnTo>
                  <a:lnTo>
                    <a:pt x="1090" y="2133"/>
                  </a:lnTo>
                  <a:lnTo>
                    <a:pt x="1076" y="2161"/>
                  </a:lnTo>
                  <a:lnTo>
                    <a:pt x="1063" y="2184"/>
                  </a:lnTo>
                  <a:lnTo>
                    <a:pt x="1056" y="2195"/>
                  </a:lnTo>
                  <a:lnTo>
                    <a:pt x="1049" y="2206"/>
                  </a:lnTo>
                  <a:lnTo>
                    <a:pt x="1039" y="2215"/>
                  </a:lnTo>
                  <a:lnTo>
                    <a:pt x="1030" y="2224"/>
                  </a:lnTo>
                  <a:lnTo>
                    <a:pt x="1011" y="2238"/>
                  </a:lnTo>
                  <a:lnTo>
                    <a:pt x="998" y="2249"/>
                  </a:lnTo>
                  <a:lnTo>
                    <a:pt x="990" y="2252"/>
                  </a:lnTo>
                  <a:lnTo>
                    <a:pt x="984" y="2253"/>
                  </a:lnTo>
                  <a:lnTo>
                    <a:pt x="977" y="2253"/>
                  </a:lnTo>
                  <a:lnTo>
                    <a:pt x="969" y="2250"/>
                  </a:lnTo>
                  <a:lnTo>
                    <a:pt x="961" y="2247"/>
                  </a:lnTo>
                  <a:lnTo>
                    <a:pt x="954" y="2245"/>
                  </a:lnTo>
                  <a:lnTo>
                    <a:pt x="948" y="2245"/>
                  </a:lnTo>
                  <a:lnTo>
                    <a:pt x="942" y="2246"/>
                  </a:lnTo>
                  <a:lnTo>
                    <a:pt x="936" y="2251"/>
                  </a:lnTo>
                  <a:lnTo>
                    <a:pt x="931" y="2257"/>
                  </a:lnTo>
                  <a:lnTo>
                    <a:pt x="926" y="2265"/>
                  </a:lnTo>
                  <a:lnTo>
                    <a:pt x="920" y="2277"/>
                  </a:lnTo>
                  <a:lnTo>
                    <a:pt x="918" y="2283"/>
                  </a:lnTo>
                  <a:lnTo>
                    <a:pt x="917" y="2288"/>
                  </a:lnTo>
                  <a:lnTo>
                    <a:pt x="917" y="2293"/>
                  </a:lnTo>
                  <a:lnTo>
                    <a:pt x="918" y="2297"/>
                  </a:lnTo>
                  <a:lnTo>
                    <a:pt x="920" y="2303"/>
                  </a:lnTo>
                  <a:lnTo>
                    <a:pt x="924" y="2308"/>
                  </a:lnTo>
                  <a:lnTo>
                    <a:pt x="926" y="2312"/>
                  </a:lnTo>
                  <a:lnTo>
                    <a:pt x="927" y="2315"/>
                  </a:lnTo>
                  <a:lnTo>
                    <a:pt x="927" y="2316"/>
                  </a:lnTo>
                  <a:lnTo>
                    <a:pt x="926" y="2319"/>
                  </a:lnTo>
                  <a:lnTo>
                    <a:pt x="924" y="2321"/>
                  </a:lnTo>
                  <a:lnTo>
                    <a:pt x="919" y="2323"/>
                  </a:lnTo>
                  <a:lnTo>
                    <a:pt x="914" y="2326"/>
                  </a:lnTo>
                  <a:lnTo>
                    <a:pt x="911" y="2328"/>
                  </a:lnTo>
                  <a:lnTo>
                    <a:pt x="906" y="2329"/>
                  </a:lnTo>
                  <a:lnTo>
                    <a:pt x="901" y="2329"/>
                  </a:lnTo>
                  <a:lnTo>
                    <a:pt x="894" y="2329"/>
                  </a:lnTo>
                  <a:lnTo>
                    <a:pt x="886" y="2328"/>
                  </a:lnTo>
                  <a:lnTo>
                    <a:pt x="879" y="2327"/>
                  </a:lnTo>
                  <a:lnTo>
                    <a:pt x="870" y="2328"/>
                  </a:lnTo>
                  <a:lnTo>
                    <a:pt x="867" y="2331"/>
                  </a:lnTo>
                  <a:lnTo>
                    <a:pt x="863" y="2333"/>
                  </a:lnTo>
                  <a:lnTo>
                    <a:pt x="858" y="2336"/>
                  </a:lnTo>
                  <a:lnTo>
                    <a:pt x="855" y="2341"/>
                  </a:lnTo>
                  <a:lnTo>
                    <a:pt x="847" y="2352"/>
                  </a:lnTo>
                  <a:lnTo>
                    <a:pt x="838" y="2366"/>
                  </a:lnTo>
                  <a:lnTo>
                    <a:pt x="829" y="2382"/>
                  </a:lnTo>
                  <a:lnTo>
                    <a:pt x="820" y="2401"/>
                  </a:lnTo>
                  <a:lnTo>
                    <a:pt x="812" y="2423"/>
                  </a:lnTo>
                  <a:lnTo>
                    <a:pt x="806" y="2446"/>
                  </a:lnTo>
                  <a:lnTo>
                    <a:pt x="800" y="2467"/>
                  </a:lnTo>
                  <a:lnTo>
                    <a:pt x="795" y="2486"/>
                  </a:lnTo>
                  <a:lnTo>
                    <a:pt x="788" y="2498"/>
                  </a:lnTo>
                  <a:lnTo>
                    <a:pt x="781" y="2510"/>
                  </a:lnTo>
                  <a:lnTo>
                    <a:pt x="775" y="2522"/>
                  </a:lnTo>
                  <a:lnTo>
                    <a:pt x="769" y="2533"/>
                  </a:lnTo>
                  <a:lnTo>
                    <a:pt x="765" y="2547"/>
                  </a:lnTo>
                  <a:lnTo>
                    <a:pt x="760" y="2560"/>
                  </a:lnTo>
                  <a:lnTo>
                    <a:pt x="757" y="2571"/>
                  </a:lnTo>
                  <a:lnTo>
                    <a:pt x="755" y="2578"/>
                  </a:lnTo>
                  <a:lnTo>
                    <a:pt x="743" y="2586"/>
                  </a:lnTo>
                  <a:lnTo>
                    <a:pt x="729" y="2594"/>
                  </a:lnTo>
                  <a:lnTo>
                    <a:pt x="712" y="2604"/>
                  </a:lnTo>
                  <a:lnTo>
                    <a:pt x="694" y="2613"/>
                  </a:lnTo>
                  <a:lnTo>
                    <a:pt x="691" y="2616"/>
                  </a:lnTo>
                  <a:lnTo>
                    <a:pt x="688" y="2619"/>
                  </a:lnTo>
                  <a:lnTo>
                    <a:pt x="686" y="2623"/>
                  </a:lnTo>
                  <a:lnTo>
                    <a:pt x="684" y="2627"/>
                  </a:lnTo>
                  <a:lnTo>
                    <a:pt x="680" y="2635"/>
                  </a:lnTo>
                  <a:lnTo>
                    <a:pt x="674" y="2642"/>
                  </a:lnTo>
                  <a:lnTo>
                    <a:pt x="668" y="2653"/>
                  </a:lnTo>
                  <a:lnTo>
                    <a:pt x="661" y="2662"/>
                  </a:lnTo>
                  <a:lnTo>
                    <a:pt x="653" y="2674"/>
                  </a:lnTo>
                  <a:lnTo>
                    <a:pt x="641" y="2692"/>
                  </a:lnTo>
                  <a:lnTo>
                    <a:pt x="635" y="2706"/>
                  </a:lnTo>
                  <a:lnTo>
                    <a:pt x="629" y="2723"/>
                  </a:lnTo>
                  <a:lnTo>
                    <a:pt x="625" y="2730"/>
                  </a:lnTo>
                  <a:lnTo>
                    <a:pt x="624" y="2736"/>
                  </a:lnTo>
                  <a:lnTo>
                    <a:pt x="623" y="2742"/>
                  </a:lnTo>
                  <a:lnTo>
                    <a:pt x="623" y="2745"/>
                  </a:lnTo>
                  <a:lnTo>
                    <a:pt x="625" y="2754"/>
                  </a:lnTo>
                  <a:lnTo>
                    <a:pt x="628" y="2763"/>
                  </a:lnTo>
                  <a:lnTo>
                    <a:pt x="630" y="2774"/>
                  </a:lnTo>
                  <a:lnTo>
                    <a:pt x="634" y="2785"/>
                  </a:lnTo>
                  <a:lnTo>
                    <a:pt x="635" y="2788"/>
                  </a:lnTo>
                  <a:lnTo>
                    <a:pt x="637" y="2791"/>
                  </a:lnTo>
                  <a:lnTo>
                    <a:pt x="641" y="2793"/>
                  </a:lnTo>
                  <a:lnTo>
                    <a:pt x="644" y="2794"/>
                  </a:lnTo>
                  <a:lnTo>
                    <a:pt x="653" y="2798"/>
                  </a:lnTo>
                  <a:lnTo>
                    <a:pt x="662" y="2801"/>
                  </a:lnTo>
                  <a:lnTo>
                    <a:pt x="668" y="2805"/>
                  </a:lnTo>
                  <a:lnTo>
                    <a:pt x="673" y="2810"/>
                  </a:lnTo>
                  <a:lnTo>
                    <a:pt x="678" y="2815"/>
                  </a:lnTo>
                  <a:lnTo>
                    <a:pt x="681" y="2820"/>
                  </a:lnTo>
                  <a:lnTo>
                    <a:pt x="687" y="2832"/>
                  </a:lnTo>
                  <a:lnTo>
                    <a:pt x="692" y="2843"/>
                  </a:lnTo>
                  <a:lnTo>
                    <a:pt x="697" y="2858"/>
                  </a:lnTo>
                  <a:lnTo>
                    <a:pt x="700" y="2869"/>
                  </a:lnTo>
                  <a:lnTo>
                    <a:pt x="700" y="2873"/>
                  </a:lnTo>
                  <a:lnTo>
                    <a:pt x="698" y="2875"/>
                  </a:lnTo>
                  <a:lnTo>
                    <a:pt x="694" y="2878"/>
                  </a:lnTo>
                  <a:lnTo>
                    <a:pt x="688" y="2882"/>
                  </a:lnTo>
                  <a:lnTo>
                    <a:pt x="678" y="2892"/>
                  </a:lnTo>
                  <a:lnTo>
                    <a:pt x="669" y="2899"/>
                  </a:lnTo>
                  <a:lnTo>
                    <a:pt x="665" y="2901"/>
                  </a:lnTo>
                  <a:lnTo>
                    <a:pt x="660" y="2903"/>
                  </a:lnTo>
                  <a:lnTo>
                    <a:pt x="655" y="2903"/>
                  </a:lnTo>
                  <a:lnTo>
                    <a:pt x="650" y="2903"/>
                  </a:lnTo>
                  <a:lnTo>
                    <a:pt x="647" y="2902"/>
                  </a:lnTo>
                  <a:lnTo>
                    <a:pt x="642" y="2900"/>
                  </a:lnTo>
                  <a:lnTo>
                    <a:pt x="639" y="2896"/>
                  </a:lnTo>
                  <a:lnTo>
                    <a:pt x="635" y="2893"/>
                  </a:lnTo>
                  <a:lnTo>
                    <a:pt x="628" y="2882"/>
                  </a:lnTo>
                  <a:lnTo>
                    <a:pt x="620" y="2871"/>
                  </a:lnTo>
                  <a:lnTo>
                    <a:pt x="614" y="2867"/>
                  </a:lnTo>
                  <a:lnTo>
                    <a:pt x="608" y="2863"/>
                  </a:lnTo>
                  <a:lnTo>
                    <a:pt x="600" y="2861"/>
                  </a:lnTo>
                  <a:lnTo>
                    <a:pt x="592" y="2861"/>
                  </a:lnTo>
                  <a:lnTo>
                    <a:pt x="584" y="2862"/>
                  </a:lnTo>
                  <a:lnTo>
                    <a:pt x="578" y="2864"/>
                  </a:lnTo>
                  <a:lnTo>
                    <a:pt x="571" y="2869"/>
                  </a:lnTo>
                  <a:lnTo>
                    <a:pt x="566" y="2875"/>
                  </a:lnTo>
                  <a:lnTo>
                    <a:pt x="558" y="2887"/>
                  </a:lnTo>
                  <a:lnTo>
                    <a:pt x="553" y="2898"/>
                  </a:lnTo>
                  <a:lnTo>
                    <a:pt x="551" y="2901"/>
                  </a:lnTo>
                  <a:lnTo>
                    <a:pt x="547" y="2903"/>
                  </a:lnTo>
                  <a:lnTo>
                    <a:pt x="542" y="2906"/>
                  </a:lnTo>
                  <a:lnTo>
                    <a:pt x="537" y="2907"/>
                  </a:lnTo>
                  <a:lnTo>
                    <a:pt x="533" y="2907"/>
                  </a:lnTo>
                  <a:lnTo>
                    <a:pt x="527" y="2906"/>
                  </a:lnTo>
                  <a:lnTo>
                    <a:pt x="521" y="2905"/>
                  </a:lnTo>
                  <a:lnTo>
                    <a:pt x="516" y="2902"/>
                  </a:lnTo>
                  <a:lnTo>
                    <a:pt x="509" y="2901"/>
                  </a:lnTo>
                  <a:lnTo>
                    <a:pt x="501" y="2899"/>
                  </a:lnTo>
                  <a:lnTo>
                    <a:pt x="491" y="2898"/>
                  </a:lnTo>
                  <a:lnTo>
                    <a:pt x="480" y="2896"/>
                  </a:lnTo>
                  <a:lnTo>
                    <a:pt x="457" y="2895"/>
                  </a:lnTo>
                  <a:lnTo>
                    <a:pt x="432" y="2896"/>
                  </a:lnTo>
                  <a:lnTo>
                    <a:pt x="410" y="2895"/>
                  </a:lnTo>
                  <a:lnTo>
                    <a:pt x="394" y="2894"/>
                  </a:lnTo>
                  <a:lnTo>
                    <a:pt x="387" y="2892"/>
                  </a:lnTo>
                  <a:lnTo>
                    <a:pt x="378" y="2888"/>
                  </a:lnTo>
                  <a:lnTo>
                    <a:pt x="370" y="2884"/>
                  </a:lnTo>
                  <a:lnTo>
                    <a:pt x="359" y="2878"/>
                  </a:lnTo>
                  <a:lnTo>
                    <a:pt x="346" y="2870"/>
                  </a:lnTo>
                  <a:lnTo>
                    <a:pt x="332" y="2862"/>
                  </a:lnTo>
                  <a:lnTo>
                    <a:pt x="320" y="2852"/>
                  </a:lnTo>
                  <a:lnTo>
                    <a:pt x="310" y="2846"/>
                  </a:lnTo>
                  <a:lnTo>
                    <a:pt x="306" y="2844"/>
                  </a:lnTo>
                  <a:lnTo>
                    <a:pt x="299" y="2844"/>
                  </a:lnTo>
                  <a:lnTo>
                    <a:pt x="291" y="2845"/>
                  </a:lnTo>
                  <a:lnTo>
                    <a:pt x="284" y="2846"/>
                  </a:lnTo>
                  <a:lnTo>
                    <a:pt x="281" y="2849"/>
                  </a:lnTo>
                  <a:lnTo>
                    <a:pt x="277" y="2854"/>
                  </a:lnTo>
                  <a:lnTo>
                    <a:pt x="272" y="2855"/>
                  </a:lnTo>
                  <a:lnTo>
                    <a:pt x="266" y="2855"/>
                  </a:lnTo>
                  <a:lnTo>
                    <a:pt x="259" y="2855"/>
                  </a:lnTo>
                  <a:lnTo>
                    <a:pt x="251" y="2855"/>
                  </a:lnTo>
                  <a:lnTo>
                    <a:pt x="243" y="2854"/>
                  </a:lnTo>
                  <a:lnTo>
                    <a:pt x="236" y="2852"/>
                  </a:lnTo>
                  <a:lnTo>
                    <a:pt x="228" y="2850"/>
                  </a:lnTo>
                  <a:lnTo>
                    <a:pt x="224" y="2848"/>
                  </a:lnTo>
                  <a:lnTo>
                    <a:pt x="211" y="2836"/>
                  </a:lnTo>
                  <a:lnTo>
                    <a:pt x="199" y="2823"/>
                  </a:lnTo>
                  <a:lnTo>
                    <a:pt x="184" y="2821"/>
                  </a:lnTo>
                  <a:lnTo>
                    <a:pt x="174" y="2818"/>
                  </a:lnTo>
                  <a:lnTo>
                    <a:pt x="165" y="2815"/>
                  </a:lnTo>
                  <a:lnTo>
                    <a:pt x="157" y="2814"/>
                  </a:lnTo>
                  <a:lnTo>
                    <a:pt x="148" y="2814"/>
                  </a:lnTo>
                  <a:lnTo>
                    <a:pt x="138" y="2815"/>
                  </a:lnTo>
                  <a:lnTo>
                    <a:pt x="127" y="2819"/>
                  </a:lnTo>
                  <a:lnTo>
                    <a:pt x="115" y="2820"/>
                  </a:lnTo>
                  <a:lnTo>
                    <a:pt x="108" y="2823"/>
                  </a:lnTo>
                  <a:lnTo>
                    <a:pt x="105" y="2823"/>
                  </a:lnTo>
                  <a:lnTo>
                    <a:pt x="104" y="2819"/>
                  </a:lnTo>
                  <a:lnTo>
                    <a:pt x="105" y="2811"/>
                  </a:lnTo>
                  <a:lnTo>
                    <a:pt x="105" y="2804"/>
                  </a:lnTo>
                  <a:lnTo>
                    <a:pt x="104" y="2796"/>
                  </a:lnTo>
                  <a:lnTo>
                    <a:pt x="102" y="2793"/>
                  </a:lnTo>
                  <a:lnTo>
                    <a:pt x="100" y="2789"/>
                  </a:lnTo>
                  <a:lnTo>
                    <a:pt x="96" y="2787"/>
                  </a:lnTo>
                  <a:lnTo>
                    <a:pt x="93" y="2785"/>
                  </a:lnTo>
                  <a:lnTo>
                    <a:pt x="79" y="2777"/>
                  </a:lnTo>
                  <a:lnTo>
                    <a:pt x="66" y="2770"/>
                  </a:lnTo>
                  <a:lnTo>
                    <a:pt x="60" y="2767"/>
                  </a:lnTo>
                  <a:lnTo>
                    <a:pt x="55" y="2763"/>
                  </a:lnTo>
                  <a:lnTo>
                    <a:pt x="50" y="2758"/>
                  </a:lnTo>
                  <a:lnTo>
                    <a:pt x="48" y="2752"/>
                  </a:lnTo>
                  <a:lnTo>
                    <a:pt x="48" y="2741"/>
                  </a:lnTo>
                  <a:lnTo>
                    <a:pt x="49" y="2728"/>
                  </a:lnTo>
                  <a:lnTo>
                    <a:pt x="49" y="2720"/>
                  </a:lnTo>
                  <a:lnTo>
                    <a:pt x="47" y="2714"/>
                  </a:lnTo>
                  <a:lnTo>
                    <a:pt x="44" y="2711"/>
                  </a:lnTo>
                  <a:lnTo>
                    <a:pt x="42" y="2709"/>
                  </a:lnTo>
                  <a:lnTo>
                    <a:pt x="38" y="2705"/>
                  </a:lnTo>
                  <a:lnTo>
                    <a:pt x="33" y="2703"/>
                  </a:lnTo>
                  <a:lnTo>
                    <a:pt x="25" y="2698"/>
                  </a:lnTo>
                  <a:lnTo>
                    <a:pt x="20" y="2693"/>
                  </a:lnTo>
                  <a:lnTo>
                    <a:pt x="17" y="2689"/>
                  </a:lnTo>
                  <a:lnTo>
                    <a:pt x="14" y="2686"/>
                  </a:lnTo>
                  <a:lnTo>
                    <a:pt x="13" y="2678"/>
                  </a:lnTo>
                  <a:lnTo>
                    <a:pt x="14" y="2668"/>
                  </a:lnTo>
                  <a:lnTo>
                    <a:pt x="13" y="2659"/>
                  </a:lnTo>
                  <a:lnTo>
                    <a:pt x="14" y="2653"/>
                  </a:lnTo>
                  <a:lnTo>
                    <a:pt x="16" y="2650"/>
                  </a:lnTo>
                  <a:lnTo>
                    <a:pt x="18" y="2648"/>
                  </a:lnTo>
                  <a:lnTo>
                    <a:pt x="22" y="2648"/>
                  </a:lnTo>
                  <a:lnTo>
                    <a:pt x="28" y="2647"/>
                  </a:lnTo>
                  <a:lnTo>
                    <a:pt x="33" y="2646"/>
                  </a:lnTo>
                  <a:lnTo>
                    <a:pt x="41" y="2644"/>
                  </a:lnTo>
                  <a:lnTo>
                    <a:pt x="47" y="2641"/>
                  </a:lnTo>
                  <a:lnTo>
                    <a:pt x="54" y="2637"/>
                  </a:lnTo>
                  <a:lnTo>
                    <a:pt x="58" y="2634"/>
                  </a:lnTo>
                  <a:lnTo>
                    <a:pt x="63" y="2629"/>
                  </a:lnTo>
                  <a:lnTo>
                    <a:pt x="68" y="2624"/>
                  </a:lnTo>
                  <a:lnTo>
                    <a:pt x="69" y="2619"/>
                  </a:lnTo>
                  <a:lnTo>
                    <a:pt x="71" y="2610"/>
                  </a:lnTo>
                  <a:lnTo>
                    <a:pt x="73" y="2600"/>
                  </a:lnTo>
                  <a:lnTo>
                    <a:pt x="75" y="2596"/>
                  </a:lnTo>
                  <a:lnTo>
                    <a:pt x="76" y="2593"/>
                  </a:lnTo>
                  <a:lnTo>
                    <a:pt x="80" y="2591"/>
                  </a:lnTo>
                  <a:lnTo>
                    <a:pt x="85" y="2591"/>
                  </a:lnTo>
                  <a:lnTo>
                    <a:pt x="89" y="2592"/>
                  </a:lnTo>
                  <a:lnTo>
                    <a:pt x="94" y="2591"/>
                  </a:lnTo>
                  <a:lnTo>
                    <a:pt x="98" y="2588"/>
                  </a:lnTo>
                  <a:lnTo>
                    <a:pt x="101" y="2586"/>
                  </a:lnTo>
                  <a:lnTo>
                    <a:pt x="102" y="2581"/>
                  </a:lnTo>
                  <a:lnTo>
                    <a:pt x="105" y="2577"/>
                  </a:lnTo>
                  <a:lnTo>
                    <a:pt x="106" y="2571"/>
                  </a:lnTo>
                  <a:lnTo>
                    <a:pt x="106" y="2564"/>
                  </a:lnTo>
                  <a:lnTo>
                    <a:pt x="105" y="2547"/>
                  </a:lnTo>
                  <a:lnTo>
                    <a:pt x="104" y="2530"/>
                  </a:lnTo>
                  <a:lnTo>
                    <a:pt x="102" y="2515"/>
                  </a:lnTo>
                  <a:lnTo>
                    <a:pt x="100" y="2503"/>
                  </a:lnTo>
                  <a:lnTo>
                    <a:pt x="100" y="2498"/>
                  </a:lnTo>
                  <a:lnTo>
                    <a:pt x="100" y="2493"/>
                  </a:lnTo>
                  <a:lnTo>
                    <a:pt x="101" y="2489"/>
                  </a:lnTo>
                  <a:lnTo>
                    <a:pt x="102" y="2484"/>
                  </a:lnTo>
                  <a:lnTo>
                    <a:pt x="108" y="2474"/>
                  </a:lnTo>
                  <a:lnTo>
                    <a:pt x="117" y="2466"/>
                  </a:lnTo>
                  <a:lnTo>
                    <a:pt x="125" y="2458"/>
                  </a:lnTo>
                  <a:lnTo>
                    <a:pt x="131" y="2448"/>
                  </a:lnTo>
                  <a:lnTo>
                    <a:pt x="137" y="2436"/>
                  </a:lnTo>
                  <a:lnTo>
                    <a:pt x="140" y="2422"/>
                  </a:lnTo>
                  <a:lnTo>
                    <a:pt x="143" y="2414"/>
                  </a:lnTo>
                  <a:lnTo>
                    <a:pt x="146" y="2405"/>
                  </a:lnTo>
                  <a:lnTo>
                    <a:pt x="150" y="2397"/>
                  </a:lnTo>
                  <a:lnTo>
                    <a:pt x="155" y="2389"/>
                  </a:lnTo>
                  <a:lnTo>
                    <a:pt x="165" y="2372"/>
                  </a:lnTo>
                  <a:lnTo>
                    <a:pt x="175" y="2358"/>
                  </a:lnTo>
                  <a:lnTo>
                    <a:pt x="184" y="2342"/>
                  </a:lnTo>
                  <a:lnTo>
                    <a:pt x="194" y="2326"/>
                  </a:lnTo>
                  <a:lnTo>
                    <a:pt x="201" y="2308"/>
                  </a:lnTo>
                  <a:lnTo>
                    <a:pt x="208" y="2291"/>
                  </a:lnTo>
                  <a:lnTo>
                    <a:pt x="215" y="2275"/>
                  </a:lnTo>
                  <a:lnTo>
                    <a:pt x="220" y="2260"/>
                  </a:lnTo>
                  <a:lnTo>
                    <a:pt x="222" y="2247"/>
                  </a:lnTo>
                  <a:lnTo>
                    <a:pt x="222" y="2237"/>
                  </a:lnTo>
                  <a:lnTo>
                    <a:pt x="222" y="2232"/>
                  </a:lnTo>
                  <a:lnTo>
                    <a:pt x="220" y="2228"/>
                  </a:lnTo>
                  <a:lnTo>
                    <a:pt x="218" y="2226"/>
                  </a:lnTo>
                  <a:lnTo>
                    <a:pt x="214" y="2224"/>
                  </a:lnTo>
                  <a:lnTo>
                    <a:pt x="211" y="2222"/>
                  </a:lnTo>
                  <a:lnTo>
                    <a:pt x="206" y="2221"/>
                  </a:lnTo>
                  <a:lnTo>
                    <a:pt x="200" y="2220"/>
                  </a:lnTo>
                  <a:lnTo>
                    <a:pt x="194" y="2220"/>
                  </a:lnTo>
                  <a:lnTo>
                    <a:pt x="181" y="2220"/>
                  </a:lnTo>
                  <a:lnTo>
                    <a:pt x="173" y="2219"/>
                  </a:lnTo>
                  <a:lnTo>
                    <a:pt x="169" y="2218"/>
                  </a:lnTo>
                  <a:lnTo>
                    <a:pt x="167" y="2216"/>
                  </a:lnTo>
                  <a:lnTo>
                    <a:pt x="165" y="2214"/>
                  </a:lnTo>
                  <a:lnTo>
                    <a:pt x="164" y="2210"/>
                  </a:lnTo>
                  <a:lnTo>
                    <a:pt x="165" y="2208"/>
                  </a:lnTo>
                  <a:lnTo>
                    <a:pt x="167" y="2206"/>
                  </a:lnTo>
                  <a:lnTo>
                    <a:pt x="173" y="2202"/>
                  </a:lnTo>
                  <a:lnTo>
                    <a:pt x="178" y="2200"/>
                  </a:lnTo>
                  <a:lnTo>
                    <a:pt x="183" y="2196"/>
                  </a:lnTo>
                  <a:lnTo>
                    <a:pt x="186" y="2194"/>
                  </a:lnTo>
                  <a:lnTo>
                    <a:pt x="186" y="2193"/>
                  </a:lnTo>
                  <a:lnTo>
                    <a:pt x="186" y="2190"/>
                  </a:lnTo>
                  <a:lnTo>
                    <a:pt x="184" y="2188"/>
                  </a:lnTo>
                  <a:lnTo>
                    <a:pt x="182" y="2187"/>
                  </a:lnTo>
                  <a:lnTo>
                    <a:pt x="171" y="2177"/>
                  </a:lnTo>
                  <a:lnTo>
                    <a:pt x="159" y="2169"/>
                  </a:lnTo>
                  <a:lnTo>
                    <a:pt x="154" y="2163"/>
                  </a:lnTo>
                  <a:lnTo>
                    <a:pt x="149" y="2157"/>
                  </a:lnTo>
                  <a:lnTo>
                    <a:pt x="143" y="2149"/>
                  </a:lnTo>
                  <a:lnTo>
                    <a:pt x="138" y="2139"/>
                  </a:lnTo>
                  <a:lnTo>
                    <a:pt x="131" y="2118"/>
                  </a:lnTo>
                  <a:lnTo>
                    <a:pt x="125" y="2098"/>
                  </a:lnTo>
                  <a:lnTo>
                    <a:pt x="123" y="2089"/>
                  </a:lnTo>
                  <a:lnTo>
                    <a:pt x="120" y="2081"/>
                  </a:lnTo>
                  <a:lnTo>
                    <a:pt x="117" y="2075"/>
                  </a:lnTo>
                  <a:lnTo>
                    <a:pt x="113" y="2069"/>
                  </a:lnTo>
                  <a:lnTo>
                    <a:pt x="107" y="2062"/>
                  </a:lnTo>
                  <a:lnTo>
                    <a:pt x="104" y="2054"/>
                  </a:lnTo>
                  <a:lnTo>
                    <a:pt x="102" y="2050"/>
                  </a:lnTo>
                  <a:lnTo>
                    <a:pt x="102" y="2046"/>
                  </a:lnTo>
                  <a:lnTo>
                    <a:pt x="102" y="2043"/>
                  </a:lnTo>
                  <a:lnTo>
                    <a:pt x="104" y="2038"/>
                  </a:lnTo>
                  <a:lnTo>
                    <a:pt x="105" y="2035"/>
                  </a:lnTo>
                  <a:lnTo>
                    <a:pt x="105" y="2031"/>
                  </a:lnTo>
                  <a:lnTo>
                    <a:pt x="105" y="2027"/>
                  </a:lnTo>
                  <a:lnTo>
                    <a:pt x="102" y="2026"/>
                  </a:lnTo>
                  <a:lnTo>
                    <a:pt x="100" y="2025"/>
                  </a:lnTo>
                  <a:lnTo>
                    <a:pt x="98" y="2025"/>
                  </a:lnTo>
                  <a:lnTo>
                    <a:pt x="94" y="2025"/>
                  </a:lnTo>
                  <a:lnTo>
                    <a:pt x="91" y="2027"/>
                  </a:lnTo>
                  <a:lnTo>
                    <a:pt x="83" y="2031"/>
                  </a:lnTo>
                  <a:lnTo>
                    <a:pt x="77" y="2032"/>
                  </a:lnTo>
                  <a:lnTo>
                    <a:pt x="75" y="2031"/>
                  </a:lnTo>
                  <a:lnTo>
                    <a:pt x="73" y="2030"/>
                  </a:lnTo>
                  <a:lnTo>
                    <a:pt x="70" y="2027"/>
                  </a:lnTo>
                  <a:lnTo>
                    <a:pt x="68" y="2025"/>
                  </a:lnTo>
                  <a:lnTo>
                    <a:pt x="66" y="2018"/>
                  </a:lnTo>
                  <a:lnTo>
                    <a:pt x="63" y="2013"/>
                  </a:lnTo>
                  <a:lnTo>
                    <a:pt x="61" y="2011"/>
                  </a:lnTo>
                  <a:lnTo>
                    <a:pt x="57" y="2010"/>
                  </a:lnTo>
                  <a:lnTo>
                    <a:pt x="52" y="2008"/>
                  </a:lnTo>
                  <a:lnTo>
                    <a:pt x="47" y="2008"/>
                  </a:lnTo>
                  <a:lnTo>
                    <a:pt x="38" y="2008"/>
                  </a:lnTo>
                  <a:lnTo>
                    <a:pt x="32" y="2007"/>
                  </a:lnTo>
                  <a:lnTo>
                    <a:pt x="26" y="2005"/>
                  </a:lnTo>
                  <a:lnTo>
                    <a:pt x="20" y="2001"/>
                  </a:lnTo>
                  <a:lnTo>
                    <a:pt x="17" y="1998"/>
                  </a:lnTo>
                  <a:lnTo>
                    <a:pt x="13" y="1993"/>
                  </a:lnTo>
                  <a:lnTo>
                    <a:pt x="11" y="1987"/>
                  </a:lnTo>
                  <a:lnTo>
                    <a:pt x="10" y="1980"/>
                  </a:lnTo>
                  <a:lnTo>
                    <a:pt x="7" y="1967"/>
                  </a:lnTo>
                  <a:lnTo>
                    <a:pt x="7" y="1954"/>
                  </a:lnTo>
                  <a:lnTo>
                    <a:pt x="5" y="1943"/>
                  </a:lnTo>
                  <a:lnTo>
                    <a:pt x="3" y="1934"/>
                  </a:lnTo>
                  <a:lnTo>
                    <a:pt x="0" y="1928"/>
                  </a:lnTo>
                  <a:lnTo>
                    <a:pt x="0" y="1923"/>
                  </a:lnTo>
                  <a:lnTo>
                    <a:pt x="1" y="1917"/>
                  </a:lnTo>
                  <a:lnTo>
                    <a:pt x="4" y="1911"/>
                  </a:lnTo>
                  <a:lnTo>
                    <a:pt x="7" y="1900"/>
                  </a:lnTo>
                  <a:lnTo>
                    <a:pt x="11" y="1891"/>
                  </a:lnTo>
                  <a:lnTo>
                    <a:pt x="11" y="1881"/>
                  </a:lnTo>
                  <a:lnTo>
                    <a:pt x="10" y="1869"/>
                  </a:lnTo>
                  <a:lnTo>
                    <a:pt x="10" y="1857"/>
                  </a:lnTo>
                  <a:lnTo>
                    <a:pt x="10" y="1847"/>
                  </a:lnTo>
                  <a:lnTo>
                    <a:pt x="11" y="1842"/>
                  </a:lnTo>
                  <a:lnTo>
                    <a:pt x="12" y="1837"/>
                  </a:lnTo>
                  <a:lnTo>
                    <a:pt x="13" y="1833"/>
                  </a:lnTo>
                  <a:lnTo>
                    <a:pt x="16" y="1828"/>
                  </a:lnTo>
                  <a:lnTo>
                    <a:pt x="19" y="1824"/>
                  </a:lnTo>
                  <a:lnTo>
                    <a:pt x="23" y="1821"/>
                  </a:lnTo>
                  <a:lnTo>
                    <a:pt x="28" y="1819"/>
                  </a:lnTo>
                  <a:lnTo>
                    <a:pt x="32" y="1818"/>
                  </a:lnTo>
                  <a:lnTo>
                    <a:pt x="41" y="1817"/>
                  </a:lnTo>
                  <a:lnTo>
                    <a:pt x="47" y="1815"/>
                  </a:lnTo>
                  <a:lnTo>
                    <a:pt x="49" y="1811"/>
                  </a:lnTo>
                  <a:lnTo>
                    <a:pt x="52" y="1804"/>
                  </a:lnTo>
                  <a:lnTo>
                    <a:pt x="55" y="1796"/>
                  </a:lnTo>
                  <a:lnTo>
                    <a:pt x="60" y="1789"/>
                  </a:lnTo>
                  <a:lnTo>
                    <a:pt x="63" y="1785"/>
                  </a:lnTo>
                  <a:lnTo>
                    <a:pt x="68" y="1783"/>
                  </a:lnTo>
                  <a:lnTo>
                    <a:pt x="73" y="1780"/>
                  </a:lnTo>
                  <a:lnTo>
                    <a:pt x="80" y="1779"/>
                  </a:lnTo>
                  <a:lnTo>
                    <a:pt x="86" y="1777"/>
                  </a:lnTo>
                  <a:lnTo>
                    <a:pt x="92" y="1773"/>
                  </a:lnTo>
                  <a:lnTo>
                    <a:pt x="95" y="1768"/>
                  </a:lnTo>
                  <a:lnTo>
                    <a:pt x="98" y="1761"/>
                  </a:lnTo>
                  <a:lnTo>
                    <a:pt x="99" y="1755"/>
                  </a:lnTo>
                  <a:lnTo>
                    <a:pt x="100" y="1749"/>
                  </a:lnTo>
                  <a:lnTo>
                    <a:pt x="100" y="1743"/>
                  </a:lnTo>
                  <a:lnTo>
                    <a:pt x="99" y="1737"/>
                  </a:lnTo>
                  <a:lnTo>
                    <a:pt x="98" y="1734"/>
                  </a:lnTo>
                  <a:lnTo>
                    <a:pt x="95" y="1728"/>
                  </a:lnTo>
                  <a:lnTo>
                    <a:pt x="92" y="1723"/>
                  </a:lnTo>
                  <a:lnTo>
                    <a:pt x="88" y="1718"/>
                  </a:lnTo>
                  <a:lnTo>
                    <a:pt x="80" y="1708"/>
                  </a:lnTo>
                  <a:lnTo>
                    <a:pt x="73" y="1701"/>
                  </a:lnTo>
                  <a:lnTo>
                    <a:pt x="71" y="1697"/>
                  </a:lnTo>
                  <a:lnTo>
                    <a:pt x="69" y="1692"/>
                  </a:lnTo>
                  <a:lnTo>
                    <a:pt x="68" y="1685"/>
                  </a:lnTo>
                  <a:lnTo>
                    <a:pt x="68" y="1679"/>
                  </a:lnTo>
                  <a:lnTo>
                    <a:pt x="69" y="1671"/>
                  </a:lnTo>
                  <a:lnTo>
                    <a:pt x="71" y="1664"/>
                  </a:lnTo>
                  <a:lnTo>
                    <a:pt x="75" y="1658"/>
                  </a:lnTo>
                  <a:lnTo>
                    <a:pt x="80" y="1652"/>
                  </a:lnTo>
                  <a:lnTo>
                    <a:pt x="94" y="1639"/>
                  </a:lnTo>
                  <a:lnTo>
                    <a:pt x="110" y="1623"/>
                  </a:lnTo>
                  <a:lnTo>
                    <a:pt x="124" y="1610"/>
                  </a:lnTo>
                  <a:lnTo>
                    <a:pt x="136" y="1601"/>
                  </a:lnTo>
                  <a:lnTo>
                    <a:pt x="140" y="1598"/>
                  </a:lnTo>
                  <a:lnTo>
                    <a:pt x="145" y="1597"/>
                  </a:lnTo>
                  <a:lnTo>
                    <a:pt x="150" y="1598"/>
                  </a:lnTo>
                  <a:lnTo>
                    <a:pt x="155" y="1600"/>
                  </a:lnTo>
                  <a:lnTo>
                    <a:pt x="158" y="1602"/>
                  </a:lnTo>
                  <a:lnTo>
                    <a:pt x="163" y="1606"/>
                  </a:lnTo>
                  <a:lnTo>
                    <a:pt x="167" y="1609"/>
                  </a:lnTo>
                  <a:lnTo>
                    <a:pt x="170" y="1614"/>
                  </a:lnTo>
                  <a:lnTo>
                    <a:pt x="174" y="1620"/>
                  </a:lnTo>
                  <a:lnTo>
                    <a:pt x="178" y="1623"/>
                  </a:lnTo>
                  <a:lnTo>
                    <a:pt x="183" y="1627"/>
                  </a:lnTo>
                  <a:lnTo>
                    <a:pt x="189" y="1630"/>
                  </a:lnTo>
                  <a:lnTo>
                    <a:pt x="195" y="1632"/>
                  </a:lnTo>
                  <a:lnTo>
                    <a:pt x="202" y="1633"/>
                  </a:lnTo>
                  <a:lnTo>
                    <a:pt x="209" y="1632"/>
                  </a:lnTo>
                  <a:lnTo>
                    <a:pt x="215" y="1630"/>
                  </a:lnTo>
                  <a:lnTo>
                    <a:pt x="221" y="1627"/>
                  </a:lnTo>
                  <a:lnTo>
                    <a:pt x="226" y="1622"/>
                  </a:lnTo>
                  <a:lnTo>
                    <a:pt x="230" y="1617"/>
                  </a:lnTo>
                  <a:lnTo>
                    <a:pt x="233" y="1613"/>
                  </a:lnTo>
                  <a:lnTo>
                    <a:pt x="236" y="1608"/>
                  </a:lnTo>
                  <a:lnTo>
                    <a:pt x="239" y="1604"/>
                  </a:lnTo>
                  <a:lnTo>
                    <a:pt x="243" y="1603"/>
                  </a:lnTo>
                  <a:lnTo>
                    <a:pt x="247" y="1602"/>
                  </a:lnTo>
                  <a:lnTo>
                    <a:pt x="253" y="1602"/>
                  </a:lnTo>
                  <a:lnTo>
                    <a:pt x="257" y="1602"/>
                  </a:lnTo>
                  <a:lnTo>
                    <a:pt x="261" y="1602"/>
                  </a:lnTo>
                  <a:lnTo>
                    <a:pt x="263" y="1600"/>
                  </a:lnTo>
                  <a:lnTo>
                    <a:pt x="265" y="1596"/>
                  </a:lnTo>
                  <a:lnTo>
                    <a:pt x="268" y="1589"/>
                  </a:lnTo>
                  <a:lnTo>
                    <a:pt x="268" y="1585"/>
                  </a:lnTo>
                  <a:lnTo>
                    <a:pt x="270" y="1582"/>
                  </a:lnTo>
                  <a:lnTo>
                    <a:pt x="272" y="1578"/>
                  </a:lnTo>
                  <a:lnTo>
                    <a:pt x="275" y="1576"/>
                  </a:lnTo>
                  <a:lnTo>
                    <a:pt x="281" y="1571"/>
                  </a:lnTo>
                  <a:lnTo>
                    <a:pt x="288" y="1570"/>
                  </a:lnTo>
                  <a:lnTo>
                    <a:pt x="291" y="1569"/>
                  </a:lnTo>
                  <a:lnTo>
                    <a:pt x="295" y="1567"/>
                  </a:lnTo>
                  <a:lnTo>
                    <a:pt x="296" y="1566"/>
                  </a:lnTo>
                  <a:lnTo>
                    <a:pt x="299" y="1564"/>
                  </a:lnTo>
                  <a:lnTo>
                    <a:pt x="299" y="1560"/>
                  </a:lnTo>
                  <a:lnTo>
                    <a:pt x="299" y="1557"/>
                  </a:lnTo>
                  <a:lnTo>
                    <a:pt x="297" y="1552"/>
                  </a:lnTo>
                  <a:lnTo>
                    <a:pt x="295" y="1547"/>
                  </a:lnTo>
                  <a:lnTo>
                    <a:pt x="293" y="1535"/>
                  </a:lnTo>
                  <a:lnTo>
                    <a:pt x="290" y="1525"/>
                  </a:lnTo>
                  <a:lnTo>
                    <a:pt x="291" y="1515"/>
                  </a:lnTo>
                  <a:lnTo>
                    <a:pt x="293" y="1506"/>
                  </a:lnTo>
                  <a:lnTo>
                    <a:pt x="294" y="1496"/>
                  </a:lnTo>
                  <a:lnTo>
                    <a:pt x="294" y="1484"/>
                  </a:lnTo>
                  <a:lnTo>
                    <a:pt x="295" y="1472"/>
                  </a:lnTo>
                  <a:lnTo>
                    <a:pt x="299" y="1458"/>
                  </a:lnTo>
                  <a:lnTo>
                    <a:pt x="303" y="1447"/>
                  </a:lnTo>
                  <a:lnTo>
                    <a:pt x="307" y="1438"/>
                  </a:lnTo>
                  <a:lnTo>
                    <a:pt x="309" y="1433"/>
                  </a:lnTo>
                  <a:lnTo>
                    <a:pt x="310" y="1428"/>
                  </a:lnTo>
                  <a:lnTo>
                    <a:pt x="312" y="1422"/>
                  </a:lnTo>
                  <a:lnTo>
                    <a:pt x="312" y="1417"/>
                  </a:lnTo>
                  <a:lnTo>
                    <a:pt x="310" y="1403"/>
                  </a:lnTo>
                  <a:lnTo>
                    <a:pt x="307" y="1393"/>
                  </a:lnTo>
                  <a:lnTo>
                    <a:pt x="304" y="1388"/>
                  </a:lnTo>
                  <a:lnTo>
                    <a:pt x="301" y="1383"/>
                  </a:lnTo>
                  <a:lnTo>
                    <a:pt x="297" y="1380"/>
                  </a:lnTo>
                  <a:lnTo>
                    <a:pt x="293" y="1376"/>
                  </a:lnTo>
                  <a:lnTo>
                    <a:pt x="282" y="1368"/>
                  </a:lnTo>
                  <a:lnTo>
                    <a:pt x="275" y="1361"/>
                  </a:lnTo>
                  <a:lnTo>
                    <a:pt x="271" y="1356"/>
                  </a:lnTo>
                  <a:lnTo>
                    <a:pt x="269" y="1351"/>
                  </a:lnTo>
                  <a:lnTo>
                    <a:pt x="268" y="1345"/>
                  </a:lnTo>
                  <a:lnTo>
                    <a:pt x="268" y="1338"/>
                  </a:lnTo>
                  <a:lnTo>
                    <a:pt x="269" y="1321"/>
                  </a:lnTo>
                  <a:lnTo>
                    <a:pt x="269" y="1302"/>
                  </a:lnTo>
                  <a:lnTo>
                    <a:pt x="268" y="1294"/>
                  </a:lnTo>
                  <a:lnTo>
                    <a:pt x="268" y="1286"/>
                  </a:lnTo>
                  <a:lnTo>
                    <a:pt x="266" y="1279"/>
                  </a:lnTo>
                  <a:lnTo>
                    <a:pt x="265" y="1274"/>
                  </a:lnTo>
                  <a:lnTo>
                    <a:pt x="262" y="1269"/>
                  </a:lnTo>
                  <a:lnTo>
                    <a:pt x="258" y="1267"/>
                  </a:lnTo>
                  <a:lnTo>
                    <a:pt x="255" y="1266"/>
                  </a:lnTo>
                  <a:lnTo>
                    <a:pt x="250" y="1264"/>
                  </a:lnTo>
                  <a:lnTo>
                    <a:pt x="240" y="1264"/>
                  </a:lnTo>
                  <a:lnTo>
                    <a:pt x="231" y="1266"/>
                  </a:lnTo>
                  <a:lnTo>
                    <a:pt x="220" y="1266"/>
                  </a:lnTo>
                  <a:lnTo>
                    <a:pt x="208" y="1266"/>
                  </a:lnTo>
                  <a:lnTo>
                    <a:pt x="194" y="1263"/>
                  </a:lnTo>
                  <a:lnTo>
                    <a:pt x="178" y="1258"/>
                  </a:lnTo>
                  <a:lnTo>
                    <a:pt x="164" y="1251"/>
                  </a:lnTo>
                  <a:lnTo>
                    <a:pt x="154" y="1243"/>
                  </a:lnTo>
                  <a:lnTo>
                    <a:pt x="149" y="1239"/>
                  </a:lnTo>
                  <a:lnTo>
                    <a:pt x="145" y="1235"/>
                  </a:lnTo>
                  <a:lnTo>
                    <a:pt x="143" y="1231"/>
                  </a:lnTo>
                  <a:lnTo>
                    <a:pt x="140" y="1226"/>
                  </a:lnTo>
                  <a:lnTo>
                    <a:pt x="137" y="1219"/>
                  </a:lnTo>
                  <a:lnTo>
                    <a:pt x="134" y="1216"/>
                  </a:lnTo>
                  <a:lnTo>
                    <a:pt x="130" y="1214"/>
                  </a:lnTo>
                  <a:lnTo>
                    <a:pt x="121" y="1214"/>
                  </a:lnTo>
                  <a:lnTo>
                    <a:pt x="117" y="1214"/>
                  </a:lnTo>
                  <a:lnTo>
                    <a:pt x="113" y="1213"/>
                  </a:lnTo>
                  <a:lnTo>
                    <a:pt x="111" y="1212"/>
                  </a:lnTo>
                  <a:lnTo>
                    <a:pt x="108" y="1211"/>
                  </a:lnTo>
                  <a:lnTo>
                    <a:pt x="108" y="1209"/>
                  </a:lnTo>
                  <a:lnTo>
                    <a:pt x="108" y="1206"/>
                  </a:lnTo>
                  <a:lnTo>
                    <a:pt x="110" y="1203"/>
                  </a:lnTo>
                  <a:lnTo>
                    <a:pt x="112" y="1199"/>
                  </a:lnTo>
                  <a:lnTo>
                    <a:pt x="115" y="1195"/>
                  </a:lnTo>
                  <a:lnTo>
                    <a:pt x="118" y="1192"/>
                  </a:lnTo>
                  <a:lnTo>
                    <a:pt x="119" y="1188"/>
                  </a:lnTo>
                  <a:lnTo>
                    <a:pt x="119" y="1185"/>
                  </a:lnTo>
                  <a:lnTo>
                    <a:pt x="120" y="1178"/>
                  </a:lnTo>
                  <a:lnTo>
                    <a:pt x="120" y="1172"/>
                  </a:lnTo>
                  <a:lnTo>
                    <a:pt x="121" y="1169"/>
                  </a:lnTo>
                  <a:lnTo>
                    <a:pt x="121" y="1167"/>
                  </a:lnTo>
                  <a:lnTo>
                    <a:pt x="124" y="1166"/>
                  </a:lnTo>
                  <a:lnTo>
                    <a:pt x="125" y="1165"/>
                  </a:lnTo>
                  <a:lnTo>
                    <a:pt x="130" y="1166"/>
                  </a:lnTo>
                  <a:lnTo>
                    <a:pt x="136" y="1170"/>
                  </a:lnTo>
                  <a:lnTo>
                    <a:pt x="139" y="1173"/>
                  </a:lnTo>
                  <a:lnTo>
                    <a:pt x="143" y="1174"/>
                  </a:lnTo>
                  <a:lnTo>
                    <a:pt x="146" y="1174"/>
                  </a:lnTo>
                  <a:lnTo>
                    <a:pt x="149" y="1173"/>
                  </a:lnTo>
                  <a:lnTo>
                    <a:pt x="152" y="1172"/>
                  </a:lnTo>
                  <a:lnTo>
                    <a:pt x="155" y="1169"/>
                  </a:lnTo>
                  <a:lnTo>
                    <a:pt x="156" y="1165"/>
                  </a:lnTo>
                  <a:lnTo>
                    <a:pt x="156" y="1161"/>
                  </a:lnTo>
                  <a:lnTo>
                    <a:pt x="154" y="1150"/>
                  </a:lnTo>
                  <a:lnTo>
                    <a:pt x="151" y="1140"/>
                  </a:lnTo>
                  <a:lnTo>
                    <a:pt x="151" y="1135"/>
                  </a:lnTo>
                  <a:lnTo>
                    <a:pt x="152" y="1130"/>
                  </a:lnTo>
                  <a:lnTo>
                    <a:pt x="155" y="1128"/>
                  </a:lnTo>
                  <a:lnTo>
                    <a:pt x="159" y="1125"/>
                  </a:lnTo>
                  <a:lnTo>
                    <a:pt x="169" y="1124"/>
                  </a:lnTo>
                  <a:lnTo>
                    <a:pt x="177" y="1123"/>
                  </a:lnTo>
                  <a:lnTo>
                    <a:pt x="184" y="1121"/>
                  </a:lnTo>
                  <a:lnTo>
                    <a:pt x="193" y="1116"/>
                  </a:lnTo>
                  <a:lnTo>
                    <a:pt x="200" y="1110"/>
                  </a:lnTo>
                  <a:lnTo>
                    <a:pt x="208" y="1105"/>
                  </a:lnTo>
                  <a:lnTo>
                    <a:pt x="219" y="1102"/>
                  </a:lnTo>
                  <a:lnTo>
                    <a:pt x="234" y="1098"/>
                  </a:lnTo>
                  <a:lnTo>
                    <a:pt x="252" y="1096"/>
                  </a:lnTo>
                  <a:lnTo>
                    <a:pt x="268" y="1091"/>
                  </a:lnTo>
                  <a:lnTo>
                    <a:pt x="274" y="1087"/>
                  </a:lnTo>
                  <a:lnTo>
                    <a:pt x="280" y="1084"/>
                  </a:lnTo>
                  <a:lnTo>
                    <a:pt x="284" y="1080"/>
                  </a:lnTo>
                  <a:lnTo>
                    <a:pt x="288" y="1077"/>
                  </a:lnTo>
                  <a:lnTo>
                    <a:pt x="293" y="1067"/>
                  </a:lnTo>
                  <a:lnTo>
                    <a:pt x="296" y="1060"/>
                  </a:lnTo>
                  <a:lnTo>
                    <a:pt x="296" y="1056"/>
                  </a:lnTo>
                  <a:lnTo>
                    <a:pt x="296" y="1053"/>
                  </a:lnTo>
                  <a:lnTo>
                    <a:pt x="295" y="1050"/>
                  </a:lnTo>
                  <a:lnTo>
                    <a:pt x="293" y="1047"/>
                  </a:lnTo>
                  <a:lnTo>
                    <a:pt x="290" y="1044"/>
                  </a:lnTo>
                  <a:lnTo>
                    <a:pt x="288" y="1043"/>
                  </a:lnTo>
                  <a:lnTo>
                    <a:pt x="284" y="1043"/>
                  </a:lnTo>
                  <a:lnTo>
                    <a:pt x="280" y="1044"/>
                  </a:lnTo>
                  <a:lnTo>
                    <a:pt x="271" y="1046"/>
                  </a:lnTo>
                  <a:lnTo>
                    <a:pt x="263" y="1049"/>
                  </a:lnTo>
                  <a:lnTo>
                    <a:pt x="258" y="1049"/>
                  </a:lnTo>
                  <a:lnTo>
                    <a:pt x="253" y="1049"/>
                  </a:lnTo>
                  <a:lnTo>
                    <a:pt x="247" y="1049"/>
                  </a:lnTo>
                  <a:lnTo>
                    <a:pt x="241" y="1047"/>
                  </a:lnTo>
                  <a:lnTo>
                    <a:pt x="236" y="1044"/>
                  </a:lnTo>
                  <a:lnTo>
                    <a:pt x="230" y="1042"/>
                  </a:lnTo>
                  <a:lnTo>
                    <a:pt x="225" y="1040"/>
                  </a:lnTo>
                  <a:lnTo>
                    <a:pt x="221" y="1036"/>
                  </a:lnTo>
                  <a:lnTo>
                    <a:pt x="219" y="1031"/>
                  </a:lnTo>
                  <a:lnTo>
                    <a:pt x="217" y="1025"/>
                  </a:lnTo>
                  <a:lnTo>
                    <a:pt x="215" y="1017"/>
                  </a:lnTo>
                  <a:lnTo>
                    <a:pt x="214" y="1010"/>
                  </a:lnTo>
                  <a:lnTo>
                    <a:pt x="212" y="992"/>
                  </a:lnTo>
                  <a:lnTo>
                    <a:pt x="209" y="976"/>
                  </a:lnTo>
                  <a:lnTo>
                    <a:pt x="208" y="967"/>
                  </a:lnTo>
                  <a:lnTo>
                    <a:pt x="206" y="960"/>
                  </a:lnTo>
                  <a:lnTo>
                    <a:pt x="203" y="954"/>
                  </a:lnTo>
                  <a:lnTo>
                    <a:pt x="200" y="947"/>
                  </a:lnTo>
                  <a:lnTo>
                    <a:pt x="193" y="936"/>
                  </a:lnTo>
                  <a:lnTo>
                    <a:pt x="183" y="927"/>
                  </a:lnTo>
                  <a:lnTo>
                    <a:pt x="175" y="917"/>
                  </a:lnTo>
                  <a:lnTo>
                    <a:pt x="167" y="904"/>
                  </a:lnTo>
                  <a:lnTo>
                    <a:pt x="163" y="898"/>
                  </a:lnTo>
                  <a:lnTo>
                    <a:pt x="159" y="891"/>
                  </a:lnTo>
                  <a:lnTo>
                    <a:pt x="157" y="884"/>
                  </a:lnTo>
                  <a:lnTo>
                    <a:pt x="156" y="876"/>
                  </a:lnTo>
                  <a:lnTo>
                    <a:pt x="154" y="869"/>
                  </a:lnTo>
                  <a:lnTo>
                    <a:pt x="150" y="858"/>
                  </a:lnTo>
                  <a:lnTo>
                    <a:pt x="145" y="848"/>
                  </a:lnTo>
                  <a:lnTo>
                    <a:pt x="139" y="836"/>
                  </a:lnTo>
                  <a:lnTo>
                    <a:pt x="127" y="815"/>
                  </a:lnTo>
                  <a:lnTo>
                    <a:pt x="117" y="797"/>
                  </a:lnTo>
                  <a:lnTo>
                    <a:pt x="106" y="783"/>
                  </a:lnTo>
                  <a:lnTo>
                    <a:pt x="96" y="770"/>
                  </a:lnTo>
                  <a:lnTo>
                    <a:pt x="87" y="758"/>
                  </a:lnTo>
                  <a:lnTo>
                    <a:pt x="77" y="750"/>
                  </a:lnTo>
                  <a:lnTo>
                    <a:pt x="73" y="745"/>
                  </a:lnTo>
                  <a:lnTo>
                    <a:pt x="69" y="740"/>
                  </a:lnTo>
                  <a:lnTo>
                    <a:pt x="66" y="735"/>
                  </a:lnTo>
                  <a:lnTo>
                    <a:pt x="64" y="730"/>
                  </a:lnTo>
                  <a:lnTo>
                    <a:pt x="63" y="724"/>
                  </a:lnTo>
                  <a:lnTo>
                    <a:pt x="63" y="718"/>
                  </a:lnTo>
                  <a:lnTo>
                    <a:pt x="66" y="712"/>
                  </a:lnTo>
                  <a:lnTo>
                    <a:pt x="68" y="706"/>
                  </a:lnTo>
                  <a:lnTo>
                    <a:pt x="73" y="700"/>
                  </a:lnTo>
                  <a:lnTo>
                    <a:pt x="76" y="696"/>
                  </a:lnTo>
                  <a:lnTo>
                    <a:pt x="80" y="693"/>
                  </a:lnTo>
                  <a:lnTo>
                    <a:pt x="83" y="690"/>
                  </a:lnTo>
                  <a:lnTo>
                    <a:pt x="92" y="688"/>
                  </a:lnTo>
                  <a:lnTo>
                    <a:pt x="100" y="686"/>
                  </a:lnTo>
                  <a:lnTo>
                    <a:pt x="104" y="684"/>
                  </a:lnTo>
                  <a:lnTo>
                    <a:pt x="107" y="682"/>
                  </a:lnTo>
                  <a:lnTo>
                    <a:pt x="110" y="677"/>
                  </a:lnTo>
                  <a:lnTo>
                    <a:pt x="111" y="674"/>
                  </a:lnTo>
                  <a:lnTo>
                    <a:pt x="111" y="669"/>
                  </a:lnTo>
                  <a:lnTo>
                    <a:pt x="110" y="664"/>
                  </a:lnTo>
                  <a:lnTo>
                    <a:pt x="107" y="659"/>
                  </a:lnTo>
                  <a:lnTo>
                    <a:pt x="102" y="656"/>
                  </a:lnTo>
                  <a:lnTo>
                    <a:pt x="94" y="649"/>
                  </a:lnTo>
                  <a:lnTo>
                    <a:pt x="87" y="640"/>
                  </a:lnTo>
                  <a:lnTo>
                    <a:pt x="85" y="637"/>
                  </a:lnTo>
                  <a:lnTo>
                    <a:pt x="83" y="631"/>
                  </a:lnTo>
                  <a:lnTo>
                    <a:pt x="83" y="626"/>
                  </a:lnTo>
                  <a:lnTo>
                    <a:pt x="86" y="620"/>
                  </a:lnTo>
                  <a:lnTo>
                    <a:pt x="87" y="615"/>
                  </a:lnTo>
                  <a:lnTo>
                    <a:pt x="87" y="611"/>
                  </a:lnTo>
                  <a:lnTo>
                    <a:pt x="86" y="606"/>
                  </a:lnTo>
                  <a:lnTo>
                    <a:pt x="85" y="601"/>
                  </a:lnTo>
                  <a:lnTo>
                    <a:pt x="79" y="594"/>
                  </a:lnTo>
                  <a:lnTo>
                    <a:pt x="74" y="586"/>
                  </a:lnTo>
                  <a:lnTo>
                    <a:pt x="73" y="581"/>
                  </a:lnTo>
                  <a:lnTo>
                    <a:pt x="71" y="576"/>
                  </a:lnTo>
                  <a:lnTo>
                    <a:pt x="73" y="570"/>
                  </a:lnTo>
                  <a:lnTo>
                    <a:pt x="75" y="564"/>
                  </a:lnTo>
                  <a:lnTo>
                    <a:pt x="79" y="558"/>
                  </a:lnTo>
                  <a:lnTo>
                    <a:pt x="82" y="554"/>
                  </a:lnTo>
                  <a:lnTo>
                    <a:pt x="87" y="548"/>
                  </a:lnTo>
                  <a:lnTo>
                    <a:pt x="93" y="543"/>
                  </a:lnTo>
                  <a:lnTo>
                    <a:pt x="99" y="539"/>
                  </a:lnTo>
                  <a:lnTo>
                    <a:pt x="105" y="537"/>
                  </a:lnTo>
                  <a:lnTo>
                    <a:pt x="110" y="536"/>
                  </a:lnTo>
                  <a:lnTo>
                    <a:pt x="115" y="535"/>
                  </a:lnTo>
                  <a:lnTo>
                    <a:pt x="129" y="535"/>
                  </a:lnTo>
                  <a:lnTo>
                    <a:pt x="148" y="537"/>
                  </a:lnTo>
                  <a:lnTo>
                    <a:pt x="164" y="539"/>
                  </a:lnTo>
                  <a:lnTo>
                    <a:pt x="174" y="539"/>
                  </a:lnTo>
                  <a:lnTo>
                    <a:pt x="176" y="537"/>
                  </a:lnTo>
                  <a:lnTo>
                    <a:pt x="177" y="535"/>
                  </a:lnTo>
                  <a:lnTo>
                    <a:pt x="177" y="530"/>
                  </a:lnTo>
                  <a:lnTo>
                    <a:pt x="177" y="525"/>
                  </a:lnTo>
                  <a:lnTo>
                    <a:pt x="175" y="506"/>
                  </a:lnTo>
                  <a:lnTo>
                    <a:pt x="171" y="481"/>
                  </a:lnTo>
                  <a:lnTo>
                    <a:pt x="168" y="456"/>
                  </a:lnTo>
                  <a:lnTo>
                    <a:pt x="167" y="440"/>
                  </a:lnTo>
                  <a:lnTo>
                    <a:pt x="167" y="425"/>
                  </a:lnTo>
                  <a:lnTo>
                    <a:pt x="170" y="407"/>
                  </a:lnTo>
                  <a:lnTo>
                    <a:pt x="174" y="390"/>
                  </a:lnTo>
                  <a:lnTo>
                    <a:pt x="180" y="373"/>
                  </a:lnTo>
                  <a:lnTo>
                    <a:pt x="184" y="366"/>
                  </a:lnTo>
                  <a:lnTo>
                    <a:pt x="188" y="360"/>
                  </a:lnTo>
                  <a:lnTo>
                    <a:pt x="193" y="354"/>
                  </a:lnTo>
                  <a:lnTo>
                    <a:pt x="199" y="350"/>
                  </a:lnTo>
                  <a:lnTo>
                    <a:pt x="205" y="347"/>
                  </a:lnTo>
                  <a:lnTo>
                    <a:pt x="211" y="344"/>
                  </a:lnTo>
                  <a:lnTo>
                    <a:pt x="217" y="343"/>
                  </a:lnTo>
                  <a:lnTo>
                    <a:pt x="224" y="342"/>
                  </a:lnTo>
                  <a:lnTo>
                    <a:pt x="236" y="340"/>
                  </a:lnTo>
                  <a:lnTo>
                    <a:pt x="244" y="336"/>
                  </a:lnTo>
                  <a:lnTo>
                    <a:pt x="247" y="334"/>
                  </a:lnTo>
                  <a:lnTo>
                    <a:pt x="250" y="330"/>
                  </a:lnTo>
                  <a:lnTo>
                    <a:pt x="252" y="327"/>
                  </a:lnTo>
                  <a:lnTo>
                    <a:pt x="252" y="322"/>
                  </a:lnTo>
                  <a:lnTo>
                    <a:pt x="252" y="310"/>
                  </a:lnTo>
                  <a:lnTo>
                    <a:pt x="252" y="296"/>
                  </a:lnTo>
                  <a:lnTo>
                    <a:pt x="252" y="289"/>
                  </a:lnTo>
                  <a:lnTo>
                    <a:pt x="253" y="283"/>
                  </a:lnTo>
                  <a:lnTo>
                    <a:pt x="256" y="277"/>
                  </a:lnTo>
                  <a:lnTo>
                    <a:pt x="258" y="272"/>
                  </a:lnTo>
                  <a:lnTo>
                    <a:pt x="263" y="270"/>
                  </a:lnTo>
                  <a:lnTo>
                    <a:pt x="268" y="266"/>
                  </a:lnTo>
                  <a:lnTo>
                    <a:pt x="274" y="265"/>
                  </a:lnTo>
                  <a:lnTo>
                    <a:pt x="280" y="264"/>
                  </a:lnTo>
                  <a:lnTo>
                    <a:pt x="291" y="262"/>
                  </a:lnTo>
                  <a:lnTo>
                    <a:pt x="303" y="264"/>
                  </a:lnTo>
                  <a:lnTo>
                    <a:pt x="315" y="266"/>
                  </a:lnTo>
                  <a:lnTo>
                    <a:pt x="326" y="266"/>
                  </a:lnTo>
                  <a:lnTo>
                    <a:pt x="331" y="265"/>
                  </a:lnTo>
                  <a:lnTo>
                    <a:pt x="335" y="264"/>
                  </a:lnTo>
                  <a:lnTo>
                    <a:pt x="339" y="261"/>
                  </a:lnTo>
                  <a:lnTo>
                    <a:pt x="344" y="259"/>
                  </a:lnTo>
                  <a:lnTo>
                    <a:pt x="351" y="252"/>
                  </a:lnTo>
                  <a:lnTo>
                    <a:pt x="357" y="247"/>
                  </a:lnTo>
                  <a:lnTo>
                    <a:pt x="359" y="246"/>
                  </a:lnTo>
                  <a:lnTo>
                    <a:pt x="363" y="245"/>
                  </a:lnTo>
                  <a:lnTo>
                    <a:pt x="365" y="246"/>
                  </a:lnTo>
                  <a:lnTo>
                    <a:pt x="367" y="247"/>
                  </a:lnTo>
                  <a:lnTo>
                    <a:pt x="370" y="249"/>
                  </a:lnTo>
                  <a:lnTo>
                    <a:pt x="371" y="252"/>
                  </a:lnTo>
                  <a:lnTo>
                    <a:pt x="372" y="255"/>
                  </a:lnTo>
                  <a:lnTo>
                    <a:pt x="371" y="258"/>
                  </a:lnTo>
                  <a:lnTo>
                    <a:pt x="369" y="265"/>
                  </a:lnTo>
                  <a:lnTo>
                    <a:pt x="365" y="271"/>
                  </a:lnTo>
                  <a:lnTo>
                    <a:pt x="364" y="274"/>
                  </a:lnTo>
                  <a:lnTo>
                    <a:pt x="363" y="278"/>
                  </a:lnTo>
                  <a:lnTo>
                    <a:pt x="363" y="284"/>
                  </a:lnTo>
                  <a:lnTo>
                    <a:pt x="363" y="289"/>
                  </a:lnTo>
                  <a:lnTo>
                    <a:pt x="364" y="300"/>
                  </a:lnTo>
                  <a:lnTo>
                    <a:pt x="367" y="310"/>
                  </a:lnTo>
                  <a:lnTo>
                    <a:pt x="372" y="321"/>
                  </a:lnTo>
                  <a:lnTo>
                    <a:pt x="377" y="331"/>
                  </a:lnTo>
                  <a:lnTo>
                    <a:pt x="382" y="343"/>
                  </a:lnTo>
                  <a:lnTo>
                    <a:pt x="385" y="356"/>
                  </a:lnTo>
                  <a:lnTo>
                    <a:pt x="387" y="369"/>
                  </a:lnTo>
                  <a:lnTo>
                    <a:pt x="385" y="380"/>
                  </a:lnTo>
                  <a:lnTo>
                    <a:pt x="384" y="388"/>
                  </a:lnTo>
                  <a:lnTo>
                    <a:pt x="383" y="397"/>
                  </a:lnTo>
                  <a:lnTo>
                    <a:pt x="382" y="409"/>
                  </a:lnTo>
                  <a:lnTo>
                    <a:pt x="382" y="422"/>
                  </a:lnTo>
                  <a:lnTo>
                    <a:pt x="382" y="435"/>
                  </a:lnTo>
                  <a:lnTo>
                    <a:pt x="382" y="444"/>
                  </a:lnTo>
                  <a:lnTo>
                    <a:pt x="382" y="461"/>
                  </a:lnTo>
                  <a:lnTo>
                    <a:pt x="382" y="479"/>
                  </a:lnTo>
                  <a:lnTo>
                    <a:pt x="382" y="482"/>
                  </a:lnTo>
                  <a:lnTo>
                    <a:pt x="383" y="486"/>
                  </a:lnTo>
                  <a:lnTo>
                    <a:pt x="384" y="487"/>
                  </a:lnTo>
                  <a:lnTo>
                    <a:pt x="387" y="488"/>
                  </a:lnTo>
                  <a:lnTo>
                    <a:pt x="392" y="489"/>
                  </a:lnTo>
                  <a:lnTo>
                    <a:pt x="402" y="488"/>
                  </a:lnTo>
                  <a:lnTo>
                    <a:pt x="419" y="486"/>
                  </a:lnTo>
                  <a:lnTo>
                    <a:pt x="440" y="483"/>
                  </a:lnTo>
                  <a:lnTo>
                    <a:pt x="451" y="482"/>
                  </a:lnTo>
                  <a:lnTo>
                    <a:pt x="461" y="482"/>
                  </a:lnTo>
                  <a:lnTo>
                    <a:pt x="471" y="483"/>
                  </a:lnTo>
                  <a:lnTo>
                    <a:pt x="477" y="486"/>
                  </a:lnTo>
                  <a:lnTo>
                    <a:pt x="483" y="488"/>
                  </a:lnTo>
                  <a:lnTo>
                    <a:pt x="486" y="491"/>
                  </a:lnTo>
                  <a:lnTo>
                    <a:pt x="490" y="492"/>
                  </a:lnTo>
                  <a:lnTo>
                    <a:pt x="494" y="492"/>
                  </a:lnTo>
                  <a:lnTo>
                    <a:pt x="496" y="491"/>
                  </a:lnTo>
                  <a:lnTo>
                    <a:pt x="498" y="488"/>
                  </a:lnTo>
                  <a:lnTo>
                    <a:pt x="499" y="485"/>
                  </a:lnTo>
                  <a:lnTo>
                    <a:pt x="502" y="481"/>
                  </a:lnTo>
                  <a:lnTo>
                    <a:pt x="504" y="472"/>
                  </a:lnTo>
                  <a:lnTo>
                    <a:pt x="507" y="466"/>
                  </a:lnTo>
                  <a:lnTo>
                    <a:pt x="509" y="463"/>
                  </a:lnTo>
                  <a:lnTo>
                    <a:pt x="511" y="462"/>
                  </a:lnTo>
                  <a:lnTo>
                    <a:pt x="515" y="461"/>
                  </a:lnTo>
                  <a:lnTo>
                    <a:pt x="518" y="461"/>
                  </a:lnTo>
                  <a:lnTo>
                    <a:pt x="523" y="461"/>
                  </a:lnTo>
                  <a:lnTo>
                    <a:pt x="527" y="460"/>
                  </a:lnTo>
                  <a:lnTo>
                    <a:pt x="529" y="459"/>
                  </a:lnTo>
                  <a:lnTo>
                    <a:pt x="532" y="455"/>
                  </a:lnTo>
                  <a:lnTo>
                    <a:pt x="532" y="453"/>
                  </a:lnTo>
                  <a:lnTo>
                    <a:pt x="532" y="449"/>
                  </a:lnTo>
                  <a:lnTo>
                    <a:pt x="530" y="447"/>
                  </a:lnTo>
                  <a:lnTo>
                    <a:pt x="529" y="443"/>
                  </a:lnTo>
                  <a:lnTo>
                    <a:pt x="527" y="441"/>
                  </a:lnTo>
                  <a:lnTo>
                    <a:pt x="524" y="437"/>
                  </a:lnTo>
                  <a:lnTo>
                    <a:pt x="524" y="435"/>
                  </a:lnTo>
                  <a:lnTo>
                    <a:pt x="523" y="431"/>
                  </a:lnTo>
                  <a:lnTo>
                    <a:pt x="524" y="429"/>
                  </a:lnTo>
                  <a:lnTo>
                    <a:pt x="527" y="426"/>
                  </a:lnTo>
                  <a:lnTo>
                    <a:pt x="530" y="425"/>
                  </a:lnTo>
                  <a:lnTo>
                    <a:pt x="535" y="423"/>
                  </a:lnTo>
                  <a:lnTo>
                    <a:pt x="542" y="422"/>
                  </a:lnTo>
                  <a:lnTo>
                    <a:pt x="549" y="418"/>
                  </a:lnTo>
                  <a:lnTo>
                    <a:pt x="559" y="413"/>
                  </a:lnTo>
                  <a:lnTo>
                    <a:pt x="568" y="409"/>
                  </a:lnTo>
                  <a:lnTo>
                    <a:pt x="589" y="396"/>
                  </a:lnTo>
                  <a:lnTo>
                    <a:pt x="606" y="382"/>
                  </a:lnTo>
                  <a:lnTo>
                    <a:pt x="622" y="369"/>
                  </a:lnTo>
                  <a:lnTo>
                    <a:pt x="637" y="356"/>
                  </a:lnTo>
                  <a:lnTo>
                    <a:pt x="652" y="344"/>
                  </a:lnTo>
                  <a:lnTo>
                    <a:pt x="665" y="336"/>
                  </a:lnTo>
                  <a:lnTo>
                    <a:pt x="671" y="333"/>
                  </a:lnTo>
                  <a:lnTo>
                    <a:pt x="677" y="330"/>
                  </a:lnTo>
                  <a:lnTo>
                    <a:pt x="683" y="329"/>
                  </a:lnTo>
                  <a:lnTo>
                    <a:pt x="688" y="329"/>
                  </a:lnTo>
                  <a:lnTo>
                    <a:pt x="693" y="330"/>
                  </a:lnTo>
                  <a:lnTo>
                    <a:pt x="698" y="333"/>
                  </a:lnTo>
                  <a:lnTo>
                    <a:pt x="702" y="337"/>
                  </a:lnTo>
                  <a:lnTo>
                    <a:pt x="705" y="343"/>
                  </a:lnTo>
                  <a:lnTo>
                    <a:pt x="711" y="355"/>
                  </a:lnTo>
                  <a:lnTo>
                    <a:pt x="715" y="366"/>
                  </a:lnTo>
                  <a:lnTo>
                    <a:pt x="718" y="374"/>
                  </a:lnTo>
                  <a:lnTo>
                    <a:pt x="722" y="384"/>
                  </a:lnTo>
                  <a:lnTo>
                    <a:pt x="725" y="387"/>
                  </a:lnTo>
                  <a:lnTo>
                    <a:pt x="729" y="390"/>
                  </a:lnTo>
                  <a:lnTo>
                    <a:pt x="734" y="391"/>
                  </a:lnTo>
                  <a:lnTo>
                    <a:pt x="740" y="391"/>
                  </a:lnTo>
                  <a:lnTo>
                    <a:pt x="744" y="390"/>
                  </a:lnTo>
                  <a:lnTo>
                    <a:pt x="750" y="386"/>
                  </a:lnTo>
                  <a:lnTo>
                    <a:pt x="755" y="382"/>
                  </a:lnTo>
                  <a:lnTo>
                    <a:pt x="760" y="378"/>
                  </a:lnTo>
                  <a:lnTo>
                    <a:pt x="767" y="367"/>
                  </a:lnTo>
                  <a:lnTo>
                    <a:pt x="774" y="357"/>
                  </a:lnTo>
                  <a:lnTo>
                    <a:pt x="782" y="349"/>
                  </a:lnTo>
                  <a:lnTo>
                    <a:pt x="790" y="342"/>
                  </a:lnTo>
                  <a:lnTo>
                    <a:pt x="793" y="338"/>
                  </a:lnTo>
                  <a:lnTo>
                    <a:pt x="797" y="333"/>
                  </a:lnTo>
                  <a:lnTo>
                    <a:pt x="800" y="325"/>
                  </a:lnTo>
                  <a:lnTo>
                    <a:pt x="804" y="317"/>
                  </a:lnTo>
                  <a:lnTo>
                    <a:pt x="807" y="309"/>
                  </a:lnTo>
                  <a:lnTo>
                    <a:pt x="811" y="300"/>
                  </a:lnTo>
                  <a:lnTo>
                    <a:pt x="816" y="293"/>
                  </a:lnTo>
                  <a:lnTo>
                    <a:pt x="820" y="287"/>
                  </a:lnTo>
                  <a:lnTo>
                    <a:pt x="826" y="281"/>
                  </a:lnTo>
                  <a:lnTo>
                    <a:pt x="832" y="279"/>
                  </a:lnTo>
                  <a:lnTo>
                    <a:pt x="838" y="277"/>
                  </a:lnTo>
                  <a:lnTo>
                    <a:pt x="843" y="278"/>
                  </a:lnTo>
                  <a:lnTo>
                    <a:pt x="847" y="279"/>
                  </a:lnTo>
                  <a:lnTo>
                    <a:pt x="850" y="283"/>
                  </a:lnTo>
                  <a:lnTo>
                    <a:pt x="853" y="286"/>
                  </a:lnTo>
                  <a:lnTo>
                    <a:pt x="854" y="292"/>
                  </a:lnTo>
                  <a:lnTo>
                    <a:pt x="855" y="303"/>
                  </a:lnTo>
                  <a:lnTo>
                    <a:pt x="857" y="311"/>
                  </a:lnTo>
                  <a:lnTo>
                    <a:pt x="860" y="312"/>
                  </a:lnTo>
                  <a:lnTo>
                    <a:pt x="862" y="312"/>
                  </a:lnTo>
                  <a:lnTo>
                    <a:pt x="864" y="311"/>
                  </a:lnTo>
                  <a:lnTo>
                    <a:pt x="867" y="309"/>
                  </a:lnTo>
                  <a:lnTo>
                    <a:pt x="870" y="305"/>
                  </a:lnTo>
                  <a:lnTo>
                    <a:pt x="873" y="303"/>
                  </a:lnTo>
                  <a:lnTo>
                    <a:pt x="875" y="300"/>
                  </a:lnTo>
                  <a:lnTo>
                    <a:pt x="879" y="299"/>
                  </a:lnTo>
                  <a:lnTo>
                    <a:pt x="882" y="299"/>
                  </a:lnTo>
                  <a:lnTo>
                    <a:pt x="886" y="300"/>
                  </a:lnTo>
                  <a:lnTo>
                    <a:pt x="889" y="302"/>
                  </a:lnTo>
                  <a:lnTo>
                    <a:pt x="894" y="303"/>
                  </a:lnTo>
                  <a:lnTo>
                    <a:pt x="900" y="305"/>
                  </a:lnTo>
                  <a:lnTo>
                    <a:pt x="906" y="306"/>
                  </a:lnTo>
                  <a:lnTo>
                    <a:pt x="912" y="306"/>
                  </a:lnTo>
                  <a:lnTo>
                    <a:pt x="918" y="306"/>
                  </a:lnTo>
                  <a:lnTo>
                    <a:pt x="931" y="304"/>
                  </a:lnTo>
                  <a:lnTo>
                    <a:pt x="944" y="302"/>
                  </a:lnTo>
                  <a:lnTo>
                    <a:pt x="956" y="298"/>
                  </a:lnTo>
                  <a:lnTo>
                    <a:pt x="967" y="292"/>
                  </a:lnTo>
                  <a:lnTo>
                    <a:pt x="976" y="285"/>
                  </a:lnTo>
                  <a:lnTo>
                    <a:pt x="986" y="279"/>
                  </a:lnTo>
                  <a:lnTo>
                    <a:pt x="995" y="274"/>
                  </a:lnTo>
                  <a:lnTo>
                    <a:pt x="1003" y="268"/>
                  </a:lnTo>
                  <a:lnTo>
                    <a:pt x="1006" y="265"/>
                  </a:lnTo>
                  <a:lnTo>
                    <a:pt x="1007" y="261"/>
                  </a:lnTo>
                  <a:lnTo>
                    <a:pt x="1007" y="256"/>
                  </a:lnTo>
                  <a:lnTo>
                    <a:pt x="1005" y="251"/>
                  </a:lnTo>
                  <a:lnTo>
                    <a:pt x="999" y="239"/>
                  </a:lnTo>
                  <a:lnTo>
                    <a:pt x="992" y="227"/>
                  </a:lnTo>
                  <a:lnTo>
                    <a:pt x="986" y="214"/>
                  </a:lnTo>
                  <a:lnTo>
                    <a:pt x="981" y="201"/>
                  </a:lnTo>
                  <a:lnTo>
                    <a:pt x="980" y="195"/>
                  </a:lnTo>
                  <a:lnTo>
                    <a:pt x="979" y="190"/>
                  </a:lnTo>
                  <a:lnTo>
                    <a:pt x="979" y="186"/>
                  </a:lnTo>
                  <a:lnTo>
                    <a:pt x="980" y="184"/>
                  </a:lnTo>
                  <a:lnTo>
                    <a:pt x="982" y="183"/>
                  </a:lnTo>
                  <a:lnTo>
                    <a:pt x="984" y="182"/>
                  </a:lnTo>
                  <a:lnTo>
                    <a:pt x="988" y="183"/>
                  </a:lnTo>
                  <a:lnTo>
                    <a:pt x="993" y="184"/>
                  </a:lnTo>
                  <a:lnTo>
                    <a:pt x="996" y="186"/>
                  </a:lnTo>
                  <a:lnTo>
                    <a:pt x="1001" y="188"/>
                  </a:lnTo>
                  <a:lnTo>
                    <a:pt x="1005" y="188"/>
                  </a:lnTo>
                  <a:lnTo>
                    <a:pt x="1007" y="186"/>
                  </a:lnTo>
                  <a:lnTo>
                    <a:pt x="1009" y="185"/>
                  </a:lnTo>
                  <a:lnTo>
                    <a:pt x="1011" y="183"/>
                  </a:lnTo>
                  <a:lnTo>
                    <a:pt x="1012" y="179"/>
                  </a:lnTo>
                  <a:lnTo>
                    <a:pt x="1011" y="173"/>
                  </a:lnTo>
                  <a:lnTo>
                    <a:pt x="1007" y="163"/>
                  </a:lnTo>
                  <a:lnTo>
                    <a:pt x="1003" y="152"/>
                  </a:lnTo>
                  <a:lnTo>
                    <a:pt x="1000" y="140"/>
                  </a:lnTo>
                  <a:lnTo>
                    <a:pt x="999" y="123"/>
                  </a:lnTo>
                  <a:lnTo>
                    <a:pt x="1000" y="114"/>
                  </a:lnTo>
                  <a:lnTo>
                    <a:pt x="1002" y="107"/>
                  </a:lnTo>
                  <a:lnTo>
                    <a:pt x="1005" y="101"/>
                  </a:lnTo>
                  <a:lnTo>
                    <a:pt x="1009" y="96"/>
                  </a:lnTo>
                  <a:lnTo>
                    <a:pt x="1020" y="88"/>
                  </a:lnTo>
                  <a:lnTo>
                    <a:pt x="1032" y="79"/>
                  </a:lnTo>
                  <a:lnTo>
                    <a:pt x="1039" y="76"/>
                  </a:lnTo>
                  <a:lnTo>
                    <a:pt x="1045" y="73"/>
                  </a:lnTo>
                  <a:lnTo>
                    <a:pt x="1051" y="71"/>
                  </a:lnTo>
                  <a:lnTo>
                    <a:pt x="1058" y="70"/>
                  </a:lnTo>
                  <a:lnTo>
                    <a:pt x="1074" y="67"/>
                  </a:lnTo>
                  <a:lnTo>
                    <a:pt x="1093" y="69"/>
                  </a:lnTo>
                  <a:lnTo>
                    <a:pt x="1103" y="69"/>
                  </a:lnTo>
                  <a:lnTo>
                    <a:pt x="1116" y="69"/>
                  </a:lnTo>
                  <a:lnTo>
                    <a:pt x="1128" y="67"/>
                  </a:lnTo>
                  <a:lnTo>
                    <a:pt x="1140" y="65"/>
                  </a:lnTo>
                  <a:lnTo>
                    <a:pt x="1151" y="63"/>
                  </a:lnTo>
                  <a:lnTo>
                    <a:pt x="1160" y="59"/>
                  </a:lnTo>
                  <a:lnTo>
                    <a:pt x="1164" y="57"/>
                  </a:lnTo>
                  <a:lnTo>
                    <a:pt x="1168" y="54"/>
                  </a:lnTo>
                  <a:lnTo>
                    <a:pt x="1170" y="52"/>
                  </a:lnTo>
                  <a:lnTo>
                    <a:pt x="1171" y="50"/>
                  </a:lnTo>
                  <a:lnTo>
                    <a:pt x="1172" y="39"/>
                  </a:lnTo>
                  <a:lnTo>
                    <a:pt x="1175" y="28"/>
                  </a:lnTo>
                  <a:lnTo>
                    <a:pt x="1176" y="23"/>
                  </a:lnTo>
                  <a:lnTo>
                    <a:pt x="1178" y="20"/>
                  </a:lnTo>
                  <a:lnTo>
                    <a:pt x="1182" y="16"/>
                  </a:lnTo>
                  <a:lnTo>
                    <a:pt x="1188" y="15"/>
                  </a:lnTo>
                  <a:lnTo>
                    <a:pt x="1201" y="14"/>
                  </a:lnTo>
                  <a:lnTo>
                    <a:pt x="1214" y="13"/>
                  </a:lnTo>
                  <a:lnTo>
                    <a:pt x="1221" y="13"/>
                  </a:lnTo>
                  <a:lnTo>
                    <a:pt x="1229" y="10"/>
                  </a:lnTo>
                  <a:lnTo>
                    <a:pt x="1238" y="8"/>
                  </a:lnTo>
                  <a:lnTo>
                    <a:pt x="1250" y="4"/>
                  </a:lnTo>
                  <a:lnTo>
                    <a:pt x="1260" y="1"/>
                  </a:lnTo>
                  <a:lnTo>
                    <a:pt x="1270" y="0"/>
                  </a:lnTo>
                  <a:lnTo>
                    <a:pt x="1278" y="0"/>
                  </a:lnTo>
                  <a:lnTo>
                    <a:pt x="1285" y="0"/>
                  </a:lnTo>
                  <a:lnTo>
                    <a:pt x="1291" y="3"/>
                  </a:lnTo>
                  <a:lnTo>
                    <a:pt x="1296" y="7"/>
                  </a:lnTo>
                  <a:lnTo>
                    <a:pt x="1301" y="12"/>
                  </a:lnTo>
                  <a:lnTo>
                    <a:pt x="1304" y="18"/>
                  </a:lnTo>
                  <a:lnTo>
                    <a:pt x="1314" y="33"/>
                  </a:lnTo>
                  <a:lnTo>
                    <a:pt x="1324" y="48"/>
                  </a:lnTo>
                  <a:lnTo>
                    <a:pt x="1336" y="64"/>
                  </a:lnTo>
                  <a:lnTo>
                    <a:pt x="1348" y="78"/>
                  </a:lnTo>
                  <a:lnTo>
                    <a:pt x="1354" y="84"/>
                  </a:lnTo>
                  <a:lnTo>
                    <a:pt x="1358" y="89"/>
                  </a:lnTo>
                  <a:lnTo>
                    <a:pt x="1361" y="95"/>
                  </a:lnTo>
                  <a:lnTo>
                    <a:pt x="1365" y="100"/>
                  </a:lnTo>
                  <a:lnTo>
                    <a:pt x="1366" y="106"/>
                  </a:lnTo>
                  <a:lnTo>
                    <a:pt x="1367" y="110"/>
                  </a:lnTo>
                  <a:lnTo>
                    <a:pt x="1368" y="116"/>
                  </a:lnTo>
                  <a:lnTo>
                    <a:pt x="1368" y="121"/>
                  </a:lnTo>
                  <a:lnTo>
                    <a:pt x="1367" y="126"/>
                  </a:lnTo>
                  <a:lnTo>
                    <a:pt x="1366" y="129"/>
                  </a:lnTo>
                  <a:lnTo>
                    <a:pt x="1364" y="133"/>
                  </a:lnTo>
                  <a:lnTo>
                    <a:pt x="1362" y="135"/>
                  </a:lnTo>
                  <a:lnTo>
                    <a:pt x="1357" y="141"/>
                  </a:lnTo>
                  <a:lnTo>
                    <a:pt x="1353" y="147"/>
                  </a:lnTo>
                  <a:lnTo>
                    <a:pt x="1351" y="149"/>
                  </a:lnTo>
                  <a:lnTo>
                    <a:pt x="1351" y="152"/>
                  </a:lnTo>
                  <a:lnTo>
                    <a:pt x="1352" y="154"/>
                  </a:lnTo>
                  <a:lnTo>
                    <a:pt x="1354" y="155"/>
                  </a:lnTo>
                  <a:lnTo>
                    <a:pt x="1360" y="159"/>
                  </a:lnTo>
                  <a:lnTo>
                    <a:pt x="1367" y="161"/>
                  </a:lnTo>
                  <a:lnTo>
                    <a:pt x="1376" y="166"/>
                  </a:lnTo>
                  <a:lnTo>
                    <a:pt x="1384" y="173"/>
                  </a:lnTo>
                  <a:lnTo>
                    <a:pt x="1387" y="178"/>
                  </a:lnTo>
                  <a:lnTo>
                    <a:pt x="1392" y="183"/>
                  </a:lnTo>
                  <a:lnTo>
                    <a:pt x="1395" y="190"/>
                  </a:lnTo>
                  <a:lnTo>
                    <a:pt x="1397" y="196"/>
                  </a:lnTo>
                  <a:lnTo>
                    <a:pt x="1399" y="203"/>
                  </a:lnTo>
                  <a:lnTo>
                    <a:pt x="1403" y="209"/>
                  </a:lnTo>
                  <a:lnTo>
                    <a:pt x="1406" y="212"/>
                  </a:lnTo>
                  <a:lnTo>
                    <a:pt x="1410" y="216"/>
                  </a:lnTo>
                  <a:lnTo>
                    <a:pt x="1415" y="218"/>
                  </a:lnTo>
                  <a:lnTo>
                    <a:pt x="1420" y="218"/>
                  </a:lnTo>
                  <a:lnTo>
                    <a:pt x="1424" y="217"/>
                  </a:lnTo>
                  <a:lnTo>
                    <a:pt x="1429" y="215"/>
                  </a:lnTo>
                  <a:lnTo>
                    <a:pt x="1435" y="212"/>
                  </a:lnTo>
                  <a:lnTo>
                    <a:pt x="1440" y="211"/>
                  </a:lnTo>
                  <a:lnTo>
                    <a:pt x="1445" y="211"/>
                  </a:lnTo>
                  <a:lnTo>
                    <a:pt x="1449" y="214"/>
                  </a:lnTo>
                  <a:lnTo>
                    <a:pt x="1453" y="216"/>
                  </a:lnTo>
                  <a:lnTo>
                    <a:pt x="1456" y="221"/>
                  </a:lnTo>
                  <a:lnTo>
                    <a:pt x="1460" y="227"/>
                  </a:lnTo>
                  <a:lnTo>
                    <a:pt x="1461" y="234"/>
                  </a:lnTo>
                  <a:lnTo>
                    <a:pt x="1462" y="247"/>
                  </a:lnTo>
                  <a:lnTo>
                    <a:pt x="1464" y="256"/>
                  </a:lnTo>
                  <a:lnTo>
                    <a:pt x="1462" y="265"/>
                  </a:lnTo>
                  <a:lnTo>
                    <a:pt x="1462" y="273"/>
                  </a:lnTo>
                  <a:lnTo>
                    <a:pt x="1462" y="281"/>
                  </a:lnTo>
                  <a:lnTo>
                    <a:pt x="1465" y="289"/>
                  </a:lnTo>
                  <a:lnTo>
                    <a:pt x="1467" y="294"/>
                  </a:lnTo>
                  <a:lnTo>
                    <a:pt x="1471" y="300"/>
                  </a:lnTo>
                  <a:lnTo>
                    <a:pt x="1473" y="304"/>
                  </a:lnTo>
                  <a:lnTo>
                    <a:pt x="1473" y="308"/>
                  </a:lnTo>
                  <a:lnTo>
                    <a:pt x="1474" y="314"/>
                  </a:lnTo>
                  <a:lnTo>
                    <a:pt x="1473" y="318"/>
                  </a:lnTo>
                  <a:lnTo>
                    <a:pt x="1472" y="329"/>
                  </a:lnTo>
                  <a:lnTo>
                    <a:pt x="1468" y="338"/>
                  </a:lnTo>
                  <a:lnTo>
                    <a:pt x="1466" y="341"/>
                  </a:lnTo>
                  <a:lnTo>
                    <a:pt x="1462" y="343"/>
                  </a:lnTo>
                  <a:lnTo>
                    <a:pt x="1460" y="344"/>
                  </a:lnTo>
                  <a:lnTo>
                    <a:pt x="1456" y="344"/>
                  </a:lnTo>
                  <a:lnTo>
                    <a:pt x="1448" y="341"/>
                  </a:lnTo>
                  <a:lnTo>
                    <a:pt x="1440" y="336"/>
                  </a:lnTo>
                  <a:lnTo>
                    <a:pt x="1433" y="331"/>
                  </a:lnTo>
                  <a:lnTo>
                    <a:pt x="1424" y="329"/>
                  </a:lnTo>
                  <a:lnTo>
                    <a:pt x="1421" y="329"/>
                  </a:lnTo>
                  <a:lnTo>
                    <a:pt x="1418" y="330"/>
                  </a:lnTo>
                  <a:lnTo>
                    <a:pt x="1415" y="333"/>
                  </a:lnTo>
                  <a:lnTo>
                    <a:pt x="1412" y="336"/>
                  </a:lnTo>
                  <a:lnTo>
                    <a:pt x="1410" y="341"/>
                  </a:lnTo>
                  <a:lnTo>
                    <a:pt x="1410" y="347"/>
                  </a:lnTo>
                  <a:lnTo>
                    <a:pt x="1410" y="353"/>
                  </a:lnTo>
                  <a:lnTo>
                    <a:pt x="1411" y="359"/>
                  </a:lnTo>
                  <a:lnTo>
                    <a:pt x="1414" y="365"/>
                  </a:lnTo>
                  <a:lnTo>
                    <a:pt x="1416" y="371"/>
                  </a:lnTo>
                  <a:lnTo>
                    <a:pt x="1420" y="377"/>
                  </a:lnTo>
                  <a:lnTo>
                    <a:pt x="1424" y="381"/>
                  </a:lnTo>
                  <a:lnTo>
                    <a:pt x="1434" y="391"/>
                  </a:lnTo>
                  <a:lnTo>
                    <a:pt x="1446" y="403"/>
                  </a:lnTo>
                  <a:lnTo>
                    <a:pt x="1458" y="415"/>
                  </a:lnTo>
                  <a:lnTo>
                    <a:pt x="1468" y="428"/>
                  </a:lnTo>
                  <a:lnTo>
                    <a:pt x="1472" y="434"/>
                  </a:lnTo>
                  <a:lnTo>
                    <a:pt x="1475" y="440"/>
                  </a:lnTo>
                  <a:lnTo>
                    <a:pt x="1477" y="444"/>
                  </a:lnTo>
                  <a:lnTo>
                    <a:pt x="1478" y="449"/>
                  </a:lnTo>
                  <a:lnTo>
                    <a:pt x="1478" y="459"/>
                  </a:lnTo>
                  <a:lnTo>
                    <a:pt x="1477" y="467"/>
                  </a:lnTo>
                  <a:lnTo>
                    <a:pt x="1475" y="475"/>
                  </a:lnTo>
                  <a:lnTo>
                    <a:pt x="1475" y="482"/>
                  </a:lnTo>
                  <a:lnTo>
                    <a:pt x="1477" y="485"/>
                  </a:lnTo>
                  <a:lnTo>
                    <a:pt x="1479" y="487"/>
                  </a:lnTo>
                  <a:lnTo>
                    <a:pt x="1481" y="489"/>
                  </a:lnTo>
                  <a:lnTo>
                    <a:pt x="1485" y="492"/>
                  </a:lnTo>
                  <a:lnTo>
                    <a:pt x="1492" y="497"/>
                  </a:lnTo>
                  <a:lnTo>
                    <a:pt x="1496" y="501"/>
                  </a:lnTo>
                  <a:lnTo>
                    <a:pt x="1497" y="507"/>
                  </a:lnTo>
                  <a:lnTo>
                    <a:pt x="1497" y="517"/>
                  </a:lnTo>
                  <a:lnTo>
                    <a:pt x="1498" y="526"/>
                  </a:lnTo>
                  <a:lnTo>
                    <a:pt x="1499" y="535"/>
                  </a:lnTo>
                  <a:lnTo>
                    <a:pt x="1500" y="538"/>
                  </a:lnTo>
                  <a:lnTo>
                    <a:pt x="1503" y="541"/>
                  </a:lnTo>
                  <a:lnTo>
                    <a:pt x="1505" y="542"/>
                  </a:lnTo>
                  <a:lnTo>
                    <a:pt x="1508" y="543"/>
                  </a:lnTo>
                  <a:lnTo>
                    <a:pt x="1511" y="543"/>
                  </a:lnTo>
                  <a:lnTo>
                    <a:pt x="1515" y="541"/>
                  </a:lnTo>
                  <a:lnTo>
                    <a:pt x="1518" y="538"/>
                  </a:lnTo>
                  <a:lnTo>
                    <a:pt x="1523" y="535"/>
                  </a:lnTo>
                  <a:lnTo>
                    <a:pt x="1528" y="531"/>
                  </a:lnTo>
                  <a:lnTo>
                    <a:pt x="1532" y="529"/>
                  </a:lnTo>
                  <a:lnTo>
                    <a:pt x="1538" y="526"/>
                  </a:lnTo>
                  <a:lnTo>
                    <a:pt x="1544" y="524"/>
                  </a:lnTo>
                  <a:lnTo>
                    <a:pt x="1557" y="523"/>
                  </a:lnTo>
                  <a:lnTo>
                    <a:pt x="1571" y="523"/>
                  </a:lnTo>
                  <a:lnTo>
                    <a:pt x="1585" y="523"/>
                  </a:lnTo>
                  <a:lnTo>
                    <a:pt x="1601" y="523"/>
                  </a:lnTo>
                  <a:lnTo>
                    <a:pt x="1622" y="520"/>
                  </a:lnTo>
                  <a:lnTo>
                    <a:pt x="1638" y="518"/>
                  </a:lnTo>
                  <a:lnTo>
                    <a:pt x="1647" y="517"/>
                  </a:lnTo>
                  <a:lnTo>
                    <a:pt x="1654" y="517"/>
                  </a:lnTo>
                  <a:lnTo>
                    <a:pt x="1660" y="518"/>
                  </a:lnTo>
                  <a:lnTo>
                    <a:pt x="1666" y="522"/>
                  </a:lnTo>
                  <a:lnTo>
                    <a:pt x="1672" y="526"/>
                  </a:lnTo>
                  <a:lnTo>
                    <a:pt x="1679" y="530"/>
                  </a:lnTo>
                  <a:lnTo>
                    <a:pt x="1686" y="532"/>
                  </a:lnTo>
                  <a:lnTo>
                    <a:pt x="1693" y="533"/>
                  </a:lnTo>
                  <a:lnTo>
                    <a:pt x="1701" y="535"/>
                  </a:lnTo>
                  <a:lnTo>
                    <a:pt x="1711" y="535"/>
                  </a:lnTo>
                  <a:lnTo>
                    <a:pt x="1720" y="535"/>
                  </a:lnTo>
                  <a:lnTo>
                    <a:pt x="1731" y="532"/>
                  </a:lnTo>
                  <a:lnTo>
                    <a:pt x="1749" y="529"/>
                  </a:lnTo>
                  <a:lnTo>
                    <a:pt x="1763" y="524"/>
                  </a:lnTo>
                  <a:lnTo>
                    <a:pt x="1769" y="523"/>
                  </a:lnTo>
                  <a:lnTo>
                    <a:pt x="1773" y="522"/>
                  </a:lnTo>
                  <a:lnTo>
                    <a:pt x="1776" y="522"/>
                  </a:lnTo>
                  <a:lnTo>
                    <a:pt x="1779" y="524"/>
                  </a:lnTo>
                  <a:lnTo>
                    <a:pt x="1779" y="527"/>
                  </a:lnTo>
                  <a:lnTo>
                    <a:pt x="1777" y="533"/>
                  </a:lnTo>
                  <a:lnTo>
                    <a:pt x="1774" y="543"/>
                  </a:lnTo>
                  <a:lnTo>
                    <a:pt x="1769" y="556"/>
                  </a:lnTo>
                  <a:lnTo>
                    <a:pt x="1764" y="571"/>
                  </a:lnTo>
                  <a:lnTo>
                    <a:pt x="1758" y="588"/>
                  </a:lnTo>
                  <a:lnTo>
                    <a:pt x="1755" y="598"/>
                  </a:lnTo>
                  <a:lnTo>
                    <a:pt x="1751" y="605"/>
                  </a:lnTo>
                  <a:lnTo>
                    <a:pt x="1748" y="611"/>
                  </a:lnTo>
                  <a:lnTo>
                    <a:pt x="1744" y="615"/>
                  </a:lnTo>
                  <a:lnTo>
                    <a:pt x="1738" y="617"/>
                  </a:lnTo>
                  <a:lnTo>
                    <a:pt x="1731" y="618"/>
                  </a:lnTo>
                  <a:lnTo>
                    <a:pt x="1724" y="619"/>
                  </a:lnTo>
                  <a:lnTo>
                    <a:pt x="1714" y="619"/>
                  </a:lnTo>
                  <a:lnTo>
                    <a:pt x="1707" y="620"/>
                  </a:lnTo>
                  <a:lnTo>
                    <a:pt x="1700" y="623"/>
                  </a:lnTo>
                  <a:lnTo>
                    <a:pt x="1697" y="624"/>
                  </a:lnTo>
                  <a:lnTo>
                    <a:pt x="1694" y="625"/>
                  </a:lnTo>
                  <a:lnTo>
                    <a:pt x="1692" y="627"/>
                  </a:lnTo>
                  <a:lnTo>
                    <a:pt x="1691" y="631"/>
                  </a:lnTo>
                  <a:lnTo>
                    <a:pt x="1691" y="633"/>
                  </a:lnTo>
                  <a:lnTo>
                    <a:pt x="1691" y="636"/>
                  </a:lnTo>
                  <a:lnTo>
                    <a:pt x="1693" y="638"/>
                  </a:lnTo>
                  <a:lnTo>
                    <a:pt x="1695" y="642"/>
                  </a:lnTo>
                  <a:lnTo>
                    <a:pt x="1701" y="646"/>
                  </a:lnTo>
                  <a:lnTo>
                    <a:pt x="1710" y="652"/>
                  </a:lnTo>
                  <a:lnTo>
                    <a:pt x="1717" y="658"/>
                  </a:lnTo>
                  <a:lnTo>
                    <a:pt x="1724" y="664"/>
                  </a:lnTo>
                  <a:lnTo>
                    <a:pt x="1726" y="669"/>
                  </a:lnTo>
                  <a:lnTo>
                    <a:pt x="1727" y="672"/>
                  </a:lnTo>
                  <a:lnTo>
                    <a:pt x="1729" y="677"/>
                  </a:lnTo>
                  <a:lnTo>
                    <a:pt x="1727" y="682"/>
                  </a:lnTo>
                  <a:lnTo>
                    <a:pt x="1726" y="684"/>
                  </a:lnTo>
                  <a:lnTo>
                    <a:pt x="1721" y="687"/>
                  </a:lnTo>
                  <a:lnTo>
                    <a:pt x="1716" y="689"/>
                  </a:lnTo>
                  <a:lnTo>
                    <a:pt x="1710" y="690"/>
                  </a:lnTo>
                  <a:lnTo>
                    <a:pt x="1697" y="694"/>
                  </a:lnTo>
                  <a:lnTo>
                    <a:pt x="1688" y="697"/>
                  </a:lnTo>
                  <a:lnTo>
                    <a:pt x="1683" y="703"/>
                  </a:lnTo>
                  <a:lnTo>
                    <a:pt x="1680" y="709"/>
                  </a:lnTo>
                  <a:lnTo>
                    <a:pt x="1677" y="715"/>
                  </a:lnTo>
                  <a:lnTo>
                    <a:pt x="1676" y="722"/>
                  </a:lnTo>
                  <a:lnTo>
                    <a:pt x="1676" y="728"/>
                  </a:lnTo>
                  <a:lnTo>
                    <a:pt x="1676" y="734"/>
                  </a:lnTo>
                  <a:lnTo>
                    <a:pt x="1677" y="740"/>
                  </a:lnTo>
                  <a:lnTo>
                    <a:pt x="1680" y="746"/>
                  </a:lnTo>
                  <a:lnTo>
                    <a:pt x="1682" y="752"/>
                  </a:lnTo>
                  <a:lnTo>
                    <a:pt x="1687" y="759"/>
                  </a:lnTo>
                  <a:lnTo>
                    <a:pt x="1693" y="766"/>
                  </a:lnTo>
                  <a:lnTo>
                    <a:pt x="1700" y="773"/>
                  </a:lnTo>
                  <a:lnTo>
                    <a:pt x="1716" y="788"/>
                  </a:lnTo>
                  <a:lnTo>
                    <a:pt x="1730" y="800"/>
                  </a:lnTo>
                  <a:lnTo>
                    <a:pt x="1737" y="803"/>
                  </a:lnTo>
                  <a:lnTo>
                    <a:pt x="1743" y="806"/>
                  </a:lnTo>
                  <a:lnTo>
                    <a:pt x="1748" y="807"/>
                  </a:lnTo>
                  <a:lnTo>
                    <a:pt x="1752" y="807"/>
                  </a:lnTo>
                  <a:lnTo>
                    <a:pt x="1760" y="806"/>
                  </a:lnTo>
                  <a:lnTo>
                    <a:pt x="1768" y="802"/>
                  </a:lnTo>
                  <a:lnTo>
                    <a:pt x="1771" y="800"/>
                  </a:lnTo>
                  <a:lnTo>
                    <a:pt x="1775" y="798"/>
                  </a:lnTo>
                  <a:lnTo>
                    <a:pt x="1777" y="798"/>
                  </a:lnTo>
                  <a:lnTo>
                    <a:pt x="1779" y="800"/>
                  </a:lnTo>
                  <a:lnTo>
                    <a:pt x="1780" y="804"/>
                  </a:lnTo>
                  <a:lnTo>
                    <a:pt x="1780" y="814"/>
                  </a:lnTo>
                  <a:lnTo>
                    <a:pt x="1781" y="820"/>
                  </a:lnTo>
                  <a:lnTo>
                    <a:pt x="1783" y="825"/>
                  </a:lnTo>
                  <a:lnTo>
                    <a:pt x="1787" y="831"/>
                  </a:lnTo>
                  <a:lnTo>
                    <a:pt x="1792" y="836"/>
                  </a:lnTo>
                  <a:lnTo>
                    <a:pt x="1798" y="842"/>
                  </a:lnTo>
                  <a:lnTo>
                    <a:pt x="1804" y="847"/>
                  </a:lnTo>
                  <a:lnTo>
                    <a:pt x="1811" y="852"/>
                  </a:lnTo>
                  <a:lnTo>
                    <a:pt x="1818" y="856"/>
                  </a:lnTo>
                  <a:lnTo>
                    <a:pt x="1824" y="859"/>
                  </a:lnTo>
                  <a:lnTo>
                    <a:pt x="1830" y="860"/>
                  </a:lnTo>
                  <a:lnTo>
                    <a:pt x="1836" y="861"/>
                  </a:lnTo>
                  <a:lnTo>
                    <a:pt x="1840" y="860"/>
                  </a:lnTo>
                  <a:lnTo>
                    <a:pt x="1851" y="858"/>
                  </a:lnTo>
                  <a:lnTo>
                    <a:pt x="1863" y="853"/>
                  </a:lnTo>
                  <a:lnTo>
                    <a:pt x="1870" y="850"/>
                  </a:lnTo>
                  <a:lnTo>
                    <a:pt x="1878" y="847"/>
                  </a:lnTo>
                  <a:lnTo>
                    <a:pt x="1887" y="846"/>
                  </a:lnTo>
                  <a:lnTo>
                    <a:pt x="1896" y="846"/>
                  </a:lnTo>
                  <a:lnTo>
                    <a:pt x="1906" y="847"/>
                  </a:lnTo>
                  <a:lnTo>
                    <a:pt x="1914" y="851"/>
                  </a:lnTo>
                  <a:lnTo>
                    <a:pt x="1918" y="853"/>
                  </a:lnTo>
                  <a:lnTo>
                    <a:pt x="1921" y="856"/>
                  </a:lnTo>
                  <a:lnTo>
                    <a:pt x="1924" y="859"/>
                  </a:lnTo>
                  <a:lnTo>
                    <a:pt x="1927" y="864"/>
                  </a:lnTo>
                  <a:lnTo>
                    <a:pt x="1931" y="872"/>
                  </a:lnTo>
                  <a:lnTo>
                    <a:pt x="1933" y="880"/>
                  </a:lnTo>
                  <a:lnTo>
                    <a:pt x="1933" y="889"/>
                  </a:lnTo>
                  <a:lnTo>
                    <a:pt x="1933" y="897"/>
                  </a:lnTo>
                  <a:lnTo>
                    <a:pt x="1932" y="913"/>
                  </a:lnTo>
                  <a:lnTo>
                    <a:pt x="1932" y="928"/>
                  </a:lnTo>
                  <a:lnTo>
                    <a:pt x="1933" y="936"/>
                  </a:lnTo>
                  <a:lnTo>
                    <a:pt x="1937" y="945"/>
                  </a:lnTo>
                  <a:lnTo>
                    <a:pt x="1943" y="952"/>
                  </a:lnTo>
                  <a:lnTo>
                    <a:pt x="1947" y="959"/>
                  </a:lnTo>
                  <a:lnTo>
                    <a:pt x="1963" y="970"/>
                  </a:lnTo>
                  <a:lnTo>
                    <a:pt x="1981" y="983"/>
                  </a:lnTo>
                  <a:lnTo>
                    <a:pt x="1988" y="989"/>
                  </a:lnTo>
                  <a:lnTo>
                    <a:pt x="1993" y="995"/>
                  </a:lnTo>
                  <a:lnTo>
                    <a:pt x="1997" y="1002"/>
                  </a:lnTo>
                  <a:lnTo>
                    <a:pt x="2002" y="1012"/>
                  </a:lnTo>
                  <a:lnTo>
                    <a:pt x="2003" y="1018"/>
                  </a:lnTo>
                  <a:lnTo>
                    <a:pt x="2006" y="1025"/>
                  </a:lnTo>
                  <a:lnTo>
                    <a:pt x="2007" y="1028"/>
                  </a:lnTo>
                  <a:lnTo>
                    <a:pt x="2008" y="1031"/>
                  </a:lnTo>
                  <a:lnTo>
                    <a:pt x="2009" y="1033"/>
                  </a:lnTo>
                  <a:lnTo>
                    <a:pt x="2012" y="1034"/>
                  </a:lnTo>
                  <a:lnTo>
                    <a:pt x="2019" y="1033"/>
                  </a:lnTo>
                  <a:lnTo>
                    <a:pt x="2027" y="1034"/>
                  </a:lnTo>
                  <a:lnTo>
                    <a:pt x="2031" y="1034"/>
                  </a:lnTo>
                  <a:lnTo>
                    <a:pt x="2033" y="1035"/>
                  </a:lnTo>
                  <a:lnTo>
                    <a:pt x="2035" y="1036"/>
                  </a:lnTo>
                  <a:lnTo>
                    <a:pt x="2038" y="1039"/>
                  </a:lnTo>
                  <a:lnTo>
                    <a:pt x="2041" y="1053"/>
                  </a:lnTo>
                  <a:lnTo>
                    <a:pt x="2047" y="1072"/>
                  </a:lnTo>
                  <a:lnTo>
                    <a:pt x="2038" y="1080"/>
                  </a:lnTo>
                  <a:lnTo>
                    <a:pt x="2029" y="1090"/>
                  </a:lnTo>
                  <a:lnTo>
                    <a:pt x="2013" y="1100"/>
                  </a:lnTo>
                  <a:lnTo>
                    <a:pt x="1995" y="1109"/>
                  </a:lnTo>
                  <a:lnTo>
                    <a:pt x="1977" y="1117"/>
                  </a:lnTo>
                  <a:lnTo>
                    <a:pt x="1957" y="1124"/>
                  </a:lnTo>
                  <a:lnTo>
                    <a:pt x="1949" y="1128"/>
                  </a:lnTo>
                  <a:lnTo>
                    <a:pt x="1943" y="1132"/>
                  </a:lnTo>
                  <a:lnTo>
                    <a:pt x="1939" y="1136"/>
                  </a:lnTo>
                  <a:lnTo>
                    <a:pt x="1937" y="1141"/>
                  </a:lnTo>
                  <a:lnTo>
                    <a:pt x="1937" y="1146"/>
                  </a:lnTo>
                  <a:lnTo>
                    <a:pt x="1938" y="1150"/>
                  </a:lnTo>
                  <a:lnTo>
                    <a:pt x="1939" y="1156"/>
                  </a:lnTo>
                  <a:lnTo>
                    <a:pt x="1941" y="1161"/>
                  </a:lnTo>
                  <a:lnTo>
                    <a:pt x="1943" y="1165"/>
                  </a:lnTo>
                  <a:lnTo>
                    <a:pt x="1944" y="1168"/>
                  </a:lnTo>
                  <a:lnTo>
                    <a:pt x="1943" y="1172"/>
                  </a:lnTo>
                  <a:lnTo>
                    <a:pt x="1940" y="1174"/>
                  </a:lnTo>
                  <a:lnTo>
                    <a:pt x="1930" y="1178"/>
                  </a:lnTo>
                  <a:lnTo>
                    <a:pt x="1914" y="1181"/>
                  </a:lnTo>
                  <a:lnTo>
                    <a:pt x="1909" y="1182"/>
                  </a:lnTo>
                  <a:lnTo>
                    <a:pt x="1905" y="1185"/>
                  </a:lnTo>
                  <a:lnTo>
                    <a:pt x="1901" y="1187"/>
                  </a:lnTo>
                  <a:lnTo>
                    <a:pt x="1897" y="1191"/>
                  </a:lnTo>
                  <a:lnTo>
                    <a:pt x="1890" y="1198"/>
                  </a:lnTo>
                  <a:lnTo>
                    <a:pt x="1886" y="1207"/>
                  </a:lnTo>
                  <a:lnTo>
                    <a:pt x="1882" y="1217"/>
                  </a:lnTo>
                  <a:lnTo>
                    <a:pt x="1878" y="1225"/>
                  </a:lnTo>
                  <a:lnTo>
                    <a:pt x="1877" y="1233"/>
                  </a:lnTo>
                  <a:lnTo>
                    <a:pt x="1877" y="1239"/>
                  </a:lnTo>
                  <a:lnTo>
                    <a:pt x="1877" y="1249"/>
                  </a:lnTo>
                  <a:lnTo>
                    <a:pt x="1875" y="1257"/>
                  </a:lnTo>
                  <a:lnTo>
                    <a:pt x="1872" y="1261"/>
                  </a:lnTo>
                  <a:lnTo>
                    <a:pt x="1870" y="1264"/>
                  </a:lnTo>
                  <a:lnTo>
                    <a:pt x="1867" y="1267"/>
                  </a:lnTo>
                  <a:lnTo>
                    <a:pt x="1861" y="1269"/>
                  </a:lnTo>
                  <a:lnTo>
                    <a:pt x="1852" y="1273"/>
                  </a:lnTo>
                  <a:lnTo>
                    <a:pt x="1846" y="1276"/>
                  </a:lnTo>
                  <a:lnTo>
                    <a:pt x="1845" y="1279"/>
                  </a:lnTo>
                  <a:lnTo>
                    <a:pt x="1846" y="1280"/>
                  </a:lnTo>
                  <a:lnTo>
                    <a:pt x="1847" y="1281"/>
                  </a:lnTo>
                  <a:lnTo>
                    <a:pt x="1851" y="1281"/>
                  </a:lnTo>
                  <a:lnTo>
                    <a:pt x="1857" y="1281"/>
                  </a:lnTo>
                  <a:lnTo>
                    <a:pt x="1863" y="1282"/>
                  </a:lnTo>
                  <a:lnTo>
                    <a:pt x="1865" y="1283"/>
                  </a:lnTo>
                  <a:lnTo>
                    <a:pt x="1867" y="1285"/>
                  </a:lnTo>
                  <a:lnTo>
                    <a:pt x="1868" y="1287"/>
                  </a:lnTo>
                  <a:lnTo>
                    <a:pt x="1868" y="1289"/>
                  </a:lnTo>
                  <a:lnTo>
                    <a:pt x="1867" y="1296"/>
                  </a:lnTo>
                  <a:lnTo>
                    <a:pt x="1865" y="1305"/>
                  </a:lnTo>
                  <a:lnTo>
                    <a:pt x="1863" y="1315"/>
                  </a:lnTo>
                  <a:lnTo>
                    <a:pt x="1863" y="1327"/>
                  </a:lnTo>
                  <a:lnTo>
                    <a:pt x="1862" y="1338"/>
                  </a:lnTo>
                  <a:lnTo>
                    <a:pt x="1859" y="1348"/>
                  </a:lnTo>
                  <a:lnTo>
                    <a:pt x="1857" y="1354"/>
                  </a:lnTo>
                  <a:lnTo>
                    <a:pt x="1853" y="1359"/>
                  </a:lnTo>
                  <a:lnTo>
                    <a:pt x="1849" y="1367"/>
                  </a:lnTo>
                  <a:lnTo>
                    <a:pt x="1842" y="1375"/>
                  </a:lnTo>
                  <a:lnTo>
                    <a:pt x="1834" y="1386"/>
                  </a:lnTo>
                  <a:lnTo>
                    <a:pt x="1828" y="1396"/>
                  </a:lnTo>
                  <a:lnTo>
                    <a:pt x="1824" y="1407"/>
                  </a:lnTo>
                  <a:lnTo>
                    <a:pt x="1820" y="1419"/>
                  </a:lnTo>
                  <a:lnTo>
                    <a:pt x="1813" y="1439"/>
                  </a:lnTo>
                  <a:lnTo>
                    <a:pt x="1806" y="1455"/>
                  </a:lnTo>
                  <a:lnTo>
                    <a:pt x="1802" y="1460"/>
                  </a:lnTo>
                  <a:lnTo>
                    <a:pt x="1798" y="1466"/>
                  </a:lnTo>
                  <a:lnTo>
                    <a:pt x="1792" y="1472"/>
                  </a:lnTo>
                  <a:lnTo>
                    <a:pt x="1786" y="1478"/>
                  </a:lnTo>
                  <a:lnTo>
                    <a:pt x="1780" y="1483"/>
                  </a:lnTo>
                  <a:lnTo>
                    <a:pt x="1774" y="1488"/>
                  </a:lnTo>
                  <a:lnTo>
                    <a:pt x="1769" y="1490"/>
                  </a:lnTo>
                  <a:lnTo>
                    <a:pt x="1764" y="1491"/>
                  </a:lnTo>
                  <a:lnTo>
                    <a:pt x="1762" y="1491"/>
                  </a:lnTo>
                  <a:lnTo>
                    <a:pt x="1760" y="1490"/>
                  </a:lnTo>
                  <a:lnTo>
                    <a:pt x="1758" y="1489"/>
                  </a:lnTo>
                  <a:lnTo>
                    <a:pt x="1758" y="1487"/>
                  </a:lnTo>
                  <a:lnTo>
                    <a:pt x="1758" y="1484"/>
                  </a:lnTo>
                  <a:lnTo>
                    <a:pt x="1761" y="1482"/>
                  </a:lnTo>
                  <a:lnTo>
                    <a:pt x="1762" y="1478"/>
                  </a:lnTo>
                  <a:lnTo>
                    <a:pt x="1765" y="1476"/>
                  </a:lnTo>
                  <a:lnTo>
                    <a:pt x="1773" y="1470"/>
                  </a:lnTo>
                  <a:lnTo>
                    <a:pt x="1780" y="1463"/>
                  </a:lnTo>
                  <a:lnTo>
                    <a:pt x="1781" y="1459"/>
                  </a:lnTo>
                  <a:lnTo>
                    <a:pt x="1782" y="1457"/>
                  </a:lnTo>
                  <a:lnTo>
                    <a:pt x="1782" y="1455"/>
                  </a:lnTo>
                  <a:lnTo>
                    <a:pt x="1780" y="1455"/>
                  </a:lnTo>
                  <a:lnTo>
                    <a:pt x="1764" y="1460"/>
                  </a:lnTo>
                  <a:lnTo>
                    <a:pt x="1748" y="1468"/>
                  </a:lnTo>
                  <a:lnTo>
                    <a:pt x="1739" y="1471"/>
                  </a:lnTo>
                  <a:lnTo>
                    <a:pt x="1729" y="1478"/>
                  </a:lnTo>
                  <a:lnTo>
                    <a:pt x="1721" y="1482"/>
                  </a:lnTo>
                  <a:lnTo>
                    <a:pt x="1716" y="1485"/>
                  </a:lnTo>
                  <a:lnTo>
                    <a:pt x="1711" y="1489"/>
                  </a:lnTo>
                  <a:lnTo>
                    <a:pt x="1705" y="1490"/>
                  </a:lnTo>
                  <a:lnTo>
                    <a:pt x="1693" y="1489"/>
                  </a:lnTo>
                  <a:lnTo>
                    <a:pt x="1680" y="1485"/>
                  </a:lnTo>
                  <a:lnTo>
                    <a:pt x="1673" y="1483"/>
                  </a:lnTo>
                  <a:lnTo>
                    <a:pt x="1666" y="1482"/>
                  </a:lnTo>
                  <a:lnTo>
                    <a:pt x="1661" y="1481"/>
                  </a:lnTo>
                  <a:lnTo>
                    <a:pt x="1655" y="1482"/>
                  </a:lnTo>
                  <a:lnTo>
                    <a:pt x="1651" y="1483"/>
                  </a:lnTo>
                  <a:lnTo>
                    <a:pt x="1645" y="1488"/>
                  </a:lnTo>
                  <a:lnTo>
                    <a:pt x="1639" y="1493"/>
                  </a:lnTo>
                  <a:lnTo>
                    <a:pt x="1634" y="1499"/>
                  </a:lnTo>
                  <a:lnTo>
                    <a:pt x="1619" y="1513"/>
                  </a:lnTo>
                  <a:lnTo>
                    <a:pt x="1605" y="1527"/>
                  </a:lnTo>
                  <a:lnTo>
                    <a:pt x="1598" y="1533"/>
                  </a:lnTo>
                  <a:lnTo>
                    <a:pt x="1591" y="1538"/>
                  </a:lnTo>
                  <a:lnTo>
                    <a:pt x="1584" y="1541"/>
                  </a:lnTo>
                  <a:lnTo>
                    <a:pt x="1576" y="1544"/>
                  </a:lnTo>
                  <a:lnTo>
                    <a:pt x="1571" y="1546"/>
                  </a:lnTo>
                  <a:lnTo>
                    <a:pt x="1563" y="1546"/>
                  </a:lnTo>
                  <a:lnTo>
                    <a:pt x="1557" y="1545"/>
                  </a:lnTo>
                  <a:lnTo>
                    <a:pt x="1553" y="1541"/>
                  </a:lnTo>
                  <a:lnTo>
                    <a:pt x="1548" y="1538"/>
                  </a:lnTo>
                  <a:lnTo>
                    <a:pt x="1543" y="1534"/>
                  </a:lnTo>
                  <a:lnTo>
                    <a:pt x="1538" y="1528"/>
                  </a:lnTo>
                  <a:lnTo>
                    <a:pt x="1535" y="1522"/>
                  </a:lnTo>
                  <a:lnTo>
                    <a:pt x="1527" y="1510"/>
                  </a:lnTo>
                  <a:lnTo>
                    <a:pt x="1521" y="1497"/>
                  </a:lnTo>
                  <a:lnTo>
                    <a:pt x="1517" y="1490"/>
                  </a:lnTo>
                  <a:lnTo>
                    <a:pt x="1513" y="1485"/>
                  </a:lnTo>
                  <a:lnTo>
                    <a:pt x="1509" y="1481"/>
                  </a:lnTo>
                  <a:lnTo>
                    <a:pt x="1504" y="1477"/>
                  </a:lnTo>
                  <a:lnTo>
                    <a:pt x="1498" y="1475"/>
                  </a:lnTo>
                  <a:lnTo>
                    <a:pt x="1491" y="1474"/>
                  </a:lnTo>
                  <a:lnTo>
                    <a:pt x="1484" y="1472"/>
                  </a:lnTo>
                  <a:lnTo>
                    <a:pt x="1474" y="1472"/>
                  </a:lnTo>
                  <a:lnTo>
                    <a:pt x="1473" y="1472"/>
                  </a:lnTo>
                  <a:lnTo>
                    <a:pt x="1471" y="1474"/>
                  </a:lnTo>
                  <a:lnTo>
                    <a:pt x="1472" y="1472"/>
                  </a:lnTo>
                  <a:lnTo>
                    <a:pt x="1473" y="1472"/>
                  </a:lnTo>
                  <a:lnTo>
                    <a:pt x="1477" y="1463"/>
                  </a:lnTo>
                  <a:lnTo>
                    <a:pt x="1478" y="1453"/>
                  </a:lnTo>
                  <a:lnTo>
                    <a:pt x="1479" y="1443"/>
                  </a:lnTo>
                  <a:lnTo>
                    <a:pt x="1479" y="1433"/>
                  </a:lnTo>
                  <a:lnTo>
                    <a:pt x="1477" y="1424"/>
                  </a:lnTo>
                  <a:lnTo>
                    <a:pt x="1472" y="1414"/>
                  </a:lnTo>
                  <a:lnTo>
                    <a:pt x="1466" y="1405"/>
                  </a:lnTo>
                  <a:lnTo>
                    <a:pt x="1456" y="1396"/>
                  </a:lnTo>
                  <a:lnTo>
                    <a:pt x="1446" y="1389"/>
                  </a:lnTo>
                  <a:lnTo>
                    <a:pt x="1437" y="1386"/>
                  </a:lnTo>
                  <a:lnTo>
                    <a:pt x="1431" y="1383"/>
                  </a:lnTo>
                  <a:lnTo>
                    <a:pt x="1427" y="1382"/>
                  </a:lnTo>
                  <a:lnTo>
                    <a:pt x="1422" y="1382"/>
                  </a:lnTo>
                  <a:lnTo>
                    <a:pt x="1420" y="1382"/>
                  </a:lnTo>
                  <a:lnTo>
                    <a:pt x="1417" y="1380"/>
                  </a:lnTo>
                  <a:lnTo>
                    <a:pt x="1416" y="1376"/>
                  </a:lnTo>
                  <a:lnTo>
                    <a:pt x="1416" y="1370"/>
                  </a:lnTo>
                  <a:lnTo>
                    <a:pt x="1418" y="1362"/>
                  </a:lnTo>
                  <a:lnTo>
                    <a:pt x="1421" y="1352"/>
                  </a:lnTo>
                  <a:lnTo>
                    <a:pt x="1424" y="1343"/>
                  </a:lnTo>
                  <a:lnTo>
                    <a:pt x="1425" y="1333"/>
                  </a:lnTo>
                  <a:lnTo>
                    <a:pt x="1425" y="1325"/>
                  </a:lnTo>
                  <a:lnTo>
                    <a:pt x="1425" y="1321"/>
                  </a:lnTo>
                  <a:lnTo>
                    <a:pt x="1423" y="1319"/>
                  </a:lnTo>
                  <a:lnTo>
                    <a:pt x="1420" y="1318"/>
                  </a:lnTo>
                  <a:lnTo>
                    <a:pt x="1416" y="1317"/>
                  </a:lnTo>
                  <a:lnTo>
                    <a:pt x="1406" y="1317"/>
                  </a:lnTo>
                  <a:lnTo>
                    <a:pt x="1397" y="1319"/>
                  </a:lnTo>
                  <a:lnTo>
                    <a:pt x="1387" y="1323"/>
                  </a:lnTo>
                  <a:lnTo>
                    <a:pt x="1379" y="1326"/>
                  </a:lnTo>
                  <a:lnTo>
                    <a:pt x="1370" y="1331"/>
                  </a:lnTo>
                  <a:lnTo>
                    <a:pt x="1362" y="1333"/>
                  </a:lnTo>
                  <a:lnTo>
                    <a:pt x="1359" y="1335"/>
                  </a:lnTo>
                  <a:lnTo>
                    <a:pt x="1355" y="1335"/>
                  </a:lnTo>
                  <a:lnTo>
                    <a:pt x="1353" y="1335"/>
                  </a:lnTo>
                  <a:lnTo>
                    <a:pt x="1351" y="1333"/>
                  </a:lnTo>
                  <a:lnTo>
                    <a:pt x="1346" y="1331"/>
                  </a:lnTo>
                  <a:lnTo>
                    <a:pt x="1342" y="1327"/>
                  </a:lnTo>
                  <a:lnTo>
                    <a:pt x="1340" y="1323"/>
                  </a:lnTo>
                  <a:lnTo>
                    <a:pt x="1339" y="1318"/>
                  </a:lnTo>
                  <a:lnTo>
                    <a:pt x="1336" y="1307"/>
                  </a:lnTo>
                  <a:lnTo>
                    <a:pt x="1335" y="1295"/>
                  </a:lnTo>
                  <a:lnTo>
                    <a:pt x="1333" y="1288"/>
                  </a:lnTo>
                  <a:lnTo>
                    <a:pt x="1330" y="1282"/>
                  </a:lnTo>
                  <a:lnTo>
                    <a:pt x="1328" y="1277"/>
                  </a:lnTo>
                  <a:lnTo>
                    <a:pt x="1323" y="1272"/>
                  </a:lnTo>
                  <a:lnTo>
                    <a:pt x="1315" y="1261"/>
                  </a:lnTo>
                  <a:lnTo>
                    <a:pt x="1304" y="1248"/>
                  </a:lnTo>
                  <a:lnTo>
                    <a:pt x="1295" y="1232"/>
                  </a:lnTo>
                  <a:lnTo>
                    <a:pt x="1284" y="1218"/>
                  </a:lnTo>
                  <a:lnTo>
                    <a:pt x="1279" y="1211"/>
                  </a:lnTo>
                  <a:lnTo>
                    <a:pt x="1276" y="1203"/>
                  </a:lnTo>
                  <a:lnTo>
                    <a:pt x="1273" y="1193"/>
                  </a:lnTo>
                  <a:lnTo>
                    <a:pt x="1273" y="1182"/>
                  </a:lnTo>
                  <a:lnTo>
                    <a:pt x="1273" y="1173"/>
                  </a:lnTo>
                  <a:lnTo>
                    <a:pt x="1276" y="1165"/>
                  </a:lnTo>
                  <a:lnTo>
                    <a:pt x="1280" y="1159"/>
                  </a:lnTo>
                  <a:lnTo>
                    <a:pt x="1285" y="1154"/>
                  </a:lnTo>
                  <a:lnTo>
                    <a:pt x="1292" y="1151"/>
                  </a:lnTo>
                  <a:lnTo>
                    <a:pt x="1301" y="1149"/>
                  </a:lnTo>
                  <a:lnTo>
                    <a:pt x="1310" y="1148"/>
                  </a:lnTo>
                  <a:lnTo>
                    <a:pt x="1320" y="1147"/>
                  </a:lnTo>
                  <a:lnTo>
                    <a:pt x="1326" y="1147"/>
                  </a:lnTo>
                  <a:lnTo>
                    <a:pt x="1330" y="1147"/>
                  </a:lnTo>
                  <a:lnTo>
                    <a:pt x="1334" y="1144"/>
                  </a:lnTo>
                  <a:lnTo>
                    <a:pt x="1338" y="1143"/>
                  </a:lnTo>
                  <a:lnTo>
                    <a:pt x="1343" y="1138"/>
                  </a:lnTo>
                  <a:lnTo>
                    <a:pt x="1347" y="1132"/>
                  </a:lnTo>
                  <a:lnTo>
                    <a:pt x="1349" y="1127"/>
                  </a:lnTo>
                  <a:lnTo>
                    <a:pt x="1349" y="1122"/>
                  </a:lnTo>
                  <a:lnTo>
                    <a:pt x="1347" y="1116"/>
                  </a:lnTo>
                  <a:lnTo>
                    <a:pt x="1343" y="1112"/>
                  </a:lnTo>
                  <a:lnTo>
                    <a:pt x="1333" y="1104"/>
                  </a:lnTo>
                  <a:lnTo>
                    <a:pt x="1320" y="1092"/>
                  </a:lnTo>
                  <a:lnTo>
                    <a:pt x="1313" y="1086"/>
                  </a:lnTo>
                  <a:lnTo>
                    <a:pt x="1307" y="1079"/>
                  </a:lnTo>
                  <a:lnTo>
                    <a:pt x="1302" y="1071"/>
                  </a:lnTo>
                  <a:lnTo>
                    <a:pt x="1298" y="1062"/>
                  </a:lnTo>
                  <a:lnTo>
                    <a:pt x="1296" y="1059"/>
                  </a:lnTo>
                  <a:lnTo>
                    <a:pt x="1294" y="1056"/>
                  </a:lnTo>
                  <a:lnTo>
                    <a:pt x="1290" y="1054"/>
                  </a:lnTo>
                  <a:lnTo>
                    <a:pt x="1286" y="1052"/>
                  </a:lnTo>
                  <a:lnTo>
                    <a:pt x="1278" y="1049"/>
                  </a:lnTo>
                  <a:lnTo>
                    <a:pt x="1270" y="1049"/>
                  </a:lnTo>
                  <a:lnTo>
                    <a:pt x="1250" y="1052"/>
                  </a:lnTo>
                  <a:lnTo>
                    <a:pt x="1233" y="1053"/>
                  </a:lnTo>
                  <a:lnTo>
                    <a:pt x="1227" y="1053"/>
                  </a:lnTo>
                  <a:lnTo>
                    <a:pt x="1223" y="1055"/>
                  </a:lnTo>
                  <a:lnTo>
                    <a:pt x="1222" y="1059"/>
                  </a:lnTo>
                  <a:lnTo>
                    <a:pt x="1221" y="1062"/>
                  </a:lnTo>
                  <a:lnTo>
                    <a:pt x="1220" y="1071"/>
                  </a:lnTo>
                  <a:lnTo>
                    <a:pt x="1217" y="1080"/>
                  </a:lnTo>
                  <a:lnTo>
                    <a:pt x="1217" y="1074"/>
                  </a:lnTo>
                  <a:lnTo>
                    <a:pt x="1217" y="1067"/>
                  </a:lnTo>
                  <a:lnTo>
                    <a:pt x="1217" y="1060"/>
                  </a:lnTo>
                  <a:lnTo>
                    <a:pt x="1216" y="1052"/>
                  </a:lnTo>
                  <a:lnTo>
                    <a:pt x="1213" y="1039"/>
                  </a:lnTo>
                  <a:lnTo>
                    <a:pt x="1209" y="1030"/>
                  </a:lnTo>
                  <a:lnTo>
                    <a:pt x="1200" y="1020"/>
                  </a:lnTo>
                  <a:lnTo>
                    <a:pt x="1190" y="1006"/>
                  </a:lnTo>
                  <a:lnTo>
                    <a:pt x="1187" y="999"/>
                  </a:lnTo>
                  <a:lnTo>
                    <a:pt x="1183" y="993"/>
                  </a:lnTo>
                  <a:lnTo>
                    <a:pt x="1182" y="987"/>
                  </a:lnTo>
                  <a:lnTo>
                    <a:pt x="1181" y="981"/>
                  </a:lnTo>
                  <a:lnTo>
                    <a:pt x="1192" y="970"/>
                  </a:lnTo>
                  <a:lnTo>
                    <a:pt x="1204" y="961"/>
                  </a:lnTo>
                  <a:lnTo>
                    <a:pt x="1204" y="957"/>
                  </a:lnTo>
                  <a:lnTo>
                    <a:pt x="1202" y="954"/>
                  </a:lnTo>
                  <a:lnTo>
                    <a:pt x="1201" y="952"/>
                  </a:lnTo>
                  <a:lnTo>
                    <a:pt x="1198" y="949"/>
                  </a:lnTo>
                  <a:lnTo>
                    <a:pt x="1195" y="949"/>
                  </a:lnTo>
                  <a:lnTo>
                    <a:pt x="1191" y="949"/>
                  </a:lnTo>
                  <a:lnTo>
                    <a:pt x="1187" y="951"/>
                  </a:lnTo>
                  <a:lnTo>
                    <a:pt x="1183" y="952"/>
                  </a:lnTo>
                  <a:lnTo>
                    <a:pt x="1178" y="954"/>
                  </a:lnTo>
                  <a:lnTo>
                    <a:pt x="1175" y="953"/>
                  </a:lnTo>
                  <a:lnTo>
                    <a:pt x="1172" y="952"/>
                  </a:lnTo>
                  <a:lnTo>
                    <a:pt x="1169" y="948"/>
                  </a:lnTo>
                  <a:lnTo>
                    <a:pt x="1168" y="945"/>
                  </a:lnTo>
                  <a:lnTo>
                    <a:pt x="1166" y="939"/>
                  </a:lnTo>
                  <a:lnTo>
                    <a:pt x="1166" y="933"/>
                  </a:lnTo>
                  <a:lnTo>
                    <a:pt x="1166" y="927"/>
                  </a:lnTo>
                  <a:lnTo>
                    <a:pt x="1168" y="921"/>
                  </a:lnTo>
                  <a:lnTo>
                    <a:pt x="1170" y="915"/>
                  </a:lnTo>
                  <a:lnTo>
                    <a:pt x="1173" y="910"/>
                  </a:lnTo>
                  <a:lnTo>
                    <a:pt x="1177" y="907"/>
                  </a:lnTo>
                  <a:lnTo>
                    <a:pt x="1182" y="903"/>
                  </a:lnTo>
                  <a:lnTo>
                    <a:pt x="1185" y="901"/>
                  </a:lnTo>
                  <a:lnTo>
                    <a:pt x="1190" y="899"/>
                  </a:lnTo>
                  <a:lnTo>
                    <a:pt x="1195" y="899"/>
                  </a:lnTo>
                  <a:lnTo>
                    <a:pt x="1204" y="899"/>
                  </a:lnTo>
                  <a:lnTo>
                    <a:pt x="1213" y="898"/>
                  </a:lnTo>
                  <a:lnTo>
                    <a:pt x="1217" y="898"/>
                  </a:lnTo>
                  <a:lnTo>
                    <a:pt x="1221" y="896"/>
                  </a:lnTo>
                  <a:lnTo>
                    <a:pt x="1225" y="895"/>
                  </a:lnTo>
                  <a:lnTo>
                    <a:pt x="1227" y="891"/>
                  </a:lnTo>
                  <a:lnTo>
                    <a:pt x="1231" y="884"/>
                  </a:lnTo>
                  <a:lnTo>
                    <a:pt x="1233" y="877"/>
                  </a:lnTo>
                  <a:lnTo>
                    <a:pt x="1234" y="871"/>
                  </a:lnTo>
                  <a:lnTo>
                    <a:pt x="1233" y="866"/>
                  </a:lnTo>
                  <a:lnTo>
                    <a:pt x="1231" y="861"/>
                  </a:lnTo>
                  <a:lnTo>
                    <a:pt x="1226" y="858"/>
                  </a:lnTo>
                  <a:lnTo>
                    <a:pt x="1220" y="854"/>
                  </a:lnTo>
                  <a:lnTo>
                    <a:pt x="1213" y="852"/>
                  </a:lnTo>
                  <a:lnTo>
                    <a:pt x="1190" y="848"/>
                  </a:lnTo>
                  <a:lnTo>
                    <a:pt x="1165" y="847"/>
                  </a:lnTo>
                  <a:lnTo>
                    <a:pt x="1143" y="847"/>
                  </a:lnTo>
                  <a:lnTo>
                    <a:pt x="1128" y="848"/>
                  </a:lnTo>
                  <a:lnTo>
                    <a:pt x="1116" y="850"/>
                  </a:lnTo>
                  <a:lnTo>
                    <a:pt x="1106" y="851"/>
                  </a:lnTo>
                  <a:lnTo>
                    <a:pt x="1096" y="851"/>
                  </a:lnTo>
                  <a:lnTo>
                    <a:pt x="1084" y="847"/>
                  </a:lnTo>
                  <a:lnTo>
                    <a:pt x="1072" y="842"/>
                  </a:lnTo>
                  <a:lnTo>
                    <a:pt x="1062" y="835"/>
                  </a:lnTo>
                  <a:lnTo>
                    <a:pt x="1052" y="827"/>
                  </a:lnTo>
                  <a:lnTo>
                    <a:pt x="1046" y="817"/>
                  </a:lnTo>
                  <a:lnTo>
                    <a:pt x="1040" y="809"/>
                  </a:lnTo>
                  <a:lnTo>
                    <a:pt x="1034" y="801"/>
                  </a:lnTo>
                  <a:lnTo>
                    <a:pt x="1027" y="794"/>
                  </a:lnTo>
                  <a:lnTo>
                    <a:pt x="1019" y="787"/>
                  </a:lnTo>
                  <a:lnTo>
                    <a:pt x="1011" y="781"/>
                  </a:lnTo>
                  <a:lnTo>
                    <a:pt x="1002" y="773"/>
                  </a:lnTo>
                  <a:lnTo>
                    <a:pt x="994" y="768"/>
                  </a:lnTo>
                  <a:lnTo>
                    <a:pt x="986" y="759"/>
                  </a:lnTo>
                  <a:lnTo>
                    <a:pt x="980" y="750"/>
                  </a:lnTo>
                  <a:lnTo>
                    <a:pt x="975" y="740"/>
                  </a:lnTo>
                  <a:lnTo>
                    <a:pt x="971" y="731"/>
                  </a:lnTo>
                  <a:lnTo>
                    <a:pt x="969" y="721"/>
                  </a:lnTo>
                  <a:lnTo>
                    <a:pt x="968" y="713"/>
                  </a:lnTo>
                  <a:lnTo>
                    <a:pt x="965" y="706"/>
                  </a:lnTo>
                  <a:lnTo>
                    <a:pt x="964" y="703"/>
                  </a:lnTo>
                  <a:lnTo>
                    <a:pt x="962" y="701"/>
                  </a:lnTo>
                  <a:lnTo>
                    <a:pt x="959" y="700"/>
                  </a:lnTo>
                  <a:lnTo>
                    <a:pt x="957" y="700"/>
                  </a:lnTo>
                  <a:lnTo>
                    <a:pt x="955" y="701"/>
                  </a:lnTo>
                  <a:lnTo>
                    <a:pt x="952" y="702"/>
                  </a:lnTo>
                  <a:lnTo>
                    <a:pt x="951" y="703"/>
                  </a:lnTo>
                  <a:lnTo>
                    <a:pt x="950" y="706"/>
                  </a:lnTo>
                  <a:lnTo>
                    <a:pt x="948" y="710"/>
                  </a:lnTo>
                  <a:lnTo>
                    <a:pt x="946" y="716"/>
                  </a:lnTo>
                  <a:lnTo>
                    <a:pt x="944" y="722"/>
                  </a:lnTo>
                  <a:lnTo>
                    <a:pt x="940" y="727"/>
                  </a:lnTo>
                  <a:lnTo>
                    <a:pt x="938" y="730"/>
                  </a:lnTo>
                  <a:lnTo>
                    <a:pt x="935" y="731"/>
                  </a:lnTo>
                  <a:lnTo>
                    <a:pt x="929" y="731"/>
                  </a:lnTo>
                  <a:lnTo>
                    <a:pt x="923" y="732"/>
                  </a:lnTo>
                  <a:lnTo>
                    <a:pt x="916" y="732"/>
                  </a:lnTo>
                  <a:lnTo>
                    <a:pt x="910" y="733"/>
                  </a:lnTo>
                  <a:lnTo>
                    <a:pt x="906" y="734"/>
                  </a:lnTo>
                  <a:lnTo>
                    <a:pt x="902" y="737"/>
                  </a:lnTo>
                  <a:lnTo>
                    <a:pt x="900" y="738"/>
                  </a:lnTo>
                  <a:lnTo>
                    <a:pt x="899" y="741"/>
                  </a:lnTo>
                  <a:lnTo>
                    <a:pt x="899" y="744"/>
                  </a:lnTo>
                  <a:lnTo>
                    <a:pt x="899" y="747"/>
                  </a:lnTo>
                  <a:lnTo>
                    <a:pt x="898" y="751"/>
                  </a:lnTo>
                  <a:lnTo>
                    <a:pt x="898" y="754"/>
                  </a:lnTo>
                  <a:lnTo>
                    <a:pt x="895" y="757"/>
                  </a:lnTo>
                  <a:lnTo>
                    <a:pt x="894" y="759"/>
                  </a:lnTo>
                  <a:lnTo>
                    <a:pt x="892" y="762"/>
                  </a:lnTo>
                  <a:lnTo>
                    <a:pt x="888" y="763"/>
                  </a:lnTo>
                  <a:lnTo>
                    <a:pt x="886" y="764"/>
                  </a:lnTo>
                  <a:lnTo>
                    <a:pt x="882" y="764"/>
                  </a:lnTo>
                  <a:lnTo>
                    <a:pt x="874" y="764"/>
                  </a:lnTo>
                  <a:lnTo>
                    <a:pt x="868" y="765"/>
                  </a:lnTo>
                  <a:lnTo>
                    <a:pt x="866" y="768"/>
                  </a:lnTo>
                  <a:lnTo>
                    <a:pt x="864" y="770"/>
                  </a:lnTo>
                  <a:lnTo>
                    <a:pt x="864" y="773"/>
                  </a:lnTo>
                  <a:lnTo>
                    <a:pt x="866" y="777"/>
                  </a:lnTo>
                  <a:lnTo>
                    <a:pt x="870" y="785"/>
                  </a:lnTo>
                  <a:lnTo>
                    <a:pt x="877" y="794"/>
                  </a:lnTo>
                  <a:lnTo>
                    <a:pt x="885" y="801"/>
                  </a:lnTo>
                  <a:lnTo>
                    <a:pt x="893" y="807"/>
                  </a:lnTo>
                  <a:lnTo>
                    <a:pt x="896" y="809"/>
                  </a:lnTo>
                  <a:lnTo>
                    <a:pt x="899" y="813"/>
                  </a:lnTo>
                  <a:lnTo>
                    <a:pt x="901" y="816"/>
                  </a:lnTo>
                  <a:lnTo>
                    <a:pt x="902" y="820"/>
                  </a:lnTo>
                  <a:lnTo>
                    <a:pt x="902" y="823"/>
                  </a:lnTo>
                  <a:lnTo>
                    <a:pt x="902" y="827"/>
                  </a:lnTo>
                  <a:lnTo>
                    <a:pt x="900" y="829"/>
                  </a:lnTo>
                  <a:lnTo>
                    <a:pt x="898" y="831"/>
                  </a:lnTo>
                  <a:lnTo>
                    <a:pt x="880" y="833"/>
                  </a:lnTo>
                  <a:lnTo>
                    <a:pt x="864" y="836"/>
                  </a:lnTo>
                  <a:lnTo>
                    <a:pt x="860" y="839"/>
                  </a:lnTo>
                  <a:lnTo>
                    <a:pt x="853" y="839"/>
                  </a:lnTo>
                  <a:lnTo>
                    <a:pt x="849" y="839"/>
                  </a:lnTo>
                  <a:lnTo>
                    <a:pt x="847" y="838"/>
                  </a:lnTo>
                  <a:lnTo>
                    <a:pt x="843" y="836"/>
                  </a:lnTo>
                  <a:lnTo>
                    <a:pt x="841" y="834"/>
                  </a:lnTo>
                  <a:lnTo>
                    <a:pt x="836" y="829"/>
                  </a:lnTo>
                  <a:lnTo>
                    <a:pt x="832" y="828"/>
                  </a:lnTo>
                  <a:lnTo>
                    <a:pt x="831" y="831"/>
                  </a:lnTo>
                  <a:lnTo>
                    <a:pt x="830" y="838"/>
                  </a:lnTo>
                  <a:lnTo>
                    <a:pt x="830" y="846"/>
                  </a:lnTo>
                  <a:lnTo>
                    <a:pt x="828" y="853"/>
                  </a:lnTo>
                  <a:lnTo>
                    <a:pt x="825" y="859"/>
                  </a:lnTo>
                  <a:lnTo>
                    <a:pt x="820" y="865"/>
                  </a:lnTo>
                  <a:lnTo>
                    <a:pt x="814" y="873"/>
                  </a:lnTo>
                  <a:lnTo>
                    <a:pt x="810" y="883"/>
                  </a:lnTo>
                  <a:lnTo>
                    <a:pt x="803" y="894"/>
                  </a:lnTo>
                  <a:lnTo>
                    <a:pt x="792" y="905"/>
                  </a:lnTo>
                  <a:lnTo>
                    <a:pt x="785" y="911"/>
                  </a:lnTo>
                  <a:lnTo>
                    <a:pt x="779" y="915"/>
                  </a:lnTo>
                  <a:lnTo>
                    <a:pt x="774" y="917"/>
                  </a:lnTo>
                  <a:lnTo>
                    <a:pt x="768" y="919"/>
                  </a:lnTo>
                  <a:lnTo>
                    <a:pt x="763" y="919"/>
                  </a:lnTo>
                  <a:lnTo>
                    <a:pt x="759" y="917"/>
                  </a:lnTo>
                  <a:lnTo>
                    <a:pt x="754" y="915"/>
                  </a:lnTo>
                  <a:lnTo>
                    <a:pt x="748" y="911"/>
                  </a:lnTo>
                  <a:lnTo>
                    <a:pt x="742" y="909"/>
                  </a:lnTo>
                  <a:lnTo>
                    <a:pt x="736" y="909"/>
                  </a:lnTo>
                  <a:lnTo>
                    <a:pt x="729" y="910"/>
                  </a:lnTo>
                  <a:lnTo>
                    <a:pt x="723" y="913"/>
                  </a:lnTo>
                  <a:lnTo>
                    <a:pt x="716" y="916"/>
                  </a:lnTo>
                  <a:lnTo>
                    <a:pt x="710" y="921"/>
                  </a:lnTo>
                  <a:lnTo>
                    <a:pt x="704" y="927"/>
                  </a:lnTo>
                  <a:lnTo>
                    <a:pt x="699" y="933"/>
                  </a:lnTo>
                  <a:lnTo>
                    <a:pt x="696" y="939"/>
                  </a:lnTo>
                  <a:lnTo>
                    <a:pt x="692" y="947"/>
                  </a:lnTo>
                  <a:lnTo>
                    <a:pt x="690" y="954"/>
                  </a:lnTo>
                  <a:lnTo>
                    <a:pt x="688" y="964"/>
                  </a:lnTo>
                  <a:lnTo>
                    <a:pt x="688" y="971"/>
                  </a:lnTo>
                  <a:lnTo>
                    <a:pt x="690" y="979"/>
                  </a:lnTo>
                  <a:lnTo>
                    <a:pt x="692" y="985"/>
                  </a:lnTo>
                  <a:lnTo>
                    <a:pt x="697" y="990"/>
                  </a:lnTo>
                  <a:lnTo>
                    <a:pt x="710" y="1001"/>
                  </a:lnTo>
                  <a:lnTo>
                    <a:pt x="726" y="1014"/>
                  </a:lnTo>
                  <a:lnTo>
                    <a:pt x="735" y="1018"/>
                  </a:lnTo>
                  <a:lnTo>
                    <a:pt x="740" y="1023"/>
                  </a:lnTo>
                  <a:lnTo>
                    <a:pt x="743" y="1029"/>
                  </a:lnTo>
                  <a:lnTo>
                    <a:pt x="746" y="1037"/>
                  </a:lnTo>
                  <a:lnTo>
                    <a:pt x="746" y="1049"/>
                  </a:lnTo>
                  <a:lnTo>
                    <a:pt x="746" y="1062"/>
                  </a:lnTo>
                  <a:lnTo>
                    <a:pt x="743" y="1074"/>
                  </a:lnTo>
                  <a:lnTo>
                    <a:pt x="740" y="1086"/>
                  </a:lnTo>
                  <a:lnTo>
                    <a:pt x="735" y="1096"/>
                  </a:lnTo>
                  <a:lnTo>
                    <a:pt x="730" y="1104"/>
                  </a:lnTo>
                  <a:lnTo>
                    <a:pt x="724" y="1110"/>
                  </a:lnTo>
                  <a:lnTo>
                    <a:pt x="719" y="1113"/>
                  </a:lnTo>
                  <a:lnTo>
                    <a:pt x="713" y="1116"/>
                  </a:lnTo>
                  <a:lnTo>
                    <a:pt x="709" y="1117"/>
                  </a:lnTo>
                  <a:lnTo>
                    <a:pt x="702" y="1117"/>
                  </a:lnTo>
                  <a:lnTo>
                    <a:pt x="693" y="1118"/>
                  </a:lnTo>
                  <a:lnTo>
                    <a:pt x="685" y="1121"/>
                  </a:lnTo>
                  <a:lnTo>
                    <a:pt x="674" y="1124"/>
                  </a:lnTo>
                  <a:lnTo>
                    <a:pt x="661" y="1132"/>
                  </a:lnTo>
                  <a:lnTo>
                    <a:pt x="642" y="1144"/>
                  </a:lnTo>
                  <a:lnTo>
                    <a:pt x="624" y="1156"/>
                  </a:lnTo>
                  <a:lnTo>
                    <a:pt x="609" y="1167"/>
                  </a:lnTo>
                  <a:lnTo>
                    <a:pt x="604" y="1170"/>
                  </a:lnTo>
                  <a:lnTo>
                    <a:pt x="600" y="1176"/>
                  </a:lnTo>
                  <a:lnTo>
                    <a:pt x="598" y="1181"/>
                  </a:lnTo>
                  <a:lnTo>
                    <a:pt x="597" y="1186"/>
                  </a:lnTo>
                  <a:lnTo>
                    <a:pt x="597" y="1192"/>
                  </a:lnTo>
                  <a:lnTo>
                    <a:pt x="598" y="1197"/>
                  </a:lnTo>
                  <a:lnTo>
                    <a:pt x="599" y="1201"/>
                  </a:lnTo>
                  <a:lnTo>
                    <a:pt x="602" y="1206"/>
                  </a:lnTo>
                  <a:lnTo>
                    <a:pt x="608" y="1216"/>
                  </a:lnTo>
                  <a:lnTo>
                    <a:pt x="617" y="1228"/>
                  </a:lnTo>
                  <a:lnTo>
                    <a:pt x="627" y="1239"/>
                  </a:lnTo>
                  <a:lnTo>
                    <a:pt x="633" y="1249"/>
                  </a:lnTo>
                  <a:lnTo>
                    <a:pt x="636" y="1257"/>
                  </a:lnTo>
                  <a:lnTo>
                    <a:pt x="639" y="1263"/>
                  </a:lnTo>
                  <a:lnTo>
                    <a:pt x="637" y="1266"/>
                  </a:lnTo>
                  <a:lnTo>
                    <a:pt x="636" y="1268"/>
                  </a:lnTo>
                  <a:lnTo>
                    <a:pt x="635" y="1269"/>
                  </a:lnTo>
                  <a:lnTo>
                    <a:pt x="631" y="1270"/>
                  </a:lnTo>
                  <a:lnTo>
                    <a:pt x="623" y="1272"/>
                  </a:lnTo>
                  <a:lnTo>
                    <a:pt x="617" y="1274"/>
                  </a:lnTo>
                  <a:lnTo>
                    <a:pt x="614" y="1276"/>
                  </a:lnTo>
                  <a:lnTo>
                    <a:pt x="612" y="1279"/>
                  </a:lnTo>
                  <a:lnTo>
                    <a:pt x="611" y="1281"/>
                  </a:lnTo>
                  <a:lnTo>
                    <a:pt x="611" y="1286"/>
                  </a:lnTo>
                  <a:lnTo>
                    <a:pt x="614" y="1294"/>
                  </a:lnTo>
                  <a:lnTo>
                    <a:pt x="620" y="1302"/>
                  </a:lnTo>
                  <a:lnTo>
                    <a:pt x="623" y="1307"/>
                  </a:lnTo>
                  <a:lnTo>
                    <a:pt x="625" y="1312"/>
                  </a:lnTo>
                  <a:lnTo>
                    <a:pt x="628" y="1317"/>
                  </a:lnTo>
                  <a:lnTo>
                    <a:pt x="629" y="1321"/>
                  </a:lnTo>
                  <a:lnTo>
                    <a:pt x="631" y="1331"/>
                  </a:lnTo>
                  <a:lnTo>
                    <a:pt x="633" y="1342"/>
                  </a:lnTo>
                  <a:lnTo>
                    <a:pt x="635" y="1348"/>
                  </a:lnTo>
                  <a:lnTo>
                    <a:pt x="637" y="1351"/>
                  </a:lnTo>
                  <a:lnTo>
                    <a:pt x="640" y="1356"/>
                  </a:lnTo>
                  <a:lnTo>
                    <a:pt x="643" y="1358"/>
                  </a:lnTo>
                  <a:lnTo>
                    <a:pt x="648" y="1359"/>
                  </a:lnTo>
                  <a:lnTo>
                    <a:pt x="654" y="1361"/>
                  </a:lnTo>
                  <a:lnTo>
                    <a:pt x="662" y="1362"/>
                  </a:lnTo>
                  <a:lnTo>
                    <a:pt x="669" y="1362"/>
                  </a:lnTo>
                  <a:lnTo>
                    <a:pt x="677" y="1361"/>
                  </a:lnTo>
                  <a:lnTo>
                    <a:pt x="684" y="1361"/>
                  </a:lnTo>
                  <a:lnTo>
                    <a:pt x="686" y="1361"/>
                  </a:lnTo>
                  <a:lnTo>
                    <a:pt x="688" y="1362"/>
                  </a:lnTo>
                  <a:lnTo>
                    <a:pt x="691" y="1363"/>
                  </a:lnTo>
                  <a:lnTo>
                    <a:pt x="693" y="1367"/>
                  </a:lnTo>
                  <a:lnTo>
                    <a:pt x="697" y="1371"/>
                  </a:lnTo>
                  <a:lnTo>
                    <a:pt x="700" y="1377"/>
                  </a:lnTo>
                  <a:lnTo>
                    <a:pt x="705" y="1382"/>
                  </a:lnTo>
                  <a:lnTo>
                    <a:pt x="710" y="1387"/>
                  </a:lnTo>
                  <a:lnTo>
                    <a:pt x="716" y="1389"/>
                  </a:lnTo>
                  <a:lnTo>
                    <a:pt x="721" y="1389"/>
                  </a:lnTo>
                  <a:lnTo>
                    <a:pt x="726" y="1389"/>
                  </a:lnTo>
                  <a:lnTo>
                    <a:pt x="732" y="1388"/>
                  </a:lnTo>
                  <a:lnTo>
                    <a:pt x="742" y="1384"/>
                  </a:lnTo>
                  <a:lnTo>
                    <a:pt x="748" y="1381"/>
                  </a:lnTo>
                  <a:lnTo>
                    <a:pt x="755" y="1375"/>
                  </a:lnTo>
                  <a:lnTo>
                    <a:pt x="761" y="1370"/>
                  </a:lnTo>
                  <a:lnTo>
                    <a:pt x="769" y="1363"/>
                  </a:lnTo>
                  <a:lnTo>
                    <a:pt x="778" y="1357"/>
                  </a:lnTo>
                  <a:lnTo>
                    <a:pt x="785" y="1354"/>
                  </a:lnTo>
                  <a:lnTo>
                    <a:pt x="792" y="1351"/>
                  </a:lnTo>
                  <a:lnTo>
                    <a:pt x="799" y="1350"/>
                  </a:lnTo>
                  <a:lnTo>
                    <a:pt x="811" y="1349"/>
                  </a:lnTo>
                  <a:lnTo>
                    <a:pt x="823" y="1348"/>
                  </a:lnTo>
                  <a:lnTo>
                    <a:pt x="835" y="1346"/>
                  </a:lnTo>
                  <a:lnTo>
                    <a:pt x="843" y="1346"/>
                  </a:lnTo>
                  <a:lnTo>
                    <a:pt x="849" y="1346"/>
                  </a:lnTo>
                  <a:lnTo>
                    <a:pt x="855" y="1346"/>
                  </a:lnTo>
                  <a:lnTo>
                    <a:pt x="860" y="1349"/>
                  </a:lnTo>
                  <a:lnTo>
                    <a:pt x="862" y="1351"/>
                  </a:lnTo>
                  <a:lnTo>
                    <a:pt x="866" y="1355"/>
                  </a:lnTo>
                  <a:lnTo>
                    <a:pt x="868" y="1361"/>
                  </a:lnTo>
                  <a:lnTo>
                    <a:pt x="870" y="1368"/>
                  </a:lnTo>
                  <a:lnTo>
                    <a:pt x="873" y="1378"/>
                  </a:lnTo>
                  <a:lnTo>
                    <a:pt x="877" y="1389"/>
                  </a:lnTo>
                  <a:lnTo>
                    <a:pt x="880" y="1395"/>
                  </a:lnTo>
                  <a:lnTo>
                    <a:pt x="883" y="1400"/>
                  </a:lnTo>
                  <a:lnTo>
                    <a:pt x="886" y="1403"/>
                  </a:lnTo>
                  <a:lnTo>
                    <a:pt x="889" y="1407"/>
                  </a:lnTo>
                  <a:lnTo>
                    <a:pt x="894" y="1409"/>
                  </a:lnTo>
                  <a:lnTo>
                    <a:pt x="898" y="1411"/>
                  </a:lnTo>
                  <a:lnTo>
                    <a:pt x="901" y="1411"/>
                  </a:lnTo>
                  <a:lnTo>
                    <a:pt x="906" y="1411"/>
                  </a:lnTo>
                  <a:lnTo>
                    <a:pt x="910" y="1411"/>
                  </a:lnTo>
                  <a:lnTo>
                    <a:pt x="913" y="1409"/>
                  </a:lnTo>
                  <a:lnTo>
                    <a:pt x="917" y="1407"/>
                  </a:lnTo>
                  <a:lnTo>
                    <a:pt x="919" y="1403"/>
                  </a:lnTo>
                  <a:lnTo>
                    <a:pt x="923" y="1398"/>
                  </a:lnTo>
                  <a:lnTo>
                    <a:pt x="929" y="1389"/>
                  </a:lnTo>
                  <a:lnTo>
                    <a:pt x="935" y="1382"/>
                  </a:lnTo>
                  <a:lnTo>
                    <a:pt x="942" y="1375"/>
                  </a:lnTo>
                  <a:lnTo>
                    <a:pt x="952" y="1365"/>
                  </a:lnTo>
                  <a:lnTo>
                    <a:pt x="962" y="1356"/>
                  </a:lnTo>
                  <a:lnTo>
                    <a:pt x="970" y="1346"/>
                  </a:lnTo>
                  <a:lnTo>
                    <a:pt x="977" y="1339"/>
                  </a:lnTo>
                  <a:lnTo>
                    <a:pt x="981" y="1337"/>
                  </a:lnTo>
                  <a:lnTo>
                    <a:pt x="984" y="1336"/>
                  </a:lnTo>
                  <a:lnTo>
                    <a:pt x="988" y="1335"/>
                  </a:lnTo>
                  <a:lnTo>
                    <a:pt x="992" y="1333"/>
                  </a:lnTo>
                  <a:lnTo>
                    <a:pt x="999" y="1333"/>
                  </a:lnTo>
                  <a:lnTo>
                    <a:pt x="1007" y="1336"/>
                  </a:lnTo>
                  <a:lnTo>
                    <a:pt x="1011" y="1337"/>
                  </a:lnTo>
                  <a:lnTo>
                    <a:pt x="1014" y="1337"/>
                  </a:lnTo>
                  <a:lnTo>
                    <a:pt x="1018" y="1337"/>
                  </a:lnTo>
                  <a:lnTo>
                    <a:pt x="1020" y="1336"/>
                  </a:lnTo>
                  <a:lnTo>
                    <a:pt x="1026" y="1331"/>
                  </a:lnTo>
                  <a:lnTo>
                    <a:pt x="1032" y="1325"/>
                  </a:lnTo>
                  <a:lnTo>
                    <a:pt x="1034" y="1323"/>
                  </a:lnTo>
                  <a:lnTo>
                    <a:pt x="1037" y="1321"/>
                  </a:lnTo>
                  <a:lnTo>
                    <a:pt x="1039" y="1321"/>
                  </a:lnTo>
                  <a:lnTo>
                    <a:pt x="1042" y="1323"/>
                  </a:lnTo>
                  <a:lnTo>
                    <a:pt x="1046" y="1326"/>
                  </a:lnTo>
                  <a:lnTo>
                    <a:pt x="1051" y="1331"/>
                  </a:lnTo>
                  <a:lnTo>
                    <a:pt x="1055" y="1333"/>
                  </a:lnTo>
                  <a:lnTo>
                    <a:pt x="1058" y="1333"/>
                  </a:lnTo>
                  <a:lnTo>
                    <a:pt x="1063" y="1332"/>
                  </a:lnTo>
                  <a:lnTo>
                    <a:pt x="1066" y="1329"/>
                  </a:lnTo>
                  <a:lnTo>
                    <a:pt x="1065" y="1331"/>
                  </a:lnTo>
                  <a:lnTo>
                    <a:pt x="1065" y="1335"/>
                  </a:lnTo>
                  <a:lnTo>
                    <a:pt x="1065" y="1340"/>
                  </a:lnTo>
                  <a:lnTo>
                    <a:pt x="1065" y="1346"/>
                  </a:lnTo>
                  <a:lnTo>
                    <a:pt x="1070" y="1373"/>
                  </a:lnTo>
                  <a:lnTo>
                    <a:pt x="1074" y="1406"/>
                  </a:lnTo>
                  <a:lnTo>
                    <a:pt x="1078" y="1443"/>
                  </a:lnTo>
                  <a:lnTo>
                    <a:pt x="1082" y="1480"/>
                  </a:lnTo>
                  <a:lnTo>
                    <a:pt x="1087" y="1509"/>
                  </a:lnTo>
                  <a:lnTo>
                    <a:pt x="1091" y="1537"/>
                  </a:lnTo>
                  <a:lnTo>
                    <a:pt x="1093" y="1548"/>
                  </a:lnTo>
                  <a:lnTo>
                    <a:pt x="1094" y="1559"/>
                  </a:lnTo>
                  <a:lnTo>
                    <a:pt x="1094" y="1567"/>
                  </a:lnTo>
                  <a:lnTo>
                    <a:pt x="1091" y="1573"/>
                  </a:lnTo>
                  <a:lnTo>
                    <a:pt x="1090" y="1577"/>
                  </a:lnTo>
                  <a:lnTo>
                    <a:pt x="1087" y="1578"/>
                  </a:lnTo>
                  <a:lnTo>
                    <a:pt x="1083" y="1581"/>
                  </a:lnTo>
                  <a:lnTo>
                    <a:pt x="1078" y="1581"/>
                  </a:lnTo>
                  <a:lnTo>
                    <a:pt x="1069" y="1582"/>
                  </a:lnTo>
                  <a:lnTo>
                    <a:pt x="1059" y="1582"/>
                  </a:lnTo>
                  <a:lnTo>
                    <a:pt x="1055" y="1583"/>
                  </a:lnTo>
                  <a:lnTo>
                    <a:pt x="1051" y="1584"/>
                  </a:lnTo>
                  <a:lnTo>
                    <a:pt x="1050" y="1585"/>
                  </a:lnTo>
                  <a:lnTo>
                    <a:pt x="1049" y="1588"/>
                  </a:lnTo>
                  <a:lnTo>
                    <a:pt x="1049" y="1595"/>
                  </a:lnTo>
                  <a:lnTo>
                    <a:pt x="1050" y="1603"/>
                  </a:lnTo>
                  <a:lnTo>
                    <a:pt x="1051" y="1614"/>
                  </a:lnTo>
                  <a:lnTo>
                    <a:pt x="1052" y="1627"/>
                  </a:lnTo>
                  <a:lnTo>
                    <a:pt x="1052" y="1640"/>
                  </a:lnTo>
                  <a:lnTo>
                    <a:pt x="1053" y="1654"/>
                  </a:lnTo>
                  <a:lnTo>
                    <a:pt x="1053" y="1664"/>
                  </a:lnTo>
                  <a:lnTo>
                    <a:pt x="1055" y="1674"/>
                  </a:lnTo>
                  <a:lnTo>
                    <a:pt x="1057" y="1684"/>
                  </a:lnTo>
                  <a:lnTo>
                    <a:pt x="1059" y="1693"/>
                  </a:lnTo>
                  <a:lnTo>
                    <a:pt x="1063" y="1703"/>
                  </a:lnTo>
                  <a:lnTo>
                    <a:pt x="1068" y="1710"/>
                  </a:lnTo>
                  <a:lnTo>
                    <a:pt x="1074" y="1716"/>
                  </a:lnTo>
                  <a:lnTo>
                    <a:pt x="1081" y="1721"/>
                  </a:lnTo>
                  <a:lnTo>
                    <a:pt x="1091" y="1723"/>
                  </a:lnTo>
                  <a:lnTo>
                    <a:pt x="1103" y="1724"/>
                  </a:lnTo>
                  <a:lnTo>
                    <a:pt x="1116" y="1724"/>
                  </a:lnTo>
                  <a:lnTo>
                    <a:pt x="1131" y="1723"/>
                  </a:lnTo>
                  <a:lnTo>
                    <a:pt x="1144" y="1723"/>
                  </a:lnTo>
                  <a:lnTo>
                    <a:pt x="1154" y="1724"/>
                  </a:lnTo>
                  <a:lnTo>
                    <a:pt x="1158" y="1724"/>
                  </a:lnTo>
                  <a:lnTo>
                    <a:pt x="1162" y="1727"/>
                  </a:lnTo>
                  <a:lnTo>
                    <a:pt x="1164" y="1728"/>
                  </a:lnTo>
                  <a:lnTo>
                    <a:pt x="1165" y="1731"/>
                  </a:lnTo>
                  <a:lnTo>
                    <a:pt x="1169" y="1748"/>
                  </a:lnTo>
                  <a:lnTo>
                    <a:pt x="1173" y="1765"/>
                  </a:lnTo>
                  <a:lnTo>
                    <a:pt x="1176" y="1771"/>
                  </a:lnTo>
                  <a:lnTo>
                    <a:pt x="1179" y="1774"/>
                  </a:lnTo>
                  <a:lnTo>
                    <a:pt x="1182" y="1775"/>
                  </a:lnTo>
                  <a:lnTo>
                    <a:pt x="1184" y="1775"/>
                  </a:lnTo>
                  <a:lnTo>
                    <a:pt x="1187" y="1775"/>
                  </a:lnTo>
                  <a:lnTo>
                    <a:pt x="1190" y="1773"/>
                  </a:lnTo>
                  <a:lnTo>
                    <a:pt x="1196" y="1770"/>
                  </a:lnTo>
                  <a:lnTo>
                    <a:pt x="1202" y="1765"/>
                  </a:lnTo>
                  <a:lnTo>
                    <a:pt x="1208" y="1760"/>
                  </a:lnTo>
                  <a:lnTo>
                    <a:pt x="1215" y="1759"/>
                  </a:lnTo>
                  <a:lnTo>
                    <a:pt x="1221" y="1758"/>
                  </a:lnTo>
                  <a:lnTo>
                    <a:pt x="1227" y="1759"/>
                  </a:lnTo>
                  <a:lnTo>
                    <a:pt x="1231" y="1760"/>
                  </a:lnTo>
                  <a:lnTo>
                    <a:pt x="1233" y="1762"/>
                  </a:lnTo>
                  <a:lnTo>
                    <a:pt x="1235" y="1765"/>
                  </a:lnTo>
                  <a:lnTo>
                    <a:pt x="1238" y="1768"/>
                  </a:lnTo>
                  <a:lnTo>
                    <a:pt x="1239" y="1771"/>
                  </a:lnTo>
                  <a:lnTo>
                    <a:pt x="1241" y="1772"/>
                  </a:lnTo>
                  <a:lnTo>
                    <a:pt x="1244" y="1773"/>
                  </a:lnTo>
                  <a:lnTo>
                    <a:pt x="1246" y="1774"/>
                  </a:lnTo>
                  <a:lnTo>
                    <a:pt x="1252" y="1773"/>
                  </a:lnTo>
                  <a:lnTo>
                    <a:pt x="1259" y="1772"/>
                  </a:lnTo>
                  <a:lnTo>
                    <a:pt x="1272" y="1765"/>
                  </a:lnTo>
                  <a:lnTo>
                    <a:pt x="1284" y="1759"/>
                  </a:lnTo>
                  <a:lnTo>
                    <a:pt x="1294" y="1754"/>
                  </a:lnTo>
                  <a:lnTo>
                    <a:pt x="1304" y="1751"/>
                  </a:lnTo>
                  <a:lnTo>
                    <a:pt x="1316" y="1746"/>
                  </a:lnTo>
                  <a:lnTo>
                    <a:pt x="1328" y="1743"/>
                  </a:lnTo>
                  <a:lnTo>
                    <a:pt x="1328" y="1742"/>
                  </a:lnTo>
                  <a:lnTo>
                    <a:pt x="1328" y="1741"/>
                  </a:lnTo>
                  <a:lnTo>
                    <a:pt x="1329" y="1749"/>
                  </a:lnTo>
                  <a:lnTo>
                    <a:pt x="1330" y="1758"/>
                  </a:lnTo>
                  <a:lnTo>
                    <a:pt x="1334" y="1762"/>
                  </a:lnTo>
                  <a:lnTo>
                    <a:pt x="1339" y="1766"/>
                  </a:lnTo>
                  <a:lnTo>
                    <a:pt x="1345" y="1771"/>
                  </a:lnTo>
                  <a:lnTo>
                    <a:pt x="1351" y="1778"/>
                  </a:lnTo>
                  <a:lnTo>
                    <a:pt x="1357" y="1789"/>
                  </a:lnTo>
                  <a:lnTo>
                    <a:pt x="1364" y="1803"/>
                  </a:lnTo>
                  <a:lnTo>
                    <a:pt x="1374" y="1821"/>
                  </a:lnTo>
                  <a:lnTo>
                    <a:pt x="1387" y="1840"/>
                  </a:lnTo>
                  <a:lnTo>
                    <a:pt x="1401" y="1856"/>
                  </a:lnTo>
                  <a:lnTo>
                    <a:pt x="1412" y="1871"/>
                  </a:lnTo>
                  <a:lnTo>
                    <a:pt x="1417" y="1877"/>
                  </a:lnTo>
                  <a:lnTo>
                    <a:pt x="1421" y="1882"/>
                  </a:lnTo>
                  <a:lnTo>
                    <a:pt x="1422" y="1887"/>
                  </a:lnTo>
                  <a:lnTo>
                    <a:pt x="1422" y="1893"/>
                  </a:lnTo>
                  <a:lnTo>
                    <a:pt x="1421" y="1897"/>
                  </a:lnTo>
                  <a:lnTo>
                    <a:pt x="1418" y="1901"/>
                  </a:lnTo>
                  <a:lnTo>
                    <a:pt x="1414" y="1904"/>
                  </a:lnTo>
                  <a:lnTo>
                    <a:pt x="1408" y="1906"/>
                  </a:lnTo>
                  <a:lnTo>
                    <a:pt x="1402" y="1909"/>
                  </a:lnTo>
                  <a:lnTo>
                    <a:pt x="1396" y="1911"/>
                  </a:lnTo>
                  <a:lnTo>
                    <a:pt x="1392" y="1915"/>
                  </a:lnTo>
                  <a:lnTo>
                    <a:pt x="1390" y="1918"/>
                  </a:lnTo>
                  <a:lnTo>
                    <a:pt x="1387" y="1920"/>
                  </a:lnTo>
                  <a:lnTo>
                    <a:pt x="1387" y="1923"/>
                  </a:lnTo>
                  <a:lnTo>
                    <a:pt x="1389" y="1925"/>
                  </a:lnTo>
                  <a:lnTo>
                    <a:pt x="1391" y="1925"/>
                  </a:lnTo>
                  <a:lnTo>
                    <a:pt x="1402" y="1920"/>
                  </a:lnTo>
                  <a:lnTo>
                    <a:pt x="1417" y="1913"/>
                  </a:lnTo>
                  <a:lnTo>
                    <a:pt x="1420" y="1913"/>
                  </a:lnTo>
                  <a:lnTo>
                    <a:pt x="1422" y="1913"/>
                  </a:lnTo>
                  <a:close/>
                  <a:moveTo>
                    <a:pt x="1203" y="1091"/>
                  </a:moveTo>
                  <a:lnTo>
                    <a:pt x="1198" y="1092"/>
                  </a:lnTo>
                  <a:lnTo>
                    <a:pt x="1195" y="1092"/>
                  </a:lnTo>
                  <a:lnTo>
                    <a:pt x="1198" y="1091"/>
                  </a:lnTo>
                  <a:lnTo>
                    <a:pt x="1202" y="1091"/>
                  </a:lnTo>
                  <a:lnTo>
                    <a:pt x="1203" y="1091"/>
                  </a:lnTo>
                  <a:lnTo>
                    <a:pt x="1203" y="1091"/>
                  </a:lnTo>
                  <a:close/>
                  <a:moveTo>
                    <a:pt x="1169" y="1116"/>
                  </a:moveTo>
                  <a:lnTo>
                    <a:pt x="1169" y="1116"/>
                  </a:lnTo>
                  <a:lnTo>
                    <a:pt x="1168" y="1117"/>
                  </a:lnTo>
                  <a:lnTo>
                    <a:pt x="1169" y="1121"/>
                  </a:lnTo>
                  <a:lnTo>
                    <a:pt x="1170" y="1129"/>
                  </a:lnTo>
                  <a:lnTo>
                    <a:pt x="1171" y="1134"/>
                  </a:lnTo>
                  <a:lnTo>
                    <a:pt x="1171" y="1140"/>
                  </a:lnTo>
                  <a:lnTo>
                    <a:pt x="1171" y="1147"/>
                  </a:lnTo>
                  <a:lnTo>
                    <a:pt x="1170" y="1153"/>
                  </a:lnTo>
                  <a:lnTo>
                    <a:pt x="1163" y="1173"/>
                  </a:lnTo>
                  <a:lnTo>
                    <a:pt x="1159" y="1180"/>
                  </a:lnTo>
                  <a:lnTo>
                    <a:pt x="1159" y="1182"/>
                  </a:lnTo>
                  <a:lnTo>
                    <a:pt x="1159" y="1187"/>
                  </a:lnTo>
                  <a:lnTo>
                    <a:pt x="1159" y="1191"/>
                  </a:lnTo>
                  <a:lnTo>
                    <a:pt x="1160" y="1193"/>
                  </a:lnTo>
                  <a:lnTo>
                    <a:pt x="1163" y="1195"/>
                  </a:lnTo>
                  <a:lnTo>
                    <a:pt x="1165" y="1198"/>
                  </a:lnTo>
                  <a:lnTo>
                    <a:pt x="1173" y="1203"/>
                  </a:lnTo>
                  <a:lnTo>
                    <a:pt x="1183" y="1209"/>
                  </a:lnTo>
                  <a:lnTo>
                    <a:pt x="1187" y="1212"/>
                  </a:lnTo>
                  <a:lnTo>
                    <a:pt x="1189" y="1214"/>
                  </a:lnTo>
                  <a:lnTo>
                    <a:pt x="1191" y="1217"/>
                  </a:lnTo>
                  <a:lnTo>
                    <a:pt x="1190" y="1217"/>
                  </a:lnTo>
                  <a:lnTo>
                    <a:pt x="1185" y="1219"/>
                  </a:lnTo>
                  <a:lnTo>
                    <a:pt x="1181" y="1222"/>
                  </a:lnTo>
                  <a:lnTo>
                    <a:pt x="1178" y="1223"/>
                  </a:lnTo>
                  <a:lnTo>
                    <a:pt x="1176" y="1225"/>
                  </a:lnTo>
                  <a:lnTo>
                    <a:pt x="1175" y="1226"/>
                  </a:lnTo>
                  <a:lnTo>
                    <a:pt x="1175" y="1229"/>
                  </a:lnTo>
                  <a:lnTo>
                    <a:pt x="1175" y="1237"/>
                  </a:lnTo>
                  <a:lnTo>
                    <a:pt x="1177" y="1249"/>
                  </a:lnTo>
                  <a:lnTo>
                    <a:pt x="1178" y="1263"/>
                  </a:lnTo>
                  <a:lnTo>
                    <a:pt x="1179" y="1274"/>
                  </a:lnTo>
                  <a:lnTo>
                    <a:pt x="1179" y="1285"/>
                  </a:lnTo>
                  <a:lnTo>
                    <a:pt x="1177" y="1296"/>
                  </a:lnTo>
                  <a:lnTo>
                    <a:pt x="1175" y="1302"/>
                  </a:lnTo>
                  <a:lnTo>
                    <a:pt x="1172" y="1307"/>
                  </a:lnTo>
                  <a:lnTo>
                    <a:pt x="1170" y="1311"/>
                  </a:lnTo>
                  <a:lnTo>
                    <a:pt x="1166" y="1314"/>
                  </a:lnTo>
                  <a:lnTo>
                    <a:pt x="1162" y="1317"/>
                  </a:lnTo>
                  <a:lnTo>
                    <a:pt x="1157" y="1319"/>
                  </a:lnTo>
                  <a:lnTo>
                    <a:pt x="1150" y="1321"/>
                  </a:lnTo>
                  <a:lnTo>
                    <a:pt x="1143" y="1323"/>
                  </a:lnTo>
                  <a:lnTo>
                    <a:pt x="1129" y="1325"/>
                  </a:lnTo>
                  <a:lnTo>
                    <a:pt x="1119" y="1327"/>
                  </a:lnTo>
                  <a:lnTo>
                    <a:pt x="1113" y="1329"/>
                  </a:lnTo>
                  <a:lnTo>
                    <a:pt x="1107" y="1329"/>
                  </a:lnTo>
                  <a:lnTo>
                    <a:pt x="1105" y="1327"/>
                  </a:lnTo>
                  <a:lnTo>
                    <a:pt x="1103" y="1326"/>
                  </a:lnTo>
                  <a:lnTo>
                    <a:pt x="1101" y="1324"/>
                  </a:lnTo>
                  <a:lnTo>
                    <a:pt x="1100" y="1320"/>
                  </a:lnTo>
                  <a:lnTo>
                    <a:pt x="1096" y="1315"/>
                  </a:lnTo>
                  <a:lnTo>
                    <a:pt x="1094" y="1311"/>
                  </a:lnTo>
                  <a:lnTo>
                    <a:pt x="1090" y="1308"/>
                  </a:lnTo>
                  <a:lnTo>
                    <a:pt x="1085" y="1308"/>
                  </a:lnTo>
                  <a:lnTo>
                    <a:pt x="1078" y="1308"/>
                  </a:lnTo>
                  <a:lnTo>
                    <a:pt x="1076" y="1310"/>
                  </a:lnTo>
                  <a:lnTo>
                    <a:pt x="1076" y="1310"/>
                  </a:lnTo>
                  <a:lnTo>
                    <a:pt x="1076" y="1308"/>
                  </a:lnTo>
                  <a:lnTo>
                    <a:pt x="1077" y="1293"/>
                  </a:lnTo>
                  <a:lnTo>
                    <a:pt x="1080" y="1280"/>
                  </a:lnTo>
                  <a:lnTo>
                    <a:pt x="1084" y="1268"/>
                  </a:lnTo>
                  <a:lnTo>
                    <a:pt x="1090" y="1256"/>
                  </a:lnTo>
                  <a:lnTo>
                    <a:pt x="1097" y="1248"/>
                  </a:lnTo>
                  <a:lnTo>
                    <a:pt x="1101" y="1242"/>
                  </a:lnTo>
                  <a:lnTo>
                    <a:pt x="1100" y="1239"/>
                  </a:lnTo>
                  <a:lnTo>
                    <a:pt x="1099" y="1237"/>
                  </a:lnTo>
                  <a:lnTo>
                    <a:pt x="1094" y="1235"/>
                  </a:lnTo>
                  <a:lnTo>
                    <a:pt x="1087" y="1232"/>
                  </a:lnTo>
                  <a:lnTo>
                    <a:pt x="1076" y="1228"/>
                  </a:lnTo>
                  <a:lnTo>
                    <a:pt x="1065" y="1224"/>
                  </a:lnTo>
                  <a:lnTo>
                    <a:pt x="1056" y="1220"/>
                  </a:lnTo>
                  <a:lnTo>
                    <a:pt x="1047" y="1217"/>
                  </a:lnTo>
                  <a:lnTo>
                    <a:pt x="1044" y="1213"/>
                  </a:lnTo>
                  <a:lnTo>
                    <a:pt x="1040" y="1210"/>
                  </a:lnTo>
                  <a:lnTo>
                    <a:pt x="1038" y="1205"/>
                  </a:lnTo>
                  <a:lnTo>
                    <a:pt x="1036" y="1199"/>
                  </a:lnTo>
                  <a:lnTo>
                    <a:pt x="1033" y="1188"/>
                  </a:lnTo>
                  <a:lnTo>
                    <a:pt x="1033" y="1179"/>
                  </a:lnTo>
                  <a:lnTo>
                    <a:pt x="1032" y="1170"/>
                  </a:lnTo>
                  <a:lnTo>
                    <a:pt x="1032" y="1160"/>
                  </a:lnTo>
                  <a:lnTo>
                    <a:pt x="1032" y="1155"/>
                  </a:lnTo>
                  <a:lnTo>
                    <a:pt x="1033" y="1151"/>
                  </a:lnTo>
                  <a:lnTo>
                    <a:pt x="1034" y="1148"/>
                  </a:lnTo>
                  <a:lnTo>
                    <a:pt x="1038" y="1144"/>
                  </a:lnTo>
                  <a:lnTo>
                    <a:pt x="1044" y="1141"/>
                  </a:lnTo>
                  <a:lnTo>
                    <a:pt x="1052" y="1137"/>
                  </a:lnTo>
                  <a:lnTo>
                    <a:pt x="1058" y="1135"/>
                  </a:lnTo>
                  <a:lnTo>
                    <a:pt x="1063" y="1135"/>
                  </a:lnTo>
                  <a:lnTo>
                    <a:pt x="1070" y="1135"/>
                  </a:lnTo>
                  <a:lnTo>
                    <a:pt x="1078" y="1135"/>
                  </a:lnTo>
                  <a:lnTo>
                    <a:pt x="1094" y="1136"/>
                  </a:lnTo>
                  <a:lnTo>
                    <a:pt x="1108" y="1136"/>
                  </a:lnTo>
                  <a:lnTo>
                    <a:pt x="1120" y="1132"/>
                  </a:lnTo>
                  <a:lnTo>
                    <a:pt x="1132" y="1128"/>
                  </a:lnTo>
                  <a:lnTo>
                    <a:pt x="1140" y="1124"/>
                  </a:lnTo>
                  <a:lnTo>
                    <a:pt x="1150" y="1122"/>
                  </a:lnTo>
                  <a:lnTo>
                    <a:pt x="1159" y="1119"/>
                  </a:lnTo>
                  <a:lnTo>
                    <a:pt x="1169" y="1116"/>
                  </a:lnTo>
                  <a:close/>
                  <a:moveTo>
                    <a:pt x="1071" y="1323"/>
                  </a:moveTo>
                  <a:lnTo>
                    <a:pt x="1071" y="1324"/>
                  </a:lnTo>
                  <a:lnTo>
                    <a:pt x="1070" y="1324"/>
                  </a:lnTo>
                  <a:lnTo>
                    <a:pt x="1071" y="1324"/>
                  </a:lnTo>
                  <a:lnTo>
                    <a:pt x="1071" y="1323"/>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23" name="内蒙古">
              <a:extLst>
                <a:ext uri="{FF2B5EF4-FFF2-40B4-BE49-F238E27FC236}">
                  <a16:creationId xmlns="" xmlns:a16="http://schemas.microsoft.com/office/drawing/2014/main" id="{6FB274E0-4404-43D8-8981-ED9522A180D4}"/>
                </a:ext>
              </a:extLst>
            </p:cNvPr>
            <p:cNvSpPr>
              <a:spLocks/>
            </p:cNvSpPr>
            <p:nvPr/>
          </p:nvSpPr>
          <p:spPr bwMode="auto">
            <a:xfrm>
              <a:off x="5530122" y="1590762"/>
              <a:ext cx="2308277" cy="1907261"/>
            </a:xfrm>
            <a:custGeom>
              <a:avLst/>
              <a:gdLst>
                <a:gd name="T0" fmla="*/ 3037 w 8497"/>
                <a:gd name="T1" fmla="*/ 6400 h 7037"/>
                <a:gd name="T2" fmla="*/ 2793 w 8497"/>
                <a:gd name="T3" fmla="*/ 6311 h 7037"/>
                <a:gd name="T4" fmla="*/ 2585 w 8497"/>
                <a:gd name="T5" fmla="*/ 6887 h 7037"/>
                <a:gd name="T6" fmla="*/ 2116 w 8497"/>
                <a:gd name="T7" fmla="*/ 7024 h 7037"/>
                <a:gd name="T8" fmla="*/ 1852 w 8497"/>
                <a:gd name="T9" fmla="*/ 6611 h 7037"/>
                <a:gd name="T10" fmla="*/ 2048 w 8497"/>
                <a:gd name="T11" fmla="*/ 6147 h 7037"/>
                <a:gd name="T12" fmla="*/ 1341 w 8497"/>
                <a:gd name="T13" fmla="*/ 6249 h 7037"/>
                <a:gd name="T14" fmla="*/ 1134 w 8497"/>
                <a:gd name="T15" fmla="*/ 6306 h 7037"/>
                <a:gd name="T16" fmla="*/ 856 w 8497"/>
                <a:gd name="T17" fmla="*/ 5986 h 7037"/>
                <a:gd name="T18" fmla="*/ 822 w 8497"/>
                <a:gd name="T19" fmla="*/ 5621 h 7037"/>
                <a:gd name="T20" fmla="*/ 443 w 8497"/>
                <a:gd name="T21" fmla="*/ 5430 h 7037"/>
                <a:gd name="T22" fmla="*/ 184 w 8497"/>
                <a:gd name="T23" fmla="*/ 5245 h 7037"/>
                <a:gd name="T24" fmla="*/ 123 w 8497"/>
                <a:gd name="T25" fmla="*/ 4497 h 7037"/>
                <a:gd name="T26" fmla="*/ 1476 w 8497"/>
                <a:gd name="T27" fmla="*/ 4787 h 7037"/>
                <a:gd name="T28" fmla="*/ 2334 w 8497"/>
                <a:gd name="T29" fmla="*/ 5189 h 7037"/>
                <a:gd name="T30" fmla="*/ 3262 w 8497"/>
                <a:gd name="T31" fmla="*/ 4881 h 7037"/>
                <a:gd name="T32" fmla="*/ 4097 w 8497"/>
                <a:gd name="T33" fmla="*/ 4763 h 7037"/>
                <a:gd name="T34" fmla="*/ 4531 w 8497"/>
                <a:gd name="T35" fmla="*/ 4161 h 7037"/>
                <a:gd name="T36" fmla="*/ 5111 w 8497"/>
                <a:gd name="T37" fmla="*/ 3848 h 7037"/>
                <a:gd name="T38" fmla="*/ 5838 w 8497"/>
                <a:gd name="T39" fmla="*/ 3413 h 7037"/>
                <a:gd name="T40" fmla="*/ 6310 w 8497"/>
                <a:gd name="T41" fmla="*/ 2990 h 7037"/>
                <a:gd name="T42" fmla="*/ 6874 w 8497"/>
                <a:gd name="T43" fmla="*/ 2918 h 7037"/>
                <a:gd name="T44" fmla="*/ 6779 w 8497"/>
                <a:gd name="T45" fmla="*/ 2573 h 7037"/>
                <a:gd name="T46" fmla="*/ 6193 w 8497"/>
                <a:gd name="T47" fmla="*/ 2525 h 7037"/>
                <a:gd name="T48" fmla="*/ 5720 w 8497"/>
                <a:gd name="T49" fmla="*/ 2216 h 7037"/>
                <a:gd name="T50" fmla="*/ 6283 w 8497"/>
                <a:gd name="T51" fmla="*/ 1669 h 7037"/>
                <a:gd name="T52" fmla="*/ 6621 w 8497"/>
                <a:gd name="T53" fmla="*/ 1322 h 7037"/>
                <a:gd name="T54" fmla="*/ 6818 w 8497"/>
                <a:gd name="T55" fmla="*/ 786 h 7037"/>
                <a:gd name="T56" fmla="*/ 6937 w 8497"/>
                <a:gd name="T57" fmla="*/ 349 h 7037"/>
                <a:gd name="T58" fmla="*/ 6993 w 8497"/>
                <a:gd name="T59" fmla="*/ 35 h 7037"/>
                <a:gd name="T60" fmla="*/ 7108 w 8497"/>
                <a:gd name="T61" fmla="*/ 346 h 7037"/>
                <a:gd name="T62" fmla="*/ 7530 w 8497"/>
                <a:gd name="T63" fmla="*/ 419 h 7037"/>
                <a:gd name="T64" fmla="*/ 7725 w 8497"/>
                <a:gd name="T65" fmla="*/ 815 h 7037"/>
                <a:gd name="T66" fmla="*/ 8106 w 8497"/>
                <a:gd name="T67" fmla="*/ 709 h 7037"/>
                <a:gd name="T68" fmla="*/ 8491 w 8497"/>
                <a:gd name="T69" fmla="*/ 842 h 7037"/>
                <a:gd name="T70" fmla="*/ 8330 w 8497"/>
                <a:gd name="T71" fmla="*/ 1414 h 7037"/>
                <a:gd name="T72" fmla="*/ 8223 w 8497"/>
                <a:gd name="T73" fmla="*/ 2079 h 7037"/>
                <a:gd name="T74" fmla="*/ 7691 w 8497"/>
                <a:gd name="T75" fmla="*/ 2500 h 7037"/>
                <a:gd name="T76" fmla="*/ 7983 w 8497"/>
                <a:gd name="T77" fmla="*/ 2670 h 7037"/>
                <a:gd name="T78" fmla="*/ 7968 w 8497"/>
                <a:gd name="T79" fmla="*/ 2801 h 7037"/>
                <a:gd name="T80" fmla="*/ 7799 w 8497"/>
                <a:gd name="T81" fmla="*/ 3172 h 7037"/>
                <a:gd name="T82" fmla="*/ 7559 w 8497"/>
                <a:gd name="T83" fmla="*/ 3236 h 7037"/>
                <a:gd name="T84" fmla="*/ 7718 w 8497"/>
                <a:gd name="T85" fmla="*/ 3627 h 7037"/>
                <a:gd name="T86" fmla="*/ 8068 w 8497"/>
                <a:gd name="T87" fmla="*/ 3722 h 7037"/>
                <a:gd name="T88" fmla="*/ 8207 w 8497"/>
                <a:gd name="T89" fmla="*/ 4165 h 7037"/>
                <a:gd name="T90" fmla="*/ 8061 w 8497"/>
                <a:gd name="T91" fmla="*/ 4497 h 7037"/>
                <a:gd name="T92" fmla="*/ 7779 w 8497"/>
                <a:gd name="T93" fmla="*/ 4600 h 7037"/>
                <a:gd name="T94" fmla="*/ 7318 w 8497"/>
                <a:gd name="T95" fmla="*/ 4915 h 7037"/>
                <a:gd name="T96" fmla="*/ 6971 w 8497"/>
                <a:gd name="T97" fmla="*/ 4840 h 7037"/>
                <a:gd name="T98" fmla="*/ 7017 w 8497"/>
                <a:gd name="T99" fmla="*/ 5229 h 7037"/>
                <a:gd name="T100" fmla="*/ 6632 w 8497"/>
                <a:gd name="T101" fmla="*/ 5051 h 7037"/>
                <a:gd name="T102" fmla="*/ 6525 w 8497"/>
                <a:gd name="T103" fmla="*/ 4756 h 7037"/>
                <a:gd name="T104" fmla="*/ 6218 w 8497"/>
                <a:gd name="T105" fmla="*/ 4978 h 7037"/>
                <a:gd name="T106" fmla="*/ 5883 w 8497"/>
                <a:gd name="T107" fmla="*/ 5056 h 7037"/>
                <a:gd name="T108" fmla="*/ 5575 w 8497"/>
                <a:gd name="T109" fmla="*/ 5022 h 7037"/>
                <a:gd name="T110" fmla="*/ 5310 w 8497"/>
                <a:gd name="T111" fmla="*/ 5262 h 7037"/>
                <a:gd name="T112" fmla="*/ 5258 w 8497"/>
                <a:gd name="T113" fmla="*/ 5721 h 7037"/>
                <a:gd name="T114" fmla="*/ 4683 w 8497"/>
                <a:gd name="T115" fmla="*/ 6112 h 7037"/>
                <a:gd name="T116" fmla="*/ 4410 w 8497"/>
                <a:gd name="T117" fmla="*/ 6157 h 7037"/>
                <a:gd name="T118" fmla="*/ 4101 w 8497"/>
                <a:gd name="T119" fmla="*/ 6279 h 7037"/>
                <a:gd name="T120" fmla="*/ 3769 w 8497"/>
                <a:gd name="T121" fmla="*/ 6592 h 7037"/>
                <a:gd name="T122" fmla="*/ 3634 w 8497"/>
                <a:gd name="T123" fmla="*/ 6961 h 7037"/>
                <a:gd name="T124" fmla="*/ 3048 w 8497"/>
                <a:gd name="T125" fmla="*/ 6779 h 7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97" h="7037">
                  <a:moveTo>
                    <a:pt x="3012" y="6774"/>
                  </a:moveTo>
                  <a:lnTo>
                    <a:pt x="2998" y="6768"/>
                  </a:lnTo>
                  <a:lnTo>
                    <a:pt x="2981" y="6761"/>
                  </a:lnTo>
                  <a:lnTo>
                    <a:pt x="2978" y="6760"/>
                  </a:lnTo>
                  <a:lnTo>
                    <a:pt x="2975" y="6758"/>
                  </a:lnTo>
                  <a:lnTo>
                    <a:pt x="2961" y="6752"/>
                  </a:lnTo>
                  <a:lnTo>
                    <a:pt x="2943" y="6742"/>
                  </a:lnTo>
                  <a:lnTo>
                    <a:pt x="2934" y="6735"/>
                  </a:lnTo>
                  <a:lnTo>
                    <a:pt x="2925" y="6730"/>
                  </a:lnTo>
                  <a:lnTo>
                    <a:pt x="2915" y="6724"/>
                  </a:lnTo>
                  <a:lnTo>
                    <a:pt x="2901" y="6716"/>
                  </a:lnTo>
                  <a:lnTo>
                    <a:pt x="2892" y="6710"/>
                  </a:lnTo>
                  <a:lnTo>
                    <a:pt x="2885" y="6704"/>
                  </a:lnTo>
                  <a:lnTo>
                    <a:pt x="2881" y="6702"/>
                  </a:lnTo>
                  <a:lnTo>
                    <a:pt x="2879" y="6698"/>
                  </a:lnTo>
                  <a:lnTo>
                    <a:pt x="2879" y="6698"/>
                  </a:lnTo>
                  <a:lnTo>
                    <a:pt x="2879" y="6697"/>
                  </a:lnTo>
                  <a:lnTo>
                    <a:pt x="2879" y="6697"/>
                  </a:lnTo>
                  <a:lnTo>
                    <a:pt x="2878" y="6696"/>
                  </a:lnTo>
                  <a:lnTo>
                    <a:pt x="2878" y="6693"/>
                  </a:lnTo>
                  <a:lnTo>
                    <a:pt x="2876" y="6691"/>
                  </a:lnTo>
                  <a:lnTo>
                    <a:pt x="2876" y="6689"/>
                  </a:lnTo>
                  <a:lnTo>
                    <a:pt x="2878" y="6684"/>
                  </a:lnTo>
                  <a:lnTo>
                    <a:pt x="2880" y="6678"/>
                  </a:lnTo>
                  <a:lnTo>
                    <a:pt x="2884" y="6672"/>
                  </a:lnTo>
                  <a:lnTo>
                    <a:pt x="2887" y="6668"/>
                  </a:lnTo>
                  <a:lnTo>
                    <a:pt x="2891" y="6664"/>
                  </a:lnTo>
                  <a:lnTo>
                    <a:pt x="2894" y="6661"/>
                  </a:lnTo>
                  <a:lnTo>
                    <a:pt x="2897" y="6659"/>
                  </a:lnTo>
                  <a:lnTo>
                    <a:pt x="2904" y="6653"/>
                  </a:lnTo>
                  <a:lnTo>
                    <a:pt x="2911" y="6647"/>
                  </a:lnTo>
                  <a:lnTo>
                    <a:pt x="2917" y="6640"/>
                  </a:lnTo>
                  <a:lnTo>
                    <a:pt x="2923" y="6632"/>
                  </a:lnTo>
                  <a:lnTo>
                    <a:pt x="2925" y="6627"/>
                  </a:lnTo>
                  <a:lnTo>
                    <a:pt x="2926" y="6620"/>
                  </a:lnTo>
                  <a:lnTo>
                    <a:pt x="2926" y="6614"/>
                  </a:lnTo>
                  <a:lnTo>
                    <a:pt x="2926" y="6607"/>
                  </a:lnTo>
                  <a:lnTo>
                    <a:pt x="2925" y="6597"/>
                  </a:lnTo>
                  <a:lnTo>
                    <a:pt x="2924" y="6589"/>
                  </a:lnTo>
                  <a:lnTo>
                    <a:pt x="2922" y="6580"/>
                  </a:lnTo>
                  <a:lnTo>
                    <a:pt x="2918" y="6571"/>
                  </a:lnTo>
                  <a:lnTo>
                    <a:pt x="2916" y="6565"/>
                  </a:lnTo>
                  <a:lnTo>
                    <a:pt x="2915" y="6560"/>
                  </a:lnTo>
                  <a:lnTo>
                    <a:pt x="2915" y="6556"/>
                  </a:lnTo>
                  <a:lnTo>
                    <a:pt x="2915" y="6551"/>
                  </a:lnTo>
                  <a:lnTo>
                    <a:pt x="2916" y="6545"/>
                  </a:lnTo>
                  <a:lnTo>
                    <a:pt x="2919" y="6540"/>
                  </a:lnTo>
                  <a:lnTo>
                    <a:pt x="2922" y="6534"/>
                  </a:lnTo>
                  <a:lnTo>
                    <a:pt x="2926" y="6529"/>
                  </a:lnTo>
                  <a:lnTo>
                    <a:pt x="2934" y="6521"/>
                  </a:lnTo>
                  <a:lnTo>
                    <a:pt x="2942" y="6510"/>
                  </a:lnTo>
                  <a:lnTo>
                    <a:pt x="2947" y="6501"/>
                  </a:lnTo>
                  <a:lnTo>
                    <a:pt x="2951" y="6491"/>
                  </a:lnTo>
                  <a:lnTo>
                    <a:pt x="2956" y="6482"/>
                  </a:lnTo>
                  <a:lnTo>
                    <a:pt x="2962" y="6474"/>
                  </a:lnTo>
                  <a:lnTo>
                    <a:pt x="2970" y="6463"/>
                  </a:lnTo>
                  <a:lnTo>
                    <a:pt x="2979" y="6454"/>
                  </a:lnTo>
                  <a:lnTo>
                    <a:pt x="2986" y="6447"/>
                  </a:lnTo>
                  <a:lnTo>
                    <a:pt x="2993" y="6443"/>
                  </a:lnTo>
                  <a:lnTo>
                    <a:pt x="3007" y="6430"/>
                  </a:lnTo>
                  <a:lnTo>
                    <a:pt x="3018" y="6420"/>
                  </a:lnTo>
                  <a:lnTo>
                    <a:pt x="3023" y="6416"/>
                  </a:lnTo>
                  <a:lnTo>
                    <a:pt x="3026" y="6413"/>
                  </a:lnTo>
                  <a:lnTo>
                    <a:pt x="3029" y="6411"/>
                  </a:lnTo>
                  <a:lnTo>
                    <a:pt x="3031" y="6409"/>
                  </a:lnTo>
                  <a:lnTo>
                    <a:pt x="3032" y="6406"/>
                  </a:lnTo>
                  <a:lnTo>
                    <a:pt x="3035" y="6403"/>
                  </a:lnTo>
                  <a:lnTo>
                    <a:pt x="3037" y="6400"/>
                  </a:lnTo>
                  <a:lnTo>
                    <a:pt x="3039" y="6395"/>
                  </a:lnTo>
                  <a:lnTo>
                    <a:pt x="3041" y="6393"/>
                  </a:lnTo>
                  <a:lnTo>
                    <a:pt x="3044" y="6387"/>
                  </a:lnTo>
                  <a:lnTo>
                    <a:pt x="3044" y="6386"/>
                  </a:lnTo>
                  <a:lnTo>
                    <a:pt x="3045" y="6384"/>
                  </a:lnTo>
                  <a:lnTo>
                    <a:pt x="3046" y="6383"/>
                  </a:lnTo>
                  <a:lnTo>
                    <a:pt x="3046" y="6382"/>
                  </a:lnTo>
                  <a:lnTo>
                    <a:pt x="3046" y="6382"/>
                  </a:lnTo>
                  <a:lnTo>
                    <a:pt x="3045" y="6381"/>
                  </a:lnTo>
                  <a:lnTo>
                    <a:pt x="3045" y="6380"/>
                  </a:lnTo>
                  <a:lnTo>
                    <a:pt x="3045" y="6378"/>
                  </a:lnTo>
                  <a:lnTo>
                    <a:pt x="3045" y="6374"/>
                  </a:lnTo>
                  <a:lnTo>
                    <a:pt x="3043" y="6374"/>
                  </a:lnTo>
                  <a:lnTo>
                    <a:pt x="3041" y="6372"/>
                  </a:lnTo>
                  <a:lnTo>
                    <a:pt x="3039" y="6371"/>
                  </a:lnTo>
                  <a:lnTo>
                    <a:pt x="3038" y="6371"/>
                  </a:lnTo>
                  <a:lnTo>
                    <a:pt x="3036" y="6371"/>
                  </a:lnTo>
                  <a:lnTo>
                    <a:pt x="3027" y="6367"/>
                  </a:lnTo>
                  <a:lnTo>
                    <a:pt x="3016" y="6361"/>
                  </a:lnTo>
                  <a:lnTo>
                    <a:pt x="3005" y="6352"/>
                  </a:lnTo>
                  <a:lnTo>
                    <a:pt x="2993" y="6343"/>
                  </a:lnTo>
                  <a:lnTo>
                    <a:pt x="2992" y="6334"/>
                  </a:lnTo>
                  <a:lnTo>
                    <a:pt x="2989" y="6321"/>
                  </a:lnTo>
                  <a:lnTo>
                    <a:pt x="2987" y="6312"/>
                  </a:lnTo>
                  <a:lnTo>
                    <a:pt x="2983" y="6301"/>
                  </a:lnTo>
                  <a:lnTo>
                    <a:pt x="2981" y="6290"/>
                  </a:lnTo>
                  <a:lnTo>
                    <a:pt x="2978" y="6279"/>
                  </a:lnTo>
                  <a:lnTo>
                    <a:pt x="2978" y="6269"/>
                  </a:lnTo>
                  <a:lnTo>
                    <a:pt x="2979" y="6260"/>
                  </a:lnTo>
                  <a:lnTo>
                    <a:pt x="2981" y="6251"/>
                  </a:lnTo>
                  <a:lnTo>
                    <a:pt x="2982" y="6243"/>
                  </a:lnTo>
                  <a:lnTo>
                    <a:pt x="2981" y="6237"/>
                  </a:lnTo>
                  <a:lnTo>
                    <a:pt x="2980" y="6231"/>
                  </a:lnTo>
                  <a:lnTo>
                    <a:pt x="2979" y="6229"/>
                  </a:lnTo>
                  <a:lnTo>
                    <a:pt x="2976" y="6226"/>
                  </a:lnTo>
                  <a:lnTo>
                    <a:pt x="2974" y="6225"/>
                  </a:lnTo>
                  <a:lnTo>
                    <a:pt x="2972" y="6224"/>
                  </a:lnTo>
                  <a:lnTo>
                    <a:pt x="2958" y="6224"/>
                  </a:lnTo>
                  <a:lnTo>
                    <a:pt x="2949" y="6224"/>
                  </a:lnTo>
                  <a:lnTo>
                    <a:pt x="2938" y="6225"/>
                  </a:lnTo>
                  <a:lnTo>
                    <a:pt x="2930" y="6225"/>
                  </a:lnTo>
                  <a:lnTo>
                    <a:pt x="2922" y="6227"/>
                  </a:lnTo>
                  <a:lnTo>
                    <a:pt x="2915" y="6231"/>
                  </a:lnTo>
                  <a:lnTo>
                    <a:pt x="2909" y="6233"/>
                  </a:lnTo>
                  <a:lnTo>
                    <a:pt x="2903" y="6238"/>
                  </a:lnTo>
                  <a:lnTo>
                    <a:pt x="2895" y="6243"/>
                  </a:lnTo>
                  <a:lnTo>
                    <a:pt x="2888" y="6246"/>
                  </a:lnTo>
                  <a:lnTo>
                    <a:pt x="2884" y="6248"/>
                  </a:lnTo>
                  <a:lnTo>
                    <a:pt x="2879" y="6248"/>
                  </a:lnTo>
                  <a:lnTo>
                    <a:pt x="2869" y="6248"/>
                  </a:lnTo>
                  <a:lnTo>
                    <a:pt x="2860" y="6248"/>
                  </a:lnTo>
                  <a:lnTo>
                    <a:pt x="2852" y="6248"/>
                  </a:lnTo>
                  <a:lnTo>
                    <a:pt x="2842" y="6248"/>
                  </a:lnTo>
                  <a:lnTo>
                    <a:pt x="2838" y="6248"/>
                  </a:lnTo>
                  <a:lnTo>
                    <a:pt x="2835" y="6249"/>
                  </a:lnTo>
                  <a:lnTo>
                    <a:pt x="2830" y="6251"/>
                  </a:lnTo>
                  <a:lnTo>
                    <a:pt x="2827" y="6254"/>
                  </a:lnTo>
                  <a:lnTo>
                    <a:pt x="2821" y="6261"/>
                  </a:lnTo>
                  <a:lnTo>
                    <a:pt x="2817" y="6269"/>
                  </a:lnTo>
                  <a:lnTo>
                    <a:pt x="2816" y="6276"/>
                  </a:lnTo>
                  <a:lnTo>
                    <a:pt x="2815" y="6287"/>
                  </a:lnTo>
                  <a:lnTo>
                    <a:pt x="2815" y="6294"/>
                  </a:lnTo>
                  <a:lnTo>
                    <a:pt x="2815" y="6300"/>
                  </a:lnTo>
                  <a:lnTo>
                    <a:pt x="2812" y="6306"/>
                  </a:lnTo>
                  <a:lnTo>
                    <a:pt x="2810" y="6309"/>
                  </a:lnTo>
                  <a:lnTo>
                    <a:pt x="2805" y="6312"/>
                  </a:lnTo>
                  <a:lnTo>
                    <a:pt x="2799" y="6312"/>
                  </a:lnTo>
                  <a:lnTo>
                    <a:pt x="2793" y="6311"/>
                  </a:lnTo>
                  <a:lnTo>
                    <a:pt x="2787" y="6309"/>
                  </a:lnTo>
                  <a:lnTo>
                    <a:pt x="2780" y="6308"/>
                  </a:lnTo>
                  <a:lnTo>
                    <a:pt x="2774" y="6308"/>
                  </a:lnTo>
                  <a:lnTo>
                    <a:pt x="2768" y="6309"/>
                  </a:lnTo>
                  <a:lnTo>
                    <a:pt x="2764" y="6312"/>
                  </a:lnTo>
                  <a:lnTo>
                    <a:pt x="2759" y="6319"/>
                  </a:lnTo>
                  <a:lnTo>
                    <a:pt x="2755" y="6326"/>
                  </a:lnTo>
                  <a:lnTo>
                    <a:pt x="2753" y="6334"/>
                  </a:lnTo>
                  <a:lnTo>
                    <a:pt x="2749" y="6343"/>
                  </a:lnTo>
                  <a:lnTo>
                    <a:pt x="2745" y="6355"/>
                  </a:lnTo>
                  <a:lnTo>
                    <a:pt x="2739" y="6367"/>
                  </a:lnTo>
                  <a:lnTo>
                    <a:pt x="2733" y="6378"/>
                  </a:lnTo>
                  <a:lnTo>
                    <a:pt x="2727" y="6390"/>
                  </a:lnTo>
                  <a:lnTo>
                    <a:pt x="2716" y="6408"/>
                  </a:lnTo>
                  <a:lnTo>
                    <a:pt x="2702" y="6426"/>
                  </a:lnTo>
                  <a:lnTo>
                    <a:pt x="2695" y="6435"/>
                  </a:lnTo>
                  <a:lnTo>
                    <a:pt x="2689" y="6446"/>
                  </a:lnTo>
                  <a:lnTo>
                    <a:pt x="2684" y="6458"/>
                  </a:lnTo>
                  <a:lnTo>
                    <a:pt x="2680" y="6470"/>
                  </a:lnTo>
                  <a:lnTo>
                    <a:pt x="2679" y="6482"/>
                  </a:lnTo>
                  <a:lnTo>
                    <a:pt x="2679" y="6494"/>
                  </a:lnTo>
                  <a:lnTo>
                    <a:pt x="2678" y="6506"/>
                  </a:lnTo>
                  <a:lnTo>
                    <a:pt x="2677" y="6516"/>
                  </a:lnTo>
                  <a:lnTo>
                    <a:pt x="2674" y="6526"/>
                  </a:lnTo>
                  <a:lnTo>
                    <a:pt x="2671" y="6534"/>
                  </a:lnTo>
                  <a:lnTo>
                    <a:pt x="2666" y="6544"/>
                  </a:lnTo>
                  <a:lnTo>
                    <a:pt x="2664" y="6553"/>
                  </a:lnTo>
                  <a:lnTo>
                    <a:pt x="2661" y="6566"/>
                  </a:lnTo>
                  <a:lnTo>
                    <a:pt x="2660" y="6579"/>
                  </a:lnTo>
                  <a:lnTo>
                    <a:pt x="2659" y="6594"/>
                  </a:lnTo>
                  <a:lnTo>
                    <a:pt x="2659" y="6608"/>
                  </a:lnTo>
                  <a:lnTo>
                    <a:pt x="2660" y="6620"/>
                  </a:lnTo>
                  <a:lnTo>
                    <a:pt x="2660" y="6632"/>
                  </a:lnTo>
                  <a:lnTo>
                    <a:pt x="2660" y="6643"/>
                  </a:lnTo>
                  <a:lnTo>
                    <a:pt x="2659" y="6655"/>
                  </a:lnTo>
                  <a:lnTo>
                    <a:pt x="2655" y="6667"/>
                  </a:lnTo>
                  <a:lnTo>
                    <a:pt x="2651" y="6678"/>
                  </a:lnTo>
                  <a:lnTo>
                    <a:pt x="2646" y="6689"/>
                  </a:lnTo>
                  <a:lnTo>
                    <a:pt x="2641" y="6701"/>
                  </a:lnTo>
                  <a:lnTo>
                    <a:pt x="2638" y="6711"/>
                  </a:lnTo>
                  <a:lnTo>
                    <a:pt x="2635" y="6722"/>
                  </a:lnTo>
                  <a:lnTo>
                    <a:pt x="2634" y="6733"/>
                  </a:lnTo>
                  <a:lnTo>
                    <a:pt x="2634" y="6743"/>
                  </a:lnTo>
                  <a:lnTo>
                    <a:pt x="2634" y="6761"/>
                  </a:lnTo>
                  <a:lnTo>
                    <a:pt x="2635" y="6779"/>
                  </a:lnTo>
                  <a:lnTo>
                    <a:pt x="2636" y="6797"/>
                  </a:lnTo>
                  <a:lnTo>
                    <a:pt x="2638" y="6813"/>
                  </a:lnTo>
                  <a:lnTo>
                    <a:pt x="2636" y="6830"/>
                  </a:lnTo>
                  <a:lnTo>
                    <a:pt x="2635" y="6844"/>
                  </a:lnTo>
                  <a:lnTo>
                    <a:pt x="2632" y="6857"/>
                  </a:lnTo>
                  <a:lnTo>
                    <a:pt x="2629" y="6869"/>
                  </a:lnTo>
                  <a:lnTo>
                    <a:pt x="2624" y="6878"/>
                  </a:lnTo>
                  <a:lnTo>
                    <a:pt x="2620" y="6885"/>
                  </a:lnTo>
                  <a:lnTo>
                    <a:pt x="2619" y="6886"/>
                  </a:lnTo>
                  <a:lnTo>
                    <a:pt x="2616" y="6888"/>
                  </a:lnTo>
                  <a:lnTo>
                    <a:pt x="2616" y="6888"/>
                  </a:lnTo>
                  <a:lnTo>
                    <a:pt x="2615" y="6888"/>
                  </a:lnTo>
                  <a:lnTo>
                    <a:pt x="2615" y="6890"/>
                  </a:lnTo>
                  <a:lnTo>
                    <a:pt x="2614" y="6890"/>
                  </a:lnTo>
                  <a:lnTo>
                    <a:pt x="2614" y="6890"/>
                  </a:lnTo>
                  <a:lnTo>
                    <a:pt x="2613" y="6890"/>
                  </a:lnTo>
                  <a:lnTo>
                    <a:pt x="2611" y="6890"/>
                  </a:lnTo>
                  <a:lnTo>
                    <a:pt x="2609" y="6890"/>
                  </a:lnTo>
                  <a:lnTo>
                    <a:pt x="2607" y="6888"/>
                  </a:lnTo>
                  <a:lnTo>
                    <a:pt x="2604" y="6887"/>
                  </a:lnTo>
                  <a:lnTo>
                    <a:pt x="2602" y="6887"/>
                  </a:lnTo>
                  <a:lnTo>
                    <a:pt x="2599" y="6887"/>
                  </a:lnTo>
                  <a:lnTo>
                    <a:pt x="2585" y="6887"/>
                  </a:lnTo>
                  <a:lnTo>
                    <a:pt x="2571" y="6890"/>
                  </a:lnTo>
                  <a:lnTo>
                    <a:pt x="2563" y="6891"/>
                  </a:lnTo>
                  <a:lnTo>
                    <a:pt x="2557" y="6893"/>
                  </a:lnTo>
                  <a:lnTo>
                    <a:pt x="2557" y="6894"/>
                  </a:lnTo>
                  <a:lnTo>
                    <a:pt x="2556" y="6895"/>
                  </a:lnTo>
                  <a:lnTo>
                    <a:pt x="2556" y="6897"/>
                  </a:lnTo>
                  <a:lnTo>
                    <a:pt x="2556" y="6898"/>
                  </a:lnTo>
                  <a:lnTo>
                    <a:pt x="2556" y="6899"/>
                  </a:lnTo>
                  <a:lnTo>
                    <a:pt x="2557" y="6903"/>
                  </a:lnTo>
                  <a:lnTo>
                    <a:pt x="2557" y="6906"/>
                  </a:lnTo>
                  <a:lnTo>
                    <a:pt x="2558" y="6911"/>
                  </a:lnTo>
                  <a:lnTo>
                    <a:pt x="2557" y="6916"/>
                  </a:lnTo>
                  <a:lnTo>
                    <a:pt x="2553" y="6918"/>
                  </a:lnTo>
                  <a:lnTo>
                    <a:pt x="2548" y="6920"/>
                  </a:lnTo>
                  <a:lnTo>
                    <a:pt x="2542" y="6920"/>
                  </a:lnTo>
                  <a:lnTo>
                    <a:pt x="2535" y="6920"/>
                  </a:lnTo>
                  <a:lnTo>
                    <a:pt x="2528" y="6919"/>
                  </a:lnTo>
                  <a:lnTo>
                    <a:pt x="2519" y="6917"/>
                  </a:lnTo>
                  <a:lnTo>
                    <a:pt x="2509" y="6914"/>
                  </a:lnTo>
                  <a:lnTo>
                    <a:pt x="2500" y="6911"/>
                  </a:lnTo>
                  <a:lnTo>
                    <a:pt x="2491" y="6909"/>
                  </a:lnTo>
                  <a:lnTo>
                    <a:pt x="2487" y="6907"/>
                  </a:lnTo>
                  <a:lnTo>
                    <a:pt x="2482" y="6906"/>
                  </a:lnTo>
                  <a:lnTo>
                    <a:pt x="2475" y="6905"/>
                  </a:lnTo>
                  <a:lnTo>
                    <a:pt x="2468" y="6906"/>
                  </a:lnTo>
                  <a:lnTo>
                    <a:pt x="2456" y="6912"/>
                  </a:lnTo>
                  <a:lnTo>
                    <a:pt x="2443" y="6920"/>
                  </a:lnTo>
                  <a:lnTo>
                    <a:pt x="2434" y="6925"/>
                  </a:lnTo>
                  <a:lnTo>
                    <a:pt x="2425" y="6931"/>
                  </a:lnTo>
                  <a:lnTo>
                    <a:pt x="2421" y="6933"/>
                  </a:lnTo>
                  <a:lnTo>
                    <a:pt x="2416" y="6935"/>
                  </a:lnTo>
                  <a:lnTo>
                    <a:pt x="2407" y="6939"/>
                  </a:lnTo>
                  <a:lnTo>
                    <a:pt x="2397" y="6942"/>
                  </a:lnTo>
                  <a:lnTo>
                    <a:pt x="2388" y="6945"/>
                  </a:lnTo>
                  <a:lnTo>
                    <a:pt x="2377" y="6950"/>
                  </a:lnTo>
                  <a:lnTo>
                    <a:pt x="2369" y="6956"/>
                  </a:lnTo>
                  <a:lnTo>
                    <a:pt x="2358" y="6963"/>
                  </a:lnTo>
                  <a:lnTo>
                    <a:pt x="2347" y="6972"/>
                  </a:lnTo>
                  <a:lnTo>
                    <a:pt x="2337" y="6977"/>
                  </a:lnTo>
                  <a:lnTo>
                    <a:pt x="2331" y="6981"/>
                  </a:lnTo>
                  <a:lnTo>
                    <a:pt x="2325" y="6985"/>
                  </a:lnTo>
                  <a:lnTo>
                    <a:pt x="2318" y="6987"/>
                  </a:lnTo>
                  <a:lnTo>
                    <a:pt x="2311" y="6988"/>
                  </a:lnTo>
                  <a:lnTo>
                    <a:pt x="2299" y="6989"/>
                  </a:lnTo>
                  <a:lnTo>
                    <a:pt x="2287" y="6988"/>
                  </a:lnTo>
                  <a:lnTo>
                    <a:pt x="2275" y="6989"/>
                  </a:lnTo>
                  <a:lnTo>
                    <a:pt x="2263" y="6989"/>
                  </a:lnTo>
                  <a:lnTo>
                    <a:pt x="2251" y="6991"/>
                  </a:lnTo>
                  <a:lnTo>
                    <a:pt x="2239" y="6989"/>
                  </a:lnTo>
                  <a:lnTo>
                    <a:pt x="2224" y="6988"/>
                  </a:lnTo>
                  <a:lnTo>
                    <a:pt x="2208" y="6986"/>
                  </a:lnTo>
                  <a:lnTo>
                    <a:pt x="2197" y="6986"/>
                  </a:lnTo>
                  <a:lnTo>
                    <a:pt x="2185" y="6986"/>
                  </a:lnTo>
                  <a:lnTo>
                    <a:pt x="2173" y="6987"/>
                  </a:lnTo>
                  <a:lnTo>
                    <a:pt x="2162" y="6989"/>
                  </a:lnTo>
                  <a:lnTo>
                    <a:pt x="2157" y="6991"/>
                  </a:lnTo>
                  <a:lnTo>
                    <a:pt x="2153" y="6993"/>
                  </a:lnTo>
                  <a:lnTo>
                    <a:pt x="2149" y="6996"/>
                  </a:lnTo>
                  <a:lnTo>
                    <a:pt x="2145" y="7001"/>
                  </a:lnTo>
                  <a:lnTo>
                    <a:pt x="2144" y="7011"/>
                  </a:lnTo>
                  <a:lnTo>
                    <a:pt x="2142" y="7019"/>
                  </a:lnTo>
                  <a:lnTo>
                    <a:pt x="2141" y="7019"/>
                  </a:lnTo>
                  <a:lnTo>
                    <a:pt x="2139" y="7019"/>
                  </a:lnTo>
                  <a:lnTo>
                    <a:pt x="2138" y="7019"/>
                  </a:lnTo>
                  <a:lnTo>
                    <a:pt x="2136" y="7020"/>
                  </a:lnTo>
                  <a:lnTo>
                    <a:pt x="2131" y="7021"/>
                  </a:lnTo>
                  <a:lnTo>
                    <a:pt x="2126" y="7023"/>
                  </a:lnTo>
                  <a:lnTo>
                    <a:pt x="2116" y="7024"/>
                  </a:lnTo>
                  <a:lnTo>
                    <a:pt x="2106" y="7027"/>
                  </a:lnTo>
                  <a:lnTo>
                    <a:pt x="2101" y="7030"/>
                  </a:lnTo>
                  <a:lnTo>
                    <a:pt x="2097" y="7032"/>
                  </a:lnTo>
                  <a:lnTo>
                    <a:pt x="2095" y="7035"/>
                  </a:lnTo>
                  <a:lnTo>
                    <a:pt x="2093" y="7037"/>
                  </a:lnTo>
                  <a:lnTo>
                    <a:pt x="2081" y="7035"/>
                  </a:lnTo>
                  <a:lnTo>
                    <a:pt x="2069" y="7032"/>
                  </a:lnTo>
                  <a:lnTo>
                    <a:pt x="2060" y="7030"/>
                  </a:lnTo>
                  <a:lnTo>
                    <a:pt x="2049" y="7025"/>
                  </a:lnTo>
                  <a:lnTo>
                    <a:pt x="2038" y="7020"/>
                  </a:lnTo>
                  <a:lnTo>
                    <a:pt x="2029" y="7013"/>
                  </a:lnTo>
                  <a:lnTo>
                    <a:pt x="2019" y="7006"/>
                  </a:lnTo>
                  <a:lnTo>
                    <a:pt x="2011" y="6996"/>
                  </a:lnTo>
                  <a:lnTo>
                    <a:pt x="2002" y="6988"/>
                  </a:lnTo>
                  <a:lnTo>
                    <a:pt x="1993" y="6980"/>
                  </a:lnTo>
                  <a:lnTo>
                    <a:pt x="1987" y="6975"/>
                  </a:lnTo>
                  <a:lnTo>
                    <a:pt x="1983" y="6969"/>
                  </a:lnTo>
                  <a:lnTo>
                    <a:pt x="1968" y="6954"/>
                  </a:lnTo>
                  <a:lnTo>
                    <a:pt x="1958" y="6938"/>
                  </a:lnTo>
                  <a:lnTo>
                    <a:pt x="1948" y="6926"/>
                  </a:lnTo>
                  <a:lnTo>
                    <a:pt x="1939" y="6910"/>
                  </a:lnTo>
                  <a:lnTo>
                    <a:pt x="1934" y="6900"/>
                  </a:lnTo>
                  <a:lnTo>
                    <a:pt x="1929" y="6892"/>
                  </a:lnTo>
                  <a:lnTo>
                    <a:pt x="1924" y="6885"/>
                  </a:lnTo>
                  <a:lnTo>
                    <a:pt x="1918" y="6880"/>
                  </a:lnTo>
                  <a:lnTo>
                    <a:pt x="1912" y="6876"/>
                  </a:lnTo>
                  <a:lnTo>
                    <a:pt x="1906" y="6873"/>
                  </a:lnTo>
                  <a:lnTo>
                    <a:pt x="1895" y="6868"/>
                  </a:lnTo>
                  <a:lnTo>
                    <a:pt x="1883" y="6863"/>
                  </a:lnTo>
                  <a:lnTo>
                    <a:pt x="1872" y="6860"/>
                  </a:lnTo>
                  <a:lnTo>
                    <a:pt x="1860" y="6856"/>
                  </a:lnTo>
                  <a:lnTo>
                    <a:pt x="1849" y="6853"/>
                  </a:lnTo>
                  <a:lnTo>
                    <a:pt x="1839" y="6850"/>
                  </a:lnTo>
                  <a:lnTo>
                    <a:pt x="1830" y="6848"/>
                  </a:lnTo>
                  <a:lnTo>
                    <a:pt x="1824" y="6844"/>
                  </a:lnTo>
                  <a:lnTo>
                    <a:pt x="1820" y="6840"/>
                  </a:lnTo>
                  <a:lnTo>
                    <a:pt x="1816" y="6834"/>
                  </a:lnTo>
                  <a:lnTo>
                    <a:pt x="1814" y="6828"/>
                  </a:lnTo>
                  <a:lnTo>
                    <a:pt x="1811" y="6822"/>
                  </a:lnTo>
                  <a:lnTo>
                    <a:pt x="1810" y="6808"/>
                  </a:lnTo>
                  <a:lnTo>
                    <a:pt x="1809" y="6793"/>
                  </a:lnTo>
                  <a:lnTo>
                    <a:pt x="1809" y="6777"/>
                  </a:lnTo>
                  <a:lnTo>
                    <a:pt x="1810" y="6761"/>
                  </a:lnTo>
                  <a:lnTo>
                    <a:pt x="1811" y="6748"/>
                  </a:lnTo>
                  <a:lnTo>
                    <a:pt x="1815" y="6737"/>
                  </a:lnTo>
                  <a:lnTo>
                    <a:pt x="1817" y="6733"/>
                  </a:lnTo>
                  <a:lnTo>
                    <a:pt x="1821" y="6728"/>
                  </a:lnTo>
                  <a:lnTo>
                    <a:pt x="1826" y="6722"/>
                  </a:lnTo>
                  <a:lnTo>
                    <a:pt x="1833" y="6717"/>
                  </a:lnTo>
                  <a:lnTo>
                    <a:pt x="1847" y="6714"/>
                  </a:lnTo>
                  <a:lnTo>
                    <a:pt x="1860" y="6710"/>
                  </a:lnTo>
                  <a:lnTo>
                    <a:pt x="1867" y="6708"/>
                  </a:lnTo>
                  <a:lnTo>
                    <a:pt x="1872" y="6705"/>
                  </a:lnTo>
                  <a:lnTo>
                    <a:pt x="1874" y="6703"/>
                  </a:lnTo>
                  <a:lnTo>
                    <a:pt x="1877" y="6702"/>
                  </a:lnTo>
                  <a:lnTo>
                    <a:pt x="1878" y="6698"/>
                  </a:lnTo>
                  <a:lnTo>
                    <a:pt x="1878" y="6695"/>
                  </a:lnTo>
                  <a:lnTo>
                    <a:pt x="1878" y="6691"/>
                  </a:lnTo>
                  <a:lnTo>
                    <a:pt x="1877" y="6686"/>
                  </a:lnTo>
                  <a:lnTo>
                    <a:pt x="1872" y="6671"/>
                  </a:lnTo>
                  <a:lnTo>
                    <a:pt x="1864" y="6654"/>
                  </a:lnTo>
                  <a:lnTo>
                    <a:pt x="1861" y="6642"/>
                  </a:lnTo>
                  <a:lnTo>
                    <a:pt x="1860" y="6630"/>
                  </a:lnTo>
                  <a:lnTo>
                    <a:pt x="1859" y="6623"/>
                  </a:lnTo>
                  <a:lnTo>
                    <a:pt x="1857" y="6617"/>
                  </a:lnTo>
                  <a:lnTo>
                    <a:pt x="1854" y="6615"/>
                  </a:lnTo>
                  <a:lnTo>
                    <a:pt x="1852" y="6613"/>
                  </a:lnTo>
                  <a:lnTo>
                    <a:pt x="1852" y="6611"/>
                  </a:lnTo>
                  <a:lnTo>
                    <a:pt x="1851" y="6610"/>
                  </a:lnTo>
                  <a:lnTo>
                    <a:pt x="1847" y="6608"/>
                  </a:lnTo>
                  <a:lnTo>
                    <a:pt x="1843" y="6604"/>
                  </a:lnTo>
                  <a:lnTo>
                    <a:pt x="1842" y="6601"/>
                  </a:lnTo>
                  <a:lnTo>
                    <a:pt x="1842" y="6597"/>
                  </a:lnTo>
                  <a:lnTo>
                    <a:pt x="1845" y="6592"/>
                  </a:lnTo>
                  <a:lnTo>
                    <a:pt x="1848" y="6589"/>
                  </a:lnTo>
                  <a:lnTo>
                    <a:pt x="1858" y="6584"/>
                  </a:lnTo>
                  <a:lnTo>
                    <a:pt x="1868" y="6580"/>
                  </a:lnTo>
                  <a:lnTo>
                    <a:pt x="1883" y="6573"/>
                  </a:lnTo>
                  <a:lnTo>
                    <a:pt x="1898" y="6564"/>
                  </a:lnTo>
                  <a:lnTo>
                    <a:pt x="1922" y="6551"/>
                  </a:lnTo>
                  <a:lnTo>
                    <a:pt x="1948" y="6537"/>
                  </a:lnTo>
                  <a:lnTo>
                    <a:pt x="1960" y="6528"/>
                  </a:lnTo>
                  <a:lnTo>
                    <a:pt x="1973" y="6520"/>
                  </a:lnTo>
                  <a:lnTo>
                    <a:pt x="1985" y="6510"/>
                  </a:lnTo>
                  <a:lnTo>
                    <a:pt x="1997" y="6501"/>
                  </a:lnTo>
                  <a:lnTo>
                    <a:pt x="2002" y="6496"/>
                  </a:lnTo>
                  <a:lnTo>
                    <a:pt x="2006" y="6490"/>
                  </a:lnTo>
                  <a:lnTo>
                    <a:pt x="2011" y="6483"/>
                  </a:lnTo>
                  <a:lnTo>
                    <a:pt x="2015" y="6476"/>
                  </a:lnTo>
                  <a:lnTo>
                    <a:pt x="2022" y="6459"/>
                  </a:lnTo>
                  <a:lnTo>
                    <a:pt x="2029" y="6443"/>
                  </a:lnTo>
                  <a:lnTo>
                    <a:pt x="2036" y="6426"/>
                  </a:lnTo>
                  <a:lnTo>
                    <a:pt x="2043" y="6411"/>
                  </a:lnTo>
                  <a:lnTo>
                    <a:pt x="2047" y="6405"/>
                  </a:lnTo>
                  <a:lnTo>
                    <a:pt x="2051" y="6399"/>
                  </a:lnTo>
                  <a:lnTo>
                    <a:pt x="2055" y="6394"/>
                  </a:lnTo>
                  <a:lnTo>
                    <a:pt x="2060" y="6390"/>
                  </a:lnTo>
                  <a:lnTo>
                    <a:pt x="2066" y="6387"/>
                  </a:lnTo>
                  <a:lnTo>
                    <a:pt x="2074" y="6383"/>
                  </a:lnTo>
                  <a:lnTo>
                    <a:pt x="2080" y="6381"/>
                  </a:lnTo>
                  <a:lnTo>
                    <a:pt x="2085" y="6378"/>
                  </a:lnTo>
                  <a:lnTo>
                    <a:pt x="2090" y="6375"/>
                  </a:lnTo>
                  <a:lnTo>
                    <a:pt x="2094" y="6371"/>
                  </a:lnTo>
                  <a:lnTo>
                    <a:pt x="2098" y="6365"/>
                  </a:lnTo>
                  <a:lnTo>
                    <a:pt x="2101" y="6359"/>
                  </a:lnTo>
                  <a:lnTo>
                    <a:pt x="2105" y="6352"/>
                  </a:lnTo>
                  <a:lnTo>
                    <a:pt x="2107" y="6345"/>
                  </a:lnTo>
                  <a:lnTo>
                    <a:pt x="2110" y="6332"/>
                  </a:lnTo>
                  <a:lnTo>
                    <a:pt x="2111" y="6321"/>
                  </a:lnTo>
                  <a:lnTo>
                    <a:pt x="2111" y="6313"/>
                  </a:lnTo>
                  <a:lnTo>
                    <a:pt x="2111" y="6304"/>
                  </a:lnTo>
                  <a:lnTo>
                    <a:pt x="2110" y="6294"/>
                  </a:lnTo>
                  <a:lnTo>
                    <a:pt x="2107" y="6285"/>
                  </a:lnTo>
                  <a:lnTo>
                    <a:pt x="2103" y="6276"/>
                  </a:lnTo>
                  <a:lnTo>
                    <a:pt x="2097" y="6269"/>
                  </a:lnTo>
                  <a:lnTo>
                    <a:pt x="2087" y="6256"/>
                  </a:lnTo>
                  <a:lnTo>
                    <a:pt x="2078" y="6244"/>
                  </a:lnTo>
                  <a:lnTo>
                    <a:pt x="2069" y="6235"/>
                  </a:lnTo>
                  <a:lnTo>
                    <a:pt x="2063" y="6225"/>
                  </a:lnTo>
                  <a:lnTo>
                    <a:pt x="2063" y="6220"/>
                  </a:lnTo>
                  <a:lnTo>
                    <a:pt x="2062" y="6216"/>
                  </a:lnTo>
                  <a:lnTo>
                    <a:pt x="2063" y="6211"/>
                  </a:lnTo>
                  <a:lnTo>
                    <a:pt x="2063" y="6206"/>
                  </a:lnTo>
                  <a:lnTo>
                    <a:pt x="2067" y="6197"/>
                  </a:lnTo>
                  <a:lnTo>
                    <a:pt x="2070" y="6187"/>
                  </a:lnTo>
                  <a:lnTo>
                    <a:pt x="2075" y="6179"/>
                  </a:lnTo>
                  <a:lnTo>
                    <a:pt x="2078" y="6170"/>
                  </a:lnTo>
                  <a:lnTo>
                    <a:pt x="2079" y="6168"/>
                  </a:lnTo>
                  <a:lnTo>
                    <a:pt x="2078" y="6164"/>
                  </a:lnTo>
                  <a:lnTo>
                    <a:pt x="2076" y="6162"/>
                  </a:lnTo>
                  <a:lnTo>
                    <a:pt x="2074" y="6160"/>
                  </a:lnTo>
                  <a:lnTo>
                    <a:pt x="2072" y="6157"/>
                  </a:lnTo>
                  <a:lnTo>
                    <a:pt x="2068" y="6155"/>
                  </a:lnTo>
                  <a:lnTo>
                    <a:pt x="2062" y="6151"/>
                  </a:lnTo>
                  <a:lnTo>
                    <a:pt x="2055" y="6149"/>
                  </a:lnTo>
                  <a:lnTo>
                    <a:pt x="2048" y="6147"/>
                  </a:lnTo>
                  <a:lnTo>
                    <a:pt x="2041" y="6145"/>
                  </a:lnTo>
                  <a:lnTo>
                    <a:pt x="2022" y="6144"/>
                  </a:lnTo>
                  <a:lnTo>
                    <a:pt x="2004" y="6144"/>
                  </a:lnTo>
                  <a:lnTo>
                    <a:pt x="1987" y="6144"/>
                  </a:lnTo>
                  <a:lnTo>
                    <a:pt x="1974" y="6145"/>
                  </a:lnTo>
                  <a:lnTo>
                    <a:pt x="1962" y="6145"/>
                  </a:lnTo>
                  <a:lnTo>
                    <a:pt x="1950" y="6147"/>
                  </a:lnTo>
                  <a:lnTo>
                    <a:pt x="1937" y="6149"/>
                  </a:lnTo>
                  <a:lnTo>
                    <a:pt x="1924" y="6151"/>
                  </a:lnTo>
                  <a:lnTo>
                    <a:pt x="1911" y="6155"/>
                  </a:lnTo>
                  <a:lnTo>
                    <a:pt x="1898" y="6160"/>
                  </a:lnTo>
                  <a:lnTo>
                    <a:pt x="1885" y="6166"/>
                  </a:lnTo>
                  <a:lnTo>
                    <a:pt x="1872" y="6172"/>
                  </a:lnTo>
                  <a:lnTo>
                    <a:pt x="1865" y="6175"/>
                  </a:lnTo>
                  <a:lnTo>
                    <a:pt x="1857" y="6181"/>
                  </a:lnTo>
                  <a:lnTo>
                    <a:pt x="1849" y="6186"/>
                  </a:lnTo>
                  <a:lnTo>
                    <a:pt x="1842" y="6193"/>
                  </a:lnTo>
                  <a:lnTo>
                    <a:pt x="1829" y="6206"/>
                  </a:lnTo>
                  <a:lnTo>
                    <a:pt x="1815" y="6218"/>
                  </a:lnTo>
                  <a:lnTo>
                    <a:pt x="1810" y="6222"/>
                  </a:lnTo>
                  <a:lnTo>
                    <a:pt x="1803" y="6225"/>
                  </a:lnTo>
                  <a:lnTo>
                    <a:pt x="1794" y="6229"/>
                  </a:lnTo>
                  <a:lnTo>
                    <a:pt x="1784" y="6233"/>
                  </a:lnTo>
                  <a:lnTo>
                    <a:pt x="1778" y="6236"/>
                  </a:lnTo>
                  <a:lnTo>
                    <a:pt x="1772" y="6239"/>
                  </a:lnTo>
                  <a:lnTo>
                    <a:pt x="1761" y="6246"/>
                  </a:lnTo>
                  <a:lnTo>
                    <a:pt x="1754" y="6252"/>
                  </a:lnTo>
                  <a:lnTo>
                    <a:pt x="1752" y="6255"/>
                  </a:lnTo>
                  <a:lnTo>
                    <a:pt x="1748" y="6257"/>
                  </a:lnTo>
                  <a:lnTo>
                    <a:pt x="1742" y="6261"/>
                  </a:lnTo>
                  <a:lnTo>
                    <a:pt x="1738" y="6264"/>
                  </a:lnTo>
                  <a:lnTo>
                    <a:pt x="1732" y="6268"/>
                  </a:lnTo>
                  <a:lnTo>
                    <a:pt x="1726" y="6270"/>
                  </a:lnTo>
                  <a:lnTo>
                    <a:pt x="1714" y="6270"/>
                  </a:lnTo>
                  <a:lnTo>
                    <a:pt x="1703" y="6270"/>
                  </a:lnTo>
                  <a:lnTo>
                    <a:pt x="1690" y="6268"/>
                  </a:lnTo>
                  <a:lnTo>
                    <a:pt x="1677" y="6264"/>
                  </a:lnTo>
                  <a:lnTo>
                    <a:pt x="1659" y="6257"/>
                  </a:lnTo>
                  <a:lnTo>
                    <a:pt x="1640" y="6250"/>
                  </a:lnTo>
                  <a:lnTo>
                    <a:pt x="1621" y="6241"/>
                  </a:lnTo>
                  <a:lnTo>
                    <a:pt x="1603" y="6231"/>
                  </a:lnTo>
                  <a:lnTo>
                    <a:pt x="1590" y="6224"/>
                  </a:lnTo>
                  <a:lnTo>
                    <a:pt x="1578" y="6216"/>
                  </a:lnTo>
                  <a:lnTo>
                    <a:pt x="1571" y="6211"/>
                  </a:lnTo>
                  <a:lnTo>
                    <a:pt x="1565" y="6205"/>
                  </a:lnTo>
                  <a:lnTo>
                    <a:pt x="1558" y="6201"/>
                  </a:lnTo>
                  <a:lnTo>
                    <a:pt x="1552" y="6199"/>
                  </a:lnTo>
                  <a:lnTo>
                    <a:pt x="1545" y="6199"/>
                  </a:lnTo>
                  <a:lnTo>
                    <a:pt x="1537" y="6199"/>
                  </a:lnTo>
                  <a:lnTo>
                    <a:pt x="1530" y="6200"/>
                  </a:lnTo>
                  <a:lnTo>
                    <a:pt x="1522" y="6201"/>
                  </a:lnTo>
                  <a:lnTo>
                    <a:pt x="1508" y="6206"/>
                  </a:lnTo>
                  <a:lnTo>
                    <a:pt x="1493" y="6210"/>
                  </a:lnTo>
                  <a:lnTo>
                    <a:pt x="1469" y="6216"/>
                  </a:lnTo>
                  <a:lnTo>
                    <a:pt x="1446" y="6219"/>
                  </a:lnTo>
                  <a:lnTo>
                    <a:pt x="1423" y="6223"/>
                  </a:lnTo>
                  <a:lnTo>
                    <a:pt x="1401" y="6227"/>
                  </a:lnTo>
                  <a:lnTo>
                    <a:pt x="1388" y="6229"/>
                  </a:lnTo>
                  <a:lnTo>
                    <a:pt x="1376" y="6231"/>
                  </a:lnTo>
                  <a:lnTo>
                    <a:pt x="1364" y="6233"/>
                  </a:lnTo>
                  <a:lnTo>
                    <a:pt x="1355" y="6236"/>
                  </a:lnTo>
                  <a:lnTo>
                    <a:pt x="1349" y="6237"/>
                  </a:lnTo>
                  <a:lnTo>
                    <a:pt x="1344" y="6238"/>
                  </a:lnTo>
                  <a:lnTo>
                    <a:pt x="1342" y="6239"/>
                  </a:lnTo>
                  <a:lnTo>
                    <a:pt x="1341" y="6241"/>
                  </a:lnTo>
                  <a:lnTo>
                    <a:pt x="1339" y="6244"/>
                  </a:lnTo>
                  <a:lnTo>
                    <a:pt x="1339" y="6246"/>
                  </a:lnTo>
                  <a:lnTo>
                    <a:pt x="1341" y="6249"/>
                  </a:lnTo>
                  <a:lnTo>
                    <a:pt x="1342" y="6252"/>
                  </a:lnTo>
                  <a:lnTo>
                    <a:pt x="1347" y="6260"/>
                  </a:lnTo>
                  <a:lnTo>
                    <a:pt x="1351" y="6267"/>
                  </a:lnTo>
                  <a:lnTo>
                    <a:pt x="1360" y="6277"/>
                  </a:lnTo>
                  <a:lnTo>
                    <a:pt x="1368" y="6288"/>
                  </a:lnTo>
                  <a:lnTo>
                    <a:pt x="1379" y="6299"/>
                  </a:lnTo>
                  <a:lnTo>
                    <a:pt x="1389" y="6311"/>
                  </a:lnTo>
                  <a:lnTo>
                    <a:pt x="1396" y="6318"/>
                  </a:lnTo>
                  <a:lnTo>
                    <a:pt x="1404" y="6325"/>
                  </a:lnTo>
                  <a:lnTo>
                    <a:pt x="1408" y="6330"/>
                  </a:lnTo>
                  <a:lnTo>
                    <a:pt x="1412" y="6334"/>
                  </a:lnTo>
                  <a:lnTo>
                    <a:pt x="1414" y="6338"/>
                  </a:lnTo>
                  <a:lnTo>
                    <a:pt x="1414" y="6344"/>
                  </a:lnTo>
                  <a:lnTo>
                    <a:pt x="1414" y="6348"/>
                  </a:lnTo>
                  <a:lnTo>
                    <a:pt x="1412" y="6351"/>
                  </a:lnTo>
                  <a:lnTo>
                    <a:pt x="1408" y="6355"/>
                  </a:lnTo>
                  <a:lnTo>
                    <a:pt x="1405" y="6358"/>
                  </a:lnTo>
                  <a:lnTo>
                    <a:pt x="1389" y="6371"/>
                  </a:lnTo>
                  <a:lnTo>
                    <a:pt x="1377" y="6381"/>
                  </a:lnTo>
                  <a:lnTo>
                    <a:pt x="1369" y="6390"/>
                  </a:lnTo>
                  <a:lnTo>
                    <a:pt x="1361" y="6401"/>
                  </a:lnTo>
                  <a:lnTo>
                    <a:pt x="1354" y="6412"/>
                  </a:lnTo>
                  <a:lnTo>
                    <a:pt x="1349" y="6419"/>
                  </a:lnTo>
                  <a:lnTo>
                    <a:pt x="1345" y="6424"/>
                  </a:lnTo>
                  <a:lnTo>
                    <a:pt x="1341" y="6428"/>
                  </a:lnTo>
                  <a:lnTo>
                    <a:pt x="1336" y="6431"/>
                  </a:lnTo>
                  <a:lnTo>
                    <a:pt x="1331" y="6433"/>
                  </a:lnTo>
                  <a:lnTo>
                    <a:pt x="1324" y="6434"/>
                  </a:lnTo>
                  <a:lnTo>
                    <a:pt x="1316" y="6434"/>
                  </a:lnTo>
                  <a:lnTo>
                    <a:pt x="1307" y="6433"/>
                  </a:lnTo>
                  <a:lnTo>
                    <a:pt x="1297" y="6432"/>
                  </a:lnTo>
                  <a:lnTo>
                    <a:pt x="1285" y="6431"/>
                  </a:lnTo>
                  <a:lnTo>
                    <a:pt x="1272" y="6432"/>
                  </a:lnTo>
                  <a:lnTo>
                    <a:pt x="1265" y="6433"/>
                  </a:lnTo>
                  <a:lnTo>
                    <a:pt x="1256" y="6433"/>
                  </a:lnTo>
                  <a:lnTo>
                    <a:pt x="1250" y="6430"/>
                  </a:lnTo>
                  <a:lnTo>
                    <a:pt x="1244" y="6425"/>
                  </a:lnTo>
                  <a:lnTo>
                    <a:pt x="1240" y="6420"/>
                  </a:lnTo>
                  <a:lnTo>
                    <a:pt x="1235" y="6414"/>
                  </a:lnTo>
                  <a:lnTo>
                    <a:pt x="1228" y="6408"/>
                  </a:lnTo>
                  <a:lnTo>
                    <a:pt x="1219" y="6402"/>
                  </a:lnTo>
                  <a:lnTo>
                    <a:pt x="1211" y="6396"/>
                  </a:lnTo>
                  <a:lnTo>
                    <a:pt x="1202" y="6392"/>
                  </a:lnTo>
                  <a:lnTo>
                    <a:pt x="1190" y="6386"/>
                  </a:lnTo>
                  <a:lnTo>
                    <a:pt x="1179" y="6382"/>
                  </a:lnTo>
                  <a:lnTo>
                    <a:pt x="1177" y="6381"/>
                  </a:lnTo>
                  <a:lnTo>
                    <a:pt x="1174" y="6380"/>
                  </a:lnTo>
                  <a:lnTo>
                    <a:pt x="1168" y="6377"/>
                  </a:lnTo>
                  <a:lnTo>
                    <a:pt x="1165" y="6375"/>
                  </a:lnTo>
                  <a:lnTo>
                    <a:pt x="1161" y="6371"/>
                  </a:lnTo>
                  <a:lnTo>
                    <a:pt x="1160" y="6367"/>
                  </a:lnTo>
                  <a:lnTo>
                    <a:pt x="1160" y="6364"/>
                  </a:lnTo>
                  <a:lnTo>
                    <a:pt x="1160" y="6362"/>
                  </a:lnTo>
                  <a:lnTo>
                    <a:pt x="1161" y="6356"/>
                  </a:lnTo>
                  <a:lnTo>
                    <a:pt x="1161" y="6349"/>
                  </a:lnTo>
                  <a:lnTo>
                    <a:pt x="1160" y="6346"/>
                  </a:lnTo>
                  <a:lnTo>
                    <a:pt x="1160" y="6343"/>
                  </a:lnTo>
                  <a:lnTo>
                    <a:pt x="1159" y="6342"/>
                  </a:lnTo>
                  <a:lnTo>
                    <a:pt x="1156" y="6339"/>
                  </a:lnTo>
                  <a:lnTo>
                    <a:pt x="1154" y="6337"/>
                  </a:lnTo>
                  <a:lnTo>
                    <a:pt x="1149" y="6336"/>
                  </a:lnTo>
                  <a:lnTo>
                    <a:pt x="1147" y="6334"/>
                  </a:lnTo>
                  <a:lnTo>
                    <a:pt x="1146" y="6333"/>
                  </a:lnTo>
                  <a:lnTo>
                    <a:pt x="1143" y="6331"/>
                  </a:lnTo>
                  <a:lnTo>
                    <a:pt x="1141" y="6327"/>
                  </a:lnTo>
                  <a:lnTo>
                    <a:pt x="1137" y="6319"/>
                  </a:lnTo>
                  <a:lnTo>
                    <a:pt x="1135" y="6311"/>
                  </a:lnTo>
                  <a:lnTo>
                    <a:pt x="1134" y="6306"/>
                  </a:lnTo>
                  <a:lnTo>
                    <a:pt x="1133" y="6301"/>
                  </a:lnTo>
                  <a:lnTo>
                    <a:pt x="1129" y="6295"/>
                  </a:lnTo>
                  <a:lnTo>
                    <a:pt x="1124" y="6289"/>
                  </a:lnTo>
                  <a:lnTo>
                    <a:pt x="1117" y="6286"/>
                  </a:lnTo>
                  <a:lnTo>
                    <a:pt x="1111" y="6285"/>
                  </a:lnTo>
                  <a:lnTo>
                    <a:pt x="1108" y="6283"/>
                  </a:lnTo>
                  <a:lnTo>
                    <a:pt x="1104" y="6283"/>
                  </a:lnTo>
                  <a:lnTo>
                    <a:pt x="1099" y="6285"/>
                  </a:lnTo>
                  <a:lnTo>
                    <a:pt x="1095" y="6286"/>
                  </a:lnTo>
                  <a:lnTo>
                    <a:pt x="1084" y="6289"/>
                  </a:lnTo>
                  <a:lnTo>
                    <a:pt x="1073" y="6292"/>
                  </a:lnTo>
                  <a:lnTo>
                    <a:pt x="1067" y="6293"/>
                  </a:lnTo>
                  <a:lnTo>
                    <a:pt x="1061" y="6293"/>
                  </a:lnTo>
                  <a:lnTo>
                    <a:pt x="1059" y="6292"/>
                  </a:lnTo>
                  <a:lnTo>
                    <a:pt x="1055" y="6290"/>
                  </a:lnTo>
                  <a:lnTo>
                    <a:pt x="1049" y="6283"/>
                  </a:lnTo>
                  <a:lnTo>
                    <a:pt x="1045" y="6275"/>
                  </a:lnTo>
                  <a:lnTo>
                    <a:pt x="1041" y="6268"/>
                  </a:lnTo>
                  <a:lnTo>
                    <a:pt x="1037" y="6260"/>
                  </a:lnTo>
                  <a:lnTo>
                    <a:pt x="1030" y="6243"/>
                  </a:lnTo>
                  <a:lnTo>
                    <a:pt x="1024" y="6225"/>
                  </a:lnTo>
                  <a:lnTo>
                    <a:pt x="1022" y="6206"/>
                  </a:lnTo>
                  <a:lnTo>
                    <a:pt x="1021" y="6191"/>
                  </a:lnTo>
                  <a:lnTo>
                    <a:pt x="1020" y="6167"/>
                  </a:lnTo>
                  <a:lnTo>
                    <a:pt x="1021" y="6142"/>
                  </a:lnTo>
                  <a:lnTo>
                    <a:pt x="1023" y="6119"/>
                  </a:lnTo>
                  <a:lnTo>
                    <a:pt x="1026" y="6100"/>
                  </a:lnTo>
                  <a:lnTo>
                    <a:pt x="1028" y="6093"/>
                  </a:lnTo>
                  <a:lnTo>
                    <a:pt x="1028" y="6087"/>
                  </a:lnTo>
                  <a:lnTo>
                    <a:pt x="1028" y="6085"/>
                  </a:lnTo>
                  <a:lnTo>
                    <a:pt x="1028" y="6084"/>
                  </a:lnTo>
                  <a:lnTo>
                    <a:pt x="1028" y="6082"/>
                  </a:lnTo>
                  <a:lnTo>
                    <a:pt x="1027" y="6082"/>
                  </a:lnTo>
                  <a:lnTo>
                    <a:pt x="1023" y="6082"/>
                  </a:lnTo>
                  <a:lnTo>
                    <a:pt x="1018" y="6082"/>
                  </a:lnTo>
                  <a:lnTo>
                    <a:pt x="1004" y="6081"/>
                  </a:lnTo>
                  <a:lnTo>
                    <a:pt x="986" y="6080"/>
                  </a:lnTo>
                  <a:lnTo>
                    <a:pt x="976" y="6079"/>
                  </a:lnTo>
                  <a:lnTo>
                    <a:pt x="964" y="6079"/>
                  </a:lnTo>
                  <a:lnTo>
                    <a:pt x="951" y="6078"/>
                  </a:lnTo>
                  <a:lnTo>
                    <a:pt x="938" y="6077"/>
                  </a:lnTo>
                  <a:lnTo>
                    <a:pt x="932" y="6077"/>
                  </a:lnTo>
                  <a:lnTo>
                    <a:pt x="926" y="6075"/>
                  </a:lnTo>
                  <a:lnTo>
                    <a:pt x="920" y="6074"/>
                  </a:lnTo>
                  <a:lnTo>
                    <a:pt x="915" y="6071"/>
                  </a:lnTo>
                  <a:lnTo>
                    <a:pt x="911" y="6066"/>
                  </a:lnTo>
                  <a:lnTo>
                    <a:pt x="909" y="6059"/>
                  </a:lnTo>
                  <a:lnTo>
                    <a:pt x="908" y="6052"/>
                  </a:lnTo>
                  <a:lnTo>
                    <a:pt x="906" y="6044"/>
                  </a:lnTo>
                  <a:lnTo>
                    <a:pt x="906" y="6042"/>
                  </a:lnTo>
                  <a:lnTo>
                    <a:pt x="904" y="6040"/>
                  </a:lnTo>
                  <a:lnTo>
                    <a:pt x="903" y="6038"/>
                  </a:lnTo>
                  <a:lnTo>
                    <a:pt x="902" y="6037"/>
                  </a:lnTo>
                  <a:lnTo>
                    <a:pt x="901" y="6036"/>
                  </a:lnTo>
                  <a:lnTo>
                    <a:pt x="898" y="6035"/>
                  </a:lnTo>
                  <a:lnTo>
                    <a:pt x="895" y="6035"/>
                  </a:lnTo>
                  <a:lnTo>
                    <a:pt x="891" y="6034"/>
                  </a:lnTo>
                  <a:lnTo>
                    <a:pt x="883" y="6034"/>
                  </a:lnTo>
                  <a:lnTo>
                    <a:pt x="875" y="6033"/>
                  </a:lnTo>
                  <a:lnTo>
                    <a:pt x="870" y="6031"/>
                  </a:lnTo>
                  <a:lnTo>
                    <a:pt x="866" y="6030"/>
                  </a:lnTo>
                  <a:lnTo>
                    <a:pt x="863" y="6028"/>
                  </a:lnTo>
                  <a:lnTo>
                    <a:pt x="862" y="6027"/>
                  </a:lnTo>
                  <a:lnTo>
                    <a:pt x="859" y="6022"/>
                  </a:lnTo>
                  <a:lnTo>
                    <a:pt x="858" y="6017"/>
                  </a:lnTo>
                  <a:lnTo>
                    <a:pt x="857" y="6008"/>
                  </a:lnTo>
                  <a:lnTo>
                    <a:pt x="857" y="5997"/>
                  </a:lnTo>
                  <a:lnTo>
                    <a:pt x="856" y="5986"/>
                  </a:lnTo>
                  <a:lnTo>
                    <a:pt x="854" y="5977"/>
                  </a:lnTo>
                  <a:lnTo>
                    <a:pt x="851" y="5965"/>
                  </a:lnTo>
                  <a:lnTo>
                    <a:pt x="845" y="5953"/>
                  </a:lnTo>
                  <a:lnTo>
                    <a:pt x="841" y="5947"/>
                  </a:lnTo>
                  <a:lnTo>
                    <a:pt x="837" y="5941"/>
                  </a:lnTo>
                  <a:lnTo>
                    <a:pt x="832" y="5936"/>
                  </a:lnTo>
                  <a:lnTo>
                    <a:pt x="826" y="5933"/>
                  </a:lnTo>
                  <a:lnTo>
                    <a:pt x="819" y="5929"/>
                  </a:lnTo>
                  <a:lnTo>
                    <a:pt x="812" y="5927"/>
                  </a:lnTo>
                  <a:lnTo>
                    <a:pt x="804" y="5926"/>
                  </a:lnTo>
                  <a:lnTo>
                    <a:pt x="797" y="5924"/>
                  </a:lnTo>
                  <a:lnTo>
                    <a:pt x="785" y="5921"/>
                  </a:lnTo>
                  <a:lnTo>
                    <a:pt x="775" y="5915"/>
                  </a:lnTo>
                  <a:lnTo>
                    <a:pt x="764" y="5910"/>
                  </a:lnTo>
                  <a:lnTo>
                    <a:pt x="755" y="5905"/>
                  </a:lnTo>
                  <a:lnTo>
                    <a:pt x="750" y="5903"/>
                  </a:lnTo>
                  <a:lnTo>
                    <a:pt x="746" y="5901"/>
                  </a:lnTo>
                  <a:lnTo>
                    <a:pt x="738" y="5895"/>
                  </a:lnTo>
                  <a:lnTo>
                    <a:pt x="731" y="5889"/>
                  </a:lnTo>
                  <a:lnTo>
                    <a:pt x="721" y="5878"/>
                  </a:lnTo>
                  <a:lnTo>
                    <a:pt x="715" y="5869"/>
                  </a:lnTo>
                  <a:lnTo>
                    <a:pt x="706" y="5855"/>
                  </a:lnTo>
                  <a:lnTo>
                    <a:pt x="697" y="5844"/>
                  </a:lnTo>
                  <a:lnTo>
                    <a:pt x="688" y="5834"/>
                  </a:lnTo>
                  <a:lnTo>
                    <a:pt x="681" y="5829"/>
                  </a:lnTo>
                  <a:lnTo>
                    <a:pt x="677" y="5828"/>
                  </a:lnTo>
                  <a:lnTo>
                    <a:pt x="673" y="5827"/>
                  </a:lnTo>
                  <a:lnTo>
                    <a:pt x="670" y="5827"/>
                  </a:lnTo>
                  <a:lnTo>
                    <a:pt x="668" y="5827"/>
                  </a:lnTo>
                  <a:lnTo>
                    <a:pt x="665" y="5827"/>
                  </a:lnTo>
                  <a:lnTo>
                    <a:pt x="663" y="5827"/>
                  </a:lnTo>
                  <a:lnTo>
                    <a:pt x="659" y="5827"/>
                  </a:lnTo>
                  <a:lnTo>
                    <a:pt x="655" y="5828"/>
                  </a:lnTo>
                  <a:lnTo>
                    <a:pt x="651" y="5828"/>
                  </a:lnTo>
                  <a:lnTo>
                    <a:pt x="648" y="5829"/>
                  </a:lnTo>
                  <a:lnTo>
                    <a:pt x="636" y="5830"/>
                  </a:lnTo>
                  <a:lnTo>
                    <a:pt x="625" y="5833"/>
                  </a:lnTo>
                  <a:lnTo>
                    <a:pt x="612" y="5835"/>
                  </a:lnTo>
                  <a:lnTo>
                    <a:pt x="600" y="5835"/>
                  </a:lnTo>
                  <a:lnTo>
                    <a:pt x="598" y="5834"/>
                  </a:lnTo>
                  <a:lnTo>
                    <a:pt x="596" y="5833"/>
                  </a:lnTo>
                  <a:lnTo>
                    <a:pt x="599" y="5829"/>
                  </a:lnTo>
                  <a:lnTo>
                    <a:pt x="605" y="5826"/>
                  </a:lnTo>
                  <a:lnTo>
                    <a:pt x="612" y="5822"/>
                  </a:lnTo>
                  <a:lnTo>
                    <a:pt x="620" y="5819"/>
                  </a:lnTo>
                  <a:lnTo>
                    <a:pt x="637" y="5814"/>
                  </a:lnTo>
                  <a:lnTo>
                    <a:pt x="655" y="5808"/>
                  </a:lnTo>
                  <a:lnTo>
                    <a:pt x="667" y="5803"/>
                  </a:lnTo>
                  <a:lnTo>
                    <a:pt x="680" y="5798"/>
                  </a:lnTo>
                  <a:lnTo>
                    <a:pt x="692" y="5792"/>
                  </a:lnTo>
                  <a:lnTo>
                    <a:pt x="703" y="5788"/>
                  </a:lnTo>
                  <a:lnTo>
                    <a:pt x="719" y="5781"/>
                  </a:lnTo>
                  <a:lnTo>
                    <a:pt x="732" y="5775"/>
                  </a:lnTo>
                  <a:lnTo>
                    <a:pt x="743" y="5769"/>
                  </a:lnTo>
                  <a:lnTo>
                    <a:pt x="749" y="5765"/>
                  </a:lnTo>
                  <a:lnTo>
                    <a:pt x="759" y="5754"/>
                  </a:lnTo>
                  <a:lnTo>
                    <a:pt x="772" y="5739"/>
                  </a:lnTo>
                  <a:lnTo>
                    <a:pt x="780" y="5728"/>
                  </a:lnTo>
                  <a:lnTo>
                    <a:pt x="788" y="5719"/>
                  </a:lnTo>
                  <a:lnTo>
                    <a:pt x="795" y="5707"/>
                  </a:lnTo>
                  <a:lnTo>
                    <a:pt x="801" y="5696"/>
                  </a:lnTo>
                  <a:lnTo>
                    <a:pt x="808" y="5680"/>
                  </a:lnTo>
                  <a:lnTo>
                    <a:pt x="814" y="5664"/>
                  </a:lnTo>
                  <a:lnTo>
                    <a:pt x="819" y="5651"/>
                  </a:lnTo>
                  <a:lnTo>
                    <a:pt x="820" y="5642"/>
                  </a:lnTo>
                  <a:lnTo>
                    <a:pt x="821" y="5633"/>
                  </a:lnTo>
                  <a:lnTo>
                    <a:pt x="822" y="5626"/>
                  </a:lnTo>
                  <a:lnTo>
                    <a:pt x="822" y="5621"/>
                  </a:lnTo>
                  <a:lnTo>
                    <a:pt x="822" y="5617"/>
                  </a:lnTo>
                  <a:lnTo>
                    <a:pt x="823" y="5609"/>
                  </a:lnTo>
                  <a:lnTo>
                    <a:pt x="825" y="5603"/>
                  </a:lnTo>
                  <a:lnTo>
                    <a:pt x="827" y="5598"/>
                  </a:lnTo>
                  <a:lnTo>
                    <a:pt x="829" y="5593"/>
                  </a:lnTo>
                  <a:lnTo>
                    <a:pt x="835" y="5586"/>
                  </a:lnTo>
                  <a:lnTo>
                    <a:pt x="841" y="5580"/>
                  </a:lnTo>
                  <a:lnTo>
                    <a:pt x="851" y="5570"/>
                  </a:lnTo>
                  <a:lnTo>
                    <a:pt x="859" y="5559"/>
                  </a:lnTo>
                  <a:lnTo>
                    <a:pt x="865" y="5550"/>
                  </a:lnTo>
                  <a:lnTo>
                    <a:pt x="871" y="5539"/>
                  </a:lnTo>
                  <a:lnTo>
                    <a:pt x="875" y="5529"/>
                  </a:lnTo>
                  <a:lnTo>
                    <a:pt x="877" y="5517"/>
                  </a:lnTo>
                  <a:lnTo>
                    <a:pt x="878" y="5505"/>
                  </a:lnTo>
                  <a:lnTo>
                    <a:pt x="877" y="5492"/>
                  </a:lnTo>
                  <a:lnTo>
                    <a:pt x="875" y="5479"/>
                  </a:lnTo>
                  <a:lnTo>
                    <a:pt x="870" y="5466"/>
                  </a:lnTo>
                  <a:lnTo>
                    <a:pt x="867" y="5455"/>
                  </a:lnTo>
                  <a:lnTo>
                    <a:pt x="864" y="5445"/>
                  </a:lnTo>
                  <a:lnTo>
                    <a:pt x="860" y="5436"/>
                  </a:lnTo>
                  <a:lnTo>
                    <a:pt x="856" y="5428"/>
                  </a:lnTo>
                  <a:lnTo>
                    <a:pt x="853" y="5426"/>
                  </a:lnTo>
                  <a:lnTo>
                    <a:pt x="851" y="5423"/>
                  </a:lnTo>
                  <a:lnTo>
                    <a:pt x="843" y="5417"/>
                  </a:lnTo>
                  <a:lnTo>
                    <a:pt x="829" y="5411"/>
                  </a:lnTo>
                  <a:lnTo>
                    <a:pt x="819" y="5407"/>
                  </a:lnTo>
                  <a:lnTo>
                    <a:pt x="806" y="5404"/>
                  </a:lnTo>
                  <a:lnTo>
                    <a:pt x="793" y="5400"/>
                  </a:lnTo>
                  <a:lnTo>
                    <a:pt x="780" y="5397"/>
                  </a:lnTo>
                  <a:lnTo>
                    <a:pt x="768" y="5394"/>
                  </a:lnTo>
                  <a:lnTo>
                    <a:pt x="756" y="5391"/>
                  </a:lnTo>
                  <a:lnTo>
                    <a:pt x="744" y="5387"/>
                  </a:lnTo>
                  <a:lnTo>
                    <a:pt x="733" y="5385"/>
                  </a:lnTo>
                  <a:lnTo>
                    <a:pt x="724" y="5382"/>
                  </a:lnTo>
                  <a:lnTo>
                    <a:pt x="714" y="5379"/>
                  </a:lnTo>
                  <a:lnTo>
                    <a:pt x="706" y="5376"/>
                  </a:lnTo>
                  <a:lnTo>
                    <a:pt x="697" y="5375"/>
                  </a:lnTo>
                  <a:lnTo>
                    <a:pt x="693" y="5376"/>
                  </a:lnTo>
                  <a:lnTo>
                    <a:pt x="688" y="5379"/>
                  </a:lnTo>
                  <a:lnTo>
                    <a:pt x="686" y="5384"/>
                  </a:lnTo>
                  <a:lnTo>
                    <a:pt x="682" y="5390"/>
                  </a:lnTo>
                  <a:lnTo>
                    <a:pt x="677" y="5398"/>
                  </a:lnTo>
                  <a:lnTo>
                    <a:pt x="673" y="5404"/>
                  </a:lnTo>
                  <a:lnTo>
                    <a:pt x="668" y="5407"/>
                  </a:lnTo>
                  <a:lnTo>
                    <a:pt x="662" y="5410"/>
                  </a:lnTo>
                  <a:lnTo>
                    <a:pt x="650" y="5412"/>
                  </a:lnTo>
                  <a:lnTo>
                    <a:pt x="637" y="5413"/>
                  </a:lnTo>
                  <a:lnTo>
                    <a:pt x="626" y="5413"/>
                  </a:lnTo>
                  <a:lnTo>
                    <a:pt x="614" y="5411"/>
                  </a:lnTo>
                  <a:lnTo>
                    <a:pt x="599" y="5407"/>
                  </a:lnTo>
                  <a:lnTo>
                    <a:pt x="582" y="5403"/>
                  </a:lnTo>
                  <a:lnTo>
                    <a:pt x="574" y="5399"/>
                  </a:lnTo>
                  <a:lnTo>
                    <a:pt x="564" y="5394"/>
                  </a:lnTo>
                  <a:lnTo>
                    <a:pt x="560" y="5393"/>
                  </a:lnTo>
                  <a:lnTo>
                    <a:pt x="555" y="5393"/>
                  </a:lnTo>
                  <a:lnTo>
                    <a:pt x="550" y="5392"/>
                  </a:lnTo>
                  <a:lnTo>
                    <a:pt x="545" y="5393"/>
                  </a:lnTo>
                  <a:lnTo>
                    <a:pt x="541" y="5394"/>
                  </a:lnTo>
                  <a:lnTo>
                    <a:pt x="535" y="5395"/>
                  </a:lnTo>
                  <a:lnTo>
                    <a:pt x="524" y="5398"/>
                  </a:lnTo>
                  <a:lnTo>
                    <a:pt x="514" y="5403"/>
                  </a:lnTo>
                  <a:lnTo>
                    <a:pt x="505" y="5406"/>
                  </a:lnTo>
                  <a:lnTo>
                    <a:pt x="495" y="5410"/>
                  </a:lnTo>
                  <a:lnTo>
                    <a:pt x="484" y="5414"/>
                  </a:lnTo>
                  <a:lnTo>
                    <a:pt x="473" y="5418"/>
                  </a:lnTo>
                  <a:lnTo>
                    <a:pt x="462" y="5423"/>
                  </a:lnTo>
                  <a:lnTo>
                    <a:pt x="453" y="5426"/>
                  </a:lnTo>
                  <a:lnTo>
                    <a:pt x="443" y="5430"/>
                  </a:lnTo>
                  <a:lnTo>
                    <a:pt x="435" y="5433"/>
                  </a:lnTo>
                  <a:lnTo>
                    <a:pt x="428" y="5438"/>
                  </a:lnTo>
                  <a:lnTo>
                    <a:pt x="421" y="5443"/>
                  </a:lnTo>
                  <a:lnTo>
                    <a:pt x="410" y="5453"/>
                  </a:lnTo>
                  <a:lnTo>
                    <a:pt x="403" y="5461"/>
                  </a:lnTo>
                  <a:lnTo>
                    <a:pt x="400" y="5463"/>
                  </a:lnTo>
                  <a:lnTo>
                    <a:pt x="398" y="5464"/>
                  </a:lnTo>
                  <a:lnTo>
                    <a:pt x="397" y="5464"/>
                  </a:lnTo>
                  <a:lnTo>
                    <a:pt x="397" y="5464"/>
                  </a:lnTo>
                  <a:lnTo>
                    <a:pt x="394" y="5462"/>
                  </a:lnTo>
                  <a:lnTo>
                    <a:pt x="392" y="5460"/>
                  </a:lnTo>
                  <a:lnTo>
                    <a:pt x="388" y="5453"/>
                  </a:lnTo>
                  <a:lnTo>
                    <a:pt x="385" y="5445"/>
                  </a:lnTo>
                  <a:lnTo>
                    <a:pt x="380" y="5433"/>
                  </a:lnTo>
                  <a:lnTo>
                    <a:pt x="377" y="5426"/>
                  </a:lnTo>
                  <a:lnTo>
                    <a:pt x="374" y="5419"/>
                  </a:lnTo>
                  <a:lnTo>
                    <a:pt x="372" y="5414"/>
                  </a:lnTo>
                  <a:lnTo>
                    <a:pt x="371" y="5412"/>
                  </a:lnTo>
                  <a:lnTo>
                    <a:pt x="368" y="5411"/>
                  </a:lnTo>
                  <a:lnTo>
                    <a:pt x="367" y="5410"/>
                  </a:lnTo>
                  <a:lnTo>
                    <a:pt x="365" y="5410"/>
                  </a:lnTo>
                  <a:lnTo>
                    <a:pt x="358" y="5410"/>
                  </a:lnTo>
                  <a:lnTo>
                    <a:pt x="350" y="5411"/>
                  </a:lnTo>
                  <a:lnTo>
                    <a:pt x="342" y="5413"/>
                  </a:lnTo>
                  <a:lnTo>
                    <a:pt x="337" y="5418"/>
                  </a:lnTo>
                  <a:lnTo>
                    <a:pt x="336" y="5419"/>
                  </a:lnTo>
                  <a:lnTo>
                    <a:pt x="335" y="5422"/>
                  </a:lnTo>
                  <a:lnTo>
                    <a:pt x="337" y="5429"/>
                  </a:lnTo>
                  <a:lnTo>
                    <a:pt x="343" y="5439"/>
                  </a:lnTo>
                  <a:lnTo>
                    <a:pt x="348" y="5449"/>
                  </a:lnTo>
                  <a:lnTo>
                    <a:pt x="350" y="5456"/>
                  </a:lnTo>
                  <a:lnTo>
                    <a:pt x="350" y="5461"/>
                  </a:lnTo>
                  <a:lnTo>
                    <a:pt x="348" y="5463"/>
                  </a:lnTo>
                  <a:lnTo>
                    <a:pt x="319" y="5477"/>
                  </a:lnTo>
                  <a:lnTo>
                    <a:pt x="296" y="5487"/>
                  </a:lnTo>
                  <a:lnTo>
                    <a:pt x="280" y="5492"/>
                  </a:lnTo>
                  <a:lnTo>
                    <a:pt x="272" y="5493"/>
                  </a:lnTo>
                  <a:lnTo>
                    <a:pt x="271" y="5492"/>
                  </a:lnTo>
                  <a:lnTo>
                    <a:pt x="270" y="5491"/>
                  </a:lnTo>
                  <a:lnTo>
                    <a:pt x="268" y="5489"/>
                  </a:lnTo>
                  <a:lnTo>
                    <a:pt x="268" y="5487"/>
                  </a:lnTo>
                  <a:lnTo>
                    <a:pt x="272" y="5476"/>
                  </a:lnTo>
                  <a:lnTo>
                    <a:pt x="274" y="5464"/>
                  </a:lnTo>
                  <a:lnTo>
                    <a:pt x="273" y="5449"/>
                  </a:lnTo>
                  <a:lnTo>
                    <a:pt x="272" y="5441"/>
                  </a:lnTo>
                  <a:lnTo>
                    <a:pt x="272" y="5432"/>
                  </a:lnTo>
                  <a:lnTo>
                    <a:pt x="272" y="5422"/>
                  </a:lnTo>
                  <a:lnTo>
                    <a:pt x="274" y="5411"/>
                  </a:lnTo>
                  <a:lnTo>
                    <a:pt x="277" y="5400"/>
                  </a:lnTo>
                  <a:lnTo>
                    <a:pt x="280" y="5387"/>
                  </a:lnTo>
                  <a:lnTo>
                    <a:pt x="281" y="5376"/>
                  </a:lnTo>
                  <a:lnTo>
                    <a:pt x="283" y="5367"/>
                  </a:lnTo>
                  <a:lnTo>
                    <a:pt x="284" y="5359"/>
                  </a:lnTo>
                  <a:lnTo>
                    <a:pt x="283" y="5348"/>
                  </a:lnTo>
                  <a:lnTo>
                    <a:pt x="280" y="5342"/>
                  </a:lnTo>
                  <a:lnTo>
                    <a:pt x="272" y="5330"/>
                  </a:lnTo>
                  <a:lnTo>
                    <a:pt x="262" y="5321"/>
                  </a:lnTo>
                  <a:lnTo>
                    <a:pt x="253" y="5312"/>
                  </a:lnTo>
                  <a:lnTo>
                    <a:pt x="242" y="5303"/>
                  </a:lnTo>
                  <a:lnTo>
                    <a:pt x="231" y="5291"/>
                  </a:lnTo>
                  <a:lnTo>
                    <a:pt x="221" y="5279"/>
                  </a:lnTo>
                  <a:lnTo>
                    <a:pt x="210" y="5267"/>
                  </a:lnTo>
                  <a:lnTo>
                    <a:pt x="199" y="5256"/>
                  </a:lnTo>
                  <a:lnTo>
                    <a:pt x="197" y="5253"/>
                  </a:lnTo>
                  <a:lnTo>
                    <a:pt x="193" y="5249"/>
                  </a:lnTo>
                  <a:lnTo>
                    <a:pt x="190" y="5247"/>
                  </a:lnTo>
                  <a:lnTo>
                    <a:pt x="186" y="5246"/>
                  </a:lnTo>
                  <a:lnTo>
                    <a:pt x="184" y="5245"/>
                  </a:lnTo>
                  <a:lnTo>
                    <a:pt x="180" y="5246"/>
                  </a:lnTo>
                  <a:lnTo>
                    <a:pt x="178" y="5247"/>
                  </a:lnTo>
                  <a:lnTo>
                    <a:pt x="174" y="5247"/>
                  </a:lnTo>
                  <a:lnTo>
                    <a:pt x="170" y="5245"/>
                  </a:lnTo>
                  <a:lnTo>
                    <a:pt x="167" y="5241"/>
                  </a:lnTo>
                  <a:lnTo>
                    <a:pt x="164" y="5236"/>
                  </a:lnTo>
                  <a:lnTo>
                    <a:pt x="161" y="5231"/>
                  </a:lnTo>
                  <a:lnTo>
                    <a:pt x="157" y="5223"/>
                  </a:lnTo>
                  <a:lnTo>
                    <a:pt x="151" y="5212"/>
                  </a:lnTo>
                  <a:lnTo>
                    <a:pt x="145" y="5201"/>
                  </a:lnTo>
                  <a:lnTo>
                    <a:pt x="138" y="5187"/>
                  </a:lnTo>
                  <a:lnTo>
                    <a:pt x="130" y="5173"/>
                  </a:lnTo>
                  <a:lnTo>
                    <a:pt x="123" y="5158"/>
                  </a:lnTo>
                  <a:lnTo>
                    <a:pt x="115" y="5142"/>
                  </a:lnTo>
                  <a:lnTo>
                    <a:pt x="107" y="5129"/>
                  </a:lnTo>
                  <a:lnTo>
                    <a:pt x="97" y="5113"/>
                  </a:lnTo>
                  <a:lnTo>
                    <a:pt x="88" y="5101"/>
                  </a:lnTo>
                  <a:lnTo>
                    <a:pt x="77" y="5089"/>
                  </a:lnTo>
                  <a:lnTo>
                    <a:pt x="69" y="5076"/>
                  </a:lnTo>
                  <a:lnTo>
                    <a:pt x="69" y="5072"/>
                  </a:lnTo>
                  <a:lnTo>
                    <a:pt x="70" y="5070"/>
                  </a:lnTo>
                  <a:lnTo>
                    <a:pt x="77" y="5063"/>
                  </a:lnTo>
                  <a:lnTo>
                    <a:pt x="85" y="5054"/>
                  </a:lnTo>
                  <a:lnTo>
                    <a:pt x="91" y="5048"/>
                  </a:lnTo>
                  <a:lnTo>
                    <a:pt x="97" y="5042"/>
                  </a:lnTo>
                  <a:lnTo>
                    <a:pt x="107" y="5034"/>
                  </a:lnTo>
                  <a:lnTo>
                    <a:pt x="116" y="5026"/>
                  </a:lnTo>
                  <a:lnTo>
                    <a:pt x="125" y="5017"/>
                  </a:lnTo>
                  <a:lnTo>
                    <a:pt x="134" y="5010"/>
                  </a:lnTo>
                  <a:lnTo>
                    <a:pt x="135" y="5010"/>
                  </a:lnTo>
                  <a:lnTo>
                    <a:pt x="136" y="5009"/>
                  </a:lnTo>
                  <a:lnTo>
                    <a:pt x="145" y="5004"/>
                  </a:lnTo>
                  <a:lnTo>
                    <a:pt x="152" y="5000"/>
                  </a:lnTo>
                  <a:lnTo>
                    <a:pt x="155" y="4996"/>
                  </a:lnTo>
                  <a:lnTo>
                    <a:pt x="157" y="4994"/>
                  </a:lnTo>
                  <a:lnTo>
                    <a:pt x="158" y="4990"/>
                  </a:lnTo>
                  <a:lnTo>
                    <a:pt x="158" y="4985"/>
                  </a:lnTo>
                  <a:lnTo>
                    <a:pt x="154" y="4970"/>
                  </a:lnTo>
                  <a:lnTo>
                    <a:pt x="149" y="4954"/>
                  </a:lnTo>
                  <a:lnTo>
                    <a:pt x="145" y="4938"/>
                  </a:lnTo>
                  <a:lnTo>
                    <a:pt x="139" y="4922"/>
                  </a:lnTo>
                  <a:lnTo>
                    <a:pt x="133" y="4907"/>
                  </a:lnTo>
                  <a:lnTo>
                    <a:pt x="127" y="4890"/>
                  </a:lnTo>
                  <a:lnTo>
                    <a:pt x="119" y="4862"/>
                  </a:lnTo>
                  <a:lnTo>
                    <a:pt x="109" y="4833"/>
                  </a:lnTo>
                  <a:lnTo>
                    <a:pt x="100" y="4805"/>
                  </a:lnTo>
                  <a:lnTo>
                    <a:pt x="91" y="4776"/>
                  </a:lnTo>
                  <a:lnTo>
                    <a:pt x="82" y="4748"/>
                  </a:lnTo>
                  <a:lnTo>
                    <a:pt x="73" y="4720"/>
                  </a:lnTo>
                  <a:lnTo>
                    <a:pt x="65" y="4694"/>
                  </a:lnTo>
                  <a:lnTo>
                    <a:pt x="58" y="4668"/>
                  </a:lnTo>
                  <a:lnTo>
                    <a:pt x="45" y="4624"/>
                  </a:lnTo>
                  <a:lnTo>
                    <a:pt x="33" y="4581"/>
                  </a:lnTo>
                  <a:lnTo>
                    <a:pt x="22" y="4543"/>
                  </a:lnTo>
                  <a:lnTo>
                    <a:pt x="14" y="4510"/>
                  </a:lnTo>
                  <a:lnTo>
                    <a:pt x="10" y="4492"/>
                  </a:lnTo>
                  <a:lnTo>
                    <a:pt x="7" y="4477"/>
                  </a:lnTo>
                  <a:lnTo>
                    <a:pt x="4" y="4464"/>
                  </a:lnTo>
                  <a:lnTo>
                    <a:pt x="1" y="4452"/>
                  </a:lnTo>
                  <a:lnTo>
                    <a:pt x="0" y="4448"/>
                  </a:lnTo>
                  <a:lnTo>
                    <a:pt x="1" y="4446"/>
                  </a:lnTo>
                  <a:lnTo>
                    <a:pt x="10" y="4451"/>
                  </a:lnTo>
                  <a:lnTo>
                    <a:pt x="35" y="4464"/>
                  </a:lnTo>
                  <a:lnTo>
                    <a:pt x="50" y="4470"/>
                  </a:lnTo>
                  <a:lnTo>
                    <a:pt x="66" y="4477"/>
                  </a:lnTo>
                  <a:lnTo>
                    <a:pt x="84" y="4483"/>
                  </a:lnTo>
                  <a:lnTo>
                    <a:pt x="104" y="4490"/>
                  </a:lnTo>
                  <a:lnTo>
                    <a:pt x="123" y="4497"/>
                  </a:lnTo>
                  <a:lnTo>
                    <a:pt x="144" y="4505"/>
                  </a:lnTo>
                  <a:lnTo>
                    <a:pt x="164" y="4514"/>
                  </a:lnTo>
                  <a:lnTo>
                    <a:pt x="186" y="4521"/>
                  </a:lnTo>
                  <a:lnTo>
                    <a:pt x="221" y="4535"/>
                  </a:lnTo>
                  <a:lnTo>
                    <a:pt x="258" y="4549"/>
                  </a:lnTo>
                  <a:lnTo>
                    <a:pt x="277" y="4556"/>
                  </a:lnTo>
                  <a:lnTo>
                    <a:pt x="297" y="4562"/>
                  </a:lnTo>
                  <a:lnTo>
                    <a:pt x="317" y="4568"/>
                  </a:lnTo>
                  <a:lnTo>
                    <a:pt x="340" y="4572"/>
                  </a:lnTo>
                  <a:lnTo>
                    <a:pt x="384" y="4579"/>
                  </a:lnTo>
                  <a:lnTo>
                    <a:pt x="430" y="4588"/>
                  </a:lnTo>
                  <a:lnTo>
                    <a:pt x="476" y="4598"/>
                  </a:lnTo>
                  <a:lnTo>
                    <a:pt x="523" y="4609"/>
                  </a:lnTo>
                  <a:lnTo>
                    <a:pt x="571" y="4619"/>
                  </a:lnTo>
                  <a:lnTo>
                    <a:pt x="619" y="4629"/>
                  </a:lnTo>
                  <a:lnTo>
                    <a:pt x="668" y="4638"/>
                  </a:lnTo>
                  <a:lnTo>
                    <a:pt x="718" y="4645"/>
                  </a:lnTo>
                  <a:lnTo>
                    <a:pt x="738" y="4647"/>
                  </a:lnTo>
                  <a:lnTo>
                    <a:pt x="758" y="4645"/>
                  </a:lnTo>
                  <a:lnTo>
                    <a:pt x="778" y="4644"/>
                  </a:lnTo>
                  <a:lnTo>
                    <a:pt x="797" y="4642"/>
                  </a:lnTo>
                  <a:lnTo>
                    <a:pt x="818" y="4638"/>
                  </a:lnTo>
                  <a:lnTo>
                    <a:pt x="838" y="4636"/>
                  </a:lnTo>
                  <a:lnTo>
                    <a:pt x="858" y="4634"/>
                  </a:lnTo>
                  <a:lnTo>
                    <a:pt x="878" y="4634"/>
                  </a:lnTo>
                  <a:lnTo>
                    <a:pt x="894" y="4635"/>
                  </a:lnTo>
                  <a:lnTo>
                    <a:pt x="908" y="4637"/>
                  </a:lnTo>
                  <a:lnTo>
                    <a:pt x="923" y="4640"/>
                  </a:lnTo>
                  <a:lnTo>
                    <a:pt x="938" y="4640"/>
                  </a:lnTo>
                  <a:lnTo>
                    <a:pt x="947" y="4640"/>
                  </a:lnTo>
                  <a:lnTo>
                    <a:pt x="955" y="4637"/>
                  </a:lnTo>
                  <a:lnTo>
                    <a:pt x="964" y="4636"/>
                  </a:lnTo>
                  <a:lnTo>
                    <a:pt x="972" y="4632"/>
                  </a:lnTo>
                  <a:lnTo>
                    <a:pt x="980" y="4630"/>
                  </a:lnTo>
                  <a:lnTo>
                    <a:pt x="989" y="4628"/>
                  </a:lnTo>
                  <a:lnTo>
                    <a:pt x="997" y="4626"/>
                  </a:lnTo>
                  <a:lnTo>
                    <a:pt x="1005" y="4626"/>
                  </a:lnTo>
                  <a:lnTo>
                    <a:pt x="1020" y="4626"/>
                  </a:lnTo>
                  <a:lnTo>
                    <a:pt x="1035" y="4628"/>
                  </a:lnTo>
                  <a:lnTo>
                    <a:pt x="1048" y="4629"/>
                  </a:lnTo>
                  <a:lnTo>
                    <a:pt x="1061" y="4631"/>
                  </a:lnTo>
                  <a:lnTo>
                    <a:pt x="1074" y="4632"/>
                  </a:lnTo>
                  <a:lnTo>
                    <a:pt x="1087" y="4635"/>
                  </a:lnTo>
                  <a:lnTo>
                    <a:pt x="1099" y="4636"/>
                  </a:lnTo>
                  <a:lnTo>
                    <a:pt x="1111" y="4638"/>
                  </a:lnTo>
                  <a:lnTo>
                    <a:pt x="1124" y="4641"/>
                  </a:lnTo>
                  <a:lnTo>
                    <a:pt x="1135" y="4644"/>
                  </a:lnTo>
                  <a:lnTo>
                    <a:pt x="1173" y="4656"/>
                  </a:lnTo>
                  <a:lnTo>
                    <a:pt x="1209" y="4669"/>
                  </a:lnTo>
                  <a:lnTo>
                    <a:pt x="1242" y="4682"/>
                  </a:lnTo>
                  <a:lnTo>
                    <a:pt x="1274" y="4694"/>
                  </a:lnTo>
                  <a:lnTo>
                    <a:pt x="1304" y="4706"/>
                  </a:lnTo>
                  <a:lnTo>
                    <a:pt x="1331" y="4717"/>
                  </a:lnTo>
                  <a:lnTo>
                    <a:pt x="1356" y="4726"/>
                  </a:lnTo>
                  <a:lnTo>
                    <a:pt x="1380" y="4735"/>
                  </a:lnTo>
                  <a:lnTo>
                    <a:pt x="1392" y="4737"/>
                  </a:lnTo>
                  <a:lnTo>
                    <a:pt x="1402" y="4739"/>
                  </a:lnTo>
                  <a:lnTo>
                    <a:pt x="1413" y="4741"/>
                  </a:lnTo>
                  <a:lnTo>
                    <a:pt x="1423" y="4742"/>
                  </a:lnTo>
                  <a:lnTo>
                    <a:pt x="1431" y="4743"/>
                  </a:lnTo>
                  <a:lnTo>
                    <a:pt x="1439" y="4744"/>
                  </a:lnTo>
                  <a:lnTo>
                    <a:pt x="1446" y="4745"/>
                  </a:lnTo>
                  <a:lnTo>
                    <a:pt x="1451" y="4748"/>
                  </a:lnTo>
                  <a:lnTo>
                    <a:pt x="1456" y="4751"/>
                  </a:lnTo>
                  <a:lnTo>
                    <a:pt x="1461" y="4757"/>
                  </a:lnTo>
                  <a:lnTo>
                    <a:pt x="1464" y="4763"/>
                  </a:lnTo>
                  <a:lnTo>
                    <a:pt x="1469" y="4770"/>
                  </a:lnTo>
                  <a:lnTo>
                    <a:pt x="1476" y="4787"/>
                  </a:lnTo>
                  <a:lnTo>
                    <a:pt x="1484" y="4804"/>
                  </a:lnTo>
                  <a:lnTo>
                    <a:pt x="1490" y="4815"/>
                  </a:lnTo>
                  <a:lnTo>
                    <a:pt x="1496" y="4827"/>
                  </a:lnTo>
                  <a:lnTo>
                    <a:pt x="1502" y="4839"/>
                  </a:lnTo>
                  <a:lnTo>
                    <a:pt x="1508" y="4850"/>
                  </a:lnTo>
                  <a:lnTo>
                    <a:pt x="1512" y="4861"/>
                  </a:lnTo>
                  <a:lnTo>
                    <a:pt x="1515" y="4870"/>
                  </a:lnTo>
                  <a:lnTo>
                    <a:pt x="1518" y="4875"/>
                  </a:lnTo>
                  <a:lnTo>
                    <a:pt x="1520" y="4878"/>
                  </a:lnTo>
                  <a:lnTo>
                    <a:pt x="1522" y="4881"/>
                  </a:lnTo>
                  <a:lnTo>
                    <a:pt x="1526" y="4883"/>
                  </a:lnTo>
                  <a:lnTo>
                    <a:pt x="1559" y="4897"/>
                  </a:lnTo>
                  <a:lnTo>
                    <a:pt x="1583" y="4908"/>
                  </a:lnTo>
                  <a:lnTo>
                    <a:pt x="1595" y="4911"/>
                  </a:lnTo>
                  <a:lnTo>
                    <a:pt x="1607" y="4913"/>
                  </a:lnTo>
                  <a:lnTo>
                    <a:pt x="1621" y="4913"/>
                  </a:lnTo>
                  <a:lnTo>
                    <a:pt x="1639" y="4913"/>
                  </a:lnTo>
                  <a:lnTo>
                    <a:pt x="1651" y="4912"/>
                  </a:lnTo>
                  <a:lnTo>
                    <a:pt x="1663" y="4913"/>
                  </a:lnTo>
                  <a:lnTo>
                    <a:pt x="1673" y="4914"/>
                  </a:lnTo>
                  <a:lnTo>
                    <a:pt x="1683" y="4915"/>
                  </a:lnTo>
                  <a:lnTo>
                    <a:pt x="1703" y="4920"/>
                  </a:lnTo>
                  <a:lnTo>
                    <a:pt x="1721" y="4927"/>
                  </a:lnTo>
                  <a:lnTo>
                    <a:pt x="1736" y="4935"/>
                  </a:lnTo>
                  <a:lnTo>
                    <a:pt x="1753" y="4945"/>
                  </a:lnTo>
                  <a:lnTo>
                    <a:pt x="1769" y="4954"/>
                  </a:lnTo>
                  <a:lnTo>
                    <a:pt x="1784" y="4965"/>
                  </a:lnTo>
                  <a:lnTo>
                    <a:pt x="1824" y="4990"/>
                  </a:lnTo>
                  <a:lnTo>
                    <a:pt x="1864" y="5014"/>
                  </a:lnTo>
                  <a:lnTo>
                    <a:pt x="1899" y="5037"/>
                  </a:lnTo>
                  <a:lnTo>
                    <a:pt x="1931" y="5057"/>
                  </a:lnTo>
                  <a:lnTo>
                    <a:pt x="1960" y="5073"/>
                  </a:lnTo>
                  <a:lnTo>
                    <a:pt x="1985" y="5086"/>
                  </a:lnTo>
                  <a:lnTo>
                    <a:pt x="2003" y="5096"/>
                  </a:lnTo>
                  <a:lnTo>
                    <a:pt x="2015" y="5101"/>
                  </a:lnTo>
                  <a:lnTo>
                    <a:pt x="2038" y="5105"/>
                  </a:lnTo>
                  <a:lnTo>
                    <a:pt x="2059" y="5109"/>
                  </a:lnTo>
                  <a:lnTo>
                    <a:pt x="2069" y="5110"/>
                  </a:lnTo>
                  <a:lnTo>
                    <a:pt x="2081" y="5110"/>
                  </a:lnTo>
                  <a:lnTo>
                    <a:pt x="2092" y="5110"/>
                  </a:lnTo>
                  <a:lnTo>
                    <a:pt x="2105" y="5110"/>
                  </a:lnTo>
                  <a:lnTo>
                    <a:pt x="2129" y="5107"/>
                  </a:lnTo>
                  <a:lnTo>
                    <a:pt x="2154" y="5104"/>
                  </a:lnTo>
                  <a:lnTo>
                    <a:pt x="2179" y="5101"/>
                  </a:lnTo>
                  <a:lnTo>
                    <a:pt x="2201" y="5096"/>
                  </a:lnTo>
                  <a:lnTo>
                    <a:pt x="2230" y="5091"/>
                  </a:lnTo>
                  <a:lnTo>
                    <a:pt x="2254" y="5089"/>
                  </a:lnTo>
                  <a:lnTo>
                    <a:pt x="2264" y="5089"/>
                  </a:lnTo>
                  <a:lnTo>
                    <a:pt x="2273" y="5089"/>
                  </a:lnTo>
                  <a:lnTo>
                    <a:pt x="2279" y="5090"/>
                  </a:lnTo>
                  <a:lnTo>
                    <a:pt x="2282" y="5091"/>
                  </a:lnTo>
                  <a:lnTo>
                    <a:pt x="2284" y="5094"/>
                  </a:lnTo>
                  <a:lnTo>
                    <a:pt x="2286" y="5096"/>
                  </a:lnTo>
                  <a:lnTo>
                    <a:pt x="2287" y="5100"/>
                  </a:lnTo>
                  <a:lnTo>
                    <a:pt x="2288" y="5103"/>
                  </a:lnTo>
                  <a:lnTo>
                    <a:pt x="2288" y="5114"/>
                  </a:lnTo>
                  <a:lnTo>
                    <a:pt x="2288" y="5124"/>
                  </a:lnTo>
                  <a:lnTo>
                    <a:pt x="2288" y="5138"/>
                  </a:lnTo>
                  <a:lnTo>
                    <a:pt x="2288" y="5151"/>
                  </a:lnTo>
                  <a:lnTo>
                    <a:pt x="2288" y="5164"/>
                  </a:lnTo>
                  <a:lnTo>
                    <a:pt x="2288" y="5173"/>
                  </a:lnTo>
                  <a:lnTo>
                    <a:pt x="2289" y="5178"/>
                  </a:lnTo>
                  <a:lnTo>
                    <a:pt x="2292" y="5182"/>
                  </a:lnTo>
                  <a:lnTo>
                    <a:pt x="2294" y="5185"/>
                  </a:lnTo>
                  <a:lnTo>
                    <a:pt x="2299" y="5186"/>
                  </a:lnTo>
                  <a:lnTo>
                    <a:pt x="2308" y="5187"/>
                  </a:lnTo>
                  <a:lnTo>
                    <a:pt x="2318" y="5189"/>
                  </a:lnTo>
                  <a:lnTo>
                    <a:pt x="2334" y="5189"/>
                  </a:lnTo>
                  <a:lnTo>
                    <a:pt x="2351" y="5186"/>
                  </a:lnTo>
                  <a:lnTo>
                    <a:pt x="2368" y="5185"/>
                  </a:lnTo>
                  <a:lnTo>
                    <a:pt x="2384" y="5185"/>
                  </a:lnTo>
                  <a:lnTo>
                    <a:pt x="2394" y="5187"/>
                  </a:lnTo>
                  <a:lnTo>
                    <a:pt x="2403" y="5191"/>
                  </a:lnTo>
                  <a:lnTo>
                    <a:pt x="2413" y="5197"/>
                  </a:lnTo>
                  <a:lnTo>
                    <a:pt x="2421" y="5205"/>
                  </a:lnTo>
                  <a:lnTo>
                    <a:pt x="2426" y="5211"/>
                  </a:lnTo>
                  <a:lnTo>
                    <a:pt x="2431" y="5216"/>
                  </a:lnTo>
                  <a:lnTo>
                    <a:pt x="2433" y="5217"/>
                  </a:lnTo>
                  <a:lnTo>
                    <a:pt x="2435" y="5218"/>
                  </a:lnTo>
                  <a:lnTo>
                    <a:pt x="2439" y="5218"/>
                  </a:lnTo>
                  <a:lnTo>
                    <a:pt x="2441" y="5217"/>
                  </a:lnTo>
                  <a:lnTo>
                    <a:pt x="2452" y="5210"/>
                  </a:lnTo>
                  <a:lnTo>
                    <a:pt x="2460" y="5203"/>
                  </a:lnTo>
                  <a:lnTo>
                    <a:pt x="2469" y="5196"/>
                  </a:lnTo>
                  <a:lnTo>
                    <a:pt x="2475" y="5189"/>
                  </a:lnTo>
                  <a:lnTo>
                    <a:pt x="2482" y="5183"/>
                  </a:lnTo>
                  <a:lnTo>
                    <a:pt x="2489" y="5176"/>
                  </a:lnTo>
                  <a:lnTo>
                    <a:pt x="2496" y="5170"/>
                  </a:lnTo>
                  <a:lnTo>
                    <a:pt x="2504" y="5164"/>
                  </a:lnTo>
                  <a:lnTo>
                    <a:pt x="2514" y="5159"/>
                  </a:lnTo>
                  <a:lnTo>
                    <a:pt x="2525" y="5154"/>
                  </a:lnTo>
                  <a:lnTo>
                    <a:pt x="2535" y="5149"/>
                  </a:lnTo>
                  <a:lnTo>
                    <a:pt x="2546" y="5145"/>
                  </a:lnTo>
                  <a:lnTo>
                    <a:pt x="2563" y="5134"/>
                  </a:lnTo>
                  <a:lnTo>
                    <a:pt x="2578" y="5124"/>
                  </a:lnTo>
                  <a:lnTo>
                    <a:pt x="2595" y="5114"/>
                  </a:lnTo>
                  <a:lnTo>
                    <a:pt x="2611" y="5103"/>
                  </a:lnTo>
                  <a:lnTo>
                    <a:pt x="2630" y="5094"/>
                  </a:lnTo>
                  <a:lnTo>
                    <a:pt x="2649" y="5085"/>
                  </a:lnTo>
                  <a:lnTo>
                    <a:pt x="2670" y="5077"/>
                  </a:lnTo>
                  <a:lnTo>
                    <a:pt x="2689" y="5069"/>
                  </a:lnTo>
                  <a:lnTo>
                    <a:pt x="2715" y="5057"/>
                  </a:lnTo>
                  <a:lnTo>
                    <a:pt x="2740" y="5046"/>
                  </a:lnTo>
                  <a:lnTo>
                    <a:pt x="2765" y="5037"/>
                  </a:lnTo>
                  <a:lnTo>
                    <a:pt x="2788" y="5027"/>
                  </a:lnTo>
                  <a:lnTo>
                    <a:pt x="2811" y="5019"/>
                  </a:lnTo>
                  <a:lnTo>
                    <a:pt x="2834" y="5010"/>
                  </a:lnTo>
                  <a:lnTo>
                    <a:pt x="2855" y="5002"/>
                  </a:lnTo>
                  <a:lnTo>
                    <a:pt x="2875" y="4994"/>
                  </a:lnTo>
                  <a:lnTo>
                    <a:pt x="2922" y="4976"/>
                  </a:lnTo>
                  <a:lnTo>
                    <a:pt x="2960" y="4960"/>
                  </a:lnTo>
                  <a:lnTo>
                    <a:pt x="2991" y="4947"/>
                  </a:lnTo>
                  <a:lnTo>
                    <a:pt x="3013" y="4940"/>
                  </a:lnTo>
                  <a:lnTo>
                    <a:pt x="3024" y="4938"/>
                  </a:lnTo>
                  <a:lnTo>
                    <a:pt x="3033" y="4937"/>
                  </a:lnTo>
                  <a:lnTo>
                    <a:pt x="3041" y="4935"/>
                  </a:lnTo>
                  <a:lnTo>
                    <a:pt x="3046" y="4935"/>
                  </a:lnTo>
                  <a:lnTo>
                    <a:pt x="3054" y="4935"/>
                  </a:lnTo>
                  <a:lnTo>
                    <a:pt x="3061" y="4935"/>
                  </a:lnTo>
                  <a:lnTo>
                    <a:pt x="3070" y="4934"/>
                  </a:lnTo>
                  <a:lnTo>
                    <a:pt x="3082" y="4931"/>
                  </a:lnTo>
                  <a:lnTo>
                    <a:pt x="3108" y="4925"/>
                  </a:lnTo>
                  <a:lnTo>
                    <a:pt x="3133" y="4916"/>
                  </a:lnTo>
                  <a:lnTo>
                    <a:pt x="3146" y="4913"/>
                  </a:lnTo>
                  <a:lnTo>
                    <a:pt x="3157" y="4907"/>
                  </a:lnTo>
                  <a:lnTo>
                    <a:pt x="3169" y="4901"/>
                  </a:lnTo>
                  <a:lnTo>
                    <a:pt x="3181" y="4894"/>
                  </a:lnTo>
                  <a:lnTo>
                    <a:pt x="3191" y="4887"/>
                  </a:lnTo>
                  <a:lnTo>
                    <a:pt x="3201" y="4881"/>
                  </a:lnTo>
                  <a:lnTo>
                    <a:pt x="3211" y="4876"/>
                  </a:lnTo>
                  <a:lnTo>
                    <a:pt x="3219" y="4872"/>
                  </a:lnTo>
                  <a:lnTo>
                    <a:pt x="3227" y="4870"/>
                  </a:lnTo>
                  <a:lnTo>
                    <a:pt x="3235" y="4870"/>
                  </a:lnTo>
                  <a:lnTo>
                    <a:pt x="3243" y="4870"/>
                  </a:lnTo>
                  <a:lnTo>
                    <a:pt x="3250" y="4874"/>
                  </a:lnTo>
                  <a:lnTo>
                    <a:pt x="3262" y="4881"/>
                  </a:lnTo>
                  <a:lnTo>
                    <a:pt x="3270" y="4886"/>
                  </a:lnTo>
                  <a:lnTo>
                    <a:pt x="3275" y="4888"/>
                  </a:lnTo>
                  <a:lnTo>
                    <a:pt x="3282" y="4890"/>
                  </a:lnTo>
                  <a:lnTo>
                    <a:pt x="3289" y="4892"/>
                  </a:lnTo>
                  <a:lnTo>
                    <a:pt x="3300" y="4892"/>
                  </a:lnTo>
                  <a:lnTo>
                    <a:pt x="3327" y="4890"/>
                  </a:lnTo>
                  <a:lnTo>
                    <a:pt x="3356" y="4890"/>
                  </a:lnTo>
                  <a:lnTo>
                    <a:pt x="3370" y="4890"/>
                  </a:lnTo>
                  <a:lnTo>
                    <a:pt x="3384" y="4889"/>
                  </a:lnTo>
                  <a:lnTo>
                    <a:pt x="3397" y="4887"/>
                  </a:lnTo>
                  <a:lnTo>
                    <a:pt x="3409" y="4883"/>
                  </a:lnTo>
                  <a:lnTo>
                    <a:pt x="3421" y="4880"/>
                  </a:lnTo>
                  <a:lnTo>
                    <a:pt x="3430" y="4877"/>
                  </a:lnTo>
                  <a:lnTo>
                    <a:pt x="3441" y="4876"/>
                  </a:lnTo>
                  <a:lnTo>
                    <a:pt x="3451" y="4875"/>
                  </a:lnTo>
                  <a:lnTo>
                    <a:pt x="3460" y="4874"/>
                  </a:lnTo>
                  <a:lnTo>
                    <a:pt x="3470" y="4874"/>
                  </a:lnTo>
                  <a:lnTo>
                    <a:pt x="3479" y="4875"/>
                  </a:lnTo>
                  <a:lnTo>
                    <a:pt x="3490" y="4876"/>
                  </a:lnTo>
                  <a:lnTo>
                    <a:pt x="3511" y="4880"/>
                  </a:lnTo>
                  <a:lnTo>
                    <a:pt x="3534" y="4883"/>
                  </a:lnTo>
                  <a:lnTo>
                    <a:pt x="3556" y="4886"/>
                  </a:lnTo>
                  <a:lnTo>
                    <a:pt x="3578" y="4890"/>
                  </a:lnTo>
                  <a:lnTo>
                    <a:pt x="3598" y="4894"/>
                  </a:lnTo>
                  <a:lnTo>
                    <a:pt x="3616" y="4897"/>
                  </a:lnTo>
                  <a:lnTo>
                    <a:pt x="3624" y="4899"/>
                  </a:lnTo>
                  <a:lnTo>
                    <a:pt x="3633" y="4899"/>
                  </a:lnTo>
                  <a:lnTo>
                    <a:pt x="3642" y="4899"/>
                  </a:lnTo>
                  <a:lnTo>
                    <a:pt x="3652" y="4897"/>
                  </a:lnTo>
                  <a:lnTo>
                    <a:pt x="3662" y="4896"/>
                  </a:lnTo>
                  <a:lnTo>
                    <a:pt x="3672" y="4893"/>
                  </a:lnTo>
                  <a:lnTo>
                    <a:pt x="3681" y="4889"/>
                  </a:lnTo>
                  <a:lnTo>
                    <a:pt x="3690" y="4886"/>
                  </a:lnTo>
                  <a:lnTo>
                    <a:pt x="3698" y="4881"/>
                  </a:lnTo>
                  <a:lnTo>
                    <a:pt x="3706" y="4877"/>
                  </a:lnTo>
                  <a:lnTo>
                    <a:pt x="3715" y="4875"/>
                  </a:lnTo>
                  <a:lnTo>
                    <a:pt x="3724" y="4874"/>
                  </a:lnTo>
                  <a:lnTo>
                    <a:pt x="3737" y="4875"/>
                  </a:lnTo>
                  <a:lnTo>
                    <a:pt x="3750" y="4877"/>
                  </a:lnTo>
                  <a:lnTo>
                    <a:pt x="3764" y="4878"/>
                  </a:lnTo>
                  <a:lnTo>
                    <a:pt x="3778" y="4880"/>
                  </a:lnTo>
                  <a:lnTo>
                    <a:pt x="3789" y="4881"/>
                  </a:lnTo>
                  <a:lnTo>
                    <a:pt x="3801" y="4883"/>
                  </a:lnTo>
                  <a:lnTo>
                    <a:pt x="3818" y="4887"/>
                  </a:lnTo>
                  <a:lnTo>
                    <a:pt x="3836" y="4888"/>
                  </a:lnTo>
                  <a:lnTo>
                    <a:pt x="3844" y="4888"/>
                  </a:lnTo>
                  <a:lnTo>
                    <a:pt x="3852" y="4886"/>
                  </a:lnTo>
                  <a:lnTo>
                    <a:pt x="3860" y="4883"/>
                  </a:lnTo>
                  <a:lnTo>
                    <a:pt x="3867" y="4880"/>
                  </a:lnTo>
                  <a:lnTo>
                    <a:pt x="3882" y="4868"/>
                  </a:lnTo>
                  <a:lnTo>
                    <a:pt x="3900" y="4852"/>
                  </a:lnTo>
                  <a:lnTo>
                    <a:pt x="3920" y="4836"/>
                  </a:lnTo>
                  <a:lnTo>
                    <a:pt x="3940" y="4821"/>
                  </a:lnTo>
                  <a:lnTo>
                    <a:pt x="3958" y="4811"/>
                  </a:lnTo>
                  <a:lnTo>
                    <a:pt x="3976" y="4802"/>
                  </a:lnTo>
                  <a:lnTo>
                    <a:pt x="3984" y="4800"/>
                  </a:lnTo>
                  <a:lnTo>
                    <a:pt x="3995" y="4798"/>
                  </a:lnTo>
                  <a:lnTo>
                    <a:pt x="4006" y="4798"/>
                  </a:lnTo>
                  <a:lnTo>
                    <a:pt x="4018" y="4798"/>
                  </a:lnTo>
                  <a:lnTo>
                    <a:pt x="4031" y="4796"/>
                  </a:lnTo>
                  <a:lnTo>
                    <a:pt x="4043" y="4795"/>
                  </a:lnTo>
                  <a:lnTo>
                    <a:pt x="4053" y="4792"/>
                  </a:lnTo>
                  <a:lnTo>
                    <a:pt x="4063" y="4788"/>
                  </a:lnTo>
                  <a:lnTo>
                    <a:pt x="4071" y="4783"/>
                  </a:lnTo>
                  <a:lnTo>
                    <a:pt x="4079" y="4777"/>
                  </a:lnTo>
                  <a:lnTo>
                    <a:pt x="4085" y="4773"/>
                  </a:lnTo>
                  <a:lnTo>
                    <a:pt x="4091" y="4767"/>
                  </a:lnTo>
                  <a:lnTo>
                    <a:pt x="4097" y="4763"/>
                  </a:lnTo>
                  <a:lnTo>
                    <a:pt x="4103" y="4760"/>
                  </a:lnTo>
                  <a:lnTo>
                    <a:pt x="4110" y="4756"/>
                  </a:lnTo>
                  <a:lnTo>
                    <a:pt x="4118" y="4754"/>
                  </a:lnTo>
                  <a:lnTo>
                    <a:pt x="4132" y="4748"/>
                  </a:lnTo>
                  <a:lnTo>
                    <a:pt x="4148" y="4739"/>
                  </a:lnTo>
                  <a:lnTo>
                    <a:pt x="4156" y="4735"/>
                  </a:lnTo>
                  <a:lnTo>
                    <a:pt x="4160" y="4729"/>
                  </a:lnTo>
                  <a:lnTo>
                    <a:pt x="4165" y="4722"/>
                  </a:lnTo>
                  <a:lnTo>
                    <a:pt x="4170" y="4716"/>
                  </a:lnTo>
                  <a:lnTo>
                    <a:pt x="4173" y="4708"/>
                  </a:lnTo>
                  <a:lnTo>
                    <a:pt x="4177" y="4703"/>
                  </a:lnTo>
                  <a:lnTo>
                    <a:pt x="4181" y="4695"/>
                  </a:lnTo>
                  <a:lnTo>
                    <a:pt x="4186" y="4689"/>
                  </a:lnTo>
                  <a:lnTo>
                    <a:pt x="4198" y="4679"/>
                  </a:lnTo>
                  <a:lnTo>
                    <a:pt x="4210" y="4667"/>
                  </a:lnTo>
                  <a:lnTo>
                    <a:pt x="4221" y="4654"/>
                  </a:lnTo>
                  <a:lnTo>
                    <a:pt x="4230" y="4641"/>
                  </a:lnTo>
                  <a:lnTo>
                    <a:pt x="4244" y="4622"/>
                  </a:lnTo>
                  <a:lnTo>
                    <a:pt x="4261" y="4599"/>
                  </a:lnTo>
                  <a:lnTo>
                    <a:pt x="4278" y="4578"/>
                  </a:lnTo>
                  <a:lnTo>
                    <a:pt x="4289" y="4562"/>
                  </a:lnTo>
                  <a:lnTo>
                    <a:pt x="4299" y="4548"/>
                  </a:lnTo>
                  <a:lnTo>
                    <a:pt x="4316" y="4527"/>
                  </a:lnTo>
                  <a:lnTo>
                    <a:pt x="4324" y="4515"/>
                  </a:lnTo>
                  <a:lnTo>
                    <a:pt x="4335" y="4505"/>
                  </a:lnTo>
                  <a:lnTo>
                    <a:pt x="4345" y="4497"/>
                  </a:lnTo>
                  <a:lnTo>
                    <a:pt x="4353" y="4491"/>
                  </a:lnTo>
                  <a:lnTo>
                    <a:pt x="4372" y="4484"/>
                  </a:lnTo>
                  <a:lnTo>
                    <a:pt x="4391" y="4477"/>
                  </a:lnTo>
                  <a:lnTo>
                    <a:pt x="4400" y="4473"/>
                  </a:lnTo>
                  <a:lnTo>
                    <a:pt x="4410" y="4468"/>
                  </a:lnTo>
                  <a:lnTo>
                    <a:pt x="4418" y="4464"/>
                  </a:lnTo>
                  <a:lnTo>
                    <a:pt x="4427" y="4458"/>
                  </a:lnTo>
                  <a:lnTo>
                    <a:pt x="4438" y="4447"/>
                  </a:lnTo>
                  <a:lnTo>
                    <a:pt x="4450" y="4437"/>
                  </a:lnTo>
                  <a:lnTo>
                    <a:pt x="4456" y="4434"/>
                  </a:lnTo>
                  <a:lnTo>
                    <a:pt x="4462" y="4430"/>
                  </a:lnTo>
                  <a:lnTo>
                    <a:pt x="4469" y="4429"/>
                  </a:lnTo>
                  <a:lnTo>
                    <a:pt x="4478" y="4428"/>
                  </a:lnTo>
                  <a:lnTo>
                    <a:pt x="4493" y="4427"/>
                  </a:lnTo>
                  <a:lnTo>
                    <a:pt x="4505" y="4426"/>
                  </a:lnTo>
                  <a:lnTo>
                    <a:pt x="4511" y="4424"/>
                  </a:lnTo>
                  <a:lnTo>
                    <a:pt x="4516" y="4421"/>
                  </a:lnTo>
                  <a:lnTo>
                    <a:pt x="4522" y="4417"/>
                  </a:lnTo>
                  <a:lnTo>
                    <a:pt x="4526" y="4410"/>
                  </a:lnTo>
                  <a:lnTo>
                    <a:pt x="4541" y="4396"/>
                  </a:lnTo>
                  <a:lnTo>
                    <a:pt x="4557" y="4379"/>
                  </a:lnTo>
                  <a:lnTo>
                    <a:pt x="4576" y="4363"/>
                  </a:lnTo>
                  <a:lnTo>
                    <a:pt x="4594" y="4347"/>
                  </a:lnTo>
                  <a:lnTo>
                    <a:pt x="4610" y="4335"/>
                  </a:lnTo>
                  <a:lnTo>
                    <a:pt x="4624" y="4327"/>
                  </a:lnTo>
                  <a:lnTo>
                    <a:pt x="4629" y="4322"/>
                  </a:lnTo>
                  <a:lnTo>
                    <a:pt x="4633" y="4316"/>
                  </a:lnTo>
                  <a:lnTo>
                    <a:pt x="4637" y="4309"/>
                  </a:lnTo>
                  <a:lnTo>
                    <a:pt x="4639" y="4300"/>
                  </a:lnTo>
                  <a:lnTo>
                    <a:pt x="4639" y="4289"/>
                  </a:lnTo>
                  <a:lnTo>
                    <a:pt x="4638" y="4279"/>
                  </a:lnTo>
                  <a:lnTo>
                    <a:pt x="4636" y="4271"/>
                  </a:lnTo>
                  <a:lnTo>
                    <a:pt x="4633" y="4264"/>
                  </a:lnTo>
                  <a:lnTo>
                    <a:pt x="4625" y="4251"/>
                  </a:lnTo>
                  <a:lnTo>
                    <a:pt x="4617" y="4240"/>
                  </a:lnTo>
                  <a:lnTo>
                    <a:pt x="4607" y="4228"/>
                  </a:lnTo>
                  <a:lnTo>
                    <a:pt x="4593" y="4214"/>
                  </a:lnTo>
                  <a:lnTo>
                    <a:pt x="4579" y="4200"/>
                  </a:lnTo>
                  <a:lnTo>
                    <a:pt x="4564" y="4189"/>
                  </a:lnTo>
                  <a:lnTo>
                    <a:pt x="4551" y="4180"/>
                  </a:lnTo>
                  <a:lnTo>
                    <a:pt x="4538" y="4168"/>
                  </a:lnTo>
                  <a:lnTo>
                    <a:pt x="4531" y="4161"/>
                  </a:lnTo>
                  <a:lnTo>
                    <a:pt x="4525" y="4152"/>
                  </a:lnTo>
                  <a:lnTo>
                    <a:pt x="4519" y="4144"/>
                  </a:lnTo>
                  <a:lnTo>
                    <a:pt x="4513" y="4133"/>
                  </a:lnTo>
                  <a:lnTo>
                    <a:pt x="4506" y="4114"/>
                  </a:lnTo>
                  <a:lnTo>
                    <a:pt x="4501" y="4099"/>
                  </a:lnTo>
                  <a:lnTo>
                    <a:pt x="4499" y="4093"/>
                  </a:lnTo>
                  <a:lnTo>
                    <a:pt x="4497" y="4087"/>
                  </a:lnTo>
                  <a:lnTo>
                    <a:pt x="4493" y="4081"/>
                  </a:lnTo>
                  <a:lnTo>
                    <a:pt x="4488" y="4076"/>
                  </a:lnTo>
                  <a:lnTo>
                    <a:pt x="4480" y="4070"/>
                  </a:lnTo>
                  <a:lnTo>
                    <a:pt x="4472" y="4062"/>
                  </a:lnTo>
                  <a:lnTo>
                    <a:pt x="4468" y="4052"/>
                  </a:lnTo>
                  <a:lnTo>
                    <a:pt x="4466" y="4042"/>
                  </a:lnTo>
                  <a:lnTo>
                    <a:pt x="4465" y="4031"/>
                  </a:lnTo>
                  <a:lnTo>
                    <a:pt x="4466" y="4020"/>
                  </a:lnTo>
                  <a:lnTo>
                    <a:pt x="4469" y="4010"/>
                  </a:lnTo>
                  <a:lnTo>
                    <a:pt x="4477" y="3995"/>
                  </a:lnTo>
                  <a:lnTo>
                    <a:pt x="4485" y="3979"/>
                  </a:lnTo>
                  <a:lnTo>
                    <a:pt x="4493" y="3960"/>
                  </a:lnTo>
                  <a:lnTo>
                    <a:pt x="4498" y="3947"/>
                  </a:lnTo>
                  <a:lnTo>
                    <a:pt x="4501" y="3932"/>
                  </a:lnTo>
                  <a:lnTo>
                    <a:pt x="4506" y="3918"/>
                  </a:lnTo>
                  <a:lnTo>
                    <a:pt x="4510" y="3904"/>
                  </a:lnTo>
                  <a:lnTo>
                    <a:pt x="4515" y="3888"/>
                  </a:lnTo>
                  <a:lnTo>
                    <a:pt x="4519" y="3872"/>
                  </a:lnTo>
                  <a:lnTo>
                    <a:pt x="4524" y="3856"/>
                  </a:lnTo>
                  <a:lnTo>
                    <a:pt x="4529" y="3840"/>
                  </a:lnTo>
                  <a:lnTo>
                    <a:pt x="4540" y="3815"/>
                  </a:lnTo>
                  <a:lnTo>
                    <a:pt x="4551" y="3792"/>
                  </a:lnTo>
                  <a:lnTo>
                    <a:pt x="4563" y="3771"/>
                  </a:lnTo>
                  <a:lnTo>
                    <a:pt x="4576" y="3754"/>
                  </a:lnTo>
                  <a:lnTo>
                    <a:pt x="4589" y="3746"/>
                  </a:lnTo>
                  <a:lnTo>
                    <a:pt x="4601" y="3739"/>
                  </a:lnTo>
                  <a:lnTo>
                    <a:pt x="4616" y="3727"/>
                  </a:lnTo>
                  <a:lnTo>
                    <a:pt x="4629" y="3720"/>
                  </a:lnTo>
                  <a:lnTo>
                    <a:pt x="4635" y="3717"/>
                  </a:lnTo>
                  <a:lnTo>
                    <a:pt x="4641" y="3716"/>
                  </a:lnTo>
                  <a:lnTo>
                    <a:pt x="4647" y="3716"/>
                  </a:lnTo>
                  <a:lnTo>
                    <a:pt x="4654" y="3716"/>
                  </a:lnTo>
                  <a:lnTo>
                    <a:pt x="4670" y="3718"/>
                  </a:lnTo>
                  <a:lnTo>
                    <a:pt x="4685" y="3721"/>
                  </a:lnTo>
                  <a:lnTo>
                    <a:pt x="4699" y="3722"/>
                  </a:lnTo>
                  <a:lnTo>
                    <a:pt x="4719" y="3723"/>
                  </a:lnTo>
                  <a:lnTo>
                    <a:pt x="4742" y="3722"/>
                  </a:lnTo>
                  <a:lnTo>
                    <a:pt x="4763" y="3723"/>
                  </a:lnTo>
                  <a:lnTo>
                    <a:pt x="4771" y="3724"/>
                  </a:lnTo>
                  <a:lnTo>
                    <a:pt x="4780" y="3725"/>
                  </a:lnTo>
                  <a:lnTo>
                    <a:pt x="4787" y="3729"/>
                  </a:lnTo>
                  <a:lnTo>
                    <a:pt x="4792" y="3734"/>
                  </a:lnTo>
                  <a:lnTo>
                    <a:pt x="4801" y="3748"/>
                  </a:lnTo>
                  <a:lnTo>
                    <a:pt x="4809" y="3764"/>
                  </a:lnTo>
                  <a:lnTo>
                    <a:pt x="4815" y="3772"/>
                  </a:lnTo>
                  <a:lnTo>
                    <a:pt x="4821" y="3780"/>
                  </a:lnTo>
                  <a:lnTo>
                    <a:pt x="4830" y="3787"/>
                  </a:lnTo>
                  <a:lnTo>
                    <a:pt x="4839" y="3793"/>
                  </a:lnTo>
                  <a:lnTo>
                    <a:pt x="4850" y="3798"/>
                  </a:lnTo>
                  <a:lnTo>
                    <a:pt x="4863" y="3804"/>
                  </a:lnTo>
                  <a:lnTo>
                    <a:pt x="4877" y="3809"/>
                  </a:lnTo>
                  <a:lnTo>
                    <a:pt x="4891" y="3815"/>
                  </a:lnTo>
                  <a:lnTo>
                    <a:pt x="4920" y="3823"/>
                  </a:lnTo>
                  <a:lnTo>
                    <a:pt x="4943" y="3827"/>
                  </a:lnTo>
                  <a:lnTo>
                    <a:pt x="4963" y="3830"/>
                  </a:lnTo>
                  <a:lnTo>
                    <a:pt x="4990" y="3835"/>
                  </a:lnTo>
                  <a:lnTo>
                    <a:pt x="5019" y="3838"/>
                  </a:lnTo>
                  <a:lnTo>
                    <a:pt x="5044" y="3841"/>
                  </a:lnTo>
                  <a:lnTo>
                    <a:pt x="5067" y="3842"/>
                  </a:lnTo>
                  <a:lnTo>
                    <a:pt x="5091" y="3846"/>
                  </a:lnTo>
                  <a:lnTo>
                    <a:pt x="5111" y="3848"/>
                  </a:lnTo>
                  <a:lnTo>
                    <a:pt x="5128" y="3849"/>
                  </a:lnTo>
                  <a:lnTo>
                    <a:pt x="5135" y="3849"/>
                  </a:lnTo>
                  <a:lnTo>
                    <a:pt x="5141" y="3849"/>
                  </a:lnTo>
                  <a:lnTo>
                    <a:pt x="5147" y="3847"/>
                  </a:lnTo>
                  <a:lnTo>
                    <a:pt x="5153" y="3844"/>
                  </a:lnTo>
                  <a:lnTo>
                    <a:pt x="5159" y="3841"/>
                  </a:lnTo>
                  <a:lnTo>
                    <a:pt x="5165" y="3837"/>
                  </a:lnTo>
                  <a:lnTo>
                    <a:pt x="5171" y="3831"/>
                  </a:lnTo>
                  <a:lnTo>
                    <a:pt x="5178" y="3824"/>
                  </a:lnTo>
                  <a:lnTo>
                    <a:pt x="5191" y="3809"/>
                  </a:lnTo>
                  <a:lnTo>
                    <a:pt x="5205" y="3794"/>
                  </a:lnTo>
                  <a:lnTo>
                    <a:pt x="5214" y="3788"/>
                  </a:lnTo>
                  <a:lnTo>
                    <a:pt x="5222" y="3783"/>
                  </a:lnTo>
                  <a:lnTo>
                    <a:pt x="5230" y="3778"/>
                  </a:lnTo>
                  <a:lnTo>
                    <a:pt x="5239" y="3773"/>
                  </a:lnTo>
                  <a:lnTo>
                    <a:pt x="5255" y="3767"/>
                  </a:lnTo>
                  <a:lnTo>
                    <a:pt x="5268" y="3760"/>
                  </a:lnTo>
                  <a:lnTo>
                    <a:pt x="5274" y="3756"/>
                  </a:lnTo>
                  <a:lnTo>
                    <a:pt x="5280" y="3752"/>
                  </a:lnTo>
                  <a:lnTo>
                    <a:pt x="5285" y="3746"/>
                  </a:lnTo>
                  <a:lnTo>
                    <a:pt x="5291" y="3739"/>
                  </a:lnTo>
                  <a:lnTo>
                    <a:pt x="5300" y="3725"/>
                  </a:lnTo>
                  <a:lnTo>
                    <a:pt x="5307" y="3716"/>
                  </a:lnTo>
                  <a:lnTo>
                    <a:pt x="5316" y="3708"/>
                  </a:lnTo>
                  <a:lnTo>
                    <a:pt x="5329" y="3696"/>
                  </a:lnTo>
                  <a:lnTo>
                    <a:pt x="5344" y="3682"/>
                  </a:lnTo>
                  <a:lnTo>
                    <a:pt x="5360" y="3666"/>
                  </a:lnTo>
                  <a:lnTo>
                    <a:pt x="5373" y="3651"/>
                  </a:lnTo>
                  <a:lnTo>
                    <a:pt x="5384" y="3636"/>
                  </a:lnTo>
                  <a:lnTo>
                    <a:pt x="5392" y="3623"/>
                  </a:lnTo>
                  <a:lnTo>
                    <a:pt x="5398" y="3609"/>
                  </a:lnTo>
                  <a:lnTo>
                    <a:pt x="5404" y="3595"/>
                  </a:lnTo>
                  <a:lnTo>
                    <a:pt x="5407" y="3580"/>
                  </a:lnTo>
                  <a:lnTo>
                    <a:pt x="5409" y="3573"/>
                  </a:lnTo>
                  <a:lnTo>
                    <a:pt x="5412" y="3567"/>
                  </a:lnTo>
                  <a:lnTo>
                    <a:pt x="5416" y="3561"/>
                  </a:lnTo>
                  <a:lnTo>
                    <a:pt x="5420" y="3557"/>
                  </a:lnTo>
                  <a:lnTo>
                    <a:pt x="5425" y="3552"/>
                  </a:lnTo>
                  <a:lnTo>
                    <a:pt x="5431" y="3548"/>
                  </a:lnTo>
                  <a:lnTo>
                    <a:pt x="5437" y="3545"/>
                  </a:lnTo>
                  <a:lnTo>
                    <a:pt x="5442" y="3542"/>
                  </a:lnTo>
                  <a:lnTo>
                    <a:pt x="5454" y="3539"/>
                  </a:lnTo>
                  <a:lnTo>
                    <a:pt x="5469" y="3538"/>
                  </a:lnTo>
                  <a:lnTo>
                    <a:pt x="5477" y="3538"/>
                  </a:lnTo>
                  <a:lnTo>
                    <a:pt x="5486" y="3539"/>
                  </a:lnTo>
                  <a:lnTo>
                    <a:pt x="5495" y="3540"/>
                  </a:lnTo>
                  <a:lnTo>
                    <a:pt x="5504" y="3544"/>
                  </a:lnTo>
                  <a:lnTo>
                    <a:pt x="5523" y="3548"/>
                  </a:lnTo>
                  <a:lnTo>
                    <a:pt x="5543" y="3552"/>
                  </a:lnTo>
                  <a:lnTo>
                    <a:pt x="5552" y="3553"/>
                  </a:lnTo>
                  <a:lnTo>
                    <a:pt x="5562" y="3554"/>
                  </a:lnTo>
                  <a:lnTo>
                    <a:pt x="5571" y="3554"/>
                  </a:lnTo>
                  <a:lnTo>
                    <a:pt x="5580" y="3553"/>
                  </a:lnTo>
                  <a:lnTo>
                    <a:pt x="5599" y="3548"/>
                  </a:lnTo>
                  <a:lnTo>
                    <a:pt x="5622" y="3544"/>
                  </a:lnTo>
                  <a:lnTo>
                    <a:pt x="5646" y="3538"/>
                  </a:lnTo>
                  <a:lnTo>
                    <a:pt x="5668" y="3534"/>
                  </a:lnTo>
                  <a:lnTo>
                    <a:pt x="5688" y="3532"/>
                  </a:lnTo>
                  <a:lnTo>
                    <a:pt x="5712" y="3526"/>
                  </a:lnTo>
                  <a:lnTo>
                    <a:pt x="5725" y="3521"/>
                  </a:lnTo>
                  <a:lnTo>
                    <a:pt x="5737" y="3514"/>
                  </a:lnTo>
                  <a:lnTo>
                    <a:pt x="5747" y="3507"/>
                  </a:lnTo>
                  <a:lnTo>
                    <a:pt x="5758" y="3496"/>
                  </a:lnTo>
                  <a:lnTo>
                    <a:pt x="5778" y="3475"/>
                  </a:lnTo>
                  <a:lnTo>
                    <a:pt x="5798" y="3452"/>
                  </a:lnTo>
                  <a:lnTo>
                    <a:pt x="5816" y="3433"/>
                  </a:lnTo>
                  <a:lnTo>
                    <a:pt x="5832" y="3418"/>
                  </a:lnTo>
                  <a:lnTo>
                    <a:pt x="5838" y="3413"/>
                  </a:lnTo>
                  <a:lnTo>
                    <a:pt x="5845" y="3408"/>
                  </a:lnTo>
                  <a:lnTo>
                    <a:pt x="5851" y="3405"/>
                  </a:lnTo>
                  <a:lnTo>
                    <a:pt x="5857" y="3402"/>
                  </a:lnTo>
                  <a:lnTo>
                    <a:pt x="5867" y="3401"/>
                  </a:lnTo>
                  <a:lnTo>
                    <a:pt x="5876" y="3401"/>
                  </a:lnTo>
                  <a:lnTo>
                    <a:pt x="5879" y="3400"/>
                  </a:lnTo>
                  <a:lnTo>
                    <a:pt x="5883" y="3399"/>
                  </a:lnTo>
                  <a:lnTo>
                    <a:pt x="5888" y="3395"/>
                  </a:lnTo>
                  <a:lnTo>
                    <a:pt x="5894" y="3392"/>
                  </a:lnTo>
                  <a:lnTo>
                    <a:pt x="5898" y="3386"/>
                  </a:lnTo>
                  <a:lnTo>
                    <a:pt x="5904" y="3380"/>
                  </a:lnTo>
                  <a:lnTo>
                    <a:pt x="5909" y="3371"/>
                  </a:lnTo>
                  <a:lnTo>
                    <a:pt x="5914" y="3364"/>
                  </a:lnTo>
                  <a:lnTo>
                    <a:pt x="5916" y="3356"/>
                  </a:lnTo>
                  <a:lnTo>
                    <a:pt x="5917" y="3349"/>
                  </a:lnTo>
                  <a:lnTo>
                    <a:pt x="5917" y="3343"/>
                  </a:lnTo>
                  <a:lnTo>
                    <a:pt x="5916" y="3337"/>
                  </a:lnTo>
                  <a:lnTo>
                    <a:pt x="5911" y="3324"/>
                  </a:lnTo>
                  <a:lnTo>
                    <a:pt x="5908" y="3308"/>
                  </a:lnTo>
                  <a:lnTo>
                    <a:pt x="5909" y="3299"/>
                  </a:lnTo>
                  <a:lnTo>
                    <a:pt x="5911" y="3286"/>
                  </a:lnTo>
                  <a:lnTo>
                    <a:pt x="5917" y="3273"/>
                  </a:lnTo>
                  <a:lnTo>
                    <a:pt x="5923" y="3257"/>
                  </a:lnTo>
                  <a:lnTo>
                    <a:pt x="5932" y="3242"/>
                  </a:lnTo>
                  <a:lnTo>
                    <a:pt x="5940" y="3227"/>
                  </a:lnTo>
                  <a:lnTo>
                    <a:pt x="5948" y="3213"/>
                  </a:lnTo>
                  <a:lnTo>
                    <a:pt x="5957" y="3201"/>
                  </a:lnTo>
                  <a:lnTo>
                    <a:pt x="5971" y="3179"/>
                  </a:lnTo>
                  <a:lnTo>
                    <a:pt x="5984" y="3157"/>
                  </a:lnTo>
                  <a:lnTo>
                    <a:pt x="5991" y="3148"/>
                  </a:lnTo>
                  <a:lnTo>
                    <a:pt x="5998" y="3138"/>
                  </a:lnTo>
                  <a:lnTo>
                    <a:pt x="6006" y="3130"/>
                  </a:lnTo>
                  <a:lnTo>
                    <a:pt x="6015" y="3123"/>
                  </a:lnTo>
                  <a:lnTo>
                    <a:pt x="6035" y="3112"/>
                  </a:lnTo>
                  <a:lnTo>
                    <a:pt x="6055" y="3103"/>
                  </a:lnTo>
                  <a:lnTo>
                    <a:pt x="6066" y="3099"/>
                  </a:lnTo>
                  <a:lnTo>
                    <a:pt x="6075" y="3097"/>
                  </a:lnTo>
                  <a:lnTo>
                    <a:pt x="6084" y="3094"/>
                  </a:lnTo>
                  <a:lnTo>
                    <a:pt x="6092" y="3093"/>
                  </a:lnTo>
                  <a:lnTo>
                    <a:pt x="6110" y="3093"/>
                  </a:lnTo>
                  <a:lnTo>
                    <a:pt x="6132" y="3092"/>
                  </a:lnTo>
                  <a:lnTo>
                    <a:pt x="6155" y="3092"/>
                  </a:lnTo>
                  <a:lnTo>
                    <a:pt x="6173" y="3091"/>
                  </a:lnTo>
                  <a:lnTo>
                    <a:pt x="6188" y="3091"/>
                  </a:lnTo>
                  <a:lnTo>
                    <a:pt x="6205" y="3088"/>
                  </a:lnTo>
                  <a:lnTo>
                    <a:pt x="6213" y="3086"/>
                  </a:lnTo>
                  <a:lnTo>
                    <a:pt x="6220" y="3082"/>
                  </a:lnTo>
                  <a:lnTo>
                    <a:pt x="6226" y="3078"/>
                  </a:lnTo>
                  <a:lnTo>
                    <a:pt x="6231" y="3071"/>
                  </a:lnTo>
                  <a:lnTo>
                    <a:pt x="6233" y="3063"/>
                  </a:lnTo>
                  <a:lnTo>
                    <a:pt x="6236" y="3054"/>
                  </a:lnTo>
                  <a:lnTo>
                    <a:pt x="6237" y="3043"/>
                  </a:lnTo>
                  <a:lnTo>
                    <a:pt x="6238" y="3034"/>
                  </a:lnTo>
                  <a:lnTo>
                    <a:pt x="6239" y="3023"/>
                  </a:lnTo>
                  <a:lnTo>
                    <a:pt x="6242" y="3014"/>
                  </a:lnTo>
                  <a:lnTo>
                    <a:pt x="6244" y="3004"/>
                  </a:lnTo>
                  <a:lnTo>
                    <a:pt x="6248" y="2997"/>
                  </a:lnTo>
                  <a:lnTo>
                    <a:pt x="6253" y="2991"/>
                  </a:lnTo>
                  <a:lnTo>
                    <a:pt x="6258" y="2986"/>
                  </a:lnTo>
                  <a:lnTo>
                    <a:pt x="6264" y="2984"/>
                  </a:lnTo>
                  <a:lnTo>
                    <a:pt x="6270" y="2981"/>
                  </a:lnTo>
                  <a:lnTo>
                    <a:pt x="6282" y="2979"/>
                  </a:lnTo>
                  <a:lnTo>
                    <a:pt x="6292" y="2977"/>
                  </a:lnTo>
                  <a:lnTo>
                    <a:pt x="6295" y="2975"/>
                  </a:lnTo>
                  <a:lnTo>
                    <a:pt x="6298" y="2977"/>
                  </a:lnTo>
                  <a:lnTo>
                    <a:pt x="6301" y="2979"/>
                  </a:lnTo>
                  <a:lnTo>
                    <a:pt x="6304" y="2983"/>
                  </a:lnTo>
                  <a:lnTo>
                    <a:pt x="6310" y="2990"/>
                  </a:lnTo>
                  <a:lnTo>
                    <a:pt x="6317" y="2998"/>
                  </a:lnTo>
                  <a:lnTo>
                    <a:pt x="6321" y="3000"/>
                  </a:lnTo>
                  <a:lnTo>
                    <a:pt x="6329" y="3003"/>
                  </a:lnTo>
                  <a:lnTo>
                    <a:pt x="6336" y="3005"/>
                  </a:lnTo>
                  <a:lnTo>
                    <a:pt x="6343" y="3006"/>
                  </a:lnTo>
                  <a:lnTo>
                    <a:pt x="6351" y="3008"/>
                  </a:lnTo>
                  <a:lnTo>
                    <a:pt x="6358" y="3005"/>
                  </a:lnTo>
                  <a:lnTo>
                    <a:pt x="6365" y="3003"/>
                  </a:lnTo>
                  <a:lnTo>
                    <a:pt x="6371" y="2997"/>
                  </a:lnTo>
                  <a:lnTo>
                    <a:pt x="6380" y="2986"/>
                  </a:lnTo>
                  <a:lnTo>
                    <a:pt x="6387" y="2977"/>
                  </a:lnTo>
                  <a:lnTo>
                    <a:pt x="6395" y="2967"/>
                  </a:lnTo>
                  <a:lnTo>
                    <a:pt x="6408" y="2956"/>
                  </a:lnTo>
                  <a:lnTo>
                    <a:pt x="6428" y="2943"/>
                  </a:lnTo>
                  <a:lnTo>
                    <a:pt x="6453" y="2930"/>
                  </a:lnTo>
                  <a:lnTo>
                    <a:pt x="6478" y="2917"/>
                  </a:lnTo>
                  <a:lnTo>
                    <a:pt x="6497" y="2910"/>
                  </a:lnTo>
                  <a:lnTo>
                    <a:pt x="6510" y="2907"/>
                  </a:lnTo>
                  <a:lnTo>
                    <a:pt x="6522" y="2904"/>
                  </a:lnTo>
                  <a:lnTo>
                    <a:pt x="6535" y="2904"/>
                  </a:lnTo>
                  <a:lnTo>
                    <a:pt x="6550" y="2907"/>
                  </a:lnTo>
                  <a:lnTo>
                    <a:pt x="6565" y="2909"/>
                  </a:lnTo>
                  <a:lnTo>
                    <a:pt x="6577" y="2909"/>
                  </a:lnTo>
                  <a:lnTo>
                    <a:pt x="6588" y="2909"/>
                  </a:lnTo>
                  <a:lnTo>
                    <a:pt x="6597" y="2908"/>
                  </a:lnTo>
                  <a:lnTo>
                    <a:pt x="6604" y="2908"/>
                  </a:lnTo>
                  <a:lnTo>
                    <a:pt x="6610" y="2907"/>
                  </a:lnTo>
                  <a:lnTo>
                    <a:pt x="6616" y="2905"/>
                  </a:lnTo>
                  <a:lnTo>
                    <a:pt x="6623" y="2902"/>
                  </a:lnTo>
                  <a:lnTo>
                    <a:pt x="6629" y="2893"/>
                  </a:lnTo>
                  <a:lnTo>
                    <a:pt x="6635" y="2883"/>
                  </a:lnTo>
                  <a:lnTo>
                    <a:pt x="6639" y="2877"/>
                  </a:lnTo>
                  <a:lnTo>
                    <a:pt x="6644" y="2872"/>
                  </a:lnTo>
                  <a:lnTo>
                    <a:pt x="6650" y="2869"/>
                  </a:lnTo>
                  <a:lnTo>
                    <a:pt x="6657" y="2865"/>
                  </a:lnTo>
                  <a:lnTo>
                    <a:pt x="6664" y="2864"/>
                  </a:lnTo>
                  <a:lnTo>
                    <a:pt x="6671" y="2864"/>
                  </a:lnTo>
                  <a:lnTo>
                    <a:pt x="6678" y="2865"/>
                  </a:lnTo>
                  <a:lnTo>
                    <a:pt x="6684" y="2866"/>
                  </a:lnTo>
                  <a:lnTo>
                    <a:pt x="6694" y="2870"/>
                  </a:lnTo>
                  <a:lnTo>
                    <a:pt x="6699" y="2874"/>
                  </a:lnTo>
                  <a:lnTo>
                    <a:pt x="6714" y="2884"/>
                  </a:lnTo>
                  <a:lnTo>
                    <a:pt x="6734" y="2899"/>
                  </a:lnTo>
                  <a:lnTo>
                    <a:pt x="6743" y="2910"/>
                  </a:lnTo>
                  <a:lnTo>
                    <a:pt x="6753" y="2917"/>
                  </a:lnTo>
                  <a:lnTo>
                    <a:pt x="6757" y="2920"/>
                  </a:lnTo>
                  <a:lnTo>
                    <a:pt x="6761" y="2921"/>
                  </a:lnTo>
                  <a:lnTo>
                    <a:pt x="6766" y="2921"/>
                  </a:lnTo>
                  <a:lnTo>
                    <a:pt x="6770" y="2918"/>
                  </a:lnTo>
                  <a:lnTo>
                    <a:pt x="6778" y="2913"/>
                  </a:lnTo>
                  <a:lnTo>
                    <a:pt x="6785" y="2908"/>
                  </a:lnTo>
                  <a:lnTo>
                    <a:pt x="6795" y="2903"/>
                  </a:lnTo>
                  <a:lnTo>
                    <a:pt x="6808" y="2898"/>
                  </a:lnTo>
                  <a:lnTo>
                    <a:pt x="6811" y="2898"/>
                  </a:lnTo>
                  <a:lnTo>
                    <a:pt x="6815" y="2898"/>
                  </a:lnTo>
                  <a:lnTo>
                    <a:pt x="6817" y="2899"/>
                  </a:lnTo>
                  <a:lnTo>
                    <a:pt x="6821" y="2901"/>
                  </a:lnTo>
                  <a:lnTo>
                    <a:pt x="6827" y="2904"/>
                  </a:lnTo>
                  <a:lnTo>
                    <a:pt x="6833" y="2909"/>
                  </a:lnTo>
                  <a:lnTo>
                    <a:pt x="6837" y="2914"/>
                  </a:lnTo>
                  <a:lnTo>
                    <a:pt x="6845" y="2917"/>
                  </a:lnTo>
                  <a:lnTo>
                    <a:pt x="6848" y="2917"/>
                  </a:lnTo>
                  <a:lnTo>
                    <a:pt x="6852" y="2918"/>
                  </a:lnTo>
                  <a:lnTo>
                    <a:pt x="6855" y="2918"/>
                  </a:lnTo>
                  <a:lnTo>
                    <a:pt x="6860" y="2917"/>
                  </a:lnTo>
                  <a:lnTo>
                    <a:pt x="6866" y="2916"/>
                  </a:lnTo>
                  <a:lnTo>
                    <a:pt x="6871" y="2917"/>
                  </a:lnTo>
                  <a:lnTo>
                    <a:pt x="6874" y="2918"/>
                  </a:lnTo>
                  <a:lnTo>
                    <a:pt x="6878" y="2921"/>
                  </a:lnTo>
                  <a:lnTo>
                    <a:pt x="6884" y="2927"/>
                  </a:lnTo>
                  <a:lnTo>
                    <a:pt x="6888" y="2930"/>
                  </a:lnTo>
                  <a:lnTo>
                    <a:pt x="6896" y="2932"/>
                  </a:lnTo>
                  <a:lnTo>
                    <a:pt x="6900" y="2930"/>
                  </a:lnTo>
                  <a:lnTo>
                    <a:pt x="6903" y="2927"/>
                  </a:lnTo>
                  <a:lnTo>
                    <a:pt x="6905" y="2923"/>
                  </a:lnTo>
                  <a:lnTo>
                    <a:pt x="6908" y="2918"/>
                  </a:lnTo>
                  <a:lnTo>
                    <a:pt x="6911" y="2915"/>
                  </a:lnTo>
                  <a:lnTo>
                    <a:pt x="6916" y="2911"/>
                  </a:lnTo>
                  <a:lnTo>
                    <a:pt x="6924" y="2910"/>
                  </a:lnTo>
                  <a:lnTo>
                    <a:pt x="6928" y="2909"/>
                  </a:lnTo>
                  <a:lnTo>
                    <a:pt x="6931" y="2908"/>
                  </a:lnTo>
                  <a:lnTo>
                    <a:pt x="6934" y="2907"/>
                  </a:lnTo>
                  <a:lnTo>
                    <a:pt x="6935" y="2904"/>
                  </a:lnTo>
                  <a:lnTo>
                    <a:pt x="6937" y="2901"/>
                  </a:lnTo>
                  <a:lnTo>
                    <a:pt x="6938" y="2895"/>
                  </a:lnTo>
                  <a:lnTo>
                    <a:pt x="6940" y="2890"/>
                  </a:lnTo>
                  <a:lnTo>
                    <a:pt x="6942" y="2885"/>
                  </a:lnTo>
                  <a:lnTo>
                    <a:pt x="6943" y="2884"/>
                  </a:lnTo>
                  <a:lnTo>
                    <a:pt x="6947" y="2883"/>
                  </a:lnTo>
                  <a:lnTo>
                    <a:pt x="6950" y="2882"/>
                  </a:lnTo>
                  <a:lnTo>
                    <a:pt x="6955" y="2882"/>
                  </a:lnTo>
                  <a:lnTo>
                    <a:pt x="6960" y="2882"/>
                  </a:lnTo>
                  <a:lnTo>
                    <a:pt x="6963" y="2880"/>
                  </a:lnTo>
                  <a:lnTo>
                    <a:pt x="6967" y="2878"/>
                  </a:lnTo>
                  <a:lnTo>
                    <a:pt x="6971" y="2876"/>
                  </a:lnTo>
                  <a:lnTo>
                    <a:pt x="6975" y="2871"/>
                  </a:lnTo>
                  <a:lnTo>
                    <a:pt x="6978" y="2863"/>
                  </a:lnTo>
                  <a:lnTo>
                    <a:pt x="6979" y="2854"/>
                  </a:lnTo>
                  <a:lnTo>
                    <a:pt x="6980" y="2845"/>
                  </a:lnTo>
                  <a:lnTo>
                    <a:pt x="6980" y="2835"/>
                  </a:lnTo>
                  <a:lnTo>
                    <a:pt x="6979" y="2826"/>
                  </a:lnTo>
                  <a:lnTo>
                    <a:pt x="6979" y="2816"/>
                  </a:lnTo>
                  <a:lnTo>
                    <a:pt x="6978" y="2808"/>
                  </a:lnTo>
                  <a:lnTo>
                    <a:pt x="6975" y="2800"/>
                  </a:lnTo>
                  <a:lnTo>
                    <a:pt x="6973" y="2792"/>
                  </a:lnTo>
                  <a:lnTo>
                    <a:pt x="6971" y="2787"/>
                  </a:lnTo>
                  <a:lnTo>
                    <a:pt x="6967" y="2781"/>
                  </a:lnTo>
                  <a:lnTo>
                    <a:pt x="6962" y="2775"/>
                  </a:lnTo>
                  <a:lnTo>
                    <a:pt x="6957" y="2770"/>
                  </a:lnTo>
                  <a:lnTo>
                    <a:pt x="6949" y="2759"/>
                  </a:lnTo>
                  <a:lnTo>
                    <a:pt x="6942" y="2747"/>
                  </a:lnTo>
                  <a:lnTo>
                    <a:pt x="6936" y="2735"/>
                  </a:lnTo>
                  <a:lnTo>
                    <a:pt x="6931" y="2722"/>
                  </a:lnTo>
                  <a:lnTo>
                    <a:pt x="6928" y="2710"/>
                  </a:lnTo>
                  <a:lnTo>
                    <a:pt x="6924" y="2699"/>
                  </a:lnTo>
                  <a:lnTo>
                    <a:pt x="6921" y="2693"/>
                  </a:lnTo>
                  <a:lnTo>
                    <a:pt x="6917" y="2685"/>
                  </a:lnTo>
                  <a:lnTo>
                    <a:pt x="6911" y="2680"/>
                  </a:lnTo>
                  <a:lnTo>
                    <a:pt x="6905" y="2672"/>
                  </a:lnTo>
                  <a:lnTo>
                    <a:pt x="6897" y="2665"/>
                  </a:lnTo>
                  <a:lnTo>
                    <a:pt x="6890" y="2661"/>
                  </a:lnTo>
                  <a:lnTo>
                    <a:pt x="6881" y="2656"/>
                  </a:lnTo>
                  <a:lnTo>
                    <a:pt x="6874" y="2652"/>
                  </a:lnTo>
                  <a:lnTo>
                    <a:pt x="6867" y="2650"/>
                  </a:lnTo>
                  <a:lnTo>
                    <a:pt x="6861" y="2646"/>
                  </a:lnTo>
                  <a:lnTo>
                    <a:pt x="6856" y="2643"/>
                  </a:lnTo>
                  <a:lnTo>
                    <a:pt x="6852" y="2638"/>
                  </a:lnTo>
                  <a:lnTo>
                    <a:pt x="6843" y="2627"/>
                  </a:lnTo>
                  <a:lnTo>
                    <a:pt x="6831" y="2615"/>
                  </a:lnTo>
                  <a:lnTo>
                    <a:pt x="6818" y="2603"/>
                  </a:lnTo>
                  <a:lnTo>
                    <a:pt x="6806" y="2594"/>
                  </a:lnTo>
                  <a:lnTo>
                    <a:pt x="6796" y="2588"/>
                  </a:lnTo>
                  <a:lnTo>
                    <a:pt x="6786" y="2583"/>
                  </a:lnTo>
                  <a:lnTo>
                    <a:pt x="6784" y="2580"/>
                  </a:lnTo>
                  <a:lnTo>
                    <a:pt x="6780" y="2577"/>
                  </a:lnTo>
                  <a:lnTo>
                    <a:pt x="6779" y="2573"/>
                  </a:lnTo>
                  <a:lnTo>
                    <a:pt x="6778" y="2568"/>
                  </a:lnTo>
                  <a:lnTo>
                    <a:pt x="6777" y="2564"/>
                  </a:lnTo>
                  <a:lnTo>
                    <a:pt x="6776" y="2561"/>
                  </a:lnTo>
                  <a:lnTo>
                    <a:pt x="6773" y="2557"/>
                  </a:lnTo>
                  <a:lnTo>
                    <a:pt x="6770" y="2555"/>
                  </a:lnTo>
                  <a:lnTo>
                    <a:pt x="6764" y="2552"/>
                  </a:lnTo>
                  <a:lnTo>
                    <a:pt x="6755" y="2548"/>
                  </a:lnTo>
                  <a:lnTo>
                    <a:pt x="6746" y="2544"/>
                  </a:lnTo>
                  <a:lnTo>
                    <a:pt x="6736" y="2539"/>
                  </a:lnTo>
                  <a:lnTo>
                    <a:pt x="6732" y="2535"/>
                  </a:lnTo>
                  <a:lnTo>
                    <a:pt x="6727" y="2529"/>
                  </a:lnTo>
                  <a:lnTo>
                    <a:pt x="6722" y="2521"/>
                  </a:lnTo>
                  <a:lnTo>
                    <a:pt x="6719" y="2512"/>
                  </a:lnTo>
                  <a:lnTo>
                    <a:pt x="6715" y="2502"/>
                  </a:lnTo>
                  <a:lnTo>
                    <a:pt x="6710" y="2494"/>
                  </a:lnTo>
                  <a:lnTo>
                    <a:pt x="6705" y="2488"/>
                  </a:lnTo>
                  <a:lnTo>
                    <a:pt x="6701" y="2483"/>
                  </a:lnTo>
                  <a:lnTo>
                    <a:pt x="6695" y="2479"/>
                  </a:lnTo>
                  <a:lnTo>
                    <a:pt x="6689" y="2476"/>
                  </a:lnTo>
                  <a:lnTo>
                    <a:pt x="6683" y="2473"/>
                  </a:lnTo>
                  <a:lnTo>
                    <a:pt x="6676" y="2470"/>
                  </a:lnTo>
                  <a:lnTo>
                    <a:pt x="6660" y="2464"/>
                  </a:lnTo>
                  <a:lnTo>
                    <a:pt x="6645" y="2460"/>
                  </a:lnTo>
                  <a:lnTo>
                    <a:pt x="6632" y="2455"/>
                  </a:lnTo>
                  <a:lnTo>
                    <a:pt x="6621" y="2451"/>
                  </a:lnTo>
                  <a:lnTo>
                    <a:pt x="6612" y="2450"/>
                  </a:lnTo>
                  <a:lnTo>
                    <a:pt x="6602" y="2448"/>
                  </a:lnTo>
                  <a:lnTo>
                    <a:pt x="6597" y="2445"/>
                  </a:lnTo>
                  <a:lnTo>
                    <a:pt x="6591" y="2442"/>
                  </a:lnTo>
                  <a:lnTo>
                    <a:pt x="6588" y="2437"/>
                  </a:lnTo>
                  <a:lnTo>
                    <a:pt x="6583" y="2431"/>
                  </a:lnTo>
                  <a:lnTo>
                    <a:pt x="6572" y="2414"/>
                  </a:lnTo>
                  <a:lnTo>
                    <a:pt x="6558" y="2395"/>
                  </a:lnTo>
                  <a:lnTo>
                    <a:pt x="6544" y="2376"/>
                  </a:lnTo>
                  <a:lnTo>
                    <a:pt x="6534" y="2365"/>
                  </a:lnTo>
                  <a:lnTo>
                    <a:pt x="6529" y="2361"/>
                  </a:lnTo>
                  <a:lnTo>
                    <a:pt x="6525" y="2357"/>
                  </a:lnTo>
                  <a:lnTo>
                    <a:pt x="6520" y="2356"/>
                  </a:lnTo>
                  <a:lnTo>
                    <a:pt x="6514" y="2354"/>
                  </a:lnTo>
                  <a:lnTo>
                    <a:pt x="6501" y="2351"/>
                  </a:lnTo>
                  <a:lnTo>
                    <a:pt x="6484" y="2351"/>
                  </a:lnTo>
                  <a:lnTo>
                    <a:pt x="6477" y="2350"/>
                  </a:lnTo>
                  <a:lnTo>
                    <a:pt x="6468" y="2349"/>
                  </a:lnTo>
                  <a:lnTo>
                    <a:pt x="6458" y="2350"/>
                  </a:lnTo>
                  <a:lnTo>
                    <a:pt x="6447" y="2350"/>
                  </a:lnTo>
                  <a:lnTo>
                    <a:pt x="6436" y="2348"/>
                  </a:lnTo>
                  <a:lnTo>
                    <a:pt x="6423" y="2347"/>
                  </a:lnTo>
                  <a:lnTo>
                    <a:pt x="6412" y="2349"/>
                  </a:lnTo>
                  <a:lnTo>
                    <a:pt x="6402" y="2351"/>
                  </a:lnTo>
                  <a:lnTo>
                    <a:pt x="6387" y="2353"/>
                  </a:lnTo>
                  <a:lnTo>
                    <a:pt x="6370" y="2354"/>
                  </a:lnTo>
                  <a:lnTo>
                    <a:pt x="6355" y="2355"/>
                  </a:lnTo>
                  <a:lnTo>
                    <a:pt x="6344" y="2356"/>
                  </a:lnTo>
                  <a:lnTo>
                    <a:pt x="6336" y="2359"/>
                  </a:lnTo>
                  <a:lnTo>
                    <a:pt x="6327" y="2361"/>
                  </a:lnTo>
                  <a:lnTo>
                    <a:pt x="6321" y="2363"/>
                  </a:lnTo>
                  <a:lnTo>
                    <a:pt x="6316" y="2367"/>
                  </a:lnTo>
                  <a:lnTo>
                    <a:pt x="6305" y="2376"/>
                  </a:lnTo>
                  <a:lnTo>
                    <a:pt x="6295" y="2387"/>
                  </a:lnTo>
                  <a:lnTo>
                    <a:pt x="6283" y="2404"/>
                  </a:lnTo>
                  <a:lnTo>
                    <a:pt x="6268" y="2426"/>
                  </a:lnTo>
                  <a:lnTo>
                    <a:pt x="6254" y="2449"/>
                  </a:lnTo>
                  <a:lnTo>
                    <a:pt x="6241" y="2467"/>
                  </a:lnTo>
                  <a:lnTo>
                    <a:pt x="6229" y="2482"/>
                  </a:lnTo>
                  <a:lnTo>
                    <a:pt x="6217" y="2499"/>
                  </a:lnTo>
                  <a:lnTo>
                    <a:pt x="6205" y="2513"/>
                  </a:lnTo>
                  <a:lnTo>
                    <a:pt x="6197" y="2523"/>
                  </a:lnTo>
                  <a:lnTo>
                    <a:pt x="6193" y="2525"/>
                  </a:lnTo>
                  <a:lnTo>
                    <a:pt x="6190" y="2525"/>
                  </a:lnTo>
                  <a:lnTo>
                    <a:pt x="6185" y="2525"/>
                  </a:lnTo>
                  <a:lnTo>
                    <a:pt x="6180" y="2524"/>
                  </a:lnTo>
                  <a:lnTo>
                    <a:pt x="6170" y="2518"/>
                  </a:lnTo>
                  <a:lnTo>
                    <a:pt x="6162" y="2510"/>
                  </a:lnTo>
                  <a:lnTo>
                    <a:pt x="6148" y="2498"/>
                  </a:lnTo>
                  <a:lnTo>
                    <a:pt x="6125" y="2480"/>
                  </a:lnTo>
                  <a:lnTo>
                    <a:pt x="6100" y="2461"/>
                  </a:lnTo>
                  <a:lnTo>
                    <a:pt x="6078" y="2447"/>
                  </a:lnTo>
                  <a:lnTo>
                    <a:pt x="6067" y="2441"/>
                  </a:lnTo>
                  <a:lnTo>
                    <a:pt x="6055" y="2437"/>
                  </a:lnTo>
                  <a:lnTo>
                    <a:pt x="6042" y="2434"/>
                  </a:lnTo>
                  <a:lnTo>
                    <a:pt x="6028" y="2432"/>
                  </a:lnTo>
                  <a:lnTo>
                    <a:pt x="6014" y="2432"/>
                  </a:lnTo>
                  <a:lnTo>
                    <a:pt x="6001" y="2434"/>
                  </a:lnTo>
                  <a:lnTo>
                    <a:pt x="5986" y="2436"/>
                  </a:lnTo>
                  <a:lnTo>
                    <a:pt x="5973" y="2441"/>
                  </a:lnTo>
                  <a:lnTo>
                    <a:pt x="5952" y="2450"/>
                  </a:lnTo>
                  <a:lnTo>
                    <a:pt x="5936" y="2457"/>
                  </a:lnTo>
                  <a:lnTo>
                    <a:pt x="5929" y="2460"/>
                  </a:lnTo>
                  <a:lnTo>
                    <a:pt x="5922" y="2461"/>
                  </a:lnTo>
                  <a:lnTo>
                    <a:pt x="5915" y="2461"/>
                  </a:lnTo>
                  <a:lnTo>
                    <a:pt x="5905" y="2460"/>
                  </a:lnTo>
                  <a:lnTo>
                    <a:pt x="5888" y="2456"/>
                  </a:lnTo>
                  <a:lnTo>
                    <a:pt x="5872" y="2454"/>
                  </a:lnTo>
                  <a:lnTo>
                    <a:pt x="5864" y="2454"/>
                  </a:lnTo>
                  <a:lnTo>
                    <a:pt x="5857" y="2455"/>
                  </a:lnTo>
                  <a:lnTo>
                    <a:pt x="5850" y="2458"/>
                  </a:lnTo>
                  <a:lnTo>
                    <a:pt x="5844" y="2462"/>
                  </a:lnTo>
                  <a:lnTo>
                    <a:pt x="5836" y="2469"/>
                  </a:lnTo>
                  <a:lnTo>
                    <a:pt x="5828" y="2477"/>
                  </a:lnTo>
                  <a:lnTo>
                    <a:pt x="5820" y="2488"/>
                  </a:lnTo>
                  <a:lnTo>
                    <a:pt x="5813" y="2499"/>
                  </a:lnTo>
                  <a:lnTo>
                    <a:pt x="5798" y="2519"/>
                  </a:lnTo>
                  <a:lnTo>
                    <a:pt x="5789" y="2531"/>
                  </a:lnTo>
                  <a:lnTo>
                    <a:pt x="5787" y="2533"/>
                  </a:lnTo>
                  <a:lnTo>
                    <a:pt x="5783" y="2535"/>
                  </a:lnTo>
                  <a:lnTo>
                    <a:pt x="5779" y="2535"/>
                  </a:lnTo>
                  <a:lnTo>
                    <a:pt x="5776" y="2533"/>
                  </a:lnTo>
                  <a:lnTo>
                    <a:pt x="5764" y="2527"/>
                  </a:lnTo>
                  <a:lnTo>
                    <a:pt x="5748" y="2517"/>
                  </a:lnTo>
                  <a:lnTo>
                    <a:pt x="5731" y="2502"/>
                  </a:lnTo>
                  <a:lnTo>
                    <a:pt x="5710" y="2487"/>
                  </a:lnTo>
                  <a:lnTo>
                    <a:pt x="5690" y="2470"/>
                  </a:lnTo>
                  <a:lnTo>
                    <a:pt x="5674" y="2453"/>
                  </a:lnTo>
                  <a:lnTo>
                    <a:pt x="5666" y="2443"/>
                  </a:lnTo>
                  <a:lnTo>
                    <a:pt x="5661" y="2431"/>
                  </a:lnTo>
                  <a:lnTo>
                    <a:pt x="5656" y="2419"/>
                  </a:lnTo>
                  <a:lnTo>
                    <a:pt x="5653" y="2406"/>
                  </a:lnTo>
                  <a:lnTo>
                    <a:pt x="5651" y="2394"/>
                  </a:lnTo>
                  <a:lnTo>
                    <a:pt x="5650" y="2382"/>
                  </a:lnTo>
                  <a:lnTo>
                    <a:pt x="5650" y="2371"/>
                  </a:lnTo>
                  <a:lnTo>
                    <a:pt x="5651" y="2362"/>
                  </a:lnTo>
                  <a:lnTo>
                    <a:pt x="5652" y="2354"/>
                  </a:lnTo>
                  <a:lnTo>
                    <a:pt x="5656" y="2347"/>
                  </a:lnTo>
                  <a:lnTo>
                    <a:pt x="5662" y="2341"/>
                  </a:lnTo>
                  <a:lnTo>
                    <a:pt x="5669" y="2335"/>
                  </a:lnTo>
                  <a:lnTo>
                    <a:pt x="5684" y="2323"/>
                  </a:lnTo>
                  <a:lnTo>
                    <a:pt x="5699" y="2313"/>
                  </a:lnTo>
                  <a:lnTo>
                    <a:pt x="5710" y="2305"/>
                  </a:lnTo>
                  <a:lnTo>
                    <a:pt x="5719" y="2297"/>
                  </a:lnTo>
                  <a:lnTo>
                    <a:pt x="5722" y="2292"/>
                  </a:lnTo>
                  <a:lnTo>
                    <a:pt x="5725" y="2287"/>
                  </a:lnTo>
                  <a:lnTo>
                    <a:pt x="5726" y="2283"/>
                  </a:lnTo>
                  <a:lnTo>
                    <a:pt x="5727" y="2278"/>
                  </a:lnTo>
                  <a:lnTo>
                    <a:pt x="5726" y="2261"/>
                  </a:lnTo>
                  <a:lnTo>
                    <a:pt x="5722" y="2240"/>
                  </a:lnTo>
                  <a:lnTo>
                    <a:pt x="5720" y="2216"/>
                  </a:lnTo>
                  <a:lnTo>
                    <a:pt x="5718" y="2196"/>
                  </a:lnTo>
                  <a:lnTo>
                    <a:pt x="5718" y="2186"/>
                  </a:lnTo>
                  <a:lnTo>
                    <a:pt x="5720" y="2177"/>
                  </a:lnTo>
                  <a:lnTo>
                    <a:pt x="5724" y="2167"/>
                  </a:lnTo>
                  <a:lnTo>
                    <a:pt x="5728" y="2158"/>
                  </a:lnTo>
                  <a:lnTo>
                    <a:pt x="5739" y="2139"/>
                  </a:lnTo>
                  <a:lnTo>
                    <a:pt x="5750" y="2123"/>
                  </a:lnTo>
                  <a:lnTo>
                    <a:pt x="5759" y="2107"/>
                  </a:lnTo>
                  <a:lnTo>
                    <a:pt x="5771" y="2090"/>
                  </a:lnTo>
                  <a:lnTo>
                    <a:pt x="5776" y="2082"/>
                  </a:lnTo>
                  <a:lnTo>
                    <a:pt x="5779" y="2075"/>
                  </a:lnTo>
                  <a:lnTo>
                    <a:pt x="5783" y="2067"/>
                  </a:lnTo>
                  <a:lnTo>
                    <a:pt x="5784" y="2061"/>
                  </a:lnTo>
                  <a:lnTo>
                    <a:pt x="5783" y="2051"/>
                  </a:lnTo>
                  <a:lnTo>
                    <a:pt x="5781" y="2038"/>
                  </a:lnTo>
                  <a:lnTo>
                    <a:pt x="5781" y="2029"/>
                  </a:lnTo>
                  <a:lnTo>
                    <a:pt x="5781" y="2020"/>
                  </a:lnTo>
                  <a:lnTo>
                    <a:pt x="5782" y="2010"/>
                  </a:lnTo>
                  <a:lnTo>
                    <a:pt x="5785" y="1998"/>
                  </a:lnTo>
                  <a:lnTo>
                    <a:pt x="5797" y="1963"/>
                  </a:lnTo>
                  <a:lnTo>
                    <a:pt x="5815" y="1918"/>
                  </a:lnTo>
                  <a:lnTo>
                    <a:pt x="5833" y="1872"/>
                  </a:lnTo>
                  <a:lnTo>
                    <a:pt x="5847" y="1839"/>
                  </a:lnTo>
                  <a:lnTo>
                    <a:pt x="5860" y="1809"/>
                  </a:lnTo>
                  <a:lnTo>
                    <a:pt x="5876" y="1771"/>
                  </a:lnTo>
                  <a:lnTo>
                    <a:pt x="5891" y="1735"/>
                  </a:lnTo>
                  <a:lnTo>
                    <a:pt x="5902" y="1710"/>
                  </a:lnTo>
                  <a:lnTo>
                    <a:pt x="5911" y="1685"/>
                  </a:lnTo>
                  <a:lnTo>
                    <a:pt x="5923" y="1649"/>
                  </a:lnTo>
                  <a:lnTo>
                    <a:pt x="5936" y="1613"/>
                  </a:lnTo>
                  <a:lnTo>
                    <a:pt x="5943" y="1592"/>
                  </a:lnTo>
                  <a:lnTo>
                    <a:pt x="5946" y="1587"/>
                  </a:lnTo>
                  <a:lnTo>
                    <a:pt x="5948" y="1584"/>
                  </a:lnTo>
                  <a:lnTo>
                    <a:pt x="5952" y="1582"/>
                  </a:lnTo>
                  <a:lnTo>
                    <a:pt x="5955" y="1582"/>
                  </a:lnTo>
                  <a:lnTo>
                    <a:pt x="5960" y="1584"/>
                  </a:lnTo>
                  <a:lnTo>
                    <a:pt x="5965" y="1587"/>
                  </a:lnTo>
                  <a:lnTo>
                    <a:pt x="5971" y="1591"/>
                  </a:lnTo>
                  <a:lnTo>
                    <a:pt x="5977" y="1597"/>
                  </a:lnTo>
                  <a:lnTo>
                    <a:pt x="5985" y="1604"/>
                  </a:lnTo>
                  <a:lnTo>
                    <a:pt x="5995" y="1611"/>
                  </a:lnTo>
                  <a:lnTo>
                    <a:pt x="6006" y="1619"/>
                  </a:lnTo>
                  <a:lnTo>
                    <a:pt x="6020" y="1626"/>
                  </a:lnTo>
                  <a:lnTo>
                    <a:pt x="6046" y="1641"/>
                  </a:lnTo>
                  <a:lnTo>
                    <a:pt x="6068" y="1653"/>
                  </a:lnTo>
                  <a:lnTo>
                    <a:pt x="6079" y="1659"/>
                  </a:lnTo>
                  <a:lnTo>
                    <a:pt x="6088" y="1662"/>
                  </a:lnTo>
                  <a:lnTo>
                    <a:pt x="6098" y="1664"/>
                  </a:lnTo>
                  <a:lnTo>
                    <a:pt x="6107" y="1667"/>
                  </a:lnTo>
                  <a:lnTo>
                    <a:pt x="6129" y="1669"/>
                  </a:lnTo>
                  <a:lnTo>
                    <a:pt x="6151" y="1669"/>
                  </a:lnTo>
                  <a:lnTo>
                    <a:pt x="6162" y="1670"/>
                  </a:lnTo>
                  <a:lnTo>
                    <a:pt x="6173" y="1670"/>
                  </a:lnTo>
                  <a:lnTo>
                    <a:pt x="6181" y="1673"/>
                  </a:lnTo>
                  <a:lnTo>
                    <a:pt x="6190" y="1675"/>
                  </a:lnTo>
                  <a:lnTo>
                    <a:pt x="6204" y="1682"/>
                  </a:lnTo>
                  <a:lnTo>
                    <a:pt x="6217" y="1691"/>
                  </a:lnTo>
                  <a:lnTo>
                    <a:pt x="6225" y="1698"/>
                  </a:lnTo>
                  <a:lnTo>
                    <a:pt x="6231" y="1703"/>
                  </a:lnTo>
                  <a:lnTo>
                    <a:pt x="6235" y="1704"/>
                  </a:lnTo>
                  <a:lnTo>
                    <a:pt x="6237" y="1703"/>
                  </a:lnTo>
                  <a:lnTo>
                    <a:pt x="6242" y="1700"/>
                  </a:lnTo>
                  <a:lnTo>
                    <a:pt x="6245" y="1695"/>
                  </a:lnTo>
                  <a:lnTo>
                    <a:pt x="6254" y="1697"/>
                  </a:lnTo>
                  <a:lnTo>
                    <a:pt x="6261" y="1699"/>
                  </a:lnTo>
                  <a:lnTo>
                    <a:pt x="6268" y="1686"/>
                  </a:lnTo>
                  <a:lnTo>
                    <a:pt x="6275" y="1674"/>
                  </a:lnTo>
                  <a:lnTo>
                    <a:pt x="6283" y="1669"/>
                  </a:lnTo>
                  <a:lnTo>
                    <a:pt x="6294" y="1664"/>
                  </a:lnTo>
                  <a:lnTo>
                    <a:pt x="6301" y="1663"/>
                  </a:lnTo>
                  <a:lnTo>
                    <a:pt x="6307" y="1664"/>
                  </a:lnTo>
                  <a:lnTo>
                    <a:pt x="6312" y="1664"/>
                  </a:lnTo>
                  <a:lnTo>
                    <a:pt x="6317" y="1664"/>
                  </a:lnTo>
                  <a:lnTo>
                    <a:pt x="6323" y="1664"/>
                  </a:lnTo>
                  <a:lnTo>
                    <a:pt x="6327" y="1663"/>
                  </a:lnTo>
                  <a:lnTo>
                    <a:pt x="6332" y="1661"/>
                  </a:lnTo>
                  <a:lnTo>
                    <a:pt x="6338" y="1659"/>
                  </a:lnTo>
                  <a:lnTo>
                    <a:pt x="6343" y="1655"/>
                  </a:lnTo>
                  <a:lnTo>
                    <a:pt x="6348" y="1650"/>
                  </a:lnTo>
                  <a:lnTo>
                    <a:pt x="6360" y="1638"/>
                  </a:lnTo>
                  <a:lnTo>
                    <a:pt x="6374" y="1624"/>
                  </a:lnTo>
                  <a:lnTo>
                    <a:pt x="6387" y="1609"/>
                  </a:lnTo>
                  <a:lnTo>
                    <a:pt x="6399" y="1597"/>
                  </a:lnTo>
                  <a:lnTo>
                    <a:pt x="6407" y="1586"/>
                  </a:lnTo>
                  <a:lnTo>
                    <a:pt x="6414" y="1575"/>
                  </a:lnTo>
                  <a:lnTo>
                    <a:pt x="6417" y="1572"/>
                  </a:lnTo>
                  <a:lnTo>
                    <a:pt x="6420" y="1568"/>
                  </a:lnTo>
                  <a:lnTo>
                    <a:pt x="6423" y="1566"/>
                  </a:lnTo>
                  <a:lnTo>
                    <a:pt x="6426" y="1565"/>
                  </a:lnTo>
                  <a:lnTo>
                    <a:pt x="6431" y="1565"/>
                  </a:lnTo>
                  <a:lnTo>
                    <a:pt x="6436" y="1562"/>
                  </a:lnTo>
                  <a:lnTo>
                    <a:pt x="6439" y="1559"/>
                  </a:lnTo>
                  <a:lnTo>
                    <a:pt x="6442" y="1553"/>
                  </a:lnTo>
                  <a:lnTo>
                    <a:pt x="6447" y="1543"/>
                  </a:lnTo>
                  <a:lnTo>
                    <a:pt x="6457" y="1531"/>
                  </a:lnTo>
                  <a:lnTo>
                    <a:pt x="6463" y="1524"/>
                  </a:lnTo>
                  <a:lnTo>
                    <a:pt x="6469" y="1519"/>
                  </a:lnTo>
                  <a:lnTo>
                    <a:pt x="6475" y="1515"/>
                  </a:lnTo>
                  <a:lnTo>
                    <a:pt x="6480" y="1514"/>
                  </a:lnTo>
                  <a:lnTo>
                    <a:pt x="6491" y="1511"/>
                  </a:lnTo>
                  <a:lnTo>
                    <a:pt x="6507" y="1508"/>
                  </a:lnTo>
                  <a:lnTo>
                    <a:pt x="6526" y="1504"/>
                  </a:lnTo>
                  <a:lnTo>
                    <a:pt x="6544" y="1500"/>
                  </a:lnTo>
                  <a:lnTo>
                    <a:pt x="6552" y="1497"/>
                  </a:lnTo>
                  <a:lnTo>
                    <a:pt x="6560" y="1493"/>
                  </a:lnTo>
                  <a:lnTo>
                    <a:pt x="6566" y="1490"/>
                  </a:lnTo>
                  <a:lnTo>
                    <a:pt x="6572" y="1486"/>
                  </a:lnTo>
                  <a:lnTo>
                    <a:pt x="6577" y="1483"/>
                  </a:lnTo>
                  <a:lnTo>
                    <a:pt x="6582" y="1479"/>
                  </a:lnTo>
                  <a:lnTo>
                    <a:pt x="6588" y="1477"/>
                  </a:lnTo>
                  <a:lnTo>
                    <a:pt x="6594" y="1475"/>
                  </a:lnTo>
                  <a:lnTo>
                    <a:pt x="6604" y="1473"/>
                  </a:lnTo>
                  <a:lnTo>
                    <a:pt x="6615" y="1470"/>
                  </a:lnTo>
                  <a:lnTo>
                    <a:pt x="6620" y="1467"/>
                  </a:lnTo>
                  <a:lnTo>
                    <a:pt x="6625" y="1464"/>
                  </a:lnTo>
                  <a:lnTo>
                    <a:pt x="6628" y="1459"/>
                  </a:lnTo>
                  <a:lnTo>
                    <a:pt x="6633" y="1454"/>
                  </a:lnTo>
                  <a:lnTo>
                    <a:pt x="6644" y="1441"/>
                  </a:lnTo>
                  <a:lnTo>
                    <a:pt x="6657" y="1424"/>
                  </a:lnTo>
                  <a:lnTo>
                    <a:pt x="6664" y="1417"/>
                  </a:lnTo>
                  <a:lnTo>
                    <a:pt x="6669" y="1410"/>
                  </a:lnTo>
                  <a:lnTo>
                    <a:pt x="6672" y="1404"/>
                  </a:lnTo>
                  <a:lnTo>
                    <a:pt x="6675" y="1399"/>
                  </a:lnTo>
                  <a:lnTo>
                    <a:pt x="6675" y="1390"/>
                  </a:lnTo>
                  <a:lnTo>
                    <a:pt x="6673" y="1378"/>
                  </a:lnTo>
                  <a:lnTo>
                    <a:pt x="6672" y="1365"/>
                  </a:lnTo>
                  <a:lnTo>
                    <a:pt x="6673" y="1352"/>
                  </a:lnTo>
                  <a:lnTo>
                    <a:pt x="6675" y="1340"/>
                  </a:lnTo>
                  <a:lnTo>
                    <a:pt x="6675" y="1332"/>
                  </a:lnTo>
                  <a:lnTo>
                    <a:pt x="6672" y="1328"/>
                  </a:lnTo>
                  <a:lnTo>
                    <a:pt x="6670" y="1326"/>
                  </a:lnTo>
                  <a:lnTo>
                    <a:pt x="6666" y="1325"/>
                  </a:lnTo>
                  <a:lnTo>
                    <a:pt x="6661" y="1325"/>
                  </a:lnTo>
                  <a:lnTo>
                    <a:pt x="6648" y="1325"/>
                  </a:lnTo>
                  <a:lnTo>
                    <a:pt x="6635" y="1325"/>
                  </a:lnTo>
                  <a:lnTo>
                    <a:pt x="6621" y="1322"/>
                  </a:lnTo>
                  <a:lnTo>
                    <a:pt x="6612" y="1320"/>
                  </a:lnTo>
                  <a:lnTo>
                    <a:pt x="6608" y="1316"/>
                  </a:lnTo>
                  <a:lnTo>
                    <a:pt x="6607" y="1313"/>
                  </a:lnTo>
                  <a:lnTo>
                    <a:pt x="6607" y="1308"/>
                  </a:lnTo>
                  <a:lnTo>
                    <a:pt x="6609" y="1302"/>
                  </a:lnTo>
                  <a:lnTo>
                    <a:pt x="6612" y="1296"/>
                  </a:lnTo>
                  <a:lnTo>
                    <a:pt x="6615" y="1291"/>
                  </a:lnTo>
                  <a:lnTo>
                    <a:pt x="6619" y="1287"/>
                  </a:lnTo>
                  <a:lnTo>
                    <a:pt x="6623" y="1283"/>
                  </a:lnTo>
                  <a:lnTo>
                    <a:pt x="6628" y="1279"/>
                  </a:lnTo>
                  <a:lnTo>
                    <a:pt x="6632" y="1276"/>
                  </a:lnTo>
                  <a:lnTo>
                    <a:pt x="6635" y="1272"/>
                  </a:lnTo>
                  <a:lnTo>
                    <a:pt x="6638" y="1267"/>
                  </a:lnTo>
                  <a:lnTo>
                    <a:pt x="6639" y="1263"/>
                  </a:lnTo>
                  <a:lnTo>
                    <a:pt x="6640" y="1257"/>
                  </a:lnTo>
                  <a:lnTo>
                    <a:pt x="6640" y="1251"/>
                  </a:lnTo>
                  <a:lnTo>
                    <a:pt x="6640" y="1244"/>
                  </a:lnTo>
                  <a:lnTo>
                    <a:pt x="6639" y="1232"/>
                  </a:lnTo>
                  <a:lnTo>
                    <a:pt x="6641" y="1220"/>
                  </a:lnTo>
                  <a:lnTo>
                    <a:pt x="6642" y="1215"/>
                  </a:lnTo>
                  <a:lnTo>
                    <a:pt x="6645" y="1210"/>
                  </a:lnTo>
                  <a:lnTo>
                    <a:pt x="6647" y="1207"/>
                  </a:lnTo>
                  <a:lnTo>
                    <a:pt x="6651" y="1203"/>
                  </a:lnTo>
                  <a:lnTo>
                    <a:pt x="6660" y="1194"/>
                  </a:lnTo>
                  <a:lnTo>
                    <a:pt x="6672" y="1181"/>
                  </a:lnTo>
                  <a:lnTo>
                    <a:pt x="6678" y="1174"/>
                  </a:lnTo>
                  <a:lnTo>
                    <a:pt x="6683" y="1166"/>
                  </a:lnTo>
                  <a:lnTo>
                    <a:pt x="6686" y="1159"/>
                  </a:lnTo>
                  <a:lnTo>
                    <a:pt x="6689" y="1152"/>
                  </a:lnTo>
                  <a:lnTo>
                    <a:pt x="6691" y="1134"/>
                  </a:lnTo>
                  <a:lnTo>
                    <a:pt x="6694" y="1111"/>
                  </a:lnTo>
                  <a:lnTo>
                    <a:pt x="6696" y="1087"/>
                  </a:lnTo>
                  <a:lnTo>
                    <a:pt x="6701" y="1070"/>
                  </a:lnTo>
                  <a:lnTo>
                    <a:pt x="6703" y="1064"/>
                  </a:lnTo>
                  <a:lnTo>
                    <a:pt x="6707" y="1059"/>
                  </a:lnTo>
                  <a:lnTo>
                    <a:pt x="6711" y="1054"/>
                  </a:lnTo>
                  <a:lnTo>
                    <a:pt x="6716" y="1049"/>
                  </a:lnTo>
                  <a:lnTo>
                    <a:pt x="6726" y="1040"/>
                  </a:lnTo>
                  <a:lnTo>
                    <a:pt x="6734" y="1033"/>
                  </a:lnTo>
                  <a:lnTo>
                    <a:pt x="6740" y="1026"/>
                  </a:lnTo>
                  <a:lnTo>
                    <a:pt x="6746" y="1014"/>
                  </a:lnTo>
                  <a:lnTo>
                    <a:pt x="6749" y="1008"/>
                  </a:lnTo>
                  <a:lnTo>
                    <a:pt x="6752" y="1001"/>
                  </a:lnTo>
                  <a:lnTo>
                    <a:pt x="6754" y="994"/>
                  </a:lnTo>
                  <a:lnTo>
                    <a:pt x="6755" y="988"/>
                  </a:lnTo>
                  <a:lnTo>
                    <a:pt x="6755" y="976"/>
                  </a:lnTo>
                  <a:lnTo>
                    <a:pt x="6755" y="967"/>
                  </a:lnTo>
                  <a:lnTo>
                    <a:pt x="6754" y="958"/>
                  </a:lnTo>
                  <a:lnTo>
                    <a:pt x="6754" y="951"/>
                  </a:lnTo>
                  <a:lnTo>
                    <a:pt x="6754" y="945"/>
                  </a:lnTo>
                  <a:lnTo>
                    <a:pt x="6755" y="938"/>
                  </a:lnTo>
                  <a:lnTo>
                    <a:pt x="6760" y="929"/>
                  </a:lnTo>
                  <a:lnTo>
                    <a:pt x="6768" y="918"/>
                  </a:lnTo>
                  <a:lnTo>
                    <a:pt x="6778" y="907"/>
                  </a:lnTo>
                  <a:lnTo>
                    <a:pt x="6785" y="899"/>
                  </a:lnTo>
                  <a:lnTo>
                    <a:pt x="6789" y="894"/>
                  </a:lnTo>
                  <a:lnTo>
                    <a:pt x="6791" y="891"/>
                  </a:lnTo>
                  <a:lnTo>
                    <a:pt x="6792" y="887"/>
                  </a:lnTo>
                  <a:lnTo>
                    <a:pt x="6792" y="884"/>
                  </a:lnTo>
                  <a:lnTo>
                    <a:pt x="6792" y="876"/>
                  </a:lnTo>
                  <a:lnTo>
                    <a:pt x="6793" y="867"/>
                  </a:lnTo>
                  <a:lnTo>
                    <a:pt x="6797" y="857"/>
                  </a:lnTo>
                  <a:lnTo>
                    <a:pt x="6802" y="847"/>
                  </a:lnTo>
                  <a:lnTo>
                    <a:pt x="6806" y="836"/>
                  </a:lnTo>
                  <a:lnTo>
                    <a:pt x="6810" y="825"/>
                  </a:lnTo>
                  <a:lnTo>
                    <a:pt x="6814" y="813"/>
                  </a:lnTo>
                  <a:lnTo>
                    <a:pt x="6816" y="800"/>
                  </a:lnTo>
                  <a:lnTo>
                    <a:pt x="6818" y="786"/>
                  </a:lnTo>
                  <a:lnTo>
                    <a:pt x="6821" y="769"/>
                  </a:lnTo>
                  <a:lnTo>
                    <a:pt x="6823" y="755"/>
                  </a:lnTo>
                  <a:lnTo>
                    <a:pt x="6824" y="745"/>
                  </a:lnTo>
                  <a:lnTo>
                    <a:pt x="6824" y="741"/>
                  </a:lnTo>
                  <a:lnTo>
                    <a:pt x="6825" y="736"/>
                  </a:lnTo>
                  <a:lnTo>
                    <a:pt x="6828" y="733"/>
                  </a:lnTo>
                  <a:lnTo>
                    <a:pt x="6830" y="729"/>
                  </a:lnTo>
                  <a:lnTo>
                    <a:pt x="6839" y="723"/>
                  </a:lnTo>
                  <a:lnTo>
                    <a:pt x="6847" y="717"/>
                  </a:lnTo>
                  <a:lnTo>
                    <a:pt x="6856" y="709"/>
                  </a:lnTo>
                  <a:lnTo>
                    <a:pt x="6865" y="699"/>
                  </a:lnTo>
                  <a:lnTo>
                    <a:pt x="6872" y="690"/>
                  </a:lnTo>
                  <a:lnTo>
                    <a:pt x="6878" y="682"/>
                  </a:lnTo>
                  <a:lnTo>
                    <a:pt x="6885" y="673"/>
                  </a:lnTo>
                  <a:lnTo>
                    <a:pt x="6892" y="666"/>
                  </a:lnTo>
                  <a:lnTo>
                    <a:pt x="6899" y="660"/>
                  </a:lnTo>
                  <a:lnTo>
                    <a:pt x="6905" y="657"/>
                  </a:lnTo>
                  <a:lnTo>
                    <a:pt x="6910" y="654"/>
                  </a:lnTo>
                  <a:lnTo>
                    <a:pt x="6915" y="651"/>
                  </a:lnTo>
                  <a:lnTo>
                    <a:pt x="6921" y="645"/>
                  </a:lnTo>
                  <a:lnTo>
                    <a:pt x="6925" y="638"/>
                  </a:lnTo>
                  <a:lnTo>
                    <a:pt x="6929" y="632"/>
                  </a:lnTo>
                  <a:lnTo>
                    <a:pt x="6934" y="626"/>
                  </a:lnTo>
                  <a:lnTo>
                    <a:pt x="6940" y="622"/>
                  </a:lnTo>
                  <a:lnTo>
                    <a:pt x="6944" y="621"/>
                  </a:lnTo>
                  <a:lnTo>
                    <a:pt x="6953" y="617"/>
                  </a:lnTo>
                  <a:lnTo>
                    <a:pt x="6961" y="611"/>
                  </a:lnTo>
                  <a:lnTo>
                    <a:pt x="6971" y="603"/>
                  </a:lnTo>
                  <a:lnTo>
                    <a:pt x="6976" y="596"/>
                  </a:lnTo>
                  <a:lnTo>
                    <a:pt x="6978" y="591"/>
                  </a:lnTo>
                  <a:lnTo>
                    <a:pt x="6979" y="588"/>
                  </a:lnTo>
                  <a:lnTo>
                    <a:pt x="6979" y="583"/>
                  </a:lnTo>
                  <a:lnTo>
                    <a:pt x="6979" y="579"/>
                  </a:lnTo>
                  <a:lnTo>
                    <a:pt x="6978" y="572"/>
                  </a:lnTo>
                  <a:lnTo>
                    <a:pt x="6975" y="565"/>
                  </a:lnTo>
                  <a:lnTo>
                    <a:pt x="6974" y="560"/>
                  </a:lnTo>
                  <a:lnTo>
                    <a:pt x="6974" y="556"/>
                  </a:lnTo>
                  <a:lnTo>
                    <a:pt x="6976" y="550"/>
                  </a:lnTo>
                  <a:lnTo>
                    <a:pt x="6981" y="542"/>
                  </a:lnTo>
                  <a:lnTo>
                    <a:pt x="6986" y="534"/>
                  </a:lnTo>
                  <a:lnTo>
                    <a:pt x="6990" y="526"/>
                  </a:lnTo>
                  <a:lnTo>
                    <a:pt x="6991" y="516"/>
                  </a:lnTo>
                  <a:lnTo>
                    <a:pt x="6991" y="504"/>
                  </a:lnTo>
                  <a:lnTo>
                    <a:pt x="6991" y="497"/>
                  </a:lnTo>
                  <a:lnTo>
                    <a:pt x="6990" y="491"/>
                  </a:lnTo>
                  <a:lnTo>
                    <a:pt x="6987" y="487"/>
                  </a:lnTo>
                  <a:lnTo>
                    <a:pt x="6985" y="482"/>
                  </a:lnTo>
                  <a:lnTo>
                    <a:pt x="6982" y="477"/>
                  </a:lnTo>
                  <a:lnTo>
                    <a:pt x="6979" y="474"/>
                  </a:lnTo>
                  <a:lnTo>
                    <a:pt x="6975" y="471"/>
                  </a:lnTo>
                  <a:lnTo>
                    <a:pt x="6972" y="469"/>
                  </a:lnTo>
                  <a:lnTo>
                    <a:pt x="6962" y="464"/>
                  </a:lnTo>
                  <a:lnTo>
                    <a:pt x="6953" y="457"/>
                  </a:lnTo>
                  <a:lnTo>
                    <a:pt x="6949" y="453"/>
                  </a:lnTo>
                  <a:lnTo>
                    <a:pt x="6946" y="449"/>
                  </a:lnTo>
                  <a:lnTo>
                    <a:pt x="6943" y="444"/>
                  </a:lnTo>
                  <a:lnTo>
                    <a:pt x="6942" y="439"/>
                  </a:lnTo>
                  <a:lnTo>
                    <a:pt x="6943" y="428"/>
                  </a:lnTo>
                  <a:lnTo>
                    <a:pt x="6948" y="419"/>
                  </a:lnTo>
                  <a:lnTo>
                    <a:pt x="6952" y="409"/>
                  </a:lnTo>
                  <a:lnTo>
                    <a:pt x="6954" y="402"/>
                  </a:lnTo>
                  <a:lnTo>
                    <a:pt x="6954" y="393"/>
                  </a:lnTo>
                  <a:lnTo>
                    <a:pt x="6955" y="381"/>
                  </a:lnTo>
                  <a:lnTo>
                    <a:pt x="6955" y="370"/>
                  </a:lnTo>
                  <a:lnTo>
                    <a:pt x="6954" y="363"/>
                  </a:lnTo>
                  <a:lnTo>
                    <a:pt x="6952" y="358"/>
                  </a:lnTo>
                  <a:lnTo>
                    <a:pt x="6946" y="353"/>
                  </a:lnTo>
                  <a:lnTo>
                    <a:pt x="6937" y="349"/>
                  </a:lnTo>
                  <a:lnTo>
                    <a:pt x="6929" y="344"/>
                  </a:lnTo>
                  <a:lnTo>
                    <a:pt x="6919" y="339"/>
                  </a:lnTo>
                  <a:lnTo>
                    <a:pt x="6910" y="334"/>
                  </a:lnTo>
                  <a:lnTo>
                    <a:pt x="6899" y="331"/>
                  </a:lnTo>
                  <a:lnTo>
                    <a:pt x="6888" y="327"/>
                  </a:lnTo>
                  <a:lnTo>
                    <a:pt x="6883" y="327"/>
                  </a:lnTo>
                  <a:lnTo>
                    <a:pt x="6877" y="326"/>
                  </a:lnTo>
                  <a:lnTo>
                    <a:pt x="6871" y="327"/>
                  </a:lnTo>
                  <a:lnTo>
                    <a:pt x="6865" y="329"/>
                  </a:lnTo>
                  <a:lnTo>
                    <a:pt x="6854" y="332"/>
                  </a:lnTo>
                  <a:lnTo>
                    <a:pt x="6842" y="337"/>
                  </a:lnTo>
                  <a:lnTo>
                    <a:pt x="6833" y="344"/>
                  </a:lnTo>
                  <a:lnTo>
                    <a:pt x="6822" y="351"/>
                  </a:lnTo>
                  <a:lnTo>
                    <a:pt x="6812" y="357"/>
                  </a:lnTo>
                  <a:lnTo>
                    <a:pt x="6801" y="362"/>
                  </a:lnTo>
                  <a:lnTo>
                    <a:pt x="6795" y="363"/>
                  </a:lnTo>
                  <a:lnTo>
                    <a:pt x="6789" y="363"/>
                  </a:lnTo>
                  <a:lnTo>
                    <a:pt x="6783" y="363"/>
                  </a:lnTo>
                  <a:lnTo>
                    <a:pt x="6777" y="362"/>
                  </a:lnTo>
                  <a:lnTo>
                    <a:pt x="6772" y="359"/>
                  </a:lnTo>
                  <a:lnTo>
                    <a:pt x="6768" y="357"/>
                  </a:lnTo>
                  <a:lnTo>
                    <a:pt x="6766" y="353"/>
                  </a:lnTo>
                  <a:lnTo>
                    <a:pt x="6766" y="349"/>
                  </a:lnTo>
                  <a:lnTo>
                    <a:pt x="6767" y="337"/>
                  </a:lnTo>
                  <a:lnTo>
                    <a:pt x="6770" y="324"/>
                  </a:lnTo>
                  <a:lnTo>
                    <a:pt x="6770" y="318"/>
                  </a:lnTo>
                  <a:lnTo>
                    <a:pt x="6770" y="312"/>
                  </a:lnTo>
                  <a:lnTo>
                    <a:pt x="6768" y="307"/>
                  </a:lnTo>
                  <a:lnTo>
                    <a:pt x="6766" y="304"/>
                  </a:lnTo>
                  <a:lnTo>
                    <a:pt x="6762" y="301"/>
                  </a:lnTo>
                  <a:lnTo>
                    <a:pt x="6760" y="298"/>
                  </a:lnTo>
                  <a:lnTo>
                    <a:pt x="6758" y="294"/>
                  </a:lnTo>
                  <a:lnTo>
                    <a:pt x="6758" y="289"/>
                  </a:lnTo>
                  <a:lnTo>
                    <a:pt x="6758" y="286"/>
                  </a:lnTo>
                  <a:lnTo>
                    <a:pt x="6760" y="281"/>
                  </a:lnTo>
                  <a:lnTo>
                    <a:pt x="6762" y="277"/>
                  </a:lnTo>
                  <a:lnTo>
                    <a:pt x="6766" y="274"/>
                  </a:lnTo>
                  <a:lnTo>
                    <a:pt x="6779" y="268"/>
                  </a:lnTo>
                  <a:lnTo>
                    <a:pt x="6793" y="262"/>
                  </a:lnTo>
                  <a:lnTo>
                    <a:pt x="6802" y="258"/>
                  </a:lnTo>
                  <a:lnTo>
                    <a:pt x="6809" y="255"/>
                  </a:lnTo>
                  <a:lnTo>
                    <a:pt x="6816" y="250"/>
                  </a:lnTo>
                  <a:lnTo>
                    <a:pt x="6822" y="245"/>
                  </a:lnTo>
                  <a:lnTo>
                    <a:pt x="6831" y="233"/>
                  </a:lnTo>
                  <a:lnTo>
                    <a:pt x="6841" y="222"/>
                  </a:lnTo>
                  <a:lnTo>
                    <a:pt x="6847" y="211"/>
                  </a:lnTo>
                  <a:lnTo>
                    <a:pt x="6852" y="201"/>
                  </a:lnTo>
                  <a:lnTo>
                    <a:pt x="6855" y="192"/>
                  </a:lnTo>
                  <a:lnTo>
                    <a:pt x="6861" y="180"/>
                  </a:lnTo>
                  <a:lnTo>
                    <a:pt x="6868" y="168"/>
                  </a:lnTo>
                  <a:lnTo>
                    <a:pt x="6878" y="156"/>
                  </a:lnTo>
                  <a:lnTo>
                    <a:pt x="6890" y="145"/>
                  </a:lnTo>
                  <a:lnTo>
                    <a:pt x="6899" y="138"/>
                  </a:lnTo>
                  <a:lnTo>
                    <a:pt x="6903" y="135"/>
                  </a:lnTo>
                  <a:lnTo>
                    <a:pt x="6906" y="131"/>
                  </a:lnTo>
                  <a:lnTo>
                    <a:pt x="6909" y="128"/>
                  </a:lnTo>
                  <a:lnTo>
                    <a:pt x="6911" y="123"/>
                  </a:lnTo>
                  <a:lnTo>
                    <a:pt x="6916" y="113"/>
                  </a:lnTo>
                  <a:lnTo>
                    <a:pt x="6922" y="101"/>
                  </a:lnTo>
                  <a:lnTo>
                    <a:pt x="6930" y="90"/>
                  </a:lnTo>
                  <a:lnTo>
                    <a:pt x="6938" y="78"/>
                  </a:lnTo>
                  <a:lnTo>
                    <a:pt x="6946" y="65"/>
                  </a:lnTo>
                  <a:lnTo>
                    <a:pt x="6953" y="52"/>
                  </a:lnTo>
                  <a:lnTo>
                    <a:pt x="6957" y="46"/>
                  </a:lnTo>
                  <a:lnTo>
                    <a:pt x="6962" y="41"/>
                  </a:lnTo>
                  <a:lnTo>
                    <a:pt x="6969" y="37"/>
                  </a:lnTo>
                  <a:lnTo>
                    <a:pt x="6976" y="36"/>
                  </a:lnTo>
                  <a:lnTo>
                    <a:pt x="6993" y="35"/>
                  </a:lnTo>
                  <a:lnTo>
                    <a:pt x="7006" y="35"/>
                  </a:lnTo>
                  <a:lnTo>
                    <a:pt x="7019" y="35"/>
                  </a:lnTo>
                  <a:lnTo>
                    <a:pt x="7032" y="35"/>
                  </a:lnTo>
                  <a:lnTo>
                    <a:pt x="7048" y="34"/>
                  </a:lnTo>
                  <a:lnTo>
                    <a:pt x="7062" y="31"/>
                  </a:lnTo>
                  <a:lnTo>
                    <a:pt x="7076" y="29"/>
                  </a:lnTo>
                  <a:lnTo>
                    <a:pt x="7086" y="25"/>
                  </a:lnTo>
                  <a:lnTo>
                    <a:pt x="7097" y="18"/>
                  </a:lnTo>
                  <a:lnTo>
                    <a:pt x="7110" y="8"/>
                  </a:lnTo>
                  <a:lnTo>
                    <a:pt x="7116" y="4"/>
                  </a:lnTo>
                  <a:lnTo>
                    <a:pt x="7119" y="2"/>
                  </a:lnTo>
                  <a:lnTo>
                    <a:pt x="7123" y="0"/>
                  </a:lnTo>
                  <a:lnTo>
                    <a:pt x="7125" y="2"/>
                  </a:lnTo>
                  <a:lnTo>
                    <a:pt x="7129" y="6"/>
                  </a:lnTo>
                  <a:lnTo>
                    <a:pt x="7135" y="14"/>
                  </a:lnTo>
                  <a:lnTo>
                    <a:pt x="7144" y="19"/>
                  </a:lnTo>
                  <a:lnTo>
                    <a:pt x="7154" y="24"/>
                  </a:lnTo>
                  <a:lnTo>
                    <a:pt x="7162" y="29"/>
                  </a:lnTo>
                  <a:lnTo>
                    <a:pt x="7170" y="36"/>
                  </a:lnTo>
                  <a:lnTo>
                    <a:pt x="7174" y="41"/>
                  </a:lnTo>
                  <a:lnTo>
                    <a:pt x="7177" y="46"/>
                  </a:lnTo>
                  <a:lnTo>
                    <a:pt x="7180" y="50"/>
                  </a:lnTo>
                  <a:lnTo>
                    <a:pt x="7181" y="56"/>
                  </a:lnTo>
                  <a:lnTo>
                    <a:pt x="7181" y="62"/>
                  </a:lnTo>
                  <a:lnTo>
                    <a:pt x="7182" y="66"/>
                  </a:lnTo>
                  <a:lnTo>
                    <a:pt x="7184" y="69"/>
                  </a:lnTo>
                  <a:lnTo>
                    <a:pt x="7187" y="72"/>
                  </a:lnTo>
                  <a:lnTo>
                    <a:pt x="7192" y="75"/>
                  </a:lnTo>
                  <a:lnTo>
                    <a:pt x="7199" y="77"/>
                  </a:lnTo>
                  <a:lnTo>
                    <a:pt x="7206" y="78"/>
                  </a:lnTo>
                  <a:lnTo>
                    <a:pt x="7214" y="81"/>
                  </a:lnTo>
                  <a:lnTo>
                    <a:pt x="7218" y="84"/>
                  </a:lnTo>
                  <a:lnTo>
                    <a:pt x="7221" y="87"/>
                  </a:lnTo>
                  <a:lnTo>
                    <a:pt x="7224" y="92"/>
                  </a:lnTo>
                  <a:lnTo>
                    <a:pt x="7226" y="98"/>
                  </a:lnTo>
                  <a:lnTo>
                    <a:pt x="7227" y="109"/>
                  </a:lnTo>
                  <a:lnTo>
                    <a:pt x="7226" y="116"/>
                  </a:lnTo>
                  <a:lnTo>
                    <a:pt x="7225" y="119"/>
                  </a:lnTo>
                  <a:lnTo>
                    <a:pt x="7223" y="122"/>
                  </a:lnTo>
                  <a:lnTo>
                    <a:pt x="7220" y="124"/>
                  </a:lnTo>
                  <a:lnTo>
                    <a:pt x="7215" y="125"/>
                  </a:lnTo>
                  <a:lnTo>
                    <a:pt x="7212" y="129"/>
                  </a:lnTo>
                  <a:lnTo>
                    <a:pt x="7208" y="132"/>
                  </a:lnTo>
                  <a:lnTo>
                    <a:pt x="7205" y="137"/>
                  </a:lnTo>
                  <a:lnTo>
                    <a:pt x="7202" y="143"/>
                  </a:lnTo>
                  <a:lnTo>
                    <a:pt x="7200" y="156"/>
                  </a:lnTo>
                  <a:lnTo>
                    <a:pt x="7200" y="168"/>
                  </a:lnTo>
                  <a:lnTo>
                    <a:pt x="7199" y="180"/>
                  </a:lnTo>
                  <a:lnTo>
                    <a:pt x="7196" y="193"/>
                  </a:lnTo>
                  <a:lnTo>
                    <a:pt x="7192" y="207"/>
                  </a:lnTo>
                  <a:lnTo>
                    <a:pt x="7182" y="226"/>
                  </a:lnTo>
                  <a:lnTo>
                    <a:pt x="7176" y="237"/>
                  </a:lnTo>
                  <a:lnTo>
                    <a:pt x="7170" y="246"/>
                  </a:lnTo>
                  <a:lnTo>
                    <a:pt x="7163" y="256"/>
                  </a:lnTo>
                  <a:lnTo>
                    <a:pt x="7155" y="266"/>
                  </a:lnTo>
                  <a:lnTo>
                    <a:pt x="7139" y="283"/>
                  </a:lnTo>
                  <a:lnTo>
                    <a:pt x="7125" y="300"/>
                  </a:lnTo>
                  <a:lnTo>
                    <a:pt x="7112" y="313"/>
                  </a:lnTo>
                  <a:lnTo>
                    <a:pt x="7102" y="324"/>
                  </a:lnTo>
                  <a:lnTo>
                    <a:pt x="7099" y="327"/>
                  </a:lnTo>
                  <a:lnTo>
                    <a:pt x="7097" y="332"/>
                  </a:lnTo>
                  <a:lnTo>
                    <a:pt x="7094" y="336"/>
                  </a:lnTo>
                  <a:lnTo>
                    <a:pt x="7094" y="339"/>
                  </a:lnTo>
                  <a:lnTo>
                    <a:pt x="7095" y="343"/>
                  </a:lnTo>
                  <a:lnTo>
                    <a:pt x="7097" y="345"/>
                  </a:lnTo>
                  <a:lnTo>
                    <a:pt x="7098" y="346"/>
                  </a:lnTo>
                  <a:lnTo>
                    <a:pt x="7100" y="346"/>
                  </a:lnTo>
                  <a:lnTo>
                    <a:pt x="7108" y="346"/>
                  </a:lnTo>
                  <a:lnTo>
                    <a:pt x="7123" y="345"/>
                  </a:lnTo>
                  <a:lnTo>
                    <a:pt x="7131" y="344"/>
                  </a:lnTo>
                  <a:lnTo>
                    <a:pt x="7137" y="345"/>
                  </a:lnTo>
                  <a:lnTo>
                    <a:pt x="7143" y="346"/>
                  </a:lnTo>
                  <a:lnTo>
                    <a:pt x="7146" y="349"/>
                  </a:lnTo>
                  <a:lnTo>
                    <a:pt x="7155" y="355"/>
                  </a:lnTo>
                  <a:lnTo>
                    <a:pt x="7163" y="362"/>
                  </a:lnTo>
                  <a:lnTo>
                    <a:pt x="7173" y="368"/>
                  </a:lnTo>
                  <a:lnTo>
                    <a:pt x="7184" y="371"/>
                  </a:lnTo>
                  <a:lnTo>
                    <a:pt x="7199" y="375"/>
                  </a:lnTo>
                  <a:lnTo>
                    <a:pt x="7218" y="378"/>
                  </a:lnTo>
                  <a:lnTo>
                    <a:pt x="7227" y="381"/>
                  </a:lnTo>
                  <a:lnTo>
                    <a:pt x="7233" y="384"/>
                  </a:lnTo>
                  <a:lnTo>
                    <a:pt x="7238" y="388"/>
                  </a:lnTo>
                  <a:lnTo>
                    <a:pt x="7243" y="392"/>
                  </a:lnTo>
                  <a:lnTo>
                    <a:pt x="7247" y="402"/>
                  </a:lnTo>
                  <a:lnTo>
                    <a:pt x="7253" y="413"/>
                  </a:lnTo>
                  <a:lnTo>
                    <a:pt x="7262" y="422"/>
                  </a:lnTo>
                  <a:lnTo>
                    <a:pt x="7271" y="431"/>
                  </a:lnTo>
                  <a:lnTo>
                    <a:pt x="7276" y="433"/>
                  </a:lnTo>
                  <a:lnTo>
                    <a:pt x="7280" y="435"/>
                  </a:lnTo>
                  <a:lnTo>
                    <a:pt x="7284" y="437"/>
                  </a:lnTo>
                  <a:lnTo>
                    <a:pt x="7288" y="438"/>
                  </a:lnTo>
                  <a:lnTo>
                    <a:pt x="7296" y="437"/>
                  </a:lnTo>
                  <a:lnTo>
                    <a:pt x="7306" y="435"/>
                  </a:lnTo>
                  <a:lnTo>
                    <a:pt x="7311" y="433"/>
                  </a:lnTo>
                  <a:lnTo>
                    <a:pt x="7314" y="431"/>
                  </a:lnTo>
                  <a:lnTo>
                    <a:pt x="7318" y="428"/>
                  </a:lnTo>
                  <a:lnTo>
                    <a:pt x="7321" y="424"/>
                  </a:lnTo>
                  <a:lnTo>
                    <a:pt x="7328" y="411"/>
                  </a:lnTo>
                  <a:lnTo>
                    <a:pt x="7337" y="394"/>
                  </a:lnTo>
                  <a:lnTo>
                    <a:pt x="7346" y="376"/>
                  </a:lnTo>
                  <a:lnTo>
                    <a:pt x="7352" y="362"/>
                  </a:lnTo>
                  <a:lnTo>
                    <a:pt x="7358" y="348"/>
                  </a:lnTo>
                  <a:lnTo>
                    <a:pt x="7366" y="329"/>
                  </a:lnTo>
                  <a:lnTo>
                    <a:pt x="7370" y="320"/>
                  </a:lnTo>
                  <a:lnTo>
                    <a:pt x="7374" y="313"/>
                  </a:lnTo>
                  <a:lnTo>
                    <a:pt x="7377" y="308"/>
                  </a:lnTo>
                  <a:lnTo>
                    <a:pt x="7379" y="307"/>
                  </a:lnTo>
                  <a:lnTo>
                    <a:pt x="7387" y="313"/>
                  </a:lnTo>
                  <a:lnTo>
                    <a:pt x="7395" y="324"/>
                  </a:lnTo>
                  <a:lnTo>
                    <a:pt x="7402" y="336"/>
                  </a:lnTo>
                  <a:lnTo>
                    <a:pt x="7407" y="349"/>
                  </a:lnTo>
                  <a:lnTo>
                    <a:pt x="7409" y="358"/>
                  </a:lnTo>
                  <a:lnTo>
                    <a:pt x="7413" y="364"/>
                  </a:lnTo>
                  <a:lnTo>
                    <a:pt x="7416" y="368"/>
                  </a:lnTo>
                  <a:lnTo>
                    <a:pt x="7423" y="370"/>
                  </a:lnTo>
                  <a:lnTo>
                    <a:pt x="7427" y="371"/>
                  </a:lnTo>
                  <a:lnTo>
                    <a:pt x="7429" y="374"/>
                  </a:lnTo>
                  <a:lnTo>
                    <a:pt x="7432" y="376"/>
                  </a:lnTo>
                  <a:lnTo>
                    <a:pt x="7434" y="378"/>
                  </a:lnTo>
                  <a:lnTo>
                    <a:pt x="7437" y="386"/>
                  </a:lnTo>
                  <a:lnTo>
                    <a:pt x="7438" y="394"/>
                  </a:lnTo>
                  <a:lnTo>
                    <a:pt x="7439" y="397"/>
                  </a:lnTo>
                  <a:lnTo>
                    <a:pt x="7441" y="401"/>
                  </a:lnTo>
                  <a:lnTo>
                    <a:pt x="7445" y="403"/>
                  </a:lnTo>
                  <a:lnTo>
                    <a:pt x="7450" y="405"/>
                  </a:lnTo>
                  <a:lnTo>
                    <a:pt x="7460" y="406"/>
                  </a:lnTo>
                  <a:lnTo>
                    <a:pt x="7471" y="406"/>
                  </a:lnTo>
                  <a:lnTo>
                    <a:pt x="7484" y="405"/>
                  </a:lnTo>
                  <a:lnTo>
                    <a:pt x="7502" y="401"/>
                  </a:lnTo>
                  <a:lnTo>
                    <a:pt x="7519" y="397"/>
                  </a:lnTo>
                  <a:lnTo>
                    <a:pt x="7529" y="396"/>
                  </a:lnTo>
                  <a:lnTo>
                    <a:pt x="7532" y="396"/>
                  </a:lnTo>
                  <a:lnTo>
                    <a:pt x="7533" y="399"/>
                  </a:lnTo>
                  <a:lnTo>
                    <a:pt x="7533" y="403"/>
                  </a:lnTo>
                  <a:lnTo>
                    <a:pt x="7533" y="408"/>
                  </a:lnTo>
                  <a:lnTo>
                    <a:pt x="7530" y="419"/>
                  </a:lnTo>
                  <a:lnTo>
                    <a:pt x="7526" y="430"/>
                  </a:lnTo>
                  <a:lnTo>
                    <a:pt x="7515" y="446"/>
                  </a:lnTo>
                  <a:lnTo>
                    <a:pt x="7505" y="462"/>
                  </a:lnTo>
                  <a:lnTo>
                    <a:pt x="7504" y="466"/>
                  </a:lnTo>
                  <a:lnTo>
                    <a:pt x="7504" y="471"/>
                  </a:lnTo>
                  <a:lnTo>
                    <a:pt x="7505" y="475"/>
                  </a:lnTo>
                  <a:lnTo>
                    <a:pt x="7507" y="479"/>
                  </a:lnTo>
                  <a:lnTo>
                    <a:pt x="7509" y="484"/>
                  </a:lnTo>
                  <a:lnTo>
                    <a:pt x="7513" y="489"/>
                  </a:lnTo>
                  <a:lnTo>
                    <a:pt x="7516" y="494"/>
                  </a:lnTo>
                  <a:lnTo>
                    <a:pt x="7521" y="498"/>
                  </a:lnTo>
                  <a:lnTo>
                    <a:pt x="7526" y="503"/>
                  </a:lnTo>
                  <a:lnTo>
                    <a:pt x="7529" y="508"/>
                  </a:lnTo>
                  <a:lnTo>
                    <a:pt x="7532" y="514"/>
                  </a:lnTo>
                  <a:lnTo>
                    <a:pt x="7534" y="520"/>
                  </a:lnTo>
                  <a:lnTo>
                    <a:pt x="7536" y="532"/>
                  </a:lnTo>
                  <a:lnTo>
                    <a:pt x="7536" y="545"/>
                  </a:lnTo>
                  <a:lnTo>
                    <a:pt x="7536" y="551"/>
                  </a:lnTo>
                  <a:lnTo>
                    <a:pt x="7536" y="556"/>
                  </a:lnTo>
                  <a:lnTo>
                    <a:pt x="7538" y="559"/>
                  </a:lnTo>
                  <a:lnTo>
                    <a:pt x="7540" y="563"/>
                  </a:lnTo>
                  <a:lnTo>
                    <a:pt x="7545" y="570"/>
                  </a:lnTo>
                  <a:lnTo>
                    <a:pt x="7552" y="576"/>
                  </a:lnTo>
                  <a:lnTo>
                    <a:pt x="7555" y="580"/>
                  </a:lnTo>
                  <a:lnTo>
                    <a:pt x="7558" y="585"/>
                  </a:lnTo>
                  <a:lnTo>
                    <a:pt x="7560" y="591"/>
                  </a:lnTo>
                  <a:lnTo>
                    <a:pt x="7561" y="598"/>
                  </a:lnTo>
                  <a:lnTo>
                    <a:pt x="7564" y="610"/>
                  </a:lnTo>
                  <a:lnTo>
                    <a:pt x="7568" y="621"/>
                  </a:lnTo>
                  <a:lnTo>
                    <a:pt x="7573" y="632"/>
                  </a:lnTo>
                  <a:lnTo>
                    <a:pt x="7582" y="645"/>
                  </a:lnTo>
                  <a:lnTo>
                    <a:pt x="7589" y="658"/>
                  </a:lnTo>
                  <a:lnTo>
                    <a:pt x="7595" y="671"/>
                  </a:lnTo>
                  <a:lnTo>
                    <a:pt x="7597" y="676"/>
                  </a:lnTo>
                  <a:lnTo>
                    <a:pt x="7599" y="680"/>
                  </a:lnTo>
                  <a:lnTo>
                    <a:pt x="7602" y="683"/>
                  </a:lnTo>
                  <a:lnTo>
                    <a:pt x="7604" y="686"/>
                  </a:lnTo>
                  <a:lnTo>
                    <a:pt x="7611" y="690"/>
                  </a:lnTo>
                  <a:lnTo>
                    <a:pt x="7617" y="692"/>
                  </a:lnTo>
                  <a:lnTo>
                    <a:pt x="7620" y="695"/>
                  </a:lnTo>
                  <a:lnTo>
                    <a:pt x="7621" y="698"/>
                  </a:lnTo>
                  <a:lnTo>
                    <a:pt x="7621" y="703"/>
                  </a:lnTo>
                  <a:lnTo>
                    <a:pt x="7620" y="709"/>
                  </a:lnTo>
                  <a:lnTo>
                    <a:pt x="7617" y="722"/>
                  </a:lnTo>
                  <a:lnTo>
                    <a:pt x="7614" y="736"/>
                  </a:lnTo>
                  <a:lnTo>
                    <a:pt x="7614" y="742"/>
                  </a:lnTo>
                  <a:lnTo>
                    <a:pt x="7615" y="747"/>
                  </a:lnTo>
                  <a:lnTo>
                    <a:pt x="7616" y="750"/>
                  </a:lnTo>
                  <a:lnTo>
                    <a:pt x="7617" y="754"/>
                  </a:lnTo>
                  <a:lnTo>
                    <a:pt x="7623" y="759"/>
                  </a:lnTo>
                  <a:lnTo>
                    <a:pt x="7630" y="762"/>
                  </a:lnTo>
                  <a:lnTo>
                    <a:pt x="7637" y="766"/>
                  </a:lnTo>
                  <a:lnTo>
                    <a:pt x="7643" y="771"/>
                  </a:lnTo>
                  <a:lnTo>
                    <a:pt x="7648" y="777"/>
                  </a:lnTo>
                  <a:lnTo>
                    <a:pt x="7652" y="783"/>
                  </a:lnTo>
                  <a:lnTo>
                    <a:pt x="7655" y="790"/>
                  </a:lnTo>
                  <a:lnTo>
                    <a:pt x="7660" y="796"/>
                  </a:lnTo>
                  <a:lnTo>
                    <a:pt x="7662" y="797"/>
                  </a:lnTo>
                  <a:lnTo>
                    <a:pt x="7666" y="799"/>
                  </a:lnTo>
                  <a:lnTo>
                    <a:pt x="7671" y="799"/>
                  </a:lnTo>
                  <a:lnTo>
                    <a:pt x="7678" y="799"/>
                  </a:lnTo>
                  <a:lnTo>
                    <a:pt x="7684" y="798"/>
                  </a:lnTo>
                  <a:lnTo>
                    <a:pt x="7690" y="798"/>
                  </a:lnTo>
                  <a:lnTo>
                    <a:pt x="7694" y="799"/>
                  </a:lnTo>
                  <a:lnTo>
                    <a:pt x="7700" y="800"/>
                  </a:lnTo>
                  <a:lnTo>
                    <a:pt x="7710" y="805"/>
                  </a:lnTo>
                  <a:lnTo>
                    <a:pt x="7721" y="811"/>
                  </a:lnTo>
                  <a:lnTo>
                    <a:pt x="7725" y="815"/>
                  </a:lnTo>
                  <a:lnTo>
                    <a:pt x="7730" y="816"/>
                  </a:lnTo>
                  <a:lnTo>
                    <a:pt x="7735" y="816"/>
                  </a:lnTo>
                  <a:lnTo>
                    <a:pt x="7740" y="816"/>
                  </a:lnTo>
                  <a:lnTo>
                    <a:pt x="7748" y="812"/>
                  </a:lnTo>
                  <a:lnTo>
                    <a:pt x="7755" y="806"/>
                  </a:lnTo>
                  <a:lnTo>
                    <a:pt x="7763" y="799"/>
                  </a:lnTo>
                  <a:lnTo>
                    <a:pt x="7775" y="790"/>
                  </a:lnTo>
                  <a:lnTo>
                    <a:pt x="7787" y="781"/>
                  </a:lnTo>
                  <a:lnTo>
                    <a:pt x="7799" y="773"/>
                  </a:lnTo>
                  <a:lnTo>
                    <a:pt x="7804" y="771"/>
                  </a:lnTo>
                  <a:lnTo>
                    <a:pt x="7806" y="767"/>
                  </a:lnTo>
                  <a:lnTo>
                    <a:pt x="7810" y="765"/>
                  </a:lnTo>
                  <a:lnTo>
                    <a:pt x="7811" y="761"/>
                  </a:lnTo>
                  <a:lnTo>
                    <a:pt x="7813" y="753"/>
                  </a:lnTo>
                  <a:lnTo>
                    <a:pt x="7816" y="743"/>
                  </a:lnTo>
                  <a:lnTo>
                    <a:pt x="7817" y="739"/>
                  </a:lnTo>
                  <a:lnTo>
                    <a:pt x="7818" y="735"/>
                  </a:lnTo>
                  <a:lnTo>
                    <a:pt x="7822" y="731"/>
                  </a:lnTo>
                  <a:lnTo>
                    <a:pt x="7824" y="729"/>
                  </a:lnTo>
                  <a:lnTo>
                    <a:pt x="7828" y="728"/>
                  </a:lnTo>
                  <a:lnTo>
                    <a:pt x="7831" y="728"/>
                  </a:lnTo>
                  <a:lnTo>
                    <a:pt x="7834" y="729"/>
                  </a:lnTo>
                  <a:lnTo>
                    <a:pt x="7837" y="731"/>
                  </a:lnTo>
                  <a:lnTo>
                    <a:pt x="7844" y="736"/>
                  </a:lnTo>
                  <a:lnTo>
                    <a:pt x="7854" y="741"/>
                  </a:lnTo>
                  <a:lnTo>
                    <a:pt x="7866" y="747"/>
                  </a:lnTo>
                  <a:lnTo>
                    <a:pt x="7880" y="753"/>
                  </a:lnTo>
                  <a:lnTo>
                    <a:pt x="7887" y="755"/>
                  </a:lnTo>
                  <a:lnTo>
                    <a:pt x="7894" y="756"/>
                  </a:lnTo>
                  <a:lnTo>
                    <a:pt x="7901" y="758"/>
                  </a:lnTo>
                  <a:lnTo>
                    <a:pt x="7908" y="758"/>
                  </a:lnTo>
                  <a:lnTo>
                    <a:pt x="7914" y="758"/>
                  </a:lnTo>
                  <a:lnTo>
                    <a:pt x="7922" y="756"/>
                  </a:lnTo>
                  <a:lnTo>
                    <a:pt x="7926" y="755"/>
                  </a:lnTo>
                  <a:lnTo>
                    <a:pt x="7931" y="753"/>
                  </a:lnTo>
                  <a:lnTo>
                    <a:pt x="7942" y="747"/>
                  </a:lnTo>
                  <a:lnTo>
                    <a:pt x="7956" y="743"/>
                  </a:lnTo>
                  <a:lnTo>
                    <a:pt x="7963" y="742"/>
                  </a:lnTo>
                  <a:lnTo>
                    <a:pt x="7970" y="742"/>
                  </a:lnTo>
                  <a:lnTo>
                    <a:pt x="7977" y="745"/>
                  </a:lnTo>
                  <a:lnTo>
                    <a:pt x="7983" y="748"/>
                  </a:lnTo>
                  <a:lnTo>
                    <a:pt x="7989" y="752"/>
                  </a:lnTo>
                  <a:lnTo>
                    <a:pt x="7995" y="754"/>
                  </a:lnTo>
                  <a:lnTo>
                    <a:pt x="8000" y="755"/>
                  </a:lnTo>
                  <a:lnTo>
                    <a:pt x="8006" y="756"/>
                  </a:lnTo>
                  <a:lnTo>
                    <a:pt x="8011" y="756"/>
                  </a:lnTo>
                  <a:lnTo>
                    <a:pt x="8014" y="755"/>
                  </a:lnTo>
                  <a:lnTo>
                    <a:pt x="8019" y="754"/>
                  </a:lnTo>
                  <a:lnTo>
                    <a:pt x="8023" y="752"/>
                  </a:lnTo>
                  <a:lnTo>
                    <a:pt x="8026" y="749"/>
                  </a:lnTo>
                  <a:lnTo>
                    <a:pt x="8029" y="746"/>
                  </a:lnTo>
                  <a:lnTo>
                    <a:pt x="8030" y="741"/>
                  </a:lnTo>
                  <a:lnTo>
                    <a:pt x="8031" y="736"/>
                  </a:lnTo>
                  <a:lnTo>
                    <a:pt x="8032" y="725"/>
                  </a:lnTo>
                  <a:lnTo>
                    <a:pt x="8033" y="716"/>
                  </a:lnTo>
                  <a:lnTo>
                    <a:pt x="8034" y="712"/>
                  </a:lnTo>
                  <a:lnTo>
                    <a:pt x="8037" y="709"/>
                  </a:lnTo>
                  <a:lnTo>
                    <a:pt x="8040" y="708"/>
                  </a:lnTo>
                  <a:lnTo>
                    <a:pt x="8043" y="706"/>
                  </a:lnTo>
                  <a:lnTo>
                    <a:pt x="8050" y="708"/>
                  </a:lnTo>
                  <a:lnTo>
                    <a:pt x="8056" y="710"/>
                  </a:lnTo>
                  <a:lnTo>
                    <a:pt x="8064" y="714"/>
                  </a:lnTo>
                  <a:lnTo>
                    <a:pt x="8072" y="717"/>
                  </a:lnTo>
                  <a:lnTo>
                    <a:pt x="8078" y="718"/>
                  </a:lnTo>
                  <a:lnTo>
                    <a:pt x="8083" y="718"/>
                  </a:lnTo>
                  <a:lnTo>
                    <a:pt x="8088" y="717"/>
                  </a:lnTo>
                  <a:lnTo>
                    <a:pt x="8093" y="716"/>
                  </a:lnTo>
                  <a:lnTo>
                    <a:pt x="8106" y="709"/>
                  </a:lnTo>
                  <a:lnTo>
                    <a:pt x="8122" y="698"/>
                  </a:lnTo>
                  <a:lnTo>
                    <a:pt x="8139" y="687"/>
                  </a:lnTo>
                  <a:lnTo>
                    <a:pt x="8150" y="678"/>
                  </a:lnTo>
                  <a:lnTo>
                    <a:pt x="8153" y="676"/>
                  </a:lnTo>
                  <a:lnTo>
                    <a:pt x="8156" y="671"/>
                  </a:lnTo>
                  <a:lnTo>
                    <a:pt x="8158" y="667"/>
                  </a:lnTo>
                  <a:lnTo>
                    <a:pt x="8158" y="663"/>
                  </a:lnTo>
                  <a:lnTo>
                    <a:pt x="8158" y="653"/>
                  </a:lnTo>
                  <a:lnTo>
                    <a:pt x="8156" y="643"/>
                  </a:lnTo>
                  <a:lnTo>
                    <a:pt x="8155" y="639"/>
                  </a:lnTo>
                  <a:lnTo>
                    <a:pt x="8156" y="635"/>
                  </a:lnTo>
                  <a:lnTo>
                    <a:pt x="8158" y="632"/>
                  </a:lnTo>
                  <a:lnTo>
                    <a:pt x="8162" y="628"/>
                  </a:lnTo>
                  <a:lnTo>
                    <a:pt x="8170" y="622"/>
                  </a:lnTo>
                  <a:lnTo>
                    <a:pt x="8179" y="617"/>
                  </a:lnTo>
                  <a:lnTo>
                    <a:pt x="8183" y="614"/>
                  </a:lnTo>
                  <a:lnTo>
                    <a:pt x="8184" y="610"/>
                  </a:lnTo>
                  <a:lnTo>
                    <a:pt x="8185" y="605"/>
                  </a:lnTo>
                  <a:lnTo>
                    <a:pt x="8187" y="600"/>
                  </a:lnTo>
                  <a:lnTo>
                    <a:pt x="8185" y="589"/>
                  </a:lnTo>
                  <a:lnTo>
                    <a:pt x="8184" y="578"/>
                  </a:lnTo>
                  <a:lnTo>
                    <a:pt x="8184" y="573"/>
                  </a:lnTo>
                  <a:lnTo>
                    <a:pt x="8185" y="570"/>
                  </a:lnTo>
                  <a:lnTo>
                    <a:pt x="8187" y="569"/>
                  </a:lnTo>
                  <a:lnTo>
                    <a:pt x="8189" y="567"/>
                  </a:lnTo>
                  <a:lnTo>
                    <a:pt x="8195" y="566"/>
                  </a:lnTo>
                  <a:lnTo>
                    <a:pt x="8202" y="567"/>
                  </a:lnTo>
                  <a:lnTo>
                    <a:pt x="8206" y="567"/>
                  </a:lnTo>
                  <a:lnTo>
                    <a:pt x="8210" y="566"/>
                  </a:lnTo>
                  <a:lnTo>
                    <a:pt x="8215" y="564"/>
                  </a:lnTo>
                  <a:lnTo>
                    <a:pt x="8219" y="561"/>
                  </a:lnTo>
                  <a:lnTo>
                    <a:pt x="8225" y="559"/>
                  </a:lnTo>
                  <a:lnTo>
                    <a:pt x="8229" y="557"/>
                  </a:lnTo>
                  <a:lnTo>
                    <a:pt x="8235" y="556"/>
                  </a:lnTo>
                  <a:lnTo>
                    <a:pt x="8241" y="556"/>
                  </a:lnTo>
                  <a:lnTo>
                    <a:pt x="8250" y="563"/>
                  </a:lnTo>
                  <a:lnTo>
                    <a:pt x="8269" y="578"/>
                  </a:lnTo>
                  <a:lnTo>
                    <a:pt x="8284" y="588"/>
                  </a:lnTo>
                  <a:lnTo>
                    <a:pt x="8298" y="600"/>
                  </a:lnTo>
                  <a:lnTo>
                    <a:pt x="8310" y="611"/>
                  </a:lnTo>
                  <a:lnTo>
                    <a:pt x="8321" y="624"/>
                  </a:lnTo>
                  <a:lnTo>
                    <a:pt x="8332" y="639"/>
                  </a:lnTo>
                  <a:lnTo>
                    <a:pt x="8346" y="658"/>
                  </a:lnTo>
                  <a:lnTo>
                    <a:pt x="8354" y="667"/>
                  </a:lnTo>
                  <a:lnTo>
                    <a:pt x="8363" y="676"/>
                  </a:lnTo>
                  <a:lnTo>
                    <a:pt x="8371" y="685"/>
                  </a:lnTo>
                  <a:lnTo>
                    <a:pt x="8379" y="692"/>
                  </a:lnTo>
                  <a:lnTo>
                    <a:pt x="8396" y="706"/>
                  </a:lnTo>
                  <a:lnTo>
                    <a:pt x="8409" y="721"/>
                  </a:lnTo>
                  <a:lnTo>
                    <a:pt x="8418" y="733"/>
                  </a:lnTo>
                  <a:lnTo>
                    <a:pt x="8429" y="743"/>
                  </a:lnTo>
                  <a:lnTo>
                    <a:pt x="8436" y="750"/>
                  </a:lnTo>
                  <a:lnTo>
                    <a:pt x="8442" y="756"/>
                  </a:lnTo>
                  <a:lnTo>
                    <a:pt x="8448" y="762"/>
                  </a:lnTo>
                  <a:lnTo>
                    <a:pt x="8455" y="766"/>
                  </a:lnTo>
                  <a:lnTo>
                    <a:pt x="8464" y="768"/>
                  </a:lnTo>
                  <a:lnTo>
                    <a:pt x="8471" y="772"/>
                  </a:lnTo>
                  <a:lnTo>
                    <a:pt x="8477" y="778"/>
                  </a:lnTo>
                  <a:lnTo>
                    <a:pt x="8484" y="786"/>
                  </a:lnTo>
                  <a:lnTo>
                    <a:pt x="8487" y="791"/>
                  </a:lnTo>
                  <a:lnTo>
                    <a:pt x="8491" y="797"/>
                  </a:lnTo>
                  <a:lnTo>
                    <a:pt x="8493" y="804"/>
                  </a:lnTo>
                  <a:lnTo>
                    <a:pt x="8494" y="811"/>
                  </a:lnTo>
                  <a:lnTo>
                    <a:pt x="8496" y="817"/>
                  </a:lnTo>
                  <a:lnTo>
                    <a:pt x="8497" y="823"/>
                  </a:lnTo>
                  <a:lnTo>
                    <a:pt x="8497" y="829"/>
                  </a:lnTo>
                  <a:lnTo>
                    <a:pt x="8496" y="834"/>
                  </a:lnTo>
                  <a:lnTo>
                    <a:pt x="8491" y="842"/>
                  </a:lnTo>
                  <a:lnTo>
                    <a:pt x="8484" y="854"/>
                  </a:lnTo>
                  <a:lnTo>
                    <a:pt x="8475" y="866"/>
                  </a:lnTo>
                  <a:lnTo>
                    <a:pt x="8471" y="875"/>
                  </a:lnTo>
                  <a:lnTo>
                    <a:pt x="8466" y="885"/>
                  </a:lnTo>
                  <a:lnTo>
                    <a:pt x="8460" y="893"/>
                  </a:lnTo>
                  <a:lnTo>
                    <a:pt x="8454" y="900"/>
                  </a:lnTo>
                  <a:lnTo>
                    <a:pt x="8448" y="905"/>
                  </a:lnTo>
                  <a:lnTo>
                    <a:pt x="8445" y="911"/>
                  </a:lnTo>
                  <a:lnTo>
                    <a:pt x="8442" y="919"/>
                  </a:lnTo>
                  <a:lnTo>
                    <a:pt x="8441" y="923"/>
                  </a:lnTo>
                  <a:lnTo>
                    <a:pt x="8441" y="929"/>
                  </a:lnTo>
                  <a:lnTo>
                    <a:pt x="8441" y="934"/>
                  </a:lnTo>
                  <a:lnTo>
                    <a:pt x="8442" y="939"/>
                  </a:lnTo>
                  <a:lnTo>
                    <a:pt x="8446" y="951"/>
                  </a:lnTo>
                  <a:lnTo>
                    <a:pt x="8449" y="966"/>
                  </a:lnTo>
                  <a:lnTo>
                    <a:pt x="8452" y="980"/>
                  </a:lnTo>
                  <a:lnTo>
                    <a:pt x="8453" y="992"/>
                  </a:lnTo>
                  <a:lnTo>
                    <a:pt x="8452" y="1002"/>
                  </a:lnTo>
                  <a:lnTo>
                    <a:pt x="8448" y="1012"/>
                  </a:lnTo>
                  <a:lnTo>
                    <a:pt x="8442" y="1023"/>
                  </a:lnTo>
                  <a:lnTo>
                    <a:pt x="8434" y="1033"/>
                  </a:lnTo>
                  <a:lnTo>
                    <a:pt x="8424" y="1042"/>
                  </a:lnTo>
                  <a:lnTo>
                    <a:pt x="8416" y="1049"/>
                  </a:lnTo>
                  <a:lnTo>
                    <a:pt x="8408" y="1052"/>
                  </a:lnTo>
                  <a:lnTo>
                    <a:pt x="8402" y="1056"/>
                  </a:lnTo>
                  <a:lnTo>
                    <a:pt x="8396" y="1061"/>
                  </a:lnTo>
                  <a:lnTo>
                    <a:pt x="8391" y="1065"/>
                  </a:lnTo>
                  <a:lnTo>
                    <a:pt x="8390" y="1069"/>
                  </a:lnTo>
                  <a:lnTo>
                    <a:pt x="8389" y="1073"/>
                  </a:lnTo>
                  <a:lnTo>
                    <a:pt x="8389" y="1077"/>
                  </a:lnTo>
                  <a:lnTo>
                    <a:pt x="8389" y="1082"/>
                  </a:lnTo>
                  <a:lnTo>
                    <a:pt x="8390" y="1095"/>
                  </a:lnTo>
                  <a:lnTo>
                    <a:pt x="8389" y="1111"/>
                  </a:lnTo>
                  <a:lnTo>
                    <a:pt x="8386" y="1126"/>
                  </a:lnTo>
                  <a:lnTo>
                    <a:pt x="8383" y="1139"/>
                  </a:lnTo>
                  <a:lnTo>
                    <a:pt x="8378" y="1151"/>
                  </a:lnTo>
                  <a:lnTo>
                    <a:pt x="8372" y="1161"/>
                  </a:lnTo>
                  <a:lnTo>
                    <a:pt x="8366" y="1171"/>
                  </a:lnTo>
                  <a:lnTo>
                    <a:pt x="8361" y="1183"/>
                  </a:lnTo>
                  <a:lnTo>
                    <a:pt x="8358" y="1196"/>
                  </a:lnTo>
                  <a:lnTo>
                    <a:pt x="8352" y="1209"/>
                  </a:lnTo>
                  <a:lnTo>
                    <a:pt x="8347" y="1221"/>
                  </a:lnTo>
                  <a:lnTo>
                    <a:pt x="8342" y="1232"/>
                  </a:lnTo>
                  <a:lnTo>
                    <a:pt x="8340" y="1245"/>
                  </a:lnTo>
                  <a:lnTo>
                    <a:pt x="8336" y="1259"/>
                  </a:lnTo>
                  <a:lnTo>
                    <a:pt x="8335" y="1275"/>
                  </a:lnTo>
                  <a:lnTo>
                    <a:pt x="8335" y="1291"/>
                  </a:lnTo>
                  <a:lnTo>
                    <a:pt x="8336" y="1307"/>
                  </a:lnTo>
                  <a:lnTo>
                    <a:pt x="8338" y="1319"/>
                  </a:lnTo>
                  <a:lnTo>
                    <a:pt x="8338" y="1328"/>
                  </a:lnTo>
                  <a:lnTo>
                    <a:pt x="8338" y="1336"/>
                  </a:lnTo>
                  <a:lnTo>
                    <a:pt x="8339" y="1344"/>
                  </a:lnTo>
                  <a:lnTo>
                    <a:pt x="8340" y="1351"/>
                  </a:lnTo>
                  <a:lnTo>
                    <a:pt x="8341" y="1357"/>
                  </a:lnTo>
                  <a:lnTo>
                    <a:pt x="8344" y="1364"/>
                  </a:lnTo>
                  <a:lnTo>
                    <a:pt x="8346" y="1371"/>
                  </a:lnTo>
                  <a:lnTo>
                    <a:pt x="8347" y="1378"/>
                  </a:lnTo>
                  <a:lnTo>
                    <a:pt x="8348" y="1386"/>
                  </a:lnTo>
                  <a:lnTo>
                    <a:pt x="8348" y="1397"/>
                  </a:lnTo>
                  <a:lnTo>
                    <a:pt x="8348" y="1401"/>
                  </a:lnTo>
                  <a:lnTo>
                    <a:pt x="8347" y="1404"/>
                  </a:lnTo>
                  <a:lnTo>
                    <a:pt x="8346" y="1407"/>
                  </a:lnTo>
                  <a:lnTo>
                    <a:pt x="8345" y="1408"/>
                  </a:lnTo>
                  <a:lnTo>
                    <a:pt x="8341" y="1409"/>
                  </a:lnTo>
                  <a:lnTo>
                    <a:pt x="8336" y="1410"/>
                  </a:lnTo>
                  <a:lnTo>
                    <a:pt x="8334" y="1411"/>
                  </a:lnTo>
                  <a:lnTo>
                    <a:pt x="8332" y="1413"/>
                  </a:lnTo>
                  <a:lnTo>
                    <a:pt x="8330" y="1414"/>
                  </a:lnTo>
                  <a:lnTo>
                    <a:pt x="8330" y="1416"/>
                  </a:lnTo>
                  <a:lnTo>
                    <a:pt x="8332" y="1422"/>
                  </a:lnTo>
                  <a:lnTo>
                    <a:pt x="8338" y="1430"/>
                  </a:lnTo>
                  <a:lnTo>
                    <a:pt x="8346" y="1441"/>
                  </a:lnTo>
                  <a:lnTo>
                    <a:pt x="8357" y="1455"/>
                  </a:lnTo>
                  <a:lnTo>
                    <a:pt x="8367" y="1472"/>
                  </a:lnTo>
                  <a:lnTo>
                    <a:pt x="8376" y="1487"/>
                  </a:lnTo>
                  <a:lnTo>
                    <a:pt x="8379" y="1495"/>
                  </a:lnTo>
                  <a:lnTo>
                    <a:pt x="8382" y="1503"/>
                  </a:lnTo>
                  <a:lnTo>
                    <a:pt x="8383" y="1511"/>
                  </a:lnTo>
                  <a:lnTo>
                    <a:pt x="8384" y="1519"/>
                  </a:lnTo>
                  <a:lnTo>
                    <a:pt x="8384" y="1536"/>
                  </a:lnTo>
                  <a:lnTo>
                    <a:pt x="8384" y="1553"/>
                  </a:lnTo>
                  <a:lnTo>
                    <a:pt x="8382" y="1572"/>
                  </a:lnTo>
                  <a:lnTo>
                    <a:pt x="8377" y="1592"/>
                  </a:lnTo>
                  <a:lnTo>
                    <a:pt x="8374" y="1601"/>
                  </a:lnTo>
                  <a:lnTo>
                    <a:pt x="8371" y="1611"/>
                  </a:lnTo>
                  <a:lnTo>
                    <a:pt x="8368" y="1618"/>
                  </a:lnTo>
                  <a:lnTo>
                    <a:pt x="8365" y="1623"/>
                  </a:lnTo>
                  <a:lnTo>
                    <a:pt x="8361" y="1626"/>
                  </a:lnTo>
                  <a:lnTo>
                    <a:pt x="8358" y="1629"/>
                  </a:lnTo>
                  <a:lnTo>
                    <a:pt x="8353" y="1631"/>
                  </a:lnTo>
                  <a:lnTo>
                    <a:pt x="8349" y="1632"/>
                  </a:lnTo>
                  <a:lnTo>
                    <a:pt x="8339" y="1632"/>
                  </a:lnTo>
                  <a:lnTo>
                    <a:pt x="8327" y="1632"/>
                  </a:lnTo>
                  <a:lnTo>
                    <a:pt x="8313" y="1631"/>
                  </a:lnTo>
                  <a:lnTo>
                    <a:pt x="8300" y="1632"/>
                  </a:lnTo>
                  <a:lnTo>
                    <a:pt x="8292" y="1635"/>
                  </a:lnTo>
                  <a:lnTo>
                    <a:pt x="8286" y="1638"/>
                  </a:lnTo>
                  <a:lnTo>
                    <a:pt x="8283" y="1643"/>
                  </a:lnTo>
                  <a:lnTo>
                    <a:pt x="8279" y="1649"/>
                  </a:lnTo>
                  <a:lnTo>
                    <a:pt x="8275" y="1664"/>
                  </a:lnTo>
                  <a:lnTo>
                    <a:pt x="8272" y="1684"/>
                  </a:lnTo>
                  <a:lnTo>
                    <a:pt x="8269" y="1704"/>
                  </a:lnTo>
                  <a:lnTo>
                    <a:pt x="8264" y="1725"/>
                  </a:lnTo>
                  <a:lnTo>
                    <a:pt x="8257" y="1749"/>
                  </a:lnTo>
                  <a:lnTo>
                    <a:pt x="8251" y="1774"/>
                  </a:lnTo>
                  <a:lnTo>
                    <a:pt x="8245" y="1798"/>
                  </a:lnTo>
                  <a:lnTo>
                    <a:pt x="8241" y="1819"/>
                  </a:lnTo>
                  <a:lnTo>
                    <a:pt x="8239" y="1844"/>
                  </a:lnTo>
                  <a:lnTo>
                    <a:pt x="8237" y="1875"/>
                  </a:lnTo>
                  <a:lnTo>
                    <a:pt x="8234" y="1905"/>
                  </a:lnTo>
                  <a:lnTo>
                    <a:pt x="8234" y="1927"/>
                  </a:lnTo>
                  <a:lnTo>
                    <a:pt x="8235" y="1945"/>
                  </a:lnTo>
                  <a:lnTo>
                    <a:pt x="8239" y="1962"/>
                  </a:lnTo>
                  <a:lnTo>
                    <a:pt x="8244" y="1978"/>
                  </a:lnTo>
                  <a:lnTo>
                    <a:pt x="8247" y="1991"/>
                  </a:lnTo>
                  <a:lnTo>
                    <a:pt x="8252" y="2002"/>
                  </a:lnTo>
                  <a:lnTo>
                    <a:pt x="8257" y="2010"/>
                  </a:lnTo>
                  <a:lnTo>
                    <a:pt x="8258" y="2015"/>
                  </a:lnTo>
                  <a:lnTo>
                    <a:pt x="8259" y="2020"/>
                  </a:lnTo>
                  <a:lnTo>
                    <a:pt x="8259" y="2025"/>
                  </a:lnTo>
                  <a:lnTo>
                    <a:pt x="8259" y="2032"/>
                  </a:lnTo>
                  <a:lnTo>
                    <a:pt x="8256" y="2042"/>
                  </a:lnTo>
                  <a:lnTo>
                    <a:pt x="8253" y="2051"/>
                  </a:lnTo>
                  <a:lnTo>
                    <a:pt x="8251" y="2058"/>
                  </a:lnTo>
                  <a:lnTo>
                    <a:pt x="8248" y="2067"/>
                  </a:lnTo>
                  <a:lnTo>
                    <a:pt x="8247" y="2077"/>
                  </a:lnTo>
                  <a:lnTo>
                    <a:pt x="8246" y="2086"/>
                  </a:lnTo>
                  <a:lnTo>
                    <a:pt x="8242" y="2094"/>
                  </a:lnTo>
                  <a:lnTo>
                    <a:pt x="8238" y="2102"/>
                  </a:lnTo>
                  <a:lnTo>
                    <a:pt x="8232" y="2109"/>
                  </a:lnTo>
                  <a:lnTo>
                    <a:pt x="8229" y="2111"/>
                  </a:lnTo>
                  <a:lnTo>
                    <a:pt x="8229" y="2108"/>
                  </a:lnTo>
                  <a:lnTo>
                    <a:pt x="8229" y="2100"/>
                  </a:lnTo>
                  <a:lnTo>
                    <a:pt x="8228" y="2091"/>
                  </a:lnTo>
                  <a:lnTo>
                    <a:pt x="8226" y="2084"/>
                  </a:lnTo>
                  <a:lnTo>
                    <a:pt x="8223" y="2079"/>
                  </a:lnTo>
                  <a:lnTo>
                    <a:pt x="8220" y="2075"/>
                  </a:lnTo>
                  <a:lnTo>
                    <a:pt x="8214" y="2069"/>
                  </a:lnTo>
                  <a:lnTo>
                    <a:pt x="8208" y="2061"/>
                  </a:lnTo>
                  <a:lnTo>
                    <a:pt x="8203" y="2053"/>
                  </a:lnTo>
                  <a:lnTo>
                    <a:pt x="8198" y="2044"/>
                  </a:lnTo>
                  <a:lnTo>
                    <a:pt x="8194" y="2032"/>
                  </a:lnTo>
                  <a:lnTo>
                    <a:pt x="8188" y="2016"/>
                  </a:lnTo>
                  <a:lnTo>
                    <a:pt x="8182" y="2001"/>
                  </a:lnTo>
                  <a:lnTo>
                    <a:pt x="8177" y="1988"/>
                  </a:lnTo>
                  <a:lnTo>
                    <a:pt x="8174" y="1977"/>
                  </a:lnTo>
                  <a:lnTo>
                    <a:pt x="8169" y="1964"/>
                  </a:lnTo>
                  <a:lnTo>
                    <a:pt x="8164" y="1951"/>
                  </a:lnTo>
                  <a:lnTo>
                    <a:pt x="8159" y="1940"/>
                  </a:lnTo>
                  <a:lnTo>
                    <a:pt x="8157" y="1935"/>
                  </a:lnTo>
                  <a:lnTo>
                    <a:pt x="8155" y="1933"/>
                  </a:lnTo>
                  <a:lnTo>
                    <a:pt x="8153" y="1933"/>
                  </a:lnTo>
                  <a:lnTo>
                    <a:pt x="8151" y="1933"/>
                  </a:lnTo>
                  <a:lnTo>
                    <a:pt x="8146" y="1935"/>
                  </a:lnTo>
                  <a:lnTo>
                    <a:pt x="8140" y="1941"/>
                  </a:lnTo>
                  <a:lnTo>
                    <a:pt x="8125" y="1957"/>
                  </a:lnTo>
                  <a:lnTo>
                    <a:pt x="8109" y="1975"/>
                  </a:lnTo>
                  <a:lnTo>
                    <a:pt x="8094" y="1994"/>
                  </a:lnTo>
                  <a:lnTo>
                    <a:pt x="8081" y="2010"/>
                  </a:lnTo>
                  <a:lnTo>
                    <a:pt x="8065" y="2032"/>
                  </a:lnTo>
                  <a:lnTo>
                    <a:pt x="8049" y="2054"/>
                  </a:lnTo>
                  <a:lnTo>
                    <a:pt x="8032" y="2076"/>
                  </a:lnTo>
                  <a:lnTo>
                    <a:pt x="8019" y="2097"/>
                  </a:lnTo>
                  <a:lnTo>
                    <a:pt x="8008" y="2116"/>
                  </a:lnTo>
                  <a:lnTo>
                    <a:pt x="8001" y="2135"/>
                  </a:lnTo>
                  <a:lnTo>
                    <a:pt x="7995" y="2152"/>
                  </a:lnTo>
                  <a:lnTo>
                    <a:pt x="7988" y="2164"/>
                  </a:lnTo>
                  <a:lnTo>
                    <a:pt x="7977" y="2176"/>
                  </a:lnTo>
                  <a:lnTo>
                    <a:pt x="7963" y="2187"/>
                  </a:lnTo>
                  <a:lnTo>
                    <a:pt x="7955" y="2193"/>
                  </a:lnTo>
                  <a:lnTo>
                    <a:pt x="7946" y="2198"/>
                  </a:lnTo>
                  <a:lnTo>
                    <a:pt x="7939" y="2202"/>
                  </a:lnTo>
                  <a:lnTo>
                    <a:pt x="7933" y="2204"/>
                  </a:lnTo>
                  <a:lnTo>
                    <a:pt x="7927" y="2206"/>
                  </a:lnTo>
                  <a:lnTo>
                    <a:pt x="7922" y="2209"/>
                  </a:lnTo>
                  <a:lnTo>
                    <a:pt x="7917" y="2211"/>
                  </a:lnTo>
                  <a:lnTo>
                    <a:pt x="7912" y="2215"/>
                  </a:lnTo>
                  <a:lnTo>
                    <a:pt x="7908" y="2220"/>
                  </a:lnTo>
                  <a:lnTo>
                    <a:pt x="7905" y="2224"/>
                  </a:lnTo>
                  <a:lnTo>
                    <a:pt x="7903" y="2230"/>
                  </a:lnTo>
                  <a:lnTo>
                    <a:pt x="7900" y="2236"/>
                  </a:lnTo>
                  <a:lnTo>
                    <a:pt x="7897" y="2250"/>
                  </a:lnTo>
                  <a:lnTo>
                    <a:pt x="7893" y="2266"/>
                  </a:lnTo>
                  <a:lnTo>
                    <a:pt x="7891" y="2273"/>
                  </a:lnTo>
                  <a:lnTo>
                    <a:pt x="7887" y="2280"/>
                  </a:lnTo>
                  <a:lnTo>
                    <a:pt x="7883" y="2286"/>
                  </a:lnTo>
                  <a:lnTo>
                    <a:pt x="7879" y="2291"/>
                  </a:lnTo>
                  <a:lnTo>
                    <a:pt x="7867" y="2300"/>
                  </a:lnTo>
                  <a:lnTo>
                    <a:pt x="7851" y="2310"/>
                  </a:lnTo>
                  <a:lnTo>
                    <a:pt x="7832" y="2322"/>
                  </a:lnTo>
                  <a:lnTo>
                    <a:pt x="7815" y="2335"/>
                  </a:lnTo>
                  <a:lnTo>
                    <a:pt x="7794" y="2353"/>
                  </a:lnTo>
                  <a:lnTo>
                    <a:pt x="7771" y="2372"/>
                  </a:lnTo>
                  <a:lnTo>
                    <a:pt x="7748" y="2391"/>
                  </a:lnTo>
                  <a:lnTo>
                    <a:pt x="7730" y="2407"/>
                  </a:lnTo>
                  <a:lnTo>
                    <a:pt x="7724" y="2414"/>
                  </a:lnTo>
                  <a:lnTo>
                    <a:pt x="7718" y="2422"/>
                  </a:lnTo>
                  <a:lnTo>
                    <a:pt x="7715" y="2430"/>
                  </a:lnTo>
                  <a:lnTo>
                    <a:pt x="7712" y="2439"/>
                  </a:lnTo>
                  <a:lnTo>
                    <a:pt x="7708" y="2455"/>
                  </a:lnTo>
                  <a:lnTo>
                    <a:pt x="7704" y="2469"/>
                  </a:lnTo>
                  <a:lnTo>
                    <a:pt x="7699" y="2482"/>
                  </a:lnTo>
                  <a:lnTo>
                    <a:pt x="7693" y="2494"/>
                  </a:lnTo>
                  <a:lnTo>
                    <a:pt x="7691" y="2500"/>
                  </a:lnTo>
                  <a:lnTo>
                    <a:pt x="7691" y="2505"/>
                  </a:lnTo>
                  <a:lnTo>
                    <a:pt x="7691" y="2507"/>
                  </a:lnTo>
                  <a:lnTo>
                    <a:pt x="7692" y="2510"/>
                  </a:lnTo>
                  <a:lnTo>
                    <a:pt x="7693" y="2511"/>
                  </a:lnTo>
                  <a:lnTo>
                    <a:pt x="7694" y="2513"/>
                  </a:lnTo>
                  <a:lnTo>
                    <a:pt x="7699" y="2516"/>
                  </a:lnTo>
                  <a:lnTo>
                    <a:pt x="7702" y="2519"/>
                  </a:lnTo>
                  <a:lnTo>
                    <a:pt x="7704" y="2523"/>
                  </a:lnTo>
                  <a:lnTo>
                    <a:pt x="7705" y="2526"/>
                  </a:lnTo>
                  <a:lnTo>
                    <a:pt x="7708" y="2535"/>
                  </a:lnTo>
                  <a:lnTo>
                    <a:pt x="7710" y="2544"/>
                  </a:lnTo>
                  <a:lnTo>
                    <a:pt x="7715" y="2554"/>
                  </a:lnTo>
                  <a:lnTo>
                    <a:pt x="7721" y="2563"/>
                  </a:lnTo>
                  <a:lnTo>
                    <a:pt x="7729" y="2570"/>
                  </a:lnTo>
                  <a:lnTo>
                    <a:pt x="7740" y="2577"/>
                  </a:lnTo>
                  <a:lnTo>
                    <a:pt x="7753" y="2586"/>
                  </a:lnTo>
                  <a:lnTo>
                    <a:pt x="7769" y="2593"/>
                  </a:lnTo>
                  <a:lnTo>
                    <a:pt x="7785" y="2601"/>
                  </a:lnTo>
                  <a:lnTo>
                    <a:pt x="7799" y="2607"/>
                  </a:lnTo>
                  <a:lnTo>
                    <a:pt x="7804" y="2611"/>
                  </a:lnTo>
                  <a:lnTo>
                    <a:pt x="7807" y="2614"/>
                  </a:lnTo>
                  <a:lnTo>
                    <a:pt x="7809" y="2618"/>
                  </a:lnTo>
                  <a:lnTo>
                    <a:pt x="7810" y="2622"/>
                  </a:lnTo>
                  <a:lnTo>
                    <a:pt x="7811" y="2636"/>
                  </a:lnTo>
                  <a:lnTo>
                    <a:pt x="7810" y="2651"/>
                  </a:lnTo>
                  <a:lnTo>
                    <a:pt x="7810" y="2659"/>
                  </a:lnTo>
                  <a:lnTo>
                    <a:pt x="7811" y="2665"/>
                  </a:lnTo>
                  <a:lnTo>
                    <a:pt x="7812" y="2670"/>
                  </a:lnTo>
                  <a:lnTo>
                    <a:pt x="7815" y="2672"/>
                  </a:lnTo>
                  <a:lnTo>
                    <a:pt x="7818" y="2675"/>
                  </a:lnTo>
                  <a:lnTo>
                    <a:pt x="7822" y="2675"/>
                  </a:lnTo>
                  <a:lnTo>
                    <a:pt x="7826" y="2675"/>
                  </a:lnTo>
                  <a:lnTo>
                    <a:pt x="7832" y="2675"/>
                  </a:lnTo>
                  <a:lnTo>
                    <a:pt x="7837" y="2676"/>
                  </a:lnTo>
                  <a:lnTo>
                    <a:pt x="7841" y="2678"/>
                  </a:lnTo>
                  <a:lnTo>
                    <a:pt x="7843" y="2681"/>
                  </a:lnTo>
                  <a:lnTo>
                    <a:pt x="7844" y="2685"/>
                  </a:lnTo>
                  <a:lnTo>
                    <a:pt x="7845" y="2696"/>
                  </a:lnTo>
                  <a:lnTo>
                    <a:pt x="7847" y="2710"/>
                  </a:lnTo>
                  <a:lnTo>
                    <a:pt x="7849" y="2719"/>
                  </a:lnTo>
                  <a:lnTo>
                    <a:pt x="7851" y="2727"/>
                  </a:lnTo>
                  <a:lnTo>
                    <a:pt x="7855" y="2733"/>
                  </a:lnTo>
                  <a:lnTo>
                    <a:pt x="7857" y="2738"/>
                  </a:lnTo>
                  <a:lnTo>
                    <a:pt x="7859" y="2739"/>
                  </a:lnTo>
                  <a:lnTo>
                    <a:pt x="7862" y="2740"/>
                  </a:lnTo>
                  <a:lnTo>
                    <a:pt x="7867" y="2741"/>
                  </a:lnTo>
                  <a:lnTo>
                    <a:pt x="7870" y="2743"/>
                  </a:lnTo>
                  <a:lnTo>
                    <a:pt x="7881" y="2743"/>
                  </a:lnTo>
                  <a:lnTo>
                    <a:pt x="7888" y="2743"/>
                  </a:lnTo>
                  <a:lnTo>
                    <a:pt x="7897" y="2741"/>
                  </a:lnTo>
                  <a:lnTo>
                    <a:pt x="7910" y="2739"/>
                  </a:lnTo>
                  <a:lnTo>
                    <a:pt x="7922" y="2734"/>
                  </a:lnTo>
                  <a:lnTo>
                    <a:pt x="7931" y="2729"/>
                  </a:lnTo>
                  <a:lnTo>
                    <a:pt x="7938" y="2725"/>
                  </a:lnTo>
                  <a:lnTo>
                    <a:pt x="7943" y="2719"/>
                  </a:lnTo>
                  <a:lnTo>
                    <a:pt x="7945" y="2712"/>
                  </a:lnTo>
                  <a:lnTo>
                    <a:pt x="7948" y="2706"/>
                  </a:lnTo>
                  <a:lnTo>
                    <a:pt x="7949" y="2700"/>
                  </a:lnTo>
                  <a:lnTo>
                    <a:pt x="7952" y="2695"/>
                  </a:lnTo>
                  <a:lnTo>
                    <a:pt x="7956" y="2691"/>
                  </a:lnTo>
                  <a:lnTo>
                    <a:pt x="7961" y="2689"/>
                  </a:lnTo>
                  <a:lnTo>
                    <a:pt x="7970" y="2688"/>
                  </a:lnTo>
                  <a:lnTo>
                    <a:pt x="7976" y="2689"/>
                  </a:lnTo>
                  <a:lnTo>
                    <a:pt x="7977" y="2689"/>
                  </a:lnTo>
                  <a:lnTo>
                    <a:pt x="7980" y="2687"/>
                  </a:lnTo>
                  <a:lnTo>
                    <a:pt x="7981" y="2684"/>
                  </a:lnTo>
                  <a:lnTo>
                    <a:pt x="7982" y="2680"/>
                  </a:lnTo>
                  <a:lnTo>
                    <a:pt x="7983" y="2670"/>
                  </a:lnTo>
                  <a:lnTo>
                    <a:pt x="7983" y="2661"/>
                  </a:lnTo>
                  <a:lnTo>
                    <a:pt x="7982" y="2652"/>
                  </a:lnTo>
                  <a:lnTo>
                    <a:pt x="7979" y="2644"/>
                  </a:lnTo>
                  <a:lnTo>
                    <a:pt x="7974" y="2632"/>
                  </a:lnTo>
                  <a:lnTo>
                    <a:pt x="7970" y="2622"/>
                  </a:lnTo>
                  <a:lnTo>
                    <a:pt x="7970" y="2620"/>
                  </a:lnTo>
                  <a:lnTo>
                    <a:pt x="7970" y="2620"/>
                  </a:lnTo>
                  <a:lnTo>
                    <a:pt x="7971" y="2619"/>
                  </a:lnTo>
                  <a:lnTo>
                    <a:pt x="7973" y="2619"/>
                  </a:lnTo>
                  <a:lnTo>
                    <a:pt x="7975" y="2620"/>
                  </a:lnTo>
                  <a:lnTo>
                    <a:pt x="7979" y="2622"/>
                  </a:lnTo>
                  <a:lnTo>
                    <a:pt x="7994" y="2628"/>
                  </a:lnTo>
                  <a:lnTo>
                    <a:pt x="8012" y="2634"/>
                  </a:lnTo>
                  <a:lnTo>
                    <a:pt x="8021" y="2640"/>
                  </a:lnTo>
                  <a:lnTo>
                    <a:pt x="8030" y="2644"/>
                  </a:lnTo>
                  <a:lnTo>
                    <a:pt x="8032" y="2646"/>
                  </a:lnTo>
                  <a:lnTo>
                    <a:pt x="8034" y="2649"/>
                  </a:lnTo>
                  <a:lnTo>
                    <a:pt x="8036" y="2651"/>
                  </a:lnTo>
                  <a:lnTo>
                    <a:pt x="8036" y="2655"/>
                  </a:lnTo>
                  <a:lnTo>
                    <a:pt x="8034" y="2663"/>
                  </a:lnTo>
                  <a:lnTo>
                    <a:pt x="8034" y="2674"/>
                  </a:lnTo>
                  <a:lnTo>
                    <a:pt x="8036" y="2677"/>
                  </a:lnTo>
                  <a:lnTo>
                    <a:pt x="8038" y="2681"/>
                  </a:lnTo>
                  <a:lnTo>
                    <a:pt x="8040" y="2683"/>
                  </a:lnTo>
                  <a:lnTo>
                    <a:pt x="8043" y="2684"/>
                  </a:lnTo>
                  <a:lnTo>
                    <a:pt x="8045" y="2683"/>
                  </a:lnTo>
                  <a:lnTo>
                    <a:pt x="8049" y="2682"/>
                  </a:lnTo>
                  <a:lnTo>
                    <a:pt x="8051" y="2680"/>
                  </a:lnTo>
                  <a:lnTo>
                    <a:pt x="8055" y="2677"/>
                  </a:lnTo>
                  <a:lnTo>
                    <a:pt x="8057" y="2675"/>
                  </a:lnTo>
                  <a:lnTo>
                    <a:pt x="8059" y="2674"/>
                  </a:lnTo>
                  <a:lnTo>
                    <a:pt x="8062" y="2674"/>
                  </a:lnTo>
                  <a:lnTo>
                    <a:pt x="8064" y="2674"/>
                  </a:lnTo>
                  <a:lnTo>
                    <a:pt x="8067" y="2676"/>
                  </a:lnTo>
                  <a:lnTo>
                    <a:pt x="8068" y="2678"/>
                  </a:lnTo>
                  <a:lnTo>
                    <a:pt x="8069" y="2682"/>
                  </a:lnTo>
                  <a:lnTo>
                    <a:pt x="8069" y="2685"/>
                  </a:lnTo>
                  <a:lnTo>
                    <a:pt x="8071" y="2691"/>
                  </a:lnTo>
                  <a:lnTo>
                    <a:pt x="8075" y="2697"/>
                  </a:lnTo>
                  <a:lnTo>
                    <a:pt x="8076" y="2699"/>
                  </a:lnTo>
                  <a:lnTo>
                    <a:pt x="8075" y="2700"/>
                  </a:lnTo>
                  <a:lnTo>
                    <a:pt x="8072" y="2701"/>
                  </a:lnTo>
                  <a:lnTo>
                    <a:pt x="8070" y="2702"/>
                  </a:lnTo>
                  <a:lnTo>
                    <a:pt x="8063" y="2704"/>
                  </a:lnTo>
                  <a:lnTo>
                    <a:pt x="8059" y="2707"/>
                  </a:lnTo>
                  <a:lnTo>
                    <a:pt x="8058" y="2712"/>
                  </a:lnTo>
                  <a:lnTo>
                    <a:pt x="8058" y="2719"/>
                  </a:lnTo>
                  <a:lnTo>
                    <a:pt x="8059" y="2733"/>
                  </a:lnTo>
                  <a:lnTo>
                    <a:pt x="8061" y="2748"/>
                  </a:lnTo>
                  <a:lnTo>
                    <a:pt x="8059" y="2750"/>
                  </a:lnTo>
                  <a:lnTo>
                    <a:pt x="8059" y="2752"/>
                  </a:lnTo>
                  <a:lnTo>
                    <a:pt x="8057" y="2754"/>
                  </a:lnTo>
                  <a:lnTo>
                    <a:pt x="8056" y="2756"/>
                  </a:lnTo>
                  <a:lnTo>
                    <a:pt x="8050" y="2758"/>
                  </a:lnTo>
                  <a:lnTo>
                    <a:pt x="8043" y="2759"/>
                  </a:lnTo>
                  <a:lnTo>
                    <a:pt x="8026" y="2760"/>
                  </a:lnTo>
                  <a:lnTo>
                    <a:pt x="8011" y="2762"/>
                  </a:lnTo>
                  <a:lnTo>
                    <a:pt x="8002" y="2762"/>
                  </a:lnTo>
                  <a:lnTo>
                    <a:pt x="7996" y="2764"/>
                  </a:lnTo>
                  <a:lnTo>
                    <a:pt x="7990" y="2766"/>
                  </a:lnTo>
                  <a:lnTo>
                    <a:pt x="7985" y="2769"/>
                  </a:lnTo>
                  <a:lnTo>
                    <a:pt x="7981" y="2772"/>
                  </a:lnTo>
                  <a:lnTo>
                    <a:pt x="7977" y="2777"/>
                  </a:lnTo>
                  <a:lnTo>
                    <a:pt x="7974" y="2782"/>
                  </a:lnTo>
                  <a:lnTo>
                    <a:pt x="7973" y="2788"/>
                  </a:lnTo>
                  <a:lnTo>
                    <a:pt x="7971" y="2794"/>
                  </a:lnTo>
                  <a:lnTo>
                    <a:pt x="7969" y="2797"/>
                  </a:lnTo>
                  <a:lnTo>
                    <a:pt x="7968" y="2801"/>
                  </a:lnTo>
                  <a:lnTo>
                    <a:pt x="7966" y="2803"/>
                  </a:lnTo>
                  <a:lnTo>
                    <a:pt x="7962" y="2806"/>
                  </a:lnTo>
                  <a:lnTo>
                    <a:pt x="7958" y="2807"/>
                  </a:lnTo>
                  <a:lnTo>
                    <a:pt x="7955" y="2808"/>
                  </a:lnTo>
                  <a:lnTo>
                    <a:pt x="7949" y="2808"/>
                  </a:lnTo>
                  <a:lnTo>
                    <a:pt x="7933" y="2808"/>
                  </a:lnTo>
                  <a:lnTo>
                    <a:pt x="7917" y="2808"/>
                  </a:lnTo>
                  <a:lnTo>
                    <a:pt x="7912" y="2809"/>
                  </a:lnTo>
                  <a:lnTo>
                    <a:pt x="7907" y="2810"/>
                  </a:lnTo>
                  <a:lnTo>
                    <a:pt x="7905" y="2814"/>
                  </a:lnTo>
                  <a:lnTo>
                    <a:pt x="7901" y="2817"/>
                  </a:lnTo>
                  <a:lnTo>
                    <a:pt x="7900" y="2821"/>
                  </a:lnTo>
                  <a:lnTo>
                    <a:pt x="7899" y="2826"/>
                  </a:lnTo>
                  <a:lnTo>
                    <a:pt x="7899" y="2832"/>
                  </a:lnTo>
                  <a:lnTo>
                    <a:pt x="7899" y="2839"/>
                  </a:lnTo>
                  <a:lnTo>
                    <a:pt x="7901" y="2853"/>
                  </a:lnTo>
                  <a:lnTo>
                    <a:pt x="7905" y="2870"/>
                  </a:lnTo>
                  <a:lnTo>
                    <a:pt x="7908" y="2878"/>
                  </a:lnTo>
                  <a:lnTo>
                    <a:pt x="7911" y="2885"/>
                  </a:lnTo>
                  <a:lnTo>
                    <a:pt x="7916" y="2891"/>
                  </a:lnTo>
                  <a:lnTo>
                    <a:pt x="7920" y="2897"/>
                  </a:lnTo>
                  <a:lnTo>
                    <a:pt x="7930" y="2909"/>
                  </a:lnTo>
                  <a:lnTo>
                    <a:pt x="7941" y="2922"/>
                  </a:lnTo>
                  <a:lnTo>
                    <a:pt x="7949" y="2932"/>
                  </a:lnTo>
                  <a:lnTo>
                    <a:pt x="7952" y="2936"/>
                  </a:lnTo>
                  <a:lnTo>
                    <a:pt x="7952" y="2943"/>
                  </a:lnTo>
                  <a:lnTo>
                    <a:pt x="7952" y="2955"/>
                  </a:lnTo>
                  <a:lnTo>
                    <a:pt x="7952" y="2965"/>
                  </a:lnTo>
                  <a:lnTo>
                    <a:pt x="7952" y="2975"/>
                  </a:lnTo>
                  <a:lnTo>
                    <a:pt x="7952" y="2985"/>
                  </a:lnTo>
                  <a:lnTo>
                    <a:pt x="7952" y="2995"/>
                  </a:lnTo>
                  <a:lnTo>
                    <a:pt x="7952" y="3002"/>
                  </a:lnTo>
                  <a:lnTo>
                    <a:pt x="7950" y="3006"/>
                  </a:lnTo>
                  <a:lnTo>
                    <a:pt x="7946" y="3011"/>
                  </a:lnTo>
                  <a:lnTo>
                    <a:pt x="7943" y="3015"/>
                  </a:lnTo>
                  <a:lnTo>
                    <a:pt x="7932" y="3018"/>
                  </a:lnTo>
                  <a:lnTo>
                    <a:pt x="7923" y="3021"/>
                  </a:lnTo>
                  <a:lnTo>
                    <a:pt x="7908" y="3023"/>
                  </a:lnTo>
                  <a:lnTo>
                    <a:pt x="7892" y="3027"/>
                  </a:lnTo>
                  <a:lnTo>
                    <a:pt x="7883" y="3029"/>
                  </a:lnTo>
                  <a:lnTo>
                    <a:pt x="7876" y="3031"/>
                  </a:lnTo>
                  <a:lnTo>
                    <a:pt x="7870" y="3034"/>
                  </a:lnTo>
                  <a:lnTo>
                    <a:pt x="7867" y="3037"/>
                  </a:lnTo>
                  <a:lnTo>
                    <a:pt x="7866" y="3042"/>
                  </a:lnTo>
                  <a:lnTo>
                    <a:pt x="7864" y="3048"/>
                  </a:lnTo>
                  <a:lnTo>
                    <a:pt x="7864" y="3055"/>
                  </a:lnTo>
                  <a:lnTo>
                    <a:pt x="7864" y="3062"/>
                  </a:lnTo>
                  <a:lnTo>
                    <a:pt x="7868" y="3080"/>
                  </a:lnTo>
                  <a:lnTo>
                    <a:pt x="7873" y="3097"/>
                  </a:lnTo>
                  <a:lnTo>
                    <a:pt x="7878" y="3115"/>
                  </a:lnTo>
                  <a:lnTo>
                    <a:pt x="7881" y="3135"/>
                  </a:lnTo>
                  <a:lnTo>
                    <a:pt x="7882" y="3155"/>
                  </a:lnTo>
                  <a:lnTo>
                    <a:pt x="7882" y="3173"/>
                  </a:lnTo>
                  <a:lnTo>
                    <a:pt x="7881" y="3180"/>
                  </a:lnTo>
                  <a:lnTo>
                    <a:pt x="7879" y="3186"/>
                  </a:lnTo>
                  <a:lnTo>
                    <a:pt x="7875" y="3189"/>
                  </a:lnTo>
                  <a:lnTo>
                    <a:pt x="7872" y="3192"/>
                  </a:lnTo>
                  <a:lnTo>
                    <a:pt x="7868" y="3194"/>
                  </a:lnTo>
                  <a:lnTo>
                    <a:pt x="7863" y="3194"/>
                  </a:lnTo>
                  <a:lnTo>
                    <a:pt x="7859" y="3194"/>
                  </a:lnTo>
                  <a:lnTo>
                    <a:pt x="7853" y="3193"/>
                  </a:lnTo>
                  <a:lnTo>
                    <a:pt x="7843" y="3191"/>
                  </a:lnTo>
                  <a:lnTo>
                    <a:pt x="7832" y="3189"/>
                  </a:lnTo>
                  <a:lnTo>
                    <a:pt x="7822" y="3187"/>
                  </a:lnTo>
                  <a:lnTo>
                    <a:pt x="7811" y="3184"/>
                  </a:lnTo>
                  <a:lnTo>
                    <a:pt x="7807" y="3181"/>
                  </a:lnTo>
                  <a:lnTo>
                    <a:pt x="7803" y="3176"/>
                  </a:lnTo>
                  <a:lnTo>
                    <a:pt x="7799" y="3172"/>
                  </a:lnTo>
                  <a:lnTo>
                    <a:pt x="7796" y="3166"/>
                  </a:lnTo>
                  <a:lnTo>
                    <a:pt x="7791" y="3154"/>
                  </a:lnTo>
                  <a:lnTo>
                    <a:pt x="7786" y="3141"/>
                  </a:lnTo>
                  <a:lnTo>
                    <a:pt x="7784" y="3135"/>
                  </a:lnTo>
                  <a:lnTo>
                    <a:pt x="7781" y="3130"/>
                  </a:lnTo>
                  <a:lnTo>
                    <a:pt x="7776" y="3125"/>
                  </a:lnTo>
                  <a:lnTo>
                    <a:pt x="7772" y="3123"/>
                  </a:lnTo>
                  <a:lnTo>
                    <a:pt x="7767" y="3121"/>
                  </a:lnTo>
                  <a:lnTo>
                    <a:pt x="7761" y="3121"/>
                  </a:lnTo>
                  <a:lnTo>
                    <a:pt x="7756" y="3122"/>
                  </a:lnTo>
                  <a:lnTo>
                    <a:pt x="7752" y="3124"/>
                  </a:lnTo>
                  <a:lnTo>
                    <a:pt x="7748" y="3128"/>
                  </a:lnTo>
                  <a:lnTo>
                    <a:pt x="7744" y="3132"/>
                  </a:lnTo>
                  <a:lnTo>
                    <a:pt x="7742" y="3137"/>
                  </a:lnTo>
                  <a:lnTo>
                    <a:pt x="7741" y="3142"/>
                  </a:lnTo>
                  <a:lnTo>
                    <a:pt x="7738" y="3154"/>
                  </a:lnTo>
                  <a:lnTo>
                    <a:pt x="7737" y="3164"/>
                  </a:lnTo>
                  <a:lnTo>
                    <a:pt x="7736" y="3169"/>
                  </a:lnTo>
                  <a:lnTo>
                    <a:pt x="7734" y="3173"/>
                  </a:lnTo>
                  <a:lnTo>
                    <a:pt x="7731" y="3174"/>
                  </a:lnTo>
                  <a:lnTo>
                    <a:pt x="7729" y="3175"/>
                  </a:lnTo>
                  <a:lnTo>
                    <a:pt x="7722" y="3173"/>
                  </a:lnTo>
                  <a:lnTo>
                    <a:pt x="7713" y="3168"/>
                  </a:lnTo>
                  <a:lnTo>
                    <a:pt x="7705" y="3162"/>
                  </a:lnTo>
                  <a:lnTo>
                    <a:pt x="7696" y="3157"/>
                  </a:lnTo>
                  <a:lnTo>
                    <a:pt x="7685" y="3153"/>
                  </a:lnTo>
                  <a:lnTo>
                    <a:pt x="7673" y="3147"/>
                  </a:lnTo>
                  <a:lnTo>
                    <a:pt x="7666" y="3143"/>
                  </a:lnTo>
                  <a:lnTo>
                    <a:pt x="7660" y="3138"/>
                  </a:lnTo>
                  <a:lnTo>
                    <a:pt x="7654" y="3132"/>
                  </a:lnTo>
                  <a:lnTo>
                    <a:pt x="7649" y="3126"/>
                  </a:lnTo>
                  <a:lnTo>
                    <a:pt x="7640" y="3115"/>
                  </a:lnTo>
                  <a:lnTo>
                    <a:pt x="7633" y="3104"/>
                  </a:lnTo>
                  <a:lnTo>
                    <a:pt x="7629" y="3099"/>
                  </a:lnTo>
                  <a:lnTo>
                    <a:pt x="7627" y="3097"/>
                  </a:lnTo>
                  <a:lnTo>
                    <a:pt x="7626" y="3096"/>
                  </a:lnTo>
                  <a:lnTo>
                    <a:pt x="7623" y="3094"/>
                  </a:lnTo>
                  <a:lnTo>
                    <a:pt x="7617" y="3096"/>
                  </a:lnTo>
                  <a:lnTo>
                    <a:pt x="7608" y="3098"/>
                  </a:lnTo>
                  <a:lnTo>
                    <a:pt x="7598" y="3099"/>
                  </a:lnTo>
                  <a:lnTo>
                    <a:pt x="7589" y="3098"/>
                  </a:lnTo>
                  <a:lnTo>
                    <a:pt x="7580" y="3097"/>
                  </a:lnTo>
                  <a:lnTo>
                    <a:pt x="7572" y="3098"/>
                  </a:lnTo>
                  <a:lnTo>
                    <a:pt x="7568" y="3099"/>
                  </a:lnTo>
                  <a:lnTo>
                    <a:pt x="7567" y="3101"/>
                  </a:lnTo>
                  <a:lnTo>
                    <a:pt x="7567" y="3105"/>
                  </a:lnTo>
                  <a:lnTo>
                    <a:pt x="7568" y="3109"/>
                  </a:lnTo>
                  <a:lnTo>
                    <a:pt x="7573" y="3116"/>
                  </a:lnTo>
                  <a:lnTo>
                    <a:pt x="7580" y="3123"/>
                  </a:lnTo>
                  <a:lnTo>
                    <a:pt x="7583" y="3128"/>
                  </a:lnTo>
                  <a:lnTo>
                    <a:pt x="7584" y="3132"/>
                  </a:lnTo>
                  <a:lnTo>
                    <a:pt x="7585" y="3138"/>
                  </a:lnTo>
                  <a:lnTo>
                    <a:pt x="7585" y="3144"/>
                  </a:lnTo>
                  <a:lnTo>
                    <a:pt x="7585" y="3157"/>
                  </a:lnTo>
                  <a:lnTo>
                    <a:pt x="7584" y="3168"/>
                  </a:lnTo>
                  <a:lnTo>
                    <a:pt x="7584" y="3173"/>
                  </a:lnTo>
                  <a:lnTo>
                    <a:pt x="7582" y="3178"/>
                  </a:lnTo>
                  <a:lnTo>
                    <a:pt x="7579" y="3182"/>
                  </a:lnTo>
                  <a:lnTo>
                    <a:pt x="7576" y="3187"/>
                  </a:lnTo>
                  <a:lnTo>
                    <a:pt x="7567" y="3197"/>
                  </a:lnTo>
                  <a:lnTo>
                    <a:pt x="7559" y="3203"/>
                  </a:lnTo>
                  <a:lnTo>
                    <a:pt x="7552" y="3208"/>
                  </a:lnTo>
                  <a:lnTo>
                    <a:pt x="7546" y="3214"/>
                  </a:lnTo>
                  <a:lnTo>
                    <a:pt x="7545" y="3218"/>
                  </a:lnTo>
                  <a:lnTo>
                    <a:pt x="7545" y="3222"/>
                  </a:lnTo>
                  <a:lnTo>
                    <a:pt x="7547" y="3225"/>
                  </a:lnTo>
                  <a:lnTo>
                    <a:pt x="7549" y="3230"/>
                  </a:lnTo>
                  <a:lnTo>
                    <a:pt x="7559" y="3236"/>
                  </a:lnTo>
                  <a:lnTo>
                    <a:pt x="7567" y="3239"/>
                  </a:lnTo>
                  <a:lnTo>
                    <a:pt x="7576" y="3242"/>
                  </a:lnTo>
                  <a:lnTo>
                    <a:pt x="7582" y="3243"/>
                  </a:lnTo>
                  <a:lnTo>
                    <a:pt x="7589" y="3241"/>
                  </a:lnTo>
                  <a:lnTo>
                    <a:pt x="7598" y="3236"/>
                  </a:lnTo>
                  <a:lnTo>
                    <a:pt x="7608" y="3231"/>
                  </a:lnTo>
                  <a:lnTo>
                    <a:pt x="7615" y="3226"/>
                  </a:lnTo>
                  <a:lnTo>
                    <a:pt x="7618" y="3225"/>
                  </a:lnTo>
                  <a:lnTo>
                    <a:pt x="7622" y="3224"/>
                  </a:lnTo>
                  <a:lnTo>
                    <a:pt x="7626" y="3224"/>
                  </a:lnTo>
                  <a:lnTo>
                    <a:pt x="7629" y="3225"/>
                  </a:lnTo>
                  <a:lnTo>
                    <a:pt x="7633" y="3227"/>
                  </a:lnTo>
                  <a:lnTo>
                    <a:pt x="7636" y="3231"/>
                  </a:lnTo>
                  <a:lnTo>
                    <a:pt x="7640" y="3237"/>
                  </a:lnTo>
                  <a:lnTo>
                    <a:pt x="7643" y="3244"/>
                  </a:lnTo>
                  <a:lnTo>
                    <a:pt x="7646" y="3252"/>
                  </a:lnTo>
                  <a:lnTo>
                    <a:pt x="7647" y="3260"/>
                  </a:lnTo>
                  <a:lnTo>
                    <a:pt x="7647" y="3267"/>
                  </a:lnTo>
                  <a:lnTo>
                    <a:pt x="7647" y="3273"/>
                  </a:lnTo>
                  <a:lnTo>
                    <a:pt x="7647" y="3282"/>
                  </a:lnTo>
                  <a:lnTo>
                    <a:pt x="7649" y="3290"/>
                  </a:lnTo>
                  <a:lnTo>
                    <a:pt x="7654" y="3299"/>
                  </a:lnTo>
                  <a:lnTo>
                    <a:pt x="7661" y="3306"/>
                  </a:lnTo>
                  <a:lnTo>
                    <a:pt x="7672" y="3315"/>
                  </a:lnTo>
                  <a:lnTo>
                    <a:pt x="7685" y="3326"/>
                  </a:lnTo>
                  <a:lnTo>
                    <a:pt x="7691" y="3331"/>
                  </a:lnTo>
                  <a:lnTo>
                    <a:pt x="7697" y="3336"/>
                  </a:lnTo>
                  <a:lnTo>
                    <a:pt x="7700" y="3340"/>
                  </a:lnTo>
                  <a:lnTo>
                    <a:pt x="7704" y="3346"/>
                  </a:lnTo>
                  <a:lnTo>
                    <a:pt x="7706" y="3351"/>
                  </a:lnTo>
                  <a:lnTo>
                    <a:pt x="7708" y="3357"/>
                  </a:lnTo>
                  <a:lnTo>
                    <a:pt x="7709" y="3363"/>
                  </a:lnTo>
                  <a:lnTo>
                    <a:pt x="7709" y="3369"/>
                  </a:lnTo>
                  <a:lnTo>
                    <a:pt x="7709" y="3375"/>
                  </a:lnTo>
                  <a:lnTo>
                    <a:pt x="7710" y="3381"/>
                  </a:lnTo>
                  <a:lnTo>
                    <a:pt x="7711" y="3386"/>
                  </a:lnTo>
                  <a:lnTo>
                    <a:pt x="7713" y="3390"/>
                  </a:lnTo>
                  <a:lnTo>
                    <a:pt x="7718" y="3396"/>
                  </a:lnTo>
                  <a:lnTo>
                    <a:pt x="7725" y="3402"/>
                  </a:lnTo>
                  <a:lnTo>
                    <a:pt x="7729" y="3406"/>
                  </a:lnTo>
                  <a:lnTo>
                    <a:pt x="7733" y="3408"/>
                  </a:lnTo>
                  <a:lnTo>
                    <a:pt x="7734" y="3412"/>
                  </a:lnTo>
                  <a:lnTo>
                    <a:pt x="7736" y="3416"/>
                  </a:lnTo>
                  <a:lnTo>
                    <a:pt x="7737" y="3425"/>
                  </a:lnTo>
                  <a:lnTo>
                    <a:pt x="7736" y="3435"/>
                  </a:lnTo>
                  <a:lnTo>
                    <a:pt x="7735" y="3441"/>
                  </a:lnTo>
                  <a:lnTo>
                    <a:pt x="7733" y="3446"/>
                  </a:lnTo>
                  <a:lnTo>
                    <a:pt x="7730" y="3450"/>
                  </a:lnTo>
                  <a:lnTo>
                    <a:pt x="7727" y="3454"/>
                  </a:lnTo>
                  <a:lnTo>
                    <a:pt x="7719" y="3462"/>
                  </a:lnTo>
                  <a:lnTo>
                    <a:pt x="7712" y="3469"/>
                  </a:lnTo>
                  <a:lnTo>
                    <a:pt x="7710" y="3474"/>
                  </a:lnTo>
                  <a:lnTo>
                    <a:pt x="7709" y="3478"/>
                  </a:lnTo>
                  <a:lnTo>
                    <a:pt x="7708" y="3483"/>
                  </a:lnTo>
                  <a:lnTo>
                    <a:pt x="7706" y="3489"/>
                  </a:lnTo>
                  <a:lnTo>
                    <a:pt x="7705" y="3502"/>
                  </a:lnTo>
                  <a:lnTo>
                    <a:pt x="7705" y="3513"/>
                  </a:lnTo>
                  <a:lnTo>
                    <a:pt x="7708" y="3527"/>
                  </a:lnTo>
                  <a:lnTo>
                    <a:pt x="7709" y="3544"/>
                  </a:lnTo>
                  <a:lnTo>
                    <a:pt x="7710" y="3560"/>
                  </a:lnTo>
                  <a:lnTo>
                    <a:pt x="7709" y="3573"/>
                  </a:lnTo>
                  <a:lnTo>
                    <a:pt x="7706" y="3586"/>
                  </a:lnTo>
                  <a:lnTo>
                    <a:pt x="7706" y="3601"/>
                  </a:lnTo>
                  <a:lnTo>
                    <a:pt x="7706" y="3608"/>
                  </a:lnTo>
                  <a:lnTo>
                    <a:pt x="7708" y="3614"/>
                  </a:lnTo>
                  <a:lnTo>
                    <a:pt x="7710" y="3619"/>
                  </a:lnTo>
                  <a:lnTo>
                    <a:pt x="7712" y="3622"/>
                  </a:lnTo>
                  <a:lnTo>
                    <a:pt x="7718" y="3627"/>
                  </a:lnTo>
                  <a:lnTo>
                    <a:pt x="7723" y="3632"/>
                  </a:lnTo>
                  <a:lnTo>
                    <a:pt x="7725" y="3635"/>
                  </a:lnTo>
                  <a:lnTo>
                    <a:pt x="7727" y="3638"/>
                  </a:lnTo>
                  <a:lnTo>
                    <a:pt x="7727" y="3641"/>
                  </a:lnTo>
                  <a:lnTo>
                    <a:pt x="7727" y="3643"/>
                  </a:lnTo>
                  <a:lnTo>
                    <a:pt x="7723" y="3648"/>
                  </a:lnTo>
                  <a:lnTo>
                    <a:pt x="7722" y="3652"/>
                  </a:lnTo>
                  <a:lnTo>
                    <a:pt x="7722" y="3654"/>
                  </a:lnTo>
                  <a:lnTo>
                    <a:pt x="7723" y="3655"/>
                  </a:lnTo>
                  <a:lnTo>
                    <a:pt x="7724" y="3655"/>
                  </a:lnTo>
                  <a:lnTo>
                    <a:pt x="7727" y="3657"/>
                  </a:lnTo>
                  <a:lnTo>
                    <a:pt x="7729" y="3657"/>
                  </a:lnTo>
                  <a:lnTo>
                    <a:pt x="7731" y="3658"/>
                  </a:lnTo>
                  <a:lnTo>
                    <a:pt x="7731" y="3659"/>
                  </a:lnTo>
                  <a:lnTo>
                    <a:pt x="7733" y="3661"/>
                  </a:lnTo>
                  <a:lnTo>
                    <a:pt x="7731" y="3666"/>
                  </a:lnTo>
                  <a:lnTo>
                    <a:pt x="7730" y="3674"/>
                  </a:lnTo>
                  <a:lnTo>
                    <a:pt x="7729" y="3678"/>
                  </a:lnTo>
                  <a:lnTo>
                    <a:pt x="7729" y="3683"/>
                  </a:lnTo>
                  <a:lnTo>
                    <a:pt x="7729" y="3689"/>
                  </a:lnTo>
                  <a:lnTo>
                    <a:pt x="7730" y="3693"/>
                  </a:lnTo>
                  <a:lnTo>
                    <a:pt x="7733" y="3699"/>
                  </a:lnTo>
                  <a:lnTo>
                    <a:pt x="7735" y="3705"/>
                  </a:lnTo>
                  <a:lnTo>
                    <a:pt x="7738" y="3711"/>
                  </a:lnTo>
                  <a:lnTo>
                    <a:pt x="7743" y="3718"/>
                  </a:lnTo>
                  <a:lnTo>
                    <a:pt x="7754" y="3731"/>
                  </a:lnTo>
                  <a:lnTo>
                    <a:pt x="7766" y="3742"/>
                  </a:lnTo>
                  <a:lnTo>
                    <a:pt x="7778" y="3752"/>
                  </a:lnTo>
                  <a:lnTo>
                    <a:pt x="7790" y="3758"/>
                  </a:lnTo>
                  <a:lnTo>
                    <a:pt x="7794" y="3761"/>
                  </a:lnTo>
                  <a:lnTo>
                    <a:pt x="7798" y="3766"/>
                  </a:lnTo>
                  <a:lnTo>
                    <a:pt x="7800" y="3769"/>
                  </a:lnTo>
                  <a:lnTo>
                    <a:pt x="7801" y="3774"/>
                  </a:lnTo>
                  <a:lnTo>
                    <a:pt x="7801" y="3786"/>
                  </a:lnTo>
                  <a:lnTo>
                    <a:pt x="7801" y="3798"/>
                  </a:lnTo>
                  <a:lnTo>
                    <a:pt x="7800" y="3811"/>
                  </a:lnTo>
                  <a:lnTo>
                    <a:pt x="7801" y="3827"/>
                  </a:lnTo>
                  <a:lnTo>
                    <a:pt x="7803" y="3835"/>
                  </a:lnTo>
                  <a:lnTo>
                    <a:pt x="7804" y="3842"/>
                  </a:lnTo>
                  <a:lnTo>
                    <a:pt x="7806" y="3849"/>
                  </a:lnTo>
                  <a:lnTo>
                    <a:pt x="7810" y="3855"/>
                  </a:lnTo>
                  <a:lnTo>
                    <a:pt x="7815" y="3860"/>
                  </a:lnTo>
                  <a:lnTo>
                    <a:pt x="7820" y="3863"/>
                  </a:lnTo>
                  <a:lnTo>
                    <a:pt x="7826" y="3866"/>
                  </a:lnTo>
                  <a:lnTo>
                    <a:pt x="7831" y="3868"/>
                  </a:lnTo>
                  <a:lnTo>
                    <a:pt x="7837" y="3868"/>
                  </a:lnTo>
                  <a:lnTo>
                    <a:pt x="7843" y="3868"/>
                  </a:lnTo>
                  <a:lnTo>
                    <a:pt x="7848" y="3867"/>
                  </a:lnTo>
                  <a:lnTo>
                    <a:pt x="7851" y="3866"/>
                  </a:lnTo>
                  <a:lnTo>
                    <a:pt x="7862" y="3857"/>
                  </a:lnTo>
                  <a:lnTo>
                    <a:pt x="7880" y="3846"/>
                  </a:lnTo>
                  <a:lnTo>
                    <a:pt x="7900" y="3830"/>
                  </a:lnTo>
                  <a:lnTo>
                    <a:pt x="7920" y="3815"/>
                  </a:lnTo>
                  <a:lnTo>
                    <a:pt x="7939" y="3797"/>
                  </a:lnTo>
                  <a:lnTo>
                    <a:pt x="7961" y="3775"/>
                  </a:lnTo>
                  <a:lnTo>
                    <a:pt x="7981" y="3754"/>
                  </a:lnTo>
                  <a:lnTo>
                    <a:pt x="7996" y="3739"/>
                  </a:lnTo>
                  <a:lnTo>
                    <a:pt x="8009" y="3728"/>
                  </a:lnTo>
                  <a:lnTo>
                    <a:pt x="8023" y="3717"/>
                  </a:lnTo>
                  <a:lnTo>
                    <a:pt x="8034" y="3709"/>
                  </a:lnTo>
                  <a:lnTo>
                    <a:pt x="8046" y="3703"/>
                  </a:lnTo>
                  <a:lnTo>
                    <a:pt x="8057" y="3698"/>
                  </a:lnTo>
                  <a:lnTo>
                    <a:pt x="8065" y="3697"/>
                  </a:lnTo>
                  <a:lnTo>
                    <a:pt x="8069" y="3698"/>
                  </a:lnTo>
                  <a:lnTo>
                    <a:pt x="8070" y="3701"/>
                  </a:lnTo>
                  <a:lnTo>
                    <a:pt x="8071" y="3704"/>
                  </a:lnTo>
                  <a:lnTo>
                    <a:pt x="8071" y="3709"/>
                  </a:lnTo>
                  <a:lnTo>
                    <a:pt x="8068" y="3722"/>
                  </a:lnTo>
                  <a:lnTo>
                    <a:pt x="8064" y="3736"/>
                  </a:lnTo>
                  <a:lnTo>
                    <a:pt x="8063" y="3745"/>
                  </a:lnTo>
                  <a:lnTo>
                    <a:pt x="8064" y="3750"/>
                  </a:lnTo>
                  <a:lnTo>
                    <a:pt x="8065" y="3758"/>
                  </a:lnTo>
                  <a:lnTo>
                    <a:pt x="8068" y="3764"/>
                  </a:lnTo>
                  <a:lnTo>
                    <a:pt x="8075" y="3773"/>
                  </a:lnTo>
                  <a:lnTo>
                    <a:pt x="8082" y="3784"/>
                  </a:lnTo>
                  <a:lnTo>
                    <a:pt x="8090" y="3793"/>
                  </a:lnTo>
                  <a:lnTo>
                    <a:pt x="8099" y="3804"/>
                  </a:lnTo>
                  <a:lnTo>
                    <a:pt x="8108" y="3817"/>
                  </a:lnTo>
                  <a:lnTo>
                    <a:pt x="8119" y="3829"/>
                  </a:lnTo>
                  <a:lnTo>
                    <a:pt x="8128" y="3841"/>
                  </a:lnTo>
                  <a:lnTo>
                    <a:pt x="8138" y="3850"/>
                  </a:lnTo>
                  <a:lnTo>
                    <a:pt x="8141" y="3855"/>
                  </a:lnTo>
                  <a:lnTo>
                    <a:pt x="8144" y="3861"/>
                  </a:lnTo>
                  <a:lnTo>
                    <a:pt x="8144" y="3867"/>
                  </a:lnTo>
                  <a:lnTo>
                    <a:pt x="8144" y="3873"/>
                  </a:lnTo>
                  <a:lnTo>
                    <a:pt x="8141" y="3885"/>
                  </a:lnTo>
                  <a:lnTo>
                    <a:pt x="8140" y="3897"/>
                  </a:lnTo>
                  <a:lnTo>
                    <a:pt x="8140" y="3901"/>
                  </a:lnTo>
                  <a:lnTo>
                    <a:pt x="8140" y="3906"/>
                  </a:lnTo>
                  <a:lnTo>
                    <a:pt x="8141" y="3911"/>
                  </a:lnTo>
                  <a:lnTo>
                    <a:pt x="8144" y="3914"/>
                  </a:lnTo>
                  <a:lnTo>
                    <a:pt x="8151" y="3923"/>
                  </a:lnTo>
                  <a:lnTo>
                    <a:pt x="8160" y="3931"/>
                  </a:lnTo>
                  <a:lnTo>
                    <a:pt x="8165" y="3936"/>
                  </a:lnTo>
                  <a:lnTo>
                    <a:pt x="8170" y="3941"/>
                  </a:lnTo>
                  <a:lnTo>
                    <a:pt x="8174" y="3947"/>
                  </a:lnTo>
                  <a:lnTo>
                    <a:pt x="8177" y="3953"/>
                  </a:lnTo>
                  <a:lnTo>
                    <a:pt x="8182" y="3967"/>
                  </a:lnTo>
                  <a:lnTo>
                    <a:pt x="8184" y="3981"/>
                  </a:lnTo>
                  <a:lnTo>
                    <a:pt x="8185" y="3989"/>
                  </a:lnTo>
                  <a:lnTo>
                    <a:pt x="8188" y="3998"/>
                  </a:lnTo>
                  <a:lnTo>
                    <a:pt x="8191" y="4006"/>
                  </a:lnTo>
                  <a:lnTo>
                    <a:pt x="8195" y="4013"/>
                  </a:lnTo>
                  <a:lnTo>
                    <a:pt x="8198" y="4021"/>
                  </a:lnTo>
                  <a:lnTo>
                    <a:pt x="8202" y="4029"/>
                  </a:lnTo>
                  <a:lnTo>
                    <a:pt x="8207" y="4036"/>
                  </a:lnTo>
                  <a:lnTo>
                    <a:pt x="8212" y="4042"/>
                  </a:lnTo>
                  <a:lnTo>
                    <a:pt x="8216" y="4048"/>
                  </a:lnTo>
                  <a:lnTo>
                    <a:pt x="8219" y="4055"/>
                  </a:lnTo>
                  <a:lnTo>
                    <a:pt x="8221" y="4063"/>
                  </a:lnTo>
                  <a:lnTo>
                    <a:pt x="8221" y="4070"/>
                  </a:lnTo>
                  <a:lnTo>
                    <a:pt x="8222" y="4081"/>
                  </a:lnTo>
                  <a:lnTo>
                    <a:pt x="8222" y="4093"/>
                  </a:lnTo>
                  <a:lnTo>
                    <a:pt x="8222" y="4095"/>
                  </a:lnTo>
                  <a:lnTo>
                    <a:pt x="8221" y="4095"/>
                  </a:lnTo>
                  <a:lnTo>
                    <a:pt x="8219" y="4094"/>
                  </a:lnTo>
                  <a:lnTo>
                    <a:pt x="8216" y="4093"/>
                  </a:lnTo>
                  <a:lnTo>
                    <a:pt x="8212" y="4090"/>
                  </a:lnTo>
                  <a:lnTo>
                    <a:pt x="8209" y="4090"/>
                  </a:lnTo>
                  <a:lnTo>
                    <a:pt x="8206" y="4093"/>
                  </a:lnTo>
                  <a:lnTo>
                    <a:pt x="8201" y="4096"/>
                  </a:lnTo>
                  <a:lnTo>
                    <a:pt x="8191" y="4102"/>
                  </a:lnTo>
                  <a:lnTo>
                    <a:pt x="8182" y="4109"/>
                  </a:lnTo>
                  <a:lnTo>
                    <a:pt x="8178" y="4113"/>
                  </a:lnTo>
                  <a:lnTo>
                    <a:pt x="8174" y="4117"/>
                  </a:lnTo>
                  <a:lnTo>
                    <a:pt x="8171" y="4120"/>
                  </a:lnTo>
                  <a:lnTo>
                    <a:pt x="8169" y="4125"/>
                  </a:lnTo>
                  <a:lnTo>
                    <a:pt x="8168" y="4130"/>
                  </a:lnTo>
                  <a:lnTo>
                    <a:pt x="8168" y="4136"/>
                  </a:lnTo>
                  <a:lnTo>
                    <a:pt x="8169" y="4142"/>
                  </a:lnTo>
                  <a:lnTo>
                    <a:pt x="8171" y="4147"/>
                  </a:lnTo>
                  <a:lnTo>
                    <a:pt x="8176" y="4152"/>
                  </a:lnTo>
                  <a:lnTo>
                    <a:pt x="8181" y="4157"/>
                  </a:lnTo>
                  <a:lnTo>
                    <a:pt x="8187" y="4159"/>
                  </a:lnTo>
                  <a:lnTo>
                    <a:pt x="8193" y="4162"/>
                  </a:lnTo>
                  <a:lnTo>
                    <a:pt x="8207" y="4165"/>
                  </a:lnTo>
                  <a:lnTo>
                    <a:pt x="8221" y="4169"/>
                  </a:lnTo>
                  <a:lnTo>
                    <a:pt x="8239" y="4172"/>
                  </a:lnTo>
                  <a:lnTo>
                    <a:pt x="8258" y="4177"/>
                  </a:lnTo>
                  <a:lnTo>
                    <a:pt x="8277" y="4181"/>
                  </a:lnTo>
                  <a:lnTo>
                    <a:pt x="8289" y="4185"/>
                  </a:lnTo>
                  <a:lnTo>
                    <a:pt x="8292" y="4189"/>
                  </a:lnTo>
                  <a:lnTo>
                    <a:pt x="8295" y="4193"/>
                  </a:lnTo>
                  <a:lnTo>
                    <a:pt x="8296" y="4199"/>
                  </a:lnTo>
                  <a:lnTo>
                    <a:pt x="8296" y="4206"/>
                  </a:lnTo>
                  <a:lnTo>
                    <a:pt x="8294" y="4220"/>
                  </a:lnTo>
                  <a:lnTo>
                    <a:pt x="8291" y="4232"/>
                  </a:lnTo>
                  <a:lnTo>
                    <a:pt x="8290" y="4254"/>
                  </a:lnTo>
                  <a:lnTo>
                    <a:pt x="8288" y="4282"/>
                  </a:lnTo>
                  <a:lnTo>
                    <a:pt x="8286" y="4295"/>
                  </a:lnTo>
                  <a:lnTo>
                    <a:pt x="8285" y="4308"/>
                  </a:lnTo>
                  <a:lnTo>
                    <a:pt x="8283" y="4319"/>
                  </a:lnTo>
                  <a:lnTo>
                    <a:pt x="8281" y="4327"/>
                  </a:lnTo>
                  <a:lnTo>
                    <a:pt x="8277" y="4332"/>
                  </a:lnTo>
                  <a:lnTo>
                    <a:pt x="8273" y="4335"/>
                  </a:lnTo>
                  <a:lnTo>
                    <a:pt x="8270" y="4338"/>
                  </a:lnTo>
                  <a:lnTo>
                    <a:pt x="8266" y="4338"/>
                  </a:lnTo>
                  <a:lnTo>
                    <a:pt x="8263" y="4338"/>
                  </a:lnTo>
                  <a:lnTo>
                    <a:pt x="8260" y="4336"/>
                  </a:lnTo>
                  <a:lnTo>
                    <a:pt x="8258" y="4335"/>
                  </a:lnTo>
                  <a:lnTo>
                    <a:pt x="8257" y="4332"/>
                  </a:lnTo>
                  <a:lnTo>
                    <a:pt x="8257" y="4330"/>
                  </a:lnTo>
                  <a:lnTo>
                    <a:pt x="8256" y="4329"/>
                  </a:lnTo>
                  <a:lnTo>
                    <a:pt x="8252" y="4329"/>
                  </a:lnTo>
                  <a:lnTo>
                    <a:pt x="8250" y="4329"/>
                  </a:lnTo>
                  <a:lnTo>
                    <a:pt x="8241" y="4332"/>
                  </a:lnTo>
                  <a:lnTo>
                    <a:pt x="8232" y="4334"/>
                  </a:lnTo>
                  <a:lnTo>
                    <a:pt x="8213" y="4342"/>
                  </a:lnTo>
                  <a:lnTo>
                    <a:pt x="8197" y="4350"/>
                  </a:lnTo>
                  <a:lnTo>
                    <a:pt x="8191" y="4353"/>
                  </a:lnTo>
                  <a:lnTo>
                    <a:pt x="8185" y="4358"/>
                  </a:lnTo>
                  <a:lnTo>
                    <a:pt x="8179" y="4363"/>
                  </a:lnTo>
                  <a:lnTo>
                    <a:pt x="8174" y="4369"/>
                  </a:lnTo>
                  <a:lnTo>
                    <a:pt x="8169" y="4374"/>
                  </a:lnTo>
                  <a:lnTo>
                    <a:pt x="8164" y="4382"/>
                  </a:lnTo>
                  <a:lnTo>
                    <a:pt x="8160" y="4388"/>
                  </a:lnTo>
                  <a:lnTo>
                    <a:pt x="8158" y="4393"/>
                  </a:lnTo>
                  <a:lnTo>
                    <a:pt x="8156" y="4399"/>
                  </a:lnTo>
                  <a:lnTo>
                    <a:pt x="8157" y="4405"/>
                  </a:lnTo>
                  <a:lnTo>
                    <a:pt x="8158" y="4410"/>
                  </a:lnTo>
                  <a:lnTo>
                    <a:pt x="8162" y="4415"/>
                  </a:lnTo>
                  <a:lnTo>
                    <a:pt x="8169" y="4422"/>
                  </a:lnTo>
                  <a:lnTo>
                    <a:pt x="8177" y="4427"/>
                  </a:lnTo>
                  <a:lnTo>
                    <a:pt x="8179" y="4429"/>
                  </a:lnTo>
                  <a:lnTo>
                    <a:pt x="8181" y="4430"/>
                  </a:lnTo>
                  <a:lnTo>
                    <a:pt x="8179" y="4433"/>
                  </a:lnTo>
                  <a:lnTo>
                    <a:pt x="8178" y="4435"/>
                  </a:lnTo>
                  <a:lnTo>
                    <a:pt x="8171" y="4441"/>
                  </a:lnTo>
                  <a:lnTo>
                    <a:pt x="8159" y="4446"/>
                  </a:lnTo>
                  <a:lnTo>
                    <a:pt x="8141" y="4453"/>
                  </a:lnTo>
                  <a:lnTo>
                    <a:pt x="8125" y="4460"/>
                  </a:lnTo>
                  <a:lnTo>
                    <a:pt x="8119" y="4462"/>
                  </a:lnTo>
                  <a:lnTo>
                    <a:pt x="8113" y="4464"/>
                  </a:lnTo>
                  <a:lnTo>
                    <a:pt x="8103" y="4462"/>
                  </a:lnTo>
                  <a:lnTo>
                    <a:pt x="8092" y="4460"/>
                  </a:lnTo>
                  <a:lnTo>
                    <a:pt x="8089" y="4461"/>
                  </a:lnTo>
                  <a:lnTo>
                    <a:pt x="8084" y="4464"/>
                  </a:lnTo>
                  <a:lnTo>
                    <a:pt x="8080" y="4467"/>
                  </a:lnTo>
                  <a:lnTo>
                    <a:pt x="8076" y="4473"/>
                  </a:lnTo>
                  <a:lnTo>
                    <a:pt x="8068" y="4484"/>
                  </a:lnTo>
                  <a:lnTo>
                    <a:pt x="8064" y="4491"/>
                  </a:lnTo>
                  <a:lnTo>
                    <a:pt x="8063" y="4493"/>
                  </a:lnTo>
                  <a:lnTo>
                    <a:pt x="8062" y="4495"/>
                  </a:lnTo>
                  <a:lnTo>
                    <a:pt x="8061" y="4497"/>
                  </a:lnTo>
                  <a:lnTo>
                    <a:pt x="8058" y="4497"/>
                  </a:lnTo>
                  <a:lnTo>
                    <a:pt x="8055" y="4497"/>
                  </a:lnTo>
                  <a:lnTo>
                    <a:pt x="8051" y="4496"/>
                  </a:lnTo>
                  <a:lnTo>
                    <a:pt x="8048" y="4495"/>
                  </a:lnTo>
                  <a:lnTo>
                    <a:pt x="8044" y="4492"/>
                  </a:lnTo>
                  <a:lnTo>
                    <a:pt x="8034" y="4487"/>
                  </a:lnTo>
                  <a:lnTo>
                    <a:pt x="8026" y="4485"/>
                  </a:lnTo>
                  <a:lnTo>
                    <a:pt x="8018" y="4484"/>
                  </a:lnTo>
                  <a:lnTo>
                    <a:pt x="8012" y="4484"/>
                  </a:lnTo>
                  <a:lnTo>
                    <a:pt x="8005" y="4484"/>
                  </a:lnTo>
                  <a:lnTo>
                    <a:pt x="7995" y="4484"/>
                  </a:lnTo>
                  <a:lnTo>
                    <a:pt x="7986" y="4481"/>
                  </a:lnTo>
                  <a:lnTo>
                    <a:pt x="7977" y="4478"/>
                  </a:lnTo>
                  <a:lnTo>
                    <a:pt x="7969" y="4473"/>
                  </a:lnTo>
                  <a:lnTo>
                    <a:pt x="7963" y="4470"/>
                  </a:lnTo>
                  <a:lnTo>
                    <a:pt x="7954" y="4466"/>
                  </a:lnTo>
                  <a:lnTo>
                    <a:pt x="7941" y="4462"/>
                  </a:lnTo>
                  <a:lnTo>
                    <a:pt x="7932" y="4462"/>
                  </a:lnTo>
                  <a:lnTo>
                    <a:pt x="7924" y="4462"/>
                  </a:lnTo>
                  <a:lnTo>
                    <a:pt x="7918" y="4465"/>
                  </a:lnTo>
                  <a:lnTo>
                    <a:pt x="7912" y="4467"/>
                  </a:lnTo>
                  <a:lnTo>
                    <a:pt x="7907" y="4470"/>
                  </a:lnTo>
                  <a:lnTo>
                    <a:pt x="7905" y="4473"/>
                  </a:lnTo>
                  <a:lnTo>
                    <a:pt x="7903" y="4477"/>
                  </a:lnTo>
                  <a:lnTo>
                    <a:pt x="7903" y="4480"/>
                  </a:lnTo>
                  <a:lnTo>
                    <a:pt x="7904" y="4484"/>
                  </a:lnTo>
                  <a:lnTo>
                    <a:pt x="7906" y="4486"/>
                  </a:lnTo>
                  <a:lnTo>
                    <a:pt x="7910" y="4490"/>
                  </a:lnTo>
                  <a:lnTo>
                    <a:pt x="7913" y="4491"/>
                  </a:lnTo>
                  <a:lnTo>
                    <a:pt x="7923" y="4496"/>
                  </a:lnTo>
                  <a:lnTo>
                    <a:pt x="7932" y="4499"/>
                  </a:lnTo>
                  <a:lnTo>
                    <a:pt x="7936" y="4503"/>
                  </a:lnTo>
                  <a:lnTo>
                    <a:pt x="7937" y="4508"/>
                  </a:lnTo>
                  <a:lnTo>
                    <a:pt x="7936" y="4514"/>
                  </a:lnTo>
                  <a:lnTo>
                    <a:pt x="7935" y="4519"/>
                  </a:lnTo>
                  <a:lnTo>
                    <a:pt x="7932" y="4525"/>
                  </a:lnTo>
                  <a:lnTo>
                    <a:pt x="7929" y="4530"/>
                  </a:lnTo>
                  <a:lnTo>
                    <a:pt x="7924" y="4535"/>
                  </a:lnTo>
                  <a:lnTo>
                    <a:pt x="7918" y="4537"/>
                  </a:lnTo>
                  <a:lnTo>
                    <a:pt x="7913" y="4540"/>
                  </a:lnTo>
                  <a:lnTo>
                    <a:pt x="7907" y="4541"/>
                  </a:lnTo>
                  <a:lnTo>
                    <a:pt x="7901" y="4541"/>
                  </a:lnTo>
                  <a:lnTo>
                    <a:pt x="7895" y="4540"/>
                  </a:lnTo>
                  <a:lnTo>
                    <a:pt x="7889" y="4538"/>
                  </a:lnTo>
                  <a:lnTo>
                    <a:pt x="7885" y="4537"/>
                  </a:lnTo>
                  <a:lnTo>
                    <a:pt x="7879" y="4534"/>
                  </a:lnTo>
                  <a:lnTo>
                    <a:pt x="7874" y="4530"/>
                  </a:lnTo>
                  <a:lnTo>
                    <a:pt x="7869" y="4528"/>
                  </a:lnTo>
                  <a:lnTo>
                    <a:pt x="7866" y="4527"/>
                  </a:lnTo>
                  <a:lnTo>
                    <a:pt x="7863" y="4529"/>
                  </a:lnTo>
                  <a:lnTo>
                    <a:pt x="7861" y="4531"/>
                  </a:lnTo>
                  <a:lnTo>
                    <a:pt x="7859" y="4534"/>
                  </a:lnTo>
                  <a:lnTo>
                    <a:pt x="7855" y="4537"/>
                  </a:lnTo>
                  <a:lnTo>
                    <a:pt x="7851" y="4538"/>
                  </a:lnTo>
                  <a:lnTo>
                    <a:pt x="7844" y="4540"/>
                  </a:lnTo>
                  <a:lnTo>
                    <a:pt x="7836" y="4538"/>
                  </a:lnTo>
                  <a:lnTo>
                    <a:pt x="7826" y="4537"/>
                  </a:lnTo>
                  <a:lnTo>
                    <a:pt x="7816" y="4537"/>
                  </a:lnTo>
                  <a:lnTo>
                    <a:pt x="7807" y="4540"/>
                  </a:lnTo>
                  <a:lnTo>
                    <a:pt x="7804" y="4541"/>
                  </a:lnTo>
                  <a:lnTo>
                    <a:pt x="7800" y="4543"/>
                  </a:lnTo>
                  <a:lnTo>
                    <a:pt x="7798" y="4546"/>
                  </a:lnTo>
                  <a:lnTo>
                    <a:pt x="7797" y="4548"/>
                  </a:lnTo>
                  <a:lnTo>
                    <a:pt x="7792" y="4558"/>
                  </a:lnTo>
                  <a:lnTo>
                    <a:pt x="7788" y="4571"/>
                  </a:lnTo>
                  <a:lnTo>
                    <a:pt x="7785" y="4584"/>
                  </a:lnTo>
                  <a:lnTo>
                    <a:pt x="7781" y="4596"/>
                  </a:lnTo>
                  <a:lnTo>
                    <a:pt x="7779" y="4600"/>
                  </a:lnTo>
                  <a:lnTo>
                    <a:pt x="7774" y="4606"/>
                  </a:lnTo>
                  <a:lnTo>
                    <a:pt x="7769" y="4612"/>
                  </a:lnTo>
                  <a:lnTo>
                    <a:pt x="7765" y="4619"/>
                  </a:lnTo>
                  <a:lnTo>
                    <a:pt x="7754" y="4630"/>
                  </a:lnTo>
                  <a:lnTo>
                    <a:pt x="7747" y="4638"/>
                  </a:lnTo>
                  <a:lnTo>
                    <a:pt x="7740" y="4653"/>
                  </a:lnTo>
                  <a:lnTo>
                    <a:pt x="7733" y="4664"/>
                  </a:lnTo>
                  <a:lnTo>
                    <a:pt x="7730" y="4670"/>
                  </a:lnTo>
                  <a:lnTo>
                    <a:pt x="7727" y="4674"/>
                  </a:lnTo>
                  <a:lnTo>
                    <a:pt x="7724" y="4675"/>
                  </a:lnTo>
                  <a:lnTo>
                    <a:pt x="7722" y="4674"/>
                  </a:lnTo>
                  <a:lnTo>
                    <a:pt x="7718" y="4673"/>
                  </a:lnTo>
                  <a:lnTo>
                    <a:pt x="7716" y="4670"/>
                  </a:lnTo>
                  <a:lnTo>
                    <a:pt x="7705" y="4660"/>
                  </a:lnTo>
                  <a:lnTo>
                    <a:pt x="7696" y="4650"/>
                  </a:lnTo>
                  <a:lnTo>
                    <a:pt x="7692" y="4647"/>
                  </a:lnTo>
                  <a:lnTo>
                    <a:pt x="7690" y="4644"/>
                  </a:lnTo>
                  <a:lnTo>
                    <a:pt x="7685" y="4644"/>
                  </a:lnTo>
                  <a:lnTo>
                    <a:pt x="7680" y="4645"/>
                  </a:lnTo>
                  <a:lnTo>
                    <a:pt x="7672" y="4648"/>
                  </a:lnTo>
                  <a:lnTo>
                    <a:pt x="7664" y="4650"/>
                  </a:lnTo>
                  <a:lnTo>
                    <a:pt x="7654" y="4653"/>
                  </a:lnTo>
                  <a:lnTo>
                    <a:pt x="7643" y="4654"/>
                  </a:lnTo>
                  <a:lnTo>
                    <a:pt x="7639" y="4655"/>
                  </a:lnTo>
                  <a:lnTo>
                    <a:pt x="7633" y="4657"/>
                  </a:lnTo>
                  <a:lnTo>
                    <a:pt x="7627" y="4661"/>
                  </a:lnTo>
                  <a:lnTo>
                    <a:pt x="7620" y="4667"/>
                  </a:lnTo>
                  <a:lnTo>
                    <a:pt x="7605" y="4683"/>
                  </a:lnTo>
                  <a:lnTo>
                    <a:pt x="7590" y="4703"/>
                  </a:lnTo>
                  <a:lnTo>
                    <a:pt x="7574" y="4722"/>
                  </a:lnTo>
                  <a:lnTo>
                    <a:pt x="7563" y="4735"/>
                  </a:lnTo>
                  <a:lnTo>
                    <a:pt x="7548" y="4750"/>
                  </a:lnTo>
                  <a:lnTo>
                    <a:pt x="7533" y="4764"/>
                  </a:lnTo>
                  <a:lnTo>
                    <a:pt x="7524" y="4773"/>
                  </a:lnTo>
                  <a:lnTo>
                    <a:pt x="7517" y="4777"/>
                  </a:lnTo>
                  <a:lnTo>
                    <a:pt x="7515" y="4777"/>
                  </a:lnTo>
                  <a:lnTo>
                    <a:pt x="7511" y="4776"/>
                  </a:lnTo>
                  <a:lnTo>
                    <a:pt x="7508" y="4774"/>
                  </a:lnTo>
                  <a:lnTo>
                    <a:pt x="7503" y="4769"/>
                  </a:lnTo>
                  <a:lnTo>
                    <a:pt x="7501" y="4767"/>
                  </a:lnTo>
                  <a:lnTo>
                    <a:pt x="7500" y="4766"/>
                  </a:lnTo>
                  <a:lnTo>
                    <a:pt x="7496" y="4764"/>
                  </a:lnTo>
                  <a:lnTo>
                    <a:pt x="7494" y="4764"/>
                  </a:lnTo>
                  <a:lnTo>
                    <a:pt x="7491" y="4764"/>
                  </a:lnTo>
                  <a:lnTo>
                    <a:pt x="7488" y="4767"/>
                  </a:lnTo>
                  <a:lnTo>
                    <a:pt x="7483" y="4769"/>
                  </a:lnTo>
                  <a:lnTo>
                    <a:pt x="7478" y="4773"/>
                  </a:lnTo>
                  <a:lnTo>
                    <a:pt x="7467" y="4781"/>
                  </a:lnTo>
                  <a:lnTo>
                    <a:pt x="7456" y="4790"/>
                  </a:lnTo>
                  <a:lnTo>
                    <a:pt x="7445" y="4798"/>
                  </a:lnTo>
                  <a:lnTo>
                    <a:pt x="7437" y="4802"/>
                  </a:lnTo>
                  <a:lnTo>
                    <a:pt x="7421" y="4811"/>
                  </a:lnTo>
                  <a:lnTo>
                    <a:pt x="7398" y="4821"/>
                  </a:lnTo>
                  <a:lnTo>
                    <a:pt x="7377" y="4833"/>
                  </a:lnTo>
                  <a:lnTo>
                    <a:pt x="7362" y="4843"/>
                  </a:lnTo>
                  <a:lnTo>
                    <a:pt x="7357" y="4846"/>
                  </a:lnTo>
                  <a:lnTo>
                    <a:pt x="7356" y="4852"/>
                  </a:lnTo>
                  <a:lnTo>
                    <a:pt x="7354" y="4857"/>
                  </a:lnTo>
                  <a:lnTo>
                    <a:pt x="7354" y="4863"/>
                  </a:lnTo>
                  <a:lnTo>
                    <a:pt x="7356" y="4875"/>
                  </a:lnTo>
                  <a:lnTo>
                    <a:pt x="7357" y="4886"/>
                  </a:lnTo>
                  <a:lnTo>
                    <a:pt x="7356" y="4890"/>
                  </a:lnTo>
                  <a:lnTo>
                    <a:pt x="7353" y="4895"/>
                  </a:lnTo>
                  <a:lnTo>
                    <a:pt x="7349" y="4899"/>
                  </a:lnTo>
                  <a:lnTo>
                    <a:pt x="7344" y="4903"/>
                  </a:lnTo>
                  <a:lnTo>
                    <a:pt x="7334" y="4909"/>
                  </a:lnTo>
                  <a:lnTo>
                    <a:pt x="7325" y="4913"/>
                  </a:lnTo>
                  <a:lnTo>
                    <a:pt x="7318" y="4915"/>
                  </a:lnTo>
                  <a:lnTo>
                    <a:pt x="7311" y="4919"/>
                  </a:lnTo>
                  <a:lnTo>
                    <a:pt x="7305" y="4925"/>
                  </a:lnTo>
                  <a:lnTo>
                    <a:pt x="7300" y="4933"/>
                  </a:lnTo>
                  <a:lnTo>
                    <a:pt x="7295" y="4943"/>
                  </a:lnTo>
                  <a:lnTo>
                    <a:pt x="7289" y="4954"/>
                  </a:lnTo>
                  <a:lnTo>
                    <a:pt x="7282" y="4968"/>
                  </a:lnTo>
                  <a:lnTo>
                    <a:pt x="7271" y="4981"/>
                  </a:lnTo>
                  <a:lnTo>
                    <a:pt x="7267" y="4988"/>
                  </a:lnTo>
                  <a:lnTo>
                    <a:pt x="7263" y="4995"/>
                  </a:lnTo>
                  <a:lnTo>
                    <a:pt x="7261" y="5002"/>
                  </a:lnTo>
                  <a:lnTo>
                    <a:pt x="7259" y="5009"/>
                  </a:lnTo>
                  <a:lnTo>
                    <a:pt x="7259" y="5021"/>
                  </a:lnTo>
                  <a:lnTo>
                    <a:pt x="7261" y="5033"/>
                  </a:lnTo>
                  <a:lnTo>
                    <a:pt x="7259" y="5037"/>
                  </a:lnTo>
                  <a:lnTo>
                    <a:pt x="7257" y="5040"/>
                  </a:lnTo>
                  <a:lnTo>
                    <a:pt x="7253" y="5041"/>
                  </a:lnTo>
                  <a:lnTo>
                    <a:pt x="7250" y="5042"/>
                  </a:lnTo>
                  <a:lnTo>
                    <a:pt x="7240" y="5041"/>
                  </a:lnTo>
                  <a:lnTo>
                    <a:pt x="7232" y="5039"/>
                  </a:lnTo>
                  <a:lnTo>
                    <a:pt x="7228" y="5037"/>
                  </a:lnTo>
                  <a:lnTo>
                    <a:pt x="7226" y="5034"/>
                  </a:lnTo>
                  <a:lnTo>
                    <a:pt x="7225" y="5032"/>
                  </a:lnTo>
                  <a:lnTo>
                    <a:pt x="7224" y="5027"/>
                  </a:lnTo>
                  <a:lnTo>
                    <a:pt x="7224" y="5017"/>
                  </a:lnTo>
                  <a:lnTo>
                    <a:pt x="7224" y="5004"/>
                  </a:lnTo>
                  <a:lnTo>
                    <a:pt x="7223" y="4997"/>
                  </a:lnTo>
                  <a:lnTo>
                    <a:pt x="7221" y="4991"/>
                  </a:lnTo>
                  <a:lnTo>
                    <a:pt x="7219" y="4984"/>
                  </a:lnTo>
                  <a:lnTo>
                    <a:pt x="7217" y="4978"/>
                  </a:lnTo>
                  <a:lnTo>
                    <a:pt x="7209" y="4965"/>
                  </a:lnTo>
                  <a:lnTo>
                    <a:pt x="7200" y="4950"/>
                  </a:lnTo>
                  <a:lnTo>
                    <a:pt x="7190" y="4933"/>
                  </a:lnTo>
                  <a:lnTo>
                    <a:pt x="7181" y="4916"/>
                  </a:lnTo>
                  <a:lnTo>
                    <a:pt x="7171" y="4902"/>
                  </a:lnTo>
                  <a:lnTo>
                    <a:pt x="7163" y="4888"/>
                  </a:lnTo>
                  <a:lnTo>
                    <a:pt x="7157" y="4876"/>
                  </a:lnTo>
                  <a:lnTo>
                    <a:pt x="7155" y="4864"/>
                  </a:lnTo>
                  <a:lnTo>
                    <a:pt x="7152" y="4852"/>
                  </a:lnTo>
                  <a:lnTo>
                    <a:pt x="7150" y="4840"/>
                  </a:lnTo>
                  <a:lnTo>
                    <a:pt x="7148" y="4836"/>
                  </a:lnTo>
                  <a:lnTo>
                    <a:pt x="7145" y="4832"/>
                  </a:lnTo>
                  <a:lnTo>
                    <a:pt x="7141" y="4830"/>
                  </a:lnTo>
                  <a:lnTo>
                    <a:pt x="7136" y="4827"/>
                  </a:lnTo>
                  <a:lnTo>
                    <a:pt x="7124" y="4826"/>
                  </a:lnTo>
                  <a:lnTo>
                    <a:pt x="7111" y="4826"/>
                  </a:lnTo>
                  <a:lnTo>
                    <a:pt x="7104" y="4826"/>
                  </a:lnTo>
                  <a:lnTo>
                    <a:pt x="7097" y="4825"/>
                  </a:lnTo>
                  <a:lnTo>
                    <a:pt x="7091" y="4824"/>
                  </a:lnTo>
                  <a:lnTo>
                    <a:pt x="7085" y="4821"/>
                  </a:lnTo>
                  <a:lnTo>
                    <a:pt x="7079" y="4819"/>
                  </a:lnTo>
                  <a:lnTo>
                    <a:pt x="7073" y="4815"/>
                  </a:lnTo>
                  <a:lnTo>
                    <a:pt x="7068" y="4809"/>
                  </a:lnTo>
                  <a:lnTo>
                    <a:pt x="7064" y="4804"/>
                  </a:lnTo>
                  <a:lnTo>
                    <a:pt x="7057" y="4789"/>
                  </a:lnTo>
                  <a:lnTo>
                    <a:pt x="7051" y="4774"/>
                  </a:lnTo>
                  <a:lnTo>
                    <a:pt x="7048" y="4767"/>
                  </a:lnTo>
                  <a:lnTo>
                    <a:pt x="7045" y="4762"/>
                  </a:lnTo>
                  <a:lnTo>
                    <a:pt x="7044" y="4761"/>
                  </a:lnTo>
                  <a:lnTo>
                    <a:pt x="7042" y="4761"/>
                  </a:lnTo>
                  <a:lnTo>
                    <a:pt x="7038" y="4768"/>
                  </a:lnTo>
                  <a:lnTo>
                    <a:pt x="7031" y="4779"/>
                  </a:lnTo>
                  <a:lnTo>
                    <a:pt x="7019" y="4792"/>
                  </a:lnTo>
                  <a:lnTo>
                    <a:pt x="7006" y="4804"/>
                  </a:lnTo>
                  <a:lnTo>
                    <a:pt x="6993" y="4815"/>
                  </a:lnTo>
                  <a:lnTo>
                    <a:pt x="6982" y="4825"/>
                  </a:lnTo>
                  <a:lnTo>
                    <a:pt x="6978" y="4831"/>
                  </a:lnTo>
                  <a:lnTo>
                    <a:pt x="6973" y="4836"/>
                  </a:lnTo>
                  <a:lnTo>
                    <a:pt x="6971" y="4840"/>
                  </a:lnTo>
                  <a:lnTo>
                    <a:pt x="6969" y="4844"/>
                  </a:lnTo>
                  <a:lnTo>
                    <a:pt x="6969" y="4849"/>
                  </a:lnTo>
                  <a:lnTo>
                    <a:pt x="6971" y="4852"/>
                  </a:lnTo>
                  <a:lnTo>
                    <a:pt x="6972" y="4855"/>
                  </a:lnTo>
                  <a:lnTo>
                    <a:pt x="6974" y="4857"/>
                  </a:lnTo>
                  <a:lnTo>
                    <a:pt x="6979" y="4863"/>
                  </a:lnTo>
                  <a:lnTo>
                    <a:pt x="6986" y="4870"/>
                  </a:lnTo>
                  <a:lnTo>
                    <a:pt x="6993" y="4877"/>
                  </a:lnTo>
                  <a:lnTo>
                    <a:pt x="6999" y="4887"/>
                  </a:lnTo>
                  <a:lnTo>
                    <a:pt x="7004" y="4897"/>
                  </a:lnTo>
                  <a:lnTo>
                    <a:pt x="7007" y="4908"/>
                  </a:lnTo>
                  <a:lnTo>
                    <a:pt x="7009" y="4914"/>
                  </a:lnTo>
                  <a:lnTo>
                    <a:pt x="7009" y="4920"/>
                  </a:lnTo>
                  <a:lnTo>
                    <a:pt x="7007" y="4927"/>
                  </a:lnTo>
                  <a:lnTo>
                    <a:pt x="7006" y="4933"/>
                  </a:lnTo>
                  <a:lnTo>
                    <a:pt x="7004" y="4947"/>
                  </a:lnTo>
                  <a:lnTo>
                    <a:pt x="7003" y="4960"/>
                  </a:lnTo>
                  <a:lnTo>
                    <a:pt x="7003" y="4974"/>
                  </a:lnTo>
                  <a:lnTo>
                    <a:pt x="7004" y="4985"/>
                  </a:lnTo>
                  <a:lnTo>
                    <a:pt x="7005" y="4991"/>
                  </a:lnTo>
                  <a:lnTo>
                    <a:pt x="7005" y="4997"/>
                  </a:lnTo>
                  <a:lnTo>
                    <a:pt x="7005" y="5003"/>
                  </a:lnTo>
                  <a:lnTo>
                    <a:pt x="7004" y="5008"/>
                  </a:lnTo>
                  <a:lnTo>
                    <a:pt x="7000" y="5019"/>
                  </a:lnTo>
                  <a:lnTo>
                    <a:pt x="6999" y="5029"/>
                  </a:lnTo>
                  <a:lnTo>
                    <a:pt x="7000" y="5040"/>
                  </a:lnTo>
                  <a:lnTo>
                    <a:pt x="6999" y="5056"/>
                  </a:lnTo>
                  <a:lnTo>
                    <a:pt x="6999" y="5064"/>
                  </a:lnTo>
                  <a:lnTo>
                    <a:pt x="6999" y="5069"/>
                  </a:lnTo>
                  <a:lnTo>
                    <a:pt x="6999" y="5071"/>
                  </a:lnTo>
                  <a:lnTo>
                    <a:pt x="7000" y="5073"/>
                  </a:lnTo>
                  <a:lnTo>
                    <a:pt x="7005" y="5075"/>
                  </a:lnTo>
                  <a:lnTo>
                    <a:pt x="7016" y="5079"/>
                  </a:lnTo>
                  <a:lnTo>
                    <a:pt x="7022" y="5083"/>
                  </a:lnTo>
                  <a:lnTo>
                    <a:pt x="7028" y="5088"/>
                  </a:lnTo>
                  <a:lnTo>
                    <a:pt x="7031" y="5092"/>
                  </a:lnTo>
                  <a:lnTo>
                    <a:pt x="7034" y="5097"/>
                  </a:lnTo>
                  <a:lnTo>
                    <a:pt x="7035" y="5102"/>
                  </a:lnTo>
                  <a:lnTo>
                    <a:pt x="7036" y="5107"/>
                  </a:lnTo>
                  <a:lnTo>
                    <a:pt x="7035" y="5111"/>
                  </a:lnTo>
                  <a:lnTo>
                    <a:pt x="7034" y="5115"/>
                  </a:lnTo>
                  <a:lnTo>
                    <a:pt x="7031" y="5119"/>
                  </a:lnTo>
                  <a:lnTo>
                    <a:pt x="7031" y="5122"/>
                  </a:lnTo>
                  <a:lnTo>
                    <a:pt x="7031" y="5126"/>
                  </a:lnTo>
                  <a:lnTo>
                    <a:pt x="7032" y="5129"/>
                  </a:lnTo>
                  <a:lnTo>
                    <a:pt x="7035" y="5138"/>
                  </a:lnTo>
                  <a:lnTo>
                    <a:pt x="7039" y="5147"/>
                  </a:lnTo>
                  <a:lnTo>
                    <a:pt x="7041" y="5153"/>
                  </a:lnTo>
                  <a:lnTo>
                    <a:pt x="7042" y="5158"/>
                  </a:lnTo>
                  <a:lnTo>
                    <a:pt x="7041" y="5164"/>
                  </a:lnTo>
                  <a:lnTo>
                    <a:pt x="7039" y="5168"/>
                  </a:lnTo>
                  <a:lnTo>
                    <a:pt x="7038" y="5172"/>
                  </a:lnTo>
                  <a:lnTo>
                    <a:pt x="7036" y="5177"/>
                  </a:lnTo>
                  <a:lnTo>
                    <a:pt x="7034" y="5179"/>
                  </a:lnTo>
                  <a:lnTo>
                    <a:pt x="7030" y="5182"/>
                  </a:lnTo>
                  <a:lnTo>
                    <a:pt x="7025" y="5186"/>
                  </a:lnTo>
                  <a:lnTo>
                    <a:pt x="7020" y="5191"/>
                  </a:lnTo>
                  <a:lnTo>
                    <a:pt x="7019" y="5195"/>
                  </a:lnTo>
                  <a:lnTo>
                    <a:pt x="7019" y="5198"/>
                  </a:lnTo>
                  <a:lnTo>
                    <a:pt x="7019" y="5202"/>
                  </a:lnTo>
                  <a:lnTo>
                    <a:pt x="7022" y="5205"/>
                  </a:lnTo>
                  <a:lnTo>
                    <a:pt x="7023" y="5209"/>
                  </a:lnTo>
                  <a:lnTo>
                    <a:pt x="7025" y="5212"/>
                  </a:lnTo>
                  <a:lnTo>
                    <a:pt x="7025" y="5216"/>
                  </a:lnTo>
                  <a:lnTo>
                    <a:pt x="7025" y="5220"/>
                  </a:lnTo>
                  <a:lnTo>
                    <a:pt x="7024" y="5222"/>
                  </a:lnTo>
                  <a:lnTo>
                    <a:pt x="7020" y="5225"/>
                  </a:lnTo>
                  <a:lnTo>
                    <a:pt x="7017" y="5229"/>
                  </a:lnTo>
                  <a:lnTo>
                    <a:pt x="7012" y="5233"/>
                  </a:lnTo>
                  <a:lnTo>
                    <a:pt x="6999" y="5240"/>
                  </a:lnTo>
                  <a:lnTo>
                    <a:pt x="6982" y="5246"/>
                  </a:lnTo>
                  <a:lnTo>
                    <a:pt x="6962" y="5250"/>
                  </a:lnTo>
                  <a:lnTo>
                    <a:pt x="6942" y="5255"/>
                  </a:lnTo>
                  <a:lnTo>
                    <a:pt x="6931" y="5256"/>
                  </a:lnTo>
                  <a:lnTo>
                    <a:pt x="6922" y="5258"/>
                  </a:lnTo>
                  <a:lnTo>
                    <a:pt x="6912" y="5258"/>
                  </a:lnTo>
                  <a:lnTo>
                    <a:pt x="6904" y="5256"/>
                  </a:lnTo>
                  <a:lnTo>
                    <a:pt x="6897" y="5254"/>
                  </a:lnTo>
                  <a:lnTo>
                    <a:pt x="6890" y="5252"/>
                  </a:lnTo>
                  <a:lnTo>
                    <a:pt x="6883" y="5248"/>
                  </a:lnTo>
                  <a:lnTo>
                    <a:pt x="6877" y="5245"/>
                  </a:lnTo>
                  <a:lnTo>
                    <a:pt x="6871" y="5241"/>
                  </a:lnTo>
                  <a:lnTo>
                    <a:pt x="6865" y="5240"/>
                  </a:lnTo>
                  <a:lnTo>
                    <a:pt x="6858" y="5240"/>
                  </a:lnTo>
                  <a:lnTo>
                    <a:pt x="6849" y="5240"/>
                  </a:lnTo>
                  <a:lnTo>
                    <a:pt x="6833" y="5243"/>
                  </a:lnTo>
                  <a:lnTo>
                    <a:pt x="6814" y="5246"/>
                  </a:lnTo>
                  <a:lnTo>
                    <a:pt x="6796" y="5246"/>
                  </a:lnTo>
                  <a:lnTo>
                    <a:pt x="6782" y="5246"/>
                  </a:lnTo>
                  <a:lnTo>
                    <a:pt x="6768" y="5246"/>
                  </a:lnTo>
                  <a:lnTo>
                    <a:pt x="6755" y="5247"/>
                  </a:lnTo>
                  <a:lnTo>
                    <a:pt x="6749" y="5248"/>
                  </a:lnTo>
                  <a:lnTo>
                    <a:pt x="6743" y="5250"/>
                  </a:lnTo>
                  <a:lnTo>
                    <a:pt x="6739" y="5254"/>
                  </a:lnTo>
                  <a:lnTo>
                    <a:pt x="6734" y="5258"/>
                  </a:lnTo>
                  <a:lnTo>
                    <a:pt x="6729" y="5261"/>
                  </a:lnTo>
                  <a:lnTo>
                    <a:pt x="6726" y="5264"/>
                  </a:lnTo>
                  <a:lnTo>
                    <a:pt x="6722" y="5265"/>
                  </a:lnTo>
                  <a:lnTo>
                    <a:pt x="6719" y="5266"/>
                  </a:lnTo>
                  <a:lnTo>
                    <a:pt x="6716" y="5265"/>
                  </a:lnTo>
                  <a:lnTo>
                    <a:pt x="6714" y="5264"/>
                  </a:lnTo>
                  <a:lnTo>
                    <a:pt x="6711" y="5260"/>
                  </a:lnTo>
                  <a:lnTo>
                    <a:pt x="6710" y="5258"/>
                  </a:lnTo>
                  <a:lnTo>
                    <a:pt x="6709" y="5249"/>
                  </a:lnTo>
                  <a:lnTo>
                    <a:pt x="6708" y="5239"/>
                  </a:lnTo>
                  <a:lnTo>
                    <a:pt x="6708" y="5230"/>
                  </a:lnTo>
                  <a:lnTo>
                    <a:pt x="6707" y="5223"/>
                  </a:lnTo>
                  <a:lnTo>
                    <a:pt x="6703" y="5220"/>
                  </a:lnTo>
                  <a:lnTo>
                    <a:pt x="6696" y="5215"/>
                  </a:lnTo>
                  <a:lnTo>
                    <a:pt x="6692" y="5212"/>
                  </a:lnTo>
                  <a:lnTo>
                    <a:pt x="6690" y="5210"/>
                  </a:lnTo>
                  <a:lnTo>
                    <a:pt x="6688" y="5208"/>
                  </a:lnTo>
                  <a:lnTo>
                    <a:pt x="6686" y="5204"/>
                  </a:lnTo>
                  <a:lnTo>
                    <a:pt x="6686" y="5198"/>
                  </a:lnTo>
                  <a:lnTo>
                    <a:pt x="6688" y="5190"/>
                  </a:lnTo>
                  <a:lnTo>
                    <a:pt x="6690" y="5180"/>
                  </a:lnTo>
                  <a:lnTo>
                    <a:pt x="6689" y="5172"/>
                  </a:lnTo>
                  <a:lnTo>
                    <a:pt x="6688" y="5167"/>
                  </a:lnTo>
                  <a:lnTo>
                    <a:pt x="6686" y="5161"/>
                  </a:lnTo>
                  <a:lnTo>
                    <a:pt x="6684" y="5157"/>
                  </a:lnTo>
                  <a:lnTo>
                    <a:pt x="6679" y="5151"/>
                  </a:lnTo>
                  <a:lnTo>
                    <a:pt x="6669" y="5138"/>
                  </a:lnTo>
                  <a:lnTo>
                    <a:pt x="6657" y="5126"/>
                  </a:lnTo>
                  <a:lnTo>
                    <a:pt x="6645" y="5114"/>
                  </a:lnTo>
                  <a:lnTo>
                    <a:pt x="6635" y="5103"/>
                  </a:lnTo>
                  <a:lnTo>
                    <a:pt x="6631" y="5098"/>
                  </a:lnTo>
                  <a:lnTo>
                    <a:pt x="6627" y="5094"/>
                  </a:lnTo>
                  <a:lnTo>
                    <a:pt x="6625" y="5088"/>
                  </a:lnTo>
                  <a:lnTo>
                    <a:pt x="6622" y="5082"/>
                  </a:lnTo>
                  <a:lnTo>
                    <a:pt x="6621" y="5076"/>
                  </a:lnTo>
                  <a:lnTo>
                    <a:pt x="6621" y="5070"/>
                  </a:lnTo>
                  <a:lnTo>
                    <a:pt x="6621" y="5064"/>
                  </a:lnTo>
                  <a:lnTo>
                    <a:pt x="6623" y="5059"/>
                  </a:lnTo>
                  <a:lnTo>
                    <a:pt x="6626" y="5056"/>
                  </a:lnTo>
                  <a:lnTo>
                    <a:pt x="6629" y="5052"/>
                  </a:lnTo>
                  <a:lnTo>
                    <a:pt x="6632" y="5051"/>
                  </a:lnTo>
                  <a:lnTo>
                    <a:pt x="6635" y="5051"/>
                  </a:lnTo>
                  <a:lnTo>
                    <a:pt x="6644" y="5054"/>
                  </a:lnTo>
                  <a:lnTo>
                    <a:pt x="6651" y="5059"/>
                  </a:lnTo>
                  <a:lnTo>
                    <a:pt x="6659" y="5064"/>
                  </a:lnTo>
                  <a:lnTo>
                    <a:pt x="6667" y="5066"/>
                  </a:lnTo>
                  <a:lnTo>
                    <a:pt x="6671" y="5066"/>
                  </a:lnTo>
                  <a:lnTo>
                    <a:pt x="6673" y="5066"/>
                  </a:lnTo>
                  <a:lnTo>
                    <a:pt x="6677" y="5064"/>
                  </a:lnTo>
                  <a:lnTo>
                    <a:pt x="6679" y="5060"/>
                  </a:lnTo>
                  <a:lnTo>
                    <a:pt x="6683" y="5052"/>
                  </a:lnTo>
                  <a:lnTo>
                    <a:pt x="6684" y="5041"/>
                  </a:lnTo>
                  <a:lnTo>
                    <a:pt x="6685" y="5035"/>
                  </a:lnTo>
                  <a:lnTo>
                    <a:pt x="6684" y="5031"/>
                  </a:lnTo>
                  <a:lnTo>
                    <a:pt x="6684" y="5026"/>
                  </a:lnTo>
                  <a:lnTo>
                    <a:pt x="6682" y="5022"/>
                  </a:lnTo>
                  <a:lnTo>
                    <a:pt x="6678" y="5016"/>
                  </a:lnTo>
                  <a:lnTo>
                    <a:pt x="6676" y="5012"/>
                  </a:lnTo>
                  <a:lnTo>
                    <a:pt x="6673" y="5004"/>
                  </a:lnTo>
                  <a:lnTo>
                    <a:pt x="6673" y="4996"/>
                  </a:lnTo>
                  <a:lnTo>
                    <a:pt x="6675" y="4988"/>
                  </a:lnTo>
                  <a:lnTo>
                    <a:pt x="6675" y="4979"/>
                  </a:lnTo>
                  <a:lnTo>
                    <a:pt x="6673" y="4970"/>
                  </a:lnTo>
                  <a:lnTo>
                    <a:pt x="6672" y="4957"/>
                  </a:lnTo>
                  <a:lnTo>
                    <a:pt x="6671" y="4950"/>
                  </a:lnTo>
                  <a:lnTo>
                    <a:pt x="6669" y="4944"/>
                  </a:lnTo>
                  <a:lnTo>
                    <a:pt x="6665" y="4939"/>
                  </a:lnTo>
                  <a:lnTo>
                    <a:pt x="6660" y="4935"/>
                  </a:lnTo>
                  <a:lnTo>
                    <a:pt x="6656" y="4934"/>
                  </a:lnTo>
                  <a:lnTo>
                    <a:pt x="6651" y="4934"/>
                  </a:lnTo>
                  <a:lnTo>
                    <a:pt x="6646" y="4935"/>
                  </a:lnTo>
                  <a:lnTo>
                    <a:pt x="6640" y="4938"/>
                  </a:lnTo>
                  <a:lnTo>
                    <a:pt x="6635" y="4940"/>
                  </a:lnTo>
                  <a:lnTo>
                    <a:pt x="6631" y="4941"/>
                  </a:lnTo>
                  <a:lnTo>
                    <a:pt x="6626" y="4940"/>
                  </a:lnTo>
                  <a:lnTo>
                    <a:pt x="6621" y="4939"/>
                  </a:lnTo>
                  <a:lnTo>
                    <a:pt x="6617" y="4935"/>
                  </a:lnTo>
                  <a:lnTo>
                    <a:pt x="6614" y="4931"/>
                  </a:lnTo>
                  <a:lnTo>
                    <a:pt x="6610" y="4926"/>
                  </a:lnTo>
                  <a:lnTo>
                    <a:pt x="6608" y="4919"/>
                  </a:lnTo>
                  <a:lnTo>
                    <a:pt x="6606" y="4912"/>
                  </a:lnTo>
                  <a:lnTo>
                    <a:pt x="6603" y="4906"/>
                  </a:lnTo>
                  <a:lnTo>
                    <a:pt x="6600" y="4900"/>
                  </a:lnTo>
                  <a:lnTo>
                    <a:pt x="6595" y="4896"/>
                  </a:lnTo>
                  <a:lnTo>
                    <a:pt x="6587" y="4889"/>
                  </a:lnTo>
                  <a:lnTo>
                    <a:pt x="6578" y="4884"/>
                  </a:lnTo>
                  <a:lnTo>
                    <a:pt x="6571" y="4882"/>
                  </a:lnTo>
                  <a:lnTo>
                    <a:pt x="6565" y="4878"/>
                  </a:lnTo>
                  <a:lnTo>
                    <a:pt x="6563" y="4876"/>
                  </a:lnTo>
                  <a:lnTo>
                    <a:pt x="6562" y="4875"/>
                  </a:lnTo>
                  <a:lnTo>
                    <a:pt x="6563" y="4872"/>
                  </a:lnTo>
                  <a:lnTo>
                    <a:pt x="6564" y="4869"/>
                  </a:lnTo>
                  <a:lnTo>
                    <a:pt x="6569" y="4864"/>
                  </a:lnTo>
                  <a:lnTo>
                    <a:pt x="6573" y="4858"/>
                  </a:lnTo>
                  <a:lnTo>
                    <a:pt x="6575" y="4856"/>
                  </a:lnTo>
                  <a:lnTo>
                    <a:pt x="6577" y="4852"/>
                  </a:lnTo>
                  <a:lnTo>
                    <a:pt x="6578" y="4848"/>
                  </a:lnTo>
                  <a:lnTo>
                    <a:pt x="6579" y="4843"/>
                  </a:lnTo>
                  <a:lnTo>
                    <a:pt x="6579" y="4838"/>
                  </a:lnTo>
                  <a:lnTo>
                    <a:pt x="6579" y="4833"/>
                  </a:lnTo>
                  <a:lnTo>
                    <a:pt x="6578" y="4829"/>
                  </a:lnTo>
                  <a:lnTo>
                    <a:pt x="6576" y="4823"/>
                  </a:lnTo>
                  <a:lnTo>
                    <a:pt x="6572" y="4818"/>
                  </a:lnTo>
                  <a:lnTo>
                    <a:pt x="6569" y="4812"/>
                  </a:lnTo>
                  <a:lnTo>
                    <a:pt x="6565" y="4806"/>
                  </a:lnTo>
                  <a:lnTo>
                    <a:pt x="6559" y="4800"/>
                  </a:lnTo>
                  <a:lnTo>
                    <a:pt x="6547" y="4787"/>
                  </a:lnTo>
                  <a:lnTo>
                    <a:pt x="6537" y="4771"/>
                  </a:lnTo>
                  <a:lnTo>
                    <a:pt x="6525" y="4756"/>
                  </a:lnTo>
                  <a:lnTo>
                    <a:pt x="6516" y="4741"/>
                  </a:lnTo>
                  <a:lnTo>
                    <a:pt x="6512" y="4735"/>
                  </a:lnTo>
                  <a:lnTo>
                    <a:pt x="6507" y="4730"/>
                  </a:lnTo>
                  <a:lnTo>
                    <a:pt x="6502" y="4725"/>
                  </a:lnTo>
                  <a:lnTo>
                    <a:pt x="6496" y="4723"/>
                  </a:lnTo>
                  <a:lnTo>
                    <a:pt x="6489" y="4722"/>
                  </a:lnTo>
                  <a:lnTo>
                    <a:pt x="6481" y="4722"/>
                  </a:lnTo>
                  <a:lnTo>
                    <a:pt x="6471" y="4724"/>
                  </a:lnTo>
                  <a:lnTo>
                    <a:pt x="6461" y="4727"/>
                  </a:lnTo>
                  <a:lnTo>
                    <a:pt x="6449" y="4731"/>
                  </a:lnTo>
                  <a:lnTo>
                    <a:pt x="6440" y="4733"/>
                  </a:lnTo>
                  <a:lnTo>
                    <a:pt x="6432" y="4735"/>
                  </a:lnTo>
                  <a:lnTo>
                    <a:pt x="6425" y="4736"/>
                  </a:lnTo>
                  <a:lnTo>
                    <a:pt x="6412" y="4736"/>
                  </a:lnTo>
                  <a:lnTo>
                    <a:pt x="6399" y="4738"/>
                  </a:lnTo>
                  <a:lnTo>
                    <a:pt x="6393" y="4739"/>
                  </a:lnTo>
                  <a:lnTo>
                    <a:pt x="6389" y="4742"/>
                  </a:lnTo>
                  <a:lnTo>
                    <a:pt x="6387" y="4746"/>
                  </a:lnTo>
                  <a:lnTo>
                    <a:pt x="6386" y="4751"/>
                  </a:lnTo>
                  <a:lnTo>
                    <a:pt x="6384" y="4761"/>
                  </a:lnTo>
                  <a:lnTo>
                    <a:pt x="6382" y="4773"/>
                  </a:lnTo>
                  <a:lnTo>
                    <a:pt x="6381" y="4775"/>
                  </a:lnTo>
                  <a:lnTo>
                    <a:pt x="6379" y="4777"/>
                  </a:lnTo>
                  <a:lnTo>
                    <a:pt x="6375" y="4780"/>
                  </a:lnTo>
                  <a:lnTo>
                    <a:pt x="6371" y="4781"/>
                  </a:lnTo>
                  <a:lnTo>
                    <a:pt x="6362" y="4785"/>
                  </a:lnTo>
                  <a:lnTo>
                    <a:pt x="6351" y="4788"/>
                  </a:lnTo>
                  <a:lnTo>
                    <a:pt x="6339" y="4790"/>
                  </a:lnTo>
                  <a:lnTo>
                    <a:pt x="6327" y="4792"/>
                  </a:lnTo>
                  <a:lnTo>
                    <a:pt x="6314" y="4792"/>
                  </a:lnTo>
                  <a:lnTo>
                    <a:pt x="6304" y="4792"/>
                  </a:lnTo>
                  <a:lnTo>
                    <a:pt x="6285" y="4790"/>
                  </a:lnTo>
                  <a:lnTo>
                    <a:pt x="6269" y="4792"/>
                  </a:lnTo>
                  <a:lnTo>
                    <a:pt x="6262" y="4794"/>
                  </a:lnTo>
                  <a:lnTo>
                    <a:pt x="6256" y="4796"/>
                  </a:lnTo>
                  <a:lnTo>
                    <a:pt x="6250" y="4799"/>
                  </a:lnTo>
                  <a:lnTo>
                    <a:pt x="6243" y="4802"/>
                  </a:lnTo>
                  <a:lnTo>
                    <a:pt x="6231" y="4809"/>
                  </a:lnTo>
                  <a:lnTo>
                    <a:pt x="6220" y="4818"/>
                  </a:lnTo>
                  <a:lnTo>
                    <a:pt x="6216" y="4824"/>
                  </a:lnTo>
                  <a:lnTo>
                    <a:pt x="6213" y="4830"/>
                  </a:lnTo>
                  <a:lnTo>
                    <a:pt x="6211" y="4837"/>
                  </a:lnTo>
                  <a:lnTo>
                    <a:pt x="6210" y="4845"/>
                  </a:lnTo>
                  <a:lnTo>
                    <a:pt x="6212" y="4862"/>
                  </a:lnTo>
                  <a:lnTo>
                    <a:pt x="6214" y="4875"/>
                  </a:lnTo>
                  <a:lnTo>
                    <a:pt x="6218" y="4886"/>
                  </a:lnTo>
                  <a:lnTo>
                    <a:pt x="6222" y="4896"/>
                  </a:lnTo>
                  <a:lnTo>
                    <a:pt x="6223" y="4901"/>
                  </a:lnTo>
                  <a:lnTo>
                    <a:pt x="6222" y="4906"/>
                  </a:lnTo>
                  <a:lnTo>
                    <a:pt x="6220" y="4908"/>
                  </a:lnTo>
                  <a:lnTo>
                    <a:pt x="6218" y="4909"/>
                  </a:lnTo>
                  <a:lnTo>
                    <a:pt x="6216" y="4911"/>
                  </a:lnTo>
                  <a:lnTo>
                    <a:pt x="6212" y="4909"/>
                  </a:lnTo>
                  <a:lnTo>
                    <a:pt x="6209" y="4908"/>
                  </a:lnTo>
                  <a:lnTo>
                    <a:pt x="6204" y="4907"/>
                  </a:lnTo>
                  <a:lnTo>
                    <a:pt x="6199" y="4905"/>
                  </a:lnTo>
                  <a:lnTo>
                    <a:pt x="6195" y="4905"/>
                  </a:lnTo>
                  <a:lnTo>
                    <a:pt x="6193" y="4905"/>
                  </a:lnTo>
                  <a:lnTo>
                    <a:pt x="6191" y="4907"/>
                  </a:lnTo>
                  <a:lnTo>
                    <a:pt x="6190" y="4909"/>
                  </a:lnTo>
                  <a:lnTo>
                    <a:pt x="6190" y="4913"/>
                  </a:lnTo>
                  <a:lnTo>
                    <a:pt x="6191" y="4918"/>
                  </a:lnTo>
                  <a:lnTo>
                    <a:pt x="6192" y="4924"/>
                  </a:lnTo>
                  <a:lnTo>
                    <a:pt x="6197" y="4937"/>
                  </a:lnTo>
                  <a:lnTo>
                    <a:pt x="6203" y="4949"/>
                  </a:lnTo>
                  <a:lnTo>
                    <a:pt x="6210" y="4962"/>
                  </a:lnTo>
                  <a:lnTo>
                    <a:pt x="6216" y="4974"/>
                  </a:lnTo>
                  <a:lnTo>
                    <a:pt x="6218" y="4978"/>
                  </a:lnTo>
                  <a:lnTo>
                    <a:pt x="6218" y="4983"/>
                  </a:lnTo>
                  <a:lnTo>
                    <a:pt x="6217" y="4988"/>
                  </a:lnTo>
                  <a:lnTo>
                    <a:pt x="6214" y="4991"/>
                  </a:lnTo>
                  <a:lnTo>
                    <a:pt x="6206" y="4997"/>
                  </a:lnTo>
                  <a:lnTo>
                    <a:pt x="6197" y="5002"/>
                  </a:lnTo>
                  <a:lnTo>
                    <a:pt x="6187" y="5008"/>
                  </a:lnTo>
                  <a:lnTo>
                    <a:pt x="6178" y="5014"/>
                  </a:lnTo>
                  <a:lnTo>
                    <a:pt x="6167" y="5020"/>
                  </a:lnTo>
                  <a:lnTo>
                    <a:pt x="6155" y="5025"/>
                  </a:lnTo>
                  <a:lnTo>
                    <a:pt x="6142" y="5027"/>
                  </a:lnTo>
                  <a:lnTo>
                    <a:pt x="6129" y="5028"/>
                  </a:lnTo>
                  <a:lnTo>
                    <a:pt x="6123" y="5029"/>
                  </a:lnTo>
                  <a:lnTo>
                    <a:pt x="6117" y="5028"/>
                  </a:lnTo>
                  <a:lnTo>
                    <a:pt x="6111" y="5027"/>
                  </a:lnTo>
                  <a:lnTo>
                    <a:pt x="6106" y="5026"/>
                  </a:lnTo>
                  <a:lnTo>
                    <a:pt x="6100" y="5023"/>
                  </a:lnTo>
                  <a:lnTo>
                    <a:pt x="6097" y="5022"/>
                  </a:lnTo>
                  <a:lnTo>
                    <a:pt x="6093" y="5022"/>
                  </a:lnTo>
                  <a:lnTo>
                    <a:pt x="6090" y="5022"/>
                  </a:lnTo>
                  <a:lnTo>
                    <a:pt x="6086" y="5023"/>
                  </a:lnTo>
                  <a:lnTo>
                    <a:pt x="6084" y="5025"/>
                  </a:lnTo>
                  <a:lnTo>
                    <a:pt x="6081" y="5028"/>
                  </a:lnTo>
                  <a:lnTo>
                    <a:pt x="6078" y="5031"/>
                  </a:lnTo>
                  <a:lnTo>
                    <a:pt x="6075" y="5034"/>
                  </a:lnTo>
                  <a:lnTo>
                    <a:pt x="6073" y="5035"/>
                  </a:lnTo>
                  <a:lnTo>
                    <a:pt x="6071" y="5035"/>
                  </a:lnTo>
                  <a:lnTo>
                    <a:pt x="6069" y="5033"/>
                  </a:lnTo>
                  <a:lnTo>
                    <a:pt x="6066" y="5026"/>
                  </a:lnTo>
                  <a:lnTo>
                    <a:pt x="6065" y="5015"/>
                  </a:lnTo>
                  <a:lnTo>
                    <a:pt x="6064" y="5009"/>
                  </a:lnTo>
                  <a:lnTo>
                    <a:pt x="6061" y="5004"/>
                  </a:lnTo>
                  <a:lnTo>
                    <a:pt x="6058" y="5002"/>
                  </a:lnTo>
                  <a:lnTo>
                    <a:pt x="6054" y="5000"/>
                  </a:lnTo>
                  <a:lnTo>
                    <a:pt x="6049" y="5000"/>
                  </a:lnTo>
                  <a:lnTo>
                    <a:pt x="6043" y="5001"/>
                  </a:lnTo>
                  <a:lnTo>
                    <a:pt x="6037" y="5004"/>
                  </a:lnTo>
                  <a:lnTo>
                    <a:pt x="6033" y="5009"/>
                  </a:lnTo>
                  <a:lnTo>
                    <a:pt x="6027" y="5016"/>
                  </a:lnTo>
                  <a:lnTo>
                    <a:pt x="6022" y="5023"/>
                  </a:lnTo>
                  <a:lnTo>
                    <a:pt x="6018" y="5032"/>
                  </a:lnTo>
                  <a:lnTo>
                    <a:pt x="6015" y="5040"/>
                  </a:lnTo>
                  <a:lnTo>
                    <a:pt x="6011" y="5047"/>
                  </a:lnTo>
                  <a:lnTo>
                    <a:pt x="6008" y="5054"/>
                  </a:lnTo>
                  <a:lnTo>
                    <a:pt x="6004" y="5060"/>
                  </a:lnTo>
                  <a:lnTo>
                    <a:pt x="6001" y="5065"/>
                  </a:lnTo>
                  <a:lnTo>
                    <a:pt x="5993" y="5072"/>
                  </a:lnTo>
                  <a:lnTo>
                    <a:pt x="5985" y="5080"/>
                  </a:lnTo>
                  <a:lnTo>
                    <a:pt x="5978" y="5090"/>
                  </a:lnTo>
                  <a:lnTo>
                    <a:pt x="5971" y="5100"/>
                  </a:lnTo>
                  <a:lnTo>
                    <a:pt x="5966" y="5105"/>
                  </a:lnTo>
                  <a:lnTo>
                    <a:pt x="5961" y="5109"/>
                  </a:lnTo>
                  <a:lnTo>
                    <a:pt x="5955" y="5111"/>
                  </a:lnTo>
                  <a:lnTo>
                    <a:pt x="5951" y="5114"/>
                  </a:lnTo>
                  <a:lnTo>
                    <a:pt x="5945" y="5114"/>
                  </a:lnTo>
                  <a:lnTo>
                    <a:pt x="5940" y="5113"/>
                  </a:lnTo>
                  <a:lnTo>
                    <a:pt x="5936" y="5110"/>
                  </a:lnTo>
                  <a:lnTo>
                    <a:pt x="5933" y="5105"/>
                  </a:lnTo>
                  <a:lnTo>
                    <a:pt x="5929" y="5097"/>
                  </a:lnTo>
                  <a:lnTo>
                    <a:pt x="5926" y="5089"/>
                  </a:lnTo>
                  <a:lnTo>
                    <a:pt x="5922" y="5078"/>
                  </a:lnTo>
                  <a:lnTo>
                    <a:pt x="5917" y="5065"/>
                  </a:lnTo>
                  <a:lnTo>
                    <a:pt x="5913" y="5059"/>
                  </a:lnTo>
                  <a:lnTo>
                    <a:pt x="5909" y="5056"/>
                  </a:lnTo>
                  <a:lnTo>
                    <a:pt x="5904" y="5052"/>
                  </a:lnTo>
                  <a:lnTo>
                    <a:pt x="5899" y="5051"/>
                  </a:lnTo>
                  <a:lnTo>
                    <a:pt x="5894" y="5052"/>
                  </a:lnTo>
                  <a:lnTo>
                    <a:pt x="5889" y="5053"/>
                  </a:lnTo>
                  <a:lnTo>
                    <a:pt x="5883" y="5056"/>
                  </a:lnTo>
                  <a:lnTo>
                    <a:pt x="5876" y="5058"/>
                  </a:lnTo>
                  <a:lnTo>
                    <a:pt x="5863" y="5067"/>
                  </a:lnTo>
                  <a:lnTo>
                    <a:pt x="5848" y="5079"/>
                  </a:lnTo>
                  <a:lnTo>
                    <a:pt x="5833" y="5092"/>
                  </a:lnTo>
                  <a:lnTo>
                    <a:pt x="5817" y="5105"/>
                  </a:lnTo>
                  <a:lnTo>
                    <a:pt x="5800" y="5119"/>
                  </a:lnTo>
                  <a:lnTo>
                    <a:pt x="5781" y="5130"/>
                  </a:lnTo>
                  <a:lnTo>
                    <a:pt x="5770" y="5136"/>
                  </a:lnTo>
                  <a:lnTo>
                    <a:pt x="5762" y="5141"/>
                  </a:lnTo>
                  <a:lnTo>
                    <a:pt x="5753" y="5143"/>
                  </a:lnTo>
                  <a:lnTo>
                    <a:pt x="5746" y="5146"/>
                  </a:lnTo>
                  <a:lnTo>
                    <a:pt x="5741" y="5147"/>
                  </a:lnTo>
                  <a:lnTo>
                    <a:pt x="5738" y="5149"/>
                  </a:lnTo>
                  <a:lnTo>
                    <a:pt x="5735" y="5152"/>
                  </a:lnTo>
                  <a:lnTo>
                    <a:pt x="5735" y="5154"/>
                  </a:lnTo>
                  <a:lnTo>
                    <a:pt x="5735" y="5157"/>
                  </a:lnTo>
                  <a:lnTo>
                    <a:pt x="5735" y="5160"/>
                  </a:lnTo>
                  <a:lnTo>
                    <a:pt x="5738" y="5163"/>
                  </a:lnTo>
                  <a:lnTo>
                    <a:pt x="5740" y="5166"/>
                  </a:lnTo>
                  <a:lnTo>
                    <a:pt x="5741" y="5168"/>
                  </a:lnTo>
                  <a:lnTo>
                    <a:pt x="5743" y="5172"/>
                  </a:lnTo>
                  <a:lnTo>
                    <a:pt x="5743" y="5176"/>
                  </a:lnTo>
                  <a:lnTo>
                    <a:pt x="5743" y="5178"/>
                  </a:lnTo>
                  <a:lnTo>
                    <a:pt x="5740" y="5180"/>
                  </a:lnTo>
                  <a:lnTo>
                    <a:pt x="5738" y="5183"/>
                  </a:lnTo>
                  <a:lnTo>
                    <a:pt x="5734" y="5184"/>
                  </a:lnTo>
                  <a:lnTo>
                    <a:pt x="5731" y="5184"/>
                  </a:lnTo>
                  <a:lnTo>
                    <a:pt x="5726" y="5184"/>
                  </a:lnTo>
                  <a:lnTo>
                    <a:pt x="5722" y="5185"/>
                  </a:lnTo>
                  <a:lnTo>
                    <a:pt x="5720" y="5186"/>
                  </a:lnTo>
                  <a:lnTo>
                    <a:pt x="5718" y="5189"/>
                  </a:lnTo>
                  <a:lnTo>
                    <a:pt x="5715" y="5195"/>
                  </a:lnTo>
                  <a:lnTo>
                    <a:pt x="5713" y="5203"/>
                  </a:lnTo>
                  <a:lnTo>
                    <a:pt x="5712" y="5208"/>
                  </a:lnTo>
                  <a:lnTo>
                    <a:pt x="5709" y="5211"/>
                  </a:lnTo>
                  <a:lnTo>
                    <a:pt x="5707" y="5212"/>
                  </a:lnTo>
                  <a:lnTo>
                    <a:pt x="5705" y="5214"/>
                  </a:lnTo>
                  <a:lnTo>
                    <a:pt x="5701" y="5214"/>
                  </a:lnTo>
                  <a:lnTo>
                    <a:pt x="5697" y="5214"/>
                  </a:lnTo>
                  <a:lnTo>
                    <a:pt x="5694" y="5211"/>
                  </a:lnTo>
                  <a:lnTo>
                    <a:pt x="5688" y="5209"/>
                  </a:lnTo>
                  <a:lnTo>
                    <a:pt x="5682" y="5206"/>
                  </a:lnTo>
                  <a:lnTo>
                    <a:pt x="5672" y="5205"/>
                  </a:lnTo>
                  <a:lnTo>
                    <a:pt x="5662" y="5205"/>
                  </a:lnTo>
                  <a:lnTo>
                    <a:pt x="5651" y="5206"/>
                  </a:lnTo>
                  <a:lnTo>
                    <a:pt x="5630" y="5209"/>
                  </a:lnTo>
                  <a:lnTo>
                    <a:pt x="5613" y="5211"/>
                  </a:lnTo>
                  <a:lnTo>
                    <a:pt x="5603" y="5212"/>
                  </a:lnTo>
                  <a:lnTo>
                    <a:pt x="5598" y="5211"/>
                  </a:lnTo>
                  <a:lnTo>
                    <a:pt x="5595" y="5210"/>
                  </a:lnTo>
                  <a:lnTo>
                    <a:pt x="5594" y="5208"/>
                  </a:lnTo>
                  <a:lnTo>
                    <a:pt x="5593" y="5205"/>
                  </a:lnTo>
                  <a:lnTo>
                    <a:pt x="5593" y="5202"/>
                  </a:lnTo>
                  <a:lnTo>
                    <a:pt x="5593" y="5184"/>
                  </a:lnTo>
                  <a:lnTo>
                    <a:pt x="5593" y="5167"/>
                  </a:lnTo>
                  <a:lnTo>
                    <a:pt x="5593" y="5157"/>
                  </a:lnTo>
                  <a:lnTo>
                    <a:pt x="5593" y="5145"/>
                  </a:lnTo>
                  <a:lnTo>
                    <a:pt x="5593" y="5130"/>
                  </a:lnTo>
                  <a:lnTo>
                    <a:pt x="5594" y="5120"/>
                  </a:lnTo>
                  <a:lnTo>
                    <a:pt x="5595" y="5111"/>
                  </a:lnTo>
                  <a:lnTo>
                    <a:pt x="5596" y="5103"/>
                  </a:lnTo>
                  <a:lnTo>
                    <a:pt x="5598" y="5092"/>
                  </a:lnTo>
                  <a:lnTo>
                    <a:pt x="5596" y="5079"/>
                  </a:lnTo>
                  <a:lnTo>
                    <a:pt x="5593" y="5065"/>
                  </a:lnTo>
                  <a:lnTo>
                    <a:pt x="5589" y="5053"/>
                  </a:lnTo>
                  <a:lnTo>
                    <a:pt x="5583" y="5042"/>
                  </a:lnTo>
                  <a:lnTo>
                    <a:pt x="5578" y="5033"/>
                  </a:lnTo>
                  <a:lnTo>
                    <a:pt x="5575" y="5022"/>
                  </a:lnTo>
                  <a:lnTo>
                    <a:pt x="5574" y="5012"/>
                  </a:lnTo>
                  <a:lnTo>
                    <a:pt x="5574" y="5006"/>
                  </a:lnTo>
                  <a:lnTo>
                    <a:pt x="5574" y="5001"/>
                  </a:lnTo>
                  <a:lnTo>
                    <a:pt x="5575" y="4996"/>
                  </a:lnTo>
                  <a:lnTo>
                    <a:pt x="5576" y="4993"/>
                  </a:lnTo>
                  <a:lnTo>
                    <a:pt x="5580" y="4987"/>
                  </a:lnTo>
                  <a:lnTo>
                    <a:pt x="5582" y="4981"/>
                  </a:lnTo>
                  <a:lnTo>
                    <a:pt x="5583" y="4977"/>
                  </a:lnTo>
                  <a:lnTo>
                    <a:pt x="5583" y="4975"/>
                  </a:lnTo>
                  <a:lnTo>
                    <a:pt x="5581" y="4972"/>
                  </a:lnTo>
                  <a:lnTo>
                    <a:pt x="5578" y="4970"/>
                  </a:lnTo>
                  <a:lnTo>
                    <a:pt x="5576" y="4968"/>
                  </a:lnTo>
                  <a:lnTo>
                    <a:pt x="5574" y="4968"/>
                  </a:lnTo>
                  <a:lnTo>
                    <a:pt x="5570" y="4969"/>
                  </a:lnTo>
                  <a:lnTo>
                    <a:pt x="5568" y="4970"/>
                  </a:lnTo>
                  <a:lnTo>
                    <a:pt x="5562" y="4975"/>
                  </a:lnTo>
                  <a:lnTo>
                    <a:pt x="5555" y="4981"/>
                  </a:lnTo>
                  <a:lnTo>
                    <a:pt x="5550" y="4984"/>
                  </a:lnTo>
                  <a:lnTo>
                    <a:pt x="5546" y="4987"/>
                  </a:lnTo>
                  <a:lnTo>
                    <a:pt x="5542" y="4988"/>
                  </a:lnTo>
                  <a:lnTo>
                    <a:pt x="5537" y="4989"/>
                  </a:lnTo>
                  <a:lnTo>
                    <a:pt x="5526" y="4988"/>
                  </a:lnTo>
                  <a:lnTo>
                    <a:pt x="5514" y="4987"/>
                  </a:lnTo>
                  <a:lnTo>
                    <a:pt x="5502" y="4985"/>
                  </a:lnTo>
                  <a:lnTo>
                    <a:pt x="5491" y="4985"/>
                  </a:lnTo>
                  <a:lnTo>
                    <a:pt x="5485" y="4988"/>
                  </a:lnTo>
                  <a:lnTo>
                    <a:pt x="5479" y="4989"/>
                  </a:lnTo>
                  <a:lnTo>
                    <a:pt x="5474" y="4991"/>
                  </a:lnTo>
                  <a:lnTo>
                    <a:pt x="5470" y="4995"/>
                  </a:lnTo>
                  <a:lnTo>
                    <a:pt x="5467" y="5000"/>
                  </a:lnTo>
                  <a:lnTo>
                    <a:pt x="5464" y="5004"/>
                  </a:lnTo>
                  <a:lnTo>
                    <a:pt x="5463" y="5012"/>
                  </a:lnTo>
                  <a:lnTo>
                    <a:pt x="5463" y="5019"/>
                  </a:lnTo>
                  <a:lnTo>
                    <a:pt x="5463" y="5033"/>
                  </a:lnTo>
                  <a:lnTo>
                    <a:pt x="5463" y="5045"/>
                  </a:lnTo>
                  <a:lnTo>
                    <a:pt x="5463" y="5050"/>
                  </a:lnTo>
                  <a:lnTo>
                    <a:pt x="5461" y="5053"/>
                  </a:lnTo>
                  <a:lnTo>
                    <a:pt x="5458" y="5056"/>
                  </a:lnTo>
                  <a:lnTo>
                    <a:pt x="5456" y="5058"/>
                  </a:lnTo>
                  <a:lnTo>
                    <a:pt x="5447" y="5063"/>
                  </a:lnTo>
                  <a:lnTo>
                    <a:pt x="5435" y="5064"/>
                  </a:lnTo>
                  <a:lnTo>
                    <a:pt x="5429" y="5065"/>
                  </a:lnTo>
                  <a:lnTo>
                    <a:pt x="5422" y="5067"/>
                  </a:lnTo>
                  <a:lnTo>
                    <a:pt x="5416" y="5070"/>
                  </a:lnTo>
                  <a:lnTo>
                    <a:pt x="5410" y="5073"/>
                  </a:lnTo>
                  <a:lnTo>
                    <a:pt x="5405" y="5077"/>
                  </a:lnTo>
                  <a:lnTo>
                    <a:pt x="5399" y="5082"/>
                  </a:lnTo>
                  <a:lnTo>
                    <a:pt x="5395" y="5088"/>
                  </a:lnTo>
                  <a:lnTo>
                    <a:pt x="5391" y="5095"/>
                  </a:lnTo>
                  <a:lnTo>
                    <a:pt x="5385" y="5113"/>
                  </a:lnTo>
                  <a:lnTo>
                    <a:pt x="5381" y="5130"/>
                  </a:lnTo>
                  <a:lnTo>
                    <a:pt x="5379" y="5147"/>
                  </a:lnTo>
                  <a:lnTo>
                    <a:pt x="5378" y="5161"/>
                  </a:lnTo>
                  <a:lnTo>
                    <a:pt x="5379" y="5179"/>
                  </a:lnTo>
                  <a:lnTo>
                    <a:pt x="5382" y="5204"/>
                  </a:lnTo>
                  <a:lnTo>
                    <a:pt x="5386" y="5229"/>
                  </a:lnTo>
                  <a:lnTo>
                    <a:pt x="5388" y="5247"/>
                  </a:lnTo>
                  <a:lnTo>
                    <a:pt x="5388" y="5253"/>
                  </a:lnTo>
                  <a:lnTo>
                    <a:pt x="5388" y="5258"/>
                  </a:lnTo>
                  <a:lnTo>
                    <a:pt x="5387" y="5260"/>
                  </a:lnTo>
                  <a:lnTo>
                    <a:pt x="5385" y="5261"/>
                  </a:lnTo>
                  <a:lnTo>
                    <a:pt x="5375" y="5262"/>
                  </a:lnTo>
                  <a:lnTo>
                    <a:pt x="5359" y="5260"/>
                  </a:lnTo>
                  <a:lnTo>
                    <a:pt x="5341" y="5258"/>
                  </a:lnTo>
                  <a:lnTo>
                    <a:pt x="5326" y="5258"/>
                  </a:lnTo>
                  <a:lnTo>
                    <a:pt x="5321" y="5259"/>
                  </a:lnTo>
                  <a:lnTo>
                    <a:pt x="5316" y="5260"/>
                  </a:lnTo>
                  <a:lnTo>
                    <a:pt x="5310" y="5262"/>
                  </a:lnTo>
                  <a:lnTo>
                    <a:pt x="5304" y="5266"/>
                  </a:lnTo>
                  <a:lnTo>
                    <a:pt x="5298" y="5271"/>
                  </a:lnTo>
                  <a:lnTo>
                    <a:pt x="5293" y="5275"/>
                  </a:lnTo>
                  <a:lnTo>
                    <a:pt x="5290" y="5281"/>
                  </a:lnTo>
                  <a:lnTo>
                    <a:pt x="5286" y="5287"/>
                  </a:lnTo>
                  <a:lnTo>
                    <a:pt x="5284" y="5293"/>
                  </a:lnTo>
                  <a:lnTo>
                    <a:pt x="5284" y="5299"/>
                  </a:lnTo>
                  <a:lnTo>
                    <a:pt x="5284" y="5304"/>
                  </a:lnTo>
                  <a:lnTo>
                    <a:pt x="5285" y="5309"/>
                  </a:lnTo>
                  <a:lnTo>
                    <a:pt x="5290" y="5316"/>
                  </a:lnTo>
                  <a:lnTo>
                    <a:pt x="5296" y="5324"/>
                  </a:lnTo>
                  <a:lnTo>
                    <a:pt x="5297" y="5329"/>
                  </a:lnTo>
                  <a:lnTo>
                    <a:pt x="5298" y="5332"/>
                  </a:lnTo>
                  <a:lnTo>
                    <a:pt x="5298" y="5338"/>
                  </a:lnTo>
                  <a:lnTo>
                    <a:pt x="5297" y="5343"/>
                  </a:lnTo>
                  <a:lnTo>
                    <a:pt x="5294" y="5349"/>
                  </a:lnTo>
                  <a:lnTo>
                    <a:pt x="5294" y="5354"/>
                  </a:lnTo>
                  <a:lnTo>
                    <a:pt x="5296" y="5359"/>
                  </a:lnTo>
                  <a:lnTo>
                    <a:pt x="5298" y="5363"/>
                  </a:lnTo>
                  <a:lnTo>
                    <a:pt x="5305" y="5372"/>
                  </a:lnTo>
                  <a:lnTo>
                    <a:pt x="5313" y="5379"/>
                  </a:lnTo>
                  <a:lnTo>
                    <a:pt x="5318" y="5382"/>
                  </a:lnTo>
                  <a:lnTo>
                    <a:pt x="5321" y="5386"/>
                  </a:lnTo>
                  <a:lnTo>
                    <a:pt x="5322" y="5391"/>
                  </a:lnTo>
                  <a:lnTo>
                    <a:pt x="5322" y="5395"/>
                  </a:lnTo>
                  <a:lnTo>
                    <a:pt x="5321" y="5400"/>
                  </a:lnTo>
                  <a:lnTo>
                    <a:pt x="5318" y="5404"/>
                  </a:lnTo>
                  <a:lnTo>
                    <a:pt x="5315" y="5407"/>
                  </a:lnTo>
                  <a:lnTo>
                    <a:pt x="5311" y="5409"/>
                  </a:lnTo>
                  <a:lnTo>
                    <a:pt x="5303" y="5411"/>
                  </a:lnTo>
                  <a:lnTo>
                    <a:pt x="5294" y="5413"/>
                  </a:lnTo>
                  <a:lnTo>
                    <a:pt x="5291" y="5416"/>
                  </a:lnTo>
                  <a:lnTo>
                    <a:pt x="5287" y="5419"/>
                  </a:lnTo>
                  <a:lnTo>
                    <a:pt x="5284" y="5423"/>
                  </a:lnTo>
                  <a:lnTo>
                    <a:pt x="5279" y="5428"/>
                  </a:lnTo>
                  <a:lnTo>
                    <a:pt x="5277" y="5433"/>
                  </a:lnTo>
                  <a:lnTo>
                    <a:pt x="5274" y="5439"/>
                  </a:lnTo>
                  <a:lnTo>
                    <a:pt x="5274" y="5447"/>
                  </a:lnTo>
                  <a:lnTo>
                    <a:pt x="5275" y="5453"/>
                  </a:lnTo>
                  <a:lnTo>
                    <a:pt x="5278" y="5457"/>
                  </a:lnTo>
                  <a:lnTo>
                    <a:pt x="5280" y="5463"/>
                  </a:lnTo>
                  <a:lnTo>
                    <a:pt x="5284" y="5468"/>
                  </a:lnTo>
                  <a:lnTo>
                    <a:pt x="5288" y="5472"/>
                  </a:lnTo>
                  <a:lnTo>
                    <a:pt x="5298" y="5481"/>
                  </a:lnTo>
                  <a:lnTo>
                    <a:pt x="5307" y="5493"/>
                  </a:lnTo>
                  <a:lnTo>
                    <a:pt x="5317" y="5506"/>
                  </a:lnTo>
                  <a:lnTo>
                    <a:pt x="5328" y="5520"/>
                  </a:lnTo>
                  <a:lnTo>
                    <a:pt x="5338" y="5538"/>
                  </a:lnTo>
                  <a:lnTo>
                    <a:pt x="5350" y="5559"/>
                  </a:lnTo>
                  <a:lnTo>
                    <a:pt x="5356" y="5570"/>
                  </a:lnTo>
                  <a:lnTo>
                    <a:pt x="5361" y="5581"/>
                  </a:lnTo>
                  <a:lnTo>
                    <a:pt x="5365" y="5590"/>
                  </a:lnTo>
                  <a:lnTo>
                    <a:pt x="5367" y="5599"/>
                  </a:lnTo>
                  <a:lnTo>
                    <a:pt x="5363" y="5612"/>
                  </a:lnTo>
                  <a:lnTo>
                    <a:pt x="5356" y="5630"/>
                  </a:lnTo>
                  <a:lnTo>
                    <a:pt x="5351" y="5646"/>
                  </a:lnTo>
                  <a:lnTo>
                    <a:pt x="5345" y="5665"/>
                  </a:lnTo>
                  <a:lnTo>
                    <a:pt x="5341" y="5675"/>
                  </a:lnTo>
                  <a:lnTo>
                    <a:pt x="5336" y="5684"/>
                  </a:lnTo>
                  <a:lnTo>
                    <a:pt x="5330" y="5694"/>
                  </a:lnTo>
                  <a:lnTo>
                    <a:pt x="5323" y="5703"/>
                  </a:lnTo>
                  <a:lnTo>
                    <a:pt x="5316" y="5710"/>
                  </a:lnTo>
                  <a:lnTo>
                    <a:pt x="5307" y="5715"/>
                  </a:lnTo>
                  <a:lnTo>
                    <a:pt x="5299" y="5720"/>
                  </a:lnTo>
                  <a:lnTo>
                    <a:pt x="5291" y="5722"/>
                  </a:lnTo>
                  <a:lnTo>
                    <a:pt x="5277" y="5722"/>
                  </a:lnTo>
                  <a:lnTo>
                    <a:pt x="5263" y="5720"/>
                  </a:lnTo>
                  <a:lnTo>
                    <a:pt x="5258" y="5721"/>
                  </a:lnTo>
                  <a:lnTo>
                    <a:pt x="5253" y="5725"/>
                  </a:lnTo>
                  <a:lnTo>
                    <a:pt x="5248" y="5729"/>
                  </a:lnTo>
                  <a:lnTo>
                    <a:pt x="5244" y="5735"/>
                  </a:lnTo>
                  <a:lnTo>
                    <a:pt x="5237" y="5750"/>
                  </a:lnTo>
                  <a:lnTo>
                    <a:pt x="5228" y="5764"/>
                  </a:lnTo>
                  <a:lnTo>
                    <a:pt x="5222" y="5771"/>
                  </a:lnTo>
                  <a:lnTo>
                    <a:pt x="5215" y="5777"/>
                  </a:lnTo>
                  <a:lnTo>
                    <a:pt x="5206" y="5783"/>
                  </a:lnTo>
                  <a:lnTo>
                    <a:pt x="5198" y="5788"/>
                  </a:lnTo>
                  <a:lnTo>
                    <a:pt x="5190" y="5789"/>
                  </a:lnTo>
                  <a:lnTo>
                    <a:pt x="5181" y="5790"/>
                  </a:lnTo>
                  <a:lnTo>
                    <a:pt x="5173" y="5790"/>
                  </a:lnTo>
                  <a:lnTo>
                    <a:pt x="5165" y="5790"/>
                  </a:lnTo>
                  <a:lnTo>
                    <a:pt x="5146" y="5789"/>
                  </a:lnTo>
                  <a:lnTo>
                    <a:pt x="5127" y="5788"/>
                  </a:lnTo>
                  <a:lnTo>
                    <a:pt x="5099" y="5785"/>
                  </a:lnTo>
                  <a:lnTo>
                    <a:pt x="5078" y="5783"/>
                  </a:lnTo>
                  <a:lnTo>
                    <a:pt x="5067" y="5782"/>
                  </a:lnTo>
                  <a:lnTo>
                    <a:pt x="5055" y="5782"/>
                  </a:lnTo>
                  <a:lnTo>
                    <a:pt x="5041" y="5784"/>
                  </a:lnTo>
                  <a:lnTo>
                    <a:pt x="5023" y="5787"/>
                  </a:lnTo>
                  <a:lnTo>
                    <a:pt x="5015" y="5789"/>
                  </a:lnTo>
                  <a:lnTo>
                    <a:pt x="5007" y="5791"/>
                  </a:lnTo>
                  <a:lnTo>
                    <a:pt x="5000" y="5795"/>
                  </a:lnTo>
                  <a:lnTo>
                    <a:pt x="4994" y="5800"/>
                  </a:lnTo>
                  <a:lnTo>
                    <a:pt x="4989" y="5803"/>
                  </a:lnTo>
                  <a:lnTo>
                    <a:pt x="4985" y="5808"/>
                  </a:lnTo>
                  <a:lnTo>
                    <a:pt x="4982" y="5813"/>
                  </a:lnTo>
                  <a:lnTo>
                    <a:pt x="4978" y="5817"/>
                  </a:lnTo>
                  <a:lnTo>
                    <a:pt x="4970" y="5839"/>
                  </a:lnTo>
                  <a:lnTo>
                    <a:pt x="4964" y="5859"/>
                  </a:lnTo>
                  <a:lnTo>
                    <a:pt x="4962" y="5863"/>
                  </a:lnTo>
                  <a:lnTo>
                    <a:pt x="4958" y="5866"/>
                  </a:lnTo>
                  <a:lnTo>
                    <a:pt x="4956" y="5870"/>
                  </a:lnTo>
                  <a:lnTo>
                    <a:pt x="4951" y="5872"/>
                  </a:lnTo>
                  <a:lnTo>
                    <a:pt x="4943" y="5877"/>
                  </a:lnTo>
                  <a:lnTo>
                    <a:pt x="4933" y="5879"/>
                  </a:lnTo>
                  <a:lnTo>
                    <a:pt x="4923" y="5879"/>
                  </a:lnTo>
                  <a:lnTo>
                    <a:pt x="4913" y="5879"/>
                  </a:lnTo>
                  <a:lnTo>
                    <a:pt x="4904" y="5876"/>
                  </a:lnTo>
                  <a:lnTo>
                    <a:pt x="4897" y="5871"/>
                  </a:lnTo>
                  <a:lnTo>
                    <a:pt x="4881" y="5858"/>
                  </a:lnTo>
                  <a:lnTo>
                    <a:pt x="4860" y="5841"/>
                  </a:lnTo>
                  <a:lnTo>
                    <a:pt x="4849" y="5835"/>
                  </a:lnTo>
                  <a:lnTo>
                    <a:pt x="4837" y="5829"/>
                  </a:lnTo>
                  <a:lnTo>
                    <a:pt x="4831" y="5827"/>
                  </a:lnTo>
                  <a:lnTo>
                    <a:pt x="4825" y="5826"/>
                  </a:lnTo>
                  <a:lnTo>
                    <a:pt x="4819" y="5825"/>
                  </a:lnTo>
                  <a:lnTo>
                    <a:pt x="4813" y="5826"/>
                  </a:lnTo>
                  <a:lnTo>
                    <a:pt x="4807" y="5826"/>
                  </a:lnTo>
                  <a:lnTo>
                    <a:pt x="4802" y="5828"/>
                  </a:lnTo>
                  <a:lnTo>
                    <a:pt x="4797" y="5830"/>
                  </a:lnTo>
                  <a:lnTo>
                    <a:pt x="4793" y="5834"/>
                  </a:lnTo>
                  <a:lnTo>
                    <a:pt x="4787" y="5842"/>
                  </a:lnTo>
                  <a:lnTo>
                    <a:pt x="4781" y="5853"/>
                  </a:lnTo>
                  <a:lnTo>
                    <a:pt x="4773" y="5878"/>
                  </a:lnTo>
                  <a:lnTo>
                    <a:pt x="4764" y="5902"/>
                  </a:lnTo>
                  <a:lnTo>
                    <a:pt x="4750" y="5936"/>
                  </a:lnTo>
                  <a:lnTo>
                    <a:pt x="4730" y="5983"/>
                  </a:lnTo>
                  <a:lnTo>
                    <a:pt x="4711" y="6028"/>
                  </a:lnTo>
                  <a:lnTo>
                    <a:pt x="4699" y="6060"/>
                  </a:lnTo>
                  <a:lnTo>
                    <a:pt x="4695" y="6067"/>
                  </a:lnTo>
                  <a:lnTo>
                    <a:pt x="4692" y="6077"/>
                  </a:lnTo>
                  <a:lnTo>
                    <a:pt x="4688" y="6088"/>
                  </a:lnTo>
                  <a:lnTo>
                    <a:pt x="4687" y="6101"/>
                  </a:lnTo>
                  <a:lnTo>
                    <a:pt x="4686" y="6105"/>
                  </a:lnTo>
                  <a:lnTo>
                    <a:pt x="4686" y="6109"/>
                  </a:lnTo>
                  <a:lnTo>
                    <a:pt x="4683" y="6112"/>
                  </a:lnTo>
                  <a:lnTo>
                    <a:pt x="4682" y="6113"/>
                  </a:lnTo>
                  <a:lnTo>
                    <a:pt x="4679" y="6117"/>
                  </a:lnTo>
                  <a:lnTo>
                    <a:pt x="4675" y="6121"/>
                  </a:lnTo>
                  <a:lnTo>
                    <a:pt x="4670" y="6126"/>
                  </a:lnTo>
                  <a:lnTo>
                    <a:pt x="4667" y="6130"/>
                  </a:lnTo>
                  <a:lnTo>
                    <a:pt x="4662" y="6132"/>
                  </a:lnTo>
                  <a:lnTo>
                    <a:pt x="4658" y="6134"/>
                  </a:lnTo>
                  <a:lnTo>
                    <a:pt x="4651" y="6134"/>
                  </a:lnTo>
                  <a:lnTo>
                    <a:pt x="4644" y="6134"/>
                  </a:lnTo>
                  <a:lnTo>
                    <a:pt x="4632" y="6132"/>
                  </a:lnTo>
                  <a:lnTo>
                    <a:pt x="4620" y="6131"/>
                  </a:lnTo>
                  <a:lnTo>
                    <a:pt x="4607" y="6130"/>
                  </a:lnTo>
                  <a:lnTo>
                    <a:pt x="4594" y="6130"/>
                  </a:lnTo>
                  <a:lnTo>
                    <a:pt x="4581" y="6130"/>
                  </a:lnTo>
                  <a:lnTo>
                    <a:pt x="4570" y="6129"/>
                  </a:lnTo>
                  <a:lnTo>
                    <a:pt x="4555" y="6125"/>
                  </a:lnTo>
                  <a:lnTo>
                    <a:pt x="4544" y="6123"/>
                  </a:lnTo>
                  <a:lnTo>
                    <a:pt x="4540" y="6122"/>
                  </a:lnTo>
                  <a:lnTo>
                    <a:pt x="4536" y="6121"/>
                  </a:lnTo>
                  <a:lnTo>
                    <a:pt x="4534" y="6122"/>
                  </a:lnTo>
                  <a:lnTo>
                    <a:pt x="4530" y="6122"/>
                  </a:lnTo>
                  <a:lnTo>
                    <a:pt x="4519" y="6121"/>
                  </a:lnTo>
                  <a:lnTo>
                    <a:pt x="4506" y="6121"/>
                  </a:lnTo>
                  <a:lnTo>
                    <a:pt x="4505" y="6123"/>
                  </a:lnTo>
                  <a:lnTo>
                    <a:pt x="4504" y="6125"/>
                  </a:lnTo>
                  <a:lnTo>
                    <a:pt x="4504" y="6128"/>
                  </a:lnTo>
                  <a:lnTo>
                    <a:pt x="4504" y="6131"/>
                  </a:lnTo>
                  <a:lnTo>
                    <a:pt x="4505" y="6136"/>
                  </a:lnTo>
                  <a:lnTo>
                    <a:pt x="4506" y="6140"/>
                  </a:lnTo>
                  <a:lnTo>
                    <a:pt x="4507" y="6147"/>
                  </a:lnTo>
                  <a:lnTo>
                    <a:pt x="4510" y="6159"/>
                  </a:lnTo>
                  <a:lnTo>
                    <a:pt x="4510" y="6166"/>
                  </a:lnTo>
                  <a:lnTo>
                    <a:pt x="4509" y="6172"/>
                  </a:lnTo>
                  <a:lnTo>
                    <a:pt x="4507" y="6175"/>
                  </a:lnTo>
                  <a:lnTo>
                    <a:pt x="4505" y="6178"/>
                  </a:lnTo>
                  <a:lnTo>
                    <a:pt x="4503" y="6180"/>
                  </a:lnTo>
                  <a:lnTo>
                    <a:pt x="4500" y="6182"/>
                  </a:lnTo>
                  <a:lnTo>
                    <a:pt x="4494" y="6186"/>
                  </a:lnTo>
                  <a:lnTo>
                    <a:pt x="4490" y="6189"/>
                  </a:lnTo>
                  <a:lnTo>
                    <a:pt x="4487" y="6194"/>
                  </a:lnTo>
                  <a:lnTo>
                    <a:pt x="4485" y="6201"/>
                  </a:lnTo>
                  <a:lnTo>
                    <a:pt x="4482" y="6210"/>
                  </a:lnTo>
                  <a:lnTo>
                    <a:pt x="4480" y="6214"/>
                  </a:lnTo>
                  <a:lnTo>
                    <a:pt x="4478" y="6216"/>
                  </a:lnTo>
                  <a:lnTo>
                    <a:pt x="4474" y="6217"/>
                  </a:lnTo>
                  <a:lnTo>
                    <a:pt x="4469" y="6217"/>
                  </a:lnTo>
                  <a:lnTo>
                    <a:pt x="4463" y="6217"/>
                  </a:lnTo>
                  <a:lnTo>
                    <a:pt x="4449" y="6217"/>
                  </a:lnTo>
                  <a:lnTo>
                    <a:pt x="4434" y="6217"/>
                  </a:lnTo>
                  <a:lnTo>
                    <a:pt x="4419" y="6218"/>
                  </a:lnTo>
                  <a:lnTo>
                    <a:pt x="4406" y="6220"/>
                  </a:lnTo>
                  <a:lnTo>
                    <a:pt x="4399" y="6225"/>
                  </a:lnTo>
                  <a:lnTo>
                    <a:pt x="4393" y="6231"/>
                  </a:lnTo>
                  <a:lnTo>
                    <a:pt x="4391" y="6232"/>
                  </a:lnTo>
                  <a:lnTo>
                    <a:pt x="4389" y="6232"/>
                  </a:lnTo>
                  <a:lnTo>
                    <a:pt x="4386" y="6231"/>
                  </a:lnTo>
                  <a:lnTo>
                    <a:pt x="4383" y="6226"/>
                  </a:lnTo>
                  <a:lnTo>
                    <a:pt x="4381" y="6222"/>
                  </a:lnTo>
                  <a:lnTo>
                    <a:pt x="4381" y="6216"/>
                  </a:lnTo>
                  <a:lnTo>
                    <a:pt x="4384" y="6210"/>
                  </a:lnTo>
                  <a:lnTo>
                    <a:pt x="4387" y="6204"/>
                  </a:lnTo>
                  <a:lnTo>
                    <a:pt x="4394" y="6193"/>
                  </a:lnTo>
                  <a:lnTo>
                    <a:pt x="4402" y="6185"/>
                  </a:lnTo>
                  <a:lnTo>
                    <a:pt x="4406" y="6176"/>
                  </a:lnTo>
                  <a:lnTo>
                    <a:pt x="4410" y="6168"/>
                  </a:lnTo>
                  <a:lnTo>
                    <a:pt x="4411" y="6164"/>
                  </a:lnTo>
                  <a:lnTo>
                    <a:pt x="4411" y="6161"/>
                  </a:lnTo>
                  <a:lnTo>
                    <a:pt x="4410" y="6157"/>
                  </a:lnTo>
                  <a:lnTo>
                    <a:pt x="4409" y="6155"/>
                  </a:lnTo>
                  <a:lnTo>
                    <a:pt x="4405" y="6154"/>
                  </a:lnTo>
                  <a:lnTo>
                    <a:pt x="4402" y="6153"/>
                  </a:lnTo>
                  <a:lnTo>
                    <a:pt x="4397" y="6153"/>
                  </a:lnTo>
                  <a:lnTo>
                    <a:pt x="4391" y="6154"/>
                  </a:lnTo>
                  <a:lnTo>
                    <a:pt x="4378" y="6156"/>
                  </a:lnTo>
                  <a:lnTo>
                    <a:pt x="4364" y="6162"/>
                  </a:lnTo>
                  <a:lnTo>
                    <a:pt x="4347" y="6169"/>
                  </a:lnTo>
                  <a:lnTo>
                    <a:pt x="4330" y="6176"/>
                  </a:lnTo>
                  <a:lnTo>
                    <a:pt x="4322" y="6182"/>
                  </a:lnTo>
                  <a:lnTo>
                    <a:pt x="4315" y="6188"/>
                  </a:lnTo>
                  <a:lnTo>
                    <a:pt x="4307" y="6195"/>
                  </a:lnTo>
                  <a:lnTo>
                    <a:pt x="4301" y="6203"/>
                  </a:lnTo>
                  <a:lnTo>
                    <a:pt x="4290" y="6220"/>
                  </a:lnTo>
                  <a:lnTo>
                    <a:pt x="4280" y="6236"/>
                  </a:lnTo>
                  <a:lnTo>
                    <a:pt x="4273" y="6252"/>
                  </a:lnTo>
                  <a:lnTo>
                    <a:pt x="4266" y="6268"/>
                  </a:lnTo>
                  <a:lnTo>
                    <a:pt x="4264" y="6275"/>
                  </a:lnTo>
                  <a:lnTo>
                    <a:pt x="4260" y="6281"/>
                  </a:lnTo>
                  <a:lnTo>
                    <a:pt x="4255" y="6286"/>
                  </a:lnTo>
                  <a:lnTo>
                    <a:pt x="4252" y="6289"/>
                  </a:lnTo>
                  <a:lnTo>
                    <a:pt x="4248" y="6290"/>
                  </a:lnTo>
                  <a:lnTo>
                    <a:pt x="4244" y="6292"/>
                  </a:lnTo>
                  <a:lnTo>
                    <a:pt x="4240" y="6292"/>
                  </a:lnTo>
                  <a:lnTo>
                    <a:pt x="4236" y="6290"/>
                  </a:lnTo>
                  <a:lnTo>
                    <a:pt x="4233" y="6288"/>
                  </a:lnTo>
                  <a:lnTo>
                    <a:pt x="4229" y="6285"/>
                  </a:lnTo>
                  <a:lnTo>
                    <a:pt x="4226" y="6280"/>
                  </a:lnTo>
                  <a:lnTo>
                    <a:pt x="4222" y="6274"/>
                  </a:lnTo>
                  <a:lnTo>
                    <a:pt x="4215" y="6262"/>
                  </a:lnTo>
                  <a:lnTo>
                    <a:pt x="4209" y="6251"/>
                  </a:lnTo>
                  <a:lnTo>
                    <a:pt x="4207" y="6248"/>
                  </a:lnTo>
                  <a:lnTo>
                    <a:pt x="4202" y="6245"/>
                  </a:lnTo>
                  <a:lnTo>
                    <a:pt x="4196" y="6243"/>
                  </a:lnTo>
                  <a:lnTo>
                    <a:pt x="4191" y="6243"/>
                  </a:lnTo>
                  <a:lnTo>
                    <a:pt x="4185" y="6243"/>
                  </a:lnTo>
                  <a:lnTo>
                    <a:pt x="4181" y="6245"/>
                  </a:lnTo>
                  <a:lnTo>
                    <a:pt x="4176" y="6249"/>
                  </a:lnTo>
                  <a:lnTo>
                    <a:pt x="4172" y="6255"/>
                  </a:lnTo>
                  <a:lnTo>
                    <a:pt x="4170" y="6260"/>
                  </a:lnTo>
                  <a:lnTo>
                    <a:pt x="4166" y="6263"/>
                  </a:lnTo>
                  <a:lnTo>
                    <a:pt x="4164" y="6267"/>
                  </a:lnTo>
                  <a:lnTo>
                    <a:pt x="4162" y="6268"/>
                  </a:lnTo>
                  <a:lnTo>
                    <a:pt x="4158" y="6269"/>
                  </a:lnTo>
                  <a:lnTo>
                    <a:pt x="4156" y="6269"/>
                  </a:lnTo>
                  <a:lnTo>
                    <a:pt x="4152" y="6268"/>
                  </a:lnTo>
                  <a:lnTo>
                    <a:pt x="4148" y="6266"/>
                  </a:lnTo>
                  <a:lnTo>
                    <a:pt x="4140" y="6257"/>
                  </a:lnTo>
                  <a:lnTo>
                    <a:pt x="4132" y="6246"/>
                  </a:lnTo>
                  <a:lnTo>
                    <a:pt x="4122" y="6232"/>
                  </a:lnTo>
                  <a:lnTo>
                    <a:pt x="4114" y="6218"/>
                  </a:lnTo>
                  <a:lnTo>
                    <a:pt x="4108" y="6212"/>
                  </a:lnTo>
                  <a:lnTo>
                    <a:pt x="4103" y="6208"/>
                  </a:lnTo>
                  <a:lnTo>
                    <a:pt x="4097" y="6206"/>
                  </a:lnTo>
                  <a:lnTo>
                    <a:pt x="4089" y="6206"/>
                  </a:lnTo>
                  <a:lnTo>
                    <a:pt x="4077" y="6206"/>
                  </a:lnTo>
                  <a:lnTo>
                    <a:pt x="4070" y="6207"/>
                  </a:lnTo>
                  <a:lnTo>
                    <a:pt x="4069" y="6208"/>
                  </a:lnTo>
                  <a:lnTo>
                    <a:pt x="4068" y="6211"/>
                  </a:lnTo>
                  <a:lnTo>
                    <a:pt x="4069" y="6213"/>
                  </a:lnTo>
                  <a:lnTo>
                    <a:pt x="4071" y="6218"/>
                  </a:lnTo>
                  <a:lnTo>
                    <a:pt x="4076" y="6226"/>
                  </a:lnTo>
                  <a:lnTo>
                    <a:pt x="4081" y="6235"/>
                  </a:lnTo>
                  <a:lnTo>
                    <a:pt x="4085" y="6244"/>
                  </a:lnTo>
                  <a:lnTo>
                    <a:pt x="4091" y="6255"/>
                  </a:lnTo>
                  <a:lnTo>
                    <a:pt x="4097" y="6267"/>
                  </a:lnTo>
                  <a:lnTo>
                    <a:pt x="4101" y="6275"/>
                  </a:lnTo>
                  <a:lnTo>
                    <a:pt x="4101" y="6279"/>
                  </a:lnTo>
                  <a:lnTo>
                    <a:pt x="4099" y="6282"/>
                  </a:lnTo>
                  <a:lnTo>
                    <a:pt x="4095" y="6286"/>
                  </a:lnTo>
                  <a:lnTo>
                    <a:pt x="4090" y="6290"/>
                  </a:lnTo>
                  <a:lnTo>
                    <a:pt x="4081" y="6295"/>
                  </a:lnTo>
                  <a:lnTo>
                    <a:pt x="4072" y="6300"/>
                  </a:lnTo>
                  <a:lnTo>
                    <a:pt x="4064" y="6304"/>
                  </a:lnTo>
                  <a:lnTo>
                    <a:pt x="4058" y="6305"/>
                  </a:lnTo>
                  <a:lnTo>
                    <a:pt x="4052" y="6305"/>
                  </a:lnTo>
                  <a:lnTo>
                    <a:pt x="4045" y="6305"/>
                  </a:lnTo>
                  <a:lnTo>
                    <a:pt x="4038" y="6306"/>
                  </a:lnTo>
                  <a:lnTo>
                    <a:pt x="4027" y="6311"/>
                  </a:lnTo>
                  <a:lnTo>
                    <a:pt x="4021" y="6313"/>
                  </a:lnTo>
                  <a:lnTo>
                    <a:pt x="4015" y="6318"/>
                  </a:lnTo>
                  <a:lnTo>
                    <a:pt x="4009" y="6324"/>
                  </a:lnTo>
                  <a:lnTo>
                    <a:pt x="4003" y="6330"/>
                  </a:lnTo>
                  <a:lnTo>
                    <a:pt x="3994" y="6343"/>
                  </a:lnTo>
                  <a:lnTo>
                    <a:pt x="3986" y="6353"/>
                  </a:lnTo>
                  <a:lnTo>
                    <a:pt x="3981" y="6357"/>
                  </a:lnTo>
                  <a:lnTo>
                    <a:pt x="3977" y="6361"/>
                  </a:lnTo>
                  <a:lnTo>
                    <a:pt x="3971" y="6363"/>
                  </a:lnTo>
                  <a:lnTo>
                    <a:pt x="3967" y="6365"/>
                  </a:lnTo>
                  <a:lnTo>
                    <a:pt x="3956" y="6368"/>
                  </a:lnTo>
                  <a:lnTo>
                    <a:pt x="3945" y="6370"/>
                  </a:lnTo>
                  <a:lnTo>
                    <a:pt x="3940" y="6372"/>
                  </a:lnTo>
                  <a:lnTo>
                    <a:pt x="3938" y="6376"/>
                  </a:lnTo>
                  <a:lnTo>
                    <a:pt x="3936" y="6382"/>
                  </a:lnTo>
                  <a:lnTo>
                    <a:pt x="3934" y="6388"/>
                  </a:lnTo>
                  <a:lnTo>
                    <a:pt x="3934" y="6402"/>
                  </a:lnTo>
                  <a:lnTo>
                    <a:pt x="3934" y="6416"/>
                  </a:lnTo>
                  <a:lnTo>
                    <a:pt x="3934" y="6427"/>
                  </a:lnTo>
                  <a:lnTo>
                    <a:pt x="3934" y="6433"/>
                  </a:lnTo>
                  <a:lnTo>
                    <a:pt x="3931" y="6437"/>
                  </a:lnTo>
                  <a:lnTo>
                    <a:pt x="3925" y="6440"/>
                  </a:lnTo>
                  <a:lnTo>
                    <a:pt x="3918" y="6446"/>
                  </a:lnTo>
                  <a:lnTo>
                    <a:pt x="3912" y="6453"/>
                  </a:lnTo>
                  <a:lnTo>
                    <a:pt x="3907" y="6462"/>
                  </a:lnTo>
                  <a:lnTo>
                    <a:pt x="3904" y="6470"/>
                  </a:lnTo>
                  <a:lnTo>
                    <a:pt x="3902" y="6474"/>
                  </a:lnTo>
                  <a:lnTo>
                    <a:pt x="3900" y="6476"/>
                  </a:lnTo>
                  <a:lnTo>
                    <a:pt x="3898" y="6478"/>
                  </a:lnTo>
                  <a:lnTo>
                    <a:pt x="3895" y="6481"/>
                  </a:lnTo>
                  <a:lnTo>
                    <a:pt x="3886" y="6482"/>
                  </a:lnTo>
                  <a:lnTo>
                    <a:pt x="3873" y="6483"/>
                  </a:lnTo>
                  <a:lnTo>
                    <a:pt x="3867" y="6483"/>
                  </a:lnTo>
                  <a:lnTo>
                    <a:pt x="3861" y="6484"/>
                  </a:lnTo>
                  <a:lnTo>
                    <a:pt x="3857" y="6487"/>
                  </a:lnTo>
                  <a:lnTo>
                    <a:pt x="3855" y="6489"/>
                  </a:lnTo>
                  <a:lnTo>
                    <a:pt x="3851" y="6496"/>
                  </a:lnTo>
                  <a:lnTo>
                    <a:pt x="3848" y="6506"/>
                  </a:lnTo>
                  <a:lnTo>
                    <a:pt x="3846" y="6512"/>
                  </a:lnTo>
                  <a:lnTo>
                    <a:pt x="3844" y="6515"/>
                  </a:lnTo>
                  <a:lnTo>
                    <a:pt x="3842" y="6519"/>
                  </a:lnTo>
                  <a:lnTo>
                    <a:pt x="3839" y="6521"/>
                  </a:lnTo>
                  <a:lnTo>
                    <a:pt x="3833" y="6525"/>
                  </a:lnTo>
                  <a:lnTo>
                    <a:pt x="3826" y="6527"/>
                  </a:lnTo>
                  <a:lnTo>
                    <a:pt x="3823" y="6528"/>
                  </a:lnTo>
                  <a:lnTo>
                    <a:pt x="3820" y="6531"/>
                  </a:lnTo>
                  <a:lnTo>
                    <a:pt x="3819" y="6534"/>
                  </a:lnTo>
                  <a:lnTo>
                    <a:pt x="3819" y="6539"/>
                  </a:lnTo>
                  <a:lnTo>
                    <a:pt x="3820" y="6548"/>
                  </a:lnTo>
                  <a:lnTo>
                    <a:pt x="3820" y="6557"/>
                  </a:lnTo>
                  <a:lnTo>
                    <a:pt x="3820" y="6561"/>
                  </a:lnTo>
                  <a:lnTo>
                    <a:pt x="3818" y="6564"/>
                  </a:lnTo>
                  <a:lnTo>
                    <a:pt x="3814" y="6567"/>
                  </a:lnTo>
                  <a:lnTo>
                    <a:pt x="3811" y="6571"/>
                  </a:lnTo>
                  <a:lnTo>
                    <a:pt x="3799" y="6577"/>
                  </a:lnTo>
                  <a:lnTo>
                    <a:pt x="3783" y="6585"/>
                  </a:lnTo>
                  <a:lnTo>
                    <a:pt x="3769" y="6592"/>
                  </a:lnTo>
                  <a:lnTo>
                    <a:pt x="3760" y="6598"/>
                  </a:lnTo>
                  <a:lnTo>
                    <a:pt x="3756" y="6602"/>
                  </a:lnTo>
                  <a:lnTo>
                    <a:pt x="3754" y="6605"/>
                  </a:lnTo>
                  <a:lnTo>
                    <a:pt x="3751" y="6609"/>
                  </a:lnTo>
                  <a:lnTo>
                    <a:pt x="3749" y="6614"/>
                  </a:lnTo>
                  <a:lnTo>
                    <a:pt x="3742" y="6626"/>
                  </a:lnTo>
                  <a:lnTo>
                    <a:pt x="3734" y="6636"/>
                  </a:lnTo>
                  <a:lnTo>
                    <a:pt x="3725" y="6647"/>
                  </a:lnTo>
                  <a:lnTo>
                    <a:pt x="3719" y="6658"/>
                  </a:lnTo>
                  <a:lnTo>
                    <a:pt x="3717" y="6662"/>
                  </a:lnTo>
                  <a:lnTo>
                    <a:pt x="3715" y="6666"/>
                  </a:lnTo>
                  <a:lnTo>
                    <a:pt x="3712" y="6668"/>
                  </a:lnTo>
                  <a:lnTo>
                    <a:pt x="3710" y="6670"/>
                  </a:lnTo>
                  <a:lnTo>
                    <a:pt x="3704" y="6671"/>
                  </a:lnTo>
                  <a:lnTo>
                    <a:pt x="3696" y="6672"/>
                  </a:lnTo>
                  <a:lnTo>
                    <a:pt x="3692" y="6673"/>
                  </a:lnTo>
                  <a:lnTo>
                    <a:pt x="3690" y="6676"/>
                  </a:lnTo>
                  <a:lnTo>
                    <a:pt x="3688" y="6679"/>
                  </a:lnTo>
                  <a:lnTo>
                    <a:pt x="3687" y="6683"/>
                  </a:lnTo>
                  <a:lnTo>
                    <a:pt x="3687" y="6692"/>
                  </a:lnTo>
                  <a:lnTo>
                    <a:pt x="3687" y="6704"/>
                  </a:lnTo>
                  <a:lnTo>
                    <a:pt x="3687" y="6710"/>
                  </a:lnTo>
                  <a:lnTo>
                    <a:pt x="3686" y="6715"/>
                  </a:lnTo>
                  <a:lnTo>
                    <a:pt x="3685" y="6718"/>
                  </a:lnTo>
                  <a:lnTo>
                    <a:pt x="3684" y="6722"/>
                  </a:lnTo>
                  <a:lnTo>
                    <a:pt x="3679" y="6729"/>
                  </a:lnTo>
                  <a:lnTo>
                    <a:pt x="3675" y="6737"/>
                  </a:lnTo>
                  <a:lnTo>
                    <a:pt x="3674" y="6743"/>
                  </a:lnTo>
                  <a:lnTo>
                    <a:pt x="3675" y="6749"/>
                  </a:lnTo>
                  <a:lnTo>
                    <a:pt x="3679" y="6755"/>
                  </a:lnTo>
                  <a:lnTo>
                    <a:pt x="3684" y="6761"/>
                  </a:lnTo>
                  <a:lnTo>
                    <a:pt x="3688" y="6767"/>
                  </a:lnTo>
                  <a:lnTo>
                    <a:pt x="3694" y="6772"/>
                  </a:lnTo>
                  <a:lnTo>
                    <a:pt x="3700" y="6775"/>
                  </a:lnTo>
                  <a:lnTo>
                    <a:pt x="3706" y="6779"/>
                  </a:lnTo>
                  <a:lnTo>
                    <a:pt x="3715" y="6784"/>
                  </a:lnTo>
                  <a:lnTo>
                    <a:pt x="3720" y="6788"/>
                  </a:lnTo>
                  <a:lnTo>
                    <a:pt x="3723" y="6792"/>
                  </a:lnTo>
                  <a:lnTo>
                    <a:pt x="3724" y="6796"/>
                  </a:lnTo>
                  <a:lnTo>
                    <a:pt x="3724" y="6800"/>
                  </a:lnTo>
                  <a:lnTo>
                    <a:pt x="3724" y="6805"/>
                  </a:lnTo>
                  <a:lnTo>
                    <a:pt x="3720" y="6818"/>
                  </a:lnTo>
                  <a:lnTo>
                    <a:pt x="3717" y="6832"/>
                  </a:lnTo>
                  <a:lnTo>
                    <a:pt x="3712" y="6848"/>
                  </a:lnTo>
                  <a:lnTo>
                    <a:pt x="3705" y="6861"/>
                  </a:lnTo>
                  <a:lnTo>
                    <a:pt x="3699" y="6872"/>
                  </a:lnTo>
                  <a:lnTo>
                    <a:pt x="3694" y="6878"/>
                  </a:lnTo>
                  <a:lnTo>
                    <a:pt x="3692" y="6879"/>
                  </a:lnTo>
                  <a:lnTo>
                    <a:pt x="3688" y="6879"/>
                  </a:lnTo>
                  <a:lnTo>
                    <a:pt x="3686" y="6878"/>
                  </a:lnTo>
                  <a:lnTo>
                    <a:pt x="3684" y="6876"/>
                  </a:lnTo>
                  <a:lnTo>
                    <a:pt x="3671" y="6861"/>
                  </a:lnTo>
                  <a:lnTo>
                    <a:pt x="3656" y="6842"/>
                  </a:lnTo>
                  <a:lnTo>
                    <a:pt x="3654" y="6840"/>
                  </a:lnTo>
                  <a:lnTo>
                    <a:pt x="3650" y="6837"/>
                  </a:lnTo>
                  <a:lnTo>
                    <a:pt x="3647" y="6838"/>
                  </a:lnTo>
                  <a:lnTo>
                    <a:pt x="3643" y="6840"/>
                  </a:lnTo>
                  <a:lnTo>
                    <a:pt x="3640" y="6843"/>
                  </a:lnTo>
                  <a:lnTo>
                    <a:pt x="3637" y="6848"/>
                  </a:lnTo>
                  <a:lnTo>
                    <a:pt x="3634" y="6854"/>
                  </a:lnTo>
                  <a:lnTo>
                    <a:pt x="3633" y="6861"/>
                  </a:lnTo>
                  <a:lnTo>
                    <a:pt x="3630" y="6878"/>
                  </a:lnTo>
                  <a:lnTo>
                    <a:pt x="3630" y="6897"/>
                  </a:lnTo>
                  <a:lnTo>
                    <a:pt x="3631" y="6913"/>
                  </a:lnTo>
                  <a:lnTo>
                    <a:pt x="3631" y="6926"/>
                  </a:lnTo>
                  <a:lnTo>
                    <a:pt x="3633" y="6939"/>
                  </a:lnTo>
                  <a:lnTo>
                    <a:pt x="3634" y="6954"/>
                  </a:lnTo>
                  <a:lnTo>
                    <a:pt x="3634" y="6961"/>
                  </a:lnTo>
                  <a:lnTo>
                    <a:pt x="3633" y="6968"/>
                  </a:lnTo>
                  <a:lnTo>
                    <a:pt x="3630" y="6973"/>
                  </a:lnTo>
                  <a:lnTo>
                    <a:pt x="3627" y="6976"/>
                  </a:lnTo>
                  <a:lnTo>
                    <a:pt x="3621" y="6980"/>
                  </a:lnTo>
                  <a:lnTo>
                    <a:pt x="3616" y="6981"/>
                  </a:lnTo>
                  <a:lnTo>
                    <a:pt x="3609" y="6983"/>
                  </a:lnTo>
                  <a:lnTo>
                    <a:pt x="3602" y="6985"/>
                  </a:lnTo>
                  <a:lnTo>
                    <a:pt x="3586" y="6985"/>
                  </a:lnTo>
                  <a:lnTo>
                    <a:pt x="3566" y="6985"/>
                  </a:lnTo>
                  <a:lnTo>
                    <a:pt x="3547" y="6985"/>
                  </a:lnTo>
                  <a:lnTo>
                    <a:pt x="3531" y="6986"/>
                  </a:lnTo>
                  <a:lnTo>
                    <a:pt x="3517" y="6988"/>
                  </a:lnTo>
                  <a:lnTo>
                    <a:pt x="3502" y="6989"/>
                  </a:lnTo>
                  <a:lnTo>
                    <a:pt x="3485" y="6991"/>
                  </a:lnTo>
                  <a:lnTo>
                    <a:pt x="3470" y="6992"/>
                  </a:lnTo>
                  <a:lnTo>
                    <a:pt x="3455" y="6994"/>
                  </a:lnTo>
                  <a:lnTo>
                    <a:pt x="3445" y="6998"/>
                  </a:lnTo>
                  <a:lnTo>
                    <a:pt x="3433" y="7002"/>
                  </a:lnTo>
                  <a:lnTo>
                    <a:pt x="3420" y="7006"/>
                  </a:lnTo>
                  <a:lnTo>
                    <a:pt x="3413" y="7007"/>
                  </a:lnTo>
                  <a:lnTo>
                    <a:pt x="3405" y="7007"/>
                  </a:lnTo>
                  <a:lnTo>
                    <a:pt x="3400" y="7007"/>
                  </a:lnTo>
                  <a:lnTo>
                    <a:pt x="3392" y="7005"/>
                  </a:lnTo>
                  <a:lnTo>
                    <a:pt x="3388" y="7002"/>
                  </a:lnTo>
                  <a:lnTo>
                    <a:pt x="3383" y="7000"/>
                  </a:lnTo>
                  <a:lnTo>
                    <a:pt x="3379" y="6995"/>
                  </a:lnTo>
                  <a:lnTo>
                    <a:pt x="3376" y="6992"/>
                  </a:lnTo>
                  <a:lnTo>
                    <a:pt x="3372" y="6979"/>
                  </a:lnTo>
                  <a:lnTo>
                    <a:pt x="3369" y="6963"/>
                  </a:lnTo>
                  <a:lnTo>
                    <a:pt x="3365" y="6947"/>
                  </a:lnTo>
                  <a:lnTo>
                    <a:pt x="3360" y="6935"/>
                  </a:lnTo>
                  <a:lnTo>
                    <a:pt x="3358" y="6930"/>
                  </a:lnTo>
                  <a:lnTo>
                    <a:pt x="3353" y="6925"/>
                  </a:lnTo>
                  <a:lnTo>
                    <a:pt x="3348" y="6922"/>
                  </a:lnTo>
                  <a:lnTo>
                    <a:pt x="3341" y="6917"/>
                  </a:lnTo>
                  <a:lnTo>
                    <a:pt x="3333" y="6912"/>
                  </a:lnTo>
                  <a:lnTo>
                    <a:pt x="3322" y="6909"/>
                  </a:lnTo>
                  <a:lnTo>
                    <a:pt x="3312" y="6906"/>
                  </a:lnTo>
                  <a:lnTo>
                    <a:pt x="3301" y="6903"/>
                  </a:lnTo>
                  <a:lnTo>
                    <a:pt x="3281" y="6899"/>
                  </a:lnTo>
                  <a:lnTo>
                    <a:pt x="3266" y="6897"/>
                  </a:lnTo>
                  <a:lnTo>
                    <a:pt x="3257" y="6893"/>
                  </a:lnTo>
                  <a:lnTo>
                    <a:pt x="3247" y="6891"/>
                  </a:lnTo>
                  <a:lnTo>
                    <a:pt x="3238" y="6887"/>
                  </a:lnTo>
                  <a:lnTo>
                    <a:pt x="3228" y="6882"/>
                  </a:lnTo>
                  <a:lnTo>
                    <a:pt x="3218" y="6876"/>
                  </a:lnTo>
                  <a:lnTo>
                    <a:pt x="3208" y="6871"/>
                  </a:lnTo>
                  <a:lnTo>
                    <a:pt x="3200" y="6865"/>
                  </a:lnTo>
                  <a:lnTo>
                    <a:pt x="3193" y="6859"/>
                  </a:lnTo>
                  <a:lnTo>
                    <a:pt x="3187" y="6848"/>
                  </a:lnTo>
                  <a:lnTo>
                    <a:pt x="3182" y="6836"/>
                  </a:lnTo>
                  <a:lnTo>
                    <a:pt x="3177" y="6824"/>
                  </a:lnTo>
                  <a:lnTo>
                    <a:pt x="3171" y="6813"/>
                  </a:lnTo>
                  <a:lnTo>
                    <a:pt x="3162" y="6805"/>
                  </a:lnTo>
                  <a:lnTo>
                    <a:pt x="3148" y="6793"/>
                  </a:lnTo>
                  <a:lnTo>
                    <a:pt x="3139" y="6788"/>
                  </a:lnTo>
                  <a:lnTo>
                    <a:pt x="3130" y="6783"/>
                  </a:lnTo>
                  <a:lnTo>
                    <a:pt x="3119" y="6779"/>
                  </a:lnTo>
                  <a:lnTo>
                    <a:pt x="3108" y="6775"/>
                  </a:lnTo>
                  <a:lnTo>
                    <a:pt x="3107" y="6775"/>
                  </a:lnTo>
                  <a:lnTo>
                    <a:pt x="3105" y="6775"/>
                  </a:lnTo>
                  <a:lnTo>
                    <a:pt x="3096" y="6774"/>
                  </a:lnTo>
                  <a:lnTo>
                    <a:pt x="3088" y="6774"/>
                  </a:lnTo>
                  <a:lnTo>
                    <a:pt x="3080" y="6774"/>
                  </a:lnTo>
                  <a:lnTo>
                    <a:pt x="3071" y="6775"/>
                  </a:lnTo>
                  <a:lnTo>
                    <a:pt x="3064" y="6777"/>
                  </a:lnTo>
                  <a:lnTo>
                    <a:pt x="3057" y="6778"/>
                  </a:lnTo>
                  <a:lnTo>
                    <a:pt x="3048" y="6779"/>
                  </a:lnTo>
                  <a:lnTo>
                    <a:pt x="3038" y="6780"/>
                  </a:lnTo>
                  <a:lnTo>
                    <a:pt x="3033" y="6780"/>
                  </a:lnTo>
                  <a:lnTo>
                    <a:pt x="3029" y="6780"/>
                  </a:lnTo>
                  <a:lnTo>
                    <a:pt x="3026" y="6780"/>
                  </a:lnTo>
                  <a:lnTo>
                    <a:pt x="3024" y="6779"/>
                  </a:lnTo>
                  <a:lnTo>
                    <a:pt x="3018" y="6778"/>
                  </a:lnTo>
                  <a:lnTo>
                    <a:pt x="3012" y="6774"/>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24" name="陕西">
              <a:extLst>
                <a:ext uri="{FF2B5EF4-FFF2-40B4-BE49-F238E27FC236}">
                  <a16:creationId xmlns="" xmlns:a16="http://schemas.microsoft.com/office/drawing/2014/main" id="{A04B5F56-3F6D-4ED2-A3BA-F450B49FC730}"/>
                </a:ext>
              </a:extLst>
            </p:cNvPr>
            <p:cNvSpPr>
              <a:spLocks/>
            </p:cNvSpPr>
            <p:nvPr/>
          </p:nvSpPr>
          <p:spPr bwMode="auto">
            <a:xfrm>
              <a:off x="6195219" y="3253502"/>
              <a:ext cx="547727" cy="948740"/>
            </a:xfrm>
            <a:custGeom>
              <a:avLst/>
              <a:gdLst>
                <a:gd name="T0" fmla="*/ 546 w 2030"/>
                <a:gd name="T1" fmla="*/ 3014 h 3463"/>
                <a:gd name="T2" fmla="*/ 423 w 2030"/>
                <a:gd name="T3" fmla="*/ 2992 h 3463"/>
                <a:gd name="T4" fmla="*/ 284 w 2030"/>
                <a:gd name="T5" fmla="*/ 3007 h 3463"/>
                <a:gd name="T6" fmla="*/ 215 w 2030"/>
                <a:gd name="T7" fmla="*/ 2929 h 3463"/>
                <a:gd name="T8" fmla="*/ 70 w 2030"/>
                <a:gd name="T9" fmla="*/ 2972 h 3463"/>
                <a:gd name="T10" fmla="*/ 0 w 2030"/>
                <a:gd name="T11" fmla="*/ 2900 h 3463"/>
                <a:gd name="T12" fmla="*/ 145 w 2030"/>
                <a:gd name="T13" fmla="*/ 2878 h 3463"/>
                <a:gd name="T14" fmla="*/ 179 w 2030"/>
                <a:gd name="T15" fmla="*/ 2805 h 3463"/>
                <a:gd name="T16" fmla="*/ 91 w 2030"/>
                <a:gd name="T17" fmla="*/ 2700 h 3463"/>
                <a:gd name="T18" fmla="*/ 206 w 2030"/>
                <a:gd name="T19" fmla="*/ 2597 h 3463"/>
                <a:gd name="T20" fmla="*/ 348 w 2030"/>
                <a:gd name="T21" fmla="*/ 2604 h 3463"/>
                <a:gd name="T22" fmla="*/ 372 w 2030"/>
                <a:gd name="T23" fmla="*/ 2550 h 3463"/>
                <a:gd name="T24" fmla="*/ 377 w 2030"/>
                <a:gd name="T25" fmla="*/ 2410 h 3463"/>
                <a:gd name="T26" fmla="*/ 454 w 2030"/>
                <a:gd name="T27" fmla="*/ 2271 h 3463"/>
                <a:gd name="T28" fmla="*/ 361 w 2030"/>
                <a:gd name="T29" fmla="*/ 2139 h 3463"/>
                <a:gd name="T30" fmla="*/ 418 w 2030"/>
                <a:gd name="T31" fmla="*/ 1958 h 3463"/>
                <a:gd name="T32" fmla="*/ 657 w 2030"/>
                <a:gd name="T33" fmla="*/ 2036 h 3463"/>
                <a:gd name="T34" fmla="*/ 853 w 2030"/>
                <a:gd name="T35" fmla="*/ 2004 h 3463"/>
                <a:gd name="T36" fmla="*/ 820 w 2030"/>
                <a:gd name="T37" fmla="*/ 1880 h 3463"/>
                <a:gd name="T38" fmla="*/ 976 w 2030"/>
                <a:gd name="T39" fmla="*/ 1868 h 3463"/>
                <a:gd name="T40" fmla="*/ 1116 w 2030"/>
                <a:gd name="T41" fmla="*/ 1747 h 3463"/>
                <a:gd name="T42" fmla="*/ 1154 w 2030"/>
                <a:gd name="T43" fmla="*/ 1479 h 3463"/>
                <a:gd name="T44" fmla="*/ 1051 w 2030"/>
                <a:gd name="T45" fmla="*/ 1337 h 3463"/>
                <a:gd name="T46" fmla="*/ 928 w 2030"/>
                <a:gd name="T47" fmla="*/ 1264 h 3463"/>
                <a:gd name="T48" fmla="*/ 774 w 2030"/>
                <a:gd name="T49" fmla="*/ 1188 h 3463"/>
                <a:gd name="T50" fmla="*/ 688 w 2030"/>
                <a:gd name="T51" fmla="*/ 1069 h 3463"/>
                <a:gd name="T52" fmla="*/ 699 w 2030"/>
                <a:gd name="T53" fmla="*/ 1004 h 3463"/>
                <a:gd name="T54" fmla="*/ 716 w 2030"/>
                <a:gd name="T55" fmla="*/ 842 h 3463"/>
                <a:gd name="T56" fmla="*/ 855 w 2030"/>
                <a:gd name="T57" fmla="*/ 746 h 3463"/>
                <a:gd name="T58" fmla="*/ 1091 w 2030"/>
                <a:gd name="T59" fmla="*/ 835 h 3463"/>
                <a:gd name="T60" fmla="*/ 1245 w 2030"/>
                <a:gd name="T61" fmla="*/ 708 h 3463"/>
                <a:gd name="T62" fmla="*/ 1259 w 2030"/>
                <a:gd name="T63" fmla="*/ 565 h 3463"/>
                <a:gd name="T64" fmla="*/ 1388 w 2030"/>
                <a:gd name="T65" fmla="*/ 414 h 3463"/>
                <a:gd name="T66" fmla="*/ 1481 w 2030"/>
                <a:gd name="T67" fmla="*/ 309 h 3463"/>
                <a:gd name="T68" fmla="*/ 1626 w 2030"/>
                <a:gd name="T69" fmla="*/ 152 h 3463"/>
                <a:gd name="T70" fmla="*/ 1714 w 2030"/>
                <a:gd name="T71" fmla="*/ 104 h 3463"/>
                <a:gd name="T72" fmla="*/ 1829 w 2030"/>
                <a:gd name="T73" fmla="*/ 133 h 3463"/>
                <a:gd name="T74" fmla="*/ 1958 w 2030"/>
                <a:gd name="T75" fmla="*/ 58 h 3463"/>
                <a:gd name="T76" fmla="*/ 2003 w 2030"/>
                <a:gd name="T77" fmla="*/ 139 h 3463"/>
                <a:gd name="T78" fmla="*/ 1927 w 2030"/>
                <a:gd name="T79" fmla="*/ 338 h 3463"/>
                <a:gd name="T80" fmla="*/ 1818 w 2030"/>
                <a:gd name="T81" fmla="*/ 561 h 3463"/>
                <a:gd name="T82" fmla="*/ 1806 w 2030"/>
                <a:gd name="T83" fmla="*/ 739 h 3463"/>
                <a:gd name="T84" fmla="*/ 1870 w 2030"/>
                <a:gd name="T85" fmla="*/ 904 h 3463"/>
                <a:gd name="T86" fmla="*/ 1751 w 2030"/>
                <a:gd name="T87" fmla="*/ 1118 h 3463"/>
                <a:gd name="T88" fmla="*/ 1760 w 2030"/>
                <a:gd name="T89" fmla="*/ 1268 h 3463"/>
                <a:gd name="T90" fmla="*/ 1765 w 2030"/>
                <a:gd name="T91" fmla="*/ 1534 h 3463"/>
                <a:gd name="T92" fmla="*/ 1736 w 2030"/>
                <a:gd name="T93" fmla="*/ 1900 h 3463"/>
                <a:gd name="T94" fmla="*/ 1749 w 2030"/>
                <a:gd name="T95" fmla="*/ 2190 h 3463"/>
                <a:gd name="T96" fmla="*/ 1778 w 2030"/>
                <a:gd name="T97" fmla="*/ 2351 h 3463"/>
                <a:gd name="T98" fmla="*/ 1826 w 2030"/>
                <a:gd name="T99" fmla="*/ 2492 h 3463"/>
                <a:gd name="T100" fmla="*/ 1974 w 2030"/>
                <a:gd name="T101" fmla="*/ 2680 h 3463"/>
                <a:gd name="T102" fmla="*/ 1847 w 2030"/>
                <a:gd name="T103" fmla="*/ 2834 h 3463"/>
                <a:gd name="T104" fmla="*/ 1703 w 2030"/>
                <a:gd name="T105" fmla="*/ 2818 h 3463"/>
                <a:gd name="T106" fmla="*/ 1454 w 2030"/>
                <a:gd name="T107" fmla="*/ 2790 h 3463"/>
                <a:gd name="T108" fmla="*/ 1522 w 2030"/>
                <a:gd name="T109" fmla="*/ 2884 h 3463"/>
                <a:gd name="T110" fmla="*/ 1661 w 2030"/>
                <a:gd name="T111" fmla="*/ 2985 h 3463"/>
                <a:gd name="T112" fmla="*/ 1566 w 2030"/>
                <a:gd name="T113" fmla="*/ 3074 h 3463"/>
                <a:gd name="T114" fmla="*/ 1440 w 2030"/>
                <a:gd name="T115" fmla="*/ 3155 h 3463"/>
                <a:gd name="T116" fmla="*/ 1457 w 2030"/>
                <a:gd name="T117" fmla="*/ 3423 h 3463"/>
                <a:gd name="T118" fmla="*/ 1229 w 2030"/>
                <a:gd name="T119" fmla="*/ 3336 h 3463"/>
                <a:gd name="T120" fmla="*/ 994 w 2030"/>
                <a:gd name="T121" fmla="*/ 3208 h 3463"/>
                <a:gd name="T122" fmla="*/ 812 w 2030"/>
                <a:gd name="T123" fmla="*/ 3209 h 3463"/>
                <a:gd name="T124" fmla="*/ 681 w 2030"/>
                <a:gd name="T125" fmla="*/ 3086 h 3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30" h="3463">
                  <a:moveTo>
                    <a:pt x="593" y="3133"/>
                  </a:moveTo>
                  <a:lnTo>
                    <a:pt x="591" y="3133"/>
                  </a:lnTo>
                  <a:lnTo>
                    <a:pt x="590" y="3133"/>
                  </a:lnTo>
                  <a:lnTo>
                    <a:pt x="588" y="3133"/>
                  </a:lnTo>
                  <a:lnTo>
                    <a:pt x="587" y="3132"/>
                  </a:lnTo>
                  <a:lnTo>
                    <a:pt x="585" y="3130"/>
                  </a:lnTo>
                  <a:lnTo>
                    <a:pt x="582" y="3129"/>
                  </a:lnTo>
                  <a:lnTo>
                    <a:pt x="581" y="3126"/>
                  </a:lnTo>
                  <a:lnTo>
                    <a:pt x="580" y="3121"/>
                  </a:lnTo>
                  <a:lnTo>
                    <a:pt x="579" y="3116"/>
                  </a:lnTo>
                  <a:lnTo>
                    <a:pt x="578" y="3111"/>
                  </a:lnTo>
                  <a:lnTo>
                    <a:pt x="575" y="3109"/>
                  </a:lnTo>
                  <a:lnTo>
                    <a:pt x="572" y="3107"/>
                  </a:lnTo>
                  <a:lnTo>
                    <a:pt x="567" y="3104"/>
                  </a:lnTo>
                  <a:lnTo>
                    <a:pt x="563" y="3103"/>
                  </a:lnTo>
                  <a:lnTo>
                    <a:pt x="556" y="3101"/>
                  </a:lnTo>
                  <a:lnTo>
                    <a:pt x="553" y="3097"/>
                  </a:lnTo>
                  <a:lnTo>
                    <a:pt x="549" y="3093"/>
                  </a:lnTo>
                  <a:lnTo>
                    <a:pt x="548" y="3090"/>
                  </a:lnTo>
                  <a:lnTo>
                    <a:pt x="548" y="3079"/>
                  </a:lnTo>
                  <a:lnTo>
                    <a:pt x="550" y="3067"/>
                  </a:lnTo>
                  <a:lnTo>
                    <a:pt x="552" y="3059"/>
                  </a:lnTo>
                  <a:lnTo>
                    <a:pt x="553" y="3050"/>
                  </a:lnTo>
                  <a:lnTo>
                    <a:pt x="553" y="3041"/>
                  </a:lnTo>
                  <a:lnTo>
                    <a:pt x="552" y="3032"/>
                  </a:lnTo>
                  <a:lnTo>
                    <a:pt x="550" y="3025"/>
                  </a:lnTo>
                  <a:lnTo>
                    <a:pt x="548" y="3017"/>
                  </a:lnTo>
                  <a:lnTo>
                    <a:pt x="546" y="3014"/>
                  </a:lnTo>
                  <a:lnTo>
                    <a:pt x="542" y="3011"/>
                  </a:lnTo>
                  <a:lnTo>
                    <a:pt x="538" y="3009"/>
                  </a:lnTo>
                  <a:lnTo>
                    <a:pt x="534" y="3008"/>
                  </a:lnTo>
                  <a:lnTo>
                    <a:pt x="523" y="3004"/>
                  </a:lnTo>
                  <a:lnTo>
                    <a:pt x="510" y="3002"/>
                  </a:lnTo>
                  <a:lnTo>
                    <a:pt x="506" y="3002"/>
                  </a:lnTo>
                  <a:lnTo>
                    <a:pt x="503" y="3002"/>
                  </a:lnTo>
                  <a:lnTo>
                    <a:pt x="497" y="3001"/>
                  </a:lnTo>
                  <a:lnTo>
                    <a:pt x="491" y="3001"/>
                  </a:lnTo>
                  <a:lnTo>
                    <a:pt x="486" y="3001"/>
                  </a:lnTo>
                  <a:lnTo>
                    <a:pt x="481" y="3000"/>
                  </a:lnTo>
                  <a:lnTo>
                    <a:pt x="479" y="3000"/>
                  </a:lnTo>
                  <a:lnTo>
                    <a:pt x="477" y="3000"/>
                  </a:lnTo>
                  <a:lnTo>
                    <a:pt x="474" y="3000"/>
                  </a:lnTo>
                  <a:lnTo>
                    <a:pt x="472" y="3000"/>
                  </a:lnTo>
                  <a:lnTo>
                    <a:pt x="467" y="3001"/>
                  </a:lnTo>
                  <a:lnTo>
                    <a:pt x="462" y="3001"/>
                  </a:lnTo>
                  <a:lnTo>
                    <a:pt x="456" y="3000"/>
                  </a:lnTo>
                  <a:lnTo>
                    <a:pt x="452" y="2998"/>
                  </a:lnTo>
                  <a:lnTo>
                    <a:pt x="449" y="2998"/>
                  </a:lnTo>
                  <a:lnTo>
                    <a:pt x="448" y="2997"/>
                  </a:lnTo>
                  <a:lnTo>
                    <a:pt x="445" y="2995"/>
                  </a:lnTo>
                  <a:lnTo>
                    <a:pt x="442" y="2992"/>
                  </a:lnTo>
                  <a:lnTo>
                    <a:pt x="439" y="2991"/>
                  </a:lnTo>
                  <a:lnTo>
                    <a:pt x="435" y="2990"/>
                  </a:lnTo>
                  <a:lnTo>
                    <a:pt x="431" y="2990"/>
                  </a:lnTo>
                  <a:lnTo>
                    <a:pt x="429" y="2990"/>
                  </a:lnTo>
                  <a:lnTo>
                    <a:pt x="423" y="2992"/>
                  </a:lnTo>
                  <a:lnTo>
                    <a:pt x="415" y="2997"/>
                  </a:lnTo>
                  <a:lnTo>
                    <a:pt x="405" y="3006"/>
                  </a:lnTo>
                  <a:lnTo>
                    <a:pt x="393" y="3011"/>
                  </a:lnTo>
                  <a:lnTo>
                    <a:pt x="380" y="3015"/>
                  </a:lnTo>
                  <a:lnTo>
                    <a:pt x="367" y="3015"/>
                  </a:lnTo>
                  <a:lnTo>
                    <a:pt x="364" y="3015"/>
                  </a:lnTo>
                  <a:lnTo>
                    <a:pt x="360" y="3015"/>
                  </a:lnTo>
                  <a:lnTo>
                    <a:pt x="355" y="3016"/>
                  </a:lnTo>
                  <a:lnTo>
                    <a:pt x="353" y="3016"/>
                  </a:lnTo>
                  <a:lnTo>
                    <a:pt x="349" y="3019"/>
                  </a:lnTo>
                  <a:lnTo>
                    <a:pt x="345" y="3022"/>
                  </a:lnTo>
                  <a:lnTo>
                    <a:pt x="342" y="3025"/>
                  </a:lnTo>
                  <a:lnTo>
                    <a:pt x="341" y="3026"/>
                  </a:lnTo>
                  <a:lnTo>
                    <a:pt x="340" y="3028"/>
                  </a:lnTo>
                  <a:lnTo>
                    <a:pt x="339" y="3029"/>
                  </a:lnTo>
                  <a:lnTo>
                    <a:pt x="335" y="3032"/>
                  </a:lnTo>
                  <a:lnTo>
                    <a:pt x="332" y="3032"/>
                  </a:lnTo>
                  <a:lnTo>
                    <a:pt x="330" y="3032"/>
                  </a:lnTo>
                  <a:lnTo>
                    <a:pt x="328" y="3032"/>
                  </a:lnTo>
                  <a:lnTo>
                    <a:pt x="326" y="3030"/>
                  </a:lnTo>
                  <a:lnTo>
                    <a:pt x="323" y="3028"/>
                  </a:lnTo>
                  <a:lnTo>
                    <a:pt x="319" y="3026"/>
                  </a:lnTo>
                  <a:lnTo>
                    <a:pt x="315" y="3022"/>
                  </a:lnTo>
                  <a:lnTo>
                    <a:pt x="305" y="3016"/>
                  </a:lnTo>
                  <a:lnTo>
                    <a:pt x="297" y="3013"/>
                  </a:lnTo>
                  <a:lnTo>
                    <a:pt x="294" y="3010"/>
                  </a:lnTo>
                  <a:lnTo>
                    <a:pt x="290" y="3009"/>
                  </a:lnTo>
                  <a:lnTo>
                    <a:pt x="284" y="3007"/>
                  </a:lnTo>
                  <a:lnTo>
                    <a:pt x="278" y="3006"/>
                  </a:lnTo>
                  <a:lnTo>
                    <a:pt x="270" y="3003"/>
                  </a:lnTo>
                  <a:lnTo>
                    <a:pt x="260" y="3001"/>
                  </a:lnTo>
                  <a:lnTo>
                    <a:pt x="253" y="2998"/>
                  </a:lnTo>
                  <a:lnTo>
                    <a:pt x="245" y="2996"/>
                  </a:lnTo>
                  <a:lnTo>
                    <a:pt x="242" y="2995"/>
                  </a:lnTo>
                  <a:lnTo>
                    <a:pt x="239" y="2994"/>
                  </a:lnTo>
                  <a:lnTo>
                    <a:pt x="236" y="2994"/>
                  </a:lnTo>
                  <a:lnTo>
                    <a:pt x="235" y="2992"/>
                  </a:lnTo>
                  <a:lnTo>
                    <a:pt x="231" y="2990"/>
                  </a:lnTo>
                  <a:lnTo>
                    <a:pt x="227" y="2987"/>
                  </a:lnTo>
                  <a:lnTo>
                    <a:pt x="222" y="2982"/>
                  </a:lnTo>
                  <a:lnTo>
                    <a:pt x="219" y="2976"/>
                  </a:lnTo>
                  <a:lnTo>
                    <a:pt x="215" y="2970"/>
                  </a:lnTo>
                  <a:lnTo>
                    <a:pt x="214" y="2964"/>
                  </a:lnTo>
                  <a:lnTo>
                    <a:pt x="213" y="2960"/>
                  </a:lnTo>
                  <a:lnTo>
                    <a:pt x="214" y="2957"/>
                  </a:lnTo>
                  <a:lnTo>
                    <a:pt x="214" y="2956"/>
                  </a:lnTo>
                  <a:lnTo>
                    <a:pt x="215" y="2956"/>
                  </a:lnTo>
                  <a:lnTo>
                    <a:pt x="215" y="2954"/>
                  </a:lnTo>
                  <a:lnTo>
                    <a:pt x="216" y="2952"/>
                  </a:lnTo>
                  <a:lnTo>
                    <a:pt x="219" y="2950"/>
                  </a:lnTo>
                  <a:lnTo>
                    <a:pt x="219" y="2947"/>
                  </a:lnTo>
                  <a:lnTo>
                    <a:pt x="220" y="2944"/>
                  </a:lnTo>
                  <a:lnTo>
                    <a:pt x="220" y="2939"/>
                  </a:lnTo>
                  <a:lnTo>
                    <a:pt x="219" y="2935"/>
                  </a:lnTo>
                  <a:lnTo>
                    <a:pt x="217" y="2932"/>
                  </a:lnTo>
                  <a:lnTo>
                    <a:pt x="215" y="2929"/>
                  </a:lnTo>
                  <a:lnTo>
                    <a:pt x="213" y="2927"/>
                  </a:lnTo>
                  <a:lnTo>
                    <a:pt x="210" y="2926"/>
                  </a:lnTo>
                  <a:lnTo>
                    <a:pt x="206" y="2926"/>
                  </a:lnTo>
                  <a:lnTo>
                    <a:pt x="198" y="2927"/>
                  </a:lnTo>
                  <a:lnTo>
                    <a:pt x="190" y="2931"/>
                  </a:lnTo>
                  <a:lnTo>
                    <a:pt x="179" y="2938"/>
                  </a:lnTo>
                  <a:lnTo>
                    <a:pt x="168" y="2941"/>
                  </a:lnTo>
                  <a:lnTo>
                    <a:pt x="160" y="2943"/>
                  </a:lnTo>
                  <a:lnTo>
                    <a:pt x="153" y="2944"/>
                  </a:lnTo>
                  <a:lnTo>
                    <a:pt x="145" y="2943"/>
                  </a:lnTo>
                  <a:lnTo>
                    <a:pt x="137" y="2941"/>
                  </a:lnTo>
                  <a:lnTo>
                    <a:pt x="130" y="2943"/>
                  </a:lnTo>
                  <a:lnTo>
                    <a:pt x="125" y="2944"/>
                  </a:lnTo>
                  <a:lnTo>
                    <a:pt x="121" y="2945"/>
                  </a:lnTo>
                  <a:lnTo>
                    <a:pt x="116" y="2952"/>
                  </a:lnTo>
                  <a:lnTo>
                    <a:pt x="113" y="2959"/>
                  </a:lnTo>
                  <a:lnTo>
                    <a:pt x="110" y="2968"/>
                  </a:lnTo>
                  <a:lnTo>
                    <a:pt x="108" y="2970"/>
                  </a:lnTo>
                  <a:lnTo>
                    <a:pt x="106" y="2972"/>
                  </a:lnTo>
                  <a:lnTo>
                    <a:pt x="100" y="2973"/>
                  </a:lnTo>
                  <a:lnTo>
                    <a:pt x="91" y="2972"/>
                  </a:lnTo>
                  <a:lnTo>
                    <a:pt x="88" y="2971"/>
                  </a:lnTo>
                  <a:lnTo>
                    <a:pt x="83" y="2970"/>
                  </a:lnTo>
                  <a:lnTo>
                    <a:pt x="80" y="2970"/>
                  </a:lnTo>
                  <a:lnTo>
                    <a:pt x="76" y="2970"/>
                  </a:lnTo>
                  <a:lnTo>
                    <a:pt x="75" y="2971"/>
                  </a:lnTo>
                  <a:lnTo>
                    <a:pt x="72" y="2971"/>
                  </a:lnTo>
                  <a:lnTo>
                    <a:pt x="70" y="2972"/>
                  </a:lnTo>
                  <a:lnTo>
                    <a:pt x="68" y="2973"/>
                  </a:lnTo>
                  <a:lnTo>
                    <a:pt x="64" y="2976"/>
                  </a:lnTo>
                  <a:lnTo>
                    <a:pt x="62" y="2978"/>
                  </a:lnTo>
                  <a:lnTo>
                    <a:pt x="58" y="2982"/>
                  </a:lnTo>
                  <a:lnTo>
                    <a:pt x="55" y="2984"/>
                  </a:lnTo>
                  <a:lnTo>
                    <a:pt x="52" y="2987"/>
                  </a:lnTo>
                  <a:lnTo>
                    <a:pt x="51" y="2989"/>
                  </a:lnTo>
                  <a:lnTo>
                    <a:pt x="49" y="2990"/>
                  </a:lnTo>
                  <a:lnTo>
                    <a:pt x="47" y="2991"/>
                  </a:lnTo>
                  <a:lnTo>
                    <a:pt x="45" y="2991"/>
                  </a:lnTo>
                  <a:lnTo>
                    <a:pt x="42" y="2992"/>
                  </a:lnTo>
                  <a:lnTo>
                    <a:pt x="37" y="2992"/>
                  </a:lnTo>
                  <a:lnTo>
                    <a:pt x="33" y="2991"/>
                  </a:lnTo>
                  <a:lnTo>
                    <a:pt x="27" y="2990"/>
                  </a:lnTo>
                  <a:lnTo>
                    <a:pt x="18" y="2983"/>
                  </a:lnTo>
                  <a:lnTo>
                    <a:pt x="17" y="2981"/>
                  </a:lnTo>
                  <a:lnTo>
                    <a:pt x="14" y="2978"/>
                  </a:lnTo>
                  <a:lnTo>
                    <a:pt x="13" y="2975"/>
                  </a:lnTo>
                  <a:lnTo>
                    <a:pt x="13" y="2971"/>
                  </a:lnTo>
                  <a:lnTo>
                    <a:pt x="12" y="2966"/>
                  </a:lnTo>
                  <a:lnTo>
                    <a:pt x="11" y="2963"/>
                  </a:lnTo>
                  <a:lnTo>
                    <a:pt x="9" y="2956"/>
                  </a:lnTo>
                  <a:lnTo>
                    <a:pt x="6" y="2943"/>
                  </a:lnTo>
                  <a:lnTo>
                    <a:pt x="3" y="2934"/>
                  </a:lnTo>
                  <a:lnTo>
                    <a:pt x="2" y="2926"/>
                  </a:lnTo>
                  <a:lnTo>
                    <a:pt x="0" y="2915"/>
                  </a:lnTo>
                  <a:lnTo>
                    <a:pt x="0" y="2905"/>
                  </a:lnTo>
                  <a:lnTo>
                    <a:pt x="0" y="2900"/>
                  </a:lnTo>
                  <a:lnTo>
                    <a:pt x="1" y="2895"/>
                  </a:lnTo>
                  <a:lnTo>
                    <a:pt x="2" y="2895"/>
                  </a:lnTo>
                  <a:lnTo>
                    <a:pt x="3" y="2895"/>
                  </a:lnTo>
                  <a:lnTo>
                    <a:pt x="6" y="2896"/>
                  </a:lnTo>
                  <a:lnTo>
                    <a:pt x="8" y="2897"/>
                  </a:lnTo>
                  <a:lnTo>
                    <a:pt x="9" y="2899"/>
                  </a:lnTo>
                  <a:lnTo>
                    <a:pt x="12" y="2900"/>
                  </a:lnTo>
                  <a:lnTo>
                    <a:pt x="14" y="2902"/>
                  </a:lnTo>
                  <a:lnTo>
                    <a:pt x="17" y="2903"/>
                  </a:lnTo>
                  <a:lnTo>
                    <a:pt x="18" y="2905"/>
                  </a:lnTo>
                  <a:lnTo>
                    <a:pt x="20" y="2906"/>
                  </a:lnTo>
                  <a:lnTo>
                    <a:pt x="24" y="2908"/>
                  </a:lnTo>
                  <a:lnTo>
                    <a:pt x="28" y="2909"/>
                  </a:lnTo>
                  <a:lnTo>
                    <a:pt x="37" y="2910"/>
                  </a:lnTo>
                  <a:lnTo>
                    <a:pt x="43" y="2910"/>
                  </a:lnTo>
                  <a:lnTo>
                    <a:pt x="52" y="2910"/>
                  </a:lnTo>
                  <a:lnTo>
                    <a:pt x="61" y="2909"/>
                  </a:lnTo>
                  <a:lnTo>
                    <a:pt x="70" y="2907"/>
                  </a:lnTo>
                  <a:lnTo>
                    <a:pt x="80" y="2903"/>
                  </a:lnTo>
                  <a:lnTo>
                    <a:pt x="93" y="2897"/>
                  </a:lnTo>
                  <a:lnTo>
                    <a:pt x="106" y="2891"/>
                  </a:lnTo>
                  <a:lnTo>
                    <a:pt x="113" y="2888"/>
                  </a:lnTo>
                  <a:lnTo>
                    <a:pt x="120" y="2884"/>
                  </a:lnTo>
                  <a:lnTo>
                    <a:pt x="124" y="2883"/>
                  </a:lnTo>
                  <a:lnTo>
                    <a:pt x="127" y="2883"/>
                  </a:lnTo>
                  <a:lnTo>
                    <a:pt x="133" y="2881"/>
                  </a:lnTo>
                  <a:lnTo>
                    <a:pt x="139" y="2880"/>
                  </a:lnTo>
                  <a:lnTo>
                    <a:pt x="145" y="2878"/>
                  </a:lnTo>
                  <a:lnTo>
                    <a:pt x="150" y="2877"/>
                  </a:lnTo>
                  <a:lnTo>
                    <a:pt x="152" y="2876"/>
                  </a:lnTo>
                  <a:lnTo>
                    <a:pt x="154" y="2875"/>
                  </a:lnTo>
                  <a:lnTo>
                    <a:pt x="156" y="2872"/>
                  </a:lnTo>
                  <a:lnTo>
                    <a:pt x="157" y="2871"/>
                  </a:lnTo>
                  <a:lnTo>
                    <a:pt x="159" y="2866"/>
                  </a:lnTo>
                  <a:lnTo>
                    <a:pt x="162" y="2857"/>
                  </a:lnTo>
                  <a:lnTo>
                    <a:pt x="162" y="2849"/>
                  </a:lnTo>
                  <a:lnTo>
                    <a:pt x="162" y="2839"/>
                  </a:lnTo>
                  <a:lnTo>
                    <a:pt x="162" y="2834"/>
                  </a:lnTo>
                  <a:lnTo>
                    <a:pt x="162" y="2830"/>
                  </a:lnTo>
                  <a:lnTo>
                    <a:pt x="159" y="2815"/>
                  </a:lnTo>
                  <a:lnTo>
                    <a:pt x="158" y="2802"/>
                  </a:lnTo>
                  <a:lnTo>
                    <a:pt x="158" y="2798"/>
                  </a:lnTo>
                  <a:lnTo>
                    <a:pt x="159" y="2794"/>
                  </a:lnTo>
                  <a:lnTo>
                    <a:pt x="159" y="2792"/>
                  </a:lnTo>
                  <a:lnTo>
                    <a:pt x="160" y="2790"/>
                  </a:lnTo>
                  <a:lnTo>
                    <a:pt x="162" y="2790"/>
                  </a:lnTo>
                  <a:lnTo>
                    <a:pt x="164" y="2790"/>
                  </a:lnTo>
                  <a:lnTo>
                    <a:pt x="166" y="2790"/>
                  </a:lnTo>
                  <a:lnTo>
                    <a:pt x="169" y="2792"/>
                  </a:lnTo>
                  <a:lnTo>
                    <a:pt x="170" y="2793"/>
                  </a:lnTo>
                  <a:lnTo>
                    <a:pt x="171" y="2794"/>
                  </a:lnTo>
                  <a:lnTo>
                    <a:pt x="172" y="2796"/>
                  </a:lnTo>
                  <a:lnTo>
                    <a:pt x="173" y="2798"/>
                  </a:lnTo>
                  <a:lnTo>
                    <a:pt x="176" y="2801"/>
                  </a:lnTo>
                  <a:lnTo>
                    <a:pt x="177" y="2803"/>
                  </a:lnTo>
                  <a:lnTo>
                    <a:pt x="179" y="2805"/>
                  </a:lnTo>
                  <a:lnTo>
                    <a:pt x="181" y="2805"/>
                  </a:lnTo>
                  <a:lnTo>
                    <a:pt x="182" y="2803"/>
                  </a:lnTo>
                  <a:lnTo>
                    <a:pt x="183" y="2803"/>
                  </a:lnTo>
                  <a:lnTo>
                    <a:pt x="184" y="2801"/>
                  </a:lnTo>
                  <a:lnTo>
                    <a:pt x="184" y="2799"/>
                  </a:lnTo>
                  <a:lnTo>
                    <a:pt x="185" y="2795"/>
                  </a:lnTo>
                  <a:lnTo>
                    <a:pt x="185" y="2793"/>
                  </a:lnTo>
                  <a:lnTo>
                    <a:pt x="185" y="2792"/>
                  </a:lnTo>
                  <a:lnTo>
                    <a:pt x="184" y="2789"/>
                  </a:lnTo>
                  <a:lnTo>
                    <a:pt x="184" y="2789"/>
                  </a:lnTo>
                  <a:lnTo>
                    <a:pt x="184" y="2788"/>
                  </a:lnTo>
                  <a:lnTo>
                    <a:pt x="183" y="2784"/>
                  </a:lnTo>
                  <a:lnTo>
                    <a:pt x="181" y="2777"/>
                  </a:lnTo>
                  <a:lnTo>
                    <a:pt x="176" y="2771"/>
                  </a:lnTo>
                  <a:lnTo>
                    <a:pt x="169" y="2765"/>
                  </a:lnTo>
                  <a:lnTo>
                    <a:pt x="162" y="2762"/>
                  </a:lnTo>
                  <a:lnTo>
                    <a:pt x="153" y="2759"/>
                  </a:lnTo>
                  <a:lnTo>
                    <a:pt x="139" y="2756"/>
                  </a:lnTo>
                  <a:lnTo>
                    <a:pt x="125" y="2751"/>
                  </a:lnTo>
                  <a:lnTo>
                    <a:pt x="118" y="2749"/>
                  </a:lnTo>
                  <a:lnTo>
                    <a:pt x="112" y="2744"/>
                  </a:lnTo>
                  <a:lnTo>
                    <a:pt x="106" y="2739"/>
                  </a:lnTo>
                  <a:lnTo>
                    <a:pt x="101" y="2735"/>
                  </a:lnTo>
                  <a:lnTo>
                    <a:pt x="97" y="2726"/>
                  </a:lnTo>
                  <a:lnTo>
                    <a:pt x="94" y="2718"/>
                  </a:lnTo>
                  <a:lnTo>
                    <a:pt x="93" y="2712"/>
                  </a:lnTo>
                  <a:lnTo>
                    <a:pt x="91" y="2704"/>
                  </a:lnTo>
                  <a:lnTo>
                    <a:pt x="91" y="2700"/>
                  </a:lnTo>
                  <a:lnTo>
                    <a:pt x="91" y="2698"/>
                  </a:lnTo>
                  <a:lnTo>
                    <a:pt x="93" y="2693"/>
                  </a:lnTo>
                  <a:lnTo>
                    <a:pt x="95" y="2689"/>
                  </a:lnTo>
                  <a:lnTo>
                    <a:pt x="100" y="2689"/>
                  </a:lnTo>
                  <a:lnTo>
                    <a:pt x="106" y="2692"/>
                  </a:lnTo>
                  <a:lnTo>
                    <a:pt x="110" y="2693"/>
                  </a:lnTo>
                  <a:lnTo>
                    <a:pt x="115" y="2693"/>
                  </a:lnTo>
                  <a:lnTo>
                    <a:pt x="120" y="2692"/>
                  </a:lnTo>
                  <a:lnTo>
                    <a:pt x="122" y="2691"/>
                  </a:lnTo>
                  <a:lnTo>
                    <a:pt x="125" y="2688"/>
                  </a:lnTo>
                  <a:lnTo>
                    <a:pt x="126" y="2687"/>
                  </a:lnTo>
                  <a:lnTo>
                    <a:pt x="128" y="2681"/>
                  </a:lnTo>
                  <a:lnTo>
                    <a:pt x="130" y="2674"/>
                  </a:lnTo>
                  <a:lnTo>
                    <a:pt x="131" y="2666"/>
                  </a:lnTo>
                  <a:lnTo>
                    <a:pt x="133" y="2657"/>
                  </a:lnTo>
                  <a:lnTo>
                    <a:pt x="135" y="2649"/>
                  </a:lnTo>
                  <a:lnTo>
                    <a:pt x="140" y="2642"/>
                  </a:lnTo>
                  <a:lnTo>
                    <a:pt x="145" y="2635"/>
                  </a:lnTo>
                  <a:lnTo>
                    <a:pt x="150" y="2629"/>
                  </a:lnTo>
                  <a:lnTo>
                    <a:pt x="157" y="2619"/>
                  </a:lnTo>
                  <a:lnTo>
                    <a:pt x="165" y="2610"/>
                  </a:lnTo>
                  <a:lnTo>
                    <a:pt x="170" y="2605"/>
                  </a:lnTo>
                  <a:lnTo>
                    <a:pt x="175" y="2601"/>
                  </a:lnTo>
                  <a:lnTo>
                    <a:pt x="179" y="2598"/>
                  </a:lnTo>
                  <a:lnTo>
                    <a:pt x="184" y="2595"/>
                  </a:lnTo>
                  <a:lnTo>
                    <a:pt x="189" y="2594"/>
                  </a:lnTo>
                  <a:lnTo>
                    <a:pt x="195" y="2594"/>
                  </a:lnTo>
                  <a:lnTo>
                    <a:pt x="206" y="2597"/>
                  </a:lnTo>
                  <a:lnTo>
                    <a:pt x="217" y="2601"/>
                  </a:lnTo>
                  <a:lnTo>
                    <a:pt x="229" y="2606"/>
                  </a:lnTo>
                  <a:lnTo>
                    <a:pt x="241" y="2612"/>
                  </a:lnTo>
                  <a:lnTo>
                    <a:pt x="250" y="2616"/>
                  </a:lnTo>
                  <a:lnTo>
                    <a:pt x="257" y="2617"/>
                  </a:lnTo>
                  <a:lnTo>
                    <a:pt x="264" y="2618"/>
                  </a:lnTo>
                  <a:lnTo>
                    <a:pt x="269" y="2618"/>
                  </a:lnTo>
                  <a:lnTo>
                    <a:pt x="284" y="2611"/>
                  </a:lnTo>
                  <a:lnTo>
                    <a:pt x="301" y="2603"/>
                  </a:lnTo>
                  <a:lnTo>
                    <a:pt x="305" y="2603"/>
                  </a:lnTo>
                  <a:lnTo>
                    <a:pt x="309" y="2603"/>
                  </a:lnTo>
                  <a:lnTo>
                    <a:pt x="310" y="2604"/>
                  </a:lnTo>
                  <a:lnTo>
                    <a:pt x="311" y="2604"/>
                  </a:lnTo>
                  <a:lnTo>
                    <a:pt x="314" y="2605"/>
                  </a:lnTo>
                  <a:lnTo>
                    <a:pt x="317" y="2607"/>
                  </a:lnTo>
                  <a:lnTo>
                    <a:pt x="320" y="2607"/>
                  </a:lnTo>
                  <a:lnTo>
                    <a:pt x="321" y="2607"/>
                  </a:lnTo>
                  <a:lnTo>
                    <a:pt x="322" y="2607"/>
                  </a:lnTo>
                  <a:lnTo>
                    <a:pt x="323" y="2607"/>
                  </a:lnTo>
                  <a:lnTo>
                    <a:pt x="324" y="2606"/>
                  </a:lnTo>
                  <a:lnTo>
                    <a:pt x="326" y="2606"/>
                  </a:lnTo>
                  <a:lnTo>
                    <a:pt x="329" y="2604"/>
                  </a:lnTo>
                  <a:lnTo>
                    <a:pt x="333" y="2601"/>
                  </a:lnTo>
                  <a:lnTo>
                    <a:pt x="338" y="2597"/>
                  </a:lnTo>
                  <a:lnTo>
                    <a:pt x="342" y="2595"/>
                  </a:lnTo>
                  <a:lnTo>
                    <a:pt x="345" y="2597"/>
                  </a:lnTo>
                  <a:lnTo>
                    <a:pt x="347" y="2600"/>
                  </a:lnTo>
                  <a:lnTo>
                    <a:pt x="348" y="2604"/>
                  </a:lnTo>
                  <a:lnTo>
                    <a:pt x="349" y="2606"/>
                  </a:lnTo>
                  <a:lnTo>
                    <a:pt x="351" y="2609"/>
                  </a:lnTo>
                  <a:lnTo>
                    <a:pt x="352" y="2610"/>
                  </a:lnTo>
                  <a:lnTo>
                    <a:pt x="353" y="2613"/>
                  </a:lnTo>
                  <a:lnTo>
                    <a:pt x="354" y="2616"/>
                  </a:lnTo>
                  <a:lnTo>
                    <a:pt x="357" y="2619"/>
                  </a:lnTo>
                  <a:lnTo>
                    <a:pt x="359" y="2623"/>
                  </a:lnTo>
                  <a:lnTo>
                    <a:pt x="365" y="2629"/>
                  </a:lnTo>
                  <a:lnTo>
                    <a:pt x="371" y="2634"/>
                  </a:lnTo>
                  <a:lnTo>
                    <a:pt x="378" y="2637"/>
                  </a:lnTo>
                  <a:lnTo>
                    <a:pt x="383" y="2638"/>
                  </a:lnTo>
                  <a:lnTo>
                    <a:pt x="387" y="2638"/>
                  </a:lnTo>
                  <a:lnTo>
                    <a:pt x="390" y="2637"/>
                  </a:lnTo>
                  <a:lnTo>
                    <a:pt x="395" y="2635"/>
                  </a:lnTo>
                  <a:lnTo>
                    <a:pt x="397" y="2631"/>
                  </a:lnTo>
                  <a:lnTo>
                    <a:pt x="399" y="2626"/>
                  </a:lnTo>
                  <a:lnTo>
                    <a:pt x="401" y="2620"/>
                  </a:lnTo>
                  <a:lnTo>
                    <a:pt x="403" y="2611"/>
                  </a:lnTo>
                  <a:lnTo>
                    <a:pt x="403" y="2601"/>
                  </a:lnTo>
                  <a:lnTo>
                    <a:pt x="403" y="2593"/>
                  </a:lnTo>
                  <a:lnTo>
                    <a:pt x="402" y="2587"/>
                  </a:lnTo>
                  <a:lnTo>
                    <a:pt x="401" y="2582"/>
                  </a:lnTo>
                  <a:lnTo>
                    <a:pt x="399" y="2579"/>
                  </a:lnTo>
                  <a:lnTo>
                    <a:pt x="398" y="2575"/>
                  </a:lnTo>
                  <a:lnTo>
                    <a:pt x="396" y="2572"/>
                  </a:lnTo>
                  <a:lnTo>
                    <a:pt x="386" y="2565"/>
                  </a:lnTo>
                  <a:lnTo>
                    <a:pt x="378" y="2557"/>
                  </a:lnTo>
                  <a:lnTo>
                    <a:pt x="372" y="2550"/>
                  </a:lnTo>
                  <a:lnTo>
                    <a:pt x="367" y="2543"/>
                  </a:lnTo>
                  <a:lnTo>
                    <a:pt x="366" y="2540"/>
                  </a:lnTo>
                  <a:lnTo>
                    <a:pt x="365" y="2536"/>
                  </a:lnTo>
                  <a:lnTo>
                    <a:pt x="364" y="2532"/>
                  </a:lnTo>
                  <a:lnTo>
                    <a:pt x="364" y="2529"/>
                  </a:lnTo>
                  <a:lnTo>
                    <a:pt x="365" y="2522"/>
                  </a:lnTo>
                  <a:lnTo>
                    <a:pt x="366" y="2516"/>
                  </a:lnTo>
                  <a:lnTo>
                    <a:pt x="370" y="2509"/>
                  </a:lnTo>
                  <a:lnTo>
                    <a:pt x="373" y="2503"/>
                  </a:lnTo>
                  <a:lnTo>
                    <a:pt x="377" y="2497"/>
                  </a:lnTo>
                  <a:lnTo>
                    <a:pt x="379" y="2491"/>
                  </a:lnTo>
                  <a:lnTo>
                    <a:pt x="379" y="2489"/>
                  </a:lnTo>
                  <a:lnTo>
                    <a:pt x="377" y="2487"/>
                  </a:lnTo>
                  <a:lnTo>
                    <a:pt x="373" y="2486"/>
                  </a:lnTo>
                  <a:lnTo>
                    <a:pt x="370" y="2486"/>
                  </a:lnTo>
                  <a:lnTo>
                    <a:pt x="365" y="2485"/>
                  </a:lnTo>
                  <a:lnTo>
                    <a:pt x="361" y="2485"/>
                  </a:lnTo>
                  <a:lnTo>
                    <a:pt x="357" y="2481"/>
                  </a:lnTo>
                  <a:lnTo>
                    <a:pt x="352" y="2477"/>
                  </a:lnTo>
                  <a:lnTo>
                    <a:pt x="352" y="2471"/>
                  </a:lnTo>
                  <a:lnTo>
                    <a:pt x="354" y="2462"/>
                  </a:lnTo>
                  <a:lnTo>
                    <a:pt x="362" y="2449"/>
                  </a:lnTo>
                  <a:lnTo>
                    <a:pt x="368" y="2440"/>
                  </a:lnTo>
                  <a:lnTo>
                    <a:pt x="371" y="2434"/>
                  </a:lnTo>
                  <a:lnTo>
                    <a:pt x="372" y="2428"/>
                  </a:lnTo>
                  <a:lnTo>
                    <a:pt x="372" y="2421"/>
                  </a:lnTo>
                  <a:lnTo>
                    <a:pt x="373" y="2415"/>
                  </a:lnTo>
                  <a:lnTo>
                    <a:pt x="377" y="2410"/>
                  </a:lnTo>
                  <a:lnTo>
                    <a:pt x="380" y="2405"/>
                  </a:lnTo>
                  <a:lnTo>
                    <a:pt x="389" y="2397"/>
                  </a:lnTo>
                  <a:lnTo>
                    <a:pt x="398" y="2385"/>
                  </a:lnTo>
                  <a:lnTo>
                    <a:pt x="403" y="2379"/>
                  </a:lnTo>
                  <a:lnTo>
                    <a:pt x="408" y="2371"/>
                  </a:lnTo>
                  <a:lnTo>
                    <a:pt x="411" y="2363"/>
                  </a:lnTo>
                  <a:lnTo>
                    <a:pt x="414" y="2353"/>
                  </a:lnTo>
                  <a:lnTo>
                    <a:pt x="415" y="2348"/>
                  </a:lnTo>
                  <a:lnTo>
                    <a:pt x="415" y="2342"/>
                  </a:lnTo>
                  <a:lnTo>
                    <a:pt x="415" y="2338"/>
                  </a:lnTo>
                  <a:lnTo>
                    <a:pt x="414" y="2333"/>
                  </a:lnTo>
                  <a:lnTo>
                    <a:pt x="409" y="2328"/>
                  </a:lnTo>
                  <a:lnTo>
                    <a:pt x="402" y="2322"/>
                  </a:lnTo>
                  <a:lnTo>
                    <a:pt x="395" y="2317"/>
                  </a:lnTo>
                  <a:lnTo>
                    <a:pt x="393" y="2315"/>
                  </a:lnTo>
                  <a:lnTo>
                    <a:pt x="397" y="2313"/>
                  </a:lnTo>
                  <a:lnTo>
                    <a:pt x="404" y="2311"/>
                  </a:lnTo>
                  <a:lnTo>
                    <a:pt x="412" y="2310"/>
                  </a:lnTo>
                  <a:lnTo>
                    <a:pt x="421" y="2310"/>
                  </a:lnTo>
                  <a:lnTo>
                    <a:pt x="430" y="2308"/>
                  </a:lnTo>
                  <a:lnTo>
                    <a:pt x="436" y="2305"/>
                  </a:lnTo>
                  <a:lnTo>
                    <a:pt x="441" y="2300"/>
                  </a:lnTo>
                  <a:lnTo>
                    <a:pt x="446" y="2292"/>
                  </a:lnTo>
                  <a:lnTo>
                    <a:pt x="448" y="2288"/>
                  </a:lnTo>
                  <a:lnTo>
                    <a:pt x="450" y="2284"/>
                  </a:lnTo>
                  <a:lnTo>
                    <a:pt x="453" y="2279"/>
                  </a:lnTo>
                  <a:lnTo>
                    <a:pt x="454" y="2273"/>
                  </a:lnTo>
                  <a:lnTo>
                    <a:pt x="454" y="2271"/>
                  </a:lnTo>
                  <a:lnTo>
                    <a:pt x="453" y="2269"/>
                  </a:lnTo>
                  <a:lnTo>
                    <a:pt x="450" y="2266"/>
                  </a:lnTo>
                  <a:lnTo>
                    <a:pt x="447" y="2264"/>
                  </a:lnTo>
                  <a:lnTo>
                    <a:pt x="439" y="2259"/>
                  </a:lnTo>
                  <a:lnTo>
                    <a:pt x="430" y="2253"/>
                  </a:lnTo>
                  <a:lnTo>
                    <a:pt x="423" y="2247"/>
                  </a:lnTo>
                  <a:lnTo>
                    <a:pt x="417" y="2241"/>
                  </a:lnTo>
                  <a:lnTo>
                    <a:pt x="406" y="2226"/>
                  </a:lnTo>
                  <a:lnTo>
                    <a:pt x="397" y="2213"/>
                  </a:lnTo>
                  <a:lnTo>
                    <a:pt x="393" y="2210"/>
                  </a:lnTo>
                  <a:lnTo>
                    <a:pt x="389" y="2208"/>
                  </a:lnTo>
                  <a:lnTo>
                    <a:pt x="382" y="2206"/>
                  </a:lnTo>
                  <a:lnTo>
                    <a:pt x="373" y="2203"/>
                  </a:lnTo>
                  <a:lnTo>
                    <a:pt x="361" y="2201"/>
                  </a:lnTo>
                  <a:lnTo>
                    <a:pt x="349" y="2198"/>
                  </a:lnTo>
                  <a:lnTo>
                    <a:pt x="343" y="2195"/>
                  </a:lnTo>
                  <a:lnTo>
                    <a:pt x="338" y="2191"/>
                  </a:lnTo>
                  <a:lnTo>
                    <a:pt x="335" y="2185"/>
                  </a:lnTo>
                  <a:lnTo>
                    <a:pt x="334" y="2179"/>
                  </a:lnTo>
                  <a:lnTo>
                    <a:pt x="334" y="2178"/>
                  </a:lnTo>
                  <a:lnTo>
                    <a:pt x="334" y="2176"/>
                  </a:lnTo>
                  <a:lnTo>
                    <a:pt x="336" y="2166"/>
                  </a:lnTo>
                  <a:lnTo>
                    <a:pt x="341" y="2158"/>
                  </a:lnTo>
                  <a:lnTo>
                    <a:pt x="343" y="2155"/>
                  </a:lnTo>
                  <a:lnTo>
                    <a:pt x="347" y="2152"/>
                  </a:lnTo>
                  <a:lnTo>
                    <a:pt x="352" y="2147"/>
                  </a:lnTo>
                  <a:lnTo>
                    <a:pt x="357" y="2144"/>
                  </a:lnTo>
                  <a:lnTo>
                    <a:pt x="361" y="2139"/>
                  </a:lnTo>
                  <a:lnTo>
                    <a:pt x="366" y="2135"/>
                  </a:lnTo>
                  <a:lnTo>
                    <a:pt x="377" y="2126"/>
                  </a:lnTo>
                  <a:lnTo>
                    <a:pt x="386" y="2116"/>
                  </a:lnTo>
                  <a:lnTo>
                    <a:pt x="393" y="2109"/>
                  </a:lnTo>
                  <a:lnTo>
                    <a:pt x="399" y="2103"/>
                  </a:lnTo>
                  <a:lnTo>
                    <a:pt x="403" y="2099"/>
                  </a:lnTo>
                  <a:lnTo>
                    <a:pt x="405" y="2093"/>
                  </a:lnTo>
                  <a:lnTo>
                    <a:pt x="406" y="2086"/>
                  </a:lnTo>
                  <a:lnTo>
                    <a:pt x="406" y="2075"/>
                  </a:lnTo>
                  <a:lnTo>
                    <a:pt x="405" y="2059"/>
                  </a:lnTo>
                  <a:lnTo>
                    <a:pt x="403" y="2042"/>
                  </a:lnTo>
                  <a:lnTo>
                    <a:pt x="402" y="2033"/>
                  </a:lnTo>
                  <a:lnTo>
                    <a:pt x="401" y="2024"/>
                  </a:lnTo>
                  <a:lnTo>
                    <a:pt x="401" y="2018"/>
                  </a:lnTo>
                  <a:lnTo>
                    <a:pt x="401" y="2013"/>
                  </a:lnTo>
                  <a:lnTo>
                    <a:pt x="401" y="2009"/>
                  </a:lnTo>
                  <a:lnTo>
                    <a:pt x="401" y="2007"/>
                  </a:lnTo>
                  <a:lnTo>
                    <a:pt x="401" y="2001"/>
                  </a:lnTo>
                  <a:lnTo>
                    <a:pt x="401" y="1994"/>
                  </a:lnTo>
                  <a:lnTo>
                    <a:pt x="401" y="1992"/>
                  </a:lnTo>
                  <a:lnTo>
                    <a:pt x="401" y="1990"/>
                  </a:lnTo>
                  <a:lnTo>
                    <a:pt x="402" y="1986"/>
                  </a:lnTo>
                  <a:lnTo>
                    <a:pt x="402" y="1981"/>
                  </a:lnTo>
                  <a:lnTo>
                    <a:pt x="403" y="1975"/>
                  </a:lnTo>
                  <a:lnTo>
                    <a:pt x="405" y="1970"/>
                  </a:lnTo>
                  <a:lnTo>
                    <a:pt x="408" y="1966"/>
                  </a:lnTo>
                  <a:lnTo>
                    <a:pt x="410" y="1962"/>
                  </a:lnTo>
                  <a:lnTo>
                    <a:pt x="418" y="1958"/>
                  </a:lnTo>
                  <a:lnTo>
                    <a:pt x="429" y="1955"/>
                  </a:lnTo>
                  <a:lnTo>
                    <a:pt x="440" y="1952"/>
                  </a:lnTo>
                  <a:lnTo>
                    <a:pt x="453" y="1950"/>
                  </a:lnTo>
                  <a:lnTo>
                    <a:pt x="462" y="1949"/>
                  </a:lnTo>
                  <a:lnTo>
                    <a:pt x="472" y="1949"/>
                  </a:lnTo>
                  <a:lnTo>
                    <a:pt x="481" y="1949"/>
                  </a:lnTo>
                  <a:lnTo>
                    <a:pt x="491" y="1949"/>
                  </a:lnTo>
                  <a:lnTo>
                    <a:pt x="502" y="1950"/>
                  </a:lnTo>
                  <a:lnTo>
                    <a:pt x="511" y="1951"/>
                  </a:lnTo>
                  <a:lnTo>
                    <a:pt x="521" y="1954"/>
                  </a:lnTo>
                  <a:lnTo>
                    <a:pt x="529" y="1956"/>
                  </a:lnTo>
                  <a:lnTo>
                    <a:pt x="541" y="1961"/>
                  </a:lnTo>
                  <a:lnTo>
                    <a:pt x="552" y="1966"/>
                  </a:lnTo>
                  <a:lnTo>
                    <a:pt x="561" y="1971"/>
                  </a:lnTo>
                  <a:lnTo>
                    <a:pt x="571" y="1979"/>
                  </a:lnTo>
                  <a:lnTo>
                    <a:pt x="582" y="1989"/>
                  </a:lnTo>
                  <a:lnTo>
                    <a:pt x="592" y="1999"/>
                  </a:lnTo>
                  <a:lnTo>
                    <a:pt x="604" y="2015"/>
                  </a:lnTo>
                  <a:lnTo>
                    <a:pt x="612" y="2027"/>
                  </a:lnTo>
                  <a:lnTo>
                    <a:pt x="618" y="2037"/>
                  </a:lnTo>
                  <a:lnTo>
                    <a:pt x="624" y="2045"/>
                  </a:lnTo>
                  <a:lnTo>
                    <a:pt x="628" y="2049"/>
                  </a:lnTo>
                  <a:lnTo>
                    <a:pt x="630" y="2050"/>
                  </a:lnTo>
                  <a:lnTo>
                    <a:pt x="634" y="2051"/>
                  </a:lnTo>
                  <a:lnTo>
                    <a:pt x="636" y="2050"/>
                  </a:lnTo>
                  <a:lnTo>
                    <a:pt x="643" y="2046"/>
                  </a:lnTo>
                  <a:lnTo>
                    <a:pt x="653" y="2039"/>
                  </a:lnTo>
                  <a:lnTo>
                    <a:pt x="657" y="2036"/>
                  </a:lnTo>
                  <a:lnTo>
                    <a:pt x="663" y="2032"/>
                  </a:lnTo>
                  <a:lnTo>
                    <a:pt x="670" y="2031"/>
                  </a:lnTo>
                  <a:lnTo>
                    <a:pt x="678" y="2030"/>
                  </a:lnTo>
                  <a:lnTo>
                    <a:pt x="685" y="2030"/>
                  </a:lnTo>
                  <a:lnTo>
                    <a:pt x="693" y="2031"/>
                  </a:lnTo>
                  <a:lnTo>
                    <a:pt x="700" y="2033"/>
                  </a:lnTo>
                  <a:lnTo>
                    <a:pt x="708" y="2036"/>
                  </a:lnTo>
                  <a:lnTo>
                    <a:pt x="716" y="2038"/>
                  </a:lnTo>
                  <a:lnTo>
                    <a:pt x="723" y="2039"/>
                  </a:lnTo>
                  <a:lnTo>
                    <a:pt x="729" y="2040"/>
                  </a:lnTo>
                  <a:lnTo>
                    <a:pt x="735" y="2039"/>
                  </a:lnTo>
                  <a:lnTo>
                    <a:pt x="744" y="2036"/>
                  </a:lnTo>
                  <a:lnTo>
                    <a:pt x="752" y="2031"/>
                  </a:lnTo>
                  <a:lnTo>
                    <a:pt x="757" y="2029"/>
                  </a:lnTo>
                  <a:lnTo>
                    <a:pt x="761" y="2026"/>
                  </a:lnTo>
                  <a:lnTo>
                    <a:pt x="765" y="2025"/>
                  </a:lnTo>
                  <a:lnTo>
                    <a:pt x="770" y="2025"/>
                  </a:lnTo>
                  <a:lnTo>
                    <a:pt x="780" y="2025"/>
                  </a:lnTo>
                  <a:lnTo>
                    <a:pt x="792" y="2026"/>
                  </a:lnTo>
                  <a:lnTo>
                    <a:pt x="806" y="2029"/>
                  </a:lnTo>
                  <a:lnTo>
                    <a:pt x="821" y="2029"/>
                  </a:lnTo>
                  <a:lnTo>
                    <a:pt x="830" y="2027"/>
                  </a:lnTo>
                  <a:lnTo>
                    <a:pt x="837" y="2026"/>
                  </a:lnTo>
                  <a:lnTo>
                    <a:pt x="843" y="2023"/>
                  </a:lnTo>
                  <a:lnTo>
                    <a:pt x="848" y="2019"/>
                  </a:lnTo>
                  <a:lnTo>
                    <a:pt x="851" y="2014"/>
                  </a:lnTo>
                  <a:lnTo>
                    <a:pt x="853" y="2009"/>
                  </a:lnTo>
                  <a:lnTo>
                    <a:pt x="853" y="2004"/>
                  </a:lnTo>
                  <a:lnTo>
                    <a:pt x="852" y="1999"/>
                  </a:lnTo>
                  <a:lnTo>
                    <a:pt x="851" y="1993"/>
                  </a:lnTo>
                  <a:lnTo>
                    <a:pt x="848" y="1988"/>
                  </a:lnTo>
                  <a:lnTo>
                    <a:pt x="844" y="1983"/>
                  </a:lnTo>
                  <a:lnTo>
                    <a:pt x="839" y="1980"/>
                  </a:lnTo>
                  <a:lnTo>
                    <a:pt x="831" y="1971"/>
                  </a:lnTo>
                  <a:lnTo>
                    <a:pt x="823" y="1962"/>
                  </a:lnTo>
                  <a:lnTo>
                    <a:pt x="819" y="1957"/>
                  </a:lnTo>
                  <a:lnTo>
                    <a:pt x="817" y="1951"/>
                  </a:lnTo>
                  <a:lnTo>
                    <a:pt x="815" y="1945"/>
                  </a:lnTo>
                  <a:lnTo>
                    <a:pt x="814" y="1938"/>
                  </a:lnTo>
                  <a:lnTo>
                    <a:pt x="814" y="1925"/>
                  </a:lnTo>
                  <a:lnTo>
                    <a:pt x="813" y="1918"/>
                  </a:lnTo>
                  <a:lnTo>
                    <a:pt x="812" y="1916"/>
                  </a:lnTo>
                  <a:lnTo>
                    <a:pt x="811" y="1914"/>
                  </a:lnTo>
                  <a:lnTo>
                    <a:pt x="807" y="1913"/>
                  </a:lnTo>
                  <a:lnTo>
                    <a:pt x="804" y="1912"/>
                  </a:lnTo>
                  <a:lnTo>
                    <a:pt x="800" y="1911"/>
                  </a:lnTo>
                  <a:lnTo>
                    <a:pt x="798" y="1908"/>
                  </a:lnTo>
                  <a:lnTo>
                    <a:pt x="796" y="1906"/>
                  </a:lnTo>
                  <a:lnTo>
                    <a:pt x="795" y="1904"/>
                  </a:lnTo>
                  <a:lnTo>
                    <a:pt x="796" y="1901"/>
                  </a:lnTo>
                  <a:lnTo>
                    <a:pt x="798" y="1899"/>
                  </a:lnTo>
                  <a:lnTo>
                    <a:pt x="801" y="1895"/>
                  </a:lnTo>
                  <a:lnTo>
                    <a:pt x="806" y="1893"/>
                  </a:lnTo>
                  <a:lnTo>
                    <a:pt x="811" y="1889"/>
                  </a:lnTo>
                  <a:lnTo>
                    <a:pt x="817" y="1885"/>
                  </a:lnTo>
                  <a:lnTo>
                    <a:pt x="820" y="1880"/>
                  </a:lnTo>
                  <a:lnTo>
                    <a:pt x="824" y="1874"/>
                  </a:lnTo>
                  <a:lnTo>
                    <a:pt x="830" y="1864"/>
                  </a:lnTo>
                  <a:lnTo>
                    <a:pt x="833" y="1861"/>
                  </a:lnTo>
                  <a:lnTo>
                    <a:pt x="838" y="1866"/>
                  </a:lnTo>
                  <a:lnTo>
                    <a:pt x="848" y="1874"/>
                  </a:lnTo>
                  <a:lnTo>
                    <a:pt x="855" y="1878"/>
                  </a:lnTo>
                  <a:lnTo>
                    <a:pt x="865" y="1882"/>
                  </a:lnTo>
                  <a:lnTo>
                    <a:pt x="876" y="1886"/>
                  </a:lnTo>
                  <a:lnTo>
                    <a:pt x="883" y="1887"/>
                  </a:lnTo>
                  <a:lnTo>
                    <a:pt x="887" y="1889"/>
                  </a:lnTo>
                  <a:lnTo>
                    <a:pt x="889" y="1892"/>
                  </a:lnTo>
                  <a:lnTo>
                    <a:pt x="890" y="1894"/>
                  </a:lnTo>
                  <a:lnTo>
                    <a:pt x="890" y="1898"/>
                  </a:lnTo>
                  <a:lnTo>
                    <a:pt x="891" y="1901"/>
                  </a:lnTo>
                  <a:lnTo>
                    <a:pt x="893" y="1905"/>
                  </a:lnTo>
                  <a:lnTo>
                    <a:pt x="894" y="1906"/>
                  </a:lnTo>
                  <a:lnTo>
                    <a:pt x="895" y="1906"/>
                  </a:lnTo>
                  <a:lnTo>
                    <a:pt x="897" y="1906"/>
                  </a:lnTo>
                  <a:lnTo>
                    <a:pt x="900" y="1904"/>
                  </a:lnTo>
                  <a:lnTo>
                    <a:pt x="908" y="1899"/>
                  </a:lnTo>
                  <a:lnTo>
                    <a:pt x="914" y="1894"/>
                  </a:lnTo>
                  <a:lnTo>
                    <a:pt x="915" y="1894"/>
                  </a:lnTo>
                  <a:lnTo>
                    <a:pt x="916" y="1893"/>
                  </a:lnTo>
                  <a:lnTo>
                    <a:pt x="930" y="1885"/>
                  </a:lnTo>
                  <a:lnTo>
                    <a:pt x="943" y="1878"/>
                  </a:lnTo>
                  <a:lnTo>
                    <a:pt x="957" y="1872"/>
                  </a:lnTo>
                  <a:lnTo>
                    <a:pt x="970" y="1868"/>
                  </a:lnTo>
                  <a:lnTo>
                    <a:pt x="976" y="1868"/>
                  </a:lnTo>
                  <a:lnTo>
                    <a:pt x="982" y="1868"/>
                  </a:lnTo>
                  <a:lnTo>
                    <a:pt x="987" y="1870"/>
                  </a:lnTo>
                  <a:lnTo>
                    <a:pt x="991" y="1874"/>
                  </a:lnTo>
                  <a:lnTo>
                    <a:pt x="996" y="1878"/>
                  </a:lnTo>
                  <a:lnTo>
                    <a:pt x="1002" y="1880"/>
                  </a:lnTo>
                  <a:lnTo>
                    <a:pt x="1009" y="1882"/>
                  </a:lnTo>
                  <a:lnTo>
                    <a:pt x="1017" y="1884"/>
                  </a:lnTo>
                  <a:lnTo>
                    <a:pt x="1026" y="1885"/>
                  </a:lnTo>
                  <a:lnTo>
                    <a:pt x="1035" y="1885"/>
                  </a:lnTo>
                  <a:lnTo>
                    <a:pt x="1046" y="1885"/>
                  </a:lnTo>
                  <a:lnTo>
                    <a:pt x="1056" y="1884"/>
                  </a:lnTo>
                  <a:lnTo>
                    <a:pt x="1067" y="1881"/>
                  </a:lnTo>
                  <a:lnTo>
                    <a:pt x="1078" y="1878"/>
                  </a:lnTo>
                  <a:lnTo>
                    <a:pt x="1089" y="1873"/>
                  </a:lnTo>
                  <a:lnTo>
                    <a:pt x="1100" y="1866"/>
                  </a:lnTo>
                  <a:lnTo>
                    <a:pt x="1109" y="1859"/>
                  </a:lnTo>
                  <a:lnTo>
                    <a:pt x="1116" y="1851"/>
                  </a:lnTo>
                  <a:lnTo>
                    <a:pt x="1122" y="1844"/>
                  </a:lnTo>
                  <a:lnTo>
                    <a:pt x="1126" y="1837"/>
                  </a:lnTo>
                  <a:lnTo>
                    <a:pt x="1127" y="1824"/>
                  </a:lnTo>
                  <a:lnTo>
                    <a:pt x="1127" y="1811"/>
                  </a:lnTo>
                  <a:lnTo>
                    <a:pt x="1127" y="1796"/>
                  </a:lnTo>
                  <a:lnTo>
                    <a:pt x="1126" y="1778"/>
                  </a:lnTo>
                  <a:lnTo>
                    <a:pt x="1124" y="1769"/>
                  </a:lnTo>
                  <a:lnTo>
                    <a:pt x="1123" y="1762"/>
                  </a:lnTo>
                  <a:lnTo>
                    <a:pt x="1122" y="1756"/>
                  </a:lnTo>
                  <a:lnTo>
                    <a:pt x="1121" y="1752"/>
                  </a:lnTo>
                  <a:lnTo>
                    <a:pt x="1116" y="1747"/>
                  </a:lnTo>
                  <a:lnTo>
                    <a:pt x="1113" y="1743"/>
                  </a:lnTo>
                  <a:lnTo>
                    <a:pt x="1110" y="1741"/>
                  </a:lnTo>
                  <a:lnTo>
                    <a:pt x="1109" y="1737"/>
                  </a:lnTo>
                  <a:lnTo>
                    <a:pt x="1107" y="1731"/>
                  </a:lnTo>
                  <a:lnTo>
                    <a:pt x="1105" y="1725"/>
                  </a:lnTo>
                  <a:lnTo>
                    <a:pt x="1102" y="1710"/>
                  </a:lnTo>
                  <a:lnTo>
                    <a:pt x="1100" y="1695"/>
                  </a:lnTo>
                  <a:lnTo>
                    <a:pt x="1098" y="1674"/>
                  </a:lnTo>
                  <a:lnTo>
                    <a:pt x="1097" y="1652"/>
                  </a:lnTo>
                  <a:lnTo>
                    <a:pt x="1097" y="1641"/>
                  </a:lnTo>
                  <a:lnTo>
                    <a:pt x="1097" y="1630"/>
                  </a:lnTo>
                  <a:lnTo>
                    <a:pt x="1100" y="1622"/>
                  </a:lnTo>
                  <a:lnTo>
                    <a:pt x="1102" y="1615"/>
                  </a:lnTo>
                  <a:lnTo>
                    <a:pt x="1115" y="1602"/>
                  </a:lnTo>
                  <a:lnTo>
                    <a:pt x="1133" y="1585"/>
                  </a:lnTo>
                  <a:lnTo>
                    <a:pt x="1142" y="1577"/>
                  </a:lnTo>
                  <a:lnTo>
                    <a:pt x="1151" y="1567"/>
                  </a:lnTo>
                  <a:lnTo>
                    <a:pt x="1154" y="1563"/>
                  </a:lnTo>
                  <a:lnTo>
                    <a:pt x="1157" y="1558"/>
                  </a:lnTo>
                  <a:lnTo>
                    <a:pt x="1159" y="1554"/>
                  </a:lnTo>
                  <a:lnTo>
                    <a:pt x="1160" y="1550"/>
                  </a:lnTo>
                  <a:lnTo>
                    <a:pt x="1161" y="1540"/>
                  </a:lnTo>
                  <a:lnTo>
                    <a:pt x="1161" y="1529"/>
                  </a:lnTo>
                  <a:lnTo>
                    <a:pt x="1161" y="1519"/>
                  </a:lnTo>
                  <a:lnTo>
                    <a:pt x="1161" y="1508"/>
                  </a:lnTo>
                  <a:lnTo>
                    <a:pt x="1159" y="1498"/>
                  </a:lnTo>
                  <a:lnTo>
                    <a:pt x="1158" y="1488"/>
                  </a:lnTo>
                  <a:lnTo>
                    <a:pt x="1154" y="1479"/>
                  </a:lnTo>
                  <a:lnTo>
                    <a:pt x="1151" y="1472"/>
                  </a:lnTo>
                  <a:lnTo>
                    <a:pt x="1148" y="1466"/>
                  </a:lnTo>
                  <a:lnTo>
                    <a:pt x="1147" y="1460"/>
                  </a:lnTo>
                  <a:lnTo>
                    <a:pt x="1146" y="1456"/>
                  </a:lnTo>
                  <a:lnTo>
                    <a:pt x="1147" y="1451"/>
                  </a:lnTo>
                  <a:lnTo>
                    <a:pt x="1151" y="1443"/>
                  </a:lnTo>
                  <a:lnTo>
                    <a:pt x="1157" y="1435"/>
                  </a:lnTo>
                  <a:lnTo>
                    <a:pt x="1159" y="1432"/>
                  </a:lnTo>
                  <a:lnTo>
                    <a:pt x="1163" y="1427"/>
                  </a:lnTo>
                  <a:lnTo>
                    <a:pt x="1164" y="1422"/>
                  </a:lnTo>
                  <a:lnTo>
                    <a:pt x="1165" y="1416"/>
                  </a:lnTo>
                  <a:lnTo>
                    <a:pt x="1165" y="1412"/>
                  </a:lnTo>
                  <a:lnTo>
                    <a:pt x="1164" y="1406"/>
                  </a:lnTo>
                  <a:lnTo>
                    <a:pt x="1161" y="1400"/>
                  </a:lnTo>
                  <a:lnTo>
                    <a:pt x="1157" y="1395"/>
                  </a:lnTo>
                  <a:lnTo>
                    <a:pt x="1144" y="1384"/>
                  </a:lnTo>
                  <a:lnTo>
                    <a:pt x="1127" y="1374"/>
                  </a:lnTo>
                  <a:lnTo>
                    <a:pt x="1119" y="1369"/>
                  </a:lnTo>
                  <a:lnTo>
                    <a:pt x="1111" y="1364"/>
                  </a:lnTo>
                  <a:lnTo>
                    <a:pt x="1105" y="1362"/>
                  </a:lnTo>
                  <a:lnTo>
                    <a:pt x="1100" y="1362"/>
                  </a:lnTo>
                  <a:lnTo>
                    <a:pt x="1084" y="1363"/>
                  </a:lnTo>
                  <a:lnTo>
                    <a:pt x="1070" y="1363"/>
                  </a:lnTo>
                  <a:lnTo>
                    <a:pt x="1066" y="1362"/>
                  </a:lnTo>
                  <a:lnTo>
                    <a:pt x="1064" y="1359"/>
                  </a:lnTo>
                  <a:lnTo>
                    <a:pt x="1059" y="1352"/>
                  </a:lnTo>
                  <a:lnTo>
                    <a:pt x="1054" y="1342"/>
                  </a:lnTo>
                  <a:lnTo>
                    <a:pt x="1051" y="1337"/>
                  </a:lnTo>
                  <a:lnTo>
                    <a:pt x="1046" y="1332"/>
                  </a:lnTo>
                  <a:lnTo>
                    <a:pt x="1041" y="1327"/>
                  </a:lnTo>
                  <a:lnTo>
                    <a:pt x="1034" y="1324"/>
                  </a:lnTo>
                  <a:lnTo>
                    <a:pt x="1021" y="1318"/>
                  </a:lnTo>
                  <a:lnTo>
                    <a:pt x="1012" y="1314"/>
                  </a:lnTo>
                  <a:lnTo>
                    <a:pt x="1006" y="1311"/>
                  </a:lnTo>
                  <a:lnTo>
                    <a:pt x="1001" y="1306"/>
                  </a:lnTo>
                  <a:lnTo>
                    <a:pt x="998" y="1303"/>
                  </a:lnTo>
                  <a:lnTo>
                    <a:pt x="997" y="1302"/>
                  </a:lnTo>
                  <a:lnTo>
                    <a:pt x="995" y="1302"/>
                  </a:lnTo>
                  <a:lnTo>
                    <a:pt x="993" y="1302"/>
                  </a:lnTo>
                  <a:lnTo>
                    <a:pt x="989" y="1305"/>
                  </a:lnTo>
                  <a:lnTo>
                    <a:pt x="985" y="1311"/>
                  </a:lnTo>
                  <a:lnTo>
                    <a:pt x="984" y="1313"/>
                  </a:lnTo>
                  <a:lnTo>
                    <a:pt x="982" y="1314"/>
                  </a:lnTo>
                  <a:lnTo>
                    <a:pt x="978" y="1315"/>
                  </a:lnTo>
                  <a:lnTo>
                    <a:pt x="975" y="1317"/>
                  </a:lnTo>
                  <a:lnTo>
                    <a:pt x="971" y="1317"/>
                  </a:lnTo>
                  <a:lnTo>
                    <a:pt x="966" y="1315"/>
                  </a:lnTo>
                  <a:lnTo>
                    <a:pt x="962" y="1313"/>
                  </a:lnTo>
                  <a:lnTo>
                    <a:pt x="957" y="1309"/>
                  </a:lnTo>
                  <a:lnTo>
                    <a:pt x="949" y="1302"/>
                  </a:lnTo>
                  <a:lnTo>
                    <a:pt x="941" y="1294"/>
                  </a:lnTo>
                  <a:lnTo>
                    <a:pt x="937" y="1286"/>
                  </a:lnTo>
                  <a:lnTo>
                    <a:pt x="934" y="1275"/>
                  </a:lnTo>
                  <a:lnTo>
                    <a:pt x="933" y="1270"/>
                  </a:lnTo>
                  <a:lnTo>
                    <a:pt x="931" y="1267"/>
                  </a:lnTo>
                  <a:lnTo>
                    <a:pt x="928" y="1264"/>
                  </a:lnTo>
                  <a:lnTo>
                    <a:pt x="927" y="1263"/>
                  </a:lnTo>
                  <a:lnTo>
                    <a:pt x="921" y="1263"/>
                  </a:lnTo>
                  <a:lnTo>
                    <a:pt x="914" y="1265"/>
                  </a:lnTo>
                  <a:lnTo>
                    <a:pt x="912" y="1267"/>
                  </a:lnTo>
                  <a:lnTo>
                    <a:pt x="909" y="1267"/>
                  </a:lnTo>
                  <a:lnTo>
                    <a:pt x="907" y="1265"/>
                  </a:lnTo>
                  <a:lnTo>
                    <a:pt x="906" y="1264"/>
                  </a:lnTo>
                  <a:lnTo>
                    <a:pt x="901" y="1261"/>
                  </a:lnTo>
                  <a:lnTo>
                    <a:pt x="899" y="1256"/>
                  </a:lnTo>
                  <a:lnTo>
                    <a:pt x="897" y="1249"/>
                  </a:lnTo>
                  <a:lnTo>
                    <a:pt x="896" y="1243"/>
                  </a:lnTo>
                  <a:lnTo>
                    <a:pt x="895" y="1237"/>
                  </a:lnTo>
                  <a:lnTo>
                    <a:pt x="890" y="1231"/>
                  </a:lnTo>
                  <a:lnTo>
                    <a:pt x="883" y="1224"/>
                  </a:lnTo>
                  <a:lnTo>
                    <a:pt x="874" y="1218"/>
                  </a:lnTo>
                  <a:lnTo>
                    <a:pt x="864" y="1213"/>
                  </a:lnTo>
                  <a:lnTo>
                    <a:pt x="857" y="1208"/>
                  </a:lnTo>
                  <a:lnTo>
                    <a:pt x="848" y="1202"/>
                  </a:lnTo>
                  <a:lnTo>
                    <a:pt x="837" y="1197"/>
                  </a:lnTo>
                  <a:lnTo>
                    <a:pt x="827" y="1191"/>
                  </a:lnTo>
                  <a:lnTo>
                    <a:pt x="820" y="1188"/>
                  </a:lnTo>
                  <a:lnTo>
                    <a:pt x="817" y="1187"/>
                  </a:lnTo>
                  <a:lnTo>
                    <a:pt x="811" y="1187"/>
                  </a:lnTo>
                  <a:lnTo>
                    <a:pt x="804" y="1187"/>
                  </a:lnTo>
                  <a:lnTo>
                    <a:pt x="793" y="1189"/>
                  </a:lnTo>
                  <a:lnTo>
                    <a:pt x="785" y="1189"/>
                  </a:lnTo>
                  <a:lnTo>
                    <a:pt x="779" y="1189"/>
                  </a:lnTo>
                  <a:lnTo>
                    <a:pt x="774" y="1188"/>
                  </a:lnTo>
                  <a:lnTo>
                    <a:pt x="770" y="1186"/>
                  </a:lnTo>
                  <a:lnTo>
                    <a:pt x="767" y="1179"/>
                  </a:lnTo>
                  <a:lnTo>
                    <a:pt x="764" y="1169"/>
                  </a:lnTo>
                  <a:lnTo>
                    <a:pt x="763" y="1166"/>
                  </a:lnTo>
                  <a:lnTo>
                    <a:pt x="761" y="1163"/>
                  </a:lnTo>
                  <a:lnTo>
                    <a:pt x="758" y="1161"/>
                  </a:lnTo>
                  <a:lnTo>
                    <a:pt x="755" y="1160"/>
                  </a:lnTo>
                  <a:lnTo>
                    <a:pt x="746" y="1157"/>
                  </a:lnTo>
                  <a:lnTo>
                    <a:pt x="737" y="1155"/>
                  </a:lnTo>
                  <a:lnTo>
                    <a:pt x="717" y="1155"/>
                  </a:lnTo>
                  <a:lnTo>
                    <a:pt x="700" y="1154"/>
                  </a:lnTo>
                  <a:lnTo>
                    <a:pt x="692" y="1154"/>
                  </a:lnTo>
                  <a:lnTo>
                    <a:pt x="687" y="1151"/>
                  </a:lnTo>
                  <a:lnTo>
                    <a:pt x="686" y="1150"/>
                  </a:lnTo>
                  <a:lnTo>
                    <a:pt x="685" y="1147"/>
                  </a:lnTo>
                  <a:lnTo>
                    <a:pt x="685" y="1143"/>
                  </a:lnTo>
                  <a:lnTo>
                    <a:pt x="685" y="1137"/>
                  </a:lnTo>
                  <a:lnTo>
                    <a:pt x="683" y="1128"/>
                  </a:lnTo>
                  <a:lnTo>
                    <a:pt x="683" y="1117"/>
                  </a:lnTo>
                  <a:lnTo>
                    <a:pt x="685" y="1110"/>
                  </a:lnTo>
                  <a:lnTo>
                    <a:pt x="686" y="1103"/>
                  </a:lnTo>
                  <a:lnTo>
                    <a:pt x="687" y="1098"/>
                  </a:lnTo>
                  <a:lnTo>
                    <a:pt x="689" y="1093"/>
                  </a:lnTo>
                  <a:lnTo>
                    <a:pt x="691" y="1088"/>
                  </a:lnTo>
                  <a:lnTo>
                    <a:pt x="692" y="1085"/>
                  </a:lnTo>
                  <a:lnTo>
                    <a:pt x="692" y="1081"/>
                  </a:lnTo>
                  <a:lnTo>
                    <a:pt x="692" y="1078"/>
                  </a:lnTo>
                  <a:lnTo>
                    <a:pt x="688" y="1069"/>
                  </a:lnTo>
                  <a:lnTo>
                    <a:pt x="683" y="1063"/>
                  </a:lnTo>
                  <a:lnTo>
                    <a:pt x="680" y="1061"/>
                  </a:lnTo>
                  <a:lnTo>
                    <a:pt x="679" y="1059"/>
                  </a:lnTo>
                  <a:lnTo>
                    <a:pt x="682" y="1060"/>
                  </a:lnTo>
                  <a:lnTo>
                    <a:pt x="688" y="1061"/>
                  </a:lnTo>
                  <a:lnTo>
                    <a:pt x="692" y="1061"/>
                  </a:lnTo>
                  <a:lnTo>
                    <a:pt x="697" y="1061"/>
                  </a:lnTo>
                  <a:lnTo>
                    <a:pt x="698" y="1061"/>
                  </a:lnTo>
                  <a:lnTo>
                    <a:pt x="699" y="1060"/>
                  </a:lnTo>
                  <a:lnTo>
                    <a:pt x="700" y="1059"/>
                  </a:lnTo>
                  <a:lnTo>
                    <a:pt x="700" y="1056"/>
                  </a:lnTo>
                  <a:lnTo>
                    <a:pt x="700" y="1054"/>
                  </a:lnTo>
                  <a:lnTo>
                    <a:pt x="702" y="1053"/>
                  </a:lnTo>
                  <a:lnTo>
                    <a:pt x="704" y="1051"/>
                  </a:lnTo>
                  <a:lnTo>
                    <a:pt x="706" y="1050"/>
                  </a:lnTo>
                  <a:lnTo>
                    <a:pt x="711" y="1049"/>
                  </a:lnTo>
                  <a:lnTo>
                    <a:pt x="713" y="1047"/>
                  </a:lnTo>
                  <a:lnTo>
                    <a:pt x="716" y="1041"/>
                  </a:lnTo>
                  <a:lnTo>
                    <a:pt x="716" y="1037"/>
                  </a:lnTo>
                  <a:lnTo>
                    <a:pt x="713" y="1032"/>
                  </a:lnTo>
                  <a:lnTo>
                    <a:pt x="710" y="1029"/>
                  </a:lnTo>
                  <a:lnTo>
                    <a:pt x="701" y="1023"/>
                  </a:lnTo>
                  <a:lnTo>
                    <a:pt x="695" y="1018"/>
                  </a:lnTo>
                  <a:lnTo>
                    <a:pt x="693" y="1016"/>
                  </a:lnTo>
                  <a:lnTo>
                    <a:pt x="692" y="1012"/>
                  </a:lnTo>
                  <a:lnTo>
                    <a:pt x="694" y="1009"/>
                  </a:lnTo>
                  <a:lnTo>
                    <a:pt x="697" y="1006"/>
                  </a:lnTo>
                  <a:lnTo>
                    <a:pt x="699" y="1004"/>
                  </a:lnTo>
                  <a:lnTo>
                    <a:pt x="701" y="1002"/>
                  </a:lnTo>
                  <a:lnTo>
                    <a:pt x="701" y="999"/>
                  </a:lnTo>
                  <a:lnTo>
                    <a:pt x="701" y="998"/>
                  </a:lnTo>
                  <a:lnTo>
                    <a:pt x="699" y="993"/>
                  </a:lnTo>
                  <a:lnTo>
                    <a:pt x="694" y="986"/>
                  </a:lnTo>
                  <a:lnTo>
                    <a:pt x="692" y="984"/>
                  </a:lnTo>
                  <a:lnTo>
                    <a:pt x="691" y="980"/>
                  </a:lnTo>
                  <a:lnTo>
                    <a:pt x="691" y="975"/>
                  </a:lnTo>
                  <a:lnTo>
                    <a:pt x="691" y="969"/>
                  </a:lnTo>
                  <a:lnTo>
                    <a:pt x="691" y="952"/>
                  </a:lnTo>
                  <a:lnTo>
                    <a:pt x="691" y="934"/>
                  </a:lnTo>
                  <a:lnTo>
                    <a:pt x="692" y="923"/>
                  </a:lnTo>
                  <a:lnTo>
                    <a:pt x="695" y="914"/>
                  </a:lnTo>
                  <a:lnTo>
                    <a:pt x="700" y="904"/>
                  </a:lnTo>
                  <a:lnTo>
                    <a:pt x="706" y="897"/>
                  </a:lnTo>
                  <a:lnTo>
                    <a:pt x="712" y="890"/>
                  </a:lnTo>
                  <a:lnTo>
                    <a:pt x="717" y="883"/>
                  </a:lnTo>
                  <a:lnTo>
                    <a:pt x="718" y="880"/>
                  </a:lnTo>
                  <a:lnTo>
                    <a:pt x="719" y="877"/>
                  </a:lnTo>
                  <a:lnTo>
                    <a:pt x="718" y="873"/>
                  </a:lnTo>
                  <a:lnTo>
                    <a:pt x="714" y="871"/>
                  </a:lnTo>
                  <a:lnTo>
                    <a:pt x="708" y="866"/>
                  </a:lnTo>
                  <a:lnTo>
                    <a:pt x="705" y="861"/>
                  </a:lnTo>
                  <a:lnTo>
                    <a:pt x="705" y="858"/>
                  </a:lnTo>
                  <a:lnTo>
                    <a:pt x="705" y="855"/>
                  </a:lnTo>
                  <a:lnTo>
                    <a:pt x="706" y="853"/>
                  </a:lnTo>
                  <a:lnTo>
                    <a:pt x="708" y="849"/>
                  </a:lnTo>
                  <a:lnTo>
                    <a:pt x="716" y="842"/>
                  </a:lnTo>
                  <a:lnTo>
                    <a:pt x="726" y="832"/>
                  </a:lnTo>
                  <a:lnTo>
                    <a:pt x="736" y="823"/>
                  </a:lnTo>
                  <a:lnTo>
                    <a:pt x="744" y="817"/>
                  </a:lnTo>
                  <a:lnTo>
                    <a:pt x="750" y="815"/>
                  </a:lnTo>
                  <a:lnTo>
                    <a:pt x="755" y="811"/>
                  </a:lnTo>
                  <a:lnTo>
                    <a:pt x="758" y="807"/>
                  </a:lnTo>
                  <a:lnTo>
                    <a:pt x="761" y="801"/>
                  </a:lnTo>
                  <a:lnTo>
                    <a:pt x="763" y="797"/>
                  </a:lnTo>
                  <a:lnTo>
                    <a:pt x="765" y="794"/>
                  </a:lnTo>
                  <a:lnTo>
                    <a:pt x="769" y="791"/>
                  </a:lnTo>
                  <a:lnTo>
                    <a:pt x="773" y="788"/>
                  </a:lnTo>
                  <a:lnTo>
                    <a:pt x="783" y="783"/>
                  </a:lnTo>
                  <a:lnTo>
                    <a:pt x="796" y="779"/>
                  </a:lnTo>
                  <a:lnTo>
                    <a:pt x="808" y="776"/>
                  </a:lnTo>
                  <a:lnTo>
                    <a:pt x="817" y="771"/>
                  </a:lnTo>
                  <a:lnTo>
                    <a:pt x="821" y="766"/>
                  </a:lnTo>
                  <a:lnTo>
                    <a:pt x="825" y="759"/>
                  </a:lnTo>
                  <a:lnTo>
                    <a:pt x="826" y="754"/>
                  </a:lnTo>
                  <a:lnTo>
                    <a:pt x="826" y="751"/>
                  </a:lnTo>
                  <a:lnTo>
                    <a:pt x="825" y="746"/>
                  </a:lnTo>
                  <a:lnTo>
                    <a:pt x="824" y="742"/>
                  </a:lnTo>
                  <a:lnTo>
                    <a:pt x="824" y="740"/>
                  </a:lnTo>
                  <a:lnTo>
                    <a:pt x="825" y="740"/>
                  </a:lnTo>
                  <a:lnTo>
                    <a:pt x="826" y="739"/>
                  </a:lnTo>
                  <a:lnTo>
                    <a:pt x="830" y="740"/>
                  </a:lnTo>
                  <a:lnTo>
                    <a:pt x="834" y="741"/>
                  </a:lnTo>
                  <a:lnTo>
                    <a:pt x="840" y="744"/>
                  </a:lnTo>
                  <a:lnTo>
                    <a:pt x="855" y="746"/>
                  </a:lnTo>
                  <a:lnTo>
                    <a:pt x="875" y="750"/>
                  </a:lnTo>
                  <a:lnTo>
                    <a:pt x="886" y="753"/>
                  </a:lnTo>
                  <a:lnTo>
                    <a:pt x="896" y="756"/>
                  </a:lnTo>
                  <a:lnTo>
                    <a:pt x="907" y="759"/>
                  </a:lnTo>
                  <a:lnTo>
                    <a:pt x="915" y="764"/>
                  </a:lnTo>
                  <a:lnTo>
                    <a:pt x="922" y="769"/>
                  </a:lnTo>
                  <a:lnTo>
                    <a:pt x="927" y="772"/>
                  </a:lnTo>
                  <a:lnTo>
                    <a:pt x="932" y="777"/>
                  </a:lnTo>
                  <a:lnTo>
                    <a:pt x="934" y="782"/>
                  </a:lnTo>
                  <a:lnTo>
                    <a:pt x="939" y="794"/>
                  </a:lnTo>
                  <a:lnTo>
                    <a:pt x="943" y="810"/>
                  </a:lnTo>
                  <a:lnTo>
                    <a:pt x="946" y="826"/>
                  </a:lnTo>
                  <a:lnTo>
                    <a:pt x="950" y="839"/>
                  </a:lnTo>
                  <a:lnTo>
                    <a:pt x="953" y="842"/>
                  </a:lnTo>
                  <a:lnTo>
                    <a:pt x="957" y="847"/>
                  </a:lnTo>
                  <a:lnTo>
                    <a:pt x="962" y="849"/>
                  </a:lnTo>
                  <a:lnTo>
                    <a:pt x="966" y="852"/>
                  </a:lnTo>
                  <a:lnTo>
                    <a:pt x="974" y="854"/>
                  </a:lnTo>
                  <a:lnTo>
                    <a:pt x="979" y="854"/>
                  </a:lnTo>
                  <a:lnTo>
                    <a:pt x="987" y="854"/>
                  </a:lnTo>
                  <a:lnTo>
                    <a:pt x="994" y="853"/>
                  </a:lnTo>
                  <a:lnTo>
                    <a:pt x="1007" y="849"/>
                  </a:lnTo>
                  <a:lnTo>
                    <a:pt x="1019" y="845"/>
                  </a:lnTo>
                  <a:lnTo>
                    <a:pt x="1029" y="841"/>
                  </a:lnTo>
                  <a:lnTo>
                    <a:pt x="1044" y="839"/>
                  </a:lnTo>
                  <a:lnTo>
                    <a:pt x="1059" y="838"/>
                  </a:lnTo>
                  <a:lnTo>
                    <a:pt x="1076" y="836"/>
                  </a:lnTo>
                  <a:lnTo>
                    <a:pt x="1091" y="835"/>
                  </a:lnTo>
                  <a:lnTo>
                    <a:pt x="1105" y="833"/>
                  </a:lnTo>
                  <a:lnTo>
                    <a:pt x="1121" y="832"/>
                  </a:lnTo>
                  <a:lnTo>
                    <a:pt x="1140" y="832"/>
                  </a:lnTo>
                  <a:lnTo>
                    <a:pt x="1160" y="832"/>
                  </a:lnTo>
                  <a:lnTo>
                    <a:pt x="1176" y="832"/>
                  </a:lnTo>
                  <a:lnTo>
                    <a:pt x="1183" y="830"/>
                  </a:lnTo>
                  <a:lnTo>
                    <a:pt x="1190" y="828"/>
                  </a:lnTo>
                  <a:lnTo>
                    <a:pt x="1195" y="827"/>
                  </a:lnTo>
                  <a:lnTo>
                    <a:pt x="1201" y="823"/>
                  </a:lnTo>
                  <a:lnTo>
                    <a:pt x="1204" y="820"/>
                  </a:lnTo>
                  <a:lnTo>
                    <a:pt x="1207" y="815"/>
                  </a:lnTo>
                  <a:lnTo>
                    <a:pt x="1208" y="808"/>
                  </a:lnTo>
                  <a:lnTo>
                    <a:pt x="1208" y="801"/>
                  </a:lnTo>
                  <a:lnTo>
                    <a:pt x="1207" y="786"/>
                  </a:lnTo>
                  <a:lnTo>
                    <a:pt x="1205" y="773"/>
                  </a:lnTo>
                  <a:lnTo>
                    <a:pt x="1205" y="760"/>
                  </a:lnTo>
                  <a:lnTo>
                    <a:pt x="1204" y="744"/>
                  </a:lnTo>
                  <a:lnTo>
                    <a:pt x="1204" y="725"/>
                  </a:lnTo>
                  <a:lnTo>
                    <a:pt x="1207" y="708"/>
                  </a:lnTo>
                  <a:lnTo>
                    <a:pt x="1208" y="701"/>
                  </a:lnTo>
                  <a:lnTo>
                    <a:pt x="1211" y="695"/>
                  </a:lnTo>
                  <a:lnTo>
                    <a:pt x="1214" y="690"/>
                  </a:lnTo>
                  <a:lnTo>
                    <a:pt x="1217" y="687"/>
                  </a:lnTo>
                  <a:lnTo>
                    <a:pt x="1221" y="685"/>
                  </a:lnTo>
                  <a:lnTo>
                    <a:pt x="1224" y="684"/>
                  </a:lnTo>
                  <a:lnTo>
                    <a:pt x="1228" y="687"/>
                  </a:lnTo>
                  <a:lnTo>
                    <a:pt x="1230" y="689"/>
                  </a:lnTo>
                  <a:lnTo>
                    <a:pt x="1245" y="708"/>
                  </a:lnTo>
                  <a:lnTo>
                    <a:pt x="1258" y="723"/>
                  </a:lnTo>
                  <a:lnTo>
                    <a:pt x="1260" y="725"/>
                  </a:lnTo>
                  <a:lnTo>
                    <a:pt x="1262" y="726"/>
                  </a:lnTo>
                  <a:lnTo>
                    <a:pt x="1266" y="726"/>
                  </a:lnTo>
                  <a:lnTo>
                    <a:pt x="1268" y="725"/>
                  </a:lnTo>
                  <a:lnTo>
                    <a:pt x="1273" y="719"/>
                  </a:lnTo>
                  <a:lnTo>
                    <a:pt x="1279" y="708"/>
                  </a:lnTo>
                  <a:lnTo>
                    <a:pt x="1286" y="695"/>
                  </a:lnTo>
                  <a:lnTo>
                    <a:pt x="1291" y="679"/>
                  </a:lnTo>
                  <a:lnTo>
                    <a:pt x="1294" y="665"/>
                  </a:lnTo>
                  <a:lnTo>
                    <a:pt x="1298" y="652"/>
                  </a:lnTo>
                  <a:lnTo>
                    <a:pt x="1298" y="647"/>
                  </a:lnTo>
                  <a:lnTo>
                    <a:pt x="1298" y="643"/>
                  </a:lnTo>
                  <a:lnTo>
                    <a:pt x="1297" y="639"/>
                  </a:lnTo>
                  <a:lnTo>
                    <a:pt x="1294" y="635"/>
                  </a:lnTo>
                  <a:lnTo>
                    <a:pt x="1289" y="631"/>
                  </a:lnTo>
                  <a:lnTo>
                    <a:pt x="1280" y="626"/>
                  </a:lnTo>
                  <a:lnTo>
                    <a:pt x="1274" y="622"/>
                  </a:lnTo>
                  <a:lnTo>
                    <a:pt x="1268" y="619"/>
                  </a:lnTo>
                  <a:lnTo>
                    <a:pt x="1262" y="614"/>
                  </a:lnTo>
                  <a:lnTo>
                    <a:pt x="1258" y="608"/>
                  </a:lnTo>
                  <a:lnTo>
                    <a:pt x="1253" y="602"/>
                  </a:lnTo>
                  <a:lnTo>
                    <a:pt x="1249" y="596"/>
                  </a:lnTo>
                  <a:lnTo>
                    <a:pt x="1248" y="590"/>
                  </a:lnTo>
                  <a:lnTo>
                    <a:pt x="1249" y="584"/>
                  </a:lnTo>
                  <a:lnTo>
                    <a:pt x="1253" y="576"/>
                  </a:lnTo>
                  <a:lnTo>
                    <a:pt x="1258" y="569"/>
                  </a:lnTo>
                  <a:lnTo>
                    <a:pt x="1259" y="565"/>
                  </a:lnTo>
                  <a:lnTo>
                    <a:pt x="1260" y="562"/>
                  </a:lnTo>
                  <a:lnTo>
                    <a:pt x="1261" y="557"/>
                  </a:lnTo>
                  <a:lnTo>
                    <a:pt x="1261" y="551"/>
                  </a:lnTo>
                  <a:lnTo>
                    <a:pt x="1261" y="539"/>
                  </a:lnTo>
                  <a:lnTo>
                    <a:pt x="1261" y="530"/>
                  </a:lnTo>
                  <a:lnTo>
                    <a:pt x="1262" y="526"/>
                  </a:lnTo>
                  <a:lnTo>
                    <a:pt x="1264" y="523"/>
                  </a:lnTo>
                  <a:lnTo>
                    <a:pt x="1266" y="520"/>
                  </a:lnTo>
                  <a:lnTo>
                    <a:pt x="1270" y="519"/>
                  </a:lnTo>
                  <a:lnTo>
                    <a:pt x="1278" y="518"/>
                  </a:lnTo>
                  <a:lnTo>
                    <a:pt x="1284" y="517"/>
                  </a:lnTo>
                  <a:lnTo>
                    <a:pt x="1286" y="515"/>
                  </a:lnTo>
                  <a:lnTo>
                    <a:pt x="1289" y="513"/>
                  </a:lnTo>
                  <a:lnTo>
                    <a:pt x="1291" y="509"/>
                  </a:lnTo>
                  <a:lnTo>
                    <a:pt x="1293" y="505"/>
                  </a:lnTo>
                  <a:lnTo>
                    <a:pt x="1299" y="494"/>
                  </a:lnTo>
                  <a:lnTo>
                    <a:pt x="1308" y="483"/>
                  </a:lnTo>
                  <a:lnTo>
                    <a:pt x="1316" y="473"/>
                  </a:lnTo>
                  <a:lnTo>
                    <a:pt x="1323" y="461"/>
                  </a:lnTo>
                  <a:lnTo>
                    <a:pt x="1325" y="456"/>
                  </a:lnTo>
                  <a:lnTo>
                    <a:pt x="1328" y="452"/>
                  </a:lnTo>
                  <a:lnTo>
                    <a:pt x="1330" y="449"/>
                  </a:lnTo>
                  <a:lnTo>
                    <a:pt x="1334" y="445"/>
                  </a:lnTo>
                  <a:lnTo>
                    <a:pt x="1343" y="439"/>
                  </a:lnTo>
                  <a:lnTo>
                    <a:pt x="1357" y="432"/>
                  </a:lnTo>
                  <a:lnTo>
                    <a:pt x="1373" y="424"/>
                  </a:lnTo>
                  <a:lnTo>
                    <a:pt x="1385" y="418"/>
                  </a:lnTo>
                  <a:lnTo>
                    <a:pt x="1388" y="414"/>
                  </a:lnTo>
                  <a:lnTo>
                    <a:pt x="1392" y="411"/>
                  </a:lnTo>
                  <a:lnTo>
                    <a:pt x="1394" y="408"/>
                  </a:lnTo>
                  <a:lnTo>
                    <a:pt x="1394" y="404"/>
                  </a:lnTo>
                  <a:lnTo>
                    <a:pt x="1394" y="395"/>
                  </a:lnTo>
                  <a:lnTo>
                    <a:pt x="1393" y="386"/>
                  </a:lnTo>
                  <a:lnTo>
                    <a:pt x="1393" y="381"/>
                  </a:lnTo>
                  <a:lnTo>
                    <a:pt x="1394" y="378"/>
                  </a:lnTo>
                  <a:lnTo>
                    <a:pt x="1397" y="375"/>
                  </a:lnTo>
                  <a:lnTo>
                    <a:pt x="1400" y="374"/>
                  </a:lnTo>
                  <a:lnTo>
                    <a:pt x="1407" y="372"/>
                  </a:lnTo>
                  <a:lnTo>
                    <a:pt x="1413" y="368"/>
                  </a:lnTo>
                  <a:lnTo>
                    <a:pt x="1416" y="366"/>
                  </a:lnTo>
                  <a:lnTo>
                    <a:pt x="1418" y="362"/>
                  </a:lnTo>
                  <a:lnTo>
                    <a:pt x="1420" y="359"/>
                  </a:lnTo>
                  <a:lnTo>
                    <a:pt x="1422" y="353"/>
                  </a:lnTo>
                  <a:lnTo>
                    <a:pt x="1425" y="343"/>
                  </a:lnTo>
                  <a:lnTo>
                    <a:pt x="1429" y="336"/>
                  </a:lnTo>
                  <a:lnTo>
                    <a:pt x="1431" y="334"/>
                  </a:lnTo>
                  <a:lnTo>
                    <a:pt x="1435" y="331"/>
                  </a:lnTo>
                  <a:lnTo>
                    <a:pt x="1441" y="330"/>
                  </a:lnTo>
                  <a:lnTo>
                    <a:pt x="1447" y="330"/>
                  </a:lnTo>
                  <a:lnTo>
                    <a:pt x="1460" y="329"/>
                  </a:lnTo>
                  <a:lnTo>
                    <a:pt x="1469" y="328"/>
                  </a:lnTo>
                  <a:lnTo>
                    <a:pt x="1472" y="325"/>
                  </a:lnTo>
                  <a:lnTo>
                    <a:pt x="1474" y="323"/>
                  </a:lnTo>
                  <a:lnTo>
                    <a:pt x="1476" y="321"/>
                  </a:lnTo>
                  <a:lnTo>
                    <a:pt x="1478" y="317"/>
                  </a:lnTo>
                  <a:lnTo>
                    <a:pt x="1481" y="309"/>
                  </a:lnTo>
                  <a:lnTo>
                    <a:pt x="1486" y="300"/>
                  </a:lnTo>
                  <a:lnTo>
                    <a:pt x="1492" y="293"/>
                  </a:lnTo>
                  <a:lnTo>
                    <a:pt x="1499" y="287"/>
                  </a:lnTo>
                  <a:lnTo>
                    <a:pt x="1505" y="284"/>
                  </a:lnTo>
                  <a:lnTo>
                    <a:pt x="1508" y="280"/>
                  </a:lnTo>
                  <a:lnTo>
                    <a:pt x="1508" y="274"/>
                  </a:lnTo>
                  <a:lnTo>
                    <a:pt x="1508" y="263"/>
                  </a:lnTo>
                  <a:lnTo>
                    <a:pt x="1508" y="249"/>
                  </a:lnTo>
                  <a:lnTo>
                    <a:pt x="1508" y="235"/>
                  </a:lnTo>
                  <a:lnTo>
                    <a:pt x="1510" y="229"/>
                  </a:lnTo>
                  <a:lnTo>
                    <a:pt x="1512" y="223"/>
                  </a:lnTo>
                  <a:lnTo>
                    <a:pt x="1514" y="219"/>
                  </a:lnTo>
                  <a:lnTo>
                    <a:pt x="1519" y="217"/>
                  </a:lnTo>
                  <a:lnTo>
                    <a:pt x="1530" y="215"/>
                  </a:lnTo>
                  <a:lnTo>
                    <a:pt x="1541" y="212"/>
                  </a:lnTo>
                  <a:lnTo>
                    <a:pt x="1545" y="210"/>
                  </a:lnTo>
                  <a:lnTo>
                    <a:pt x="1551" y="208"/>
                  </a:lnTo>
                  <a:lnTo>
                    <a:pt x="1555" y="204"/>
                  </a:lnTo>
                  <a:lnTo>
                    <a:pt x="1560" y="200"/>
                  </a:lnTo>
                  <a:lnTo>
                    <a:pt x="1568" y="190"/>
                  </a:lnTo>
                  <a:lnTo>
                    <a:pt x="1577" y="177"/>
                  </a:lnTo>
                  <a:lnTo>
                    <a:pt x="1583" y="171"/>
                  </a:lnTo>
                  <a:lnTo>
                    <a:pt x="1589" y="165"/>
                  </a:lnTo>
                  <a:lnTo>
                    <a:pt x="1595" y="160"/>
                  </a:lnTo>
                  <a:lnTo>
                    <a:pt x="1601" y="158"/>
                  </a:lnTo>
                  <a:lnTo>
                    <a:pt x="1612" y="153"/>
                  </a:lnTo>
                  <a:lnTo>
                    <a:pt x="1619" y="152"/>
                  </a:lnTo>
                  <a:lnTo>
                    <a:pt x="1626" y="152"/>
                  </a:lnTo>
                  <a:lnTo>
                    <a:pt x="1632" y="152"/>
                  </a:lnTo>
                  <a:lnTo>
                    <a:pt x="1638" y="151"/>
                  </a:lnTo>
                  <a:lnTo>
                    <a:pt x="1645" y="148"/>
                  </a:lnTo>
                  <a:lnTo>
                    <a:pt x="1652" y="143"/>
                  </a:lnTo>
                  <a:lnTo>
                    <a:pt x="1661" y="139"/>
                  </a:lnTo>
                  <a:lnTo>
                    <a:pt x="1668" y="135"/>
                  </a:lnTo>
                  <a:lnTo>
                    <a:pt x="1675" y="129"/>
                  </a:lnTo>
                  <a:lnTo>
                    <a:pt x="1676" y="127"/>
                  </a:lnTo>
                  <a:lnTo>
                    <a:pt x="1675" y="122"/>
                  </a:lnTo>
                  <a:lnTo>
                    <a:pt x="1673" y="117"/>
                  </a:lnTo>
                  <a:lnTo>
                    <a:pt x="1670" y="111"/>
                  </a:lnTo>
                  <a:lnTo>
                    <a:pt x="1663" y="98"/>
                  </a:lnTo>
                  <a:lnTo>
                    <a:pt x="1658" y="89"/>
                  </a:lnTo>
                  <a:lnTo>
                    <a:pt x="1652" y="78"/>
                  </a:lnTo>
                  <a:lnTo>
                    <a:pt x="1644" y="64"/>
                  </a:lnTo>
                  <a:lnTo>
                    <a:pt x="1640" y="57"/>
                  </a:lnTo>
                  <a:lnTo>
                    <a:pt x="1639" y="54"/>
                  </a:lnTo>
                  <a:lnTo>
                    <a:pt x="1643" y="53"/>
                  </a:lnTo>
                  <a:lnTo>
                    <a:pt x="1652" y="52"/>
                  </a:lnTo>
                  <a:lnTo>
                    <a:pt x="1662" y="53"/>
                  </a:lnTo>
                  <a:lnTo>
                    <a:pt x="1671" y="54"/>
                  </a:lnTo>
                  <a:lnTo>
                    <a:pt x="1676" y="57"/>
                  </a:lnTo>
                  <a:lnTo>
                    <a:pt x="1681" y="59"/>
                  </a:lnTo>
                  <a:lnTo>
                    <a:pt x="1684" y="61"/>
                  </a:lnTo>
                  <a:lnTo>
                    <a:pt x="1688" y="65"/>
                  </a:lnTo>
                  <a:lnTo>
                    <a:pt x="1696" y="79"/>
                  </a:lnTo>
                  <a:lnTo>
                    <a:pt x="1706" y="93"/>
                  </a:lnTo>
                  <a:lnTo>
                    <a:pt x="1714" y="104"/>
                  </a:lnTo>
                  <a:lnTo>
                    <a:pt x="1722" y="113"/>
                  </a:lnTo>
                  <a:lnTo>
                    <a:pt x="1726" y="115"/>
                  </a:lnTo>
                  <a:lnTo>
                    <a:pt x="1730" y="116"/>
                  </a:lnTo>
                  <a:lnTo>
                    <a:pt x="1732" y="116"/>
                  </a:lnTo>
                  <a:lnTo>
                    <a:pt x="1736" y="115"/>
                  </a:lnTo>
                  <a:lnTo>
                    <a:pt x="1738" y="114"/>
                  </a:lnTo>
                  <a:lnTo>
                    <a:pt x="1740" y="110"/>
                  </a:lnTo>
                  <a:lnTo>
                    <a:pt x="1744" y="107"/>
                  </a:lnTo>
                  <a:lnTo>
                    <a:pt x="1746" y="102"/>
                  </a:lnTo>
                  <a:lnTo>
                    <a:pt x="1750" y="96"/>
                  </a:lnTo>
                  <a:lnTo>
                    <a:pt x="1755" y="92"/>
                  </a:lnTo>
                  <a:lnTo>
                    <a:pt x="1759" y="90"/>
                  </a:lnTo>
                  <a:lnTo>
                    <a:pt x="1765" y="90"/>
                  </a:lnTo>
                  <a:lnTo>
                    <a:pt x="1770" y="90"/>
                  </a:lnTo>
                  <a:lnTo>
                    <a:pt x="1776" y="92"/>
                  </a:lnTo>
                  <a:lnTo>
                    <a:pt x="1781" y="95"/>
                  </a:lnTo>
                  <a:lnTo>
                    <a:pt x="1783" y="98"/>
                  </a:lnTo>
                  <a:lnTo>
                    <a:pt x="1789" y="109"/>
                  </a:lnTo>
                  <a:lnTo>
                    <a:pt x="1796" y="121"/>
                  </a:lnTo>
                  <a:lnTo>
                    <a:pt x="1800" y="127"/>
                  </a:lnTo>
                  <a:lnTo>
                    <a:pt x="1803" y="132"/>
                  </a:lnTo>
                  <a:lnTo>
                    <a:pt x="1807" y="135"/>
                  </a:lnTo>
                  <a:lnTo>
                    <a:pt x="1810" y="137"/>
                  </a:lnTo>
                  <a:lnTo>
                    <a:pt x="1814" y="139"/>
                  </a:lnTo>
                  <a:lnTo>
                    <a:pt x="1818" y="139"/>
                  </a:lnTo>
                  <a:lnTo>
                    <a:pt x="1822" y="137"/>
                  </a:lnTo>
                  <a:lnTo>
                    <a:pt x="1826" y="136"/>
                  </a:lnTo>
                  <a:lnTo>
                    <a:pt x="1829" y="133"/>
                  </a:lnTo>
                  <a:lnTo>
                    <a:pt x="1834" y="128"/>
                  </a:lnTo>
                  <a:lnTo>
                    <a:pt x="1838" y="122"/>
                  </a:lnTo>
                  <a:lnTo>
                    <a:pt x="1840" y="115"/>
                  </a:lnTo>
                  <a:lnTo>
                    <a:pt x="1847" y="99"/>
                  </a:lnTo>
                  <a:lnTo>
                    <a:pt x="1854" y="83"/>
                  </a:lnTo>
                  <a:lnTo>
                    <a:pt x="1864" y="67"/>
                  </a:lnTo>
                  <a:lnTo>
                    <a:pt x="1875" y="50"/>
                  </a:lnTo>
                  <a:lnTo>
                    <a:pt x="1881" y="42"/>
                  </a:lnTo>
                  <a:lnTo>
                    <a:pt x="1889" y="35"/>
                  </a:lnTo>
                  <a:lnTo>
                    <a:pt x="1896" y="29"/>
                  </a:lnTo>
                  <a:lnTo>
                    <a:pt x="1904" y="23"/>
                  </a:lnTo>
                  <a:lnTo>
                    <a:pt x="1921" y="16"/>
                  </a:lnTo>
                  <a:lnTo>
                    <a:pt x="1938" y="9"/>
                  </a:lnTo>
                  <a:lnTo>
                    <a:pt x="1952" y="3"/>
                  </a:lnTo>
                  <a:lnTo>
                    <a:pt x="1965" y="1"/>
                  </a:lnTo>
                  <a:lnTo>
                    <a:pt x="1971" y="0"/>
                  </a:lnTo>
                  <a:lnTo>
                    <a:pt x="1976" y="0"/>
                  </a:lnTo>
                  <a:lnTo>
                    <a:pt x="1979" y="1"/>
                  </a:lnTo>
                  <a:lnTo>
                    <a:pt x="1983" y="2"/>
                  </a:lnTo>
                  <a:lnTo>
                    <a:pt x="1984" y="4"/>
                  </a:lnTo>
                  <a:lnTo>
                    <a:pt x="1985" y="8"/>
                  </a:lnTo>
                  <a:lnTo>
                    <a:pt x="1985" y="11"/>
                  </a:lnTo>
                  <a:lnTo>
                    <a:pt x="1984" y="15"/>
                  </a:lnTo>
                  <a:lnTo>
                    <a:pt x="1980" y="23"/>
                  </a:lnTo>
                  <a:lnTo>
                    <a:pt x="1976" y="32"/>
                  </a:lnTo>
                  <a:lnTo>
                    <a:pt x="1968" y="40"/>
                  </a:lnTo>
                  <a:lnTo>
                    <a:pt x="1963" y="50"/>
                  </a:lnTo>
                  <a:lnTo>
                    <a:pt x="1958" y="58"/>
                  </a:lnTo>
                  <a:lnTo>
                    <a:pt x="1955" y="66"/>
                  </a:lnTo>
                  <a:lnTo>
                    <a:pt x="1955" y="71"/>
                  </a:lnTo>
                  <a:lnTo>
                    <a:pt x="1958" y="74"/>
                  </a:lnTo>
                  <a:lnTo>
                    <a:pt x="1960" y="78"/>
                  </a:lnTo>
                  <a:lnTo>
                    <a:pt x="1964" y="82"/>
                  </a:lnTo>
                  <a:lnTo>
                    <a:pt x="1965" y="84"/>
                  </a:lnTo>
                  <a:lnTo>
                    <a:pt x="1966" y="89"/>
                  </a:lnTo>
                  <a:lnTo>
                    <a:pt x="1968" y="90"/>
                  </a:lnTo>
                  <a:lnTo>
                    <a:pt x="1971" y="91"/>
                  </a:lnTo>
                  <a:lnTo>
                    <a:pt x="1976" y="91"/>
                  </a:lnTo>
                  <a:lnTo>
                    <a:pt x="1979" y="92"/>
                  </a:lnTo>
                  <a:lnTo>
                    <a:pt x="1990" y="91"/>
                  </a:lnTo>
                  <a:lnTo>
                    <a:pt x="1998" y="90"/>
                  </a:lnTo>
                  <a:lnTo>
                    <a:pt x="2007" y="90"/>
                  </a:lnTo>
                  <a:lnTo>
                    <a:pt x="2012" y="91"/>
                  </a:lnTo>
                  <a:lnTo>
                    <a:pt x="2017" y="93"/>
                  </a:lnTo>
                  <a:lnTo>
                    <a:pt x="2022" y="98"/>
                  </a:lnTo>
                  <a:lnTo>
                    <a:pt x="2027" y="105"/>
                  </a:lnTo>
                  <a:lnTo>
                    <a:pt x="2030" y="114"/>
                  </a:lnTo>
                  <a:lnTo>
                    <a:pt x="2030" y="117"/>
                  </a:lnTo>
                  <a:lnTo>
                    <a:pt x="2030" y="121"/>
                  </a:lnTo>
                  <a:lnTo>
                    <a:pt x="2029" y="123"/>
                  </a:lnTo>
                  <a:lnTo>
                    <a:pt x="2027" y="126"/>
                  </a:lnTo>
                  <a:lnTo>
                    <a:pt x="2021" y="129"/>
                  </a:lnTo>
                  <a:lnTo>
                    <a:pt x="2014" y="132"/>
                  </a:lnTo>
                  <a:lnTo>
                    <a:pt x="2010" y="133"/>
                  </a:lnTo>
                  <a:lnTo>
                    <a:pt x="2007" y="135"/>
                  </a:lnTo>
                  <a:lnTo>
                    <a:pt x="2003" y="139"/>
                  </a:lnTo>
                  <a:lnTo>
                    <a:pt x="2001" y="143"/>
                  </a:lnTo>
                  <a:lnTo>
                    <a:pt x="1996" y="155"/>
                  </a:lnTo>
                  <a:lnTo>
                    <a:pt x="1992" y="167"/>
                  </a:lnTo>
                  <a:lnTo>
                    <a:pt x="1991" y="179"/>
                  </a:lnTo>
                  <a:lnTo>
                    <a:pt x="1990" y="190"/>
                  </a:lnTo>
                  <a:lnTo>
                    <a:pt x="1989" y="200"/>
                  </a:lnTo>
                  <a:lnTo>
                    <a:pt x="1988" y="210"/>
                  </a:lnTo>
                  <a:lnTo>
                    <a:pt x="1984" y="219"/>
                  </a:lnTo>
                  <a:lnTo>
                    <a:pt x="1979" y="225"/>
                  </a:lnTo>
                  <a:lnTo>
                    <a:pt x="1972" y="233"/>
                  </a:lnTo>
                  <a:lnTo>
                    <a:pt x="1963" y="239"/>
                  </a:lnTo>
                  <a:lnTo>
                    <a:pt x="1952" y="244"/>
                  </a:lnTo>
                  <a:lnTo>
                    <a:pt x="1944" y="249"/>
                  </a:lnTo>
                  <a:lnTo>
                    <a:pt x="1941" y="250"/>
                  </a:lnTo>
                  <a:lnTo>
                    <a:pt x="1940" y="253"/>
                  </a:lnTo>
                  <a:lnTo>
                    <a:pt x="1939" y="255"/>
                  </a:lnTo>
                  <a:lnTo>
                    <a:pt x="1938" y="258"/>
                  </a:lnTo>
                  <a:lnTo>
                    <a:pt x="1939" y="263"/>
                  </a:lnTo>
                  <a:lnTo>
                    <a:pt x="1941" y="271"/>
                  </a:lnTo>
                  <a:lnTo>
                    <a:pt x="1944" y="279"/>
                  </a:lnTo>
                  <a:lnTo>
                    <a:pt x="1946" y="288"/>
                  </a:lnTo>
                  <a:lnTo>
                    <a:pt x="1947" y="294"/>
                  </a:lnTo>
                  <a:lnTo>
                    <a:pt x="1947" y="299"/>
                  </a:lnTo>
                  <a:lnTo>
                    <a:pt x="1946" y="304"/>
                  </a:lnTo>
                  <a:lnTo>
                    <a:pt x="1945" y="309"/>
                  </a:lnTo>
                  <a:lnTo>
                    <a:pt x="1940" y="318"/>
                  </a:lnTo>
                  <a:lnTo>
                    <a:pt x="1934" y="328"/>
                  </a:lnTo>
                  <a:lnTo>
                    <a:pt x="1927" y="338"/>
                  </a:lnTo>
                  <a:lnTo>
                    <a:pt x="1923" y="350"/>
                  </a:lnTo>
                  <a:lnTo>
                    <a:pt x="1920" y="363"/>
                  </a:lnTo>
                  <a:lnTo>
                    <a:pt x="1917" y="374"/>
                  </a:lnTo>
                  <a:lnTo>
                    <a:pt x="1914" y="385"/>
                  </a:lnTo>
                  <a:lnTo>
                    <a:pt x="1910" y="395"/>
                  </a:lnTo>
                  <a:lnTo>
                    <a:pt x="1905" y="408"/>
                  </a:lnTo>
                  <a:lnTo>
                    <a:pt x="1902" y="422"/>
                  </a:lnTo>
                  <a:lnTo>
                    <a:pt x="1901" y="436"/>
                  </a:lnTo>
                  <a:lnTo>
                    <a:pt x="1900" y="448"/>
                  </a:lnTo>
                  <a:lnTo>
                    <a:pt x="1900" y="458"/>
                  </a:lnTo>
                  <a:lnTo>
                    <a:pt x="1898" y="467"/>
                  </a:lnTo>
                  <a:lnTo>
                    <a:pt x="1895" y="476"/>
                  </a:lnTo>
                  <a:lnTo>
                    <a:pt x="1890" y="485"/>
                  </a:lnTo>
                  <a:lnTo>
                    <a:pt x="1884" y="493"/>
                  </a:lnTo>
                  <a:lnTo>
                    <a:pt x="1878" y="496"/>
                  </a:lnTo>
                  <a:lnTo>
                    <a:pt x="1873" y="499"/>
                  </a:lnTo>
                  <a:lnTo>
                    <a:pt x="1869" y="500"/>
                  </a:lnTo>
                  <a:lnTo>
                    <a:pt x="1864" y="501"/>
                  </a:lnTo>
                  <a:lnTo>
                    <a:pt x="1860" y="505"/>
                  </a:lnTo>
                  <a:lnTo>
                    <a:pt x="1858" y="508"/>
                  </a:lnTo>
                  <a:lnTo>
                    <a:pt x="1857" y="513"/>
                  </a:lnTo>
                  <a:lnTo>
                    <a:pt x="1854" y="520"/>
                  </a:lnTo>
                  <a:lnTo>
                    <a:pt x="1850" y="530"/>
                  </a:lnTo>
                  <a:lnTo>
                    <a:pt x="1842" y="539"/>
                  </a:lnTo>
                  <a:lnTo>
                    <a:pt x="1837" y="546"/>
                  </a:lnTo>
                  <a:lnTo>
                    <a:pt x="1831" y="552"/>
                  </a:lnTo>
                  <a:lnTo>
                    <a:pt x="1823" y="557"/>
                  </a:lnTo>
                  <a:lnTo>
                    <a:pt x="1818" y="561"/>
                  </a:lnTo>
                  <a:lnTo>
                    <a:pt x="1809" y="563"/>
                  </a:lnTo>
                  <a:lnTo>
                    <a:pt x="1802" y="564"/>
                  </a:lnTo>
                  <a:lnTo>
                    <a:pt x="1796" y="568"/>
                  </a:lnTo>
                  <a:lnTo>
                    <a:pt x="1794" y="570"/>
                  </a:lnTo>
                  <a:lnTo>
                    <a:pt x="1793" y="572"/>
                  </a:lnTo>
                  <a:lnTo>
                    <a:pt x="1791" y="576"/>
                  </a:lnTo>
                  <a:lnTo>
                    <a:pt x="1791" y="580"/>
                  </a:lnTo>
                  <a:lnTo>
                    <a:pt x="1790" y="587"/>
                  </a:lnTo>
                  <a:lnTo>
                    <a:pt x="1789" y="593"/>
                  </a:lnTo>
                  <a:lnTo>
                    <a:pt x="1787" y="599"/>
                  </a:lnTo>
                  <a:lnTo>
                    <a:pt x="1783" y="603"/>
                  </a:lnTo>
                  <a:lnTo>
                    <a:pt x="1779" y="609"/>
                  </a:lnTo>
                  <a:lnTo>
                    <a:pt x="1776" y="616"/>
                  </a:lnTo>
                  <a:lnTo>
                    <a:pt x="1775" y="624"/>
                  </a:lnTo>
                  <a:lnTo>
                    <a:pt x="1775" y="633"/>
                  </a:lnTo>
                  <a:lnTo>
                    <a:pt x="1776" y="645"/>
                  </a:lnTo>
                  <a:lnTo>
                    <a:pt x="1776" y="660"/>
                  </a:lnTo>
                  <a:lnTo>
                    <a:pt x="1775" y="675"/>
                  </a:lnTo>
                  <a:lnTo>
                    <a:pt x="1774" y="688"/>
                  </a:lnTo>
                  <a:lnTo>
                    <a:pt x="1774" y="697"/>
                  </a:lnTo>
                  <a:lnTo>
                    <a:pt x="1774" y="706"/>
                  </a:lnTo>
                  <a:lnTo>
                    <a:pt x="1775" y="709"/>
                  </a:lnTo>
                  <a:lnTo>
                    <a:pt x="1776" y="713"/>
                  </a:lnTo>
                  <a:lnTo>
                    <a:pt x="1778" y="715"/>
                  </a:lnTo>
                  <a:lnTo>
                    <a:pt x="1782" y="719"/>
                  </a:lnTo>
                  <a:lnTo>
                    <a:pt x="1789" y="725"/>
                  </a:lnTo>
                  <a:lnTo>
                    <a:pt x="1797" y="731"/>
                  </a:lnTo>
                  <a:lnTo>
                    <a:pt x="1806" y="739"/>
                  </a:lnTo>
                  <a:lnTo>
                    <a:pt x="1812" y="747"/>
                  </a:lnTo>
                  <a:lnTo>
                    <a:pt x="1820" y="765"/>
                  </a:lnTo>
                  <a:lnTo>
                    <a:pt x="1826" y="780"/>
                  </a:lnTo>
                  <a:lnTo>
                    <a:pt x="1829" y="786"/>
                  </a:lnTo>
                  <a:lnTo>
                    <a:pt x="1834" y="790"/>
                  </a:lnTo>
                  <a:lnTo>
                    <a:pt x="1839" y="791"/>
                  </a:lnTo>
                  <a:lnTo>
                    <a:pt x="1844" y="794"/>
                  </a:lnTo>
                  <a:lnTo>
                    <a:pt x="1847" y="796"/>
                  </a:lnTo>
                  <a:lnTo>
                    <a:pt x="1851" y="801"/>
                  </a:lnTo>
                  <a:lnTo>
                    <a:pt x="1851" y="804"/>
                  </a:lnTo>
                  <a:lnTo>
                    <a:pt x="1852" y="807"/>
                  </a:lnTo>
                  <a:lnTo>
                    <a:pt x="1851" y="810"/>
                  </a:lnTo>
                  <a:lnTo>
                    <a:pt x="1850" y="814"/>
                  </a:lnTo>
                  <a:lnTo>
                    <a:pt x="1847" y="820"/>
                  </a:lnTo>
                  <a:lnTo>
                    <a:pt x="1846" y="823"/>
                  </a:lnTo>
                  <a:lnTo>
                    <a:pt x="1848" y="828"/>
                  </a:lnTo>
                  <a:lnTo>
                    <a:pt x="1852" y="832"/>
                  </a:lnTo>
                  <a:lnTo>
                    <a:pt x="1857" y="835"/>
                  </a:lnTo>
                  <a:lnTo>
                    <a:pt x="1862" y="840"/>
                  </a:lnTo>
                  <a:lnTo>
                    <a:pt x="1864" y="843"/>
                  </a:lnTo>
                  <a:lnTo>
                    <a:pt x="1866" y="847"/>
                  </a:lnTo>
                  <a:lnTo>
                    <a:pt x="1869" y="851"/>
                  </a:lnTo>
                  <a:lnTo>
                    <a:pt x="1870" y="857"/>
                  </a:lnTo>
                  <a:lnTo>
                    <a:pt x="1871" y="867"/>
                  </a:lnTo>
                  <a:lnTo>
                    <a:pt x="1872" y="878"/>
                  </a:lnTo>
                  <a:lnTo>
                    <a:pt x="1872" y="889"/>
                  </a:lnTo>
                  <a:lnTo>
                    <a:pt x="1871" y="899"/>
                  </a:lnTo>
                  <a:lnTo>
                    <a:pt x="1870" y="904"/>
                  </a:lnTo>
                  <a:lnTo>
                    <a:pt x="1867" y="909"/>
                  </a:lnTo>
                  <a:lnTo>
                    <a:pt x="1865" y="914"/>
                  </a:lnTo>
                  <a:lnTo>
                    <a:pt x="1863" y="918"/>
                  </a:lnTo>
                  <a:lnTo>
                    <a:pt x="1856" y="927"/>
                  </a:lnTo>
                  <a:lnTo>
                    <a:pt x="1846" y="934"/>
                  </a:lnTo>
                  <a:lnTo>
                    <a:pt x="1837" y="940"/>
                  </a:lnTo>
                  <a:lnTo>
                    <a:pt x="1828" y="945"/>
                  </a:lnTo>
                  <a:lnTo>
                    <a:pt x="1826" y="947"/>
                  </a:lnTo>
                  <a:lnTo>
                    <a:pt x="1822" y="948"/>
                  </a:lnTo>
                  <a:lnTo>
                    <a:pt x="1821" y="950"/>
                  </a:lnTo>
                  <a:lnTo>
                    <a:pt x="1820" y="953"/>
                  </a:lnTo>
                  <a:lnTo>
                    <a:pt x="1820" y="959"/>
                  </a:lnTo>
                  <a:lnTo>
                    <a:pt x="1822" y="966"/>
                  </a:lnTo>
                  <a:lnTo>
                    <a:pt x="1826" y="972"/>
                  </a:lnTo>
                  <a:lnTo>
                    <a:pt x="1829" y="979"/>
                  </a:lnTo>
                  <a:lnTo>
                    <a:pt x="1834" y="984"/>
                  </a:lnTo>
                  <a:lnTo>
                    <a:pt x="1837" y="989"/>
                  </a:lnTo>
                  <a:lnTo>
                    <a:pt x="1838" y="994"/>
                  </a:lnTo>
                  <a:lnTo>
                    <a:pt x="1837" y="1003"/>
                  </a:lnTo>
                  <a:lnTo>
                    <a:pt x="1827" y="1019"/>
                  </a:lnTo>
                  <a:lnTo>
                    <a:pt x="1815" y="1036"/>
                  </a:lnTo>
                  <a:lnTo>
                    <a:pt x="1809" y="1047"/>
                  </a:lnTo>
                  <a:lnTo>
                    <a:pt x="1801" y="1060"/>
                  </a:lnTo>
                  <a:lnTo>
                    <a:pt x="1791" y="1074"/>
                  </a:lnTo>
                  <a:lnTo>
                    <a:pt x="1782" y="1087"/>
                  </a:lnTo>
                  <a:lnTo>
                    <a:pt x="1771" y="1098"/>
                  </a:lnTo>
                  <a:lnTo>
                    <a:pt x="1760" y="1109"/>
                  </a:lnTo>
                  <a:lnTo>
                    <a:pt x="1751" y="1118"/>
                  </a:lnTo>
                  <a:lnTo>
                    <a:pt x="1745" y="1124"/>
                  </a:lnTo>
                  <a:lnTo>
                    <a:pt x="1741" y="1130"/>
                  </a:lnTo>
                  <a:lnTo>
                    <a:pt x="1739" y="1136"/>
                  </a:lnTo>
                  <a:lnTo>
                    <a:pt x="1739" y="1142"/>
                  </a:lnTo>
                  <a:lnTo>
                    <a:pt x="1741" y="1148"/>
                  </a:lnTo>
                  <a:lnTo>
                    <a:pt x="1744" y="1155"/>
                  </a:lnTo>
                  <a:lnTo>
                    <a:pt x="1745" y="1162"/>
                  </a:lnTo>
                  <a:lnTo>
                    <a:pt x="1746" y="1169"/>
                  </a:lnTo>
                  <a:lnTo>
                    <a:pt x="1745" y="1179"/>
                  </a:lnTo>
                  <a:lnTo>
                    <a:pt x="1743" y="1186"/>
                  </a:lnTo>
                  <a:lnTo>
                    <a:pt x="1741" y="1192"/>
                  </a:lnTo>
                  <a:lnTo>
                    <a:pt x="1741" y="1197"/>
                  </a:lnTo>
                  <a:lnTo>
                    <a:pt x="1744" y="1201"/>
                  </a:lnTo>
                  <a:lnTo>
                    <a:pt x="1746" y="1207"/>
                  </a:lnTo>
                  <a:lnTo>
                    <a:pt x="1749" y="1214"/>
                  </a:lnTo>
                  <a:lnTo>
                    <a:pt x="1749" y="1221"/>
                  </a:lnTo>
                  <a:lnTo>
                    <a:pt x="1746" y="1229"/>
                  </a:lnTo>
                  <a:lnTo>
                    <a:pt x="1743" y="1236"/>
                  </a:lnTo>
                  <a:lnTo>
                    <a:pt x="1741" y="1243"/>
                  </a:lnTo>
                  <a:lnTo>
                    <a:pt x="1741" y="1245"/>
                  </a:lnTo>
                  <a:lnTo>
                    <a:pt x="1743" y="1248"/>
                  </a:lnTo>
                  <a:lnTo>
                    <a:pt x="1744" y="1250"/>
                  </a:lnTo>
                  <a:lnTo>
                    <a:pt x="1746" y="1251"/>
                  </a:lnTo>
                  <a:lnTo>
                    <a:pt x="1752" y="1255"/>
                  </a:lnTo>
                  <a:lnTo>
                    <a:pt x="1757" y="1258"/>
                  </a:lnTo>
                  <a:lnTo>
                    <a:pt x="1758" y="1262"/>
                  </a:lnTo>
                  <a:lnTo>
                    <a:pt x="1759" y="1264"/>
                  </a:lnTo>
                  <a:lnTo>
                    <a:pt x="1760" y="1268"/>
                  </a:lnTo>
                  <a:lnTo>
                    <a:pt x="1759" y="1273"/>
                  </a:lnTo>
                  <a:lnTo>
                    <a:pt x="1759" y="1282"/>
                  </a:lnTo>
                  <a:lnTo>
                    <a:pt x="1759" y="1290"/>
                  </a:lnTo>
                  <a:lnTo>
                    <a:pt x="1762" y="1299"/>
                  </a:lnTo>
                  <a:lnTo>
                    <a:pt x="1766" y="1308"/>
                  </a:lnTo>
                  <a:lnTo>
                    <a:pt x="1769" y="1313"/>
                  </a:lnTo>
                  <a:lnTo>
                    <a:pt x="1771" y="1318"/>
                  </a:lnTo>
                  <a:lnTo>
                    <a:pt x="1772" y="1324"/>
                  </a:lnTo>
                  <a:lnTo>
                    <a:pt x="1774" y="1328"/>
                  </a:lnTo>
                  <a:lnTo>
                    <a:pt x="1774" y="1340"/>
                  </a:lnTo>
                  <a:lnTo>
                    <a:pt x="1771" y="1350"/>
                  </a:lnTo>
                  <a:lnTo>
                    <a:pt x="1769" y="1359"/>
                  </a:lnTo>
                  <a:lnTo>
                    <a:pt x="1766" y="1368"/>
                  </a:lnTo>
                  <a:lnTo>
                    <a:pt x="1766" y="1377"/>
                  </a:lnTo>
                  <a:lnTo>
                    <a:pt x="1768" y="1387"/>
                  </a:lnTo>
                  <a:lnTo>
                    <a:pt x="1770" y="1399"/>
                  </a:lnTo>
                  <a:lnTo>
                    <a:pt x="1771" y="1412"/>
                  </a:lnTo>
                  <a:lnTo>
                    <a:pt x="1772" y="1418"/>
                  </a:lnTo>
                  <a:lnTo>
                    <a:pt x="1771" y="1425"/>
                  </a:lnTo>
                  <a:lnTo>
                    <a:pt x="1771" y="1432"/>
                  </a:lnTo>
                  <a:lnTo>
                    <a:pt x="1770" y="1438"/>
                  </a:lnTo>
                  <a:lnTo>
                    <a:pt x="1766" y="1451"/>
                  </a:lnTo>
                  <a:lnTo>
                    <a:pt x="1763" y="1465"/>
                  </a:lnTo>
                  <a:lnTo>
                    <a:pt x="1760" y="1481"/>
                  </a:lnTo>
                  <a:lnTo>
                    <a:pt x="1759" y="1495"/>
                  </a:lnTo>
                  <a:lnTo>
                    <a:pt x="1760" y="1509"/>
                  </a:lnTo>
                  <a:lnTo>
                    <a:pt x="1763" y="1521"/>
                  </a:lnTo>
                  <a:lnTo>
                    <a:pt x="1765" y="1534"/>
                  </a:lnTo>
                  <a:lnTo>
                    <a:pt x="1769" y="1546"/>
                  </a:lnTo>
                  <a:lnTo>
                    <a:pt x="1774" y="1559"/>
                  </a:lnTo>
                  <a:lnTo>
                    <a:pt x="1777" y="1569"/>
                  </a:lnTo>
                  <a:lnTo>
                    <a:pt x="1779" y="1578"/>
                  </a:lnTo>
                  <a:lnTo>
                    <a:pt x="1781" y="1589"/>
                  </a:lnTo>
                  <a:lnTo>
                    <a:pt x="1782" y="1601"/>
                  </a:lnTo>
                  <a:lnTo>
                    <a:pt x="1783" y="1610"/>
                  </a:lnTo>
                  <a:lnTo>
                    <a:pt x="1785" y="1620"/>
                  </a:lnTo>
                  <a:lnTo>
                    <a:pt x="1790" y="1626"/>
                  </a:lnTo>
                  <a:lnTo>
                    <a:pt x="1795" y="1629"/>
                  </a:lnTo>
                  <a:lnTo>
                    <a:pt x="1800" y="1633"/>
                  </a:lnTo>
                  <a:lnTo>
                    <a:pt x="1801" y="1636"/>
                  </a:lnTo>
                  <a:lnTo>
                    <a:pt x="1802" y="1640"/>
                  </a:lnTo>
                  <a:lnTo>
                    <a:pt x="1803" y="1645"/>
                  </a:lnTo>
                  <a:lnTo>
                    <a:pt x="1804" y="1652"/>
                  </a:lnTo>
                  <a:lnTo>
                    <a:pt x="1806" y="1670"/>
                  </a:lnTo>
                  <a:lnTo>
                    <a:pt x="1808" y="1692"/>
                  </a:lnTo>
                  <a:lnTo>
                    <a:pt x="1809" y="1714"/>
                  </a:lnTo>
                  <a:lnTo>
                    <a:pt x="1810" y="1728"/>
                  </a:lnTo>
                  <a:lnTo>
                    <a:pt x="1808" y="1746"/>
                  </a:lnTo>
                  <a:lnTo>
                    <a:pt x="1801" y="1772"/>
                  </a:lnTo>
                  <a:lnTo>
                    <a:pt x="1791" y="1800"/>
                  </a:lnTo>
                  <a:lnTo>
                    <a:pt x="1782" y="1823"/>
                  </a:lnTo>
                  <a:lnTo>
                    <a:pt x="1772" y="1842"/>
                  </a:lnTo>
                  <a:lnTo>
                    <a:pt x="1760" y="1860"/>
                  </a:lnTo>
                  <a:lnTo>
                    <a:pt x="1750" y="1875"/>
                  </a:lnTo>
                  <a:lnTo>
                    <a:pt x="1741" y="1887"/>
                  </a:lnTo>
                  <a:lnTo>
                    <a:pt x="1736" y="1900"/>
                  </a:lnTo>
                  <a:lnTo>
                    <a:pt x="1731" y="1917"/>
                  </a:lnTo>
                  <a:lnTo>
                    <a:pt x="1727" y="1932"/>
                  </a:lnTo>
                  <a:lnTo>
                    <a:pt x="1725" y="1945"/>
                  </a:lnTo>
                  <a:lnTo>
                    <a:pt x="1725" y="1957"/>
                  </a:lnTo>
                  <a:lnTo>
                    <a:pt x="1722" y="1970"/>
                  </a:lnTo>
                  <a:lnTo>
                    <a:pt x="1719" y="1983"/>
                  </a:lnTo>
                  <a:lnTo>
                    <a:pt x="1713" y="1996"/>
                  </a:lnTo>
                  <a:lnTo>
                    <a:pt x="1708" y="2009"/>
                  </a:lnTo>
                  <a:lnTo>
                    <a:pt x="1705" y="2024"/>
                  </a:lnTo>
                  <a:lnTo>
                    <a:pt x="1702" y="2040"/>
                  </a:lnTo>
                  <a:lnTo>
                    <a:pt x="1701" y="2057"/>
                  </a:lnTo>
                  <a:lnTo>
                    <a:pt x="1701" y="2075"/>
                  </a:lnTo>
                  <a:lnTo>
                    <a:pt x="1701" y="2094"/>
                  </a:lnTo>
                  <a:lnTo>
                    <a:pt x="1701" y="2112"/>
                  </a:lnTo>
                  <a:lnTo>
                    <a:pt x="1701" y="2125"/>
                  </a:lnTo>
                  <a:lnTo>
                    <a:pt x="1702" y="2139"/>
                  </a:lnTo>
                  <a:lnTo>
                    <a:pt x="1706" y="2156"/>
                  </a:lnTo>
                  <a:lnTo>
                    <a:pt x="1708" y="2163"/>
                  </a:lnTo>
                  <a:lnTo>
                    <a:pt x="1711" y="2171"/>
                  </a:lnTo>
                  <a:lnTo>
                    <a:pt x="1714" y="2177"/>
                  </a:lnTo>
                  <a:lnTo>
                    <a:pt x="1719" y="2183"/>
                  </a:lnTo>
                  <a:lnTo>
                    <a:pt x="1722" y="2187"/>
                  </a:lnTo>
                  <a:lnTo>
                    <a:pt x="1728" y="2188"/>
                  </a:lnTo>
                  <a:lnTo>
                    <a:pt x="1734" y="2190"/>
                  </a:lnTo>
                  <a:lnTo>
                    <a:pt x="1740" y="2190"/>
                  </a:lnTo>
                  <a:lnTo>
                    <a:pt x="1745" y="2190"/>
                  </a:lnTo>
                  <a:lnTo>
                    <a:pt x="1747" y="2190"/>
                  </a:lnTo>
                  <a:lnTo>
                    <a:pt x="1749" y="2190"/>
                  </a:lnTo>
                  <a:lnTo>
                    <a:pt x="1749" y="2193"/>
                  </a:lnTo>
                  <a:lnTo>
                    <a:pt x="1746" y="2196"/>
                  </a:lnTo>
                  <a:lnTo>
                    <a:pt x="1744" y="2202"/>
                  </a:lnTo>
                  <a:lnTo>
                    <a:pt x="1741" y="2209"/>
                  </a:lnTo>
                  <a:lnTo>
                    <a:pt x="1739" y="2218"/>
                  </a:lnTo>
                  <a:lnTo>
                    <a:pt x="1738" y="2227"/>
                  </a:lnTo>
                  <a:lnTo>
                    <a:pt x="1739" y="2237"/>
                  </a:lnTo>
                  <a:lnTo>
                    <a:pt x="1740" y="2246"/>
                  </a:lnTo>
                  <a:lnTo>
                    <a:pt x="1744" y="2253"/>
                  </a:lnTo>
                  <a:lnTo>
                    <a:pt x="1747" y="2259"/>
                  </a:lnTo>
                  <a:lnTo>
                    <a:pt x="1752" y="2264"/>
                  </a:lnTo>
                  <a:lnTo>
                    <a:pt x="1762" y="2272"/>
                  </a:lnTo>
                  <a:lnTo>
                    <a:pt x="1770" y="2279"/>
                  </a:lnTo>
                  <a:lnTo>
                    <a:pt x="1772" y="2283"/>
                  </a:lnTo>
                  <a:lnTo>
                    <a:pt x="1775" y="2288"/>
                  </a:lnTo>
                  <a:lnTo>
                    <a:pt x="1776" y="2291"/>
                  </a:lnTo>
                  <a:lnTo>
                    <a:pt x="1777" y="2295"/>
                  </a:lnTo>
                  <a:lnTo>
                    <a:pt x="1776" y="2298"/>
                  </a:lnTo>
                  <a:lnTo>
                    <a:pt x="1775" y="2302"/>
                  </a:lnTo>
                  <a:lnTo>
                    <a:pt x="1772" y="2305"/>
                  </a:lnTo>
                  <a:lnTo>
                    <a:pt x="1770" y="2309"/>
                  </a:lnTo>
                  <a:lnTo>
                    <a:pt x="1763" y="2317"/>
                  </a:lnTo>
                  <a:lnTo>
                    <a:pt x="1758" y="2327"/>
                  </a:lnTo>
                  <a:lnTo>
                    <a:pt x="1757" y="2332"/>
                  </a:lnTo>
                  <a:lnTo>
                    <a:pt x="1758" y="2335"/>
                  </a:lnTo>
                  <a:lnTo>
                    <a:pt x="1759" y="2340"/>
                  </a:lnTo>
                  <a:lnTo>
                    <a:pt x="1764" y="2343"/>
                  </a:lnTo>
                  <a:lnTo>
                    <a:pt x="1778" y="2351"/>
                  </a:lnTo>
                  <a:lnTo>
                    <a:pt x="1795" y="2359"/>
                  </a:lnTo>
                  <a:lnTo>
                    <a:pt x="1813" y="2366"/>
                  </a:lnTo>
                  <a:lnTo>
                    <a:pt x="1826" y="2373"/>
                  </a:lnTo>
                  <a:lnTo>
                    <a:pt x="1829" y="2377"/>
                  </a:lnTo>
                  <a:lnTo>
                    <a:pt x="1833" y="2379"/>
                  </a:lnTo>
                  <a:lnTo>
                    <a:pt x="1834" y="2383"/>
                  </a:lnTo>
                  <a:lnTo>
                    <a:pt x="1835" y="2385"/>
                  </a:lnTo>
                  <a:lnTo>
                    <a:pt x="1834" y="2391"/>
                  </a:lnTo>
                  <a:lnTo>
                    <a:pt x="1832" y="2396"/>
                  </a:lnTo>
                  <a:lnTo>
                    <a:pt x="1827" y="2402"/>
                  </a:lnTo>
                  <a:lnTo>
                    <a:pt x="1821" y="2409"/>
                  </a:lnTo>
                  <a:lnTo>
                    <a:pt x="1819" y="2412"/>
                  </a:lnTo>
                  <a:lnTo>
                    <a:pt x="1818" y="2417"/>
                  </a:lnTo>
                  <a:lnTo>
                    <a:pt x="1816" y="2423"/>
                  </a:lnTo>
                  <a:lnTo>
                    <a:pt x="1816" y="2429"/>
                  </a:lnTo>
                  <a:lnTo>
                    <a:pt x="1818" y="2435"/>
                  </a:lnTo>
                  <a:lnTo>
                    <a:pt x="1820" y="2441"/>
                  </a:lnTo>
                  <a:lnTo>
                    <a:pt x="1822" y="2446"/>
                  </a:lnTo>
                  <a:lnTo>
                    <a:pt x="1826" y="2450"/>
                  </a:lnTo>
                  <a:lnTo>
                    <a:pt x="1832" y="2458"/>
                  </a:lnTo>
                  <a:lnTo>
                    <a:pt x="1837" y="2464"/>
                  </a:lnTo>
                  <a:lnTo>
                    <a:pt x="1838" y="2466"/>
                  </a:lnTo>
                  <a:lnTo>
                    <a:pt x="1838" y="2469"/>
                  </a:lnTo>
                  <a:lnTo>
                    <a:pt x="1838" y="2472"/>
                  </a:lnTo>
                  <a:lnTo>
                    <a:pt x="1837" y="2475"/>
                  </a:lnTo>
                  <a:lnTo>
                    <a:pt x="1833" y="2481"/>
                  </a:lnTo>
                  <a:lnTo>
                    <a:pt x="1828" y="2489"/>
                  </a:lnTo>
                  <a:lnTo>
                    <a:pt x="1826" y="2492"/>
                  </a:lnTo>
                  <a:lnTo>
                    <a:pt x="1823" y="2496"/>
                  </a:lnTo>
                  <a:lnTo>
                    <a:pt x="1822" y="2500"/>
                  </a:lnTo>
                  <a:lnTo>
                    <a:pt x="1822" y="2504"/>
                  </a:lnTo>
                  <a:lnTo>
                    <a:pt x="1822" y="2508"/>
                  </a:lnTo>
                  <a:lnTo>
                    <a:pt x="1825" y="2511"/>
                  </a:lnTo>
                  <a:lnTo>
                    <a:pt x="1828" y="2513"/>
                  </a:lnTo>
                  <a:lnTo>
                    <a:pt x="1833" y="2516"/>
                  </a:lnTo>
                  <a:lnTo>
                    <a:pt x="1847" y="2518"/>
                  </a:lnTo>
                  <a:lnTo>
                    <a:pt x="1860" y="2523"/>
                  </a:lnTo>
                  <a:lnTo>
                    <a:pt x="1867" y="2525"/>
                  </a:lnTo>
                  <a:lnTo>
                    <a:pt x="1873" y="2529"/>
                  </a:lnTo>
                  <a:lnTo>
                    <a:pt x="1878" y="2534"/>
                  </a:lnTo>
                  <a:lnTo>
                    <a:pt x="1883" y="2541"/>
                  </a:lnTo>
                  <a:lnTo>
                    <a:pt x="1888" y="2555"/>
                  </a:lnTo>
                  <a:lnTo>
                    <a:pt x="1890" y="2568"/>
                  </a:lnTo>
                  <a:lnTo>
                    <a:pt x="1892" y="2575"/>
                  </a:lnTo>
                  <a:lnTo>
                    <a:pt x="1895" y="2582"/>
                  </a:lnTo>
                  <a:lnTo>
                    <a:pt x="1898" y="2588"/>
                  </a:lnTo>
                  <a:lnTo>
                    <a:pt x="1903" y="2594"/>
                  </a:lnTo>
                  <a:lnTo>
                    <a:pt x="1917" y="2607"/>
                  </a:lnTo>
                  <a:lnTo>
                    <a:pt x="1932" y="2618"/>
                  </a:lnTo>
                  <a:lnTo>
                    <a:pt x="1946" y="2630"/>
                  </a:lnTo>
                  <a:lnTo>
                    <a:pt x="1958" y="2642"/>
                  </a:lnTo>
                  <a:lnTo>
                    <a:pt x="1963" y="2648"/>
                  </a:lnTo>
                  <a:lnTo>
                    <a:pt x="1967" y="2654"/>
                  </a:lnTo>
                  <a:lnTo>
                    <a:pt x="1970" y="2660"/>
                  </a:lnTo>
                  <a:lnTo>
                    <a:pt x="1972" y="2667"/>
                  </a:lnTo>
                  <a:lnTo>
                    <a:pt x="1974" y="2680"/>
                  </a:lnTo>
                  <a:lnTo>
                    <a:pt x="1974" y="2694"/>
                  </a:lnTo>
                  <a:lnTo>
                    <a:pt x="1973" y="2711"/>
                  </a:lnTo>
                  <a:lnTo>
                    <a:pt x="1973" y="2727"/>
                  </a:lnTo>
                  <a:lnTo>
                    <a:pt x="1971" y="2742"/>
                  </a:lnTo>
                  <a:lnTo>
                    <a:pt x="1968" y="2754"/>
                  </a:lnTo>
                  <a:lnTo>
                    <a:pt x="1964" y="2763"/>
                  </a:lnTo>
                  <a:lnTo>
                    <a:pt x="1957" y="2775"/>
                  </a:lnTo>
                  <a:lnTo>
                    <a:pt x="1949" y="2787"/>
                  </a:lnTo>
                  <a:lnTo>
                    <a:pt x="1942" y="2795"/>
                  </a:lnTo>
                  <a:lnTo>
                    <a:pt x="1938" y="2801"/>
                  </a:lnTo>
                  <a:lnTo>
                    <a:pt x="1934" y="2802"/>
                  </a:lnTo>
                  <a:lnTo>
                    <a:pt x="1930" y="2802"/>
                  </a:lnTo>
                  <a:lnTo>
                    <a:pt x="1926" y="2800"/>
                  </a:lnTo>
                  <a:lnTo>
                    <a:pt x="1922" y="2799"/>
                  </a:lnTo>
                  <a:lnTo>
                    <a:pt x="1919" y="2800"/>
                  </a:lnTo>
                  <a:lnTo>
                    <a:pt x="1914" y="2801"/>
                  </a:lnTo>
                  <a:lnTo>
                    <a:pt x="1910" y="2802"/>
                  </a:lnTo>
                  <a:lnTo>
                    <a:pt x="1902" y="2808"/>
                  </a:lnTo>
                  <a:lnTo>
                    <a:pt x="1892" y="2815"/>
                  </a:lnTo>
                  <a:lnTo>
                    <a:pt x="1876" y="2826"/>
                  </a:lnTo>
                  <a:lnTo>
                    <a:pt x="1864" y="2833"/>
                  </a:lnTo>
                  <a:lnTo>
                    <a:pt x="1863" y="2836"/>
                  </a:lnTo>
                  <a:lnTo>
                    <a:pt x="1860" y="2837"/>
                  </a:lnTo>
                  <a:lnTo>
                    <a:pt x="1858" y="2837"/>
                  </a:lnTo>
                  <a:lnTo>
                    <a:pt x="1854" y="2838"/>
                  </a:lnTo>
                  <a:lnTo>
                    <a:pt x="1852" y="2837"/>
                  </a:lnTo>
                  <a:lnTo>
                    <a:pt x="1850" y="2836"/>
                  </a:lnTo>
                  <a:lnTo>
                    <a:pt x="1847" y="2834"/>
                  </a:lnTo>
                  <a:lnTo>
                    <a:pt x="1845" y="2831"/>
                  </a:lnTo>
                  <a:lnTo>
                    <a:pt x="1842" y="2827"/>
                  </a:lnTo>
                  <a:lnTo>
                    <a:pt x="1839" y="2825"/>
                  </a:lnTo>
                  <a:lnTo>
                    <a:pt x="1837" y="2825"/>
                  </a:lnTo>
                  <a:lnTo>
                    <a:pt x="1832" y="2826"/>
                  </a:lnTo>
                  <a:lnTo>
                    <a:pt x="1827" y="2826"/>
                  </a:lnTo>
                  <a:lnTo>
                    <a:pt x="1823" y="2824"/>
                  </a:lnTo>
                  <a:lnTo>
                    <a:pt x="1822" y="2819"/>
                  </a:lnTo>
                  <a:lnTo>
                    <a:pt x="1820" y="2809"/>
                  </a:lnTo>
                  <a:lnTo>
                    <a:pt x="1819" y="2799"/>
                  </a:lnTo>
                  <a:lnTo>
                    <a:pt x="1815" y="2792"/>
                  </a:lnTo>
                  <a:lnTo>
                    <a:pt x="1812" y="2788"/>
                  </a:lnTo>
                  <a:lnTo>
                    <a:pt x="1808" y="2784"/>
                  </a:lnTo>
                  <a:lnTo>
                    <a:pt x="1806" y="2784"/>
                  </a:lnTo>
                  <a:lnTo>
                    <a:pt x="1803" y="2784"/>
                  </a:lnTo>
                  <a:lnTo>
                    <a:pt x="1801" y="2784"/>
                  </a:lnTo>
                  <a:lnTo>
                    <a:pt x="1799" y="2786"/>
                  </a:lnTo>
                  <a:lnTo>
                    <a:pt x="1793" y="2790"/>
                  </a:lnTo>
                  <a:lnTo>
                    <a:pt x="1788" y="2796"/>
                  </a:lnTo>
                  <a:lnTo>
                    <a:pt x="1782" y="2801"/>
                  </a:lnTo>
                  <a:lnTo>
                    <a:pt x="1776" y="2805"/>
                  </a:lnTo>
                  <a:lnTo>
                    <a:pt x="1769" y="2807"/>
                  </a:lnTo>
                  <a:lnTo>
                    <a:pt x="1759" y="2809"/>
                  </a:lnTo>
                  <a:lnTo>
                    <a:pt x="1747" y="2809"/>
                  </a:lnTo>
                  <a:lnTo>
                    <a:pt x="1737" y="2811"/>
                  </a:lnTo>
                  <a:lnTo>
                    <a:pt x="1725" y="2813"/>
                  </a:lnTo>
                  <a:lnTo>
                    <a:pt x="1711" y="2817"/>
                  </a:lnTo>
                  <a:lnTo>
                    <a:pt x="1703" y="2818"/>
                  </a:lnTo>
                  <a:lnTo>
                    <a:pt x="1697" y="2819"/>
                  </a:lnTo>
                  <a:lnTo>
                    <a:pt x="1692" y="2818"/>
                  </a:lnTo>
                  <a:lnTo>
                    <a:pt x="1687" y="2817"/>
                  </a:lnTo>
                  <a:lnTo>
                    <a:pt x="1678" y="2813"/>
                  </a:lnTo>
                  <a:lnTo>
                    <a:pt x="1670" y="2808"/>
                  </a:lnTo>
                  <a:lnTo>
                    <a:pt x="1667" y="2805"/>
                  </a:lnTo>
                  <a:lnTo>
                    <a:pt x="1661" y="2802"/>
                  </a:lnTo>
                  <a:lnTo>
                    <a:pt x="1655" y="2801"/>
                  </a:lnTo>
                  <a:lnTo>
                    <a:pt x="1649" y="2800"/>
                  </a:lnTo>
                  <a:lnTo>
                    <a:pt x="1636" y="2799"/>
                  </a:lnTo>
                  <a:lnTo>
                    <a:pt x="1625" y="2800"/>
                  </a:lnTo>
                  <a:lnTo>
                    <a:pt x="1614" y="2801"/>
                  </a:lnTo>
                  <a:lnTo>
                    <a:pt x="1601" y="2801"/>
                  </a:lnTo>
                  <a:lnTo>
                    <a:pt x="1586" y="2800"/>
                  </a:lnTo>
                  <a:lnTo>
                    <a:pt x="1571" y="2796"/>
                  </a:lnTo>
                  <a:lnTo>
                    <a:pt x="1556" y="2793"/>
                  </a:lnTo>
                  <a:lnTo>
                    <a:pt x="1541" y="2790"/>
                  </a:lnTo>
                  <a:lnTo>
                    <a:pt x="1526" y="2790"/>
                  </a:lnTo>
                  <a:lnTo>
                    <a:pt x="1519" y="2790"/>
                  </a:lnTo>
                  <a:lnTo>
                    <a:pt x="1513" y="2788"/>
                  </a:lnTo>
                  <a:lnTo>
                    <a:pt x="1504" y="2786"/>
                  </a:lnTo>
                  <a:lnTo>
                    <a:pt x="1498" y="2784"/>
                  </a:lnTo>
                  <a:lnTo>
                    <a:pt x="1492" y="2783"/>
                  </a:lnTo>
                  <a:lnTo>
                    <a:pt x="1486" y="2784"/>
                  </a:lnTo>
                  <a:lnTo>
                    <a:pt x="1480" y="2786"/>
                  </a:lnTo>
                  <a:lnTo>
                    <a:pt x="1470" y="2788"/>
                  </a:lnTo>
                  <a:lnTo>
                    <a:pt x="1462" y="2790"/>
                  </a:lnTo>
                  <a:lnTo>
                    <a:pt x="1454" y="2790"/>
                  </a:lnTo>
                  <a:lnTo>
                    <a:pt x="1444" y="2790"/>
                  </a:lnTo>
                  <a:lnTo>
                    <a:pt x="1438" y="2790"/>
                  </a:lnTo>
                  <a:lnTo>
                    <a:pt x="1434" y="2792"/>
                  </a:lnTo>
                  <a:lnTo>
                    <a:pt x="1428" y="2794"/>
                  </a:lnTo>
                  <a:lnTo>
                    <a:pt x="1423" y="2798"/>
                  </a:lnTo>
                  <a:lnTo>
                    <a:pt x="1415" y="2803"/>
                  </a:lnTo>
                  <a:lnTo>
                    <a:pt x="1409" y="2811"/>
                  </a:lnTo>
                  <a:lnTo>
                    <a:pt x="1407" y="2814"/>
                  </a:lnTo>
                  <a:lnTo>
                    <a:pt x="1405" y="2817"/>
                  </a:lnTo>
                  <a:lnTo>
                    <a:pt x="1405" y="2820"/>
                  </a:lnTo>
                  <a:lnTo>
                    <a:pt x="1405" y="2824"/>
                  </a:lnTo>
                  <a:lnTo>
                    <a:pt x="1406" y="2827"/>
                  </a:lnTo>
                  <a:lnTo>
                    <a:pt x="1407" y="2831"/>
                  </a:lnTo>
                  <a:lnTo>
                    <a:pt x="1411" y="2833"/>
                  </a:lnTo>
                  <a:lnTo>
                    <a:pt x="1416" y="2834"/>
                  </a:lnTo>
                  <a:lnTo>
                    <a:pt x="1430" y="2838"/>
                  </a:lnTo>
                  <a:lnTo>
                    <a:pt x="1449" y="2840"/>
                  </a:lnTo>
                  <a:lnTo>
                    <a:pt x="1468" y="2843"/>
                  </a:lnTo>
                  <a:lnTo>
                    <a:pt x="1483" y="2845"/>
                  </a:lnTo>
                  <a:lnTo>
                    <a:pt x="1491" y="2846"/>
                  </a:lnTo>
                  <a:lnTo>
                    <a:pt x="1497" y="2849"/>
                  </a:lnTo>
                  <a:lnTo>
                    <a:pt x="1503" y="2852"/>
                  </a:lnTo>
                  <a:lnTo>
                    <a:pt x="1508" y="2856"/>
                  </a:lnTo>
                  <a:lnTo>
                    <a:pt x="1513" y="2861"/>
                  </a:lnTo>
                  <a:lnTo>
                    <a:pt x="1517" y="2864"/>
                  </a:lnTo>
                  <a:lnTo>
                    <a:pt x="1519" y="2869"/>
                  </a:lnTo>
                  <a:lnTo>
                    <a:pt x="1520" y="2874"/>
                  </a:lnTo>
                  <a:lnTo>
                    <a:pt x="1522" y="2884"/>
                  </a:lnTo>
                  <a:lnTo>
                    <a:pt x="1522" y="2901"/>
                  </a:lnTo>
                  <a:lnTo>
                    <a:pt x="1520" y="2919"/>
                  </a:lnTo>
                  <a:lnTo>
                    <a:pt x="1520" y="2935"/>
                  </a:lnTo>
                  <a:lnTo>
                    <a:pt x="1520" y="2943"/>
                  </a:lnTo>
                  <a:lnTo>
                    <a:pt x="1522" y="2947"/>
                  </a:lnTo>
                  <a:lnTo>
                    <a:pt x="1524" y="2950"/>
                  </a:lnTo>
                  <a:lnTo>
                    <a:pt x="1526" y="2951"/>
                  </a:lnTo>
                  <a:lnTo>
                    <a:pt x="1532" y="2952"/>
                  </a:lnTo>
                  <a:lnTo>
                    <a:pt x="1538" y="2950"/>
                  </a:lnTo>
                  <a:lnTo>
                    <a:pt x="1550" y="2946"/>
                  </a:lnTo>
                  <a:lnTo>
                    <a:pt x="1563" y="2943"/>
                  </a:lnTo>
                  <a:lnTo>
                    <a:pt x="1569" y="2943"/>
                  </a:lnTo>
                  <a:lnTo>
                    <a:pt x="1574" y="2944"/>
                  </a:lnTo>
                  <a:lnTo>
                    <a:pt x="1577" y="2946"/>
                  </a:lnTo>
                  <a:lnTo>
                    <a:pt x="1580" y="2948"/>
                  </a:lnTo>
                  <a:lnTo>
                    <a:pt x="1583" y="2951"/>
                  </a:lnTo>
                  <a:lnTo>
                    <a:pt x="1588" y="2954"/>
                  </a:lnTo>
                  <a:lnTo>
                    <a:pt x="1595" y="2956"/>
                  </a:lnTo>
                  <a:lnTo>
                    <a:pt x="1604" y="2957"/>
                  </a:lnTo>
                  <a:lnTo>
                    <a:pt x="1613" y="2956"/>
                  </a:lnTo>
                  <a:lnTo>
                    <a:pt x="1623" y="2956"/>
                  </a:lnTo>
                  <a:lnTo>
                    <a:pt x="1631" y="2958"/>
                  </a:lnTo>
                  <a:lnTo>
                    <a:pt x="1637" y="2960"/>
                  </a:lnTo>
                  <a:lnTo>
                    <a:pt x="1646" y="2969"/>
                  </a:lnTo>
                  <a:lnTo>
                    <a:pt x="1655" y="2975"/>
                  </a:lnTo>
                  <a:lnTo>
                    <a:pt x="1659" y="2978"/>
                  </a:lnTo>
                  <a:lnTo>
                    <a:pt x="1661" y="2981"/>
                  </a:lnTo>
                  <a:lnTo>
                    <a:pt x="1661" y="2985"/>
                  </a:lnTo>
                  <a:lnTo>
                    <a:pt x="1661" y="2991"/>
                  </a:lnTo>
                  <a:lnTo>
                    <a:pt x="1659" y="3001"/>
                  </a:lnTo>
                  <a:lnTo>
                    <a:pt x="1661" y="3011"/>
                  </a:lnTo>
                  <a:lnTo>
                    <a:pt x="1665" y="3030"/>
                  </a:lnTo>
                  <a:lnTo>
                    <a:pt x="1671" y="3046"/>
                  </a:lnTo>
                  <a:lnTo>
                    <a:pt x="1673" y="3055"/>
                  </a:lnTo>
                  <a:lnTo>
                    <a:pt x="1671" y="3063"/>
                  </a:lnTo>
                  <a:lnTo>
                    <a:pt x="1669" y="3065"/>
                  </a:lnTo>
                  <a:lnTo>
                    <a:pt x="1667" y="3067"/>
                  </a:lnTo>
                  <a:lnTo>
                    <a:pt x="1664" y="3067"/>
                  </a:lnTo>
                  <a:lnTo>
                    <a:pt x="1659" y="3067"/>
                  </a:lnTo>
                  <a:lnTo>
                    <a:pt x="1652" y="3067"/>
                  </a:lnTo>
                  <a:lnTo>
                    <a:pt x="1648" y="3069"/>
                  </a:lnTo>
                  <a:lnTo>
                    <a:pt x="1644" y="3072"/>
                  </a:lnTo>
                  <a:lnTo>
                    <a:pt x="1640" y="3077"/>
                  </a:lnTo>
                  <a:lnTo>
                    <a:pt x="1634" y="3083"/>
                  </a:lnTo>
                  <a:lnTo>
                    <a:pt x="1627" y="3089"/>
                  </a:lnTo>
                  <a:lnTo>
                    <a:pt x="1619" y="3096"/>
                  </a:lnTo>
                  <a:lnTo>
                    <a:pt x="1612" y="3101"/>
                  </a:lnTo>
                  <a:lnTo>
                    <a:pt x="1608" y="3102"/>
                  </a:lnTo>
                  <a:lnTo>
                    <a:pt x="1605" y="3101"/>
                  </a:lnTo>
                  <a:lnTo>
                    <a:pt x="1600" y="3098"/>
                  </a:lnTo>
                  <a:lnTo>
                    <a:pt x="1595" y="3096"/>
                  </a:lnTo>
                  <a:lnTo>
                    <a:pt x="1586" y="3088"/>
                  </a:lnTo>
                  <a:lnTo>
                    <a:pt x="1577" y="3079"/>
                  </a:lnTo>
                  <a:lnTo>
                    <a:pt x="1573" y="3077"/>
                  </a:lnTo>
                  <a:lnTo>
                    <a:pt x="1569" y="3074"/>
                  </a:lnTo>
                  <a:lnTo>
                    <a:pt x="1566" y="3074"/>
                  </a:lnTo>
                  <a:lnTo>
                    <a:pt x="1562" y="3074"/>
                  </a:lnTo>
                  <a:lnTo>
                    <a:pt x="1555" y="3077"/>
                  </a:lnTo>
                  <a:lnTo>
                    <a:pt x="1549" y="3082"/>
                  </a:lnTo>
                  <a:lnTo>
                    <a:pt x="1543" y="3086"/>
                  </a:lnTo>
                  <a:lnTo>
                    <a:pt x="1538" y="3089"/>
                  </a:lnTo>
                  <a:lnTo>
                    <a:pt x="1533" y="3088"/>
                  </a:lnTo>
                  <a:lnTo>
                    <a:pt x="1526" y="3085"/>
                  </a:lnTo>
                  <a:lnTo>
                    <a:pt x="1518" y="3083"/>
                  </a:lnTo>
                  <a:lnTo>
                    <a:pt x="1508" y="3083"/>
                  </a:lnTo>
                  <a:lnTo>
                    <a:pt x="1499" y="3083"/>
                  </a:lnTo>
                  <a:lnTo>
                    <a:pt x="1491" y="3082"/>
                  </a:lnTo>
                  <a:lnTo>
                    <a:pt x="1485" y="3080"/>
                  </a:lnTo>
                  <a:lnTo>
                    <a:pt x="1478" y="3080"/>
                  </a:lnTo>
                  <a:lnTo>
                    <a:pt x="1474" y="3080"/>
                  </a:lnTo>
                  <a:lnTo>
                    <a:pt x="1472" y="3082"/>
                  </a:lnTo>
                  <a:lnTo>
                    <a:pt x="1468" y="3084"/>
                  </a:lnTo>
                  <a:lnTo>
                    <a:pt x="1464" y="3086"/>
                  </a:lnTo>
                  <a:lnTo>
                    <a:pt x="1459" y="3095"/>
                  </a:lnTo>
                  <a:lnTo>
                    <a:pt x="1453" y="3105"/>
                  </a:lnTo>
                  <a:lnTo>
                    <a:pt x="1450" y="3111"/>
                  </a:lnTo>
                  <a:lnTo>
                    <a:pt x="1448" y="3118"/>
                  </a:lnTo>
                  <a:lnTo>
                    <a:pt x="1447" y="3124"/>
                  </a:lnTo>
                  <a:lnTo>
                    <a:pt x="1447" y="3132"/>
                  </a:lnTo>
                  <a:lnTo>
                    <a:pt x="1447" y="3137"/>
                  </a:lnTo>
                  <a:lnTo>
                    <a:pt x="1445" y="3143"/>
                  </a:lnTo>
                  <a:lnTo>
                    <a:pt x="1444" y="3147"/>
                  </a:lnTo>
                  <a:lnTo>
                    <a:pt x="1443" y="3151"/>
                  </a:lnTo>
                  <a:lnTo>
                    <a:pt x="1440" y="3155"/>
                  </a:lnTo>
                  <a:lnTo>
                    <a:pt x="1435" y="3159"/>
                  </a:lnTo>
                  <a:lnTo>
                    <a:pt x="1429" y="3165"/>
                  </a:lnTo>
                  <a:lnTo>
                    <a:pt x="1424" y="3173"/>
                  </a:lnTo>
                  <a:lnTo>
                    <a:pt x="1422" y="3179"/>
                  </a:lnTo>
                  <a:lnTo>
                    <a:pt x="1419" y="3186"/>
                  </a:lnTo>
                  <a:lnTo>
                    <a:pt x="1419" y="3192"/>
                  </a:lnTo>
                  <a:lnTo>
                    <a:pt x="1419" y="3200"/>
                  </a:lnTo>
                  <a:lnTo>
                    <a:pt x="1420" y="3208"/>
                  </a:lnTo>
                  <a:lnTo>
                    <a:pt x="1423" y="3214"/>
                  </a:lnTo>
                  <a:lnTo>
                    <a:pt x="1426" y="3218"/>
                  </a:lnTo>
                  <a:lnTo>
                    <a:pt x="1430" y="3223"/>
                  </a:lnTo>
                  <a:lnTo>
                    <a:pt x="1438" y="3229"/>
                  </a:lnTo>
                  <a:lnTo>
                    <a:pt x="1445" y="3235"/>
                  </a:lnTo>
                  <a:lnTo>
                    <a:pt x="1448" y="3238"/>
                  </a:lnTo>
                  <a:lnTo>
                    <a:pt x="1450" y="3243"/>
                  </a:lnTo>
                  <a:lnTo>
                    <a:pt x="1451" y="3249"/>
                  </a:lnTo>
                  <a:lnTo>
                    <a:pt x="1453" y="3256"/>
                  </a:lnTo>
                  <a:lnTo>
                    <a:pt x="1454" y="3273"/>
                  </a:lnTo>
                  <a:lnTo>
                    <a:pt x="1455" y="3291"/>
                  </a:lnTo>
                  <a:lnTo>
                    <a:pt x="1454" y="3313"/>
                  </a:lnTo>
                  <a:lnTo>
                    <a:pt x="1453" y="3343"/>
                  </a:lnTo>
                  <a:lnTo>
                    <a:pt x="1453" y="3359"/>
                  </a:lnTo>
                  <a:lnTo>
                    <a:pt x="1454" y="3374"/>
                  </a:lnTo>
                  <a:lnTo>
                    <a:pt x="1454" y="3387"/>
                  </a:lnTo>
                  <a:lnTo>
                    <a:pt x="1456" y="3398"/>
                  </a:lnTo>
                  <a:lnTo>
                    <a:pt x="1457" y="3407"/>
                  </a:lnTo>
                  <a:lnTo>
                    <a:pt x="1457" y="3416"/>
                  </a:lnTo>
                  <a:lnTo>
                    <a:pt x="1457" y="3423"/>
                  </a:lnTo>
                  <a:lnTo>
                    <a:pt x="1455" y="3430"/>
                  </a:lnTo>
                  <a:lnTo>
                    <a:pt x="1453" y="3436"/>
                  </a:lnTo>
                  <a:lnTo>
                    <a:pt x="1449" y="3442"/>
                  </a:lnTo>
                  <a:lnTo>
                    <a:pt x="1445" y="3447"/>
                  </a:lnTo>
                  <a:lnTo>
                    <a:pt x="1442" y="3450"/>
                  </a:lnTo>
                  <a:lnTo>
                    <a:pt x="1438" y="3452"/>
                  </a:lnTo>
                  <a:lnTo>
                    <a:pt x="1432" y="3455"/>
                  </a:lnTo>
                  <a:lnTo>
                    <a:pt x="1425" y="3457"/>
                  </a:lnTo>
                  <a:lnTo>
                    <a:pt x="1416" y="3460"/>
                  </a:lnTo>
                  <a:lnTo>
                    <a:pt x="1397" y="3462"/>
                  </a:lnTo>
                  <a:lnTo>
                    <a:pt x="1375" y="3463"/>
                  </a:lnTo>
                  <a:lnTo>
                    <a:pt x="1366" y="3462"/>
                  </a:lnTo>
                  <a:lnTo>
                    <a:pt x="1359" y="3461"/>
                  </a:lnTo>
                  <a:lnTo>
                    <a:pt x="1352" y="3460"/>
                  </a:lnTo>
                  <a:lnTo>
                    <a:pt x="1347" y="3457"/>
                  </a:lnTo>
                  <a:lnTo>
                    <a:pt x="1343" y="3455"/>
                  </a:lnTo>
                  <a:lnTo>
                    <a:pt x="1341" y="3450"/>
                  </a:lnTo>
                  <a:lnTo>
                    <a:pt x="1337" y="3445"/>
                  </a:lnTo>
                  <a:lnTo>
                    <a:pt x="1335" y="3441"/>
                  </a:lnTo>
                  <a:lnTo>
                    <a:pt x="1328" y="3427"/>
                  </a:lnTo>
                  <a:lnTo>
                    <a:pt x="1319" y="3416"/>
                  </a:lnTo>
                  <a:lnTo>
                    <a:pt x="1310" y="3404"/>
                  </a:lnTo>
                  <a:lnTo>
                    <a:pt x="1298" y="3391"/>
                  </a:lnTo>
                  <a:lnTo>
                    <a:pt x="1284" y="3376"/>
                  </a:lnTo>
                  <a:lnTo>
                    <a:pt x="1267" y="3361"/>
                  </a:lnTo>
                  <a:lnTo>
                    <a:pt x="1252" y="3348"/>
                  </a:lnTo>
                  <a:lnTo>
                    <a:pt x="1240" y="3341"/>
                  </a:lnTo>
                  <a:lnTo>
                    <a:pt x="1229" y="3336"/>
                  </a:lnTo>
                  <a:lnTo>
                    <a:pt x="1216" y="3331"/>
                  </a:lnTo>
                  <a:lnTo>
                    <a:pt x="1203" y="3326"/>
                  </a:lnTo>
                  <a:lnTo>
                    <a:pt x="1192" y="3322"/>
                  </a:lnTo>
                  <a:lnTo>
                    <a:pt x="1184" y="3316"/>
                  </a:lnTo>
                  <a:lnTo>
                    <a:pt x="1174" y="3307"/>
                  </a:lnTo>
                  <a:lnTo>
                    <a:pt x="1164" y="3299"/>
                  </a:lnTo>
                  <a:lnTo>
                    <a:pt x="1151" y="3290"/>
                  </a:lnTo>
                  <a:lnTo>
                    <a:pt x="1138" y="3282"/>
                  </a:lnTo>
                  <a:lnTo>
                    <a:pt x="1124" y="3274"/>
                  </a:lnTo>
                  <a:lnTo>
                    <a:pt x="1114" y="3268"/>
                  </a:lnTo>
                  <a:lnTo>
                    <a:pt x="1105" y="3263"/>
                  </a:lnTo>
                  <a:lnTo>
                    <a:pt x="1098" y="3259"/>
                  </a:lnTo>
                  <a:lnTo>
                    <a:pt x="1091" y="3254"/>
                  </a:lnTo>
                  <a:lnTo>
                    <a:pt x="1086" y="3248"/>
                  </a:lnTo>
                  <a:lnTo>
                    <a:pt x="1082" y="3243"/>
                  </a:lnTo>
                  <a:lnTo>
                    <a:pt x="1072" y="3233"/>
                  </a:lnTo>
                  <a:lnTo>
                    <a:pt x="1065" y="3224"/>
                  </a:lnTo>
                  <a:lnTo>
                    <a:pt x="1058" y="3218"/>
                  </a:lnTo>
                  <a:lnTo>
                    <a:pt x="1052" y="3214"/>
                  </a:lnTo>
                  <a:lnTo>
                    <a:pt x="1046" y="3210"/>
                  </a:lnTo>
                  <a:lnTo>
                    <a:pt x="1040" y="3210"/>
                  </a:lnTo>
                  <a:lnTo>
                    <a:pt x="1032" y="3211"/>
                  </a:lnTo>
                  <a:lnTo>
                    <a:pt x="1021" y="3214"/>
                  </a:lnTo>
                  <a:lnTo>
                    <a:pt x="1016" y="3215"/>
                  </a:lnTo>
                  <a:lnTo>
                    <a:pt x="1010" y="3215"/>
                  </a:lnTo>
                  <a:lnTo>
                    <a:pt x="1004" y="3214"/>
                  </a:lnTo>
                  <a:lnTo>
                    <a:pt x="998" y="3210"/>
                  </a:lnTo>
                  <a:lnTo>
                    <a:pt x="994" y="3208"/>
                  </a:lnTo>
                  <a:lnTo>
                    <a:pt x="989" y="3206"/>
                  </a:lnTo>
                  <a:lnTo>
                    <a:pt x="985" y="3205"/>
                  </a:lnTo>
                  <a:lnTo>
                    <a:pt x="982" y="3206"/>
                  </a:lnTo>
                  <a:lnTo>
                    <a:pt x="972" y="3211"/>
                  </a:lnTo>
                  <a:lnTo>
                    <a:pt x="959" y="3219"/>
                  </a:lnTo>
                  <a:lnTo>
                    <a:pt x="952" y="3223"/>
                  </a:lnTo>
                  <a:lnTo>
                    <a:pt x="945" y="3224"/>
                  </a:lnTo>
                  <a:lnTo>
                    <a:pt x="938" y="3224"/>
                  </a:lnTo>
                  <a:lnTo>
                    <a:pt x="931" y="3224"/>
                  </a:lnTo>
                  <a:lnTo>
                    <a:pt x="918" y="3223"/>
                  </a:lnTo>
                  <a:lnTo>
                    <a:pt x="903" y="3223"/>
                  </a:lnTo>
                  <a:lnTo>
                    <a:pt x="897" y="3225"/>
                  </a:lnTo>
                  <a:lnTo>
                    <a:pt x="893" y="3228"/>
                  </a:lnTo>
                  <a:lnTo>
                    <a:pt x="889" y="3231"/>
                  </a:lnTo>
                  <a:lnTo>
                    <a:pt x="887" y="3235"/>
                  </a:lnTo>
                  <a:lnTo>
                    <a:pt x="884" y="3244"/>
                  </a:lnTo>
                  <a:lnTo>
                    <a:pt x="881" y="3254"/>
                  </a:lnTo>
                  <a:lnTo>
                    <a:pt x="878" y="3258"/>
                  </a:lnTo>
                  <a:lnTo>
                    <a:pt x="876" y="3259"/>
                  </a:lnTo>
                  <a:lnTo>
                    <a:pt x="874" y="3259"/>
                  </a:lnTo>
                  <a:lnTo>
                    <a:pt x="870" y="3258"/>
                  </a:lnTo>
                  <a:lnTo>
                    <a:pt x="863" y="3252"/>
                  </a:lnTo>
                  <a:lnTo>
                    <a:pt x="856" y="3247"/>
                  </a:lnTo>
                  <a:lnTo>
                    <a:pt x="846" y="3241"/>
                  </a:lnTo>
                  <a:lnTo>
                    <a:pt x="836" y="3233"/>
                  </a:lnTo>
                  <a:lnTo>
                    <a:pt x="826" y="3224"/>
                  </a:lnTo>
                  <a:lnTo>
                    <a:pt x="818" y="3217"/>
                  </a:lnTo>
                  <a:lnTo>
                    <a:pt x="812" y="3209"/>
                  </a:lnTo>
                  <a:lnTo>
                    <a:pt x="805" y="3199"/>
                  </a:lnTo>
                  <a:lnTo>
                    <a:pt x="796" y="3190"/>
                  </a:lnTo>
                  <a:lnTo>
                    <a:pt x="788" y="3180"/>
                  </a:lnTo>
                  <a:lnTo>
                    <a:pt x="781" y="3172"/>
                  </a:lnTo>
                  <a:lnTo>
                    <a:pt x="774" y="3162"/>
                  </a:lnTo>
                  <a:lnTo>
                    <a:pt x="769" y="3154"/>
                  </a:lnTo>
                  <a:lnTo>
                    <a:pt x="765" y="3147"/>
                  </a:lnTo>
                  <a:lnTo>
                    <a:pt x="764" y="3143"/>
                  </a:lnTo>
                  <a:lnTo>
                    <a:pt x="761" y="3142"/>
                  </a:lnTo>
                  <a:lnTo>
                    <a:pt x="756" y="3140"/>
                  </a:lnTo>
                  <a:lnTo>
                    <a:pt x="750" y="3140"/>
                  </a:lnTo>
                  <a:lnTo>
                    <a:pt x="743" y="3140"/>
                  </a:lnTo>
                  <a:lnTo>
                    <a:pt x="736" y="3140"/>
                  </a:lnTo>
                  <a:lnTo>
                    <a:pt x="729" y="3142"/>
                  </a:lnTo>
                  <a:lnTo>
                    <a:pt x="722" y="3143"/>
                  </a:lnTo>
                  <a:lnTo>
                    <a:pt x="714" y="3146"/>
                  </a:lnTo>
                  <a:lnTo>
                    <a:pt x="706" y="3146"/>
                  </a:lnTo>
                  <a:lnTo>
                    <a:pt x="699" y="3146"/>
                  </a:lnTo>
                  <a:lnTo>
                    <a:pt x="693" y="3145"/>
                  </a:lnTo>
                  <a:lnTo>
                    <a:pt x="686" y="3142"/>
                  </a:lnTo>
                  <a:lnTo>
                    <a:pt x="680" y="3137"/>
                  </a:lnTo>
                  <a:lnTo>
                    <a:pt x="678" y="3135"/>
                  </a:lnTo>
                  <a:lnTo>
                    <a:pt x="676" y="3132"/>
                  </a:lnTo>
                  <a:lnTo>
                    <a:pt x="675" y="3128"/>
                  </a:lnTo>
                  <a:lnTo>
                    <a:pt x="676" y="3123"/>
                  </a:lnTo>
                  <a:lnTo>
                    <a:pt x="680" y="3104"/>
                  </a:lnTo>
                  <a:lnTo>
                    <a:pt x="682" y="3089"/>
                  </a:lnTo>
                  <a:lnTo>
                    <a:pt x="681" y="3086"/>
                  </a:lnTo>
                  <a:lnTo>
                    <a:pt x="679" y="3085"/>
                  </a:lnTo>
                  <a:lnTo>
                    <a:pt x="676" y="3084"/>
                  </a:lnTo>
                  <a:lnTo>
                    <a:pt x="672" y="3084"/>
                  </a:lnTo>
                  <a:lnTo>
                    <a:pt x="662" y="3085"/>
                  </a:lnTo>
                  <a:lnTo>
                    <a:pt x="654" y="3089"/>
                  </a:lnTo>
                  <a:lnTo>
                    <a:pt x="647" y="3095"/>
                  </a:lnTo>
                  <a:lnTo>
                    <a:pt x="639" y="3101"/>
                  </a:lnTo>
                  <a:lnTo>
                    <a:pt x="634" y="3109"/>
                  </a:lnTo>
                  <a:lnTo>
                    <a:pt x="629" y="3118"/>
                  </a:lnTo>
                  <a:lnTo>
                    <a:pt x="625" y="3123"/>
                  </a:lnTo>
                  <a:lnTo>
                    <a:pt x="622" y="3127"/>
                  </a:lnTo>
                  <a:lnTo>
                    <a:pt x="617" y="3130"/>
                  </a:lnTo>
                  <a:lnTo>
                    <a:pt x="612" y="3132"/>
                  </a:lnTo>
                  <a:lnTo>
                    <a:pt x="601" y="3133"/>
                  </a:lnTo>
                  <a:lnTo>
                    <a:pt x="593" y="3133"/>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25" name="重庆">
              <a:extLst>
                <a:ext uri="{FF2B5EF4-FFF2-40B4-BE49-F238E27FC236}">
                  <a16:creationId xmlns="" xmlns:a16="http://schemas.microsoft.com/office/drawing/2014/main" id="{0EF4763B-CA60-483D-B2B9-22ACA2D673C1}"/>
                </a:ext>
              </a:extLst>
            </p:cNvPr>
            <p:cNvSpPr>
              <a:spLocks/>
            </p:cNvSpPr>
            <p:nvPr/>
          </p:nvSpPr>
          <p:spPr bwMode="auto">
            <a:xfrm>
              <a:off x="6165876" y="4143557"/>
              <a:ext cx="479261" cy="469480"/>
            </a:xfrm>
            <a:custGeom>
              <a:avLst/>
              <a:gdLst>
                <a:gd name="T0" fmla="*/ 595 w 1775"/>
                <a:gd name="T1" fmla="*/ 1433 h 1753"/>
                <a:gd name="T2" fmla="*/ 546 w 1775"/>
                <a:gd name="T3" fmla="*/ 1466 h 1753"/>
                <a:gd name="T4" fmla="*/ 501 w 1775"/>
                <a:gd name="T5" fmla="*/ 1586 h 1753"/>
                <a:gd name="T6" fmla="*/ 438 w 1775"/>
                <a:gd name="T7" fmla="*/ 1581 h 1753"/>
                <a:gd name="T8" fmla="*/ 420 w 1775"/>
                <a:gd name="T9" fmla="*/ 1467 h 1753"/>
                <a:gd name="T10" fmla="*/ 411 w 1775"/>
                <a:gd name="T11" fmla="*/ 1505 h 1753"/>
                <a:gd name="T12" fmla="*/ 366 w 1775"/>
                <a:gd name="T13" fmla="*/ 1557 h 1753"/>
                <a:gd name="T14" fmla="*/ 313 w 1775"/>
                <a:gd name="T15" fmla="*/ 1467 h 1753"/>
                <a:gd name="T16" fmla="*/ 202 w 1775"/>
                <a:gd name="T17" fmla="*/ 1382 h 1753"/>
                <a:gd name="T18" fmla="*/ 115 w 1775"/>
                <a:gd name="T19" fmla="*/ 1292 h 1753"/>
                <a:gd name="T20" fmla="*/ 74 w 1775"/>
                <a:gd name="T21" fmla="*/ 1221 h 1753"/>
                <a:gd name="T22" fmla="*/ 18 w 1775"/>
                <a:gd name="T23" fmla="*/ 1127 h 1753"/>
                <a:gd name="T24" fmla="*/ 92 w 1775"/>
                <a:gd name="T25" fmla="*/ 988 h 1753"/>
                <a:gd name="T26" fmla="*/ 146 w 1775"/>
                <a:gd name="T27" fmla="*/ 910 h 1753"/>
                <a:gd name="T28" fmla="*/ 109 w 1775"/>
                <a:gd name="T29" fmla="*/ 843 h 1753"/>
                <a:gd name="T30" fmla="*/ 153 w 1775"/>
                <a:gd name="T31" fmla="*/ 754 h 1753"/>
                <a:gd name="T32" fmla="*/ 269 w 1775"/>
                <a:gd name="T33" fmla="*/ 767 h 1753"/>
                <a:gd name="T34" fmla="*/ 383 w 1775"/>
                <a:gd name="T35" fmla="*/ 825 h 1753"/>
                <a:gd name="T36" fmla="*/ 495 w 1775"/>
                <a:gd name="T37" fmla="*/ 888 h 1753"/>
                <a:gd name="T38" fmla="*/ 652 w 1775"/>
                <a:gd name="T39" fmla="*/ 868 h 1753"/>
                <a:gd name="T40" fmla="*/ 726 w 1775"/>
                <a:gd name="T41" fmla="*/ 770 h 1753"/>
                <a:gd name="T42" fmla="*/ 772 w 1775"/>
                <a:gd name="T43" fmla="*/ 624 h 1753"/>
                <a:gd name="T44" fmla="*/ 793 w 1775"/>
                <a:gd name="T45" fmla="*/ 560 h 1753"/>
                <a:gd name="T46" fmla="*/ 866 w 1775"/>
                <a:gd name="T47" fmla="*/ 561 h 1753"/>
                <a:gd name="T48" fmla="*/ 933 w 1775"/>
                <a:gd name="T49" fmla="*/ 550 h 1753"/>
                <a:gd name="T50" fmla="*/ 986 w 1775"/>
                <a:gd name="T51" fmla="*/ 458 h 1753"/>
                <a:gd name="T52" fmla="*/ 1045 w 1775"/>
                <a:gd name="T53" fmla="*/ 353 h 1753"/>
                <a:gd name="T54" fmla="*/ 1166 w 1775"/>
                <a:gd name="T55" fmla="*/ 229 h 1753"/>
                <a:gd name="T56" fmla="*/ 1140 w 1775"/>
                <a:gd name="T57" fmla="*/ 166 h 1753"/>
                <a:gd name="T58" fmla="*/ 1103 w 1775"/>
                <a:gd name="T59" fmla="*/ 52 h 1753"/>
                <a:gd name="T60" fmla="*/ 1244 w 1775"/>
                <a:gd name="T61" fmla="*/ 34 h 1753"/>
                <a:gd name="T62" fmla="*/ 1449 w 1775"/>
                <a:gd name="T63" fmla="*/ 207 h 1753"/>
                <a:gd name="T64" fmla="*/ 1605 w 1775"/>
                <a:gd name="T65" fmla="*/ 223 h 1753"/>
                <a:gd name="T66" fmla="*/ 1717 w 1775"/>
                <a:gd name="T67" fmla="*/ 330 h 1753"/>
                <a:gd name="T68" fmla="*/ 1763 w 1775"/>
                <a:gd name="T69" fmla="*/ 466 h 1753"/>
                <a:gd name="T70" fmla="*/ 1714 w 1775"/>
                <a:gd name="T71" fmla="*/ 597 h 1753"/>
                <a:gd name="T72" fmla="*/ 1562 w 1775"/>
                <a:gd name="T73" fmla="*/ 656 h 1753"/>
                <a:gd name="T74" fmla="*/ 1469 w 1775"/>
                <a:gd name="T75" fmla="*/ 732 h 1753"/>
                <a:gd name="T76" fmla="*/ 1392 w 1775"/>
                <a:gd name="T77" fmla="*/ 718 h 1753"/>
                <a:gd name="T78" fmla="*/ 1289 w 1775"/>
                <a:gd name="T79" fmla="*/ 727 h 1753"/>
                <a:gd name="T80" fmla="*/ 1207 w 1775"/>
                <a:gd name="T81" fmla="*/ 708 h 1753"/>
                <a:gd name="T82" fmla="*/ 1120 w 1775"/>
                <a:gd name="T83" fmla="*/ 794 h 1753"/>
                <a:gd name="T84" fmla="*/ 1164 w 1775"/>
                <a:gd name="T85" fmla="*/ 927 h 1753"/>
                <a:gd name="T86" fmla="*/ 1109 w 1775"/>
                <a:gd name="T87" fmla="*/ 1025 h 1753"/>
                <a:gd name="T88" fmla="*/ 1182 w 1775"/>
                <a:gd name="T89" fmla="*/ 1040 h 1753"/>
                <a:gd name="T90" fmla="*/ 1271 w 1775"/>
                <a:gd name="T91" fmla="*/ 1110 h 1753"/>
                <a:gd name="T92" fmla="*/ 1309 w 1775"/>
                <a:gd name="T93" fmla="*/ 1230 h 1753"/>
                <a:gd name="T94" fmla="*/ 1372 w 1775"/>
                <a:gd name="T95" fmla="*/ 1229 h 1753"/>
                <a:gd name="T96" fmla="*/ 1453 w 1775"/>
                <a:gd name="T97" fmla="*/ 1374 h 1753"/>
                <a:gd name="T98" fmla="*/ 1449 w 1775"/>
                <a:gd name="T99" fmla="*/ 1519 h 1753"/>
                <a:gd name="T100" fmla="*/ 1421 w 1775"/>
                <a:gd name="T101" fmla="*/ 1565 h 1753"/>
                <a:gd name="T102" fmla="*/ 1385 w 1775"/>
                <a:gd name="T103" fmla="*/ 1694 h 1753"/>
                <a:gd name="T104" fmla="*/ 1302 w 1775"/>
                <a:gd name="T105" fmla="*/ 1732 h 1753"/>
                <a:gd name="T106" fmla="*/ 1250 w 1775"/>
                <a:gd name="T107" fmla="*/ 1641 h 1753"/>
                <a:gd name="T108" fmla="*/ 1195 w 1775"/>
                <a:gd name="T109" fmla="*/ 1691 h 1753"/>
                <a:gd name="T110" fmla="*/ 1189 w 1775"/>
                <a:gd name="T111" fmla="*/ 1563 h 1753"/>
                <a:gd name="T112" fmla="*/ 1102 w 1775"/>
                <a:gd name="T113" fmla="*/ 1488 h 1753"/>
                <a:gd name="T114" fmla="*/ 1022 w 1775"/>
                <a:gd name="T115" fmla="*/ 1362 h 1753"/>
                <a:gd name="T116" fmla="*/ 885 w 1775"/>
                <a:gd name="T117" fmla="*/ 1315 h 1753"/>
                <a:gd name="T118" fmla="*/ 792 w 1775"/>
                <a:gd name="T119" fmla="*/ 1302 h 1753"/>
                <a:gd name="T120" fmla="*/ 764 w 1775"/>
                <a:gd name="T121" fmla="*/ 1418 h 1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75" h="1753">
                  <a:moveTo>
                    <a:pt x="692" y="1479"/>
                  </a:moveTo>
                  <a:lnTo>
                    <a:pt x="687" y="1479"/>
                  </a:lnTo>
                  <a:lnTo>
                    <a:pt x="682" y="1479"/>
                  </a:lnTo>
                  <a:lnTo>
                    <a:pt x="680" y="1477"/>
                  </a:lnTo>
                  <a:lnTo>
                    <a:pt x="679" y="1475"/>
                  </a:lnTo>
                  <a:lnTo>
                    <a:pt x="678" y="1474"/>
                  </a:lnTo>
                  <a:lnTo>
                    <a:pt x="677" y="1471"/>
                  </a:lnTo>
                  <a:lnTo>
                    <a:pt x="674" y="1467"/>
                  </a:lnTo>
                  <a:lnTo>
                    <a:pt x="672" y="1460"/>
                  </a:lnTo>
                  <a:lnTo>
                    <a:pt x="667" y="1454"/>
                  </a:lnTo>
                  <a:lnTo>
                    <a:pt x="660" y="1448"/>
                  </a:lnTo>
                  <a:lnTo>
                    <a:pt x="653" y="1443"/>
                  </a:lnTo>
                  <a:lnTo>
                    <a:pt x="643" y="1441"/>
                  </a:lnTo>
                  <a:lnTo>
                    <a:pt x="634" y="1438"/>
                  </a:lnTo>
                  <a:lnTo>
                    <a:pt x="624" y="1437"/>
                  </a:lnTo>
                  <a:lnTo>
                    <a:pt x="617" y="1436"/>
                  </a:lnTo>
                  <a:lnTo>
                    <a:pt x="610" y="1435"/>
                  </a:lnTo>
                  <a:lnTo>
                    <a:pt x="605" y="1433"/>
                  </a:lnTo>
                  <a:lnTo>
                    <a:pt x="599" y="1433"/>
                  </a:lnTo>
                  <a:lnTo>
                    <a:pt x="595" y="1433"/>
                  </a:lnTo>
                  <a:lnTo>
                    <a:pt x="590" y="1435"/>
                  </a:lnTo>
                  <a:lnTo>
                    <a:pt x="587" y="1437"/>
                  </a:lnTo>
                  <a:lnTo>
                    <a:pt x="584" y="1441"/>
                  </a:lnTo>
                  <a:lnTo>
                    <a:pt x="583" y="1445"/>
                  </a:lnTo>
                  <a:lnTo>
                    <a:pt x="581" y="1450"/>
                  </a:lnTo>
                  <a:lnTo>
                    <a:pt x="581" y="1460"/>
                  </a:lnTo>
                  <a:lnTo>
                    <a:pt x="583" y="1469"/>
                  </a:lnTo>
                  <a:lnTo>
                    <a:pt x="583" y="1475"/>
                  </a:lnTo>
                  <a:lnTo>
                    <a:pt x="580" y="1479"/>
                  </a:lnTo>
                  <a:lnTo>
                    <a:pt x="578" y="1479"/>
                  </a:lnTo>
                  <a:lnTo>
                    <a:pt x="577" y="1479"/>
                  </a:lnTo>
                  <a:lnTo>
                    <a:pt x="574" y="1477"/>
                  </a:lnTo>
                  <a:lnTo>
                    <a:pt x="571" y="1475"/>
                  </a:lnTo>
                  <a:lnTo>
                    <a:pt x="566" y="1470"/>
                  </a:lnTo>
                  <a:lnTo>
                    <a:pt x="561" y="1466"/>
                  </a:lnTo>
                  <a:lnTo>
                    <a:pt x="556" y="1463"/>
                  </a:lnTo>
                  <a:lnTo>
                    <a:pt x="552" y="1463"/>
                  </a:lnTo>
                  <a:lnTo>
                    <a:pt x="551" y="1464"/>
                  </a:lnTo>
                  <a:lnTo>
                    <a:pt x="548" y="1464"/>
                  </a:lnTo>
                  <a:lnTo>
                    <a:pt x="546" y="1466"/>
                  </a:lnTo>
                  <a:lnTo>
                    <a:pt x="542" y="1468"/>
                  </a:lnTo>
                  <a:lnTo>
                    <a:pt x="535" y="1475"/>
                  </a:lnTo>
                  <a:lnTo>
                    <a:pt x="528" y="1485"/>
                  </a:lnTo>
                  <a:lnTo>
                    <a:pt x="523" y="1492"/>
                  </a:lnTo>
                  <a:lnTo>
                    <a:pt x="515" y="1502"/>
                  </a:lnTo>
                  <a:lnTo>
                    <a:pt x="509" y="1512"/>
                  </a:lnTo>
                  <a:lnTo>
                    <a:pt x="504" y="1521"/>
                  </a:lnTo>
                  <a:lnTo>
                    <a:pt x="503" y="1527"/>
                  </a:lnTo>
                  <a:lnTo>
                    <a:pt x="502" y="1533"/>
                  </a:lnTo>
                  <a:lnTo>
                    <a:pt x="501" y="1536"/>
                  </a:lnTo>
                  <a:lnTo>
                    <a:pt x="501" y="1542"/>
                  </a:lnTo>
                  <a:lnTo>
                    <a:pt x="502" y="1546"/>
                  </a:lnTo>
                  <a:lnTo>
                    <a:pt x="503" y="1551"/>
                  </a:lnTo>
                  <a:lnTo>
                    <a:pt x="504" y="1557"/>
                  </a:lnTo>
                  <a:lnTo>
                    <a:pt x="507" y="1563"/>
                  </a:lnTo>
                  <a:lnTo>
                    <a:pt x="507" y="1567"/>
                  </a:lnTo>
                  <a:lnTo>
                    <a:pt x="507" y="1570"/>
                  </a:lnTo>
                  <a:lnTo>
                    <a:pt x="505" y="1577"/>
                  </a:lnTo>
                  <a:lnTo>
                    <a:pt x="502" y="1583"/>
                  </a:lnTo>
                  <a:lnTo>
                    <a:pt x="501" y="1586"/>
                  </a:lnTo>
                  <a:lnTo>
                    <a:pt x="499" y="1588"/>
                  </a:lnTo>
                  <a:lnTo>
                    <a:pt x="496" y="1592"/>
                  </a:lnTo>
                  <a:lnTo>
                    <a:pt x="493" y="1595"/>
                  </a:lnTo>
                  <a:lnTo>
                    <a:pt x="488" y="1601"/>
                  </a:lnTo>
                  <a:lnTo>
                    <a:pt x="482" y="1605"/>
                  </a:lnTo>
                  <a:lnTo>
                    <a:pt x="479" y="1603"/>
                  </a:lnTo>
                  <a:lnTo>
                    <a:pt x="477" y="1602"/>
                  </a:lnTo>
                  <a:lnTo>
                    <a:pt x="476" y="1601"/>
                  </a:lnTo>
                  <a:lnTo>
                    <a:pt x="474" y="1600"/>
                  </a:lnTo>
                  <a:lnTo>
                    <a:pt x="473" y="1599"/>
                  </a:lnTo>
                  <a:lnTo>
                    <a:pt x="472" y="1599"/>
                  </a:lnTo>
                  <a:lnTo>
                    <a:pt x="468" y="1596"/>
                  </a:lnTo>
                  <a:lnTo>
                    <a:pt x="459" y="1593"/>
                  </a:lnTo>
                  <a:lnTo>
                    <a:pt x="454" y="1592"/>
                  </a:lnTo>
                  <a:lnTo>
                    <a:pt x="448" y="1592"/>
                  </a:lnTo>
                  <a:lnTo>
                    <a:pt x="446" y="1592"/>
                  </a:lnTo>
                  <a:lnTo>
                    <a:pt x="444" y="1590"/>
                  </a:lnTo>
                  <a:lnTo>
                    <a:pt x="440" y="1589"/>
                  </a:lnTo>
                  <a:lnTo>
                    <a:pt x="438" y="1584"/>
                  </a:lnTo>
                  <a:lnTo>
                    <a:pt x="438" y="1581"/>
                  </a:lnTo>
                  <a:lnTo>
                    <a:pt x="438" y="1576"/>
                  </a:lnTo>
                  <a:lnTo>
                    <a:pt x="439" y="1571"/>
                  </a:lnTo>
                  <a:lnTo>
                    <a:pt x="441" y="1565"/>
                  </a:lnTo>
                  <a:lnTo>
                    <a:pt x="446" y="1555"/>
                  </a:lnTo>
                  <a:lnTo>
                    <a:pt x="451" y="1543"/>
                  </a:lnTo>
                  <a:lnTo>
                    <a:pt x="453" y="1536"/>
                  </a:lnTo>
                  <a:lnTo>
                    <a:pt x="457" y="1527"/>
                  </a:lnTo>
                  <a:lnTo>
                    <a:pt x="458" y="1521"/>
                  </a:lnTo>
                  <a:lnTo>
                    <a:pt x="457" y="1518"/>
                  </a:lnTo>
                  <a:lnTo>
                    <a:pt x="455" y="1512"/>
                  </a:lnTo>
                  <a:lnTo>
                    <a:pt x="453" y="1508"/>
                  </a:lnTo>
                  <a:lnTo>
                    <a:pt x="451" y="1506"/>
                  </a:lnTo>
                  <a:lnTo>
                    <a:pt x="448" y="1505"/>
                  </a:lnTo>
                  <a:lnTo>
                    <a:pt x="436" y="1500"/>
                  </a:lnTo>
                  <a:lnTo>
                    <a:pt x="423" y="1494"/>
                  </a:lnTo>
                  <a:lnTo>
                    <a:pt x="421" y="1487"/>
                  </a:lnTo>
                  <a:lnTo>
                    <a:pt x="421" y="1479"/>
                  </a:lnTo>
                  <a:lnTo>
                    <a:pt x="421" y="1475"/>
                  </a:lnTo>
                  <a:lnTo>
                    <a:pt x="420" y="1473"/>
                  </a:lnTo>
                  <a:lnTo>
                    <a:pt x="420" y="1467"/>
                  </a:lnTo>
                  <a:lnTo>
                    <a:pt x="417" y="1463"/>
                  </a:lnTo>
                  <a:lnTo>
                    <a:pt x="416" y="1458"/>
                  </a:lnTo>
                  <a:lnTo>
                    <a:pt x="414" y="1455"/>
                  </a:lnTo>
                  <a:lnTo>
                    <a:pt x="409" y="1449"/>
                  </a:lnTo>
                  <a:lnTo>
                    <a:pt x="403" y="1443"/>
                  </a:lnTo>
                  <a:lnTo>
                    <a:pt x="398" y="1438"/>
                  </a:lnTo>
                  <a:lnTo>
                    <a:pt x="392" y="1435"/>
                  </a:lnTo>
                  <a:lnTo>
                    <a:pt x="389" y="1433"/>
                  </a:lnTo>
                  <a:lnTo>
                    <a:pt x="385" y="1433"/>
                  </a:lnTo>
                  <a:lnTo>
                    <a:pt x="384" y="1435"/>
                  </a:lnTo>
                  <a:lnTo>
                    <a:pt x="382" y="1436"/>
                  </a:lnTo>
                  <a:lnTo>
                    <a:pt x="381" y="1439"/>
                  </a:lnTo>
                  <a:lnTo>
                    <a:pt x="381" y="1444"/>
                  </a:lnTo>
                  <a:lnTo>
                    <a:pt x="383" y="1451"/>
                  </a:lnTo>
                  <a:lnTo>
                    <a:pt x="386" y="1457"/>
                  </a:lnTo>
                  <a:lnTo>
                    <a:pt x="392" y="1468"/>
                  </a:lnTo>
                  <a:lnTo>
                    <a:pt x="400" y="1479"/>
                  </a:lnTo>
                  <a:lnTo>
                    <a:pt x="405" y="1489"/>
                  </a:lnTo>
                  <a:lnTo>
                    <a:pt x="410" y="1501"/>
                  </a:lnTo>
                  <a:lnTo>
                    <a:pt x="411" y="1505"/>
                  </a:lnTo>
                  <a:lnTo>
                    <a:pt x="411" y="1510"/>
                  </a:lnTo>
                  <a:lnTo>
                    <a:pt x="410" y="1514"/>
                  </a:lnTo>
                  <a:lnTo>
                    <a:pt x="410" y="1519"/>
                  </a:lnTo>
                  <a:lnTo>
                    <a:pt x="408" y="1524"/>
                  </a:lnTo>
                  <a:lnTo>
                    <a:pt x="405" y="1527"/>
                  </a:lnTo>
                  <a:lnTo>
                    <a:pt x="403" y="1531"/>
                  </a:lnTo>
                  <a:lnTo>
                    <a:pt x="402" y="1533"/>
                  </a:lnTo>
                  <a:lnTo>
                    <a:pt x="401" y="1539"/>
                  </a:lnTo>
                  <a:lnTo>
                    <a:pt x="400" y="1552"/>
                  </a:lnTo>
                  <a:lnTo>
                    <a:pt x="400" y="1559"/>
                  </a:lnTo>
                  <a:lnTo>
                    <a:pt x="398" y="1565"/>
                  </a:lnTo>
                  <a:lnTo>
                    <a:pt x="398" y="1570"/>
                  </a:lnTo>
                  <a:lnTo>
                    <a:pt x="396" y="1574"/>
                  </a:lnTo>
                  <a:lnTo>
                    <a:pt x="394" y="1574"/>
                  </a:lnTo>
                  <a:lnTo>
                    <a:pt x="391" y="1574"/>
                  </a:lnTo>
                  <a:lnTo>
                    <a:pt x="386" y="1570"/>
                  </a:lnTo>
                  <a:lnTo>
                    <a:pt x="381" y="1567"/>
                  </a:lnTo>
                  <a:lnTo>
                    <a:pt x="376" y="1563"/>
                  </a:lnTo>
                  <a:lnTo>
                    <a:pt x="372" y="1561"/>
                  </a:lnTo>
                  <a:lnTo>
                    <a:pt x="366" y="1557"/>
                  </a:lnTo>
                  <a:lnTo>
                    <a:pt x="364" y="1555"/>
                  </a:lnTo>
                  <a:lnTo>
                    <a:pt x="362" y="1555"/>
                  </a:lnTo>
                  <a:lnTo>
                    <a:pt x="359" y="1553"/>
                  </a:lnTo>
                  <a:lnTo>
                    <a:pt x="357" y="1553"/>
                  </a:lnTo>
                  <a:lnTo>
                    <a:pt x="354" y="1552"/>
                  </a:lnTo>
                  <a:lnTo>
                    <a:pt x="351" y="1550"/>
                  </a:lnTo>
                  <a:lnTo>
                    <a:pt x="348" y="1546"/>
                  </a:lnTo>
                  <a:lnTo>
                    <a:pt x="339" y="1534"/>
                  </a:lnTo>
                  <a:lnTo>
                    <a:pt x="327" y="1521"/>
                  </a:lnTo>
                  <a:lnTo>
                    <a:pt x="318" y="1510"/>
                  </a:lnTo>
                  <a:lnTo>
                    <a:pt x="312" y="1498"/>
                  </a:lnTo>
                  <a:lnTo>
                    <a:pt x="310" y="1493"/>
                  </a:lnTo>
                  <a:lnTo>
                    <a:pt x="310" y="1487"/>
                  </a:lnTo>
                  <a:lnTo>
                    <a:pt x="312" y="1483"/>
                  </a:lnTo>
                  <a:lnTo>
                    <a:pt x="313" y="1480"/>
                  </a:lnTo>
                  <a:lnTo>
                    <a:pt x="313" y="1479"/>
                  </a:lnTo>
                  <a:lnTo>
                    <a:pt x="313" y="1476"/>
                  </a:lnTo>
                  <a:lnTo>
                    <a:pt x="314" y="1473"/>
                  </a:lnTo>
                  <a:lnTo>
                    <a:pt x="314" y="1471"/>
                  </a:lnTo>
                  <a:lnTo>
                    <a:pt x="313" y="1467"/>
                  </a:lnTo>
                  <a:lnTo>
                    <a:pt x="313" y="1463"/>
                  </a:lnTo>
                  <a:lnTo>
                    <a:pt x="310" y="1455"/>
                  </a:lnTo>
                  <a:lnTo>
                    <a:pt x="304" y="1444"/>
                  </a:lnTo>
                  <a:lnTo>
                    <a:pt x="297" y="1433"/>
                  </a:lnTo>
                  <a:lnTo>
                    <a:pt x="288" y="1422"/>
                  </a:lnTo>
                  <a:lnTo>
                    <a:pt x="284" y="1418"/>
                  </a:lnTo>
                  <a:lnTo>
                    <a:pt x="279" y="1413"/>
                  </a:lnTo>
                  <a:lnTo>
                    <a:pt x="276" y="1410"/>
                  </a:lnTo>
                  <a:lnTo>
                    <a:pt x="270" y="1407"/>
                  </a:lnTo>
                  <a:lnTo>
                    <a:pt x="263" y="1405"/>
                  </a:lnTo>
                  <a:lnTo>
                    <a:pt x="255" y="1404"/>
                  </a:lnTo>
                  <a:lnTo>
                    <a:pt x="245" y="1404"/>
                  </a:lnTo>
                  <a:lnTo>
                    <a:pt x="236" y="1404"/>
                  </a:lnTo>
                  <a:lnTo>
                    <a:pt x="226" y="1404"/>
                  </a:lnTo>
                  <a:lnTo>
                    <a:pt x="216" y="1403"/>
                  </a:lnTo>
                  <a:lnTo>
                    <a:pt x="213" y="1400"/>
                  </a:lnTo>
                  <a:lnTo>
                    <a:pt x="211" y="1397"/>
                  </a:lnTo>
                  <a:lnTo>
                    <a:pt x="209" y="1393"/>
                  </a:lnTo>
                  <a:lnTo>
                    <a:pt x="207" y="1389"/>
                  </a:lnTo>
                  <a:lnTo>
                    <a:pt x="202" y="1382"/>
                  </a:lnTo>
                  <a:lnTo>
                    <a:pt x="197" y="1376"/>
                  </a:lnTo>
                  <a:lnTo>
                    <a:pt x="195" y="1374"/>
                  </a:lnTo>
                  <a:lnTo>
                    <a:pt x="192" y="1373"/>
                  </a:lnTo>
                  <a:lnTo>
                    <a:pt x="187" y="1373"/>
                  </a:lnTo>
                  <a:lnTo>
                    <a:pt x="182" y="1372"/>
                  </a:lnTo>
                  <a:lnTo>
                    <a:pt x="176" y="1370"/>
                  </a:lnTo>
                  <a:lnTo>
                    <a:pt x="171" y="1366"/>
                  </a:lnTo>
                  <a:lnTo>
                    <a:pt x="163" y="1356"/>
                  </a:lnTo>
                  <a:lnTo>
                    <a:pt x="152" y="1347"/>
                  </a:lnTo>
                  <a:lnTo>
                    <a:pt x="144" y="1344"/>
                  </a:lnTo>
                  <a:lnTo>
                    <a:pt x="136" y="1342"/>
                  </a:lnTo>
                  <a:lnTo>
                    <a:pt x="129" y="1342"/>
                  </a:lnTo>
                  <a:lnTo>
                    <a:pt x="123" y="1340"/>
                  </a:lnTo>
                  <a:lnTo>
                    <a:pt x="120" y="1338"/>
                  </a:lnTo>
                  <a:lnTo>
                    <a:pt x="118" y="1336"/>
                  </a:lnTo>
                  <a:lnTo>
                    <a:pt x="115" y="1330"/>
                  </a:lnTo>
                  <a:lnTo>
                    <a:pt x="114" y="1322"/>
                  </a:lnTo>
                  <a:lnTo>
                    <a:pt x="114" y="1310"/>
                  </a:lnTo>
                  <a:lnTo>
                    <a:pt x="114" y="1299"/>
                  </a:lnTo>
                  <a:lnTo>
                    <a:pt x="115" y="1292"/>
                  </a:lnTo>
                  <a:lnTo>
                    <a:pt x="117" y="1284"/>
                  </a:lnTo>
                  <a:lnTo>
                    <a:pt x="118" y="1275"/>
                  </a:lnTo>
                  <a:lnTo>
                    <a:pt x="118" y="1267"/>
                  </a:lnTo>
                  <a:lnTo>
                    <a:pt x="118" y="1261"/>
                  </a:lnTo>
                  <a:lnTo>
                    <a:pt x="117" y="1255"/>
                  </a:lnTo>
                  <a:lnTo>
                    <a:pt x="115" y="1248"/>
                  </a:lnTo>
                  <a:lnTo>
                    <a:pt x="114" y="1241"/>
                  </a:lnTo>
                  <a:lnTo>
                    <a:pt x="115" y="1235"/>
                  </a:lnTo>
                  <a:lnTo>
                    <a:pt x="117" y="1231"/>
                  </a:lnTo>
                  <a:lnTo>
                    <a:pt x="117" y="1227"/>
                  </a:lnTo>
                  <a:lnTo>
                    <a:pt x="118" y="1223"/>
                  </a:lnTo>
                  <a:lnTo>
                    <a:pt x="118" y="1218"/>
                  </a:lnTo>
                  <a:lnTo>
                    <a:pt x="117" y="1216"/>
                  </a:lnTo>
                  <a:lnTo>
                    <a:pt x="114" y="1215"/>
                  </a:lnTo>
                  <a:lnTo>
                    <a:pt x="111" y="1214"/>
                  </a:lnTo>
                  <a:lnTo>
                    <a:pt x="107" y="1214"/>
                  </a:lnTo>
                  <a:lnTo>
                    <a:pt x="104" y="1215"/>
                  </a:lnTo>
                  <a:lnTo>
                    <a:pt x="95" y="1216"/>
                  </a:lnTo>
                  <a:lnTo>
                    <a:pt x="86" y="1218"/>
                  </a:lnTo>
                  <a:lnTo>
                    <a:pt x="74" y="1221"/>
                  </a:lnTo>
                  <a:lnTo>
                    <a:pt x="61" y="1224"/>
                  </a:lnTo>
                  <a:lnTo>
                    <a:pt x="52" y="1227"/>
                  </a:lnTo>
                  <a:lnTo>
                    <a:pt x="45" y="1229"/>
                  </a:lnTo>
                  <a:lnTo>
                    <a:pt x="41" y="1229"/>
                  </a:lnTo>
                  <a:lnTo>
                    <a:pt x="37" y="1229"/>
                  </a:lnTo>
                  <a:lnTo>
                    <a:pt x="35" y="1228"/>
                  </a:lnTo>
                  <a:lnTo>
                    <a:pt x="33" y="1227"/>
                  </a:lnTo>
                  <a:lnTo>
                    <a:pt x="32" y="1225"/>
                  </a:lnTo>
                  <a:lnTo>
                    <a:pt x="32" y="1223"/>
                  </a:lnTo>
                  <a:lnTo>
                    <a:pt x="32" y="1215"/>
                  </a:lnTo>
                  <a:lnTo>
                    <a:pt x="33" y="1205"/>
                  </a:lnTo>
                  <a:lnTo>
                    <a:pt x="36" y="1195"/>
                  </a:lnTo>
                  <a:lnTo>
                    <a:pt x="37" y="1183"/>
                  </a:lnTo>
                  <a:lnTo>
                    <a:pt x="36" y="1173"/>
                  </a:lnTo>
                  <a:lnTo>
                    <a:pt x="36" y="1164"/>
                  </a:lnTo>
                  <a:lnTo>
                    <a:pt x="35" y="1154"/>
                  </a:lnTo>
                  <a:lnTo>
                    <a:pt x="33" y="1145"/>
                  </a:lnTo>
                  <a:lnTo>
                    <a:pt x="32" y="1139"/>
                  </a:lnTo>
                  <a:lnTo>
                    <a:pt x="26" y="1133"/>
                  </a:lnTo>
                  <a:lnTo>
                    <a:pt x="18" y="1127"/>
                  </a:lnTo>
                  <a:lnTo>
                    <a:pt x="10" y="1120"/>
                  </a:lnTo>
                  <a:lnTo>
                    <a:pt x="6" y="1115"/>
                  </a:lnTo>
                  <a:lnTo>
                    <a:pt x="3" y="1109"/>
                  </a:lnTo>
                  <a:lnTo>
                    <a:pt x="1" y="1103"/>
                  </a:lnTo>
                  <a:lnTo>
                    <a:pt x="0" y="1098"/>
                  </a:lnTo>
                  <a:lnTo>
                    <a:pt x="1" y="1091"/>
                  </a:lnTo>
                  <a:lnTo>
                    <a:pt x="4" y="1083"/>
                  </a:lnTo>
                  <a:lnTo>
                    <a:pt x="7" y="1076"/>
                  </a:lnTo>
                  <a:lnTo>
                    <a:pt x="13" y="1069"/>
                  </a:lnTo>
                  <a:lnTo>
                    <a:pt x="23" y="1059"/>
                  </a:lnTo>
                  <a:lnTo>
                    <a:pt x="32" y="1052"/>
                  </a:lnTo>
                  <a:lnTo>
                    <a:pt x="42" y="1045"/>
                  </a:lnTo>
                  <a:lnTo>
                    <a:pt x="49" y="1039"/>
                  </a:lnTo>
                  <a:lnTo>
                    <a:pt x="58" y="1027"/>
                  </a:lnTo>
                  <a:lnTo>
                    <a:pt x="67" y="1014"/>
                  </a:lnTo>
                  <a:lnTo>
                    <a:pt x="71" y="1007"/>
                  </a:lnTo>
                  <a:lnTo>
                    <a:pt x="76" y="1001"/>
                  </a:lnTo>
                  <a:lnTo>
                    <a:pt x="82" y="995"/>
                  </a:lnTo>
                  <a:lnTo>
                    <a:pt x="88" y="990"/>
                  </a:lnTo>
                  <a:lnTo>
                    <a:pt x="92" y="988"/>
                  </a:lnTo>
                  <a:lnTo>
                    <a:pt x="98" y="985"/>
                  </a:lnTo>
                  <a:lnTo>
                    <a:pt x="102" y="984"/>
                  </a:lnTo>
                  <a:lnTo>
                    <a:pt x="108" y="983"/>
                  </a:lnTo>
                  <a:lnTo>
                    <a:pt x="118" y="982"/>
                  </a:lnTo>
                  <a:lnTo>
                    <a:pt x="127" y="978"/>
                  </a:lnTo>
                  <a:lnTo>
                    <a:pt x="131" y="977"/>
                  </a:lnTo>
                  <a:lnTo>
                    <a:pt x="133" y="975"/>
                  </a:lnTo>
                  <a:lnTo>
                    <a:pt x="139" y="966"/>
                  </a:lnTo>
                  <a:lnTo>
                    <a:pt x="145" y="958"/>
                  </a:lnTo>
                  <a:lnTo>
                    <a:pt x="151" y="953"/>
                  </a:lnTo>
                  <a:lnTo>
                    <a:pt x="156" y="947"/>
                  </a:lnTo>
                  <a:lnTo>
                    <a:pt x="159" y="943"/>
                  </a:lnTo>
                  <a:lnTo>
                    <a:pt x="163" y="938"/>
                  </a:lnTo>
                  <a:lnTo>
                    <a:pt x="164" y="934"/>
                  </a:lnTo>
                  <a:lnTo>
                    <a:pt x="165" y="929"/>
                  </a:lnTo>
                  <a:lnTo>
                    <a:pt x="165" y="926"/>
                  </a:lnTo>
                  <a:lnTo>
                    <a:pt x="163" y="922"/>
                  </a:lnTo>
                  <a:lnTo>
                    <a:pt x="161" y="918"/>
                  </a:lnTo>
                  <a:lnTo>
                    <a:pt x="156" y="914"/>
                  </a:lnTo>
                  <a:lnTo>
                    <a:pt x="146" y="910"/>
                  </a:lnTo>
                  <a:lnTo>
                    <a:pt x="137" y="907"/>
                  </a:lnTo>
                  <a:lnTo>
                    <a:pt x="129" y="902"/>
                  </a:lnTo>
                  <a:lnTo>
                    <a:pt x="120" y="897"/>
                  </a:lnTo>
                  <a:lnTo>
                    <a:pt x="111" y="893"/>
                  </a:lnTo>
                  <a:lnTo>
                    <a:pt x="104" y="887"/>
                  </a:lnTo>
                  <a:lnTo>
                    <a:pt x="96" y="882"/>
                  </a:lnTo>
                  <a:lnTo>
                    <a:pt x="89" y="876"/>
                  </a:lnTo>
                  <a:lnTo>
                    <a:pt x="87" y="872"/>
                  </a:lnTo>
                  <a:lnTo>
                    <a:pt x="85" y="870"/>
                  </a:lnTo>
                  <a:lnTo>
                    <a:pt x="83" y="866"/>
                  </a:lnTo>
                  <a:lnTo>
                    <a:pt x="83" y="863"/>
                  </a:lnTo>
                  <a:lnTo>
                    <a:pt x="85" y="861"/>
                  </a:lnTo>
                  <a:lnTo>
                    <a:pt x="87" y="857"/>
                  </a:lnTo>
                  <a:lnTo>
                    <a:pt x="89" y="855"/>
                  </a:lnTo>
                  <a:lnTo>
                    <a:pt x="93" y="852"/>
                  </a:lnTo>
                  <a:lnTo>
                    <a:pt x="99" y="850"/>
                  </a:lnTo>
                  <a:lnTo>
                    <a:pt x="104" y="849"/>
                  </a:lnTo>
                  <a:lnTo>
                    <a:pt x="106" y="847"/>
                  </a:lnTo>
                  <a:lnTo>
                    <a:pt x="107" y="846"/>
                  </a:lnTo>
                  <a:lnTo>
                    <a:pt x="109" y="843"/>
                  </a:lnTo>
                  <a:lnTo>
                    <a:pt x="111" y="838"/>
                  </a:lnTo>
                  <a:lnTo>
                    <a:pt x="112" y="832"/>
                  </a:lnTo>
                  <a:lnTo>
                    <a:pt x="113" y="826"/>
                  </a:lnTo>
                  <a:lnTo>
                    <a:pt x="114" y="823"/>
                  </a:lnTo>
                  <a:lnTo>
                    <a:pt x="115" y="820"/>
                  </a:lnTo>
                  <a:lnTo>
                    <a:pt x="118" y="817"/>
                  </a:lnTo>
                  <a:lnTo>
                    <a:pt x="120" y="814"/>
                  </a:lnTo>
                  <a:lnTo>
                    <a:pt x="131" y="807"/>
                  </a:lnTo>
                  <a:lnTo>
                    <a:pt x="140" y="800"/>
                  </a:lnTo>
                  <a:lnTo>
                    <a:pt x="145" y="796"/>
                  </a:lnTo>
                  <a:lnTo>
                    <a:pt x="150" y="792"/>
                  </a:lnTo>
                  <a:lnTo>
                    <a:pt x="152" y="788"/>
                  </a:lnTo>
                  <a:lnTo>
                    <a:pt x="155" y="783"/>
                  </a:lnTo>
                  <a:lnTo>
                    <a:pt x="156" y="781"/>
                  </a:lnTo>
                  <a:lnTo>
                    <a:pt x="156" y="777"/>
                  </a:lnTo>
                  <a:lnTo>
                    <a:pt x="155" y="774"/>
                  </a:lnTo>
                  <a:lnTo>
                    <a:pt x="155" y="770"/>
                  </a:lnTo>
                  <a:lnTo>
                    <a:pt x="153" y="764"/>
                  </a:lnTo>
                  <a:lnTo>
                    <a:pt x="153" y="760"/>
                  </a:lnTo>
                  <a:lnTo>
                    <a:pt x="153" y="754"/>
                  </a:lnTo>
                  <a:lnTo>
                    <a:pt x="156" y="749"/>
                  </a:lnTo>
                  <a:lnTo>
                    <a:pt x="161" y="744"/>
                  </a:lnTo>
                  <a:lnTo>
                    <a:pt x="168" y="742"/>
                  </a:lnTo>
                  <a:lnTo>
                    <a:pt x="175" y="740"/>
                  </a:lnTo>
                  <a:lnTo>
                    <a:pt x="182" y="742"/>
                  </a:lnTo>
                  <a:lnTo>
                    <a:pt x="187" y="744"/>
                  </a:lnTo>
                  <a:lnTo>
                    <a:pt x="192" y="748"/>
                  </a:lnTo>
                  <a:lnTo>
                    <a:pt x="195" y="752"/>
                  </a:lnTo>
                  <a:lnTo>
                    <a:pt x="200" y="755"/>
                  </a:lnTo>
                  <a:lnTo>
                    <a:pt x="202" y="756"/>
                  </a:lnTo>
                  <a:lnTo>
                    <a:pt x="205" y="757"/>
                  </a:lnTo>
                  <a:lnTo>
                    <a:pt x="209" y="760"/>
                  </a:lnTo>
                  <a:lnTo>
                    <a:pt x="214" y="760"/>
                  </a:lnTo>
                  <a:lnTo>
                    <a:pt x="225" y="761"/>
                  </a:lnTo>
                  <a:lnTo>
                    <a:pt x="236" y="762"/>
                  </a:lnTo>
                  <a:lnTo>
                    <a:pt x="245" y="762"/>
                  </a:lnTo>
                  <a:lnTo>
                    <a:pt x="253" y="762"/>
                  </a:lnTo>
                  <a:lnTo>
                    <a:pt x="259" y="763"/>
                  </a:lnTo>
                  <a:lnTo>
                    <a:pt x="264" y="765"/>
                  </a:lnTo>
                  <a:lnTo>
                    <a:pt x="269" y="767"/>
                  </a:lnTo>
                  <a:lnTo>
                    <a:pt x="271" y="768"/>
                  </a:lnTo>
                  <a:lnTo>
                    <a:pt x="284" y="777"/>
                  </a:lnTo>
                  <a:lnTo>
                    <a:pt x="299" y="787"/>
                  </a:lnTo>
                  <a:lnTo>
                    <a:pt x="303" y="792"/>
                  </a:lnTo>
                  <a:lnTo>
                    <a:pt x="307" y="796"/>
                  </a:lnTo>
                  <a:lnTo>
                    <a:pt x="309" y="802"/>
                  </a:lnTo>
                  <a:lnTo>
                    <a:pt x="310" y="808"/>
                  </a:lnTo>
                  <a:lnTo>
                    <a:pt x="312" y="815"/>
                  </a:lnTo>
                  <a:lnTo>
                    <a:pt x="312" y="821"/>
                  </a:lnTo>
                  <a:lnTo>
                    <a:pt x="312" y="827"/>
                  </a:lnTo>
                  <a:lnTo>
                    <a:pt x="313" y="832"/>
                  </a:lnTo>
                  <a:lnTo>
                    <a:pt x="315" y="837"/>
                  </a:lnTo>
                  <a:lnTo>
                    <a:pt x="318" y="840"/>
                  </a:lnTo>
                  <a:lnTo>
                    <a:pt x="320" y="842"/>
                  </a:lnTo>
                  <a:lnTo>
                    <a:pt x="323" y="842"/>
                  </a:lnTo>
                  <a:lnTo>
                    <a:pt x="332" y="839"/>
                  </a:lnTo>
                  <a:lnTo>
                    <a:pt x="340" y="836"/>
                  </a:lnTo>
                  <a:lnTo>
                    <a:pt x="354" y="832"/>
                  </a:lnTo>
                  <a:lnTo>
                    <a:pt x="370" y="827"/>
                  </a:lnTo>
                  <a:lnTo>
                    <a:pt x="383" y="825"/>
                  </a:lnTo>
                  <a:lnTo>
                    <a:pt x="395" y="823"/>
                  </a:lnTo>
                  <a:lnTo>
                    <a:pt x="408" y="820"/>
                  </a:lnTo>
                  <a:lnTo>
                    <a:pt x="420" y="820"/>
                  </a:lnTo>
                  <a:lnTo>
                    <a:pt x="425" y="819"/>
                  </a:lnTo>
                  <a:lnTo>
                    <a:pt x="428" y="818"/>
                  </a:lnTo>
                  <a:lnTo>
                    <a:pt x="433" y="814"/>
                  </a:lnTo>
                  <a:lnTo>
                    <a:pt x="436" y="811"/>
                  </a:lnTo>
                  <a:lnTo>
                    <a:pt x="442" y="807"/>
                  </a:lnTo>
                  <a:lnTo>
                    <a:pt x="446" y="806"/>
                  </a:lnTo>
                  <a:lnTo>
                    <a:pt x="452" y="805"/>
                  </a:lnTo>
                  <a:lnTo>
                    <a:pt x="457" y="806"/>
                  </a:lnTo>
                  <a:lnTo>
                    <a:pt x="461" y="808"/>
                  </a:lnTo>
                  <a:lnTo>
                    <a:pt x="466" y="812"/>
                  </a:lnTo>
                  <a:lnTo>
                    <a:pt x="471" y="820"/>
                  </a:lnTo>
                  <a:lnTo>
                    <a:pt x="476" y="828"/>
                  </a:lnTo>
                  <a:lnTo>
                    <a:pt x="479" y="838"/>
                  </a:lnTo>
                  <a:lnTo>
                    <a:pt x="483" y="849"/>
                  </a:lnTo>
                  <a:lnTo>
                    <a:pt x="488" y="864"/>
                  </a:lnTo>
                  <a:lnTo>
                    <a:pt x="492" y="878"/>
                  </a:lnTo>
                  <a:lnTo>
                    <a:pt x="495" y="888"/>
                  </a:lnTo>
                  <a:lnTo>
                    <a:pt x="497" y="895"/>
                  </a:lnTo>
                  <a:lnTo>
                    <a:pt x="501" y="899"/>
                  </a:lnTo>
                  <a:lnTo>
                    <a:pt x="504" y="901"/>
                  </a:lnTo>
                  <a:lnTo>
                    <a:pt x="521" y="907"/>
                  </a:lnTo>
                  <a:lnTo>
                    <a:pt x="537" y="912"/>
                  </a:lnTo>
                  <a:lnTo>
                    <a:pt x="553" y="914"/>
                  </a:lnTo>
                  <a:lnTo>
                    <a:pt x="567" y="915"/>
                  </a:lnTo>
                  <a:lnTo>
                    <a:pt x="581" y="914"/>
                  </a:lnTo>
                  <a:lnTo>
                    <a:pt x="590" y="913"/>
                  </a:lnTo>
                  <a:lnTo>
                    <a:pt x="597" y="910"/>
                  </a:lnTo>
                  <a:lnTo>
                    <a:pt x="603" y="906"/>
                  </a:lnTo>
                  <a:lnTo>
                    <a:pt x="609" y="901"/>
                  </a:lnTo>
                  <a:lnTo>
                    <a:pt x="614" y="897"/>
                  </a:lnTo>
                  <a:lnTo>
                    <a:pt x="623" y="896"/>
                  </a:lnTo>
                  <a:lnTo>
                    <a:pt x="633" y="895"/>
                  </a:lnTo>
                  <a:lnTo>
                    <a:pt x="636" y="891"/>
                  </a:lnTo>
                  <a:lnTo>
                    <a:pt x="640" y="887"/>
                  </a:lnTo>
                  <a:lnTo>
                    <a:pt x="643" y="877"/>
                  </a:lnTo>
                  <a:lnTo>
                    <a:pt x="647" y="870"/>
                  </a:lnTo>
                  <a:lnTo>
                    <a:pt x="652" y="868"/>
                  </a:lnTo>
                  <a:lnTo>
                    <a:pt x="656" y="868"/>
                  </a:lnTo>
                  <a:lnTo>
                    <a:pt x="659" y="868"/>
                  </a:lnTo>
                  <a:lnTo>
                    <a:pt x="662" y="866"/>
                  </a:lnTo>
                  <a:lnTo>
                    <a:pt x="667" y="865"/>
                  </a:lnTo>
                  <a:lnTo>
                    <a:pt x="669" y="864"/>
                  </a:lnTo>
                  <a:lnTo>
                    <a:pt x="675" y="861"/>
                  </a:lnTo>
                  <a:lnTo>
                    <a:pt x="681" y="857"/>
                  </a:lnTo>
                  <a:lnTo>
                    <a:pt x="682" y="853"/>
                  </a:lnTo>
                  <a:lnTo>
                    <a:pt x="685" y="851"/>
                  </a:lnTo>
                  <a:lnTo>
                    <a:pt x="687" y="846"/>
                  </a:lnTo>
                  <a:lnTo>
                    <a:pt x="688" y="842"/>
                  </a:lnTo>
                  <a:lnTo>
                    <a:pt x="690" y="832"/>
                  </a:lnTo>
                  <a:lnTo>
                    <a:pt x="692" y="821"/>
                  </a:lnTo>
                  <a:lnTo>
                    <a:pt x="694" y="817"/>
                  </a:lnTo>
                  <a:lnTo>
                    <a:pt x="697" y="811"/>
                  </a:lnTo>
                  <a:lnTo>
                    <a:pt x="701" y="805"/>
                  </a:lnTo>
                  <a:lnTo>
                    <a:pt x="706" y="800"/>
                  </a:lnTo>
                  <a:lnTo>
                    <a:pt x="715" y="789"/>
                  </a:lnTo>
                  <a:lnTo>
                    <a:pt x="723" y="776"/>
                  </a:lnTo>
                  <a:lnTo>
                    <a:pt x="726" y="770"/>
                  </a:lnTo>
                  <a:lnTo>
                    <a:pt x="730" y="763"/>
                  </a:lnTo>
                  <a:lnTo>
                    <a:pt x="738" y="750"/>
                  </a:lnTo>
                  <a:lnTo>
                    <a:pt x="748" y="737"/>
                  </a:lnTo>
                  <a:lnTo>
                    <a:pt x="756" y="725"/>
                  </a:lnTo>
                  <a:lnTo>
                    <a:pt x="766" y="714"/>
                  </a:lnTo>
                  <a:lnTo>
                    <a:pt x="773" y="705"/>
                  </a:lnTo>
                  <a:lnTo>
                    <a:pt x="780" y="693"/>
                  </a:lnTo>
                  <a:lnTo>
                    <a:pt x="785" y="685"/>
                  </a:lnTo>
                  <a:lnTo>
                    <a:pt x="788" y="678"/>
                  </a:lnTo>
                  <a:lnTo>
                    <a:pt x="788" y="672"/>
                  </a:lnTo>
                  <a:lnTo>
                    <a:pt x="788" y="667"/>
                  </a:lnTo>
                  <a:lnTo>
                    <a:pt x="787" y="661"/>
                  </a:lnTo>
                  <a:lnTo>
                    <a:pt x="785" y="655"/>
                  </a:lnTo>
                  <a:lnTo>
                    <a:pt x="781" y="649"/>
                  </a:lnTo>
                  <a:lnTo>
                    <a:pt x="779" y="645"/>
                  </a:lnTo>
                  <a:lnTo>
                    <a:pt x="778" y="644"/>
                  </a:lnTo>
                  <a:lnTo>
                    <a:pt x="776" y="642"/>
                  </a:lnTo>
                  <a:lnTo>
                    <a:pt x="773" y="635"/>
                  </a:lnTo>
                  <a:lnTo>
                    <a:pt x="772" y="628"/>
                  </a:lnTo>
                  <a:lnTo>
                    <a:pt x="772" y="624"/>
                  </a:lnTo>
                  <a:lnTo>
                    <a:pt x="773" y="620"/>
                  </a:lnTo>
                  <a:lnTo>
                    <a:pt x="774" y="619"/>
                  </a:lnTo>
                  <a:lnTo>
                    <a:pt x="776" y="618"/>
                  </a:lnTo>
                  <a:lnTo>
                    <a:pt x="779" y="617"/>
                  </a:lnTo>
                  <a:lnTo>
                    <a:pt x="781" y="615"/>
                  </a:lnTo>
                  <a:lnTo>
                    <a:pt x="784" y="612"/>
                  </a:lnTo>
                  <a:lnTo>
                    <a:pt x="786" y="609"/>
                  </a:lnTo>
                  <a:lnTo>
                    <a:pt x="787" y="605"/>
                  </a:lnTo>
                  <a:lnTo>
                    <a:pt x="787" y="601"/>
                  </a:lnTo>
                  <a:lnTo>
                    <a:pt x="787" y="599"/>
                  </a:lnTo>
                  <a:lnTo>
                    <a:pt x="787" y="597"/>
                  </a:lnTo>
                  <a:lnTo>
                    <a:pt x="787" y="593"/>
                  </a:lnTo>
                  <a:lnTo>
                    <a:pt x="787" y="590"/>
                  </a:lnTo>
                  <a:lnTo>
                    <a:pt x="786" y="579"/>
                  </a:lnTo>
                  <a:lnTo>
                    <a:pt x="786" y="571"/>
                  </a:lnTo>
                  <a:lnTo>
                    <a:pt x="786" y="567"/>
                  </a:lnTo>
                  <a:lnTo>
                    <a:pt x="787" y="565"/>
                  </a:lnTo>
                  <a:lnTo>
                    <a:pt x="788" y="562"/>
                  </a:lnTo>
                  <a:lnTo>
                    <a:pt x="791" y="561"/>
                  </a:lnTo>
                  <a:lnTo>
                    <a:pt x="793" y="560"/>
                  </a:lnTo>
                  <a:lnTo>
                    <a:pt x="797" y="559"/>
                  </a:lnTo>
                  <a:lnTo>
                    <a:pt x="800" y="560"/>
                  </a:lnTo>
                  <a:lnTo>
                    <a:pt x="805" y="561"/>
                  </a:lnTo>
                  <a:lnTo>
                    <a:pt x="808" y="563"/>
                  </a:lnTo>
                  <a:lnTo>
                    <a:pt x="812" y="567"/>
                  </a:lnTo>
                  <a:lnTo>
                    <a:pt x="820" y="573"/>
                  </a:lnTo>
                  <a:lnTo>
                    <a:pt x="826" y="578"/>
                  </a:lnTo>
                  <a:lnTo>
                    <a:pt x="830" y="579"/>
                  </a:lnTo>
                  <a:lnTo>
                    <a:pt x="832" y="580"/>
                  </a:lnTo>
                  <a:lnTo>
                    <a:pt x="833" y="581"/>
                  </a:lnTo>
                  <a:lnTo>
                    <a:pt x="835" y="581"/>
                  </a:lnTo>
                  <a:lnTo>
                    <a:pt x="838" y="581"/>
                  </a:lnTo>
                  <a:lnTo>
                    <a:pt x="841" y="580"/>
                  </a:lnTo>
                  <a:lnTo>
                    <a:pt x="844" y="578"/>
                  </a:lnTo>
                  <a:lnTo>
                    <a:pt x="848" y="575"/>
                  </a:lnTo>
                  <a:lnTo>
                    <a:pt x="854" y="568"/>
                  </a:lnTo>
                  <a:lnTo>
                    <a:pt x="860" y="562"/>
                  </a:lnTo>
                  <a:lnTo>
                    <a:pt x="862" y="561"/>
                  </a:lnTo>
                  <a:lnTo>
                    <a:pt x="863" y="561"/>
                  </a:lnTo>
                  <a:lnTo>
                    <a:pt x="866" y="561"/>
                  </a:lnTo>
                  <a:lnTo>
                    <a:pt x="868" y="563"/>
                  </a:lnTo>
                  <a:lnTo>
                    <a:pt x="871" y="574"/>
                  </a:lnTo>
                  <a:lnTo>
                    <a:pt x="876" y="588"/>
                  </a:lnTo>
                  <a:lnTo>
                    <a:pt x="880" y="592"/>
                  </a:lnTo>
                  <a:lnTo>
                    <a:pt x="883" y="595"/>
                  </a:lnTo>
                  <a:lnTo>
                    <a:pt x="887" y="598"/>
                  </a:lnTo>
                  <a:lnTo>
                    <a:pt x="892" y="599"/>
                  </a:lnTo>
                  <a:lnTo>
                    <a:pt x="896" y="600"/>
                  </a:lnTo>
                  <a:lnTo>
                    <a:pt x="902" y="601"/>
                  </a:lnTo>
                  <a:lnTo>
                    <a:pt x="907" y="601"/>
                  </a:lnTo>
                  <a:lnTo>
                    <a:pt x="913" y="600"/>
                  </a:lnTo>
                  <a:lnTo>
                    <a:pt x="918" y="599"/>
                  </a:lnTo>
                  <a:lnTo>
                    <a:pt x="923" y="597"/>
                  </a:lnTo>
                  <a:lnTo>
                    <a:pt x="925" y="593"/>
                  </a:lnTo>
                  <a:lnTo>
                    <a:pt x="927" y="588"/>
                  </a:lnTo>
                  <a:lnTo>
                    <a:pt x="929" y="579"/>
                  </a:lnTo>
                  <a:lnTo>
                    <a:pt x="930" y="568"/>
                  </a:lnTo>
                  <a:lnTo>
                    <a:pt x="931" y="562"/>
                  </a:lnTo>
                  <a:lnTo>
                    <a:pt x="932" y="556"/>
                  </a:lnTo>
                  <a:lnTo>
                    <a:pt x="933" y="550"/>
                  </a:lnTo>
                  <a:lnTo>
                    <a:pt x="937" y="544"/>
                  </a:lnTo>
                  <a:lnTo>
                    <a:pt x="940" y="538"/>
                  </a:lnTo>
                  <a:lnTo>
                    <a:pt x="944" y="534"/>
                  </a:lnTo>
                  <a:lnTo>
                    <a:pt x="950" y="529"/>
                  </a:lnTo>
                  <a:lnTo>
                    <a:pt x="956" y="525"/>
                  </a:lnTo>
                  <a:lnTo>
                    <a:pt x="961" y="522"/>
                  </a:lnTo>
                  <a:lnTo>
                    <a:pt x="967" y="518"/>
                  </a:lnTo>
                  <a:lnTo>
                    <a:pt x="970" y="516"/>
                  </a:lnTo>
                  <a:lnTo>
                    <a:pt x="973" y="513"/>
                  </a:lnTo>
                  <a:lnTo>
                    <a:pt x="976" y="509"/>
                  </a:lnTo>
                  <a:lnTo>
                    <a:pt x="980" y="504"/>
                  </a:lnTo>
                  <a:lnTo>
                    <a:pt x="983" y="499"/>
                  </a:lnTo>
                  <a:lnTo>
                    <a:pt x="984" y="493"/>
                  </a:lnTo>
                  <a:lnTo>
                    <a:pt x="982" y="484"/>
                  </a:lnTo>
                  <a:lnTo>
                    <a:pt x="977" y="473"/>
                  </a:lnTo>
                  <a:lnTo>
                    <a:pt x="977" y="472"/>
                  </a:lnTo>
                  <a:lnTo>
                    <a:pt x="977" y="471"/>
                  </a:lnTo>
                  <a:lnTo>
                    <a:pt x="978" y="466"/>
                  </a:lnTo>
                  <a:lnTo>
                    <a:pt x="982" y="461"/>
                  </a:lnTo>
                  <a:lnTo>
                    <a:pt x="986" y="458"/>
                  </a:lnTo>
                  <a:lnTo>
                    <a:pt x="990" y="455"/>
                  </a:lnTo>
                  <a:lnTo>
                    <a:pt x="999" y="448"/>
                  </a:lnTo>
                  <a:lnTo>
                    <a:pt x="1005" y="442"/>
                  </a:lnTo>
                  <a:lnTo>
                    <a:pt x="1006" y="440"/>
                  </a:lnTo>
                  <a:lnTo>
                    <a:pt x="1007" y="437"/>
                  </a:lnTo>
                  <a:lnTo>
                    <a:pt x="1008" y="435"/>
                  </a:lnTo>
                  <a:lnTo>
                    <a:pt x="1008" y="433"/>
                  </a:lnTo>
                  <a:lnTo>
                    <a:pt x="1006" y="428"/>
                  </a:lnTo>
                  <a:lnTo>
                    <a:pt x="1002" y="422"/>
                  </a:lnTo>
                  <a:lnTo>
                    <a:pt x="1000" y="417"/>
                  </a:lnTo>
                  <a:lnTo>
                    <a:pt x="1000" y="412"/>
                  </a:lnTo>
                  <a:lnTo>
                    <a:pt x="1001" y="409"/>
                  </a:lnTo>
                  <a:lnTo>
                    <a:pt x="1003" y="405"/>
                  </a:lnTo>
                  <a:lnTo>
                    <a:pt x="1006" y="403"/>
                  </a:lnTo>
                  <a:lnTo>
                    <a:pt x="1008" y="401"/>
                  </a:lnTo>
                  <a:lnTo>
                    <a:pt x="1017" y="391"/>
                  </a:lnTo>
                  <a:lnTo>
                    <a:pt x="1025" y="383"/>
                  </a:lnTo>
                  <a:lnTo>
                    <a:pt x="1032" y="373"/>
                  </a:lnTo>
                  <a:lnTo>
                    <a:pt x="1039" y="364"/>
                  </a:lnTo>
                  <a:lnTo>
                    <a:pt x="1045" y="353"/>
                  </a:lnTo>
                  <a:lnTo>
                    <a:pt x="1049" y="345"/>
                  </a:lnTo>
                  <a:lnTo>
                    <a:pt x="1052" y="334"/>
                  </a:lnTo>
                  <a:lnTo>
                    <a:pt x="1058" y="321"/>
                  </a:lnTo>
                  <a:lnTo>
                    <a:pt x="1062" y="313"/>
                  </a:lnTo>
                  <a:lnTo>
                    <a:pt x="1066" y="307"/>
                  </a:lnTo>
                  <a:lnTo>
                    <a:pt x="1071" y="302"/>
                  </a:lnTo>
                  <a:lnTo>
                    <a:pt x="1077" y="297"/>
                  </a:lnTo>
                  <a:lnTo>
                    <a:pt x="1082" y="292"/>
                  </a:lnTo>
                  <a:lnTo>
                    <a:pt x="1087" y="288"/>
                  </a:lnTo>
                  <a:lnTo>
                    <a:pt x="1091" y="281"/>
                  </a:lnTo>
                  <a:lnTo>
                    <a:pt x="1095" y="273"/>
                  </a:lnTo>
                  <a:lnTo>
                    <a:pt x="1099" y="266"/>
                  </a:lnTo>
                  <a:lnTo>
                    <a:pt x="1102" y="260"/>
                  </a:lnTo>
                  <a:lnTo>
                    <a:pt x="1104" y="257"/>
                  </a:lnTo>
                  <a:lnTo>
                    <a:pt x="1108" y="253"/>
                  </a:lnTo>
                  <a:lnTo>
                    <a:pt x="1119" y="248"/>
                  </a:lnTo>
                  <a:lnTo>
                    <a:pt x="1134" y="244"/>
                  </a:lnTo>
                  <a:lnTo>
                    <a:pt x="1146" y="240"/>
                  </a:lnTo>
                  <a:lnTo>
                    <a:pt x="1162" y="233"/>
                  </a:lnTo>
                  <a:lnTo>
                    <a:pt x="1166" y="229"/>
                  </a:lnTo>
                  <a:lnTo>
                    <a:pt x="1169" y="226"/>
                  </a:lnTo>
                  <a:lnTo>
                    <a:pt x="1171" y="223"/>
                  </a:lnTo>
                  <a:lnTo>
                    <a:pt x="1172" y="220"/>
                  </a:lnTo>
                  <a:lnTo>
                    <a:pt x="1175" y="215"/>
                  </a:lnTo>
                  <a:lnTo>
                    <a:pt x="1177" y="209"/>
                  </a:lnTo>
                  <a:lnTo>
                    <a:pt x="1178" y="196"/>
                  </a:lnTo>
                  <a:lnTo>
                    <a:pt x="1179" y="184"/>
                  </a:lnTo>
                  <a:lnTo>
                    <a:pt x="1178" y="181"/>
                  </a:lnTo>
                  <a:lnTo>
                    <a:pt x="1176" y="178"/>
                  </a:lnTo>
                  <a:lnTo>
                    <a:pt x="1173" y="178"/>
                  </a:lnTo>
                  <a:lnTo>
                    <a:pt x="1170" y="178"/>
                  </a:lnTo>
                  <a:lnTo>
                    <a:pt x="1164" y="179"/>
                  </a:lnTo>
                  <a:lnTo>
                    <a:pt x="1157" y="181"/>
                  </a:lnTo>
                  <a:lnTo>
                    <a:pt x="1153" y="181"/>
                  </a:lnTo>
                  <a:lnTo>
                    <a:pt x="1150" y="181"/>
                  </a:lnTo>
                  <a:lnTo>
                    <a:pt x="1147" y="181"/>
                  </a:lnTo>
                  <a:lnTo>
                    <a:pt x="1146" y="178"/>
                  </a:lnTo>
                  <a:lnTo>
                    <a:pt x="1145" y="176"/>
                  </a:lnTo>
                  <a:lnTo>
                    <a:pt x="1144" y="174"/>
                  </a:lnTo>
                  <a:lnTo>
                    <a:pt x="1140" y="166"/>
                  </a:lnTo>
                  <a:lnTo>
                    <a:pt x="1135" y="160"/>
                  </a:lnTo>
                  <a:lnTo>
                    <a:pt x="1129" y="155"/>
                  </a:lnTo>
                  <a:lnTo>
                    <a:pt x="1122" y="149"/>
                  </a:lnTo>
                  <a:lnTo>
                    <a:pt x="1113" y="140"/>
                  </a:lnTo>
                  <a:lnTo>
                    <a:pt x="1103" y="133"/>
                  </a:lnTo>
                  <a:lnTo>
                    <a:pt x="1090" y="124"/>
                  </a:lnTo>
                  <a:lnTo>
                    <a:pt x="1081" y="114"/>
                  </a:lnTo>
                  <a:lnTo>
                    <a:pt x="1077" y="109"/>
                  </a:lnTo>
                  <a:lnTo>
                    <a:pt x="1075" y="105"/>
                  </a:lnTo>
                  <a:lnTo>
                    <a:pt x="1072" y="100"/>
                  </a:lnTo>
                  <a:lnTo>
                    <a:pt x="1071" y="94"/>
                  </a:lnTo>
                  <a:lnTo>
                    <a:pt x="1071" y="89"/>
                  </a:lnTo>
                  <a:lnTo>
                    <a:pt x="1072" y="83"/>
                  </a:lnTo>
                  <a:lnTo>
                    <a:pt x="1075" y="77"/>
                  </a:lnTo>
                  <a:lnTo>
                    <a:pt x="1078" y="71"/>
                  </a:lnTo>
                  <a:lnTo>
                    <a:pt x="1082" y="65"/>
                  </a:lnTo>
                  <a:lnTo>
                    <a:pt x="1085" y="61"/>
                  </a:lnTo>
                  <a:lnTo>
                    <a:pt x="1090" y="57"/>
                  </a:lnTo>
                  <a:lnTo>
                    <a:pt x="1095" y="53"/>
                  </a:lnTo>
                  <a:lnTo>
                    <a:pt x="1103" y="52"/>
                  </a:lnTo>
                  <a:lnTo>
                    <a:pt x="1114" y="52"/>
                  </a:lnTo>
                  <a:lnTo>
                    <a:pt x="1120" y="51"/>
                  </a:lnTo>
                  <a:lnTo>
                    <a:pt x="1125" y="50"/>
                  </a:lnTo>
                  <a:lnTo>
                    <a:pt x="1131" y="48"/>
                  </a:lnTo>
                  <a:lnTo>
                    <a:pt x="1135" y="44"/>
                  </a:lnTo>
                  <a:lnTo>
                    <a:pt x="1144" y="36"/>
                  </a:lnTo>
                  <a:lnTo>
                    <a:pt x="1151" y="26"/>
                  </a:lnTo>
                  <a:lnTo>
                    <a:pt x="1152" y="25"/>
                  </a:lnTo>
                  <a:lnTo>
                    <a:pt x="1152" y="23"/>
                  </a:lnTo>
                  <a:lnTo>
                    <a:pt x="1153" y="12"/>
                  </a:lnTo>
                  <a:lnTo>
                    <a:pt x="1154" y="2"/>
                  </a:lnTo>
                  <a:lnTo>
                    <a:pt x="1154" y="1"/>
                  </a:lnTo>
                  <a:lnTo>
                    <a:pt x="1157" y="0"/>
                  </a:lnTo>
                  <a:lnTo>
                    <a:pt x="1165" y="1"/>
                  </a:lnTo>
                  <a:lnTo>
                    <a:pt x="1179" y="4"/>
                  </a:lnTo>
                  <a:lnTo>
                    <a:pt x="1196" y="8"/>
                  </a:lnTo>
                  <a:lnTo>
                    <a:pt x="1211" y="15"/>
                  </a:lnTo>
                  <a:lnTo>
                    <a:pt x="1220" y="20"/>
                  </a:lnTo>
                  <a:lnTo>
                    <a:pt x="1230" y="26"/>
                  </a:lnTo>
                  <a:lnTo>
                    <a:pt x="1244" y="34"/>
                  </a:lnTo>
                  <a:lnTo>
                    <a:pt x="1257" y="42"/>
                  </a:lnTo>
                  <a:lnTo>
                    <a:pt x="1270" y="51"/>
                  </a:lnTo>
                  <a:lnTo>
                    <a:pt x="1280" y="59"/>
                  </a:lnTo>
                  <a:lnTo>
                    <a:pt x="1290" y="68"/>
                  </a:lnTo>
                  <a:lnTo>
                    <a:pt x="1298" y="74"/>
                  </a:lnTo>
                  <a:lnTo>
                    <a:pt x="1309" y="78"/>
                  </a:lnTo>
                  <a:lnTo>
                    <a:pt x="1322" y="83"/>
                  </a:lnTo>
                  <a:lnTo>
                    <a:pt x="1335" y="88"/>
                  </a:lnTo>
                  <a:lnTo>
                    <a:pt x="1346" y="93"/>
                  </a:lnTo>
                  <a:lnTo>
                    <a:pt x="1358" y="100"/>
                  </a:lnTo>
                  <a:lnTo>
                    <a:pt x="1373" y="113"/>
                  </a:lnTo>
                  <a:lnTo>
                    <a:pt x="1390" y="128"/>
                  </a:lnTo>
                  <a:lnTo>
                    <a:pt x="1404" y="143"/>
                  </a:lnTo>
                  <a:lnTo>
                    <a:pt x="1416" y="156"/>
                  </a:lnTo>
                  <a:lnTo>
                    <a:pt x="1425" y="168"/>
                  </a:lnTo>
                  <a:lnTo>
                    <a:pt x="1434" y="179"/>
                  </a:lnTo>
                  <a:lnTo>
                    <a:pt x="1441" y="193"/>
                  </a:lnTo>
                  <a:lnTo>
                    <a:pt x="1443" y="197"/>
                  </a:lnTo>
                  <a:lnTo>
                    <a:pt x="1447" y="202"/>
                  </a:lnTo>
                  <a:lnTo>
                    <a:pt x="1449" y="207"/>
                  </a:lnTo>
                  <a:lnTo>
                    <a:pt x="1453" y="209"/>
                  </a:lnTo>
                  <a:lnTo>
                    <a:pt x="1458" y="212"/>
                  </a:lnTo>
                  <a:lnTo>
                    <a:pt x="1465" y="213"/>
                  </a:lnTo>
                  <a:lnTo>
                    <a:pt x="1472" y="214"/>
                  </a:lnTo>
                  <a:lnTo>
                    <a:pt x="1481" y="215"/>
                  </a:lnTo>
                  <a:lnTo>
                    <a:pt x="1493" y="214"/>
                  </a:lnTo>
                  <a:lnTo>
                    <a:pt x="1506" y="214"/>
                  </a:lnTo>
                  <a:lnTo>
                    <a:pt x="1518" y="212"/>
                  </a:lnTo>
                  <a:lnTo>
                    <a:pt x="1529" y="209"/>
                  </a:lnTo>
                  <a:lnTo>
                    <a:pt x="1540" y="207"/>
                  </a:lnTo>
                  <a:lnTo>
                    <a:pt x="1548" y="204"/>
                  </a:lnTo>
                  <a:lnTo>
                    <a:pt x="1555" y="203"/>
                  </a:lnTo>
                  <a:lnTo>
                    <a:pt x="1566" y="204"/>
                  </a:lnTo>
                  <a:lnTo>
                    <a:pt x="1578" y="207"/>
                  </a:lnTo>
                  <a:lnTo>
                    <a:pt x="1588" y="210"/>
                  </a:lnTo>
                  <a:lnTo>
                    <a:pt x="1593" y="212"/>
                  </a:lnTo>
                  <a:lnTo>
                    <a:pt x="1598" y="214"/>
                  </a:lnTo>
                  <a:lnTo>
                    <a:pt x="1601" y="216"/>
                  </a:lnTo>
                  <a:lnTo>
                    <a:pt x="1604" y="219"/>
                  </a:lnTo>
                  <a:lnTo>
                    <a:pt x="1605" y="223"/>
                  </a:lnTo>
                  <a:lnTo>
                    <a:pt x="1607" y="232"/>
                  </a:lnTo>
                  <a:lnTo>
                    <a:pt x="1607" y="240"/>
                  </a:lnTo>
                  <a:lnTo>
                    <a:pt x="1609" y="251"/>
                  </a:lnTo>
                  <a:lnTo>
                    <a:pt x="1609" y="260"/>
                  </a:lnTo>
                  <a:lnTo>
                    <a:pt x="1610" y="270"/>
                  </a:lnTo>
                  <a:lnTo>
                    <a:pt x="1611" y="277"/>
                  </a:lnTo>
                  <a:lnTo>
                    <a:pt x="1613" y="282"/>
                  </a:lnTo>
                  <a:lnTo>
                    <a:pt x="1617" y="284"/>
                  </a:lnTo>
                  <a:lnTo>
                    <a:pt x="1620" y="285"/>
                  </a:lnTo>
                  <a:lnTo>
                    <a:pt x="1626" y="288"/>
                  </a:lnTo>
                  <a:lnTo>
                    <a:pt x="1632" y="289"/>
                  </a:lnTo>
                  <a:lnTo>
                    <a:pt x="1643" y="290"/>
                  </a:lnTo>
                  <a:lnTo>
                    <a:pt x="1651" y="290"/>
                  </a:lnTo>
                  <a:lnTo>
                    <a:pt x="1657" y="290"/>
                  </a:lnTo>
                  <a:lnTo>
                    <a:pt x="1664" y="291"/>
                  </a:lnTo>
                  <a:lnTo>
                    <a:pt x="1673" y="292"/>
                  </a:lnTo>
                  <a:lnTo>
                    <a:pt x="1680" y="296"/>
                  </a:lnTo>
                  <a:lnTo>
                    <a:pt x="1696" y="310"/>
                  </a:lnTo>
                  <a:lnTo>
                    <a:pt x="1714" y="328"/>
                  </a:lnTo>
                  <a:lnTo>
                    <a:pt x="1717" y="330"/>
                  </a:lnTo>
                  <a:lnTo>
                    <a:pt x="1720" y="333"/>
                  </a:lnTo>
                  <a:lnTo>
                    <a:pt x="1723" y="334"/>
                  </a:lnTo>
                  <a:lnTo>
                    <a:pt x="1726" y="334"/>
                  </a:lnTo>
                  <a:lnTo>
                    <a:pt x="1735" y="334"/>
                  </a:lnTo>
                  <a:lnTo>
                    <a:pt x="1744" y="333"/>
                  </a:lnTo>
                  <a:lnTo>
                    <a:pt x="1749" y="333"/>
                  </a:lnTo>
                  <a:lnTo>
                    <a:pt x="1754" y="335"/>
                  </a:lnTo>
                  <a:lnTo>
                    <a:pt x="1758" y="339"/>
                  </a:lnTo>
                  <a:lnTo>
                    <a:pt x="1762" y="344"/>
                  </a:lnTo>
                  <a:lnTo>
                    <a:pt x="1765" y="349"/>
                  </a:lnTo>
                  <a:lnTo>
                    <a:pt x="1768" y="357"/>
                  </a:lnTo>
                  <a:lnTo>
                    <a:pt x="1770" y="364"/>
                  </a:lnTo>
                  <a:lnTo>
                    <a:pt x="1773" y="372"/>
                  </a:lnTo>
                  <a:lnTo>
                    <a:pt x="1775" y="395"/>
                  </a:lnTo>
                  <a:lnTo>
                    <a:pt x="1775" y="420"/>
                  </a:lnTo>
                  <a:lnTo>
                    <a:pt x="1774" y="431"/>
                  </a:lnTo>
                  <a:lnTo>
                    <a:pt x="1773" y="442"/>
                  </a:lnTo>
                  <a:lnTo>
                    <a:pt x="1770" y="452"/>
                  </a:lnTo>
                  <a:lnTo>
                    <a:pt x="1767" y="460"/>
                  </a:lnTo>
                  <a:lnTo>
                    <a:pt x="1763" y="466"/>
                  </a:lnTo>
                  <a:lnTo>
                    <a:pt x="1761" y="472"/>
                  </a:lnTo>
                  <a:lnTo>
                    <a:pt x="1761" y="478"/>
                  </a:lnTo>
                  <a:lnTo>
                    <a:pt x="1761" y="484"/>
                  </a:lnTo>
                  <a:lnTo>
                    <a:pt x="1762" y="496"/>
                  </a:lnTo>
                  <a:lnTo>
                    <a:pt x="1765" y="505"/>
                  </a:lnTo>
                  <a:lnTo>
                    <a:pt x="1768" y="515"/>
                  </a:lnTo>
                  <a:lnTo>
                    <a:pt x="1769" y="527"/>
                  </a:lnTo>
                  <a:lnTo>
                    <a:pt x="1769" y="538"/>
                  </a:lnTo>
                  <a:lnTo>
                    <a:pt x="1765" y="550"/>
                  </a:lnTo>
                  <a:lnTo>
                    <a:pt x="1761" y="562"/>
                  </a:lnTo>
                  <a:lnTo>
                    <a:pt x="1754" y="574"/>
                  </a:lnTo>
                  <a:lnTo>
                    <a:pt x="1750" y="580"/>
                  </a:lnTo>
                  <a:lnTo>
                    <a:pt x="1745" y="585"/>
                  </a:lnTo>
                  <a:lnTo>
                    <a:pt x="1740" y="590"/>
                  </a:lnTo>
                  <a:lnTo>
                    <a:pt x="1735" y="593"/>
                  </a:lnTo>
                  <a:lnTo>
                    <a:pt x="1730" y="595"/>
                  </a:lnTo>
                  <a:lnTo>
                    <a:pt x="1726" y="598"/>
                  </a:lnTo>
                  <a:lnTo>
                    <a:pt x="1721" y="598"/>
                  </a:lnTo>
                  <a:lnTo>
                    <a:pt x="1718" y="598"/>
                  </a:lnTo>
                  <a:lnTo>
                    <a:pt x="1714" y="597"/>
                  </a:lnTo>
                  <a:lnTo>
                    <a:pt x="1711" y="594"/>
                  </a:lnTo>
                  <a:lnTo>
                    <a:pt x="1707" y="591"/>
                  </a:lnTo>
                  <a:lnTo>
                    <a:pt x="1702" y="586"/>
                  </a:lnTo>
                  <a:lnTo>
                    <a:pt x="1696" y="582"/>
                  </a:lnTo>
                  <a:lnTo>
                    <a:pt x="1689" y="579"/>
                  </a:lnTo>
                  <a:lnTo>
                    <a:pt x="1681" y="576"/>
                  </a:lnTo>
                  <a:lnTo>
                    <a:pt x="1673" y="576"/>
                  </a:lnTo>
                  <a:lnTo>
                    <a:pt x="1662" y="576"/>
                  </a:lnTo>
                  <a:lnTo>
                    <a:pt x="1652" y="578"/>
                  </a:lnTo>
                  <a:lnTo>
                    <a:pt x="1642" y="580"/>
                  </a:lnTo>
                  <a:lnTo>
                    <a:pt x="1631" y="585"/>
                  </a:lnTo>
                  <a:lnTo>
                    <a:pt x="1622" y="590"/>
                  </a:lnTo>
                  <a:lnTo>
                    <a:pt x="1613" y="595"/>
                  </a:lnTo>
                  <a:lnTo>
                    <a:pt x="1605" y="603"/>
                  </a:lnTo>
                  <a:lnTo>
                    <a:pt x="1598" y="610"/>
                  </a:lnTo>
                  <a:lnTo>
                    <a:pt x="1586" y="624"/>
                  </a:lnTo>
                  <a:lnTo>
                    <a:pt x="1579" y="636"/>
                  </a:lnTo>
                  <a:lnTo>
                    <a:pt x="1573" y="645"/>
                  </a:lnTo>
                  <a:lnTo>
                    <a:pt x="1566" y="654"/>
                  </a:lnTo>
                  <a:lnTo>
                    <a:pt x="1562" y="656"/>
                  </a:lnTo>
                  <a:lnTo>
                    <a:pt x="1559" y="660"/>
                  </a:lnTo>
                  <a:lnTo>
                    <a:pt x="1555" y="661"/>
                  </a:lnTo>
                  <a:lnTo>
                    <a:pt x="1551" y="662"/>
                  </a:lnTo>
                  <a:lnTo>
                    <a:pt x="1544" y="663"/>
                  </a:lnTo>
                  <a:lnTo>
                    <a:pt x="1537" y="667"/>
                  </a:lnTo>
                  <a:lnTo>
                    <a:pt x="1529" y="672"/>
                  </a:lnTo>
                  <a:lnTo>
                    <a:pt x="1519" y="679"/>
                  </a:lnTo>
                  <a:lnTo>
                    <a:pt x="1509" y="691"/>
                  </a:lnTo>
                  <a:lnTo>
                    <a:pt x="1499" y="702"/>
                  </a:lnTo>
                  <a:lnTo>
                    <a:pt x="1491" y="716"/>
                  </a:lnTo>
                  <a:lnTo>
                    <a:pt x="1487" y="727"/>
                  </a:lnTo>
                  <a:lnTo>
                    <a:pt x="1485" y="732"/>
                  </a:lnTo>
                  <a:lnTo>
                    <a:pt x="1484" y="736"/>
                  </a:lnTo>
                  <a:lnTo>
                    <a:pt x="1481" y="738"/>
                  </a:lnTo>
                  <a:lnTo>
                    <a:pt x="1479" y="740"/>
                  </a:lnTo>
                  <a:lnTo>
                    <a:pt x="1478" y="740"/>
                  </a:lnTo>
                  <a:lnTo>
                    <a:pt x="1475" y="740"/>
                  </a:lnTo>
                  <a:lnTo>
                    <a:pt x="1473" y="739"/>
                  </a:lnTo>
                  <a:lnTo>
                    <a:pt x="1472" y="737"/>
                  </a:lnTo>
                  <a:lnTo>
                    <a:pt x="1469" y="732"/>
                  </a:lnTo>
                  <a:lnTo>
                    <a:pt x="1467" y="724"/>
                  </a:lnTo>
                  <a:lnTo>
                    <a:pt x="1465" y="716"/>
                  </a:lnTo>
                  <a:lnTo>
                    <a:pt x="1465" y="706"/>
                  </a:lnTo>
                  <a:lnTo>
                    <a:pt x="1463" y="698"/>
                  </a:lnTo>
                  <a:lnTo>
                    <a:pt x="1461" y="692"/>
                  </a:lnTo>
                  <a:lnTo>
                    <a:pt x="1460" y="689"/>
                  </a:lnTo>
                  <a:lnTo>
                    <a:pt x="1458" y="688"/>
                  </a:lnTo>
                  <a:lnTo>
                    <a:pt x="1455" y="687"/>
                  </a:lnTo>
                  <a:lnTo>
                    <a:pt x="1453" y="687"/>
                  </a:lnTo>
                  <a:lnTo>
                    <a:pt x="1447" y="688"/>
                  </a:lnTo>
                  <a:lnTo>
                    <a:pt x="1441" y="691"/>
                  </a:lnTo>
                  <a:lnTo>
                    <a:pt x="1435" y="697"/>
                  </a:lnTo>
                  <a:lnTo>
                    <a:pt x="1428" y="704"/>
                  </a:lnTo>
                  <a:lnTo>
                    <a:pt x="1419" y="711"/>
                  </a:lnTo>
                  <a:lnTo>
                    <a:pt x="1412" y="717"/>
                  </a:lnTo>
                  <a:lnTo>
                    <a:pt x="1408" y="719"/>
                  </a:lnTo>
                  <a:lnTo>
                    <a:pt x="1404" y="720"/>
                  </a:lnTo>
                  <a:lnTo>
                    <a:pt x="1400" y="720"/>
                  </a:lnTo>
                  <a:lnTo>
                    <a:pt x="1396" y="719"/>
                  </a:lnTo>
                  <a:lnTo>
                    <a:pt x="1392" y="718"/>
                  </a:lnTo>
                  <a:lnTo>
                    <a:pt x="1389" y="716"/>
                  </a:lnTo>
                  <a:lnTo>
                    <a:pt x="1386" y="713"/>
                  </a:lnTo>
                  <a:lnTo>
                    <a:pt x="1384" y="710"/>
                  </a:lnTo>
                  <a:lnTo>
                    <a:pt x="1379" y="701"/>
                  </a:lnTo>
                  <a:lnTo>
                    <a:pt x="1373" y="688"/>
                  </a:lnTo>
                  <a:lnTo>
                    <a:pt x="1371" y="682"/>
                  </a:lnTo>
                  <a:lnTo>
                    <a:pt x="1366" y="678"/>
                  </a:lnTo>
                  <a:lnTo>
                    <a:pt x="1361" y="674"/>
                  </a:lnTo>
                  <a:lnTo>
                    <a:pt x="1356" y="672"/>
                  </a:lnTo>
                  <a:lnTo>
                    <a:pt x="1352" y="670"/>
                  </a:lnTo>
                  <a:lnTo>
                    <a:pt x="1347" y="670"/>
                  </a:lnTo>
                  <a:lnTo>
                    <a:pt x="1342" y="670"/>
                  </a:lnTo>
                  <a:lnTo>
                    <a:pt x="1337" y="672"/>
                  </a:lnTo>
                  <a:lnTo>
                    <a:pt x="1333" y="675"/>
                  </a:lnTo>
                  <a:lnTo>
                    <a:pt x="1328" y="679"/>
                  </a:lnTo>
                  <a:lnTo>
                    <a:pt x="1322" y="685"/>
                  </a:lnTo>
                  <a:lnTo>
                    <a:pt x="1317" y="691"/>
                  </a:lnTo>
                  <a:lnTo>
                    <a:pt x="1305" y="706"/>
                  </a:lnTo>
                  <a:lnTo>
                    <a:pt x="1295" y="720"/>
                  </a:lnTo>
                  <a:lnTo>
                    <a:pt x="1289" y="727"/>
                  </a:lnTo>
                  <a:lnTo>
                    <a:pt x="1283" y="732"/>
                  </a:lnTo>
                  <a:lnTo>
                    <a:pt x="1278" y="737"/>
                  </a:lnTo>
                  <a:lnTo>
                    <a:pt x="1273" y="739"/>
                  </a:lnTo>
                  <a:lnTo>
                    <a:pt x="1269" y="742"/>
                  </a:lnTo>
                  <a:lnTo>
                    <a:pt x="1264" y="742"/>
                  </a:lnTo>
                  <a:lnTo>
                    <a:pt x="1259" y="742"/>
                  </a:lnTo>
                  <a:lnTo>
                    <a:pt x="1255" y="742"/>
                  </a:lnTo>
                  <a:lnTo>
                    <a:pt x="1252" y="740"/>
                  </a:lnTo>
                  <a:lnTo>
                    <a:pt x="1247" y="738"/>
                  </a:lnTo>
                  <a:lnTo>
                    <a:pt x="1244" y="735"/>
                  </a:lnTo>
                  <a:lnTo>
                    <a:pt x="1240" y="731"/>
                  </a:lnTo>
                  <a:lnTo>
                    <a:pt x="1233" y="724"/>
                  </a:lnTo>
                  <a:lnTo>
                    <a:pt x="1228" y="716"/>
                  </a:lnTo>
                  <a:lnTo>
                    <a:pt x="1223" y="708"/>
                  </a:lnTo>
                  <a:lnTo>
                    <a:pt x="1219" y="702"/>
                  </a:lnTo>
                  <a:lnTo>
                    <a:pt x="1216" y="700"/>
                  </a:lnTo>
                  <a:lnTo>
                    <a:pt x="1214" y="699"/>
                  </a:lnTo>
                  <a:lnTo>
                    <a:pt x="1213" y="699"/>
                  </a:lnTo>
                  <a:lnTo>
                    <a:pt x="1210" y="701"/>
                  </a:lnTo>
                  <a:lnTo>
                    <a:pt x="1207" y="708"/>
                  </a:lnTo>
                  <a:lnTo>
                    <a:pt x="1204" y="718"/>
                  </a:lnTo>
                  <a:lnTo>
                    <a:pt x="1202" y="727"/>
                  </a:lnTo>
                  <a:lnTo>
                    <a:pt x="1197" y="738"/>
                  </a:lnTo>
                  <a:lnTo>
                    <a:pt x="1195" y="743"/>
                  </a:lnTo>
                  <a:lnTo>
                    <a:pt x="1192" y="745"/>
                  </a:lnTo>
                  <a:lnTo>
                    <a:pt x="1189" y="746"/>
                  </a:lnTo>
                  <a:lnTo>
                    <a:pt x="1184" y="748"/>
                  </a:lnTo>
                  <a:lnTo>
                    <a:pt x="1175" y="746"/>
                  </a:lnTo>
                  <a:lnTo>
                    <a:pt x="1162" y="743"/>
                  </a:lnTo>
                  <a:lnTo>
                    <a:pt x="1154" y="743"/>
                  </a:lnTo>
                  <a:lnTo>
                    <a:pt x="1148" y="744"/>
                  </a:lnTo>
                  <a:lnTo>
                    <a:pt x="1143" y="746"/>
                  </a:lnTo>
                  <a:lnTo>
                    <a:pt x="1138" y="751"/>
                  </a:lnTo>
                  <a:lnTo>
                    <a:pt x="1128" y="761"/>
                  </a:lnTo>
                  <a:lnTo>
                    <a:pt x="1122" y="771"/>
                  </a:lnTo>
                  <a:lnTo>
                    <a:pt x="1118" y="780"/>
                  </a:lnTo>
                  <a:lnTo>
                    <a:pt x="1116" y="786"/>
                  </a:lnTo>
                  <a:lnTo>
                    <a:pt x="1116" y="789"/>
                  </a:lnTo>
                  <a:lnTo>
                    <a:pt x="1118" y="792"/>
                  </a:lnTo>
                  <a:lnTo>
                    <a:pt x="1120" y="794"/>
                  </a:lnTo>
                  <a:lnTo>
                    <a:pt x="1123" y="798"/>
                  </a:lnTo>
                  <a:lnTo>
                    <a:pt x="1132" y="803"/>
                  </a:lnTo>
                  <a:lnTo>
                    <a:pt x="1143" y="811"/>
                  </a:lnTo>
                  <a:lnTo>
                    <a:pt x="1153" y="819"/>
                  </a:lnTo>
                  <a:lnTo>
                    <a:pt x="1163" y="828"/>
                  </a:lnTo>
                  <a:lnTo>
                    <a:pt x="1167" y="833"/>
                  </a:lnTo>
                  <a:lnTo>
                    <a:pt x="1170" y="839"/>
                  </a:lnTo>
                  <a:lnTo>
                    <a:pt x="1172" y="844"/>
                  </a:lnTo>
                  <a:lnTo>
                    <a:pt x="1175" y="849"/>
                  </a:lnTo>
                  <a:lnTo>
                    <a:pt x="1176" y="861"/>
                  </a:lnTo>
                  <a:lnTo>
                    <a:pt x="1177" y="878"/>
                  </a:lnTo>
                  <a:lnTo>
                    <a:pt x="1177" y="888"/>
                  </a:lnTo>
                  <a:lnTo>
                    <a:pt x="1176" y="894"/>
                  </a:lnTo>
                  <a:lnTo>
                    <a:pt x="1175" y="900"/>
                  </a:lnTo>
                  <a:lnTo>
                    <a:pt x="1173" y="903"/>
                  </a:lnTo>
                  <a:lnTo>
                    <a:pt x="1170" y="909"/>
                  </a:lnTo>
                  <a:lnTo>
                    <a:pt x="1165" y="918"/>
                  </a:lnTo>
                  <a:lnTo>
                    <a:pt x="1163" y="921"/>
                  </a:lnTo>
                  <a:lnTo>
                    <a:pt x="1163" y="925"/>
                  </a:lnTo>
                  <a:lnTo>
                    <a:pt x="1164" y="927"/>
                  </a:lnTo>
                  <a:lnTo>
                    <a:pt x="1165" y="929"/>
                  </a:lnTo>
                  <a:lnTo>
                    <a:pt x="1169" y="937"/>
                  </a:lnTo>
                  <a:lnTo>
                    <a:pt x="1172" y="947"/>
                  </a:lnTo>
                  <a:lnTo>
                    <a:pt x="1173" y="954"/>
                  </a:lnTo>
                  <a:lnTo>
                    <a:pt x="1173" y="962"/>
                  </a:lnTo>
                  <a:lnTo>
                    <a:pt x="1172" y="970"/>
                  </a:lnTo>
                  <a:lnTo>
                    <a:pt x="1171" y="977"/>
                  </a:lnTo>
                  <a:lnTo>
                    <a:pt x="1169" y="984"/>
                  </a:lnTo>
                  <a:lnTo>
                    <a:pt x="1166" y="991"/>
                  </a:lnTo>
                  <a:lnTo>
                    <a:pt x="1163" y="997"/>
                  </a:lnTo>
                  <a:lnTo>
                    <a:pt x="1158" y="1001"/>
                  </a:lnTo>
                  <a:lnTo>
                    <a:pt x="1153" y="1004"/>
                  </a:lnTo>
                  <a:lnTo>
                    <a:pt x="1147" y="1008"/>
                  </a:lnTo>
                  <a:lnTo>
                    <a:pt x="1140" y="1010"/>
                  </a:lnTo>
                  <a:lnTo>
                    <a:pt x="1134" y="1013"/>
                  </a:lnTo>
                  <a:lnTo>
                    <a:pt x="1122" y="1015"/>
                  </a:lnTo>
                  <a:lnTo>
                    <a:pt x="1113" y="1019"/>
                  </a:lnTo>
                  <a:lnTo>
                    <a:pt x="1112" y="1021"/>
                  </a:lnTo>
                  <a:lnTo>
                    <a:pt x="1109" y="1022"/>
                  </a:lnTo>
                  <a:lnTo>
                    <a:pt x="1109" y="1025"/>
                  </a:lnTo>
                  <a:lnTo>
                    <a:pt x="1109" y="1027"/>
                  </a:lnTo>
                  <a:lnTo>
                    <a:pt x="1110" y="1032"/>
                  </a:lnTo>
                  <a:lnTo>
                    <a:pt x="1115" y="1035"/>
                  </a:lnTo>
                  <a:lnTo>
                    <a:pt x="1120" y="1040"/>
                  </a:lnTo>
                  <a:lnTo>
                    <a:pt x="1126" y="1045"/>
                  </a:lnTo>
                  <a:lnTo>
                    <a:pt x="1129" y="1052"/>
                  </a:lnTo>
                  <a:lnTo>
                    <a:pt x="1134" y="1061"/>
                  </a:lnTo>
                  <a:lnTo>
                    <a:pt x="1138" y="1071"/>
                  </a:lnTo>
                  <a:lnTo>
                    <a:pt x="1141" y="1079"/>
                  </a:lnTo>
                  <a:lnTo>
                    <a:pt x="1144" y="1082"/>
                  </a:lnTo>
                  <a:lnTo>
                    <a:pt x="1146" y="1084"/>
                  </a:lnTo>
                  <a:lnTo>
                    <a:pt x="1148" y="1085"/>
                  </a:lnTo>
                  <a:lnTo>
                    <a:pt x="1151" y="1086"/>
                  </a:lnTo>
                  <a:lnTo>
                    <a:pt x="1154" y="1085"/>
                  </a:lnTo>
                  <a:lnTo>
                    <a:pt x="1159" y="1084"/>
                  </a:lnTo>
                  <a:lnTo>
                    <a:pt x="1163" y="1080"/>
                  </a:lnTo>
                  <a:lnTo>
                    <a:pt x="1167" y="1073"/>
                  </a:lnTo>
                  <a:lnTo>
                    <a:pt x="1171" y="1063"/>
                  </a:lnTo>
                  <a:lnTo>
                    <a:pt x="1176" y="1051"/>
                  </a:lnTo>
                  <a:lnTo>
                    <a:pt x="1182" y="1040"/>
                  </a:lnTo>
                  <a:lnTo>
                    <a:pt x="1187" y="1032"/>
                  </a:lnTo>
                  <a:lnTo>
                    <a:pt x="1194" y="1027"/>
                  </a:lnTo>
                  <a:lnTo>
                    <a:pt x="1202" y="1025"/>
                  </a:lnTo>
                  <a:lnTo>
                    <a:pt x="1206" y="1023"/>
                  </a:lnTo>
                  <a:lnTo>
                    <a:pt x="1208" y="1023"/>
                  </a:lnTo>
                  <a:lnTo>
                    <a:pt x="1211" y="1025"/>
                  </a:lnTo>
                  <a:lnTo>
                    <a:pt x="1213" y="1026"/>
                  </a:lnTo>
                  <a:lnTo>
                    <a:pt x="1215" y="1032"/>
                  </a:lnTo>
                  <a:lnTo>
                    <a:pt x="1215" y="1041"/>
                  </a:lnTo>
                  <a:lnTo>
                    <a:pt x="1215" y="1054"/>
                  </a:lnTo>
                  <a:lnTo>
                    <a:pt x="1215" y="1069"/>
                  </a:lnTo>
                  <a:lnTo>
                    <a:pt x="1216" y="1077"/>
                  </a:lnTo>
                  <a:lnTo>
                    <a:pt x="1219" y="1083"/>
                  </a:lnTo>
                  <a:lnTo>
                    <a:pt x="1222" y="1088"/>
                  </a:lnTo>
                  <a:lnTo>
                    <a:pt x="1227" y="1092"/>
                  </a:lnTo>
                  <a:lnTo>
                    <a:pt x="1236" y="1099"/>
                  </a:lnTo>
                  <a:lnTo>
                    <a:pt x="1247" y="1103"/>
                  </a:lnTo>
                  <a:lnTo>
                    <a:pt x="1257" y="1105"/>
                  </a:lnTo>
                  <a:lnTo>
                    <a:pt x="1266" y="1109"/>
                  </a:lnTo>
                  <a:lnTo>
                    <a:pt x="1271" y="1110"/>
                  </a:lnTo>
                  <a:lnTo>
                    <a:pt x="1274" y="1113"/>
                  </a:lnTo>
                  <a:lnTo>
                    <a:pt x="1278" y="1115"/>
                  </a:lnTo>
                  <a:lnTo>
                    <a:pt x="1282" y="1118"/>
                  </a:lnTo>
                  <a:lnTo>
                    <a:pt x="1288" y="1129"/>
                  </a:lnTo>
                  <a:lnTo>
                    <a:pt x="1295" y="1145"/>
                  </a:lnTo>
                  <a:lnTo>
                    <a:pt x="1297" y="1153"/>
                  </a:lnTo>
                  <a:lnTo>
                    <a:pt x="1298" y="1161"/>
                  </a:lnTo>
                  <a:lnTo>
                    <a:pt x="1298" y="1168"/>
                  </a:lnTo>
                  <a:lnTo>
                    <a:pt x="1297" y="1174"/>
                  </a:lnTo>
                  <a:lnTo>
                    <a:pt x="1295" y="1179"/>
                  </a:lnTo>
                  <a:lnTo>
                    <a:pt x="1293" y="1184"/>
                  </a:lnTo>
                  <a:lnTo>
                    <a:pt x="1293" y="1187"/>
                  </a:lnTo>
                  <a:lnTo>
                    <a:pt x="1295" y="1192"/>
                  </a:lnTo>
                  <a:lnTo>
                    <a:pt x="1298" y="1199"/>
                  </a:lnTo>
                  <a:lnTo>
                    <a:pt x="1304" y="1206"/>
                  </a:lnTo>
                  <a:lnTo>
                    <a:pt x="1307" y="1210"/>
                  </a:lnTo>
                  <a:lnTo>
                    <a:pt x="1308" y="1214"/>
                  </a:lnTo>
                  <a:lnTo>
                    <a:pt x="1309" y="1217"/>
                  </a:lnTo>
                  <a:lnTo>
                    <a:pt x="1310" y="1221"/>
                  </a:lnTo>
                  <a:lnTo>
                    <a:pt x="1309" y="1230"/>
                  </a:lnTo>
                  <a:lnTo>
                    <a:pt x="1308" y="1241"/>
                  </a:lnTo>
                  <a:lnTo>
                    <a:pt x="1307" y="1246"/>
                  </a:lnTo>
                  <a:lnTo>
                    <a:pt x="1308" y="1249"/>
                  </a:lnTo>
                  <a:lnTo>
                    <a:pt x="1310" y="1252"/>
                  </a:lnTo>
                  <a:lnTo>
                    <a:pt x="1313" y="1254"/>
                  </a:lnTo>
                  <a:lnTo>
                    <a:pt x="1315" y="1254"/>
                  </a:lnTo>
                  <a:lnTo>
                    <a:pt x="1318" y="1254"/>
                  </a:lnTo>
                  <a:lnTo>
                    <a:pt x="1322" y="1253"/>
                  </a:lnTo>
                  <a:lnTo>
                    <a:pt x="1326" y="1252"/>
                  </a:lnTo>
                  <a:lnTo>
                    <a:pt x="1333" y="1247"/>
                  </a:lnTo>
                  <a:lnTo>
                    <a:pt x="1340" y="1242"/>
                  </a:lnTo>
                  <a:lnTo>
                    <a:pt x="1347" y="1235"/>
                  </a:lnTo>
                  <a:lnTo>
                    <a:pt x="1352" y="1229"/>
                  </a:lnTo>
                  <a:lnTo>
                    <a:pt x="1356" y="1223"/>
                  </a:lnTo>
                  <a:lnTo>
                    <a:pt x="1360" y="1220"/>
                  </a:lnTo>
                  <a:lnTo>
                    <a:pt x="1361" y="1220"/>
                  </a:lnTo>
                  <a:lnTo>
                    <a:pt x="1364" y="1221"/>
                  </a:lnTo>
                  <a:lnTo>
                    <a:pt x="1366" y="1222"/>
                  </a:lnTo>
                  <a:lnTo>
                    <a:pt x="1368" y="1224"/>
                  </a:lnTo>
                  <a:lnTo>
                    <a:pt x="1372" y="1229"/>
                  </a:lnTo>
                  <a:lnTo>
                    <a:pt x="1374" y="1234"/>
                  </a:lnTo>
                  <a:lnTo>
                    <a:pt x="1376" y="1239"/>
                  </a:lnTo>
                  <a:lnTo>
                    <a:pt x="1378" y="1244"/>
                  </a:lnTo>
                  <a:lnTo>
                    <a:pt x="1380" y="1259"/>
                  </a:lnTo>
                  <a:lnTo>
                    <a:pt x="1381" y="1274"/>
                  </a:lnTo>
                  <a:lnTo>
                    <a:pt x="1383" y="1291"/>
                  </a:lnTo>
                  <a:lnTo>
                    <a:pt x="1385" y="1305"/>
                  </a:lnTo>
                  <a:lnTo>
                    <a:pt x="1386" y="1311"/>
                  </a:lnTo>
                  <a:lnTo>
                    <a:pt x="1390" y="1317"/>
                  </a:lnTo>
                  <a:lnTo>
                    <a:pt x="1393" y="1323"/>
                  </a:lnTo>
                  <a:lnTo>
                    <a:pt x="1398" y="1328"/>
                  </a:lnTo>
                  <a:lnTo>
                    <a:pt x="1409" y="1336"/>
                  </a:lnTo>
                  <a:lnTo>
                    <a:pt x="1418" y="1340"/>
                  </a:lnTo>
                  <a:lnTo>
                    <a:pt x="1424" y="1343"/>
                  </a:lnTo>
                  <a:lnTo>
                    <a:pt x="1428" y="1345"/>
                  </a:lnTo>
                  <a:lnTo>
                    <a:pt x="1431" y="1349"/>
                  </a:lnTo>
                  <a:lnTo>
                    <a:pt x="1434" y="1354"/>
                  </a:lnTo>
                  <a:lnTo>
                    <a:pt x="1442" y="1362"/>
                  </a:lnTo>
                  <a:lnTo>
                    <a:pt x="1450" y="1370"/>
                  </a:lnTo>
                  <a:lnTo>
                    <a:pt x="1453" y="1374"/>
                  </a:lnTo>
                  <a:lnTo>
                    <a:pt x="1454" y="1379"/>
                  </a:lnTo>
                  <a:lnTo>
                    <a:pt x="1454" y="1384"/>
                  </a:lnTo>
                  <a:lnTo>
                    <a:pt x="1453" y="1388"/>
                  </a:lnTo>
                  <a:lnTo>
                    <a:pt x="1447" y="1399"/>
                  </a:lnTo>
                  <a:lnTo>
                    <a:pt x="1441" y="1410"/>
                  </a:lnTo>
                  <a:lnTo>
                    <a:pt x="1435" y="1422"/>
                  </a:lnTo>
                  <a:lnTo>
                    <a:pt x="1431" y="1435"/>
                  </a:lnTo>
                  <a:lnTo>
                    <a:pt x="1429" y="1449"/>
                  </a:lnTo>
                  <a:lnTo>
                    <a:pt x="1428" y="1461"/>
                  </a:lnTo>
                  <a:lnTo>
                    <a:pt x="1429" y="1467"/>
                  </a:lnTo>
                  <a:lnTo>
                    <a:pt x="1430" y="1473"/>
                  </a:lnTo>
                  <a:lnTo>
                    <a:pt x="1431" y="1480"/>
                  </a:lnTo>
                  <a:lnTo>
                    <a:pt x="1434" y="1486"/>
                  </a:lnTo>
                  <a:lnTo>
                    <a:pt x="1440" y="1496"/>
                  </a:lnTo>
                  <a:lnTo>
                    <a:pt x="1446" y="1505"/>
                  </a:lnTo>
                  <a:lnTo>
                    <a:pt x="1448" y="1508"/>
                  </a:lnTo>
                  <a:lnTo>
                    <a:pt x="1449" y="1511"/>
                  </a:lnTo>
                  <a:lnTo>
                    <a:pt x="1450" y="1514"/>
                  </a:lnTo>
                  <a:lnTo>
                    <a:pt x="1450" y="1517"/>
                  </a:lnTo>
                  <a:lnTo>
                    <a:pt x="1449" y="1519"/>
                  </a:lnTo>
                  <a:lnTo>
                    <a:pt x="1448" y="1521"/>
                  </a:lnTo>
                  <a:lnTo>
                    <a:pt x="1446" y="1524"/>
                  </a:lnTo>
                  <a:lnTo>
                    <a:pt x="1442" y="1526"/>
                  </a:lnTo>
                  <a:lnTo>
                    <a:pt x="1440" y="1527"/>
                  </a:lnTo>
                  <a:lnTo>
                    <a:pt x="1439" y="1531"/>
                  </a:lnTo>
                  <a:lnTo>
                    <a:pt x="1437" y="1533"/>
                  </a:lnTo>
                  <a:lnTo>
                    <a:pt x="1436" y="1537"/>
                  </a:lnTo>
                  <a:lnTo>
                    <a:pt x="1435" y="1539"/>
                  </a:lnTo>
                  <a:lnTo>
                    <a:pt x="1434" y="1542"/>
                  </a:lnTo>
                  <a:lnTo>
                    <a:pt x="1431" y="1543"/>
                  </a:lnTo>
                  <a:lnTo>
                    <a:pt x="1428" y="1544"/>
                  </a:lnTo>
                  <a:lnTo>
                    <a:pt x="1419" y="1545"/>
                  </a:lnTo>
                  <a:lnTo>
                    <a:pt x="1415" y="1549"/>
                  </a:lnTo>
                  <a:lnTo>
                    <a:pt x="1412" y="1551"/>
                  </a:lnTo>
                  <a:lnTo>
                    <a:pt x="1411" y="1553"/>
                  </a:lnTo>
                  <a:lnTo>
                    <a:pt x="1411" y="1557"/>
                  </a:lnTo>
                  <a:lnTo>
                    <a:pt x="1411" y="1559"/>
                  </a:lnTo>
                  <a:lnTo>
                    <a:pt x="1414" y="1563"/>
                  </a:lnTo>
                  <a:lnTo>
                    <a:pt x="1417" y="1564"/>
                  </a:lnTo>
                  <a:lnTo>
                    <a:pt x="1421" y="1565"/>
                  </a:lnTo>
                  <a:lnTo>
                    <a:pt x="1424" y="1565"/>
                  </a:lnTo>
                  <a:lnTo>
                    <a:pt x="1428" y="1567"/>
                  </a:lnTo>
                  <a:lnTo>
                    <a:pt x="1430" y="1568"/>
                  </a:lnTo>
                  <a:lnTo>
                    <a:pt x="1433" y="1570"/>
                  </a:lnTo>
                  <a:lnTo>
                    <a:pt x="1434" y="1574"/>
                  </a:lnTo>
                  <a:lnTo>
                    <a:pt x="1435" y="1587"/>
                  </a:lnTo>
                  <a:lnTo>
                    <a:pt x="1436" y="1607"/>
                  </a:lnTo>
                  <a:lnTo>
                    <a:pt x="1436" y="1612"/>
                  </a:lnTo>
                  <a:lnTo>
                    <a:pt x="1436" y="1615"/>
                  </a:lnTo>
                  <a:lnTo>
                    <a:pt x="1435" y="1616"/>
                  </a:lnTo>
                  <a:lnTo>
                    <a:pt x="1434" y="1618"/>
                  </a:lnTo>
                  <a:lnTo>
                    <a:pt x="1421" y="1624"/>
                  </a:lnTo>
                  <a:lnTo>
                    <a:pt x="1408" y="1631"/>
                  </a:lnTo>
                  <a:lnTo>
                    <a:pt x="1405" y="1636"/>
                  </a:lnTo>
                  <a:lnTo>
                    <a:pt x="1403" y="1640"/>
                  </a:lnTo>
                  <a:lnTo>
                    <a:pt x="1400" y="1647"/>
                  </a:lnTo>
                  <a:lnTo>
                    <a:pt x="1399" y="1655"/>
                  </a:lnTo>
                  <a:lnTo>
                    <a:pt x="1396" y="1669"/>
                  </a:lnTo>
                  <a:lnTo>
                    <a:pt x="1391" y="1682"/>
                  </a:lnTo>
                  <a:lnTo>
                    <a:pt x="1385" y="1694"/>
                  </a:lnTo>
                  <a:lnTo>
                    <a:pt x="1380" y="1707"/>
                  </a:lnTo>
                  <a:lnTo>
                    <a:pt x="1379" y="1714"/>
                  </a:lnTo>
                  <a:lnTo>
                    <a:pt x="1378" y="1721"/>
                  </a:lnTo>
                  <a:lnTo>
                    <a:pt x="1378" y="1728"/>
                  </a:lnTo>
                  <a:lnTo>
                    <a:pt x="1378" y="1734"/>
                  </a:lnTo>
                  <a:lnTo>
                    <a:pt x="1378" y="1740"/>
                  </a:lnTo>
                  <a:lnTo>
                    <a:pt x="1377" y="1745"/>
                  </a:lnTo>
                  <a:lnTo>
                    <a:pt x="1373" y="1747"/>
                  </a:lnTo>
                  <a:lnTo>
                    <a:pt x="1370" y="1748"/>
                  </a:lnTo>
                  <a:lnTo>
                    <a:pt x="1359" y="1750"/>
                  </a:lnTo>
                  <a:lnTo>
                    <a:pt x="1349" y="1751"/>
                  </a:lnTo>
                  <a:lnTo>
                    <a:pt x="1339" y="1752"/>
                  </a:lnTo>
                  <a:lnTo>
                    <a:pt x="1328" y="1753"/>
                  </a:lnTo>
                  <a:lnTo>
                    <a:pt x="1323" y="1753"/>
                  </a:lnTo>
                  <a:lnTo>
                    <a:pt x="1318" y="1752"/>
                  </a:lnTo>
                  <a:lnTo>
                    <a:pt x="1315" y="1750"/>
                  </a:lnTo>
                  <a:lnTo>
                    <a:pt x="1313" y="1747"/>
                  </a:lnTo>
                  <a:lnTo>
                    <a:pt x="1309" y="1740"/>
                  </a:lnTo>
                  <a:lnTo>
                    <a:pt x="1305" y="1734"/>
                  </a:lnTo>
                  <a:lnTo>
                    <a:pt x="1302" y="1732"/>
                  </a:lnTo>
                  <a:lnTo>
                    <a:pt x="1298" y="1731"/>
                  </a:lnTo>
                  <a:lnTo>
                    <a:pt x="1292" y="1729"/>
                  </a:lnTo>
                  <a:lnTo>
                    <a:pt x="1286" y="1728"/>
                  </a:lnTo>
                  <a:lnTo>
                    <a:pt x="1279" y="1728"/>
                  </a:lnTo>
                  <a:lnTo>
                    <a:pt x="1273" y="1729"/>
                  </a:lnTo>
                  <a:lnTo>
                    <a:pt x="1269" y="1731"/>
                  </a:lnTo>
                  <a:lnTo>
                    <a:pt x="1263" y="1733"/>
                  </a:lnTo>
                  <a:lnTo>
                    <a:pt x="1254" y="1738"/>
                  </a:lnTo>
                  <a:lnTo>
                    <a:pt x="1247" y="1739"/>
                  </a:lnTo>
                  <a:lnTo>
                    <a:pt x="1245" y="1738"/>
                  </a:lnTo>
                  <a:lnTo>
                    <a:pt x="1244" y="1737"/>
                  </a:lnTo>
                  <a:lnTo>
                    <a:pt x="1242" y="1734"/>
                  </a:lnTo>
                  <a:lnTo>
                    <a:pt x="1241" y="1731"/>
                  </a:lnTo>
                  <a:lnTo>
                    <a:pt x="1241" y="1722"/>
                  </a:lnTo>
                  <a:lnTo>
                    <a:pt x="1242" y="1712"/>
                  </a:lnTo>
                  <a:lnTo>
                    <a:pt x="1245" y="1700"/>
                  </a:lnTo>
                  <a:lnTo>
                    <a:pt x="1248" y="1687"/>
                  </a:lnTo>
                  <a:lnTo>
                    <a:pt x="1250" y="1671"/>
                  </a:lnTo>
                  <a:lnTo>
                    <a:pt x="1251" y="1651"/>
                  </a:lnTo>
                  <a:lnTo>
                    <a:pt x="1250" y="1641"/>
                  </a:lnTo>
                  <a:lnTo>
                    <a:pt x="1247" y="1632"/>
                  </a:lnTo>
                  <a:lnTo>
                    <a:pt x="1244" y="1626"/>
                  </a:lnTo>
                  <a:lnTo>
                    <a:pt x="1240" y="1620"/>
                  </a:lnTo>
                  <a:lnTo>
                    <a:pt x="1235" y="1618"/>
                  </a:lnTo>
                  <a:lnTo>
                    <a:pt x="1230" y="1616"/>
                  </a:lnTo>
                  <a:lnTo>
                    <a:pt x="1226" y="1616"/>
                  </a:lnTo>
                  <a:lnTo>
                    <a:pt x="1221" y="1619"/>
                  </a:lnTo>
                  <a:lnTo>
                    <a:pt x="1217" y="1624"/>
                  </a:lnTo>
                  <a:lnTo>
                    <a:pt x="1216" y="1628"/>
                  </a:lnTo>
                  <a:lnTo>
                    <a:pt x="1215" y="1634"/>
                  </a:lnTo>
                  <a:lnTo>
                    <a:pt x="1216" y="1640"/>
                  </a:lnTo>
                  <a:lnTo>
                    <a:pt x="1219" y="1653"/>
                  </a:lnTo>
                  <a:lnTo>
                    <a:pt x="1222" y="1665"/>
                  </a:lnTo>
                  <a:lnTo>
                    <a:pt x="1222" y="1671"/>
                  </a:lnTo>
                  <a:lnTo>
                    <a:pt x="1220" y="1676"/>
                  </a:lnTo>
                  <a:lnTo>
                    <a:pt x="1216" y="1681"/>
                  </a:lnTo>
                  <a:lnTo>
                    <a:pt x="1211" y="1684"/>
                  </a:lnTo>
                  <a:lnTo>
                    <a:pt x="1206" y="1688"/>
                  </a:lnTo>
                  <a:lnTo>
                    <a:pt x="1201" y="1690"/>
                  </a:lnTo>
                  <a:lnTo>
                    <a:pt x="1195" y="1691"/>
                  </a:lnTo>
                  <a:lnTo>
                    <a:pt x="1190" y="1690"/>
                  </a:lnTo>
                  <a:lnTo>
                    <a:pt x="1185" y="1689"/>
                  </a:lnTo>
                  <a:lnTo>
                    <a:pt x="1182" y="1687"/>
                  </a:lnTo>
                  <a:lnTo>
                    <a:pt x="1179" y="1684"/>
                  </a:lnTo>
                  <a:lnTo>
                    <a:pt x="1178" y="1681"/>
                  </a:lnTo>
                  <a:lnTo>
                    <a:pt x="1177" y="1677"/>
                  </a:lnTo>
                  <a:lnTo>
                    <a:pt x="1177" y="1672"/>
                  </a:lnTo>
                  <a:lnTo>
                    <a:pt x="1178" y="1668"/>
                  </a:lnTo>
                  <a:lnTo>
                    <a:pt x="1179" y="1662"/>
                  </a:lnTo>
                  <a:lnTo>
                    <a:pt x="1183" y="1652"/>
                  </a:lnTo>
                  <a:lnTo>
                    <a:pt x="1184" y="1643"/>
                  </a:lnTo>
                  <a:lnTo>
                    <a:pt x="1183" y="1633"/>
                  </a:lnTo>
                  <a:lnTo>
                    <a:pt x="1178" y="1620"/>
                  </a:lnTo>
                  <a:lnTo>
                    <a:pt x="1177" y="1612"/>
                  </a:lnTo>
                  <a:lnTo>
                    <a:pt x="1176" y="1605"/>
                  </a:lnTo>
                  <a:lnTo>
                    <a:pt x="1176" y="1599"/>
                  </a:lnTo>
                  <a:lnTo>
                    <a:pt x="1177" y="1593"/>
                  </a:lnTo>
                  <a:lnTo>
                    <a:pt x="1181" y="1583"/>
                  </a:lnTo>
                  <a:lnTo>
                    <a:pt x="1185" y="1574"/>
                  </a:lnTo>
                  <a:lnTo>
                    <a:pt x="1189" y="1563"/>
                  </a:lnTo>
                  <a:lnTo>
                    <a:pt x="1190" y="1552"/>
                  </a:lnTo>
                  <a:lnTo>
                    <a:pt x="1189" y="1548"/>
                  </a:lnTo>
                  <a:lnTo>
                    <a:pt x="1188" y="1544"/>
                  </a:lnTo>
                  <a:lnTo>
                    <a:pt x="1184" y="1543"/>
                  </a:lnTo>
                  <a:lnTo>
                    <a:pt x="1178" y="1542"/>
                  </a:lnTo>
                  <a:lnTo>
                    <a:pt x="1166" y="1543"/>
                  </a:lnTo>
                  <a:lnTo>
                    <a:pt x="1154" y="1546"/>
                  </a:lnTo>
                  <a:lnTo>
                    <a:pt x="1146" y="1550"/>
                  </a:lnTo>
                  <a:lnTo>
                    <a:pt x="1141" y="1552"/>
                  </a:lnTo>
                  <a:lnTo>
                    <a:pt x="1137" y="1552"/>
                  </a:lnTo>
                  <a:lnTo>
                    <a:pt x="1129" y="1549"/>
                  </a:lnTo>
                  <a:lnTo>
                    <a:pt x="1120" y="1545"/>
                  </a:lnTo>
                  <a:lnTo>
                    <a:pt x="1114" y="1543"/>
                  </a:lnTo>
                  <a:lnTo>
                    <a:pt x="1112" y="1542"/>
                  </a:lnTo>
                  <a:lnTo>
                    <a:pt x="1110" y="1539"/>
                  </a:lnTo>
                  <a:lnTo>
                    <a:pt x="1109" y="1537"/>
                  </a:lnTo>
                  <a:lnTo>
                    <a:pt x="1108" y="1533"/>
                  </a:lnTo>
                  <a:lnTo>
                    <a:pt x="1103" y="1517"/>
                  </a:lnTo>
                  <a:lnTo>
                    <a:pt x="1101" y="1500"/>
                  </a:lnTo>
                  <a:lnTo>
                    <a:pt x="1102" y="1488"/>
                  </a:lnTo>
                  <a:lnTo>
                    <a:pt x="1102" y="1470"/>
                  </a:lnTo>
                  <a:lnTo>
                    <a:pt x="1100" y="1455"/>
                  </a:lnTo>
                  <a:lnTo>
                    <a:pt x="1096" y="1435"/>
                  </a:lnTo>
                  <a:lnTo>
                    <a:pt x="1091" y="1412"/>
                  </a:lnTo>
                  <a:lnTo>
                    <a:pt x="1085" y="1392"/>
                  </a:lnTo>
                  <a:lnTo>
                    <a:pt x="1081" y="1378"/>
                  </a:lnTo>
                  <a:lnTo>
                    <a:pt x="1078" y="1370"/>
                  </a:lnTo>
                  <a:lnTo>
                    <a:pt x="1076" y="1369"/>
                  </a:lnTo>
                  <a:lnTo>
                    <a:pt x="1075" y="1369"/>
                  </a:lnTo>
                  <a:lnTo>
                    <a:pt x="1071" y="1372"/>
                  </a:lnTo>
                  <a:lnTo>
                    <a:pt x="1068" y="1374"/>
                  </a:lnTo>
                  <a:lnTo>
                    <a:pt x="1063" y="1376"/>
                  </a:lnTo>
                  <a:lnTo>
                    <a:pt x="1059" y="1379"/>
                  </a:lnTo>
                  <a:lnTo>
                    <a:pt x="1055" y="1382"/>
                  </a:lnTo>
                  <a:lnTo>
                    <a:pt x="1051" y="1382"/>
                  </a:lnTo>
                  <a:lnTo>
                    <a:pt x="1049" y="1380"/>
                  </a:lnTo>
                  <a:lnTo>
                    <a:pt x="1045" y="1378"/>
                  </a:lnTo>
                  <a:lnTo>
                    <a:pt x="1039" y="1372"/>
                  </a:lnTo>
                  <a:lnTo>
                    <a:pt x="1032" y="1367"/>
                  </a:lnTo>
                  <a:lnTo>
                    <a:pt x="1022" y="1362"/>
                  </a:lnTo>
                  <a:lnTo>
                    <a:pt x="1011" y="1359"/>
                  </a:lnTo>
                  <a:lnTo>
                    <a:pt x="1002" y="1359"/>
                  </a:lnTo>
                  <a:lnTo>
                    <a:pt x="994" y="1360"/>
                  </a:lnTo>
                  <a:lnTo>
                    <a:pt x="984" y="1362"/>
                  </a:lnTo>
                  <a:lnTo>
                    <a:pt x="975" y="1366"/>
                  </a:lnTo>
                  <a:lnTo>
                    <a:pt x="957" y="1374"/>
                  </a:lnTo>
                  <a:lnTo>
                    <a:pt x="943" y="1384"/>
                  </a:lnTo>
                  <a:lnTo>
                    <a:pt x="936" y="1387"/>
                  </a:lnTo>
                  <a:lnTo>
                    <a:pt x="929" y="1389"/>
                  </a:lnTo>
                  <a:lnTo>
                    <a:pt x="921" y="1391"/>
                  </a:lnTo>
                  <a:lnTo>
                    <a:pt x="915" y="1389"/>
                  </a:lnTo>
                  <a:lnTo>
                    <a:pt x="908" y="1389"/>
                  </a:lnTo>
                  <a:lnTo>
                    <a:pt x="904" y="1387"/>
                  </a:lnTo>
                  <a:lnTo>
                    <a:pt x="899" y="1384"/>
                  </a:lnTo>
                  <a:lnTo>
                    <a:pt x="895" y="1380"/>
                  </a:lnTo>
                  <a:lnTo>
                    <a:pt x="892" y="1369"/>
                  </a:lnTo>
                  <a:lnTo>
                    <a:pt x="889" y="1354"/>
                  </a:lnTo>
                  <a:lnTo>
                    <a:pt x="887" y="1338"/>
                  </a:lnTo>
                  <a:lnTo>
                    <a:pt x="886" y="1322"/>
                  </a:lnTo>
                  <a:lnTo>
                    <a:pt x="885" y="1315"/>
                  </a:lnTo>
                  <a:lnTo>
                    <a:pt x="882" y="1311"/>
                  </a:lnTo>
                  <a:lnTo>
                    <a:pt x="880" y="1309"/>
                  </a:lnTo>
                  <a:lnTo>
                    <a:pt x="876" y="1307"/>
                  </a:lnTo>
                  <a:lnTo>
                    <a:pt x="873" y="1307"/>
                  </a:lnTo>
                  <a:lnTo>
                    <a:pt x="869" y="1309"/>
                  </a:lnTo>
                  <a:lnTo>
                    <a:pt x="866" y="1311"/>
                  </a:lnTo>
                  <a:lnTo>
                    <a:pt x="862" y="1313"/>
                  </a:lnTo>
                  <a:lnTo>
                    <a:pt x="856" y="1318"/>
                  </a:lnTo>
                  <a:lnTo>
                    <a:pt x="850" y="1321"/>
                  </a:lnTo>
                  <a:lnTo>
                    <a:pt x="842" y="1322"/>
                  </a:lnTo>
                  <a:lnTo>
                    <a:pt x="832" y="1322"/>
                  </a:lnTo>
                  <a:lnTo>
                    <a:pt x="823" y="1321"/>
                  </a:lnTo>
                  <a:lnTo>
                    <a:pt x="816" y="1318"/>
                  </a:lnTo>
                  <a:lnTo>
                    <a:pt x="811" y="1313"/>
                  </a:lnTo>
                  <a:lnTo>
                    <a:pt x="807" y="1307"/>
                  </a:lnTo>
                  <a:lnTo>
                    <a:pt x="805" y="1305"/>
                  </a:lnTo>
                  <a:lnTo>
                    <a:pt x="803" y="1303"/>
                  </a:lnTo>
                  <a:lnTo>
                    <a:pt x="800" y="1302"/>
                  </a:lnTo>
                  <a:lnTo>
                    <a:pt x="798" y="1300"/>
                  </a:lnTo>
                  <a:lnTo>
                    <a:pt x="792" y="1302"/>
                  </a:lnTo>
                  <a:lnTo>
                    <a:pt x="784" y="1306"/>
                  </a:lnTo>
                  <a:lnTo>
                    <a:pt x="773" y="1312"/>
                  </a:lnTo>
                  <a:lnTo>
                    <a:pt x="762" y="1318"/>
                  </a:lnTo>
                  <a:lnTo>
                    <a:pt x="753" y="1325"/>
                  </a:lnTo>
                  <a:lnTo>
                    <a:pt x="743" y="1331"/>
                  </a:lnTo>
                  <a:lnTo>
                    <a:pt x="736" y="1336"/>
                  </a:lnTo>
                  <a:lnTo>
                    <a:pt x="732" y="1342"/>
                  </a:lnTo>
                  <a:lnTo>
                    <a:pt x="731" y="1344"/>
                  </a:lnTo>
                  <a:lnTo>
                    <a:pt x="731" y="1347"/>
                  </a:lnTo>
                  <a:lnTo>
                    <a:pt x="732" y="1350"/>
                  </a:lnTo>
                  <a:lnTo>
                    <a:pt x="734" y="1354"/>
                  </a:lnTo>
                  <a:lnTo>
                    <a:pt x="736" y="1367"/>
                  </a:lnTo>
                  <a:lnTo>
                    <a:pt x="738" y="1384"/>
                  </a:lnTo>
                  <a:lnTo>
                    <a:pt x="740" y="1388"/>
                  </a:lnTo>
                  <a:lnTo>
                    <a:pt x="741" y="1392"/>
                  </a:lnTo>
                  <a:lnTo>
                    <a:pt x="743" y="1395"/>
                  </a:lnTo>
                  <a:lnTo>
                    <a:pt x="747" y="1399"/>
                  </a:lnTo>
                  <a:lnTo>
                    <a:pt x="753" y="1406"/>
                  </a:lnTo>
                  <a:lnTo>
                    <a:pt x="761" y="1413"/>
                  </a:lnTo>
                  <a:lnTo>
                    <a:pt x="764" y="1418"/>
                  </a:lnTo>
                  <a:lnTo>
                    <a:pt x="766" y="1422"/>
                  </a:lnTo>
                  <a:lnTo>
                    <a:pt x="767" y="1425"/>
                  </a:lnTo>
                  <a:lnTo>
                    <a:pt x="764" y="1429"/>
                  </a:lnTo>
                  <a:lnTo>
                    <a:pt x="762" y="1432"/>
                  </a:lnTo>
                  <a:lnTo>
                    <a:pt x="759" y="1436"/>
                  </a:lnTo>
                  <a:lnTo>
                    <a:pt x="754" y="1439"/>
                  </a:lnTo>
                  <a:lnTo>
                    <a:pt x="748" y="1442"/>
                  </a:lnTo>
                  <a:lnTo>
                    <a:pt x="735" y="1449"/>
                  </a:lnTo>
                  <a:lnTo>
                    <a:pt x="723" y="1456"/>
                  </a:lnTo>
                  <a:lnTo>
                    <a:pt x="711" y="1464"/>
                  </a:lnTo>
                  <a:lnTo>
                    <a:pt x="700" y="1473"/>
                  </a:lnTo>
                  <a:lnTo>
                    <a:pt x="696" y="1476"/>
                  </a:lnTo>
                  <a:lnTo>
                    <a:pt x="692" y="1479"/>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26" name="广西">
              <a:extLst>
                <a:ext uri="{FF2B5EF4-FFF2-40B4-BE49-F238E27FC236}">
                  <a16:creationId xmlns="" xmlns:a16="http://schemas.microsoft.com/office/drawing/2014/main" id="{14716917-AA9A-4B63-A153-8D0A5645FB48}"/>
                </a:ext>
              </a:extLst>
            </p:cNvPr>
            <p:cNvSpPr>
              <a:spLocks/>
            </p:cNvSpPr>
            <p:nvPr/>
          </p:nvSpPr>
          <p:spPr bwMode="auto">
            <a:xfrm>
              <a:off x="6038725" y="4828215"/>
              <a:ext cx="811809" cy="586849"/>
            </a:xfrm>
            <a:custGeom>
              <a:avLst/>
              <a:gdLst>
                <a:gd name="T0" fmla="*/ 1018 w 2980"/>
                <a:gd name="T1" fmla="*/ 1986 h 2145"/>
                <a:gd name="T2" fmla="*/ 879 w 2980"/>
                <a:gd name="T3" fmla="*/ 1879 h 2145"/>
                <a:gd name="T4" fmla="*/ 786 w 2980"/>
                <a:gd name="T5" fmla="*/ 1722 h 2145"/>
                <a:gd name="T6" fmla="*/ 867 w 2980"/>
                <a:gd name="T7" fmla="*/ 1563 h 2145"/>
                <a:gd name="T8" fmla="*/ 768 w 2980"/>
                <a:gd name="T9" fmla="*/ 1472 h 2145"/>
                <a:gd name="T10" fmla="*/ 558 w 2980"/>
                <a:gd name="T11" fmla="*/ 1450 h 2145"/>
                <a:gd name="T12" fmla="*/ 427 w 2980"/>
                <a:gd name="T13" fmla="*/ 1403 h 2145"/>
                <a:gd name="T14" fmla="*/ 413 w 2980"/>
                <a:gd name="T15" fmla="*/ 1291 h 2145"/>
                <a:gd name="T16" fmla="*/ 499 w 2980"/>
                <a:gd name="T17" fmla="*/ 1229 h 2145"/>
                <a:gd name="T18" fmla="*/ 602 w 2980"/>
                <a:gd name="T19" fmla="*/ 1225 h 2145"/>
                <a:gd name="T20" fmla="*/ 617 w 2980"/>
                <a:gd name="T21" fmla="*/ 976 h 2145"/>
                <a:gd name="T22" fmla="*/ 500 w 2980"/>
                <a:gd name="T23" fmla="*/ 983 h 2145"/>
                <a:gd name="T24" fmla="*/ 408 w 2980"/>
                <a:gd name="T25" fmla="*/ 940 h 2145"/>
                <a:gd name="T26" fmla="*/ 340 w 2980"/>
                <a:gd name="T27" fmla="*/ 955 h 2145"/>
                <a:gd name="T28" fmla="*/ 269 w 2980"/>
                <a:gd name="T29" fmla="*/ 871 h 2145"/>
                <a:gd name="T30" fmla="*/ 112 w 2980"/>
                <a:gd name="T31" fmla="*/ 783 h 2145"/>
                <a:gd name="T32" fmla="*/ 19 w 2980"/>
                <a:gd name="T33" fmla="*/ 776 h 2145"/>
                <a:gd name="T34" fmla="*/ 86 w 2980"/>
                <a:gd name="T35" fmla="*/ 708 h 2145"/>
                <a:gd name="T36" fmla="*/ 220 w 2980"/>
                <a:gd name="T37" fmla="*/ 624 h 2145"/>
                <a:gd name="T38" fmla="*/ 353 w 2980"/>
                <a:gd name="T39" fmla="*/ 589 h 2145"/>
                <a:gd name="T40" fmla="*/ 491 w 2980"/>
                <a:gd name="T41" fmla="*/ 669 h 2145"/>
                <a:gd name="T42" fmla="*/ 641 w 2980"/>
                <a:gd name="T43" fmla="*/ 694 h 2145"/>
                <a:gd name="T44" fmla="*/ 757 w 2980"/>
                <a:gd name="T45" fmla="*/ 584 h 2145"/>
                <a:gd name="T46" fmla="*/ 980 w 2980"/>
                <a:gd name="T47" fmla="*/ 480 h 2145"/>
                <a:gd name="T48" fmla="*/ 1012 w 2980"/>
                <a:gd name="T49" fmla="*/ 374 h 2145"/>
                <a:gd name="T50" fmla="*/ 1129 w 2980"/>
                <a:gd name="T51" fmla="*/ 416 h 2145"/>
                <a:gd name="T52" fmla="*/ 1255 w 2980"/>
                <a:gd name="T53" fmla="*/ 458 h 2145"/>
                <a:gd name="T54" fmla="*/ 1328 w 2980"/>
                <a:gd name="T55" fmla="*/ 538 h 2145"/>
                <a:gd name="T56" fmla="*/ 1471 w 2980"/>
                <a:gd name="T57" fmla="*/ 401 h 2145"/>
                <a:gd name="T58" fmla="*/ 1613 w 2980"/>
                <a:gd name="T59" fmla="*/ 444 h 2145"/>
                <a:gd name="T60" fmla="*/ 1670 w 2980"/>
                <a:gd name="T61" fmla="*/ 331 h 2145"/>
                <a:gd name="T62" fmla="*/ 1796 w 2980"/>
                <a:gd name="T63" fmla="*/ 346 h 2145"/>
                <a:gd name="T64" fmla="*/ 1784 w 2980"/>
                <a:gd name="T65" fmla="*/ 261 h 2145"/>
                <a:gd name="T66" fmla="*/ 1935 w 2980"/>
                <a:gd name="T67" fmla="*/ 224 h 2145"/>
                <a:gd name="T68" fmla="*/ 2060 w 2980"/>
                <a:gd name="T69" fmla="*/ 189 h 2145"/>
                <a:gd name="T70" fmla="*/ 2121 w 2980"/>
                <a:gd name="T71" fmla="*/ 149 h 2145"/>
                <a:gd name="T72" fmla="*/ 2240 w 2980"/>
                <a:gd name="T73" fmla="*/ 155 h 2145"/>
                <a:gd name="T74" fmla="*/ 2370 w 2980"/>
                <a:gd name="T75" fmla="*/ 78 h 2145"/>
                <a:gd name="T76" fmla="*/ 2533 w 2980"/>
                <a:gd name="T77" fmla="*/ 1 h 2145"/>
                <a:gd name="T78" fmla="*/ 2634 w 2980"/>
                <a:gd name="T79" fmla="*/ 171 h 2145"/>
                <a:gd name="T80" fmla="*/ 2735 w 2980"/>
                <a:gd name="T81" fmla="*/ 231 h 2145"/>
                <a:gd name="T82" fmla="*/ 2668 w 2980"/>
                <a:gd name="T83" fmla="*/ 413 h 2145"/>
                <a:gd name="T84" fmla="*/ 2569 w 2980"/>
                <a:gd name="T85" fmla="*/ 637 h 2145"/>
                <a:gd name="T86" fmla="*/ 2713 w 2980"/>
                <a:gd name="T87" fmla="*/ 544 h 2145"/>
                <a:gd name="T88" fmla="*/ 2739 w 2980"/>
                <a:gd name="T89" fmla="*/ 734 h 2145"/>
                <a:gd name="T90" fmla="*/ 2961 w 2980"/>
                <a:gd name="T91" fmla="*/ 705 h 2145"/>
                <a:gd name="T92" fmla="*/ 2959 w 2980"/>
                <a:gd name="T93" fmla="*/ 903 h 2145"/>
                <a:gd name="T94" fmla="*/ 2897 w 2980"/>
                <a:gd name="T95" fmla="*/ 1092 h 2145"/>
                <a:gd name="T96" fmla="*/ 2752 w 2980"/>
                <a:gd name="T97" fmla="*/ 1239 h 2145"/>
                <a:gd name="T98" fmla="*/ 2676 w 2980"/>
                <a:gd name="T99" fmla="*/ 1546 h 2145"/>
                <a:gd name="T100" fmla="*/ 2500 w 2980"/>
                <a:gd name="T101" fmla="*/ 1644 h 2145"/>
                <a:gd name="T102" fmla="*/ 2481 w 2980"/>
                <a:gd name="T103" fmla="*/ 1772 h 2145"/>
                <a:gd name="T104" fmla="*/ 2335 w 2980"/>
                <a:gd name="T105" fmla="*/ 1809 h 2145"/>
                <a:gd name="T106" fmla="*/ 2278 w 2980"/>
                <a:gd name="T107" fmla="*/ 1928 h 2145"/>
                <a:gd name="T108" fmla="*/ 2137 w 2980"/>
                <a:gd name="T109" fmla="*/ 2010 h 2145"/>
                <a:gd name="T110" fmla="*/ 2004 w 2980"/>
                <a:gd name="T111" fmla="*/ 2068 h 2145"/>
                <a:gd name="T112" fmla="*/ 1953 w 2980"/>
                <a:gd name="T113" fmla="*/ 2042 h 2145"/>
                <a:gd name="T114" fmla="*/ 1857 w 2980"/>
                <a:gd name="T115" fmla="*/ 2112 h 2145"/>
                <a:gd name="T116" fmla="*/ 1733 w 2980"/>
                <a:gd name="T117" fmla="*/ 2048 h 2145"/>
                <a:gd name="T118" fmla="*/ 1608 w 2980"/>
                <a:gd name="T119" fmla="*/ 2002 h 2145"/>
                <a:gd name="T120" fmla="*/ 1566 w 2980"/>
                <a:gd name="T121" fmla="*/ 2055 h 2145"/>
                <a:gd name="T122" fmla="*/ 1211 w 2980"/>
                <a:gd name="T123" fmla="*/ 2041 h 2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80" h="2145">
                  <a:moveTo>
                    <a:pt x="1151" y="2037"/>
                  </a:moveTo>
                  <a:lnTo>
                    <a:pt x="1141" y="2031"/>
                  </a:lnTo>
                  <a:lnTo>
                    <a:pt x="1132" y="2025"/>
                  </a:lnTo>
                  <a:lnTo>
                    <a:pt x="1128" y="2024"/>
                  </a:lnTo>
                  <a:lnTo>
                    <a:pt x="1123" y="2024"/>
                  </a:lnTo>
                  <a:lnTo>
                    <a:pt x="1120" y="2026"/>
                  </a:lnTo>
                  <a:lnTo>
                    <a:pt x="1115" y="2029"/>
                  </a:lnTo>
                  <a:lnTo>
                    <a:pt x="1112" y="2033"/>
                  </a:lnTo>
                  <a:lnTo>
                    <a:pt x="1107" y="2036"/>
                  </a:lnTo>
                  <a:lnTo>
                    <a:pt x="1103" y="2038"/>
                  </a:lnTo>
                  <a:lnTo>
                    <a:pt x="1100" y="2038"/>
                  </a:lnTo>
                  <a:lnTo>
                    <a:pt x="1097" y="2037"/>
                  </a:lnTo>
                  <a:lnTo>
                    <a:pt x="1095" y="2035"/>
                  </a:lnTo>
                  <a:lnTo>
                    <a:pt x="1091" y="2030"/>
                  </a:lnTo>
                  <a:lnTo>
                    <a:pt x="1089" y="2025"/>
                  </a:lnTo>
                  <a:lnTo>
                    <a:pt x="1085" y="2018"/>
                  </a:lnTo>
                  <a:lnTo>
                    <a:pt x="1082" y="2008"/>
                  </a:lnTo>
                  <a:lnTo>
                    <a:pt x="1078" y="1998"/>
                  </a:lnTo>
                  <a:lnTo>
                    <a:pt x="1072" y="1989"/>
                  </a:lnTo>
                  <a:lnTo>
                    <a:pt x="1068" y="1986"/>
                  </a:lnTo>
                  <a:lnTo>
                    <a:pt x="1063" y="1983"/>
                  </a:lnTo>
                  <a:lnTo>
                    <a:pt x="1060" y="1983"/>
                  </a:lnTo>
                  <a:lnTo>
                    <a:pt x="1057" y="1985"/>
                  </a:lnTo>
                  <a:lnTo>
                    <a:pt x="1053" y="1986"/>
                  </a:lnTo>
                  <a:lnTo>
                    <a:pt x="1050" y="1989"/>
                  </a:lnTo>
                  <a:lnTo>
                    <a:pt x="1046" y="1992"/>
                  </a:lnTo>
                  <a:lnTo>
                    <a:pt x="1043" y="1994"/>
                  </a:lnTo>
                  <a:lnTo>
                    <a:pt x="1038" y="1997"/>
                  </a:lnTo>
                  <a:lnTo>
                    <a:pt x="1034" y="1995"/>
                  </a:lnTo>
                  <a:lnTo>
                    <a:pt x="1029" y="1993"/>
                  </a:lnTo>
                  <a:lnTo>
                    <a:pt x="1024" y="1991"/>
                  </a:lnTo>
                  <a:lnTo>
                    <a:pt x="1018" y="1986"/>
                  </a:lnTo>
                  <a:lnTo>
                    <a:pt x="1013" y="1981"/>
                  </a:lnTo>
                  <a:lnTo>
                    <a:pt x="1003" y="1973"/>
                  </a:lnTo>
                  <a:lnTo>
                    <a:pt x="995" y="1964"/>
                  </a:lnTo>
                  <a:lnTo>
                    <a:pt x="987" y="1957"/>
                  </a:lnTo>
                  <a:lnTo>
                    <a:pt x="980" y="1953"/>
                  </a:lnTo>
                  <a:lnTo>
                    <a:pt x="963" y="1948"/>
                  </a:lnTo>
                  <a:lnTo>
                    <a:pt x="950" y="1943"/>
                  </a:lnTo>
                  <a:lnTo>
                    <a:pt x="949" y="1941"/>
                  </a:lnTo>
                  <a:lnTo>
                    <a:pt x="949" y="1938"/>
                  </a:lnTo>
                  <a:lnTo>
                    <a:pt x="950" y="1935"/>
                  </a:lnTo>
                  <a:lnTo>
                    <a:pt x="952" y="1931"/>
                  </a:lnTo>
                  <a:lnTo>
                    <a:pt x="957" y="1923"/>
                  </a:lnTo>
                  <a:lnTo>
                    <a:pt x="963" y="1916"/>
                  </a:lnTo>
                  <a:lnTo>
                    <a:pt x="964" y="1911"/>
                  </a:lnTo>
                  <a:lnTo>
                    <a:pt x="964" y="1907"/>
                  </a:lnTo>
                  <a:lnTo>
                    <a:pt x="962" y="1905"/>
                  </a:lnTo>
                  <a:lnTo>
                    <a:pt x="959" y="1903"/>
                  </a:lnTo>
                  <a:lnTo>
                    <a:pt x="955" y="1900"/>
                  </a:lnTo>
                  <a:lnTo>
                    <a:pt x="950" y="1899"/>
                  </a:lnTo>
                  <a:lnTo>
                    <a:pt x="945" y="1900"/>
                  </a:lnTo>
                  <a:lnTo>
                    <a:pt x="940" y="1900"/>
                  </a:lnTo>
                  <a:lnTo>
                    <a:pt x="934" y="1903"/>
                  </a:lnTo>
                  <a:lnTo>
                    <a:pt x="925" y="1904"/>
                  </a:lnTo>
                  <a:lnTo>
                    <a:pt x="921" y="1903"/>
                  </a:lnTo>
                  <a:lnTo>
                    <a:pt x="918" y="1901"/>
                  </a:lnTo>
                  <a:lnTo>
                    <a:pt x="915" y="1899"/>
                  </a:lnTo>
                  <a:lnTo>
                    <a:pt x="912" y="1897"/>
                  </a:lnTo>
                  <a:lnTo>
                    <a:pt x="906" y="1890"/>
                  </a:lnTo>
                  <a:lnTo>
                    <a:pt x="900" y="1884"/>
                  </a:lnTo>
                  <a:lnTo>
                    <a:pt x="893" y="1881"/>
                  </a:lnTo>
                  <a:lnTo>
                    <a:pt x="886" y="1879"/>
                  </a:lnTo>
                  <a:lnTo>
                    <a:pt x="879" y="1879"/>
                  </a:lnTo>
                  <a:lnTo>
                    <a:pt x="873" y="1878"/>
                  </a:lnTo>
                  <a:lnTo>
                    <a:pt x="863" y="1876"/>
                  </a:lnTo>
                  <a:lnTo>
                    <a:pt x="852" y="1879"/>
                  </a:lnTo>
                  <a:lnTo>
                    <a:pt x="846" y="1881"/>
                  </a:lnTo>
                  <a:lnTo>
                    <a:pt x="839" y="1885"/>
                  </a:lnTo>
                  <a:lnTo>
                    <a:pt x="837" y="1886"/>
                  </a:lnTo>
                  <a:lnTo>
                    <a:pt x="833" y="1886"/>
                  </a:lnTo>
                  <a:lnTo>
                    <a:pt x="831" y="1885"/>
                  </a:lnTo>
                  <a:lnTo>
                    <a:pt x="829" y="1882"/>
                  </a:lnTo>
                  <a:lnTo>
                    <a:pt x="826" y="1876"/>
                  </a:lnTo>
                  <a:lnTo>
                    <a:pt x="825" y="1871"/>
                  </a:lnTo>
                  <a:lnTo>
                    <a:pt x="825" y="1863"/>
                  </a:lnTo>
                  <a:lnTo>
                    <a:pt x="824" y="1853"/>
                  </a:lnTo>
                  <a:lnTo>
                    <a:pt x="826" y="1846"/>
                  </a:lnTo>
                  <a:lnTo>
                    <a:pt x="829" y="1837"/>
                  </a:lnTo>
                  <a:lnTo>
                    <a:pt x="829" y="1828"/>
                  </a:lnTo>
                  <a:lnTo>
                    <a:pt x="827" y="1817"/>
                  </a:lnTo>
                  <a:lnTo>
                    <a:pt x="826" y="1808"/>
                  </a:lnTo>
                  <a:lnTo>
                    <a:pt x="825" y="1797"/>
                  </a:lnTo>
                  <a:lnTo>
                    <a:pt x="825" y="1783"/>
                  </a:lnTo>
                  <a:lnTo>
                    <a:pt x="824" y="1771"/>
                  </a:lnTo>
                  <a:lnTo>
                    <a:pt x="823" y="1760"/>
                  </a:lnTo>
                  <a:lnTo>
                    <a:pt x="821" y="1750"/>
                  </a:lnTo>
                  <a:lnTo>
                    <a:pt x="820" y="1743"/>
                  </a:lnTo>
                  <a:lnTo>
                    <a:pt x="818" y="1737"/>
                  </a:lnTo>
                  <a:lnTo>
                    <a:pt x="814" y="1734"/>
                  </a:lnTo>
                  <a:lnTo>
                    <a:pt x="810" y="1731"/>
                  </a:lnTo>
                  <a:lnTo>
                    <a:pt x="804" y="1730"/>
                  </a:lnTo>
                  <a:lnTo>
                    <a:pt x="798" y="1729"/>
                  </a:lnTo>
                  <a:lnTo>
                    <a:pt x="793" y="1728"/>
                  </a:lnTo>
                  <a:lnTo>
                    <a:pt x="788" y="1724"/>
                  </a:lnTo>
                  <a:lnTo>
                    <a:pt x="786" y="1722"/>
                  </a:lnTo>
                  <a:lnTo>
                    <a:pt x="786" y="1718"/>
                  </a:lnTo>
                  <a:lnTo>
                    <a:pt x="786" y="1715"/>
                  </a:lnTo>
                  <a:lnTo>
                    <a:pt x="786" y="1710"/>
                  </a:lnTo>
                  <a:lnTo>
                    <a:pt x="785" y="1705"/>
                  </a:lnTo>
                  <a:lnTo>
                    <a:pt x="783" y="1701"/>
                  </a:lnTo>
                  <a:lnTo>
                    <a:pt x="780" y="1697"/>
                  </a:lnTo>
                  <a:lnTo>
                    <a:pt x="776" y="1693"/>
                  </a:lnTo>
                  <a:lnTo>
                    <a:pt x="774" y="1689"/>
                  </a:lnTo>
                  <a:lnTo>
                    <a:pt x="773" y="1684"/>
                  </a:lnTo>
                  <a:lnTo>
                    <a:pt x="774" y="1678"/>
                  </a:lnTo>
                  <a:lnTo>
                    <a:pt x="775" y="1673"/>
                  </a:lnTo>
                  <a:lnTo>
                    <a:pt x="777" y="1667"/>
                  </a:lnTo>
                  <a:lnTo>
                    <a:pt x="780" y="1663"/>
                  </a:lnTo>
                  <a:lnTo>
                    <a:pt x="786" y="1654"/>
                  </a:lnTo>
                  <a:lnTo>
                    <a:pt x="791" y="1647"/>
                  </a:lnTo>
                  <a:lnTo>
                    <a:pt x="792" y="1641"/>
                  </a:lnTo>
                  <a:lnTo>
                    <a:pt x="794" y="1634"/>
                  </a:lnTo>
                  <a:lnTo>
                    <a:pt x="795" y="1632"/>
                  </a:lnTo>
                  <a:lnTo>
                    <a:pt x="796" y="1628"/>
                  </a:lnTo>
                  <a:lnTo>
                    <a:pt x="798" y="1626"/>
                  </a:lnTo>
                  <a:lnTo>
                    <a:pt x="800" y="1625"/>
                  </a:lnTo>
                  <a:lnTo>
                    <a:pt x="808" y="1625"/>
                  </a:lnTo>
                  <a:lnTo>
                    <a:pt x="817" y="1627"/>
                  </a:lnTo>
                  <a:lnTo>
                    <a:pt x="820" y="1628"/>
                  </a:lnTo>
                  <a:lnTo>
                    <a:pt x="824" y="1628"/>
                  </a:lnTo>
                  <a:lnTo>
                    <a:pt x="827" y="1628"/>
                  </a:lnTo>
                  <a:lnTo>
                    <a:pt x="831" y="1626"/>
                  </a:lnTo>
                  <a:lnTo>
                    <a:pt x="839" y="1615"/>
                  </a:lnTo>
                  <a:lnTo>
                    <a:pt x="845" y="1602"/>
                  </a:lnTo>
                  <a:lnTo>
                    <a:pt x="852" y="1589"/>
                  </a:lnTo>
                  <a:lnTo>
                    <a:pt x="858" y="1577"/>
                  </a:lnTo>
                  <a:lnTo>
                    <a:pt x="867" y="1563"/>
                  </a:lnTo>
                  <a:lnTo>
                    <a:pt x="873" y="1550"/>
                  </a:lnTo>
                  <a:lnTo>
                    <a:pt x="880" y="1540"/>
                  </a:lnTo>
                  <a:lnTo>
                    <a:pt x="883" y="1532"/>
                  </a:lnTo>
                  <a:lnTo>
                    <a:pt x="883" y="1529"/>
                  </a:lnTo>
                  <a:lnTo>
                    <a:pt x="881" y="1527"/>
                  </a:lnTo>
                  <a:lnTo>
                    <a:pt x="876" y="1525"/>
                  </a:lnTo>
                  <a:lnTo>
                    <a:pt x="870" y="1523"/>
                  </a:lnTo>
                  <a:lnTo>
                    <a:pt x="864" y="1521"/>
                  </a:lnTo>
                  <a:lnTo>
                    <a:pt x="858" y="1519"/>
                  </a:lnTo>
                  <a:lnTo>
                    <a:pt x="856" y="1519"/>
                  </a:lnTo>
                  <a:lnTo>
                    <a:pt x="854" y="1518"/>
                  </a:lnTo>
                  <a:lnTo>
                    <a:pt x="852" y="1516"/>
                  </a:lnTo>
                  <a:lnTo>
                    <a:pt x="851" y="1514"/>
                  </a:lnTo>
                  <a:lnTo>
                    <a:pt x="850" y="1512"/>
                  </a:lnTo>
                  <a:lnTo>
                    <a:pt x="850" y="1508"/>
                  </a:lnTo>
                  <a:lnTo>
                    <a:pt x="849" y="1506"/>
                  </a:lnTo>
                  <a:lnTo>
                    <a:pt x="849" y="1504"/>
                  </a:lnTo>
                  <a:lnTo>
                    <a:pt x="848" y="1502"/>
                  </a:lnTo>
                  <a:lnTo>
                    <a:pt x="846" y="1502"/>
                  </a:lnTo>
                  <a:lnTo>
                    <a:pt x="837" y="1500"/>
                  </a:lnTo>
                  <a:lnTo>
                    <a:pt x="827" y="1500"/>
                  </a:lnTo>
                  <a:lnTo>
                    <a:pt x="819" y="1500"/>
                  </a:lnTo>
                  <a:lnTo>
                    <a:pt x="812" y="1497"/>
                  </a:lnTo>
                  <a:lnTo>
                    <a:pt x="808" y="1493"/>
                  </a:lnTo>
                  <a:lnTo>
                    <a:pt x="804" y="1485"/>
                  </a:lnTo>
                  <a:lnTo>
                    <a:pt x="799" y="1482"/>
                  </a:lnTo>
                  <a:lnTo>
                    <a:pt x="795" y="1478"/>
                  </a:lnTo>
                  <a:lnTo>
                    <a:pt x="789" y="1475"/>
                  </a:lnTo>
                  <a:lnTo>
                    <a:pt x="783" y="1472"/>
                  </a:lnTo>
                  <a:lnTo>
                    <a:pt x="779" y="1471"/>
                  </a:lnTo>
                  <a:lnTo>
                    <a:pt x="774" y="1471"/>
                  </a:lnTo>
                  <a:lnTo>
                    <a:pt x="768" y="1472"/>
                  </a:lnTo>
                  <a:lnTo>
                    <a:pt x="762" y="1475"/>
                  </a:lnTo>
                  <a:lnTo>
                    <a:pt x="754" y="1481"/>
                  </a:lnTo>
                  <a:lnTo>
                    <a:pt x="744" y="1487"/>
                  </a:lnTo>
                  <a:lnTo>
                    <a:pt x="736" y="1491"/>
                  </a:lnTo>
                  <a:lnTo>
                    <a:pt x="728" y="1496"/>
                  </a:lnTo>
                  <a:lnTo>
                    <a:pt x="720" y="1499"/>
                  </a:lnTo>
                  <a:lnTo>
                    <a:pt x="713" y="1500"/>
                  </a:lnTo>
                  <a:lnTo>
                    <a:pt x="706" y="1501"/>
                  </a:lnTo>
                  <a:lnTo>
                    <a:pt x="699" y="1501"/>
                  </a:lnTo>
                  <a:lnTo>
                    <a:pt x="692" y="1501"/>
                  </a:lnTo>
                  <a:lnTo>
                    <a:pt x="685" y="1501"/>
                  </a:lnTo>
                  <a:lnTo>
                    <a:pt x="678" y="1499"/>
                  </a:lnTo>
                  <a:lnTo>
                    <a:pt x="670" y="1496"/>
                  </a:lnTo>
                  <a:lnTo>
                    <a:pt x="668" y="1494"/>
                  </a:lnTo>
                  <a:lnTo>
                    <a:pt x="665" y="1490"/>
                  </a:lnTo>
                  <a:lnTo>
                    <a:pt x="662" y="1488"/>
                  </a:lnTo>
                  <a:lnTo>
                    <a:pt x="660" y="1483"/>
                  </a:lnTo>
                  <a:lnTo>
                    <a:pt x="656" y="1472"/>
                  </a:lnTo>
                  <a:lnTo>
                    <a:pt x="651" y="1464"/>
                  </a:lnTo>
                  <a:lnTo>
                    <a:pt x="644" y="1459"/>
                  </a:lnTo>
                  <a:lnTo>
                    <a:pt x="637" y="1456"/>
                  </a:lnTo>
                  <a:lnTo>
                    <a:pt x="631" y="1452"/>
                  </a:lnTo>
                  <a:lnTo>
                    <a:pt x="625" y="1450"/>
                  </a:lnTo>
                  <a:lnTo>
                    <a:pt x="616" y="1446"/>
                  </a:lnTo>
                  <a:lnTo>
                    <a:pt x="604" y="1445"/>
                  </a:lnTo>
                  <a:lnTo>
                    <a:pt x="590" y="1445"/>
                  </a:lnTo>
                  <a:lnTo>
                    <a:pt x="574" y="1443"/>
                  </a:lnTo>
                  <a:lnTo>
                    <a:pt x="569" y="1443"/>
                  </a:lnTo>
                  <a:lnTo>
                    <a:pt x="565" y="1443"/>
                  </a:lnTo>
                  <a:lnTo>
                    <a:pt x="561" y="1444"/>
                  </a:lnTo>
                  <a:lnTo>
                    <a:pt x="559" y="1445"/>
                  </a:lnTo>
                  <a:lnTo>
                    <a:pt x="558" y="1450"/>
                  </a:lnTo>
                  <a:lnTo>
                    <a:pt x="558" y="1455"/>
                  </a:lnTo>
                  <a:lnTo>
                    <a:pt x="556" y="1459"/>
                  </a:lnTo>
                  <a:lnTo>
                    <a:pt x="554" y="1463"/>
                  </a:lnTo>
                  <a:lnTo>
                    <a:pt x="552" y="1464"/>
                  </a:lnTo>
                  <a:lnTo>
                    <a:pt x="549" y="1465"/>
                  </a:lnTo>
                  <a:lnTo>
                    <a:pt x="543" y="1466"/>
                  </a:lnTo>
                  <a:lnTo>
                    <a:pt x="539" y="1465"/>
                  </a:lnTo>
                  <a:lnTo>
                    <a:pt x="531" y="1465"/>
                  </a:lnTo>
                  <a:lnTo>
                    <a:pt x="525" y="1465"/>
                  </a:lnTo>
                  <a:lnTo>
                    <a:pt x="518" y="1468"/>
                  </a:lnTo>
                  <a:lnTo>
                    <a:pt x="512" y="1469"/>
                  </a:lnTo>
                  <a:lnTo>
                    <a:pt x="509" y="1468"/>
                  </a:lnTo>
                  <a:lnTo>
                    <a:pt x="505" y="1464"/>
                  </a:lnTo>
                  <a:lnTo>
                    <a:pt x="498" y="1453"/>
                  </a:lnTo>
                  <a:lnTo>
                    <a:pt x="491" y="1444"/>
                  </a:lnTo>
                  <a:lnTo>
                    <a:pt x="484" y="1439"/>
                  </a:lnTo>
                  <a:lnTo>
                    <a:pt x="476" y="1434"/>
                  </a:lnTo>
                  <a:lnTo>
                    <a:pt x="473" y="1433"/>
                  </a:lnTo>
                  <a:lnTo>
                    <a:pt x="470" y="1432"/>
                  </a:lnTo>
                  <a:lnTo>
                    <a:pt x="467" y="1431"/>
                  </a:lnTo>
                  <a:lnTo>
                    <a:pt x="465" y="1430"/>
                  </a:lnTo>
                  <a:lnTo>
                    <a:pt x="462" y="1428"/>
                  </a:lnTo>
                  <a:lnTo>
                    <a:pt x="461" y="1426"/>
                  </a:lnTo>
                  <a:lnTo>
                    <a:pt x="461" y="1424"/>
                  </a:lnTo>
                  <a:lnTo>
                    <a:pt x="459" y="1421"/>
                  </a:lnTo>
                  <a:lnTo>
                    <a:pt x="457" y="1419"/>
                  </a:lnTo>
                  <a:lnTo>
                    <a:pt x="453" y="1417"/>
                  </a:lnTo>
                  <a:lnTo>
                    <a:pt x="446" y="1412"/>
                  </a:lnTo>
                  <a:lnTo>
                    <a:pt x="441" y="1408"/>
                  </a:lnTo>
                  <a:lnTo>
                    <a:pt x="437" y="1407"/>
                  </a:lnTo>
                  <a:lnTo>
                    <a:pt x="433" y="1405"/>
                  </a:lnTo>
                  <a:lnTo>
                    <a:pt x="427" y="1403"/>
                  </a:lnTo>
                  <a:lnTo>
                    <a:pt x="420" y="1402"/>
                  </a:lnTo>
                  <a:lnTo>
                    <a:pt x="410" y="1400"/>
                  </a:lnTo>
                  <a:lnTo>
                    <a:pt x="403" y="1400"/>
                  </a:lnTo>
                  <a:lnTo>
                    <a:pt x="399" y="1401"/>
                  </a:lnTo>
                  <a:lnTo>
                    <a:pt x="396" y="1402"/>
                  </a:lnTo>
                  <a:lnTo>
                    <a:pt x="390" y="1405"/>
                  </a:lnTo>
                  <a:lnTo>
                    <a:pt x="386" y="1406"/>
                  </a:lnTo>
                  <a:lnTo>
                    <a:pt x="385" y="1405"/>
                  </a:lnTo>
                  <a:lnTo>
                    <a:pt x="384" y="1401"/>
                  </a:lnTo>
                  <a:lnTo>
                    <a:pt x="385" y="1397"/>
                  </a:lnTo>
                  <a:lnTo>
                    <a:pt x="385" y="1394"/>
                  </a:lnTo>
                  <a:lnTo>
                    <a:pt x="385" y="1389"/>
                  </a:lnTo>
                  <a:lnTo>
                    <a:pt x="385" y="1383"/>
                  </a:lnTo>
                  <a:lnTo>
                    <a:pt x="385" y="1378"/>
                  </a:lnTo>
                  <a:lnTo>
                    <a:pt x="384" y="1374"/>
                  </a:lnTo>
                  <a:lnTo>
                    <a:pt x="382" y="1365"/>
                  </a:lnTo>
                  <a:lnTo>
                    <a:pt x="378" y="1357"/>
                  </a:lnTo>
                  <a:lnTo>
                    <a:pt x="374" y="1351"/>
                  </a:lnTo>
                  <a:lnTo>
                    <a:pt x="372" y="1345"/>
                  </a:lnTo>
                  <a:lnTo>
                    <a:pt x="373" y="1342"/>
                  </a:lnTo>
                  <a:lnTo>
                    <a:pt x="377" y="1338"/>
                  </a:lnTo>
                  <a:lnTo>
                    <a:pt x="379" y="1333"/>
                  </a:lnTo>
                  <a:lnTo>
                    <a:pt x="382" y="1330"/>
                  </a:lnTo>
                  <a:lnTo>
                    <a:pt x="385" y="1325"/>
                  </a:lnTo>
                  <a:lnTo>
                    <a:pt x="389" y="1320"/>
                  </a:lnTo>
                  <a:lnTo>
                    <a:pt x="394" y="1314"/>
                  </a:lnTo>
                  <a:lnTo>
                    <a:pt x="398" y="1308"/>
                  </a:lnTo>
                  <a:lnTo>
                    <a:pt x="402" y="1304"/>
                  </a:lnTo>
                  <a:lnTo>
                    <a:pt x="407" y="1299"/>
                  </a:lnTo>
                  <a:lnTo>
                    <a:pt x="409" y="1295"/>
                  </a:lnTo>
                  <a:lnTo>
                    <a:pt x="410" y="1293"/>
                  </a:lnTo>
                  <a:lnTo>
                    <a:pt x="413" y="1291"/>
                  </a:lnTo>
                  <a:lnTo>
                    <a:pt x="415" y="1289"/>
                  </a:lnTo>
                  <a:lnTo>
                    <a:pt x="423" y="1286"/>
                  </a:lnTo>
                  <a:lnTo>
                    <a:pt x="430" y="1285"/>
                  </a:lnTo>
                  <a:lnTo>
                    <a:pt x="435" y="1283"/>
                  </a:lnTo>
                  <a:lnTo>
                    <a:pt x="439" y="1283"/>
                  </a:lnTo>
                  <a:lnTo>
                    <a:pt x="441" y="1283"/>
                  </a:lnTo>
                  <a:lnTo>
                    <a:pt x="443" y="1283"/>
                  </a:lnTo>
                  <a:lnTo>
                    <a:pt x="445" y="1282"/>
                  </a:lnTo>
                  <a:lnTo>
                    <a:pt x="446" y="1281"/>
                  </a:lnTo>
                  <a:lnTo>
                    <a:pt x="447" y="1280"/>
                  </a:lnTo>
                  <a:lnTo>
                    <a:pt x="447" y="1277"/>
                  </a:lnTo>
                  <a:lnTo>
                    <a:pt x="447" y="1275"/>
                  </a:lnTo>
                  <a:lnTo>
                    <a:pt x="446" y="1274"/>
                  </a:lnTo>
                  <a:lnTo>
                    <a:pt x="445" y="1273"/>
                  </a:lnTo>
                  <a:lnTo>
                    <a:pt x="445" y="1271"/>
                  </a:lnTo>
                  <a:lnTo>
                    <a:pt x="442" y="1266"/>
                  </a:lnTo>
                  <a:lnTo>
                    <a:pt x="440" y="1260"/>
                  </a:lnTo>
                  <a:lnTo>
                    <a:pt x="440" y="1257"/>
                  </a:lnTo>
                  <a:lnTo>
                    <a:pt x="441" y="1254"/>
                  </a:lnTo>
                  <a:lnTo>
                    <a:pt x="445" y="1250"/>
                  </a:lnTo>
                  <a:lnTo>
                    <a:pt x="451" y="1248"/>
                  </a:lnTo>
                  <a:lnTo>
                    <a:pt x="455" y="1247"/>
                  </a:lnTo>
                  <a:lnTo>
                    <a:pt x="460" y="1247"/>
                  </a:lnTo>
                  <a:lnTo>
                    <a:pt x="470" y="1244"/>
                  </a:lnTo>
                  <a:lnTo>
                    <a:pt x="476" y="1243"/>
                  </a:lnTo>
                  <a:lnTo>
                    <a:pt x="479" y="1242"/>
                  </a:lnTo>
                  <a:lnTo>
                    <a:pt x="483" y="1241"/>
                  </a:lnTo>
                  <a:lnTo>
                    <a:pt x="486" y="1238"/>
                  </a:lnTo>
                  <a:lnTo>
                    <a:pt x="491" y="1236"/>
                  </a:lnTo>
                  <a:lnTo>
                    <a:pt x="493" y="1233"/>
                  </a:lnTo>
                  <a:lnTo>
                    <a:pt x="497" y="1232"/>
                  </a:lnTo>
                  <a:lnTo>
                    <a:pt x="499" y="1229"/>
                  </a:lnTo>
                  <a:lnTo>
                    <a:pt x="500" y="1225"/>
                  </a:lnTo>
                  <a:lnTo>
                    <a:pt x="502" y="1224"/>
                  </a:lnTo>
                  <a:lnTo>
                    <a:pt x="503" y="1223"/>
                  </a:lnTo>
                  <a:lnTo>
                    <a:pt x="504" y="1219"/>
                  </a:lnTo>
                  <a:lnTo>
                    <a:pt x="505" y="1217"/>
                  </a:lnTo>
                  <a:lnTo>
                    <a:pt x="506" y="1213"/>
                  </a:lnTo>
                  <a:lnTo>
                    <a:pt x="509" y="1211"/>
                  </a:lnTo>
                  <a:lnTo>
                    <a:pt x="512" y="1207"/>
                  </a:lnTo>
                  <a:lnTo>
                    <a:pt x="516" y="1206"/>
                  </a:lnTo>
                  <a:lnTo>
                    <a:pt x="517" y="1206"/>
                  </a:lnTo>
                  <a:lnTo>
                    <a:pt x="518" y="1206"/>
                  </a:lnTo>
                  <a:lnTo>
                    <a:pt x="521" y="1206"/>
                  </a:lnTo>
                  <a:lnTo>
                    <a:pt x="524" y="1206"/>
                  </a:lnTo>
                  <a:lnTo>
                    <a:pt x="533" y="1208"/>
                  </a:lnTo>
                  <a:lnTo>
                    <a:pt x="541" y="1211"/>
                  </a:lnTo>
                  <a:lnTo>
                    <a:pt x="552" y="1213"/>
                  </a:lnTo>
                  <a:lnTo>
                    <a:pt x="561" y="1218"/>
                  </a:lnTo>
                  <a:lnTo>
                    <a:pt x="566" y="1220"/>
                  </a:lnTo>
                  <a:lnTo>
                    <a:pt x="568" y="1223"/>
                  </a:lnTo>
                  <a:lnTo>
                    <a:pt x="571" y="1228"/>
                  </a:lnTo>
                  <a:lnTo>
                    <a:pt x="572" y="1232"/>
                  </a:lnTo>
                  <a:lnTo>
                    <a:pt x="573" y="1235"/>
                  </a:lnTo>
                  <a:lnTo>
                    <a:pt x="574" y="1236"/>
                  </a:lnTo>
                  <a:lnTo>
                    <a:pt x="575" y="1237"/>
                  </a:lnTo>
                  <a:lnTo>
                    <a:pt x="577" y="1237"/>
                  </a:lnTo>
                  <a:lnTo>
                    <a:pt x="581" y="1236"/>
                  </a:lnTo>
                  <a:lnTo>
                    <a:pt x="585" y="1235"/>
                  </a:lnTo>
                  <a:lnTo>
                    <a:pt x="587" y="1233"/>
                  </a:lnTo>
                  <a:lnTo>
                    <a:pt x="590" y="1231"/>
                  </a:lnTo>
                  <a:lnTo>
                    <a:pt x="592" y="1230"/>
                  </a:lnTo>
                  <a:lnTo>
                    <a:pt x="594" y="1229"/>
                  </a:lnTo>
                  <a:lnTo>
                    <a:pt x="602" y="1225"/>
                  </a:lnTo>
                  <a:lnTo>
                    <a:pt x="606" y="1223"/>
                  </a:lnTo>
                  <a:lnTo>
                    <a:pt x="611" y="1220"/>
                  </a:lnTo>
                  <a:lnTo>
                    <a:pt x="616" y="1218"/>
                  </a:lnTo>
                  <a:lnTo>
                    <a:pt x="618" y="1216"/>
                  </a:lnTo>
                  <a:lnTo>
                    <a:pt x="621" y="1213"/>
                  </a:lnTo>
                  <a:lnTo>
                    <a:pt x="622" y="1211"/>
                  </a:lnTo>
                  <a:lnTo>
                    <a:pt x="623" y="1208"/>
                  </a:lnTo>
                  <a:lnTo>
                    <a:pt x="625" y="1204"/>
                  </a:lnTo>
                  <a:lnTo>
                    <a:pt x="626" y="1199"/>
                  </a:lnTo>
                  <a:lnTo>
                    <a:pt x="629" y="1188"/>
                  </a:lnTo>
                  <a:lnTo>
                    <a:pt x="631" y="1179"/>
                  </a:lnTo>
                  <a:lnTo>
                    <a:pt x="634" y="1166"/>
                  </a:lnTo>
                  <a:lnTo>
                    <a:pt x="635" y="1153"/>
                  </a:lnTo>
                  <a:lnTo>
                    <a:pt x="637" y="1141"/>
                  </a:lnTo>
                  <a:lnTo>
                    <a:pt x="638" y="1128"/>
                  </a:lnTo>
                  <a:lnTo>
                    <a:pt x="640" y="1118"/>
                  </a:lnTo>
                  <a:lnTo>
                    <a:pt x="640" y="1110"/>
                  </a:lnTo>
                  <a:lnTo>
                    <a:pt x="642" y="1098"/>
                  </a:lnTo>
                  <a:lnTo>
                    <a:pt x="647" y="1087"/>
                  </a:lnTo>
                  <a:lnTo>
                    <a:pt x="654" y="1078"/>
                  </a:lnTo>
                  <a:lnTo>
                    <a:pt x="659" y="1068"/>
                  </a:lnTo>
                  <a:lnTo>
                    <a:pt x="659" y="1065"/>
                  </a:lnTo>
                  <a:lnTo>
                    <a:pt x="660" y="1060"/>
                  </a:lnTo>
                  <a:lnTo>
                    <a:pt x="659" y="1055"/>
                  </a:lnTo>
                  <a:lnTo>
                    <a:pt x="657" y="1049"/>
                  </a:lnTo>
                  <a:lnTo>
                    <a:pt x="655" y="1042"/>
                  </a:lnTo>
                  <a:lnTo>
                    <a:pt x="651" y="1034"/>
                  </a:lnTo>
                  <a:lnTo>
                    <a:pt x="646" y="1023"/>
                  </a:lnTo>
                  <a:lnTo>
                    <a:pt x="638" y="1012"/>
                  </a:lnTo>
                  <a:lnTo>
                    <a:pt x="631" y="1002"/>
                  </a:lnTo>
                  <a:lnTo>
                    <a:pt x="625" y="991"/>
                  </a:lnTo>
                  <a:lnTo>
                    <a:pt x="617" y="976"/>
                  </a:lnTo>
                  <a:lnTo>
                    <a:pt x="609" y="962"/>
                  </a:lnTo>
                  <a:lnTo>
                    <a:pt x="605" y="957"/>
                  </a:lnTo>
                  <a:lnTo>
                    <a:pt x="600" y="953"/>
                  </a:lnTo>
                  <a:lnTo>
                    <a:pt x="594" y="952"/>
                  </a:lnTo>
                  <a:lnTo>
                    <a:pt x="584" y="951"/>
                  </a:lnTo>
                  <a:lnTo>
                    <a:pt x="574" y="952"/>
                  </a:lnTo>
                  <a:lnTo>
                    <a:pt x="561" y="953"/>
                  </a:lnTo>
                  <a:lnTo>
                    <a:pt x="558" y="954"/>
                  </a:lnTo>
                  <a:lnTo>
                    <a:pt x="552" y="957"/>
                  </a:lnTo>
                  <a:lnTo>
                    <a:pt x="549" y="958"/>
                  </a:lnTo>
                  <a:lnTo>
                    <a:pt x="547" y="961"/>
                  </a:lnTo>
                  <a:lnTo>
                    <a:pt x="544" y="966"/>
                  </a:lnTo>
                  <a:lnTo>
                    <a:pt x="543" y="971"/>
                  </a:lnTo>
                  <a:lnTo>
                    <a:pt x="543" y="973"/>
                  </a:lnTo>
                  <a:lnTo>
                    <a:pt x="543" y="974"/>
                  </a:lnTo>
                  <a:lnTo>
                    <a:pt x="543" y="977"/>
                  </a:lnTo>
                  <a:lnTo>
                    <a:pt x="543" y="978"/>
                  </a:lnTo>
                  <a:lnTo>
                    <a:pt x="543" y="981"/>
                  </a:lnTo>
                  <a:lnTo>
                    <a:pt x="541" y="984"/>
                  </a:lnTo>
                  <a:lnTo>
                    <a:pt x="539" y="986"/>
                  </a:lnTo>
                  <a:lnTo>
                    <a:pt x="536" y="987"/>
                  </a:lnTo>
                  <a:lnTo>
                    <a:pt x="533" y="990"/>
                  </a:lnTo>
                  <a:lnTo>
                    <a:pt x="528" y="992"/>
                  </a:lnTo>
                  <a:lnTo>
                    <a:pt x="523" y="993"/>
                  </a:lnTo>
                  <a:lnTo>
                    <a:pt x="518" y="993"/>
                  </a:lnTo>
                  <a:lnTo>
                    <a:pt x="516" y="993"/>
                  </a:lnTo>
                  <a:lnTo>
                    <a:pt x="512" y="993"/>
                  </a:lnTo>
                  <a:lnTo>
                    <a:pt x="511" y="993"/>
                  </a:lnTo>
                  <a:lnTo>
                    <a:pt x="509" y="992"/>
                  </a:lnTo>
                  <a:lnTo>
                    <a:pt x="506" y="991"/>
                  </a:lnTo>
                  <a:lnTo>
                    <a:pt x="504" y="989"/>
                  </a:lnTo>
                  <a:lnTo>
                    <a:pt x="500" y="983"/>
                  </a:lnTo>
                  <a:lnTo>
                    <a:pt x="498" y="977"/>
                  </a:lnTo>
                  <a:lnTo>
                    <a:pt x="497" y="973"/>
                  </a:lnTo>
                  <a:lnTo>
                    <a:pt x="495" y="971"/>
                  </a:lnTo>
                  <a:lnTo>
                    <a:pt x="493" y="970"/>
                  </a:lnTo>
                  <a:lnTo>
                    <a:pt x="492" y="968"/>
                  </a:lnTo>
                  <a:lnTo>
                    <a:pt x="491" y="968"/>
                  </a:lnTo>
                  <a:lnTo>
                    <a:pt x="490" y="968"/>
                  </a:lnTo>
                  <a:lnTo>
                    <a:pt x="486" y="967"/>
                  </a:lnTo>
                  <a:lnTo>
                    <a:pt x="483" y="967"/>
                  </a:lnTo>
                  <a:lnTo>
                    <a:pt x="478" y="968"/>
                  </a:lnTo>
                  <a:lnTo>
                    <a:pt x="472" y="971"/>
                  </a:lnTo>
                  <a:lnTo>
                    <a:pt x="467" y="972"/>
                  </a:lnTo>
                  <a:lnTo>
                    <a:pt x="462" y="972"/>
                  </a:lnTo>
                  <a:lnTo>
                    <a:pt x="457" y="972"/>
                  </a:lnTo>
                  <a:lnTo>
                    <a:pt x="452" y="971"/>
                  </a:lnTo>
                  <a:lnTo>
                    <a:pt x="448" y="968"/>
                  </a:lnTo>
                  <a:lnTo>
                    <a:pt x="446" y="965"/>
                  </a:lnTo>
                  <a:lnTo>
                    <a:pt x="445" y="961"/>
                  </a:lnTo>
                  <a:lnTo>
                    <a:pt x="442" y="957"/>
                  </a:lnTo>
                  <a:lnTo>
                    <a:pt x="441" y="954"/>
                  </a:lnTo>
                  <a:lnTo>
                    <a:pt x="440" y="952"/>
                  </a:lnTo>
                  <a:lnTo>
                    <a:pt x="437" y="949"/>
                  </a:lnTo>
                  <a:lnTo>
                    <a:pt x="434" y="947"/>
                  </a:lnTo>
                  <a:lnTo>
                    <a:pt x="432" y="946"/>
                  </a:lnTo>
                  <a:lnTo>
                    <a:pt x="430" y="946"/>
                  </a:lnTo>
                  <a:lnTo>
                    <a:pt x="427" y="946"/>
                  </a:lnTo>
                  <a:lnTo>
                    <a:pt x="423" y="945"/>
                  </a:lnTo>
                  <a:lnTo>
                    <a:pt x="420" y="942"/>
                  </a:lnTo>
                  <a:lnTo>
                    <a:pt x="416" y="941"/>
                  </a:lnTo>
                  <a:lnTo>
                    <a:pt x="413" y="940"/>
                  </a:lnTo>
                  <a:lnTo>
                    <a:pt x="409" y="940"/>
                  </a:lnTo>
                  <a:lnTo>
                    <a:pt x="408" y="940"/>
                  </a:lnTo>
                  <a:lnTo>
                    <a:pt x="405" y="941"/>
                  </a:lnTo>
                  <a:lnTo>
                    <a:pt x="403" y="943"/>
                  </a:lnTo>
                  <a:lnTo>
                    <a:pt x="402" y="946"/>
                  </a:lnTo>
                  <a:lnTo>
                    <a:pt x="401" y="949"/>
                  </a:lnTo>
                  <a:lnTo>
                    <a:pt x="401" y="952"/>
                  </a:lnTo>
                  <a:lnTo>
                    <a:pt x="401" y="955"/>
                  </a:lnTo>
                  <a:lnTo>
                    <a:pt x="399" y="960"/>
                  </a:lnTo>
                  <a:lnTo>
                    <a:pt x="399" y="965"/>
                  </a:lnTo>
                  <a:lnTo>
                    <a:pt x="401" y="970"/>
                  </a:lnTo>
                  <a:lnTo>
                    <a:pt x="401" y="974"/>
                  </a:lnTo>
                  <a:lnTo>
                    <a:pt x="401" y="979"/>
                  </a:lnTo>
                  <a:lnTo>
                    <a:pt x="401" y="980"/>
                  </a:lnTo>
                  <a:lnTo>
                    <a:pt x="401" y="981"/>
                  </a:lnTo>
                  <a:lnTo>
                    <a:pt x="401" y="981"/>
                  </a:lnTo>
                  <a:lnTo>
                    <a:pt x="401" y="983"/>
                  </a:lnTo>
                  <a:lnTo>
                    <a:pt x="399" y="984"/>
                  </a:lnTo>
                  <a:lnTo>
                    <a:pt x="398" y="985"/>
                  </a:lnTo>
                  <a:lnTo>
                    <a:pt x="397" y="986"/>
                  </a:lnTo>
                  <a:lnTo>
                    <a:pt x="395" y="987"/>
                  </a:lnTo>
                  <a:lnTo>
                    <a:pt x="391" y="987"/>
                  </a:lnTo>
                  <a:lnTo>
                    <a:pt x="388" y="989"/>
                  </a:lnTo>
                  <a:lnTo>
                    <a:pt x="380" y="989"/>
                  </a:lnTo>
                  <a:lnTo>
                    <a:pt x="374" y="989"/>
                  </a:lnTo>
                  <a:lnTo>
                    <a:pt x="371" y="989"/>
                  </a:lnTo>
                  <a:lnTo>
                    <a:pt x="366" y="987"/>
                  </a:lnTo>
                  <a:lnTo>
                    <a:pt x="363" y="986"/>
                  </a:lnTo>
                  <a:lnTo>
                    <a:pt x="359" y="983"/>
                  </a:lnTo>
                  <a:lnTo>
                    <a:pt x="355" y="980"/>
                  </a:lnTo>
                  <a:lnTo>
                    <a:pt x="353" y="976"/>
                  </a:lnTo>
                  <a:lnTo>
                    <a:pt x="347" y="967"/>
                  </a:lnTo>
                  <a:lnTo>
                    <a:pt x="342" y="959"/>
                  </a:lnTo>
                  <a:lnTo>
                    <a:pt x="340" y="955"/>
                  </a:lnTo>
                  <a:lnTo>
                    <a:pt x="338" y="952"/>
                  </a:lnTo>
                  <a:lnTo>
                    <a:pt x="333" y="949"/>
                  </a:lnTo>
                  <a:lnTo>
                    <a:pt x="329" y="948"/>
                  </a:lnTo>
                  <a:lnTo>
                    <a:pt x="326" y="948"/>
                  </a:lnTo>
                  <a:lnTo>
                    <a:pt x="321" y="951"/>
                  </a:lnTo>
                  <a:lnTo>
                    <a:pt x="319" y="953"/>
                  </a:lnTo>
                  <a:lnTo>
                    <a:pt x="315" y="957"/>
                  </a:lnTo>
                  <a:lnTo>
                    <a:pt x="313" y="958"/>
                  </a:lnTo>
                  <a:lnTo>
                    <a:pt x="309" y="959"/>
                  </a:lnTo>
                  <a:lnTo>
                    <a:pt x="304" y="960"/>
                  </a:lnTo>
                  <a:lnTo>
                    <a:pt x="300" y="959"/>
                  </a:lnTo>
                  <a:lnTo>
                    <a:pt x="295" y="957"/>
                  </a:lnTo>
                  <a:lnTo>
                    <a:pt x="291" y="955"/>
                  </a:lnTo>
                  <a:lnTo>
                    <a:pt x="277" y="948"/>
                  </a:lnTo>
                  <a:lnTo>
                    <a:pt x="266" y="941"/>
                  </a:lnTo>
                  <a:lnTo>
                    <a:pt x="263" y="937"/>
                  </a:lnTo>
                  <a:lnTo>
                    <a:pt x="260" y="934"/>
                  </a:lnTo>
                  <a:lnTo>
                    <a:pt x="259" y="932"/>
                  </a:lnTo>
                  <a:lnTo>
                    <a:pt x="260" y="929"/>
                  </a:lnTo>
                  <a:lnTo>
                    <a:pt x="263" y="926"/>
                  </a:lnTo>
                  <a:lnTo>
                    <a:pt x="267" y="921"/>
                  </a:lnTo>
                  <a:lnTo>
                    <a:pt x="279" y="915"/>
                  </a:lnTo>
                  <a:lnTo>
                    <a:pt x="288" y="910"/>
                  </a:lnTo>
                  <a:lnTo>
                    <a:pt x="289" y="908"/>
                  </a:lnTo>
                  <a:lnTo>
                    <a:pt x="290" y="903"/>
                  </a:lnTo>
                  <a:lnTo>
                    <a:pt x="289" y="899"/>
                  </a:lnTo>
                  <a:lnTo>
                    <a:pt x="287" y="896"/>
                  </a:lnTo>
                  <a:lnTo>
                    <a:pt x="283" y="892"/>
                  </a:lnTo>
                  <a:lnTo>
                    <a:pt x="278" y="888"/>
                  </a:lnTo>
                  <a:lnTo>
                    <a:pt x="275" y="883"/>
                  </a:lnTo>
                  <a:lnTo>
                    <a:pt x="271" y="878"/>
                  </a:lnTo>
                  <a:lnTo>
                    <a:pt x="269" y="871"/>
                  </a:lnTo>
                  <a:lnTo>
                    <a:pt x="267" y="864"/>
                  </a:lnTo>
                  <a:lnTo>
                    <a:pt x="267" y="852"/>
                  </a:lnTo>
                  <a:lnTo>
                    <a:pt x="267" y="842"/>
                  </a:lnTo>
                  <a:lnTo>
                    <a:pt x="264" y="835"/>
                  </a:lnTo>
                  <a:lnTo>
                    <a:pt x="260" y="829"/>
                  </a:lnTo>
                  <a:lnTo>
                    <a:pt x="257" y="826"/>
                  </a:lnTo>
                  <a:lnTo>
                    <a:pt x="253" y="822"/>
                  </a:lnTo>
                  <a:lnTo>
                    <a:pt x="245" y="815"/>
                  </a:lnTo>
                  <a:lnTo>
                    <a:pt x="234" y="808"/>
                  </a:lnTo>
                  <a:lnTo>
                    <a:pt x="229" y="804"/>
                  </a:lnTo>
                  <a:lnTo>
                    <a:pt x="226" y="802"/>
                  </a:lnTo>
                  <a:lnTo>
                    <a:pt x="219" y="800"/>
                  </a:lnTo>
                  <a:lnTo>
                    <a:pt x="212" y="798"/>
                  </a:lnTo>
                  <a:lnTo>
                    <a:pt x="209" y="798"/>
                  </a:lnTo>
                  <a:lnTo>
                    <a:pt x="206" y="800"/>
                  </a:lnTo>
                  <a:lnTo>
                    <a:pt x="203" y="801"/>
                  </a:lnTo>
                  <a:lnTo>
                    <a:pt x="201" y="802"/>
                  </a:lnTo>
                  <a:lnTo>
                    <a:pt x="197" y="804"/>
                  </a:lnTo>
                  <a:lnTo>
                    <a:pt x="195" y="807"/>
                  </a:lnTo>
                  <a:lnTo>
                    <a:pt x="190" y="808"/>
                  </a:lnTo>
                  <a:lnTo>
                    <a:pt x="187" y="809"/>
                  </a:lnTo>
                  <a:lnTo>
                    <a:pt x="180" y="809"/>
                  </a:lnTo>
                  <a:lnTo>
                    <a:pt x="171" y="807"/>
                  </a:lnTo>
                  <a:lnTo>
                    <a:pt x="159" y="802"/>
                  </a:lnTo>
                  <a:lnTo>
                    <a:pt x="150" y="798"/>
                  </a:lnTo>
                  <a:lnTo>
                    <a:pt x="146" y="796"/>
                  </a:lnTo>
                  <a:lnTo>
                    <a:pt x="143" y="795"/>
                  </a:lnTo>
                  <a:lnTo>
                    <a:pt x="137" y="792"/>
                  </a:lnTo>
                  <a:lnTo>
                    <a:pt x="131" y="789"/>
                  </a:lnTo>
                  <a:lnTo>
                    <a:pt x="122" y="787"/>
                  </a:lnTo>
                  <a:lnTo>
                    <a:pt x="115" y="784"/>
                  </a:lnTo>
                  <a:lnTo>
                    <a:pt x="112" y="783"/>
                  </a:lnTo>
                  <a:lnTo>
                    <a:pt x="109" y="782"/>
                  </a:lnTo>
                  <a:lnTo>
                    <a:pt x="107" y="782"/>
                  </a:lnTo>
                  <a:lnTo>
                    <a:pt x="105" y="782"/>
                  </a:lnTo>
                  <a:lnTo>
                    <a:pt x="102" y="782"/>
                  </a:lnTo>
                  <a:lnTo>
                    <a:pt x="98" y="783"/>
                  </a:lnTo>
                  <a:lnTo>
                    <a:pt x="92" y="785"/>
                  </a:lnTo>
                  <a:lnTo>
                    <a:pt x="86" y="790"/>
                  </a:lnTo>
                  <a:lnTo>
                    <a:pt x="83" y="794"/>
                  </a:lnTo>
                  <a:lnTo>
                    <a:pt x="82" y="796"/>
                  </a:lnTo>
                  <a:lnTo>
                    <a:pt x="80" y="800"/>
                  </a:lnTo>
                  <a:lnTo>
                    <a:pt x="78" y="804"/>
                  </a:lnTo>
                  <a:lnTo>
                    <a:pt x="78" y="808"/>
                  </a:lnTo>
                  <a:lnTo>
                    <a:pt x="78" y="812"/>
                  </a:lnTo>
                  <a:lnTo>
                    <a:pt x="80" y="816"/>
                  </a:lnTo>
                  <a:lnTo>
                    <a:pt x="81" y="820"/>
                  </a:lnTo>
                  <a:lnTo>
                    <a:pt x="82" y="825"/>
                  </a:lnTo>
                  <a:lnTo>
                    <a:pt x="82" y="829"/>
                  </a:lnTo>
                  <a:lnTo>
                    <a:pt x="82" y="833"/>
                  </a:lnTo>
                  <a:lnTo>
                    <a:pt x="81" y="834"/>
                  </a:lnTo>
                  <a:lnTo>
                    <a:pt x="80" y="835"/>
                  </a:lnTo>
                  <a:lnTo>
                    <a:pt x="78" y="835"/>
                  </a:lnTo>
                  <a:lnTo>
                    <a:pt x="70" y="835"/>
                  </a:lnTo>
                  <a:lnTo>
                    <a:pt x="62" y="833"/>
                  </a:lnTo>
                  <a:lnTo>
                    <a:pt x="56" y="829"/>
                  </a:lnTo>
                  <a:lnTo>
                    <a:pt x="51" y="825"/>
                  </a:lnTo>
                  <a:lnTo>
                    <a:pt x="49" y="822"/>
                  </a:lnTo>
                  <a:lnTo>
                    <a:pt x="48" y="820"/>
                  </a:lnTo>
                  <a:lnTo>
                    <a:pt x="43" y="813"/>
                  </a:lnTo>
                  <a:lnTo>
                    <a:pt x="38" y="804"/>
                  </a:lnTo>
                  <a:lnTo>
                    <a:pt x="27" y="788"/>
                  </a:lnTo>
                  <a:lnTo>
                    <a:pt x="21" y="778"/>
                  </a:lnTo>
                  <a:lnTo>
                    <a:pt x="19" y="776"/>
                  </a:lnTo>
                  <a:lnTo>
                    <a:pt x="18" y="771"/>
                  </a:lnTo>
                  <a:lnTo>
                    <a:pt x="18" y="766"/>
                  </a:lnTo>
                  <a:lnTo>
                    <a:pt x="18" y="762"/>
                  </a:lnTo>
                  <a:lnTo>
                    <a:pt x="18" y="757"/>
                  </a:lnTo>
                  <a:lnTo>
                    <a:pt x="18" y="754"/>
                  </a:lnTo>
                  <a:lnTo>
                    <a:pt x="18" y="752"/>
                  </a:lnTo>
                  <a:lnTo>
                    <a:pt x="17" y="751"/>
                  </a:lnTo>
                  <a:lnTo>
                    <a:pt x="13" y="740"/>
                  </a:lnTo>
                  <a:lnTo>
                    <a:pt x="7" y="726"/>
                  </a:lnTo>
                  <a:lnTo>
                    <a:pt x="4" y="712"/>
                  </a:lnTo>
                  <a:lnTo>
                    <a:pt x="0" y="697"/>
                  </a:lnTo>
                  <a:lnTo>
                    <a:pt x="0" y="688"/>
                  </a:lnTo>
                  <a:lnTo>
                    <a:pt x="0" y="680"/>
                  </a:lnTo>
                  <a:lnTo>
                    <a:pt x="1" y="675"/>
                  </a:lnTo>
                  <a:lnTo>
                    <a:pt x="2" y="672"/>
                  </a:lnTo>
                  <a:lnTo>
                    <a:pt x="5" y="670"/>
                  </a:lnTo>
                  <a:lnTo>
                    <a:pt x="7" y="669"/>
                  </a:lnTo>
                  <a:lnTo>
                    <a:pt x="11" y="668"/>
                  </a:lnTo>
                  <a:lnTo>
                    <a:pt x="15" y="667"/>
                  </a:lnTo>
                  <a:lnTo>
                    <a:pt x="20" y="665"/>
                  </a:lnTo>
                  <a:lnTo>
                    <a:pt x="25" y="664"/>
                  </a:lnTo>
                  <a:lnTo>
                    <a:pt x="31" y="664"/>
                  </a:lnTo>
                  <a:lnTo>
                    <a:pt x="37" y="665"/>
                  </a:lnTo>
                  <a:lnTo>
                    <a:pt x="42" y="668"/>
                  </a:lnTo>
                  <a:lnTo>
                    <a:pt x="46" y="672"/>
                  </a:lnTo>
                  <a:lnTo>
                    <a:pt x="54" y="680"/>
                  </a:lnTo>
                  <a:lnTo>
                    <a:pt x="61" y="686"/>
                  </a:lnTo>
                  <a:lnTo>
                    <a:pt x="68" y="690"/>
                  </a:lnTo>
                  <a:lnTo>
                    <a:pt x="76" y="695"/>
                  </a:lnTo>
                  <a:lnTo>
                    <a:pt x="80" y="700"/>
                  </a:lnTo>
                  <a:lnTo>
                    <a:pt x="83" y="705"/>
                  </a:lnTo>
                  <a:lnTo>
                    <a:pt x="86" y="708"/>
                  </a:lnTo>
                  <a:lnTo>
                    <a:pt x="89" y="712"/>
                  </a:lnTo>
                  <a:lnTo>
                    <a:pt x="92" y="715"/>
                  </a:lnTo>
                  <a:lnTo>
                    <a:pt x="96" y="716"/>
                  </a:lnTo>
                  <a:lnTo>
                    <a:pt x="99" y="718"/>
                  </a:lnTo>
                  <a:lnTo>
                    <a:pt x="100" y="716"/>
                  </a:lnTo>
                  <a:lnTo>
                    <a:pt x="103" y="715"/>
                  </a:lnTo>
                  <a:lnTo>
                    <a:pt x="105" y="714"/>
                  </a:lnTo>
                  <a:lnTo>
                    <a:pt x="107" y="712"/>
                  </a:lnTo>
                  <a:lnTo>
                    <a:pt x="108" y="708"/>
                  </a:lnTo>
                  <a:lnTo>
                    <a:pt x="112" y="703"/>
                  </a:lnTo>
                  <a:lnTo>
                    <a:pt x="117" y="699"/>
                  </a:lnTo>
                  <a:lnTo>
                    <a:pt x="121" y="696"/>
                  </a:lnTo>
                  <a:lnTo>
                    <a:pt x="127" y="695"/>
                  </a:lnTo>
                  <a:lnTo>
                    <a:pt x="133" y="693"/>
                  </a:lnTo>
                  <a:lnTo>
                    <a:pt x="137" y="691"/>
                  </a:lnTo>
                  <a:lnTo>
                    <a:pt x="139" y="689"/>
                  </a:lnTo>
                  <a:lnTo>
                    <a:pt x="141" y="688"/>
                  </a:lnTo>
                  <a:lnTo>
                    <a:pt x="144" y="684"/>
                  </a:lnTo>
                  <a:lnTo>
                    <a:pt x="147" y="681"/>
                  </a:lnTo>
                  <a:lnTo>
                    <a:pt x="152" y="675"/>
                  </a:lnTo>
                  <a:lnTo>
                    <a:pt x="158" y="668"/>
                  </a:lnTo>
                  <a:lnTo>
                    <a:pt x="164" y="661"/>
                  </a:lnTo>
                  <a:lnTo>
                    <a:pt x="171" y="656"/>
                  </a:lnTo>
                  <a:lnTo>
                    <a:pt x="178" y="653"/>
                  </a:lnTo>
                  <a:lnTo>
                    <a:pt x="185" y="652"/>
                  </a:lnTo>
                  <a:lnTo>
                    <a:pt x="195" y="651"/>
                  </a:lnTo>
                  <a:lnTo>
                    <a:pt x="200" y="649"/>
                  </a:lnTo>
                  <a:lnTo>
                    <a:pt x="206" y="646"/>
                  </a:lnTo>
                  <a:lnTo>
                    <a:pt x="210" y="642"/>
                  </a:lnTo>
                  <a:lnTo>
                    <a:pt x="214" y="637"/>
                  </a:lnTo>
                  <a:lnTo>
                    <a:pt x="216" y="632"/>
                  </a:lnTo>
                  <a:lnTo>
                    <a:pt x="220" y="624"/>
                  </a:lnTo>
                  <a:lnTo>
                    <a:pt x="224" y="614"/>
                  </a:lnTo>
                  <a:lnTo>
                    <a:pt x="228" y="605"/>
                  </a:lnTo>
                  <a:lnTo>
                    <a:pt x="233" y="596"/>
                  </a:lnTo>
                  <a:lnTo>
                    <a:pt x="235" y="593"/>
                  </a:lnTo>
                  <a:lnTo>
                    <a:pt x="239" y="592"/>
                  </a:lnTo>
                  <a:lnTo>
                    <a:pt x="243" y="589"/>
                  </a:lnTo>
                  <a:lnTo>
                    <a:pt x="247" y="587"/>
                  </a:lnTo>
                  <a:lnTo>
                    <a:pt x="251" y="584"/>
                  </a:lnTo>
                  <a:lnTo>
                    <a:pt x="256" y="582"/>
                  </a:lnTo>
                  <a:lnTo>
                    <a:pt x="260" y="577"/>
                  </a:lnTo>
                  <a:lnTo>
                    <a:pt x="265" y="574"/>
                  </a:lnTo>
                  <a:lnTo>
                    <a:pt x="269" y="569"/>
                  </a:lnTo>
                  <a:lnTo>
                    <a:pt x="272" y="563"/>
                  </a:lnTo>
                  <a:lnTo>
                    <a:pt x="276" y="561"/>
                  </a:lnTo>
                  <a:lnTo>
                    <a:pt x="279" y="558"/>
                  </a:lnTo>
                  <a:lnTo>
                    <a:pt x="283" y="557"/>
                  </a:lnTo>
                  <a:lnTo>
                    <a:pt x="287" y="556"/>
                  </a:lnTo>
                  <a:lnTo>
                    <a:pt x="289" y="557"/>
                  </a:lnTo>
                  <a:lnTo>
                    <a:pt x="292" y="560"/>
                  </a:lnTo>
                  <a:lnTo>
                    <a:pt x="295" y="562"/>
                  </a:lnTo>
                  <a:lnTo>
                    <a:pt x="296" y="563"/>
                  </a:lnTo>
                  <a:lnTo>
                    <a:pt x="300" y="569"/>
                  </a:lnTo>
                  <a:lnTo>
                    <a:pt x="302" y="575"/>
                  </a:lnTo>
                  <a:lnTo>
                    <a:pt x="304" y="577"/>
                  </a:lnTo>
                  <a:lnTo>
                    <a:pt x="306" y="580"/>
                  </a:lnTo>
                  <a:lnTo>
                    <a:pt x="308" y="584"/>
                  </a:lnTo>
                  <a:lnTo>
                    <a:pt x="311" y="587"/>
                  </a:lnTo>
                  <a:lnTo>
                    <a:pt x="315" y="588"/>
                  </a:lnTo>
                  <a:lnTo>
                    <a:pt x="317" y="589"/>
                  </a:lnTo>
                  <a:lnTo>
                    <a:pt x="329" y="589"/>
                  </a:lnTo>
                  <a:lnTo>
                    <a:pt x="345" y="589"/>
                  </a:lnTo>
                  <a:lnTo>
                    <a:pt x="353" y="589"/>
                  </a:lnTo>
                  <a:lnTo>
                    <a:pt x="361" y="589"/>
                  </a:lnTo>
                  <a:lnTo>
                    <a:pt x="367" y="590"/>
                  </a:lnTo>
                  <a:lnTo>
                    <a:pt x="373" y="592"/>
                  </a:lnTo>
                  <a:lnTo>
                    <a:pt x="376" y="593"/>
                  </a:lnTo>
                  <a:lnTo>
                    <a:pt x="377" y="594"/>
                  </a:lnTo>
                  <a:lnTo>
                    <a:pt x="379" y="598"/>
                  </a:lnTo>
                  <a:lnTo>
                    <a:pt x="380" y="601"/>
                  </a:lnTo>
                  <a:lnTo>
                    <a:pt x="383" y="606"/>
                  </a:lnTo>
                  <a:lnTo>
                    <a:pt x="385" y="612"/>
                  </a:lnTo>
                  <a:lnTo>
                    <a:pt x="388" y="618"/>
                  </a:lnTo>
                  <a:lnTo>
                    <a:pt x="390" y="624"/>
                  </a:lnTo>
                  <a:lnTo>
                    <a:pt x="392" y="630"/>
                  </a:lnTo>
                  <a:lnTo>
                    <a:pt x="395" y="636"/>
                  </a:lnTo>
                  <a:lnTo>
                    <a:pt x="398" y="639"/>
                  </a:lnTo>
                  <a:lnTo>
                    <a:pt x="402" y="643"/>
                  </a:lnTo>
                  <a:lnTo>
                    <a:pt x="405" y="646"/>
                  </a:lnTo>
                  <a:lnTo>
                    <a:pt x="411" y="647"/>
                  </a:lnTo>
                  <a:lnTo>
                    <a:pt x="414" y="647"/>
                  </a:lnTo>
                  <a:lnTo>
                    <a:pt x="415" y="647"/>
                  </a:lnTo>
                  <a:lnTo>
                    <a:pt x="418" y="649"/>
                  </a:lnTo>
                  <a:lnTo>
                    <a:pt x="422" y="649"/>
                  </a:lnTo>
                  <a:lnTo>
                    <a:pt x="429" y="650"/>
                  </a:lnTo>
                  <a:lnTo>
                    <a:pt x="435" y="652"/>
                  </a:lnTo>
                  <a:lnTo>
                    <a:pt x="440" y="653"/>
                  </a:lnTo>
                  <a:lnTo>
                    <a:pt x="445" y="657"/>
                  </a:lnTo>
                  <a:lnTo>
                    <a:pt x="449" y="659"/>
                  </a:lnTo>
                  <a:lnTo>
                    <a:pt x="453" y="661"/>
                  </a:lnTo>
                  <a:lnTo>
                    <a:pt x="461" y="664"/>
                  </a:lnTo>
                  <a:lnTo>
                    <a:pt x="470" y="667"/>
                  </a:lnTo>
                  <a:lnTo>
                    <a:pt x="477" y="668"/>
                  </a:lnTo>
                  <a:lnTo>
                    <a:pt x="485" y="669"/>
                  </a:lnTo>
                  <a:lnTo>
                    <a:pt x="491" y="669"/>
                  </a:lnTo>
                  <a:lnTo>
                    <a:pt x="497" y="670"/>
                  </a:lnTo>
                  <a:lnTo>
                    <a:pt x="499" y="672"/>
                  </a:lnTo>
                  <a:lnTo>
                    <a:pt x="502" y="676"/>
                  </a:lnTo>
                  <a:lnTo>
                    <a:pt x="503" y="680"/>
                  </a:lnTo>
                  <a:lnTo>
                    <a:pt x="504" y="683"/>
                  </a:lnTo>
                  <a:lnTo>
                    <a:pt x="506" y="688"/>
                  </a:lnTo>
                  <a:lnTo>
                    <a:pt x="508" y="691"/>
                  </a:lnTo>
                  <a:lnTo>
                    <a:pt x="511" y="694"/>
                  </a:lnTo>
                  <a:lnTo>
                    <a:pt x="515" y="697"/>
                  </a:lnTo>
                  <a:lnTo>
                    <a:pt x="521" y="700"/>
                  </a:lnTo>
                  <a:lnTo>
                    <a:pt x="528" y="700"/>
                  </a:lnTo>
                  <a:lnTo>
                    <a:pt x="534" y="700"/>
                  </a:lnTo>
                  <a:lnTo>
                    <a:pt x="541" y="697"/>
                  </a:lnTo>
                  <a:lnTo>
                    <a:pt x="546" y="696"/>
                  </a:lnTo>
                  <a:lnTo>
                    <a:pt x="552" y="695"/>
                  </a:lnTo>
                  <a:lnTo>
                    <a:pt x="561" y="695"/>
                  </a:lnTo>
                  <a:lnTo>
                    <a:pt x="569" y="697"/>
                  </a:lnTo>
                  <a:lnTo>
                    <a:pt x="575" y="700"/>
                  </a:lnTo>
                  <a:lnTo>
                    <a:pt x="580" y="705"/>
                  </a:lnTo>
                  <a:lnTo>
                    <a:pt x="585" y="710"/>
                  </a:lnTo>
                  <a:lnTo>
                    <a:pt x="590" y="716"/>
                  </a:lnTo>
                  <a:lnTo>
                    <a:pt x="594" y="721"/>
                  </a:lnTo>
                  <a:lnTo>
                    <a:pt x="599" y="722"/>
                  </a:lnTo>
                  <a:lnTo>
                    <a:pt x="603" y="724"/>
                  </a:lnTo>
                  <a:lnTo>
                    <a:pt x="605" y="724"/>
                  </a:lnTo>
                  <a:lnTo>
                    <a:pt x="607" y="722"/>
                  </a:lnTo>
                  <a:lnTo>
                    <a:pt x="611" y="720"/>
                  </a:lnTo>
                  <a:lnTo>
                    <a:pt x="616" y="716"/>
                  </a:lnTo>
                  <a:lnTo>
                    <a:pt x="621" y="712"/>
                  </a:lnTo>
                  <a:lnTo>
                    <a:pt x="628" y="703"/>
                  </a:lnTo>
                  <a:lnTo>
                    <a:pt x="635" y="697"/>
                  </a:lnTo>
                  <a:lnTo>
                    <a:pt x="641" y="694"/>
                  </a:lnTo>
                  <a:lnTo>
                    <a:pt x="646" y="690"/>
                  </a:lnTo>
                  <a:lnTo>
                    <a:pt x="654" y="687"/>
                  </a:lnTo>
                  <a:lnTo>
                    <a:pt x="661" y="682"/>
                  </a:lnTo>
                  <a:lnTo>
                    <a:pt x="666" y="678"/>
                  </a:lnTo>
                  <a:lnTo>
                    <a:pt x="669" y="675"/>
                  </a:lnTo>
                  <a:lnTo>
                    <a:pt x="673" y="671"/>
                  </a:lnTo>
                  <a:lnTo>
                    <a:pt x="675" y="669"/>
                  </a:lnTo>
                  <a:lnTo>
                    <a:pt x="678" y="663"/>
                  </a:lnTo>
                  <a:lnTo>
                    <a:pt x="680" y="657"/>
                  </a:lnTo>
                  <a:lnTo>
                    <a:pt x="682" y="652"/>
                  </a:lnTo>
                  <a:lnTo>
                    <a:pt x="682" y="646"/>
                  </a:lnTo>
                  <a:lnTo>
                    <a:pt x="684" y="640"/>
                  </a:lnTo>
                  <a:lnTo>
                    <a:pt x="682" y="636"/>
                  </a:lnTo>
                  <a:lnTo>
                    <a:pt x="681" y="630"/>
                  </a:lnTo>
                  <a:lnTo>
                    <a:pt x="679" y="625"/>
                  </a:lnTo>
                  <a:lnTo>
                    <a:pt x="675" y="618"/>
                  </a:lnTo>
                  <a:lnTo>
                    <a:pt x="673" y="612"/>
                  </a:lnTo>
                  <a:lnTo>
                    <a:pt x="670" y="607"/>
                  </a:lnTo>
                  <a:lnTo>
                    <a:pt x="669" y="601"/>
                  </a:lnTo>
                  <a:lnTo>
                    <a:pt x="669" y="599"/>
                  </a:lnTo>
                  <a:lnTo>
                    <a:pt x="670" y="595"/>
                  </a:lnTo>
                  <a:lnTo>
                    <a:pt x="672" y="593"/>
                  </a:lnTo>
                  <a:lnTo>
                    <a:pt x="673" y="590"/>
                  </a:lnTo>
                  <a:lnTo>
                    <a:pt x="675" y="589"/>
                  </a:lnTo>
                  <a:lnTo>
                    <a:pt x="678" y="588"/>
                  </a:lnTo>
                  <a:lnTo>
                    <a:pt x="684" y="588"/>
                  </a:lnTo>
                  <a:lnTo>
                    <a:pt x="690" y="588"/>
                  </a:lnTo>
                  <a:lnTo>
                    <a:pt x="701" y="590"/>
                  </a:lnTo>
                  <a:lnTo>
                    <a:pt x="713" y="593"/>
                  </a:lnTo>
                  <a:lnTo>
                    <a:pt x="728" y="592"/>
                  </a:lnTo>
                  <a:lnTo>
                    <a:pt x="742" y="589"/>
                  </a:lnTo>
                  <a:lnTo>
                    <a:pt x="757" y="584"/>
                  </a:lnTo>
                  <a:lnTo>
                    <a:pt x="770" y="577"/>
                  </a:lnTo>
                  <a:lnTo>
                    <a:pt x="781" y="571"/>
                  </a:lnTo>
                  <a:lnTo>
                    <a:pt x="793" y="564"/>
                  </a:lnTo>
                  <a:lnTo>
                    <a:pt x="805" y="557"/>
                  </a:lnTo>
                  <a:lnTo>
                    <a:pt x="817" y="549"/>
                  </a:lnTo>
                  <a:lnTo>
                    <a:pt x="831" y="535"/>
                  </a:lnTo>
                  <a:lnTo>
                    <a:pt x="845" y="521"/>
                  </a:lnTo>
                  <a:lnTo>
                    <a:pt x="852" y="516"/>
                  </a:lnTo>
                  <a:lnTo>
                    <a:pt x="859" y="512"/>
                  </a:lnTo>
                  <a:lnTo>
                    <a:pt x="865" y="508"/>
                  </a:lnTo>
                  <a:lnTo>
                    <a:pt x="873" y="506"/>
                  </a:lnTo>
                  <a:lnTo>
                    <a:pt x="881" y="505"/>
                  </a:lnTo>
                  <a:lnTo>
                    <a:pt x="890" y="505"/>
                  </a:lnTo>
                  <a:lnTo>
                    <a:pt x="902" y="506"/>
                  </a:lnTo>
                  <a:lnTo>
                    <a:pt x="914" y="510"/>
                  </a:lnTo>
                  <a:lnTo>
                    <a:pt x="921" y="512"/>
                  </a:lnTo>
                  <a:lnTo>
                    <a:pt x="928" y="513"/>
                  </a:lnTo>
                  <a:lnTo>
                    <a:pt x="936" y="513"/>
                  </a:lnTo>
                  <a:lnTo>
                    <a:pt x="942" y="512"/>
                  </a:lnTo>
                  <a:lnTo>
                    <a:pt x="945" y="511"/>
                  </a:lnTo>
                  <a:lnTo>
                    <a:pt x="950" y="508"/>
                  </a:lnTo>
                  <a:lnTo>
                    <a:pt x="953" y="505"/>
                  </a:lnTo>
                  <a:lnTo>
                    <a:pt x="956" y="500"/>
                  </a:lnTo>
                  <a:lnTo>
                    <a:pt x="961" y="491"/>
                  </a:lnTo>
                  <a:lnTo>
                    <a:pt x="963" y="480"/>
                  </a:lnTo>
                  <a:lnTo>
                    <a:pt x="964" y="476"/>
                  </a:lnTo>
                  <a:lnTo>
                    <a:pt x="966" y="475"/>
                  </a:lnTo>
                  <a:lnTo>
                    <a:pt x="968" y="474"/>
                  </a:lnTo>
                  <a:lnTo>
                    <a:pt x="971" y="473"/>
                  </a:lnTo>
                  <a:lnTo>
                    <a:pt x="975" y="474"/>
                  </a:lnTo>
                  <a:lnTo>
                    <a:pt x="977" y="476"/>
                  </a:lnTo>
                  <a:lnTo>
                    <a:pt x="980" y="480"/>
                  </a:lnTo>
                  <a:lnTo>
                    <a:pt x="982" y="483"/>
                  </a:lnTo>
                  <a:lnTo>
                    <a:pt x="983" y="491"/>
                  </a:lnTo>
                  <a:lnTo>
                    <a:pt x="984" y="498"/>
                  </a:lnTo>
                  <a:lnTo>
                    <a:pt x="984" y="501"/>
                  </a:lnTo>
                  <a:lnTo>
                    <a:pt x="986" y="502"/>
                  </a:lnTo>
                  <a:lnTo>
                    <a:pt x="987" y="502"/>
                  </a:lnTo>
                  <a:lnTo>
                    <a:pt x="987" y="502"/>
                  </a:lnTo>
                  <a:lnTo>
                    <a:pt x="987" y="502"/>
                  </a:lnTo>
                  <a:lnTo>
                    <a:pt x="987" y="502"/>
                  </a:lnTo>
                  <a:lnTo>
                    <a:pt x="988" y="501"/>
                  </a:lnTo>
                  <a:lnTo>
                    <a:pt x="988" y="499"/>
                  </a:lnTo>
                  <a:lnTo>
                    <a:pt x="989" y="498"/>
                  </a:lnTo>
                  <a:lnTo>
                    <a:pt x="989" y="497"/>
                  </a:lnTo>
                  <a:lnTo>
                    <a:pt x="991" y="491"/>
                  </a:lnTo>
                  <a:lnTo>
                    <a:pt x="993" y="485"/>
                  </a:lnTo>
                  <a:lnTo>
                    <a:pt x="997" y="473"/>
                  </a:lnTo>
                  <a:lnTo>
                    <a:pt x="1001" y="463"/>
                  </a:lnTo>
                  <a:lnTo>
                    <a:pt x="1002" y="458"/>
                  </a:lnTo>
                  <a:lnTo>
                    <a:pt x="1002" y="453"/>
                  </a:lnTo>
                  <a:lnTo>
                    <a:pt x="1001" y="447"/>
                  </a:lnTo>
                  <a:lnTo>
                    <a:pt x="1000" y="441"/>
                  </a:lnTo>
                  <a:lnTo>
                    <a:pt x="999" y="436"/>
                  </a:lnTo>
                  <a:lnTo>
                    <a:pt x="996" y="431"/>
                  </a:lnTo>
                  <a:lnTo>
                    <a:pt x="994" y="424"/>
                  </a:lnTo>
                  <a:lnTo>
                    <a:pt x="990" y="417"/>
                  </a:lnTo>
                  <a:lnTo>
                    <a:pt x="989" y="410"/>
                  </a:lnTo>
                  <a:lnTo>
                    <a:pt x="990" y="401"/>
                  </a:lnTo>
                  <a:lnTo>
                    <a:pt x="993" y="394"/>
                  </a:lnTo>
                  <a:lnTo>
                    <a:pt x="997" y="386"/>
                  </a:lnTo>
                  <a:lnTo>
                    <a:pt x="1005" y="380"/>
                  </a:lnTo>
                  <a:lnTo>
                    <a:pt x="1009" y="375"/>
                  </a:lnTo>
                  <a:lnTo>
                    <a:pt x="1012" y="374"/>
                  </a:lnTo>
                  <a:lnTo>
                    <a:pt x="1013" y="372"/>
                  </a:lnTo>
                  <a:lnTo>
                    <a:pt x="1016" y="369"/>
                  </a:lnTo>
                  <a:lnTo>
                    <a:pt x="1019" y="366"/>
                  </a:lnTo>
                  <a:lnTo>
                    <a:pt x="1021" y="362"/>
                  </a:lnTo>
                  <a:lnTo>
                    <a:pt x="1022" y="360"/>
                  </a:lnTo>
                  <a:lnTo>
                    <a:pt x="1025" y="355"/>
                  </a:lnTo>
                  <a:lnTo>
                    <a:pt x="1028" y="352"/>
                  </a:lnTo>
                  <a:lnTo>
                    <a:pt x="1037" y="348"/>
                  </a:lnTo>
                  <a:lnTo>
                    <a:pt x="1047" y="347"/>
                  </a:lnTo>
                  <a:lnTo>
                    <a:pt x="1054" y="346"/>
                  </a:lnTo>
                  <a:lnTo>
                    <a:pt x="1063" y="341"/>
                  </a:lnTo>
                  <a:lnTo>
                    <a:pt x="1069" y="337"/>
                  </a:lnTo>
                  <a:lnTo>
                    <a:pt x="1073" y="334"/>
                  </a:lnTo>
                  <a:lnTo>
                    <a:pt x="1079" y="330"/>
                  </a:lnTo>
                  <a:lnTo>
                    <a:pt x="1084" y="330"/>
                  </a:lnTo>
                  <a:lnTo>
                    <a:pt x="1088" y="333"/>
                  </a:lnTo>
                  <a:lnTo>
                    <a:pt x="1090" y="337"/>
                  </a:lnTo>
                  <a:lnTo>
                    <a:pt x="1092" y="342"/>
                  </a:lnTo>
                  <a:lnTo>
                    <a:pt x="1094" y="348"/>
                  </a:lnTo>
                  <a:lnTo>
                    <a:pt x="1098" y="355"/>
                  </a:lnTo>
                  <a:lnTo>
                    <a:pt x="1102" y="357"/>
                  </a:lnTo>
                  <a:lnTo>
                    <a:pt x="1107" y="362"/>
                  </a:lnTo>
                  <a:lnTo>
                    <a:pt x="1110" y="365"/>
                  </a:lnTo>
                  <a:lnTo>
                    <a:pt x="1113" y="366"/>
                  </a:lnTo>
                  <a:lnTo>
                    <a:pt x="1116" y="368"/>
                  </a:lnTo>
                  <a:lnTo>
                    <a:pt x="1119" y="371"/>
                  </a:lnTo>
                  <a:lnTo>
                    <a:pt x="1120" y="375"/>
                  </a:lnTo>
                  <a:lnTo>
                    <a:pt x="1122" y="387"/>
                  </a:lnTo>
                  <a:lnTo>
                    <a:pt x="1125" y="401"/>
                  </a:lnTo>
                  <a:lnTo>
                    <a:pt x="1126" y="407"/>
                  </a:lnTo>
                  <a:lnTo>
                    <a:pt x="1128" y="412"/>
                  </a:lnTo>
                  <a:lnTo>
                    <a:pt x="1129" y="416"/>
                  </a:lnTo>
                  <a:lnTo>
                    <a:pt x="1132" y="418"/>
                  </a:lnTo>
                  <a:lnTo>
                    <a:pt x="1135" y="420"/>
                  </a:lnTo>
                  <a:lnTo>
                    <a:pt x="1138" y="422"/>
                  </a:lnTo>
                  <a:lnTo>
                    <a:pt x="1144" y="423"/>
                  </a:lnTo>
                  <a:lnTo>
                    <a:pt x="1148" y="423"/>
                  </a:lnTo>
                  <a:lnTo>
                    <a:pt x="1157" y="425"/>
                  </a:lnTo>
                  <a:lnTo>
                    <a:pt x="1161" y="429"/>
                  </a:lnTo>
                  <a:lnTo>
                    <a:pt x="1163" y="431"/>
                  </a:lnTo>
                  <a:lnTo>
                    <a:pt x="1164" y="434"/>
                  </a:lnTo>
                  <a:lnTo>
                    <a:pt x="1165" y="438"/>
                  </a:lnTo>
                  <a:lnTo>
                    <a:pt x="1165" y="443"/>
                  </a:lnTo>
                  <a:lnTo>
                    <a:pt x="1165" y="450"/>
                  </a:lnTo>
                  <a:lnTo>
                    <a:pt x="1165" y="457"/>
                  </a:lnTo>
                  <a:lnTo>
                    <a:pt x="1166" y="463"/>
                  </a:lnTo>
                  <a:lnTo>
                    <a:pt x="1169" y="470"/>
                  </a:lnTo>
                  <a:lnTo>
                    <a:pt x="1171" y="476"/>
                  </a:lnTo>
                  <a:lnTo>
                    <a:pt x="1173" y="482"/>
                  </a:lnTo>
                  <a:lnTo>
                    <a:pt x="1177" y="487"/>
                  </a:lnTo>
                  <a:lnTo>
                    <a:pt x="1182" y="492"/>
                  </a:lnTo>
                  <a:lnTo>
                    <a:pt x="1188" y="494"/>
                  </a:lnTo>
                  <a:lnTo>
                    <a:pt x="1194" y="497"/>
                  </a:lnTo>
                  <a:lnTo>
                    <a:pt x="1199" y="497"/>
                  </a:lnTo>
                  <a:lnTo>
                    <a:pt x="1207" y="495"/>
                  </a:lnTo>
                  <a:lnTo>
                    <a:pt x="1213" y="493"/>
                  </a:lnTo>
                  <a:lnTo>
                    <a:pt x="1220" y="489"/>
                  </a:lnTo>
                  <a:lnTo>
                    <a:pt x="1227" y="483"/>
                  </a:lnTo>
                  <a:lnTo>
                    <a:pt x="1233" y="476"/>
                  </a:lnTo>
                  <a:lnTo>
                    <a:pt x="1239" y="470"/>
                  </a:lnTo>
                  <a:lnTo>
                    <a:pt x="1243" y="464"/>
                  </a:lnTo>
                  <a:lnTo>
                    <a:pt x="1248" y="461"/>
                  </a:lnTo>
                  <a:lnTo>
                    <a:pt x="1253" y="458"/>
                  </a:lnTo>
                  <a:lnTo>
                    <a:pt x="1255" y="458"/>
                  </a:lnTo>
                  <a:lnTo>
                    <a:pt x="1259" y="460"/>
                  </a:lnTo>
                  <a:lnTo>
                    <a:pt x="1260" y="463"/>
                  </a:lnTo>
                  <a:lnTo>
                    <a:pt x="1260" y="469"/>
                  </a:lnTo>
                  <a:lnTo>
                    <a:pt x="1260" y="482"/>
                  </a:lnTo>
                  <a:lnTo>
                    <a:pt x="1260" y="493"/>
                  </a:lnTo>
                  <a:lnTo>
                    <a:pt x="1261" y="498"/>
                  </a:lnTo>
                  <a:lnTo>
                    <a:pt x="1262" y="502"/>
                  </a:lnTo>
                  <a:lnTo>
                    <a:pt x="1265" y="505"/>
                  </a:lnTo>
                  <a:lnTo>
                    <a:pt x="1268" y="508"/>
                  </a:lnTo>
                  <a:lnTo>
                    <a:pt x="1270" y="510"/>
                  </a:lnTo>
                  <a:lnTo>
                    <a:pt x="1272" y="510"/>
                  </a:lnTo>
                  <a:lnTo>
                    <a:pt x="1274" y="508"/>
                  </a:lnTo>
                  <a:lnTo>
                    <a:pt x="1276" y="507"/>
                  </a:lnTo>
                  <a:lnTo>
                    <a:pt x="1280" y="504"/>
                  </a:lnTo>
                  <a:lnTo>
                    <a:pt x="1284" y="500"/>
                  </a:lnTo>
                  <a:lnTo>
                    <a:pt x="1289" y="498"/>
                  </a:lnTo>
                  <a:lnTo>
                    <a:pt x="1292" y="495"/>
                  </a:lnTo>
                  <a:lnTo>
                    <a:pt x="1293" y="495"/>
                  </a:lnTo>
                  <a:lnTo>
                    <a:pt x="1295" y="497"/>
                  </a:lnTo>
                  <a:lnTo>
                    <a:pt x="1296" y="499"/>
                  </a:lnTo>
                  <a:lnTo>
                    <a:pt x="1297" y="501"/>
                  </a:lnTo>
                  <a:lnTo>
                    <a:pt x="1299" y="516"/>
                  </a:lnTo>
                  <a:lnTo>
                    <a:pt x="1299" y="530"/>
                  </a:lnTo>
                  <a:lnTo>
                    <a:pt x="1301" y="535"/>
                  </a:lnTo>
                  <a:lnTo>
                    <a:pt x="1302" y="539"/>
                  </a:lnTo>
                  <a:lnTo>
                    <a:pt x="1304" y="541"/>
                  </a:lnTo>
                  <a:lnTo>
                    <a:pt x="1305" y="542"/>
                  </a:lnTo>
                  <a:lnTo>
                    <a:pt x="1308" y="543"/>
                  </a:lnTo>
                  <a:lnTo>
                    <a:pt x="1310" y="543"/>
                  </a:lnTo>
                  <a:lnTo>
                    <a:pt x="1316" y="542"/>
                  </a:lnTo>
                  <a:lnTo>
                    <a:pt x="1322" y="541"/>
                  </a:lnTo>
                  <a:lnTo>
                    <a:pt x="1328" y="538"/>
                  </a:lnTo>
                  <a:lnTo>
                    <a:pt x="1335" y="535"/>
                  </a:lnTo>
                  <a:lnTo>
                    <a:pt x="1342" y="531"/>
                  </a:lnTo>
                  <a:lnTo>
                    <a:pt x="1352" y="527"/>
                  </a:lnTo>
                  <a:lnTo>
                    <a:pt x="1364" y="524"/>
                  </a:lnTo>
                  <a:lnTo>
                    <a:pt x="1377" y="519"/>
                  </a:lnTo>
                  <a:lnTo>
                    <a:pt x="1403" y="514"/>
                  </a:lnTo>
                  <a:lnTo>
                    <a:pt x="1421" y="510"/>
                  </a:lnTo>
                  <a:lnTo>
                    <a:pt x="1428" y="507"/>
                  </a:lnTo>
                  <a:lnTo>
                    <a:pt x="1434" y="504"/>
                  </a:lnTo>
                  <a:lnTo>
                    <a:pt x="1438" y="499"/>
                  </a:lnTo>
                  <a:lnTo>
                    <a:pt x="1443" y="493"/>
                  </a:lnTo>
                  <a:lnTo>
                    <a:pt x="1447" y="486"/>
                  </a:lnTo>
                  <a:lnTo>
                    <a:pt x="1448" y="479"/>
                  </a:lnTo>
                  <a:lnTo>
                    <a:pt x="1448" y="472"/>
                  </a:lnTo>
                  <a:lnTo>
                    <a:pt x="1447" y="463"/>
                  </a:lnTo>
                  <a:lnTo>
                    <a:pt x="1446" y="456"/>
                  </a:lnTo>
                  <a:lnTo>
                    <a:pt x="1446" y="449"/>
                  </a:lnTo>
                  <a:lnTo>
                    <a:pt x="1446" y="443"/>
                  </a:lnTo>
                  <a:lnTo>
                    <a:pt x="1447" y="437"/>
                  </a:lnTo>
                  <a:lnTo>
                    <a:pt x="1453" y="430"/>
                  </a:lnTo>
                  <a:lnTo>
                    <a:pt x="1457" y="428"/>
                  </a:lnTo>
                  <a:lnTo>
                    <a:pt x="1459" y="425"/>
                  </a:lnTo>
                  <a:lnTo>
                    <a:pt x="1459" y="424"/>
                  </a:lnTo>
                  <a:lnTo>
                    <a:pt x="1459" y="420"/>
                  </a:lnTo>
                  <a:lnTo>
                    <a:pt x="1457" y="416"/>
                  </a:lnTo>
                  <a:lnTo>
                    <a:pt x="1456" y="410"/>
                  </a:lnTo>
                  <a:lnTo>
                    <a:pt x="1456" y="406"/>
                  </a:lnTo>
                  <a:lnTo>
                    <a:pt x="1457" y="404"/>
                  </a:lnTo>
                  <a:lnTo>
                    <a:pt x="1460" y="401"/>
                  </a:lnTo>
                  <a:lnTo>
                    <a:pt x="1462" y="400"/>
                  </a:lnTo>
                  <a:lnTo>
                    <a:pt x="1466" y="400"/>
                  </a:lnTo>
                  <a:lnTo>
                    <a:pt x="1471" y="401"/>
                  </a:lnTo>
                  <a:lnTo>
                    <a:pt x="1475" y="404"/>
                  </a:lnTo>
                  <a:lnTo>
                    <a:pt x="1480" y="405"/>
                  </a:lnTo>
                  <a:lnTo>
                    <a:pt x="1485" y="406"/>
                  </a:lnTo>
                  <a:lnTo>
                    <a:pt x="1490" y="406"/>
                  </a:lnTo>
                  <a:lnTo>
                    <a:pt x="1494" y="405"/>
                  </a:lnTo>
                  <a:lnTo>
                    <a:pt x="1498" y="403"/>
                  </a:lnTo>
                  <a:lnTo>
                    <a:pt x="1501" y="399"/>
                  </a:lnTo>
                  <a:lnTo>
                    <a:pt x="1505" y="394"/>
                  </a:lnTo>
                  <a:lnTo>
                    <a:pt x="1507" y="388"/>
                  </a:lnTo>
                  <a:lnTo>
                    <a:pt x="1510" y="376"/>
                  </a:lnTo>
                  <a:lnTo>
                    <a:pt x="1514" y="368"/>
                  </a:lnTo>
                  <a:lnTo>
                    <a:pt x="1517" y="367"/>
                  </a:lnTo>
                  <a:lnTo>
                    <a:pt x="1520" y="367"/>
                  </a:lnTo>
                  <a:lnTo>
                    <a:pt x="1525" y="368"/>
                  </a:lnTo>
                  <a:lnTo>
                    <a:pt x="1531" y="373"/>
                  </a:lnTo>
                  <a:lnTo>
                    <a:pt x="1536" y="379"/>
                  </a:lnTo>
                  <a:lnTo>
                    <a:pt x="1539" y="385"/>
                  </a:lnTo>
                  <a:lnTo>
                    <a:pt x="1543" y="391"/>
                  </a:lnTo>
                  <a:lnTo>
                    <a:pt x="1545" y="396"/>
                  </a:lnTo>
                  <a:lnTo>
                    <a:pt x="1548" y="400"/>
                  </a:lnTo>
                  <a:lnTo>
                    <a:pt x="1553" y="404"/>
                  </a:lnTo>
                  <a:lnTo>
                    <a:pt x="1558" y="407"/>
                  </a:lnTo>
                  <a:lnTo>
                    <a:pt x="1566" y="410"/>
                  </a:lnTo>
                  <a:lnTo>
                    <a:pt x="1579" y="411"/>
                  </a:lnTo>
                  <a:lnTo>
                    <a:pt x="1589" y="412"/>
                  </a:lnTo>
                  <a:lnTo>
                    <a:pt x="1594" y="412"/>
                  </a:lnTo>
                  <a:lnTo>
                    <a:pt x="1598" y="413"/>
                  </a:lnTo>
                  <a:lnTo>
                    <a:pt x="1601" y="415"/>
                  </a:lnTo>
                  <a:lnTo>
                    <a:pt x="1605" y="417"/>
                  </a:lnTo>
                  <a:lnTo>
                    <a:pt x="1608" y="422"/>
                  </a:lnTo>
                  <a:lnTo>
                    <a:pt x="1611" y="429"/>
                  </a:lnTo>
                  <a:lnTo>
                    <a:pt x="1613" y="444"/>
                  </a:lnTo>
                  <a:lnTo>
                    <a:pt x="1616" y="454"/>
                  </a:lnTo>
                  <a:lnTo>
                    <a:pt x="1618" y="457"/>
                  </a:lnTo>
                  <a:lnTo>
                    <a:pt x="1619" y="460"/>
                  </a:lnTo>
                  <a:lnTo>
                    <a:pt x="1623" y="461"/>
                  </a:lnTo>
                  <a:lnTo>
                    <a:pt x="1626" y="461"/>
                  </a:lnTo>
                  <a:lnTo>
                    <a:pt x="1630" y="460"/>
                  </a:lnTo>
                  <a:lnTo>
                    <a:pt x="1633" y="458"/>
                  </a:lnTo>
                  <a:lnTo>
                    <a:pt x="1637" y="454"/>
                  </a:lnTo>
                  <a:lnTo>
                    <a:pt x="1639" y="449"/>
                  </a:lnTo>
                  <a:lnTo>
                    <a:pt x="1641" y="443"/>
                  </a:lnTo>
                  <a:lnTo>
                    <a:pt x="1641" y="437"/>
                  </a:lnTo>
                  <a:lnTo>
                    <a:pt x="1642" y="429"/>
                  </a:lnTo>
                  <a:lnTo>
                    <a:pt x="1641" y="420"/>
                  </a:lnTo>
                  <a:lnTo>
                    <a:pt x="1639" y="404"/>
                  </a:lnTo>
                  <a:lnTo>
                    <a:pt x="1639" y="391"/>
                  </a:lnTo>
                  <a:lnTo>
                    <a:pt x="1639" y="385"/>
                  </a:lnTo>
                  <a:lnTo>
                    <a:pt x="1641" y="381"/>
                  </a:lnTo>
                  <a:lnTo>
                    <a:pt x="1642" y="379"/>
                  </a:lnTo>
                  <a:lnTo>
                    <a:pt x="1644" y="378"/>
                  </a:lnTo>
                  <a:lnTo>
                    <a:pt x="1649" y="378"/>
                  </a:lnTo>
                  <a:lnTo>
                    <a:pt x="1652" y="376"/>
                  </a:lnTo>
                  <a:lnTo>
                    <a:pt x="1654" y="375"/>
                  </a:lnTo>
                  <a:lnTo>
                    <a:pt x="1655" y="373"/>
                  </a:lnTo>
                  <a:lnTo>
                    <a:pt x="1655" y="369"/>
                  </a:lnTo>
                  <a:lnTo>
                    <a:pt x="1654" y="366"/>
                  </a:lnTo>
                  <a:lnTo>
                    <a:pt x="1652" y="361"/>
                  </a:lnTo>
                  <a:lnTo>
                    <a:pt x="1654" y="355"/>
                  </a:lnTo>
                  <a:lnTo>
                    <a:pt x="1655" y="349"/>
                  </a:lnTo>
                  <a:lnTo>
                    <a:pt x="1658" y="344"/>
                  </a:lnTo>
                  <a:lnTo>
                    <a:pt x="1661" y="340"/>
                  </a:lnTo>
                  <a:lnTo>
                    <a:pt x="1665" y="335"/>
                  </a:lnTo>
                  <a:lnTo>
                    <a:pt x="1670" y="331"/>
                  </a:lnTo>
                  <a:lnTo>
                    <a:pt x="1675" y="330"/>
                  </a:lnTo>
                  <a:lnTo>
                    <a:pt x="1679" y="329"/>
                  </a:lnTo>
                  <a:lnTo>
                    <a:pt x="1683" y="328"/>
                  </a:lnTo>
                  <a:lnTo>
                    <a:pt x="1687" y="329"/>
                  </a:lnTo>
                  <a:lnTo>
                    <a:pt x="1689" y="330"/>
                  </a:lnTo>
                  <a:lnTo>
                    <a:pt x="1692" y="333"/>
                  </a:lnTo>
                  <a:lnTo>
                    <a:pt x="1694" y="336"/>
                  </a:lnTo>
                  <a:lnTo>
                    <a:pt x="1696" y="341"/>
                  </a:lnTo>
                  <a:lnTo>
                    <a:pt x="1696" y="347"/>
                  </a:lnTo>
                  <a:lnTo>
                    <a:pt x="1699" y="353"/>
                  </a:lnTo>
                  <a:lnTo>
                    <a:pt x="1700" y="357"/>
                  </a:lnTo>
                  <a:lnTo>
                    <a:pt x="1704" y="361"/>
                  </a:lnTo>
                  <a:lnTo>
                    <a:pt x="1707" y="363"/>
                  </a:lnTo>
                  <a:lnTo>
                    <a:pt x="1711" y="366"/>
                  </a:lnTo>
                  <a:lnTo>
                    <a:pt x="1715" y="366"/>
                  </a:lnTo>
                  <a:lnTo>
                    <a:pt x="1721" y="367"/>
                  </a:lnTo>
                  <a:lnTo>
                    <a:pt x="1727" y="367"/>
                  </a:lnTo>
                  <a:lnTo>
                    <a:pt x="1740" y="367"/>
                  </a:lnTo>
                  <a:lnTo>
                    <a:pt x="1755" y="369"/>
                  </a:lnTo>
                  <a:lnTo>
                    <a:pt x="1769" y="372"/>
                  </a:lnTo>
                  <a:lnTo>
                    <a:pt x="1781" y="375"/>
                  </a:lnTo>
                  <a:lnTo>
                    <a:pt x="1786" y="378"/>
                  </a:lnTo>
                  <a:lnTo>
                    <a:pt x="1791" y="379"/>
                  </a:lnTo>
                  <a:lnTo>
                    <a:pt x="1797" y="379"/>
                  </a:lnTo>
                  <a:lnTo>
                    <a:pt x="1803" y="379"/>
                  </a:lnTo>
                  <a:lnTo>
                    <a:pt x="1807" y="378"/>
                  </a:lnTo>
                  <a:lnTo>
                    <a:pt x="1810" y="375"/>
                  </a:lnTo>
                  <a:lnTo>
                    <a:pt x="1812" y="372"/>
                  </a:lnTo>
                  <a:lnTo>
                    <a:pt x="1810" y="367"/>
                  </a:lnTo>
                  <a:lnTo>
                    <a:pt x="1803" y="357"/>
                  </a:lnTo>
                  <a:lnTo>
                    <a:pt x="1799" y="350"/>
                  </a:lnTo>
                  <a:lnTo>
                    <a:pt x="1796" y="346"/>
                  </a:lnTo>
                  <a:lnTo>
                    <a:pt x="1796" y="340"/>
                  </a:lnTo>
                  <a:lnTo>
                    <a:pt x="1797" y="334"/>
                  </a:lnTo>
                  <a:lnTo>
                    <a:pt x="1802" y="325"/>
                  </a:lnTo>
                  <a:lnTo>
                    <a:pt x="1803" y="322"/>
                  </a:lnTo>
                  <a:lnTo>
                    <a:pt x="1805" y="318"/>
                  </a:lnTo>
                  <a:lnTo>
                    <a:pt x="1807" y="312"/>
                  </a:lnTo>
                  <a:lnTo>
                    <a:pt x="1808" y="308"/>
                  </a:lnTo>
                  <a:lnTo>
                    <a:pt x="1810" y="299"/>
                  </a:lnTo>
                  <a:lnTo>
                    <a:pt x="1812" y="293"/>
                  </a:lnTo>
                  <a:lnTo>
                    <a:pt x="1810" y="291"/>
                  </a:lnTo>
                  <a:lnTo>
                    <a:pt x="1809" y="289"/>
                  </a:lnTo>
                  <a:lnTo>
                    <a:pt x="1808" y="289"/>
                  </a:lnTo>
                  <a:lnTo>
                    <a:pt x="1806" y="287"/>
                  </a:lnTo>
                  <a:lnTo>
                    <a:pt x="1802" y="289"/>
                  </a:lnTo>
                  <a:lnTo>
                    <a:pt x="1797" y="291"/>
                  </a:lnTo>
                  <a:lnTo>
                    <a:pt x="1793" y="294"/>
                  </a:lnTo>
                  <a:lnTo>
                    <a:pt x="1787" y="298"/>
                  </a:lnTo>
                  <a:lnTo>
                    <a:pt x="1776" y="306"/>
                  </a:lnTo>
                  <a:lnTo>
                    <a:pt x="1765" y="312"/>
                  </a:lnTo>
                  <a:lnTo>
                    <a:pt x="1759" y="313"/>
                  </a:lnTo>
                  <a:lnTo>
                    <a:pt x="1755" y="313"/>
                  </a:lnTo>
                  <a:lnTo>
                    <a:pt x="1750" y="312"/>
                  </a:lnTo>
                  <a:lnTo>
                    <a:pt x="1746" y="311"/>
                  </a:lnTo>
                  <a:lnTo>
                    <a:pt x="1744" y="308"/>
                  </a:lnTo>
                  <a:lnTo>
                    <a:pt x="1742" y="304"/>
                  </a:lnTo>
                  <a:lnTo>
                    <a:pt x="1742" y="300"/>
                  </a:lnTo>
                  <a:lnTo>
                    <a:pt x="1743" y="296"/>
                  </a:lnTo>
                  <a:lnTo>
                    <a:pt x="1747" y="291"/>
                  </a:lnTo>
                  <a:lnTo>
                    <a:pt x="1752" y="285"/>
                  </a:lnTo>
                  <a:lnTo>
                    <a:pt x="1759" y="279"/>
                  </a:lnTo>
                  <a:lnTo>
                    <a:pt x="1768" y="273"/>
                  </a:lnTo>
                  <a:lnTo>
                    <a:pt x="1784" y="261"/>
                  </a:lnTo>
                  <a:lnTo>
                    <a:pt x="1797" y="254"/>
                  </a:lnTo>
                  <a:lnTo>
                    <a:pt x="1803" y="252"/>
                  </a:lnTo>
                  <a:lnTo>
                    <a:pt x="1809" y="250"/>
                  </a:lnTo>
                  <a:lnTo>
                    <a:pt x="1815" y="250"/>
                  </a:lnTo>
                  <a:lnTo>
                    <a:pt x="1821" y="250"/>
                  </a:lnTo>
                  <a:lnTo>
                    <a:pt x="1827" y="253"/>
                  </a:lnTo>
                  <a:lnTo>
                    <a:pt x="1833" y="255"/>
                  </a:lnTo>
                  <a:lnTo>
                    <a:pt x="1840" y="259"/>
                  </a:lnTo>
                  <a:lnTo>
                    <a:pt x="1845" y="262"/>
                  </a:lnTo>
                  <a:lnTo>
                    <a:pt x="1856" y="272"/>
                  </a:lnTo>
                  <a:lnTo>
                    <a:pt x="1864" y="279"/>
                  </a:lnTo>
                  <a:lnTo>
                    <a:pt x="1870" y="281"/>
                  </a:lnTo>
                  <a:lnTo>
                    <a:pt x="1876" y="284"/>
                  </a:lnTo>
                  <a:lnTo>
                    <a:pt x="1884" y="285"/>
                  </a:lnTo>
                  <a:lnTo>
                    <a:pt x="1894" y="286"/>
                  </a:lnTo>
                  <a:lnTo>
                    <a:pt x="1903" y="285"/>
                  </a:lnTo>
                  <a:lnTo>
                    <a:pt x="1909" y="284"/>
                  </a:lnTo>
                  <a:lnTo>
                    <a:pt x="1914" y="281"/>
                  </a:lnTo>
                  <a:lnTo>
                    <a:pt x="1916" y="278"/>
                  </a:lnTo>
                  <a:lnTo>
                    <a:pt x="1916" y="274"/>
                  </a:lnTo>
                  <a:lnTo>
                    <a:pt x="1916" y="271"/>
                  </a:lnTo>
                  <a:lnTo>
                    <a:pt x="1914" y="267"/>
                  </a:lnTo>
                  <a:lnTo>
                    <a:pt x="1913" y="264"/>
                  </a:lnTo>
                  <a:lnTo>
                    <a:pt x="1912" y="259"/>
                  </a:lnTo>
                  <a:lnTo>
                    <a:pt x="1912" y="255"/>
                  </a:lnTo>
                  <a:lnTo>
                    <a:pt x="1912" y="250"/>
                  </a:lnTo>
                  <a:lnTo>
                    <a:pt x="1913" y="247"/>
                  </a:lnTo>
                  <a:lnTo>
                    <a:pt x="1915" y="243"/>
                  </a:lnTo>
                  <a:lnTo>
                    <a:pt x="1919" y="239"/>
                  </a:lnTo>
                  <a:lnTo>
                    <a:pt x="1922" y="235"/>
                  </a:lnTo>
                  <a:lnTo>
                    <a:pt x="1927" y="231"/>
                  </a:lnTo>
                  <a:lnTo>
                    <a:pt x="1935" y="224"/>
                  </a:lnTo>
                  <a:lnTo>
                    <a:pt x="1942" y="216"/>
                  </a:lnTo>
                  <a:lnTo>
                    <a:pt x="1945" y="212"/>
                  </a:lnTo>
                  <a:lnTo>
                    <a:pt x="1947" y="208"/>
                  </a:lnTo>
                  <a:lnTo>
                    <a:pt x="1948" y="203"/>
                  </a:lnTo>
                  <a:lnTo>
                    <a:pt x="1950" y="197"/>
                  </a:lnTo>
                  <a:lnTo>
                    <a:pt x="1951" y="189"/>
                  </a:lnTo>
                  <a:lnTo>
                    <a:pt x="1952" y="182"/>
                  </a:lnTo>
                  <a:lnTo>
                    <a:pt x="1956" y="176"/>
                  </a:lnTo>
                  <a:lnTo>
                    <a:pt x="1961" y="170"/>
                  </a:lnTo>
                  <a:lnTo>
                    <a:pt x="1966" y="166"/>
                  </a:lnTo>
                  <a:lnTo>
                    <a:pt x="1969" y="165"/>
                  </a:lnTo>
                  <a:lnTo>
                    <a:pt x="1972" y="164"/>
                  </a:lnTo>
                  <a:lnTo>
                    <a:pt x="1975" y="165"/>
                  </a:lnTo>
                  <a:lnTo>
                    <a:pt x="1979" y="167"/>
                  </a:lnTo>
                  <a:lnTo>
                    <a:pt x="1984" y="171"/>
                  </a:lnTo>
                  <a:lnTo>
                    <a:pt x="1989" y="172"/>
                  </a:lnTo>
                  <a:lnTo>
                    <a:pt x="1995" y="172"/>
                  </a:lnTo>
                  <a:lnTo>
                    <a:pt x="2000" y="172"/>
                  </a:lnTo>
                  <a:lnTo>
                    <a:pt x="2004" y="170"/>
                  </a:lnTo>
                  <a:lnTo>
                    <a:pt x="2014" y="165"/>
                  </a:lnTo>
                  <a:lnTo>
                    <a:pt x="2022" y="161"/>
                  </a:lnTo>
                  <a:lnTo>
                    <a:pt x="2026" y="160"/>
                  </a:lnTo>
                  <a:lnTo>
                    <a:pt x="2030" y="160"/>
                  </a:lnTo>
                  <a:lnTo>
                    <a:pt x="2035" y="160"/>
                  </a:lnTo>
                  <a:lnTo>
                    <a:pt x="2040" y="161"/>
                  </a:lnTo>
                  <a:lnTo>
                    <a:pt x="2051" y="165"/>
                  </a:lnTo>
                  <a:lnTo>
                    <a:pt x="2058" y="170"/>
                  </a:lnTo>
                  <a:lnTo>
                    <a:pt x="2060" y="173"/>
                  </a:lnTo>
                  <a:lnTo>
                    <a:pt x="2061" y="177"/>
                  </a:lnTo>
                  <a:lnTo>
                    <a:pt x="2063" y="180"/>
                  </a:lnTo>
                  <a:lnTo>
                    <a:pt x="2061" y="185"/>
                  </a:lnTo>
                  <a:lnTo>
                    <a:pt x="2060" y="189"/>
                  </a:lnTo>
                  <a:lnTo>
                    <a:pt x="2058" y="193"/>
                  </a:lnTo>
                  <a:lnTo>
                    <a:pt x="2054" y="196"/>
                  </a:lnTo>
                  <a:lnTo>
                    <a:pt x="2051" y="199"/>
                  </a:lnTo>
                  <a:lnTo>
                    <a:pt x="2047" y="203"/>
                  </a:lnTo>
                  <a:lnTo>
                    <a:pt x="2045" y="205"/>
                  </a:lnTo>
                  <a:lnTo>
                    <a:pt x="2042" y="210"/>
                  </a:lnTo>
                  <a:lnTo>
                    <a:pt x="2042" y="215"/>
                  </a:lnTo>
                  <a:lnTo>
                    <a:pt x="2043" y="218"/>
                  </a:lnTo>
                  <a:lnTo>
                    <a:pt x="2047" y="222"/>
                  </a:lnTo>
                  <a:lnTo>
                    <a:pt x="2052" y="226"/>
                  </a:lnTo>
                  <a:lnTo>
                    <a:pt x="2058" y="227"/>
                  </a:lnTo>
                  <a:lnTo>
                    <a:pt x="2064" y="228"/>
                  </a:lnTo>
                  <a:lnTo>
                    <a:pt x="2072" y="229"/>
                  </a:lnTo>
                  <a:lnTo>
                    <a:pt x="2079" y="229"/>
                  </a:lnTo>
                  <a:lnTo>
                    <a:pt x="2085" y="228"/>
                  </a:lnTo>
                  <a:lnTo>
                    <a:pt x="2091" y="227"/>
                  </a:lnTo>
                  <a:lnTo>
                    <a:pt x="2095" y="224"/>
                  </a:lnTo>
                  <a:lnTo>
                    <a:pt x="2097" y="221"/>
                  </a:lnTo>
                  <a:lnTo>
                    <a:pt x="2098" y="217"/>
                  </a:lnTo>
                  <a:lnTo>
                    <a:pt x="2097" y="209"/>
                  </a:lnTo>
                  <a:lnTo>
                    <a:pt x="2093" y="198"/>
                  </a:lnTo>
                  <a:lnTo>
                    <a:pt x="2092" y="193"/>
                  </a:lnTo>
                  <a:lnTo>
                    <a:pt x="2091" y="187"/>
                  </a:lnTo>
                  <a:lnTo>
                    <a:pt x="2090" y="182"/>
                  </a:lnTo>
                  <a:lnTo>
                    <a:pt x="2091" y="177"/>
                  </a:lnTo>
                  <a:lnTo>
                    <a:pt x="2092" y="172"/>
                  </a:lnTo>
                  <a:lnTo>
                    <a:pt x="2095" y="167"/>
                  </a:lnTo>
                  <a:lnTo>
                    <a:pt x="2098" y="164"/>
                  </a:lnTo>
                  <a:lnTo>
                    <a:pt x="2103" y="160"/>
                  </a:lnTo>
                  <a:lnTo>
                    <a:pt x="2111" y="157"/>
                  </a:lnTo>
                  <a:lnTo>
                    <a:pt x="2117" y="153"/>
                  </a:lnTo>
                  <a:lnTo>
                    <a:pt x="2121" y="149"/>
                  </a:lnTo>
                  <a:lnTo>
                    <a:pt x="2123" y="145"/>
                  </a:lnTo>
                  <a:lnTo>
                    <a:pt x="2126" y="138"/>
                  </a:lnTo>
                  <a:lnTo>
                    <a:pt x="2129" y="129"/>
                  </a:lnTo>
                  <a:lnTo>
                    <a:pt x="2135" y="113"/>
                  </a:lnTo>
                  <a:lnTo>
                    <a:pt x="2141" y="102"/>
                  </a:lnTo>
                  <a:lnTo>
                    <a:pt x="2145" y="97"/>
                  </a:lnTo>
                  <a:lnTo>
                    <a:pt x="2148" y="95"/>
                  </a:lnTo>
                  <a:lnTo>
                    <a:pt x="2153" y="94"/>
                  </a:lnTo>
                  <a:lnTo>
                    <a:pt x="2158" y="92"/>
                  </a:lnTo>
                  <a:lnTo>
                    <a:pt x="2172" y="91"/>
                  </a:lnTo>
                  <a:lnTo>
                    <a:pt x="2187" y="92"/>
                  </a:lnTo>
                  <a:lnTo>
                    <a:pt x="2193" y="94"/>
                  </a:lnTo>
                  <a:lnTo>
                    <a:pt x="2199" y="97"/>
                  </a:lnTo>
                  <a:lnTo>
                    <a:pt x="2202" y="98"/>
                  </a:lnTo>
                  <a:lnTo>
                    <a:pt x="2204" y="101"/>
                  </a:lnTo>
                  <a:lnTo>
                    <a:pt x="2205" y="103"/>
                  </a:lnTo>
                  <a:lnTo>
                    <a:pt x="2205" y="105"/>
                  </a:lnTo>
                  <a:lnTo>
                    <a:pt x="2205" y="119"/>
                  </a:lnTo>
                  <a:lnTo>
                    <a:pt x="2204" y="133"/>
                  </a:lnTo>
                  <a:lnTo>
                    <a:pt x="2203" y="140"/>
                  </a:lnTo>
                  <a:lnTo>
                    <a:pt x="2203" y="148"/>
                  </a:lnTo>
                  <a:lnTo>
                    <a:pt x="2203" y="154"/>
                  </a:lnTo>
                  <a:lnTo>
                    <a:pt x="2205" y="160"/>
                  </a:lnTo>
                  <a:lnTo>
                    <a:pt x="2209" y="165"/>
                  </a:lnTo>
                  <a:lnTo>
                    <a:pt x="2211" y="168"/>
                  </a:lnTo>
                  <a:lnTo>
                    <a:pt x="2215" y="171"/>
                  </a:lnTo>
                  <a:lnTo>
                    <a:pt x="2218" y="172"/>
                  </a:lnTo>
                  <a:lnTo>
                    <a:pt x="2222" y="172"/>
                  </a:lnTo>
                  <a:lnTo>
                    <a:pt x="2225" y="170"/>
                  </a:lnTo>
                  <a:lnTo>
                    <a:pt x="2229" y="167"/>
                  </a:lnTo>
                  <a:lnTo>
                    <a:pt x="2233" y="164"/>
                  </a:lnTo>
                  <a:lnTo>
                    <a:pt x="2240" y="155"/>
                  </a:lnTo>
                  <a:lnTo>
                    <a:pt x="2247" y="148"/>
                  </a:lnTo>
                  <a:lnTo>
                    <a:pt x="2253" y="145"/>
                  </a:lnTo>
                  <a:lnTo>
                    <a:pt x="2257" y="144"/>
                  </a:lnTo>
                  <a:lnTo>
                    <a:pt x="2261" y="144"/>
                  </a:lnTo>
                  <a:lnTo>
                    <a:pt x="2262" y="145"/>
                  </a:lnTo>
                  <a:lnTo>
                    <a:pt x="2265" y="148"/>
                  </a:lnTo>
                  <a:lnTo>
                    <a:pt x="2266" y="151"/>
                  </a:lnTo>
                  <a:lnTo>
                    <a:pt x="2268" y="160"/>
                  </a:lnTo>
                  <a:lnTo>
                    <a:pt x="2268" y="170"/>
                  </a:lnTo>
                  <a:lnTo>
                    <a:pt x="2269" y="178"/>
                  </a:lnTo>
                  <a:lnTo>
                    <a:pt x="2272" y="183"/>
                  </a:lnTo>
                  <a:lnTo>
                    <a:pt x="2274" y="184"/>
                  </a:lnTo>
                  <a:lnTo>
                    <a:pt x="2276" y="184"/>
                  </a:lnTo>
                  <a:lnTo>
                    <a:pt x="2280" y="183"/>
                  </a:lnTo>
                  <a:lnTo>
                    <a:pt x="2286" y="180"/>
                  </a:lnTo>
                  <a:lnTo>
                    <a:pt x="2292" y="176"/>
                  </a:lnTo>
                  <a:lnTo>
                    <a:pt x="2297" y="171"/>
                  </a:lnTo>
                  <a:lnTo>
                    <a:pt x="2303" y="164"/>
                  </a:lnTo>
                  <a:lnTo>
                    <a:pt x="2307" y="158"/>
                  </a:lnTo>
                  <a:lnTo>
                    <a:pt x="2316" y="142"/>
                  </a:lnTo>
                  <a:lnTo>
                    <a:pt x="2323" y="129"/>
                  </a:lnTo>
                  <a:lnTo>
                    <a:pt x="2329" y="119"/>
                  </a:lnTo>
                  <a:lnTo>
                    <a:pt x="2335" y="109"/>
                  </a:lnTo>
                  <a:lnTo>
                    <a:pt x="2338" y="105"/>
                  </a:lnTo>
                  <a:lnTo>
                    <a:pt x="2342" y="102"/>
                  </a:lnTo>
                  <a:lnTo>
                    <a:pt x="2347" y="98"/>
                  </a:lnTo>
                  <a:lnTo>
                    <a:pt x="2353" y="96"/>
                  </a:lnTo>
                  <a:lnTo>
                    <a:pt x="2357" y="94"/>
                  </a:lnTo>
                  <a:lnTo>
                    <a:pt x="2362" y="90"/>
                  </a:lnTo>
                  <a:lnTo>
                    <a:pt x="2364" y="88"/>
                  </a:lnTo>
                  <a:lnTo>
                    <a:pt x="2368" y="85"/>
                  </a:lnTo>
                  <a:lnTo>
                    <a:pt x="2370" y="78"/>
                  </a:lnTo>
                  <a:lnTo>
                    <a:pt x="2373" y="70"/>
                  </a:lnTo>
                  <a:lnTo>
                    <a:pt x="2374" y="58"/>
                  </a:lnTo>
                  <a:lnTo>
                    <a:pt x="2378" y="46"/>
                  </a:lnTo>
                  <a:lnTo>
                    <a:pt x="2381" y="40"/>
                  </a:lnTo>
                  <a:lnTo>
                    <a:pt x="2385" y="35"/>
                  </a:lnTo>
                  <a:lnTo>
                    <a:pt x="2388" y="32"/>
                  </a:lnTo>
                  <a:lnTo>
                    <a:pt x="2394" y="29"/>
                  </a:lnTo>
                  <a:lnTo>
                    <a:pt x="2407" y="29"/>
                  </a:lnTo>
                  <a:lnTo>
                    <a:pt x="2424" y="29"/>
                  </a:lnTo>
                  <a:lnTo>
                    <a:pt x="2432" y="31"/>
                  </a:lnTo>
                  <a:lnTo>
                    <a:pt x="2439" y="33"/>
                  </a:lnTo>
                  <a:lnTo>
                    <a:pt x="2445" y="35"/>
                  </a:lnTo>
                  <a:lnTo>
                    <a:pt x="2450" y="40"/>
                  </a:lnTo>
                  <a:lnTo>
                    <a:pt x="2457" y="48"/>
                  </a:lnTo>
                  <a:lnTo>
                    <a:pt x="2464" y="54"/>
                  </a:lnTo>
                  <a:lnTo>
                    <a:pt x="2469" y="57"/>
                  </a:lnTo>
                  <a:lnTo>
                    <a:pt x="2475" y="58"/>
                  </a:lnTo>
                  <a:lnTo>
                    <a:pt x="2482" y="58"/>
                  </a:lnTo>
                  <a:lnTo>
                    <a:pt x="2490" y="57"/>
                  </a:lnTo>
                  <a:lnTo>
                    <a:pt x="2500" y="56"/>
                  </a:lnTo>
                  <a:lnTo>
                    <a:pt x="2507" y="53"/>
                  </a:lnTo>
                  <a:lnTo>
                    <a:pt x="2513" y="50"/>
                  </a:lnTo>
                  <a:lnTo>
                    <a:pt x="2518" y="46"/>
                  </a:lnTo>
                  <a:lnTo>
                    <a:pt x="2520" y="41"/>
                  </a:lnTo>
                  <a:lnTo>
                    <a:pt x="2523" y="37"/>
                  </a:lnTo>
                  <a:lnTo>
                    <a:pt x="2524" y="32"/>
                  </a:lnTo>
                  <a:lnTo>
                    <a:pt x="2525" y="26"/>
                  </a:lnTo>
                  <a:lnTo>
                    <a:pt x="2525" y="20"/>
                  </a:lnTo>
                  <a:lnTo>
                    <a:pt x="2526" y="14"/>
                  </a:lnTo>
                  <a:lnTo>
                    <a:pt x="2528" y="8"/>
                  </a:lnTo>
                  <a:lnTo>
                    <a:pt x="2531" y="3"/>
                  </a:lnTo>
                  <a:lnTo>
                    <a:pt x="2533" y="1"/>
                  </a:lnTo>
                  <a:lnTo>
                    <a:pt x="2537" y="0"/>
                  </a:lnTo>
                  <a:lnTo>
                    <a:pt x="2540" y="1"/>
                  </a:lnTo>
                  <a:lnTo>
                    <a:pt x="2545" y="6"/>
                  </a:lnTo>
                  <a:lnTo>
                    <a:pt x="2553" y="18"/>
                  </a:lnTo>
                  <a:lnTo>
                    <a:pt x="2561" y="27"/>
                  </a:lnTo>
                  <a:lnTo>
                    <a:pt x="2565" y="32"/>
                  </a:lnTo>
                  <a:lnTo>
                    <a:pt x="2570" y="34"/>
                  </a:lnTo>
                  <a:lnTo>
                    <a:pt x="2576" y="37"/>
                  </a:lnTo>
                  <a:lnTo>
                    <a:pt x="2583" y="37"/>
                  </a:lnTo>
                  <a:lnTo>
                    <a:pt x="2597" y="35"/>
                  </a:lnTo>
                  <a:lnTo>
                    <a:pt x="2611" y="34"/>
                  </a:lnTo>
                  <a:lnTo>
                    <a:pt x="2616" y="34"/>
                  </a:lnTo>
                  <a:lnTo>
                    <a:pt x="2622" y="34"/>
                  </a:lnTo>
                  <a:lnTo>
                    <a:pt x="2630" y="37"/>
                  </a:lnTo>
                  <a:lnTo>
                    <a:pt x="2637" y="40"/>
                  </a:lnTo>
                  <a:lnTo>
                    <a:pt x="2650" y="48"/>
                  </a:lnTo>
                  <a:lnTo>
                    <a:pt x="2660" y="56"/>
                  </a:lnTo>
                  <a:lnTo>
                    <a:pt x="2664" y="60"/>
                  </a:lnTo>
                  <a:lnTo>
                    <a:pt x="2666" y="64"/>
                  </a:lnTo>
                  <a:lnTo>
                    <a:pt x="2668" y="67"/>
                  </a:lnTo>
                  <a:lnTo>
                    <a:pt x="2668" y="71"/>
                  </a:lnTo>
                  <a:lnTo>
                    <a:pt x="2665" y="81"/>
                  </a:lnTo>
                  <a:lnTo>
                    <a:pt x="2663" y="90"/>
                  </a:lnTo>
                  <a:lnTo>
                    <a:pt x="2662" y="100"/>
                  </a:lnTo>
                  <a:lnTo>
                    <a:pt x="2660" y="110"/>
                  </a:lnTo>
                  <a:lnTo>
                    <a:pt x="2658" y="122"/>
                  </a:lnTo>
                  <a:lnTo>
                    <a:pt x="2655" y="133"/>
                  </a:lnTo>
                  <a:lnTo>
                    <a:pt x="2650" y="145"/>
                  </a:lnTo>
                  <a:lnTo>
                    <a:pt x="2643" y="155"/>
                  </a:lnTo>
                  <a:lnTo>
                    <a:pt x="2639" y="161"/>
                  </a:lnTo>
                  <a:lnTo>
                    <a:pt x="2637" y="166"/>
                  </a:lnTo>
                  <a:lnTo>
                    <a:pt x="2634" y="171"/>
                  </a:lnTo>
                  <a:lnTo>
                    <a:pt x="2633" y="176"/>
                  </a:lnTo>
                  <a:lnTo>
                    <a:pt x="2633" y="179"/>
                  </a:lnTo>
                  <a:lnTo>
                    <a:pt x="2634" y="183"/>
                  </a:lnTo>
                  <a:lnTo>
                    <a:pt x="2637" y="185"/>
                  </a:lnTo>
                  <a:lnTo>
                    <a:pt x="2639" y="187"/>
                  </a:lnTo>
                  <a:lnTo>
                    <a:pt x="2643" y="190"/>
                  </a:lnTo>
                  <a:lnTo>
                    <a:pt x="2644" y="192"/>
                  </a:lnTo>
                  <a:lnTo>
                    <a:pt x="2645" y="195"/>
                  </a:lnTo>
                  <a:lnTo>
                    <a:pt x="2645" y="197"/>
                  </a:lnTo>
                  <a:lnTo>
                    <a:pt x="2645" y="204"/>
                  </a:lnTo>
                  <a:lnTo>
                    <a:pt x="2645" y="212"/>
                  </a:lnTo>
                  <a:lnTo>
                    <a:pt x="2647" y="222"/>
                  </a:lnTo>
                  <a:lnTo>
                    <a:pt x="2651" y="230"/>
                  </a:lnTo>
                  <a:lnTo>
                    <a:pt x="2653" y="233"/>
                  </a:lnTo>
                  <a:lnTo>
                    <a:pt x="2657" y="233"/>
                  </a:lnTo>
                  <a:lnTo>
                    <a:pt x="2662" y="231"/>
                  </a:lnTo>
                  <a:lnTo>
                    <a:pt x="2668" y="228"/>
                  </a:lnTo>
                  <a:lnTo>
                    <a:pt x="2677" y="217"/>
                  </a:lnTo>
                  <a:lnTo>
                    <a:pt x="2685" y="210"/>
                  </a:lnTo>
                  <a:lnTo>
                    <a:pt x="2690" y="209"/>
                  </a:lnTo>
                  <a:lnTo>
                    <a:pt x="2694" y="208"/>
                  </a:lnTo>
                  <a:lnTo>
                    <a:pt x="2700" y="207"/>
                  </a:lnTo>
                  <a:lnTo>
                    <a:pt x="2707" y="208"/>
                  </a:lnTo>
                  <a:lnTo>
                    <a:pt x="2720" y="211"/>
                  </a:lnTo>
                  <a:lnTo>
                    <a:pt x="2732" y="212"/>
                  </a:lnTo>
                  <a:lnTo>
                    <a:pt x="2740" y="214"/>
                  </a:lnTo>
                  <a:lnTo>
                    <a:pt x="2745" y="217"/>
                  </a:lnTo>
                  <a:lnTo>
                    <a:pt x="2746" y="218"/>
                  </a:lnTo>
                  <a:lnTo>
                    <a:pt x="2746" y="221"/>
                  </a:lnTo>
                  <a:lnTo>
                    <a:pt x="2745" y="223"/>
                  </a:lnTo>
                  <a:lnTo>
                    <a:pt x="2742" y="226"/>
                  </a:lnTo>
                  <a:lnTo>
                    <a:pt x="2735" y="231"/>
                  </a:lnTo>
                  <a:lnTo>
                    <a:pt x="2729" y="237"/>
                  </a:lnTo>
                  <a:lnTo>
                    <a:pt x="2731" y="247"/>
                  </a:lnTo>
                  <a:lnTo>
                    <a:pt x="2732" y="258"/>
                  </a:lnTo>
                  <a:lnTo>
                    <a:pt x="2729" y="261"/>
                  </a:lnTo>
                  <a:lnTo>
                    <a:pt x="2726" y="265"/>
                  </a:lnTo>
                  <a:lnTo>
                    <a:pt x="2722" y="267"/>
                  </a:lnTo>
                  <a:lnTo>
                    <a:pt x="2718" y="270"/>
                  </a:lnTo>
                  <a:lnTo>
                    <a:pt x="2713" y="272"/>
                  </a:lnTo>
                  <a:lnTo>
                    <a:pt x="2707" y="273"/>
                  </a:lnTo>
                  <a:lnTo>
                    <a:pt x="2701" y="273"/>
                  </a:lnTo>
                  <a:lnTo>
                    <a:pt x="2696" y="273"/>
                  </a:lnTo>
                  <a:lnTo>
                    <a:pt x="2688" y="273"/>
                  </a:lnTo>
                  <a:lnTo>
                    <a:pt x="2683" y="274"/>
                  </a:lnTo>
                  <a:lnTo>
                    <a:pt x="2678" y="275"/>
                  </a:lnTo>
                  <a:lnTo>
                    <a:pt x="2676" y="279"/>
                  </a:lnTo>
                  <a:lnTo>
                    <a:pt x="2675" y="283"/>
                  </a:lnTo>
                  <a:lnTo>
                    <a:pt x="2675" y="286"/>
                  </a:lnTo>
                  <a:lnTo>
                    <a:pt x="2675" y="292"/>
                  </a:lnTo>
                  <a:lnTo>
                    <a:pt x="2675" y="298"/>
                  </a:lnTo>
                  <a:lnTo>
                    <a:pt x="2677" y="312"/>
                  </a:lnTo>
                  <a:lnTo>
                    <a:pt x="2681" y="325"/>
                  </a:lnTo>
                  <a:lnTo>
                    <a:pt x="2685" y="337"/>
                  </a:lnTo>
                  <a:lnTo>
                    <a:pt x="2689" y="350"/>
                  </a:lnTo>
                  <a:lnTo>
                    <a:pt x="2690" y="357"/>
                  </a:lnTo>
                  <a:lnTo>
                    <a:pt x="2690" y="363"/>
                  </a:lnTo>
                  <a:lnTo>
                    <a:pt x="2690" y="371"/>
                  </a:lnTo>
                  <a:lnTo>
                    <a:pt x="2689" y="378"/>
                  </a:lnTo>
                  <a:lnTo>
                    <a:pt x="2688" y="385"/>
                  </a:lnTo>
                  <a:lnTo>
                    <a:pt x="2684" y="392"/>
                  </a:lnTo>
                  <a:lnTo>
                    <a:pt x="2682" y="398"/>
                  </a:lnTo>
                  <a:lnTo>
                    <a:pt x="2677" y="403"/>
                  </a:lnTo>
                  <a:lnTo>
                    <a:pt x="2668" y="413"/>
                  </a:lnTo>
                  <a:lnTo>
                    <a:pt x="2657" y="424"/>
                  </a:lnTo>
                  <a:lnTo>
                    <a:pt x="2646" y="436"/>
                  </a:lnTo>
                  <a:lnTo>
                    <a:pt x="2634" y="448"/>
                  </a:lnTo>
                  <a:lnTo>
                    <a:pt x="2622" y="458"/>
                  </a:lnTo>
                  <a:lnTo>
                    <a:pt x="2614" y="468"/>
                  </a:lnTo>
                  <a:lnTo>
                    <a:pt x="2611" y="473"/>
                  </a:lnTo>
                  <a:lnTo>
                    <a:pt x="2609" y="478"/>
                  </a:lnTo>
                  <a:lnTo>
                    <a:pt x="2607" y="482"/>
                  </a:lnTo>
                  <a:lnTo>
                    <a:pt x="2607" y="489"/>
                  </a:lnTo>
                  <a:lnTo>
                    <a:pt x="2606" y="501"/>
                  </a:lnTo>
                  <a:lnTo>
                    <a:pt x="2605" y="508"/>
                  </a:lnTo>
                  <a:lnTo>
                    <a:pt x="2603" y="512"/>
                  </a:lnTo>
                  <a:lnTo>
                    <a:pt x="2601" y="514"/>
                  </a:lnTo>
                  <a:lnTo>
                    <a:pt x="2599" y="517"/>
                  </a:lnTo>
                  <a:lnTo>
                    <a:pt x="2593" y="520"/>
                  </a:lnTo>
                  <a:lnTo>
                    <a:pt x="2582" y="525"/>
                  </a:lnTo>
                  <a:lnTo>
                    <a:pt x="2570" y="531"/>
                  </a:lnTo>
                  <a:lnTo>
                    <a:pt x="2565" y="535"/>
                  </a:lnTo>
                  <a:lnTo>
                    <a:pt x="2561" y="538"/>
                  </a:lnTo>
                  <a:lnTo>
                    <a:pt x="2557" y="543"/>
                  </a:lnTo>
                  <a:lnTo>
                    <a:pt x="2553" y="549"/>
                  </a:lnTo>
                  <a:lnTo>
                    <a:pt x="2551" y="555"/>
                  </a:lnTo>
                  <a:lnTo>
                    <a:pt x="2550" y="562"/>
                  </a:lnTo>
                  <a:lnTo>
                    <a:pt x="2549" y="569"/>
                  </a:lnTo>
                  <a:lnTo>
                    <a:pt x="2549" y="576"/>
                  </a:lnTo>
                  <a:lnTo>
                    <a:pt x="2550" y="592"/>
                  </a:lnTo>
                  <a:lnTo>
                    <a:pt x="2552" y="606"/>
                  </a:lnTo>
                  <a:lnTo>
                    <a:pt x="2555" y="619"/>
                  </a:lnTo>
                  <a:lnTo>
                    <a:pt x="2558" y="628"/>
                  </a:lnTo>
                  <a:lnTo>
                    <a:pt x="2561" y="632"/>
                  </a:lnTo>
                  <a:lnTo>
                    <a:pt x="2564" y="634"/>
                  </a:lnTo>
                  <a:lnTo>
                    <a:pt x="2569" y="637"/>
                  </a:lnTo>
                  <a:lnTo>
                    <a:pt x="2576" y="637"/>
                  </a:lnTo>
                  <a:lnTo>
                    <a:pt x="2582" y="637"/>
                  </a:lnTo>
                  <a:lnTo>
                    <a:pt x="2589" y="637"/>
                  </a:lnTo>
                  <a:lnTo>
                    <a:pt x="2594" y="636"/>
                  </a:lnTo>
                  <a:lnTo>
                    <a:pt x="2599" y="634"/>
                  </a:lnTo>
                  <a:lnTo>
                    <a:pt x="2602" y="632"/>
                  </a:lnTo>
                  <a:lnTo>
                    <a:pt x="2605" y="630"/>
                  </a:lnTo>
                  <a:lnTo>
                    <a:pt x="2607" y="625"/>
                  </a:lnTo>
                  <a:lnTo>
                    <a:pt x="2608" y="619"/>
                  </a:lnTo>
                  <a:lnTo>
                    <a:pt x="2609" y="608"/>
                  </a:lnTo>
                  <a:lnTo>
                    <a:pt x="2612" y="598"/>
                  </a:lnTo>
                  <a:lnTo>
                    <a:pt x="2614" y="593"/>
                  </a:lnTo>
                  <a:lnTo>
                    <a:pt x="2615" y="588"/>
                  </a:lnTo>
                  <a:lnTo>
                    <a:pt x="2619" y="583"/>
                  </a:lnTo>
                  <a:lnTo>
                    <a:pt x="2622" y="580"/>
                  </a:lnTo>
                  <a:lnTo>
                    <a:pt x="2639" y="564"/>
                  </a:lnTo>
                  <a:lnTo>
                    <a:pt x="2655" y="550"/>
                  </a:lnTo>
                  <a:lnTo>
                    <a:pt x="2660" y="544"/>
                  </a:lnTo>
                  <a:lnTo>
                    <a:pt x="2668" y="542"/>
                  </a:lnTo>
                  <a:lnTo>
                    <a:pt x="2670" y="542"/>
                  </a:lnTo>
                  <a:lnTo>
                    <a:pt x="2674" y="542"/>
                  </a:lnTo>
                  <a:lnTo>
                    <a:pt x="2676" y="543"/>
                  </a:lnTo>
                  <a:lnTo>
                    <a:pt x="2679" y="545"/>
                  </a:lnTo>
                  <a:lnTo>
                    <a:pt x="2685" y="550"/>
                  </a:lnTo>
                  <a:lnTo>
                    <a:pt x="2690" y="554"/>
                  </a:lnTo>
                  <a:lnTo>
                    <a:pt x="2693" y="554"/>
                  </a:lnTo>
                  <a:lnTo>
                    <a:pt x="2696" y="554"/>
                  </a:lnTo>
                  <a:lnTo>
                    <a:pt x="2698" y="552"/>
                  </a:lnTo>
                  <a:lnTo>
                    <a:pt x="2702" y="550"/>
                  </a:lnTo>
                  <a:lnTo>
                    <a:pt x="2706" y="548"/>
                  </a:lnTo>
                  <a:lnTo>
                    <a:pt x="2709" y="545"/>
                  </a:lnTo>
                  <a:lnTo>
                    <a:pt x="2713" y="544"/>
                  </a:lnTo>
                  <a:lnTo>
                    <a:pt x="2716" y="544"/>
                  </a:lnTo>
                  <a:lnTo>
                    <a:pt x="2720" y="544"/>
                  </a:lnTo>
                  <a:lnTo>
                    <a:pt x="2723" y="546"/>
                  </a:lnTo>
                  <a:lnTo>
                    <a:pt x="2727" y="549"/>
                  </a:lnTo>
                  <a:lnTo>
                    <a:pt x="2729" y="554"/>
                  </a:lnTo>
                  <a:lnTo>
                    <a:pt x="2729" y="562"/>
                  </a:lnTo>
                  <a:lnTo>
                    <a:pt x="2726" y="575"/>
                  </a:lnTo>
                  <a:lnTo>
                    <a:pt x="2723" y="582"/>
                  </a:lnTo>
                  <a:lnTo>
                    <a:pt x="2723" y="588"/>
                  </a:lnTo>
                  <a:lnTo>
                    <a:pt x="2723" y="592"/>
                  </a:lnTo>
                  <a:lnTo>
                    <a:pt x="2725" y="593"/>
                  </a:lnTo>
                  <a:lnTo>
                    <a:pt x="2726" y="595"/>
                  </a:lnTo>
                  <a:lnTo>
                    <a:pt x="2727" y="595"/>
                  </a:lnTo>
                  <a:lnTo>
                    <a:pt x="2735" y="599"/>
                  </a:lnTo>
                  <a:lnTo>
                    <a:pt x="2741" y="602"/>
                  </a:lnTo>
                  <a:lnTo>
                    <a:pt x="2744" y="605"/>
                  </a:lnTo>
                  <a:lnTo>
                    <a:pt x="2745" y="608"/>
                  </a:lnTo>
                  <a:lnTo>
                    <a:pt x="2745" y="612"/>
                  </a:lnTo>
                  <a:lnTo>
                    <a:pt x="2745" y="617"/>
                  </a:lnTo>
                  <a:lnTo>
                    <a:pt x="2741" y="625"/>
                  </a:lnTo>
                  <a:lnTo>
                    <a:pt x="2738" y="633"/>
                  </a:lnTo>
                  <a:lnTo>
                    <a:pt x="2735" y="638"/>
                  </a:lnTo>
                  <a:lnTo>
                    <a:pt x="2734" y="642"/>
                  </a:lnTo>
                  <a:lnTo>
                    <a:pt x="2733" y="646"/>
                  </a:lnTo>
                  <a:lnTo>
                    <a:pt x="2734" y="651"/>
                  </a:lnTo>
                  <a:lnTo>
                    <a:pt x="2742" y="671"/>
                  </a:lnTo>
                  <a:lnTo>
                    <a:pt x="2750" y="686"/>
                  </a:lnTo>
                  <a:lnTo>
                    <a:pt x="2745" y="702"/>
                  </a:lnTo>
                  <a:lnTo>
                    <a:pt x="2739" y="718"/>
                  </a:lnTo>
                  <a:lnTo>
                    <a:pt x="2738" y="726"/>
                  </a:lnTo>
                  <a:lnTo>
                    <a:pt x="2738" y="732"/>
                  </a:lnTo>
                  <a:lnTo>
                    <a:pt x="2739" y="734"/>
                  </a:lnTo>
                  <a:lnTo>
                    <a:pt x="2741" y="735"/>
                  </a:lnTo>
                  <a:lnTo>
                    <a:pt x="2745" y="738"/>
                  </a:lnTo>
                  <a:lnTo>
                    <a:pt x="2750" y="738"/>
                  </a:lnTo>
                  <a:lnTo>
                    <a:pt x="2760" y="739"/>
                  </a:lnTo>
                  <a:lnTo>
                    <a:pt x="2767" y="741"/>
                  </a:lnTo>
                  <a:lnTo>
                    <a:pt x="2772" y="744"/>
                  </a:lnTo>
                  <a:lnTo>
                    <a:pt x="2777" y="746"/>
                  </a:lnTo>
                  <a:lnTo>
                    <a:pt x="2779" y="749"/>
                  </a:lnTo>
                  <a:lnTo>
                    <a:pt x="2783" y="749"/>
                  </a:lnTo>
                  <a:lnTo>
                    <a:pt x="2785" y="749"/>
                  </a:lnTo>
                  <a:lnTo>
                    <a:pt x="2789" y="747"/>
                  </a:lnTo>
                  <a:lnTo>
                    <a:pt x="2792" y="745"/>
                  </a:lnTo>
                  <a:lnTo>
                    <a:pt x="2796" y="741"/>
                  </a:lnTo>
                  <a:lnTo>
                    <a:pt x="2800" y="738"/>
                  </a:lnTo>
                  <a:lnTo>
                    <a:pt x="2803" y="732"/>
                  </a:lnTo>
                  <a:lnTo>
                    <a:pt x="2807" y="726"/>
                  </a:lnTo>
                  <a:lnTo>
                    <a:pt x="2811" y="719"/>
                  </a:lnTo>
                  <a:lnTo>
                    <a:pt x="2817" y="713"/>
                  </a:lnTo>
                  <a:lnTo>
                    <a:pt x="2824" y="707"/>
                  </a:lnTo>
                  <a:lnTo>
                    <a:pt x="2833" y="702"/>
                  </a:lnTo>
                  <a:lnTo>
                    <a:pt x="2841" y="697"/>
                  </a:lnTo>
                  <a:lnTo>
                    <a:pt x="2851" y="695"/>
                  </a:lnTo>
                  <a:lnTo>
                    <a:pt x="2859" y="694"/>
                  </a:lnTo>
                  <a:lnTo>
                    <a:pt x="2880" y="694"/>
                  </a:lnTo>
                  <a:lnTo>
                    <a:pt x="2903" y="694"/>
                  </a:lnTo>
                  <a:lnTo>
                    <a:pt x="2924" y="695"/>
                  </a:lnTo>
                  <a:lnTo>
                    <a:pt x="2941" y="696"/>
                  </a:lnTo>
                  <a:lnTo>
                    <a:pt x="2953" y="697"/>
                  </a:lnTo>
                  <a:lnTo>
                    <a:pt x="2959" y="700"/>
                  </a:lnTo>
                  <a:lnTo>
                    <a:pt x="2961" y="701"/>
                  </a:lnTo>
                  <a:lnTo>
                    <a:pt x="2961" y="703"/>
                  </a:lnTo>
                  <a:lnTo>
                    <a:pt x="2961" y="705"/>
                  </a:lnTo>
                  <a:lnTo>
                    <a:pt x="2961" y="707"/>
                  </a:lnTo>
                  <a:lnTo>
                    <a:pt x="2955" y="712"/>
                  </a:lnTo>
                  <a:lnTo>
                    <a:pt x="2947" y="715"/>
                  </a:lnTo>
                  <a:lnTo>
                    <a:pt x="2942" y="719"/>
                  </a:lnTo>
                  <a:lnTo>
                    <a:pt x="2937" y="724"/>
                  </a:lnTo>
                  <a:lnTo>
                    <a:pt x="2934" y="729"/>
                  </a:lnTo>
                  <a:lnTo>
                    <a:pt x="2931" y="737"/>
                  </a:lnTo>
                  <a:lnTo>
                    <a:pt x="2929" y="752"/>
                  </a:lnTo>
                  <a:lnTo>
                    <a:pt x="2927" y="765"/>
                  </a:lnTo>
                  <a:lnTo>
                    <a:pt x="2927" y="770"/>
                  </a:lnTo>
                  <a:lnTo>
                    <a:pt x="2928" y="773"/>
                  </a:lnTo>
                  <a:lnTo>
                    <a:pt x="2929" y="777"/>
                  </a:lnTo>
                  <a:lnTo>
                    <a:pt x="2933" y="781"/>
                  </a:lnTo>
                  <a:lnTo>
                    <a:pt x="2941" y="784"/>
                  </a:lnTo>
                  <a:lnTo>
                    <a:pt x="2951" y="788"/>
                  </a:lnTo>
                  <a:lnTo>
                    <a:pt x="2955" y="791"/>
                  </a:lnTo>
                  <a:lnTo>
                    <a:pt x="2959" y="795"/>
                  </a:lnTo>
                  <a:lnTo>
                    <a:pt x="2961" y="800"/>
                  </a:lnTo>
                  <a:lnTo>
                    <a:pt x="2964" y="807"/>
                  </a:lnTo>
                  <a:lnTo>
                    <a:pt x="2965" y="820"/>
                  </a:lnTo>
                  <a:lnTo>
                    <a:pt x="2967" y="832"/>
                  </a:lnTo>
                  <a:lnTo>
                    <a:pt x="2971" y="841"/>
                  </a:lnTo>
                  <a:lnTo>
                    <a:pt x="2974" y="852"/>
                  </a:lnTo>
                  <a:lnTo>
                    <a:pt x="2978" y="863"/>
                  </a:lnTo>
                  <a:lnTo>
                    <a:pt x="2980" y="871"/>
                  </a:lnTo>
                  <a:lnTo>
                    <a:pt x="2979" y="875"/>
                  </a:lnTo>
                  <a:lnTo>
                    <a:pt x="2979" y="879"/>
                  </a:lnTo>
                  <a:lnTo>
                    <a:pt x="2977" y="883"/>
                  </a:lnTo>
                  <a:lnTo>
                    <a:pt x="2974" y="889"/>
                  </a:lnTo>
                  <a:lnTo>
                    <a:pt x="2970" y="894"/>
                  </a:lnTo>
                  <a:lnTo>
                    <a:pt x="2965" y="898"/>
                  </a:lnTo>
                  <a:lnTo>
                    <a:pt x="2959" y="903"/>
                  </a:lnTo>
                  <a:lnTo>
                    <a:pt x="2952" y="908"/>
                  </a:lnTo>
                  <a:lnTo>
                    <a:pt x="2937" y="916"/>
                  </a:lnTo>
                  <a:lnTo>
                    <a:pt x="2923" y="924"/>
                  </a:lnTo>
                  <a:lnTo>
                    <a:pt x="2917" y="929"/>
                  </a:lnTo>
                  <a:lnTo>
                    <a:pt x="2914" y="933"/>
                  </a:lnTo>
                  <a:lnTo>
                    <a:pt x="2910" y="937"/>
                  </a:lnTo>
                  <a:lnTo>
                    <a:pt x="2908" y="941"/>
                  </a:lnTo>
                  <a:lnTo>
                    <a:pt x="2907" y="946"/>
                  </a:lnTo>
                  <a:lnTo>
                    <a:pt x="2907" y="951"/>
                  </a:lnTo>
                  <a:lnTo>
                    <a:pt x="2907" y="955"/>
                  </a:lnTo>
                  <a:lnTo>
                    <a:pt x="2908" y="961"/>
                  </a:lnTo>
                  <a:lnTo>
                    <a:pt x="2914" y="974"/>
                  </a:lnTo>
                  <a:lnTo>
                    <a:pt x="2921" y="989"/>
                  </a:lnTo>
                  <a:lnTo>
                    <a:pt x="2929" y="1003"/>
                  </a:lnTo>
                  <a:lnTo>
                    <a:pt x="2935" y="1012"/>
                  </a:lnTo>
                  <a:lnTo>
                    <a:pt x="2937" y="1017"/>
                  </a:lnTo>
                  <a:lnTo>
                    <a:pt x="2939" y="1021"/>
                  </a:lnTo>
                  <a:lnTo>
                    <a:pt x="2939" y="1025"/>
                  </a:lnTo>
                  <a:lnTo>
                    <a:pt x="2939" y="1029"/>
                  </a:lnTo>
                  <a:lnTo>
                    <a:pt x="2937" y="1034"/>
                  </a:lnTo>
                  <a:lnTo>
                    <a:pt x="2936" y="1037"/>
                  </a:lnTo>
                  <a:lnTo>
                    <a:pt x="2933" y="1041"/>
                  </a:lnTo>
                  <a:lnTo>
                    <a:pt x="2929" y="1043"/>
                  </a:lnTo>
                  <a:lnTo>
                    <a:pt x="2920" y="1048"/>
                  </a:lnTo>
                  <a:lnTo>
                    <a:pt x="2912" y="1053"/>
                  </a:lnTo>
                  <a:lnTo>
                    <a:pt x="2909" y="1055"/>
                  </a:lnTo>
                  <a:lnTo>
                    <a:pt x="2905" y="1059"/>
                  </a:lnTo>
                  <a:lnTo>
                    <a:pt x="2903" y="1063"/>
                  </a:lnTo>
                  <a:lnTo>
                    <a:pt x="2901" y="1071"/>
                  </a:lnTo>
                  <a:lnTo>
                    <a:pt x="2898" y="1083"/>
                  </a:lnTo>
                  <a:lnTo>
                    <a:pt x="2897" y="1090"/>
                  </a:lnTo>
                  <a:lnTo>
                    <a:pt x="2897" y="1092"/>
                  </a:lnTo>
                  <a:lnTo>
                    <a:pt x="2895" y="1094"/>
                  </a:lnTo>
                  <a:lnTo>
                    <a:pt x="2891" y="1097"/>
                  </a:lnTo>
                  <a:lnTo>
                    <a:pt x="2886" y="1098"/>
                  </a:lnTo>
                  <a:lnTo>
                    <a:pt x="2874" y="1100"/>
                  </a:lnTo>
                  <a:lnTo>
                    <a:pt x="2864" y="1100"/>
                  </a:lnTo>
                  <a:lnTo>
                    <a:pt x="2852" y="1100"/>
                  </a:lnTo>
                  <a:lnTo>
                    <a:pt x="2840" y="1100"/>
                  </a:lnTo>
                  <a:lnTo>
                    <a:pt x="2834" y="1102"/>
                  </a:lnTo>
                  <a:lnTo>
                    <a:pt x="2829" y="1104"/>
                  </a:lnTo>
                  <a:lnTo>
                    <a:pt x="2826" y="1106"/>
                  </a:lnTo>
                  <a:lnTo>
                    <a:pt x="2823" y="1109"/>
                  </a:lnTo>
                  <a:lnTo>
                    <a:pt x="2821" y="1113"/>
                  </a:lnTo>
                  <a:lnTo>
                    <a:pt x="2820" y="1117"/>
                  </a:lnTo>
                  <a:lnTo>
                    <a:pt x="2820" y="1122"/>
                  </a:lnTo>
                  <a:lnTo>
                    <a:pt x="2821" y="1126"/>
                  </a:lnTo>
                  <a:lnTo>
                    <a:pt x="2822" y="1138"/>
                  </a:lnTo>
                  <a:lnTo>
                    <a:pt x="2824" y="1151"/>
                  </a:lnTo>
                  <a:lnTo>
                    <a:pt x="2824" y="1159"/>
                  </a:lnTo>
                  <a:lnTo>
                    <a:pt x="2823" y="1165"/>
                  </a:lnTo>
                  <a:lnTo>
                    <a:pt x="2821" y="1169"/>
                  </a:lnTo>
                  <a:lnTo>
                    <a:pt x="2817" y="1174"/>
                  </a:lnTo>
                  <a:lnTo>
                    <a:pt x="2805" y="1179"/>
                  </a:lnTo>
                  <a:lnTo>
                    <a:pt x="2789" y="1185"/>
                  </a:lnTo>
                  <a:lnTo>
                    <a:pt x="2782" y="1188"/>
                  </a:lnTo>
                  <a:lnTo>
                    <a:pt x="2775" y="1192"/>
                  </a:lnTo>
                  <a:lnTo>
                    <a:pt x="2770" y="1197"/>
                  </a:lnTo>
                  <a:lnTo>
                    <a:pt x="2766" y="1201"/>
                  </a:lnTo>
                  <a:lnTo>
                    <a:pt x="2763" y="1213"/>
                  </a:lnTo>
                  <a:lnTo>
                    <a:pt x="2759" y="1224"/>
                  </a:lnTo>
                  <a:lnTo>
                    <a:pt x="2758" y="1230"/>
                  </a:lnTo>
                  <a:lnTo>
                    <a:pt x="2756" y="1235"/>
                  </a:lnTo>
                  <a:lnTo>
                    <a:pt x="2752" y="1239"/>
                  </a:lnTo>
                  <a:lnTo>
                    <a:pt x="2748" y="1244"/>
                  </a:lnTo>
                  <a:lnTo>
                    <a:pt x="2739" y="1252"/>
                  </a:lnTo>
                  <a:lnTo>
                    <a:pt x="2731" y="1258"/>
                  </a:lnTo>
                  <a:lnTo>
                    <a:pt x="2728" y="1261"/>
                  </a:lnTo>
                  <a:lnTo>
                    <a:pt x="2725" y="1266"/>
                  </a:lnTo>
                  <a:lnTo>
                    <a:pt x="2722" y="1270"/>
                  </a:lnTo>
                  <a:lnTo>
                    <a:pt x="2721" y="1276"/>
                  </a:lnTo>
                  <a:lnTo>
                    <a:pt x="2720" y="1293"/>
                  </a:lnTo>
                  <a:lnTo>
                    <a:pt x="2720" y="1315"/>
                  </a:lnTo>
                  <a:lnTo>
                    <a:pt x="2720" y="1338"/>
                  </a:lnTo>
                  <a:lnTo>
                    <a:pt x="2720" y="1356"/>
                  </a:lnTo>
                  <a:lnTo>
                    <a:pt x="2720" y="1370"/>
                  </a:lnTo>
                  <a:lnTo>
                    <a:pt x="2720" y="1382"/>
                  </a:lnTo>
                  <a:lnTo>
                    <a:pt x="2720" y="1393"/>
                  </a:lnTo>
                  <a:lnTo>
                    <a:pt x="2720" y="1403"/>
                  </a:lnTo>
                  <a:lnTo>
                    <a:pt x="2721" y="1413"/>
                  </a:lnTo>
                  <a:lnTo>
                    <a:pt x="2723" y="1419"/>
                  </a:lnTo>
                  <a:lnTo>
                    <a:pt x="2728" y="1422"/>
                  </a:lnTo>
                  <a:lnTo>
                    <a:pt x="2734" y="1427"/>
                  </a:lnTo>
                  <a:lnTo>
                    <a:pt x="2737" y="1430"/>
                  </a:lnTo>
                  <a:lnTo>
                    <a:pt x="2739" y="1433"/>
                  </a:lnTo>
                  <a:lnTo>
                    <a:pt x="2741" y="1437"/>
                  </a:lnTo>
                  <a:lnTo>
                    <a:pt x="2742" y="1441"/>
                  </a:lnTo>
                  <a:lnTo>
                    <a:pt x="2744" y="1446"/>
                  </a:lnTo>
                  <a:lnTo>
                    <a:pt x="2744" y="1451"/>
                  </a:lnTo>
                  <a:lnTo>
                    <a:pt x="2741" y="1456"/>
                  </a:lnTo>
                  <a:lnTo>
                    <a:pt x="2739" y="1460"/>
                  </a:lnTo>
                  <a:lnTo>
                    <a:pt x="2731" y="1474"/>
                  </a:lnTo>
                  <a:lnTo>
                    <a:pt x="2719" y="1491"/>
                  </a:lnTo>
                  <a:lnTo>
                    <a:pt x="2704" y="1512"/>
                  </a:lnTo>
                  <a:lnTo>
                    <a:pt x="2689" y="1531"/>
                  </a:lnTo>
                  <a:lnTo>
                    <a:pt x="2676" y="1546"/>
                  </a:lnTo>
                  <a:lnTo>
                    <a:pt x="2666" y="1557"/>
                  </a:lnTo>
                  <a:lnTo>
                    <a:pt x="2658" y="1565"/>
                  </a:lnTo>
                  <a:lnTo>
                    <a:pt x="2650" y="1570"/>
                  </a:lnTo>
                  <a:lnTo>
                    <a:pt x="2640" y="1572"/>
                  </a:lnTo>
                  <a:lnTo>
                    <a:pt x="2630" y="1573"/>
                  </a:lnTo>
                  <a:lnTo>
                    <a:pt x="2619" y="1575"/>
                  </a:lnTo>
                  <a:lnTo>
                    <a:pt x="2611" y="1575"/>
                  </a:lnTo>
                  <a:lnTo>
                    <a:pt x="2603" y="1576"/>
                  </a:lnTo>
                  <a:lnTo>
                    <a:pt x="2600" y="1578"/>
                  </a:lnTo>
                  <a:lnTo>
                    <a:pt x="2600" y="1579"/>
                  </a:lnTo>
                  <a:lnTo>
                    <a:pt x="2600" y="1582"/>
                  </a:lnTo>
                  <a:lnTo>
                    <a:pt x="2601" y="1585"/>
                  </a:lnTo>
                  <a:lnTo>
                    <a:pt x="2603" y="1589"/>
                  </a:lnTo>
                  <a:lnTo>
                    <a:pt x="2608" y="1596"/>
                  </a:lnTo>
                  <a:lnTo>
                    <a:pt x="2612" y="1603"/>
                  </a:lnTo>
                  <a:lnTo>
                    <a:pt x="2612" y="1605"/>
                  </a:lnTo>
                  <a:lnTo>
                    <a:pt x="2611" y="1608"/>
                  </a:lnTo>
                  <a:lnTo>
                    <a:pt x="2609" y="1610"/>
                  </a:lnTo>
                  <a:lnTo>
                    <a:pt x="2607" y="1611"/>
                  </a:lnTo>
                  <a:lnTo>
                    <a:pt x="2597" y="1613"/>
                  </a:lnTo>
                  <a:lnTo>
                    <a:pt x="2584" y="1614"/>
                  </a:lnTo>
                  <a:lnTo>
                    <a:pt x="2577" y="1614"/>
                  </a:lnTo>
                  <a:lnTo>
                    <a:pt x="2570" y="1615"/>
                  </a:lnTo>
                  <a:lnTo>
                    <a:pt x="2563" y="1617"/>
                  </a:lnTo>
                  <a:lnTo>
                    <a:pt x="2557" y="1621"/>
                  </a:lnTo>
                  <a:lnTo>
                    <a:pt x="2546" y="1628"/>
                  </a:lnTo>
                  <a:lnTo>
                    <a:pt x="2538" y="1634"/>
                  </a:lnTo>
                  <a:lnTo>
                    <a:pt x="2534" y="1638"/>
                  </a:lnTo>
                  <a:lnTo>
                    <a:pt x="2530" y="1640"/>
                  </a:lnTo>
                  <a:lnTo>
                    <a:pt x="2524" y="1641"/>
                  </a:lnTo>
                  <a:lnTo>
                    <a:pt x="2515" y="1642"/>
                  </a:lnTo>
                  <a:lnTo>
                    <a:pt x="2500" y="1644"/>
                  </a:lnTo>
                  <a:lnTo>
                    <a:pt x="2488" y="1644"/>
                  </a:lnTo>
                  <a:lnTo>
                    <a:pt x="2485" y="1644"/>
                  </a:lnTo>
                  <a:lnTo>
                    <a:pt x="2481" y="1645"/>
                  </a:lnTo>
                  <a:lnTo>
                    <a:pt x="2479" y="1647"/>
                  </a:lnTo>
                  <a:lnTo>
                    <a:pt x="2479" y="1651"/>
                  </a:lnTo>
                  <a:lnTo>
                    <a:pt x="2479" y="1660"/>
                  </a:lnTo>
                  <a:lnTo>
                    <a:pt x="2480" y="1670"/>
                  </a:lnTo>
                  <a:lnTo>
                    <a:pt x="2479" y="1678"/>
                  </a:lnTo>
                  <a:lnTo>
                    <a:pt x="2477" y="1685"/>
                  </a:lnTo>
                  <a:lnTo>
                    <a:pt x="2475" y="1686"/>
                  </a:lnTo>
                  <a:lnTo>
                    <a:pt x="2474" y="1687"/>
                  </a:lnTo>
                  <a:lnTo>
                    <a:pt x="2473" y="1687"/>
                  </a:lnTo>
                  <a:lnTo>
                    <a:pt x="2470" y="1687"/>
                  </a:lnTo>
                  <a:lnTo>
                    <a:pt x="2467" y="1686"/>
                  </a:lnTo>
                  <a:lnTo>
                    <a:pt x="2461" y="1685"/>
                  </a:lnTo>
                  <a:lnTo>
                    <a:pt x="2457" y="1685"/>
                  </a:lnTo>
                  <a:lnTo>
                    <a:pt x="2455" y="1686"/>
                  </a:lnTo>
                  <a:lnTo>
                    <a:pt x="2454" y="1689"/>
                  </a:lnTo>
                  <a:lnTo>
                    <a:pt x="2452" y="1691"/>
                  </a:lnTo>
                  <a:lnTo>
                    <a:pt x="2451" y="1697"/>
                  </a:lnTo>
                  <a:lnTo>
                    <a:pt x="2454" y="1704"/>
                  </a:lnTo>
                  <a:lnTo>
                    <a:pt x="2456" y="1714"/>
                  </a:lnTo>
                  <a:lnTo>
                    <a:pt x="2461" y="1728"/>
                  </a:lnTo>
                  <a:lnTo>
                    <a:pt x="2463" y="1735"/>
                  </a:lnTo>
                  <a:lnTo>
                    <a:pt x="2465" y="1742"/>
                  </a:lnTo>
                  <a:lnTo>
                    <a:pt x="2469" y="1748"/>
                  </a:lnTo>
                  <a:lnTo>
                    <a:pt x="2471" y="1753"/>
                  </a:lnTo>
                  <a:lnTo>
                    <a:pt x="2479" y="1759"/>
                  </a:lnTo>
                  <a:lnTo>
                    <a:pt x="2482" y="1765"/>
                  </a:lnTo>
                  <a:lnTo>
                    <a:pt x="2482" y="1767"/>
                  </a:lnTo>
                  <a:lnTo>
                    <a:pt x="2482" y="1770"/>
                  </a:lnTo>
                  <a:lnTo>
                    <a:pt x="2481" y="1772"/>
                  </a:lnTo>
                  <a:lnTo>
                    <a:pt x="2477" y="1774"/>
                  </a:lnTo>
                  <a:lnTo>
                    <a:pt x="2468" y="1777"/>
                  </a:lnTo>
                  <a:lnTo>
                    <a:pt x="2458" y="1777"/>
                  </a:lnTo>
                  <a:lnTo>
                    <a:pt x="2455" y="1778"/>
                  </a:lnTo>
                  <a:lnTo>
                    <a:pt x="2450" y="1778"/>
                  </a:lnTo>
                  <a:lnTo>
                    <a:pt x="2446" y="1780"/>
                  </a:lnTo>
                  <a:lnTo>
                    <a:pt x="2443" y="1783"/>
                  </a:lnTo>
                  <a:lnTo>
                    <a:pt x="2431" y="1799"/>
                  </a:lnTo>
                  <a:lnTo>
                    <a:pt x="2423" y="1812"/>
                  </a:lnTo>
                  <a:lnTo>
                    <a:pt x="2420" y="1815"/>
                  </a:lnTo>
                  <a:lnTo>
                    <a:pt x="2418" y="1816"/>
                  </a:lnTo>
                  <a:lnTo>
                    <a:pt x="2417" y="1817"/>
                  </a:lnTo>
                  <a:lnTo>
                    <a:pt x="2414" y="1817"/>
                  </a:lnTo>
                  <a:lnTo>
                    <a:pt x="2410" y="1816"/>
                  </a:lnTo>
                  <a:lnTo>
                    <a:pt x="2405" y="1813"/>
                  </a:lnTo>
                  <a:lnTo>
                    <a:pt x="2400" y="1810"/>
                  </a:lnTo>
                  <a:lnTo>
                    <a:pt x="2395" y="1809"/>
                  </a:lnTo>
                  <a:lnTo>
                    <a:pt x="2393" y="1809"/>
                  </a:lnTo>
                  <a:lnTo>
                    <a:pt x="2392" y="1810"/>
                  </a:lnTo>
                  <a:lnTo>
                    <a:pt x="2389" y="1811"/>
                  </a:lnTo>
                  <a:lnTo>
                    <a:pt x="2387" y="1815"/>
                  </a:lnTo>
                  <a:lnTo>
                    <a:pt x="2383" y="1822"/>
                  </a:lnTo>
                  <a:lnTo>
                    <a:pt x="2380" y="1827"/>
                  </a:lnTo>
                  <a:lnTo>
                    <a:pt x="2379" y="1828"/>
                  </a:lnTo>
                  <a:lnTo>
                    <a:pt x="2376" y="1828"/>
                  </a:lnTo>
                  <a:lnTo>
                    <a:pt x="2373" y="1827"/>
                  </a:lnTo>
                  <a:lnTo>
                    <a:pt x="2369" y="1824"/>
                  </a:lnTo>
                  <a:lnTo>
                    <a:pt x="2361" y="1818"/>
                  </a:lnTo>
                  <a:lnTo>
                    <a:pt x="2351" y="1813"/>
                  </a:lnTo>
                  <a:lnTo>
                    <a:pt x="2347" y="1811"/>
                  </a:lnTo>
                  <a:lnTo>
                    <a:pt x="2341" y="1810"/>
                  </a:lnTo>
                  <a:lnTo>
                    <a:pt x="2335" y="1809"/>
                  </a:lnTo>
                  <a:lnTo>
                    <a:pt x="2329" y="1809"/>
                  </a:lnTo>
                  <a:lnTo>
                    <a:pt x="2323" y="1810"/>
                  </a:lnTo>
                  <a:lnTo>
                    <a:pt x="2317" y="1811"/>
                  </a:lnTo>
                  <a:lnTo>
                    <a:pt x="2313" y="1813"/>
                  </a:lnTo>
                  <a:lnTo>
                    <a:pt x="2310" y="1816"/>
                  </a:lnTo>
                  <a:lnTo>
                    <a:pt x="2307" y="1818"/>
                  </a:lnTo>
                  <a:lnTo>
                    <a:pt x="2306" y="1822"/>
                  </a:lnTo>
                  <a:lnTo>
                    <a:pt x="2306" y="1827"/>
                  </a:lnTo>
                  <a:lnTo>
                    <a:pt x="2306" y="1831"/>
                  </a:lnTo>
                  <a:lnTo>
                    <a:pt x="2306" y="1842"/>
                  </a:lnTo>
                  <a:lnTo>
                    <a:pt x="2307" y="1854"/>
                  </a:lnTo>
                  <a:lnTo>
                    <a:pt x="2307" y="1865"/>
                  </a:lnTo>
                  <a:lnTo>
                    <a:pt x="2307" y="1874"/>
                  </a:lnTo>
                  <a:lnTo>
                    <a:pt x="2307" y="1884"/>
                  </a:lnTo>
                  <a:lnTo>
                    <a:pt x="2309" y="1892"/>
                  </a:lnTo>
                  <a:lnTo>
                    <a:pt x="2311" y="1899"/>
                  </a:lnTo>
                  <a:lnTo>
                    <a:pt x="2316" y="1906"/>
                  </a:lnTo>
                  <a:lnTo>
                    <a:pt x="2320" y="1912"/>
                  </a:lnTo>
                  <a:lnTo>
                    <a:pt x="2323" y="1918"/>
                  </a:lnTo>
                  <a:lnTo>
                    <a:pt x="2323" y="1925"/>
                  </a:lnTo>
                  <a:lnTo>
                    <a:pt x="2323" y="1931"/>
                  </a:lnTo>
                  <a:lnTo>
                    <a:pt x="2322" y="1935"/>
                  </a:lnTo>
                  <a:lnTo>
                    <a:pt x="2319" y="1936"/>
                  </a:lnTo>
                  <a:lnTo>
                    <a:pt x="2317" y="1936"/>
                  </a:lnTo>
                  <a:lnTo>
                    <a:pt x="2313" y="1936"/>
                  </a:lnTo>
                  <a:lnTo>
                    <a:pt x="2305" y="1932"/>
                  </a:lnTo>
                  <a:lnTo>
                    <a:pt x="2299" y="1929"/>
                  </a:lnTo>
                  <a:lnTo>
                    <a:pt x="2293" y="1925"/>
                  </a:lnTo>
                  <a:lnTo>
                    <a:pt x="2287" y="1924"/>
                  </a:lnTo>
                  <a:lnTo>
                    <a:pt x="2284" y="1925"/>
                  </a:lnTo>
                  <a:lnTo>
                    <a:pt x="2280" y="1926"/>
                  </a:lnTo>
                  <a:lnTo>
                    <a:pt x="2278" y="1928"/>
                  </a:lnTo>
                  <a:lnTo>
                    <a:pt x="2275" y="1931"/>
                  </a:lnTo>
                  <a:lnTo>
                    <a:pt x="2272" y="1934"/>
                  </a:lnTo>
                  <a:lnTo>
                    <a:pt x="2269" y="1936"/>
                  </a:lnTo>
                  <a:lnTo>
                    <a:pt x="2266" y="1937"/>
                  </a:lnTo>
                  <a:lnTo>
                    <a:pt x="2261" y="1938"/>
                  </a:lnTo>
                  <a:lnTo>
                    <a:pt x="2254" y="1938"/>
                  </a:lnTo>
                  <a:lnTo>
                    <a:pt x="2247" y="1936"/>
                  </a:lnTo>
                  <a:lnTo>
                    <a:pt x="2240" y="1934"/>
                  </a:lnTo>
                  <a:lnTo>
                    <a:pt x="2233" y="1931"/>
                  </a:lnTo>
                  <a:lnTo>
                    <a:pt x="2229" y="1930"/>
                  </a:lnTo>
                  <a:lnTo>
                    <a:pt x="2225" y="1931"/>
                  </a:lnTo>
                  <a:lnTo>
                    <a:pt x="2222" y="1932"/>
                  </a:lnTo>
                  <a:lnTo>
                    <a:pt x="2218" y="1936"/>
                  </a:lnTo>
                  <a:lnTo>
                    <a:pt x="2212" y="1943"/>
                  </a:lnTo>
                  <a:lnTo>
                    <a:pt x="2208" y="1948"/>
                  </a:lnTo>
                  <a:lnTo>
                    <a:pt x="2205" y="1950"/>
                  </a:lnTo>
                  <a:lnTo>
                    <a:pt x="2202" y="1951"/>
                  </a:lnTo>
                  <a:lnTo>
                    <a:pt x="2198" y="1951"/>
                  </a:lnTo>
                  <a:lnTo>
                    <a:pt x="2193" y="1951"/>
                  </a:lnTo>
                  <a:lnTo>
                    <a:pt x="2181" y="1949"/>
                  </a:lnTo>
                  <a:lnTo>
                    <a:pt x="2172" y="1947"/>
                  </a:lnTo>
                  <a:lnTo>
                    <a:pt x="2167" y="1947"/>
                  </a:lnTo>
                  <a:lnTo>
                    <a:pt x="2162" y="1948"/>
                  </a:lnTo>
                  <a:lnTo>
                    <a:pt x="2159" y="1949"/>
                  </a:lnTo>
                  <a:lnTo>
                    <a:pt x="2155" y="1953"/>
                  </a:lnTo>
                  <a:lnTo>
                    <a:pt x="2152" y="1958"/>
                  </a:lnTo>
                  <a:lnTo>
                    <a:pt x="2149" y="1963"/>
                  </a:lnTo>
                  <a:lnTo>
                    <a:pt x="2147" y="1969"/>
                  </a:lnTo>
                  <a:lnTo>
                    <a:pt x="2146" y="1976"/>
                  </a:lnTo>
                  <a:lnTo>
                    <a:pt x="2142" y="1988"/>
                  </a:lnTo>
                  <a:lnTo>
                    <a:pt x="2140" y="2000"/>
                  </a:lnTo>
                  <a:lnTo>
                    <a:pt x="2137" y="2010"/>
                  </a:lnTo>
                  <a:lnTo>
                    <a:pt x="2133" y="2019"/>
                  </a:lnTo>
                  <a:lnTo>
                    <a:pt x="2128" y="2027"/>
                  </a:lnTo>
                  <a:lnTo>
                    <a:pt x="2122" y="2035"/>
                  </a:lnTo>
                  <a:lnTo>
                    <a:pt x="2114" y="2039"/>
                  </a:lnTo>
                  <a:lnTo>
                    <a:pt x="2104" y="2043"/>
                  </a:lnTo>
                  <a:lnTo>
                    <a:pt x="2093" y="2044"/>
                  </a:lnTo>
                  <a:lnTo>
                    <a:pt x="2084" y="2048"/>
                  </a:lnTo>
                  <a:lnTo>
                    <a:pt x="2079" y="2050"/>
                  </a:lnTo>
                  <a:lnTo>
                    <a:pt x="2074" y="2052"/>
                  </a:lnTo>
                  <a:lnTo>
                    <a:pt x="2070" y="2057"/>
                  </a:lnTo>
                  <a:lnTo>
                    <a:pt x="2065" y="2062"/>
                  </a:lnTo>
                  <a:lnTo>
                    <a:pt x="2061" y="2070"/>
                  </a:lnTo>
                  <a:lnTo>
                    <a:pt x="2060" y="2079"/>
                  </a:lnTo>
                  <a:lnTo>
                    <a:pt x="2060" y="2087"/>
                  </a:lnTo>
                  <a:lnTo>
                    <a:pt x="2061" y="2094"/>
                  </a:lnTo>
                  <a:lnTo>
                    <a:pt x="2064" y="2099"/>
                  </a:lnTo>
                  <a:lnTo>
                    <a:pt x="2065" y="2104"/>
                  </a:lnTo>
                  <a:lnTo>
                    <a:pt x="2065" y="2109"/>
                  </a:lnTo>
                  <a:lnTo>
                    <a:pt x="2064" y="2115"/>
                  </a:lnTo>
                  <a:lnTo>
                    <a:pt x="2064" y="2117"/>
                  </a:lnTo>
                  <a:lnTo>
                    <a:pt x="2063" y="2118"/>
                  </a:lnTo>
                  <a:lnTo>
                    <a:pt x="2061" y="2118"/>
                  </a:lnTo>
                  <a:lnTo>
                    <a:pt x="2060" y="2118"/>
                  </a:lnTo>
                  <a:lnTo>
                    <a:pt x="2057" y="2117"/>
                  </a:lnTo>
                  <a:lnTo>
                    <a:pt x="2053" y="2113"/>
                  </a:lnTo>
                  <a:lnTo>
                    <a:pt x="2045" y="2106"/>
                  </a:lnTo>
                  <a:lnTo>
                    <a:pt x="2040" y="2101"/>
                  </a:lnTo>
                  <a:lnTo>
                    <a:pt x="2029" y="2092"/>
                  </a:lnTo>
                  <a:lnTo>
                    <a:pt x="2016" y="2082"/>
                  </a:lnTo>
                  <a:lnTo>
                    <a:pt x="2011" y="2077"/>
                  </a:lnTo>
                  <a:lnTo>
                    <a:pt x="2007" y="2073"/>
                  </a:lnTo>
                  <a:lnTo>
                    <a:pt x="2004" y="2068"/>
                  </a:lnTo>
                  <a:lnTo>
                    <a:pt x="2002" y="2063"/>
                  </a:lnTo>
                  <a:lnTo>
                    <a:pt x="1998" y="2051"/>
                  </a:lnTo>
                  <a:lnTo>
                    <a:pt x="1995" y="2038"/>
                  </a:lnTo>
                  <a:lnTo>
                    <a:pt x="1994" y="2033"/>
                  </a:lnTo>
                  <a:lnTo>
                    <a:pt x="1994" y="2029"/>
                  </a:lnTo>
                  <a:lnTo>
                    <a:pt x="1995" y="2024"/>
                  </a:lnTo>
                  <a:lnTo>
                    <a:pt x="1997" y="2019"/>
                  </a:lnTo>
                  <a:lnTo>
                    <a:pt x="2003" y="2011"/>
                  </a:lnTo>
                  <a:lnTo>
                    <a:pt x="2008" y="2005"/>
                  </a:lnTo>
                  <a:lnTo>
                    <a:pt x="2010" y="2001"/>
                  </a:lnTo>
                  <a:lnTo>
                    <a:pt x="2013" y="1998"/>
                  </a:lnTo>
                  <a:lnTo>
                    <a:pt x="2011" y="1994"/>
                  </a:lnTo>
                  <a:lnTo>
                    <a:pt x="2008" y="1991"/>
                  </a:lnTo>
                  <a:lnTo>
                    <a:pt x="2005" y="1988"/>
                  </a:lnTo>
                  <a:lnTo>
                    <a:pt x="2003" y="1989"/>
                  </a:lnTo>
                  <a:lnTo>
                    <a:pt x="2000" y="1991"/>
                  </a:lnTo>
                  <a:lnTo>
                    <a:pt x="1997" y="1993"/>
                  </a:lnTo>
                  <a:lnTo>
                    <a:pt x="1991" y="2001"/>
                  </a:lnTo>
                  <a:lnTo>
                    <a:pt x="1984" y="2012"/>
                  </a:lnTo>
                  <a:lnTo>
                    <a:pt x="1978" y="2021"/>
                  </a:lnTo>
                  <a:lnTo>
                    <a:pt x="1972" y="2026"/>
                  </a:lnTo>
                  <a:lnTo>
                    <a:pt x="1966" y="2029"/>
                  </a:lnTo>
                  <a:lnTo>
                    <a:pt x="1959" y="2029"/>
                  </a:lnTo>
                  <a:lnTo>
                    <a:pt x="1952" y="2027"/>
                  </a:lnTo>
                  <a:lnTo>
                    <a:pt x="1946" y="2027"/>
                  </a:lnTo>
                  <a:lnTo>
                    <a:pt x="1941" y="2029"/>
                  </a:lnTo>
                  <a:lnTo>
                    <a:pt x="1939" y="2031"/>
                  </a:lnTo>
                  <a:lnTo>
                    <a:pt x="1939" y="2032"/>
                  </a:lnTo>
                  <a:lnTo>
                    <a:pt x="1940" y="2035"/>
                  </a:lnTo>
                  <a:lnTo>
                    <a:pt x="1942" y="2036"/>
                  </a:lnTo>
                  <a:lnTo>
                    <a:pt x="1945" y="2038"/>
                  </a:lnTo>
                  <a:lnTo>
                    <a:pt x="1953" y="2042"/>
                  </a:lnTo>
                  <a:lnTo>
                    <a:pt x="1961" y="2043"/>
                  </a:lnTo>
                  <a:lnTo>
                    <a:pt x="1969" y="2045"/>
                  </a:lnTo>
                  <a:lnTo>
                    <a:pt x="1976" y="2050"/>
                  </a:lnTo>
                  <a:lnTo>
                    <a:pt x="1978" y="2052"/>
                  </a:lnTo>
                  <a:lnTo>
                    <a:pt x="1980" y="2055"/>
                  </a:lnTo>
                  <a:lnTo>
                    <a:pt x="1982" y="2058"/>
                  </a:lnTo>
                  <a:lnTo>
                    <a:pt x="1983" y="2062"/>
                  </a:lnTo>
                  <a:lnTo>
                    <a:pt x="1984" y="2073"/>
                  </a:lnTo>
                  <a:lnTo>
                    <a:pt x="1984" y="2083"/>
                  </a:lnTo>
                  <a:lnTo>
                    <a:pt x="1983" y="2089"/>
                  </a:lnTo>
                  <a:lnTo>
                    <a:pt x="1982" y="2094"/>
                  </a:lnTo>
                  <a:lnTo>
                    <a:pt x="1980" y="2099"/>
                  </a:lnTo>
                  <a:lnTo>
                    <a:pt x="1978" y="2102"/>
                  </a:lnTo>
                  <a:lnTo>
                    <a:pt x="1965" y="2109"/>
                  </a:lnTo>
                  <a:lnTo>
                    <a:pt x="1946" y="2118"/>
                  </a:lnTo>
                  <a:lnTo>
                    <a:pt x="1927" y="2125"/>
                  </a:lnTo>
                  <a:lnTo>
                    <a:pt x="1917" y="2127"/>
                  </a:lnTo>
                  <a:lnTo>
                    <a:pt x="1908" y="2127"/>
                  </a:lnTo>
                  <a:lnTo>
                    <a:pt x="1900" y="2127"/>
                  </a:lnTo>
                  <a:lnTo>
                    <a:pt x="1893" y="2128"/>
                  </a:lnTo>
                  <a:lnTo>
                    <a:pt x="1885" y="2131"/>
                  </a:lnTo>
                  <a:lnTo>
                    <a:pt x="1878" y="2132"/>
                  </a:lnTo>
                  <a:lnTo>
                    <a:pt x="1871" y="2132"/>
                  </a:lnTo>
                  <a:lnTo>
                    <a:pt x="1868" y="2132"/>
                  </a:lnTo>
                  <a:lnTo>
                    <a:pt x="1865" y="2130"/>
                  </a:lnTo>
                  <a:lnTo>
                    <a:pt x="1863" y="2128"/>
                  </a:lnTo>
                  <a:lnTo>
                    <a:pt x="1863" y="2125"/>
                  </a:lnTo>
                  <a:lnTo>
                    <a:pt x="1862" y="2120"/>
                  </a:lnTo>
                  <a:lnTo>
                    <a:pt x="1860" y="2115"/>
                  </a:lnTo>
                  <a:lnTo>
                    <a:pt x="1859" y="2113"/>
                  </a:lnTo>
                  <a:lnTo>
                    <a:pt x="1858" y="2113"/>
                  </a:lnTo>
                  <a:lnTo>
                    <a:pt x="1857" y="2112"/>
                  </a:lnTo>
                  <a:lnTo>
                    <a:pt x="1854" y="2112"/>
                  </a:lnTo>
                  <a:lnTo>
                    <a:pt x="1847" y="2123"/>
                  </a:lnTo>
                  <a:lnTo>
                    <a:pt x="1837" y="2140"/>
                  </a:lnTo>
                  <a:lnTo>
                    <a:pt x="1832" y="2143"/>
                  </a:lnTo>
                  <a:lnTo>
                    <a:pt x="1828" y="2145"/>
                  </a:lnTo>
                  <a:lnTo>
                    <a:pt x="1824" y="2145"/>
                  </a:lnTo>
                  <a:lnTo>
                    <a:pt x="1819" y="2144"/>
                  </a:lnTo>
                  <a:lnTo>
                    <a:pt x="1810" y="2140"/>
                  </a:lnTo>
                  <a:lnTo>
                    <a:pt x="1801" y="2137"/>
                  </a:lnTo>
                  <a:lnTo>
                    <a:pt x="1794" y="2133"/>
                  </a:lnTo>
                  <a:lnTo>
                    <a:pt x="1789" y="2128"/>
                  </a:lnTo>
                  <a:lnTo>
                    <a:pt x="1788" y="2126"/>
                  </a:lnTo>
                  <a:lnTo>
                    <a:pt x="1787" y="2123"/>
                  </a:lnTo>
                  <a:lnTo>
                    <a:pt x="1787" y="2120"/>
                  </a:lnTo>
                  <a:lnTo>
                    <a:pt x="1787" y="2117"/>
                  </a:lnTo>
                  <a:lnTo>
                    <a:pt x="1797" y="2111"/>
                  </a:lnTo>
                  <a:lnTo>
                    <a:pt x="1816" y="2098"/>
                  </a:lnTo>
                  <a:lnTo>
                    <a:pt x="1820" y="2094"/>
                  </a:lnTo>
                  <a:lnTo>
                    <a:pt x="1822" y="2090"/>
                  </a:lnTo>
                  <a:lnTo>
                    <a:pt x="1824" y="2087"/>
                  </a:lnTo>
                  <a:lnTo>
                    <a:pt x="1822" y="2083"/>
                  </a:lnTo>
                  <a:lnTo>
                    <a:pt x="1820" y="2081"/>
                  </a:lnTo>
                  <a:lnTo>
                    <a:pt x="1814" y="2079"/>
                  </a:lnTo>
                  <a:lnTo>
                    <a:pt x="1806" y="2075"/>
                  </a:lnTo>
                  <a:lnTo>
                    <a:pt x="1794" y="2074"/>
                  </a:lnTo>
                  <a:lnTo>
                    <a:pt x="1782" y="2071"/>
                  </a:lnTo>
                  <a:lnTo>
                    <a:pt x="1771" y="2068"/>
                  </a:lnTo>
                  <a:lnTo>
                    <a:pt x="1762" y="2065"/>
                  </a:lnTo>
                  <a:lnTo>
                    <a:pt x="1753" y="2061"/>
                  </a:lnTo>
                  <a:lnTo>
                    <a:pt x="1745" y="2057"/>
                  </a:lnTo>
                  <a:lnTo>
                    <a:pt x="1739" y="2052"/>
                  </a:lnTo>
                  <a:lnTo>
                    <a:pt x="1733" y="2048"/>
                  </a:lnTo>
                  <a:lnTo>
                    <a:pt x="1727" y="2043"/>
                  </a:lnTo>
                  <a:lnTo>
                    <a:pt x="1724" y="2037"/>
                  </a:lnTo>
                  <a:lnTo>
                    <a:pt x="1721" y="2032"/>
                  </a:lnTo>
                  <a:lnTo>
                    <a:pt x="1719" y="2025"/>
                  </a:lnTo>
                  <a:lnTo>
                    <a:pt x="1718" y="2018"/>
                  </a:lnTo>
                  <a:lnTo>
                    <a:pt x="1718" y="2011"/>
                  </a:lnTo>
                  <a:lnTo>
                    <a:pt x="1719" y="2004"/>
                  </a:lnTo>
                  <a:lnTo>
                    <a:pt x="1720" y="1998"/>
                  </a:lnTo>
                  <a:lnTo>
                    <a:pt x="1719" y="1991"/>
                  </a:lnTo>
                  <a:lnTo>
                    <a:pt x="1718" y="1985"/>
                  </a:lnTo>
                  <a:lnTo>
                    <a:pt x="1714" y="1980"/>
                  </a:lnTo>
                  <a:lnTo>
                    <a:pt x="1709" y="1975"/>
                  </a:lnTo>
                  <a:lnTo>
                    <a:pt x="1704" y="1970"/>
                  </a:lnTo>
                  <a:lnTo>
                    <a:pt x="1701" y="1969"/>
                  </a:lnTo>
                  <a:lnTo>
                    <a:pt x="1698" y="1969"/>
                  </a:lnTo>
                  <a:lnTo>
                    <a:pt x="1695" y="1969"/>
                  </a:lnTo>
                  <a:lnTo>
                    <a:pt x="1694" y="1969"/>
                  </a:lnTo>
                  <a:lnTo>
                    <a:pt x="1687" y="1978"/>
                  </a:lnTo>
                  <a:lnTo>
                    <a:pt x="1682" y="1986"/>
                  </a:lnTo>
                  <a:lnTo>
                    <a:pt x="1679" y="1995"/>
                  </a:lnTo>
                  <a:lnTo>
                    <a:pt x="1677" y="2005"/>
                  </a:lnTo>
                  <a:lnTo>
                    <a:pt x="1676" y="2014"/>
                  </a:lnTo>
                  <a:lnTo>
                    <a:pt x="1674" y="2020"/>
                  </a:lnTo>
                  <a:lnTo>
                    <a:pt x="1673" y="2024"/>
                  </a:lnTo>
                  <a:lnTo>
                    <a:pt x="1670" y="2025"/>
                  </a:lnTo>
                  <a:lnTo>
                    <a:pt x="1668" y="2026"/>
                  </a:lnTo>
                  <a:lnTo>
                    <a:pt x="1665" y="2026"/>
                  </a:lnTo>
                  <a:lnTo>
                    <a:pt x="1649" y="2025"/>
                  </a:lnTo>
                  <a:lnTo>
                    <a:pt x="1635" y="2020"/>
                  </a:lnTo>
                  <a:lnTo>
                    <a:pt x="1623" y="2016"/>
                  </a:lnTo>
                  <a:lnTo>
                    <a:pt x="1614" y="2010"/>
                  </a:lnTo>
                  <a:lnTo>
                    <a:pt x="1608" y="2002"/>
                  </a:lnTo>
                  <a:lnTo>
                    <a:pt x="1605" y="1995"/>
                  </a:lnTo>
                  <a:lnTo>
                    <a:pt x="1602" y="1987"/>
                  </a:lnTo>
                  <a:lnTo>
                    <a:pt x="1601" y="1980"/>
                  </a:lnTo>
                  <a:lnTo>
                    <a:pt x="1604" y="1966"/>
                  </a:lnTo>
                  <a:lnTo>
                    <a:pt x="1607" y="1953"/>
                  </a:lnTo>
                  <a:lnTo>
                    <a:pt x="1608" y="1947"/>
                  </a:lnTo>
                  <a:lnTo>
                    <a:pt x="1608" y="1942"/>
                  </a:lnTo>
                  <a:lnTo>
                    <a:pt x="1607" y="1937"/>
                  </a:lnTo>
                  <a:lnTo>
                    <a:pt x="1605" y="1934"/>
                  </a:lnTo>
                  <a:lnTo>
                    <a:pt x="1600" y="1930"/>
                  </a:lnTo>
                  <a:lnTo>
                    <a:pt x="1593" y="1928"/>
                  </a:lnTo>
                  <a:lnTo>
                    <a:pt x="1587" y="1928"/>
                  </a:lnTo>
                  <a:lnTo>
                    <a:pt x="1580" y="1929"/>
                  </a:lnTo>
                  <a:lnTo>
                    <a:pt x="1576" y="1930"/>
                  </a:lnTo>
                  <a:lnTo>
                    <a:pt x="1574" y="1932"/>
                  </a:lnTo>
                  <a:lnTo>
                    <a:pt x="1570" y="1935"/>
                  </a:lnTo>
                  <a:lnTo>
                    <a:pt x="1568" y="1938"/>
                  </a:lnTo>
                  <a:lnTo>
                    <a:pt x="1566" y="1943"/>
                  </a:lnTo>
                  <a:lnTo>
                    <a:pt x="1564" y="1948"/>
                  </a:lnTo>
                  <a:lnTo>
                    <a:pt x="1563" y="1953"/>
                  </a:lnTo>
                  <a:lnTo>
                    <a:pt x="1563" y="1960"/>
                  </a:lnTo>
                  <a:lnTo>
                    <a:pt x="1563" y="1972"/>
                  </a:lnTo>
                  <a:lnTo>
                    <a:pt x="1567" y="1985"/>
                  </a:lnTo>
                  <a:lnTo>
                    <a:pt x="1570" y="1995"/>
                  </a:lnTo>
                  <a:lnTo>
                    <a:pt x="1574" y="2006"/>
                  </a:lnTo>
                  <a:lnTo>
                    <a:pt x="1577" y="2017"/>
                  </a:lnTo>
                  <a:lnTo>
                    <a:pt x="1579" y="2026"/>
                  </a:lnTo>
                  <a:lnTo>
                    <a:pt x="1579" y="2031"/>
                  </a:lnTo>
                  <a:lnTo>
                    <a:pt x="1579" y="2036"/>
                  </a:lnTo>
                  <a:lnTo>
                    <a:pt x="1577" y="2042"/>
                  </a:lnTo>
                  <a:lnTo>
                    <a:pt x="1575" y="2046"/>
                  </a:lnTo>
                  <a:lnTo>
                    <a:pt x="1566" y="2055"/>
                  </a:lnTo>
                  <a:lnTo>
                    <a:pt x="1551" y="2069"/>
                  </a:lnTo>
                  <a:lnTo>
                    <a:pt x="1547" y="2070"/>
                  </a:lnTo>
                  <a:lnTo>
                    <a:pt x="1539" y="2071"/>
                  </a:lnTo>
                  <a:lnTo>
                    <a:pt x="1529" y="2074"/>
                  </a:lnTo>
                  <a:lnTo>
                    <a:pt x="1514" y="2076"/>
                  </a:lnTo>
                  <a:lnTo>
                    <a:pt x="1494" y="2081"/>
                  </a:lnTo>
                  <a:lnTo>
                    <a:pt x="1474" y="2086"/>
                  </a:lnTo>
                  <a:lnTo>
                    <a:pt x="1456" y="2089"/>
                  </a:lnTo>
                  <a:lnTo>
                    <a:pt x="1446" y="2090"/>
                  </a:lnTo>
                  <a:lnTo>
                    <a:pt x="1427" y="2088"/>
                  </a:lnTo>
                  <a:lnTo>
                    <a:pt x="1409" y="2083"/>
                  </a:lnTo>
                  <a:lnTo>
                    <a:pt x="1394" y="2080"/>
                  </a:lnTo>
                  <a:lnTo>
                    <a:pt x="1386" y="2076"/>
                  </a:lnTo>
                  <a:lnTo>
                    <a:pt x="1377" y="2074"/>
                  </a:lnTo>
                  <a:lnTo>
                    <a:pt x="1367" y="2074"/>
                  </a:lnTo>
                  <a:lnTo>
                    <a:pt x="1354" y="2070"/>
                  </a:lnTo>
                  <a:lnTo>
                    <a:pt x="1343" y="2065"/>
                  </a:lnTo>
                  <a:lnTo>
                    <a:pt x="1336" y="2062"/>
                  </a:lnTo>
                  <a:lnTo>
                    <a:pt x="1330" y="2058"/>
                  </a:lnTo>
                  <a:lnTo>
                    <a:pt x="1325" y="2055"/>
                  </a:lnTo>
                  <a:lnTo>
                    <a:pt x="1322" y="2050"/>
                  </a:lnTo>
                  <a:lnTo>
                    <a:pt x="1315" y="2041"/>
                  </a:lnTo>
                  <a:lnTo>
                    <a:pt x="1306" y="2033"/>
                  </a:lnTo>
                  <a:lnTo>
                    <a:pt x="1296" y="2026"/>
                  </a:lnTo>
                  <a:lnTo>
                    <a:pt x="1283" y="2020"/>
                  </a:lnTo>
                  <a:lnTo>
                    <a:pt x="1277" y="2019"/>
                  </a:lnTo>
                  <a:lnTo>
                    <a:pt x="1270" y="2019"/>
                  </a:lnTo>
                  <a:lnTo>
                    <a:pt x="1261" y="2020"/>
                  </a:lnTo>
                  <a:lnTo>
                    <a:pt x="1253" y="2023"/>
                  </a:lnTo>
                  <a:lnTo>
                    <a:pt x="1236" y="2030"/>
                  </a:lnTo>
                  <a:lnTo>
                    <a:pt x="1220" y="2038"/>
                  </a:lnTo>
                  <a:lnTo>
                    <a:pt x="1211" y="2041"/>
                  </a:lnTo>
                  <a:lnTo>
                    <a:pt x="1203" y="2044"/>
                  </a:lnTo>
                  <a:lnTo>
                    <a:pt x="1195" y="2045"/>
                  </a:lnTo>
                  <a:lnTo>
                    <a:pt x="1185" y="2046"/>
                  </a:lnTo>
                  <a:lnTo>
                    <a:pt x="1176" y="2046"/>
                  </a:lnTo>
                  <a:lnTo>
                    <a:pt x="1166" y="2044"/>
                  </a:lnTo>
                  <a:lnTo>
                    <a:pt x="1158" y="2041"/>
                  </a:lnTo>
                  <a:lnTo>
                    <a:pt x="1151" y="2037"/>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27" name="云南">
              <a:extLst>
                <a:ext uri="{FF2B5EF4-FFF2-40B4-BE49-F238E27FC236}">
                  <a16:creationId xmlns="" xmlns:a16="http://schemas.microsoft.com/office/drawing/2014/main" id="{97F4C9E5-BB77-4F68-AE37-E4D15D4BDA4B}"/>
                </a:ext>
              </a:extLst>
            </p:cNvPr>
            <p:cNvSpPr>
              <a:spLocks/>
            </p:cNvSpPr>
            <p:nvPr/>
          </p:nvSpPr>
          <p:spPr bwMode="auto">
            <a:xfrm>
              <a:off x="5285601" y="4427202"/>
              <a:ext cx="929179" cy="978082"/>
            </a:xfrm>
            <a:custGeom>
              <a:avLst/>
              <a:gdLst>
                <a:gd name="T0" fmla="*/ 748 w 3417"/>
                <a:gd name="T1" fmla="*/ 167 h 3582"/>
                <a:gd name="T2" fmla="*/ 679 w 3417"/>
                <a:gd name="T3" fmla="*/ 344 h 3582"/>
                <a:gd name="T4" fmla="*/ 525 w 3417"/>
                <a:gd name="T5" fmla="*/ 338 h 3582"/>
                <a:gd name="T6" fmla="*/ 466 w 3417"/>
                <a:gd name="T7" fmla="*/ 635 h 3582"/>
                <a:gd name="T8" fmla="*/ 621 w 3417"/>
                <a:gd name="T9" fmla="*/ 787 h 3582"/>
                <a:gd name="T10" fmla="*/ 557 w 3417"/>
                <a:gd name="T11" fmla="*/ 1327 h 3582"/>
                <a:gd name="T12" fmla="*/ 437 w 3417"/>
                <a:gd name="T13" fmla="*/ 1491 h 3582"/>
                <a:gd name="T14" fmla="*/ 244 w 3417"/>
                <a:gd name="T15" fmla="*/ 1657 h 3582"/>
                <a:gd name="T16" fmla="*/ 117 w 3417"/>
                <a:gd name="T17" fmla="*/ 1845 h 3582"/>
                <a:gd name="T18" fmla="*/ 75 w 3417"/>
                <a:gd name="T19" fmla="*/ 2079 h 3582"/>
                <a:gd name="T20" fmla="*/ 265 w 3417"/>
                <a:gd name="T21" fmla="*/ 2183 h 3582"/>
                <a:gd name="T22" fmla="*/ 469 w 3417"/>
                <a:gd name="T23" fmla="*/ 2250 h 3582"/>
                <a:gd name="T24" fmla="*/ 503 w 3417"/>
                <a:gd name="T25" fmla="*/ 2540 h 3582"/>
                <a:gd name="T26" fmla="*/ 678 w 3417"/>
                <a:gd name="T27" fmla="*/ 2653 h 3582"/>
                <a:gd name="T28" fmla="*/ 635 w 3417"/>
                <a:gd name="T29" fmla="*/ 2829 h 3582"/>
                <a:gd name="T30" fmla="*/ 705 w 3417"/>
                <a:gd name="T31" fmla="*/ 3092 h 3582"/>
                <a:gd name="T32" fmla="*/ 848 w 3417"/>
                <a:gd name="T33" fmla="*/ 3240 h 3582"/>
                <a:gd name="T34" fmla="*/ 957 w 3417"/>
                <a:gd name="T35" fmla="*/ 3387 h 3582"/>
                <a:gd name="T36" fmla="*/ 1268 w 3417"/>
                <a:gd name="T37" fmla="*/ 3316 h 3582"/>
                <a:gd name="T38" fmla="*/ 1355 w 3417"/>
                <a:gd name="T39" fmla="*/ 3508 h 3582"/>
                <a:gd name="T40" fmla="*/ 1590 w 3417"/>
                <a:gd name="T41" fmla="*/ 3549 h 3582"/>
                <a:gd name="T42" fmla="*/ 1580 w 3417"/>
                <a:gd name="T43" fmla="*/ 3290 h 3582"/>
                <a:gd name="T44" fmla="*/ 1613 w 3417"/>
                <a:gd name="T45" fmla="*/ 3009 h 3582"/>
                <a:gd name="T46" fmla="*/ 1836 w 3417"/>
                <a:gd name="T47" fmla="*/ 2998 h 3582"/>
                <a:gd name="T48" fmla="*/ 2064 w 3417"/>
                <a:gd name="T49" fmla="*/ 3036 h 3582"/>
                <a:gd name="T50" fmla="*/ 2289 w 3417"/>
                <a:gd name="T51" fmla="*/ 2985 h 3582"/>
                <a:gd name="T52" fmla="*/ 2513 w 3417"/>
                <a:gd name="T53" fmla="*/ 3069 h 3582"/>
                <a:gd name="T54" fmla="*/ 2668 w 3417"/>
                <a:gd name="T55" fmla="*/ 2985 h 3582"/>
                <a:gd name="T56" fmla="*/ 2896 w 3417"/>
                <a:gd name="T57" fmla="*/ 2809 h 3582"/>
                <a:gd name="T58" fmla="*/ 3109 w 3417"/>
                <a:gd name="T59" fmla="*/ 2790 h 3582"/>
                <a:gd name="T60" fmla="*/ 3287 w 3417"/>
                <a:gd name="T61" fmla="*/ 2667 h 3582"/>
                <a:gd name="T62" fmla="*/ 3360 w 3417"/>
                <a:gd name="T63" fmla="*/ 2413 h 3582"/>
                <a:gd name="T64" fmla="*/ 3170 w 3417"/>
                <a:gd name="T65" fmla="*/ 2399 h 3582"/>
                <a:gd name="T66" fmla="*/ 3041 w 3417"/>
                <a:gd name="T67" fmla="*/ 2373 h 3582"/>
                <a:gd name="T68" fmla="*/ 2824 w 3417"/>
                <a:gd name="T69" fmla="*/ 2294 h 3582"/>
                <a:gd name="T70" fmla="*/ 2841 w 3417"/>
                <a:gd name="T71" fmla="*/ 1988 h 3582"/>
                <a:gd name="T72" fmla="*/ 2819 w 3417"/>
                <a:gd name="T73" fmla="*/ 1847 h 3582"/>
                <a:gd name="T74" fmla="*/ 2739 w 3417"/>
                <a:gd name="T75" fmla="*/ 1674 h 3582"/>
                <a:gd name="T76" fmla="*/ 2840 w 3417"/>
                <a:gd name="T77" fmla="*/ 1326 h 3582"/>
                <a:gd name="T78" fmla="*/ 2523 w 3417"/>
                <a:gd name="T79" fmla="*/ 1296 h 3582"/>
                <a:gd name="T80" fmla="*/ 2496 w 3417"/>
                <a:gd name="T81" fmla="*/ 1087 h 3582"/>
                <a:gd name="T82" fmla="*/ 2713 w 3417"/>
                <a:gd name="T83" fmla="*/ 1013 h 3582"/>
                <a:gd name="T84" fmla="*/ 2965 w 3417"/>
                <a:gd name="T85" fmla="*/ 1022 h 3582"/>
                <a:gd name="T86" fmla="*/ 3136 w 3417"/>
                <a:gd name="T87" fmla="*/ 817 h 3582"/>
                <a:gd name="T88" fmla="*/ 3072 w 3417"/>
                <a:gd name="T89" fmla="*/ 675 h 3582"/>
                <a:gd name="T90" fmla="*/ 2787 w 3417"/>
                <a:gd name="T91" fmla="*/ 671 h 3582"/>
                <a:gd name="T92" fmla="*/ 2759 w 3417"/>
                <a:gd name="T93" fmla="*/ 542 h 3582"/>
                <a:gd name="T94" fmla="*/ 2639 w 3417"/>
                <a:gd name="T95" fmla="*/ 419 h 3582"/>
                <a:gd name="T96" fmla="*/ 2511 w 3417"/>
                <a:gd name="T97" fmla="*/ 566 h 3582"/>
                <a:gd name="T98" fmla="*/ 2306 w 3417"/>
                <a:gd name="T99" fmla="*/ 913 h 3582"/>
                <a:gd name="T100" fmla="*/ 2213 w 3417"/>
                <a:gd name="T101" fmla="*/ 1152 h 3582"/>
                <a:gd name="T102" fmla="*/ 2184 w 3417"/>
                <a:gd name="T103" fmla="*/ 1383 h 3582"/>
                <a:gd name="T104" fmla="*/ 1934 w 3417"/>
                <a:gd name="T105" fmla="*/ 1416 h 3582"/>
                <a:gd name="T106" fmla="*/ 1685 w 3417"/>
                <a:gd name="T107" fmla="*/ 1404 h 3582"/>
                <a:gd name="T108" fmla="*/ 1619 w 3417"/>
                <a:gd name="T109" fmla="*/ 1254 h 3582"/>
                <a:gd name="T110" fmla="*/ 1619 w 3417"/>
                <a:gd name="T111" fmla="*/ 1116 h 3582"/>
                <a:gd name="T112" fmla="*/ 1502 w 3417"/>
                <a:gd name="T113" fmla="*/ 912 h 3582"/>
                <a:gd name="T114" fmla="*/ 1353 w 3417"/>
                <a:gd name="T115" fmla="*/ 650 h 3582"/>
                <a:gd name="T116" fmla="*/ 1215 w 3417"/>
                <a:gd name="T117" fmla="*/ 634 h 3582"/>
                <a:gd name="T118" fmla="*/ 1205 w 3417"/>
                <a:gd name="T119" fmla="*/ 427 h 3582"/>
                <a:gd name="T120" fmla="*/ 1075 w 3417"/>
                <a:gd name="T121" fmla="*/ 193 h 3582"/>
                <a:gd name="T122" fmla="*/ 929 w 3417"/>
                <a:gd name="T123" fmla="*/ 344 h 3582"/>
                <a:gd name="T124" fmla="*/ 844 w 3417"/>
                <a:gd name="T125" fmla="*/ 233 h 3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17" h="3582">
                  <a:moveTo>
                    <a:pt x="856" y="1"/>
                  </a:moveTo>
                  <a:lnTo>
                    <a:pt x="851" y="1"/>
                  </a:lnTo>
                  <a:lnTo>
                    <a:pt x="844" y="1"/>
                  </a:lnTo>
                  <a:lnTo>
                    <a:pt x="828" y="0"/>
                  </a:lnTo>
                  <a:lnTo>
                    <a:pt x="815" y="0"/>
                  </a:lnTo>
                  <a:lnTo>
                    <a:pt x="810" y="3"/>
                  </a:lnTo>
                  <a:lnTo>
                    <a:pt x="807" y="6"/>
                  </a:lnTo>
                  <a:lnTo>
                    <a:pt x="806" y="11"/>
                  </a:lnTo>
                  <a:lnTo>
                    <a:pt x="805" y="17"/>
                  </a:lnTo>
                  <a:lnTo>
                    <a:pt x="806" y="23"/>
                  </a:lnTo>
                  <a:lnTo>
                    <a:pt x="807" y="29"/>
                  </a:lnTo>
                  <a:lnTo>
                    <a:pt x="811" y="34"/>
                  </a:lnTo>
                  <a:lnTo>
                    <a:pt x="813" y="38"/>
                  </a:lnTo>
                  <a:lnTo>
                    <a:pt x="817" y="42"/>
                  </a:lnTo>
                  <a:lnTo>
                    <a:pt x="819" y="47"/>
                  </a:lnTo>
                  <a:lnTo>
                    <a:pt x="821" y="50"/>
                  </a:lnTo>
                  <a:lnTo>
                    <a:pt x="821" y="54"/>
                  </a:lnTo>
                  <a:lnTo>
                    <a:pt x="821" y="59"/>
                  </a:lnTo>
                  <a:lnTo>
                    <a:pt x="819" y="62"/>
                  </a:lnTo>
                  <a:lnTo>
                    <a:pt x="817" y="66"/>
                  </a:lnTo>
                  <a:lnTo>
                    <a:pt x="813" y="69"/>
                  </a:lnTo>
                  <a:lnTo>
                    <a:pt x="804" y="76"/>
                  </a:lnTo>
                  <a:lnTo>
                    <a:pt x="794" y="86"/>
                  </a:lnTo>
                  <a:lnTo>
                    <a:pt x="791" y="91"/>
                  </a:lnTo>
                  <a:lnTo>
                    <a:pt x="786" y="95"/>
                  </a:lnTo>
                  <a:lnTo>
                    <a:pt x="783" y="101"/>
                  </a:lnTo>
                  <a:lnTo>
                    <a:pt x="780" y="108"/>
                  </a:lnTo>
                  <a:lnTo>
                    <a:pt x="779" y="114"/>
                  </a:lnTo>
                  <a:lnTo>
                    <a:pt x="778" y="119"/>
                  </a:lnTo>
                  <a:lnTo>
                    <a:pt x="779" y="125"/>
                  </a:lnTo>
                  <a:lnTo>
                    <a:pt x="780" y="129"/>
                  </a:lnTo>
                  <a:lnTo>
                    <a:pt x="784" y="137"/>
                  </a:lnTo>
                  <a:lnTo>
                    <a:pt x="787" y="144"/>
                  </a:lnTo>
                  <a:lnTo>
                    <a:pt x="788" y="147"/>
                  </a:lnTo>
                  <a:lnTo>
                    <a:pt x="788" y="150"/>
                  </a:lnTo>
                  <a:lnTo>
                    <a:pt x="788" y="152"/>
                  </a:lnTo>
                  <a:lnTo>
                    <a:pt x="786" y="155"/>
                  </a:lnTo>
                  <a:lnTo>
                    <a:pt x="781" y="158"/>
                  </a:lnTo>
                  <a:lnTo>
                    <a:pt x="772" y="164"/>
                  </a:lnTo>
                  <a:lnTo>
                    <a:pt x="767" y="167"/>
                  </a:lnTo>
                  <a:lnTo>
                    <a:pt x="762" y="169"/>
                  </a:lnTo>
                  <a:lnTo>
                    <a:pt x="758" y="170"/>
                  </a:lnTo>
                  <a:lnTo>
                    <a:pt x="754" y="169"/>
                  </a:lnTo>
                  <a:lnTo>
                    <a:pt x="750" y="169"/>
                  </a:lnTo>
                  <a:lnTo>
                    <a:pt x="748" y="167"/>
                  </a:lnTo>
                  <a:lnTo>
                    <a:pt x="746" y="164"/>
                  </a:lnTo>
                  <a:lnTo>
                    <a:pt x="743" y="160"/>
                  </a:lnTo>
                  <a:lnTo>
                    <a:pt x="742" y="148"/>
                  </a:lnTo>
                  <a:lnTo>
                    <a:pt x="741" y="130"/>
                  </a:lnTo>
                  <a:lnTo>
                    <a:pt x="740" y="112"/>
                  </a:lnTo>
                  <a:lnTo>
                    <a:pt x="740" y="97"/>
                  </a:lnTo>
                  <a:lnTo>
                    <a:pt x="739" y="91"/>
                  </a:lnTo>
                  <a:lnTo>
                    <a:pt x="737" y="87"/>
                  </a:lnTo>
                  <a:lnTo>
                    <a:pt x="735" y="84"/>
                  </a:lnTo>
                  <a:lnTo>
                    <a:pt x="733" y="81"/>
                  </a:lnTo>
                  <a:lnTo>
                    <a:pt x="729" y="80"/>
                  </a:lnTo>
                  <a:lnTo>
                    <a:pt x="725" y="80"/>
                  </a:lnTo>
                  <a:lnTo>
                    <a:pt x="721" y="80"/>
                  </a:lnTo>
                  <a:lnTo>
                    <a:pt x="716" y="81"/>
                  </a:lnTo>
                  <a:lnTo>
                    <a:pt x="703" y="84"/>
                  </a:lnTo>
                  <a:lnTo>
                    <a:pt x="690" y="86"/>
                  </a:lnTo>
                  <a:lnTo>
                    <a:pt x="684" y="87"/>
                  </a:lnTo>
                  <a:lnTo>
                    <a:pt x="680" y="89"/>
                  </a:lnTo>
                  <a:lnTo>
                    <a:pt x="678" y="91"/>
                  </a:lnTo>
                  <a:lnTo>
                    <a:pt x="677" y="93"/>
                  </a:lnTo>
                  <a:lnTo>
                    <a:pt x="678" y="100"/>
                  </a:lnTo>
                  <a:lnTo>
                    <a:pt x="680" y="111"/>
                  </a:lnTo>
                  <a:lnTo>
                    <a:pt x="681" y="123"/>
                  </a:lnTo>
                  <a:lnTo>
                    <a:pt x="681" y="139"/>
                  </a:lnTo>
                  <a:lnTo>
                    <a:pt x="680" y="158"/>
                  </a:lnTo>
                  <a:lnTo>
                    <a:pt x="678" y="175"/>
                  </a:lnTo>
                  <a:lnTo>
                    <a:pt x="679" y="195"/>
                  </a:lnTo>
                  <a:lnTo>
                    <a:pt x="678" y="202"/>
                  </a:lnTo>
                  <a:lnTo>
                    <a:pt x="668" y="205"/>
                  </a:lnTo>
                  <a:lnTo>
                    <a:pt x="658" y="209"/>
                  </a:lnTo>
                  <a:lnTo>
                    <a:pt x="655" y="212"/>
                  </a:lnTo>
                  <a:lnTo>
                    <a:pt x="653" y="215"/>
                  </a:lnTo>
                  <a:lnTo>
                    <a:pt x="651" y="220"/>
                  </a:lnTo>
                  <a:lnTo>
                    <a:pt x="649" y="227"/>
                  </a:lnTo>
                  <a:lnTo>
                    <a:pt x="648" y="243"/>
                  </a:lnTo>
                  <a:lnTo>
                    <a:pt x="648" y="262"/>
                  </a:lnTo>
                  <a:lnTo>
                    <a:pt x="648" y="272"/>
                  </a:lnTo>
                  <a:lnTo>
                    <a:pt x="651" y="283"/>
                  </a:lnTo>
                  <a:lnTo>
                    <a:pt x="653" y="293"/>
                  </a:lnTo>
                  <a:lnTo>
                    <a:pt x="655" y="301"/>
                  </a:lnTo>
                  <a:lnTo>
                    <a:pt x="664" y="315"/>
                  </a:lnTo>
                  <a:lnTo>
                    <a:pt x="671" y="326"/>
                  </a:lnTo>
                  <a:lnTo>
                    <a:pt x="674" y="331"/>
                  </a:lnTo>
                  <a:lnTo>
                    <a:pt x="677" y="337"/>
                  </a:lnTo>
                  <a:lnTo>
                    <a:pt x="679" y="344"/>
                  </a:lnTo>
                  <a:lnTo>
                    <a:pt x="681" y="350"/>
                  </a:lnTo>
                  <a:lnTo>
                    <a:pt x="681" y="357"/>
                  </a:lnTo>
                  <a:lnTo>
                    <a:pt x="681" y="363"/>
                  </a:lnTo>
                  <a:lnTo>
                    <a:pt x="679" y="368"/>
                  </a:lnTo>
                  <a:lnTo>
                    <a:pt x="676" y="372"/>
                  </a:lnTo>
                  <a:lnTo>
                    <a:pt x="673" y="376"/>
                  </a:lnTo>
                  <a:lnTo>
                    <a:pt x="671" y="381"/>
                  </a:lnTo>
                  <a:lnTo>
                    <a:pt x="670" y="384"/>
                  </a:lnTo>
                  <a:lnTo>
                    <a:pt x="668" y="390"/>
                  </a:lnTo>
                  <a:lnTo>
                    <a:pt x="667" y="395"/>
                  </a:lnTo>
                  <a:lnTo>
                    <a:pt x="666" y="401"/>
                  </a:lnTo>
                  <a:lnTo>
                    <a:pt x="665" y="407"/>
                  </a:lnTo>
                  <a:lnTo>
                    <a:pt x="661" y="413"/>
                  </a:lnTo>
                  <a:lnTo>
                    <a:pt x="658" y="419"/>
                  </a:lnTo>
                  <a:lnTo>
                    <a:pt x="652" y="423"/>
                  </a:lnTo>
                  <a:lnTo>
                    <a:pt x="647" y="427"/>
                  </a:lnTo>
                  <a:lnTo>
                    <a:pt x="641" y="429"/>
                  </a:lnTo>
                  <a:lnTo>
                    <a:pt x="635" y="429"/>
                  </a:lnTo>
                  <a:lnTo>
                    <a:pt x="629" y="429"/>
                  </a:lnTo>
                  <a:lnTo>
                    <a:pt x="624" y="428"/>
                  </a:lnTo>
                  <a:lnTo>
                    <a:pt x="620" y="426"/>
                  </a:lnTo>
                  <a:lnTo>
                    <a:pt x="616" y="423"/>
                  </a:lnTo>
                  <a:lnTo>
                    <a:pt x="611" y="423"/>
                  </a:lnTo>
                  <a:lnTo>
                    <a:pt x="607" y="423"/>
                  </a:lnTo>
                  <a:lnTo>
                    <a:pt x="602" y="426"/>
                  </a:lnTo>
                  <a:lnTo>
                    <a:pt x="592" y="432"/>
                  </a:lnTo>
                  <a:lnTo>
                    <a:pt x="584" y="439"/>
                  </a:lnTo>
                  <a:lnTo>
                    <a:pt x="580" y="442"/>
                  </a:lnTo>
                  <a:lnTo>
                    <a:pt x="576" y="445"/>
                  </a:lnTo>
                  <a:lnTo>
                    <a:pt x="571" y="447"/>
                  </a:lnTo>
                  <a:lnTo>
                    <a:pt x="567" y="448"/>
                  </a:lnTo>
                  <a:lnTo>
                    <a:pt x="563" y="450"/>
                  </a:lnTo>
                  <a:lnTo>
                    <a:pt x="558" y="448"/>
                  </a:lnTo>
                  <a:lnTo>
                    <a:pt x="554" y="447"/>
                  </a:lnTo>
                  <a:lnTo>
                    <a:pt x="552" y="446"/>
                  </a:lnTo>
                  <a:lnTo>
                    <a:pt x="547" y="439"/>
                  </a:lnTo>
                  <a:lnTo>
                    <a:pt x="545" y="431"/>
                  </a:lnTo>
                  <a:lnTo>
                    <a:pt x="544" y="421"/>
                  </a:lnTo>
                  <a:lnTo>
                    <a:pt x="542" y="409"/>
                  </a:lnTo>
                  <a:lnTo>
                    <a:pt x="544" y="397"/>
                  </a:lnTo>
                  <a:lnTo>
                    <a:pt x="544" y="389"/>
                  </a:lnTo>
                  <a:lnTo>
                    <a:pt x="542" y="381"/>
                  </a:lnTo>
                  <a:lnTo>
                    <a:pt x="540" y="374"/>
                  </a:lnTo>
                  <a:lnTo>
                    <a:pt x="532" y="357"/>
                  </a:lnTo>
                  <a:lnTo>
                    <a:pt x="525" y="338"/>
                  </a:lnTo>
                  <a:lnTo>
                    <a:pt x="523" y="332"/>
                  </a:lnTo>
                  <a:lnTo>
                    <a:pt x="521" y="328"/>
                  </a:lnTo>
                  <a:lnTo>
                    <a:pt x="517" y="325"/>
                  </a:lnTo>
                  <a:lnTo>
                    <a:pt x="515" y="322"/>
                  </a:lnTo>
                  <a:lnTo>
                    <a:pt x="511" y="321"/>
                  </a:lnTo>
                  <a:lnTo>
                    <a:pt x="508" y="322"/>
                  </a:lnTo>
                  <a:lnTo>
                    <a:pt x="504" y="324"/>
                  </a:lnTo>
                  <a:lnTo>
                    <a:pt x="500" y="327"/>
                  </a:lnTo>
                  <a:lnTo>
                    <a:pt x="496" y="332"/>
                  </a:lnTo>
                  <a:lnTo>
                    <a:pt x="494" y="338"/>
                  </a:lnTo>
                  <a:lnTo>
                    <a:pt x="492" y="344"/>
                  </a:lnTo>
                  <a:lnTo>
                    <a:pt x="492" y="351"/>
                  </a:lnTo>
                  <a:lnTo>
                    <a:pt x="495" y="365"/>
                  </a:lnTo>
                  <a:lnTo>
                    <a:pt x="498" y="378"/>
                  </a:lnTo>
                  <a:lnTo>
                    <a:pt x="501" y="383"/>
                  </a:lnTo>
                  <a:lnTo>
                    <a:pt x="500" y="388"/>
                  </a:lnTo>
                  <a:lnTo>
                    <a:pt x="497" y="391"/>
                  </a:lnTo>
                  <a:lnTo>
                    <a:pt x="495" y="394"/>
                  </a:lnTo>
                  <a:lnTo>
                    <a:pt x="485" y="398"/>
                  </a:lnTo>
                  <a:lnTo>
                    <a:pt x="475" y="402"/>
                  </a:lnTo>
                  <a:lnTo>
                    <a:pt x="462" y="406"/>
                  </a:lnTo>
                  <a:lnTo>
                    <a:pt x="453" y="408"/>
                  </a:lnTo>
                  <a:lnTo>
                    <a:pt x="450" y="409"/>
                  </a:lnTo>
                  <a:lnTo>
                    <a:pt x="447" y="410"/>
                  </a:lnTo>
                  <a:lnTo>
                    <a:pt x="446" y="412"/>
                  </a:lnTo>
                  <a:lnTo>
                    <a:pt x="446" y="414"/>
                  </a:lnTo>
                  <a:lnTo>
                    <a:pt x="446" y="420"/>
                  </a:lnTo>
                  <a:lnTo>
                    <a:pt x="447" y="427"/>
                  </a:lnTo>
                  <a:lnTo>
                    <a:pt x="447" y="435"/>
                  </a:lnTo>
                  <a:lnTo>
                    <a:pt x="445" y="445"/>
                  </a:lnTo>
                  <a:lnTo>
                    <a:pt x="441" y="460"/>
                  </a:lnTo>
                  <a:lnTo>
                    <a:pt x="437" y="477"/>
                  </a:lnTo>
                  <a:lnTo>
                    <a:pt x="435" y="484"/>
                  </a:lnTo>
                  <a:lnTo>
                    <a:pt x="435" y="491"/>
                  </a:lnTo>
                  <a:lnTo>
                    <a:pt x="437" y="497"/>
                  </a:lnTo>
                  <a:lnTo>
                    <a:pt x="439" y="503"/>
                  </a:lnTo>
                  <a:lnTo>
                    <a:pt x="441" y="508"/>
                  </a:lnTo>
                  <a:lnTo>
                    <a:pt x="444" y="513"/>
                  </a:lnTo>
                  <a:lnTo>
                    <a:pt x="446" y="519"/>
                  </a:lnTo>
                  <a:lnTo>
                    <a:pt x="447" y="524"/>
                  </a:lnTo>
                  <a:lnTo>
                    <a:pt x="450" y="539"/>
                  </a:lnTo>
                  <a:lnTo>
                    <a:pt x="451" y="554"/>
                  </a:lnTo>
                  <a:lnTo>
                    <a:pt x="454" y="576"/>
                  </a:lnTo>
                  <a:lnTo>
                    <a:pt x="459" y="604"/>
                  </a:lnTo>
                  <a:lnTo>
                    <a:pt x="466" y="635"/>
                  </a:lnTo>
                  <a:lnTo>
                    <a:pt x="472" y="662"/>
                  </a:lnTo>
                  <a:lnTo>
                    <a:pt x="478" y="684"/>
                  </a:lnTo>
                  <a:lnTo>
                    <a:pt x="483" y="699"/>
                  </a:lnTo>
                  <a:lnTo>
                    <a:pt x="487" y="705"/>
                  </a:lnTo>
                  <a:lnTo>
                    <a:pt x="490" y="709"/>
                  </a:lnTo>
                  <a:lnTo>
                    <a:pt x="496" y="710"/>
                  </a:lnTo>
                  <a:lnTo>
                    <a:pt x="502" y="711"/>
                  </a:lnTo>
                  <a:lnTo>
                    <a:pt x="509" y="710"/>
                  </a:lnTo>
                  <a:lnTo>
                    <a:pt x="515" y="708"/>
                  </a:lnTo>
                  <a:lnTo>
                    <a:pt x="520" y="704"/>
                  </a:lnTo>
                  <a:lnTo>
                    <a:pt x="523" y="699"/>
                  </a:lnTo>
                  <a:lnTo>
                    <a:pt x="527" y="693"/>
                  </a:lnTo>
                  <a:lnTo>
                    <a:pt x="529" y="686"/>
                  </a:lnTo>
                  <a:lnTo>
                    <a:pt x="532" y="679"/>
                  </a:lnTo>
                  <a:lnTo>
                    <a:pt x="532" y="671"/>
                  </a:lnTo>
                  <a:lnTo>
                    <a:pt x="533" y="666"/>
                  </a:lnTo>
                  <a:lnTo>
                    <a:pt x="534" y="662"/>
                  </a:lnTo>
                  <a:lnTo>
                    <a:pt x="538" y="659"/>
                  </a:lnTo>
                  <a:lnTo>
                    <a:pt x="540" y="658"/>
                  </a:lnTo>
                  <a:lnTo>
                    <a:pt x="545" y="658"/>
                  </a:lnTo>
                  <a:lnTo>
                    <a:pt x="548" y="659"/>
                  </a:lnTo>
                  <a:lnTo>
                    <a:pt x="553" y="662"/>
                  </a:lnTo>
                  <a:lnTo>
                    <a:pt x="558" y="667"/>
                  </a:lnTo>
                  <a:lnTo>
                    <a:pt x="567" y="667"/>
                  </a:lnTo>
                  <a:lnTo>
                    <a:pt x="580" y="669"/>
                  </a:lnTo>
                  <a:lnTo>
                    <a:pt x="585" y="677"/>
                  </a:lnTo>
                  <a:lnTo>
                    <a:pt x="590" y="685"/>
                  </a:lnTo>
                  <a:lnTo>
                    <a:pt x="592" y="688"/>
                  </a:lnTo>
                  <a:lnTo>
                    <a:pt x="595" y="691"/>
                  </a:lnTo>
                  <a:lnTo>
                    <a:pt x="598" y="693"/>
                  </a:lnTo>
                  <a:lnTo>
                    <a:pt x="602" y="692"/>
                  </a:lnTo>
                  <a:lnTo>
                    <a:pt x="610" y="688"/>
                  </a:lnTo>
                  <a:lnTo>
                    <a:pt x="617" y="686"/>
                  </a:lnTo>
                  <a:lnTo>
                    <a:pt x="621" y="686"/>
                  </a:lnTo>
                  <a:lnTo>
                    <a:pt x="622" y="687"/>
                  </a:lnTo>
                  <a:lnTo>
                    <a:pt x="623" y="690"/>
                  </a:lnTo>
                  <a:lnTo>
                    <a:pt x="623" y="693"/>
                  </a:lnTo>
                  <a:lnTo>
                    <a:pt x="621" y="702"/>
                  </a:lnTo>
                  <a:lnTo>
                    <a:pt x="616" y="711"/>
                  </a:lnTo>
                  <a:lnTo>
                    <a:pt x="613" y="722"/>
                  </a:lnTo>
                  <a:lnTo>
                    <a:pt x="611" y="734"/>
                  </a:lnTo>
                  <a:lnTo>
                    <a:pt x="611" y="747"/>
                  </a:lnTo>
                  <a:lnTo>
                    <a:pt x="615" y="760"/>
                  </a:lnTo>
                  <a:lnTo>
                    <a:pt x="618" y="773"/>
                  </a:lnTo>
                  <a:lnTo>
                    <a:pt x="621" y="787"/>
                  </a:lnTo>
                  <a:lnTo>
                    <a:pt x="622" y="799"/>
                  </a:lnTo>
                  <a:lnTo>
                    <a:pt x="623" y="809"/>
                  </a:lnTo>
                  <a:lnTo>
                    <a:pt x="623" y="818"/>
                  </a:lnTo>
                  <a:lnTo>
                    <a:pt x="622" y="825"/>
                  </a:lnTo>
                  <a:lnTo>
                    <a:pt x="617" y="839"/>
                  </a:lnTo>
                  <a:lnTo>
                    <a:pt x="609" y="855"/>
                  </a:lnTo>
                  <a:lnTo>
                    <a:pt x="605" y="863"/>
                  </a:lnTo>
                  <a:lnTo>
                    <a:pt x="603" y="872"/>
                  </a:lnTo>
                  <a:lnTo>
                    <a:pt x="602" y="880"/>
                  </a:lnTo>
                  <a:lnTo>
                    <a:pt x="602" y="889"/>
                  </a:lnTo>
                  <a:lnTo>
                    <a:pt x="603" y="898"/>
                  </a:lnTo>
                  <a:lnTo>
                    <a:pt x="607" y="906"/>
                  </a:lnTo>
                  <a:lnTo>
                    <a:pt x="611" y="913"/>
                  </a:lnTo>
                  <a:lnTo>
                    <a:pt x="617" y="921"/>
                  </a:lnTo>
                  <a:lnTo>
                    <a:pt x="621" y="925"/>
                  </a:lnTo>
                  <a:lnTo>
                    <a:pt x="622" y="929"/>
                  </a:lnTo>
                  <a:lnTo>
                    <a:pt x="624" y="932"/>
                  </a:lnTo>
                  <a:lnTo>
                    <a:pt x="624" y="935"/>
                  </a:lnTo>
                  <a:lnTo>
                    <a:pt x="624" y="940"/>
                  </a:lnTo>
                  <a:lnTo>
                    <a:pt x="622" y="946"/>
                  </a:lnTo>
                  <a:lnTo>
                    <a:pt x="614" y="958"/>
                  </a:lnTo>
                  <a:lnTo>
                    <a:pt x="608" y="971"/>
                  </a:lnTo>
                  <a:lnTo>
                    <a:pt x="605" y="982"/>
                  </a:lnTo>
                  <a:lnTo>
                    <a:pt x="605" y="998"/>
                  </a:lnTo>
                  <a:lnTo>
                    <a:pt x="605" y="1015"/>
                  </a:lnTo>
                  <a:lnTo>
                    <a:pt x="605" y="1034"/>
                  </a:lnTo>
                  <a:lnTo>
                    <a:pt x="605" y="1075"/>
                  </a:lnTo>
                  <a:lnTo>
                    <a:pt x="603" y="1108"/>
                  </a:lnTo>
                  <a:lnTo>
                    <a:pt x="599" y="1135"/>
                  </a:lnTo>
                  <a:lnTo>
                    <a:pt x="596" y="1164"/>
                  </a:lnTo>
                  <a:lnTo>
                    <a:pt x="594" y="1178"/>
                  </a:lnTo>
                  <a:lnTo>
                    <a:pt x="590" y="1192"/>
                  </a:lnTo>
                  <a:lnTo>
                    <a:pt x="585" y="1207"/>
                  </a:lnTo>
                  <a:lnTo>
                    <a:pt x="579" y="1221"/>
                  </a:lnTo>
                  <a:lnTo>
                    <a:pt x="572" y="1234"/>
                  </a:lnTo>
                  <a:lnTo>
                    <a:pt x="564" y="1246"/>
                  </a:lnTo>
                  <a:lnTo>
                    <a:pt x="557" y="1255"/>
                  </a:lnTo>
                  <a:lnTo>
                    <a:pt x="553" y="1265"/>
                  </a:lnTo>
                  <a:lnTo>
                    <a:pt x="560" y="1279"/>
                  </a:lnTo>
                  <a:lnTo>
                    <a:pt x="569" y="1297"/>
                  </a:lnTo>
                  <a:lnTo>
                    <a:pt x="569" y="1308"/>
                  </a:lnTo>
                  <a:lnTo>
                    <a:pt x="567" y="1315"/>
                  </a:lnTo>
                  <a:lnTo>
                    <a:pt x="564" y="1321"/>
                  </a:lnTo>
                  <a:lnTo>
                    <a:pt x="560" y="1326"/>
                  </a:lnTo>
                  <a:lnTo>
                    <a:pt x="557" y="1327"/>
                  </a:lnTo>
                  <a:lnTo>
                    <a:pt x="553" y="1328"/>
                  </a:lnTo>
                  <a:lnTo>
                    <a:pt x="550" y="1327"/>
                  </a:lnTo>
                  <a:lnTo>
                    <a:pt x="547" y="1324"/>
                  </a:lnTo>
                  <a:lnTo>
                    <a:pt x="542" y="1317"/>
                  </a:lnTo>
                  <a:lnTo>
                    <a:pt x="534" y="1309"/>
                  </a:lnTo>
                  <a:lnTo>
                    <a:pt x="529" y="1305"/>
                  </a:lnTo>
                  <a:lnTo>
                    <a:pt x="525" y="1303"/>
                  </a:lnTo>
                  <a:lnTo>
                    <a:pt x="519" y="1302"/>
                  </a:lnTo>
                  <a:lnTo>
                    <a:pt x="513" y="1302"/>
                  </a:lnTo>
                  <a:lnTo>
                    <a:pt x="510" y="1303"/>
                  </a:lnTo>
                  <a:lnTo>
                    <a:pt x="509" y="1305"/>
                  </a:lnTo>
                  <a:lnTo>
                    <a:pt x="507" y="1308"/>
                  </a:lnTo>
                  <a:lnTo>
                    <a:pt x="506" y="1310"/>
                  </a:lnTo>
                  <a:lnTo>
                    <a:pt x="506" y="1316"/>
                  </a:lnTo>
                  <a:lnTo>
                    <a:pt x="506" y="1323"/>
                  </a:lnTo>
                  <a:lnTo>
                    <a:pt x="509" y="1341"/>
                  </a:lnTo>
                  <a:lnTo>
                    <a:pt x="513" y="1362"/>
                  </a:lnTo>
                  <a:lnTo>
                    <a:pt x="516" y="1373"/>
                  </a:lnTo>
                  <a:lnTo>
                    <a:pt x="521" y="1384"/>
                  </a:lnTo>
                  <a:lnTo>
                    <a:pt x="526" y="1393"/>
                  </a:lnTo>
                  <a:lnTo>
                    <a:pt x="533" y="1403"/>
                  </a:lnTo>
                  <a:lnTo>
                    <a:pt x="538" y="1412"/>
                  </a:lnTo>
                  <a:lnTo>
                    <a:pt x="542" y="1421"/>
                  </a:lnTo>
                  <a:lnTo>
                    <a:pt x="544" y="1425"/>
                  </a:lnTo>
                  <a:lnTo>
                    <a:pt x="544" y="1429"/>
                  </a:lnTo>
                  <a:lnTo>
                    <a:pt x="544" y="1434"/>
                  </a:lnTo>
                  <a:lnTo>
                    <a:pt x="544" y="1437"/>
                  </a:lnTo>
                  <a:lnTo>
                    <a:pt x="541" y="1443"/>
                  </a:lnTo>
                  <a:lnTo>
                    <a:pt x="538" y="1449"/>
                  </a:lnTo>
                  <a:lnTo>
                    <a:pt x="534" y="1453"/>
                  </a:lnTo>
                  <a:lnTo>
                    <a:pt x="529" y="1455"/>
                  </a:lnTo>
                  <a:lnTo>
                    <a:pt x="525" y="1455"/>
                  </a:lnTo>
                  <a:lnTo>
                    <a:pt x="517" y="1454"/>
                  </a:lnTo>
                  <a:lnTo>
                    <a:pt x="509" y="1450"/>
                  </a:lnTo>
                  <a:lnTo>
                    <a:pt x="498" y="1446"/>
                  </a:lnTo>
                  <a:lnTo>
                    <a:pt x="492" y="1443"/>
                  </a:lnTo>
                  <a:lnTo>
                    <a:pt x="487" y="1442"/>
                  </a:lnTo>
                  <a:lnTo>
                    <a:pt x="483" y="1442"/>
                  </a:lnTo>
                  <a:lnTo>
                    <a:pt x="478" y="1442"/>
                  </a:lnTo>
                  <a:lnTo>
                    <a:pt x="475" y="1443"/>
                  </a:lnTo>
                  <a:lnTo>
                    <a:pt x="471" y="1446"/>
                  </a:lnTo>
                  <a:lnTo>
                    <a:pt x="467" y="1448"/>
                  </a:lnTo>
                  <a:lnTo>
                    <a:pt x="464" y="1452"/>
                  </a:lnTo>
                  <a:lnTo>
                    <a:pt x="451" y="1468"/>
                  </a:lnTo>
                  <a:lnTo>
                    <a:pt x="437" y="1491"/>
                  </a:lnTo>
                  <a:lnTo>
                    <a:pt x="422" y="1513"/>
                  </a:lnTo>
                  <a:lnTo>
                    <a:pt x="409" y="1535"/>
                  </a:lnTo>
                  <a:lnTo>
                    <a:pt x="404" y="1544"/>
                  </a:lnTo>
                  <a:lnTo>
                    <a:pt x="400" y="1550"/>
                  </a:lnTo>
                  <a:lnTo>
                    <a:pt x="397" y="1553"/>
                  </a:lnTo>
                  <a:lnTo>
                    <a:pt x="395" y="1555"/>
                  </a:lnTo>
                  <a:lnTo>
                    <a:pt x="393" y="1555"/>
                  </a:lnTo>
                  <a:lnTo>
                    <a:pt x="391" y="1555"/>
                  </a:lnTo>
                  <a:lnTo>
                    <a:pt x="384" y="1553"/>
                  </a:lnTo>
                  <a:lnTo>
                    <a:pt x="374" y="1547"/>
                  </a:lnTo>
                  <a:lnTo>
                    <a:pt x="368" y="1542"/>
                  </a:lnTo>
                  <a:lnTo>
                    <a:pt x="362" y="1537"/>
                  </a:lnTo>
                  <a:lnTo>
                    <a:pt x="356" y="1532"/>
                  </a:lnTo>
                  <a:lnTo>
                    <a:pt x="351" y="1526"/>
                  </a:lnTo>
                  <a:lnTo>
                    <a:pt x="345" y="1510"/>
                  </a:lnTo>
                  <a:lnTo>
                    <a:pt x="339" y="1498"/>
                  </a:lnTo>
                  <a:lnTo>
                    <a:pt x="336" y="1497"/>
                  </a:lnTo>
                  <a:lnTo>
                    <a:pt x="332" y="1497"/>
                  </a:lnTo>
                  <a:lnTo>
                    <a:pt x="330" y="1498"/>
                  </a:lnTo>
                  <a:lnTo>
                    <a:pt x="327" y="1499"/>
                  </a:lnTo>
                  <a:lnTo>
                    <a:pt x="325" y="1506"/>
                  </a:lnTo>
                  <a:lnTo>
                    <a:pt x="322" y="1516"/>
                  </a:lnTo>
                  <a:lnTo>
                    <a:pt x="319" y="1526"/>
                  </a:lnTo>
                  <a:lnTo>
                    <a:pt x="317" y="1537"/>
                  </a:lnTo>
                  <a:lnTo>
                    <a:pt x="315" y="1542"/>
                  </a:lnTo>
                  <a:lnTo>
                    <a:pt x="313" y="1547"/>
                  </a:lnTo>
                  <a:lnTo>
                    <a:pt x="311" y="1550"/>
                  </a:lnTo>
                  <a:lnTo>
                    <a:pt x="307" y="1554"/>
                  </a:lnTo>
                  <a:lnTo>
                    <a:pt x="303" y="1559"/>
                  </a:lnTo>
                  <a:lnTo>
                    <a:pt x="301" y="1563"/>
                  </a:lnTo>
                  <a:lnTo>
                    <a:pt x="301" y="1568"/>
                  </a:lnTo>
                  <a:lnTo>
                    <a:pt x="303" y="1573"/>
                  </a:lnTo>
                  <a:lnTo>
                    <a:pt x="305" y="1576"/>
                  </a:lnTo>
                  <a:lnTo>
                    <a:pt x="307" y="1581"/>
                  </a:lnTo>
                  <a:lnTo>
                    <a:pt x="308" y="1585"/>
                  </a:lnTo>
                  <a:lnTo>
                    <a:pt x="308" y="1588"/>
                  </a:lnTo>
                  <a:lnTo>
                    <a:pt x="305" y="1597"/>
                  </a:lnTo>
                  <a:lnTo>
                    <a:pt x="300" y="1603"/>
                  </a:lnTo>
                  <a:lnTo>
                    <a:pt x="294" y="1607"/>
                  </a:lnTo>
                  <a:lnTo>
                    <a:pt x="287" y="1614"/>
                  </a:lnTo>
                  <a:lnTo>
                    <a:pt x="278" y="1627"/>
                  </a:lnTo>
                  <a:lnTo>
                    <a:pt x="269" y="1639"/>
                  </a:lnTo>
                  <a:lnTo>
                    <a:pt x="262" y="1644"/>
                  </a:lnTo>
                  <a:lnTo>
                    <a:pt x="252" y="1650"/>
                  </a:lnTo>
                  <a:lnTo>
                    <a:pt x="244" y="1657"/>
                  </a:lnTo>
                  <a:lnTo>
                    <a:pt x="238" y="1664"/>
                  </a:lnTo>
                  <a:lnTo>
                    <a:pt x="235" y="1670"/>
                  </a:lnTo>
                  <a:lnTo>
                    <a:pt x="231" y="1675"/>
                  </a:lnTo>
                  <a:lnTo>
                    <a:pt x="226" y="1679"/>
                  </a:lnTo>
                  <a:lnTo>
                    <a:pt x="223" y="1681"/>
                  </a:lnTo>
                  <a:lnTo>
                    <a:pt x="218" y="1681"/>
                  </a:lnTo>
                  <a:lnTo>
                    <a:pt x="213" y="1680"/>
                  </a:lnTo>
                  <a:lnTo>
                    <a:pt x="207" y="1675"/>
                  </a:lnTo>
                  <a:lnTo>
                    <a:pt x="200" y="1670"/>
                  </a:lnTo>
                  <a:lnTo>
                    <a:pt x="195" y="1667"/>
                  </a:lnTo>
                  <a:lnTo>
                    <a:pt x="192" y="1666"/>
                  </a:lnTo>
                  <a:lnTo>
                    <a:pt x="188" y="1666"/>
                  </a:lnTo>
                  <a:lnTo>
                    <a:pt x="186" y="1666"/>
                  </a:lnTo>
                  <a:lnTo>
                    <a:pt x="180" y="1669"/>
                  </a:lnTo>
                  <a:lnTo>
                    <a:pt x="174" y="1676"/>
                  </a:lnTo>
                  <a:lnTo>
                    <a:pt x="163" y="1693"/>
                  </a:lnTo>
                  <a:lnTo>
                    <a:pt x="150" y="1711"/>
                  </a:lnTo>
                  <a:lnTo>
                    <a:pt x="144" y="1717"/>
                  </a:lnTo>
                  <a:lnTo>
                    <a:pt x="137" y="1723"/>
                  </a:lnTo>
                  <a:lnTo>
                    <a:pt x="131" y="1727"/>
                  </a:lnTo>
                  <a:lnTo>
                    <a:pt x="128" y="1729"/>
                  </a:lnTo>
                  <a:lnTo>
                    <a:pt x="125" y="1729"/>
                  </a:lnTo>
                  <a:lnTo>
                    <a:pt x="125" y="1730"/>
                  </a:lnTo>
                  <a:lnTo>
                    <a:pt x="125" y="1731"/>
                  </a:lnTo>
                  <a:lnTo>
                    <a:pt x="125" y="1733"/>
                  </a:lnTo>
                  <a:lnTo>
                    <a:pt x="128" y="1738"/>
                  </a:lnTo>
                  <a:lnTo>
                    <a:pt x="129" y="1745"/>
                  </a:lnTo>
                  <a:lnTo>
                    <a:pt x="129" y="1753"/>
                  </a:lnTo>
                  <a:lnTo>
                    <a:pt x="126" y="1762"/>
                  </a:lnTo>
                  <a:lnTo>
                    <a:pt x="123" y="1770"/>
                  </a:lnTo>
                  <a:lnTo>
                    <a:pt x="120" y="1777"/>
                  </a:lnTo>
                  <a:lnTo>
                    <a:pt x="118" y="1786"/>
                  </a:lnTo>
                  <a:lnTo>
                    <a:pt x="117" y="1794"/>
                  </a:lnTo>
                  <a:lnTo>
                    <a:pt x="118" y="1800"/>
                  </a:lnTo>
                  <a:lnTo>
                    <a:pt x="119" y="1806"/>
                  </a:lnTo>
                  <a:lnTo>
                    <a:pt x="125" y="1815"/>
                  </a:lnTo>
                  <a:lnTo>
                    <a:pt x="130" y="1822"/>
                  </a:lnTo>
                  <a:lnTo>
                    <a:pt x="132" y="1826"/>
                  </a:lnTo>
                  <a:lnTo>
                    <a:pt x="133" y="1830"/>
                  </a:lnTo>
                  <a:lnTo>
                    <a:pt x="133" y="1833"/>
                  </a:lnTo>
                  <a:lnTo>
                    <a:pt x="133" y="1837"/>
                  </a:lnTo>
                  <a:lnTo>
                    <a:pt x="131" y="1841"/>
                  </a:lnTo>
                  <a:lnTo>
                    <a:pt x="126" y="1844"/>
                  </a:lnTo>
                  <a:lnTo>
                    <a:pt x="123" y="1845"/>
                  </a:lnTo>
                  <a:lnTo>
                    <a:pt x="117" y="1845"/>
                  </a:lnTo>
                  <a:lnTo>
                    <a:pt x="105" y="1844"/>
                  </a:lnTo>
                  <a:lnTo>
                    <a:pt x="93" y="1845"/>
                  </a:lnTo>
                  <a:lnTo>
                    <a:pt x="85" y="1850"/>
                  </a:lnTo>
                  <a:lnTo>
                    <a:pt x="75" y="1858"/>
                  </a:lnTo>
                  <a:lnTo>
                    <a:pt x="66" y="1864"/>
                  </a:lnTo>
                  <a:lnTo>
                    <a:pt x="56" y="1870"/>
                  </a:lnTo>
                  <a:lnTo>
                    <a:pt x="51" y="1874"/>
                  </a:lnTo>
                  <a:lnTo>
                    <a:pt x="48" y="1878"/>
                  </a:lnTo>
                  <a:lnTo>
                    <a:pt x="45" y="1883"/>
                  </a:lnTo>
                  <a:lnTo>
                    <a:pt x="44" y="1888"/>
                  </a:lnTo>
                  <a:lnTo>
                    <a:pt x="42" y="1901"/>
                  </a:lnTo>
                  <a:lnTo>
                    <a:pt x="40" y="1916"/>
                  </a:lnTo>
                  <a:lnTo>
                    <a:pt x="36" y="1933"/>
                  </a:lnTo>
                  <a:lnTo>
                    <a:pt x="32" y="1950"/>
                  </a:lnTo>
                  <a:lnTo>
                    <a:pt x="26" y="1967"/>
                  </a:lnTo>
                  <a:lnTo>
                    <a:pt x="22" y="1984"/>
                  </a:lnTo>
                  <a:lnTo>
                    <a:pt x="19" y="1994"/>
                  </a:lnTo>
                  <a:lnTo>
                    <a:pt x="18" y="2001"/>
                  </a:lnTo>
                  <a:lnTo>
                    <a:pt x="19" y="2005"/>
                  </a:lnTo>
                  <a:lnTo>
                    <a:pt x="22" y="2008"/>
                  </a:lnTo>
                  <a:lnTo>
                    <a:pt x="25" y="2010"/>
                  </a:lnTo>
                  <a:lnTo>
                    <a:pt x="30" y="2010"/>
                  </a:lnTo>
                  <a:lnTo>
                    <a:pt x="38" y="2010"/>
                  </a:lnTo>
                  <a:lnTo>
                    <a:pt x="48" y="2009"/>
                  </a:lnTo>
                  <a:lnTo>
                    <a:pt x="53" y="2010"/>
                  </a:lnTo>
                  <a:lnTo>
                    <a:pt x="57" y="2011"/>
                  </a:lnTo>
                  <a:lnTo>
                    <a:pt x="62" y="2013"/>
                  </a:lnTo>
                  <a:lnTo>
                    <a:pt x="66" y="2015"/>
                  </a:lnTo>
                  <a:lnTo>
                    <a:pt x="72" y="2022"/>
                  </a:lnTo>
                  <a:lnTo>
                    <a:pt x="76" y="2029"/>
                  </a:lnTo>
                  <a:lnTo>
                    <a:pt x="79" y="2038"/>
                  </a:lnTo>
                  <a:lnTo>
                    <a:pt x="79" y="2045"/>
                  </a:lnTo>
                  <a:lnTo>
                    <a:pt x="78" y="2048"/>
                  </a:lnTo>
                  <a:lnTo>
                    <a:pt x="76" y="2051"/>
                  </a:lnTo>
                  <a:lnTo>
                    <a:pt x="74" y="2053"/>
                  </a:lnTo>
                  <a:lnTo>
                    <a:pt x="70" y="2055"/>
                  </a:lnTo>
                  <a:lnTo>
                    <a:pt x="65" y="2058"/>
                  </a:lnTo>
                  <a:lnTo>
                    <a:pt x="61" y="2061"/>
                  </a:lnTo>
                  <a:lnTo>
                    <a:pt x="59" y="2065"/>
                  </a:lnTo>
                  <a:lnTo>
                    <a:pt x="59" y="2068"/>
                  </a:lnTo>
                  <a:lnTo>
                    <a:pt x="60" y="2072"/>
                  </a:lnTo>
                  <a:lnTo>
                    <a:pt x="62" y="2074"/>
                  </a:lnTo>
                  <a:lnTo>
                    <a:pt x="66" y="2077"/>
                  </a:lnTo>
                  <a:lnTo>
                    <a:pt x="70" y="2078"/>
                  </a:lnTo>
                  <a:lnTo>
                    <a:pt x="75" y="2079"/>
                  </a:lnTo>
                  <a:lnTo>
                    <a:pt x="79" y="2080"/>
                  </a:lnTo>
                  <a:lnTo>
                    <a:pt x="82" y="2083"/>
                  </a:lnTo>
                  <a:lnTo>
                    <a:pt x="86" y="2087"/>
                  </a:lnTo>
                  <a:lnTo>
                    <a:pt x="88" y="2092"/>
                  </a:lnTo>
                  <a:lnTo>
                    <a:pt x="89" y="2098"/>
                  </a:lnTo>
                  <a:lnTo>
                    <a:pt x="89" y="2106"/>
                  </a:lnTo>
                  <a:lnTo>
                    <a:pt x="88" y="2116"/>
                  </a:lnTo>
                  <a:lnTo>
                    <a:pt x="86" y="2126"/>
                  </a:lnTo>
                  <a:lnTo>
                    <a:pt x="82" y="2134"/>
                  </a:lnTo>
                  <a:lnTo>
                    <a:pt x="78" y="2142"/>
                  </a:lnTo>
                  <a:lnTo>
                    <a:pt x="73" y="2148"/>
                  </a:lnTo>
                  <a:lnTo>
                    <a:pt x="59" y="2161"/>
                  </a:lnTo>
                  <a:lnTo>
                    <a:pt x="40" y="2177"/>
                  </a:lnTo>
                  <a:lnTo>
                    <a:pt x="31" y="2186"/>
                  </a:lnTo>
                  <a:lnTo>
                    <a:pt x="23" y="2194"/>
                  </a:lnTo>
                  <a:lnTo>
                    <a:pt x="12" y="2204"/>
                  </a:lnTo>
                  <a:lnTo>
                    <a:pt x="4" y="2212"/>
                  </a:lnTo>
                  <a:lnTo>
                    <a:pt x="0" y="2219"/>
                  </a:lnTo>
                  <a:lnTo>
                    <a:pt x="0" y="2225"/>
                  </a:lnTo>
                  <a:lnTo>
                    <a:pt x="3" y="2230"/>
                  </a:lnTo>
                  <a:lnTo>
                    <a:pt x="7" y="2236"/>
                  </a:lnTo>
                  <a:lnTo>
                    <a:pt x="13" y="2241"/>
                  </a:lnTo>
                  <a:lnTo>
                    <a:pt x="19" y="2247"/>
                  </a:lnTo>
                  <a:lnTo>
                    <a:pt x="22" y="2250"/>
                  </a:lnTo>
                  <a:lnTo>
                    <a:pt x="24" y="2251"/>
                  </a:lnTo>
                  <a:lnTo>
                    <a:pt x="32" y="2249"/>
                  </a:lnTo>
                  <a:lnTo>
                    <a:pt x="42" y="2246"/>
                  </a:lnTo>
                  <a:lnTo>
                    <a:pt x="56" y="2241"/>
                  </a:lnTo>
                  <a:lnTo>
                    <a:pt x="74" y="2231"/>
                  </a:lnTo>
                  <a:lnTo>
                    <a:pt x="85" y="2224"/>
                  </a:lnTo>
                  <a:lnTo>
                    <a:pt x="95" y="2217"/>
                  </a:lnTo>
                  <a:lnTo>
                    <a:pt x="104" y="2211"/>
                  </a:lnTo>
                  <a:lnTo>
                    <a:pt x="113" y="2206"/>
                  </a:lnTo>
                  <a:lnTo>
                    <a:pt x="128" y="2208"/>
                  </a:lnTo>
                  <a:lnTo>
                    <a:pt x="139" y="2206"/>
                  </a:lnTo>
                  <a:lnTo>
                    <a:pt x="147" y="2202"/>
                  </a:lnTo>
                  <a:lnTo>
                    <a:pt x="160" y="2193"/>
                  </a:lnTo>
                  <a:lnTo>
                    <a:pt x="171" y="2185"/>
                  </a:lnTo>
                  <a:lnTo>
                    <a:pt x="180" y="2179"/>
                  </a:lnTo>
                  <a:lnTo>
                    <a:pt x="185" y="2180"/>
                  </a:lnTo>
                  <a:lnTo>
                    <a:pt x="193" y="2183"/>
                  </a:lnTo>
                  <a:lnTo>
                    <a:pt x="205" y="2184"/>
                  </a:lnTo>
                  <a:lnTo>
                    <a:pt x="220" y="2184"/>
                  </a:lnTo>
                  <a:lnTo>
                    <a:pt x="243" y="2183"/>
                  </a:lnTo>
                  <a:lnTo>
                    <a:pt x="265" y="2183"/>
                  </a:lnTo>
                  <a:lnTo>
                    <a:pt x="276" y="2183"/>
                  </a:lnTo>
                  <a:lnTo>
                    <a:pt x="284" y="2184"/>
                  </a:lnTo>
                  <a:lnTo>
                    <a:pt x="292" y="2186"/>
                  </a:lnTo>
                  <a:lnTo>
                    <a:pt x="296" y="2187"/>
                  </a:lnTo>
                  <a:lnTo>
                    <a:pt x="307" y="2192"/>
                  </a:lnTo>
                  <a:lnTo>
                    <a:pt x="317" y="2193"/>
                  </a:lnTo>
                  <a:lnTo>
                    <a:pt x="325" y="2194"/>
                  </a:lnTo>
                  <a:lnTo>
                    <a:pt x="333" y="2193"/>
                  </a:lnTo>
                  <a:lnTo>
                    <a:pt x="351" y="2190"/>
                  </a:lnTo>
                  <a:lnTo>
                    <a:pt x="369" y="2187"/>
                  </a:lnTo>
                  <a:lnTo>
                    <a:pt x="376" y="2187"/>
                  </a:lnTo>
                  <a:lnTo>
                    <a:pt x="382" y="2188"/>
                  </a:lnTo>
                  <a:lnTo>
                    <a:pt x="388" y="2191"/>
                  </a:lnTo>
                  <a:lnTo>
                    <a:pt x="393" y="2193"/>
                  </a:lnTo>
                  <a:lnTo>
                    <a:pt x="399" y="2197"/>
                  </a:lnTo>
                  <a:lnTo>
                    <a:pt x="404" y="2202"/>
                  </a:lnTo>
                  <a:lnTo>
                    <a:pt x="412" y="2206"/>
                  </a:lnTo>
                  <a:lnTo>
                    <a:pt x="419" y="2208"/>
                  </a:lnTo>
                  <a:lnTo>
                    <a:pt x="426" y="2208"/>
                  </a:lnTo>
                  <a:lnTo>
                    <a:pt x="434" y="2206"/>
                  </a:lnTo>
                  <a:lnTo>
                    <a:pt x="443" y="2205"/>
                  </a:lnTo>
                  <a:lnTo>
                    <a:pt x="448" y="2203"/>
                  </a:lnTo>
                  <a:lnTo>
                    <a:pt x="454" y="2199"/>
                  </a:lnTo>
                  <a:lnTo>
                    <a:pt x="460" y="2198"/>
                  </a:lnTo>
                  <a:lnTo>
                    <a:pt x="466" y="2197"/>
                  </a:lnTo>
                  <a:lnTo>
                    <a:pt x="473" y="2198"/>
                  </a:lnTo>
                  <a:lnTo>
                    <a:pt x="481" y="2199"/>
                  </a:lnTo>
                  <a:lnTo>
                    <a:pt x="489" y="2199"/>
                  </a:lnTo>
                  <a:lnTo>
                    <a:pt x="497" y="2198"/>
                  </a:lnTo>
                  <a:lnTo>
                    <a:pt x="503" y="2197"/>
                  </a:lnTo>
                  <a:lnTo>
                    <a:pt x="511" y="2193"/>
                  </a:lnTo>
                  <a:lnTo>
                    <a:pt x="519" y="2192"/>
                  </a:lnTo>
                  <a:lnTo>
                    <a:pt x="520" y="2193"/>
                  </a:lnTo>
                  <a:lnTo>
                    <a:pt x="522" y="2196"/>
                  </a:lnTo>
                  <a:lnTo>
                    <a:pt x="523" y="2198"/>
                  </a:lnTo>
                  <a:lnTo>
                    <a:pt x="526" y="2203"/>
                  </a:lnTo>
                  <a:lnTo>
                    <a:pt x="527" y="2208"/>
                  </a:lnTo>
                  <a:lnTo>
                    <a:pt x="527" y="2213"/>
                  </a:lnTo>
                  <a:lnTo>
                    <a:pt x="526" y="2218"/>
                  </a:lnTo>
                  <a:lnTo>
                    <a:pt x="522" y="2224"/>
                  </a:lnTo>
                  <a:lnTo>
                    <a:pt x="516" y="2229"/>
                  </a:lnTo>
                  <a:lnTo>
                    <a:pt x="509" y="2234"/>
                  </a:lnTo>
                  <a:lnTo>
                    <a:pt x="500" y="2238"/>
                  </a:lnTo>
                  <a:lnTo>
                    <a:pt x="490" y="2243"/>
                  </a:lnTo>
                  <a:lnTo>
                    <a:pt x="469" y="2250"/>
                  </a:lnTo>
                  <a:lnTo>
                    <a:pt x="451" y="2256"/>
                  </a:lnTo>
                  <a:lnTo>
                    <a:pt x="446" y="2257"/>
                  </a:lnTo>
                  <a:lnTo>
                    <a:pt x="444" y="2260"/>
                  </a:lnTo>
                  <a:lnTo>
                    <a:pt x="440" y="2263"/>
                  </a:lnTo>
                  <a:lnTo>
                    <a:pt x="439" y="2267"/>
                  </a:lnTo>
                  <a:lnTo>
                    <a:pt x="435" y="2276"/>
                  </a:lnTo>
                  <a:lnTo>
                    <a:pt x="434" y="2288"/>
                  </a:lnTo>
                  <a:lnTo>
                    <a:pt x="434" y="2312"/>
                  </a:lnTo>
                  <a:lnTo>
                    <a:pt x="432" y="2330"/>
                  </a:lnTo>
                  <a:lnTo>
                    <a:pt x="431" y="2332"/>
                  </a:lnTo>
                  <a:lnTo>
                    <a:pt x="432" y="2335"/>
                  </a:lnTo>
                  <a:lnTo>
                    <a:pt x="433" y="2337"/>
                  </a:lnTo>
                  <a:lnTo>
                    <a:pt x="435" y="2338"/>
                  </a:lnTo>
                  <a:lnTo>
                    <a:pt x="441" y="2339"/>
                  </a:lnTo>
                  <a:lnTo>
                    <a:pt x="448" y="2341"/>
                  </a:lnTo>
                  <a:lnTo>
                    <a:pt x="457" y="2342"/>
                  </a:lnTo>
                  <a:lnTo>
                    <a:pt x="465" y="2343"/>
                  </a:lnTo>
                  <a:lnTo>
                    <a:pt x="469" y="2343"/>
                  </a:lnTo>
                  <a:lnTo>
                    <a:pt x="472" y="2345"/>
                  </a:lnTo>
                  <a:lnTo>
                    <a:pt x="475" y="2347"/>
                  </a:lnTo>
                  <a:lnTo>
                    <a:pt x="477" y="2349"/>
                  </a:lnTo>
                  <a:lnTo>
                    <a:pt x="479" y="2356"/>
                  </a:lnTo>
                  <a:lnTo>
                    <a:pt x="482" y="2366"/>
                  </a:lnTo>
                  <a:lnTo>
                    <a:pt x="482" y="2377"/>
                  </a:lnTo>
                  <a:lnTo>
                    <a:pt x="483" y="2391"/>
                  </a:lnTo>
                  <a:lnTo>
                    <a:pt x="487" y="2405"/>
                  </a:lnTo>
                  <a:lnTo>
                    <a:pt x="491" y="2418"/>
                  </a:lnTo>
                  <a:lnTo>
                    <a:pt x="492" y="2424"/>
                  </a:lnTo>
                  <a:lnTo>
                    <a:pt x="492" y="2429"/>
                  </a:lnTo>
                  <a:lnTo>
                    <a:pt x="491" y="2433"/>
                  </a:lnTo>
                  <a:lnTo>
                    <a:pt x="488" y="2438"/>
                  </a:lnTo>
                  <a:lnTo>
                    <a:pt x="481" y="2444"/>
                  </a:lnTo>
                  <a:lnTo>
                    <a:pt x="475" y="2451"/>
                  </a:lnTo>
                  <a:lnTo>
                    <a:pt x="472" y="2455"/>
                  </a:lnTo>
                  <a:lnTo>
                    <a:pt x="471" y="2458"/>
                  </a:lnTo>
                  <a:lnTo>
                    <a:pt x="471" y="2462"/>
                  </a:lnTo>
                  <a:lnTo>
                    <a:pt x="472" y="2465"/>
                  </a:lnTo>
                  <a:lnTo>
                    <a:pt x="482" y="2470"/>
                  </a:lnTo>
                  <a:lnTo>
                    <a:pt x="491" y="2473"/>
                  </a:lnTo>
                  <a:lnTo>
                    <a:pt x="495" y="2476"/>
                  </a:lnTo>
                  <a:lnTo>
                    <a:pt x="497" y="2483"/>
                  </a:lnTo>
                  <a:lnTo>
                    <a:pt x="498" y="2492"/>
                  </a:lnTo>
                  <a:lnTo>
                    <a:pt x="501" y="2501"/>
                  </a:lnTo>
                  <a:lnTo>
                    <a:pt x="502" y="2521"/>
                  </a:lnTo>
                  <a:lnTo>
                    <a:pt x="503" y="2540"/>
                  </a:lnTo>
                  <a:lnTo>
                    <a:pt x="510" y="2545"/>
                  </a:lnTo>
                  <a:lnTo>
                    <a:pt x="520" y="2550"/>
                  </a:lnTo>
                  <a:lnTo>
                    <a:pt x="521" y="2553"/>
                  </a:lnTo>
                  <a:lnTo>
                    <a:pt x="520" y="2557"/>
                  </a:lnTo>
                  <a:lnTo>
                    <a:pt x="517" y="2559"/>
                  </a:lnTo>
                  <a:lnTo>
                    <a:pt x="514" y="2563"/>
                  </a:lnTo>
                  <a:lnTo>
                    <a:pt x="507" y="2569"/>
                  </a:lnTo>
                  <a:lnTo>
                    <a:pt x="498" y="2577"/>
                  </a:lnTo>
                  <a:lnTo>
                    <a:pt x="494" y="2583"/>
                  </a:lnTo>
                  <a:lnTo>
                    <a:pt x="492" y="2589"/>
                  </a:lnTo>
                  <a:lnTo>
                    <a:pt x="492" y="2595"/>
                  </a:lnTo>
                  <a:lnTo>
                    <a:pt x="494" y="2600"/>
                  </a:lnTo>
                  <a:lnTo>
                    <a:pt x="496" y="2605"/>
                  </a:lnTo>
                  <a:lnTo>
                    <a:pt x="501" y="2608"/>
                  </a:lnTo>
                  <a:lnTo>
                    <a:pt x="507" y="2610"/>
                  </a:lnTo>
                  <a:lnTo>
                    <a:pt x="513" y="2610"/>
                  </a:lnTo>
                  <a:lnTo>
                    <a:pt x="527" y="2610"/>
                  </a:lnTo>
                  <a:lnTo>
                    <a:pt x="538" y="2613"/>
                  </a:lnTo>
                  <a:lnTo>
                    <a:pt x="542" y="2614"/>
                  </a:lnTo>
                  <a:lnTo>
                    <a:pt x="546" y="2618"/>
                  </a:lnTo>
                  <a:lnTo>
                    <a:pt x="548" y="2621"/>
                  </a:lnTo>
                  <a:lnTo>
                    <a:pt x="550" y="2627"/>
                  </a:lnTo>
                  <a:lnTo>
                    <a:pt x="551" y="2633"/>
                  </a:lnTo>
                  <a:lnTo>
                    <a:pt x="552" y="2638"/>
                  </a:lnTo>
                  <a:lnTo>
                    <a:pt x="555" y="2641"/>
                  </a:lnTo>
                  <a:lnTo>
                    <a:pt x="559" y="2644"/>
                  </a:lnTo>
                  <a:lnTo>
                    <a:pt x="564" y="2645"/>
                  </a:lnTo>
                  <a:lnTo>
                    <a:pt x="570" y="2646"/>
                  </a:lnTo>
                  <a:lnTo>
                    <a:pt x="577" y="2646"/>
                  </a:lnTo>
                  <a:lnTo>
                    <a:pt x="584" y="2646"/>
                  </a:lnTo>
                  <a:lnTo>
                    <a:pt x="591" y="2645"/>
                  </a:lnTo>
                  <a:lnTo>
                    <a:pt x="597" y="2646"/>
                  </a:lnTo>
                  <a:lnTo>
                    <a:pt x="602" y="2646"/>
                  </a:lnTo>
                  <a:lnTo>
                    <a:pt x="605" y="2647"/>
                  </a:lnTo>
                  <a:lnTo>
                    <a:pt x="614" y="2651"/>
                  </a:lnTo>
                  <a:lnTo>
                    <a:pt x="624" y="2654"/>
                  </a:lnTo>
                  <a:lnTo>
                    <a:pt x="629" y="2656"/>
                  </a:lnTo>
                  <a:lnTo>
                    <a:pt x="635" y="2657"/>
                  </a:lnTo>
                  <a:lnTo>
                    <a:pt x="641" y="2658"/>
                  </a:lnTo>
                  <a:lnTo>
                    <a:pt x="646" y="2657"/>
                  </a:lnTo>
                  <a:lnTo>
                    <a:pt x="657" y="2652"/>
                  </a:lnTo>
                  <a:lnTo>
                    <a:pt x="666" y="2650"/>
                  </a:lnTo>
                  <a:lnTo>
                    <a:pt x="670" y="2650"/>
                  </a:lnTo>
                  <a:lnTo>
                    <a:pt x="674" y="2651"/>
                  </a:lnTo>
                  <a:lnTo>
                    <a:pt x="678" y="2653"/>
                  </a:lnTo>
                  <a:lnTo>
                    <a:pt x="683" y="2656"/>
                  </a:lnTo>
                  <a:lnTo>
                    <a:pt x="690" y="2659"/>
                  </a:lnTo>
                  <a:lnTo>
                    <a:pt x="700" y="2662"/>
                  </a:lnTo>
                  <a:lnTo>
                    <a:pt x="712" y="2664"/>
                  </a:lnTo>
                  <a:lnTo>
                    <a:pt x="723" y="2667"/>
                  </a:lnTo>
                  <a:lnTo>
                    <a:pt x="727" y="2670"/>
                  </a:lnTo>
                  <a:lnTo>
                    <a:pt x="729" y="2673"/>
                  </a:lnTo>
                  <a:lnTo>
                    <a:pt x="730" y="2676"/>
                  </a:lnTo>
                  <a:lnTo>
                    <a:pt x="731" y="2679"/>
                  </a:lnTo>
                  <a:lnTo>
                    <a:pt x="733" y="2688"/>
                  </a:lnTo>
                  <a:lnTo>
                    <a:pt x="734" y="2696"/>
                  </a:lnTo>
                  <a:lnTo>
                    <a:pt x="733" y="2714"/>
                  </a:lnTo>
                  <a:lnTo>
                    <a:pt x="733" y="2728"/>
                  </a:lnTo>
                  <a:lnTo>
                    <a:pt x="735" y="2741"/>
                  </a:lnTo>
                  <a:lnTo>
                    <a:pt x="735" y="2751"/>
                  </a:lnTo>
                  <a:lnTo>
                    <a:pt x="734" y="2753"/>
                  </a:lnTo>
                  <a:lnTo>
                    <a:pt x="734" y="2755"/>
                  </a:lnTo>
                  <a:lnTo>
                    <a:pt x="731" y="2757"/>
                  </a:lnTo>
                  <a:lnTo>
                    <a:pt x="730" y="2757"/>
                  </a:lnTo>
                  <a:lnTo>
                    <a:pt x="728" y="2757"/>
                  </a:lnTo>
                  <a:lnTo>
                    <a:pt x="725" y="2755"/>
                  </a:lnTo>
                  <a:lnTo>
                    <a:pt x="723" y="2754"/>
                  </a:lnTo>
                  <a:lnTo>
                    <a:pt x="721" y="2752"/>
                  </a:lnTo>
                  <a:lnTo>
                    <a:pt x="715" y="2744"/>
                  </a:lnTo>
                  <a:lnTo>
                    <a:pt x="709" y="2739"/>
                  </a:lnTo>
                  <a:lnTo>
                    <a:pt x="705" y="2738"/>
                  </a:lnTo>
                  <a:lnTo>
                    <a:pt x="703" y="2739"/>
                  </a:lnTo>
                  <a:lnTo>
                    <a:pt x="700" y="2740"/>
                  </a:lnTo>
                  <a:lnTo>
                    <a:pt x="699" y="2744"/>
                  </a:lnTo>
                  <a:lnTo>
                    <a:pt x="697" y="2751"/>
                  </a:lnTo>
                  <a:lnTo>
                    <a:pt x="695" y="2761"/>
                  </a:lnTo>
                  <a:lnTo>
                    <a:pt x="692" y="2766"/>
                  </a:lnTo>
                  <a:lnTo>
                    <a:pt x="690" y="2771"/>
                  </a:lnTo>
                  <a:lnTo>
                    <a:pt x="686" y="2776"/>
                  </a:lnTo>
                  <a:lnTo>
                    <a:pt x="681" y="2779"/>
                  </a:lnTo>
                  <a:lnTo>
                    <a:pt x="666" y="2788"/>
                  </a:lnTo>
                  <a:lnTo>
                    <a:pt x="648" y="2797"/>
                  </a:lnTo>
                  <a:lnTo>
                    <a:pt x="646" y="2799"/>
                  </a:lnTo>
                  <a:lnTo>
                    <a:pt x="642" y="2803"/>
                  </a:lnTo>
                  <a:lnTo>
                    <a:pt x="641" y="2805"/>
                  </a:lnTo>
                  <a:lnTo>
                    <a:pt x="640" y="2809"/>
                  </a:lnTo>
                  <a:lnTo>
                    <a:pt x="637" y="2814"/>
                  </a:lnTo>
                  <a:lnTo>
                    <a:pt x="635" y="2818"/>
                  </a:lnTo>
                  <a:lnTo>
                    <a:pt x="635" y="2824"/>
                  </a:lnTo>
                  <a:lnTo>
                    <a:pt x="635" y="2829"/>
                  </a:lnTo>
                  <a:lnTo>
                    <a:pt x="639" y="2840"/>
                  </a:lnTo>
                  <a:lnTo>
                    <a:pt x="643" y="2849"/>
                  </a:lnTo>
                  <a:lnTo>
                    <a:pt x="648" y="2860"/>
                  </a:lnTo>
                  <a:lnTo>
                    <a:pt x="652" y="2871"/>
                  </a:lnTo>
                  <a:lnTo>
                    <a:pt x="652" y="2880"/>
                  </a:lnTo>
                  <a:lnTo>
                    <a:pt x="652" y="2890"/>
                  </a:lnTo>
                  <a:lnTo>
                    <a:pt x="652" y="2899"/>
                  </a:lnTo>
                  <a:lnTo>
                    <a:pt x="649" y="2908"/>
                  </a:lnTo>
                  <a:lnTo>
                    <a:pt x="649" y="2912"/>
                  </a:lnTo>
                  <a:lnTo>
                    <a:pt x="647" y="2917"/>
                  </a:lnTo>
                  <a:lnTo>
                    <a:pt x="646" y="2919"/>
                  </a:lnTo>
                  <a:lnTo>
                    <a:pt x="643" y="2923"/>
                  </a:lnTo>
                  <a:lnTo>
                    <a:pt x="637" y="2928"/>
                  </a:lnTo>
                  <a:lnTo>
                    <a:pt x="629" y="2931"/>
                  </a:lnTo>
                  <a:lnTo>
                    <a:pt x="622" y="2935"/>
                  </a:lnTo>
                  <a:lnTo>
                    <a:pt x="616" y="2940"/>
                  </a:lnTo>
                  <a:lnTo>
                    <a:pt x="611" y="2944"/>
                  </a:lnTo>
                  <a:lnTo>
                    <a:pt x="607" y="2950"/>
                  </a:lnTo>
                  <a:lnTo>
                    <a:pt x="602" y="2965"/>
                  </a:lnTo>
                  <a:lnTo>
                    <a:pt x="598" y="2978"/>
                  </a:lnTo>
                  <a:lnTo>
                    <a:pt x="597" y="2985"/>
                  </a:lnTo>
                  <a:lnTo>
                    <a:pt x="594" y="2993"/>
                  </a:lnTo>
                  <a:lnTo>
                    <a:pt x="589" y="3001"/>
                  </a:lnTo>
                  <a:lnTo>
                    <a:pt x="584" y="3010"/>
                  </a:lnTo>
                  <a:lnTo>
                    <a:pt x="574" y="3021"/>
                  </a:lnTo>
                  <a:lnTo>
                    <a:pt x="563" y="3030"/>
                  </a:lnTo>
                  <a:lnTo>
                    <a:pt x="555" y="3040"/>
                  </a:lnTo>
                  <a:lnTo>
                    <a:pt x="548" y="3050"/>
                  </a:lnTo>
                  <a:lnTo>
                    <a:pt x="545" y="3055"/>
                  </a:lnTo>
                  <a:lnTo>
                    <a:pt x="544" y="3060"/>
                  </a:lnTo>
                  <a:lnTo>
                    <a:pt x="542" y="3062"/>
                  </a:lnTo>
                  <a:lnTo>
                    <a:pt x="544" y="3064"/>
                  </a:lnTo>
                  <a:lnTo>
                    <a:pt x="554" y="3070"/>
                  </a:lnTo>
                  <a:lnTo>
                    <a:pt x="567" y="3076"/>
                  </a:lnTo>
                  <a:lnTo>
                    <a:pt x="582" y="3082"/>
                  </a:lnTo>
                  <a:lnTo>
                    <a:pt x="601" y="3087"/>
                  </a:lnTo>
                  <a:lnTo>
                    <a:pt x="611" y="3088"/>
                  </a:lnTo>
                  <a:lnTo>
                    <a:pt x="622" y="3089"/>
                  </a:lnTo>
                  <a:lnTo>
                    <a:pt x="635" y="3089"/>
                  </a:lnTo>
                  <a:lnTo>
                    <a:pt x="648" y="3088"/>
                  </a:lnTo>
                  <a:lnTo>
                    <a:pt x="660" y="3087"/>
                  </a:lnTo>
                  <a:lnTo>
                    <a:pt x="671" y="3086"/>
                  </a:lnTo>
                  <a:lnTo>
                    <a:pt x="681" y="3087"/>
                  </a:lnTo>
                  <a:lnTo>
                    <a:pt x="691" y="3088"/>
                  </a:lnTo>
                  <a:lnTo>
                    <a:pt x="705" y="3092"/>
                  </a:lnTo>
                  <a:lnTo>
                    <a:pt x="717" y="3097"/>
                  </a:lnTo>
                  <a:lnTo>
                    <a:pt x="728" y="3101"/>
                  </a:lnTo>
                  <a:lnTo>
                    <a:pt x="735" y="3105"/>
                  </a:lnTo>
                  <a:lnTo>
                    <a:pt x="746" y="3112"/>
                  </a:lnTo>
                  <a:lnTo>
                    <a:pt x="755" y="3118"/>
                  </a:lnTo>
                  <a:lnTo>
                    <a:pt x="760" y="3119"/>
                  </a:lnTo>
                  <a:lnTo>
                    <a:pt x="763" y="3122"/>
                  </a:lnTo>
                  <a:lnTo>
                    <a:pt x="768" y="3122"/>
                  </a:lnTo>
                  <a:lnTo>
                    <a:pt x="772" y="3122"/>
                  </a:lnTo>
                  <a:lnTo>
                    <a:pt x="780" y="3119"/>
                  </a:lnTo>
                  <a:lnTo>
                    <a:pt x="786" y="3119"/>
                  </a:lnTo>
                  <a:lnTo>
                    <a:pt x="790" y="3119"/>
                  </a:lnTo>
                  <a:lnTo>
                    <a:pt x="793" y="3120"/>
                  </a:lnTo>
                  <a:lnTo>
                    <a:pt x="798" y="3123"/>
                  </a:lnTo>
                  <a:lnTo>
                    <a:pt x="802" y="3126"/>
                  </a:lnTo>
                  <a:lnTo>
                    <a:pt x="806" y="3130"/>
                  </a:lnTo>
                  <a:lnTo>
                    <a:pt x="811" y="3133"/>
                  </a:lnTo>
                  <a:lnTo>
                    <a:pt x="817" y="3136"/>
                  </a:lnTo>
                  <a:lnTo>
                    <a:pt x="823" y="3137"/>
                  </a:lnTo>
                  <a:lnTo>
                    <a:pt x="826" y="3137"/>
                  </a:lnTo>
                  <a:lnTo>
                    <a:pt x="829" y="3136"/>
                  </a:lnTo>
                  <a:lnTo>
                    <a:pt x="830" y="3135"/>
                  </a:lnTo>
                  <a:lnTo>
                    <a:pt x="832" y="3133"/>
                  </a:lnTo>
                  <a:lnTo>
                    <a:pt x="834" y="3132"/>
                  </a:lnTo>
                  <a:lnTo>
                    <a:pt x="837" y="3131"/>
                  </a:lnTo>
                  <a:lnTo>
                    <a:pt x="842" y="3130"/>
                  </a:lnTo>
                  <a:lnTo>
                    <a:pt x="849" y="3130"/>
                  </a:lnTo>
                  <a:lnTo>
                    <a:pt x="851" y="3130"/>
                  </a:lnTo>
                  <a:lnTo>
                    <a:pt x="855" y="3131"/>
                  </a:lnTo>
                  <a:lnTo>
                    <a:pt x="857" y="3133"/>
                  </a:lnTo>
                  <a:lnTo>
                    <a:pt x="860" y="3136"/>
                  </a:lnTo>
                  <a:lnTo>
                    <a:pt x="865" y="3143"/>
                  </a:lnTo>
                  <a:lnTo>
                    <a:pt x="869" y="3151"/>
                  </a:lnTo>
                  <a:lnTo>
                    <a:pt x="875" y="3163"/>
                  </a:lnTo>
                  <a:lnTo>
                    <a:pt x="879" y="3173"/>
                  </a:lnTo>
                  <a:lnTo>
                    <a:pt x="878" y="3176"/>
                  </a:lnTo>
                  <a:lnTo>
                    <a:pt x="876" y="3181"/>
                  </a:lnTo>
                  <a:lnTo>
                    <a:pt x="873" y="3187"/>
                  </a:lnTo>
                  <a:lnTo>
                    <a:pt x="869" y="3193"/>
                  </a:lnTo>
                  <a:lnTo>
                    <a:pt x="861" y="3204"/>
                  </a:lnTo>
                  <a:lnTo>
                    <a:pt x="854" y="3214"/>
                  </a:lnTo>
                  <a:lnTo>
                    <a:pt x="851" y="3220"/>
                  </a:lnTo>
                  <a:lnTo>
                    <a:pt x="849" y="3226"/>
                  </a:lnTo>
                  <a:lnTo>
                    <a:pt x="848" y="3233"/>
                  </a:lnTo>
                  <a:lnTo>
                    <a:pt x="848" y="3240"/>
                  </a:lnTo>
                  <a:lnTo>
                    <a:pt x="848" y="3250"/>
                  </a:lnTo>
                  <a:lnTo>
                    <a:pt x="851" y="3262"/>
                  </a:lnTo>
                  <a:lnTo>
                    <a:pt x="856" y="3271"/>
                  </a:lnTo>
                  <a:lnTo>
                    <a:pt x="860" y="3280"/>
                  </a:lnTo>
                  <a:lnTo>
                    <a:pt x="863" y="3292"/>
                  </a:lnTo>
                  <a:lnTo>
                    <a:pt x="867" y="3301"/>
                  </a:lnTo>
                  <a:lnTo>
                    <a:pt x="869" y="3305"/>
                  </a:lnTo>
                  <a:lnTo>
                    <a:pt x="872" y="3307"/>
                  </a:lnTo>
                  <a:lnTo>
                    <a:pt x="875" y="3308"/>
                  </a:lnTo>
                  <a:lnTo>
                    <a:pt x="879" y="3308"/>
                  </a:lnTo>
                  <a:lnTo>
                    <a:pt x="886" y="3307"/>
                  </a:lnTo>
                  <a:lnTo>
                    <a:pt x="892" y="3305"/>
                  </a:lnTo>
                  <a:lnTo>
                    <a:pt x="897" y="3301"/>
                  </a:lnTo>
                  <a:lnTo>
                    <a:pt x="903" y="3294"/>
                  </a:lnTo>
                  <a:lnTo>
                    <a:pt x="905" y="3293"/>
                  </a:lnTo>
                  <a:lnTo>
                    <a:pt x="909" y="3293"/>
                  </a:lnTo>
                  <a:lnTo>
                    <a:pt x="913" y="3294"/>
                  </a:lnTo>
                  <a:lnTo>
                    <a:pt x="918" y="3296"/>
                  </a:lnTo>
                  <a:lnTo>
                    <a:pt x="922" y="3300"/>
                  </a:lnTo>
                  <a:lnTo>
                    <a:pt x="925" y="3302"/>
                  </a:lnTo>
                  <a:lnTo>
                    <a:pt x="928" y="3306"/>
                  </a:lnTo>
                  <a:lnTo>
                    <a:pt x="928" y="3309"/>
                  </a:lnTo>
                  <a:lnTo>
                    <a:pt x="926" y="3314"/>
                  </a:lnTo>
                  <a:lnTo>
                    <a:pt x="923" y="3319"/>
                  </a:lnTo>
                  <a:lnTo>
                    <a:pt x="918" y="3324"/>
                  </a:lnTo>
                  <a:lnTo>
                    <a:pt x="913" y="3330"/>
                  </a:lnTo>
                  <a:lnTo>
                    <a:pt x="909" y="3335"/>
                  </a:lnTo>
                  <a:lnTo>
                    <a:pt x="906" y="3343"/>
                  </a:lnTo>
                  <a:lnTo>
                    <a:pt x="905" y="3346"/>
                  </a:lnTo>
                  <a:lnTo>
                    <a:pt x="904" y="3350"/>
                  </a:lnTo>
                  <a:lnTo>
                    <a:pt x="904" y="3353"/>
                  </a:lnTo>
                  <a:lnTo>
                    <a:pt x="904" y="3358"/>
                  </a:lnTo>
                  <a:lnTo>
                    <a:pt x="906" y="3368"/>
                  </a:lnTo>
                  <a:lnTo>
                    <a:pt x="909" y="3375"/>
                  </a:lnTo>
                  <a:lnTo>
                    <a:pt x="911" y="3377"/>
                  </a:lnTo>
                  <a:lnTo>
                    <a:pt x="914" y="3378"/>
                  </a:lnTo>
                  <a:lnTo>
                    <a:pt x="918" y="3378"/>
                  </a:lnTo>
                  <a:lnTo>
                    <a:pt x="924" y="3377"/>
                  </a:lnTo>
                  <a:lnTo>
                    <a:pt x="930" y="3376"/>
                  </a:lnTo>
                  <a:lnTo>
                    <a:pt x="937" y="3375"/>
                  </a:lnTo>
                  <a:lnTo>
                    <a:pt x="943" y="3376"/>
                  </a:lnTo>
                  <a:lnTo>
                    <a:pt x="948" y="3378"/>
                  </a:lnTo>
                  <a:lnTo>
                    <a:pt x="951" y="3383"/>
                  </a:lnTo>
                  <a:lnTo>
                    <a:pt x="955" y="3385"/>
                  </a:lnTo>
                  <a:lnTo>
                    <a:pt x="957" y="3387"/>
                  </a:lnTo>
                  <a:lnTo>
                    <a:pt x="960" y="3388"/>
                  </a:lnTo>
                  <a:lnTo>
                    <a:pt x="963" y="3387"/>
                  </a:lnTo>
                  <a:lnTo>
                    <a:pt x="966" y="3385"/>
                  </a:lnTo>
                  <a:lnTo>
                    <a:pt x="968" y="3383"/>
                  </a:lnTo>
                  <a:lnTo>
                    <a:pt x="970" y="3381"/>
                  </a:lnTo>
                  <a:lnTo>
                    <a:pt x="975" y="3375"/>
                  </a:lnTo>
                  <a:lnTo>
                    <a:pt x="981" y="3370"/>
                  </a:lnTo>
                  <a:lnTo>
                    <a:pt x="985" y="3368"/>
                  </a:lnTo>
                  <a:lnTo>
                    <a:pt x="989" y="3365"/>
                  </a:lnTo>
                  <a:lnTo>
                    <a:pt x="994" y="3364"/>
                  </a:lnTo>
                  <a:lnTo>
                    <a:pt x="1001" y="3363"/>
                  </a:lnTo>
                  <a:lnTo>
                    <a:pt x="1008" y="3362"/>
                  </a:lnTo>
                  <a:lnTo>
                    <a:pt x="1016" y="3362"/>
                  </a:lnTo>
                  <a:lnTo>
                    <a:pt x="1021" y="3363"/>
                  </a:lnTo>
                  <a:lnTo>
                    <a:pt x="1026" y="3364"/>
                  </a:lnTo>
                  <a:lnTo>
                    <a:pt x="1031" y="3368"/>
                  </a:lnTo>
                  <a:lnTo>
                    <a:pt x="1035" y="3371"/>
                  </a:lnTo>
                  <a:lnTo>
                    <a:pt x="1037" y="3377"/>
                  </a:lnTo>
                  <a:lnTo>
                    <a:pt x="1039" y="3384"/>
                  </a:lnTo>
                  <a:lnTo>
                    <a:pt x="1042" y="3388"/>
                  </a:lnTo>
                  <a:lnTo>
                    <a:pt x="1044" y="3393"/>
                  </a:lnTo>
                  <a:lnTo>
                    <a:pt x="1049" y="3396"/>
                  </a:lnTo>
                  <a:lnTo>
                    <a:pt x="1054" y="3400"/>
                  </a:lnTo>
                  <a:lnTo>
                    <a:pt x="1065" y="3406"/>
                  </a:lnTo>
                  <a:lnTo>
                    <a:pt x="1076" y="3408"/>
                  </a:lnTo>
                  <a:lnTo>
                    <a:pt x="1087" y="3410"/>
                  </a:lnTo>
                  <a:lnTo>
                    <a:pt x="1095" y="3409"/>
                  </a:lnTo>
                  <a:lnTo>
                    <a:pt x="1103" y="3408"/>
                  </a:lnTo>
                  <a:lnTo>
                    <a:pt x="1112" y="3406"/>
                  </a:lnTo>
                  <a:lnTo>
                    <a:pt x="1122" y="3401"/>
                  </a:lnTo>
                  <a:lnTo>
                    <a:pt x="1133" y="3395"/>
                  </a:lnTo>
                  <a:lnTo>
                    <a:pt x="1144" y="3389"/>
                  </a:lnTo>
                  <a:lnTo>
                    <a:pt x="1153" y="3381"/>
                  </a:lnTo>
                  <a:lnTo>
                    <a:pt x="1164" y="3372"/>
                  </a:lnTo>
                  <a:lnTo>
                    <a:pt x="1174" y="3364"/>
                  </a:lnTo>
                  <a:lnTo>
                    <a:pt x="1184" y="3355"/>
                  </a:lnTo>
                  <a:lnTo>
                    <a:pt x="1194" y="3344"/>
                  </a:lnTo>
                  <a:lnTo>
                    <a:pt x="1202" y="3335"/>
                  </a:lnTo>
                  <a:lnTo>
                    <a:pt x="1208" y="3328"/>
                  </a:lnTo>
                  <a:lnTo>
                    <a:pt x="1213" y="3324"/>
                  </a:lnTo>
                  <a:lnTo>
                    <a:pt x="1218" y="3322"/>
                  </a:lnTo>
                  <a:lnTo>
                    <a:pt x="1229" y="3324"/>
                  </a:lnTo>
                  <a:lnTo>
                    <a:pt x="1250" y="3322"/>
                  </a:lnTo>
                  <a:lnTo>
                    <a:pt x="1258" y="3321"/>
                  </a:lnTo>
                  <a:lnTo>
                    <a:pt x="1268" y="3316"/>
                  </a:lnTo>
                  <a:lnTo>
                    <a:pt x="1277" y="3313"/>
                  </a:lnTo>
                  <a:lnTo>
                    <a:pt x="1287" y="3308"/>
                  </a:lnTo>
                  <a:lnTo>
                    <a:pt x="1306" y="3305"/>
                  </a:lnTo>
                  <a:lnTo>
                    <a:pt x="1320" y="3302"/>
                  </a:lnTo>
                  <a:lnTo>
                    <a:pt x="1322" y="3302"/>
                  </a:lnTo>
                  <a:lnTo>
                    <a:pt x="1323" y="3303"/>
                  </a:lnTo>
                  <a:lnTo>
                    <a:pt x="1325" y="3306"/>
                  </a:lnTo>
                  <a:lnTo>
                    <a:pt x="1323" y="3309"/>
                  </a:lnTo>
                  <a:lnTo>
                    <a:pt x="1322" y="3315"/>
                  </a:lnTo>
                  <a:lnTo>
                    <a:pt x="1321" y="3320"/>
                  </a:lnTo>
                  <a:lnTo>
                    <a:pt x="1321" y="3324"/>
                  </a:lnTo>
                  <a:lnTo>
                    <a:pt x="1322" y="3327"/>
                  </a:lnTo>
                  <a:lnTo>
                    <a:pt x="1325" y="3332"/>
                  </a:lnTo>
                  <a:lnTo>
                    <a:pt x="1327" y="3335"/>
                  </a:lnTo>
                  <a:lnTo>
                    <a:pt x="1331" y="3340"/>
                  </a:lnTo>
                  <a:lnTo>
                    <a:pt x="1334" y="3346"/>
                  </a:lnTo>
                  <a:lnTo>
                    <a:pt x="1336" y="3351"/>
                  </a:lnTo>
                  <a:lnTo>
                    <a:pt x="1338" y="3358"/>
                  </a:lnTo>
                  <a:lnTo>
                    <a:pt x="1335" y="3370"/>
                  </a:lnTo>
                  <a:lnTo>
                    <a:pt x="1335" y="3382"/>
                  </a:lnTo>
                  <a:lnTo>
                    <a:pt x="1339" y="3384"/>
                  </a:lnTo>
                  <a:lnTo>
                    <a:pt x="1346" y="3385"/>
                  </a:lnTo>
                  <a:lnTo>
                    <a:pt x="1350" y="3387"/>
                  </a:lnTo>
                  <a:lnTo>
                    <a:pt x="1353" y="3388"/>
                  </a:lnTo>
                  <a:lnTo>
                    <a:pt x="1355" y="3389"/>
                  </a:lnTo>
                  <a:lnTo>
                    <a:pt x="1357" y="3393"/>
                  </a:lnTo>
                  <a:lnTo>
                    <a:pt x="1352" y="3401"/>
                  </a:lnTo>
                  <a:lnTo>
                    <a:pt x="1345" y="3414"/>
                  </a:lnTo>
                  <a:lnTo>
                    <a:pt x="1344" y="3429"/>
                  </a:lnTo>
                  <a:lnTo>
                    <a:pt x="1344" y="3441"/>
                  </a:lnTo>
                  <a:lnTo>
                    <a:pt x="1334" y="3447"/>
                  </a:lnTo>
                  <a:lnTo>
                    <a:pt x="1325" y="3453"/>
                  </a:lnTo>
                  <a:lnTo>
                    <a:pt x="1325" y="3458"/>
                  </a:lnTo>
                  <a:lnTo>
                    <a:pt x="1326" y="3463"/>
                  </a:lnTo>
                  <a:lnTo>
                    <a:pt x="1328" y="3469"/>
                  </a:lnTo>
                  <a:lnTo>
                    <a:pt x="1331" y="3473"/>
                  </a:lnTo>
                  <a:lnTo>
                    <a:pt x="1338" y="3482"/>
                  </a:lnTo>
                  <a:lnTo>
                    <a:pt x="1345" y="3488"/>
                  </a:lnTo>
                  <a:lnTo>
                    <a:pt x="1351" y="3491"/>
                  </a:lnTo>
                  <a:lnTo>
                    <a:pt x="1357" y="3494"/>
                  </a:lnTo>
                  <a:lnTo>
                    <a:pt x="1358" y="3495"/>
                  </a:lnTo>
                  <a:lnTo>
                    <a:pt x="1359" y="3497"/>
                  </a:lnTo>
                  <a:lnTo>
                    <a:pt x="1359" y="3500"/>
                  </a:lnTo>
                  <a:lnTo>
                    <a:pt x="1358" y="3502"/>
                  </a:lnTo>
                  <a:lnTo>
                    <a:pt x="1355" y="3508"/>
                  </a:lnTo>
                  <a:lnTo>
                    <a:pt x="1351" y="3514"/>
                  </a:lnTo>
                  <a:lnTo>
                    <a:pt x="1350" y="3516"/>
                  </a:lnTo>
                  <a:lnTo>
                    <a:pt x="1348" y="3520"/>
                  </a:lnTo>
                  <a:lnTo>
                    <a:pt x="1347" y="3523"/>
                  </a:lnTo>
                  <a:lnTo>
                    <a:pt x="1348" y="3527"/>
                  </a:lnTo>
                  <a:lnTo>
                    <a:pt x="1352" y="3534"/>
                  </a:lnTo>
                  <a:lnTo>
                    <a:pt x="1357" y="3541"/>
                  </a:lnTo>
                  <a:lnTo>
                    <a:pt x="1361" y="3543"/>
                  </a:lnTo>
                  <a:lnTo>
                    <a:pt x="1365" y="3546"/>
                  </a:lnTo>
                  <a:lnTo>
                    <a:pt x="1370" y="3548"/>
                  </a:lnTo>
                  <a:lnTo>
                    <a:pt x="1375" y="3548"/>
                  </a:lnTo>
                  <a:lnTo>
                    <a:pt x="1384" y="3547"/>
                  </a:lnTo>
                  <a:lnTo>
                    <a:pt x="1396" y="3546"/>
                  </a:lnTo>
                  <a:lnTo>
                    <a:pt x="1407" y="3543"/>
                  </a:lnTo>
                  <a:lnTo>
                    <a:pt x="1417" y="3540"/>
                  </a:lnTo>
                  <a:lnTo>
                    <a:pt x="1428" y="3536"/>
                  </a:lnTo>
                  <a:lnTo>
                    <a:pt x="1440" y="3534"/>
                  </a:lnTo>
                  <a:lnTo>
                    <a:pt x="1451" y="3533"/>
                  </a:lnTo>
                  <a:lnTo>
                    <a:pt x="1461" y="3533"/>
                  </a:lnTo>
                  <a:lnTo>
                    <a:pt x="1478" y="3534"/>
                  </a:lnTo>
                  <a:lnTo>
                    <a:pt x="1491" y="3538"/>
                  </a:lnTo>
                  <a:lnTo>
                    <a:pt x="1493" y="3541"/>
                  </a:lnTo>
                  <a:lnTo>
                    <a:pt x="1495" y="3548"/>
                  </a:lnTo>
                  <a:lnTo>
                    <a:pt x="1496" y="3552"/>
                  </a:lnTo>
                  <a:lnTo>
                    <a:pt x="1497" y="3554"/>
                  </a:lnTo>
                  <a:lnTo>
                    <a:pt x="1498" y="3557"/>
                  </a:lnTo>
                  <a:lnTo>
                    <a:pt x="1502" y="3558"/>
                  </a:lnTo>
                  <a:lnTo>
                    <a:pt x="1514" y="3557"/>
                  </a:lnTo>
                  <a:lnTo>
                    <a:pt x="1525" y="3558"/>
                  </a:lnTo>
                  <a:lnTo>
                    <a:pt x="1529" y="3567"/>
                  </a:lnTo>
                  <a:lnTo>
                    <a:pt x="1530" y="3577"/>
                  </a:lnTo>
                  <a:lnTo>
                    <a:pt x="1535" y="3579"/>
                  </a:lnTo>
                  <a:lnTo>
                    <a:pt x="1541" y="3580"/>
                  </a:lnTo>
                  <a:lnTo>
                    <a:pt x="1546" y="3582"/>
                  </a:lnTo>
                  <a:lnTo>
                    <a:pt x="1552" y="3582"/>
                  </a:lnTo>
                  <a:lnTo>
                    <a:pt x="1556" y="3580"/>
                  </a:lnTo>
                  <a:lnTo>
                    <a:pt x="1561" y="3579"/>
                  </a:lnTo>
                  <a:lnTo>
                    <a:pt x="1565" y="3576"/>
                  </a:lnTo>
                  <a:lnTo>
                    <a:pt x="1567" y="3572"/>
                  </a:lnTo>
                  <a:lnTo>
                    <a:pt x="1568" y="3565"/>
                  </a:lnTo>
                  <a:lnTo>
                    <a:pt x="1571" y="3559"/>
                  </a:lnTo>
                  <a:lnTo>
                    <a:pt x="1578" y="3558"/>
                  </a:lnTo>
                  <a:lnTo>
                    <a:pt x="1585" y="3555"/>
                  </a:lnTo>
                  <a:lnTo>
                    <a:pt x="1587" y="3553"/>
                  </a:lnTo>
                  <a:lnTo>
                    <a:pt x="1590" y="3549"/>
                  </a:lnTo>
                  <a:lnTo>
                    <a:pt x="1591" y="3545"/>
                  </a:lnTo>
                  <a:lnTo>
                    <a:pt x="1592" y="3539"/>
                  </a:lnTo>
                  <a:lnTo>
                    <a:pt x="1591" y="3532"/>
                  </a:lnTo>
                  <a:lnTo>
                    <a:pt x="1588" y="3527"/>
                  </a:lnTo>
                  <a:lnTo>
                    <a:pt x="1585" y="3523"/>
                  </a:lnTo>
                  <a:lnTo>
                    <a:pt x="1579" y="3520"/>
                  </a:lnTo>
                  <a:lnTo>
                    <a:pt x="1568" y="3517"/>
                  </a:lnTo>
                  <a:lnTo>
                    <a:pt x="1559" y="3515"/>
                  </a:lnTo>
                  <a:lnTo>
                    <a:pt x="1555" y="3511"/>
                  </a:lnTo>
                  <a:lnTo>
                    <a:pt x="1554" y="3507"/>
                  </a:lnTo>
                  <a:lnTo>
                    <a:pt x="1553" y="3501"/>
                  </a:lnTo>
                  <a:lnTo>
                    <a:pt x="1553" y="3492"/>
                  </a:lnTo>
                  <a:lnTo>
                    <a:pt x="1554" y="3477"/>
                  </a:lnTo>
                  <a:lnTo>
                    <a:pt x="1556" y="3461"/>
                  </a:lnTo>
                  <a:lnTo>
                    <a:pt x="1558" y="3453"/>
                  </a:lnTo>
                  <a:lnTo>
                    <a:pt x="1560" y="3441"/>
                  </a:lnTo>
                  <a:lnTo>
                    <a:pt x="1566" y="3432"/>
                  </a:lnTo>
                  <a:lnTo>
                    <a:pt x="1569" y="3422"/>
                  </a:lnTo>
                  <a:lnTo>
                    <a:pt x="1568" y="3415"/>
                  </a:lnTo>
                  <a:lnTo>
                    <a:pt x="1566" y="3410"/>
                  </a:lnTo>
                  <a:lnTo>
                    <a:pt x="1565" y="3407"/>
                  </a:lnTo>
                  <a:lnTo>
                    <a:pt x="1565" y="3404"/>
                  </a:lnTo>
                  <a:lnTo>
                    <a:pt x="1565" y="3402"/>
                  </a:lnTo>
                  <a:lnTo>
                    <a:pt x="1566" y="3398"/>
                  </a:lnTo>
                  <a:lnTo>
                    <a:pt x="1567" y="3396"/>
                  </a:lnTo>
                  <a:lnTo>
                    <a:pt x="1569" y="3395"/>
                  </a:lnTo>
                  <a:lnTo>
                    <a:pt x="1573" y="3395"/>
                  </a:lnTo>
                  <a:lnTo>
                    <a:pt x="1575" y="3394"/>
                  </a:lnTo>
                  <a:lnTo>
                    <a:pt x="1581" y="3394"/>
                  </a:lnTo>
                  <a:lnTo>
                    <a:pt x="1585" y="3394"/>
                  </a:lnTo>
                  <a:lnTo>
                    <a:pt x="1592" y="3393"/>
                  </a:lnTo>
                  <a:lnTo>
                    <a:pt x="1596" y="3391"/>
                  </a:lnTo>
                  <a:lnTo>
                    <a:pt x="1598" y="3389"/>
                  </a:lnTo>
                  <a:lnTo>
                    <a:pt x="1599" y="3385"/>
                  </a:lnTo>
                  <a:lnTo>
                    <a:pt x="1596" y="3377"/>
                  </a:lnTo>
                  <a:lnTo>
                    <a:pt x="1588" y="3366"/>
                  </a:lnTo>
                  <a:lnTo>
                    <a:pt x="1583" y="3356"/>
                  </a:lnTo>
                  <a:lnTo>
                    <a:pt x="1577" y="3345"/>
                  </a:lnTo>
                  <a:lnTo>
                    <a:pt x="1575" y="3340"/>
                  </a:lnTo>
                  <a:lnTo>
                    <a:pt x="1573" y="3334"/>
                  </a:lnTo>
                  <a:lnTo>
                    <a:pt x="1573" y="3328"/>
                  </a:lnTo>
                  <a:lnTo>
                    <a:pt x="1572" y="3322"/>
                  </a:lnTo>
                  <a:lnTo>
                    <a:pt x="1577" y="3311"/>
                  </a:lnTo>
                  <a:lnTo>
                    <a:pt x="1580" y="3296"/>
                  </a:lnTo>
                  <a:lnTo>
                    <a:pt x="1580" y="3290"/>
                  </a:lnTo>
                  <a:lnTo>
                    <a:pt x="1578" y="3286"/>
                  </a:lnTo>
                  <a:lnTo>
                    <a:pt x="1575" y="3281"/>
                  </a:lnTo>
                  <a:lnTo>
                    <a:pt x="1572" y="3275"/>
                  </a:lnTo>
                  <a:lnTo>
                    <a:pt x="1567" y="3268"/>
                  </a:lnTo>
                  <a:lnTo>
                    <a:pt x="1562" y="3259"/>
                  </a:lnTo>
                  <a:lnTo>
                    <a:pt x="1558" y="3253"/>
                  </a:lnTo>
                  <a:lnTo>
                    <a:pt x="1552" y="3248"/>
                  </a:lnTo>
                  <a:lnTo>
                    <a:pt x="1543" y="3239"/>
                  </a:lnTo>
                  <a:lnTo>
                    <a:pt x="1535" y="3229"/>
                  </a:lnTo>
                  <a:lnTo>
                    <a:pt x="1534" y="3225"/>
                  </a:lnTo>
                  <a:lnTo>
                    <a:pt x="1533" y="3220"/>
                  </a:lnTo>
                  <a:lnTo>
                    <a:pt x="1533" y="3215"/>
                  </a:lnTo>
                  <a:lnTo>
                    <a:pt x="1533" y="3209"/>
                  </a:lnTo>
                  <a:lnTo>
                    <a:pt x="1533" y="3199"/>
                  </a:lnTo>
                  <a:lnTo>
                    <a:pt x="1530" y="3189"/>
                  </a:lnTo>
                  <a:lnTo>
                    <a:pt x="1524" y="3177"/>
                  </a:lnTo>
                  <a:lnTo>
                    <a:pt x="1521" y="3164"/>
                  </a:lnTo>
                  <a:lnTo>
                    <a:pt x="1524" y="3151"/>
                  </a:lnTo>
                  <a:lnTo>
                    <a:pt x="1525" y="3142"/>
                  </a:lnTo>
                  <a:lnTo>
                    <a:pt x="1525" y="3135"/>
                  </a:lnTo>
                  <a:lnTo>
                    <a:pt x="1522" y="3127"/>
                  </a:lnTo>
                  <a:lnTo>
                    <a:pt x="1516" y="3116"/>
                  </a:lnTo>
                  <a:lnTo>
                    <a:pt x="1512" y="3105"/>
                  </a:lnTo>
                  <a:lnTo>
                    <a:pt x="1514" y="3100"/>
                  </a:lnTo>
                  <a:lnTo>
                    <a:pt x="1515" y="3097"/>
                  </a:lnTo>
                  <a:lnTo>
                    <a:pt x="1520" y="3094"/>
                  </a:lnTo>
                  <a:lnTo>
                    <a:pt x="1525" y="3092"/>
                  </a:lnTo>
                  <a:lnTo>
                    <a:pt x="1533" y="3091"/>
                  </a:lnTo>
                  <a:lnTo>
                    <a:pt x="1539" y="3089"/>
                  </a:lnTo>
                  <a:lnTo>
                    <a:pt x="1542" y="3087"/>
                  </a:lnTo>
                  <a:lnTo>
                    <a:pt x="1546" y="3084"/>
                  </a:lnTo>
                  <a:lnTo>
                    <a:pt x="1552" y="3070"/>
                  </a:lnTo>
                  <a:lnTo>
                    <a:pt x="1555" y="3061"/>
                  </a:lnTo>
                  <a:lnTo>
                    <a:pt x="1556" y="3045"/>
                  </a:lnTo>
                  <a:lnTo>
                    <a:pt x="1560" y="3028"/>
                  </a:lnTo>
                  <a:lnTo>
                    <a:pt x="1564" y="3021"/>
                  </a:lnTo>
                  <a:lnTo>
                    <a:pt x="1567" y="3015"/>
                  </a:lnTo>
                  <a:lnTo>
                    <a:pt x="1573" y="3010"/>
                  </a:lnTo>
                  <a:lnTo>
                    <a:pt x="1579" y="3005"/>
                  </a:lnTo>
                  <a:lnTo>
                    <a:pt x="1587" y="3003"/>
                  </a:lnTo>
                  <a:lnTo>
                    <a:pt x="1593" y="3000"/>
                  </a:lnTo>
                  <a:lnTo>
                    <a:pt x="1599" y="3000"/>
                  </a:lnTo>
                  <a:lnTo>
                    <a:pt x="1605" y="3001"/>
                  </a:lnTo>
                  <a:lnTo>
                    <a:pt x="1610" y="3005"/>
                  </a:lnTo>
                  <a:lnTo>
                    <a:pt x="1613" y="3009"/>
                  </a:lnTo>
                  <a:lnTo>
                    <a:pt x="1617" y="3013"/>
                  </a:lnTo>
                  <a:lnTo>
                    <a:pt x="1621" y="3021"/>
                  </a:lnTo>
                  <a:lnTo>
                    <a:pt x="1623" y="3028"/>
                  </a:lnTo>
                  <a:lnTo>
                    <a:pt x="1625" y="3035"/>
                  </a:lnTo>
                  <a:lnTo>
                    <a:pt x="1627" y="3038"/>
                  </a:lnTo>
                  <a:lnTo>
                    <a:pt x="1629" y="3042"/>
                  </a:lnTo>
                  <a:lnTo>
                    <a:pt x="1631" y="3044"/>
                  </a:lnTo>
                  <a:lnTo>
                    <a:pt x="1635" y="3047"/>
                  </a:lnTo>
                  <a:lnTo>
                    <a:pt x="1642" y="3049"/>
                  </a:lnTo>
                  <a:lnTo>
                    <a:pt x="1649" y="3049"/>
                  </a:lnTo>
                  <a:lnTo>
                    <a:pt x="1651" y="3049"/>
                  </a:lnTo>
                  <a:lnTo>
                    <a:pt x="1654" y="3048"/>
                  </a:lnTo>
                  <a:lnTo>
                    <a:pt x="1656" y="3047"/>
                  </a:lnTo>
                  <a:lnTo>
                    <a:pt x="1657" y="3045"/>
                  </a:lnTo>
                  <a:lnTo>
                    <a:pt x="1660" y="3040"/>
                  </a:lnTo>
                  <a:lnTo>
                    <a:pt x="1662" y="3036"/>
                  </a:lnTo>
                  <a:lnTo>
                    <a:pt x="1665" y="3034"/>
                  </a:lnTo>
                  <a:lnTo>
                    <a:pt x="1668" y="3031"/>
                  </a:lnTo>
                  <a:lnTo>
                    <a:pt x="1672" y="3030"/>
                  </a:lnTo>
                  <a:lnTo>
                    <a:pt x="1674" y="3031"/>
                  </a:lnTo>
                  <a:lnTo>
                    <a:pt x="1678" y="3032"/>
                  </a:lnTo>
                  <a:lnTo>
                    <a:pt x="1684" y="3035"/>
                  </a:lnTo>
                  <a:lnTo>
                    <a:pt x="1694" y="3035"/>
                  </a:lnTo>
                  <a:lnTo>
                    <a:pt x="1704" y="3032"/>
                  </a:lnTo>
                  <a:lnTo>
                    <a:pt x="1717" y="3031"/>
                  </a:lnTo>
                  <a:lnTo>
                    <a:pt x="1728" y="3032"/>
                  </a:lnTo>
                  <a:lnTo>
                    <a:pt x="1735" y="3035"/>
                  </a:lnTo>
                  <a:lnTo>
                    <a:pt x="1743" y="3040"/>
                  </a:lnTo>
                  <a:lnTo>
                    <a:pt x="1750" y="3050"/>
                  </a:lnTo>
                  <a:lnTo>
                    <a:pt x="1757" y="3056"/>
                  </a:lnTo>
                  <a:lnTo>
                    <a:pt x="1761" y="3050"/>
                  </a:lnTo>
                  <a:lnTo>
                    <a:pt x="1764" y="3044"/>
                  </a:lnTo>
                  <a:lnTo>
                    <a:pt x="1775" y="3045"/>
                  </a:lnTo>
                  <a:lnTo>
                    <a:pt x="1786" y="3048"/>
                  </a:lnTo>
                  <a:lnTo>
                    <a:pt x="1792" y="3048"/>
                  </a:lnTo>
                  <a:lnTo>
                    <a:pt x="1797" y="3048"/>
                  </a:lnTo>
                  <a:lnTo>
                    <a:pt x="1800" y="3047"/>
                  </a:lnTo>
                  <a:lnTo>
                    <a:pt x="1802" y="3044"/>
                  </a:lnTo>
                  <a:lnTo>
                    <a:pt x="1807" y="3032"/>
                  </a:lnTo>
                  <a:lnTo>
                    <a:pt x="1812" y="3021"/>
                  </a:lnTo>
                  <a:lnTo>
                    <a:pt x="1817" y="3015"/>
                  </a:lnTo>
                  <a:lnTo>
                    <a:pt x="1821" y="3009"/>
                  </a:lnTo>
                  <a:lnTo>
                    <a:pt x="1827" y="3004"/>
                  </a:lnTo>
                  <a:lnTo>
                    <a:pt x="1831" y="3000"/>
                  </a:lnTo>
                  <a:lnTo>
                    <a:pt x="1836" y="2998"/>
                  </a:lnTo>
                  <a:lnTo>
                    <a:pt x="1842" y="2994"/>
                  </a:lnTo>
                  <a:lnTo>
                    <a:pt x="1848" y="2991"/>
                  </a:lnTo>
                  <a:lnTo>
                    <a:pt x="1851" y="2986"/>
                  </a:lnTo>
                  <a:lnTo>
                    <a:pt x="1855" y="2981"/>
                  </a:lnTo>
                  <a:lnTo>
                    <a:pt x="1858" y="2973"/>
                  </a:lnTo>
                  <a:lnTo>
                    <a:pt x="1861" y="2959"/>
                  </a:lnTo>
                  <a:lnTo>
                    <a:pt x="1863" y="2947"/>
                  </a:lnTo>
                  <a:lnTo>
                    <a:pt x="1864" y="2943"/>
                  </a:lnTo>
                  <a:lnTo>
                    <a:pt x="1867" y="2942"/>
                  </a:lnTo>
                  <a:lnTo>
                    <a:pt x="1869" y="2942"/>
                  </a:lnTo>
                  <a:lnTo>
                    <a:pt x="1871" y="2942"/>
                  </a:lnTo>
                  <a:lnTo>
                    <a:pt x="1875" y="2942"/>
                  </a:lnTo>
                  <a:lnTo>
                    <a:pt x="1880" y="2942"/>
                  </a:lnTo>
                  <a:lnTo>
                    <a:pt x="1884" y="2938"/>
                  </a:lnTo>
                  <a:lnTo>
                    <a:pt x="1889" y="2933"/>
                  </a:lnTo>
                  <a:lnTo>
                    <a:pt x="1894" y="2922"/>
                  </a:lnTo>
                  <a:lnTo>
                    <a:pt x="1898" y="2912"/>
                  </a:lnTo>
                  <a:lnTo>
                    <a:pt x="1901" y="2911"/>
                  </a:lnTo>
                  <a:lnTo>
                    <a:pt x="1904" y="2910"/>
                  </a:lnTo>
                  <a:lnTo>
                    <a:pt x="1906" y="2910"/>
                  </a:lnTo>
                  <a:lnTo>
                    <a:pt x="1909" y="2910"/>
                  </a:lnTo>
                  <a:lnTo>
                    <a:pt x="1912" y="2911"/>
                  </a:lnTo>
                  <a:lnTo>
                    <a:pt x="1915" y="2914"/>
                  </a:lnTo>
                  <a:lnTo>
                    <a:pt x="1919" y="2917"/>
                  </a:lnTo>
                  <a:lnTo>
                    <a:pt x="1921" y="2922"/>
                  </a:lnTo>
                  <a:lnTo>
                    <a:pt x="1926" y="2929"/>
                  </a:lnTo>
                  <a:lnTo>
                    <a:pt x="1931" y="2934"/>
                  </a:lnTo>
                  <a:lnTo>
                    <a:pt x="1937" y="2936"/>
                  </a:lnTo>
                  <a:lnTo>
                    <a:pt x="1947" y="2938"/>
                  </a:lnTo>
                  <a:lnTo>
                    <a:pt x="1959" y="2942"/>
                  </a:lnTo>
                  <a:lnTo>
                    <a:pt x="1967" y="2946"/>
                  </a:lnTo>
                  <a:lnTo>
                    <a:pt x="1983" y="2949"/>
                  </a:lnTo>
                  <a:lnTo>
                    <a:pt x="1995" y="2954"/>
                  </a:lnTo>
                  <a:lnTo>
                    <a:pt x="2008" y="2966"/>
                  </a:lnTo>
                  <a:lnTo>
                    <a:pt x="2025" y="2981"/>
                  </a:lnTo>
                  <a:lnTo>
                    <a:pt x="2035" y="2988"/>
                  </a:lnTo>
                  <a:lnTo>
                    <a:pt x="2047" y="2994"/>
                  </a:lnTo>
                  <a:lnTo>
                    <a:pt x="2053" y="2998"/>
                  </a:lnTo>
                  <a:lnTo>
                    <a:pt x="2056" y="3004"/>
                  </a:lnTo>
                  <a:lnTo>
                    <a:pt x="2058" y="3010"/>
                  </a:lnTo>
                  <a:lnTo>
                    <a:pt x="2059" y="3021"/>
                  </a:lnTo>
                  <a:lnTo>
                    <a:pt x="2059" y="3024"/>
                  </a:lnTo>
                  <a:lnTo>
                    <a:pt x="2060" y="3029"/>
                  </a:lnTo>
                  <a:lnTo>
                    <a:pt x="2062" y="3032"/>
                  </a:lnTo>
                  <a:lnTo>
                    <a:pt x="2064" y="3036"/>
                  </a:lnTo>
                  <a:lnTo>
                    <a:pt x="2070" y="3042"/>
                  </a:lnTo>
                  <a:lnTo>
                    <a:pt x="2079" y="3048"/>
                  </a:lnTo>
                  <a:lnTo>
                    <a:pt x="2091" y="3055"/>
                  </a:lnTo>
                  <a:lnTo>
                    <a:pt x="2097" y="3062"/>
                  </a:lnTo>
                  <a:lnTo>
                    <a:pt x="2102" y="3064"/>
                  </a:lnTo>
                  <a:lnTo>
                    <a:pt x="2107" y="3067"/>
                  </a:lnTo>
                  <a:lnTo>
                    <a:pt x="2112" y="3068"/>
                  </a:lnTo>
                  <a:lnTo>
                    <a:pt x="2116" y="3069"/>
                  </a:lnTo>
                  <a:lnTo>
                    <a:pt x="2121" y="3068"/>
                  </a:lnTo>
                  <a:lnTo>
                    <a:pt x="2125" y="3067"/>
                  </a:lnTo>
                  <a:lnTo>
                    <a:pt x="2128" y="3064"/>
                  </a:lnTo>
                  <a:lnTo>
                    <a:pt x="2129" y="3062"/>
                  </a:lnTo>
                  <a:lnTo>
                    <a:pt x="2132" y="3057"/>
                  </a:lnTo>
                  <a:lnTo>
                    <a:pt x="2135" y="3053"/>
                  </a:lnTo>
                  <a:lnTo>
                    <a:pt x="2139" y="3049"/>
                  </a:lnTo>
                  <a:lnTo>
                    <a:pt x="2142" y="3045"/>
                  </a:lnTo>
                  <a:lnTo>
                    <a:pt x="2152" y="3042"/>
                  </a:lnTo>
                  <a:lnTo>
                    <a:pt x="2161" y="3037"/>
                  </a:lnTo>
                  <a:lnTo>
                    <a:pt x="2166" y="3034"/>
                  </a:lnTo>
                  <a:lnTo>
                    <a:pt x="2169" y="3030"/>
                  </a:lnTo>
                  <a:lnTo>
                    <a:pt x="2171" y="3025"/>
                  </a:lnTo>
                  <a:lnTo>
                    <a:pt x="2171" y="3022"/>
                  </a:lnTo>
                  <a:lnTo>
                    <a:pt x="2172" y="3013"/>
                  </a:lnTo>
                  <a:lnTo>
                    <a:pt x="2173" y="3006"/>
                  </a:lnTo>
                  <a:lnTo>
                    <a:pt x="2176" y="3001"/>
                  </a:lnTo>
                  <a:lnTo>
                    <a:pt x="2179" y="2998"/>
                  </a:lnTo>
                  <a:lnTo>
                    <a:pt x="2184" y="2994"/>
                  </a:lnTo>
                  <a:lnTo>
                    <a:pt x="2190" y="2990"/>
                  </a:lnTo>
                  <a:lnTo>
                    <a:pt x="2203" y="2980"/>
                  </a:lnTo>
                  <a:lnTo>
                    <a:pt x="2215" y="2969"/>
                  </a:lnTo>
                  <a:lnTo>
                    <a:pt x="2224" y="2958"/>
                  </a:lnTo>
                  <a:lnTo>
                    <a:pt x="2232" y="2946"/>
                  </a:lnTo>
                  <a:lnTo>
                    <a:pt x="2239" y="2935"/>
                  </a:lnTo>
                  <a:lnTo>
                    <a:pt x="2245" y="2929"/>
                  </a:lnTo>
                  <a:lnTo>
                    <a:pt x="2247" y="2928"/>
                  </a:lnTo>
                  <a:lnTo>
                    <a:pt x="2249" y="2927"/>
                  </a:lnTo>
                  <a:lnTo>
                    <a:pt x="2253" y="2927"/>
                  </a:lnTo>
                  <a:lnTo>
                    <a:pt x="2255" y="2927"/>
                  </a:lnTo>
                  <a:lnTo>
                    <a:pt x="2260" y="2929"/>
                  </a:lnTo>
                  <a:lnTo>
                    <a:pt x="2265" y="2933"/>
                  </a:lnTo>
                  <a:lnTo>
                    <a:pt x="2271" y="2940"/>
                  </a:lnTo>
                  <a:lnTo>
                    <a:pt x="2276" y="2947"/>
                  </a:lnTo>
                  <a:lnTo>
                    <a:pt x="2279" y="2956"/>
                  </a:lnTo>
                  <a:lnTo>
                    <a:pt x="2283" y="2966"/>
                  </a:lnTo>
                  <a:lnTo>
                    <a:pt x="2289" y="2985"/>
                  </a:lnTo>
                  <a:lnTo>
                    <a:pt x="2296" y="3004"/>
                  </a:lnTo>
                  <a:lnTo>
                    <a:pt x="2299" y="3011"/>
                  </a:lnTo>
                  <a:lnTo>
                    <a:pt x="2304" y="3017"/>
                  </a:lnTo>
                  <a:lnTo>
                    <a:pt x="2305" y="3018"/>
                  </a:lnTo>
                  <a:lnTo>
                    <a:pt x="2308" y="3021"/>
                  </a:lnTo>
                  <a:lnTo>
                    <a:pt x="2310" y="3021"/>
                  </a:lnTo>
                  <a:lnTo>
                    <a:pt x="2312" y="3021"/>
                  </a:lnTo>
                  <a:lnTo>
                    <a:pt x="2316" y="3019"/>
                  </a:lnTo>
                  <a:lnTo>
                    <a:pt x="2320" y="3017"/>
                  </a:lnTo>
                  <a:lnTo>
                    <a:pt x="2322" y="3015"/>
                  </a:lnTo>
                  <a:lnTo>
                    <a:pt x="2326" y="3011"/>
                  </a:lnTo>
                  <a:lnTo>
                    <a:pt x="2331" y="3003"/>
                  </a:lnTo>
                  <a:lnTo>
                    <a:pt x="2337" y="2992"/>
                  </a:lnTo>
                  <a:lnTo>
                    <a:pt x="2339" y="2985"/>
                  </a:lnTo>
                  <a:lnTo>
                    <a:pt x="2339" y="2977"/>
                  </a:lnTo>
                  <a:lnTo>
                    <a:pt x="2341" y="2971"/>
                  </a:lnTo>
                  <a:lnTo>
                    <a:pt x="2343" y="2965"/>
                  </a:lnTo>
                  <a:lnTo>
                    <a:pt x="2346" y="2959"/>
                  </a:lnTo>
                  <a:lnTo>
                    <a:pt x="2349" y="2953"/>
                  </a:lnTo>
                  <a:lnTo>
                    <a:pt x="2356" y="2943"/>
                  </a:lnTo>
                  <a:lnTo>
                    <a:pt x="2364" y="2936"/>
                  </a:lnTo>
                  <a:lnTo>
                    <a:pt x="2367" y="2935"/>
                  </a:lnTo>
                  <a:lnTo>
                    <a:pt x="2369" y="2935"/>
                  </a:lnTo>
                  <a:lnTo>
                    <a:pt x="2373" y="2936"/>
                  </a:lnTo>
                  <a:lnTo>
                    <a:pt x="2375" y="2937"/>
                  </a:lnTo>
                  <a:lnTo>
                    <a:pt x="2380" y="2944"/>
                  </a:lnTo>
                  <a:lnTo>
                    <a:pt x="2384" y="2950"/>
                  </a:lnTo>
                  <a:lnTo>
                    <a:pt x="2390" y="2958"/>
                  </a:lnTo>
                  <a:lnTo>
                    <a:pt x="2397" y="2966"/>
                  </a:lnTo>
                  <a:lnTo>
                    <a:pt x="2406" y="2975"/>
                  </a:lnTo>
                  <a:lnTo>
                    <a:pt x="2417" y="2982"/>
                  </a:lnTo>
                  <a:lnTo>
                    <a:pt x="2428" y="2992"/>
                  </a:lnTo>
                  <a:lnTo>
                    <a:pt x="2440" y="3003"/>
                  </a:lnTo>
                  <a:lnTo>
                    <a:pt x="2450" y="3013"/>
                  </a:lnTo>
                  <a:lnTo>
                    <a:pt x="2457" y="3022"/>
                  </a:lnTo>
                  <a:lnTo>
                    <a:pt x="2466" y="3030"/>
                  </a:lnTo>
                  <a:lnTo>
                    <a:pt x="2475" y="3042"/>
                  </a:lnTo>
                  <a:lnTo>
                    <a:pt x="2486" y="3054"/>
                  </a:lnTo>
                  <a:lnTo>
                    <a:pt x="2496" y="3066"/>
                  </a:lnTo>
                  <a:lnTo>
                    <a:pt x="2501" y="3074"/>
                  </a:lnTo>
                  <a:lnTo>
                    <a:pt x="2505" y="3079"/>
                  </a:lnTo>
                  <a:lnTo>
                    <a:pt x="2507" y="3080"/>
                  </a:lnTo>
                  <a:lnTo>
                    <a:pt x="2509" y="3079"/>
                  </a:lnTo>
                  <a:lnTo>
                    <a:pt x="2511" y="3075"/>
                  </a:lnTo>
                  <a:lnTo>
                    <a:pt x="2513" y="3069"/>
                  </a:lnTo>
                  <a:lnTo>
                    <a:pt x="2516" y="3060"/>
                  </a:lnTo>
                  <a:lnTo>
                    <a:pt x="2517" y="3054"/>
                  </a:lnTo>
                  <a:lnTo>
                    <a:pt x="2518" y="3049"/>
                  </a:lnTo>
                  <a:lnTo>
                    <a:pt x="2518" y="3042"/>
                  </a:lnTo>
                  <a:lnTo>
                    <a:pt x="2519" y="3035"/>
                  </a:lnTo>
                  <a:lnTo>
                    <a:pt x="2519" y="3029"/>
                  </a:lnTo>
                  <a:lnTo>
                    <a:pt x="2518" y="3012"/>
                  </a:lnTo>
                  <a:lnTo>
                    <a:pt x="2518" y="2998"/>
                  </a:lnTo>
                  <a:lnTo>
                    <a:pt x="2520" y="2988"/>
                  </a:lnTo>
                  <a:lnTo>
                    <a:pt x="2523" y="2980"/>
                  </a:lnTo>
                  <a:lnTo>
                    <a:pt x="2526" y="2972"/>
                  </a:lnTo>
                  <a:lnTo>
                    <a:pt x="2531" y="2963"/>
                  </a:lnTo>
                  <a:lnTo>
                    <a:pt x="2537" y="2956"/>
                  </a:lnTo>
                  <a:lnTo>
                    <a:pt x="2544" y="2950"/>
                  </a:lnTo>
                  <a:lnTo>
                    <a:pt x="2553" y="2944"/>
                  </a:lnTo>
                  <a:lnTo>
                    <a:pt x="2563" y="2940"/>
                  </a:lnTo>
                  <a:lnTo>
                    <a:pt x="2570" y="2936"/>
                  </a:lnTo>
                  <a:lnTo>
                    <a:pt x="2581" y="2934"/>
                  </a:lnTo>
                  <a:lnTo>
                    <a:pt x="2591" y="2930"/>
                  </a:lnTo>
                  <a:lnTo>
                    <a:pt x="2601" y="2928"/>
                  </a:lnTo>
                  <a:lnTo>
                    <a:pt x="2612" y="2927"/>
                  </a:lnTo>
                  <a:lnTo>
                    <a:pt x="2618" y="2925"/>
                  </a:lnTo>
                  <a:lnTo>
                    <a:pt x="2620" y="2927"/>
                  </a:lnTo>
                  <a:lnTo>
                    <a:pt x="2622" y="2927"/>
                  </a:lnTo>
                  <a:lnTo>
                    <a:pt x="2622" y="2928"/>
                  </a:lnTo>
                  <a:lnTo>
                    <a:pt x="2620" y="2930"/>
                  </a:lnTo>
                  <a:lnTo>
                    <a:pt x="2619" y="2933"/>
                  </a:lnTo>
                  <a:lnTo>
                    <a:pt x="2617" y="2940"/>
                  </a:lnTo>
                  <a:lnTo>
                    <a:pt x="2617" y="2950"/>
                  </a:lnTo>
                  <a:lnTo>
                    <a:pt x="2617" y="2963"/>
                  </a:lnTo>
                  <a:lnTo>
                    <a:pt x="2617" y="2974"/>
                  </a:lnTo>
                  <a:lnTo>
                    <a:pt x="2617" y="2980"/>
                  </a:lnTo>
                  <a:lnTo>
                    <a:pt x="2617" y="2982"/>
                  </a:lnTo>
                  <a:lnTo>
                    <a:pt x="2618" y="2984"/>
                  </a:lnTo>
                  <a:lnTo>
                    <a:pt x="2619" y="2984"/>
                  </a:lnTo>
                  <a:lnTo>
                    <a:pt x="2622" y="2984"/>
                  </a:lnTo>
                  <a:lnTo>
                    <a:pt x="2626" y="2985"/>
                  </a:lnTo>
                  <a:lnTo>
                    <a:pt x="2632" y="2986"/>
                  </a:lnTo>
                  <a:lnTo>
                    <a:pt x="2641" y="2990"/>
                  </a:lnTo>
                  <a:lnTo>
                    <a:pt x="2645" y="2993"/>
                  </a:lnTo>
                  <a:lnTo>
                    <a:pt x="2648" y="2994"/>
                  </a:lnTo>
                  <a:lnTo>
                    <a:pt x="2649" y="2994"/>
                  </a:lnTo>
                  <a:lnTo>
                    <a:pt x="2651" y="2994"/>
                  </a:lnTo>
                  <a:lnTo>
                    <a:pt x="2654" y="2993"/>
                  </a:lnTo>
                  <a:lnTo>
                    <a:pt x="2668" y="2985"/>
                  </a:lnTo>
                  <a:lnTo>
                    <a:pt x="2685" y="2972"/>
                  </a:lnTo>
                  <a:lnTo>
                    <a:pt x="2701" y="2961"/>
                  </a:lnTo>
                  <a:lnTo>
                    <a:pt x="2718" y="2953"/>
                  </a:lnTo>
                  <a:lnTo>
                    <a:pt x="2724" y="2947"/>
                  </a:lnTo>
                  <a:lnTo>
                    <a:pt x="2728" y="2941"/>
                  </a:lnTo>
                  <a:lnTo>
                    <a:pt x="2731" y="2937"/>
                  </a:lnTo>
                  <a:lnTo>
                    <a:pt x="2734" y="2935"/>
                  </a:lnTo>
                  <a:lnTo>
                    <a:pt x="2738" y="2933"/>
                  </a:lnTo>
                  <a:lnTo>
                    <a:pt x="2744" y="2931"/>
                  </a:lnTo>
                  <a:lnTo>
                    <a:pt x="2750" y="2935"/>
                  </a:lnTo>
                  <a:lnTo>
                    <a:pt x="2767" y="2941"/>
                  </a:lnTo>
                  <a:lnTo>
                    <a:pt x="2781" y="2942"/>
                  </a:lnTo>
                  <a:lnTo>
                    <a:pt x="2790" y="2941"/>
                  </a:lnTo>
                  <a:lnTo>
                    <a:pt x="2797" y="2937"/>
                  </a:lnTo>
                  <a:lnTo>
                    <a:pt x="2805" y="2934"/>
                  </a:lnTo>
                  <a:lnTo>
                    <a:pt x="2818" y="2922"/>
                  </a:lnTo>
                  <a:lnTo>
                    <a:pt x="2833" y="2910"/>
                  </a:lnTo>
                  <a:lnTo>
                    <a:pt x="2838" y="2906"/>
                  </a:lnTo>
                  <a:lnTo>
                    <a:pt x="2843" y="2905"/>
                  </a:lnTo>
                  <a:lnTo>
                    <a:pt x="2847" y="2904"/>
                  </a:lnTo>
                  <a:lnTo>
                    <a:pt x="2851" y="2904"/>
                  </a:lnTo>
                  <a:lnTo>
                    <a:pt x="2853" y="2904"/>
                  </a:lnTo>
                  <a:lnTo>
                    <a:pt x="2856" y="2904"/>
                  </a:lnTo>
                  <a:lnTo>
                    <a:pt x="2857" y="2902"/>
                  </a:lnTo>
                  <a:lnTo>
                    <a:pt x="2858" y="2898"/>
                  </a:lnTo>
                  <a:lnTo>
                    <a:pt x="2858" y="2892"/>
                  </a:lnTo>
                  <a:lnTo>
                    <a:pt x="2858" y="2886"/>
                  </a:lnTo>
                  <a:lnTo>
                    <a:pt x="2857" y="2881"/>
                  </a:lnTo>
                  <a:lnTo>
                    <a:pt x="2856" y="2877"/>
                  </a:lnTo>
                  <a:lnTo>
                    <a:pt x="2852" y="2868"/>
                  </a:lnTo>
                  <a:lnTo>
                    <a:pt x="2847" y="2860"/>
                  </a:lnTo>
                  <a:lnTo>
                    <a:pt x="2845" y="2854"/>
                  </a:lnTo>
                  <a:lnTo>
                    <a:pt x="2843" y="2848"/>
                  </a:lnTo>
                  <a:lnTo>
                    <a:pt x="2843" y="2843"/>
                  </a:lnTo>
                  <a:lnTo>
                    <a:pt x="2843" y="2839"/>
                  </a:lnTo>
                  <a:lnTo>
                    <a:pt x="2843" y="2835"/>
                  </a:lnTo>
                  <a:lnTo>
                    <a:pt x="2844" y="2833"/>
                  </a:lnTo>
                  <a:lnTo>
                    <a:pt x="2845" y="2829"/>
                  </a:lnTo>
                  <a:lnTo>
                    <a:pt x="2847" y="2827"/>
                  </a:lnTo>
                  <a:lnTo>
                    <a:pt x="2855" y="2822"/>
                  </a:lnTo>
                  <a:lnTo>
                    <a:pt x="2865" y="2817"/>
                  </a:lnTo>
                  <a:lnTo>
                    <a:pt x="2874" y="2813"/>
                  </a:lnTo>
                  <a:lnTo>
                    <a:pt x="2881" y="2807"/>
                  </a:lnTo>
                  <a:lnTo>
                    <a:pt x="2889" y="2808"/>
                  </a:lnTo>
                  <a:lnTo>
                    <a:pt x="2896" y="2809"/>
                  </a:lnTo>
                  <a:lnTo>
                    <a:pt x="2903" y="2805"/>
                  </a:lnTo>
                  <a:lnTo>
                    <a:pt x="2912" y="2801"/>
                  </a:lnTo>
                  <a:lnTo>
                    <a:pt x="2920" y="2795"/>
                  </a:lnTo>
                  <a:lnTo>
                    <a:pt x="2926" y="2790"/>
                  </a:lnTo>
                  <a:lnTo>
                    <a:pt x="2931" y="2785"/>
                  </a:lnTo>
                  <a:lnTo>
                    <a:pt x="2938" y="2779"/>
                  </a:lnTo>
                  <a:lnTo>
                    <a:pt x="2945" y="2774"/>
                  </a:lnTo>
                  <a:lnTo>
                    <a:pt x="2953" y="2771"/>
                  </a:lnTo>
                  <a:lnTo>
                    <a:pt x="2972" y="2770"/>
                  </a:lnTo>
                  <a:lnTo>
                    <a:pt x="2983" y="2769"/>
                  </a:lnTo>
                  <a:lnTo>
                    <a:pt x="2988" y="2766"/>
                  </a:lnTo>
                  <a:lnTo>
                    <a:pt x="2994" y="2764"/>
                  </a:lnTo>
                  <a:lnTo>
                    <a:pt x="2997" y="2764"/>
                  </a:lnTo>
                  <a:lnTo>
                    <a:pt x="3002" y="2764"/>
                  </a:lnTo>
                  <a:lnTo>
                    <a:pt x="3007" y="2766"/>
                  </a:lnTo>
                  <a:lnTo>
                    <a:pt x="3011" y="2767"/>
                  </a:lnTo>
                  <a:lnTo>
                    <a:pt x="3014" y="2767"/>
                  </a:lnTo>
                  <a:lnTo>
                    <a:pt x="3015" y="2766"/>
                  </a:lnTo>
                  <a:lnTo>
                    <a:pt x="3017" y="2765"/>
                  </a:lnTo>
                  <a:lnTo>
                    <a:pt x="3019" y="2761"/>
                  </a:lnTo>
                  <a:lnTo>
                    <a:pt x="3021" y="2757"/>
                  </a:lnTo>
                  <a:lnTo>
                    <a:pt x="3024" y="2751"/>
                  </a:lnTo>
                  <a:lnTo>
                    <a:pt x="3029" y="2746"/>
                  </a:lnTo>
                  <a:lnTo>
                    <a:pt x="3034" y="2741"/>
                  </a:lnTo>
                  <a:lnTo>
                    <a:pt x="3042" y="2734"/>
                  </a:lnTo>
                  <a:lnTo>
                    <a:pt x="3051" y="2728"/>
                  </a:lnTo>
                  <a:lnTo>
                    <a:pt x="3052" y="2727"/>
                  </a:lnTo>
                  <a:lnTo>
                    <a:pt x="3054" y="2728"/>
                  </a:lnTo>
                  <a:lnTo>
                    <a:pt x="3055" y="2729"/>
                  </a:lnTo>
                  <a:lnTo>
                    <a:pt x="3058" y="2730"/>
                  </a:lnTo>
                  <a:lnTo>
                    <a:pt x="3061" y="2736"/>
                  </a:lnTo>
                  <a:lnTo>
                    <a:pt x="3066" y="2744"/>
                  </a:lnTo>
                  <a:lnTo>
                    <a:pt x="3074" y="2755"/>
                  </a:lnTo>
                  <a:lnTo>
                    <a:pt x="3084" y="2765"/>
                  </a:lnTo>
                  <a:lnTo>
                    <a:pt x="3086" y="2767"/>
                  </a:lnTo>
                  <a:lnTo>
                    <a:pt x="3088" y="2767"/>
                  </a:lnTo>
                  <a:lnTo>
                    <a:pt x="3089" y="2766"/>
                  </a:lnTo>
                  <a:lnTo>
                    <a:pt x="3090" y="2765"/>
                  </a:lnTo>
                  <a:lnTo>
                    <a:pt x="3091" y="2764"/>
                  </a:lnTo>
                  <a:lnTo>
                    <a:pt x="3093" y="2763"/>
                  </a:lnTo>
                  <a:lnTo>
                    <a:pt x="3095" y="2761"/>
                  </a:lnTo>
                  <a:lnTo>
                    <a:pt x="3098" y="2763"/>
                  </a:lnTo>
                  <a:lnTo>
                    <a:pt x="3101" y="2771"/>
                  </a:lnTo>
                  <a:lnTo>
                    <a:pt x="3103" y="2783"/>
                  </a:lnTo>
                  <a:lnTo>
                    <a:pt x="3109" y="2790"/>
                  </a:lnTo>
                  <a:lnTo>
                    <a:pt x="3115" y="2795"/>
                  </a:lnTo>
                  <a:lnTo>
                    <a:pt x="3121" y="2799"/>
                  </a:lnTo>
                  <a:lnTo>
                    <a:pt x="3126" y="2801"/>
                  </a:lnTo>
                  <a:lnTo>
                    <a:pt x="3128" y="2802"/>
                  </a:lnTo>
                  <a:lnTo>
                    <a:pt x="3130" y="2801"/>
                  </a:lnTo>
                  <a:lnTo>
                    <a:pt x="3131" y="2799"/>
                  </a:lnTo>
                  <a:lnTo>
                    <a:pt x="3134" y="2797"/>
                  </a:lnTo>
                  <a:lnTo>
                    <a:pt x="3137" y="2790"/>
                  </a:lnTo>
                  <a:lnTo>
                    <a:pt x="3142" y="2784"/>
                  </a:lnTo>
                  <a:lnTo>
                    <a:pt x="3155" y="2767"/>
                  </a:lnTo>
                  <a:lnTo>
                    <a:pt x="3165" y="2755"/>
                  </a:lnTo>
                  <a:lnTo>
                    <a:pt x="3168" y="2752"/>
                  </a:lnTo>
                  <a:lnTo>
                    <a:pt x="3172" y="2748"/>
                  </a:lnTo>
                  <a:lnTo>
                    <a:pt x="3175" y="2747"/>
                  </a:lnTo>
                  <a:lnTo>
                    <a:pt x="3179" y="2745"/>
                  </a:lnTo>
                  <a:lnTo>
                    <a:pt x="3187" y="2744"/>
                  </a:lnTo>
                  <a:lnTo>
                    <a:pt x="3194" y="2742"/>
                  </a:lnTo>
                  <a:lnTo>
                    <a:pt x="3198" y="2742"/>
                  </a:lnTo>
                  <a:lnTo>
                    <a:pt x="3200" y="2742"/>
                  </a:lnTo>
                  <a:lnTo>
                    <a:pt x="3203" y="2741"/>
                  </a:lnTo>
                  <a:lnTo>
                    <a:pt x="3204" y="2739"/>
                  </a:lnTo>
                  <a:lnTo>
                    <a:pt x="3204" y="2735"/>
                  </a:lnTo>
                  <a:lnTo>
                    <a:pt x="3200" y="2727"/>
                  </a:lnTo>
                  <a:lnTo>
                    <a:pt x="3198" y="2723"/>
                  </a:lnTo>
                  <a:lnTo>
                    <a:pt x="3197" y="2720"/>
                  </a:lnTo>
                  <a:lnTo>
                    <a:pt x="3197" y="2716"/>
                  </a:lnTo>
                  <a:lnTo>
                    <a:pt x="3198" y="2714"/>
                  </a:lnTo>
                  <a:lnTo>
                    <a:pt x="3199" y="2710"/>
                  </a:lnTo>
                  <a:lnTo>
                    <a:pt x="3203" y="2709"/>
                  </a:lnTo>
                  <a:lnTo>
                    <a:pt x="3206" y="2707"/>
                  </a:lnTo>
                  <a:lnTo>
                    <a:pt x="3212" y="2706"/>
                  </a:lnTo>
                  <a:lnTo>
                    <a:pt x="3225" y="2703"/>
                  </a:lnTo>
                  <a:lnTo>
                    <a:pt x="3238" y="2700"/>
                  </a:lnTo>
                  <a:lnTo>
                    <a:pt x="3246" y="2697"/>
                  </a:lnTo>
                  <a:lnTo>
                    <a:pt x="3250" y="2692"/>
                  </a:lnTo>
                  <a:lnTo>
                    <a:pt x="3255" y="2689"/>
                  </a:lnTo>
                  <a:lnTo>
                    <a:pt x="3259" y="2683"/>
                  </a:lnTo>
                  <a:lnTo>
                    <a:pt x="3261" y="2677"/>
                  </a:lnTo>
                  <a:lnTo>
                    <a:pt x="3263" y="2673"/>
                  </a:lnTo>
                  <a:lnTo>
                    <a:pt x="3266" y="2670"/>
                  </a:lnTo>
                  <a:lnTo>
                    <a:pt x="3269" y="2667"/>
                  </a:lnTo>
                  <a:lnTo>
                    <a:pt x="3273" y="2665"/>
                  </a:lnTo>
                  <a:lnTo>
                    <a:pt x="3277" y="2665"/>
                  </a:lnTo>
                  <a:lnTo>
                    <a:pt x="3281" y="2665"/>
                  </a:lnTo>
                  <a:lnTo>
                    <a:pt x="3287" y="2667"/>
                  </a:lnTo>
                  <a:lnTo>
                    <a:pt x="3300" y="2671"/>
                  </a:lnTo>
                  <a:lnTo>
                    <a:pt x="3312" y="2675"/>
                  </a:lnTo>
                  <a:lnTo>
                    <a:pt x="3318" y="2676"/>
                  </a:lnTo>
                  <a:lnTo>
                    <a:pt x="3322" y="2678"/>
                  </a:lnTo>
                  <a:lnTo>
                    <a:pt x="3325" y="2682"/>
                  </a:lnTo>
                  <a:lnTo>
                    <a:pt x="3326" y="2684"/>
                  </a:lnTo>
                  <a:lnTo>
                    <a:pt x="3329" y="2691"/>
                  </a:lnTo>
                  <a:lnTo>
                    <a:pt x="3332" y="2695"/>
                  </a:lnTo>
                  <a:lnTo>
                    <a:pt x="3335" y="2696"/>
                  </a:lnTo>
                  <a:lnTo>
                    <a:pt x="3337" y="2696"/>
                  </a:lnTo>
                  <a:lnTo>
                    <a:pt x="3341" y="2695"/>
                  </a:lnTo>
                  <a:lnTo>
                    <a:pt x="3345" y="2691"/>
                  </a:lnTo>
                  <a:lnTo>
                    <a:pt x="3357" y="2685"/>
                  </a:lnTo>
                  <a:lnTo>
                    <a:pt x="3367" y="2679"/>
                  </a:lnTo>
                  <a:lnTo>
                    <a:pt x="3372" y="2677"/>
                  </a:lnTo>
                  <a:lnTo>
                    <a:pt x="3376" y="2673"/>
                  </a:lnTo>
                  <a:lnTo>
                    <a:pt x="3380" y="2670"/>
                  </a:lnTo>
                  <a:lnTo>
                    <a:pt x="3382" y="2664"/>
                  </a:lnTo>
                  <a:lnTo>
                    <a:pt x="3386" y="2650"/>
                  </a:lnTo>
                  <a:lnTo>
                    <a:pt x="3389" y="2632"/>
                  </a:lnTo>
                  <a:lnTo>
                    <a:pt x="3392" y="2613"/>
                  </a:lnTo>
                  <a:lnTo>
                    <a:pt x="3394" y="2595"/>
                  </a:lnTo>
                  <a:lnTo>
                    <a:pt x="3397" y="2580"/>
                  </a:lnTo>
                  <a:lnTo>
                    <a:pt x="3398" y="2565"/>
                  </a:lnTo>
                  <a:lnTo>
                    <a:pt x="3399" y="2559"/>
                  </a:lnTo>
                  <a:lnTo>
                    <a:pt x="3400" y="2553"/>
                  </a:lnTo>
                  <a:lnTo>
                    <a:pt x="3403" y="2549"/>
                  </a:lnTo>
                  <a:lnTo>
                    <a:pt x="3405" y="2544"/>
                  </a:lnTo>
                  <a:lnTo>
                    <a:pt x="3411" y="2537"/>
                  </a:lnTo>
                  <a:lnTo>
                    <a:pt x="3416" y="2528"/>
                  </a:lnTo>
                  <a:lnTo>
                    <a:pt x="3416" y="2525"/>
                  </a:lnTo>
                  <a:lnTo>
                    <a:pt x="3417" y="2520"/>
                  </a:lnTo>
                  <a:lnTo>
                    <a:pt x="3416" y="2514"/>
                  </a:lnTo>
                  <a:lnTo>
                    <a:pt x="3414" y="2508"/>
                  </a:lnTo>
                  <a:lnTo>
                    <a:pt x="3412" y="2501"/>
                  </a:lnTo>
                  <a:lnTo>
                    <a:pt x="3411" y="2494"/>
                  </a:lnTo>
                  <a:lnTo>
                    <a:pt x="3407" y="2488"/>
                  </a:lnTo>
                  <a:lnTo>
                    <a:pt x="3404" y="2483"/>
                  </a:lnTo>
                  <a:lnTo>
                    <a:pt x="3395" y="2471"/>
                  </a:lnTo>
                  <a:lnTo>
                    <a:pt x="3387" y="2458"/>
                  </a:lnTo>
                  <a:lnTo>
                    <a:pt x="3382" y="2450"/>
                  </a:lnTo>
                  <a:lnTo>
                    <a:pt x="3374" y="2436"/>
                  </a:lnTo>
                  <a:lnTo>
                    <a:pt x="3369" y="2427"/>
                  </a:lnTo>
                  <a:lnTo>
                    <a:pt x="3362" y="2417"/>
                  </a:lnTo>
                  <a:lnTo>
                    <a:pt x="3360" y="2413"/>
                  </a:lnTo>
                  <a:lnTo>
                    <a:pt x="3356" y="2411"/>
                  </a:lnTo>
                  <a:lnTo>
                    <a:pt x="3351" y="2410"/>
                  </a:lnTo>
                  <a:lnTo>
                    <a:pt x="3347" y="2410"/>
                  </a:lnTo>
                  <a:lnTo>
                    <a:pt x="3336" y="2410"/>
                  </a:lnTo>
                  <a:lnTo>
                    <a:pt x="3323" y="2412"/>
                  </a:lnTo>
                  <a:lnTo>
                    <a:pt x="3317" y="2412"/>
                  </a:lnTo>
                  <a:lnTo>
                    <a:pt x="3312" y="2414"/>
                  </a:lnTo>
                  <a:lnTo>
                    <a:pt x="3309" y="2416"/>
                  </a:lnTo>
                  <a:lnTo>
                    <a:pt x="3305" y="2419"/>
                  </a:lnTo>
                  <a:lnTo>
                    <a:pt x="3303" y="2421"/>
                  </a:lnTo>
                  <a:lnTo>
                    <a:pt x="3301" y="2425"/>
                  </a:lnTo>
                  <a:lnTo>
                    <a:pt x="3300" y="2430"/>
                  </a:lnTo>
                  <a:lnTo>
                    <a:pt x="3300" y="2436"/>
                  </a:lnTo>
                  <a:lnTo>
                    <a:pt x="3300" y="2438"/>
                  </a:lnTo>
                  <a:lnTo>
                    <a:pt x="3299" y="2440"/>
                  </a:lnTo>
                  <a:lnTo>
                    <a:pt x="3298" y="2443"/>
                  </a:lnTo>
                  <a:lnTo>
                    <a:pt x="3296" y="2445"/>
                  </a:lnTo>
                  <a:lnTo>
                    <a:pt x="3290" y="2449"/>
                  </a:lnTo>
                  <a:lnTo>
                    <a:pt x="3282" y="2451"/>
                  </a:lnTo>
                  <a:lnTo>
                    <a:pt x="3275" y="2452"/>
                  </a:lnTo>
                  <a:lnTo>
                    <a:pt x="3268" y="2452"/>
                  </a:lnTo>
                  <a:lnTo>
                    <a:pt x="3265" y="2451"/>
                  </a:lnTo>
                  <a:lnTo>
                    <a:pt x="3262" y="2450"/>
                  </a:lnTo>
                  <a:lnTo>
                    <a:pt x="3261" y="2448"/>
                  </a:lnTo>
                  <a:lnTo>
                    <a:pt x="3260" y="2445"/>
                  </a:lnTo>
                  <a:lnTo>
                    <a:pt x="3255" y="2436"/>
                  </a:lnTo>
                  <a:lnTo>
                    <a:pt x="3252" y="2430"/>
                  </a:lnTo>
                  <a:lnTo>
                    <a:pt x="3248" y="2427"/>
                  </a:lnTo>
                  <a:lnTo>
                    <a:pt x="3244" y="2426"/>
                  </a:lnTo>
                  <a:lnTo>
                    <a:pt x="3240" y="2426"/>
                  </a:lnTo>
                  <a:lnTo>
                    <a:pt x="3235" y="2429"/>
                  </a:lnTo>
                  <a:lnTo>
                    <a:pt x="3224" y="2431"/>
                  </a:lnTo>
                  <a:lnTo>
                    <a:pt x="3215" y="2431"/>
                  </a:lnTo>
                  <a:lnTo>
                    <a:pt x="3210" y="2430"/>
                  </a:lnTo>
                  <a:lnTo>
                    <a:pt x="3206" y="2429"/>
                  </a:lnTo>
                  <a:lnTo>
                    <a:pt x="3204" y="2425"/>
                  </a:lnTo>
                  <a:lnTo>
                    <a:pt x="3202" y="2420"/>
                  </a:lnTo>
                  <a:lnTo>
                    <a:pt x="3199" y="2414"/>
                  </a:lnTo>
                  <a:lnTo>
                    <a:pt x="3197" y="2411"/>
                  </a:lnTo>
                  <a:lnTo>
                    <a:pt x="3194" y="2408"/>
                  </a:lnTo>
                  <a:lnTo>
                    <a:pt x="3193" y="2407"/>
                  </a:lnTo>
                  <a:lnTo>
                    <a:pt x="3187" y="2405"/>
                  </a:lnTo>
                  <a:lnTo>
                    <a:pt x="3181" y="2404"/>
                  </a:lnTo>
                  <a:lnTo>
                    <a:pt x="3175" y="2401"/>
                  </a:lnTo>
                  <a:lnTo>
                    <a:pt x="3170" y="2399"/>
                  </a:lnTo>
                  <a:lnTo>
                    <a:pt x="3167" y="2399"/>
                  </a:lnTo>
                  <a:lnTo>
                    <a:pt x="3165" y="2399"/>
                  </a:lnTo>
                  <a:lnTo>
                    <a:pt x="3162" y="2400"/>
                  </a:lnTo>
                  <a:lnTo>
                    <a:pt x="3160" y="2402"/>
                  </a:lnTo>
                  <a:lnTo>
                    <a:pt x="3158" y="2408"/>
                  </a:lnTo>
                  <a:lnTo>
                    <a:pt x="3156" y="2416"/>
                  </a:lnTo>
                  <a:lnTo>
                    <a:pt x="3156" y="2423"/>
                  </a:lnTo>
                  <a:lnTo>
                    <a:pt x="3158" y="2427"/>
                  </a:lnTo>
                  <a:lnTo>
                    <a:pt x="3158" y="2437"/>
                  </a:lnTo>
                  <a:lnTo>
                    <a:pt x="3158" y="2443"/>
                  </a:lnTo>
                  <a:lnTo>
                    <a:pt x="3156" y="2444"/>
                  </a:lnTo>
                  <a:lnTo>
                    <a:pt x="3154" y="2445"/>
                  </a:lnTo>
                  <a:lnTo>
                    <a:pt x="3151" y="2446"/>
                  </a:lnTo>
                  <a:lnTo>
                    <a:pt x="3146" y="2448"/>
                  </a:lnTo>
                  <a:lnTo>
                    <a:pt x="3137" y="2448"/>
                  </a:lnTo>
                  <a:lnTo>
                    <a:pt x="3128" y="2448"/>
                  </a:lnTo>
                  <a:lnTo>
                    <a:pt x="3123" y="2446"/>
                  </a:lnTo>
                  <a:lnTo>
                    <a:pt x="3120" y="2445"/>
                  </a:lnTo>
                  <a:lnTo>
                    <a:pt x="3115" y="2442"/>
                  </a:lnTo>
                  <a:lnTo>
                    <a:pt x="3112" y="2438"/>
                  </a:lnTo>
                  <a:lnTo>
                    <a:pt x="3104" y="2426"/>
                  </a:lnTo>
                  <a:lnTo>
                    <a:pt x="3099" y="2417"/>
                  </a:lnTo>
                  <a:lnTo>
                    <a:pt x="3096" y="2413"/>
                  </a:lnTo>
                  <a:lnTo>
                    <a:pt x="3093" y="2411"/>
                  </a:lnTo>
                  <a:lnTo>
                    <a:pt x="3090" y="2408"/>
                  </a:lnTo>
                  <a:lnTo>
                    <a:pt x="3086" y="2407"/>
                  </a:lnTo>
                  <a:lnTo>
                    <a:pt x="3082" y="2408"/>
                  </a:lnTo>
                  <a:lnTo>
                    <a:pt x="3079" y="2410"/>
                  </a:lnTo>
                  <a:lnTo>
                    <a:pt x="3076" y="2412"/>
                  </a:lnTo>
                  <a:lnTo>
                    <a:pt x="3073" y="2414"/>
                  </a:lnTo>
                  <a:lnTo>
                    <a:pt x="3070" y="2417"/>
                  </a:lnTo>
                  <a:lnTo>
                    <a:pt x="3065" y="2419"/>
                  </a:lnTo>
                  <a:lnTo>
                    <a:pt x="3060" y="2418"/>
                  </a:lnTo>
                  <a:lnTo>
                    <a:pt x="3053" y="2417"/>
                  </a:lnTo>
                  <a:lnTo>
                    <a:pt x="3038" y="2410"/>
                  </a:lnTo>
                  <a:lnTo>
                    <a:pt x="3024" y="2401"/>
                  </a:lnTo>
                  <a:lnTo>
                    <a:pt x="3020" y="2398"/>
                  </a:lnTo>
                  <a:lnTo>
                    <a:pt x="3017" y="2393"/>
                  </a:lnTo>
                  <a:lnTo>
                    <a:pt x="3016" y="2392"/>
                  </a:lnTo>
                  <a:lnTo>
                    <a:pt x="3016" y="2389"/>
                  </a:lnTo>
                  <a:lnTo>
                    <a:pt x="3017" y="2387"/>
                  </a:lnTo>
                  <a:lnTo>
                    <a:pt x="3019" y="2386"/>
                  </a:lnTo>
                  <a:lnTo>
                    <a:pt x="3027" y="2379"/>
                  </a:lnTo>
                  <a:lnTo>
                    <a:pt x="3036" y="2375"/>
                  </a:lnTo>
                  <a:lnTo>
                    <a:pt x="3041" y="2373"/>
                  </a:lnTo>
                  <a:lnTo>
                    <a:pt x="3045" y="2369"/>
                  </a:lnTo>
                  <a:lnTo>
                    <a:pt x="3046" y="2367"/>
                  </a:lnTo>
                  <a:lnTo>
                    <a:pt x="3047" y="2362"/>
                  </a:lnTo>
                  <a:lnTo>
                    <a:pt x="3039" y="2350"/>
                  </a:lnTo>
                  <a:lnTo>
                    <a:pt x="3027" y="2335"/>
                  </a:lnTo>
                  <a:lnTo>
                    <a:pt x="3024" y="2323"/>
                  </a:lnTo>
                  <a:lnTo>
                    <a:pt x="3024" y="2311"/>
                  </a:lnTo>
                  <a:lnTo>
                    <a:pt x="3024" y="2306"/>
                  </a:lnTo>
                  <a:lnTo>
                    <a:pt x="3024" y="2301"/>
                  </a:lnTo>
                  <a:lnTo>
                    <a:pt x="3022" y="2297"/>
                  </a:lnTo>
                  <a:lnTo>
                    <a:pt x="3020" y="2292"/>
                  </a:lnTo>
                  <a:lnTo>
                    <a:pt x="3009" y="2281"/>
                  </a:lnTo>
                  <a:lnTo>
                    <a:pt x="2997" y="2272"/>
                  </a:lnTo>
                  <a:lnTo>
                    <a:pt x="2985" y="2263"/>
                  </a:lnTo>
                  <a:lnTo>
                    <a:pt x="2976" y="2259"/>
                  </a:lnTo>
                  <a:lnTo>
                    <a:pt x="2969" y="2257"/>
                  </a:lnTo>
                  <a:lnTo>
                    <a:pt x="2964" y="2257"/>
                  </a:lnTo>
                  <a:lnTo>
                    <a:pt x="2958" y="2261"/>
                  </a:lnTo>
                  <a:lnTo>
                    <a:pt x="2953" y="2265"/>
                  </a:lnTo>
                  <a:lnTo>
                    <a:pt x="2951" y="2266"/>
                  </a:lnTo>
                  <a:lnTo>
                    <a:pt x="2947" y="2267"/>
                  </a:lnTo>
                  <a:lnTo>
                    <a:pt x="2944" y="2268"/>
                  </a:lnTo>
                  <a:lnTo>
                    <a:pt x="2939" y="2268"/>
                  </a:lnTo>
                  <a:lnTo>
                    <a:pt x="2928" y="2266"/>
                  </a:lnTo>
                  <a:lnTo>
                    <a:pt x="2915" y="2261"/>
                  </a:lnTo>
                  <a:lnTo>
                    <a:pt x="2902" y="2255"/>
                  </a:lnTo>
                  <a:lnTo>
                    <a:pt x="2888" y="2249"/>
                  </a:lnTo>
                  <a:lnTo>
                    <a:pt x="2874" y="2243"/>
                  </a:lnTo>
                  <a:lnTo>
                    <a:pt x="2863" y="2241"/>
                  </a:lnTo>
                  <a:lnTo>
                    <a:pt x="2857" y="2241"/>
                  </a:lnTo>
                  <a:lnTo>
                    <a:pt x="2852" y="2243"/>
                  </a:lnTo>
                  <a:lnTo>
                    <a:pt x="2847" y="2246"/>
                  </a:lnTo>
                  <a:lnTo>
                    <a:pt x="2843" y="2250"/>
                  </a:lnTo>
                  <a:lnTo>
                    <a:pt x="2839" y="2255"/>
                  </a:lnTo>
                  <a:lnTo>
                    <a:pt x="2837" y="2260"/>
                  </a:lnTo>
                  <a:lnTo>
                    <a:pt x="2835" y="2266"/>
                  </a:lnTo>
                  <a:lnTo>
                    <a:pt x="2835" y="2271"/>
                  </a:lnTo>
                  <a:lnTo>
                    <a:pt x="2838" y="2281"/>
                  </a:lnTo>
                  <a:lnTo>
                    <a:pt x="2839" y="2288"/>
                  </a:lnTo>
                  <a:lnTo>
                    <a:pt x="2839" y="2291"/>
                  </a:lnTo>
                  <a:lnTo>
                    <a:pt x="2838" y="2293"/>
                  </a:lnTo>
                  <a:lnTo>
                    <a:pt x="2835" y="2294"/>
                  </a:lnTo>
                  <a:lnTo>
                    <a:pt x="2832" y="2294"/>
                  </a:lnTo>
                  <a:lnTo>
                    <a:pt x="2828" y="2294"/>
                  </a:lnTo>
                  <a:lnTo>
                    <a:pt x="2824" y="2294"/>
                  </a:lnTo>
                  <a:lnTo>
                    <a:pt x="2819" y="2292"/>
                  </a:lnTo>
                  <a:lnTo>
                    <a:pt x="2814" y="2288"/>
                  </a:lnTo>
                  <a:lnTo>
                    <a:pt x="2808" y="2282"/>
                  </a:lnTo>
                  <a:lnTo>
                    <a:pt x="2801" y="2274"/>
                  </a:lnTo>
                  <a:lnTo>
                    <a:pt x="2794" y="2263"/>
                  </a:lnTo>
                  <a:lnTo>
                    <a:pt x="2788" y="2253"/>
                  </a:lnTo>
                  <a:lnTo>
                    <a:pt x="2782" y="2243"/>
                  </a:lnTo>
                  <a:lnTo>
                    <a:pt x="2777" y="2236"/>
                  </a:lnTo>
                  <a:lnTo>
                    <a:pt x="2775" y="2222"/>
                  </a:lnTo>
                  <a:lnTo>
                    <a:pt x="2771" y="2203"/>
                  </a:lnTo>
                  <a:lnTo>
                    <a:pt x="2767" y="2192"/>
                  </a:lnTo>
                  <a:lnTo>
                    <a:pt x="2763" y="2181"/>
                  </a:lnTo>
                  <a:lnTo>
                    <a:pt x="2759" y="2171"/>
                  </a:lnTo>
                  <a:lnTo>
                    <a:pt x="2758" y="2159"/>
                  </a:lnTo>
                  <a:lnTo>
                    <a:pt x="2757" y="2147"/>
                  </a:lnTo>
                  <a:lnTo>
                    <a:pt x="2757" y="2137"/>
                  </a:lnTo>
                  <a:lnTo>
                    <a:pt x="2758" y="2134"/>
                  </a:lnTo>
                  <a:lnTo>
                    <a:pt x="2761" y="2130"/>
                  </a:lnTo>
                  <a:lnTo>
                    <a:pt x="2763" y="2129"/>
                  </a:lnTo>
                  <a:lnTo>
                    <a:pt x="2767" y="2127"/>
                  </a:lnTo>
                  <a:lnTo>
                    <a:pt x="2771" y="2127"/>
                  </a:lnTo>
                  <a:lnTo>
                    <a:pt x="2774" y="2126"/>
                  </a:lnTo>
                  <a:lnTo>
                    <a:pt x="2776" y="2124"/>
                  </a:lnTo>
                  <a:lnTo>
                    <a:pt x="2777" y="2122"/>
                  </a:lnTo>
                  <a:lnTo>
                    <a:pt x="2777" y="2115"/>
                  </a:lnTo>
                  <a:lnTo>
                    <a:pt x="2777" y="2104"/>
                  </a:lnTo>
                  <a:lnTo>
                    <a:pt x="2778" y="2099"/>
                  </a:lnTo>
                  <a:lnTo>
                    <a:pt x="2778" y="2095"/>
                  </a:lnTo>
                  <a:lnTo>
                    <a:pt x="2780" y="2089"/>
                  </a:lnTo>
                  <a:lnTo>
                    <a:pt x="2782" y="2083"/>
                  </a:lnTo>
                  <a:lnTo>
                    <a:pt x="2786" y="2072"/>
                  </a:lnTo>
                  <a:lnTo>
                    <a:pt x="2790" y="2063"/>
                  </a:lnTo>
                  <a:lnTo>
                    <a:pt x="2794" y="2057"/>
                  </a:lnTo>
                  <a:lnTo>
                    <a:pt x="2797" y="2052"/>
                  </a:lnTo>
                  <a:lnTo>
                    <a:pt x="2801" y="2047"/>
                  </a:lnTo>
                  <a:lnTo>
                    <a:pt x="2808" y="2038"/>
                  </a:lnTo>
                  <a:lnTo>
                    <a:pt x="2821" y="2023"/>
                  </a:lnTo>
                  <a:lnTo>
                    <a:pt x="2833" y="2009"/>
                  </a:lnTo>
                  <a:lnTo>
                    <a:pt x="2837" y="2003"/>
                  </a:lnTo>
                  <a:lnTo>
                    <a:pt x="2840" y="1998"/>
                  </a:lnTo>
                  <a:lnTo>
                    <a:pt x="2840" y="1995"/>
                  </a:lnTo>
                  <a:lnTo>
                    <a:pt x="2841" y="1992"/>
                  </a:lnTo>
                  <a:lnTo>
                    <a:pt x="2841" y="1990"/>
                  </a:lnTo>
                  <a:lnTo>
                    <a:pt x="2841" y="1989"/>
                  </a:lnTo>
                  <a:lnTo>
                    <a:pt x="2841" y="1988"/>
                  </a:lnTo>
                  <a:lnTo>
                    <a:pt x="2839" y="1986"/>
                  </a:lnTo>
                  <a:lnTo>
                    <a:pt x="2837" y="1986"/>
                  </a:lnTo>
                  <a:lnTo>
                    <a:pt x="2833" y="1983"/>
                  </a:lnTo>
                  <a:lnTo>
                    <a:pt x="2828" y="1980"/>
                  </a:lnTo>
                  <a:lnTo>
                    <a:pt x="2821" y="1978"/>
                  </a:lnTo>
                  <a:lnTo>
                    <a:pt x="2818" y="1975"/>
                  </a:lnTo>
                  <a:lnTo>
                    <a:pt x="2815" y="1972"/>
                  </a:lnTo>
                  <a:lnTo>
                    <a:pt x="2815" y="1969"/>
                  </a:lnTo>
                  <a:lnTo>
                    <a:pt x="2816" y="1963"/>
                  </a:lnTo>
                  <a:lnTo>
                    <a:pt x="2820" y="1958"/>
                  </a:lnTo>
                  <a:lnTo>
                    <a:pt x="2837" y="1956"/>
                  </a:lnTo>
                  <a:lnTo>
                    <a:pt x="2855" y="1952"/>
                  </a:lnTo>
                  <a:lnTo>
                    <a:pt x="2859" y="1934"/>
                  </a:lnTo>
                  <a:lnTo>
                    <a:pt x="2864" y="1923"/>
                  </a:lnTo>
                  <a:lnTo>
                    <a:pt x="2868" y="1922"/>
                  </a:lnTo>
                  <a:lnTo>
                    <a:pt x="2875" y="1925"/>
                  </a:lnTo>
                  <a:lnTo>
                    <a:pt x="2881" y="1927"/>
                  </a:lnTo>
                  <a:lnTo>
                    <a:pt x="2887" y="1931"/>
                  </a:lnTo>
                  <a:lnTo>
                    <a:pt x="2889" y="1932"/>
                  </a:lnTo>
                  <a:lnTo>
                    <a:pt x="2891" y="1932"/>
                  </a:lnTo>
                  <a:lnTo>
                    <a:pt x="2893" y="1931"/>
                  </a:lnTo>
                  <a:lnTo>
                    <a:pt x="2894" y="1929"/>
                  </a:lnTo>
                  <a:lnTo>
                    <a:pt x="2896" y="1923"/>
                  </a:lnTo>
                  <a:lnTo>
                    <a:pt x="2896" y="1916"/>
                  </a:lnTo>
                  <a:lnTo>
                    <a:pt x="2897" y="1908"/>
                  </a:lnTo>
                  <a:lnTo>
                    <a:pt x="2898" y="1901"/>
                  </a:lnTo>
                  <a:lnTo>
                    <a:pt x="2898" y="1897"/>
                  </a:lnTo>
                  <a:lnTo>
                    <a:pt x="2898" y="1894"/>
                  </a:lnTo>
                  <a:lnTo>
                    <a:pt x="2897" y="1890"/>
                  </a:lnTo>
                  <a:lnTo>
                    <a:pt x="2896" y="1888"/>
                  </a:lnTo>
                  <a:lnTo>
                    <a:pt x="2893" y="1885"/>
                  </a:lnTo>
                  <a:lnTo>
                    <a:pt x="2887" y="1884"/>
                  </a:lnTo>
                  <a:lnTo>
                    <a:pt x="2881" y="1883"/>
                  </a:lnTo>
                  <a:lnTo>
                    <a:pt x="2874" y="1882"/>
                  </a:lnTo>
                  <a:lnTo>
                    <a:pt x="2859" y="1883"/>
                  </a:lnTo>
                  <a:lnTo>
                    <a:pt x="2845" y="1884"/>
                  </a:lnTo>
                  <a:lnTo>
                    <a:pt x="2839" y="1885"/>
                  </a:lnTo>
                  <a:lnTo>
                    <a:pt x="2835" y="1885"/>
                  </a:lnTo>
                  <a:lnTo>
                    <a:pt x="2832" y="1885"/>
                  </a:lnTo>
                  <a:lnTo>
                    <a:pt x="2831" y="1884"/>
                  </a:lnTo>
                  <a:lnTo>
                    <a:pt x="2828" y="1878"/>
                  </a:lnTo>
                  <a:lnTo>
                    <a:pt x="2827" y="1869"/>
                  </a:lnTo>
                  <a:lnTo>
                    <a:pt x="2826" y="1859"/>
                  </a:lnTo>
                  <a:lnTo>
                    <a:pt x="2824" y="1853"/>
                  </a:lnTo>
                  <a:lnTo>
                    <a:pt x="2819" y="1847"/>
                  </a:lnTo>
                  <a:lnTo>
                    <a:pt x="2813" y="1843"/>
                  </a:lnTo>
                  <a:lnTo>
                    <a:pt x="2809" y="1839"/>
                  </a:lnTo>
                  <a:lnTo>
                    <a:pt x="2806" y="1833"/>
                  </a:lnTo>
                  <a:lnTo>
                    <a:pt x="2803" y="1827"/>
                  </a:lnTo>
                  <a:lnTo>
                    <a:pt x="2802" y="1820"/>
                  </a:lnTo>
                  <a:lnTo>
                    <a:pt x="2801" y="1812"/>
                  </a:lnTo>
                  <a:lnTo>
                    <a:pt x="2801" y="1802"/>
                  </a:lnTo>
                  <a:lnTo>
                    <a:pt x="2802" y="1794"/>
                  </a:lnTo>
                  <a:lnTo>
                    <a:pt x="2803" y="1786"/>
                  </a:lnTo>
                  <a:lnTo>
                    <a:pt x="2805" y="1782"/>
                  </a:lnTo>
                  <a:lnTo>
                    <a:pt x="2803" y="1778"/>
                  </a:lnTo>
                  <a:lnTo>
                    <a:pt x="2801" y="1775"/>
                  </a:lnTo>
                  <a:lnTo>
                    <a:pt x="2797" y="1772"/>
                  </a:lnTo>
                  <a:lnTo>
                    <a:pt x="2794" y="1770"/>
                  </a:lnTo>
                  <a:lnTo>
                    <a:pt x="2792" y="1769"/>
                  </a:lnTo>
                  <a:lnTo>
                    <a:pt x="2789" y="1769"/>
                  </a:lnTo>
                  <a:lnTo>
                    <a:pt x="2788" y="1769"/>
                  </a:lnTo>
                  <a:lnTo>
                    <a:pt x="2781" y="1777"/>
                  </a:lnTo>
                  <a:lnTo>
                    <a:pt x="2772" y="1783"/>
                  </a:lnTo>
                  <a:lnTo>
                    <a:pt x="2765" y="1788"/>
                  </a:lnTo>
                  <a:lnTo>
                    <a:pt x="2759" y="1790"/>
                  </a:lnTo>
                  <a:lnTo>
                    <a:pt x="2756" y="1792"/>
                  </a:lnTo>
                  <a:lnTo>
                    <a:pt x="2753" y="1792"/>
                  </a:lnTo>
                  <a:lnTo>
                    <a:pt x="2751" y="1789"/>
                  </a:lnTo>
                  <a:lnTo>
                    <a:pt x="2751" y="1787"/>
                  </a:lnTo>
                  <a:lnTo>
                    <a:pt x="2751" y="1778"/>
                  </a:lnTo>
                  <a:lnTo>
                    <a:pt x="2752" y="1767"/>
                  </a:lnTo>
                  <a:lnTo>
                    <a:pt x="2751" y="1763"/>
                  </a:lnTo>
                  <a:lnTo>
                    <a:pt x="2751" y="1761"/>
                  </a:lnTo>
                  <a:lnTo>
                    <a:pt x="2749" y="1757"/>
                  </a:lnTo>
                  <a:lnTo>
                    <a:pt x="2748" y="1755"/>
                  </a:lnTo>
                  <a:lnTo>
                    <a:pt x="2742" y="1750"/>
                  </a:lnTo>
                  <a:lnTo>
                    <a:pt x="2736" y="1745"/>
                  </a:lnTo>
                  <a:lnTo>
                    <a:pt x="2723" y="1738"/>
                  </a:lnTo>
                  <a:lnTo>
                    <a:pt x="2715" y="1731"/>
                  </a:lnTo>
                  <a:lnTo>
                    <a:pt x="2713" y="1727"/>
                  </a:lnTo>
                  <a:lnTo>
                    <a:pt x="2712" y="1723"/>
                  </a:lnTo>
                  <a:lnTo>
                    <a:pt x="2712" y="1718"/>
                  </a:lnTo>
                  <a:lnTo>
                    <a:pt x="2712" y="1712"/>
                  </a:lnTo>
                  <a:lnTo>
                    <a:pt x="2713" y="1707"/>
                  </a:lnTo>
                  <a:lnTo>
                    <a:pt x="2714" y="1702"/>
                  </a:lnTo>
                  <a:lnTo>
                    <a:pt x="2717" y="1698"/>
                  </a:lnTo>
                  <a:lnTo>
                    <a:pt x="2719" y="1694"/>
                  </a:lnTo>
                  <a:lnTo>
                    <a:pt x="2727" y="1686"/>
                  </a:lnTo>
                  <a:lnTo>
                    <a:pt x="2739" y="1674"/>
                  </a:lnTo>
                  <a:lnTo>
                    <a:pt x="2744" y="1667"/>
                  </a:lnTo>
                  <a:lnTo>
                    <a:pt x="2749" y="1660"/>
                  </a:lnTo>
                  <a:lnTo>
                    <a:pt x="2752" y="1654"/>
                  </a:lnTo>
                  <a:lnTo>
                    <a:pt x="2755" y="1648"/>
                  </a:lnTo>
                  <a:lnTo>
                    <a:pt x="2755" y="1637"/>
                  </a:lnTo>
                  <a:lnTo>
                    <a:pt x="2756" y="1624"/>
                  </a:lnTo>
                  <a:lnTo>
                    <a:pt x="2758" y="1612"/>
                  </a:lnTo>
                  <a:lnTo>
                    <a:pt x="2762" y="1603"/>
                  </a:lnTo>
                  <a:lnTo>
                    <a:pt x="2767" y="1592"/>
                  </a:lnTo>
                  <a:lnTo>
                    <a:pt x="2771" y="1581"/>
                  </a:lnTo>
                  <a:lnTo>
                    <a:pt x="2775" y="1568"/>
                  </a:lnTo>
                  <a:lnTo>
                    <a:pt x="2777" y="1556"/>
                  </a:lnTo>
                  <a:lnTo>
                    <a:pt x="2777" y="1550"/>
                  </a:lnTo>
                  <a:lnTo>
                    <a:pt x="2780" y="1547"/>
                  </a:lnTo>
                  <a:lnTo>
                    <a:pt x="2781" y="1544"/>
                  </a:lnTo>
                  <a:lnTo>
                    <a:pt x="2784" y="1543"/>
                  </a:lnTo>
                  <a:lnTo>
                    <a:pt x="2790" y="1541"/>
                  </a:lnTo>
                  <a:lnTo>
                    <a:pt x="2795" y="1538"/>
                  </a:lnTo>
                  <a:lnTo>
                    <a:pt x="2797" y="1536"/>
                  </a:lnTo>
                  <a:lnTo>
                    <a:pt x="2800" y="1532"/>
                  </a:lnTo>
                  <a:lnTo>
                    <a:pt x="2801" y="1528"/>
                  </a:lnTo>
                  <a:lnTo>
                    <a:pt x="2803" y="1522"/>
                  </a:lnTo>
                  <a:lnTo>
                    <a:pt x="2806" y="1511"/>
                  </a:lnTo>
                  <a:lnTo>
                    <a:pt x="2808" y="1500"/>
                  </a:lnTo>
                  <a:lnTo>
                    <a:pt x="2811" y="1486"/>
                  </a:lnTo>
                  <a:lnTo>
                    <a:pt x="2814" y="1469"/>
                  </a:lnTo>
                  <a:lnTo>
                    <a:pt x="2816" y="1462"/>
                  </a:lnTo>
                  <a:lnTo>
                    <a:pt x="2821" y="1456"/>
                  </a:lnTo>
                  <a:lnTo>
                    <a:pt x="2827" y="1452"/>
                  </a:lnTo>
                  <a:lnTo>
                    <a:pt x="2833" y="1446"/>
                  </a:lnTo>
                  <a:lnTo>
                    <a:pt x="2840" y="1438"/>
                  </a:lnTo>
                  <a:lnTo>
                    <a:pt x="2850" y="1433"/>
                  </a:lnTo>
                  <a:lnTo>
                    <a:pt x="2857" y="1427"/>
                  </a:lnTo>
                  <a:lnTo>
                    <a:pt x="2864" y="1423"/>
                  </a:lnTo>
                  <a:lnTo>
                    <a:pt x="2872" y="1419"/>
                  </a:lnTo>
                  <a:lnTo>
                    <a:pt x="2876" y="1416"/>
                  </a:lnTo>
                  <a:lnTo>
                    <a:pt x="2876" y="1411"/>
                  </a:lnTo>
                  <a:lnTo>
                    <a:pt x="2876" y="1404"/>
                  </a:lnTo>
                  <a:lnTo>
                    <a:pt x="2874" y="1393"/>
                  </a:lnTo>
                  <a:lnTo>
                    <a:pt x="2871" y="1384"/>
                  </a:lnTo>
                  <a:lnTo>
                    <a:pt x="2866" y="1373"/>
                  </a:lnTo>
                  <a:lnTo>
                    <a:pt x="2860" y="1361"/>
                  </a:lnTo>
                  <a:lnTo>
                    <a:pt x="2855" y="1348"/>
                  </a:lnTo>
                  <a:lnTo>
                    <a:pt x="2847" y="1336"/>
                  </a:lnTo>
                  <a:lnTo>
                    <a:pt x="2840" y="1326"/>
                  </a:lnTo>
                  <a:lnTo>
                    <a:pt x="2832" y="1317"/>
                  </a:lnTo>
                  <a:lnTo>
                    <a:pt x="2822" y="1310"/>
                  </a:lnTo>
                  <a:lnTo>
                    <a:pt x="2813" y="1303"/>
                  </a:lnTo>
                  <a:lnTo>
                    <a:pt x="2805" y="1296"/>
                  </a:lnTo>
                  <a:lnTo>
                    <a:pt x="2800" y="1290"/>
                  </a:lnTo>
                  <a:lnTo>
                    <a:pt x="2796" y="1282"/>
                  </a:lnTo>
                  <a:lnTo>
                    <a:pt x="2792" y="1273"/>
                  </a:lnTo>
                  <a:lnTo>
                    <a:pt x="2789" y="1267"/>
                  </a:lnTo>
                  <a:lnTo>
                    <a:pt x="2786" y="1264"/>
                  </a:lnTo>
                  <a:lnTo>
                    <a:pt x="2781" y="1261"/>
                  </a:lnTo>
                  <a:lnTo>
                    <a:pt x="2777" y="1259"/>
                  </a:lnTo>
                  <a:lnTo>
                    <a:pt x="2774" y="1258"/>
                  </a:lnTo>
                  <a:lnTo>
                    <a:pt x="2770" y="1258"/>
                  </a:lnTo>
                  <a:lnTo>
                    <a:pt x="2768" y="1258"/>
                  </a:lnTo>
                  <a:lnTo>
                    <a:pt x="2765" y="1259"/>
                  </a:lnTo>
                  <a:lnTo>
                    <a:pt x="2751" y="1274"/>
                  </a:lnTo>
                  <a:lnTo>
                    <a:pt x="2736" y="1290"/>
                  </a:lnTo>
                  <a:lnTo>
                    <a:pt x="2732" y="1292"/>
                  </a:lnTo>
                  <a:lnTo>
                    <a:pt x="2727" y="1293"/>
                  </a:lnTo>
                  <a:lnTo>
                    <a:pt x="2723" y="1295"/>
                  </a:lnTo>
                  <a:lnTo>
                    <a:pt x="2717" y="1295"/>
                  </a:lnTo>
                  <a:lnTo>
                    <a:pt x="2707" y="1293"/>
                  </a:lnTo>
                  <a:lnTo>
                    <a:pt x="2698" y="1291"/>
                  </a:lnTo>
                  <a:lnTo>
                    <a:pt x="2689" y="1288"/>
                  </a:lnTo>
                  <a:lnTo>
                    <a:pt x="2681" y="1286"/>
                  </a:lnTo>
                  <a:lnTo>
                    <a:pt x="2673" y="1288"/>
                  </a:lnTo>
                  <a:lnTo>
                    <a:pt x="2664" y="1290"/>
                  </a:lnTo>
                  <a:lnTo>
                    <a:pt x="2660" y="1292"/>
                  </a:lnTo>
                  <a:lnTo>
                    <a:pt x="2656" y="1297"/>
                  </a:lnTo>
                  <a:lnTo>
                    <a:pt x="2652" y="1302"/>
                  </a:lnTo>
                  <a:lnTo>
                    <a:pt x="2649" y="1307"/>
                  </a:lnTo>
                  <a:lnTo>
                    <a:pt x="2645" y="1314"/>
                  </a:lnTo>
                  <a:lnTo>
                    <a:pt x="2643" y="1317"/>
                  </a:lnTo>
                  <a:lnTo>
                    <a:pt x="2639" y="1321"/>
                  </a:lnTo>
                  <a:lnTo>
                    <a:pt x="2637" y="1323"/>
                  </a:lnTo>
                  <a:lnTo>
                    <a:pt x="2629" y="1326"/>
                  </a:lnTo>
                  <a:lnTo>
                    <a:pt x="2616" y="1327"/>
                  </a:lnTo>
                  <a:lnTo>
                    <a:pt x="2601" y="1328"/>
                  </a:lnTo>
                  <a:lnTo>
                    <a:pt x="2587" y="1328"/>
                  </a:lnTo>
                  <a:lnTo>
                    <a:pt x="2574" y="1326"/>
                  </a:lnTo>
                  <a:lnTo>
                    <a:pt x="2564" y="1323"/>
                  </a:lnTo>
                  <a:lnTo>
                    <a:pt x="2556" y="1318"/>
                  </a:lnTo>
                  <a:lnTo>
                    <a:pt x="2545" y="1311"/>
                  </a:lnTo>
                  <a:lnTo>
                    <a:pt x="2534" y="1304"/>
                  </a:lnTo>
                  <a:lnTo>
                    <a:pt x="2523" y="1296"/>
                  </a:lnTo>
                  <a:lnTo>
                    <a:pt x="2522" y="1292"/>
                  </a:lnTo>
                  <a:lnTo>
                    <a:pt x="2522" y="1289"/>
                  </a:lnTo>
                  <a:lnTo>
                    <a:pt x="2522" y="1285"/>
                  </a:lnTo>
                  <a:lnTo>
                    <a:pt x="2523" y="1283"/>
                  </a:lnTo>
                  <a:lnTo>
                    <a:pt x="2526" y="1272"/>
                  </a:lnTo>
                  <a:lnTo>
                    <a:pt x="2528" y="1259"/>
                  </a:lnTo>
                  <a:lnTo>
                    <a:pt x="2528" y="1253"/>
                  </a:lnTo>
                  <a:lnTo>
                    <a:pt x="2526" y="1246"/>
                  </a:lnTo>
                  <a:lnTo>
                    <a:pt x="2524" y="1239"/>
                  </a:lnTo>
                  <a:lnTo>
                    <a:pt x="2522" y="1232"/>
                  </a:lnTo>
                  <a:lnTo>
                    <a:pt x="2517" y="1217"/>
                  </a:lnTo>
                  <a:lnTo>
                    <a:pt x="2513" y="1207"/>
                  </a:lnTo>
                  <a:lnTo>
                    <a:pt x="2512" y="1201"/>
                  </a:lnTo>
                  <a:lnTo>
                    <a:pt x="2512" y="1196"/>
                  </a:lnTo>
                  <a:lnTo>
                    <a:pt x="2513" y="1190"/>
                  </a:lnTo>
                  <a:lnTo>
                    <a:pt x="2515" y="1185"/>
                  </a:lnTo>
                  <a:lnTo>
                    <a:pt x="2518" y="1177"/>
                  </a:lnTo>
                  <a:lnTo>
                    <a:pt x="2524" y="1170"/>
                  </a:lnTo>
                  <a:lnTo>
                    <a:pt x="2529" y="1165"/>
                  </a:lnTo>
                  <a:lnTo>
                    <a:pt x="2534" y="1160"/>
                  </a:lnTo>
                  <a:lnTo>
                    <a:pt x="2535" y="1157"/>
                  </a:lnTo>
                  <a:lnTo>
                    <a:pt x="2536" y="1153"/>
                  </a:lnTo>
                  <a:lnTo>
                    <a:pt x="2536" y="1148"/>
                  </a:lnTo>
                  <a:lnTo>
                    <a:pt x="2535" y="1143"/>
                  </a:lnTo>
                  <a:lnTo>
                    <a:pt x="2532" y="1131"/>
                  </a:lnTo>
                  <a:lnTo>
                    <a:pt x="2529" y="1119"/>
                  </a:lnTo>
                  <a:lnTo>
                    <a:pt x="2524" y="1109"/>
                  </a:lnTo>
                  <a:lnTo>
                    <a:pt x="2518" y="1102"/>
                  </a:lnTo>
                  <a:lnTo>
                    <a:pt x="2513" y="1097"/>
                  </a:lnTo>
                  <a:lnTo>
                    <a:pt x="2509" y="1094"/>
                  </a:lnTo>
                  <a:lnTo>
                    <a:pt x="2505" y="1093"/>
                  </a:lnTo>
                  <a:lnTo>
                    <a:pt x="2500" y="1094"/>
                  </a:lnTo>
                  <a:lnTo>
                    <a:pt x="2496" y="1095"/>
                  </a:lnTo>
                  <a:lnTo>
                    <a:pt x="2491" y="1100"/>
                  </a:lnTo>
                  <a:lnTo>
                    <a:pt x="2487" y="1105"/>
                  </a:lnTo>
                  <a:lnTo>
                    <a:pt x="2485" y="1106"/>
                  </a:lnTo>
                  <a:lnTo>
                    <a:pt x="2482" y="1105"/>
                  </a:lnTo>
                  <a:lnTo>
                    <a:pt x="2480" y="1100"/>
                  </a:lnTo>
                  <a:lnTo>
                    <a:pt x="2479" y="1097"/>
                  </a:lnTo>
                  <a:lnTo>
                    <a:pt x="2479" y="1094"/>
                  </a:lnTo>
                  <a:lnTo>
                    <a:pt x="2480" y="1091"/>
                  </a:lnTo>
                  <a:lnTo>
                    <a:pt x="2481" y="1091"/>
                  </a:lnTo>
                  <a:lnTo>
                    <a:pt x="2488" y="1090"/>
                  </a:lnTo>
                  <a:lnTo>
                    <a:pt x="2494" y="1088"/>
                  </a:lnTo>
                  <a:lnTo>
                    <a:pt x="2496" y="1087"/>
                  </a:lnTo>
                  <a:lnTo>
                    <a:pt x="2497" y="1084"/>
                  </a:lnTo>
                  <a:lnTo>
                    <a:pt x="2496" y="1081"/>
                  </a:lnTo>
                  <a:lnTo>
                    <a:pt x="2492" y="1076"/>
                  </a:lnTo>
                  <a:lnTo>
                    <a:pt x="2490" y="1074"/>
                  </a:lnTo>
                  <a:lnTo>
                    <a:pt x="2488" y="1071"/>
                  </a:lnTo>
                  <a:lnTo>
                    <a:pt x="2488" y="1070"/>
                  </a:lnTo>
                  <a:lnTo>
                    <a:pt x="2488" y="1068"/>
                  </a:lnTo>
                  <a:lnTo>
                    <a:pt x="2491" y="1064"/>
                  </a:lnTo>
                  <a:lnTo>
                    <a:pt x="2496" y="1062"/>
                  </a:lnTo>
                  <a:lnTo>
                    <a:pt x="2507" y="1055"/>
                  </a:lnTo>
                  <a:lnTo>
                    <a:pt x="2519" y="1046"/>
                  </a:lnTo>
                  <a:lnTo>
                    <a:pt x="2532" y="1032"/>
                  </a:lnTo>
                  <a:lnTo>
                    <a:pt x="2547" y="1018"/>
                  </a:lnTo>
                  <a:lnTo>
                    <a:pt x="2562" y="1001"/>
                  </a:lnTo>
                  <a:lnTo>
                    <a:pt x="2575" y="987"/>
                  </a:lnTo>
                  <a:lnTo>
                    <a:pt x="2586" y="974"/>
                  </a:lnTo>
                  <a:lnTo>
                    <a:pt x="2593" y="962"/>
                  </a:lnTo>
                  <a:lnTo>
                    <a:pt x="2598" y="951"/>
                  </a:lnTo>
                  <a:lnTo>
                    <a:pt x="2600" y="940"/>
                  </a:lnTo>
                  <a:lnTo>
                    <a:pt x="2601" y="936"/>
                  </a:lnTo>
                  <a:lnTo>
                    <a:pt x="2604" y="931"/>
                  </a:lnTo>
                  <a:lnTo>
                    <a:pt x="2606" y="929"/>
                  </a:lnTo>
                  <a:lnTo>
                    <a:pt x="2608" y="926"/>
                  </a:lnTo>
                  <a:lnTo>
                    <a:pt x="2611" y="926"/>
                  </a:lnTo>
                  <a:lnTo>
                    <a:pt x="2613" y="926"/>
                  </a:lnTo>
                  <a:lnTo>
                    <a:pt x="2617" y="926"/>
                  </a:lnTo>
                  <a:lnTo>
                    <a:pt x="2620" y="927"/>
                  </a:lnTo>
                  <a:lnTo>
                    <a:pt x="2629" y="932"/>
                  </a:lnTo>
                  <a:lnTo>
                    <a:pt x="2638" y="937"/>
                  </a:lnTo>
                  <a:lnTo>
                    <a:pt x="2643" y="939"/>
                  </a:lnTo>
                  <a:lnTo>
                    <a:pt x="2646" y="943"/>
                  </a:lnTo>
                  <a:lnTo>
                    <a:pt x="2650" y="945"/>
                  </a:lnTo>
                  <a:lnTo>
                    <a:pt x="2651" y="948"/>
                  </a:lnTo>
                  <a:lnTo>
                    <a:pt x="2652" y="955"/>
                  </a:lnTo>
                  <a:lnTo>
                    <a:pt x="2656" y="961"/>
                  </a:lnTo>
                  <a:lnTo>
                    <a:pt x="2660" y="967"/>
                  </a:lnTo>
                  <a:lnTo>
                    <a:pt x="2663" y="970"/>
                  </a:lnTo>
                  <a:lnTo>
                    <a:pt x="2675" y="979"/>
                  </a:lnTo>
                  <a:lnTo>
                    <a:pt x="2686" y="989"/>
                  </a:lnTo>
                  <a:lnTo>
                    <a:pt x="2692" y="999"/>
                  </a:lnTo>
                  <a:lnTo>
                    <a:pt x="2698" y="1008"/>
                  </a:lnTo>
                  <a:lnTo>
                    <a:pt x="2701" y="1012"/>
                  </a:lnTo>
                  <a:lnTo>
                    <a:pt x="2706" y="1014"/>
                  </a:lnTo>
                  <a:lnTo>
                    <a:pt x="2709" y="1014"/>
                  </a:lnTo>
                  <a:lnTo>
                    <a:pt x="2713" y="1013"/>
                  </a:lnTo>
                  <a:lnTo>
                    <a:pt x="2719" y="1007"/>
                  </a:lnTo>
                  <a:lnTo>
                    <a:pt x="2725" y="1001"/>
                  </a:lnTo>
                  <a:lnTo>
                    <a:pt x="2737" y="987"/>
                  </a:lnTo>
                  <a:lnTo>
                    <a:pt x="2749" y="973"/>
                  </a:lnTo>
                  <a:lnTo>
                    <a:pt x="2758" y="959"/>
                  </a:lnTo>
                  <a:lnTo>
                    <a:pt x="2767" y="949"/>
                  </a:lnTo>
                  <a:lnTo>
                    <a:pt x="2770" y="944"/>
                  </a:lnTo>
                  <a:lnTo>
                    <a:pt x="2775" y="940"/>
                  </a:lnTo>
                  <a:lnTo>
                    <a:pt x="2778" y="938"/>
                  </a:lnTo>
                  <a:lnTo>
                    <a:pt x="2783" y="936"/>
                  </a:lnTo>
                  <a:lnTo>
                    <a:pt x="2787" y="935"/>
                  </a:lnTo>
                  <a:lnTo>
                    <a:pt x="2792" y="935"/>
                  </a:lnTo>
                  <a:lnTo>
                    <a:pt x="2796" y="937"/>
                  </a:lnTo>
                  <a:lnTo>
                    <a:pt x="2801" y="939"/>
                  </a:lnTo>
                  <a:lnTo>
                    <a:pt x="2812" y="946"/>
                  </a:lnTo>
                  <a:lnTo>
                    <a:pt x="2822" y="957"/>
                  </a:lnTo>
                  <a:lnTo>
                    <a:pt x="2827" y="964"/>
                  </a:lnTo>
                  <a:lnTo>
                    <a:pt x="2831" y="970"/>
                  </a:lnTo>
                  <a:lnTo>
                    <a:pt x="2834" y="977"/>
                  </a:lnTo>
                  <a:lnTo>
                    <a:pt x="2835" y="984"/>
                  </a:lnTo>
                  <a:lnTo>
                    <a:pt x="2838" y="996"/>
                  </a:lnTo>
                  <a:lnTo>
                    <a:pt x="2840" y="1003"/>
                  </a:lnTo>
                  <a:lnTo>
                    <a:pt x="2843" y="1006"/>
                  </a:lnTo>
                  <a:lnTo>
                    <a:pt x="2845" y="1007"/>
                  </a:lnTo>
                  <a:lnTo>
                    <a:pt x="2847" y="1008"/>
                  </a:lnTo>
                  <a:lnTo>
                    <a:pt x="2851" y="1008"/>
                  </a:lnTo>
                  <a:lnTo>
                    <a:pt x="2860" y="1009"/>
                  </a:lnTo>
                  <a:lnTo>
                    <a:pt x="2876" y="1009"/>
                  </a:lnTo>
                  <a:lnTo>
                    <a:pt x="2895" y="1008"/>
                  </a:lnTo>
                  <a:lnTo>
                    <a:pt x="2914" y="1007"/>
                  </a:lnTo>
                  <a:lnTo>
                    <a:pt x="2928" y="1006"/>
                  </a:lnTo>
                  <a:lnTo>
                    <a:pt x="2934" y="1005"/>
                  </a:lnTo>
                  <a:lnTo>
                    <a:pt x="2939" y="1002"/>
                  </a:lnTo>
                  <a:lnTo>
                    <a:pt x="2947" y="1001"/>
                  </a:lnTo>
                  <a:lnTo>
                    <a:pt x="2950" y="1001"/>
                  </a:lnTo>
                  <a:lnTo>
                    <a:pt x="2952" y="1001"/>
                  </a:lnTo>
                  <a:lnTo>
                    <a:pt x="2953" y="1002"/>
                  </a:lnTo>
                  <a:lnTo>
                    <a:pt x="2956" y="1003"/>
                  </a:lnTo>
                  <a:lnTo>
                    <a:pt x="2957" y="1007"/>
                  </a:lnTo>
                  <a:lnTo>
                    <a:pt x="2958" y="1012"/>
                  </a:lnTo>
                  <a:lnTo>
                    <a:pt x="2959" y="1017"/>
                  </a:lnTo>
                  <a:lnTo>
                    <a:pt x="2960" y="1020"/>
                  </a:lnTo>
                  <a:lnTo>
                    <a:pt x="2961" y="1021"/>
                  </a:lnTo>
                  <a:lnTo>
                    <a:pt x="2963" y="1022"/>
                  </a:lnTo>
                  <a:lnTo>
                    <a:pt x="2965" y="1022"/>
                  </a:lnTo>
                  <a:lnTo>
                    <a:pt x="2967" y="1022"/>
                  </a:lnTo>
                  <a:lnTo>
                    <a:pt x="2975" y="1021"/>
                  </a:lnTo>
                  <a:lnTo>
                    <a:pt x="2981" y="1018"/>
                  </a:lnTo>
                  <a:lnTo>
                    <a:pt x="2988" y="1012"/>
                  </a:lnTo>
                  <a:lnTo>
                    <a:pt x="2997" y="1002"/>
                  </a:lnTo>
                  <a:lnTo>
                    <a:pt x="3009" y="993"/>
                  </a:lnTo>
                  <a:lnTo>
                    <a:pt x="3021" y="984"/>
                  </a:lnTo>
                  <a:lnTo>
                    <a:pt x="3034" y="976"/>
                  </a:lnTo>
                  <a:lnTo>
                    <a:pt x="3046" y="971"/>
                  </a:lnTo>
                  <a:lnTo>
                    <a:pt x="3052" y="970"/>
                  </a:lnTo>
                  <a:lnTo>
                    <a:pt x="3058" y="971"/>
                  </a:lnTo>
                  <a:lnTo>
                    <a:pt x="3064" y="973"/>
                  </a:lnTo>
                  <a:lnTo>
                    <a:pt x="3068" y="975"/>
                  </a:lnTo>
                  <a:lnTo>
                    <a:pt x="3079" y="982"/>
                  </a:lnTo>
                  <a:lnTo>
                    <a:pt x="3088" y="989"/>
                  </a:lnTo>
                  <a:lnTo>
                    <a:pt x="3091" y="992"/>
                  </a:lnTo>
                  <a:lnTo>
                    <a:pt x="3093" y="993"/>
                  </a:lnTo>
                  <a:lnTo>
                    <a:pt x="3096" y="994"/>
                  </a:lnTo>
                  <a:lnTo>
                    <a:pt x="3098" y="993"/>
                  </a:lnTo>
                  <a:lnTo>
                    <a:pt x="3101" y="987"/>
                  </a:lnTo>
                  <a:lnTo>
                    <a:pt x="3104" y="974"/>
                  </a:lnTo>
                  <a:lnTo>
                    <a:pt x="3108" y="959"/>
                  </a:lnTo>
                  <a:lnTo>
                    <a:pt x="3111" y="945"/>
                  </a:lnTo>
                  <a:lnTo>
                    <a:pt x="3114" y="931"/>
                  </a:lnTo>
                  <a:lnTo>
                    <a:pt x="3116" y="916"/>
                  </a:lnTo>
                  <a:lnTo>
                    <a:pt x="3117" y="908"/>
                  </a:lnTo>
                  <a:lnTo>
                    <a:pt x="3120" y="902"/>
                  </a:lnTo>
                  <a:lnTo>
                    <a:pt x="3123" y="898"/>
                  </a:lnTo>
                  <a:lnTo>
                    <a:pt x="3128" y="893"/>
                  </a:lnTo>
                  <a:lnTo>
                    <a:pt x="3136" y="885"/>
                  </a:lnTo>
                  <a:lnTo>
                    <a:pt x="3142" y="876"/>
                  </a:lnTo>
                  <a:lnTo>
                    <a:pt x="3145" y="872"/>
                  </a:lnTo>
                  <a:lnTo>
                    <a:pt x="3145" y="867"/>
                  </a:lnTo>
                  <a:lnTo>
                    <a:pt x="3146" y="862"/>
                  </a:lnTo>
                  <a:lnTo>
                    <a:pt x="3145" y="858"/>
                  </a:lnTo>
                  <a:lnTo>
                    <a:pt x="3143" y="854"/>
                  </a:lnTo>
                  <a:lnTo>
                    <a:pt x="3142" y="850"/>
                  </a:lnTo>
                  <a:lnTo>
                    <a:pt x="3140" y="847"/>
                  </a:lnTo>
                  <a:lnTo>
                    <a:pt x="3137" y="844"/>
                  </a:lnTo>
                  <a:lnTo>
                    <a:pt x="3135" y="841"/>
                  </a:lnTo>
                  <a:lnTo>
                    <a:pt x="3134" y="836"/>
                  </a:lnTo>
                  <a:lnTo>
                    <a:pt x="3133" y="831"/>
                  </a:lnTo>
                  <a:lnTo>
                    <a:pt x="3133" y="826"/>
                  </a:lnTo>
                  <a:lnTo>
                    <a:pt x="3134" y="822"/>
                  </a:lnTo>
                  <a:lnTo>
                    <a:pt x="3136" y="817"/>
                  </a:lnTo>
                  <a:lnTo>
                    <a:pt x="3139" y="813"/>
                  </a:lnTo>
                  <a:lnTo>
                    <a:pt x="3141" y="810"/>
                  </a:lnTo>
                  <a:lnTo>
                    <a:pt x="3143" y="807"/>
                  </a:lnTo>
                  <a:lnTo>
                    <a:pt x="3145" y="805"/>
                  </a:lnTo>
                  <a:lnTo>
                    <a:pt x="3146" y="803"/>
                  </a:lnTo>
                  <a:lnTo>
                    <a:pt x="3146" y="801"/>
                  </a:lnTo>
                  <a:lnTo>
                    <a:pt x="3145" y="800"/>
                  </a:lnTo>
                  <a:lnTo>
                    <a:pt x="3142" y="799"/>
                  </a:lnTo>
                  <a:lnTo>
                    <a:pt x="3139" y="798"/>
                  </a:lnTo>
                  <a:lnTo>
                    <a:pt x="3135" y="798"/>
                  </a:lnTo>
                  <a:lnTo>
                    <a:pt x="3131" y="798"/>
                  </a:lnTo>
                  <a:lnTo>
                    <a:pt x="3128" y="798"/>
                  </a:lnTo>
                  <a:lnTo>
                    <a:pt x="3124" y="797"/>
                  </a:lnTo>
                  <a:lnTo>
                    <a:pt x="3122" y="794"/>
                  </a:lnTo>
                  <a:lnTo>
                    <a:pt x="3121" y="792"/>
                  </a:lnTo>
                  <a:lnTo>
                    <a:pt x="3120" y="788"/>
                  </a:lnTo>
                  <a:lnTo>
                    <a:pt x="3120" y="785"/>
                  </a:lnTo>
                  <a:lnTo>
                    <a:pt x="3120" y="780"/>
                  </a:lnTo>
                  <a:lnTo>
                    <a:pt x="3122" y="771"/>
                  </a:lnTo>
                  <a:lnTo>
                    <a:pt x="3126" y="762"/>
                  </a:lnTo>
                  <a:lnTo>
                    <a:pt x="3130" y="754"/>
                  </a:lnTo>
                  <a:lnTo>
                    <a:pt x="3134" y="742"/>
                  </a:lnTo>
                  <a:lnTo>
                    <a:pt x="3134" y="736"/>
                  </a:lnTo>
                  <a:lnTo>
                    <a:pt x="3134" y="730"/>
                  </a:lnTo>
                  <a:lnTo>
                    <a:pt x="3133" y="727"/>
                  </a:lnTo>
                  <a:lnTo>
                    <a:pt x="3131" y="723"/>
                  </a:lnTo>
                  <a:lnTo>
                    <a:pt x="3129" y="721"/>
                  </a:lnTo>
                  <a:lnTo>
                    <a:pt x="3127" y="719"/>
                  </a:lnTo>
                  <a:lnTo>
                    <a:pt x="3123" y="718"/>
                  </a:lnTo>
                  <a:lnTo>
                    <a:pt x="3118" y="718"/>
                  </a:lnTo>
                  <a:lnTo>
                    <a:pt x="3110" y="718"/>
                  </a:lnTo>
                  <a:lnTo>
                    <a:pt x="3104" y="718"/>
                  </a:lnTo>
                  <a:lnTo>
                    <a:pt x="3101" y="718"/>
                  </a:lnTo>
                  <a:lnTo>
                    <a:pt x="3099" y="717"/>
                  </a:lnTo>
                  <a:lnTo>
                    <a:pt x="3097" y="716"/>
                  </a:lnTo>
                  <a:lnTo>
                    <a:pt x="3096" y="713"/>
                  </a:lnTo>
                  <a:lnTo>
                    <a:pt x="3095" y="706"/>
                  </a:lnTo>
                  <a:lnTo>
                    <a:pt x="3095" y="699"/>
                  </a:lnTo>
                  <a:lnTo>
                    <a:pt x="3093" y="694"/>
                  </a:lnTo>
                  <a:lnTo>
                    <a:pt x="3092" y="691"/>
                  </a:lnTo>
                  <a:lnTo>
                    <a:pt x="3090" y="687"/>
                  </a:lnTo>
                  <a:lnTo>
                    <a:pt x="3088" y="685"/>
                  </a:lnTo>
                  <a:lnTo>
                    <a:pt x="3084" y="681"/>
                  </a:lnTo>
                  <a:lnTo>
                    <a:pt x="3079" y="678"/>
                  </a:lnTo>
                  <a:lnTo>
                    <a:pt x="3072" y="675"/>
                  </a:lnTo>
                  <a:lnTo>
                    <a:pt x="3065" y="674"/>
                  </a:lnTo>
                  <a:lnTo>
                    <a:pt x="3057" y="674"/>
                  </a:lnTo>
                  <a:lnTo>
                    <a:pt x="3048" y="675"/>
                  </a:lnTo>
                  <a:lnTo>
                    <a:pt x="3039" y="679"/>
                  </a:lnTo>
                  <a:lnTo>
                    <a:pt x="3028" y="685"/>
                  </a:lnTo>
                  <a:lnTo>
                    <a:pt x="3019" y="693"/>
                  </a:lnTo>
                  <a:lnTo>
                    <a:pt x="3010" y="702"/>
                  </a:lnTo>
                  <a:lnTo>
                    <a:pt x="3003" y="711"/>
                  </a:lnTo>
                  <a:lnTo>
                    <a:pt x="2997" y="721"/>
                  </a:lnTo>
                  <a:lnTo>
                    <a:pt x="2989" y="738"/>
                  </a:lnTo>
                  <a:lnTo>
                    <a:pt x="2984" y="753"/>
                  </a:lnTo>
                  <a:lnTo>
                    <a:pt x="2983" y="755"/>
                  </a:lnTo>
                  <a:lnTo>
                    <a:pt x="2981" y="756"/>
                  </a:lnTo>
                  <a:lnTo>
                    <a:pt x="2978" y="759"/>
                  </a:lnTo>
                  <a:lnTo>
                    <a:pt x="2976" y="759"/>
                  </a:lnTo>
                  <a:lnTo>
                    <a:pt x="2967" y="760"/>
                  </a:lnTo>
                  <a:lnTo>
                    <a:pt x="2959" y="760"/>
                  </a:lnTo>
                  <a:lnTo>
                    <a:pt x="2941" y="757"/>
                  </a:lnTo>
                  <a:lnTo>
                    <a:pt x="2926" y="755"/>
                  </a:lnTo>
                  <a:lnTo>
                    <a:pt x="2919" y="755"/>
                  </a:lnTo>
                  <a:lnTo>
                    <a:pt x="2913" y="757"/>
                  </a:lnTo>
                  <a:lnTo>
                    <a:pt x="2907" y="760"/>
                  </a:lnTo>
                  <a:lnTo>
                    <a:pt x="2900" y="765"/>
                  </a:lnTo>
                  <a:lnTo>
                    <a:pt x="2894" y="768"/>
                  </a:lnTo>
                  <a:lnTo>
                    <a:pt x="2888" y="771"/>
                  </a:lnTo>
                  <a:lnTo>
                    <a:pt x="2882" y="772"/>
                  </a:lnTo>
                  <a:lnTo>
                    <a:pt x="2875" y="772"/>
                  </a:lnTo>
                  <a:lnTo>
                    <a:pt x="2869" y="771"/>
                  </a:lnTo>
                  <a:lnTo>
                    <a:pt x="2863" y="767"/>
                  </a:lnTo>
                  <a:lnTo>
                    <a:pt x="2858" y="765"/>
                  </a:lnTo>
                  <a:lnTo>
                    <a:pt x="2852" y="760"/>
                  </a:lnTo>
                  <a:lnTo>
                    <a:pt x="2840" y="749"/>
                  </a:lnTo>
                  <a:lnTo>
                    <a:pt x="2826" y="736"/>
                  </a:lnTo>
                  <a:lnTo>
                    <a:pt x="2808" y="722"/>
                  </a:lnTo>
                  <a:lnTo>
                    <a:pt x="2789" y="709"/>
                  </a:lnTo>
                  <a:lnTo>
                    <a:pt x="2781" y="703"/>
                  </a:lnTo>
                  <a:lnTo>
                    <a:pt x="2775" y="697"/>
                  </a:lnTo>
                  <a:lnTo>
                    <a:pt x="2769" y="692"/>
                  </a:lnTo>
                  <a:lnTo>
                    <a:pt x="2767" y="688"/>
                  </a:lnTo>
                  <a:lnTo>
                    <a:pt x="2765" y="684"/>
                  </a:lnTo>
                  <a:lnTo>
                    <a:pt x="2765" y="681"/>
                  </a:lnTo>
                  <a:lnTo>
                    <a:pt x="2767" y="679"/>
                  </a:lnTo>
                  <a:lnTo>
                    <a:pt x="2769" y="677"/>
                  </a:lnTo>
                  <a:lnTo>
                    <a:pt x="2776" y="674"/>
                  </a:lnTo>
                  <a:lnTo>
                    <a:pt x="2787" y="671"/>
                  </a:lnTo>
                  <a:lnTo>
                    <a:pt x="2792" y="669"/>
                  </a:lnTo>
                  <a:lnTo>
                    <a:pt x="2796" y="667"/>
                  </a:lnTo>
                  <a:lnTo>
                    <a:pt x="2801" y="665"/>
                  </a:lnTo>
                  <a:lnTo>
                    <a:pt x="2805" y="662"/>
                  </a:lnTo>
                  <a:lnTo>
                    <a:pt x="2811" y="656"/>
                  </a:lnTo>
                  <a:lnTo>
                    <a:pt x="2815" y="649"/>
                  </a:lnTo>
                  <a:lnTo>
                    <a:pt x="2819" y="642"/>
                  </a:lnTo>
                  <a:lnTo>
                    <a:pt x="2821" y="636"/>
                  </a:lnTo>
                  <a:lnTo>
                    <a:pt x="2821" y="633"/>
                  </a:lnTo>
                  <a:lnTo>
                    <a:pt x="2820" y="630"/>
                  </a:lnTo>
                  <a:lnTo>
                    <a:pt x="2818" y="628"/>
                  </a:lnTo>
                  <a:lnTo>
                    <a:pt x="2815" y="624"/>
                  </a:lnTo>
                  <a:lnTo>
                    <a:pt x="2812" y="622"/>
                  </a:lnTo>
                  <a:lnTo>
                    <a:pt x="2809" y="620"/>
                  </a:lnTo>
                  <a:lnTo>
                    <a:pt x="2809" y="617"/>
                  </a:lnTo>
                  <a:lnTo>
                    <a:pt x="2809" y="615"/>
                  </a:lnTo>
                  <a:lnTo>
                    <a:pt x="2814" y="610"/>
                  </a:lnTo>
                  <a:lnTo>
                    <a:pt x="2821" y="604"/>
                  </a:lnTo>
                  <a:lnTo>
                    <a:pt x="2825" y="602"/>
                  </a:lnTo>
                  <a:lnTo>
                    <a:pt x="2827" y="598"/>
                  </a:lnTo>
                  <a:lnTo>
                    <a:pt x="2828" y="596"/>
                  </a:lnTo>
                  <a:lnTo>
                    <a:pt x="2828" y="592"/>
                  </a:lnTo>
                  <a:lnTo>
                    <a:pt x="2825" y="587"/>
                  </a:lnTo>
                  <a:lnTo>
                    <a:pt x="2820" y="582"/>
                  </a:lnTo>
                  <a:lnTo>
                    <a:pt x="2814" y="577"/>
                  </a:lnTo>
                  <a:lnTo>
                    <a:pt x="2811" y="572"/>
                  </a:lnTo>
                  <a:lnTo>
                    <a:pt x="2807" y="567"/>
                  </a:lnTo>
                  <a:lnTo>
                    <a:pt x="2806" y="559"/>
                  </a:lnTo>
                  <a:lnTo>
                    <a:pt x="2805" y="555"/>
                  </a:lnTo>
                  <a:lnTo>
                    <a:pt x="2803" y="553"/>
                  </a:lnTo>
                  <a:lnTo>
                    <a:pt x="2801" y="552"/>
                  </a:lnTo>
                  <a:lnTo>
                    <a:pt x="2799" y="551"/>
                  </a:lnTo>
                  <a:lnTo>
                    <a:pt x="2795" y="551"/>
                  </a:lnTo>
                  <a:lnTo>
                    <a:pt x="2790" y="552"/>
                  </a:lnTo>
                  <a:lnTo>
                    <a:pt x="2787" y="554"/>
                  </a:lnTo>
                  <a:lnTo>
                    <a:pt x="2783" y="557"/>
                  </a:lnTo>
                  <a:lnTo>
                    <a:pt x="2778" y="559"/>
                  </a:lnTo>
                  <a:lnTo>
                    <a:pt x="2774" y="561"/>
                  </a:lnTo>
                  <a:lnTo>
                    <a:pt x="2769" y="561"/>
                  </a:lnTo>
                  <a:lnTo>
                    <a:pt x="2765" y="560"/>
                  </a:lnTo>
                  <a:lnTo>
                    <a:pt x="2762" y="559"/>
                  </a:lnTo>
                  <a:lnTo>
                    <a:pt x="2759" y="557"/>
                  </a:lnTo>
                  <a:lnTo>
                    <a:pt x="2758" y="554"/>
                  </a:lnTo>
                  <a:lnTo>
                    <a:pt x="2758" y="551"/>
                  </a:lnTo>
                  <a:lnTo>
                    <a:pt x="2759" y="542"/>
                  </a:lnTo>
                  <a:lnTo>
                    <a:pt x="2762" y="532"/>
                  </a:lnTo>
                  <a:lnTo>
                    <a:pt x="2763" y="520"/>
                  </a:lnTo>
                  <a:lnTo>
                    <a:pt x="2764" y="504"/>
                  </a:lnTo>
                  <a:lnTo>
                    <a:pt x="2764" y="497"/>
                  </a:lnTo>
                  <a:lnTo>
                    <a:pt x="2765" y="489"/>
                  </a:lnTo>
                  <a:lnTo>
                    <a:pt x="2768" y="482"/>
                  </a:lnTo>
                  <a:lnTo>
                    <a:pt x="2771" y="473"/>
                  </a:lnTo>
                  <a:lnTo>
                    <a:pt x="2775" y="467"/>
                  </a:lnTo>
                  <a:lnTo>
                    <a:pt x="2780" y="461"/>
                  </a:lnTo>
                  <a:lnTo>
                    <a:pt x="2786" y="456"/>
                  </a:lnTo>
                  <a:lnTo>
                    <a:pt x="2792" y="452"/>
                  </a:lnTo>
                  <a:lnTo>
                    <a:pt x="2802" y="446"/>
                  </a:lnTo>
                  <a:lnTo>
                    <a:pt x="2813" y="440"/>
                  </a:lnTo>
                  <a:lnTo>
                    <a:pt x="2822" y="434"/>
                  </a:lnTo>
                  <a:lnTo>
                    <a:pt x="2831" y="427"/>
                  </a:lnTo>
                  <a:lnTo>
                    <a:pt x="2834" y="423"/>
                  </a:lnTo>
                  <a:lnTo>
                    <a:pt x="2835" y="422"/>
                  </a:lnTo>
                  <a:lnTo>
                    <a:pt x="2834" y="421"/>
                  </a:lnTo>
                  <a:lnTo>
                    <a:pt x="2832" y="420"/>
                  </a:lnTo>
                  <a:lnTo>
                    <a:pt x="2828" y="419"/>
                  </a:lnTo>
                  <a:lnTo>
                    <a:pt x="2825" y="417"/>
                  </a:lnTo>
                  <a:lnTo>
                    <a:pt x="2816" y="417"/>
                  </a:lnTo>
                  <a:lnTo>
                    <a:pt x="2808" y="417"/>
                  </a:lnTo>
                  <a:lnTo>
                    <a:pt x="2802" y="417"/>
                  </a:lnTo>
                  <a:lnTo>
                    <a:pt x="2796" y="417"/>
                  </a:lnTo>
                  <a:lnTo>
                    <a:pt x="2790" y="416"/>
                  </a:lnTo>
                  <a:lnTo>
                    <a:pt x="2787" y="415"/>
                  </a:lnTo>
                  <a:lnTo>
                    <a:pt x="2782" y="413"/>
                  </a:lnTo>
                  <a:lnTo>
                    <a:pt x="2776" y="410"/>
                  </a:lnTo>
                  <a:lnTo>
                    <a:pt x="2770" y="410"/>
                  </a:lnTo>
                  <a:lnTo>
                    <a:pt x="2763" y="410"/>
                  </a:lnTo>
                  <a:lnTo>
                    <a:pt x="2755" y="413"/>
                  </a:lnTo>
                  <a:lnTo>
                    <a:pt x="2745" y="416"/>
                  </a:lnTo>
                  <a:lnTo>
                    <a:pt x="2736" y="421"/>
                  </a:lnTo>
                  <a:lnTo>
                    <a:pt x="2725" y="423"/>
                  </a:lnTo>
                  <a:lnTo>
                    <a:pt x="2714" y="426"/>
                  </a:lnTo>
                  <a:lnTo>
                    <a:pt x="2704" y="426"/>
                  </a:lnTo>
                  <a:lnTo>
                    <a:pt x="2694" y="425"/>
                  </a:lnTo>
                  <a:lnTo>
                    <a:pt x="2687" y="422"/>
                  </a:lnTo>
                  <a:lnTo>
                    <a:pt x="2680" y="420"/>
                  </a:lnTo>
                  <a:lnTo>
                    <a:pt x="2671" y="419"/>
                  </a:lnTo>
                  <a:lnTo>
                    <a:pt x="2663" y="420"/>
                  </a:lnTo>
                  <a:lnTo>
                    <a:pt x="2654" y="421"/>
                  </a:lnTo>
                  <a:lnTo>
                    <a:pt x="2646" y="421"/>
                  </a:lnTo>
                  <a:lnTo>
                    <a:pt x="2639" y="419"/>
                  </a:lnTo>
                  <a:lnTo>
                    <a:pt x="2635" y="416"/>
                  </a:lnTo>
                  <a:lnTo>
                    <a:pt x="2631" y="412"/>
                  </a:lnTo>
                  <a:lnTo>
                    <a:pt x="2629" y="408"/>
                  </a:lnTo>
                  <a:lnTo>
                    <a:pt x="2625" y="404"/>
                  </a:lnTo>
                  <a:lnTo>
                    <a:pt x="2622" y="402"/>
                  </a:lnTo>
                  <a:lnTo>
                    <a:pt x="2618" y="401"/>
                  </a:lnTo>
                  <a:lnTo>
                    <a:pt x="2614" y="402"/>
                  </a:lnTo>
                  <a:lnTo>
                    <a:pt x="2611" y="403"/>
                  </a:lnTo>
                  <a:lnTo>
                    <a:pt x="2608" y="407"/>
                  </a:lnTo>
                  <a:lnTo>
                    <a:pt x="2607" y="413"/>
                  </a:lnTo>
                  <a:lnTo>
                    <a:pt x="2606" y="420"/>
                  </a:lnTo>
                  <a:lnTo>
                    <a:pt x="2602" y="426"/>
                  </a:lnTo>
                  <a:lnTo>
                    <a:pt x="2599" y="432"/>
                  </a:lnTo>
                  <a:lnTo>
                    <a:pt x="2595" y="438"/>
                  </a:lnTo>
                  <a:lnTo>
                    <a:pt x="2592" y="444"/>
                  </a:lnTo>
                  <a:lnTo>
                    <a:pt x="2591" y="451"/>
                  </a:lnTo>
                  <a:lnTo>
                    <a:pt x="2591" y="459"/>
                  </a:lnTo>
                  <a:lnTo>
                    <a:pt x="2592" y="466"/>
                  </a:lnTo>
                  <a:lnTo>
                    <a:pt x="2595" y="473"/>
                  </a:lnTo>
                  <a:lnTo>
                    <a:pt x="2599" y="483"/>
                  </a:lnTo>
                  <a:lnTo>
                    <a:pt x="2604" y="492"/>
                  </a:lnTo>
                  <a:lnTo>
                    <a:pt x="2607" y="502"/>
                  </a:lnTo>
                  <a:lnTo>
                    <a:pt x="2612" y="511"/>
                  </a:lnTo>
                  <a:lnTo>
                    <a:pt x="2614" y="521"/>
                  </a:lnTo>
                  <a:lnTo>
                    <a:pt x="2616" y="529"/>
                  </a:lnTo>
                  <a:lnTo>
                    <a:pt x="2616" y="538"/>
                  </a:lnTo>
                  <a:lnTo>
                    <a:pt x="2613" y="546"/>
                  </a:lnTo>
                  <a:lnTo>
                    <a:pt x="2610" y="552"/>
                  </a:lnTo>
                  <a:lnTo>
                    <a:pt x="2605" y="558"/>
                  </a:lnTo>
                  <a:lnTo>
                    <a:pt x="2598" y="563"/>
                  </a:lnTo>
                  <a:lnTo>
                    <a:pt x="2587" y="571"/>
                  </a:lnTo>
                  <a:lnTo>
                    <a:pt x="2576" y="580"/>
                  </a:lnTo>
                  <a:lnTo>
                    <a:pt x="2570" y="586"/>
                  </a:lnTo>
                  <a:lnTo>
                    <a:pt x="2566" y="590"/>
                  </a:lnTo>
                  <a:lnTo>
                    <a:pt x="2560" y="592"/>
                  </a:lnTo>
                  <a:lnTo>
                    <a:pt x="2555" y="592"/>
                  </a:lnTo>
                  <a:lnTo>
                    <a:pt x="2550" y="591"/>
                  </a:lnTo>
                  <a:lnTo>
                    <a:pt x="2545" y="589"/>
                  </a:lnTo>
                  <a:lnTo>
                    <a:pt x="2541" y="584"/>
                  </a:lnTo>
                  <a:lnTo>
                    <a:pt x="2536" y="578"/>
                  </a:lnTo>
                  <a:lnTo>
                    <a:pt x="2531" y="572"/>
                  </a:lnTo>
                  <a:lnTo>
                    <a:pt x="2526" y="568"/>
                  </a:lnTo>
                  <a:lnTo>
                    <a:pt x="2522" y="566"/>
                  </a:lnTo>
                  <a:lnTo>
                    <a:pt x="2517" y="565"/>
                  </a:lnTo>
                  <a:lnTo>
                    <a:pt x="2511" y="566"/>
                  </a:lnTo>
                  <a:lnTo>
                    <a:pt x="2507" y="570"/>
                  </a:lnTo>
                  <a:lnTo>
                    <a:pt x="2501" y="576"/>
                  </a:lnTo>
                  <a:lnTo>
                    <a:pt x="2494" y="583"/>
                  </a:lnTo>
                  <a:lnTo>
                    <a:pt x="2475" y="598"/>
                  </a:lnTo>
                  <a:lnTo>
                    <a:pt x="2459" y="610"/>
                  </a:lnTo>
                  <a:lnTo>
                    <a:pt x="2453" y="615"/>
                  </a:lnTo>
                  <a:lnTo>
                    <a:pt x="2448" y="621"/>
                  </a:lnTo>
                  <a:lnTo>
                    <a:pt x="2446" y="628"/>
                  </a:lnTo>
                  <a:lnTo>
                    <a:pt x="2446" y="634"/>
                  </a:lnTo>
                  <a:lnTo>
                    <a:pt x="2448" y="641"/>
                  </a:lnTo>
                  <a:lnTo>
                    <a:pt x="2452" y="648"/>
                  </a:lnTo>
                  <a:lnTo>
                    <a:pt x="2457" y="656"/>
                  </a:lnTo>
                  <a:lnTo>
                    <a:pt x="2465" y="664"/>
                  </a:lnTo>
                  <a:lnTo>
                    <a:pt x="2468" y="667"/>
                  </a:lnTo>
                  <a:lnTo>
                    <a:pt x="2471" y="671"/>
                  </a:lnTo>
                  <a:lnTo>
                    <a:pt x="2473" y="675"/>
                  </a:lnTo>
                  <a:lnTo>
                    <a:pt x="2473" y="679"/>
                  </a:lnTo>
                  <a:lnTo>
                    <a:pt x="2473" y="686"/>
                  </a:lnTo>
                  <a:lnTo>
                    <a:pt x="2472" y="694"/>
                  </a:lnTo>
                  <a:lnTo>
                    <a:pt x="2469" y="705"/>
                  </a:lnTo>
                  <a:lnTo>
                    <a:pt x="2466" y="719"/>
                  </a:lnTo>
                  <a:lnTo>
                    <a:pt x="2463" y="735"/>
                  </a:lnTo>
                  <a:lnTo>
                    <a:pt x="2460" y="747"/>
                  </a:lnTo>
                  <a:lnTo>
                    <a:pt x="2457" y="751"/>
                  </a:lnTo>
                  <a:lnTo>
                    <a:pt x="2455" y="757"/>
                  </a:lnTo>
                  <a:lnTo>
                    <a:pt x="2452" y="762"/>
                  </a:lnTo>
                  <a:lnTo>
                    <a:pt x="2447" y="767"/>
                  </a:lnTo>
                  <a:lnTo>
                    <a:pt x="2435" y="778"/>
                  </a:lnTo>
                  <a:lnTo>
                    <a:pt x="2422" y="787"/>
                  </a:lnTo>
                  <a:lnTo>
                    <a:pt x="2410" y="798"/>
                  </a:lnTo>
                  <a:lnTo>
                    <a:pt x="2400" y="807"/>
                  </a:lnTo>
                  <a:lnTo>
                    <a:pt x="2392" y="818"/>
                  </a:lnTo>
                  <a:lnTo>
                    <a:pt x="2381" y="831"/>
                  </a:lnTo>
                  <a:lnTo>
                    <a:pt x="2371" y="842"/>
                  </a:lnTo>
                  <a:lnTo>
                    <a:pt x="2360" y="849"/>
                  </a:lnTo>
                  <a:lnTo>
                    <a:pt x="2349" y="856"/>
                  </a:lnTo>
                  <a:lnTo>
                    <a:pt x="2339" y="862"/>
                  </a:lnTo>
                  <a:lnTo>
                    <a:pt x="2335" y="866"/>
                  </a:lnTo>
                  <a:lnTo>
                    <a:pt x="2331" y="869"/>
                  </a:lnTo>
                  <a:lnTo>
                    <a:pt x="2328" y="874"/>
                  </a:lnTo>
                  <a:lnTo>
                    <a:pt x="2327" y="880"/>
                  </a:lnTo>
                  <a:lnTo>
                    <a:pt x="2322" y="889"/>
                  </a:lnTo>
                  <a:lnTo>
                    <a:pt x="2318" y="900"/>
                  </a:lnTo>
                  <a:lnTo>
                    <a:pt x="2312" y="908"/>
                  </a:lnTo>
                  <a:lnTo>
                    <a:pt x="2306" y="913"/>
                  </a:lnTo>
                  <a:lnTo>
                    <a:pt x="2301" y="917"/>
                  </a:lnTo>
                  <a:lnTo>
                    <a:pt x="2292" y="920"/>
                  </a:lnTo>
                  <a:lnTo>
                    <a:pt x="2286" y="923"/>
                  </a:lnTo>
                  <a:lnTo>
                    <a:pt x="2280" y="927"/>
                  </a:lnTo>
                  <a:lnTo>
                    <a:pt x="2276" y="931"/>
                  </a:lnTo>
                  <a:lnTo>
                    <a:pt x="2271" y="936"/>
                  </a:lnTo>
                  <a:lnTo>
                    <a:pt x="2268" y="938"/>
                  </a:lnTo>
                  <a:lnTo>
                    <a:pt x="2265" y="939"/>
                  </a:lnTo>
                  <a:lnTo>
                    <a:pt x="2264" y="939"/>
                  </a:lnTo>
                  <a:lnTo>
                    <a:pt x="2261" y="939"/>
                  </a:lnTo>
                  <a:lnTo>
                    <a:pt x="2257" y="936"/>
                  </a:lnTo>
                  <a:lnTo>
                    <a:pt x="2253" y="931"/>
                  </a:lnTo>
                  <a:lnTo>
                    <a:pt x="2249" y="926"/>
                  </a:lnTo>
                  <a:lnTo>
                    <a:pt x="2246" y="923"/>
                  </a:lnTo>
                  <a:lnTo>
                    <a:pt x="2242" y="921"/>
                  </a:lnTo>
                  <a:lnTo>
                    <a:pt x="2239" y="921"/>
                  </a:lnTo>
                  <a:lnTo>
                    <a:pt x="2236" y="921"/>
                  </a:lnTo>
                  <a:lnTo>
                    <a:pt x="2235" y="923"/>
                  </a:lnTo>
                  <a:lnTo>
                    <a:pt x="2234" y="925"/>
                  </a:lnTo>
                  <a:lnTo>
                    <a:pt x="2233" y="927"/>
                  </a:lnTo>
                  <a:lnTo>
                    <a:pt x="2232" y="933"/>
                  </a:lnTo>
                  <a:lnTo>
                    <a:pt x="2230" y="942"/>
                  </a:lnTo>
                  <a:lnTo>
                    <a:pt x="2228" y="949"/>
                  </a:lnTo>
                  <a:lnTo>
                    <a:pt x="2226" y="954"/>
                  </a:lnTo>
                  <a:lnTo>
                    <a:pt x="2223" y="958"/>
                  </a:lnTo>
                  <a:lnTo>
                    <a:pt x="2219" y="964"/>
                  </a:lnTo>
                  <a:lnTo>
                    <a:pt x="2217" y="968"/>
                  </a:lnTo>
                  <a:lnTo>
                    <a:pt x="2216" y="974"/>
                  </a:lnTo>
                  <a:lnTo>
                    <a:pt x="2215" y="982"/>
                  </a:lnTo>
                  <a:lnTo>
                    <a:pt x="2215" y="989"/>
                  </a:lnTo>
                  <a:lnTo>
                    <a:pt x="2215" y="1006"/>
                  </a:lnTo>
                  <a:lnTo>
                    <a:pt x="2215" y="1021"/>
                  </a:lnTo>
                  <a:lnTo>
                    <a:pt x="2214" y="1034"/>
                  </a:lnTo>
                  <a:lnTo>
                    <a:pt x="2210" y="1046"/>
                  </a:lnTo>
                  <a:lnTo>
                    <a:pt x="2207" y="1056"/>
                  </a:lnTo>
                  <a:lnTo>
                    <a:pt x="2203" y="1065"/>
                  </a:lnTo>
                  <a:lnTo>
                    <a:pt x="2201" y="1078"/>
                  </a:lnTo>
                  <a:lnTo>
                    <a:pt x="2200" y="1096"/>
                  </a:lnTo>
                  <a:lnTo>
                    <a:pt x="2200" y="1114"/>
                  </a:lnTo>
                  <a:lnTo>
                    <a:pt x="2201" y="1127"/>
                  </a:lnTo>
                  <a:lnTo>
                    <a:pt x="2201" y="1132"/>
                  </a:lnTo>
                  <a:lnTo>
                    <a:pt x="2203" y="1135"/>
                  </a:lnTo>
                  <a:lnTo>
                    <a:pt x="2204" y="1140"/>
                  </a:lnTo>
                  <a:lnTo>
                    <a:pt x="2207" y="1144"/>
                  </a:lnTo>
                  <a:lnTo>
                    <a:pt x="2213" y="1152"/>
                  </a:lnTo>
                  <a:lnTo>
                    <a:pt x="2220" y="1160"/>
                  </a:lnTo>
                  <a:lnTo>
                    <a:pt x="2227" y="1171"/>
                  </a:lnTo>
                  <a:lnTo>
                    <a:pt x="2232" y="1183"/>
                  </a:lnTo>
                  <a:lnTo>
                    <a:pt x="2234" y="1194"/>
                  </a:lnTo>
                  <a:lnTo>
                    <a:pt x="2235" y="1203"/>
                  </a:lnTo>
                  <a:lnTo>
                    <a:pt x="2235" y="1213"/>
                  </a:lnTo>
                  <a:lnTo>
                    <a:pt x="2233" y="1222"/>
                  </a:lnTo>
                  <a:lnTo>
                    <a:pt x="2232" y="1233"/>
                  </a:lnTo>
                  <a:lnTo>
                    <a:pt x="2229" y="1244"/>
                  </a:lnTo>
                  <a:lnTo>
                    <a:pt x="2229" y="1248"/>
                  </a:lnTo>
                  <a:lnTo>
                    <a:pt x="2229" y="1253"/>
                  </a:lnTo>
                  <a:lnTo>
                    <a:pt x="2229" y="1258"/>
                  </a:lnTo>
                  <a:lnTo>
                    <a:pt x="2230" y="1263"/>
                  </a:lnTo>
                  <a:lnTo>
                    <a:pt x="2232" y="1266"/>
                  </a:lnTo>
                  <a:lnTo>
                    <a:pt x="2234" y="1270"/>
                  </a:lnTo>
                  <a:lnTo>
                    <a:pt x="2236" y="1272"/>
                  </a:lnTo>
                  <a:lnTo>
                    <a:pt x="2239" y="1274"/>
                  </a:lnTo>
                  <a:lnTo>
                    <a:pt x="2243" y="1278"/>
                  </a:lnTo>
                  <a:lnTo>
                    <a:pt x="2247" y="1284"/>
                  </a:lnTo>
                  <a:lnTo>
                    <a:pt x="2249" y="1290"/>
                  </a:lnTo>
                  <a:lnTo>
                    <a:pt x="2251" y="1298"/>
                  </a:lnTo>
                  <a:lnTo>
                    <a:pt x="2249" y="1302"/>
                  </a:lnTo>
                  <a:lnTo>
                    <a:pt x="2248" y="1305"/>
                  </a:lnTo>
                  <a:lnTo>
                    <a:pt x="2247" y="1308"/>
                  </a:lnTo>
                  <a:lnTo>
                    <a:pt x="2246" y="1309"/>
                  </a:lnTo>
                  <a:lnTo>
                    <a:pt x="2241" y="1311"/>
                  </a:lnTo>
                  <a:lnTo>
                    <a:pt x="2235" y="1314"/>
                  </a:lnTo>
                  <a:lnTo>
                    <a:pt x="2233" y="1315"/>
                  </a:lnTo>
                  <a:lnTo>
                    <a:pt x="2230" y="1316"/>
                  </a:lnTo>
                  <a:lnTo>
                    <a:pt x="2228" y="1318"/>
                  </a:lnTo>
                  <a:lnTo>
                    <a:pt x="2227" y="1322"/>
                  </a:lnTo>
                  <a:lnTo>
                    <a:pt x="2226" y="1328"/>
                  </a:lnTo>
                  <a:lnTo>
                    <a:pt x="2226" y="1336"/>
                  </a:lnTo>
                  <a:lnTo>
                    <a:pt x="2224" y="1347"/>
                  </a:lnTo>
                  <a:lnTo>
                    <a:pt x="2224" y="1359"/>
                  </a:lnTo>
                  <a:lnTo>
                    <a:pt x="2222" y="1371"/>
                  </a:lnTo>
                  <a:lnTo>
                    <a:pt x="2219" y="1380"/>
                  </a:lnTo>
                  <a:lnTo>
                    <a:pt x="2216" y="1383"/>
                  </a:lnTo>
                  <a:lnTo>
                    <a:pt x="2214" y="1385"/>
                  </a:lnTo>
                  <a:lnTo>
                    <a:pt x="2210" y="1386"/>
                  </a:lnTo>
                  <a:lnTo>
                    <a:pt x="2207" y="1386"/>
                  </a:lnTo>
                  <a:lnTo>
                    <a:pt x="2200" y="1386"/>
                  </a:lnTo>
                  <a:lnTo>
                    <a:pt x="2191" y="1384"/>
                  </a:lnTo>
                  <a:lnTo>
                    <a:pt x="2188" y="1383"/>
                  </a:lnTo>
                  <a:lnTo>
                    <a:pt x="2184" y="1383"/>
                  </a:lnTo>
                  <a:lnTo>
                    <a:pt x="2180" y="1384"/>
                  </a:lnTo>
                  <a:lnTo>
                    <a:pt x="2177" y="1385"/>
                  </a:lnTo>
                  <a:lnTo>
                    <a:pt x="2170" y="1389"/>
                  </a:lnTo>
                  <a:lnTo>
                    <a:pt x="2163" y="1395"/>
                  </a:lnTo>
                  <a:lnTo>
                    <a:pt x="2159" y="1398"/>
                  </a:lnTo>
                  <a:lnTo>
                    <a:pt x="2157" y="1400"/>
                  </a:lnTo>
                  <a:lnTo>
                    <a:pt x="2153" y="1402"/>
                  </a:lnTo>
                  <a:lnTo>
                    <a:pt x="2150" y="1402"/>
                  </a:lnTo>
                  <a:lnTo>
                    <a:pt x="2142" y="1403"/>
                  </a:lnTo>
                  <a:lnTo>
                    <a:pt x="2135" y="1403"/>
                  </a:lnTo>
                  <a:lnTo>
                    <a:pt x="2132" y="1404"/>
                  </a:lnTo>
                  <a:lnTo>
                    <a:pt x="2127" y="1406"/>
                  </a:lnTo>
                  <a:lnTo>
                    <a:pt x="2123" y="1410"/>
                  </a:lnTo>
                  <a:lnTo>
                    <a:pt x="2119" y="1414"/>
                  </a:lnTo>
                  <a:lnTo>
                    <a:pt x="2112" y="1423"/>
                  </a:lnTo>
                  <a:lnTo>
                    <a:pt x="2106" y="1429"/>
                  </a:lnTo>
                  <a:lnTo>
                    <a:pt x="2102" y="1431"/>
                  </a:lnTo>
                  <a:lnTo>
                    <a:pt x="2098" y="1431"/>
                  </a:lnTo>
                  <a:lnTo>
                    <a:pt x="2095" y="1433"/>
                  </a:lnTo>
                  <a:lnTo>
                    <a:pt x="2091" y="1431"/>
                  </a:lnTo>
                  <a:lnTo>
                    <a:pt x="2084" y="1429"/>
                  </a:lnTo>
                  <a:lnTo>
                    <a:pt x="2077" y="1423"/>
                  </a:lnTo>
                  <a:lnTo>
                    <a:pt x="2072" y="1417"/>
                  </a:lnTo>
                  <a:lnTo>
                    <a:pt x="2071" y="1412"/>
                  </a:lnTo>
                  <a:lnTo>
                    <a:pt x="2070" y="1406"/>
                  </a:lnTo>
                  <a:lnTo>
                    <a:pt x="2071" y="1402"/>
                  </a:lnTo>
                  <a:lnTo>
                    <a:pt x="2072" y="1396"/>
                  </a:lnTo>
                  <a:lnTo>
                    <a:pt x="2073" y="1389"/>
                  </a:lnTo>
                  <a:lnTo>
                    <a:pt x="2073" y="1380"/>
                  </a:lnTo>
                  <a:lnTo>
                    <a:pt x="2072" y="1374"/>
                  </a:lnTo>
                  <a:lnTo>
                    <a:pt x="2071" y="1371"/>
                  </a:lnTo>
                  <a:lnTo>
                    <a:pt x="2069" y="1368"/>
                  </a:lnTo>
                  <a:lnTo>
                    <a:pt x="2065" y="1367"/>
                  </a:lnTo>
                  <a:lnTo>
                    <a:pt x="2062" y="1367"/>
                  </a:lnTo>
                  <a:lnTo>
                    <a:pt x="2053" y="1367"/>
                  </a:lnTo>
                  <a:lnTo>
                    <a:pt x="2045" y="1368"/>
                  </a:lnTo>
                  <a:lnTo>
                    <a:pt x="2033" y="1374"/>
                  </a:lnTo>
                  <a:lnTo>
                    <a:pt x="2019" y="1381"/>
                  </a:lnTo>
                  <a:lnTo>
                    <a:pt x="2002" y="1391"/>
                  </a:lnTo>
                  <a:lnTo>
                    <a:pt x="1987" y="1399"/>
                  </a:lnTo>
                  <a:lnTo>
                    <a:pt x="1975" y="1405"/>
                  </a:lnTo>
                  <a:lnTo>
                    <a:pt x="1964" y="1410"/>
                  </a:lnTo>
                  <a:lnTo>
                    <a:pt x="1953" y="1412"/>
                  </a:lnTo>
                  <a:lnTo>
                    <a:pt x="1942" y="1414"/>
                  </a:lnTo>
                  <a:lnTo>
                    <a:pt x="1934" y="1416"/>
                  </a:lnTo>
                  <a:lnTo>
                    <a:pt x="1926" y="1419"/>
                  </a:lnTo>
                  <a:lnTo>
                    <a:pt x="1919" y="1425"/>
                  </a:lnTo>
                  <a:lnTo>
                    <a:pt x="1911" y="1431"/>
                  </a:lnTo>
                  <a:lnTo>
                    <a:pt x="1896" y="1446"/>
                  </a:lnTo>
                  <a:lnTo>
                    <a:pt x="1886" y="1458"/>
                  </a:lnTo>
                  <a:lnTo>
                    <a:pt x="1880" y="1466"/>
                  </a:lnTo>
                  <a:lnTo>
                    <a:pt x="1876" y="1472"/>
                  </a:lnTo>
                  <a:lnTo>
                    <a:pt x="1874" y="1473"/>
                  </a:lnTo>
                  <a:lnTo>
                    <a:pt x="1870" y="1475"/>
                  </a:lnTo>
                  <a:lnTo>
                    <a:pt x="1865" y="1475"/>
                  </a:lnTo>
                  <a:lnTo>
                    <a:pt x="1860" y="1475"/>
                  </a:lnTo>
                  <a:lnTo>
                    <a:pt x="1850" y="1474"/>
                  </a:lnTo>
                  <a:lnTo>
                    <a:pt x="1842" y="1472"/>
                  </a:lnTo>
                  <a:lnTo>
                    <a:pt x="1835" y="1468"/>
                  </a:lnTo>
                  <a:lnTo>
                    <a:pt x="1826" y="1463"/>
                  </a:lnTo>
                  <a:lnTo>
                    <a:pt x="1820" y="1460"/>
                  </a:lnTo>
                  <a:lnTo>
                    <a:pt x="1816" y="1458"/>
                  </a:lnTo>
                  <a:lnTo>
                    <a:pt x="1810" y="1458"/>
                  </a:lnTo>
                  <a:lnTo>
                    <a:pt x="1805" y="1458"/>
                  </a:lnTo>
                  <a:lnTo>
                    <a:pt x="1800" y="1459"/>
                  </a:lnTo>
                  <a:lnTo>
                    <a:pt x="1797" y="1461"/>
                  </a:lnTo>
                  <a:lnTo>
                    <a:pt x="1792" y="1465"/>
                  </a:lnTo>
                  <a:lnTo>
                    <a:pt x="1789" y="1469"/>
                  </a:lnTo>
                  <a:lnTo>
                    <a:pt x="1786" y="1473"/>
                  </a:lnTo>
                  <a:lnTo>
                    <a:pt x="1782" y="1477"/>
                  </a:lnTo>
                  <a:lnTo>
                    <a:pt x="1779" y="1479"/>
                  </a:lnTo>
                  <a:lnTo>
                    <a:pt x="1775" y="1480"/>
                  </a:lnTo>
                  <a:lnTo>
                    <a:pt x="1770" y="1480"/>
                  </a:lnTo>
                  <a:lnTo>
                    <a:pt x="1767" y="1479"/>
                  </a:lnTo>
                  <a:lnTo>
                    <a:pt x="1763" y="1477"/>
                  </a:lnTo>
                  <a:lnTo>
                    <a:pt x="1758" y="1473"/>
                  </a:lnTo>
                  <a:lnTo>
                    <a:pt x="1755" y="1468"/>
                  </a:lnTo>
                  <a:lnTo>
                    <a:pt x="1751" y="1461"/>
                  </a:lnTo>
                  <a:lnTo>
                    <a:pt x="1748" y="1452"/>
                  </a:lnTo>
                  <a:lnTo>
                    <a:pt x="1744" y="1443"/>
                  </a:lnTo>
                  <a:lnTo>
                    <a:pt x="1738" y="1424"/>
                  </a:lnTo>
                  <a:lnTo>
                    <a:pt x="1732" y="1411"/>
                  </a:lnTo>
                  <a:lnTo>
                    <a:pt x="1730" y="1408"/>
                  </a:lnTo>
                  <a:lnTo>
                    <a:pt x="1728" y="1404"/>
                  </a:lnTo>
                  <a:lnTo>
                    <a:pt x="1724" y="1403"/>
                  </a:lnTo>
                  <a:lnTo>
                    <a:pt x="1720" y="1402"/>
                  </a:lnTo>
                  <a:lnTo>
                    <a:pt x="1710" y="1402"/>
                  </a:lnTo>
                  <a:lnTo>
                    <a:pt x="1697" y="1404"/>
                  </a:lnTo>
                  <a:lnTo>
                    <a:pt x="1690" y="1404"/>
                  </a:lnTo>
                  <a:lnTo>
                    <a:pt x="1685" y="1404"/>
                  </a:lnTo>
                  <a:lnTo>
                    <a:pt x="1681" y="1403"/>
                  </a:lnTo>
                  <a:lnTo>
                    <a:pt x="1678" y="1400"/>
                  </a:lnTo>
                  <a:lnTo>
                    <a:pt x="1674" y="1392"/>
                  </a:lnTo>
                  <a:lnTo>
                    <a:pt x="1671" y="1383"/>
                  </a:lnTo>
                  <a:lnTo>
                    <a:pt x="1667" y="1372"/>
                  </a:lnTo>
                  <a:lnTo>
                    <a:pt x="1665" y="1362"/>
                  </a:lnTo>
                  <a:lnTo>
                    <a:pt x="1665" y="1359"/>
                  </a:lnTo>
                  <a:lnTo>
                    <a:pt x="1666" y="1356"/>
                  </a:lnTo>
                  <a:lnTo>
                    <a:pt x="1667" y="1354"/>
                  </a:lnTo>
                  <a:lnTo>
                    <a:pt x="1671" y="1353"/>
                  </a:lnTo>
                  <a:lnTo>
                    <a:pt x="1675" y="1353"/>
                  </a:lnTo>
                  <a:lnTo>
                    <a:pt x="1680" y="1355"/>
                  </a:lnTo>
                  <a:lnTo>
                    <a:pt x="1685" y="1358"/>
                  </a:lnTo>
                  <a:lnTo>
                    <a:pt x="1690" y="1361"/>
                  </a:lnTo>
                  <a:lnTo>
                    <a:pt x="1693" y="1362"/>
                  </a:lnTo>
                  <a:lnTo>
                    <a:pt x="1697" y="1364"/>
                  </a:lnTo>
                  <a:lnTo>
                    <a:pt x="1698" y="1362"/>
                  </a:lnTo>
                  <a:lnTo>
                    <a:pt x="1700" y="1361"/>
                  </a:lnTo>
                  <a:lnTo>
                    <a:pt x="1700" y="1359"/>
                  </a:lnTo>
                  <a:lnTo>
                    <a:pt x="1701" y="1355"/>
                  </a:lnTo>
                  <a:lnTo>
                    <a:pt x="1703" y="1348"/>
                  </a:lnTo>
                  <a:lnTo>
                    <a:pt x="1701" y="1342"/>
                  </a:lnTo>
                  <a:lnTo>
                    <a:pt x="1698" y="1336"/>
                  </a:lnTo>
                  <a:lnTo>
                    <a:pt x="1694" y="1332"/>
                  </a:lnTo>
                  <a:lnTo>
                    <a:pt x="1685" y="1321"/>
                  </a:lnTo>
                  <a:lnTo>
                    <a:pt x="1673" y="1310"/>
                  </a:lnTo>
                  <a:lnTo>
                    <a:pt x="1668" y="1303"/>
                  </a:lnTo>
                  <a:lnTo>
                    <a:pt x="1663" y="1295"/>
                  </a:lnTo>
                  <a:lnTo>
                    <a:pt x="1661" y="1291"/>
                  </a:lnTo>
                  <a:lnTo>
                    <a:pt x="1659" y="1288"/>
                  </a:lnTo>
                  <a:lnTo>
                    <a:pt x="1654" y="1284"/>
                  </a:lnTo>
                  <a:lnTo>
                    <a:pt x="1648" y="1282"/>
                  </a:lnTo>
                  <a:lnTo>
                    <a:pt x="1646" y="1282"/>
                  </a:lnTo>
                  <a:lnTo>
                    <a:pt x="1644" y="1279"/>
                  </a:lnTo>
                  <a:lnTo>
                    <a:pt x="1643" y="1278"/>
                  </a:lnTo>
                  <a:lnTo>
                    <a:pt x="1642" y="1276"/>
                  </a:lnTo>
                  <a:lnTo>
                    <a:pt x="1642" y="1269"/>
                  </a:lnTo>
                  <a:lnTo>
                    <a:pt x="1644" y="1261"/>
                  </a:lnTo>
                  <a:lnTo>
                    <a:pt x="1644" y="1260"/>
                  </a:lnTo>
                  <a:lnTo>
                    <a:pt x="1642" y="1259"/>
                  </a:lnTo>
                  <a:lnTo>
                    <a:pt x="1640" y="1258"/>
                  </a:lnTo>
                  <a:lnTo>
                    <a:pt x="1636" y="1257"/>
                  </a:lnTo>
                  <a:lnTo>
                    <a:pt x="1629" y="1257"/>
                  </a:lnTo>
                  <a:lnTo>
                    <a:pt x="1624" y="1255"/>
                  </a:lnTo>
                  <a:lnTo>
                    <a:pt x="1619" y="1254"/>
                  </a:lnTo>
                  <a:lnTo>
                    <a:pt x="1616" y="1252"/>
                  </a:lnTo>
                  <a:lnTo>
                    <a:pt x="1613" y="1250"/>
                  </a:lnTo>
                  <a:lnTo>
                    <a:pt x="1612" y="1247"/>
                  </a:lnTo>
                  <a:lnTo>
                    <a:pt x="1612" y="1244"/>
                  </a:lnTo>
                  <a:lnTo>
                    <a:pt x="1615" y="1240"/>
                  </a:lnTo>
                  <a:lnTo>
                    <a:pt x="1617" y="1236"/>
                  </a:lnTo>
                  <a:lnTo>
                    <a:pt x="1622" y="1232"/>
                  </a:lnTo>
                  <a:lnTo>
                    <a:pt x="1627" y="1227"/>
                  </a:lnTo>
                  <a:lnTo>
                    <a:pt x="1631" y="1222"/>
                  </a:lnTo>
                  <a:lnTo>
                    <a:pt x="1635" y="1216"/>
                  </a:lnTo>
                  <a:lnTo>
                    <a:pt x="1638" y="1210"/>
                  </a:lnTo>
                  <a:lnTo>
                    <a:pt x="1643" y="1198"/>
                  </a:lnTo>
                  <a:lnTo>
                    <a:pt x="1648" y="1185"/>
                  </a:lnTo>
                  <a:lnTo>
                    <a:pt x="1660" y="1170"/>
                  </a:lnTo>
                  <a:lnTo>
                    <a:pt x="1668" y="1163"/>
                  </a:lnTo>
                  <a:lnTo>
                    <a:pt x="1668" y="1159"/>
                  </a:lnTo>
                  <a:lnTo>
                    <a:pt x="1667" y="1157"/>
                  </a:lnTo>
                  <a:lnTo>
                    <a:pt x="1666" y="1154"/>
                  </a:lnTo>
                  <a:lnTo>
                    <a:pt x="1663" y="1152"/>
                  </a:lnTo>
                  <a:lnTo>
                    <a:pt x="1660" y="1150"/>
                  </a:lnTo>
                  <a:lnTo>
                    <a:pt x="1656" y="1148"/>
                  </a:lnTo>
                  <a:lnTo>
                    <a:pt x="1653" y="1147"/>
                  </a:lnTo>
                  <a:lnTo>
                    <a:pt x="1648" y="1147"/>
                  </a:lnTo>
                  <a:lnTo>
                    <a:pt x="1644" y="1148"/>
                  </a:lnTo>
                  <a:lnTo>
                    <a:pt x="1643" y="1151"/>
                  </a:lnTo>
                  <a:lnTo>
                    <a:pt x="1641" y="1154"/>
                  </a:lnTo>
                  <a:lnTo>
                    <a:pt x="1641" y="1158"/>
                  </a:lnTo>
                  <a:lnTo>
                    <a:pt x="1640" y="1163"/>
                  </a:lnTo>
                  <a:lnTo>
                    <a:pt x="1638" y="1166"/>
                  </a:lnTo>
                  <a:lnTo>
                    <a:pt x="1636" y="1169"/>
                  </a:lnTo>
                  <a:lnTo>
                    <a:pt x="1634" y="1171"/>
                  </a:lnTo>
                  <a:lnTo>
                    <a:pt x="1630" y="1172"/>
                  </a:lnTo>
                  <a:lnTo>
                    <a:pt x="1627" y="1173"/>
                  </a:lnTo>
                  <a:lnTo>
                    <a:pt x="1623" y="1173"/>
                  </a:lnTo>
                  <a:lnTo>
                    <a:pt x="1619" y="1172"/>
                  </a:lnTo>
                  <a:lnTo>
                    <a:pt x="1617" y="1170"/>
                  </a:lnTo>
                  <a:lnTo>
                    <a:pt x="1615" y="1167"/>
                  </a:lnTo>
                  <a:lnTo>
                    <a:pt x="1613" y="1165"/>
                  </a:lnTo>
                  <a:lnTo>
                    <a:pt x="1612" y="1160"/>
                  </a:lnTo>
                  <a:lnTo>
                    <a:pt x="1615" y="1150"/>
                  </a:lnTo>
                  <a:lnTo>
                    <a:pt x="1617" y="1139"/>
                  </a:lnTo>
                  <a:lnTo>
                    <a:pt x="1618" y="1133"/>
                  </a:lnTo>
                  <a:lnTo>
                    <a:pt x="1619" y="1127"/>
                  </a:lnTo>
                  <a:lnTo>
                    <a:pt x="1619" y="1122"/>
                  </a:lnTo>
                  <a:lnTo>
                    <a:pt x="1619" y="1116"/>
                  </a:lnTo>
                  <a:lnTo>
                    <a:pt x="1617" y="1113"/>
                  </a:lnTo>
                  <a:lnTo>
                    <a:pt x="1615" y="1108"/>
                  </a:lnTo>
                  <a:lnTo>
                    <a:pt x="1611" y="1106"/>
                  </a:lnTo>
                  <a:lnTo>
                    <a:pt x="1606" y="1103"/>
                  </a:lnTo>
                  <a:lnTo>
                    <a:pt x="1598" y="1100"/>
                  </a:lnTo>
                  <a:lnTo>
                    <a:pt x="1590" y="1099"/>
                  </a:lnTo>
                  <a:lnTo>
                    <a:pt x="1584" y="1097"/>
                  </a:lnTo>
                  <a:lnTo>
                    <a:pt x="1580" y="1095"/>
                  </a:lnTo>
                  <a:lnTo>
                    <a:pt x="1578" y="1093"/>
                  </a:lnTo>
                  <a:lnTo>
                    <a:pt x="1577" y="1089"/>
                  </a:lnTo>
                  <a:lnTo>
                    <a:pt x="1577" y="1085"/>
                  </a:lnTo>
                  <a:lnTo>
                    <a:pt x="1577" y="1082"/>
                  </a:lnTo>
                  <a:lnTo>
                    <a:pt x="1575" y="1074"/>
                  </a:lnTo>
                  <a:lnTo>
                    <a:pt x="1574" y="1069"/>
                  </a:lnTo>
                  <a:lnTo>
                    <a:pt x="1571" y="1065"/>
                  </a:lnTo>
                  <a:lnTo>
                    <a:pt x="1566" y="1061"/>
                  </a:lnTo>
                  <a:lnTo>
                    <a:pt x="1560" y="1056"/>
                  </a:lnTo>
                  <a:lnTo>
                    <a:pt x="1552" y="1051"/>
                  </a:lnTo>
                  <a:lnTo>
                    <a:pt x="1548" y="1047"/>
                  </a:lnTo>
                  <a:lnTo>
                    <a:pt x="1545" y="1044"/>
                  </a:lnTo>
                  <a:lnTo>
                    <a:pt x="1541" y="1039"/>
                  </a:lnTo>
                  <a:lnTo>
                    <a:pt x="1539" y="1033"/>
                  </a:lnTo>
                  <a:lnTo>
                    <a:pt x="1536" y="1027"/>
                  </a:lnTo>
                  <a:lnTo>
                    <a:pt x="1536" y="1021"/>
                  </a:lnTo>
                  <a:lnTo>
                    <a:pt x="1537" y="1015"/>
                  </a:lnTo>
                  <a:lnTo>
                    <a:pt x="1539" y="1011"/>
                  </a:lnTo>
                  <a:lnTo>
                    <a:pt x="1542" y="999"/>
                  </a:lnTo>
                  <a:lnTo>
                    <a:pt x="1547" y="984"/>
                  </a:lnTo>
                  <a:lnTo>
                    <a:pt x="1547" y="977"/>
                  </a:lnTo>
                  <a:lnTo>
                    <a:pt x="1547" y="971"/>
                  </a:lnTo>
                  <a:lnTo>
                    <a:pt x="1545" y="968"/>
                  </a:lnTo>
                  <a:lnTo>
                    <a:pt x="1542" y="964"/>
                  </a:lnTo>
                  <a:lnTo>
                    <a:pt x="1537" y="963"/>
                  </a:lnTo>
                  <a:lnTo>
                    <a:pt x="1533" y="961"/>
                  </a:lnTo>
                  <a:lnTo>
                    <a:pt x="1527" y="961"/>
                  </a:lnTo>
                  <a:lnTo>
                    <a:pt x="1521" y="961"/>
                  </a:lnTo>
                  <a:lnTo>
                    <a:pt x="1515" y="959"/>
                  </a:lnTo>
                  <a:lnTo>
                    <a:pt x="1510" y="959"/>
                  </a:lnTo>
                  <a:lnTo>
                    <a:pt x="1508" y="958"/>
                  </a:lnTo>
                  <a:lnTo>
                    <a:pt x="1505" y="956"/>
                  </a:lnTo>
                  <a:lnTo>
                    <a:pt x="1504" y="950"/>
                  </a:lnTo>
                  <a:lnTo>
                    <a:pt x="1504" y="940"/>
                  </a:lnTo>
                  <a:lnTo>
                    <a:pt x="1505" y="931"/>
                  </a:lnTo>
                  <a:lnTo>
                    <a:pt x="1504" y="921"/>
                  </a:lnTo>
                  <a:lnTo>
                    <a:pt x="1502" y="912"/>
                  </a:lnTo>
                  <a:lnTo>
                    <a:pt x="1498" y="901"/>
                  </a:lnTo>
                  <a:lnTo>
                    <a:pt x="1491" y="889"/>
                  </a:lnTo>
                  <a:lnTo>
                    <a:pt x="1484" y="877"/>
                  </a:lnTo>
                  <a:lnTo>
                    <a:pt x="1480" y="872"/>
                  </a:lnTo>
                  <a:lnTo>
                    <a:pt x="1478" y="866"/>
                  </a:lnTo>
                  <a:lnTo>
                    <a:pt x="1476" y="861"/>
                  </a:lnTo>
                  <a:lnTo>
                    <a:pt x="1476" y="855"/>
                  </a:lnTo>
                  <a:lnTo>
                    <a:pt x="1474" y="850"/>
                  </a:lnTo>
                  <a:lnTo>
                    <a:pt x="1473" y="845"/>
                  </a:lnTo>
                  <a:lnTo>
                    <a:pt x="1471" y="842"/>
                  </a:lnTo>
                  <a:lnTo>
                    <a:pt x="1468" y="839"/>
                  </a:lnTo>
                  <a:lnTo>
                    <a:pt x="1462" y="836"/>
                  </a:lnTo>
                  <a:lnTo>
                    <a:pt x="1457" y="834"/>
                  </a:lnTo>
                  <a:lnTo>
                    <a:pt x="1452" y="831"/>
                  </a:lnTo>
                  <a:lnTo>
                    <a:pt x="1448" y="828"/>
                  </a:lnTo>
                  <a:lnTo>
                    <a:pt x="1447" y="822"/>
                  </a:lnTo>
                  <a:lnTo>
                    <a:pt x="1447" y="813"/>
                  </a:lnTo>
                  <a:lnTo>
                    <a:pt x="1447" y="805"/>
                  </a:lnTo>
                  <a:lnTo>
                    <a:pt x="1447" y="797"/>
                  </a:lnTo>
                  <a:lnTo>
                    <a:pt x="1447" y="786"/>
                  </a:lnTo>
                  <a:lnTo>
                    <a:pt x="1447" y="776"/>
                  </a:lnTo>
                  <a:lnTo>
                    <a:pt x="1447" y="767"/>
                  </a:lnTo>
                  <a:lnTo>
                    <a:pt x="1446" y="759"/>
                  </a:lnTo>
                  <a:lnTo>
                    <a:pt x="1445" y="755"/>
                  </a:lnTo>
                  <a:lnTo>
                    <a:pt x="1442" y="750"/>
                  </a:lnTo>
                  <a:lnTo>
                    <a:pt x="1440" y="747"/>
                  </a:lnTo>
                  <a:lnTo>
                    <a:pt x="1436" y="742"/>
                  </a:lnTo>
                  <a:lnTo>
                    <a:pt x="1424" y="730"/>
                  </a:lnTo>
                  <a:lnTo>
                    <a:pt x="1413" y="717"/>
                  </a:lnTo>
                  <a:lnTo>
                    <a:pt x="1408" y="709"/>
                  </a:lnTo>
                  <a:lnTo>
                    <a:pt x="1404" y="700"/>
                  </a:lnTo>
                  <a:lnTo>
                    <a:pt x="1403" y="692"/>
                  </a:lnTo>
                  <a:lnTo>
                    <a:pt x="1402" y="683"/>
                  </a:lnTo>
                  <a:lnTo>
                    <a:pt x="1398" y="668"/>
                  </a:lnTo>
                  <a:lnTo>
                    <a:pt x="1394" y="654"/>
                  </a:lnTo>
                  <a:lnTo>
                    <a:pt x="1390" y="642"/>
                  </a:lnTo>
                  <a:lnTo>
                    <a:pt x="1385" y="635"/>
                  </a:lnTo>
                  <a:lnTo>
                    <a:pt x="1382" y="633"/>
                  </a:lnTo>
                  <a:lnTo>
                    <a:pt x="1377" y="631"/>
                  </a:lnTo>
                  <a:lnTo>
                    <a:pt x="1372" y="631"/>
                  </a:lnTo>
                  <a:lnTo>
                    <a:pt x="1369" y="633"/>
                  </a:lnTo>
                  <a:lnTo>
                    <a:pt x="1364" y="635"/>
                  </a:lnTo>
                  <a:lnTo>
                    <a:pt x="1359" y="640"/>
                  </a:lnTo>
                  <a:lnTo>
                    <a:pt x="1355" y="645"/>
                  </a:lnTo>
                  <a:lnTo>
                    <a:pt x="1353" y="650"/>
                  </a:lnTo>
                  <a:lnTo>
                    <a:pt x="1351" y="656"/>
                  </a:lnTo>
                  <a:lnTo>
                    <a:pt x="1347" y="661"/>
                  </a:lnTo>
                  <a:lnTo>
                    <a:pt x="1342" y="665"/>
                  </a:lnTo>
                  <a:lnTo>
                    <a:pt x="1339" y="667"/>
                  </a:lnTo>
                  <a:lnTo>
                    <a:pt x="1334" y="668"/>
                  </a:lnTo>
                  <a:lnTo>
                    <a:pt x="1331" y="668"/>
                  </a:lnTo>
                  <a:lnTo>
                    <a:pt x="1326" y="666"/>
                  </a:lnTo>
                  <a:lnTo>
                    <a:pt x="1322" y="664"/>
                  </a:lnTo>
                  <a:lnTo>
                    <a:pt x="1316" y="652"/>
                  </a:lnTo>
                  <a:lnTo>
                    <a:pt x="1312" y="639"/>
                  </a:lnTo>
                  <a:lnTo>
                    <a:pt x="1310" y="637"/>
                  </a:lnTo>
                  <a:lnTo>
                    <a:pt x="1309" y="636"/>
                  </a:lnTo>
                  <a:lnTo>
                    <a:pt x="1308" y="635"/>
                  </a:lnTo>
                  <a:lnTo>
                    <a:pt x="1307" y="636"/>
                  </a:lnTo>
                  <a:lnTo>
                    <a:pt x="1304" y="639"/>
                  </a:lnTo>
                  <a:lnTo>
                    <a:pt x="1302" y="642"/>
                  </a:lnTo>
                  <a:lnTo>
                    <a:pt x="1294" y="654"/>
                  </a:lnTo>
                  <a:lnTo>
                    <a:pt x="1287" y="667"/>
                  </a:lnTo>
                  <a:lnTo>
                    <a:pt x="1283" y="675"/>
                  </a:lnTo>
                  <a:lnTo>
                    <a:pt x="1281" y="685"/>
                  </a:lnTo>
                  <a:lnTo>
                    <a:pt x="1279" y="687"/>
                  </a:lnTo>
                  <a:lnTo>
                    <a:pt x="1278" y="688"/>
                  </a:lnTo>
                  <a:lnTo>
                    <a:pt x="1277" y="688"/>
                  </a:lnTo>
                  <a:lnTo>
                    <a:pt x="1275" y="688"/>
                  </a:lnTo>
                  <a:lnTo>
                    <a:pt x="1269" y="690"/>
                  </a:lnTo>
                  <a:lnTo>
                    <a:pt x="1263" y="692"/>
                  </a:lnTo>
                  <a:lnTo>
                    <a:pt x="1257" y="696"/>
                  </a:lnTo>
                  <a:lnTo>
                    <a:pt x="1250" y="697"/>
                  </a:lnTo>
                  <a:lnTo>
                    <a:pt x="1246" y="698"/>
                  </a:lnTo>
                  <a:lnTo>
                    <a:pt x="1243" y="698"/>
                  </a:lnTo>
                  <a:lnTo>
                    <a:pt x="1240" y="697"/>
                  </a:lnTo>
                  <a:lnTo>
                    <a:pt x="1238" y="696"/>
                  </a:lnTo>
                  <a:lnTo>
                    <a:pt x="1237" y="691"/>
                  </a:lnTo>
                  <a:lnTo>
                    <a:pt x="1235" y="684"/>
                  </a:lnTo>
                  <a:lnTo>
                    <a:pt x="1237" y="672"/>
                  </a:lnTo>
                  <a:lnTo>
                    <a:pt x="1240" y="662"/>
                  </a:lnTo>
                  <a:lnTo>
                    <a:pt x="1241" y="658"/>
                  </a:lnTo>
                  <a:lnTo>
                    <a:pt x="1243" y="654"/>
                  </a:lnTo>
                  <a:lnTo>
                    <a:pt x="1243" y="650"/>
                  </a:lnTo>
                  <a:lnTo>
                    <a:pt x="1243" y="647"/>
                  </a:lnTo>
                  <a:lnTo>
                    <a:pt x="1240" y="643"/>
                  </a:lnTo>
                  <a:lnTo>
                    <a:pt x="1238" y="640"/>
                  </a:lnTo>
                  <a:lnTo>
                    <a:pt x="1233" y="639"/>
                  </a:lnTo>
                  <a:lnTo>
                    <a:pt x="1227" y="636"/>
                  </a:lnTo>
                  <a:lnTo>
                    <a:pt x="1215" y="634"/>
                  </a:lnTo>
                  <a:lnTo>
                    <a:pt x="1202" y="629"/>
                  </a:lnTo>
                  <a:lnTo>
                    <a:pt x="1197" y="626"/>
                  </a:lnTo>
                  <a:lnTo>
                    <a:pt x="1195" y="623"/>
                  </a:lnTo>
                  <a:lnTo>
                    <a:pt x="1194" y="621"/>
                  </a:lnTo>
                  <a:lnTo>
                    <a:pt x="1195" y="617"/>
                  </a:lnTo>
                  <a:lnTo>
                    <a:pt x="1199" y="612"/>
                  </a:lnTo>
                  <a:lnTo>
                    <a:pt x="1206" y="606"/>
                  </a:lnTo>
                  <a:lnTo>
                    <a:pt x="1208" y="603"/>
                  </a:lnTo>
                  <a:lnTo>
                    <a:pt x="1208" y="601"/>
                  </a:lnTo>
                  <a:lnTo>
                    <a:pt x="1208" y="598"/>
                  </a:lnTo>
                  <a:lnTo>
                    <a:pt x="1206" y="596"/>
                  </a:lnTo>
                  <a:lnTo>
                    <a:pt x="1200" y="589"/>
                  </a:lnTo>
                  <a:lnTo>
                    <a:pt x="1193" y="578"/>
                  </a:lnTo>
                  <a:lnTo>
                    <a:pt x="1184" y="564"/>
                  </a:lnTo>
                  <a:lnTo>
                    <a:pt x="1174" y="546"/>
                  </a:lnTo>
                  <a:lnTo>
                    <a:pt x="1164" y="528"/>
                  </a:lnTo>
                  <a:lnTo>
                    <a:pt x="1157" y="514"/>
                  </a:lnTo>
                  <a:lnTo>
                    <a:pt x="1156" y="508"/>
                  </a:lnTo>
                  <a:lnTo>
                    <a:pt x="1155" y="503"/>
                  </a:lnTo>
                  <a:lnTo>
                    <a:pt x="1156" y="500"/>
                  </a:lnTo>
                  <a:lnTo>
                    <a:pt x="1158" y="496"/>
                  </a:lnTo>
                  <a:lnTo>
                    <a:pt x="1162" y="494"/>
                  </a:lnTo>
                  <a:lnTo>
                    <a:pt x="1165" y="491"/>
                  </a:lnTo>
                  <a:lnTo>
                    <a:pt x="1170" y="490"/>
                  </a:lnTo>
                  <a:lnTo>
                    <a:pt x="1175" y="490"/>
                  </a:lnTo>
                  <a:lnTo>
                    <a:pt x="1184" y="490"/>
                  </a:lnTo>
                  <a:lnTo>
                    <a:pt x="1194" y="489"/>
                  </a:lnTo>
                  <a:lnTo>
                    <a:pt x="1199" y="488"/>
                  </a:lnTo>
                  <a:lnTo>
                    <a:pt x="1202" y="486"/>
                  </a:lnTo>
                  <a:lnTo>
                    <a:pt x="1205" y="485"/>
                  </a:lnTo>
                  <a:lnTo>
                    <a:pt x="1207" y="483"/>
                  </a:lnTo>
                  <a:lnTo>
                    <a:pt x="1209" y="477"/>
                  </a:lnTo>
                  <a:lnTo>
                    <a:pt x="1209" y="471"/>
                  </a:lnTo>
                  <a:lnTo>
                    <a:pt x="1208" y="465"/>
                  </a:lnTo>
                  <a:lnTo>
                    <a:pt x="1205" y="459"/>
                  </a:lnTo>
                  <a:lnTo>
                    <a:pt x="1203" y="457"/>
                  </a:lnTo>
                  <a:lnTo>
                    <a:pt x="1202" y="454"/>
                  </a:lnTo>
                  <a:lnTo>
                    <a:pt x="1202" y="452"/>
                  </a:lnTo>
                  <a:lnTo>
                    <a:pt x="1203" y="451"/>
                  </a:lnTo>
                  <a:lnTo>
                    <a:pt x="1207" y="446"/>
                  </a:lnTo>
                  <a:lnTo>
                    <a:pt x="1210" y="439"/>
                  </a:lnTo>
                  <a:lnTo>
                    <a:pt x="1210" y="435"/>
                  </a:lnTo>
                  <a:lnTo>
                    <a:pt x="1209" y="432"/>
                  </a:lnTo>
                  <a:lnTo>
                    <a:pt x="1208" y="429"/>
                  </a:lnTo>
                  <a:lnTo>
                    <a:pt x="1205" y="427"/>
                  </a:lnTo>
                  <a:lnTo>
                    <a:pt x="1196" y="423"/>
                  </a:lnTo>
                  <a:lnTo>
                    <a:pt x="1189" y="420"/>
                  </a:lnTo>
                  <a:lnTo>
                    <a:pt x="1186" y="417"/>
                  </a:lnTo>
                  <a:lnTo>
                    <a:pt x="1183" y="414"/>
                  </a:lnTo>
                  <a:lnTo>
                    <a:pt x="1181" y="412"/>
                  </a:lnTo>
                  <a:lnTo>
                    <a:pt x="1180" y="408"/>
                  </a:lnTo>
                  <a:lnTo>
                    <a:pt x="1178" y="400"/>
                  </a:lnTo>
                  <a:lnTo>
                    <a:pt x="1178" y="391"/>
                  </a:lnTo>
                  <a:lnTo>
                    <a:pt x="1176" y="382"/>
                  </a:lnTo>
                  <a:lnTo>
                    <a:pt x="1172" y="374"/>
                  </a:lnTo>
                  <a:lnTo>
                    <a:pt x="1166" y="364"/>
                  </a:lnTo>
                  <a:lnTo>
                    <a:pt x="1161" y="353"/>
                  </a:lnTo>
                  <a:lnTo>
                    <a:pt x="1155" y="340"/>
                  </a:lnTo>
                  <a:lnTo>
                    <a:pt x="1149" y="325"/>
                  </a:lnTo>
                  <a:lnTo>
                    <a:pt x="1146" y="319"/>
                  </a:lnTo>
                  <a:lnTo>
                    <a:pt x="1144" y="313"/>
                  </a:lnTo>
                  <a:lnTo>
                    <a:pt x="1140" y="308"/>
                  </a:lnTo>
                  <a:lnTo>
                    <a:pt x="1138" y="305"/>
                  </a:lnTo>
                  <a:lnTo>
                    <a:pt x="1120" y="306"/>
                  </a:lnTo>
                  <a:lnTo>
                    <a:pt x="1107" y="307"/>
                  </a:lnTo>
                  <a:lnTo>
                    <a:pt x="1106" y="305"/>
                  </a:lnTo>
                  <a:lnTo>
                    <a:pt x="1108" y="302"/>
                  </a:lnTo>
                  <a:lnTo>
                    <a:pt x="1111" y="300"/>
                  </a:lnTo>
                  <a:lnTo>
                    <a:pt x="1113" y="296"/>
                  </a:lnTo>
                  <a:lnTo>
                    <a:pt x="1117" y="293"/>
                  </a:lnTo>
                  <a:lnTo>
                    <a:pt x="1120" y="287"/>
                  </a:lnTo>
                  <a:lnTo>
                    <a:pt x="1121" y="281"/>
                  </a:lnTo>
                  <a:lnTo>
                    <a:pt x="1121" y="274"/>
                  </a:lnTo>
                  <a:lnTo>
                    <a:pt x="1121" y="270"/>
                  </a:lnTo>
                  <a:lnTo>
                    <a:pt x="1119" y="267"/>
                  </a:lnTo>
                  <a:lnTo>
                    <a:pt x="1118" y="263"/>
                  </a:lnTo>
                  <a:lnTo>
                    <a:pt x="1114" y="261"/>
                  </a:lnTo>
                  <a:lnTo>
                    <a:pt x="1108" y="256"/>
                  </a:lnTo>
                  <a:lnTo>
                    <a:pt x="1101" y="251"/>
                  </a:lnTo>
                  <a:lnTo>
                    <a:pt x="1086" y="245"/>
                  </a:lnTo>
                  <a:lnTo>
                    <a:pt x="1075" y="238"/>
                  </a:lnTo>
                  <a:lnTo>
                    <a:pt x="1071" y="236"/>
                  </a:lnTo>
                  <a:lnTo>
                    <a:pt x="1069" y="232"/>
                  </a:lnTo>
                  <a:lnTo>
                    <a:pt x="1068" y="227"/>
                  </a:lnTo>
                  <a:lnTo>
                    <a:pt x="1068" y="224"/>
                  </a:lnTo>
                  <a:lnTo>
                    <a:pt x="1069" y="215"/>
                  </a:lnTo>
                  <a:lnTo>
                    <a:pt x="1073" y="206"/>
                  </a:lnTo>
                  <a:lnTo>
                    <a:pt x="1075" y="201"/>
                  </a:lnTo>
                  <a:lnTo>
                    <a:pt x="1075" y="196"/>
                  </a:lnTo>
                  <a:lnTo>
                    <a:pt x="1075" y="193"/>
                  </a:lnTo>
                  <a:lnTo>
                    <a:pt x="1074" y="189"/>
                  </a:lnTo>
                  <a:lnTo>
                    <a:pt x="1073" y="187"/>
                  </a:lnTo>
                  <a:lnTo>
                    <a:pt x="1069" y="186"/>
                  </a:lnTo>
                  <a:lnTo>
                    <a:pt x="1065" y="185"/>
                  </a:lnTo>
                  <a:lnTo>
                    <a:pt x="1062" y="186"/>
                  </a:lnTo>
                  <a:lnTo>
                    <a:pt x="1051" y="189"/>
                  </a:lnTo>
                  <a:lnTo>
                    <a:pt x="1042" y="194"/>
                  </a:lnTo>
                  <a:lnTo>
                    <a:pt x="1038" y="198"/>
                  </a:lnTo>
                  <a:lnTo>
                    <a:pt x="1035" y="202"/>
                  </a:lnTo>
                  <a:lnTo>
                    <a:pt x="1032" y="206"/>
                  </a:lnTo>
                  <a:lnTo>
                    <a:pt x="1031" y="211"/>
                  </a:lnTo>
                  <a:lnTo>
                    <a:pt x="1030" y="220"/>
                  </a:lnTo>
                  <a:lnTo>
                    <a:pt x="1027" y="226"/>
                  </a:lnTo>
                  <a:lnTo>
                    <a:pt x="1025" y="229"/>
                  </a:lnTo>
                  <a:lnTo>
                    <a:pt x="1021" y="231"/>
                  </a:lnTo>
                  <a:lnTo>
                    <a:pt x="1018" y="233"/>
                  </a:lnTo>
                  <a:lnTo>
                    <a:pt x="1013" y="233"/>
                  </a:lnTo>
                  <a:lnTo>
                    <a:pt x="1008" y="234"/>
                  </a:lnTo>
                  <a:lnTo>
                    <a:pt x="1005" y="237"/>
                  </a:lnTo>
                  <a:lnTo>
                    <a:pt x="1001" y="239"/>
                  </a:lnTo>
                  <a:lnTo>
                    <a:pt x="999" y="242"/>
                  </a:lnTo>
                  <a:lnTo>
                    <a:pt x="996" y="248"/>
                  </a:lnTo>
                  <a:lnTo>
                    <a:pt x="995" y="256"/>
                  </a:lnTo>
                  <a:lnTo>
                    <a:pt x="995" y="263"/>
                  </a:lnTo>
                  <a:lnTo>
                    <a:pt x="995" y="272"/>
                  </a:lnTo>
                  <a:lnTo>
                    <a:pt x="994" y="277"/>
                  </a:lnTo>
                  <a:lnTo>
                    <a:pt x="993" y="281"/>
                  </a:lnTo>
                  <a:lnTo>
                    <a:pt x="989" y="286"/>
                  </a:lnTo>
                  <a:lnTo>
                    <a:pt x="986" y="290"/>
                  </a:lnTo>
                  <a:lnTo>
                    <a:pt x="981" y="294"/>
                  </a:lnTo>
                  <a:lnTo>
                    <a:pt x="975" y="296"/>
                  </a:lnTo>
                  <a:lnTo>
                    <a:pt x="970" y="299"/>
                  </a:lnTo>
                  <a:lnTo>
                    <a:pt x="966" y="300"/>
                  </a:lnTo>
                  <a:lnTo>
                    <a:pt x="954" y="301"/>
                  </a:lnTo>
                  <a:lnTo>
                    <a:pt x="942" y="301"/>
                  </a:lnTo>
                  <a:lnTo>
                    <a:pt x="936" y="301"/>
                  </a:lnTo>
                  <a:lnTo>
                    <a:pt x="931" y="303"/>
                  </a:lnTo>
                  <a:lnTo>
                    <a:pt x="928" y="306"/>
                  </a:lnTo>
                  <a:lnTo>
                    <a:pt x="924" y="309"/>
                  </a:lnTo>
                  <a:lnTo>
                    <a:pt x="922" y="313"/>
                  </a:lnTo>
                  <a:lnTo>
                    <a:pt x="920" y="318"/>
                  </a:lnTo>
                  <a:lnTo>
                    <a:pt x="920" y="321"/>
                  </a:lnTo>
                  <a:lnTo>
                    <a:pt x="922" y="325"/>
                  </a:lnTo>
                  <a:lnTo>
                    <a:pt x="925" y="333"/>
                  </a:lnTo>
                  <a:lnTo>
                    <a:pt x="929" y="344"/>
                  </a:lnTo>
                  <a:lnTo>
                    <a:pt x="931" y="357"/>
                  </a:lnTo>
                  <a:lnTo>
                    <a:pt x="931" y="372"/>
                  </a:lnTo>
                  <a:lnTo>
                    <a:pt x="931" y="389"/>
                  </a:lnTo>
                  <a:lnTo>
                    <a:pt x="929" y="404"/>
                  </a:lnTo>
                  <a:lnTo>
                    <a:pt x="926" y="410"/>
                  </a:lnTo>
                  <a:lnTo>
                    <a:pt x="924" y="417"/>
                  </a:lnTo>
                  <a:lnTo>
                    <a:pt x="922" y="422"/>
                  </a:lnTo>
                  <a:lnTo>
                    <a:pt x="919" y="426"/>
                  </a:lnTo>
                  <a:lnTo>
                    <a:pt x="917" y="431"/>
                  </a:lnTo>
                  <a:lnTo>
                    <a:pt x="913" y="435"/>
                  </a:lnTo>
                  <a:lnTo>
                    <a:pt x="911" y="441"/>
                  </a:lnTo>
                  <a:lnTo>
                    <a:pt x="910" y="448"/>
                  </a:lnTo>
                  <a:lnTo>
                    <a:pt x="909" y="456"/>
                  </a:lnTo>
                  <a:lnTo>
                    <a:pt x="907" y="460"/>
                  </a:lnTo>
                  <a:lnTo>
                    <a:pt x="906" y="461"/>
                  </a:lnTo>
                  <a:lnTo>
                    <a:pt x="904" y="460"/>
                  </a:lnTo>
                  <a:lnTo>
                    <a:pt x="901" y="459"/>
                  </a:lnTo>
                  <a:lnTo>
                    <a:pt x="898" y="454"/>
                  </a:lnTo>
                  <a:lnTo>
                    <a:pt x="893" y="447"/>
                  </a:lnTo>
                  <a:lnTo>
                    <a:pt x="890" y="439"/>
                  </a:lnTo>
                  <a:lnTo>
                    <a:pt x="886" y="431"/>
                  </a:lnTo>
                  <a:lnTo>
                    <a:pt x="884" y="420"/>
                  </a:lnTo>
                  <a:lnTo>
                    <a:pt x="882" y="415"/>
                  </a:lnTo>
                  <a:lnTo>
                    <a:pt x="880" y="409"/>
                  </a:lnTo>
                  <a:lnTo>
                    <a:pt x="876" y="404"/>
                  </a:lnTo>
                  <a:lnTo>
                    <a:pt x="873" y="400"/>
                  </a:lnTo>
                  <a:lnTo>
                    <a:pt x="866" y="391"/>
                  </a:lnTo>
                  <a:lnTo>
                    <a:pt x="860" y="384"/>
                  </a:lnTo>
                  <a:lnTo>
                    <a:pt x="855" y="377"/>
                  </a:lnTo>
                  <a:lnTo>
                    <a:pt x="851" y="369"/>
                  </a:lnTo>
                  <a:lnTo>
                    <a:pt x="848" y="359"/>
                  </a:lnTo>
                  <a:lnTo>
                    <a:pt x="848" y="350"/>
                  </a:lnTo>
                  <a:lnTo>
                    <a:pt x="849" y="343"/>
                  </a:lnTo>
                  <a:lnTo>
                    <a:pt x="851" y="335"/>
                  </a:lnTo>
                  <a:lnTo>
                    <a:pt x="855" y="330"/>
                  </a:lnTo>
                  <a:lnTo>
                    <a:pt x="857" y="325"/>
                  </a:lnTo>
                  <a:lnTo>
                    <a:pt x="860" y="316"/>
                  </a:lnTo>
                  <a:lnTo>
                    <a:pt x="860" y="307"/>
                  </a:lnTo>
                  <a:lnTo>
                    <a:pt x="860" y="296"/>
                  </a:lnTo>
                  <a:lnTo>
                    <a:pt x="859" y="287"/>
                  </a:lnTo>
                  <a:lnTo>
                    <a:pt x="856" y="276"/>
                  </a:lnTo>
                  <a:lnTo>
                    <a:pt x="854" y="265"/>
                  </a:lnTo>
                  <a:lnTo>
                    <a:pt x="850" y="255"/>
                  </a:lnTo>
                  <a:lnTo>
                    <a:pt x="847" y="244"/>
                  </a:lnTo>
                  <a:lnTo>
                    <a:pt x="844" y="233"/>
                  </a:lnTo>
                  <a:lnTo>
                    <a:pt x="842" y="220"/>
                  </a:lnTo>
                  <a:lnTo>
                    <a:pt x="840" y="206"/>
                  </a:lnTo>
                  <a:lnTo>
                    <a:pt x="840" y="193"/>
                  </a:lnTo>
                  <a:lnTo>
                    <a:pt x="841" y="181"/>
                  </a:lnTo>
                  <a:lnTo>
                    <a:pt x="843" y="169"/>
                  </a:lnTo>
                  <a:lnTo>
                    <a:pt x="846" y="160"/>
                  </a:lnTo>
                  <a:lnTo>
                    <a:pt x="848" y="152"/>
                  </a:lnTo>
                  <a:lnTo>
                    <a:pt x="850" y="137"/>
                  </a:lnTo>
                  <a:lnTo>
                    <a:pt x="850" y="118"/>
                  </a:lnTo>
                  <a:lnTo>
                    <a:pt x="853" y="107"/>
                  </a:lnTo>
                  <a:lnTo>
                    <a:pt x="856" y="95"/>
                  </a:lnTo>
                  <a:lnTo>
                    <a:pt x="860" y="84"/>
                  </a:lnTo>
                  <a:lnTo>
                    <a:pt x="862" y="74"/>
                  </a:lnTo>
                  <a:lnTo>
                    <a:pt x="862" y="63"/>
                  </a:lnTo>
                  <a:lnTo>
                    <a:pt x="862" y="50"/>
                  </a:lnTo>
                  <a:lnTo>
                    <a:pt x="863" y="34"/>
                  </a:lnTo>
                  <a:lnTo>
                    <a:pt x="863" y="13"/>
                  </a:lnTo>
                  <a:lnTo>
                    <a:pt x="863" y="6"/>
                  </a:lnTo>
                  <a:lnTo>
                    <a:pt x="863" y="4"/>
                  </a:lnTo>
                  <a:lnTo>
                    <a:pt x="862" y="3"/>
                  </a:lnTo>
                  <a:lnTo>
                    <a:pt x="856" y="1"/>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28" name="青海">
              <a:extLst>
                <a:ext uri="{FF2B5EF4-FFF2-40B4-BE49-F238E27FC236}">
                  <a16:creationId xmlns="" xmlns:a16="http://schemas.microsoft.com/office/drawing/2014/main" id="{707C3D69-3B21-4859-8FC1-0AC00A15A0C9}"/>
                </a:ext>
              </a:extLst>
            </p:cNvPr>
            <p:cNvSpPr>
              <a:spLocks/>
            </p:cNvSpPr>
            <p:nvPr/>
          </p:nvSpPr>
          <p:spPr bwMode="auto">
            <a:xfrm>
              <a:off x="4688970" y="3175256"/>
              <a:ext cx="1291070" cy="938959"/>
            </a:xfrm>
            <a:custGeom>
              <a:avLst/>
              <a:gdLst>
                <a:gd name="T0" fmla="*/ 4484 w 4767"/>
                <a:gd name="T1" fmla="*/ 1080 h 3475"/>
                <a:gd name="T2" fmla="*/ 4267 w 4767"/>
                <a:gd name="T3" fmla="*/ 940 h 3475"/>
                <a:gd name="T4" fmla="*/ 3970 w 4767"/>
                <a:gd name="T5" fmla="*/ 724 h 3475"/>
                <a:gd name="T6" fmla="*/ 3855 w 4767"/>
                <a:gd name="T7" fmla="*/ 686 h 3475"/>
                <a:gd name="T8" fmla="*/ 3520 w 4767"/>
                <a:gd name="T9" fmla="*/ 407 h 3475"/>
                <a:gd name="T10" fmla="*/ 3316 w 4767"/>
                <a:gd name="T11" fmla="*/ 341 h 3475"/>
                <a:gd name="T12" fmla="*/ 3107 w 4767"/>
                <a:gd name="T13" fmla="*/ 338 h 3475"/>
                <a:gd name="T14" fmla="*/ 2841 w 4767"/>
                <a:gd name="T15" fmla="*/ 214 h 3475"/>
                <a:gd name="T16" fmla="*/ 2741 w 4767"/>
                <a:gd name="T17" fmla="*/ 462 h 3475"/>
                <a:gd name="T18" fmla="*/ 2572 w 4767"/>
                <a:gd name="T19" fmla="*/ 613 h 3475"/>
                <a:gd name="T20" fmla="*/ 2258 w 4767"/>
                <a:gd name="T21" fmla="*/ 510 h 3475"/>
                <a:gd name="T22" fmla="*/ 1977 w 4767"/>
                <a:gd name="T23" fmla="*/ 266 h 3475"/>
                <a:gd name="T24" fmla="*/ 1714 w 4767"/>
                <a:gd name="T25" fmla="*/ 140 h 3475"/>
                <a:gd name="T26" fmla="*/ 1379 w 4767"/>
                <a:gd name="T27" fmla="*/ 13 h 3475"/>
                <a:gd name="T28" fmla="*/ 995 w 4767"/>
                <a:gd name="T29" fmla="*/ 77 h 3475"/>
                <a:gd name="T30" fmla="*/ 575 w 4767"/>
                <a:gd name="T31" fmla="*/ 226 h 3475"/>
                <a:gd name="T32" fmla="*/ 747 w 4767"/>
                <a:gd name="T33" fmla="*/ 602 h 3475"/>
                <a:gd name="T34" fmla="*/ 637 w 4767"/>
                <a:gd name="T35" fmla="*/ 872 h 3475"/>
                <a:gd name="T36" fmla="*/ 684 w 4767"/>
                <a:gd name="T37" fmla="*/ 1099 h 3475"/>
                <a:gd name="T38" fmla="*/ 620 w 4767"/>
                <a:gd name="T39" fmla="*/ 1228 h 3475"/>
                <a:gd name="T40" fmla="*/ 297 w 4767"/>
                <a:gd name="T41" fmla="*/ 1142 h 3475"/>
                <a:gd name="T42" fmla="*/ 151 w 4767"/>
                <a:gd name="T43" fmla="*/ 1229 h 3475"/>
                <a:gd name="T44" fmla="*/ 160 w 4767"/>
                <a:gd name="T45" fmla="*/ 1402 h 3475"/>
                <a:gd name="T46" fmla="*/ 48 w 4767"/>
                <a:gd name="T47" fmla="*/ 1621 h 3475"/>
                <a:gd name="T48" fmla="*/ 102 w 4767"/>
                <a:gd name="T49" fmla="*/ 1783 h 3475"/>
                <a:gd name="T50" fmla="*/ 25 w 4767"/>
                <a:gd name="T51" fmla="*/ 2058 h 3475"/>
                <a:gd name="T52" fmla="*/ 154 w 4767"/>
                <a:gd name="T53" fmla="*/ 2283 h 3475"/>
                <a:gd name="T54" fmla="*/ 349 w 4767"/>
                <a:gd name="T55" fmla="*/ 2480 h 3475"/>
                <a:gd name="T56" fmla="*/ 535 w 4767"/>
                <a:gd name="T57" fmla="*/ 2458 h 3475"/>
                <a:gd name="T58" fmla="*/ 805 w 4767"/>
                <a:gd name="T59" fmla="*/ 2695 h 3475"/>
                <a:gd name="T60" fmla="*/ 1068 w 4767"/>
                <a:gd name="T61" fmla="*/ 2800 h 3475"/>
                <a:gd name="T62" fmla="*/ 1293 w 4767"/>
                <a:gd name="T63" fmla="*/ 2908 h 3475"/>
                <a:gd name="T64" fmla="*/ 1575 w 4767"/>
                <a:gd name="T65" fmla="*/ 2940 h 3475"/>
                <a:gd name="T66" fmla="*/ 1799 w 4767"/>
                <a:gd name="T67" fmla="*/ 3128 h 3475"/>
                <a:gd name="T68" fmla="*/ 1898 w 4767"/>
                <a:gd name="T69" fmla="*/ 3362 h 3475"/>
                <a:gd name="T70" fmla="*/ 2118 w 4767"/>
                <a:gd name="T71" fmla="*/ 3459 h 3475"/>
                <a:gd name="T72" fmla="*/ 2153 w 4767"/>
                <a:gd name="T73" fmla="*/ 3342 h 3475"/>
                <a:gd name="T74" fmla="*/ 2363 w 4767"/>
                <a:gd name="T75" fmla="*/ 3450 h 3475"/>
                <a:gd name="T76" fmla="*/ 2490 w 4767"/>
                <a:gd name="T77" fmla="*/ 3308 h 3475"/>
                <a:gd name="T78" fmla="*/ 2607 w 4767"/>
                <a:gd name="T79" fmla="*/ 3183 h 3475"/>
                <a:gd name="T80" fmla="*/ 2667 w 4767"/>
                <a:gd name="T81" fmla="*/ 3041 h 3475"/>
                <a:gd name="T82" fmla="*/ 2714 w 4767"/>
                <a:gd name="T83" fmla="*/ 2824 h 3475"/>
                <a:gd name="T84" fmla="*/ 2705 w 4767"/>
                <a:gd name="T85" fmla="*/ 2666 h 3475"/>
                <a:gd name="T86" fmla="*/ 2815 w 4767"/>
                <a:gd name="T87" fmla="*/ 2484 h 3475"/>
                <a:gd name="T88" fmla="*/ 3033 w 4767"/>
                <a:gd name="T89" fmla="*/ 2568 h 3475"/>
                <a:gd name="T90" fmla="*/ 3163 w 4767"/>
                <a:gd name="T91" fmla="*/ 2858 h 3475"/>
                <a:gd name="T92" fmla="*/ 3390 w 4767"/>
                <a:gd name="T93" fmla="*/ 3058 h 3475"/>
                <a:gd name="T94" fmla="*/ 3562 w 4767"/>
                <a:gd name="T95" fmla="*/ 3006 h 3475"/>
                <a:gd name="T96" fmla="*/ 3656 w 4767"/>
                <a:gd name="T97" fmla="*/ 3139 h 3475"/>
                <a:gd name="T98" fmla="*/ 3791 w 4767"/>
                <a:gd name="T99" fmla="*/ 3233 h 3475"/>
                <a:gd name="T100" fmla="*/ 3971 w 4767"/>
                <a:gd name="T101" fmla="*/ 3197 h 3475"/>
                <a:gd name="T102" fmla="*/ 4081 w 4767"/>
                <a:gd name="T103" fmla="*/ 2974 h 3475"/>
                <a:gd name="T104" fmla="*/ 4211 w 4767"/>
                <a:gd name="T105" fmla="*/ 2888 h 3475"/>
                <a:gd name="T106" fmla="*/ 4101 w 4767"/>
                <a:gd name="T107" fmla="*/ 2763 h 3475"/>
                <a:gd name="T108" fmla="*/ 3917 w 4767"/>
                <a:gd name="T109" fmla="*/ 2548 h 3475"/>
                <a:gd name="T110" fmla="*/ 4074 w 4767"/>
                <a:gd name="T111" fmla="*/ 2490 h 3475"/>
                <a:gd name="T112" fmla="*/ 4310 w 4767"/>
                <a:gd name="T113" fmla="*/ 2584 h 3475"/>
                <a:gd name="T114" fmla="*/ 4414 w 4767"/>
                <a:gd name="T115" fmla="*/ 2449 h 3475"/>
                <a:gd name="T116" fmla="*/ 4499 w 4767"/>
                <a:gd name="T117" fmla="*/ 2126 h 3475"/>
                <a:gd name="T118" fmla="*/ 4622 w 4767"/>
                <a:gd name="T119" fmla="*/ 1986 h 3475"/>
                <a:gd name="T120" fmla="*/ 4720 w 4767"/>
                <a:gd name="T121" fmla="*/ 1784 h 3475"/>
                <a:gd name="T122" fmla="*/ 4623 w 4767"/>
                <a:gd name="T123" fmla="*/ 1483 h 3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767" h="3475">
                  <a:moveTo>
                    <a:pt x="4599" y="1319"/>
                  </a:moveTo>
                  <a:lnTo>
                    <a:pt x="4599" y="1311"/>
                  </a:lnTo>
                  <a:lnTo>
                    <a:pt x="4599" y="1304"/>
                  </a:lnTo>
                  <a:lnTo>
                    <a:pt x="4600" y="1301"/>
                  </a:lnTo>
                  <a:lnTo>
                    <a:pt x="4601" y="1299"/>
                  </a:lnTo>
                  <a:lnTo>
                    <a:pt x="4603" y="1298"/>
                  </a:lnTo>
                  <a:lnTo>
                    <a:pt x="4605" y="1297"/>
                  </a:lnTo>
                  <a:lnTo>
                    <a:pt x="4611" y="1297"/>
                  </a:lnTo>
                  <a:lnTo>
                    <a:pt x="4617" y="1297"/>
                  </a:lnTo>
                  <a:lnTo>
                    <a:pt x="4622" y="1295"/>
                  </a:lnTo>
                  <a:lnTo>
                    <a:pt x="4626" y="1293"/>
                  </a:lnTo>
                  <a:lnTo>
                    <a:pt x="4630" y="1288"/>
                  </a:lnTo>
                  <a:lnTo>
                    <a:pt x="4631" y="1281"/>
                  </a:lnTo>
                  <a:lnTo>
                    <a:pt x="4631" y="1277"/>
                  </a:lnTo>
                  <a:lnTo>
                    <a:pt x="4630" y="1273"/>
                  </a:lnTo>
                  <a:lnTo>
                    <a:pt x="4629" y="1269"/>
                  </a:lnTo>
                  <a:lnTo>
                    <a:pt x="4626" y="1263"/>
                  </a:lnTo>
                  <a:lnTo>
                    <a:pt x="4612" y="1253"/>
                  </a:lnTo>
                  <a:lnTo>
                    <a:pt x="4600" y="1241"/>
                  </a:lnTo>
                  <a:lnTo>
                    <a:pt x="4597" y="1231"/>
                  </a:lnTo>
                  <a:lnTo>
                    <a:pt x="4592" y="1224"/>
                  </a:lnTo>
                  <a:lnTo>
                    <a:pt x="4588" y="1220"/>
                  </a:lnTo>
                  <a:lnTo>
                    <a:pt x="4586" y="1217"/>
                  </a:lnTo>
                  <a:lnTo>
                    <a:pt x="4581" y="1214"/>
                  </a:lnTo>
                  <a:lnTo>
                    <a:pt x="4576" y="1212"/>
                  </a:lnTo>
                  <a:lnTo>
                    <a:pt x="4568" y="1207"/>
                  </a:lnTo>
                  <a:lnTo>
                    <a:pt x="4561" y="1203"/>
                  </a:lnTo>
                  <a:lnTo>
                    <a:pt x="4556" y="1197"/>
                  </a:lnTo>
                  <a:lnTo>
                    <a:pt x="4550" y="1188"/>
                  </a:lnTo>
                  <a:lnTo>
                    <a:pt x="4542" y="1179"/>
                  </a:lnTo>
                  <a:lnTo>
                    <a:pt x="4530" y="1168"/>
                  </a:lnTo>
                  <a:lnTo>
                    <a:pt x="4517" y="1159"/>
                  </a:lnTo>
                  <a:lnTo>
                    <a:pt x="4505" y="1150"/>
                  </a:lnTo>
                  <a:lnTo>
                    <a:pt x="4493" y="1141"/>
                  </a:lnTo>
                  <a:lnTo>
                    <a:pt x="4486" y="1134"/>
                  </a:lnTo>
                  <a:lnTo>
                    <a:pt x="4484" y="1130"/>
                  </a:lnTo>
                  <a:lnTo>
                    <a:pt x="4483" y="1128"/>
                  </a:lnTo>
                  <a:lnTo>
                    <a:pt x="4483" y="1123"/>
                  </a:lnTo>
                  <a:lnTo>
                    <a:pt x="4483" y="1119"/>
                  </a:lnTo>
                  <a:lnTo>
                    <a:pt x="4485" y="1109"/>
                  </a:lnTo>
                  <a:lnTo>
                    <a:pt x="4487" y="1098"/>
                  </a:lnTo>
                  <a:lnTo>
                    <a:pt x="4487" y="1093"/>
                  </a:lnTo>
                  <a:lnTo>
                    <a:pt x="4487" y="1088"/>
                  </a:lnTo>
                  <a:lnTo>
                    <a:pt x="4486" y="1084"/>
                  </a:lnTo>
                  <a:lnTo>
                    <a:pt x="4484" y="1080"/>
                  </a:lnTo>
                  <a:lnTo>
                    <a:pt x="4479" y="1073"/>
                  </a:lnTo>
                  <a:lnTo>
                    <a:pt x="4475" y="1066"/>
                  </a:lnTo>
                  <a:lnTo>
                    <a:pt x="4469" y="1055"/>
                  </a:lnTo>
                  <a:lnTo>
                    <a:pt x="4463" y="1042"/>
                  </a:lnTo>
                  <a:lnTo>
                    <a:pt x="4460" y="1036"/>
                  </a:lnTo>
                  <a:lnTo>
                    <a:pt x="4458" y="1029"/>
                  </a:lnTo>
                  <a:lnTo>
                    <a:pt x="4456" y="1023"/>
                  </a:lnTo>
                  <a:lnTo>
                    <a:pt x="4455" y="1017"/>
                  </a:lnTo>
                  <a:lnTo>
                    <a:pt x="4455" y="1009"/>
                  </a:lnTo>
                  <a:lnTo>
                    <a:pt x="4453" y="1002"/>
                  </a:lnTo>
                  <a:lnTo>
                    <a:pt x="4452" y="998"/>
                  </a:lnTo>
                  <a:lnTo>
                    <a:pt x="4450" y="996"/>
                  </a:lnTo>
                  <a:lnTo>
                    <a:pt x="4448" y="995"/>
                  </a:lnTo>
                  <a:lnTo>
                    <a:pt x="4446" y="995"/>
                  </a:lnTo>
                  <a:lnTo>
                    <a:pt x="4443" y="995"/>
                  </a:lnTo>
                  <a:lnTo>
                    <a:pt x="4441" y="996"/>
                  </a:lnTo>
                  <a:lnTo>
                    <a:pt x="4439" y="997"/>
                  </a:lnTo>
                  <a:lnTo>
                    <a:pt x="4436" y="999"/>
                  </a:lnTo>
                  <a:lnTo>
                    <a:pt x="4430" y="1006"/>
                  </a:lnTo>
                  <a:lnTo>
                    <a:pt x="4421" y="1017"/>
                  </a:lnTo>
                  <a:lnTo>
                    <a:pt x="4406" y="1030"/>
                  </a:lnTo>
                  <a:lnTo>
                    <a:pt x="4396" y="1037"/>
                  </a:lnTo>
                  <a:lnTo>
                    <a:pt x="4391" y="1043"/>
                  </a:lnTo>
                  <a:lnTo>
                    <a:pt x="4389" y="1045"/>
                  </a:lnTo>
                  <a:lnTo>
                    <a:pt x="4385" y="1043"/>
                  </a:lnTo>
                  <a:lnTo>
                    <a:pt x="4380" y="1040"/>
                  </a:lnTo>
                  <a:lnTo>
                    <a:pt x="4371" y="1033"/>
                  </a:lnTo>
                  <a:lnTo>
                    <a:pt x="4357" y="1020"/>
                  </a:lnTo>
                  <a:lnTo>
                    <a:pt x="4349" y="1014"/>
                  </a:lnTo>
                  <a:lnTo>
                    <a:pt x="4346" y="1012"/>
                  </a:lnTo>
                  <a:lnTo>
                    <a:pt x="4343" y="1010"/>
                  </a:lnTo>
                  <a:lnTo>
                    <a:pt x="4336" y="1004"/>
                  </a:lnTo>
                  <a:lnTo>
                    <a:pt x="4337" y="998"/>
                  </a:lnTo>
                  <a:lnTo>
                    <a:pt x="4340" y="987"/>
                  </a:lnTo>
                  <a:lnTo>
                    <a:pt x="4333" y="976"/>
                  </a:lnTo>
                  <a:lnTo>
                    <a:pt x="4323" y="965"/>
                  </a:lnTo>
                  <a:lnTo>
                    <a:pt x="4318" y="959"/>
                  </a:lnTo>
                  <a:lnTo>
                    <a:pt x="4314" y="954"/>
                  </a:lnTo>
                  <a:lnTo>
                    <a:pt x="4307" y="951"/>
                  </a:lnTo>
                  <a:lnTo>
                    <a:pt x="4301" y="946"/>
                  </a:lnTo>
                  <a:lnTo>
                    <a:pt x="4289" y="940"/>
                  </a:lnTo>
                  <a:lnTo>
                    <a:pt x="4282" y="935"/>
                  </a:lnTo>
                  <a:lnTo>
                    <a:pt x="4278" y="935"/>
                  </a:lnTo>
                  <a:lnTo>
                    <a:pt x="4273" y="936"/>
                  </a:lnTo>
                  <a:lnTo>
                    <a:pt x="4267" y="940"/>
                  </a:lnTo>
                  <a:lnTo>
                    <a:pt x="4260" y="943"/>
                  </a:lnTo>
                  <a:lnTo>
                    <a:pt x="4253" y="948"/>
                  </a:lnTo>
                  <a:lnTo>
                    <a:pt x="4247" y="952"/>
                  </a:lnTo>
                  <a:lnTo>
                    <a:pt x="4241" y="953"/>
                  </a:lnTo>
                  <a:lnTo>
                    <a:pt x="4236" y="953"/>
                  </a:lnTo>
                  <a:lnTo>
                    <a:pt x="4222" y="943"/>
                  </a:lnTo>
                  <a:lnTo>
                    <a:pt x="4208" y="936"/>
                  </a:lnTo>
                  <a:lnTo>
                    <a:pt x="4200" y="932"/>
                  </a:lnTo>
                  <a:lnTo>
                    <a:pt x="4194" y="926"/>
                  </a:lnTo>
                  <a:lnTo>
                    <a:pt x="4188" y="919"/>
                  </a:lnTo>
                  <a:lnTo>
                    <a:pt x="4181" y="907"/>
                  </a:lnTo>
                  <a:lnTo>
                    <a:pt x="4172" y="895"/>
                  </a:lnTo>
                  <a:lnTo>
                    <a:pt x="4164" y="886"/>
                  </a:lnTo>
                  <a:lnTo>
                    <a:pt x="4156" y="879"/>
                  </a:lnTo>
                  <a:lnTo>
                    <a:pt x="4144" y="871"/>
                  </a:lnTo>
                  <a:lnTo>
                    <a:pt x="4133" y="864"/>
                  </a:lnTo>
                  <a:lnTo>
                    <a:pt x="4122" y="859"/>
                  </a:lnTo>
                  <a:lnTo>
                    <a:pt x="4114" y="857"/>
                  </a:lnTo>
                  <a:lnTo>
                    <a:pt x="4108" y="856"/>
                  </a:lnTo>
                  <a:lnTo>
                    <a:pt x="4101" y="854"/>
                  </a:lnTo>
                  <a:lnTo>
                    <a:pt x="4093" y="850"/>
                  </a:lnTo>
                  <a:lnTo>
                    <a:pt x="4082" y="844"/>
                  </a:lnTo>
                  <a:lnTo>
                    <a:pt x="4071" y="833"/>
                  </a:lnTo>
                  <a:lnTo>
                    <a:pt x="4065" y="828"/>
                  </a:lnTo>
                  <a:lnTo>
                    <a:pt x="4059" y="823"/>
                  </a:lnTo>
                  <a:lnTo>
                    <a:pt x="4052" y="819"/>
                  </a:lnTo>
                  <a:lnTo>
                    <a:pt x="4046" y="815"/>
                  </a:lnTo>
                  <a:lnTo>
                    <a:pt x="4033" y="809"/>
                  </a:lnTo>
                  <a:lnTo>
                    <a:pt x="4024" y="806"/>
                  </a:lnTo>
                  <a:lnTo>
                    <a:pt x="4020" y="803"/>
                  </a:lnTo>
                  <a:lnTo>
                    <a:pt x="4017" y="800"/>
                  </a:lnTo>
                  <a:lnTo>
                    <a:pt x="4015" y="796"/>
                  </a:lnTo>
                  <a:lnTo>
                    <a:pt x="4014" y="793"/>
                  </a:lnTo>
                  <a:lnTo>
                    <a:pt x="4013" y="784"/>
                  </a:lnTo>
                  <a:lnTo>
                    <a:pt x="4013" y="775"/>
                  </a:lnTo>
                  <a:lnTo>
                    <a:pt x="4013" y="764"/>
                  </a:lnTo>
                  <a:lnTo>
                    <a:pt x="4011" y="753"/>
                  </a:lnTo>
                  <a:lnTo>
                    <a:pt x="4008" y="747"/>
                  </a:lnTo>
                  <a:lnTo>
                    <a:pt x="4006" y="743"/>
                  </a:lnTo>
                  <a:lnTo>
                    <a:pt x="4001" y="737"/>
                  </a:lnTo>
                  <a:lnTo>
                    <a:pt x="3996" y="732"/>
                  </a:lnTo>
                  <a:lnTo>
                    <a:pt x="3989" y="728"/>
                  </a:lnTo>
                  <a:lnTo>
                    <a:pt x="3983" y="726"/>
                  </a:lnTo>
                  <a:lnTo>
                    <a:pt x="3976" y="725"/>
                  </a:lnTo>
                  <a:lnTo>
                    <a:pt x="3970" y="724"/>
                  </a:lnTo>
                  <a:lnTo>
                    <a:pt x="3957" y="724"/>
                  </a:lnTo>
                  <a:lnTo>
                    <a:pt x="3946" y="722"/>
                  </a:lnTo>
                  <a:lnTo>
                    <a:pt x="3942" y="720"/>
                  </a:lnTo>
                  <a:lnTo>
                    <a:pt x="3937" y="716"/>
                  </a:lnTo>
                  <a:lnTo>
                    <a:pt x="3932" y="712"/>
                  </a:lnTo>
                  <a:lnTo>
                    <a:pt x="3927" y="707"/>
                  </a:lnTo>
                  <a:lnTo>
                    <a:pt x="3924" y="702"/>
                  </a:lnTo>
                  <a:lnTo>
                    <a:pt x="3921" y="697"/>
                  </a:lnTo>
                  <a:lnTo>
                    <a:pt x="3919" y="693"/>
                  </a:lnTo>
                  <a:lnTo>
                    <a:pt x="3918" y="688"/>
                  </a:lnTo>
                  <a:lnTo>
                    <a:pt x="3917" y="681"/>
                  </a:lnTo>
                  <a:lnTo>
                    <a:pt x="3914" y="675"/>
                  </a:lnTo>
                  <a:lnTo>
                    <a:pt x="3913" y="674"/>
                  </a:lnTo>
                  <a:lnTo>
                    <a:pt x="3911" y="671"/>
                  </a:lnTo>
                  <a:lnTo>
                    <a:pt x="3908" y="671"/>
                  </a:lnTo>
                  <a:lnTo>
                    <a:pt x="3905" y="671"/>
                  </a:lnTo>
                  <a:lnTo>
                    <a:pt x="3901" y="671"/>
                  </a:lnTo>
                  <a:lnTo>
                    <a:pt x="3898" y="670"/>
                  </a:lnTo>
                  <a:lnTo>
                    <a:pt x="3896" y="669"/>
                  </a:lnTo>
                  <a:lnTo>
                    <a:pt x="3895" y="667"/>
                  </a:lnTo>
                  <a:lnTo>
                    <a:pt x="3894" y="661"/>
                  </a:lnTo>
                  <a:lnTo>
                    <a:pt x="3894" y="651"/>
                  </a:lnTo>
                  <a:lnTo>
                    <a:pt x="3893" y="646"/>
                  </a:lnTo>
                  <a:lnTo>
                    <a:pt x="3892" y="642"/>
                  </a:lnTo>
                  <a:lnTo>
                    <a:pt x="3891" y="637"/>
                  </a:lnTo>
                  <a:lnTo>
                    <a:pt x="3888" y="633"/>
                  </a:lnTo>
                  <a:lnTo>
                    <a:pt x="3882" y="626"/>
                  </a:lnTo>
                  <a:lnTo>
                    <a:pt x="3874" y="619"/>
                  </a:lnTo>
                  <a:lnTo>
                    <a:pt x="3869" y="615"/>
                  </a:lnTo>
                  <a:lnTo>
                    <a:pt x="3863" y="613"/>
                  </a:lnTo>
                  <a:lnTo>
                    <a:pt x="3857" y="609"/>
                  </a:lnTo>
                  <a:lnTo>
                    <a:pt x="3850" y="608"/>
                  </a:lnTo>
                  <a:lnTo>
                    <a:pt x="3844" y="607"/>
                  </a:lnTo>
                  <a:lnTo>
                    <a:pt x="3839" y="608"/>
                  </a:lnTo>
                  <a:lnTo>
                    <a:pt x="3837" y="608"/>
                  </a:lnTo>
                  <a:lnTo>
                    <a:pt x="3835" y="609"/>
                  </a:lnTo>
                  <a:lnTo>
                    <a:pt x="3835" y="612"/>
                  </a:lnTo>
                  <a:lnTo>
                    <a:pt x="3833" y="614"/>
                  </a:lnTo>
                  <a:lnTo>
                    <a:pt x="3833" y="624"/>
                  </a:lnTo>
                  <a:lnTo>
                    <a:pt x="3832" y="633"/>
                  </a:lnTo>
                  <a:lnTo>
                    <a:pt x="3832" y="640"/>
                  </a:lnTo>
                  <a:lnTo>
                    <a:pt x="3837" y="651"/>
                  </a:lnTo>
                  <a:lnTo>
                    <a:pt x="3842" y="662"/>
                  </a:lnTo>
                  <a:lnTo>
                    <a:pt x="3847" y="671"/>
                  </a:lnTo>
                  <a:lnTo>
                    <a:pt x="3855" y="686"/>
                  </a:lnTo>
                  <a:lnTo>
                    <a:pt x="3862" y="701"/>
                  </a:lnTo>
                  <a:lnTo>
                    <a:pt x="3864" y="708"/>
                  </a:lnTo>
                  <a:lnTo>
                    <a:pt x="3866" y="713"/>
                  </a:lnTo>
                  <a:lnTo>
                    <a:pt x="3866" y="718"/>
                  </a:lnTo>
                  <a:lnTo>
                    <a:pt x="3864" y="720"/>
                  </a:lnTo>
                  <a:lnTo>
                    <a:pt x="3863" y="721"/>
                  </a:lnTo>
                  <a:lnTo>
                    <a:pt x="3860" y="721"/>
                  </a:lnTo>
                  <a:lnTo>
                    <a:pt x="3856" y="720"/>
                  </a:lnTo>
                  <a:lnTo>
                    <a:pt x="3850" y="718"/>
                  </a:lnTo>
                  <a:lnTo>
                    <a:pt x="3838" y="711"/>
                  </a:lnTo>
                  <a:lnTo>
                    <a:pt x="3826" y="705"/>
                  </a:lnTo>
                  <a:lnTo>
                    <a:pt x="3814" y="697"/>
                  </a:lnTo>
                  <a:lnTo>
                    <a:pt x="3804" y="690"/>
                  </a:lnTo>
                  <a:lnTo>
                    <a:pt x="3789" y="682"/>
                  </a:lnTo>
                  <a:lnTo>
                    <a:pt x="3773" y="672"/>
                  </a:lnTo>
                  <a:lnTo>
                    <a:pt x="3757" y="663"/>
                  </a:lnTo>
                  <a:lnTo>
                    <a:pt x="3744" y="655"/>
                  </a:lnTo>
                  <a:lnTo>
                    <a:pt x="3731" y="645"/>
                  </a:lnTo>
                  <a:lnTo>
                    <a:pt x="3716" y="633"/>
                  </a:lnTo>
                  <a:lnTo>
                    <a:pt x="3700" y="621"/>
                  </a:lnTo>
                  <a:lnTo>
                    <a:pt x="3690" y="612"/>
                  </a:lnTo>
                  <a:lnTo>
                    <a:pt x="3682" y="602"/>
                  </a:lnTo>
                  <a:lnTo>
                    <a:pt x="3675" y="590"/>
                  </a:lnTo>
                  <a:lnTo>
                    <a:pt x="3669" y="579"/>
                  </a:lnTo>
                  <a:lnTo>
                    <a:pt x="3666" y="569"/>
                  </a:lnTo>
                  <a:lnTo>
                    <a:pt x="3665" y="563"/>
                  </a:lnTo>
                  <a:lnTo>
                    <a:pt x="3663" y="558"/>
                  </a:lnTo>
                  <a:lnTo>
                    <a:pt x="3660" y="554"/>
                  </a:lnTo>
                  <a:lnTo>
                    <a:pt x="3653" y="547"/>
                  </a:lnTo>
                  <a:lnTo>
                    <a:pt x="3644" y="538"/>
                  </a:lnTo>
                  <a:lnTo>
                    <a:pt x="3637" y="529"/>
                  </a:lnTo>
                  <a:lnTo>
                    <a:pt x="3631" y="518"/>
                  </a:lnTo>
                  <a:lnTo>
                    <a:pt x="3624" y="505"/>
                  </a:lnTo>
                  <a:lnTo>
                    <a:pt x="3621" y="499"/>
                  </a:lnTo>
                  <a:lnTo>
                    <a:pt x="3616" y="492"/>
                  </a:lnTo>
                  <a:lnTo>
                    <a:pt x="3610" y="486"/>
                  </a:lnTo>
                  <a:lnTo>
                    <a:pt x="3603" y="479"/>
                  </a:lnTo>
                  <a:lnTo>
                    <a:pt x="3589" y="467"/>
                  </a:lnTo>
                  <a:lnTo>
                    <a:pt x="3575" y="456"/>
                  </a:lnTo>
                  <a:lnTo>
                    <a:pt x="3562" y="445"/>
                  </a:lnTo>
                  <a:lnTo>
                    <a:pt x="3547" y="434"/>
                  </a:lnTo>
                  <a:lnTo>
                    <a:pt x="3534" y="423"/>
                  </a:lnTo>
                  <a:lnTo>
                    <a:pt x="3524" y="415"/>
                  </a:lnTo>
                  <a:lnTo>
                    <a:pt x="3521" y="411"/>
                  </a:lnTo>
                  <a:lnTo>
                    <a:pt x="3520" y="407"/>
                  </a:lnTo>
                  <a:lnTo>
                    <a:pt x="3520" y="405"/>
                  </a:lnTo>
                  <a:lnTo>
                    <a:pt x="3520" y="403"/>
                  </a:lnTo>
                  <a:lnTo>
                    <a:pt x="3521" y="398"/>
                  </a:lnTo>
                  <a:lnTo>
                    <a:pt x="3524" y="392"/>
                  </a:lnTo>
                  <a:lnTo>
                    <a:pt x="3526" y="390"/>
                  </a:lnTo>
                  <a:lnTo>
                    <a:pt x="3524" y="386"/>
                  </a:lnTo>
                  <a:lnTo>
                    <a:pt x="3523" y="384"/>
                  </a:lnTo>
                  <a:lnTo>
                    <a:pt x="3522" y="381"/>
                  </a:lnTo>
                  <a:lnTo>
                    <a:pt x="3516" y="378"/>
                  </a:lnTo>
                  <a:lnTo>
                    <a:pt x="3508" y="375"/>
                  </a:lnTo>
                  <a:lnTo>
                    <a:pt x="3497" y="373"/>
                  </a:lnTo>
                  <a:lnTo>
                    <a:pt x="3486" y="369"/>
                  </a:lnTo>
                  <a:lnTo>
                    <a:pt x="3480" y="366"/>
                  </a:lnTo>
                  <a:lnTo>
                    <a:pt x="3476" y="363"/>
                  </a:lnTo>
                  <a:lnTo>
                    <a:pt x="3470" y="360"/>
                  </a:lnTo>
                  <a:lnTo>
                    <a:pt x="3465" y="355"/>
                  </a:lnTo>
                  <a:lnTo>
                    <a:pt x="3461" y="350"/>
                  </a:lnTo>
                  <a:lnTo>
                    <a:pt x="3459" y="346"/>
                  </a:lnTo>
                  <a:lnTo>
                    <a:pt x="3457" y="341"/>
                  </a:lnTo>
                  <a:lnTo>
                    <a:pt x="3455" y="335"/>
                  </a:lnTo>
                  <a:lnTo>
                    <a:pt x="3452" y="325"/>
                  </a:lnTo>
                  <a:lnTo>
                    <a:pt x="3447" y="316"/>
                  </a:lnTo>
                  <a:lnTo>
                    <a:pt x="3444" y="312"/>
                  </a:lnTo>
                  <a:lnTo>
                    <a:pt x="3440" y="310"/>
                  </a:lnTo>
                  <a:lnTo>
                    <a:pt x="3435" y="309"/>
                  </a:lnTo>
                  <a:lnTo>
                    <a:pt x="3432" y="308"/>
                  </a:lnTo>
                  <a:lnTo>
                    <a:pt x="3427" y="309"/>
                  </a:lnTo>
                  <a:lnTo>
                    <a:pt x="3422" y="311"/>
                  </a:lnTo>
                  <a:lnTo>
                    <a:pt x="3417" y="314"/>
                  </a:lnTo>
                  <a:lnTo>
                    <a:pt x="3413" y="318"/>
                  </a:lnTo>
                  <a:lnTo>
                    <a:pt x="3403" y="330"/>
                  </a:lnTo>
                  <a:lnTo>
                    <a:pt x="3392" y="344"/>
                  </a:lnTo>
                  <a:lnTo>
                    <a:pt x="3382" y="356"/>
                  </a:lnTo>
                  <a:lnTo>
                    <a:pt x="3372" y="366"/>
                  </a:lnTo>
                  <a:lnTo>
                    <a:pt x="3367" y="368"/>
                  </a:lnTo>
                  <a:lnTo>
                    <a:pt x="3363" y="368"/>
                  </a:lnTo>
                  <a:lnTo>
                    <a:pt x="3357" y="368"/>
                  </a:lnTo>
                  <a:lnTo>
                    <a:pt x="3350" y="367"/>
                  </a:lnTo>
                  <a:lnTo>
                    <a:pt x="3338" y="363"/>
                  </a:lnTo>
                  <a:lnTo>
                    <a:pt x="3327" y="359"/>
                  </a:lnTo>
                  <a:lnTo>
                    <a:pt x="3323" y="358"/>
                  </a:lnTo>
                  <a:lnTo>
                    <a:pt x="3321" y="355"/>
                  </a:lnTo>
                  <a:lnTo>
                    <a:pt x="3319" y="352"/>
                  </a:lnTo>
                  <a:lnTo>
                    <a:pt x="3318" y="349"/>
                  </a:lnTo>
                  <a:lnTo>
                    <a:pt x="3316" y="341"/>
                  </a:lnTo>
                  <a:lnTo>
                    <a:pt x="3316" y="330"/>
                  </a:lnTo>
                  <a:lnTo>
                    <a:pt x="3315" y="324"/>
                  </a:lnTo>
                  <a:lnTo>
                    <a:pt x="3312" y="321"/>
                  </a:lnTo>
                  <a:lnTo>
                    <a:pt x="3307" y="317"/>
                  </a:lnTo>
                  <a:lnTo>
                    <a:pt x="3301" y="315"/>
                  </a:lnTo>
                  <a:lnTo>
                    <a:pt x="3294" y="314"/>
                  </a:lnTo>
                  <a:lnTo>
                    <a:pt x="3288" y="314"/>
                  </a:lnTo>
                  <a:lnTo>
                    <a:pt x="3281" y="314"/>
                  </a:lnTo>
                  <a:lnTo>
                    <a:pt x="3276" y="315"/>
                  </a:lnTo>
                  <a:lnTo>
                    <a:pt x="3271" y="317"/>
                  </a:lnTo>
                  <a:lnTo>
                    <a:pt x="3269" y="319"/>
                  </a:lnTo>
                  <a:lnTo>
                    <a:pt x="3266" y="323"/>
                  </a:lnTo>
                  <a:lnTo>
                    <a:pt x="3266" y="327"/>
                  </a:lnTo>
                  <a:lnTo>
                    <a:pt x="3266" y="336"/>
                  </a:lnTo>
                  <a:lnTo>
                    <a:pt x="3266" y="346"/>
                  </a:lnTo>
                  <a:lnTo>
                    <a:pt x="3265" y="350"/>
                  </a:lnTo>
                  <a:lnTo>
                    <a:pt x="3264" y="354"/>
                  </a:lnTo>
                  <a:lnTo>
                    <a:pt x="3260" y="358"/>
                  </a:lnTo>
                  <a:lnTo>
                    <a:pt x="3256" y="362"/>
                  </a:lnTo>
                  <a:lnTo>
                    <a:pt x="3243" y="371"/>
                  </a:lnTo>
                  <a:lnTo>
                    <a:pt x="3227" y="381"/>
                  </a:lnTo>
                  <a:lnTo>
                    <a:pt x="3220" y="386"/>
                  </a:lnTo>
                  <a:lnTo>
                    <a:pt x="3214" y="391"/>
                  </a:lnTo>
                  <a:lnTo>
                    <a:pt x="3211" y="394"/>
                  </a:lnTo>
                  <a:lnTo>
                    <a:pt x="3208" y="398"/>
                  </a:lnTo>
                  <a:lnTo>
                    <a:pt x="3207" y="404"/>
                  </a:lnTo>
                  <a:lnTo>
                    <a:pt x="3205" y="410"/>
                  </a:lnTo>
                  <a:lnTo>
                    <a:pt x="3202" y="413"/>
                  </a:lnTo>
                  <a:lnTo>
                    <a:pt x="3200" y="416"/>
                  </a:lnTo>
                  <a:lnTo>
                    <a:pt x="3197" y="417"/>
                  </a:lnTo>
                  <a:lnTo>
                    <a:pt x="3196" y="417"/>
                  </a:lnTo>
                  <a:lnTo>
                    <a:pt x="3194" y="417"/>
                  </a:lnTo>
                  <a:lnTo>
                    <a:pt x="3192" y="415"/>
                  </a:lnTo>
                  <a:lnTo>
                    <a:pt x="3189" y="412"/>
                  </a:lnTo>
                  <a:lnTo>
                    <a:pt x="3187" y="409"/>
                  </a:lnTo>
                  <a:lnTo>
                    <a:pt x="3183" y="401"/>
                  </a:lnTo>
                  <a:lnTo>
                    <a:pt x="3178" y="393"/>
                  </a:lnTo>
                  <a:lnTo>
                    <a:pt x="3174" y="386"/>
                  </a:lnTo>
                  <a:lnTo>
                    <a:pt x="3165" y="380"/>
                  </a:lnTo>
                  <a:lnTo>
                    <a:pt x="3156" y="374"/>
                  </a:lnTo>
                  <a:lnTo>
                    <a:pt x="3146" y="368"/>
                  </a:lnTo>
                  <a:lnTo>
                    <a:pt x="3137" y="361"/>
                  </a:lnTo>
                  <a:lnTo>
                    <a:pt x="3127" y="354"/>
                  </a:lnTo>
                  <a:lnTo>
                    <a:pt x="3118" y="346"/>
                  </a:lnTo>
                  <a:lnTo>
                    <a:pt x="3107" y="338"/>
                  </a:lnTo>
                  <a:lnTo>
                    <a:pt x="3101" y="336"/>
                  </a:lnTo>
                  <a:lnTo>
                    <a:pt x="3095" y="334"/>
                  </a:lnTo>
                  <a:lnTo>
                    <a:pt x="3090" y="331"/>
                  </a:lnTo>
                  <a:lnTo>
                    <a:pt x="3086" y="331"/>
                  </a:lnTo>
                  <a:lnTo>
                    <a:pt x="3081" y="330"/>
                  </a:lnTo>
                  <a:lnTo>
                    <a:pt x="3079" y="330"/>
                  </a:lnTo>
                  <a:lnTo>
                    <a:pt x="3076" y="329"/>
                  </a:lnTo>
                  <a:lnTo>
                    <a:pt x="3074" y="328"/>
                  </a:lnTo>
                  <a:lnTo>
                    <a:pt x="3073" y="323"/>
                  </a:lnTo>
                  <a:lnTo>
                    <a:pt x="3073" y="316"/>
                  </a:lnTo>
                  <a:lnTo>
                    <a:pt x="3071" y="311"/>
                  </a:lnTo>
                  <a:lnTo>
                    <a:pt x="3069" y="308"/>
                  </a:lnTo>
                  <a:lnTo>
                    <a:pt x="3067" y="304"/>
                  </a:lnTo>
                  <a:lnTo>
                    <a:pt x="3063" y="300"/>
                  </a:lnTo>
                  <a:lnTo>
                    <a:pt x="3054" y="292"/>
                  </a:lnTo>
                  <a:lnTo>
                    <a:pt x="3044" y="284"/>
                  </a:lnTo>
                  <a:lnTo>
                    <a:pt x="3036" y="274"/>
                  </a:lnTo>
                  <a:lnTo>
                    <a:pt x="3025" y="264"/>
                  </a:lnTo>
                  <a:lnTo>
                    <a:pt x="3016" y="254"/>
                  </a:lnTo>
                  <a:lnTo>
                    <a:pt x="3007" y="246"/>
                  </a:lnTo>
                  <a:lnTo>
                    <a:pt x="3001" y="239"/>
                  </a:lnTo>
                  <a:lnTo>
                    <a:pt x="2995" y="232"/>
                  </a:lnTo>
                  <a:lnTo>
                    <a:pt x="2991" y="227"/>
                  </a:lnTo>
                  <a:lnTo>
                    <a:pt x="2985" y="224"/>
                  </a:lnTo>
                  <a:lnTo>
                    <a:pt x="2980" y="224"/>
                  </a:lnTo>
                  <a:lnTo>
                    <a:pt x="2976" y="223"/>
                  </a:lnTo>
                  <a:lnTo>
                    <a:pt x="2972" y="221"/>
                  </a:lnTo>
                  <a:lnTo>
                    <a:pt x="2967" y="214"/>
                  </a:lnTo>
                  <a:lnTo>
                    <a:pt x="2963" y="210"/>
                  </a:lnTo>
                  <a:lnTo>
                    <a:pt x="2957" y="207"/>
                  </a:lnTo>
                  <a:lnTo>
                    <a:pt x="2950" y="203"/>
                  </a:lnTo>
                  <a:lnTo>
                    <a:pt x="2943" y="199"/>
                  </a:lnTo>
                  <a:lnTo>
                    <a:pt x="2926" y="195"/>
                  </a:lnTo>
                  <a:lnTo>
                    <a:pt x="2912" y="189"/>
                  </a:lnTo>
                  <a:lnTo>
                    <a:pt x="2905" y="186"/>
                  </a:lnTo>
                  <a:lnTo>
                    <a:pt x="2898" y="185"/>
                  </a:lnTo>
                  <a:lnTo>
                    <a:pt x="2890" y="185"/>
                  </a:lnTo>
                  <a:lnTo>
                    <a:pt x="2882" y="185"/>
                  </a:lnTo>
                  <a:lnTo>
                    <a:pt x="2874" y="186"/>
                  </a:lnTo>
                  <a:lnTo>
                    <a:pt x="2867" y="189"/>
                  </a:lnTo>
                  <a:lnTo>
                    <a:pt x="2860" y="192"/>
                  </a:lnTo>
                  <a:lnTo>
                    <a:pt x="2854" y="197"/>
                  </a:lnTo>
                  <a:lnTo>
                    <a:pt x="2849" y="203"/>
                  </a:lnTo>
                  <a:lnTo>
                    <a:pt x="2844" y="209"/>
                  </a:lnTo>
                  <a:lnTo>
                    <a:pt x="2841" y="214"/>
                  </a:lnTo>
                  <a:lnTo>
                    <a:pt x="2838" y="220"/>
                  </a:lnTo>
                  <a:lnTo>
                    <a:pt x="2837" y="226"/>
                  </a:lnTo>
                  <a:lnTo>
                    <a:pt x="2837" y="232"/>
                  </a:lnTo>
                  <a:lnTo>
                    <a:pt x="2838" y="236"/>
                  </a:lnTo>
                  <a:lnTo>
                    <a:pt x="2840" y="242"/>
                  </a:lnTo>
                  <a:lnTo>
                    <a:pt x="2842" y="248"/>
                  </a:lnTo>
                  <a:lnTo>
                    <a:pt x="2844" y="255"/>
                  </a:lnTo>
                  <a:lnTo>
                    <a:pt x="2846" y="264"/>
                  </a:lnTo>
                  <a:lnTo>
                    <a:pt x="2846" y="272"/>
                  </a:lnTo>
                  <a:lnTo>
                    <a:pt x="2846" y="280"/>
                  </a:lnTo>
                  <a:lnTo>
                    <a:pt x="2844" y="287"/>
                  </a:lnTo>
                  <a:lnTo>
                    <a:pt x="2843" y="295"/>
                  </a:lnTo>
                  <a:lnTo>
                    <a:pt x="2841" y="302"/>
                  </a:lnTo>
                  <a:lnTo>
                    <a:pt x="2838" y="308"/>
                  </a:lnTo>
                  <a:lnTo>
                    <a:pt x="2836" y="316"/>
                  </a:lnTo>
                  <a:lnTo>
                    <a:pt x="2835" y="324"/>
                  </a:lnTo>
                  <a:lnTo>
                    <a:pt x="2835" y="335"/>
                  </a:lnTo>
                  <a:lnTo>
                    <a:pt x="2835" y="355"/>
                  </a:lnTo>
                  <a:lnTo>
                    <a:pt x="2836" y="375"/>
                  </a:lnTo>
                  <a:lnTo>
                    <a:pt x="2837" y="391"/>
                  </a:lnTo>
                  <a:lnTo>
                    <a:pt x="2840" y="404"/>
                  </a:lnTo>
                  <a:lnTo>
                    <a:pt x="2843" y="415"/>
                  </a:lnTo>
                  <a:lnTo>
                    <a:pt x="2847" y="422"/>
                  </a:lnTo>
                  <a:lnTo>
                    <a:pt x="2848" y="436"/>
                  </a:lnTo>
                  <a:lnTo>
                    <a:pt x="2847" y="449"/>
                  </a:lnTo>
                  <a:lnTo>
                    <a:pt x="2846" y="454"/>
                  </a:lnTo>
                  <a:lnTo>
                    <a:pt x="2843" y="460"/>
                  </a:lnTo>
                  <a:lnTo>
                    <a:pt x="2840" y="464"/>
                  </a:lnTo>
                  <a:lnTo>
                    <a:pt x="2834" y="469"/>
                  </a:lnTo>
                  <a:lnTo>
                    <a:pt x="2827" y="472"/>
                  </a:lnTo>
                  <a:lnTo>
                    <a:pt x="2819" y="472"/>
                  </a:lnTo>
                  <a:lnTo>
                    <a:pt x="2815" y="472"/>
                  </a:lnTo>
                  <a:lnTo>
                    <a:pt x="2810" y="470"/>
                  </a:lnTo>
                  <a:lnTo>
                    <a:pt x="2806" y="468"/>
                  </a:lnTo>
                  <a:lnTo>
                    <a:pt x="2802" y="466"/>
                  </a:lnTo>
                  <a:lnTo>
                    <a:pt x="2787" y="457"/>
                  </a:lnTo>
                  <a:lnTo>
                    <a:pt x="2775" y="453"/>
                  </a:lnTo>
                  <a:lnTo>
                    <a:pt x="2764" y="448"/>
                  </a:lnTo>
                  <a:lnTo>
                    <a:pt x="2753" y="444"/>
                  </a:lnTo>
                  <a:lnTo>
                    <a:pt x="2750" y="444"/>
                  </a:lnTo>
                  <a:lnTo>
                    <a:pt x="2748" y="444"/>
                  </a:lnTo>
                  <a:lnTo>
                    <a:pt x="2747" y="445"/>
                  </a:lnTo>
                  <a:lnTo>
                    <a:pt x="2746" y="448"/>
                  </a:lnTo>
                  <a:lnTo>
                    <a:pt x="2743" y="454"/>
                  </a:lnTo>
                  <a:lnTo>
                    <a:pt x="2741" y="462"/>
                  </a:lnTo>
                  <a:lnTo>
                    <a:pt x="2740" y="469"/>
                  </a:lnTo>
                  <a:lnTo>
                    <a:pt x="2739" y="476"/>
                  </a:lnTo>
                  <a:lnTo>
                    <a:pt x="2737" y="482"/>
                  </a:lnTo>
                  <a:lnTo>
                    <a:pt x="2735" y="486"/>
                  </a:lnTo>
                  <a:lnTo>
                    <a:pt x="2728" y="487"/>
                  </a:lnTo>
                  <a:lnTo>
                    <a:pt x="2720" y="489"/>
                  </a:lnTo>
                  <a:lnTo>
                    <a:pt x="2716" y="491"/>
                  </a:lnTo>
                  <a:lnTo>
                    <a:pt x="2712" y="493"/>
                  </a:lnTo>
                  <a:lnTo>
                    <a:pt x="2710" y="495"/>
                  </a:lnTo>
                  <a:lnTo>
                    <a:pt x="2709" y="499"/>
                  </a:lnTo>
                  <a:lnTo>
                    <a:pt x="2710" y="510"/>
                  </a:lnTo>
                  <a:lnTo>
                    <a:pt x="2712" y="519"/>
                  </a:lnTo>
                  <a:lnTo>
                    <a:pt x="2714" y="524"/>
                  </a:lnTo>
                  <a:lnTo>
                    <a:pt x="2714" y="527"/>
                  </a:lnTo>
                  <a:lnTo>
                    <a:pt x="2712" y="531"/>
                  </a:lnTo>
                  <a:lnTo>
                    <a:pt x="2710" y="533"/>
                  </a:lnTo>
                  <a:lnTo>
                    <a:pt x="2705" y="536"/>
                  </a:lnTo>
                  <a:lnTo>
                    <a:pt x="2703" y="538"/>
                  </a:lnTo>
                  <a:lnTo>
                    <a:pt x="2701" y="543"/>
                  </a:lnTo>
                  <a:lnTo>
                    <a:pt x="2698" y="548"/>
                  </a:lnTo>
                  <a:lnTo>
                    <a:pt x="2696" y="561"/>
                  </a:lnTo>
                  <a:lnTo>
                    <a:pt x="2693" y="574"/>
                  </a:lnTo>
                  <a:lnTo>
                    <a:pt x="2692" y="587"/>
                  </a:lnTo>
                  <a:lnTo>
                    <a:pt x="2690" y="599"/>
                  </a:lnTo>
                  <a:lnTo>
                    <a:pt x="2689" y="604"/>
                  </a:lnTo>
                  <a:lnTo>
                    <a:pt x="2686" y="607"/>
                  </a:lnTo>
                  <a:lnTo>
                    <a:pt x="2685" y="611"/>
                  </a:lnTo>
                  <a:lnTo>
                    <a:pt x="2683" y="612"/>
                  </a:lnTo>
                  <a:lnTo>
                    <a:pt x="2677" y="612"/>
                  </a:lnTo>
                  <a:lnTo>
                    <a:pt x="2672" y="612"/>
                  </a:lnTo>
                  <a:lnTo>
                    <a:pt x="2668" y="609"/>
                  </a:lnTo>
                  <a:lnTo>
                    <a:pt x="2665" y="608"/>
                  </a:lnTo>
                  <a:lnTo>
                    <a:pt x="2658" y="602"/>
                  </a:lnTo>
                  <a:lnTo>
                    <a:pt x="2651" y="596"/>
                  </a:lnTo>
                  <a:lnTo>
                    <a:pt x="2642" y="592"/>
                  </a:lnTo>
                  <a:lnTo>
                    <a:pt x="2633" y="587"/>
                  </a:lnTo>
                  <a:lnTo>
                    <a:pt x="2623" y="582"/>
                  </a:lnTo>
                  <a:lnTo>
                    <a:pt x="2614" y="580"/>
                  </a:lnTo>
                  <a:lnTo>
                    <a:pt x="2609" y="580"/>
                  </a:lnTo>
                  <a:lnTo>
                    <a:pt x="2605" y="581"/>
                  </a:lnTo>
                  <a:lnTo>
                    <a:pt x="2601" y="585"/>
                  </a:lnTo>
                  <a:lnTo>
                    <a:pt x="2597" y="588"/>
                  </a:lnTo>
                  <a:lnTo>
                    <a:pt x="2589" y="598"/>
                  </a:lnTo>
                  <a:lnTo>
                    <a:pt x="2579" y="608"/>
                  </a:lnTo>
                  <a:lnTo>
                    <a:pt x="2572" y="613"/>
                  </a:lnTo>
                  <a:lnTo>
                    <a:pt x="2566" y="615"/>
                  </a:lnTo>
                  <a:lnTo>
                    <a:pt x="2560" y="617"/>
                  </a:lnTo>
                  <a:lnTo>
                    <a:pt x="2556" y="617"/>
                  </a:lnTo>
                  <a:lnTo>
                    <a:pt x="2551" y="617"/>
                  </a:lnTo>
                  <a:lnTo>
                    <a:pt x="2548" y="615"/>
                  </a:lnTo>
                  <a:lnTo>
                    <a:pt x="2546" y="613"/>
                  </a:lnTo>
                  <a:lnTo>
                    <a:pt x="2544" y="611"/>
                  </a:lnTo>
                  <a:lnTo>
                    <a:pt x="2540" y="607"/>
                  </a:lnTo>
                  <a:lnTo>
                    <a:pt x="2535" y="604"/>
                  </a:lnTo>
                  <a:lnTo>
                    <a:pt x="2529" y="601"/>
                  </a:lnTo>
                  <a:lnTo>
                    <a:pt x="2521" y="598"/>
                  </a:lnTo>
                  <a:lnTo>
                    <a:pt x="2506" y="592"/>
                  </a:lnTo>
                  <a:lnTo>
                    <a:pt x="2494" y="586"/>
                  </a:lnTo>
                  <a:lnTo>
                    <a:pt x="2483" y="580"/>
                  </a:lnTo>
                  <a:lnTo>
                    <a:pt x="2474" y="573"/>
                  </a:lnTo>
                  <a:lnTo>
                    <a:pt x="2469" y="569"/>
                  </a:lnTo>
                  <a:lnTo>
                    <a:pt x="2464" y="564"/>
                  </a:lnTo>
                  <a:lnTo>
                    <a:pt x="2460" y="558"/>
                  </a:lnTo>
                  <a:lnTo>
                    <a:pt x="2457" y="551"/>
                  </a:lnTo>
                  <a:lnTo>
                    <a:pt x="2451" y="538"/>
                  </a:lnTo>
                  <a:lnTo>
                    <a:pt x="2445" y="526"/>
                  </a:lnTo>
                  <a:lnTo>
                    <a:pt x="2439" y="517"/>
                  </a:lnTo>
                  <a:lnTo>
                    <a:pt x="2432" y="507"/>
                  </a:lnTo>
                  <a:lnTo>
                    <a:pt x="2422" y="500"/>
                  </a:lnTo>
                  <a:lnTo>
                    <a:pt x="2413" y="494"/>
                  </a:lnTo>
                  <a:lnTo>
                    <a:pt x="2408" y="491"/>
                  </a:lnTo>
                  <a:lnTo>
                    <a:pt x="2403" y="489"/>
                  </a:lnTo>
                  <a:lnTo>
                    <a:pt x="2401" y="488"/>
                  </a:lnTo>
                  <a:lnTo>
                    <a:pt x="2397" y="488"/>
                  </a:lnTo>
                  <a:lnTo>
                    <a:pt x="2390" y="491"/>
                  </a:lnTo>
                  <a:lnTo>
                    <a:pt x="2381" y="495"/>
                  </a:lnTo>
                  <a:lnTo>
                    <a:pt x="2368" y="505"/>
                  </a:lnTo>
                  <a:lnTo>
                    <a:pt x="2351" y="516"/>
                  </a:lnTo>
                  <a:lnTo>
                    <a:pt x="2342" y="520"/>
                  </a:lnTo>
                  <a:lnTo>
                    <a:pt x="2331" y="524"/>
                  </a:lnTo>
                  <a:lnTo>
                    <a:pt x="2326" y="525"/>
                  </a:lnTo>
                  <a:lnTo>
                    <a:pt x="2321" y="525"/>
                  </a:lnTo>
                  <a:lnTo>
                    <a:pt x="2315" y="524"/>
                  </a:lnTo>
                  <a:lnTo>
                    <a:pt x="2311" y="523"/>
                  </a:lnTo>
                  <a:lnTo>
                    <a:pt x="2300" y="518"/>
                  </a:lnTo>
                  <a:lnTo>
                    <a:pt x="2290" y="513"/>
                  </a:lnTo>
                  <a:lnTo>
                    <a:pt x="2282" y="511"/>
                  </a:lnTo>
                  <a:lnTo>
                    <a:pt x="2273" y="508"/>
                  </a:lnTo>
                  <a:lnTo>
                    <a:pt x="2264" y="508"/>
                  </a:lnTo>
                  <a:lnTo>
                    <a:pt x="2258" y="510"/>
                  </a:lnTo>
                  <a:lnTo>
                    <a:pt x="2252" y="512"/>
                  </a:lnTo>
                  <a:lnTo>
                    <a:pt x="2249" y="514"/>
                  </a:lnTo>
                  <a:lnTo>
                    <a:pt x="2246" y="514"/>
                  </a:lnTo>
                  <a:lnTo>
                    <a:pt x="2244" y="513"/>
                  </a:lnTo>
                  <a:lnTo>
                    <a:pt x="2242" y="512"/>
                  </a:lnTo>
                  <a:lnTo>
                    <a:pt x="2241" y="508"/>
                  </a:lnTo>
                  <a:lnTo>
                    <a:pt x="2236" y="501"/>
                  </a:lnTo>
                  <a:lnTo>
                    <a:pt x="2232" y="492"/>
                  </a:lnTo>
                  <a:lnTo>
                    <a:pt x="2229" y="482"/>
                  </a:lnTo>
                  <a:lnTo>
                    <a:pt x="2224" y="473"/>
                  </a:lnTo>
                  <a:lnTo>
                    <a:pt x="2220" y="464"/>
                  </a:lnTo>
                  <a:lnTo>
                    <a:pt x="2214" y="461"/>
                  </a:lnTo>
                  <a:lnTo>
                    <a:pt x="2201" y="455"/>
                  </a:lnTo>
                  <a:lnTo>
                    <a:pt x="2183" y="449"/>
                  </a:lnTo>
                  <a:lnTo>
                    <a:pt x="2167" y="443"/>
                  </a:lnTo>
                  <a:lnTo>
                    <a:pt x="2154" y="437"/>
                  </a:lnTo>
                  <a:lnTo>
                    <a:pt x="2148" y="436"/>
                  </a:lnTo>
                  <a:lnTo>
                    <a:pt x="2143" y="437"/>
                  </a:lnTo>
                  <a:lnTo>
                    <a:pt x="2137" y="438"/>
                  </a:lnTo>
                  <a:lnTo>
                    <a:pt x="2132" y="442"/>
                  </a:lnTo>
                  <a:lnTo>
                    <a:pt x="2126" y="445"/>
                  </a:lnTo>
                  <a:lnTo>
                    <a:pt x="2120" y="448"/>
                  </a:lnTo>
                  <a:lnTo>
                    <a:pt x="2116" y="450"/>
                  </a:lnTo>
                  <a:lnTo>
                    <a:pt x="2110" y="450"/>
                  </a:lnTo>
                  <a:lnTo>
                    <a:pt x="2093" y="449"/>
                  </a:lnTo>
                  <a:lnTo>
                    <a:pt x="2067" y="449"/>
                  </a:lnTo>
                  <a:lnTo>
                    <a:pt x="2053" y="448"/>
                  </a:lnTo>
                  <a:lnTo>
                    <a:pt x="2040" y="448"/>
                  </a:lnTo>
                  <a:lnTo>
                    <a:pt x="2027" y="445"/>
                  </a:lnTo>
                  <a:lnTo>
                    <a:pt x="2016" y="443"/>
                  </a:lnTo>
                  <a:lnTo>
                    <a:pt x="2011" y="441"/>
                  </a:lnTo>
                  <a:lnTo>
                    <a:pt x="2008" y="437"/>
                  </a:lnTo>
                  <a:lnTo>
                    <a:pt x="2005" y="434"/>
                  </a:lnTo>
                  <a:lnTo>
                    <a:pt x="2003" y="429"/>
                  </a:lnTo>
                  <a:lnTo>
                    <a:pt x="1999" y="418"/>
                  </a:lnTo>
                  <a:lnTo>
                    <a:pt x="1997" y="406"/>
                  </a:lnTo>
                  <a:lnTo>
                    <a:pt x="1994" y="380"/>
                  </a:lnTo>
                  <a:lnTo>
                    <a:pt x="1992" y="358"/>
                  </a:lnTo>
                  <a:lnTo>
                    <a:pt x="1989" y="349"/>
                  </a:lnTo>
                  <a:lnTo>
                    <a:pt x="1985" y="340"/>
                  </a:lnTo>
                  <a:lnTo>
                    <a:pt x="1983" y="316"/>
                  </a:lnTo>
                  <a:lnTo>
                    <a:pt x="1981" y="293"/>
                  </a:lnTo>
                  <a:lnTo>
                    <a:pt x="1980" y="283"/>
                  </a:lnTo>
                  <a:lnTo>
                    <a:pt x="1978" y="273"/>
                  </a:lnTo>
                  <a:lnTo>
                    <a:pt x="1977" y="266"/>
                  </a:lnTo>
                  <a:lnTo>
                    <a:pt x="1973" y="261"/>
                  </a:lnTo>
                  <a:lnTo>
                    <a:pt x="1969" y="260"/>
                  </a:lnTo>
                  <a:lnTo>
                    <a:pt x="1965" y="259"/>
                  </a:lnTo>
                  <a:lnTo>
                    <a:pt x="1958" y="258"/>
                  </a:lnTo>
                  <a:lnTo>
                    <a:pt x="1948" y="258"/>
                  </a:lnTo>
                  <a:lnTo>
                    <a:pt x="1928" y="258"/>
                  </a:lnTo>
                  <a:lnTo>
                    <a:pt x="1904" y="259"/>
                  </a:lnTo>
                  <a:lnTo>
                    <a:pt x="1879" y="261"/>
                  </a:lnTo>
                  <a:lnTo>
                    <a:pt x="1855" y="262"/>
                  </a:lnTo>
                  <a:lnTo>
                    <a:pt x="1836" y="262"/>
                  </a:lnTo>
                  <a:lnTo>
                    <a:pt x="1822" y="260"/>
                  </a:lnTo>
                  <a:lnTo>
                    <a:pt x="1813" y="258"/>
                  </a:lnTo>
                  <a:lnTo>
                    <a:pt x="1804" y="254"/>
                  </a:lnTo>
                  <a:lnTo>
                    <a:pt x="1797" y="251"/>
                  </a:lnTo>
                  <a:lnTo>
                    <a:pt x="1790" y="246"/>
                  </a:lnTo>
                  <a:lnTo>
                    <a:pt x="1785" y="240"/>
                  </a:lnTo>
                  <a:lnTo>
                    <a:pt x="1780" y="233"/>
                  </a:lnTo>
                  <a:lnTo>
                    <a:pt x="1777" y="224"/>
                  </a:lnTo>
                  <a:lnTo>
                    <a:pt x="1775" y="215"/>
                  </a:lnTo>
                  <a:lnTo>
                    <a:pt x="1773" y="210"/>
                  </a:lnTo>
                  <a:lnTo>
                    <a:pt x="1773" y="208"/>
                  </a:lnTo>
                  <a:lnTo>
                    <a:pt x="1775" y="205"/>
                  </a:lnTo>
                  <a:lnTo>
                    <a:pt x="1776" y="203"/>
                  </a:lnTo>
                  <a:lnTo>
                    <a:pt x="1779" y="202"/>
                  </a:lnTo>
                  <a:lnTo>
                    <a:pt x="1785" y="202"/>
                  </a:lnTo>
                  <a:lnTo>
                    <a:pt x="1791" y="203"/>
                  </a:lnTo>
                  <a:lnTo>
                    <a:pt x="1798" y="204"/>
                  </a:lnTo>
                  <a:lnTo>
                    <a:pt x="1802" y="204"/>
                  </a:lnTo>
                  <a:lnTo>
                    <a:pt x="1804" y="203"/>
                  </a:lnTo>
                  <a:lnTo>
                    <a:pt x="1808" y="203"/>
                  </a:lnTo>
                  <a:lnTo>
                    <a:pt x="1810" y="201"/>
                  </a:lnTo>
                  <a:lnTo>
                    <a:pt x="1817" y="193"/>
                  </a:lnTo>
                  <a:lnTo>
                    <a:pt x="1820" y="189"/>
                  </a:lnTo>
                  <a:lnTo>
                    <a:pt x="1821" y="185"/>
                  </a:lnTo>
                  <a:lnTo>
                    <a:pt x="1820" y="183"/>
                  </a:lnTo>
                  <a:lnTo>
                    <a:pt x="1820" y="180"/>
                  </a:lnTo>
                  <a:lnTo>
                    <a:pt x="1816" y="176"/>
                  </a:lnTo>
                  <a:lnTo>
                    <a:pt x="1809" y="171"/>
                  </a:lnTo>
                  <a:lnTo>
                    <a:pt x="1794" y="163"/>
                  </a:lnTo>
                  <a:lnTo>
                    <a:pt x="1777" y="153"/>
                  </a:lnTo>
                  <a:lnTo>
                    <a:pt x="1760" y="146"/>
                  </a:lnTo>
                  <a:lnTo>
                    <a:pt x="1752" y="144"/>
                  </a:lnTo>
                  <a:lnTo>
                    <a:pt x="1741" y="142"/>
                  </a:lnTo>
                  <a:lnTo>
                    <a:pt x="1728" y="140"/>
                  </a:lnTo>
                  <a:lnTo>
                    <a:pt x="1714" y="140"/>
                  </a:lnTo>
                  <a:lnTo>
                    <a:pt x="1697" y="139"/>
                  </a:lnTo>
                  <a:lnTo>
                    <a:pt x="1681" y="136"/>
                  </a:lnTo>
                  <a:lnTo>
                    <a:pt x="1664" y="133"/>
                  </a:lnTo>
                  <a:lnTo>
                    <a:pt x="1650" y="129"/>
                  </a:lnTo>
                  <a:lnTo>
                    <a:pt x="1635" y="127"/>
                  </a:lnTo>
                  <a:lnTo>
                    <a:pt x="1624" y="125"/>
                  </a:lnTo>
                  <a:lnTo>
                    <a:pt x="1614" y="125"/>
                  </a:lnTo>
                  <a:lnTo>
                    <a:pt x="1608" y="126"/>
                  </a:lnTo>
                  <a:lnTo>
                    <a:pt x="1606" y="127"/>
                  </a:lnTo>
                  <a:lnTo>
                    <a:pt x="1603" y="125"/>
                  </a:lnTo>
                  <a:lnTo>
                    <a:pt x="1602" y="121"/>
                  </a:lnTo>
                  <a:lnTo>
                    <a:pt x="1602" y="116"/>
                  </a:lnTo>
                  <a:lnTo>
                    <a:pt x="1603" y="102"/>
                  </a:lnTo>
                  <a:lnTo>
                    <a:pt x="1605" y="84"/>
                  </a:lnTo>
                  <a:lnTo>
                    <a:pt x="1607" y="66"/>
                  </a:lnTo>
                  <a:lnTo>
                    <a:pt x="1607" y="48"/>
                  </a:lnTo>
                  <a:lnTo>
                    <a:pt x="1607" y="41"/>
                  </a:lnTo>
                  <a:lnTo>
                    <a:pt x="1607" y="34"/>
                  </a:lnTo>
                  <a:lnTo>
                    <a:pt x="1606" y="29"/>
                  </a:lnTo>
                  <a:lnTo>
                    <a:pt x="1605" y="25"/>
                  </a:lnTo>
                  <a:lnTo>
                    <a:pt x="1600" y="19"/>
                  </a:lnTo>
                  <a:lnTo>
                    <a:pt x="1594" y="15"/>
                  </a:lnTo>
                  <a:lnTo>
                    <a:pt x="1589" y="12"/>
                  </a:lnTo>
                  <a:lnTo>
                    <a:pt x="1583" y="9"/>
                  </a:lnTo>
                  <a:lnTo>
                    <a:pt x="1572" y="8"/>
                  </a:lnTo>
                  <a:lnTo>
                    <a:pt x="1561" y="8"/>
                  </a:lnTo>
                  <a:lnTo>
                    <a:pt x="1556" y="8"/>
                  </a:lnTo>
                  <a:lnTo>
                    <a:pt x="1550" y="7"/>
                  </a:lnTo>
                  <a:lnTo>
                    <a:pt x="1545" y="6"/>
                  </a:lnTo>
                  <a:lnTo>
                    <a:pt x="1540" y="5"/>
                  </a:lnTo>
                  <a:lnTo>
                    <a:pt x="1534" y="2"/>
                  </a:lnTo>
                  <a:lnTo>
                    <a:pt x="1528" y="2"/>
                  </a:lnTo>
                  <a:lnTo>
                    <a:pt x="1521" y="1"/>
                  </a:lnTo>
                  <a:lnTo>
                    <a:pt x="1515" y="2"/>
                  </a:lnTo>
                  <a:lnTo>
                    <a:pt x="1494" y="2"/>
                  </a:lnTo>
                  <a:lnTo>
                    <a:pt x="1469" y="1"/>
                  </a:lnTo>
                  <a:lnTo>
                    <a:pt x="1442" y="1"/>
                  </a:lnTo>
                  <a:lnTo>
                    <a:pt x="1417" y="0"/>
                  </a:lnTo>
                  <a:lnTo>
                    <a:pt x="1406" y="0"/>
                  </a:lnTo>
                  <a:lnTo>
                    <a:pt x="1399" y="2"/>
                  </a:lnTo>
                  <a:lnTo>
                    <a:pt x="1393" y="3"/>
                  </a:lnTo>
                  <a:lnTo>
                    <a:pt x="1389" y="6"/>
                  </a:lnTo>
                  <a:lnTo>
                    <a:pt x="1386" y="9"/>
                  </a:lnTo>
                  <a:lnTo>
                    <a:pt x="1382" y="10"/>
                  </a:lnTo>
                  <a:lnTo>
                    <a:pt x="1379" y="13"/>
                  </a:lnTo>
                  <a:lnTo>
                    <a:pt x="1374" y="13"/>
                  </a:lnTo>
                  <a:lnTo>
                    <a:pt x="1368" y="13"/>
                  </a:lnTo>
                  <a:lnTo>
                    <a:pt x="1363" y="13"/>
                  </a:lnTo>
                  <a:lnTo>
                    <a:pt x="1360" y="15"/>
                  </a:lnTo>
                  <a:lnTo>
                    <a:pt x="1356" y="18"/>
                  </a:lnTo>
                  <a:lnTo>
                    <a:pt x="1350" y="22"/>
                  </a:lnTo>
                  <a:lnTo>
                    <a:pt x="1345" y="28"/>
                  </a:lnTo>
                  <a:lnTo>
                    <a:pt x="1343" y="32"/>
                  </a:lnTo>
                  <a:lnTo>
                    <a:pt x="1341" y="33"/>
                  </a:lnTo>
                  <a:lnTo>
                    <a:pt x="1337" y="34"/>
                  </a:lnTo>
                  <a:lnTo>
                    <a:pt x="1334" y="34"/>
                  </a:lnTo>
                  <a:lnTo>
                    <a:pt x="1325" y="32"/>
                  </a:lnTo>
                  <a:lnTo>
                    <a:pt x="1317" y="29"/>
                  </a:lnTo>
                  <a:lnTo>
                    <a:pt x="1312" y="28"/>
                  </a:lnTo>
                  <a:lnTo>
                    <a:pt x="1307" y="28"/>
                  </a:lnTo>
                  <a:lnTo>
                    <a:pt x="1303" y="28"/>
                  </a:lnTo>
                  <a:lnTo>
                    <a:pt x="1297" y="28"/>
                  </a:lnTo>
                  <a:lnTo>
                    <a:pt x="1285" y="31"/>
                  </a:lnTo>
                  <a:lnTo>
                    <a:pt x="1273" y="35"/>
                  </a:lnTo>
                  <a:lnTo>
                    <a:pt x="1262" y="40"/>
                  </a:lnTo>
                  <a:lnTo>
                    <a:pt x="1254" y="41"/>
                  </a:lnTo>
                  <a:lnTo>
                    <a:pt x="1244" y="43"/>
                  </a:lnTo>
                  <a:lnTo>
                    <a:pt x="1232" y="43"/>
                  </a:lnTo>
                  <a:lnTo>
                    <a:pt x="1219" y="44"/>
                  </a:lnTo>
                  <a:lnTo>
                    <a:pt x="1209" y="45"/>
                  </a:lnTo>
                  <a:lnTo>
                    <a:pt x="1198" y="50"/>
                  </a:lnTo>
                  <a:lnTo>
                    <a:pt x="1187" y="56"/>
                  </a:lnTo>
                  <a:lnTo>
                    <a:pt x="1180" y="59"/>
                  </a:lnTo>
                  <a:lnTo>
                    <a:pt x="1172" y="63"/>
                  </a:lnTo>
                  <a:lnTo>
                    <a:pt x="1164" y="66"/>
                  </a:lnTo>
                  <a:lnTo>
                    <a:pt x="1154" y="68"/>
                  </a:lnTo>
                  <a:lnTo>
                    <a:pt x="1144" y="70"/>
                  </a:lnTo>
                  <a:lnTo>
                    <a:pt x="1135" y="71"/>
                  </a:lnTo>
                  <a:lnTo>
                    <a:pt x="1127" y="71"/>
                  </a:lnTo>
                  <a:lnTo>
                    <a:pt x="1120" y="71"/>
                  </a:lnTo>
                  <a:lnTo>
                    <a:pt x="1103" y="69"/>
                  </a:lnTo>
                  <a:lnTo>
                    <a:pt x="1084" y="65"/>
                  </a:lnTo>
                  <a:lnTo>
                    <a:pt x="1073" y="64"/>
                  </a:lnTo>
                  <a:lnTo>
                    <a:pt x="1062" y="64"/>
                  </a:lnTo>
                  <a:lnTo>
                    <a:pt x="1052" y="64"/>
                  </a:lnTo>
                  <a:lnTo>
                    <a:pt x="1040" y="64"/>
                  </a:lnTo>
                  <a:lnTo>
                    <a:pt x="1029" y="66"/>
                  </a:lnTo>
                  <a:lnTo>
                    <a:pt x="1017" y="69"/>
                  </a:lnTo>
                  <a:lnTo>
                    <a:pt x="1007" y="72"/>
                  </a:lnTo>
                  <a:lnTo>
                    <a:pt x="995" y="77"/>
                  </a:lnTo>
                  <a:lnTo>
                    <a:pt x="976" y="84"/>
                  </a:lnTo>
                  <a:lnTo>
                    <a:pt x="963" y="88"/>
                  </a:lnTo>
                  <a:lnTo>
                    <a:pt x="948" y="90"/>
                  </a:lnTo>
                  <a:lnTo>
                    <a:pt x="927" y="91"/>
                  </a:lnTo>
                  <a:lnTo>
                    <a:pt x="901" y="92"/>
                  </a:lnTo>
                  <a:lnTo>
                    <a:pt x="875" y="94"/>
                  </a:lnTo>
                  <a:lnTo>
                    <a:pt x="851" y="95"/>
                  </a:lnTo>
                  <a:lnTo>
                    <a:pt x="826" y="94"/>
                  </a:lnTo>
                  <a:lnTo>
                    <a:pt x="802" y="92"/>
                  </a:lnTo>
                  <a:lnTo>
                    <a:pt x="782" y="90"/>
                  </a:lnTo>
                  <a:lnTo>
                    <a:pt x="774" y="90"/>
                  </a:lnTo>
                  <a:lnTo>
                    <a:pt x="764" y="91"/>
                  </a:lnTo>
                  <a:lnTo>
                    <a:pt x="755" y="94"/>
                  </a:lnTo>
                  <a:lnTo>
                    <a:pt x="745" y="97"/>
                  </a:lnTo>
                  <a:lnTo>
                    <a:pt x="726" y="107"/>
                  </a:lnTo>
                  <a:lnTo>
                    <a:pt x="705" y="119"/>
                  </a:lnTo>
                  <a:lnTo>
                    <a:pt x="683" y="130"/>
                  </a:lnTo>
                  <a:lnTo>
                    <a:pt x="665" y="138"/>
                  </a:lnTo>
                  <a:lnTo>
                    <a:pt x="649" y="144"/>
                  </a:lnTo>
                  <a:lnTo>
                    <a:pt x="633" y="146"/>
                  </a:lnTo>
                  <a:lnTo>
                    <a:pt x="625" y="147"/>
                  </a:lnTo>
                  <a:lnTo>
                    <a:pt x="618" y="146"/>
                  </a:lnTo>
                  <a:lnTo>
                    <a:pt x="611" y="145"/>
                  </a:lnTo>
                  <a:lnTo>
                    <a:pt x="604" y="142"/>
                  </a:lnTo>
                  <a:lnTo>
                    <a:pt x="598" y="141"/>
                  </a:lnTo>
                  <a:lnTo>
                    <a:pt x="592" y="140"/>
                  </a:lnTo>
                  <a:lnTo>
                    <a:pt x="586" y="140"/>
                  </a:lnTo>
                  <a:lnTo>
                    <a:pt x="580" y="141"/>
                  </a:lnTo>
                  <a:lnTo>
                    <a:pt x="569" y="146"/>
                  </a:lnTo>
                  <a:lnTo>
                    <a:pt x="560" y="151"/>
                  </a:lnTo>
                  <a:lnTo>
                    <a:pt x="554" y="157"/>
                  </a:lnTo>
                  <a:lnTo>
                    <a:pt x="549" y="164"/>
                  </a:lnTo>
                  <a:lnTo>
                    <a:pt x="547" y="170"/>
                  </a:lnTo>
                  <a:lnTo>
                    <a:pt x="545" y="177"/>
                  </a:lnTo>
                  <a:lnTo>
                    <a:pt x="545" y="184"/>
                  </a:lnTo>
                  <a:lnTo>
                    <a:pt x="547" y="191"/>
                  </a:lnTo>
                  <a:lnTo>
                    <a:pt x="549" y="198"/>
                  </a:lnTo>
                  <a:lnTo>
                    <a:pt x="553" y="204"/>
                  </a:lnTo>
                  <a:lnTo>
                    <a:pt x="556" y="210"/>
                  </a:lnTo>
                  <a:lnTo>
                    <a:pt x="560" y="216"/>
                  </a:lnTo>
                  <a:lnTo>
                    <a:pt x="563" y="220"/>
                  </a:lnTo>
                  <a:lnTo>
                    <a:pt x="567" y="223"/>
                  </a:lnTo>
                  <a:lnTo>
                    <a:pt x="569" y="224"/>
                  </a:lnTo>
                  <a:lnTo>
                    <a:pt x="572" y="226"/>
                  </a:lnTo>
                  <a:lnTo>
                    <a:pt x="575" y="226"/>
                  </a:lnTo>
                  <a:lnTo>
                    <a:pt x="579" y="228"/>
                  </a:lnTo>
                  <a:lnTo>
                    <a:pt x="582" y="230"/>
                  </a:lnTo>
                  <a:lnTo>
                    <a:pt x="586" y="235"/>
                  </a:lnTo>
                  <a:lnTo>
                    <a:pt x="592" y="246"/>
                  </a:lnTo>
                  <a:lnTo>
                    <a:pt x="598" y="259"/>
                  </a:lnTo>
                  <a:lnTo>
                    <a:pt x="608" y="284"/>
                  </a:lnTo>
                  <a:lnTo>
                    <a:pt x="616" y="302"/>
                  </a:lnTo>
                  <a:lnTo>
                    <a:pt x="623" y="312"/>
                  </a:lnTo>
                  <a:lnTo>
                    <a:pt x="629" y="328"/>
                  </a:lnTo>
                  <a:lnTo>
                    <a:pt x="635" y="344"/>
                  </a:lnTo>
                  <a:lnTo>
                    <a:pt x="636" y="358"/>
                  </a:lnTo>
                  <a:lnTo>
                    <a:pt x="636" y="362"/>
                  </a:lnTo>
                  <a:lnTo>
                    <a:pt x="633" y="366"/>
                  </a:lnTo>
                  <a:lnTo>
                    <a:pt x="631" y="369"/>
                  </a:lnTo>
                  <a:lnTo>
                    <a:pt x="627" y="371"/>
                  </a:lnTo>
                  <a:lnTo>
                    <a:pt x="618" y="374"/>
                  </a:lnTo>
                  <a:lnTo>
                    <a:pt x="607" y="377"/>
                  </a:lnTo>
                  <a:lnTo>
                    <a:pt x="602" y="379"/>
                  </a:lnTo>
                  <a:lnTo>
                    <a:pt x="599" y="381"/>
                  </a:lnTo>
                  <a:lnTo>
                    <a:pt x="596" y="386"/>
                  </a:lnTo>
                  <a:lnTo>
                    <a:pt x="594" y="392"/>
                  </a:lnTo>
                  <a:lnTo>
                    <a:pt x="593" y="405"/>
                  </a:lnTo>
                  <a:lnTo>
                    <a:pt x="593" y="421"/>
                  </a:lnTo>
                  <a:lnTo>
                    <a:pt x="593" y="428"/>
                  </a:lnTo>
                  <a:lnTo>
                    <a:pt x="595" y="435"/>
                  </a:lnTo>
                  <a:lnTo>
                    <a:pt x="599" y="442"/>
                  </a:lnTo>
                  <a:lnTo>
                    <a:pt x="604" y="448"/>
                  </a:lnTo>
                  <a:lnTo>
                    <a:pt x="608" y="454"/>
                  </a:lnTo>
                  <a:lnTo>
                    <a:pt x="614" y="460"/>
                  </a:lnTo>
                  <a:lnTo>
                    <a:pt x="620" y="464"/>
                  </a:lnTo>
                  <a:lnTo>
                    <a:pt x="627" y="469"/>
                  </a:lnTo>
                  <a:lnTo>
                    <a:pt x="644" y="480"/>
                  </a:lnTo>
                  <a:lnTo>
                    <a:pt x="664" y="493"/>
                  </a:lnTo>
                  <a:lnTo>
                    <a:pt x="687" y="507"/>
                  </a:lnTo>
                  <a:lnTo>
                    <a:pt x="706" y="523"/>
                  </a:lnTo>
                  <a:lnTo>
                    <a:pt x="713" y="531"/>
                  </a:lnTo>
                  <a:lnTo>
                    <a:pt x="718" y="538"/>
                  </a:lnTo>
                  <a:lnTo>
                    <a:pt x="720" y="545"/>
                  </a:lnTo>
                  <a:lnTo>
                    <a:pt x="722" y="552"/>
                  </a:lnTo>
                  <a:lnTo>
                    <a:pt x="725" y="567"/>
                  </a:lnTo>
                  <a:lnTo>
                    <a:pt x="730" y="582"/>
                  </a:lnTo>
                  <a:lnTo>
                    <a:pt x="733" y="589"/>
                  </a:lnTo>
                  <a:lnTo>
                    <a:pt x="737" y="595"/>
                  </a:lnTo>
                  <a:lnTo>
                    <a:pt x="743" y="599"/>
                  </a:lnTo>
                  <a:lnTo>
                    <a:pt x="747" y="602"/>
                  </a:lnTo>
                  <a:lnTo>
                    <a:pt x="759" y="608"/>
                  </a:lnTo>
                  <a:lnTo>
                    <a:pt x="770" y="612"/>
                  </a:lnTo>
                  <a:lnTo>
                    <a:pt x="775" y="614"/>
                  </a:lnTo>
                  <a:lnTo>
                    <a:pt x="778" y="618"/>
                  </a:lnTo>
                  <a:lnTo>
                    <a:pt x="782" y="621"/>
                  </a:lnTo>
                  <a:lnTo>
                    <a:pt x="785" y="626"/>
                  </a:lnTo>
                  <a:lnTo>
                    <a:pt x="790" y="637"/>
                  </a:lnTo>
                  <a:lnTo>
                    <a:pt x="793" y="650"/>
                  </a:lnTo>
                  <a:lnTo>
                    <a:pt x="795" y="665"/>
                  </a:lnTo>
                  <a:lnTo>
                    <a:pt x="797" y="686"/>
                  </a:lnTo>
                  <a:lnTo>
                    <a:pt x="800" y="706"/>
                  </a:lnTo>
                  <a:lnTo>
                    <a:pt x="805" y="721"/>
                  </a:lnTo>
                  <a:lnTo>
                    <a:pt x="809" y="733"/>
                  </a:lnTo>
                  <a:lnTo>
                    <a:pt x="816" y="746"/>
                  </a:lnTo>
                  <a:lnTo>
                    <a:pt x="824" y="758"/>
                  </a:lnTo>
                  <a:lnTo>
                    <a:pt x="828" y="768"/>
                  </a:lnTo>
                  <a:lnTo>
                    <a:pt x="833" y="778"/>
                  </a:lnTo>
                  <a:lnTo>
                    <a:pt x="835" y="794"/>
                  </a:lnTo>
                  <a:lnTo>
                    <a:pt x="837" y="801"/>
                  </a:lnTo>
                  <a:lnTo>
                    <a:pt x="837" y="808"/>
                  </a:lnTo>
                  <a:lnTo>
                    <a:pt x="834" y="814"/>
                  </a:lnTo>
                  <a:lnTo>
                    <a:pt x="832" y="819"/>
                  </a:lnTo>
                  <a:lnTo>
                    <a:pt x="828" y="822"/>
                  </a:lnTo>
                  <a:lnTo>
                    <a:pt x="824" y="823"/>
                  </a:lnTo>
                  <a:lnTo>
                    <a:pt x="819" y="825"/>
                  </a:lnTo>
                  <a:lnTo>
                    <a:pt x="814" y="825"/>
                  </a:lnTo>
                  <a:lnTo>
                    <a:pt x="802" y="822"/>
                  </a:lnTo>
                  <a:lnTo>
                    <a:pt x="788" y="820"/>
                  </a:lnTo>
                  <a:lnTo>
                    <a:pt x="781" y="819"/>
                  </a:lnTo>
                  <a:lnTo>
                    <a:pt x="775" y="820"/>
                  </a:lnTo>
                  <a:lnTo>
                    <a:pt x="770" y="822"/>
                  </a:lnTo>
                  <a:lnTo>
                    <a:pt x="766" y="826"/>
                  </a:lnTo>
                  <a:lnTo>
                    <a:pt x="758" y="834"/>
                  </a:lnTo>
                  <a:lnTo>
                    <a:pt x="747" y="845"/>
                  </a:lnTo>
                  <a:lnTo>
                    <a:pt x="740" y="848"/>
                  </a:lnTo>
                  <a:lnTo>
                    <a:pt x="733" y="851"/>
                  </a:lnTo>
                  <a:lnTo>
                    <a:pt x="724" y="853"/>
                  </a:lnTo>
                  <a:lnTo>
                    <a:pt x="715" y="853"/>
                  </a:lnTo>
                  <a:lnTo>
                    <a:pt x="696" y="853"/>
                  </a:lnTo>
                  <a:lnTo>
                    <a:pt x="681" y="851"/>
                  </a:lnTo>
                  <a:lnTo>
                    <a:pt x="674" y="852"/>
                  </a:lnTo>
                  <a:lnTo>
                    <a:pt x="667" y="853"/>
                  </a:lnTo>
                  <a:lnTo>
                    <a:pt x="658" y="858"/>
                  </a:lnTo>
                  <a:lnTo>
                    <a:pt x="651" y="861"/>
                  </a:lnTo>
                  <a:lnTo>
                    <a:pt x="637" y="872"/>
                  </a:lnTo>
                  <a:lnTo>
                    <a:pt x="625" y="882"/>
                  </a:lnTo>
                  <a:lnTo>
                    <a:pt x="620" y="885"/>
                  </a:lnTo>
                  <a:lnTo>
                    <a:pt x="618" y="889"/>
                  </a:lnTo>
                  <a:lnTo>
                    <a:pt x="616" y="892"/>
                  </a:lnTo>
                  <a:lnTo>
                    <a:pt x="613" y="895"/>
                  </a:lnTo>
                  <a:lnTo>
                    <a:pt x="613" y="898"/>
                  </a:lnTo>
                  <a:lnTo>
                    <a:pt x="613" y="902"/>
                  </a:lnTo>
                  <a:lnTo>
                    <a:pt x="614" y="905"/>
                  </a:lnTo>
                  <a:lnTo>
                    <a:pt x="616" y="908"/>
                  </a:lnTo>
                  <a:lnTo>
                    <a:pt x="617" y="915"/>
                  </a:lnTo>
                  <a:lnTo>
                    <a:pt x="618" y="920"/>
                  </a:lnTo>
                  <a:lnTo>
                    <a:pt x="616" y="924"/>
                  </a:lnTo>
                  <a:lnTo>
                    <a:pt x="612" y="929"/>
                  </a:lnTo>
                  <a:lnTo>
                    <a:pt x="610" y="932"/>
                  </a:lnTo>
                  <a:lnTo>
                    <a:pt x="608" y="936"/>
                  </a:lnTo>
                  <a:lnTo>
                    <a:pt x="607" y="941"/>
                  </a:lnTo>
                  <a:lnTo>
                    <a:pt x="606" y="947"/>
                  </a:lnTo>
                  <a:lnTo>
                    <a:pt x="605" y="961"/>
                  </a:lnTo>
                  <a:lnTo>
                    <a:pt x="607" y="974"/>
                  </a:lnTo>
                  <a:lnTo>
                    <a:pt x="608" y="980"/>
                  </a:lnTo>
                  <a:lnTo>
                    <a:pt x="611" y="984"/>
                  </a:lnTo>
                  <a:lnTo>
                    <a:pt x="613" y="987"/>
                  </a:lnTo>
                  <a:lnTo>
                    <a:pt x="617" y="990"/>
                  </a:lnTo>
                  <a:lnTo>
                    <a:pt x="623" y="992"/>
                  </a:lnTo>
                  <a:lnTo>
                    <a:pt x="630" y="992"/>
                  </a:lnTo>
                  <a:lnTo>
                    <a:pt x="635" y="993"/>
                  </a:lnTo>
                  <a:lnTo>
                    <a:pt x="638" y="995"/>
                  </a:lnTo>
                  <a:lnTo>
                    <a:pt x="639" y="998"/>
                  </a:lnTo>
                  <a:lnTo>
                    <a:pt x="640" y="1004"/>
                  </a:lnTo>
                  <a:lnTo>
                    <a:pt x="642" y="1006"/>
                  </a:lnTo>
                  <a:lnTo>
                    <a:pt x="644" y="1009"/>
                  </a:lnTo>
                  <a:lnTo>
                    <a:pt x="648" y="1010"/>
                  </a:lnTo>
                  <a:lnTo>
                    <a:pt x="652" y="1011"/>
                  </a:lnTo>
                  <a:lnTo>
                    <a:pt x="664" y="1012"/>
                  </a:lnTo>
                  <a:lnTo>
                    <a:pt x="679" y="1015"/>
                  </a:lnTo>
                  <a:lnTo>
                    <a:pt x="686" y="1017"/>
                  </a:lnTo>
                  <a:lnTo>
                    <a:pt x="690" y="1021"/>
                  </a:lnTo>
                  <a:lnTo>
                    <a:pt x="693" y="1026"/>
                  </a:lnTo>
                  <a:lnTo>
                    <a:pt x="694" y="1030"/>
                  </a:lnTo>
                  <a:lnTo>
                    <a:pt x="695" y="1042"/>
                  </a:lnTo>
                  <a:lnTo>
                    <a:pt x="695" y="1054"/>
                  </a:lnTo>
                  <a:lnTo>
                    <a:pt x="694" y="1066"/>
                  </a:lnTo>
                  <a:lnTo>
                    <a:pt x="692" y="1075"/>
                  </a:lnTo>
                  <a:lnTo>
                    <a:pt x="688" y="1087"/>
                  </a:lnTo>
                  <a:lnTo>
                    <a:pt x="684" y="1099"/>
                  </a:lnTo>
                  <a:lnTo>
                    <a:pt x="683" y="1105"/>
                  </a:lnTo>
                  <a:lnTo>
                    <a:pt x="683" y="1110"/>
                  </a:lnTo>
                  <a:lnTo>
                    <a:pt x="684" y="1115"/>
                  </a:lnTo>
                  <a:lnTo>
                    <a:pt x="686" y="1117"/>
                  </a:lnTo>
                  <a:lnTo>
                    <a:pt x="688" y="1119"/>
                  </a:lnTo>
                  <a:lnTo>
                    <a:pt x="690" y="1121"/>
                  </a:lnTo>
                  <a:lnTo>
                    <a:pt x="694" y="1122"/>
                  </a:lnTo>
                  <a:lnTo>
                    <a:pt x="696" y="1123"/>
                  </a:lnTo>
                  <a:lnTo>
                    <a:pt x="700" y="1123"/>
                  </a:lnTo>
                  <a:lnTo>
                    <a:pt x="701" y="1123"/>
                  </a:lnTo>
                  <a:lnTo>
                    <a:pt x="702" y="1124"/>
                  </a:lnTo>
                  <a:lnTo>
                    <a:pt x="702" y="1125"/>
                  </a:lnTo>
                  <a:lnTo>
                    <a:pt x="699" y="1129"/>
                  </a:lnTo>
                  <a:lnTo>
                    <a:pt x="694" y="1132"/>
                  </a:lnTo>
                  <a:lnTo>
                    <a:pt x="692" y="1135"/>
                  </a:lnTo>
                  <a:lnTo>
                    <a:pt x="690" y="1137"/>
                  </a:lnTo>
                  <a:lnTo>
                    <a:pt x="689" y="1140"/>
                  </a:lnTo>
                  <a:lnTo>
                    <a:pt x="689" y="1142"/>
                  </a:lnTo>
                  <a:lnTo>
                    <a:pt x="690" y="1147"/>
                  </a:lnTo>
                  <a:lnTo>
                    <a:pt x="695" y="1153"/>
                  </a:lnTo>
                  <a:lnTo>
                    <a:pt x="696" y="1155"/>
                  </a:lnTo>
                  <a:lnTo>
                    <a:pt x="699" y="1159"/>
                  </a:lnTo>
                  <a:lnTo>
                    <a:pt x="700" y="1163"/>
                  </a:lnTo>
                  <a:lnTo>
                    <a:pt x="701" y="1169"/>
                  </a:lnTo>
                  <a:lnTo>
                    <a:pt x="701" y="1180"/>
                  </a:lnTo>
                  <a:lnTo>
                    <a:pt x="700" y="1192"/>
                  </a:lnTo>
                  <a:lnTo>
                    <a:pt x="699" y="1198"/>
                  </a:lnTo>
                  <a:lnTo>
                    <a:pt x="696" y="1201"/>
                  </a:lnTo>
                  <a:lnTo>
                    <a:pt x="694" y="1205"/>
                  </a:lnTo>
                  <a:lnTo>
                    <a:pt x="690" y="1207"/>
                  </a:lnTo>
                  <a:lnTo>
                    <a:pt x="687" y="1209"/>
                  </a:lnTo>
                  <a:lnTo>
                    <a:pt x="683" y="1210"/>
                  </a:lnTo>
                  <a:lnTo>
                    <a:pt x="679" y="1210"/>
                  </a:lnTo>
                  <a:lnTo>
                    <a:pt x="674" y="1209"/>
                  </a:lnTo>
                  <a:lnTo>
                    <a:pt x="664" y="1207"/>
                  </a:lnTo>
                  <a:lnTo>
                    <a:pt x="656" y="1209"/>
                  </a:lnTo>
                  <a:lnTo>
                    <a:pt x="652" y="1210"/>
                  </a:lnTo>
                  <a:lnTo>
                    <a:pt x="649" y="1212"/>
                  </a:lnTo>
                  <a:lnTo>
                    <a:pt x="646" y="1214"/>
                  </a:lnTo>
                  <a:lnTo>
                    <a:pt x="643" y="1217"/>
                  </a:lnTo>
                  <a:lnTo>
                    <a:pt x="640" y="1220"/>
                  </a:lnTo>
                  <a:lnTo>
                    <a:pt x="637" y="1223"/>
                  </a:lnTo>
                  <a:lnTo>
                    <a:pt x="633" y="1224"/>
                  </a:lnTo>
                  <a:lnTo>
                    <a:pt x="630" y="1226"/>
                  </a:lnTo>
                  <a:lnTo>
                    <a:pt x="620" y="1228"/>
                  </a:lnTo>
                  <a:lnTo>
                    <a:pt x="610" y="1228"/>
                  </a:lnTo>
                  <a:lnTo>
                    <a:pt x="605" y="1226"/>
                  </a:lnTo>
                  <a:lnTo>
                    <a:pt x="600" y="1225"/>
                  </a:lnTo>
                  <a:lnTo>
                    <a:pt x="595" y="1223"/>
                  </a:lnTo>
                  <a:lnTo>
                    <a:pt x="592" y="1219"/>
                  </a:lnTo>
                  <a:lnTo>
                    <a:pt x="583" y="1212"/>
                  </a:lnTo>
                  <a:lnTo>
                    <a:pt x="577" y="1204"/>
                  </a:lnTo>
                  <a:lnTo>
                    <a:pt x="570" y="1194"/>
                  </a:lnTo>
                  <a:lnTo>
                    <a:pt x="563" y="1186"/>
                  </a:lnTo>
                  <a:lnTo>
                    <a:pt x="555" y="1178"/>
                  </a:lnTo>
                  <a:lnTo>
                    <a:pt x="544" y="1171"/>
                  </a:lnTo>
                  <a:lnTo>
                    <a:pt x="533" y="1162"/>
                  </a:lnTo>
                  <a:lnTo>
                    <a:pt x="520" y="1156"/>
                  </a:lnTo>
                  <a:lnTo>
                    <a:pt x="509" y="1151"/>
                  </a:lnTo>
                  <a:lnTo>
                    <a:pt x="499" y="1150"/>
                  </a:lnTo>
                  <a:lnTo>
                    <a:pt x="488" y="1150"/>
                  </a:lnTo>
                  <a:lnTo>
                    <a:pt x="475" y="1150"/>
                  </a:lnTo>
                  <a:lnTo>
                    <a:pt x="468" y="1150"/>
                  </a:lnTo>
                  <a:lnTo>
                    <a:pt x="461" y="1149"/>
                  </a:lnTo>
                  <a:lnTo>
                    <a:pt x="454" y="1147"/>
                  </a:lnTo>
                  <a:lnTo>
                    <a:pt x="447" y="1144"/>
                  </a:lnTo>
                  <a:lnTo>
                    <a:pt x="429" y="1137"/>
                  </a:lnTo>
                  <a:lnTo>
                    <a:pt x="410" y="1130"/>
                  </a:lnTo>
                  <a:lnTo>
                    <a:pt x="400" y="1127"/>
                  </a:lnTo>
                  <a:lnTo>
                    <a:pt x="392" y="1123"/>
                  </a:lnTo>
                  <a:lnTo>
                    <a:pt x="385" y="1118"/>
                  </a:lnTo>
                  <a:lnTo>
                    <a:pt x="381" y="1115"/>
                  </a:lnTo>
                  <a:lnTo>
                    <a:pt x="375" y="1105"/>
                  </a:lnTo>
                  <a:lnTo>
                    <a:pt x="369" y="1094"/>
                  </a:lnTo>
                  <a:lnTo>
                    <a:pt x="362" y="1084"/>
                  </a:lnTo>
                  <a:lnTo>
                    <a:pt x="354" y="1074"/>
                  </a:lnTo>
                  <a:lnTo>
                    <a:pt x="346" y="1067"/>
                  </a:lnTo>
                  <a:lnTo>
                    <a:pt x="339" y="1062"/>
                  </a:lnTo>
                  <a:lnTo>
                    <a:pt x="335" y="1062"/>
                  </a:lnTo>
                  <a:lnTo>
                    <a:pt x="333" y="1062"/>
                  </a:lnTo>
                  <a:lnTo>
                    <a:pt x="330" y="1065"/>
                  </a:lnTo>
                  <a:lnTo>
                    <a:pt x="329" y="1068"/>
                  </a:lnTo>
                  <a:lnTo>
                    <a:pt x="327" y="1081"/>
                  </a:lnTo>
                  <a:lnTo>
                    <a:pt x="322" y="1098"/>
                  </a:lnTo>
                  <a:lnTo>
                    <a:pt x="316" y="1116"/>
                  </a:lnTo>
                  <a:lnTo>
                    <a:pt x="311" y="1129"/>
                  </a:lnTo>
                  <a:lnTo>
                    <a:pt x="308" y="1132"/>
                  </a:lnTo>
                  <a:lnTo>
                    <a:pt x="304" y="1137"/>
                  </a:lnTo>
                  <a:lnTo>
                    <a:pt x="300" y="1140"/>
                  </a:lnTo>
                  <a:lnTo>
                    <a:pt x="297" y="1142"/>
                  </a:lnTo>
                  <a:lnTo>
                    <a:pt x="293" y="1144"/>
                  </a:lnTo>
                  <a:lnTo>
                    <a:pt x="289" y="1144"/>
                  </a:lnTo>
                  <a:lnTo>
                    <a:pt x="285" y="1144"/>
                  </a:lnTo>
                  <a:lnTo>
                    <a:pt x="280" y="1142"/>
                  </a:lnTo>
                  <a:lnTo>
                    <a:pt x="273" y="1138"/>
                  </a:lnTo>
                  <a:lnTo>
                    <a:pt x="266" y="1137"/>
                  </a:lnTo>
                  <a:lnTo>
                    <a:pt x="258" y="1137"/>
                  </a:lnTo>
                  <a:lnTo>
                    <a:pt x="246" y="1136"/>
                  </a:lnTo>
                  <a:lnTo>
                    <a:pt x="236" y="1135"/>
                  </a:lnTo>
                  <a:lnTo>
                    <a:pt x="226" y="1131"/>
                  </a:lnTo>
                  <a:lnTo>
                    <a:pt x="215" y="1128"/>
                  </a:lnTo>
                  <a:lnTo>
                    <a:pt x="202" y="1122"/>
                  </a:lnTo>
                  <a:lnTo>
                    <a:pt x="196" y="1118"/>
                  </a:lnTo>
                  <a:lnTo>
                    <a:pt x="191" y="1117"/>
                  </a:lnTo>
                  <a:lnTo>
                    <a:pt x="186" y="1118"/>
                  </a:lnTo>
                  <a:lnTo>
                    <a:pt x="180" y="1122"/>
                  </a:lnTo>
                  <a:lnTo>
                    <a:pt x="174" y="1125"/>
                  </a:lnTo>
                  <a:lnTo>
                    <a:pt x="167" y="1129"/>
                  </a:lnTo>
                  <a:lnTo>
                    <a:pt x="160" y="1132"/>
                  </a:lnTo>
                  <a:lnTo>
                    <a:pt x="153" y="1134"/>
                  </a:lnTo>
                  <a:lnTo>
                    <a:pt x="142" y="1135"/>
                  </a:lnTo>
                  <a:lnTo>
                    <a:pt x="135" y="1136"/>
                  </a:lnTo>
                  <a:lnTo>
                    <a:pt x="133" y="1136"/>
                  </a:lnTo>
                  <a:lnTo>
                    <a:pt x="130" y="1137"/>
                  </a:lnTo>
                  <a:lnTo>
                    <a:pt x="129" y="1140"/>
                  </a:lnTo>
                  <a:lnTo>
                    <a:pt x="127" y="1142"/>
                  </a:lnTo>
                  <a:lnTo>
                    <a:pt x="125" y="1146"/>
                  </a:lnTo>
                  <a:lnTo>
                    <a:pt x="121" y="1148"/>
                  </a:lnTo>
                  <a:lnTo>
                    <a:pt x="116" y="1150"/>
                  </a:lnTo>
                  <a:lnTo>
                    <a:pt x="110" y="1151"/>
                  </a:lnTo>
                  <a:lnTo>
                    <a:pt x="107" y="1151"/>
                  </a:lnTo>
                  <a:lnTo>
                    <a:pt x="104" y="1153"/>
                  </a:lnTo>
                  <a:lnTo>
                    <a:pt x="103" y="1155"/>
                  </a:lnTo>
                  <a:lnTo>
                    <a:pt x="102" y="1157"/>
                  </a:lnTo>
                  <a:lnTo>
                    <a:pt x="101" y="1163"/>
                  </a:lnTo>
                  <a:lnTo>
                    <a:pt x="101" y="1169"/>
                  </a:lnTo>
                  <a:lnTo>
                    <a:pt x="102" y="1176"/>
                  </a:lnTo>
                  <a:lnTo>
                    <a:pt x="103" y="1182"/>
                  </a:lnTo>
                  <a:lnTo>
                    <a:pt x="108" y="1190"/>
                  </a:lnTo>
                  <a:lnTo>
                    <a:pt x="114" y="1197"/>
                  </a:lnTo>
                  <a:lnTo>
                    <a:pt x="122" y="1205"/>
                  </a:lnTo>
                  <a:lnTo>
                    <a:pt x="129" y="1213"/>
                  </a:lnTo>
                  <a:lnTo>
                    <a:pt x="136" y="1220"/>
                  </a:lnTo>
                  <a:lnTo>
                    <a:pt x="144" y="1225"/>
                  </a:lnTo>
                  <a:lnTo>
                    <a:pt x="151" y="1229"/>
                  </a:lnTo>
                  <a:lnTo>
                    <a:pt x="160" y="1230"/>
                  </a:lnTo>
                  <a:lnTo>
                    <a:pt x="172" y="1231"/>
                  </a:lnTo>
                  <a:lnTo>
                    <a:pt x="186" y="1231"/>
                  </a:lnTo>
                  <a:lnTo>
                    <a:pt x="193" y="1232"/>
                  </a:lnTo>
                  <a:lnTo>
                    <a:pt x="198" y="1234"/>
                  </a:lnTo>
                  <a:lnTo>
                    <a:pt x="203" y="1235"/>
                  </a:lnTo>
                  <a:lnTo>
                    <a:pt x="207" y="1237"/>
                  </a:lnTo>
                  <a:lnTo>
                    <a:pt x="209" y="1239"/>
                  </a:lnTo>
                  <a:lnTo>
                    <a:pt x="210" y="1243"/>
                  </a:lnTo>
                  <a:lnTo>
                    <a:pt x="211" y="1247"/>
                  </a:lnTo>
                  <a:lnTo>
                    <a:pt x="211" y="1250"/>
                  </a:lnTo>
                  <a:lnTo>
                    <a:pt x="210" y="1254"/>
                  </a:lnTo>
                  <a:lnTo>
                    <a:pt x="209" y="1258"/>
                  </a:lnTo>
                  <a:lnTo>
                    <a:pt x="207" y="1263"/>
                  </a:lnTo>
                  <a:lnTo>
                    <a:pt x="204" y="1268"/>
                  </a:lnTo>
                  <a:lnTo>
                    <a:pt x="197" y="1277"/>
                  </a:lnTo>
                  <a:lnTo>
                    <a:pt x="189" y="1286"/>
                  </a:lnTo>
                  <a:lnTo>
                    <a:pt x="185" y="1292"/>
                  </a:lnTo>
                  <a:lnTo>
                    <a:pt x="182" y="1297"/>
                  </a:lnTo>
                  <a:lnTo>
                    <a:pt x="179" y="1304"/>
                  </a:lnTo>
                  <a:lnTo>
                    <a:pt x="177" y="1310"/>
                  </a:lnTo>
                  <a:lnTo>
                    <a:pt x="176" y="1316"/>
                  </a:lnTo>
                  <a:lnTo>
                    <a:pt x="176" y="1321"/>
                  </a:lnTo>
                  <a:lnTo>
                    <a:pt x="176" y="1327"/>
                  </a:lnTo>
                  <a:lnTo>
                    <a:pt x="177" y="1332"/>
                  </a:lnTo>
                  <a:lnTo>
                    <a:pt x="180" y="1339"/>
                  </a:lnTo>
                  <a:lnTo>
                    <a:pt x="183" y="1346"/>
                  </a:lnTo>
                  <a:lnTo>
                    <a:pt x="183" y="1349"/>
                  </a:lnTo>
                  <a:lnTo>
                    <a:pt x="183" y="1351"/>
                  </a:lnTo>
                  <a:lnTo>
                    <a:pt x="180" y="1352"/>
                  </a:lnTo>
                  <a:lnTo>
                    <a:pt x="178" y="1355"/>
                  </a:lnTo>
                  <a:lnTo>
                    <a:pt x="173" y="1357"/>
                  </a:lnTo>
                  <a:lnTo>
                    <a:pt x="170" y="1359"/>
                  </a:lnTo>
                  <a:lnTo>
                    <a:pt x="167" y="1362"/>
                  </a:lnTo>
                  <a:lnTo>
                    <a:pt x="165" y="1364"/>
                  </a:lnTo>
                  <a:lnTo>
                    <a:pt x="164" y="1368"/>
                  </a:lnTo>
                  <a:lnTo>
                    <a:pt x="163" y="1371"/>
                  </a:lnTo>
                  <a:lnTo>
                    <a:pt x="164" y="1375"/>
                  </a:lnTo>
                  <a:lnTo>
                    <a:pt x="165" y="1377"/>
                  </a:lnTo>
                  <a:lnTo>
                    <a:pt x="166" y="1382"/>
                  </a:lnTo>
                  <a:lnTo>
                    <a:pt x="167" y="1388"/>
                  </a:lnTo>
                  <a:lnTo>
                    <a:pt x="166" y="1392"/>
                  </a:lnTo>
                  <a:lnTo>
                    <a:pt x="165" y="1395"/>
                  </a:lnTo>
                  <a:lnTo>
                    <a:pt x="163" y="1399"/>
                  </a:lnTo>
                  <a:lnTo>
                    <a:pt x="160" y="1402"/>
                  </a:lnTo>
                  <a:lnTo>
                    <a:pt x="153" y="1407"/>
                  </a:lnTo>
                  <a:lnTo>
                    <a:pt x="146" y="1411"/>
                  </a:lnTo>
                  <a:lnTo>
                    <a:pt x="136" y="1413"/>
                  </a:lnTo>
                  <a:lnTo>
                    <a:pt x="123" y="1415"/>
                  </a:lnTo>
                  <a:lnTo>
                    <a:pt x="108" y="1417"/>
                  </a:lnTo>
                  <a:lnTo>
                    <a:pt x="94" y="1419"/>
                  </a:lnTo>
                  <a:lnTo>
                    <a:pt x="87" y="1421"/>
                  </a:lnTo>
                  <a:lnTo>
                    <a:pt x="82" y="1425"/>
                  </a:lnTo>
                  <a:lnTo>
                    <a:pt x="77" y="1428"/>
                  </a:lnTo>
                  <a:lnTo>
                    <a:pt x="75" y="1434"/>
                  </a:lnTo>
                  <a:lnTo>
                    <a:pt x="72" y="1445"/>
                  </a:lnTo>
                  <a:lnTo>
                    <a:pt x="72" y="1453"/>
                  </a:lnTo>
                  <a:lnTo>
                    <a:pt x="71" y="1457"/>
                  </a:lnTo>
                  <a:lnTo>
                    <a:pt x="71" y="1459"/>
                  </a:lnTo>
                  <a:lnTo>
                    <a:pt x="70" y="1462"/>
                  </a:lnTo>
                  <a:lnTo>
                    <a:pt x="67" y="1463"/>
                  </a:lnTo>
                  <a:lnTo>
                    <a:pt x="62" y="1466"/>
                  </a:lnTo>
                  <a:lnTo>
                    <a:pt x="54" y="1470"/>
                  </a:lnTo>
                  <a:lnTo>
                    <a:pt x="52" y="1471"/>
                  </a:lnTo>
                  <a:lnTo>
                    <a:pt x="48" y="1475"/>
                  </a:lnTo>
                  <a:lnTo>
                    <a:pt x="46" y="1477"/>
                  </a:lnTo>
                  <a:lnTo>
                    <a:pt x="45" y="1481"/>
                  </a:lnTo>
                  <a:lnTo>
                    <a:pt x="44" y="1489"/>
                  </a:lnTo>
                  <a:lnTo>
                    <a:pt x="46" y="1499"/>
                  </a:lnTo>
                  <a:lnTo>
                    <a:pt x="47" y="1503"/>
                  </a:lnTo>
                  <a:lnTo>
                    <a:pt x="50" y="1509"/>
                  </a:lnTo>
                  <a:lnTo>
                    <a:pt x="52" y="1513"/>
                  </a:lnTo>
                  <a:lnTo>
                    <a:pt x="54" y="1518"/>
                  </a:lnTo>
                  <a:lnTo>
                    <a:pt x="62" y="1525"/>
                  </a:lnTo>
                  <a:lnTo>
                    <a:pt x="69" y="1532"/>
                  </a:lnTo>
                  <a:lnTo>
                    <a:pt x="72" y="1535"/>
                  </a:lnTo>
                  <a:lnTo>
                    <a:pt x="75" y="1539"/>
                  </a:lnTo>
                  <a:lnTo>
                    <a:pt x="77" y="1544"/>
                  </a:lnTo>
                  <a:lnTo>
                    <a:pt x="79" y="1547"/>
                  </a:lnTo>
                  <a:lnTo>
                    <a:pt x="79" y="1552"/>
                  </a:lnTo>
                  <a:lnTo>
                    <a:pt x="79" y="1556"/>
                  </a:lnTo>
                  <a:lnTo>
                    <a:pt x="77" y="1560"/>
                  </a:lnTo>
                  <a:lnTo>
                    <a:pt x="76" y="1564"/>
                  </a:lnTo>
                  <a:lnTo>
                    <a:pt x="70" y="1572"/>
                  </a:lnTo>
                  <a:lnTo>
                    <a:pt x="64" y="1581"/>
                  </a:lnTo>
                  <a:lnTo>
                    <a:pt x="59" y="1590"/>
                  </a:lnTo>
                  <a:lnTo>
                    <a:pt x="53" y="1600"/>
                  </a:lnTo>
                  <a:lnTo>
                    <a:pt x="50" y="1609"/>
                  </a:lnTo>
                  <a:lnTo>
                    <a:pt x="48" y="1617"/>
                  </a:lnTo>
                  <a:lnTo>
                    <a:pt x="48" y="1621"/>
                  </a:lnTo>
                  <a:lnTo>
                    <a:pt x="50" y="1625"/>
                  </a:lnTo>
                  <a:lnTo>
                    <a:pt x="51" y="1628"/>
                  </a:lnTo>
                  <a:lnTo>
                    <a:pt x="53" y="1632"/>
                  </a:lnTo>
                  <a:lnTo>
                    <a:pt x="58" y="1638"/>
                  </a:lnTo>
                  <a:lnTo>
                    <a:pt x="65" y="1641"/>
                  </a:lnTo>
                  <a:lnTo>
                    <a:pt x="73" y="1642"/>
                  </a:lnTo>
                  <a:lnTo>
                    <a:pt x="83" y="1642"/>
                  </a:lnTo>
                  <a:lnTo>
                    <a:pt x="92" y="1640"/>
                  </a:lnTo>
                  <a:lnTo>
                    <a:pt x="101" y="1638"/>
                  </a:lnTo>
                  <a:lnTo>
                    <a:pt x="106" y="1636"/>
                  </a:lnTo>
                  <a:lnTo>
                    <a:pt x="110" y="1636"/>
                  </a:lnTo>
                  <a:lnTo>
                    <a:pt x="116" y="1638"/>
                  </a:lnTo>
                  <a:lnTo>
                    <a:pt x="121" y="1640"/>
                  </a:lnTo>
                  <a:lnTo>
                    <a:pt x="127" y="1642"/>
                  </a:lnTo>
                  <a:lnTo>
                    <a:pt x="132" y="1645"/>
                  </a:lnTo>
                  <a:lnTo>
                    <a:pt x="136" y="1648"/>
                  </a:lnTo>
                  <a:lnTo>
                    <a:pt x="139" y="1652"/>
                  </a:lnTo>
                  <a:lnTo>
                    <a:pt x="142" y="1661"/>
                  </a:lnTo>
                  <a:lnTo>
                    <a:pt x="144" y="1672"/>
                  </a:lnTo>
                  <a:lnTo>
                    <a:pt x="144" y="1683"/>
                  </a:lnTo>
                  <a:lnTo>
                    <a:pt x="142" y="1691"/>
                  </a:lnTo>
                  <a:lnTo>
                    <a:pt x="140" y="1695"/>
                  </a:lnTo>
                  <a:lnTo>
                    <a:pt x="138" y="1698"/>
                  </a:lnTo>
                  <a:lnTo>
                    <a:pt x="133" y="1702"/>
                  </a:lnTo>
                  <a:lnTo>
                    <a:pt x="128" y="1704"/>
                  </a:lnTo>
                  <a:lnTo>
                    <a:pt x="119" y="1708"/>
                  </a:lnTo>
                  <a:lnTo>
                    <a:pt x="110" y="1710"/>
                  </a:lnTo>
                  <a:lnTo>
                    <a:pt x="102" y="1714"/>
                  </a:lnTo>
                  <a:lnTo>
                    <a:pt x="94" y="1717"/>
                  </a:lnTo>
                  <a:lnTo>
                    <a:pt x="90" y="1720"/>
                  </a:lnTo>
                  <a:lnTo>
                    <a:pt x="87" y="1722"/>
                  </a:lnTo>
                  <a:lnTo>
                    <a:pt x="84" y="1724"/>
                  </a:lnTo>
                  <a:lnTo>
                    <a:pt x="83" y="1728"/>
                  </a:lnTo>
                  <a:lnTo>
                    <a:pt x="83" y="1735"/>
                  </a:lnTo>
                  <a:lnTo>
                    <a:pt x="85" y="1741"/>
                  </a:lnTo>
                  <a:lnTo>
                    <a:pt x="89" y="1746"/>
                  </a:lnTo>
                  <a:lnTo>
                    <a:pt x="94" y="1751"/>
                  </a:lnTo>
                  <a:lnTo>
                    <a:pt x="100" y="1754"/>
                  </a:lnTo>
                  <a:lnTo>
                    <a:pt x="103" y="1760"/>
                  </a:lnTo>
                  <a:lnTo>
                    <a:pt x="104" y="1762"/>
                  </a:lnTo>
                  <a:lnTo>
                    <a:pt x="106" y="1766"/>
                  </a:lnTo>
                  <a:lnTo>
                    <a:pt x="106" y="1770"/>
                  </a:lnTo>
                  <a:lnTo>
                    <a:pt x="104" y="1773"/>
                  </a:lnTo>
                  <a:lnTo>
                    <a:pt x="103" y="1778"/>
                  </a:lnTo>
                  <a:lnTo>
                    <a:pt x="102" y="1783"/>
                  </a:lnTo>
                  <a:lnTo>
                    <a:pt x="102" y="1786"/>
                  </a:lnTo>
                  <a:lnTo>
                    <a:pt x="103" y="1792"/>
                  </a:lnTo>
                  <a:lnTo>
                    <a:pt x="104" y="1803"/>
                  </a:lnTo>
                  <a:lnTo>
                    <a:pt x="104" y="1816"/>
                  </a:lnTo>
                  <a:lnTo>
                    <a:pt x="102" y="1830"/>
                  </a:lnTo>
                  <a:lnTo>
                    <a:pt x="100" y="1843"/>
                  </a:lnTo>
                  <a:lnTo>
                    <a:pt x="97" y="1854"/>
                  </a:lnTo>
                  <a:lnTo>
                    <a:pt x="95" y="1861"/>
                  </a:lnTo>
                  <a:lnTo>
                    <a:pt x="95" y="1865"/>
                  </a:lnTo>
                  <a:lnTo>
                    <a:pt x="96" y="1868"/>
                  </a:lnTo>
                  <a:lnTo>
                    <a:pt x="96" y="1872"/>
                  </a:lnTo>
                  <a:lnTo>
                    <a:pt x="98" y="1877"/>
                  </a:lnTo>
                  <a:lnTo>
                    <a:pt x="102" y="1884"/>
                  </a:lnTo>
                  <a:lnTo>
                    <a:pt x="107" y="1888"/>
                  </a:lnTo>
                  <a:lnTo>
                    <a:pt x="108" y="1890"/>
                  </a:lnTo>
                  <a:lnTo>
                    <a:pt x="108" y="1892"/>
                  </a:lnTo>
                  <a:lnTo>
                    <a:pt x="108" y="1894"/>
                  </a:lnTo>
                  <a:lnTo>
                    <a:pt x="107" y="1898"/>
                  </a:lnTo>
                  <a:lnTo>
                    <a:pt x="95" y="1912"/>
                  </a:lnTo>
                  <a:lnTo>
                    <a:pt x="83" y="1926"/>
                  </a:lnTo>
                  <a:lnTo>
                    <a:pt x="79" y="1935"/>
                  </a:lnTo>
                  <a:lnTo>
                    <a:pt x="77" y="1941"/>
                  </a:lnTo>
                  <a:lnTo>
                    <a:pt x="76" y="1948"/>
                  </a:lnTo>
                  <a:lnTo>
                    <a:pt x="75" y="1955"/>
                  </a:lnTo>
                  <a:lnTo>
                    <a:pt x="72" y="1962"/>
                  </a:lnTo>
                  <a:lnTo>
                    <a:pt x="69" y="1967"/>
                  </a:lnTo>
                  <a:lnTo>
                    <a:pt x="66" y="1969"/>
                  </a:lnTo>
                  <a:lnTo>
                    <a:pt x="64" y="1970"/>
                  </a:lnTo>
                  <a:lnTo>
                    <a:pt x="59" y="1972"/>
                  </a:lnTo>
                  <a:lnTo>
                    <a:pt x="56" y="1973"/>
                  </a:lnTo>
                  <a:lnTo>
                    <a:pt x="44" y="1973"/>
                  </a:lnTo>
                  <a:lnTo>
                    <a:pt x="33" y="1974"/>
                  </a:lnTo>
                  <a:lnTo>
                    <a:pt x="22" y="1975"/>
                  </a:lnTo>
                  <a:lnTo>
                    <a:pt x="15" y="1979"/>
                  </a:lnTo>
                  <a:lnTo>
                    <a:pt x="9" y="1985"/>
                  </a:lnTo>
                  <a:lnTo>
                    <a:pt x="3" y="1993"/>
                  </a:lnTo>
                  <a:lnTo>
                    <a:pt x="2" y="1998"/>
                  </a:lnTo>
                  <a:lnTo>
                    <a:pt x="1" y="2003"/>
                  </a:lnTo>
                  <a:lnTo>
                    <a:pt x="0" y="2007"/>
                  </a:lnTo>
                  <a:lnTo>
                    <a:pt x="1" y="2012"/>
                  </a:lnTo>
                  <a:lnTo>
                    <a:pt x="4" y="2022"/>
                  </a:lnTo>
                  <a:lnTo>
                    <a:pt x="9" y="2032"/>
                  </a:lnTo>
                  <a:lnTo>
                    <a:pt x="15" y="2043"/>
                  </a:lnTo>
                  <a:lnTo>
                    <a:pt x="20" y="2051"/>
                  </a:lnTo>
                  <a:lnTo>
                    <a:pt x="25" y="2058"/>
                  </a:lnTo>
                  <a:lnTo>
                    <a:pt x="28" y="2064"/>
                  </a:lnTo>
                  <a:lnTo>
                    <a:pt x="31" y="2071"/>
                  </a:lnTo>
                  <a:lnTo>
                    <a:pt x="33" y="2079"/>
                  </a:lnTo>
                  <a:lnTo>
                    <a:pt x="35" y="2085"/>
                  </a:lnTo>
                  <a:lnTo>
                    <a:pt x="40" y="2088"/>
                  </a:lnTo>
                  <a:lnTo>
                    <a:pt x="44" y="2090"/>
                  </a:lnTo>
                  <a:lnTo>
                    <a:pt x="48" y="2090"/>
                  </a:lnTo>
                  <a:lnTo>
                    <a:pt x="53" y="2092"/>
                  </a:lnTo>
                  <a:lnTo>
                    <a:pt x="58" y="2093"/>
                  </a:lnTo>
                  <a:lnTo>
                    <a:pt x="63" y="2096"/>
                  </a:lnTo>
                  <a:lnTo>
                    <a:pt x="69" y="2102"/>
                  </a:lnTo>
                  <a:lnTo>
                    <a:pt x="72" y="2109"/>
                  </a:lnTo>
                  <a:lnTo>
                    <a:pt x="76" y="2118"/>
                  </a:lnTo>
                  <a:lnTo>
                    <a:pt x="77" y="2121"/>
                  </a:lnTo>
                  <a:lnTo>
                    <a:pt x="78" y="2125"/>
                  </a:lnTo>
                  <a:lnTo>
                    <a:pt x="78" y="2129"/>
                  </a:lnTo>
                  <a:lnTo>
                    <a:pt x="77" y="2131"/>
                  </a:lnTo>
                  <a:lnTo>
                    <a:pt x="73" y="2136"/>
                  </a:lnTo>
                  <a:lnTo>
                    <a:pt x="70" y="2140"/>
                  </a:lnTo>
                  <a:lnTo>
                    <a:pt x="69" y="2142"/>
                  </a:lnTo>
                  <a:lnTo>
                    <a:pt x="69" y="2145"/>
                  </a:lnTo>
                  <a:lnTo>
                    <a:pt x="69" y="2149"/>
                  </a:lnTo>
                  <a:lnTo>
                    <a:pt x="71" y="2153"/>
                  </a:lnTo>
                  <a:lnTo>
                    <a:pt x="78" y="2163"/>
                  </a:lnTo>
                  <a:lnTo>
                    <a:pt x="83" y="2172"/>
                  </a:lnTo>
                  <a:lnTo>
                    <a:pt x="85" y="2177"/>
                  </a:lnTo>
                  <a:lnTo>
                    <a:pt x="87" y="2181"/>
                  </a:lnTo>
                  <a:lnTo>
                    <a:pt x="88" y="2186"/>
                  </a:lnTo>
                  <a:lnTo>
                    <a:pt x="88" y="2192"/>
                  </a:lnTo>
                  <a:lnTo>
                    <a:pt x="87" y="2202"/>
                  </a:lnTo>
                  <a:lnTo>
                    <a:pt x="84" y="2212"/>
                  </a:lnTo>
                  <a:lnTo>
                    <a:pt x="84" y="2215"/>
                  </a:lnTo>
                  <a:lnTo>
                    <a:pt x="85" y="2219"/>
                  </a:lnTo>
                  <a:lnTo>
                    <a:pt x="88" y="2222"/>
                  </a:lnTo>
                  <a:lnTo>
                    <a:pt x="91" y="2226"/>
                  </a:lnTo>
                  <a:lnTo>
                    <a:pt x="104" y="2233"/>
                  </a:lnTo>
                  <a:lnTo>
                    <a:pt x="122" y="2240"/>
                  </a:lnTo>
                  <a:lnTo>
                    <a:pt x="130" y="2245"/>
                  </a:lnTo>
                  <a:lnTo>
                    <a:pt x="139" y="2250"/>
                  </a:lnTo>
                  <a:lnTo>
                    <a:pt x="145" y="2256"/>
                  </a:lnTo>
                  <a:lnTo>
                    <a:pt x="148" y="2262"/>
                  </a:lnTo>
                  <a:lnTo>
                    <a:pt x="151" y="2268"/>
                  </a:lnTo>
                  <a:lnTo>
                    <a:pt x="153" y="2274"/>
                  </a:lnTo>
                  <a:lnTo>
                    <a:pt x="153" y="2278"/>
                  </a:lnTo>
                  <a:lnTo>
                    <a:pt x="154" y="2283"/>
                  </a:lnTo>
                  <a:lnTo>
                    <a:pt x="153" y="2291"/>
                  </a:lnTo>
                  <a:lnTo>
                    <a:pt x="153" y="2302"/>
                  </a:lnTo>
                  <a:lnTo>
                    <a:pt x="153" y="2314"/>
                  </a:lnTo>
                  <a:lnTo>
                    <a:pt x="157" y="2329"/>
                  </a:lnTo>
                  <a:lnTo>
                    <a:pt x="159" y="2337"/>
                  </a:lnTo>
                  <a:lnTo>
                    <a:pt x="161" y="2344"/>
                  </a:lnTo>
                  <a:lnTo>
                    <a:pt x="165" y="2350"/>
                  </a:lnTo>
                  <a:lnTo>
                    <a:pt x="169" y="2354"/>
                  </a:lnTo>
                  <a:lnTo>
                    <a:pt x="176" y="2365"/>
                  </a:lnTo>
                  <a:lnTo>
                    <a:pt x="183" y="2379"/>
                  </a:lnTo>
                  <a:lnTo>
                    <a:pt x="188" y="2385"/>
                  </a:lnTo>
                  <a:lnTo>
                    <a:pt x="191" y="2391"/>
                  </a:lnTo>
                  <a:lnTo>
                    <a:pt x="196" y="2396"/>
                  </a:lnTo>
                  <a:lnTo>
                    <a:pt x="199" y="2400"/>
                  </a:lnTo>
                  <a:lnTo>
                    <a:pt x="204" y="2402"/>
                  </a:lnTo>
                  <a:lnTo>
                    <a:pt x="209" y="2403"/>
                  </a:lnTo>
                  <a:lnTo>
                    <a:pt x="215" y="2404"/>
                  </a:lnTo>
                  <a:lnTo>
                    <a:pt x="221" y="2404"/>
                  </a:lnTo>
                  <a:lnTo>
                    <a:pt x="227" y="2404"/>
                  </a:lnTo>
                  <a:lnTo>
                    <a:pt x="233" y="2405"/>
                  </a:lnTo>
                  <a:lnTo>
                    <a:pt x="237" y="2408"/>
                  </a:lnTo>
                  <a:lnTo>
                    <a:pt x="241" y="2410"/>
                  </a:lnTo>
                  <a:lnTo>
                    <a:pt x="248" y="2416"/>
                  </a:lnTo>
                  <a:lnTo>
                    <a:pt x="255" y="2421"/>
                  </a:lnTo>
                  <a:lnTo>
                    <a:pt x="265" y="2423"/>
                  </a:lnTo>
                  <a:lnTo>
                    <a:pt x="274" y="2424"/>
                  </a:lnTo>
                  <a:lnTo>
                    <a:pt x="279" y="2424"/>
                  </a:lnTo>
                  <a:lnTo>
                    <a:pt x="281" y="2426"/>
                  </a:lnTo>
                  <a:lnTo>
                    <a:pt x="284" y="2427"/>
                  </a:lnTo>
                  <a:lnTo>
                    <a:pt x="284" y="2429"/>
                  </a:lnTo>
                  <a:lnTo>
                    <a:pt x="283" y="2435"/>
                  </a:lnTo>
                  <a:lnTo>
                    <a:pt x="279" y="2441"/>
                  </a:lnTo>
                  <a:lnTo>
                    <a:pt x="278" y="2443"/>
                  </a:lnTo>
                  <a:lnTo>
                    <a:pt x="278" y="2446"/>
                  </a:lnTo>
                  <a:lnTo>
                    <a:pt x="278" y="2448"/>
                  </a:lnTo>
                  <a:lnTo>
                    <a:pt x="280" y="2451"/>
                  </a:lnTo>
                  <a:lnTo>
                    <a:pt x="285" y="2457"/>
                  </a:lnTo>
                  <a:lnTo>
                    <a:pt x="291" y="2463"/>
                  </a:lnTo>
                  <a:lnTo>
                    <a:pt x="300" y="2470"/>
                  </a:lnTo>
                  <a:lnTo>
                    <a:pt x="314" y="2477"/>
                  </a:lnTo>
                  <a:lnTo>
                    <a:pt x="322" y="2479"/>
                  </a:lnTo>
                  <a:lnTo>
                    <a:pt x="329" y="2482"/>
                  </a:lnTo>
                  <a:lnTo>
                    <a:pt x="336" y="2483"/>
                  </a:lnTo>
                  <a:lnTo>
                    <a:pt x="343" y="2483"/>
                  </a:lnTo>
                  <a:lnTo>
                    <a:pt x="349" y="2480"/>
                  </a:lnTo>
                  <a:lnTo>
                    <a:pt x="355" y="2478"/>
                  </a:lnTo>
                  <a:lnTo>
                    <a:pt x="360" y="2476"/>
                  </a:lnTo>
                  <a:lnTo>
                    <a:pt x="363" y="2472"/>
                  </a:lnTo>
                  <a:lnTo>
                    <a:pt x="372" y="2463"/>
                  </a:lnTo>
                  <a:lnTo>
                    <a:pt x="379" y="2454"/>
                  </a:lnTo>
                  <a:lnTo>
                    <a:pt x="383" y="2451"/>
                  </a:lnTo>
                  <a:lnTo>
                    <a:pt x="387" y="2447"/>
                  </a:lnTo>
                  <a:lnTo>
                    <a:pt x="391" y="2445"/>
                  </a:lnTo>
                  <a:lnTo>
                    <a:pt x="396" y="2442"/>
                  </a:lnTo>
                  <a:lnTo>
                    <a:pt x="399" y="2442"/>
                  </a:lnTo>
                  <a:lnTo>
                    <a:pt x="403" y="2442"/>
                  </a:lnTo>
                  <a:lnTo>
                    <a:pt x="406" y="2443"/>
                  </a:lnTo>
                  <a:lnTo>
                    <a:pt x="410" y="2447"/>
                  </a:lnTo>
                  <a:lnTo>
                    <a:pt x="412" y="2451"/>
                  </a:lnTo>
                  <a:lnTo>
                    <a:pt x="416" y="2453"/>
                  </a:lnTo>
                  <a:lnTo>
                    <a:pt x="418" y="2455"/>
                  </a:lnTo>
                  <a:lnTo>
                    <a:pt x="423" y="2458"/>
                  </a:lnTo>
                  <a:lnTo>
                    <a:pt x="432" y="2459"/>
                  </a:lnTo>
                  <a:lnTo>
                    <a:pt x="443" y="2459"/>
                  </a:lnTo>
                  <a:lnTo>
                    <a:pt x="455" y="2459"/>
                  </a:lnTo>
                  <a:lnTo>
                    <a:pt x="465" y="2455"/>
                  </a:lnTo>
                  <a:lnTo>
                    <a:pt x="468" y="2454"/>
                  </a:lnTo>
                  <a:lnTo>
                    <a:pt x="470" y="2451"/>
                  </a:lnTo>
                  <a:lnTo>
                    <a:pt x="473" y="2447"/>
                  </a:lnTo>
                  <a:lnTo>
                    <a:pt x="475" y="2443"/>
                  </a:lnTo>
                  <a:lnTo>
                    <a:pt x="479" y="2436"/>
                  </a:lnTo>
                  <a:lnTo>
                    <a:pt x="484" y="2432"/>
                  </a:lnTo>
                  <a:lnTo>
                    <a:pt x="487" y="2429"/>
                  </a:lnTo>
                  <a:lnTo>
                    <a:pt x="491" y="2429"/>
                  </a:lnTo>
                  <a:lnTo>
                    <a:pt x="494" y="2428"/>
                  </a:lnTo>
                  <a:lnTo>
                    <a:pt x="500" y="2429"/>
                  </a:lnTo>
                  <a:lnTo>
                    <a:pt x="511" y="2430"/>
                  </a:lnTo>
                  <a:lnTo>
                    <a:pt x="522" y="2432"/>
                  </a:lnTo>
                  <a:lnTo>
                    <a:pt x="530" y="2433"/>
                  </a:lnTo>
                  <a:lnTo>
                    <a:pt x="539" y="2434"/>
                  </a:lnTo>
                  <a:lnTo>
                    <a:pt x="543" y="2435"/>
                  </a:lnTo>
                  <a:lnTo>
                    <a:pt x="545" y="2436"/>
                  </a:lnTo>
                  <a:lnTo>
                    <a:pt x="548" y="2438"/>
                  </a:lnTo>
                  <a:lnTo>
                    <a:pt x="549" y="2439"/>
                  </a:lnTo>
                  <a:lnTo>
                    <a:pt x="549" y="2441"/>
                  </a:lnTo>
                  <a:lnTo>
                    <a:pt x="549" y="2442"/>
                  </a:lnTo>
                  <a:lnTo>
                    <a:pt x="547" y="2445"/>
                  </a:lnTo>
                  <a:lnTo>
                    <a:pt x="544" y="2446"/>
                  </a:lnTo>
                  <a:lnTo>
                    <a:pt x="538" y="2451"/>
                  </a:lnTo>
                  <a:lnTo>
                    <a:pt x="535" y="2458"/>
                  </a:lnTo>
                  <a:lnTo>
                    <a:pt x="533" y="2461"/>
                  </a:lnTo>
                  <a:lnTo>
                    <a:pt x="533" y="2466"/>
                  </a:lnTo>
                  <a:lnTo>
                    <a:pt x="535" y="2471"/>
                  </a:lnTo>
                  <a:lnTo>
                    <a:pt x="537" y="2477"/>
                  </a:lnTo>
                  <a:lnTo>
                    <a:pt x="544" y="2487"/>
                  </a:lnTo>
                  <a:lnTo>
                    <a:pt x="553" y="2499"/>
                  </a:lnTo>
                  <a:lnTo>
                    <a:pt x="561" y="2512"/>
                  </a:lnTo>
                  <a:lnTo>
                    <a:pt x="569" y="2528"/>
                  </a:lnTo>
                  <a:lnTo>
                    <a:pt x="575" y="2543"/>
                  </a:lnTo>
                  <a:lnTo>
                    <a:pt x="582" y="2558"/>
                  </a:lnTo>
                  <a:lnTo>
                    <a:pt x="586" y="2565"/>
                  </a:lnTo>
                  <a:lnTo>
                    <a:pt x="589" y="2573"/>
                  </a:lnTo>
                  <a:lnTo>
                    <a:pt x="595" y="2580"/>
                  </a:lnTo>
                  <a:lnTo>
                    <a:pt x="601" y="2587"/>
                  </a:lnTo>
                  <a:lnTo>
                    <a:pt x="608" y="2594"/>
                  </a:lnTo>
                  <a:lnTo>
                    <a:pt x="616" y="2602"/>
                  </a:lnTo>
                  <a:lnTo>
                    <a:pt x="623" y="2606"/>
                  </a:lnTo>
                  <a:lnTo>
                    <a:pt x="629" y="2611"/>
                  </a:lnTo>
                  <a:lnTo>
                    <a:pt x="642" y="2618"/>
                  </a:lnTo>
                  <a:lnTo>
                    <a:pt x="652" y="2622"/>
                  </a:lnTo>
                  <a:lnTo>
                    <a:pt x="663" y="2625"/>
                  </a:lnTo>
                  <a:lnTo>
                    <a:pt x="674" y="2630"/>
                  </a:lnTo>
                  <a:lnTo>
                    <a:pt x="679" y="2634"/>
                  </a:lnTo>
                  <a:lnTo>
                    <a:pt x="682" y="2637"/>
                  </a:lnTo>
                  <a:lnTo>
                    <a:pt x="687" y="2641"/>
                  </a:lnTo>
                  <a:lnTo>
                    <a:pt x="689" y="2646"/>
                  </a:lnTo>
                  <a:lnTo>
                    <a:pt x="696" y="2657"/>
                  </a:lnTo>
                  <a:lnTo>
                    <a:pt x="705" y="2672"/>
                  </a:lnTo>
                  <a:lnTo>
                    <a:pt x="713" y="2685"/>
                  </a:lnTo>
                  <a:lnTo>
                    <a:pt x="720" y="2693"/>
                  </a:lnTo>
                  <a:lnTo>
                    <a:pt x="724" y="2694"/>
                  </a:lnTo>
                  <a:lnTo>
                    <a:pt x="727" y="2694"/>
                  </a:lnTo>
                  <a:lnTo>
                    <a:pt x="732" y="2693"/>
                  </a:lnTo>
                  <a:lnTo>
                    <a:pt x="737" y="2692"/>
                  </a:lnTo>
                  <a:lnTo>
                    <a:pt x="745" y="2686"/>
                  </a:lnTo>
                  <a:lnTo>
                    <a:pt x="753" y="2680"/>
                  </a:lnTo>
                  <a:lnTo>
                    <a:pt x="757" y="2678"/>
                  </a:lnTo>
                  <a:lnTo>
                    <a:pt x="765" y="2678"/>
                  </a:lnTo>
                  <a:lnTo>
                    <a:pt x="774" y="2679"/>
                  </a:lnTo>
                  <a:lnTo>
                    <a:pt x="784" y="2681"/>
                  </a:lnTo>
                  <a:lnTo>
                    <a:pt x="793" y="2685"/>
                  </a:lnTo>
                  <a:lnTo>
                    <a:pt x="800" y="2688"/>
                  </a:lnTo>
                  <a:lnTo>
                    <a:pt x="802" y="2691"/>
                  </a:lnTo>
                  <a:lnTo>
                    <a:pt x="805" y="2693"/>
                  </a:lnTo>
                  <a:lnTo>
                    <a:pt x="805" y="2695"/>
                  </a:lnTo>
                  <a:lnTo>
                    <a:pt x="805" y="2699"/>
                  </a:lnTo>
                  <a:lnTo>
                    <a:pt x="800" y="2709"/>
                  </a:lnTo>
                  <a:lnTo>
                    <a:pt x="796" y="2717"/>
                  </a:lnTo>
                  <a:lnTo>
                    <a:pt x="795" y="2720"/>
                  </a:lnTo>
                  <a:lnTo>
                    <a:pt x="794" y="2725"/>
                  </a:lnTo>
                  <a:lnTo>
                    <a:pt x="794" y="2729"/>
                  </a:lnTo>
                  <a:lnTo>
                    <a:pt x="795" y="2735"/>
                  </a:lnTo>
                  <a:lnTo>
                    <a:pt x="797" y="2739"/>
                  </a:lnTo>
                  <a:lnTo>
                    <a:pt x="801" y="2742"/>
                  </a:lnTo>
                  <a:lnTo>
                    <a:pt x="805" y="2744"/>
                  </a:lnTo>
                  <a:lnTo>
                    <a:pt x="809" y="2745"/>
                  </a:lnTo>
                  <a:lnTo>
                    <a:pt x="818" y="2745"/>
                  </a:lnTo>
                  <a:lnTo>
                    <a:pt x="824" y="2743"/>
                  </a:lnTo>
                  <a:lnTo>
                    <a:pt x="827" y="2742"/>
                  </a:lnTo>
                  <a:lnTo>
                    <a:pt x="831" y="2742"/>
                  </a:lnTo>
                  <a:lnTo>
                    <a:pt x="835" y="2744"/>
                  </a:lnTo>
                  <a:lnTo>
                    <a:pt x="839" y="2748"/>
                  </a:lnTo>
                  <a:lnTo>
                    <a:pt x="850" y="2747"/>
                  </a:lnTo>
                  <a:lnTo>
                    <a:pt x="870" y="2748"/>
                  </a:lnTo>
                  <a:lnTo>
                    <a:pt x="889" y="2761"/>
                  </a:lnTo>
                  <a:lnTo>
                    <a:pt x="903" y="2772"/>
                  </a:lnTo>
                  <a:lnTo>
                    <a:pt x="915" y="2774"/>
                  </a:lnTo>
                  <a:lnTo>
                    <a:pt x="928" y="2775"/>
                  </a:lnTo>
                  <a:lnTo>
                    <a:pt x="942" y="2775"/>
                  </a:lnTo>
                  <a:lnTo>
                    <a:pt x="954" y="2774"/>
                  </a:lnTo>
                  <a:lnTo>
                    <a:pt x="961" y="2772"/>
                  </a:lnTo>
                  <a:lnTo>
                    <a:pt x="967" y="2770"/>
                  </a:lnTo>
                  <a:lnTo>
                    <a:pt x="970" y="2770"/>
                  </a:lnTo>
                  <a:lnTo>
                    <a:pt x="972" y="2772"/>
                  </a:lnTo>
                  <a:lnTo>
                    <a:pt x="976" y="2773"/>
                  </a:lnTo>
                  <a:lnTo>
                    <a:pt x="980" y="2776"/>
                  </a:lnTo>
                  <a:lnTo>
                    <a:pt x="990" y="2785"/>
                  </a:lnTo>
                  <a:lnTo>
                    <a:pt x="1001" y="2793"/>
                  </a:lnTo>
                  <a:lnTo>
                    <a:pt x="1010" y="2799"/>
                  </a:lnTo>
                  <a:lnTo>
                    <a:pt x="1017" y="2802"/>
                  </a:lnTo>
                  <a:lnTo>
                    <a:pt x="1024" y="2805"/>
                  </a:lnTo>
                  <a:lnTo>
                    <a:pt x="1032" y="2804"/>
                  </a:lnTo>
                  <a:lnTo>
                    <a:pt x="1039" y="2801"/>
                  </a:lnTo>
                  <a:lnTo>
                    <a:pt x="1045" y="2799"/>
                  </a:lnTo>
                  <a:lnTo>
                    <a:pt x="1047" y="2798"/>
                  </a:lnTo>
                  <a:lnTo>
                    <a:pt x="1052" y="2797"/>
                  </a:lnTo>
                  <a:lnTo>
                    <a:pt x="1055" y="2797"/>
                  </a:lnTo>
                  <a:lnTo>
                    <a:pt x="1060" y="2797"/>
                  </a:lnTo>
                  <a:lnTo>
                    <a:pt x="1065" y="2798"/>
                  </a:lnTo>
                  <a:lnTo>
                    <a:pt x="1068" y="2800"/>
                  </a:lnTo>
                  <a:lnTo>
                    <a:pt x="1072" y="2802"/>
                  </a:lnTo>
                  <a:lnTo>
                    <a:pt x="1074" y="2805"/>
                  </a:lnTo>
                  <a:lnTo>
                    <a:pt x="1078" y="2819"/>
                  </a:lnTo>
                  <a:lnTo>
                    <a:pt x="1081" y="2835"/>
                  </a:lnTo>
                  <a:lnTo>
                    <a:pt x="1083" y="2837"/>
                  </a:lnTo>
                  <a:lnTo>
                    <a:pt x="1085" y="2839"/>
                  </a:lnTo>
                  <a:lnTo>
                    <a:pt x="1087" y="2840"/>
                  </a:lnTo>
                  <a:lnTo>
                    <a:pt x="1091" y="2842"/>
                  </a:lnTo>
                  <a:lnTo>
                    <a:pt x="1098" y="2842"/>
                  </a:lnTo>
                  <a:lnTo>
                    <a:pt x="1108" y="2840"/>
                  </a:lnTo>
                  <a:lnTo>
                    <a:pt x="1118" y="2838"/>
                  </a:lnTo>
                  <a:lnTo>
                    <a:pt x="1130" y="2837"/>
                  </a:lnTo>
                  <a:lnTo>
                    <a:pt x="1136" y="2837"/>
                  </a:lnTo>
                  <a:lnTo>
                    <a:pt x="1142" y="2838"/>
                  </a:lnTo>
                  <a:lnTo>
                    <a:pt x="1147" y="2840"/>
                  </a:lnTo>
                  <a:lnTo>
                    <a:pt x="1150" y="2844"/>
                  </a:lnTo>
                  <a:lnTo>
                    <a:pt x="1155" y="2852"/>
                  </a:lnTo>
                  <a:lnTo>
                    <a:pt x="1160" y="2862"/>
                  </a:lnTo>
                  <a:lnTo>
                    <a:pt x="1166" y="2870"/>
                  </a:lnTo>
                  <a:lnTo>
                    <a:pt x="1173" y="2881"/>
                  </a:lnTo>
                  <a:lnTo>
                    <a:pt x="1181" y="2889"/>
                  </a:lnTo>
                  <a:lnTo>
                    <a:pt x="1187" y="2895"/>
                  </a:lnTo>
                  <a:lnTo>
                    <a:pt x="1191" y="2898"/>
                  </a:lnTo>
                  <a:lnTo>
                    <a:pt x="1194" y="2899"/>
                  </a:lnTo>
                  <a:lnTo>
                    <a:pt x="1198" y="2900"/>
                  </a:lnTo>
                  <a:lnTo>
                    <a:pt x="1203" y="2899"/>
                  </a:lnTo>
                  <a:lnTo>
                    <a:pt x="1210" y="2899"/>
                  </a:lnTo>
                  <a:lnTo>
                    <a:pt x="1216" y="2899"/>
                  </a:lnTo>
                  <a:lnTo>
                    <a:pt x="1218" y="2900"/>
                  </a:lnTo>
                  <a:lnTo>
                    <a:pt x="1221" y="2902"/>
                  </a:lnTo>
                  <a:lnTo>
                    <a:pt x="1222" y="2905"/>
                  </a:lnTo>
                  <a:lnTo>
                    <a:pt x="1223" y="2907"/>
                  </a:lnTo>
                  <a:lnTo>
                    <a:pt x="1225" y="2915"/>
                  </a:lnTo>
                  <a:lnTo>
                    <a:pt x="1229" y="2922"/>
                  </a:lnTo>
                  <a:lnTo>
                    <a:pt x="1231" y="2925"/>
                  </a:lnTo>
                  <a:lnTo>
                    <a:pt x="1235" y="2928"/>
                  </a:lnTo>
                  <a:lnTo>
                    <a:pt x="1238" y="2930"/>
                  </a:lnTo>
                  <a:lnTo>
                    <a:pt x="1244" y="2931"/>
                  </a:lnTo>
                  <a:lnTo>
                    <a:pt x="1254" y="2930"/>
                  </a:lnTo>
                  <a:lnTo>
                    <a:pt x="1261" y="2927"/>
                  </a:lnTo>
                  <a:lnTo>
                    <a:pt x="1268" y="2924"/>
                  </a:lnTo>
                  <a:lnTo>
                    <a:pt x="1276" y="2917"/>
                  </a:lnTo>
                  <a:lnTo>
                    <a:pt x="1281" y="2913"/>
                  </a:lnTo>
                  <a:lnTo>
                    <a:pt x="1287" y="2911"/>
                  </a:lnTo>
                  <a:lnTo>
                    <a:pt x="1293" y="2908"/>
                  </a:lnTo>
                  <a:lnTo>
                    <a:pt x="1300" y="2907"/>
                  </a:lnTo>
                  <a:lnTo>
                    <a:pt x="1314" y="2907"/>
                  </a:lnTo>
                  <a:lnTo>
                    <a:pt x="1325" y="2907"/>
                  </a:lnTo>
                  <a:lnTo>
                    <a:pt x="1330" y="2908"/>
                  </a:lnTo>
                  <a:lnTo>
                    <a:pt x="1335" y="2911"/>
                  </a:lnTo>
                  <a:lnTo>
                    <a:pt x="1338" y="2912"/>
                  </a:lnTo>
                  <a:lnTo>
                    <a:pt x="1343" y="2915"/>
                  </a:lnTo>
                  <a:lnTo>
                    <a:pt x="1350" y="2922"/>
                  </a:lnTo>
                  <a:lnTo>
                    <a:pt x="1356" y="2932"/>
                  </a:lnTo>
                  <a:lnTo>
                    <a:pt x="1362" y="2943"/>
                  </a:lnTo>
                  <a:lnTo>
                    <a:pt x="1368" y="2952"/>
                  </a:lnTo>
                  <a:lnTo>
                    <a:pt x="1372" y="2956"/>
                  </a:lnTo>
                  <a:lnTo>
                    <a:pt x="1375" y="2958"/>
                  </a:lnTo>
                  <a:lnTo>
                    <a:pt x="1379" y="2959"/>
                  </a:lnTo>
                  <a:lnTo>
                    <a:pt x="1383" y="2959"/>
                  </a:lnTo>
                  <a:lnTo>
                    <a:pt x="1392" y="2958"/>
                  </a:lnTo>
                  <a:lnTo>
                    <a:pt x="1399" y="2958"/>
                  </a:lnTo>
                  <a:lnTo>
                    <a:pt x="1402" y="2959"/>
                  </a:lnTo>
                  <a:lnTo>
                    <a:pt x="1405" y="2961"/>
                  </a:lnTo>
                  <a:lnTo>
                    <a:pt x="1407" y="2962"/>
                  </a:lnTo>
                  <a:lnTo>
                    <a:pt x="1410" y="2964"/>
                  </a:lnTo>
                  <a:lnTo>
                    <a:pt x="1416" y="2970"/>
                  </a:lnTo>
                  <a:lnTo>
                    <a:pt x="1426" y="2975"/>
                  </a:lnTo>
                  <a:lnTo>
                    <a:pt x="1437" y="2978"/>
                  </a:lnTo>
                  <a:lnTo>
                    <a:pt x="1446" y="2981"/>
                  </a:lnTo>
                  <a:lnTo>
                    <a:pt x="1455" y="2980"/>
                  </a:lnTo>
                  <a:lnTo>
                    <a:pt x="1462" y="2977"/>
                  </a:lnTo>
                  <a:lnTo>
                    <a:pt x="1468" y="2972"/>
                  </a:lnTo>
                  <a:lnTo>
                    <a:pt x="1474" y="2966"/>
                  </a:lnTo>
                  <a:lnTo>
                    <a:pt x="1477" y="2963"/>
                  </a:lnTo>
                  <a:lnTo>
                    <a:pt x="1481" y="2961"/>
                  </a:lnTo>
                  <a:lnTo>
                    <a:pt x="1484" y="2959"/>
                  </a:lnTo>
                  <a:lnTo>
                    <a:pt x="1489" y="2959"/>
                  </a:lnTo>
                  <a:lnTo>
                    <a:pt x="1498" y="2959"/>
                  </a:lnTo>
                  <a:lnTo>
                    <a:pt x="1506" y="2961"/>
                  </a:lnTo>
                  <a:lnTo>
                    <a:pt x="1517" y="2962"/>
                  </a:lnTo>
                  <a:lnTo>
                    <a:pt x="1526" y="2962"/>
                  </a:lnTo>
                  <a:lnTo>
                    <a:pt x="1532" y="2962"/>
                  </a:lnTo>
                  <a:lnTo>
                    <a:pt x="1536" y="2959"/>
                  </a:lnTo>
                  <a:lnTo>
                    <a:pt x="1540" y="2957"/>
                  </a:lnTo>
                  <a:lnTo>
                    <a:pt x="1543" y="2953"/>
                  </a:lnTo>
                  <a:lnTo>
                    <a:pt x="1547" y="2947"/>
                  </a:lnTo>
                  <a:lnTo>
                    <a:pt x="1553" y="2944"/>
                  </a:lnTo>
                  <a:lnTo>
                    <a:pt x="1562" y="2942"/>
                  </a:lnTo>
                  <a:lnTo>
                    <a:pt x="1575" y="2940"/>
                  </a:lnTo>
                  <a:lnTo>
                    <a:pt x="1589" y="2940"/>
                  </a:lnTo>
                  <a:lnTo>
                    <a:pt x="1603" y="2938"/>
                  </a:lnTo>
                  <a:lnTo>
                    <a:pt x="1609" y="2937"/>
                  </a:lnTo>
                  <a:lnTo>
                    <a:pt x="1614" y="2936"/>
                  </a:lnTo>
                  <a:lnTo>
                    <a:pt x="1619" y="2933"/>
                  </a:lnTo>
                  <a:lnTo>
                    <a:pt x="1621" y="2930"/>
                  </a:lnTo>
                  <a:lnTo>
                    <a:pt x="1627" y="2924"/>
                  </a:lnTo>
                  <a:lnTo>
                    <a:pt x="1632" y="2919"/>
                  </a:lnTo>
                  <a:lnTo>
                    <a:pt x="1633" y="2918"/>
                  </a:lnTo>
                  <a:lnTo>
                    <a:pt x="1637" y="2918"/>
                  </a:lnTo>
                  <a:lnTo>
                    <a:pt x="1639" y="2919"/>
                  </a:lnTo>
                  <a:lnTo>
                    <a:pt x="1643" y="2922"/>
                  </a:lnTo>
                  <a:lnTo>
                    <a:pt x="1651" y="2932"/>
                  </a:lnTo>
                  <a:lnTo>
                    <a:pt x="1663" y="2942"/>
                  </a:lnTo>
                  <a:lnTo>
                    <a:pt x="1672" y="2951"/>
                  </a:lnTo>
                  <a:lnTo>
                    <a:pt x="1679" y="2958"/>
                  </a:lnTo>
                  <a:lnTo>
                    <a:pt x="1683" y="2964"/>
                  </a:lnTo>
                  <a:lnTo>
                    <a:pt x="1685" y="2970"/>
                  </a:lnTo>
                  <a:lnTo>
                    <a:pt x="1688" y="2977"/>
                  </a:lnTo>
                  <a:lnTo>
                    <a:pt x="1689" y="2985"/>
                  </a:lnTo>
                  <a:lnTo>
                    <a:pt x="1693" y="2995"/>
                  </a:lnTo>
                  <a:lnTo>
                    <a:pt x="1696" y="3002"/>
                  </a:lnTo>
                  <a:lnTo>
                    <a:pt x="1698" y="3006"/>
                  </a:lnTo>
                  <a:lnTo>
                    <a:pt x="1702" y="3008"/>
                  </a:lnTo>
                  <a:lnTo>
                    <a:pt x="1706" y="3009"/>
                  </a:lnTo>
                  <a:lnTo>
                    <a:pt x="1709" y="3010"/>
                  </a:lnTo>
                  <a:lnTo>
                    <a:pt x="1716" y="3012"/>
                  </a:lnTo>
                  <a:lnTo>
                    <a:pt x="1721" y="3014"/>
                  </a:lnTo>
                  <a:lnTo>
                    <a:pt x="1723" y="3016"/>
                  </a:lnTo>
                  <a:lnTo>
                    <a:pt x="1725" y="3019"/>
                  </a:lnTo>
                  <a:lnTo>
                    <a:pt x="1726" y="3021"/>
                  </a:lnTo>
                  <a:lnTo>
                    <a:pt x="1727" y="3025"/>
                  </a:lnTo>
                  <a:lnTo>
                    <a:pt x="1729" y="3035"/>
                  </a:lnTo>
                  <a:lnTo>
                    <a:pt x="1732" y="3047"/>
                  </a:lnTo>
                  <a:lnTo>
                    <a:pt x="1734" y="3053"/>
                  </a:lnTo>
                  <a:lnTo>
                    <a:pt x="1736" y="3060"/>
                  </a:lnTo>
                  <a:lnTo>
                    <a:pt x="1739" y="3066"/>
                  </a:lnTo>
                  <a:lnTo>
                    <a:pt x="1744" y="3072"/>
                  </a:lnTo>
                  <a:lnTo>
                    <a:pt x="1753" y="3085"/>
                  </a:lnTo>
                  <a:lnTo>
                    <a:pt x="1764" y="3100"/>
                  </a:lnTo>
                  <a:lnTo>
                    <a:pt x="1773" y="3111"/>
                  </a:lnTo>
                  <a:lnTo>
                    <a:pt x="1782" y="3121"/>
                  </a:lnTo>
                  <a:lnTo>
                    <a:pt x="1786" y="3125"/>
                  </a:lnTo>
                  <a:lnTo>
                    <a:pt x="1792" y="3126"/>
                  </a:lnTo>
                  <a:lnTo>
                    <a:pt x="1799" y="3128"/>
                  </a:lnTo>
                  <a:lnTo>
                    <a:pt x="1807" y="3129"/>
                  </a:lnTo>
                  <a:lnTo>
                    <a:pt x="1822" y="3130"/>
                  </a:lnTo>
                  <a:lnTo>
                    <a:pt x="1834" y="3132"/>
                  </a:lnTo>
                  <a:lnTo>
                    <a:pt x="1843" y="3133"/>
                  </a:lnTo>
                  <a:lnTo>
                    <a:pt x="1849" y="3135"/>
                  </a:lnTo>
                  <a:lnTo>
                    <a:pt x="1853" y="3136"/>
                  </a:lnTo>
                  <a:lnTo>
                    <a:pt x="1854" y="3139"/>
                  </a:lnTo>
                  <a:lnTo>
                    <a:pt x="1857" y="3142"/>
                  </a:lnTo>
                  <a:lnTo>
                    <a:pt x="1858" y="3146"/>
                  </a:lnTo>
                  <a:lnTo>
                    <a:pt x="1859" y="3153"/>
                  </a:lnTo>
                  <a:lnTo>
                    <a:pt x="1861" y="3159"/>
                  </a:lnTo>
                  <a:lnTo>
                    <a:pt x="1864" y="3161"/>
                  </a:lnTo>
                  <a:lnTo>
                    <a:pt x="1866" y="3163"/>
                  </a:lnTo>
                  <a:lnTo>
                    <a:pt x="1870" y="3164"/>
                  </a:lnTo>
                  <a:lnTo>
                    <a:pt x="1874" y="3165"/>
                  </a:lnTo>
                  <a:lnTo>
                    <a:pt x="1883" y="3167"/>
                  </a:lnTo>
                  <a:lnTo>
                    <a:pt x="1887" y="3171"/>
                  </a:lnTo>
                  <a:lnTo>
                    <a:pt x="1891" y="3176"/>
                  </a:lnTo>
                  <a:lnTo>
                    <a:pt x="1893" y="3183"/>
                  </a:lnTo>
                  <a:lnTo>
                    <a:pt x="1893" y="3191"/>
                  </a:lnTo>
                  <a:lnTo>
                    <a:pt x="1892" y="3199"/>
                  </a:lnTo>
                  <a:lnTo>
                    <a:pt x="1889" y="3208"/>
                  </a:lnTo>
                  <a:lnTo>
                    <a:pt x="1886" y="3215"/>
                  </a:lnTo>
                  <a:lnTo>
                    <a:pt x="1883" y="3220"/>
                  </a:lnTo>
                  <a:lnTo>
                    <a:pt x="1882" y="3223"/>
                  </a:lnTo>
                  <a:lnTo>
                    <a:pt x="1880" y="3227"/>
                  </a:lnTo>
                  <a:lnTo>
                    <a:pt x="1880" y="3230"/>
                  </a:lnTo>
                  <a:lnTo>
                    <a:pt x="1880" y="3235"/>
                  </a:lnTo>
                  <a:lnTo>
                    <a:pt x="1879" y="3240"/>
                  </a:lnTo>
                  <a:lnTo>
                    <a:pt x="1876" y="3245"/>
                  </a:lnTo>
                  <a:lnTo>
                    <a:pt x="1870" y="3247"/>
                  </a:lnTo>
                  <a:lnTo>
                    <a:pt x="1867" y="3248"/>
                  </a:lnTo>
                  <a:lnTo>
                    <a:pt x="1865" y="3249"/>
                  </a:lnTo>
                  <a:lnTo>
                    <a:pt x="1863" y="3252"/>
                  </a:lnTo>
                  <a:lnTo>
                    <a:pt x="1860" y="3254"/>
                  </a:lnTo>
                  <a:lnTo>
                    <a:pt x="1858" y="3258"/>
                  </a:lnTo>
                  <a:lnTo>
                    <a:pt x="1858" y="3262"/>
                  </a:lnTo>
                  <a:lnTo>
                    <a:pt x="1857" y="3267"/>
                  </a:lnTo>
                  <a:lnTo>
                    <a:pt x="1858" y="3273"/>
                  </a:lnTo>
                  <a:lnTo>
                    <a:pt x="1860" y="3287"/>
                  </a:lnTo>
                  <a:lnTo>
                    <a:pt x="1866" y="3304"/>
                  </a:lnTo>
                  <a:lnTo>
                    <a:pt x="1873" y="3322"/>
                  </a:lnTo>
                  <a:lnTo>
                    <a:pt x="1882" y="3338"/>
                  </a:lnTo>
                  <a:lnTo>
                    <a:pt x="1890" y="3352"/>
                  </a:lnTo>
                  <a:lnTo>
                    <a:pt x="1898" y="3362"/>
                  </a:lnTo>
                  <a:lnTo>
                    <a:pt x="1905" y="3368"/>
                  </a:lnTo>
                  <a:lnTo>
                    <a:pt x="1911" y="3372"/>
                  </a:lnTo>
                  <a:lnTo>
                    <a:pt x="1914" y="3372"/>
                  </a:lnTo>
                  <a:lnTo>
                    <a:pt x="1916" y="3372"/>
                  </a:lnTo>
                  <a:lnTo>
                    <a:pt x="1920" y="3371"/>
                  </a:lnTo>
                  <a:lnTo>
                    <a:pt x="1923" y="3369"/>
                  </a:lnTo>
                  <a:lnTo>
                    <a:pt x="1929" y="3366"/>
                  </a:lnTo>
                  <a:lnTo>
                    <a:pt x="1936" y="3362"/>
                  </a:lnTo>
                  <a:lnTo>
                    <a:pt x="1942" y="3359"/>
                  </a:lnTo>
                  <a:lnTo>
                    <a:pt x="1949" y="3359"/>
                  </a:lnTo>
                  <a:lnTo>
                    <a:pt x="1958" y="3360"/>
                  </a:lnTo>
                  <a:lnTo>
                    <a:pt x="1966" y="3362"/>
                  </a:lnTo>
                  <a:lnTo>
                    <a:pt x="1974" y="3366"/>
                  </a:lnTo>
                  <a:lnTo>
                    <a:pt x="1983" y="3371"/>
                  </a:lnTo>
                  <a:lnTo>
                    <a:pt x="1986" y="3373"/>
                  </a:lnTo>
                  <a:lnTo>
                    <a:pt x="1990" y="3377"/>
                  </a:lnTo>
                  <a:lnTo>
                    <a:pt x="1992" y="3380"/>
                  </a:lnTo>
                  <a:lnTo>
                    <a:pt x="1994" y="3385"/>
                  </a:lnTo>
                  <a:lnTo>
                    <a:pt x="1997" y="3390"/>
                  </a:lnTo>
                  <a:lnTo>
                    <a:pt x="1999" y="3393"/>
                  </a:lnTo>
                  <a:lnTo>
                    <a:pt x="2002" y="3396"/>
                  </a:lnTo>
                  <a:lnTo>
                    <a:pt x="2004" y="3397"/>
                  </a:lnTo>
                  <a:lnTo>
                    <a:pt x="2008" y="3398"/>
                  </a:lnTo>
                  <a:lnTo>
                    <a:pt x="2011" y="3398"/>
                  </a:lnTo>
                  <a:lnTo>
                    <a:pt x="2015" y="3398"/>
                  </a:lnTo>
                  <a:lnTo>
                    <a:pt x="2018" y="3396"/>
                  </a:lnTo>
                  <a:lnTo>
                    <a:pt x="2025" y="3392"/>
                  </a:lnTo>
                  <a:lnTo>
                    <a:pt x="2031" y="3391"/>
                  </a:lnTo>
                  <a:lnTo>
                    <a:pt x="2036" y="3392"/>
                  </a:lnTo>
                  <a:lnTo>
                    <a:pt x="2042" y="3396"/>
                  </a:lnTo>
                  <a:lnTo>
                    <a:pt x="2047" y="3399"/>
                  </a:lnTo>
                  <a:lnTo>
                    <a:pt x="2052" y="3400"/>
                  </a:lnTo>
                  <a:lnTo>
                    <a:pt x="2057" y="3403"/>
                  </a:lnTo>
                  <a:lnTo>
                    <a:pt x="2065" y="3404"/>
                  </a:lnTo>
                  <a:lnTo>
                    <a:pt x="2076" y="3405"/>
                  </a:lnTo>
                  <a:lnTo>
                    <a:pt x="2087" y="3405"/>
                  </a:lnTo>
                  <a:lnTo>
                    <a:pt x="2095" y="3407"/>
                  </a:lnTo>
                  <a:lnTo>
                    <a:pt x="2105" y="3410"/>
                  </a:lnTo>
                  <a:lnTo>
                    <a:pt x="2109" y="3412"/>
                  </a:lnTo>
                  <a:lnTo>
                    <a:pt x="2112" y="3415"/>
                  </a:lnTo>
                  <a:lnTo>
                    <a:pt x="2115" y="3418"/>
                  </a:lnTo>
                  <a:lnTo>
                    <a:pt x="2116" y="3422"/>
                  </a:lnTo>
                  <a:lnTo>
                    <a:pt x="2116" y="3438"/>
                  </a:lnTo>
                  <a:lnTo>
                    <a:pt x="2116" y="3455"/>
                  </a:lnTo>
                  <a:lnTo>
                    <a:pt x="2118" y="3459"/>
                  </a:lnTo>
                  <a:lnTo>
                    <a:pt x="2120" y="3463"/>
                  </a:lnTo>
                  <a:lnTo>
                    <a:pt x="2124" y="3467"/>
                  </a:lnTo>
                  <a:lnTo>
                    <a:pt x="2129" y="3470"/>
                  </a:lnTo>
                  <a:lnTo>
                    <a:pt x="2135" y="3473"/>
                  </a:lnTo>
                  <a:lnTo>
                    <a:pt x="2139" y="3475"/>
                  </a:lnTo>
                  <a:lnTo>
                    <a:pt x="2144" y="3474"/>
                  </a:lnTo>
                  <a:lnTo>
                    <a:pt x="2149" y="3473"/>
                  </a:lnTo>
                  <a:lnTo>
                    <a:pt x="2153" y="3470"/>
                  </a:lnTo>
                  <a:lnTo>
                    <a:pt x="2154" y="3467"/>
                  </a:lnTo>
                  <a:lnTo>
                    <a:pt x="2155" y="3464"/>
                  </a:lnTo>
                  <a:lnTo>
                    <a:pt x="2155" y="3463"/>
                  </a:lnTo>
                  <a:lnTo>
                    <a:pt x="2154" y="3461"/>
                  </a:lnTo>
                  <a:lnTo>
                    <a:pt x="2153" y="3460"/>
                  </a:lnTo>
                  <a:lnTo>
                    <a:pt x="2150" y="3460"/>
                  </a:lnTo>
                  <a:lnTo>
                    <a:pt x="2147" y="3460"/>
                  </a:lnTo>
                  <a:lnTo>
                    <a:pt x="2144" y="3460"/>
                  </a:lnTo>
                  <a:lnTo>
                    <a:pt x="2142" y="3460"/>
                  </a:lnTo>
                  <a:lnTo>
                    <a:pt x="2141" y="3457"/>
                  </a:lnTo>
                  <a:lnTo>
                    <a:pt x="2141" y="3455"/>
                  </a:lnTo>
                  <a:lnTo>
                    <a:pt x="2141" y="3453"/>
                  </a:lnTo>
                  <a:lnTo>
                    <a:pt x="2142" y="3449"/>
                  </a:lnTo>
                  <a:lnTo>
                    <a:pt x="2143" y="3445"/>
                  </a:lnTo>
                  <a:lnTo>
                    <a:pt x="2147" y="3442"/>
                  </a:lnTo>
                  <a:lnTo>
                    <a:pt x="2153" y="3435"/>
                  </a:lnTo>
                  <a:lnTo>
                    <a:pt x="2159" y="3426"/>
                  </a:lnTo>
                  <a:lnTo>
                    <a:pt x="2161" y="3422"/>
                  </a:lnTo>
                  <a:lnTo>
                    <a:pt x="2161" y="3417"/>
                  </a:lnTo>
                  <a:lnTo>
                    <a:pt x="2161" y="3412"/>
                  </a:lnTo>
                  <a:lnTo>
                    <a:pt x="2159" y="3406"/>
                  </a:lnTo>
                  <a:lnTo>
                    <a:pt x="2154" y="3399"/>
                  </a:lnTo>
                  <a:lnTo>
                    <a:pt x="2151" y="3393"/>
                  </a:lnTo>
                  <a:lnTo>
                    <a:pt x="2151" y="3386"/>
                  </a:lnTo>
                  <a:lnTo>
                    <a:pt x="2151" y="3378"/>
                  </a:lnTo>
                  <a:lnTo>
                    <a:pt x="2148" y="3366"/>
                  </a:lnTo>
                  <a:lnTo>
                    <a:pt x="2142" y="3355"/>
                  </a:lnTo>
                  <a:lnTo>
                    <a:pt x="2141" y="3352"/>
                  </a:lnTo>
                  <a:lnTo>
                    <a:pt x="2139" y="3348"/>
                  </a:lnTo>
                  <a:lnTo>
                    <a:pt x="2139" y="3346"/>
                  </a:lnTo>
                  <a:lnTo>
                    <a:pt x="2139" y="3346"/>
                  </a:lnTo>
                  <a:lnTo>
                    <a:pt x="2141" y="3344"/>
                  </a:lnTo>
                  <a:lnTo>
                    <a:pt x="2143" y="3344"/>
                  </a:lnTo>
                  <a:lnTo>
                    <a:pt x="2147" y="3344"/>
                  </a:lnTo>
                  <a:lnTo>
                    <a:pt x="2149" y="3343"/>
                  </a:lnTo>
                  <a:lnTo>
                    <a:pt x="2151" y="3343"/>
                  </a:lnTo>
                  <a:lnTo>
                    <a:pt x="2153" y="3342"/>
                  </a:lnTo>
                  <a:lnTo>
                    <a:pt x="2154" y="3337"/>
                  </a:lnTo>
                  <a:lnTo>
                    <a:pt x="2154" y="3330"/>
                  </a:lnTo>
                  <a:lnTo>
                    <a:pt x="2154" y="3325"/>
                  </a:lnTo>
                  <a:lnTo>
                    <a:pt x="2155" y="3322"/>
                  </a:lnTo>
                  <a:lnTo>
                    <a:pt x="2157" y="3319"/>
                  </a:lnTo>
                  <a:lnTo>
                    <a:pt x="2160" y="3317"/>
                  </a:lnTo>
                  <a:lnTo>
                    <a:pt x="2163" y="3316"/>
                  </a:lnTo>
                  <a:lnTo>
                    <a:pt x="2168" y="3314"/>
                  </a:lnTo>
                  <a:lnTo>
                    <a:pt x="2174" y="3314"/>
                  </a:lnTo>
                  <a:lnTo>
                    <a:pt x="2181" y="3312"/>
                  </a:lnTo>
                  <a:lnTo>
                    <a:pt x="2187" y="3314"/>
                  </a:lnTo>
                  <a:lnTo>
                    <a:pt x="2193" y="3314"/>
                  </a:lnTo>
                  <a:lnTo>
                    <a:pt x="2197" y="3316"/>
                  </a:lnTo>
                  <a:lnTo>
                    <a:pt x="2200" y="3317"/>
                  </a:lnTo>
                  <a:lnTo>
                    <a:pt x="2202" y="3321"/>
                  </a:lnTo>
                  <a:lnTo>
                    <a:pt x="2204" y="3323"/>
                  </a:lnTo>
                  <a:lnTo>
                    <a:pt x="2205" y="3327"/>
                  </a:lnTo>
                  <a:lnTo>
                    <a:pt x="2205" y="3331"/>
                  </a:lnTo>
                  <a:lnTo>
                    <a:pt x="2205" y="3340"/>
                  </a:lnTo>
                  <a:lnTo>
                    <a:pt x="2206" y="3346"/>
                  </a:lnTo>
                  <a:lnTo>
                    <a:pt x="2208" y="3349"/>
                  </a:lnTo>
                  <a:lnTo>
                    <a:pt x="2210" y="3353"/>
                  </a:lnTo>
                  <a:lnTo>
                    <a:pt x="2213" y="3355"/>
                  </a:lnTo>
                  <a:lnTo>
                    <a:pt x="2217" y="3359"/>
                  </a:lnTo>
                  <a:lnTo>
                    <a:pt x="2220" y="3361"/>
                  </a:lnTo>
                  <a:lnTo>
                    <a:pt x="2223" y="3365"/>
                  </a:lnTo>
                  <a:lnTo>
                    <a:pt x="2224" y="3368"/>
                  </a:lnTo>
                  <a:lnTo>
                    <a:pt x="2225" y="3372"/>
                  </a:lnTo>
                  <a:lnTo>
                    <a:pt x="2226" y="3379"/>
                  </a:lnTo>
                  <a:lnTo>
                    <a:pt x="2226" y="3386"/>
                  </a:lnTo>
                  <a:lnTo>
                    <a:pt x="2227" y="3390"/>
                  </a:lnTo>
                  <a:lnTo>
                    <a:pt x="2229" y="3394"/>
                  </a:lnTo>
                  <a:lnTo>
                    <a:pt x="2232" y="3397"/>
                  </a:lnTo>
                  <a:lnTo>
                    <a:pt x="2236" y="3400"/>
                  </a:lnTo>
                  <a:lnTo>
                    <a:pt x="2245" y="3405"/>
                  </a:lnTo>
                  <a:lnTo>
                    <a:pt x="2256" y="3410"/>
                  </a:lnTo>
                  <a:lnTo>
                    <a:pt x="2273" y="3415"/>
                  </a:lnTo>
                  <a:lnTo>
                    <a:pt x="2295" y="3423"/>
                  </a:lnTo>
                  <a:lnTo>
                    <a:pt x="2317" y="3431"/>
                  </a:lnTo>
                  <a:lnTo>
                    <a:pt x="2332" y="3438"/>
                  </a:lnTo>
                  <a:lnTo>
                    <a:pt x="2342" y="3444"/>
                  </a:lnTo>
                  <a:lnTo>
                    <a:pt x="2351" y="3449"/>
                  </a:lnTo>
                  <a:lnTo>
                    <a:pt x="2355" y="3450"/>
                  </a:lnTo>
                  <a:lnTo>
                    <a:pt x="2359" y="3451"/>
                  </a:lnTo>
                  <a:lnTo>
                    <a:pt x="2363" y="3450"/>
                  </a:lnTo>
                  <a:lnTo>
                    <a:pt x="2365" y="3450"/>
                  </a:lnTo>
                  <a:lnTo>
                    <a:pt x="2369" y="3448"/>
                  </a:lnTo>
                  <a:lnTo>
                    <a:pt x="2370" y="3443"/>
                  </a:lnTo>
                  <a:lnTo>
                    <a:pt x="2371" y="3440"/>
                  </a:lnTo>
                  <a:lnTo>
                    <a:pt x="2370" y="3434"/>
                  </a:lnTo>
                  <a:lnTo>
                    <a:pt x="2369" y="3428"/>
                  </a:lnTo>
                  <a:lnTo>
                    <a:pt x="2367" y="3422"/>
                  </a:lnTo>
                  <a:lnTo>
                    <a:pt x="2364" y="3416"/>
                  </a:lnTo>
                  <a:lnTo>
                    <a:pt x="2361" y="3411"/>
                  </a:lnTo>
                  <a:lnTo>
                    <a:pt x="2355" y="3401"/>
                  </a:lnTo>
                  <a:lnTo>
                    <a:pt x="2350" y="3392"/>
                  </a:lnTo>
                  <a:lnTo>
                    <a:pt x="2350" y="3387"/>
                  </a:lnTo>
                  <a:lnTo>
                    <a:pt x="2350" y="3382"/>
                  </a:lnTo>
                  <a:lnTo>
                    <a:pt x="2350" y="3377"/>
                  </a:lnTo>
                  <a:lnTo>
                    <a:pt x="2352" y="3371"/>
                  </a:lnTo>
                  <a:lnTo>
                    <a:pt x="2356" y="3360"/>
                  </a:lnTo>
                  <a:lnTo>
                    <a:pt x="2357" y="3350"/>
                  </a:lnTo>
                  <a:lnTo>
                    <a:pt x="2357" y="3346"/>
                  </a:lnTo>
                  <a:lnTo>
                    <a:pt x="2356" y="3341"/>
                  </a:lnTo>
                  <a:lnTo>
                    <a:pt x="2355" y="3336"/>
                  </a:lnTo>
                  <a:lnTo>
                    <a:pt x="2352" y="3330"/>
                  </a:lnTo>
                  <a:lnTo>
                    <a:pt x="2349" y="3319"/>
                  </a:lnTo>
                  <a:lnTo>
                    <a:pt x="2346" y="3310"/>
                  </a:lnTo>
                  <a:lnTo>
                    <a:pt x="2348" y="3306"/>
                  </a:lnTo>
                  <a:lnTo>
                    <a:pt x="2349" y="3304"/>
                  </a:lnTo>
                  <a:lnTo>
                    <a:pt x="2350" y="3302"/>
                  </a:lnTo>
                  <a:lnTo>
                    <a:pt x="2352" y="3302"/>
                  </a:lnTo>
                  <a:lnTo>
                    <a:pt x="2364" y="3305"/>
                  </a:lnTo>
                  <a:lnTo>
                    <a:pt x="2380" y="3314"/>
                  </a:lnTo>
                  <a:lnTo>
                    <a:pt x="2390" y="3317"/>
                  </a:lnTo>
                  <a:lnTo>
                    <a:pt x="2401" y="3321"/>
                  </a:lnTo>
                  <a:lnTo>
                    <a:pt x="2411" y="3323"/>
                  </a:lnTo>
                  <a:lnTo>
                    <a:pt x="2419" y="3323"/>
                  </a:lnTo>
                  <a:lnTo>
                    <a:pt x="2426" y="3323"/>
                  </a:lnTo>
                  <a:lnTo>
                    <a:pt x="2428" y="3321"/>
                  </a:lnTo>
                  <a:lnTo>
                    <a:pt x="2431" y="3316"/>
                  </a:lnTo>
                  <a:lnTo>
                    <a:pt x="2431" y="3310"/>
                  </a:lnTo>
                  <a:lnTo>
                    <a:pt x="2431" y="3306"/>
                  </a:lnTo>
                  <a:lnTo>
                    <a:pt x="2433" y="3304"/>
                  </a:lnTo>
                  <a:lnTo>
                    <a:pt x="2437" y="3303"/>
                  </a:lnTo>
                  <a:lnTo>
                    <a:pt x="2441" y="3302"/>
                  </a:lnTo>
                  <a:lnTo>
                    <a:pt x="2452" y="3300"/>
                  </a:lnTo>
                  <a:lnTo>
                    <a:pt x="2466" y="3302"/>
                  </a:lnTo>
                  <a:lnTo>
                    <a:pt x="2479" y="3304"/>
                  </a:lnTo>
                  <a:lnTo>
                    <a:pt x="2490" y="3308"/>
                  </a:lnTo>
                  <a:lnTo>
                    <a:pt x="2497" y="3311"/>
                  </a:lnTo>
                  <a:lnTo>
                    <a:pt x="2504" y="3314"/>
                  </a:lnTo>
                  <a:lnTo>
                    <a:pt x="2508" y="3315"/>
                  </a:lnTo>
                  <a:lnTo>
                    <a:pt x="2510" y="3315"/>
                  </a:lnTo>
                  <a:lnTo>
                    <a:pt x="2514" y="3315"/>
                  </a:lnTo>
                  <a:lnTo>
                    <a:pt x="2516" y="3314"/>
                  </a:lnTo>
                  <a:lnTo>
                    <a:pt x="2520" y="3309"/>
                  </a:lnTo>
                  <a:lnTo>
                    <a:pt x="2522" y="3304"/>
                  </a:lnTo>
                  <a:lnTo>
                    <a:pt x="2523" y="3296"/>
                  </a:lnTo>
                  <a:lnTo>
                    <a:pt x="2527" y="3289"/>
                  </a:lnTo>
                  <a:lnTo>
                    <a:pt x="2529" y="3286"/>
                  </a:lnTo>
                  <a:lnTo>
                    <a:pt x="2532" y="3285"/>
                  </a:lnTo>
                  <a:lnTo>
                    <a:pt x="2535" y="3285"/>
                  </a:lnTo>
                  <a:lnTo>
                    <a:pt x="2539" y="3286"/>
                  </a:lnTo>
                  <a:lnTo>
                    <a:pt x="2548" y="3291"/>
                  </a:lnTo>
                  <a:lnTo>
                    <a:pt x="2558" y="3292"/>
                  </a:lnTo>
                  <a:lnTo>
                    <a:pt x="2561" y="3292"/>
                  </a:lnTo>
                  <a:lnTo>
                    <a:pt x="2564" y="3291"/>
                  </a:lnTo>
                  <a:lnTo>
                    <a:pt x="2566" y="3289"/>
                  </a:lnTo>
                  <a:lnTo>
                    <a:pt x="2566" y="3285"/>
                  </a:lnTo>
                  <a:lnTo>
                    <a:pt x="2564" y="3276"/>
                  </a:lnTo>
                  <a:lnTo>
                    <a:pt x="2561" y="3264"/>
                  </a:lnTo>
                  <a:lnTo>
                    <a:pt x="2560" y="3256"/>
                  </a:lnTo>
                  <a:lnTo>
                    <a:pt x="2559" y="3249"/>
                  </a:lnTo>
                  <a:lnTo>
                    <a:pt x="2559" y="3241"/>
                  </a:lnTo>
                  <a:lnTo>
                    <a:pt x="2560" y="3232"/>
                  </a:lnTo>
                  <a:lnTo>
                    <a:pt x="2563" y="3223"/>
                  </a:lnTo>
                  <a:lnTo>
                    <a:pt x="2565" y="3217"/>
                  </a:lnTo>
                  <a:lnTo>
                    <a:pt x="2569" y="3213"/>
                  </a:lnTo>
                  <a:lnTo>
                    <a:pt x="2571" y="3210"/>
                  </a:lnTo>
                  <a:lnTo>
                    <a:pt x="2575" y="3209"/>
                  </a:lnTo>
                  <a:lnTo>
                    <a:pt x="2578" y="3209"/>
                  </a:lnTo>
                  <a:lnTo>
                    <a:pt x="2582" y="3210"/>
                  </a:lnTo>
                  <a:lnTo>
                    <a:pt x="2585" y="3211"/>
                  </a:lnTo>
                  <a:lnTo>
                    <a:pt x="2594" y="3215"/>
                  </a:lnTo>
                  <a:lnTo>
                    <a:pt x="2602" y="3216"/>
                  </a:lnTo>
                  <a:lnTo>
                    <a:pt x="2605" y="3216"/>
                  </a:lnTo>
                  <a:lnTo>
                    <a:pt x="2608" y="3215"/>
                  </a:lnTo>
                  <a:lnTo>
                    <a:pt x="2609" y="3213"/>
                  </a:lnTo>
                  <a:lnTo>
                    <a:pt x="2609" y="3209"/>
                  </a:lnTo>
                  <a:lnTo>
                    <a:pt x="2605" y="3199"/>
                  </a:lnTo>
                  <a:lnTo>
                    <a:pt x="2604" y="3192"/>
                  </a:lnTo>
                  <a:lnTo>
                    <a:pt x="2604" y="3189"/>
                  </a:lnTo>
                  <a:lnTo>
                    <a:pt x="2605" y="3185"/>
                  </a:lnTo>
                  <a:lnTo>
                    <a:pt x="2607" y="3183"/>
                  </a:lnTo>
                  <a:lnTo>
                    <a:pt x="2609" y="3180"/>
                  </a:lnTo>
                  <a:lnTo>
                    <a:pt x="2613" y="3179"/>
                  </a:lnTo>
                  <a:lnTo>
                    <a:pt x="2615" y="3176"/>
                  </a:lnTo>
                  <a:lnTo>
                    <a:pt x="2617" y="3173"/>
                  </a:lnTo>
                  <a:lnTo>
                    <a:pt x="2619" y="3170"/>
                  </a:lnTo>
                  <a:lnTo>
                    <a:pt x="2620" y="3167"/>
                  </a:lnTo>
                  <a:lnTo>
                    <a:pt x="2619" y="3164"/>
                  </a:lnTo>
                  <a:lnTo>
                    <a:pt x="2617" y="3161"/>
                  </a:lnTo>
                  <a:lnTo>
                    <a:pt x="2614" y="3160"/>
                  </a:lnTo>
                  <a:lnTo>
                    <a:pt x="2605" y="3155"/>
                  </a:lnTo>
                  <a:lnTo>
                    <a:pt x="2598" y="3152"/>
                  </a:lnTo>
                  <a:lnTo>
                    <a:pt x="2596" y="3148"/>
                  </a:lnTo>
                  <a:lnTo>
                    <a:pt x="2595" y="3146"/>
                  </a:lnTo>
                  <a:lnTo>
                    <a:pt x="2595" y="3142"/>
                  </a:lnTo>
                  <a:lnTo>
                    <a:pt x="2597" y="3138"/>
                  </a:lnTo>
                  <a:lnTo>
                    <a:pt x="2602" y="3129"/>
                  </a:lnTo>
                  <a:lnTo>
                    <a:pt x="2609" y="3121"/>
                  </a:lnTo>
                  <a:lnTo>
                    <a:pt x="2613" y="3117"/>
                  </a:lnTo>
                  <a:lnTo>
                    <a:pt x="2616" y="3115"/>
                  </a:lnTo>
                  <a:lnTo>
                    <a:pt x="2621" y="3113"/>
                  </a:lnTo>
                  <a:lnTo>
                    <a:pt x="2626" y="3113"/>
                  </a:lnTo>
                  <a:lnTo>
                    <a:pt x="2641" y="3119"/>
                  </a:lnTo>
                  <a:lnTo>
                    <a:pt x="2664" y="3128"/>
                  </a:lnTo>
                  <a:lnTo>
                    <a:pt x="2686" y="3138"/>
                  </a:lnTo>
                  <a:lnTo>
                    <a:pt x="2704" y="3144"/>
                  </a:lnTo>
                  <a:lnTo>
                    <a:pt x="2708" y="3144"/>
                  </a:lnTo>
                  <a:lnTo>
                    <a:pt x="2711" y="3144"/>
                  </a:lnTo>
                  <a:lnTo>
                    <a:pt x="2712" y="3144"/>
                  </a:lnTo>
                  <a:lnTo>
                    <a:pt x="2715" y="3142"/>
                  </a:lnTo>
                  <a:lnTo>
                    <a:pt x="2717" y="3138"/>
                  </a:lnTo>
                  <a:lnTo>
                    <a:pt x="2723" y="3132"/>
                  </a:lnTo>
                  <a:lnTo>
                    <a:pt x="2730" y="3126"/>
                  </a:lnTo>
                  <a:lnTo>
                    <a:pt x="2736" y="3123"/>
                  </a:lnTo>
                  <a:lnTo>
                    <a:pt x="2739" y="3121"/>
                  </a:lnTo>
                  <a:lnTo>
                    <a:pt x="2740" y="3120"/>
                  </a:lnTo>
                  <a:lnTo>
                    <a:pt x="2739" y="3119"/>
                  </a:lnTo>
                  <a:lnTo>
                    <a:pt x="2736" y="3116"/>
                  </a:lnTo>
                  <a:lnTo>
                    <a:pt x="2729" y="3108"/>
                  </a:lnTo>
                  <a:lnTo>
                    <a:pt x="2721" y="3100"/>
                  </a:lnTo>
                  <a:lnTo>
                    <a:pt x="2710" y="3087"/>
                  </a:lnTo>
                  <a:lnTo>
                    <a:pt x="2698" y="3075"/>
                  </a:lnTo>
                  <a:lnTo>
                    <a:pt x="2689" y="3063"/>
                  </a:lnTo>
                  <a:lnTo>
                    <a:pt x="2682" y="3053"/>
                  </a:lnTo>
                  <a:lnTo>
                    <a:pt x="2674" y="3046"/>
                  </a:lnTo>
                  <a:lnTo>
                    <a:pt x="2667" y="3041"/>
                  </a:lnTo>
                  <a:lnTo>
                    <a:pt x="2660" y="3037"/>
                  </a:lnTo>
                  <a:lnTo>
                    <a:pt x="2653" y="3034"/>
                  </a:lnTo>
                  <a:lnTo>
                    <a:pt x="2647" y="3029"/>
                  </a:lnTo>
                  <a:lnTo>
                    <a:pt x="2640" y="3024"/>
                  </a:lnTo>
                  <a:lnTo>
                    <a:pt x="2634" y="3016"/>
                  </a:lnTo>
                  <a:lnTo>
                    <a:pt x="2630" y="3008"/>
                  </a:lnTo>
                  <a:lnTo>
                    <a:pt x="2629" y="2999"/>
                  </a:lnTo>
                  <a:lnTo>
                    <a:pt x="2628" y="2987"/>
                  </a:lnTo>
                  <a:lnTo>
                    <a:pt x="2627" y="2974"/>
                  </a:lnTo>
                  <a:lnTo>
                    <a:pt x="2627" y="2963"/>
                  </a:lnTo>
                  <a:lnTo>
                    <a:pt x="2627" y="2958"/>
                  </a:lnTo>
                  <a:lnTo>
                    <a:pt x="2626" y="2956"/>
                  </a:lnTo>
                  <a:lnTo>
                    <a:pt x="2623" y="2952"/>
                  </a:lnTo>
                  <a:lnTo>
                    <a:pt x="2622" y="2950"/>
                  </a:lnTo>
                  <a:lnTo>
                    <a:pt x="2619" y="2946"/>
                  </a:lnTo>
                  <a:lnTo>
                    <a:pt x="2617" y="2943"/>
                  </a:lnTo>
                  <a:lnTo>
                    <a:pt x="2616" y="2940"/>
                  </a:lnTo>
                  <a:lnTo>
                    <a:pt x="2616" y="2938"/>
                  </a:lnTo>
                  <a:lnTo>
                    <a:pt x="2619" y="2934"/>
                  </a:lnTo>
                  <a:lnTo>
                    <a:pt x="2626" y="2927"/>
                  </a:lnTo>
                  <a:lnTo>
                    <a:pt x="2632" y="2924"/>
                  </a:lnTo>
                  <a:lnTo>
                    <a:pt x="2638" y="2921"/>
                  </a:lnTo>
                  <a:lnTo>
                    <a:pt x="2644" y="2919"/>
                  </a:lnTo>
                  <a:lnTo>
                    <a:pt x="2653" y="2919"/>
                  </a:lnTo>
                  <a:lnTo>
                    <a:pt x="2670" y="2919"/>
                  </a:lnTo>
                  <a:lnTo>
                    <a:pt x="2682" y="2918"/>
                  </a:lnTo>
                  <a:lnTo>
                    <a:pt x="2687" y="2915"/>
                  </a:lnTo>
                  <a:lnTo>
                    <a:pt x="2691" y="2913"/>
                  </a:lnTo>
                  <a:lnTo>
                    <a:pt x="2695" y="2909"/>
                  </a:lnTo>
                  <a:lnTo>
                    <a:pt x="2698" y="2903"/>
                  </a:lnTo>
                  <a:lnTo>
                    <a:pt x="2699" y="2898"/>
                  </a:lnTo>
                  <a:lnTo>
                    <a:pt x="2699" y="2890"/>
                  </a:lnTo>
                  <a:lnTo>
                    <a:pt x="2698" y="2884"/>
                  </a:lnTo>
                  <a:lnTo>
                    <a:pt x="2696" y="2877"/>
                  </a:lnTo>
                  <a:lnTo>
                    <a:pt x="2690" y="2867"/>
                  </a:lnTo>
                  <a:lnTo>
                    <a:pt x="2685" y="2857"/>
                  </a:lnTo>
                  <a:lnTo>
                    <a:pt x="2684" y="2854"/>
                  </a:lnTo>
                  <a:lnTo>
                    <a:pt x="2684" y="2851"/>
                  </a:lnTo>
                  <a:lnTo>
                    <a:pt x="2685" y="2848"/>
                  </a:lnTo>
                  <a:lnTo>
                    <a:pt x="2686" y="2844"/>
                  </a:lnTo>
                  <a:lnTo>
                    <a:pt x="2689" y="2840"/>
                  </a:lnTo>
                  <a:lnTo>
                    <a:pt x="2692" y="2837"/>
                  </a:lnTo>
                  <a:lnTo>
                    <a:pt x="2697" y="2833"/>
                  </a:lnTo>
                  <a:lnTo>
                    <a:pt x="2702" y="2831"/>
                  </a:lnTo>
                  <a:lnTo>
                    <a:pt x="2714" y="2824"/>
                  </a:lnTo>
                  <a:lnTo>
                    <a:pt x="2723" y="2816"/>
                  </a:lnTo>
                  <a:lnTo>
                    <a:pt x="2727" y="2811"/>
                  </a:lnTo>
                  <a:lnTo>
                    <a:pt x="2729" y="2806"/>
                  </a:lnTo>
                  <a:lnTo>
                    <a:pt x="2731" y="2800"/>
                  </a:lnTo>
                  <a:lnTo>
                    <a:pt x="2733" y="2794"/>
                  </a:lnTo>
                  <a:lnTo>
                    <a:pt x="2734" y="2787"/>
                  </a:lnTo>
                  <a:lnTo>
                    <a:pt x="2735" y="2781"/>
                  </a:lnTo>
                  <a:lnTo>
                    <a:pt x="2737" y="2775"/>
                  </a:lnTo>
                  <a:lnTo>
                    <a:pt x="2740" y="2769"/>
                  </a:lnTo>
                  <a:lnTo>
                    <a:pt x="2743" y="2766"/>
                  </a:lnTo>
                  <a:lnTo>
                    <a:pt x="2748" y="2762"/>
                  </a:lnTo>
                  <a:lnTo>
                    <a:pt x="2753" y="2760"/>
                  </a:lnTo>
                  <a:lnTo>
                    <a:pt x="2758" y="2758"/>
                  </a:lnTo>
                  <a:lnTo>
                    <a:pt x="2768" y="2757"/>
                  </a:lnTo>
                  <a:lnTo>
                    <a:pt x="2780" y="2755"/>
                  </a:lnTo>
                  <a:lnTo>
                    <a:pt x="2790" y="2753"/>
                  </a:lnTo>
                  <a:lnTo>
                    <a:pt x="2797" y="2750"/>
                  </a:lnTo>
                  <a:lnTo>
                    <a:pt x="2799" y="2749"/>
                  </a:lnTo>
                  <a:lnTo>
                    <a:pt x="2800" y="2747"/>
                  </a:lnTo>
                  <a:lnTo>
                    <a:pt x="2799" y="2744"/>
                  </a:lnTo>
                  <a:lnTo>
                    <a:pt x="2796" y="2742"/>
                  </a:lnTo>
                  <a:lnTo>
                    <a:pt x="2792" y="2738"/>
                  </a:lnTo>
                  <a:lnTo>
                    <a:pt x="2787" y="2736"/>
                  </a:lnTo>
                  <a:lnTo>
                    <a:pt x="2781" y="2734"/>
                  </a:lnTo>
                  <a:lnTo>
                    <a:pt x="2774" y="2731"/>
                  </a:lnTo>
                  <a:lnTo>
                    <a:pt x="2767" y="2729"/>
                  </a:lnTo>
                  <a:lnTo>
                    <a:pt x="2760" y="2726"/>
                  </a:lnTo>
                  <a:lnTo>
                    <a:pt x="2754" y="2723"/>
                  </a:lnTo>
                  <a:lnTo>
                    <a:pt x="2748" y="2719"/>
                  </a:lnTo>
                  <a:lnTo>
                    <a:pt x="2736" y="2712"/>
                  </a:lnTo>
                  <a:lnTo>
                    <a:pt x="2727" y="2706"/>
                  </a:lnTo>
                  <a:lnTo>
                    <a:pt x="2722" y="2703"/>
                  </a:lnTo>
                  <a:lnTo>
                    <a:pt x="2720" y="2699"/>
                  </a:lnTo>
                  <a:lnTo>
                    <a:pt x="2717" y="2695"/>
                  </a:lnTo>
                  <a:lnTo>
                    <a:pt x="2715" y="2692"/>
                  </a:lnTo>
                  <a:lnTo>
                    <a:pt x="2715" y="2687"/>
                  </a:lnTo>
                  <a:lnTo>
                    <a:pt x="2715" y="2684"/>
                  </a:lnTo>
                  <a:lnTo>
                    <a:pt x="2716" y="2680"/>
                  </a:lnTo>
                  <a:lnTo>
                    <a:pt x="2717" y="2676"/>
                  </a:lnTo>
                  <a:lnTo>
                    <a:pt x="2718" y="2673"/>
                  </a:lnTo>
                  <a:lnTo>
                    <a:pt x="2718" y="2671"/>
                  </a:lnTo>
                  <a:lnTo>
                    <a:pt x="2718" y="2669"/>
                  </a:lnTo>
                  <a:lnTo>
                    <a:pt x="2717" y="2668"/>
                  </a:lnTo>
                  <a:lnTo>
                    <a:pt x="2712" y="2666"/>
                  </a:lnTo>
                  <a:lnTo>
                    <a:pt x="2705" y="2666"/>
                  </a:lnTo>
                  <a:lnTo>
                    <a:pt x="2701" y="2665"/>
                  </a:lnTo>
                  <a:lnTo>
                    <a:pt x="2697" y="2662"/>
                  </a:lnTo>
                  <a:lnTo>
                    <a:pt x="2692" y="2661"/>
                  </a:lnTo>
                  <a:lnTo>
                    <a:pt x="2690" y="2657"/>
                  </a:lnTo>
                  <a:lnTo>
                    <a:pt x="2686" y="2654"/>
                  </a:lnTo>
                  <a:lnTo>
                    <a:pt x="2685" y="2650"/>
                  </a:lnTo>
                  <a:lnTo>
                    <a:pt x="2685" y="2646"/>
                  </a:lnTo>
                  <a:lnTo>
                    <a:pt x="2685" y="2641"/>
                  </a:lnTo>
                  <a:lnTo>
                    <a:pt x="2690" y="2631"/>
                  </a:lnTo>
                  <a:lnTo>
                    <a:pt x="2693" y="2622"/>
                  </a:lnTo>
                  <a:lnTo>
                    <a:pt x="2695" y="2616"/>
                  </a:lnTo>
                  <a:lnTo>
                    <a:pt x="2695" y="2610"/>
                  </a:lnTo>
                  <a:lnTo>
                    <a:pt x="2695" y="2603"/>
                  </a:lnTo>
                  <a:lnTo>
                    <a:pt x="2693" y="2594"/>
                  </a:lnTo>
                  <a:lnTo>
                    <a:pt x="2690" y="2580"/>
                  </a:lnTo>
                  <a:lnTo>
                    <a:pt x="2685" y="2571"/>
                  </a:lnTo>
                  <a:lnTo>
                    <a:pt x="2682" y="2564"/>
                  </a:lnTo>
                  <a:lnTo>
                    <a:pt x="2678" y="2555"/>
                  </a:lnTo>
                  <a:lnTo>
                    <a:pt x="2677" y="2550"/>
                  </a:lnTo>
                  <a:lnTo>
                    <a:pt x="2678" y="2547"/>
                  </a:lnTo>
                  <a:lnTo>
                    <a:pt x="2679" y="2543"/>
                  </a:lnTo>
                  <a:lnTo>
                    <a:pt x="2682" y="2539"/>
                  </a:lnTo>
                  <a:lnTo>
                    <a:pt x="2684" y="2536"/>
                  </a:lnTo>
                  <a:lnTo>
                    <a:pt x="2689" y="2533"/>
                  </a:lnTo>
                  <a:lnTo>
                    <a:pt x="2693" y="2530"/>
                  </a:lnTo>
                  <a:lnTo>
                    <a:pt x="2698" y="2529"/>
                  </a:lnTo>
                  <a:lnTo>
                    <a:pt x="2709" y="2527"/>
                  </a:lnTo>
                  <a:lnTo>
                    <a:pt x="2720" y="2526"/>
                  </a:lnTo>
                  <a:lnTo>
                    <a:pt x="2733" y="2524"/>
                  </a:lnTo>
                  <a:lnTo>
                    <a:pt x="2746" y="2521"/>
                  </a:lnTo>
                  <a:lnTo>
                    <a:pt x="2760" y="2517"/>
                  </a:lnTo>
                  <a:lnTo>
                    <a:pt x="2770" y="2515"/>
                  </a:lnTo>
                  <a:lnTo>
                    <a:pt x="2774" y="2514"/>
                  </a:lnTo>
                  <a:lnTo>
                    <a:pt x="2778" y="2510"/>
                  </a:lnTo>
                  <a:lnTo>
                    <a:pt x="2781" y="2506"/>
                  </a:lnTo>
                  <a:lnTo>
                    <a:pt x="2784" y="2501"/>
                  </a:lnTo>
                  <a:lnTo>
                    <a:pt x="2786" y="2495"/>
                  </a:lnTo>
                  <a:lnTo>
                    <a:pt x="2790" y="2490"/>
                  </a:lnTo>
                  <a:lnTo>
                    <a:pt x="2792" y="2486"/>
                  </a:lnTo>
                  <a:lnTo>
                    <a:pt x="2796" y="2484"/>
                  </a:lnTo>
                  <a:lnTo>
                    <a:pt x="2799" y="2482"/>
                  </a:lnTo>
                  <a:lnTo>
                    <a:pt x="2803" y="2482"/>
                  </a:lnTo>
                  <a:lnTo>
                    <a:pt x="2806" y="2482"/>
                  </a:lnTo>
                  <a:lnTo>
                    <a:pt x="2810" y="2483"/>
                  </a:lnTo>
                  <a:lnTo>
                    <a:pt x="2815" y="2484"/>
                  </a:lnTo>
                  <a:lnTo>
                    <a:pt x="2818" y="2487"/>
                  </a:lnTo>
                  <a:lnTo>
                    <a:pt x="2823" y="2490"/>
                  </a:lnTo>
                  <a:lnTo>
                    <a:pt x="2827" y="2495"/>
                  </a:lnTo>
                  <a:lnTo>
                    <a:pt x="2830" y="2499"/>
                  </a:lnTo>
                  <a:lnTo>
                    <a:pt x="2833" y="2505"/>
                  </a:lnTo>
                  <a:lnTo>
                    <a:pt x="2833" y="2512"/>
                  </a:lnTo>
                  <a:lnTo>
                    <a:pt x="2833" y="2521"/>
                  </a:lnTo>
                  <a:lnTo>
                    <a:pt x="2830" y="2535"/>
                  </a:lnTo>
                  <a:lnTo>
                    <a:pt x="2830" y="2545"/>
                  </a:lnTo>
                  <a:lnTo>
                    <a:pt x="2831" y="2547"/>
                  </a:lnTo>
                  <a:lnTo>
                    <a:pt x="2834" y="2549"/>
                  </a:lnTo>
                  <a:lnTo>
                    <a:pt x="2837" y="2552"/>
                  </a:lnTo>
                  <a:lnTo>
                    <a:pt x="2842" y="2552"/>
                  </a:lnTo>
                  <a:lnTo>
                    <a:pt x="2847" y="2553"/>
                  </a:lnTo>
                  <a:lnTo>
                    <a:pt x="2852" y="2552"/>
                  </a:lnTo>
                  <a:lnTo>
                    <a:pt x="2856" y="2552"/>
                  </a:lnTo>
                  <a:lnTo>
                    <a:pt x="2861" y="2549"/>
                  </a:lnTo>
                  <a:lnTo>
                    <a:pt x="2871" y="2545"/>
                  </a:lnTo>
                  <a:lnTo>
                    <a:pt x="2881" y="2536"/>
                  </a:lnTo>
                  <a:lnTo>
                    <a:pt x="2888" y="2528"/>
                  </a:lnTo>
                  <a:lnTo>
                    <a:pt x="2896" y="2522"/>
                  </a:lnTo>
                  <a:lnTo>
                    <a:pt x="2899" y="2520"/>
                  </a:lnTo>
                  <a:lnTo>
                    <a:pt x="2905" y="2518"/>
                  </a:lnTo>
                  <a:lnTo>
                    <a:pt x="2911" y="2517"/>
                  </a:lnTo>
                  <a:lnTo>
                    <a:pt x="2920" y="2517"/>
                  </a:lnTo>
                  <a:lnTo>
                    <a:pt x="2940" y="2521"/>
                  </a:lnTo>
                  <a:lnTo>
                    <a:pt x="2957" y="2524"/>
                  </a:lnTo>
                  <a:lnTo>
                    <a:pt x="2974" y="2530"/>
                  </a:lnTo>
                  <a:lnTo>
                    <a:pt x="2986" y="2534"/>
                  </a:lnTo>
                  <a:lnTo>
                    <a:pt x="2993" y="2539"/>
                  </a:lnTo>
                  <a:lnTo>
                    <a:pt x="2998" y="2543"/>
                  </a:lnTo>
                  <a:lnTo>
                    <a:pt x="3000" y="2549"/>
                  </a:lnTo>
                  <a:lnTo>
                    <a:pt x="3001" y="2556"/>
                  </a:lnTo>
                  <a:lnTo>
                    <a:pt x="2999" y="2568"/>
                  </a:lnTo>
                  <a:lnTo>
                    <a:pt x="2998" y="2583"/>
                  </a:lnTo>
                  <a:lnTo>
                    <a:pt x="2998" y="2585"/>
                  </a:lnTo>
                  <a:lnTo>
                    <a:pt x="2998" y="2587"/>
                  </a:lnTo>
                  <a:lnTo>
                    <a:pt x="2999" y="2588"/>
                  </a:lnTo>
                  <a:lnTo>
                    <a:pt x="3000" y="2590"/>
                  </a:lnTo>
                  <a:lnTo>
                    <a:pt x="3005" y="2587"/>
                  </a:lnTo>
                  <a:lnTo>
                    <a:pt x="3013" y="2579"/>
                  </a:lnTo>
                  <a:lnTo>
                    <a:pt x="3018" y="2574"/>
                  </a:lnTo>
                  <a:lnTo>
                    <a:pt x="3024" y="2572"/>
                  </a:lnTo>
                  <a:lnTo>
                    <a:pt x="3029" y="2569"/>
                  </a:lnTo>
                  <a:lnTo>
                    <a:pt x="3033" y="2568"/>
                  </a:lnTo>
                  <a:lnTo>
                    <a:pt x="3038" y="2568"/>
                  </a:lnTo>
                  <a:lnTo>
                    <a:pt x="3043" y="2568"/>
                  </a:lnTo>
                  <a:lnTo>
                    <a:pt x="3048" y="2569"/>
                  </a:lnTo>
                  <a:lnTo>
                    <a:pt x="3052" y="2572"/>
                  </a:lnTo>
                  <a:lnTo>
                    <a:pt x="3061" y="2577"/>
                  </a:lnTo>
                  <a:lnTo>
                    <a:pt x="3068" y="2583"/>
                  </a:lnTo>
                  <a:lnTo>
                    <a:pt x="3075" y="2588"/>
                  </a:lnTo>
                  <a:lnTo>
                    <a:pt x="3080" y="2593"/>
                  </a:lnTo>
                  <a:lnTo>
                    <a:pt x="3086" y="2600"/>
                  </a:lnTo>
                  <a:lnTo>
                    <a:pt x="3089" y="2605"/>
                  </a:lnTo>
                  <a:lnTo>
                    <a:pt x="3090" y="2611"/>
                  </a:lnTo>
                  <a:lnTo>
                    <a:pt x="3094" y="2618"/>
                  </a:lnTo>
                  <a:lnTo>
                    <a:pt x="3102" y="2630"/>
                  </a:lnTo>
                  <a:lnTo>
                    <a:pt x="3117" y="2646"/>
                  </a:lnTo>
                  <a:lnTo>
                    <a:pt x="3124" y="2654"/>
                  </a:lnTo>
                  <a:lnTo>
                    <a:pt x="3130" y="2661"/>
                  </a:lnTo>
                  <a:lnTo>
                    <a:pt x="3134" y="2668"/>
                  </a:lnTo>
                  <a:lnTo>
                    <a:pt x="3137" y="2674"/>
                  </a:lnTo>
                  <a:lnTo>
                    <a:pt x="3136" y="2678"/>
                  </a:lnTo>
                  <a:lnTo>
                    <a:pt x="3133" y="2681"/>
                  </a:lnTo>
                  <a:lnTo>
                    <a:pt x="3131" y="2685"/>
                  </a:lnTo>
                  <a:lnTo>
                    <a:pt x="3127" y="2688"/>
                  </a:lnTo>
                  <a:lnTo>
                    <a:pt x="3124" y="2692"/>
                  </a:lnTo>
                  <a:lnTo>
                    <a:pt x="3121" y="2697"/>
                  </a:lnTo>
                  <a:lnTo>
                    <a:pt x="3119" y="2701"/>
                  </a:lnTo>
                  <a:lnTo>
                    <a:pt x="3120" y="2709"/>
                  </a:lnTo>
                  <a:lnTo>
                    <a:pt x="3123" y="2716"/>
                  </a:lnTo>
                  <a:lnTo>
                    <a:pt x="3125" y="2723"/>
                  </a:lnTo>
                  <a:lnTo>
                    <a:pt x="3129" y="2730"/>
                  </a:lnTo>
                  <a:lnTo>
                    <a:pt x="3133" y="2736"/>
                  </a:lnTo>
                  <a:lnTo>
                    <a:pt x="3140" y="2748"/>
                  </a:lnTo>
                  <a:lnTo>
                    <a:pt x="3146" y="2756"/>
                  </a:lnTo>
                  <a:lnTo>
                    <a:pt x="3149" y="2763"/>
                  </a:lnTo>
                  <a:lnTo>
                    <a:pt x="3151" y="2773"/>
                  </a:lnTo>
                  <a:lnTo>
                    <a:pt x="3150" y="2783"/>
                  </a:lnTo>
                  <a:lnTo>
                    <a:pt x="3149" y="2798"/>
                  </a:lnTo>
                  <a:lnTo>
                    <a:pt x="3148" y="2805"/>
                  </a:lnTo>
                  <a:lnTo>
                    <a:pt x="3149" y="2811"/>
                  </a:lnTo>
                  <a:lnTo>
                    <a:pt x="3151" y="2816"/>
                  </a:lnTo>
                  <a:lnTo>
                    <a:pt x="3155" y="2820"/>
                  </a:lnTo>
                  <a:lnTo>
                    <a:pt x="3158" y="2825"/>
                  </a:lnTo>
                  <a:lnTo>
                    <a:pt x="3161" y="2830"/>
                  </a:lnTo>
                  <a:lnTo>
                    <a:pt x="3163" y="2836"/>
                  </a:lnTo>
                  <a:lnTo>
                    <a:pt x="3163" y="2843"/>
                  </a:lnTo>
                  <a:lnTo>
                    <a:pt x="3163" y="2858"/>
                  </a:lnTo>
                  <a:lnTo>
                    <a:pt x="3162" y="2874"/>
                  </a:lnTo>
                  <a:lnTo>
                    <a:pt x="3163" y="2881"/>
                  </a:lnTo>
                  <a:lnTo>
                    <a:pt x="3163" y="2887"/>
                  </a:lnTo>
                  <a:lnTo>
                    <a:pt x="3165" y="2893"/>
                  </a:lnTo>
                  <a:lnTo>
                    <a:pt x="3168" y="2899"/>
                  </a:lnTo>
                  <a:lnTo>
                    <a:pt x="3171" y="2902"/>
                  </a:lnTo>
                  <a:lnTo>
                    <a:pt x="3177" y="2906"/>
                  </a:lnTo>
                  <a:lnTo>
                    <a:pt x="3184" y="2909"/>
                  </a:lnTo>
                  <a:lnTo>
                    <a:pt x="3192" y="2913"/>
                  </a:lnTo>
                  <a:lnTo>
                    <a:pt x="3199" y="2917"/>
                  </a:lnTo>
                  <a:lnTo>
                    <a:pt x="3205" y="2920"/>
                  </a:lnTo>
                  <a:lnTo>
                    <a:pt x="3209" y="2925"/>
                  </a:lnTo>
                  <a:lnTo>
                    <a:pt x="3212" y="2928"/>
                  </a:lnTo>
                  <a:lnTo>
                    <a:pt x="3215" y="2937"/>
                  </a:lnTo>
                  <a:lnTo>
                    <a:pt x="3220" y="2943"/>
                  </a:lnTo>
                  <a:lnTo>
                    <a:pt x="3222" y="2944"/>
                  </a:lnTo>
                  <a:lnTo>
                    <a:pt x="3226" y="2946"/>
                  </a:lnTo>
                  <a:lnTo>
                    <a:pt x="3230" y="2946"/>
                  </a:lnTo>
                  <a:lnTo>
                    <a:pt x="3233" y="2947"/>
                  </a:lnTo>
                  <a:lnTo>
                    <a:pt x="3243" y="2947"/>
                  </a:lnTo>
                  <a:lnTo>
                    <a:pt x="3256" y="2949"/>
                  </a:lnTo>
                  <a:lnTo>
                    <a:pt x="3263" y="2951"/>
                  </a:lnTo>
                  <a:lnTo>
                    <a:pt x="3270" y="2955"/>
                  </a:lnTo>
                  <a:lnTo>
                    <a:pt x="3276" y="2959"/>
                  </a:lnTo>
                  <a:lnTo>
                    <a:pt x="3283" y="2965"/>
                  </a:lnTo>
                  <a:lnTo>
                    <a:pt x="3288" y="2972"/>
                  </a:lnTo>
                  <a:lnTo>
                    <a:pt x="3293" y="2980"/>
                  </a:lnTo>
                  <a:lnTo>
                    <a:pt x="3296" y="2985"/>
                  </a:lnTo>
                  <a:lnTo>
                    <a:pt x="3299" y="2993"/>
                  </a:lnTo>
                  <a:lnTo>
                    <a:pt x="3303" y="3006"/>
                  </a:lnTo>
                  <a:lnTo>
                    <a:pt x="3307" y="3018"/>
                  </a:lnTo>
                  <a:lnTo>
                    <a:pt x="3308" y="3021"/>
                  </a:lnTo>
                  <a:lnTo>
                    <a:pt x="3310" y="3025"/>
                  </a:lnTo>
                  <a:lnTo>
                    <a:pt x="3313" y="3028"/>
                  </a:lnTo>
                  <a:lnTo>
                    <a:pt x="3316" y="3031"/>
                  </a:lnTo>
                  <a:lnTo>
                    <a:pt x="3322" y="3033"/>
                  </a:lnTo>
                  <a:lnTo>
                    <a:pt x="3329" y="3035"/>
                  </a:lnTo>
                  <a:lnTo>
                    <a:pt x="3337" y="3038"/>
                  </a:lnTo>
                  <a:lnTo>
                    <a:pt x="3345" y="3039"/>
                  </a:lnTo>
                  <a:lnTo>
                    <a:pt x="3353" y="3043"/>
                  </a:lnTo>
                  <a:lnTo>
                    <a:pt x="3362" y="3048"/>
                  </a:lnTo>
                  <a:lnTo>
                    <a:pt x="3369" y="3052"/>
                  </a:lnTo>
                  <a:lnTo>
                    <a:pt x="3375" y="3054"/>
                  </a:lnTo>
                  <a:lnTo>
                    <a:pt x="3382" y="3056"/>
                  </a:lnTo>
                  <a:lnTo>
                    <a:pt x="3390" y="3058"/>
                  </a:lnTo>
                  <a:lnTo>
                    <a:pt x="3395" y="3060"/>
                  </a:lnTo>
                  <a:lnTo>
                    <a:pt x="3400" y="3064"/>
                  </a:lnTo>
                  <a:lnTo>
                    <a:pt x="3404" y="3069"/>
                  </a:lnTo>
                  <a:lnTo>
                    <a:pt x="3409" y="3073"/>
                  </a:lnTo>
                  <a:lnTo>
                    <a:pt x="3417" y="3084"/>
                  </a:lnTo>
                  <a:lnTo>
                    <a:pt x="3426" y="3094"/>
                  </a:lnTo>
                  <a:lnTo>
                    <a:pt x="3432" y="3100"/>
                  </a:lnTo>
                  <a:lnTo>
                    <a:pt x="3441" y="3106"/>
                  </a:lnTo>
                  <a:lnTo>
                    <a:pt x="3451" y="3111"/>
                  </a:lnTo>
                  <a:lnTo>
                    <a:pt x="3463" y="3116"/>
                  </a:lnTo>
                  <a:lnTo>
                    <a:pt x="3467" y="3119"/>
                  </a:lnTo>
                  <a:lnTo>
                    <a:pt x="3473" y="3120"/>
                  </a:lnTo>
                  <a:lnTo>
                    <a:pt x="3478" y="3120"/>
                  </a:lnTo>
                  <a:lnTo>
                    <a:pt x="3482" y="3119"/>
                  </a:lnTo>
                  <a:lnTo>
                    <a:pt x="3485" y="3116"/>
                  </a:lnTo>
                  <a:lnTo>
                    <a:pt x="3489" y="3114"/>
                  </a:lnTo>
                  <a:lnTo>
                    <a:pt x="3490" y="3109"/>
                  </a:lnTo>
                  <a:lnTo>
                    <a:pt x="3491" y="3103"/>
                  </a:lnTo>
                  <a:lnTo>
                    <a:pt x="3492" y="3085"/>
                  </a:lnTo>
                  <a:lnTo>
                    <a:pt x="3493" y="3067"/>
                  </a:lnTo>
                  <a:lnTo>
                    <a:pt x="3493" y="3051"/>
                  </a:lnTo>
                  <a:lnTo>
                    <a:pt x="3493" y="3039"/>
                  </a:lnTo>
                  <a:lnTo>
                    <a:pt x="3493" y="3034"/>
                  </a:lnTo>
                  <a:lnTo>
                    <a:pt x="3495" y="3031"/>
                  </a:lnTo>
                  <a:lnTo>
                    <a:pt x="3497" y="3028"/>
                  </a:lnTo>
                  <a:lnTo>
                    <a:pt x="3501" y="3026"/>
                  </a:lnTo>
                  <a:lnTo>
                    <a:pt x="3508" y="3021"/>
                  </a:lnTo>
                  <a:lnTo>
                    <a:pt x="3518" y="3018"/>
                  </a:lnTo>
                  <a:lnTo>
                    <a:pt x="3524" y="3014"/>
                  </a:lnTo>
                  <a:lnTo>
                    <a:pt x="3528" y="3009"/>
                  </a:lnTo>
                  <a:lnTo>
                    <a:pt x="3530" y="3003"/>
                  </a:lnTo>
                  <a:lnTo>
                    <a:pt x="3533" y="2997"/>
                  </a:lnTo>
                  <a:lnTo>
                    <a:pt x="3534" y="2990"/>
                  </a:lnTo>
                  <a:lnTo>
                    <a:pt x="3536" y="2984"/>
                  </a:lnTo>
                  <a:lnTo>
                    <a:pt x="3540" y="2980"/>
                  </a:lnTo>
                  <a:lnTo>
                    <a:pt x="3546" y="2976"/>
                  </a:lnTo>
                  <a:lnTo>
                    <a:pt x="3547" y="2975"/>
                  </a:lnTo>
                  <a:lnTo>
                    <a:pt x="3549" y="2975"/>
                  </a:lnTo>
                  <a:lnTo>
                    <a:pt x="3552" y="2976"/>
                  </a:lnTo>
                  <a:lnTo>
                    <a:pt x="3553" y="2977"/>
                  </a:lnTo>
                  <a:lnTo>
                    <a:pt x="3555" y="2982"/>
                  </a:lnTo>
                  <a:lnTo>
                    <a:pt x="3556" y="2989"/>
                  </a:lnTo>
                  <a:lnTo>
                    <a:pt x="3558" y="2997"/>
                  </a:lnTo>
                  <a:lnTo>
                    <a:pt x="3560" y="3003"/>
                  </a:lnTo>
                  <a:lnTo>
                    <a:pt x="3562" y="3006"/>
                  </a:lnTo>
                  <a:lnTo>
                    <a:pt x="3565" y="3009"/>
                  </a:lnTo>
                  <a:lnTo>
                    <a:pt x="3570" y="3012"/>
                  </a:lnTo>
                  <a:lnTo>
                    <a:pt x="3575" y="3014"/>
                  </a:lnTo>
                  <a:lnTo>
                    <a:pt x="3580" y="3016"/>
                  </a:lnTo>
                  <a:lnTo>
                    <a:pt x="3585" y="3019"/>
                  </a:lnTo>
                  <a:lnTo>
                    <a:pt x="3590" y="3022"/>
                  </a:lnTo>
                  <a:lnTo>
                    <a:pt x="3593" y="3027"/>
                  </a:lnTo>
                  <a:lnTo>
                    <a:pt x="3597" y="3032"/>
                  </a:lnTo>
                  <a:lnTo>
                    <a:pt x="3599" y="3038"/>
                  </a:lnTo>
                  <a:lnTo>
                    <a:pt x="3603" y="3045"/>
                  </a:lnTo>
                  <a:lnTo>
                    <a:pt x="3606" y="3053"/>
                  </a:lnTo>
                  <a:lnTo>
                    <a:pt x="3609" y="3064"/>
                  </a:lnTo>
                  <a:lnTo>
                    <a:pt x="3609" y="3076"/>
                  </a:lnTo>
                  <a:lnTo>
                    <a:pt x="3610" y="3088"/>
                  </a:lnTo>
                  <a:lnTo>
                    <a:pt x="3611" y="3101"/>
                  </a:lnTo>
                  <a:lnTo>
                    <a:pt x="3612" y="3114"/>
                  </a:lnTo>
                  <a:lnTo>
                    <a:pt x="3610" y="3125"/>
                  </a:lnTo>
                  <a:lnTo>
                    <a:pt x="3608" y="3134"/>
                  </a:lnTo>
                  <a:lnTo>
                    <a:pt x="3604" y="3141"/>
                  </a:lnTo>
                  <a:lnTo>
                    <a:pt x="3599" y="3148"/>
                  </a:lnTo>
                  <a:lnTo>
                    <a:pt x="3596" y="3158"/>
                  </a:lnTo>
                  <a:lnTo>
                    <a:pt x="3595" y="3163"/>
                  </a:lnTo>
                  <a:lnTo>
                    <a:pt x="3595" y="3167"/>
                  </a:lnTo>
                  <a:lnTo>
                    <a:pt x="3596" y="3172"/>
                  </a:lnTo>
                  <a:lnTo>
                    <a:pt x="3598" y="3177"/>
                  </a:lnTo>
                  <a:lnTo>
                    <a:pt x="3602" y="3180"/>
                  </a:lnTo>
                  <a:lnTo>
                    <a:pt x="3606" y="3184"/>
                  </a:lnTo>
                  <a:lnTo>
                    <a:pt x="3611" y="3186"/>
                  </a:lnTo>
                  <a:lnTo>
                    <a:pt x="3617" y="3189"/>
                  </a:lnTo>
                  <a:lnTo>
                    <a:pt x="3623" y="3189"/>
                  </a:lnTo>
                  <a:lnTo>
                    <a:pt x="3629" y="3189"/>
                  </a:lnTo>
                  <a:lnTo>
                    <a:pt x="3634" y="3188"/>
                  </a:lnTo>
                  <a:lnTo>
                    <a:pt x="3638" y="3186"/>
                  </a:lnTo>
                  <a:lnTo>
                    <a:pt x="3642" y="3183"/>
                  </a:lnTo>
                  <a:lnTo>
                    <a:pt x="3644" y="3179"/>
                  </a:lnTo>
                  <a:lnTo>
                    <a:pt x="3647" y="3176"/>
                  </a:lnTo>
                  <a:lnTo>
                    <a:pt x="3647" y="3171"/>
                  </a:lnTo>
                  <a:lnTo>
                    <a:pt x="3648" y="3161"/>
                  </a:lnTo>
                  <a:lnTo>
                    <a:pt x="3648" y="3151"/>
                  </a:lnTo>
                  <a:lnTo>
                    <a:pt x="3649" y="3146"/>
                  </a:lnTo>
                  <a:lnTo>
                    <a:pt x="3649" y="3144"/>
                  </a:lnTo>
                  <a:lnTo>
                    <a:pt x="3650" y="3140"/>
                  </a:lnTo>
                  <a:lnTo>
                    <a:pt x="3653" y="3139"/>
                  </a:lnTo>
                  <a:lnTo>
                    <a:pt x="3654" y="3139"/>
                  </a:lnTo>
                  <a:lnTo>
                    <a:pt x="3656" y="3139"/>
                  </a:lnTo>
                  <a:lnTo>
                    <a:pt x="3660" y="3140"/>
                  </a:lnTo>
                  <a:lnTo>
                    <a:pt x="3663" y="3141"/>
                  </a:lnTo>
                  <a:lnTo>
                    <a:pt x="3669" y="3145"/>
                  </a:lnTo>
                  <a:lnTo>
                    <a:pt x="3675" y="3146"/>
                  </a:lnTo>
                  <a:lnTo>
                    <a:pt x="3684" y="3146"/>
                  </a:lnTo>
                  <a:lnTo>
                    <a:pt x="3692" y="3144"/>
                  </a:lnTo>
                  <a:lnTo>
                    <a:pt x="3698" y="3141"/>
                  </a:lnTo>
                  <a:lnTo>
                    <a:pt x="3703" y="3139"/>
                  </a:lnTo>
                  <a:lnTo>
                    <a:pt x="3706" y="3139"/>
                  </a:lnTo>
                  <a:lnTo>
                    <a:pt x="3710" y="3141"/>
                  </a:lnTo>
                  <a:lnTo>
                    <a:pt x="3716" y="3145"/>
                  </a:lnTo>
                  <a:lnTo>
                    <a:pt x="3722" y="3151"/>
                  </a:lnTo>
                  <a:lnTo>
                    <a:pt x="3728" y="3157"/>
                  </a:lnTo>
                  <a:lnTo>
                    <a:pt x="3731" y="3163"/>
                  </a:lnTo>
                  <a:lnTo>
                    <a:pt x="3737" y="3179"/>
                  </a:lnTo>
                  <a:lnTo>
                    <a:pt x="3744" y="3192"/>
                  </a:lnTo>
                  <a:lnTo>
                    <a:pt x="3753" y="3205"/>
                  </a:lnTo>
                  <a:lnTo>
                    <a:pt x="3757" y="3215"/>
                  </a:lnTo>
                  <a:lnTo>
                    <a:pt x="3757" y="3217"/>
                  </a:lnTo>
                  <a:lnTo>
                    <a:pt x="3757" y="3220"/>
                  </a:lnTo>
                  <a:lnTo>
                    <a:pt x="3755" y="3221"/>
                  </a:lnTo>
                  <a:lnTo>
                    <a:pt x="3751" y="3223"/>
                  </a:lnTo>
                  <a:lnTo>
                    <a:pt x="3737" y="3234"/>
                  </a:lnTo>
                  <a:lnTo>
                    <a:pt x="3725" y="3242"/>
                  </a:lnTo>
                  <a:lnTo>
                    <a:pt x="3719" y="3247"/>
                  </a:lnTo>
                  <a:lnTo>
                    <a:pt x="3716" y="3254"/>
                  </a:lnTo>
                  <a:lnTo>
                    <a:pt x="3715" y="3258"/>
                  </a:lnTo>
                  <a:lnTo>
                    <a:pt x="3713" y="3261"/>
                  </a:lnTo>
                  <a:lnTo>
                    <a:pt x="3713" y="3266"/>
                  </a:lnTo>
                  <a:lnTo>
                    <a:pt x="3715" y="3271"/>
                  </a:lnTo>
                  <a:lnTo>
                    <a:pt x="3716" y="3276"/>
                  </a:lnTo>
                  <a:lnTo>
                    <a:pt x="3719" y="3279"/>
                  </a:lnTo>
                  <a:lnTo>
                    <a:pt x="3723" y="3283"/>
                  </a:lnTo>
                  <a:lnTo>
                    <a:pt x="3728" y="3285"/>
                  </a:lnTo>
                  <a:lnTo>
                    <a:pt x="3732" y="3287"/>
                  </a:lnTo>
                  <a:lnTo>
                    <a:pt x="3737" y="3289"/>
                  </a:lnTo>
                  <a:lnTo>
                    <a:pt x="3743" y="3289"/>
                  </a:lnTo>
                  <a:lnTo>
                    <a:pt x="3748" y="3286"/>
                  </a:lnTo>
                  <a:lnTo>
                    <a:pt x="3754" y="3284"/>
                  </a:lnTo>
                  <a:lnTo>
                    <a:pt x="3759" y="3280"/>
                  </a:lnTo>
                  <a:lnTo>
                    <a:pt x="3763" y="3276"/>
                  </a:lnTo>
                  <a:lnTo>
                    <a:pt x="3769" y="3270"/>
                  </a:lnTo>
                  <a:lnTo>
                    <a:pt x="3778" y="3258"/>
                  </a:lnTo>
                  <a:lnTo>
                    <a:pt x="3786" y="3245"/>
                  </a:lnTo>
                  <a:lnTo>
                    <a:pt x="3791" y="3233"/>
                  </a:lnTo>
                  <a:lnTo>
                    <a:pt x="3793" y="3222"/>
                  </a:lnTo>
                  <a:lnTo>
                    <a:pt x="3794" y="3217"/>
                  </a:lnTo>
                  <a:lnTo>
                    <a:pt x="3795" y="3214"/>
                  </a:lnTo>
                  <a:lnTo>
                    <a:pt x="3797" y="3210"/>
                  </a:lnTo>
                  <a:lnTo>
                    <a:pt x="3800" y="3208"/>
                  </a:lnTo>
                  <a:lnTo>
                    <a:pt x="3803" y="3207"/>
                  </a:lnTo>
                  <a:lnTo>
                    <a:pt x="3805" y="3204"/>
                  </a:lnTo>
                  <a:lnTo>
                    <a:pt x="3806" y="3202"/>
                  </a:lnTo>
                  <a:lnTo>
                    <a:pt x="3807" y="3199"/>
                  </a:lnTo>
                  <a:lnTo>
                    <a:pt x="3807" y="3197"/>
                  </a:lnTo>
                  <a:lnTo>
                    <a:pt x="3807" y="3193"/>
                  </a:lnTo>
                  <a:lnTo>
                    <a:pt x="3806" y="3190"/>
                  </a:lnTo>
                  <a:lnTo>
                    <a:pt x="3804" y="3186"/>
                  </a:lnTo>
                  <a:lnTo>
                    <a:pt x="3803" y="3182"/>
                  </a:lnTo>
                  <a:lnTo>
                    <a:pt x="3801" y="3179"/>
                  </a:lnTo>
                  <a:lnTo>
                    <a:pt x="3801" y="3177"/>
                  </a:lnTo>
                  <a:lnTo>
                    <a:pt x="3801" y="3174"/>
                  </a:lnTo>
                  <a:lnTo>
                    <a:pt x="3804" y="3174"/>
                  </a:lnTo>
                  <a:lnTo>
                    <a:pt x="3806" y="3174"/>
                  </a:lnTo>
                  <a:lnTo>
                    <a:pt x="3811" y="3176"/>
                  </a:lnTo>
                  <a:lnTo>
                    <a:pt x="3816" y="3177"/>
                  </a:lnTo>
                  <a:lnTo>
                    <a:pt x="3826" y="3182"/>
                  </a:lnTo>
                  <a:lnTo>
                    <a:pt x="3836" y="3188"/>
                  </a:lnTo>
                  <a:lnTo>
                    <a:pt x="3844" y="3192"/>
                  </a:lnTo>
                  <a:lnTo>
                    <a:pt x="3851" y="3195"/>
                  </a:lnTo>
                  <a:lnTo>
                    <a:pt x="3858" y="3195"/>
                  </a:lnTo>
                  <a:lnTo>
                    <a:pt x="3867" y="3197"/>
                  </a:lnTo>
                  <a:lnTo>
                    <a:pt x="3874" y="3201"/>
                  </a:lnTo>
                  <a:lnTo>
                    <a:pt x="3880" y="3205"/>
                  </a:lnTo>
                  <a:lnTo>
                    <a:pt x="3885" y="3210"/>
                  </a:lnTo>
                  <a:lnTo>
                    <a:pt x="3889" y="3213"/>
                  </a:lnTo>
                  <a:lnTo>
                    <a:pt x="3895" y="3211"/>
                  </a:lnTo>
                  <a:lnTo>
                    <a:pt x="3902" y="3209"/>
                  </a:lnTo>
                  <a:lnTo>
                    <a:pt x="3912" y="3204"/>
                  </a:lnTo>
                  <a:lnTo>
                    <a:pt x="3918" y="3201"/>
                  </a:lnTo>
                  <a:lnTo>
                    <a:pt x="3930" y="3196"/>
                  </a:lnTo>
                  <a:lnTo>
                    <a:pt x="3942" y="3193"/>
                  </a:lnTo>
                  <a:lnTo>
                    <a:pt x="3948" y="3192"/>
                  </a:lnTo>
                  <a:lnTo>
                    <a:pt x="3952" y="3192"/>
                  </a:lnTo>
                  <a:lnTo>
                    <a:pt x="3956" y="3192"/>
                  </a:lnTo>
                  <a:lnTo>
                    <a:pt x="3959" y="3193"/>
                  </a:lnTo>
                  <a:lnTo>
                    <a:pt x="3964" y="3196"/>
                  </a:lnTo>
                  <a:lnTo>
                    <a:pt x="3967" y="3198"/>
                  </a:lnTo>
                  <a:lnTo>
                    <a:pt x="3969" y="3198"/>
                  </a:lnTo>
                  <a:lnTo>
                    <a:pt x="3971" y="3197"/>
                  </a:lnTo>
                  <a:lnTo>
                    <a:pt x="3976" y="3193"/>
                  </a:lnTo>
                  <a:lnTo>
                    <a:pt x="3983" y="3185"/>
                  </a:lnTo>
                  <a:lnTo>
                    <a:pt x="3992" y="3176"/>
                  </a:lnTo>
                  <a:lnTo>
                    <a:pt x="4000" y="3166"/>
                  </a:lnTo>
                  <a:lnTo>
                    <a:pt x="4002" y="3161"/>
                  </a:lnTo>
                  <a:lnTo>
                    <a:pt x="4005" y="3155"/>
                  </a:lnTo>
                  <a:lnTo>
                    <a:pt x="4007" y="3150"/>
                  </a:lnTo>
                  <a:lnTo>
                    <a:pt x="4008" y="3144"/>
                  </a:lnTo>
                  <a:lnTo>
                    <a:pt x="4008" y="3136"/>
                  </a:lnTo>
                  <a:lnTo>
                    <a:pt x="4008" y="3130"/>
                  </a:lnTo>
                  <a:lnTo>
                    <a:pt x="4007" y="3125"/>
                  </a:lnTo>
                  <a:lnTo>
                    <a:pt x="4003" y="3120"/>
                  </a:lnTo>
                  <a:lnTo>
                    <a:pt x="3995" y="3111"/>
                  </a:lnTo>
                  <a:lnTo>
                    <a:pt x="3986" y="3102"/>
                  </a:lnTo>
                  <a:lnTo>
                    <a:pt x="3981" y="3096"/>
                  </a:lnTo>
                  <a:lnTo>
                    <a:pt x="3976" y="3091"/>
                  </a:lnTo>
                  <a:lnTo>
                    <a:pt x="3974" y="3085"/>
                  </a:lnTo>
                  <a:lnTo>
                    <a:pt x="3971" y="3079"/>
                  </a:lnTo>
                  <a:lnTo>
                    <a:pt x="3970" y="3071"/>
                  </a:lnTo>
                  <a:lnTo>
                    <a:pt x="3970" y="3063"/>
                  </a:lnTo>
                  <a:lnTo>
                    <a:pt x="3971" y="3053"/>
                  </a:lnTo>
                  <a:lnTo>
                    <a:pt x="3974" y="3043"/>
                  </a:lnTo>
                  <a:lnTo>
                    <a:pt x="3978" y="3021"/>
                  </a:lnTo>
                  <a:lnTo>
                    <a:pt x="3984" y="3003"/>
                  </a:lnTo>
                  <a:lnTo>
                    <a:pt x="3987" y="2996"/>
                  </a:lnTo>
                  <a:lnTo>
                    <a:pt x="3989" y="2991"/>
                  </a:lnTo>
                  <a:lnTo>
                    <a:pt x="3993" y="2987"/>
                  </a:lnTo>
                  <a:lnTo>
                    <a:pt x="3996" y="2983"/>
                  </a:lnTo>
                  <a:lnTo>
                    <a:pt x="4001" y="2980"/>
                  </a:lnTo>
                  <a:lnTo>
                    <a:pt x="4006" y="2977"/>
                  </a:lnTo>
                  <a:lnTo>
                    <a:pt x="4012" y="2976"/>
                  </a:lnTo>
                  <a:lnTo>
                    <a:pt x="4020" y="2974"/>
                  </a:lnTo>
                  <a:lnTo>
                    <a:pt x="4037" y="2971"/>
                  </a:lnTo>
                  <a:lnTo>
                    <a:pt x="4050" y="2971"/>
                  </a:lnTo>
                  <a:lnTo>
                    <a:pt x="4055" y="2971"/>
                  </a:lnTo>
                  <a:lnTo>
                    <a:pt x="4059" y="2972"/>
                  </a:lnTo>
                  <a:lnTo>
                    <a:pt x="4063" y="2975"/>
                  </a:lnTo>
                  <a:lnTo>
                    <a:pt x="4065" y="2978"/>
                  </a:lnTo>
                  <a:lnTo>
                    <a:pt x="4070" y="2984"/>
                  </a:lnTo>
                  <a:lnTo>
                    <a:pt x="4074" y="2988"/>
                  </a:lnTo>
                  <a:lnTo>
                    <a:pt x="4076" y="2988"/>
                  </a:lnTo>
                  <a:lnTo>
                    <a:pt x="4077" y="2987"/>
                  </a:lnTo>
                  <a:lnTo>
                    <a:pt x="4078" y="2985"/>
                  </a:lnTo>
                  <a:lnTo>
                    <a:pt x="4078" y="2982"/>
                  </a:lnTo>
                  <a:lnTo>
                    <a:pt x="4081" y="2974"/>
                  </a:lnTo>
                  <a:lnTo>
                    <a:pt x="4083" y="2966"/>
                  </a:lnTo>
                  <a:lnTo>
                    <a:pt x="4085" y="2964"/>
                  </a:lnTo>
                  <a:lnTo>
                    <a:pt x="4089" y="2962"/>
                  </a:lnTo>
                  <a:lnTo>
                    <a:pt x="4093" y="2961"/>
                  </a:lnTo>
                  <a:lnTo>
                    <a:pt x="4096" y="2961"/>
                  </a:lnTo>
                  <a:lnTo>
                    <a:pt x="4101" y="2962"/>
                  </a:lnTo>
                  <a:lnTo>
                    <a:pt x="4106" y="2963"/>
                  </a:lnTo>
                  <a:lnTo>
                    <a:pt x="4110" y="2964"/>
                  </a:lnTo>
                  <a:lnTo>
                    <a:pt x="4115" y="2968"/>
                  </a:lnTo>
                  <a:lnTo>
                    <a:pt x="4125" y="2975"/>
                  </a:lnTo>
                  <a:lnTo>
                    <a:pt x="4133" y="2985"/>
                  </a:lnTo>
                  <a:lnTo>
                    <a:pt x="4141" y="2996"/>
                  </a:lnTo>
                  <a:lnTo>
                    <a:pt x="4150" y="3005"/>
                  </a:lnTo>
                  <a:lnTo>
                    <a:pt x="4153" y="3008"/>
                  </a:lnTo>
                  <a:lnTo>
                    <a:pt x="4157" y="3012"/>
                  </a:lnTo>
                  <a:lnTo>
                    <a:pt x="4160" y="3013"/>
                  </a:lnTo>
                  <a:lnTo>
                    <a:pt x="4163" y="3014"/>
                  </a:lnTo>
                  <a:lnTo>
                    <a:pt x="4165" y="3013"/>
                  </a:lnTo>
                  <a:lnTo>
                    <a:pt x="4169" y="3012"/>
                  </a:lnTo>
                  <a:lnTo>
                    <a:pt x="4171" y="3008"/>
                  </a:lnTo>
                  <a:lnTo>
                    <a:pt x="4173" y="3005"/>
                  </a:lnTo>
                  <a:lnTo>
                    <a:pt x="4179" y="2995"/>
                  </a:lnTo>
                  <a:lnTo>
                    <a:pt x="4187" y="2987"/>
                  </a:lnTo>
                  <a:lnTo>
                    <a:pt x="4190" y="2982"/>
                  </a:lnTo>
                  <a:lnTo>
                    <a:pt x="4192" y="2976"/>
                  </a:lnTo>
                  <a:lnTo>
                    <a:pt x="4194" y="2970"/>
                  </a:lnTo>
                  <a:lnTo>
                    <a:pt x="4195" y="2964"/>
                  </a:lnTo>
                  <a:lnTo>
                    <a:pt x="4195" y="2958"/>
                  </a:lnTo>
                  <a:lnTo>
                    <a:pt x="4194" y="2953"/>
                  </a:lnTo>
                  <a:lnTo>
                    <a:pt x="4191" y="2949"/>
                  </a:lnTo>
                  <a:lnTo>
                    <a:pt x="4188" y="2946"/>
                  </a:lnTo>
                  <a:lnTo>
                    <a:pt x="4181" y="2942"/>
                  </a:lnTo>
                  <a:lnTo>
                    <a:pt x="4173" y="2937"/>
                  </a:lnTo>
                  <a:lnTo>
                    <a:pt x="4171" y="2934"/>
                  </a:lnTo>
                  <a:lnTo>
                    <a:pt x="4171" y="2930"/>
                  </a:lnTo>
                  <a:lnTo>
                    <a:pt x="4171" y="2925"/>
                  </a:lnTo>
                  <a:lnTo>
                    <a:pt x="4172" y="2920"/>
                  </a:lnTo>
                  <a:lnTo>
                    <a:pt x="4176" y="2914"/>
                  </a:lnTo>
                  <a:lnTo>
                    <a:pt x="4179" y="2908"/>
                  </a:lnTo>
                  <a:lnTo>
                    <a:pt x="4184" y="2903"/>
                  </a:lnTo>
                  <a:lnTo>
                    <a:pt x="4189" y="2899"/>
                  </a:lnTo>
                  <a:lnTo>
                    <a:pt x="4194" y="2895"/>
                  </a:lnTo>
                  <a:lnTo>
                    <a:pt x="4200" y="2893"/>
                  </a:lnTo>
                  <a:lnTo>
                    <a:pt x="4206" y="2890"/>
                  </a:lnTo>
                  <a:lnTo>
                    <a:pt x="4211" y="2888"/>
                  </a:lnTo>
                  <a:lnTo>
                    <a:pt x="4216" y="2887"/>
                  </a:lnTo>
                  <a:lnTo>
                    <a:pt x="4221" y="2884"/>
                  </a:lnTo>
                  <a:lnTo>
                    <a:pt x="4226" y="2881"/>
                  </a:lnTo>
                  <a:lnTo>
                    <a:pt x="4228" y="2877"/>
                  </a:lnTo>
                  <a:lnTo>
                    <a:pt x="4230" y="2873"/>
                  </a:lnTo>
                  <a:lnTo>
                    <a:pt x="4233" y="2868"/>
                  </a:lnTo>
                  <a:lnTo>
                    <a:pt x="4234" y="2864"/>
                  </a:lnTo>
                  <a:lnTo>
                    <a:pt x="4234" y="2859"/>
                  </a:lnTo>
                  <a:lnTo>
                    <a:pt x="4234" y="2848"/>
                  </a:lnTo>
                  <a:lnTo>
                    <a:pt x="4234" y="2838"/>
                  </a:lnTo>
                  <a:lnTo>
                    <a:pt x="4233" y="2835"/>
                  </a:lnTo>
                  <a:lnTo>
                    <a:pt x="4232" y="2835"/>
                  </a:lnTo>
                  <a:lnTo>
                    <a:pt x="4228" y="2837"/>
                  </a:lnTo>
                  <a:lnTo>
                    <a:pt x="4226" y="2842"/>
                  </a:lnTo>
                  <a:lnTo>
                    <a:pt x="4221" y="2848"/>
                  </a:lnTo>
                  <a:lnTo>
                    <a:pt x="4215" y="2852"/>
                  </a:lnTo>
                  <a:lnTo>
                    <a:pt x="4207" y="2855"/>
                  </a:lnTo>
                  <a:lnTo>
                    <a:pt x="4200" y="2857"/>
                  </a:lnTo>
                  <a:lnTo>
                    <a:pt x="4191" y="2858"/>
                  </a:lnTo>
                  <a:lnTo>
                    <a:pt x="4184" y="2857"/>
                  </a:lnTo>
                  <a:lnTo>
                    <a:pt x="4178" y="2857"/>
                  </a:lnTo>
                  <a:lnTo>
                    <a:pt x="4173" y="2855"/>
                  </a:lnTo>
                  <a:lnTo>
                    <a:pt x="4171" y="2852"/>
                  </a:lnTo>
                  <a:lnTo>
                    <a:pt x="4170" y="2849"/>
                  </a:lnTo>
                  <a:lnTo>
                    <a:pt x="4169" y="2844"/>
                  </a:lnTo>
                  <a:lnTo>
                    <a:pt x="4167" y="2839"/>
                  </a:lnTo>
                  <a:lnTo>
                    <a:pt x="4169" y="2830"/>
                  </a:lnTo>
                  <a:lnTo>
                    <a:pt x="4172" y="2820"/>
                  </a:lnTo>
                  <a:lnTo>
                    <a:pt x="4173" y="2813"/>
                  </a:lnTo>
                  <a:lnTo>
                    <a:pt x="4173" y="2806"/>
                  </a:lnTo>
                  <a:lnTo>
                    <a:pt x="4171" y="2799"/>
                  </a:lnTo>
                  <a:lnTo>
                    <a:pt x="4167" y="2791"/>
                  </a:lnTo>
                  <a:lnTo>
                    <a:pt x="4164" y="2783"/>
                  </a:lnTo>
                  <a:lnTo>
                    <a:pt x="4164" y="2775"/>
                  </a:lnTo>
                  <a:lnTo>
                    <a:pt x="4164" y="2769"/>
                  </a:lnTo>
                  <a:lnTo>
                    <a:pt x="4164" y="2766"/>
                  </a:lnTo>
                  <a:lnTo>
                    <a:pt x="4163" y="2764"/>
                  </a:lnTo>
                  <a:lnTo>
                    <a:pt x="4156" y="2762"/>
                  </a:lnTo>
                  <a:lnTo>
                    <a:pt x="4150" y="2761"/>
                  </a:lnTo>
                  <a:lnTo>
                    <a:pt x="4141" y="2760"/>
                  </a:lnTo>
                  <a:lnTo>
                    <a:pt x="4129" y="2761"/>
                  </a:lnTo>
                  <a:lnTo>
                    <a:pt x="4115" y="2761"/>
                  </a:lnTo>
                  <a:lnTo>
                    <a:pt x="4107" y="2761"/>
                  </a:lnTo>
                  <a:lnTo>
                    <a:pt x="4103" y="2762"/>
                  </a:lnTo>
                  <a:lnTo>
                    <a:pt x="4101" y="2763"/>
                  </a:lnTo>
                  <a:lnTo>
                    <a:pt x="4096" y="2769"/>
                  </a:lnTo>
                  <a:lnTo>
                    <a:pt x="4093" y="2773"/>
                  </a:lnTo>
                  <a:lnTo>
                    <a:pt x="4088" y="2775"/>
                  </a:lnTo>
                  <a:lnTo>
                    <a:pt x="4080" y="2776"/>
                  </a:lnTo>
                  <a:lnTo>
                    <a:pt x="4071" y="2776"/>
                  </a:lnTo>
                  <a:lnTo>
                    <a:pt x="4064" y="2775"/>
                  </a:lnTo>
                  <a:lnTo>
                    <a:pt x="4057" y="2773"/>
                  </a:lnTo>
                  <a:lnTo>
                    <a:pt x="4051" y="2770"/>
                  </a:lnTo>
                  <a:lnTo>
                    <a:pt x="4045" y="2769"/>
                  </a:lnTo>
                  <a:lnTo>
                    <a:pt x="4038" y="2768"/>
                  </a:lnTo>
                  <a:lnTo>
                    <a:pt x="4028" y="2769"/>
                  </a:lnTo>
                  <a:lnTo>
                    <a:pt x="4024" y="2769"/>
                  </a:lnTo>
                  <a:lnTo>
                    <a:pt x="4020" y="2768"/>
                  </a:lnTo>
                  <a:lnTo>
                    <a:pt x="4018" y="2767"/>
                  </a:lnTo>
                  <a:lnTo>
                    <a:pt x="4017" y="2764"/>
                  </a:lnTo>
                  <a:lnTo>
                    <a:pt x="4017" y="2758"/>
                  </a:lnTo>
                  <a:lnTo>
                    <a:pt x="4019" y="2750"/>
                  </a:lnTo>
                  <a:lnTo>
                    <a:pt x="4025" y="2737"/>
                  </a:lnTo>
                  <a:lnTo>
                    <a:pt x="4034" y="2723"/>
                  </a:lnTo>
                  <a:lnTo>
                    <a:pt x="4037" y="2718"/>
                  </a:lnTo>
                  <a:lnTo>
                    <a:pt x="4038" y="2713"/>
                  </a:lnTo>
                  <a:lnTo>
                    <a:pt x="4036" y="2709"/>
                  </a:lnTo>
                  <a:lnTo>
                    <a:pt x="4033" y="2704"/>
                  </a:lnTo>
                  <a:lnTo>
                    <a:pt x="4021" y="2690"/>
                  </a:lnTo>
                  <a:lnTo>
                    <a:pt x="4006" y="2675"/>
                  </a:lnTo>
                  <a:lnTo>
                    <a:pt x="4000" y="2669"/>
                  </a:lnTo>
                  <a:lnTo>
                    <a:pt x="3993" y="2665"/>
                  </a:lnTo>
                  <a:lnTo>
                    <a:pt x="3989" y="2662"/>
                  </a:lnTo>
                  <a:lnTo>
                    <a:pt x="3986" y="2661"/>
                  </a:lnTo>
                  <a:lnTo>
                    <a:pt x="3982" y="2660"/>
                  </a:lnTo>
                  <a:lnTo>
                    <a:pt x="3978" y="2660"/>
                  </a:lnTo>
                  <a:lnTo>
                    <a:pt x="3975" y="2661"/>
                  </a:lnTo>
                  <a:lnTo>
                    <a:pt x="3973" y="2660"/>
                  </a:lnTo>
                  <a:lnTo>
                    <a:pt x="3970" y="2660"/>
                  </a:lnTo>
                  <a:lnTo>
                    <a:pt x="3969" y="2659"/>
                  </a:lnTo>
                  <a:lnTo>
                    <a:pt x="3967" y="2654"/>
                  </a:lnTo>
                  <a:lnTo>
                    <a:pt x="3964" y="2649"/>
                  </a:lnTo>
                  <a:lnTo>
                    <a:pt x="3954" y="2631"/>
                  </a:lnTo>
                  <a:lnTo>
                    <a:pt x="3944" y="2613"/>
                  </a:lnTo>
                  <a:lnTo>
                    <a:pt x="3939" y="2602"/>
                  </a:lnTo>
                  <a:lnTo>
                    <a:pt x="3937" y="2587"/>
                  </a:lnTo>
                  <a:lnTo>
                    <a:pt x="3933" y="2575"/>
                  </a:lnTo>
                  <a:lnTo>
                    <a:pt x="3931" y="2566"/>
                  </a:lnTo>
                  <a:lnTo>
                    <a:pt x="3925" y="2559"/>
                  </a:lnTo>
                  <a:lnTo>
                    <a:pt x="3917" y="2548"/>
                  </a:lnTo>
                  <a:lnTo>
                    <a:pt x="3908" y="2539"/>
                  </a:lnTo>
                  <a:lnTo>
                    <a:pt x="3901" y="2528"/>
                  </a:lnTo>
                  <a:lnTo>
                    <a:pt x="3900" y="2523"/>
                  </a:lnTo>
                  <a:lnTo>
                    <a:pt x="3899" y="2520"/>
                  </a:lnTo>
                  <a:lnTo>
                    <a:pt x="3899" y="2516"/>
                  </a:lnTo>
                  <a:lnTo>
                    <a:pt x="3900" y="2512"/>
                  </a:lnTo>
                  <a:lnTo>
                    <a:pt x="3902" y="2508"/>
                  </a:lnTo>
                  <a:lnTo>
                    <a:pt x="3907" y="2504"/>
                  </a:lnTo>
                  <a:lnTo>
                    <a:pt x="3910" y="2502"/>
                  </a:lnTo>
                  <a:lnTo>
                    <a:pt x="3912" y="2497"/>
                  </a:lnTo>
                  <a:lnTo>
                    <a:pt x="3913" y="2491"/>
                  </a:lnTo>
                  <a:lnTo>
                    <a:pt x="3912" y="2485"/>
                  </a:lnTo>
                  <a:lnTo>
                    <a:pt x="3913" y="2478"/>
                  </a:lnTo>
                  <a:lnTo>
                    <a:pt x="3917" y="2470"/>
                  </a:lnTo>
                  <a:lnTo>
                    <a:pt x="3919" y="2466"/>
                  </a:lnTo>
                  <a:lnTo>
                    <a:pt x="3921" y="2464"/>
                  </a:lnTo>
                  <a:lnTo>
                    <a:pt x="3925" y="2461"/>
                  </a:lnTo>
                  <a:lnTo>
                    <a:pt x="3929" y="2459"/>
                  </a:lnTo>
                  <a:lnTo>
                    <a:pt x="3936" y="2457"/>
                  </a:lnTo>
                  <a:lnTo>
                    <a:pt x="3942" y="2454"/>
                  </a:lnTo>
                  <a:lnTo>
                    <a:pt x="3948" y="2451"/>
                  </a:lnTo>
                  <a:lnTo>
                    <a:pt x="3954" y="2447"/>
                  </a:lnTo>
                  <a:lnTo>
                    <a:pt x="3956" y="2445"/>
                  </a:lnTo>
                  <a:lnTo>
                    <a:pt x="3959" y="2443"/>
                  </a:lnTo>
                  <a:lnTo>
                    <a:pt x="3964" y="2442"/>
                  </a:lnTo>
                  <a:lnTo>
                    <a:pt x="3968" y="2443"/>
                  </a:lnTo>
                  <a:lnTo>
                    <a:pt x="3973" y="2443"/>
                  </a:lnTo>
                  <a:lnTo>
                    <a:pt x="3977" y="2446"/>
                  </a:lnTo>
                  <a:lnTo>
                    <a:pt x="3981" y="2448"/>
                  </a:lnTo>
                  <a:lnTo>
                    <a:pt x="3986" y="2451"/>
                  </a:lnTo>
                  <a:lnTo>
                    <a:pt x="3996" y="2463"/>
                  </a:lnTo>
                  <a:lnTo>
                    <a:pt x="4006" y="2476"/>
                  </a:lnTo>
                  <a:lnTo>
                    <a:pt x="4012" y="2482"/>
                  </a:lnTo>
                  <a:lnTo>
                    <a:pt x="4018" y="2486"/>
                  </a:lnTo>
                  <a:lnTo>
                    <a:pt x="4021" y="2487"/>
                  </a:lnTo>
                  <a:lnTo>
                    <a:pt x="4025" y="2487"/>
                  </a:lnTo>
                  <a:lnTo>
                    <a:pt x="4028" y="2487"/>
                  </a:lnTo>
                  <a:lnTo>
                    <a:pt x="4032" y="2486"/>
                  </a:lnTo>
                  <a:lnTo>
                    <a:pt x="4040" y="2483"/>
                  </a:lnTo>
                  <a:lnTo>
                    <a:pt x="4047" y="2482"/>
                  </a:lnTo>
                  <a:lnTo>
                    <a:pt x="4053" y="2480"/>
                  </a:lnTo>
                  <a:lnTo>
                    <a:pt x="4059" y="2480"/>
                  </a:lnTo>
                  <a:lnTo>
                    <a:pt x="4064" y="2482"/>
                  </a:lnTo>
                  <a:lnTo>
                    <a:pt x="4069" y="2484"/>
                  </a:lnTo>
                  <a:lnTo>
                    <a:pt x="4074" y="2490"/>
                  </a:lnTo>
                  <a:lnTo>
                    <a:pt x="4080" y="2496"/>
                  </a:lnTo>
                  <a:lnTo>
                    <a:pt x="4084" y="2502"/>
                  </a:lnTo>
                  <a:lnTo>
                    <a:pt x="4089" y="2506"/>
                  </a:lnTo>
                  <a:lnTo>
                    <a:pt x="4094" y="2509"/>
                  </a:lnTo>
                  <a:lnTo>
                    <a:pt x="4099" y="2511"/>
                  </a:lnTo>
                  <a:lnTo>
                    <a:pt x="4107" y="2514"/>
                  </a:lnTo>
                  <a:lnTo>
                    <a:pt x="4115" y="2515"/>
                  </a:lnTo>
                  <a:lnTo>
                    <a:pt x="4122" y="2516"/>
                  </a:lnTo>
                  <a:lnTo>
                    <a:pt x="4129" y="2518"/>
                  </a:lnTo>
                  <a:lnTo>
                    <a:pt x="4137" y="2522"/>
                  </a:lnTo>
                  <a:lnTo>
                    <a:pt x="4144" y="2527"/>
                  </a:lnTo>
                  <a:lnTo>
                    <a:pt x="4151" y="2531"/>
                  </a:lnTo>
                  <a:lnTo>
                    <a:pt x="4157" y="2535"/>
                  </a:lnTo>
                  <a:lnTo>
                    <a:pt x="4164" y="2536"/>
                  </a:lnTo>
                  <a:lnTo>
                    <a:pt x="4172" y="2537"/>
                  </a:lnTo>
                  <a:lnTo>
                    <a:pt x="4177" y="2537"/>
                  </a:lnTo>
                  <a:lnTo>
                    <a:pt x="4181" y="2540"/>
                  </a:lnTo>
                  <a:lnTo>
                    <a:pt x="4185" y="2542"/>
                  </a:lnTo>
                  <a:lnTo>
                    <a:pt x="4190" y="2546"/>
                  </a:lnTo>
                  <a:lnTo>
                    <a:pt x="4194" y="2550"/>
                  </a:lnTo>
                  <a:lnTo>
                    <a:pt x="4196" y="2555"/>
                  </a:lnTo>
                  <a:lnTo>
                    <a:pt x="4198" y="2560"/>
                  </a:lnTo>
                  <a:lnTo>
                    <a:pt x="4201" y="2565"/>
                  </a:lnTo>
                  <a:lnTo>
                    <a:pt x="4202" y="2569"/>
                  </a:lnTo>
                  <a:lnTo>
                    <a:pt x="4204" y="2573"/>
                  </a:lnTo>
                  <a:lnTo>
                    <a:pt x="4208" y="2578"/>
                  </a:lnTo>
                  <a:lnTo>
                    <a:pt x="4211" y="2581"/>
                  </a:lnTo>
                  <a:lnTo>
                    <a:pt x="4220" y="2587"/>
                  </a:lnTo>
                  <a:lnTo>
                    <a:pt x="4228" y="2592"/>
                  </a:lnTo>
                  <a:lnTo>
                    <a:pt x="4235" y="2597"/>
                  </a:lnTo>
                  <a:lnTo>
                    <a:pt x="4242" y="2603"/>
                  </a:lnTo>
                  <a:lnTo>
                    <a:pt x="4247" y="2605"/>
                  </a:lnTo>
                  <a:lnTo>
                    <a:pt x="4250" y="2606"/>
                  </a:lnTo>
                  <a:lnTo>
                    <a:pt x="4252" y="2608"/>
                  </a:lnTo>
                  <a:lnTo>
                    <a:pt x="4254" y="2606"/>
                  </a:lnTo>
                  <a:lnTo>
                    <a:pt x="4258" y="2604"/>
                  </a:lnTo>
                  <a:lnTo>
                    <a:pt x="4261" y="2598"/>
                  </a:lnTo>
                  <a:lnTo>
                    <a:pt x="4270" y="2590"/>
                  </a:lnTo>
                  <a:lnTo>
                    <a:pt x="4276" y="2581"/>
                  </a:lnTo>
                  <a:lnTo>
                    <a:pt x="4282" y="2577"/>
                  </a:lnTo>
                  <a:lnTo>
                    <a:pt x="4286" y="2575"/>
                  </a:lnTo>
                  <a:lnTo>
                    <a:pt x="4291" y="2575"/>
                  </a:lnTo>
                  <a:lnTo>
                    <a:pt x="4297" y="2579"/>
                  </a:lnTo>
                  <a:lnTo>
                    <a:pt x="4304" y="2583"/>
                  </a:lnTo>
                  <a:lnTo>
                    <a:pt x="4310" y="2584"/>
                  </a:lnTo>
                  <a:lnTo>
                    <a:pt x="4315" y="2584"/>
                  </a:lnTo>
                  <a:lnTo>
                    <a:pt x="4318" y="2583"/>
                  </a:lnTo>
                  <a:lnTo>
                    <a:pt x="4322" y="2580"/>
                  </a:lnTo>
                  <a:lnTo>
                    <a:pt x="4327" y="2577"/>
                  </a:lnTo>
                  <a:lnTo>
                    <a:pt x="4334" y="2568"/>
                  </a:lnTo>
                  <a:lnTo>
                    <a:pt x="4342" y="2559"/>
                  </a:lnTo>
                  <a:lnTo>
                    <a:pt x="4348" y="2549"/>
                  </a:lnTo>
                  <a:lnTo>
                    <a:pt x="4351" y="2539"/>
                  </a:lnTo>
                  <a:lnTo>
                    <a:pt x="4353" y="2534"/>
                  </a:lnTo>
                  <a:lnTo>
                    <a:pt x="4354" y="2529"/>
                  </a:lnTo>
                  <a:lnTo>
                    <a:pt x="4357" y="2526"/>
                  </a:lnTo>
                  <a:lnTo>
                    <a:pt x="4360" y="2523"/>
                  </a:lnTo>
                  <a:lnTo>
                    <a:pt x="4364" y="2522"/>
                  </a:lnTo>
                  <a:lnTo>
                    <a:pt x="4367" y="2521"/>
                  </a:lnTo>
                  <a:lnTo>
                    <a:pt x="4372" y="2520"/>
                  </a:lnTo>
                  <a:lnTo>
                    <a:pt x="4377" y="2521"/>
                  </a:lnTo>
                  <a:lnTo>
                    <a:pt x="4381" y="2521"/>
                  </a:lnTo>
                  <a:lnTo>
                    <a:pt x="4385" y="2521"/>
                  </a:lnTo>
                  <a:lnTo>
                    <a:pt x="4389" y="2520"/>
                  </a:lnTo>
                  <a:lnTo>
                    <a:pt x="4391" y="2518"/>
                  </a:lnTo>
                  <a:lnTo>
                    <a:pt x="4393" y="2516"/>
                  </a:lnTo>
                  <a:lnTo>
                    <a:pt x="4395" y="2514"/>
                  </a:lnTo>
                  <a:lnTo>
                    <a:pt x="4395" y="2510"/>
                  </a:lnTo>
                  <a:lnTo>
                    <a:pt x="4396" y="2506"/>
                  </a:lnTo>
                  <a:lnTo>
                    <a:pt x="4396" y="2499"/>
                  </a:lnTo>
                  <a:lnTo>
                    <a:pt x="4399" y="2495"/>
                  </a:lnTo>
                  <a:lnTo>
                    <a:pt x="4400" y="2493"/>
                  </a:lnTo>
                  <a:lnTo>
                    <a:pt x="4403" y="2492"/>
                  </a:lnTo>
                  <a:lnTo>
                    <a:pt x="4405" y="2492"/>
                  </a:lnTo>
                  <a:lnTo>
                    <a:pt x="4409" y="2492"/>
                  </a:lnTo>
                  <a:lnTo>
                    <a:pt x="4415" y="2496"/>
                  </a:lnTo>
                  <a:lnTo>
                    <a:pt x="4420" y="2499"/>
                  </a:lnTo>
                  <a:lnTo>
                    <a:pt x="4422" y="2501"/>
                  </a:lnTo>
                  <a:lnTo>
                    <a:pt x="4424" y="2502"/>
                  </a:lnTo>
                  <a:lnTo>
                    <a:pt x="4425" y="2502"/>
                  </a:lnTo>
                  <a:lnTo>
                    <a:pt x="4428" y="2501"/>
                  </a:lnTo>
                  <a:lnTo>
                    <a:pt x="4429" y="2499"/>
                  </a:lnTo>
                  <a:lnTo>
                    <a:pt x="4430" y="2498"/>
                  </a:lnTo>
                  <a:lnTo>
                    <a:pt x="4430" y="2496"/>
                  </a:lnTo>
                  <a:lnTo>
                    <a:pt x="4430" y="2492"/>
                  </a:lnTo>
                  <a:lnTo>
                    <a:pt x="4428" y="2484"/>
                  </a:lnTo>
                  <a:lnTo>
                    <a:pt x="4424" y="2470"/>
                  </a:lnTo>
                  <a:lnTo>
                    <a:pt x="4421" y="2463"/>
                  </a:lnTo>
                  <a:lnTo>
                    <a:pt x="4418" y="2455"/>
                  </a:lnTo>
                  <a:lnTo>
                    <a:pt x="4414" y="2449"/>
                  </a:lnTo>
                  <a:lnTo>
                    <a:pt x="4409" y="2443"/>
                  </a:lnTo>
                  <a:lnTo>
                    <a:pt x="4404" y="2439"/>
                  </a:lnTo>
                  <a:lnTo>
                    <a:pt x="4398" y="2434"/>
                  </a:lnTo>
                  <a:lnTo>
                    <a:pt x="4392" y="2429"/>
                  </a:lnTo>
                  <a:lnTo>
                    <a:pt x="4386" y="2426"/>
                  </a:lnTo>
                  <a:lnTo>
                    <a:pt x="4370" y="2420"/>
                  </a:lnTo>
                  <a:lnTo>
                    <a:pt x="4353" y="2415"/>
                  </a:lnTo>
                  <a:lnTo>
                    <a:pt x="4346" y="2413"/>
                  </a:lnTo>
                  <a:lnTo>
                    <a:pt x="4340" y="2409"/>
                  </a:lnTo>
                  <a:lnTo>
                    <a:pt x="4337" y="2408"/>
                  </a:lnTo>
                  <a:lnTo>
                    <a:pt x="4336" y="2405"/>
                  </a:lnTo>
                  <a:lnTo>
                    <a:pt x="4336" y="2403"/>
                  </a:lnTo>
                  <a:lnTo>
                    <a:pt x="4337" y="2401"/>
                  </a:lnTo>
                  <a:lnTo>
                    <a:pt x="4339" y="2394"/>
                  </a:lnTo>
                  <a:lnTo>
                    <a:pt x="4340" y="2386"/>
                  </a:lnTo>
                  <a:lnTo>
                    <a:pt x="4339" y="2377"/>
                  </a:lnTo>
                  <a:lnTo>
                    <a:pt x="4337" y="2367"/>
                  </a:lnTo>
                  <a:lnTo>
                    <a:pt x="4333" y="2346"/>
                  </a:lnTo>
                  <a:lnTo>
                    <a:pt x="4327" y="2325"/>
                  </a:lnTo>
                  <a:lnTo>
                    <a:pt x="4326" y="2314"/>
                  </a:lnTo>
                  <a:lnTo>
                    <a:pt x="4323" y="2303"/>
                  </a:lnTo>
                  <a:lnTo>
                    <a:pt x="4323" y="2293"/>
                  </a:lnTo>
                  <a:lnTo>
                    <a:pt x="4323" y="2283"/>
                  </a:lnTo>
                  <a:lnTo>
                    <a:pt x="4324" y="2275"/>
                  </a:lnTo>
                  <a:lnTo>
                    <a:pt x="4328" y="2266"/>
                  </a:lnTo>
                  <a:lnTo>
                    <a:pt x="4333" y="2259"/>
                  </a:lnTo>
                  <a:lnTo>
                    <a:pt x="4340" y="2255"/>
                  </a:lnTo>
                  <a:lnTo>
                    <a:pt x="4345" y="2249"/>
                  </a:lnTo>
                  <a:lnTo>
                    <a:pt x="4348" y="2241"/>
                  </a:lnTo>
                  <a:lnTo>
                    <a:pt x="4351" y="2237"/>
                  </a:lnTo>
                  <a:lnTo>
                    <a:pt x="4354" y="2232"/>
                  </a:lnTo>
                  <a:lnTo>
                    <a:pt x="4359" y="2227"/>
                  </a:lnTo>
                  <a:lnTo>
                    <a:pt x="4365" y="2222"/>
                  </a:lnTo>
                  <a:lnTo>
                    <a:pt x="4384" y="2212"/>
                  </a:lnTo>
                  <a:lnTo>
                    <a:pt x="4409" y="2200"/>
                  </a:lnTo>
                  <a:lnTo>
                    <a:pt x="4433" y="2190"/>
                  </a:lnTo>
                  <a:lnTo>
                    <a:pt x="4452" y="2181"/>
                  </a:lnTo>
                  <a:lnTo>
                    <a:pt x="4460" y="2175"/>
                  </a:lnTo>
                  <a:lnTo>
                    <a:pt x="4467" y="2169"/>
                  </a:lnTo>
                  <a:lnTo>
                    <a:pt x="4475" y="2162"/>
                  </a:lnTo>
                  <a:lnTo>
                    <a:pt x="4481" y="2153"/>
                  </a:lnTo>
                  <a:lnTo>
                    <a:pt x="4488" y="2146"/>
                  </a:lnTo>
                  <a:lnTo>
                    <a:pt x="4493" y="2138"/>
                  </a:lnTo>
                  <a:lnTo>
                    <a:pt x="4497" y="2132"/>
                  </a:lnTo>
                  <a:lnTo>
                    <a:pt x="4499" y="2126"/>
                  </a:lnTo>
                  <a:lnTo>
                    <a:pt x="4502" y="2114"/>
                  </a:lnTo>
                  <a:lnTo>
                    <a:pt x="4503" y="2104"/>
                  </a:lnTo>
                  <a:lnTo>
                    <a:pt x="4502" y="2098"/>
                  </a:lnTo>
                  <a:lnTo>
                    <a:pt x="4500" y="2093"/>
                  </a:lnTo>
                  <a:lnTo>
                    <a:pt x="4498" y="2089"/>
                  </a:lnTo>
                  <a:lnTo>
                    <a:pt x="4494" y="2087"/>
                  </a:lnTo>
                  <a:lnTo>
                    <a:pt x="4491" y="2083"/>
                  </a:lnTo>
                  <a:lnTo>
                    <a:pt x="4488" y="2081"/>
                  </a:lnTo>
                  <a:lnTo>
                    <a:pt x="4488" y="2079"/>
                  </a:lnTo>
                  <a:lnTo>
                    <a:pt x="4488" y="2075"/>
                  </a:lnTo>
                  <a:lnTo>
                    <a:pt x="4490" y="2068"/>
                  </a:lnTo>
                  <a:lnTo>
                    <a:pt x="4490" y="2055"/>
                  </a:lnTo>
                  <a:lnTo>
                    <a:pt x="4490" y="2049"/>
                  </a:lnTo>
                  <a:lnTo>
                    <a:pt x="4490" y="2044"/>
                  </a:lnTo>
                  <a:lnTo>
                    <a:pt x="4491" y="2041"/>
                  </a:lnTo>
                  <a:lnTo>
                    <a:pt x="4493" y="2037"/>
                  </a:lnTo>
                  <a:lnTo>
                    <a:pt x="4496" y="2036"/>
                  </a:lnTo>
                  <a:lnTo>
                    <a:pt x="4498" y="2035"/>
                  </a:lnTo>
                  <a:lnTo>
                    <a:pt x="4502" y="2033"/>
                  </a:lnTo>
                  <a:lnTo>
                    <a:pt x="4505" y="2033"/>
                  </a:lnTo>
                  <a:lnTo>
                    <a:pt x="4512" y="2033"/>
                  </a:lnTo>
                  <a:lnTo>
                    <a:pt x="4518" y="2032"/>
                  </a:lnTo>
                  <a:lnTo>
                    <a:pt x="4525" y="2030"/>
                  </a:lnTo>
                  <a:lnTo>
                    <a:pt x="4534" y="2025"/>
                  </a:lnTo>
                  <a:lnTo>
                    <a:pt x="4538" y="2022"/>
                  </a:lnTo>
                  <a:lnTo>
                    <a:pt x="4542" y="2017"/>
                  </a:lnTo>
                  <a:lnTo>
                    <a:pt x="4544" y="2012"/>
                  </a:lnTo>
                  <a:lnTo>
                    <a:pt x="4546" y="2005"/>
                  </a:lnTo>
                  <a:lnTo>
                    <a:pt x="4549" y="1992"/>
                  </a:lnTo>
                  <a:lnTo>
                    <a:pt x="4553" y="1980"/>
                  </a:lnTo>
                  <a:lnTo>
                    <a:pt x="4555" y="1975"/>
                  </a:lnTo>
                  <a:lnTo>
                    <a:pt x="4559" y="1973"/>
                  </a:lnTo>
                  <a:lnTo>
                    <a:pt x="4563" y="1972"/>
                  </a:lnTo>
                  <a:lnTo>
                    <a:pt x="4568" y="1970"/>
                  </a:lnTo>
                  <a:lnTo>
                    <a:pt x="4573" y="1972"/>
                  </a:lnTo>
                  <a:lnTo>
                    <a:pt x="4578" y="1973"/>
                  </a:lnTo>
                  <a:lnTo>
                    <a:pt x="4582" y="1975"/>
                  </a:lnTo>
                  <a:lnTo>
                    <a:pt x="4587" y="1978"/>
                  </a:lnTo>
                  <a:lnTo>
                    <a:pt x="4595" y="1982"/>
                  </a:lnTo>
                  <a:lnTo>
                    <a:pt x="4603" y="1987"/>
                  </a:lnTo>
                  <a:lnTo>
                    <a:pt x="4606" y="1988"/>
                  </a:lnTo>
                  <a:lnTo>
                    <a:pt x="4610" y="1989"/>
                  </a:lnTo>
                  <a:lnTo>
                    <a:pt x="4614" y="1989"/>
                  </a:lnTo>
                  <a:lnTo>
                    <a:pt x="4618" y="1988"/>
                  </a:lnTo>
                  <a:lnTo>
                    <a:pt x="4622" y="1986"/>
                  </a:lnTo>
                  <a:lnTo>
                    <a:pt x="4625" y="1982"/>
                  </a:lnTo>
                  <a:lnTo>
                    <a:pt x="4629" y="1978"/>
                  </a:lnTo>
                  <a:lnTo>
                    <a:pt x="4632" y="1973"/>
                  </a:lnTo>
                  <a:lnTo>
                    <a:pt x="4636" y="1967"/>
                  </a:lnTo>
                  <a:lnTo>
                    <a:pt x="4638" y="1961"/>
                  </a:lnTo>
                  <a:lnTo>
                    <a:pt x="4641" y="1955"/>
                  </a:lnTo>
                  <a:lnTo>
                    <a:pt x="4642" y="1950"/>
                  </a:lnTo>
                  <a:lnTo>
                    <a:pt x="4642" y="1944"/>
                  </a:lnTo>
                  <a:lnTo>
                    <a:pt x="4641" y="1940"/>
                  </a:lnTo>
                  <a:lnTo>
                    <a:pt x="4638" y="1934"/>
                  </a:lnTo>
                  <a:lnTo>
                    <a:pt x="4636" y="1929"/>
                  </a:lnTo>
                  <a:lnTo>
                    <a:pt x="4631" y="1917"/>
                  </a:lnTo>
                  <a:lnTo>
                    <a:pt x="4626" y="1903"/>
                  </a:lnTo>
                  <a:lnTo>
                    <a:pt x="4625" y="1892"/>
                  </a:lnTo>
                  <a:lnTo>
                    <a:pt x="4625" y="1882"/>
                  </a:lnTo>
                  <a:lnTo>
                    <a:pt x="4625" y="1873"/>
                  </a:lnTo>
                  <a:lnTo>
                    <a:pt x="4626" y="1866"/>
                  </a:lnTo>
                  <a:lnTo>
                    <a:pt x="4626" y="1860"/>
                  </a:lnTo>
                  <a:lnTo>
                    <a:pt x="4629" y="1858"/>
                  </a:lnTo>
                  <a:lnTo>
                    <a:pt x="4631" y="1856"/>
                  </a:lnTo>
                  <a:lnTo>
                    <a:pt x="4636" y="1856"/>
                  </a:lnTo>
                  <a:lnTo>
                    <a:pt x="4642" y="1856"/>
                  </a:lnTo>
                  <a:lnTo>
                    <a:pt x="4647" y="1855"/>
                  </a:lnTo>
                  <a:lnTo>
                    <a:pt x="4654" y="1853"/>
                  </a:lnTo>
                  <a:lnTo>
                    <a:pt x="4661" y="1849"/>
                  </a:lnTo>
                  <a:lnTo>
                    <a:pt x="4668" y="1846"/>
                  </a:lnTo>
                  <a:lnTo>
                    <a:pt x="4673" y="1843"/>
                  </a:lnTo>
                  <a:lnTo>
                    <a:pt x="4677" y="1842"/>
                  </a:lnTo>
                  <a:lnTo>
                    <a:pt x="4683" y="1841"/>
                  </a:lnTo>
                  <a:lnTo>
                    <a:pt x="4688" y="1842"/>
                  </a:lnTo>
                  <a:lnTo>
                    <a:pt x="4692" y="1844"/>
                  </a:lnTo>
                  <a:lnTo>
                    <a:pt x="4695" y="1846"/>
                  </a:lnTo>
                  <a:lnTo>
                    <a:pt x="4698" y="1848"/>
                  </a:lnTo>
                  <a:lnTo>
                    <a:pt x="4702" y="1850"/>
                  </a:lnTo>
                  <a:lnTo>
                    <a:pt x="4706" y="1852"/>
                  </a:lnTo>
                  <a:lnTo>
                    <a:pt x="4710" y="1849"/>
                  </a:lnTo>
                  <a:lnTo>
                    <a:pt x="4712" y="1847"/>
                  </a:lnTo>
                  <a:lnTo>
                    <a:pt x="4716" y="1838"/>
                  </a:lnTo>
                  <a:lnTo>
                    <a:pt x="4718" y="1830"/>
                  </a:lnTo>
                  <a:lnTo>
                    <a:pt x="4720" y="1821"/>
                  </a:lnTo>
                  <a:lnTo>
                    <a:pt x="4723" y="1811"/>
                  </a:lnTo>
                  <a:lnTo>
                    <a:pt x="4723" y="1803"/>
                  </a:lnTo>
                  <a:lnTo>
                    <a:pt x="4723" y="1796"/>
                  </a:lnTo>
                  <a:lnTo>
                    <a:pt x="4723" y="1790"/>
                  </a:lnTo>
                  <a:lnTo>
                    <a:pt x="4720" y="1784"/>
                  </a:lnTo>
                  <a:lnTo>
                    <a:pt x="4718" y="1778"/>
                  </a:lnTo>
                  <a:lnTo>
                    <a:pt x="4716" y="1772"/>
                  </a:lnTo>
                  <a:lnTo>
                    <a:pt x="4710" y="1762"/>
                  </a:lnTo>
                  <a:lnTo>
                    <a:pt x="4706" y="1754"/>
                  </a:lnTo>
                  <a:lnTo>
                    <a:pt x="4705" y="1751"/>
                  </a:lnTo>
                  <a:lnTo>
                    <a:pt x="4706" y="1746"/>
                  </a:lnTo>
                  <a:lnTo>
                    <a:pt x="4708" y="1742"/>
                  </a:lnTo>
                  <a:lnTo>
                    <a:pt x="4711" y="1739"/>
                  </a:lnTo>
                  <a:lnTo>
                    <a:pt x="4719" y="1729"/>
                  </a:lnTo>
                  <a:lnTo>
                    <a:pt x="4727" y="1721"/>
                  </a:lnTo>
                  <a:lnTo>
                    <a:pt x="4735" y="1715"/>
                  </a:lnTo>
                  <a:lnTo>
                    <a:pt x="4742" y="1709"/>
                  </a:lnTo>
                  <a:lnTo>
                    <a:pt x="4751" y="1703"/>
                  </a:lnTo>
                  <a:lnTo>
                    <a:pt x="4759" y="1698"/>
                  </a:lnTo>
                  <a:lnTo>
                    <a:pt x="4764" y="1695"/>
                  </a:lnTo>
                  <a:lnTo>
                    <a:pt x="4767" y="1692"/>
                  </a:lnTo>
                  <a:lnTo>
                    <a:pt x="4765" y="1690"/>
                  </a:lnTo>
                  <a:lnTo>
                    <a:pt x="4759" y="1688"/>
                  </a:lnTo>
                  <a:lnTo>
                    <a:pt x="4754" y="1685"/>
                  </a:lnTo>
                  <a:lnTo>
                    <a:pt x="4746" y="1683"/>
                  </a:lnTo>
                  <a:lnTo>
                    <a:pt x="4740" y="1678"/>
                  </a:lnTo>
                  <a:lnTo>
                    <a:pt x="4736" y="1674"/>
                  </a:lnTo>
                  <a:lnTo>
                    <a:pt x="4727" y="1664"/>
                  </a:lnTo>
                  <a:lnTo>
                    <a:pt x="4723" y="1655"/>
                  </a:lnTo>
                  <a:lnTo>
                    <a:pt x="4717" y="1648"/>
                  </a:lnTo>
                  <a:lnTo>
                    <a:pt x="4710" y="1642"/>
                  </a:lnTo>
                  <a:lnTo>
                    <a:pt x="4704" y="1638"/>
                  </a:lnTo>
                  <a:lnTo>
                    <a:pt x="4696" y="1629"/>
                  </a:lnTo>
                  <a:lnTo>
                    <a:pt x="4692" y="1622"/>
                  </a:lnTo>
                  <a:lnTo>
                    <a:pt x="4688" y="1616"/>
                  </a:lnTo>
                  <a:lnTo>
                    <a:pt x="4686" y="1608"/>
                  </a:lnTo>
                  <a:lnTo>
                    <a:pt x="4685" y="1592"/>
                  </a:lnTo>
                  <a:lnTo>
                    <a:pt x="4683" y="1579"/>
                  </a:lnTo>
                  <a:lnTo>
                    <a:pt x="4681" y="1565"/>
                  </a:lnTo>
                  <a:lnTo>
                    <a:pt x="4677" y="1551"/>
                  </a:lnTo>
                  <a:lnTo>
                    <a:pt x="4673" y="1538"/>
                  </a:lnTo>
                  <a:lnTo>
                    <a:pt x="4668" y="1529"/>
                  </a:lnTo>
                  <a:lnTo>
                    <a:pt x="4663" y="1524"/>
                  </a:lnTo>
                  <a:lnTo>
                    <a:pt x="4658" y="1518"/>
                  </a:lnTo>
                  <a:lnTo>
                    <a:pt x="4652" y="1513"/>
                  </a:lnTo>
                  <a:lnTo>
                    <a:pt x="4642" y="1506"/>
                  </a:lnTo>
                  <a:lnTo>
                    <a:pt x="4632" y="1499"/>
                  </a:lnTo>
                  <a:lnTo>
                    <a:pt x="4628" y="1494"/>
                  </a:lnTo>
                  <a:lnTo>
                    <a:pt x="4625" y="1489"/>
                  </a:lnTo>
                  <a:lnTo>
                    <a:pt x="4623" y="1483"/>
                  </a:lnTo>
                  <a:lnTo>
                    <a:pt x="4622" y="1478"/>
                  </a:lnTo>
                  <a:lnTo>
                    <a:pt x="4622" y="1472"/>
                  </a:lnTo>
                  <a:lnTo>
                    <a:pt x="4623" y="1468"/>
                  </a:lnTo>
                  <a:lnTo>
                    <a:pt x="4626" y="1463"/>
                  </a:lnTo>
                  <a:lnTo>
                    <a:pt x="4630" y="1459"/>
                  </a:lnTo>
                  <a:lnTo>
                    <a:pt x="4643" y="1453"/>
                  </a:lnTo>
                  <a:lnTo>
                    <a:pt x="4657" y="1449"/>
                  </a:lnTo>
                  <a:lnTo>
                    <a:pt x="4663" y="1447"/>
                  </a:lnTo>
                  <a:lnTo>
                    <a:pt x="4667" y="1445"/>
                  </a:lnTo>
                  <a:lnTo>
                    <a:pt x="4668" y="1444"/>
                  </a:lnTo>
                  <a:lnTo>
                    <a:pt x="4669" y="1443"/>
                  </a:lnTo>
                  <a:lnTo>
                    <a:pt x="4669" y="1440"/>
                  </a:lnTo>
                  <a:lnTo>
                    <a:pt x="4669" y="1439"/>
                  </a:lnTo>
                  <a:lnTo>
                    <a:pt x="4663" y="1425"/>
                  </a:lnTo>
                  <a:lnTo>
                    <a:pt x="4658" y="1411"/>
                  </a:lnTo>
                  <a:lnTo>
                    <a:pt x="4655" y="1405"/>
                  </a:lnTo>
                  <a:lnTo>
                    <a:pt x="4649" y="1396"/>
                  </a:lnTo>
                  <a:lnTo>
                    <a:pt x="4643" y="1389"/>
                  </a:lnTo>
                  <a:lnTo>
                    <a:pt x="4637" y="1383"/>
                  </a:lnTo>
                  <a:lnTo>
                    <a:pt x="4624" y="1371"/>
                  </a:lnTo>
                  <a:lnTo>
                    <a:pt x="4607" y="1356"/>
                  </a:lnTo>
                  <a:lnTo>
                    <a:pt x="4604" y="1351"/>
                  </a:lnTo>
                  <a:lnTo>
                    <a:pt x="4601" y="1348"/>
                  </a:lnTo>
                  <a:lnTo>
                    <a:pt x="4599" y="1343"/>
                  </a:lnTo>
                  <a:lnTo>
                    <a:pt x="4599" y="1339"/>
                  </a:lnTo>
                  <a:lnTo>
                    <a:pt x="4599" y="1331"/>
                  </a:lnTo>
                  <a:lnTo>
                    <a:pt x="4599" y="1319"/>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29" name="西藏">
              <a:extLst>
                <a:ext uri="{FF2B5EF4-FFF2-40B4-BE49-F238E27FC236}">
                  <a16:creationId xmlns="" xmlns:a16="http://schemas.microsoft.com/office/drawing/2014/main" id="{1DFAFEC4-7B8D-4BAB-8A19-2947FD07DD13}"/>
                </a:ext>
              </a:extLst>
            </p:cNvPr>
            <p:cNvSpPr>
              <a:spLocks/>
            </p:cNvSpPr>
            <p:nvPr/>
          </p:nvSpPr>
          <p:spPr bwMode="auto">
            <a:xfrm>
              <a:off x="3583736" y="3341530"/>
              <a:ext cx="1946386" cy="1281288"/>
            </a:xfrm>
            <a:custGeom>
              <a:avLst/>
              <a:gdLst>
                <a:gd name="T0" fmla="*/ 7031 w 7150"/>
                <a:gd name="T1" fmla="*/ 2898 h 4733"/>
                <a:gd name="T2" fmla="*/ 7084 w 7150"/>
                <a:gd name="T3" fmla="*/ 3189 h 4733"/>
                <a:gd name="T4" fmla="*/ 7132 w 7150"/>
                <a:gd name="T5" fmla="*/ 3593 h 4733"/>
                <a:gd name="T6" fmla="*/ 7083 w 7150"/>
                <a:gd name="T7" fmla="*/ 4058 h 4733"/>
                <a:gd name="T8" fmla="*/ 6950 w 7150"/>
                <a:gd name="T9" fmla="*/ 4115 h 4733"/>
                <a:gd name="T10" fmla="*/ 6864 w 7150"/>
                <a:gd name="T11" fmla="*/ 4456 h 4733"/>
                <a:gd name="T12" fmla="*/ 6653 w 7150"/>
                <a:gd name="T13" fmla="*/ 4387 h 4733"/>
                <a:gd name="T14" fmla="*/ 6435 w 7150"/>
                <a:gd name="T15" fmla="*/ 4373 h 4733"/>
                <a:gd name="T16" fmla="*/ 6285 w 7150"/>
                <a:gd name="T17" fmla="*/ 4528 h 4733"/>
                <a:gd name="T18" fmla="*/ 5894 w 7150"/>
                <a:gd name="T19" fmla="*/ 4318 h 4733"/>
                <a:gd name="T20" fmla="*/ 5095 w 7150"/>
                <a:gd name="T21" fmla="*/ 4600 h 4733"/>
                <a:gd name="T22" fmla="*/ 4581 w 7150"/>
                <a:gd name="T23" fmla="*/ 4667 h 4733"/>
                <a:gd name="T24" fmla="*/ 4323 w 7150"/>
                <a:gd name="T25" fmla="*/ 4387 h 4733"/>
                <a:gd name="T26" fmla="*/ 4127 w 7150"/>
                <a:gd name="T27" fmla="*/ 4124 h 4733"/>
                <a:gd name="T28" fmla="*/ 3734 w 7150"/>
                <a:gd name="T29" fmla="*/ 3951 h 4733"/>
                <a:gd name="T30" fmla="*/ 3334 w 7150"/>
                <a:gd name="T31" fmla="*/ 4075 h 4733"/>
                <a:gd name="T32" fmla="*/ 3190 w 7150"/>
                <a:gd name="T33" fmla="*/ 4078 h 4733"/>
                <a:gd name="T34" fmla="*/ 2955 w 7150"/>
                <a:gd name="T35" fmla="*/ 3920 h 4733"/>
                <a:gd name="T36" fmla="*/ 2594 w 7150"/>
                <a:gd name="T37" fmla="*/ 3863 h 4733"/>
                <a:gd name="T38" fmla="*/ 2351 w 7150"/>
                <a:gd name="T39" fmla="*/ 3763 h 4733"/>
                <a:gd name="T40" fmla="*/ 2160 w 7150"/>
                <a:gd name="T41" fmla="*/ 3684 h 4733"/>
                <a:gd name="T42" fmla="*/ 1969 w 7150"/>
                <a:gd name="T43" fmla="*/ 3499 h 4733"/>
                <a:gd name="T44" fmla="*/ 1780 w 7150"/>
                <a:gd name="T45" fmla="*/ 3293 h 4733"/>
                <a:gd name="T46" fmla="*/ 1629 w 7150"/>
                <a:gd name="T47" fmla="*/ 2969 h 4733"/>
                <a:gd name="T48" fmla="*/ 1363 w 7150"/>
                <a:gd name="T49" fmla="*/ 2779 h 4733"/>
                <a:gd name="T50" fmla="*/ 1145 w 7150"/>
                <a:gd name="T51" fmla="*/ 2528 h 4733"/>
                <a:gd name="T52" fmla="*/ 887 w 7150"/>
                <a:gd name="T53" fmla="*/ 2246 h 4733"/>
                <a:gd name="T54" fmla="*/ 664 w 7150"/>
                <a:gd name="T55" fmla="*/ 2360 h 4733"/>
                <a:gd name="T56" fmla="*/ 352 w 7150"/>
                <a:gd name="T57" fmla="*/ 1998 h 4733"/>
                <a:gd name="T58" fmla="*/ 125 w 7150"/>
                <a:gd name="T59" fmla="*/ 1758 h 4733"/>
                <a:gd name="T60" fmla="*/ 23 w 7150"/>
                <a:gd name="T61" fmla="*/ 1458 h 4733"/>
                <a:gd name="T62" fmla="*/ 27 w 7150"/>
                <a:gd name="T63" fmla="*/ 1129 h 4733"/>
                <a:gd name="T64" fmla="*/ 224 w 7150"/>
                <a:gd name="T65" fmla="*/ 1144 h 4733"/>
                <a:gd name="T66" fmla="*/ 359 w 7150"/>
                <a:gd name="T67" fmla="*/ 803 h 4733"/>
                <a:gd name="T68" fmla="*/ 437 w 7150"/>
                <a:gd name="T69" fmla="*/ 372 h 4733"/>
                <a:gd name="T70" fmla="*/ 787 w 7150"/>
                <a:gd name="T71" fmla="*/ 344 h 4733"/>
                <a:gd name="T72" fmla="*/ 1055 w 7150"/>
                <a:gd name="T73" fmla="*/ 24 h 4733"/>
                <a:gd name="T74" fmla="*/ 1310 w 7150"/>
                <a:gd name="T75" fmla="*/ 95 h 4733"/>
                <a:gd name="T76" fmla="*/ 1717 w 7150"/>
                <a:gd name="T77" fmla="*/ 148 h 4733"/>
                <a:gd name="T78" fmla="*/ 1955 w 7150"/>
                <a:gd name="T79" fmla="*/ 233 h 4733"/>
                <a:gd name="T80" fmla="*/ 2298 w 7150"/>
                <a:gd name="T81" fmla="*/ 363 h 4733"/>
                <a:gd name="T82" fmla="*/ 2787 w 7150"/>
                <a:gd name="T83" fmla="*/ 352 h 4733"/>
                <a:gd name="T84" fmla="*/ 3146 w 7150"/>
                <a:gd name="T85" fmla="*/ 232 h 4733"/>
                <a:gd name="T86" fmla="*/ 3464 w 7150"/>
                <a:gd name="T87" fmla="*/ 224 h 4733"/>
                <a:gd name="T88" fmla="*/ 3869 w 7150"/>
                <a:gd name="T89" fmla="*/ 266 h 4733"/>
                <a:gd name="T90" fmla="*/ 4125 w 7150"/>
                <a:gd name="T91" fmla="*/ 413 h 4733"/>
                <a:gd name="T92" fmla="*/ 4261 w 7150"/>
                <a:gd name="T93" fmla="*/ 634 h 4733"/>
                <a:gd name="T94" fmla="*/ 4122 w 7150"/>
                <a:gd name="T95" fmla="*/ 857 h 4733"/>
                <a:gd name="T96" fmla="*/ 4192 w 7150"/>
                <a:gd name="T97" fmla="*/ 1090 h 4733"/>
                <a:gd name="T98" fmla="*/ 4111 w 7150"/>
                <a:gd name="T99" fmla="*/ 1367 h 4733"/>
                <a:gd name="T100" fmla="*/ 4156 w 7150"/>
                <a:gd name="T101" fmla="*/ 1628 h 4733"/>
                <a:gd name="T102" fmla="*/ 4388 w 7150"/>
                <a:gd name="T103" fmla="*/ 1878 h 4733"/>
                <a:gd name="T104" fmla="*/ 4596 w 7150"/>
                <a:gd name="T105" fmla="*/ 1882 h 4733"/>
                <a:gd name="T106" fmla="*/ 4870 w 7150"/>
                <a:gd name="T107" fmla="*/ 2140 h 4733"/>
                <a:gd name="T108" fmla="*/ 5218 w 7150"/>
                <a:gd name="T109" fmla="*/ 2265 h 4733"/>
                <a:gd name="T110" fmla="*/ 5507 w 7150"/>
                <a:gd name="T111" fmla="*/ 2375 h 4733"/>
                <a:gd name="T112" fmla="*/ 5780 w 7150"/>
                <a:gd name="T113" fmla="*/ 2421 h 4733"/>
                <a:gd name="T114" fmla="*/ 5919 w 7150"/>
                <a:gd name="T115" fmla="*/ 2566 h 4733"/>
                <a:gd name="T116" fmla="*/ 6049 w 7150"/>
                <a:gd name="T117" fmla="*/ 2783 h 4733"/>
                <a:gd name="T118" fmla="*/ 6193 w 7150"/>
                <a:gd name="T119" fmla="*/ 2848 h 4733"/>
                <a:gd name="T120" fmla="*/ 6276 w 7150"/>
                <a:gd name="T121" fmla="*/ 2763 h 4733"/>
                <a:gd name="T122" fmla="*/ 6478 w 7150"/>
                <a:gd name="T123" fmla="*/ 2718 h 4733"/>
                <a:gd name="T124" fmla="*/ 6657 w 7150"/>
                <a:gd name="T125" fmla="*/ 2594 h 4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150" h="4733">
                  <a:moveTo>
                    <a:pt x="6802" y="2524"/>
                  </a:moveTo>
                  <a:lnTo>
                    <a:pt x="6813" y="2533"/>
                  </a:lnTo>
                  <a:lnTo>
                    <a:pt x="6822" y="2540"/>
                  </a:lnTo>
                  <a:lnTo>
                    <a:pt x="6833" y="2547"/>
                  </a:lnTo>
                  <a:lnTo>
                    <a:pt x="6848" y="2555"/>
                  </a:lnTo>
                  <a:lnTo>
                    <a:pt x="6861" y="2564"/>
                  </a:lnTo>
                  <a:lnTo>
                    <a:pt x="6871" y="2568"/>
                  </a:lnTo>
                  <a:lnTo>
                    <a:pt x="6881" y="2572"/>
                  </a:lnTo>
                  <a:lnTo>
                    <a:pt x="6894" y="2577"/>
                  </a:lnTo>
                  <a:lnTo>
                    <a:pt x="6906" y="2581"/>
                  </a:lnTo>
                  <a:lnTo>
                    <a:pt x="6915" y="2586"/>
                  </a:lnTo>
                  <a:lnTo>
                    <a:pt x="6923" y="2593"/>
                  </a:lnTo>
                  <a:lnTo>
                    <a:pt x="6931" y="2602"/>
                  </a:lnTo>
                  <a:lnTo>
                    <a:pt x="6938" y="2610"/>
                  </a:lnTo>
                  <a:lnTo>
                    <a:pt x="6942" y="2618"/>
                  </a:lnTo>
                  <a:lnTo>
                    <a:pt x="6945" y="2625"/>
                  </a:lnTo>
                  <a:lnTo>
                    <a:pt x="6946" y="2634"/>
                  </a:lnTo>
                  <a:lnTo>
                    <a:pt x="6949" y="2642"/>
                  </a:lnTo>
                  <a:lnTo>
                    <a:pt x="6949" y="2651"/>
                  </a:lnTo>
                  <a:lnTo>
                    <a:pt x="6949" y="2662"/>
                  </a:lnTo>
                  <a:lnTo>
                    <a:pt x="6950" y="2671"/>
                  </a:lnTo>
                  <a:lnTo>
                    <a:pt x="6952" y="2679"/>
                  </a:lnTo>
                  <a:lnTo>
                    <a:pt x="6955" y="2685"/>
                  </a:lnTo>
                  <a:lnTo>
                    <a:pt x="6962" y="2697"/>
                  </a:lnTo>
                  <a:lnTo>
                    <a:pt x="6968" y="2709"/>
                  </a:lnTo>
                  <a:lnTo>
                    <a:pt x="6971" y="2718"/>
                  </a:lnTo>
                  <a:lnTo>
                    <a:pt x="6978" y="2728"/>
                  </a:lnTo>
                  <a:lnTo>
                    <a:pt x="6986" y="2738"/>
                  </a:lnTo>
                  <a:lnTo>
                    <a:pt x="6992" y="2747"/>
                  </a:lnTo>
                  <a:lnTo>
                    <a:pt x="6996" y="2754"/>
                  </a:lnTo>
                  <a:lnTo>
                    <a:pt x="7001" y="2761"/>
                  </a:lnTo>
                  <a:lnTo>
                    <a:pt x="7005" y="2769"/>
                  </a:lnTo>
                  <a:lnTo>
                    <a:pt x="7007" y="2779"/>
                  </a:lnTo>
                  <a:lnTo>
                    <a:pt x="7007" y="2789"/>
                  </a:lnTo>
                  <a:lnTo>
                    <a:pt x="7006" y="2798"/>
                  </a:lnTo>
                  <a:lnTo>
                    <a:pt x="7005" y="2806"/>
                  </a:lnTo>
                  <a:lnTo>
                    <a:pt x="7002" y="2812"/>
                  </a:lnTo>
                  <a:lnTo>
                    <a:pt x="6996" y="2819"/>
                  </a:lnTo>
                  <a:lnTo>
                    <a:pt x="6993" y="2826"/>
                  </a:lnTo>
                  <a:lnTo>
                    <a:pt x="6993" y="2830"/>
                  </a:lnTo>
                  <a:lnTo>
                    <a:pt x="6994" y="2833"/>
                  </a:lnTo>
                  <a:lnTo>
                    <a:pt x="6997" y="2838"/>
                  </a:lnTo>
                  <a:lnTo>
                    <a:pt x="7001" y="2840"/>
                  </a:lnTo>
                  <a:lnTo>
                    <a:pt x="7003" y="2844"/>
                  </a:lnTo>
                  <a:lnTo>
                    <a:pt x="7006" y="2848"/>
                  </a:lnTo>
                  <a:lnTo>
                    <a:pt x="7008" y="2852"/>
                  </a:lnTo>
                  <a:lnTo>
                    <a:pt x="7009" y="2858"/>
                  </a:lnTo>
                  <a:lnTo>
                    <a:pt x="7011" y="2867"/>
                  </a:lnTo>
                  <a:lnTo>
                    <a:pt x="7014" y="2875"/>
                  </a:lnTo>
                  <a:lnTo>
                    <a:pt x="7020" y="2883"/>
                  </a:lnTo>
                  <a:lnTo>
                    <a:pt x="7025" y="2890"/>
                  </a:lnTo>
                  <a:lnTo>
                    <a:pt x="7031" y="2898"/>
                  </a:lnTo>
                  <a:lnTo>
                    <a:pt x="7037" y="2905"/>
                  </a:lnTo>
                  <a:lnTo>
                    <a:pt x="7041" y="2911"/>
                  </a:lnTo>
                  <a:lnTo>
                    <a:pt x="7044" y="2918"/>
                  </a:lnTo>
                  <a:lnTo>
                    <a:pt x="7045" y="2927"/>
                  </a:lnTo>
                  <a:lnTo>
                    <a:pt x="7049" y="2937"/>
                  </a:lnTo>
                  <a:lnTo>
                    <a:pt x="7052" y="2946"/>
                  </a:lnTo>
                  <a:lnTo>
                    <a:pt x="7058" y="2955"/>
                  </a:lnTo>
                  <a:lnTo>
                    <a:pt x="7065" y="2964"/>
                  </a:lnTo>
                  <a:lnTo>
                    <a:pt x="7077" y="2976"/>
                  </a:lnTo>
                  <a:lnTo>
                    <a:pt x="7089" y="2989"/>
                  </a:lnTo>
                  <a:lnTo>
                    <a:pt x="7098" y="3000"/>
                  </a:lnTo>
                  <a:lnTo>
                    <a:pt x="7108" y="3010"/>
                  </a:lnTo>
                  <a:lnTo>
                    <a:pt x="7120" y="3026"/>
                  </a:lnTo>
                  <a:lnTo>
                    <a:pt x="7132" y="3039"/>
                  </a:lnTo>
                  <a:lnTo>
                    <a:pt x="7139" y="3048"/>
                  </a:lnTo>
                  <a:lnTo>
                    <a:pt x="7144" y="3054"/>
                  </a:lnTo>
                  <a:lnTo>
                    <a:pt x="7147" y="3063"/>
                  </a:lnTo>
                  <a:lnTo>
                    <a:pt x="7148" y="3066"/>
                  </a:lnTo>
                  <a:lnTo>
                    <a:pt x="7148" y="3070"/>
                  </a:lnTo>
                  <a:lnTo>
                    <a:pt x="7148" y="3073"/>
                  </a:lnTo>
                  <a:lnTo>
                    <a:pt x="7147" y="3077"/>
                  </a:lnTo>
                  <a:lnTo>
                    <a:pt x="7141" y="3083"/>
                  </a:lnTo>
                  <a:lnTo>
                    <a:pt x="7131" y="3091"/>
                  </a:lnTo>
                  <a:lnTo>
                    <a:pt x="7120" y="3098"/>
                  </a:lnTo>
                  <a:lnTo>
                    <a:pt x="7113" y="3104"/>
                  </a:lnTo>
                  <a:lnTo>
                    <a:pt x="7109" y="3106"/>
                  </a:lnTo>
                  <a:lnTo>
                    <a:pt x="7106" y="3107"/>
                  </a:lnTo>
                  <a:lnTo>
                    <a:pt x="7103" y="3107"/>
                  </a:lnTo>
                  <a:lnTo>
                    <a:pt x="7100" y="3106"/>
                  </a:lnTo>
                  <a:lnTo>
                    <a:pt x="7094" y="3102"/>
                  </a:lnTo>
                  <a:lnTo>
                    <a:pt x="7089" y="3097"/>
                  </a:lnTo>
                  <a:lnTo>
                    <a:pt x="7084" y="3090"/>
                  </a:lnTo>
                  <a:lnTo>
                    <a:pt x="7079" y="3084"/>
                  </a:lnTo>
                  <a:lnTo>
                    <a:pt x="7076" y="3079"/>
                  </a:lnTo>
                  <a:lnTo>
                    <a:pt x="7071" y="3077"/>
                  </a:lnTo>
                  <a:lnTo>
                    <a:pt x="7065" y="3078"/>
                  </a:lnTo>
                  <a:lnTo>
                    <a:pt x="7059" y="3081"/>
                  </a:lnTo>
                  <a:lnTo>
                    <a:pt x="7057" y="3083"/>
                  </a:lnTo>
                  <a:lnTo>
                    <a:pt x="7055" y="3087"/>
                  </a:lnTo>
                  <a:lnTo>
                    <a:pt x="7052" y="3090"/>
                  </a:lnTo>
                  <a:lnTo>
                    <a:pt x="7050" y="3094"/>
                  </a:lnTo>
                  <a:lnTo>
                    <a:pt x="7049" y="3106"/>
                  </a:lnTo>
                  <a:lnTo>
                    <a:pt x="7049" y="3121"/>
                  </a:lnTo>
                  <a:lnTo>
                    <a:pt x="7050" y="3128"/>
                  </a:lnTo>
                  <a:lnTo>
                    <a:pt x="7051" y="3135"/>
                  </a:lnTo>
                  <a:lnTo>
                    <a:pt x="7052" y="3142"/>
                  </a:lnTo>
                  <a:lnTo>
                    <a:pt x="7056" y="3147"/>
                  </a:lnTo>
                  <a:lnTo>
                    <a:pt x="7068" y="3161"/>
                  </a:lnTo>
                  <a:lnTo>
                    <a:pt x="7078" y="3174"/>
                  </a:lnTo>
                  <a:lnTo>
                    <a:pt x="7082" y="3179"/>
                  </a:lnTo>
                  <a:lnTo>
                    <a:pt x="7083" y="3184"/>
                  </a:lnTo>
                  <a:lnTo>
                    <a:pt x="7084" y="3189"/>
                  </a:lnTo>
                  <a:lnTo>
                    <a:pt x="7084" y="3196"/>
                  </a:lnTo>
                  <a:lnTo>
                    <a:pt x="7085" y="3203"/>
                  </a:lnTo>
                  <a:lnTo>
                    <a:pt x="7087" y="3209"/>
                  </a:lnTo>
                  <a:lnTo>
                    <a:pt x="7089" y="3215"/>
                  </a:lnTo>
                  <a:lnTo>
                    <a:pt x="7094" y="3220"/>
                  </a:lnTo>
                  <a:lnTo>
                    <a:pt x="7098" y="3224"/>
                  </a:lnTo>
                  <a:lnTo>
                    <a:pt x="7102" y="3229"/>
                  </a:lnTo>
                  <a:lnTo>
                    <a:pt x="7104" y="3235"/>
                  </a:lnTo>
                  <a:lnTo>
                    <a:pt x="7106" y="3242"/>
                  </a:lnTo>
                  <a:lnTo>
                    <a:pt x="7104" y="3253"/>
                  </a:lnTo>
                  <a:lnTo>
                    <a:pt x="7103" y="3265"/>
                  </a:lnTo>
                  <a:lnTo>
                    <a:pt x="7103" y="3271"/>
                  </a:lnTo>
                  <a:lnTo>
                    <a:pt x="7103" y="3277"/>
                  </a:lnTo>
                  <a:lnTo>
                    <a:pt x="7104" y="3281"/>
                  </a:lnTo>
                  <a:lnTo>
                    <a:pt x="7107" y="3285"/>
                  </a:lnTo>
                  <a:lnTo>
                    <a:pt x="7120" y="3300"/>
                  </a:lnTo>
                  <a:lnTo>
                    <a:pt x="7138" y="3318"/>
                  </a:lnTo>
                  <a:lnTo>
                    <a:pt x="7144" y="3328"/>
                  </a:lnTo>
                  <a:lnTo>
                    <a:pt x="7147" y="3335"/>
                  </a:lnTo>
                  <a:lnTo>
                    <a:pt x="7148" y="3341"/>
                  </a:lnTo>
                  <a:lnTo>
                    <a:pt x="7148" y="3347"/>
                  </a:lnTo>
                  <a:lnTo>
                    <a:pt x="7148" y="3353"/>
                  </a:lnTo>
                  <a:lnTo>
                    <a:pt x="7146" y="3359"/>
                  </a:lnTo>
                  <a:lnTo>
                    <a:pt x="7141" y="3363"/>
                  </a:lnTo>
                  <a:lnTo>
                    <a:pt x="7138" y="3368"/>
                  </a:lnTo>
                  <a:lnTo>
                    <a:pt x="7135" y="3372"/>
                  </a:lnTo>
                  <a:lnTo>
                    <a:pt x="7135" y="3374"/>
                  </a:lnTo>
                  <a:lnTo>
                    <a:pt x="7135" y="3378"/>
                  </a:lnTo>
                  <a:lnTo>
                    <a:pt x="7137" y="3381"/>
                  </a:lnTo>
                  <a:lnTo>
                    <a:pt x="7140" y="3390"/>
                  </a:lnTo>
                  <a:lnTo>
                    <a:pt x="7142" y="3397"/>
                  </a:lnTo>
                  <a:lnTo>
                    <a:pt x="7144" y="3400"/>
                  </a:lnTo>
                  <a:lnTo>
                    <a:pt x="7142" y="3405"/>
                  </a:lnTo>
                  <a:lnTo>
                    <a:pt x="7141" y="3409"/>
                  </a:lnTo>
                  <a:lnTo>
                    <a:pt x="7140" y="3412"/>
                  </a:lnTo>
                  <a:lnTo>
                    <a:pt x="7138" y="3417"/>
                  </a:lnTo>
                  <a:lnTo>
                    <a:pt x="7137" y="3423"/>
                  </a:lnTo>
                  <a:lnTo>
                    <a:pt x="7135" y="3429"/>
                  </a:lnTo>
                  <a:lnTo>
                    <a:pt x="7135" y="3435"/>
                  </a:lnTo>
                  <a:lnTo>
                    <a:pt x="7137" y="3450"/>
                  </a:lnTo>
                  <a:lnTo>
                    <a:pt x="7138" y="3464"/>
                  </a:lnTo>
                  <a:lnTo>
                    <a:pt x="7139" y="3478"/>
                  </a:lnTo>
                  <a:lnTo>
                    <a:pt x="7140" y="3488"/>
                  </a:lnTo>
                  <a:lnTo>
                    <a:pt x="7139" y="3499"/>
                  </a:lnTo>
                  <a:lnTo>
                    <a:pt x="7138" y="3508"/>
                  </a:lnTo>
                  <a:lnTo>
                    <a:pt x="7138" y="3519"/>
                  </a:lnTo>
                  <a:lnTo>
                    <a:pt x="7137" y="3529"/>
                  </a:lnTo>
                  <a:lnTo>
                    <a:pt x="7135" y="3541"/>
                  </a:lnTo>
                  <a:lnTo>
                    <a:pt x="7134" y="3556"/>
                  </a:lnTo>
                  <a:lnTo>
                    <a:pt x="7133" y="3571"/>
                  </a:lnTo>
                  <a:lnTo>
                    <a:pt x="7132" y="3583"/>
                  </a:lnTo>
                  <a:lnTo>
                    <a:pt x="7132" y="3593"/>
                  </a:lnTo>
                  <a:lnTo>
                    <a:pt x="7133" y="3604"/>
                  </a:lnTo>
                  <a:lnTo>
                    <a:pt x="7134" y="3614"/>
                  </a:lnTo>
                  <a:lnTo>
                    <a:pt x="7137" y="3621"/>
                  </a:lnTo>
                  <a:lnTo>
                    <a:pt x="7139" y="3629"/>
                  </a:lnTo>
                  <a:lnTo>
                    <a:pt x="7141" y="3638"/>
                  </a:lnTo>
                  <a:lnTo>
                    <a:pt x="7144" y="3650"/>
                  </a:lnTo>
                  <a:lnTo>
                    <a:pt x="7146" y="3662"/>
                  </a:lnTo>
                  <a:lnTo>
                    <a:pt x="7148" y="3674"/>
                  </a:lnTo>
                  <a:lnTo>
                    <a:pt x="7150" y="3686"/>
                  </a:lnTo>
                  <a:lnTo>
                    <a:pt x="7150" y="3699"/>
                  </a:lnTo>
                  <a:lnTo>
                    <a:pt x="7150" y="3713"/>
                  </a:lnTo>
                  <a:lnTo>
                    <a:pt x="7147" y="3727"/>
                  </a:lnTo>
                  <a:lnTo>
                    <a:pt x="7145" y="3738"/>
                  </a:lnTo>
                  <a:lnTo>
                    <a:pt x="7141" y="3747"/>
                  </a:lnTo>
                  <a:lnTo>
                    <a:pt x="7137" y="3756"/>
                  </a:lnTo>
                  <a:lnTo>
                    <a:pt x="7131" y="3763"/>
                  </a:lnTo>
                  <a:lnTo>
                    <a:pt x="7127" y="3770"/>
                  </a:lnTo>
                  <a:lnTo>
                    <a:pt x="7122" y="3777"/>
                  </a:lnTo>
                  <a:lnTo>
                    <a:pt x="7120" y="3785"/>
                  </a:lnTo>
                  <a:lnTo>
                    <a:pt x="7116" y="3796"/>
                  </a:lnTo>
                  <a:lnTo>
                    <a:pt x="7114" y="3808"/>
                  </a:lnTo>
                  <a:lnTo>
                    <a:pt x="7112" y="3821"/>
                  </a:lnTo>
                  <a:lnTo>
                    <a:pt x="7113" y="3834"/>
                  </a:lnTo>
                  <a:lnTo>
                    <a:pt x="7115" y="3847"/>
                  </a:lnTo>
                  <a:lnTo>
                    <a:pt x="7120" y="3860"/>
                  </a:lnTo>
                  <a:lnTo>
                    <a:pt x="7123" y="3872"/>
                  </a:lnTo>
                  <a:lnTo>
                    <a:pt x="7125" y="3880"/>
                  </a:lnTo>
                  <a:lnTo>
                    <a:pt x="7126" y="3891"/>
                  </a:lnTo>
                  <a:lnTo>
                    <a:pt x="7125" y="3903"/>
                  </a:lnTo>
                  <a:lnTo>
                    <a:pt x="7123" y="3917"/>
                  </a:lnTo>
                  <a:lnTo>
                    <a:pt x="7122" y="3929"/>
                  </a:lnTo>
                  <a:lnTo>
                    <a:pt x="7122" y="3942"/>
                  </a:lnTo>
                  <a:lnTo>
                    <a:pt x="7122" y="3959"/>
                  </a:lnTo>
                  <a:lnTo>
                    <a:pt x="7123" y="3977"/>
                  </a:lnTo>
                  <a:lnTo>
                    <a:pt x="7126" y="3989"/>
                  </a:lnTo>
                  <a:lnTo>
                    <a:pt x="7129" y="3997"/>
                  </a:lnTo>
                  <a:lnTo>
                    <a:pt x="7132" y="4005"/>
                  </a:lnTo>
                  <a:lnTo>
                    <a:pt x="7134" y="4014"/>
                  </a:lnTo>
                  <a:lnTo>
                    <a:pt x="7135" y="4018"/>
                  </a:lnTo>
                  <a:lnTo>
                    <a:pt x="7135" y="4023"/>
                  </a:lnTo>
                  <a:lnTo>
                    <a:pt x="7134" y="4024"/>
                  </a:lnTo>
                  <a:lnTo>
                    <a:pt x="7127" y="4025"/>
                  </a:lnTo>
                  <a:lnTo>
                    <a:pt x="7116" y="4025"/>
                  </a:lnTo>
                  <a:lnTo>
                    <a:pt x="7100" y="4024"/>
                  </a:lnTo>
                  <a:lnTo>
                    <a:pt x="7087" y="4024"/>
                  </a:lnTo>
                  <a:lnTo>
                    <a:pt x="7082" y="4027"/>
                  </a:lnTo>
                  <a:lnTo>
                    <a:pt x="7079" y="4030"/>
                  </a:lnTo>
                  <a:lnTo>
                    <a:pt x="7078" y="4035"/>
                  </a:lnTo>
                  <a:lnTo>
                    <a:pt x="7077" y="4041"/>
                  </a:lnTo>
                  <a:lnTo>
                    <a:pt x="7078" y="4047"/>
                  </a:lnTo>
                  <a:lnTo>
                    <a:pt x="7079" y="4053"/>
                  </a:lnTo>
                  <a:lnTo>
                    <a:pt x="7083" y="4058"/>
                  </a:lnTo>
                  <a:lnTo>
                    <a:pt x="7085" y="4062"/>
                  </a:lnTo>
                  <a:lnTo>
                    <a:pt x="7089" y="4066"/>
                  </a:lnTo>
                  <a:lnTo>
                    <a:pt x="7091" y="4071"/>
                  </a:lnTo>
                  <a:lnTo>
                    <a:pt x="7093" y="4074"/>
                  </a:lnTo>
                  <a:lnTo>
                    <a:pt x="7093" y="4078"/>
                  </a:lnTo>
                  <a:lnTo>
                    <a:pt x="7093" y="4083"/>
                  </a:lnTo>
                  <a:lnTo>
                    <a:pt x="7091" y="4086"/>
                  </a:lnTo>
                  <a:lnTo>
                    <a:pt x="7089" y="4090"/>
                  </a:lnTo>
                  <a:lnTo>
                    <a:pt x="7085" y="4093"/>
                  </a:lnTo>
                  <a:lnTo>
                    <a:pt x="7076" y="4100"/>
                  </a:lnTo>
                  <a:lnTo>
                    <a:pt x="7066" y="4110"/>
                  </a:lnTo>
                  <a:lnTo>
                    <a:pt x="7063" y="4115"/>
                  </a:lnTo>
                  <a:lnTo>
                    <a:pt x="7058" y="4119"/>
                  </a:lnTo>
                  <a:lnTo>
                    <a:pt x="7055" y="4125"/>
                  </a:lnTo>
                  <a:lnTo>
                    <a:pt x="7052" y="4132"/>
                  </a:lnTo>
                  <a:lnTo>
                    <a:pt x="7051" y="4138"/>
                  </a:lnTo>
                  <a:lnTo>
                    <a:pt x="7050" y="4143"/>
                  </a:lnTo>
                  <a:lnTo>
                    <a:pt x="7051" y="4149"/>
                  </a:lnTo>
                  <a:lnTo>
                    <a:pt x="7052" y="4153"/>
                  </a:lnTo>
                  <a:lnTo>
                    <a:pt x="7056" y="4161"/>
                  </a:lnTo>
                  <a:lnTo>
                    <a:pt x="7059" y="4168"/>
                  </a:lnTo>
                  <a:lnTo>
                    <a:pt x="7060" y="4171"/>
                  </a:lnTo>
                  <a:lnTo>
                    <a:pt x="7060" y="4174"/>
                  </a:lnTo>
                  <a:lnTo>
                    <a:pt x="7060" y="4176"/>
                  </a:lnTo>
                  <a:lnTo>
                    <a:pt x="7058" y="4179"/>
                  </a:lnTo>
                  <a:lnTo>
                    <a:pt x="7053" y="4182"/>
                  </a:lnTo>
                  <a:lnTo>
                    <a:pt x="7044" y="4188"/>
                  </a:lnTo>
                  <a:lnTo>
                    <a:pt x="7039" y="4191"/>
                  </a:lnTo>
                  <a:lnTo>
                    <a:pt x="7034" y="4193"/>
                  </a:lnTo>
                  <a:lnTo>
                    <a:pt x="7030" y="4194"/>
                  </a:lnTo>
                  <a:lnTo>
                    <a:pt x="7026" y="4193"/>
                  </a:lnTo>
                  <a:lnTo>
                    <a:pt x="7022" y="4193"/>
                  </a:lnTo>
                  <a:lnTo>
                    <a:pt x="7020" y="4191"/>
                  </a:lnTo>
                  <a:lnTo>
                    <a:pt x="7018" y="4188"/>
                  </a:lnTo>
                  <a:lnTo>
                    <a:pt x="7015" y="4184"/>
                  </a:lnTo>
                  <a:lnTo>
                    <a:pt x="7014" y="4172"/>
                  </a:lnTo>
                  <a:lnTo>
                    <a:pt x="7013" y="4154"/>
                  </a:lnTo>
                  <a:lnTo>
                    <a:pt x="7012" y="4136"/>
                  </a:lnTo>
                  <a:lnTo>
                    <a:pt x="7012" y="4121"/>
                  </a:lnTo>
                  <a:lnTo>
                    <a:pt x="7011" y="4115"/>
                  </a:lnTo>
                  <a:lnTo>
                    <a:pt x="7009" y="4111"/>
                  </a:lnTo>
                  <a:lnTo>
                    <a:pt x="7007" y="4108"/>
                  </a:lnTo>
                  <a:lnTo>
                    <a:pt x="7005" y="4105"/>
                  </a:lnTo>
                  <a:lnTo>
                    <a:pt x="7001" y="4104"/>
                  </a:lnTo>
                  <a:lnTo>
                    <a:pt x="6997" y="4104"/>
                  </a:lnTo>
                  <a:lnTo>
                    <a:pt x="6993" y="4104"/>
                  </a:lnTo>
                  <a:lnTo>
                    <a:pt x="6988" y="4105"/>
                  </a:lnTo>
                  <a:lnTo>
                    <a:pt x="6975" y="4108"/>
                  </a:lnTo>
                  <a:lnTo>
                    <a:pt x="6962" y="4110"/>
                  </a:lnTo>
                  <a:lnTo>
                    <a:pt x="6956" y="4111"/>
                  </a:lnTo>
                  <a:lnTo>
                    <a:pt x="6952" y="4113"/>
                  </a:lnTo>
                  <a:lnTo>
                    <a:pt x="6950" y="4115"/>
                  </a:lnTo>
                  <a:lnTo>
                    <a:pt x="6949" y="4117"/>
                  </a:lnTo>
                  <a:lnTo>
                    <a:pt x="6950" y="4124"/>
                  </a:lnTo>
                  <a:lnTo>
                    <a:pt x="6952" y="4135"/>
                  </a:lnTo>
                  <a:lnTo>
                    <a:pt x="6953" y="4147"/>
                  </a:lnTo>
                  <a:lnTo>
                    <a:pt x="6953" y="4163"/>
                  </a:lnTo>
                  <a:lnTo>
                    <a:pt x="6952" y="4182"/>
                  </a:lnTo>
                  <a:lnTo>
                    <a:pt x="6950" y="4199"/>
                  </a:lnTo>
                  <a:lnTo>
                    <a:pt x="6951" y="4219"/>
                  </a:lnTo>
                  <a:lnTo>
                    <a:pt x="6950" y="4226"/>
                  </a:lnTo>
                  <a:lnTo>
                    <a:pt x="6940" y="4229"/>
                  </a:lnTo>
                  <a:lnTo>
                    <a:pt x="6930" y="4233"/>
                  </a:lnTo>
                  <a:lnTo>
                    <a:pt x="6927" y="4236"/>
                  </a:lnTo>
                  <a:lnTo>
                    <a:pt x="6925" y="4239"/>
                  </a:lnTo>
                  <a:lnTo>
                    <a:pt x="6923" y="4244"/>
                  </a:lnTo>
                  <a:lnTo>
                    <a:pt x="6921" y="4251"/>
                  </a:lnTo>
                  <a:lnTo>
                    <a:pt x="6920" y="4267"/>
                  </a:lnTo>
                  <a:lnTo>
                    <a:pt x="6920" y="4286"/>
                  </a:lnTo>
                  <a:lnTo>
                    <a:pt x="6920" y="4296"/>
                  </a:lnTo>
                  <a:lnTo>
                    <a:pt x="6923" y="4307"/>
                  </a:lnTo>
                  <a:lnTo>
                    <a:pt x="6925" y="4317"/>
                  </a:lnTo>
                  <a:lnTo>
                    <a:pt x="6927" y="4325"/>
                  </a:lnTo>
                  <a:lnTo>
                    <a:pt x="6936" y="4339"/>
                  </a:lnTo>
                  <a:lnTo>
                    <a:pt x="6943" y="4350"/>
                  </a:lnTo>
                  <a:lnTo>
                    <a:pt x="6946" y="4355"/>
                  </a:lnTo>
                  <a:lnTo>
                    <a:pt x="6949" y="4361"/>
                  </a:lnTo>
                  <a:lnTo>
                    <a:pt x="6951" y="4368"/>
                  </a:lnTo>
                  <a:lnTo>
                    <a:pt x="6953" y="4374"/>
                  </a:lnTo>
                  <a:lnTo>
                    <a:pt x="6953" y="4381"/>
                  </a:lnTo>
                  <a:lnTo>
                    <a:pt x="6953" y="4387"/>
                  </a:lnTo>
                  <a:lnTo>
                    <a:pt x="6951" y="4392"/>
                  </a:lnTo>
                  <a:lnTo>
                    <a:pt x="6948" y="4396"/>
                  </a:lnTo>
                  <a:lnTo>
                    <a:pt x="6945" y="4400"/>
                  </a:lnTo>
                  <a:lnTo>
                    <a:pt x="6943" y="4405"/>
                  </a:lnTo>
                  <a:lnTo>
                    <a:pt x="6942" y="4408"/>
                  </a:lnTo>
                  <a:lnTo>
                    <a:pt x="6940" y="4414"/>
                  </a:lnTo>
                  <a:lnTo>
                    <a:pt x="6939" y="4419"/>
                  </a:lnTo>
                  <a:lnTo>
                    <a:pt x="6938" y="4425"/>
                  </a:lnTo>
                  <a:lnTo>
                    <a:pt x="6937" y="4431"/>
                  </a:lnTo>
                  <a:lnTo>
                    <a:pt x="6933" y="4437"/>
                  </a:lnTo>
                  <a:lnTo>
                    <a:pt x="6930" y="4443"/>
                  </a:lnTo>
                  <a:lnTo>
                    <a:pt x="6924" y="4447"/>
                  </a:lnTo>
                  <a:lnTo>
                    <a:pt x="6919" y="4451"/>
                  </a:lnTo>
                  <a:lnTo>
                    <a:pt x="6913" y="4453"/>
                  </a:lnTo>
                  <a:lnTo>
                    <a:pt x="6907" y="4453"/>
                  </a:lnTo>
                  <a:lnTo>
                    <a:pt x="6901" y="4453"/>
                  </a:lnTo>
                  <a:lnTo>
                    <a:pt x="6896" y="4452"/>
                  </a:lnTo>
                  <a:lnTo>
                    <a:pt x="6892" y="4450"/>
                  </a:lnTo>
                  <a:lnTo>
                    <a:pt x="6888" y="4447"/>
                  </a:lnTo>
                  <a:lnTo>
                    <a:pt x="6883" y="4447"/>
                  </a:lnTo>
                  <a:lnTo>
                    <a:pt x="6879" y="4447"/>
                  </a:lnTo>
                  <a:lnTo>
                    <a:pt x="6874" y="4450"/>
                  </a:lnTo>
                  <a:lnTo>
                    <a:pt x="6864" y="4456"/>
                  </a:lnTo>
                  <a:lnTo>
                    <a:pt x="6856" y="4463"/>
                  </a:lnTo>
                  <a:lnTo>
                    <a:pt x="6852" y="4466"/>
                  </a:lnTo>
                  <a:lnTo>
                    <a:pt x="6848" y="4469"/>
                  </a:lnTo>
                  <a:lnTo>
                    <a:pt x="6843" y="4471"/>
                  </a:lnTo>
                  <a:lnTo>
                    <a:pt x="6839" y="4472"/>
                  </a:lnTo>
                  <a:lnTo>
                    <a:pt x="6835" y="4474"/>
                  </a:lnTo>
                  <a:lnTo>
                    <a:pt x="6830" y="4472"/>
                  </a:lnTo>
                  <a:lnTo>
                    <a:pt x="6826" y="4471"/>
                  </a:lnTo>
                  <a:lnTo>
                    <a:pt x="6824" y="4470"/>
                  </a:lnTo>
                  <a:lnTo>
                    <a:pt x="6819" y="4463"/>
                  </a:lnTo>
                  <a:lnTo>
                    <a:pt x="6817" y="4455"/>
                  </a:lnTo>
                  <a:lnTo>
                    <a:pt x="6816" y="4445"/>
                  </a:lnTo>
                  <a:lnTo>
                    <a:pt x="6814" y="4433"/>
                  </a:lnTo>
                  <a:lnTo>
                    <a:pt x="6816" y="4421"/>
                  </a:lnTo>
                  <a:lnTo>
                    <a:pt x="6816" y="4413"/>
                  </a:lnTo>
                  <a:lnTo>
                    <a:pt x="6814" y="4405"/>
                  </a:lnTo>
                  <a:lnTo>
                    <a:pt x="6812" y="4398"/>
                  </a:lnTo>
                  <a:lnTo>
                    <a:pt x="6804" y="4381"/>
                  </a:lnTo>
                  <a:lnTo>
                    <a:pt x="6797" y="4362"/>
                  </a:lnTo>
                  <a:lnTo>
                    <a:pt x="6795" y="4356"/>
                  </a:lnTo>
                  <a:lnTo>
                    <a:pt x="6793" y="4352"/>
                  </a:lnTo>
                  <a:lnTo>
                    <a:pt x="6789" y="4349"/>
                  </a:lnTo>
                  <a:lnTo>
                    <a:pt x="6787" y="4346"/>
                  </a:lnTo>
                  <a:lnTo>
                    <a:pt x="6783" y="4345"/>
                  </a:lnTo>
                  <a:lnTo>
                    <a:pt x="6780" y="4346"/>
                  </a:lnTo>
                  <a:lnTo>
                    <a:pt x="6776" y="4348"/>
                  </a:lnTo>
                  <a:lnTo>
                    <a:pt x="6772" y="4351"/>
                  </a:lnTo>
                  <a:lnTo>
                    <a:pt x="6768" y="4356"/>
                  </a:lnTo>
                  <a:lnTo>
                    <a:pt x="6766" y="4362"/>
                  </a:lnTo>
                  <a:lnTo>
                    <a:pt x="6764" y="4368"/>
                  </a:lnTo>
                  <a:lnTo>
                    <a:pt x="6764" y="4375"/>
                  </a:lnTo>
                  <a:lnTo>
                    <a:pt x="6767" y="4389"/>
                  </a:lnTo>
                  <a:lnTo>
                    <a:pt x="6770" y="4402"/>
                  </a:lnTo>
                  <a:lnTo>
                    <a:pt x="6773" y="4407"/>
                  </a:lnTo>
                  <a:lnTo>
                    <a:pt x="6772" y="4412"/>
                  </a:lnTo>
                  <a:lnTo>
                    <a:pt x="6769" y="4415"/>
                  </a:lnTo>
                  <a:lnTo>
                    <a:pt x="6767" y="4418"/>
                  </a:lnTo>
                  <a:lnTo>
                    <a:pt x="6757" y="4422"/>
                  </a:lnTo>
                  <a:lnTo>
                    <a:pt x="6747" y="4426"/>
                  </a:lnTo>
                  <a:lnTo>
                    <a:pt x="6732" y="4431"/>
                  </a:lnTo>
                  <a:lnTo>
                    <a:pt x="6723" y="4436"/>
                  </a:lnTo>
                  <a:lnTo>
                    <a:pt x="6718" y="4437"/>
                  </a:lnTo>
                  <a:lnTo>
                    <a:pt x="6712" y="4439"/>
                  </a:lnTo>
                  <a:lnTo>
                    <a:pt x="6705" y="4440"/>
                  </a:lnTo>
                  <a:lnTo>
                    <a:pt x="6696" y="4440"/>
                  </a:lnTo>
                  <a:lnTo>
                    <a:pt x="6688" y="4439"/>
                  </a:lnTo>
                  <a:lnTo>
                    <a:pt x="6682" y="4438"/>
                  </a:lnTo>
                  <a:lnTo>
                    <a:pt x="6676" y="4434"/>
                  </a:lnTo>
                  <a:lnTo>
                    <a:pt x="6673" y="4431"/>
                  </a:lnTo>
                  <a:lnTo>
                    <a:pt x="6666" y="4420"/>
                  </a:lnTo>
                  <a:lnTo>
                    <a:pt x="6660" y="4405"/>
                  </a:lnTo>
                  <a:lnTo>
                    <a:pt x="6653" y="4387"/>
                  </a:lnTo>
                  <a:lnTo>
                    <a:pt x="6647" y="4369"/>
                  </a:lnTo>
                  <a:lnTo>
                    <a:pt x="6643" y="4361"/>
                  </a:lnTo>
                  <a:lnTo>
                    <a:pt x="6640" y="4354"/>
                  </a:lnTo>
                  <a:lnTo>
                    <a:pt x="6636" y="4349"/>
                  </a:lnTo>
                  <a:lnTo>
                    <a:pt x="6633" y="4345"/>
                  </a:lnTo>
                  <a:lnTo>
                    <a:pt x="6629" y="4344"/>
                  </a:lnTo>
                  <a:lnTo>
                    <a:pt x="6627" y="4344"/>
                  </a:lnTo>
                  <a:lnTo>
                    <a:pt x="6623" y="4345"/>
                  </a:lnTo>
                  <a:lnTo>
                    <a:pt x="6621" y="4348"/>
                  </a:lnTo>
                  <a:lnTo>
                    <a:pt x="6615" y="4354"/>
                  </a:lnTo>
                  <a:lnTo>
                    <a:pt x="6609" y="4358"/>
                  </a:lnTo>
                  <a:lnTo>
                    <a:pt x="6605" y="4359"/>
                  </a:lnTo>
                  <a:lnTo>
                    <a:pt x="6600" y="4358"/>
                  </a:lnTo>
                  <a:lnTo>
                    <a:pt x="6596" y="4357"/>
                  </a:lnTo>
                  <a:lnTo>
                    <a:pt x="6592" y="4354"/>
                  </a:lnTo>
                  <a:lnTo>
                    <a:pt x="6587" y="4349"/>
                  </a:lnTo>
                  <a:lnTo>
                    <a:pt x="6584" y="4342"/>
                  </a:lnTo>
                  <a:lnTo>
                    <a:pt x="6580" y="4335"/>
                  </a:lnTo>
                  <a:lnTo>
                    <a:pt x="6578" y="4326"/>
                  </a:lnTo>
                  <a:lnTo>
                    <a:pt x="6577" y="4317"/>
                  </a:lnTo>
                  <a:lnTo>
                    <a:pt x="6574" y="4307"/>
                  </a:lnTo>
                  <a:lnTo>
                    <a:pt x="6572" y="4299"/>
                  </a:lnTo>
                  <a:lnTo>
                    <a:pt x="6568" y="4292"/>
                  </a:lnTo>
                  <a:lnTo>
                    <a:pt x="6564" y="4285"/>
                  </a:lnTo>
                  <a:lnTo>
                    <a:pt x="6559" y="4279"/>
                  </a:lnTo>
                  <a:lnTo>
                    <a:pt x="6553" y="4275"/>
                  </a:lnTo>
                  <a:lnTo>
                    <a:pt x="6546" y="4273"/>
                  </a:lnTo>
                  <a:lnTo>
                    <a:pt x="6537" y="4273"/>
                  </a:lnTo>
                  <a:lnTo>
                    <a:pt x="6529" y="4272"/>
                  </a:lnTo>
                  <a:lnTo>
                    <a:pt x="6521" y="4272"/>
                  </a:lnTo>
                  <a:lnTo>
                    <a:pt x="6514" y="4274"/>
                  </a:lnTo>
                  <a:lnTo>
                    <a:pt x="6510" y="4275"/>
                  </a:lnTo>
                  <a:lnTo>
                    <a:pt x="6507" y="4276"/>
                  </a:lnTo>
                  <a:lnTo>
                    <a:pt x="6503" y="4280"/>
                  </a:lnTo>
                  <a:lnTo>
                    <a:pt x="6499" y="4282"/>
                  </a:lnTo>
                  <a:lnTo>
                    <a:pt x="6497" y="4287"/>
                  </a:lnTo>
                  <a:lnTo>
                    <a:pt x="6495" y="4292"/>
                  </a:lnTo>
                  <a:lnTo>
                    <a:pt x="6492" y="4296"/>
                  </a:lnTo>
                  <a:lnTo>
                    <a:pt x="6490" y="4304"/>
                  </a:lnTo>
                  <a:lnTo>
                    <a:pt x="6487" y="4324"/>
                  </a:lnTo>
                  <a:lnTo>
                    <a:pt x="6486" y="4338"/>
                  </a:lnTo>
                  <a:lnTo>
                    <a:pt x="6485" y="4344"/>
                  </a:lnTo>
                  <a:lnTo>
                    <a:pt x="6483" y="4348"/>
                  </a:lnTo>
                  <a:lnTo>
                    <a:pt x="6478" y="4351"/>
                  </a:lnTo>
                  <a:lnTo>
                    <a:pt x="6472" y="4354"/>
                  </a:lnTo>
                  <a:lnTo>
                    <a:pt x="6464" y="4355"/>
                  </a:lnTo>
                  <a:lnTo>
                    <a:pt x="6455" y="4356"/>
                  </a:lnTo>
                  <a:lnTo>
                    <a:pt x="6451" y="4357"/>
                  </a:lnTo>
                  <a:lnTo>
                    <a:pt x="6447" y="4358"/>
                  </a:lnTo>
                  <a:lnTo>
                    <a:pt x="6445" y="4361"/>
                  </a:lnTo>
                  <a:lnTo>
                    <a:pt x="6441" y="4363"/>
                  </a:lnTo>
                  <a:lnTo>
                    <a:pt x="6435" y="4373"/>
                  </a:lnTo>
                  <a:lnTo>
                    <a:pt x="6430" y="4380"/>
                  </a:lnTo>
                  <a:lnTo>
                    <a:pt x="6427" y="4387"/>
                  </a:lnTo>
                  <a:lnTo>
                    <a:pt x="6426" y="4393"/>
                  </a:lnTo>
                  <a:lnTo>
                    <a:pt x="6424" y="4398"/>
                  </a:lnTo>
                  <a:lnTo>
                    <a:pt x="6423" y="4401"/>
                  </a:lnTo>
                  <a:lnTo>
                    <a:pt x="6422" y="4405"/>
                  </a:lnTo>
                  <a:lnTo>
                    <a:pt x="6420" y="4407"/>
                  </a:lnTo>
                  <a:lnTo>
                    <a:pt x="6414" y="4413"/>
                  </a:lnTo>
                  <a:lnTo>
                    <a:pt x="6408" y="4419"/>
                  </a:lnTo>
                  <a:lnTo>
                    <a:pt x="6407" y="4420"/>
                  </a:lnTo>
                  <a:lnTo>
                    <a:pt x="6405" y="4422"/>
                  </a:lnTo>
                  <a:lnTo>
                    <a:pt x="6405" y="4425"/>
                  </a:lnTo>
                  <a:lnTo>
                    <a:pt x="6407" y="4427"/>
                  </a:lnTo>
                  <a:lnTo>
                    <a:pt x="6409" y="4433"/>
                  </a:lnTo>
                  <a:lnTo>
                    <a:pt x="6413" y="4440"/>
                  </a:lnTo>
                  <a:lnTo>
                    <a:pt x="6417" y="4447"/>
                  </a:lnTo>
                  <a:lnTo>
                    <a:pt x="6421" y="4455"/>
                  </a:lnTo>
                  <a:lnTo>
                    <a:pt x="6423" y="4462"/>
                  </a:lnTo>
                  <a:lnTo>
                    <a:pt x="6423" y="4470"/>
                  </a:lnTo>
                  <a:lnTo>
                    <a:pt x="6422" y="4485"/>
                  </a:lnTo>
                  <a:lnTo>
                    <a:pt x="6423" y="4502"/>
                  </a:lnTo>
                  <a:lnTo>
                    <a:pt x="6423" y="4509"/>
                  </a:lnTo>
                  <a:lnTo>
                    <a:pt x="6422" y="4516"/>
                  </a:lnTo>
                  <a:lnTo>
                    <a:pt x="6421" y="4522"/>
                  </a:lnTo>
                  <a:lnTo>
                    <a:pt x="6419" y="4527"/>
                  </a:lnTo>
                  <a:lnTo>
                    <a:pt x="6417" y="4529"/>
                  </a:lnTo>
                  <a:lnTo>
                    <a:pt x="6415" y="4531"/>
                  </a:lnTo>
                  <a:lnTo>
                    <a:pt x="6413" y="4531"/>
                  </a:lnTo>
                  <a:lnTo>
                    <a:pt x="6410" y="4531"/>
                  </a:lnTo>
                  <a:lnTo>
                    <a:pt x="6404" y="4529"/>
                  </a:lnTo>
                  <a:lnTo>
                    <a:pt x="6398" y="4527"/>
                  </a:lnTo>
                  <a:lnTo>
                    <a:pt x="6394" y="4524"/>
                  </a:lnTo>
                  <a:lnTo>
                    <a:pt x="6388" y="4521"/>
                  </a:lnTo>
                  <a:lnTo>
                    <a:pt x="6385" y="4520"/>
                  </a:lnTo>
                  <a:lnTo>
                    <a:pt x="6382" y="4521"/>
                  </a:lnTo>
                  <a:lnTo>
                    <a:pt x="6378" y="4522"/>
                  </a:lnTo>
                  <a:lnTo>
                    <a:pt x="6375" y="4525"/>
                  </a:lnTo>
                  <a:lnTo>
                    <a:pt x="6356" y="4538"/>
                  </a:lnTo>
                  <a:lnTo>
                    <a:pt x="6332" y="4552"/>
                  </a:lnTo>
                  <a:lnTo>
                    <a:pt x="6309" y="4566"/>
                  </a:lnTo>
                  <a:lnTo>
                    <a:pt x="6294" y="4576"/>
                  </a:lnTo>
                  <a:lnTo>
                    <a:pt x="6290" y="4578"/>
                  </a:lnTo>
                  <a:lnTo>
                    <a:pt x="6288" y="4579"/>
                  </a:lnTo>
                  <a:lnTo>
                    <a:pt x="6285" y="4579"/>
                  </a:lnTo>
                  <a:lnTo>
                    <a:pt x="6284" y="4577"/>
                  </a:lnTo>
                  <a:lnTo>
                    <a:pt x="6284" y="4571"/>
                  </a:lnTo>
                  <a:lnTo>
                    <a:pt x="6285" y="4558"/>
                  </a:lnTo>
                  <a:lnTo>
                    <a:pt x="6287" y="4547"/>
                  </a:lnTo>
                  <a:lnTo>
                    <a:pt x="6288" y="4538"/>
                  </a:lnTo>
                  <a:lnTo>
                    <a:pt x="6288" y="4533"/>
                  </a:lnTo>
                  <a:lnTo>
                    <a:pt x="6287" y="4529"/>
                  </a:lnTo>
                  <a:lnTo>
                    <a:pt x="6285" y="4528"/>
                  </a:lnTo>
                  <a:lnTo>
                    <a:pt x="6281" y="4526"/>
                  </a:lnTo>
                  <a:lnTo>
                    <a:pt x="6274" y="4522"/>
                  </a:lnTo>
                  <a:lnTo>
                    <a:pt x="6265" y="4519"/>
                  </a:lnTo>
                  <a:lnTo>
                    <a:pt x="6258" y="4515"/>
                  </a:lnTo>
                  <a:lnTo>
                    <a:pt x="6254" y="4512"/>
                  </a:lnTo>
                  <a:lnTo>
                    <a:pt x="6250" y="4508"/>
                  </a:lnTo>
                  <a:lnTo>
                    <a:pt x="6246" y="4503"/>
                  </a:lnTo>
                  <a:lnTo>
                    <a:pt x="6243" y="4497"/>
                  </a:lnTo>
                  <a:lnTo>
                    <a:pt x="6240" y="4493"/>
                  </a:lnTo>
                  <a:lnTo>
                    <a:pt x="6235" y="4494"/>
                  </a:lnTo>
                  <a:lnTo>
                    <a:pt x="6231" y="4496"/>
                  </a:lnTo>
                  <a:lnTo>
                    <a:pt x="6225" y="4496"/>
                  </a:lnTo>
                  <a:lnTo>
                    <a:pt x="6218" y="4496"/>
                  </a:lnTo>
                  <a:lnTo>
                    <a:pt x="6214" y="4495"/>
                  </a:lnTo>
                  <a:lnTo>
                    <a:pt x="6209" y="4494"/>
                  </a:lnTo>
                  <a:lnTo>
                    <a:pt x="6206" y="4491"/>
                  </a:lnTo>
                  <a:lnTo>
                    <a:pt x="6202" y="4488"/>
                  </a:lnTo>
                  <a:lnTo>
                    <a:pt x="6189" y="4472"/>
                  </a:lnTo>
                  <a:lnTo>
                    <a:pt x="6177" y="4459"/>
                  </a:lnTo>
                  <a:lnTo>
                    <a:pt x="6162" y="4451"/>
                  </a:lnTo>
                  <a:lnTo>
                    <a:pt x="6146" y="4444"/>
                  </a:lnTo>
                  <a:lnTo>
                    <a:pt x="6133" y="4432"/>
                  </a:lnTo>
                  <a:lnTo>
                    <a:pt x="6117" y="4415"/>
                  </a:lnTo>
                  <a:lnTo>
                    <a:pt x="6096" y="4398"/>
                  </a:lnTo>
                  <a:lnTo>
                    <a:pt x="6082" y="4384"/>
                  </a:lnTo>
                  <a:lnTo>
                    <a:pt x="6075" y="4374"/>
                  </a:lnTo>
                  <a:lnTo>
                    <a:pt x="6068" y="4365"/>
                  </a:lnTo>
                  <a:lnTo>
                    <a:pt x="6062" y="4368"/>
                  </a:lnTo>
                  <a:lnTo>
                    <a:pt x="6054" y="4373"/>
                  </a:lnTo>
                  <a:lnTo>
                    <a:pt x="6046" y="4375"/>
                  </a:lnTo>
                  <a:lnTo>
                    <a:pt x="6038" y="4374"/>
                  </a:lnTo>
                  <a:lnTo>
                    <a:pt x="6030" y="4373"/>
                  </a:lnTo>
                  <a:lnTo>
                    <a:pt x="6024" y="4369"/>
                  </a:lnTo>
                  <a:lnTo>
                    <a:pt x="6018" y="4365"/>
                  </a:lnTo>
                  <a:lnTo>
                    <a:pt x="6013" y="4359"/>
                  </a:lnTo>
                  <a:lnTo>
                    <a:pt x="6010" y="4354"/>
                  </a:lnTo>
                  <a:lnTo>
                    <a:pt x="6008" y="4346"/>
                  </a:lnTo>
                  <a:lnTo>
                    <a:pt x="6007" y="4339"/>
                  </a:lnTo>
                  <a:lnTo>
                    <a:pt x="6007" y="4332"/>
                  </a:lnTo>
                  <a:lnTo>
                    <a:pt x="6007" y="4330"/>
                  </a:lnTo>
                  <a:lnTo>
                    <a:pt x="6006" y="4327"/>
                  </a:lnTo>
                  <a:lnTo>
                    <a:pt x="6004" y="4326"/>
                  </a:lnTo>
                  <a:lnTo>
                    <a:pt x="6001" y="4324"/>
                  </a:lnTo>
                  <a:lnTo>
                    <a:pt x="5993" y="4323"/>
                  </a:lnTo>
                  <a:lnTo>
                    <a:pt x="5983" y="4323"/>
                  </a:lnTo>
                  <a:lnTo>
                    <a:pt x="5963" y="4325"/>
                  </a:lnTo>
                  <a:lnTo>
                    <a:pt x="5943" y="4327"/>
                  </a:lnTo>
                  <a:lnTo>
                    <a:pt x="5930" y="4329"/>
                  </a:lnTo>
                  <a:lnTo>
                    <a:pt x="5918" y="4331"/>
                  </a:lnTo>
                  <a:lnTo>
                    <a:pt x="5912" y="4329"/>
                  </a:lnTo>
                  <a:lnTo>
                    <a:pt x="5904" y="4324"/>
                  </a:lnTo>
                  <a:lnTo>
                    <a:pt x="5894" y="4318"/>
                  </a:lnTo>
                  <a:lnTo>
                    <a:pt x="5886" y="4310"/>
                  </a:lnTo>
                  <a:lnTo>
                    <a:pt x="5873" y="4296"/>
                  </a:lnTo>
                  <a:lnTo>
                    <a:pt x="5861" y="4285"/>
                  </a:lnTo>
                  <a:lnTo>
                    <a:pt x="5854" y="4280"/>
                  </a:lnTo>
                  <a:lnTo>
                    <a:pt x="5846" y="4277"/>
                  </a:lnTo>
                  <a:lnTo>
                    <a:pt x="5836" y="4275"/>
                  </a:lnTo>
                  <a:lnTo>
                    <a:pt x="5824" y="4276"/>
                  </a:lnTo>
                  <a:lnTo>
                    <a:pt x="5799" y="4281"/>
                  </a:lnTo>
                  <a:lnTo>
                    <a:pt x="5774" y="4288"/>
                  </a:lnTo>
                  <a:lnTo>
                    <a:pt x="5749" y="4295"/>
                  </a:lnTo>
                  <a:lnTo>
                    <a:pt x="5722" y="4302"/>
                  </a:lnTo>
                  <a:lnTo>
                    <a:pt x="5708" y="4305"/>
                  </a:lnTo>
                  <a:lnTo>
                    <a:pt x="5696" y="4310"/>
                  </a:lnTo>
                  <a:lnTo>
                    <a:pt x="5686" y="4314"/>
                  </a:lnTo>
                  <a:lnTo>
                    <a:pt x="5678" y="4319"/>
                  </a:lnTo>
                  <a:lnTo>
                    <a:pt x="5666" y="4331"/>
                  </a:lnTo>
                  <a:lnTo>
                    <a:pt x="5655" y="4344"/>
                  </a:lnTo>
                  <a:lnTo>
                    <a:pt x="5647" y="4357"/>
                  </a:lnTo>
                  <a:lnTo>
                    <a:pt x="5641" y="4371"/>
                  </a:lnTo>
                  <a:lnTo>
                    <a:pt x="5638" y="4379"/>
                  </a:lnTo>
                  <a:lnTo>
                    <a:pt x="5634" y="4386"/>
                  </a:lnTo>
                  <a:lnTo>
                    <a:pt x="5629" y="4392"/>
                  </a:lnTo>
                  <a:lnTo>
                    <a:pt x="5623" y="4396"/>
                  </a:lnTo>
                  <a:lnTo>
                    <a:pt x="5616" y="4400"/>
                  </a:lnTo>
                  <a:lnTo>
                    <a:pt x="5607" y="4403"/>
                  </a:lnTo>
                  <a:lnTo>
                    <a:pt x="5596" y="4407"/>
                  </a:lnTo>
                  <a:lnTo>
                    <a:pt x="5585" y="4411"/>
                  </a:lnTo>
                  <a:lnTo>
                    <a:pt x="5560" y="4418"/>
                  </a:lnTo>
                  <a:lnTo>
                    <a:pt x="5538" y="4425"/>
                  </a:lnTo>
                  <a:lnTo>
                    <a:pt x="5514" y="4434"/>
                  </a:lnTo>
                  <a:lnTo>
                    <a:pt x="5487" y="4444"/>
                  </a:lnTo>
                  <a:lnTo>
                    <a:pt x="5456" y="4455"/>
                  </a:lnTo>
                  <a:lnTo>
                    <a:pt x="5425" y="4466"/>
                  </a:lnTo>
                  <a:lnTo>
                    <a:pt x="5393" y="4478"/>
                  </a:lnTo>
                  <a:lnTo>
                    <a:pt x="5361" y="4488"/>
                  </a:lnTo>
                  <a:lnTo>
                    <a:pt x="5345" y="4491"/>
                  </a:lnTo>
                  <a:lnTo>
                    <a:pt x="5331" y="4495"/>
                  </a:lnTo>
                  <a:lnTo>
                    <a:pt x="5318" y="4497"/>
                  </a:lnTo>
                  <a:lnTo>
                    <a:pt x="5305" y="4499"/>
                  </a:lnTo>
                  <a:lnTo>
                    <a:pt x="5283" y="4499"/>
                  </a:lnTo>
                  <a:lnTo>
                    <a:pt x="5267" y="4497"/>
                  </a:lnTo>
                  <a:lnTo>
                    <a:pt x="5250" y="4495"/>
                  </a:lnTo>
                  <a:lnTo>
                    <a:pt x="5231" y="4496"/>
                  </a:lnTo>
                  <a:lnTo>
                    <a:pt x="5219" y="4499"/>
                  </a:lnTo>
                  <a:lnTo>
                    <a:pt x="5210" y="4503"/>
                  </a:lnTo>
                  <a:lnTo>
                    <a:pt x="5201" y="4508"/>
                  </a:lnTo>
                  <a:lnTo>
                    <a:pt x="5193" y="4515"/>
                  </a:lnTo>
                  <a:lnTo>
                    <a:pt x="5177" y="4529"/>
                  </a:lnTo>
                  <a:lnTo>
                    <a:pt x="5166" y="4543"/>
                  </a:lnTo>
                  <a:lnTo>
                    <a:pt x="5148" y="4558"/>
                  </a:lnTo>
                  <a:lnTo>
                    <a:pt x="5123" y="4578"/>
                  </a:lnTo>
                  <a:lnTo>
                    <a:pt x="5095" y="4600"/>
                  </a:lnTo>
                  <a:lnTo>
                    <a:pt x="5073" y="4617"/>
                  </a:lnTo>
                  <a:lnTo>
                    <a:pt x="5063" y="4626"/>
                  </a:lnTo>
                  <a:lnTo>
                    <a:pt x="5055" y="4635"/>
                  </a:lnTo>
                  <a:lnTo>
                    <a:pt x="5048" y="4646"/>
                  </a:lnTo>
                  <a:lnTo>
                    <a:pt x="5042" y="4657"/>
                  </a:lnTo>
                  <a:lnTo>
                    <a:pt x="5036" y="4669"/>
                  </a:lnTo>
                  <a:lnTo>
                    <a:pt x="5032" y="4679"/>
                  </a:lnTo>
                  <a:lnTo>
                    <a:pt x="5029" y="4690"/>
                  </a:lnTo>
                  <a:lnTo>
                    <a:pt x="5027" y="4701"/>
                  </a:lnTo>
                  <a:lnTo>
                    <a:pt x="5025" y="4705"/>
                  </a:lnTo>
                  <a:lnTo>
                    <a:pt x="5023" y="4708"/>
                  </a:lnTo>
                  <a:lnTo>
                    <a:pt x="5021" y="4710"/>
                  </a:lnTo>
                  <a:lnTo>
                    <a:pt x="5018" y="4711"/>
                  </a:lnTo>
                  <a:lnTo>
                    <a:pt x="5011" y="4712"/>
                  </a:lnTo>
                  <a:lnTo>
                    <a:pt x="5003" y="4711"/>
                  </a:lnTo>
                  <a:lnTo>
                    <a:pt x="4993" y="4709"/>
                  </a:lnTo>
                  <a:lnTo>
                    <a:pt x="4983" y="4707"/>
                  </a:lnTo>
                  <a:lnTo>
                    <a:pt x="4972" y="4705"/>
                  </a:lnTo>
                  <a:lnTo>
                    <a:pt x="4961" y="4708"/>
                  </a:lnTo>
                  <a:lnTo>
                    <a:pt x="4958" y="4709"/>
                  </a:lnTo>
                  <a:lnTo>
                    <a:pt x="4954" y="4711"/>
                  </a:lnTo>
                  <a:lnTo>
                    <a:pt x="4950" y="4715"/>
                  </a:lnTo>
                  <a:lnTo>
                    <a:pt x="4947" y="4718"/>
                  </a:lnTo>
                  <a:lnTo>
                    <a:pt x="4943" y="4722"/>
                  </a:lnTo>
                  <a:lnTo>
                    <a:pt x="4940" y="4726"/>
                  </a:lnTo>
                  <a:lnTo>
                    <a:pt x="4934" y="4728"/>
                  </a:lnTo>
                  <a:lnTo>
                    <a:pt x="4928" y="4730"/>
                  </a:lnTo>
                  <a:lnTo>
                    <a:pt x="4916" y="4732"/>
                  </a:lnTo>
                  <a:lnTo>
                    <a:pt x="4902" y="4733"/>
                  </a:lnTo>
                  <a:lnTo>
                    <a:pt x="4886" y="4733"/>
                  </a:lnTo>
                  <a:lnTo>
                    <a:pt x="4871" y="4732"/>
                  </a:lnTo>
                  <a:lnTo>
                    <a:pt x="4839" y="4730"/>
                  </a:lnTo>
                  <a:lnTo>
                    <a:pt x="4811" y="4729"/>
                  </a:lnTo>
                  <a:lnTo>
                    <a:pt x="4791" y="4729"/>
                  </a:lnTo>
                  <a:lnTo>
                    <a:pt x="4774" y="4728"/>
                  </a:lnTo>
                  <a:lnTo>
                    <a:pt x="4759" y="4728"/>
                  </a:lnTo>
                  <a:lnTo>
                    <a:pt x="4745" y="4727"/>
                  </a:lnTo>
                  <a:lnTo>
                    <a:pt x="4740" y="4726"/>
                  </a:lnTo>
                  <a:lnTo>
                    <a:pt x="4734" y="4723"/>
                  </a:lnTo>
                  <a:lnTo>
                    <a:pt x="4729" y="4721"/>
                  </a:lnTo>
                  <a:lnTo>
                    <a:pt x="4725" y="4718"/>
                  </a:lnTo>
                  <a:lnTo>
                    <a:pt x="4716" y="4712"/>
                  </a:lnTo>
                  <a:lnTo>
                    <a:pt x="4707" y="4707"/>
                  </a:lnTo>
                  <a:lnTo>
                    <a:pt x="4694" y="4703"/>
                  </a:lnTo>
                  <a:lnTo>
                    <a:pt x="4676" y="4702"/>
                  </a:lnTo>
                  <a:lnTo>
                    <a:pt x="4656" y="4701"/>
                  </a:lnTo>
                  <a:lnTo>
                    <a:pt x="4638" y="4698"/>
                  </a:lnTo>
                  <a:lnTo>
                    <a:pt x="4620" y="4691"/>
                  </a:lnTo>
                  <a:lnTo>
                    <a:pt x="4606" y="4684"/>
                  </a:lnTo>
                  <a:lnTo>
                    <a:pt x="4595" y="4677"/>
                  </a:lnTo>
                  <a:lnTo>
                    <a:pt x="4587" y="4671"/>
                  </a:lnTo>
                  <a:lnTo>
                    <a:pt x="4581" y="4667"/>
                  </a:lnTo>
                  <a:lnTo>
                    <a:pt x="4574" y="4664"/>
                  </a:lnTo>
                  <a:lnTo>
                    <a:pt x="4568" y="4663"/>
                  </a:lnTo>
                  <a:lnTo>
                    <a:pt x="4559" y="4660"/>
                  </a:lnTo>
                  <a:lnTo>
                    <a:pt x="4550" y="4660"/>
                  </a:lnTo>
                  <a:lnTo>
                    <a:pt x="4538" y="4660"/>
                  </a:lnTo>
                  <a:lnTo>
                    <a:pt x="4524" y="4663"/>
                  </a:lnTo>
                  <a:lnTo>
                    <a:pt x="4506" y="4664"/>
                  </a:lnTo>
                  <a:lnTo>
                    <a:pt x="4490" y="4666"/>
                  </a:lnTo>
                  <a:lnTo>
                    <a:pt x="4477" y="4669"/>
                  </a:lnTo>
                  <a:lnTo>
                    <a:pt x="4464" y="4670"/>
                  </a:lnTo>
                  <a:lnTo>
                    <a:pt x="4452" y="4670"/>
                  </a:lnTo>
                  <a:lnTo>
                    <a:pt x="4435" y="4670"/>
                  </a:lnTo>
                  <a:lnTo>
                    <a:pt x="4418" y="4669"/>
                  </a:lnTo>
                  <a:lnTo>
                    <a:pt x="4404" y="4666"/>
                  </a:lnTo>
                  <a:lnTo>
                    <a:pt x="4391" y="4665"/>
                  </a:lnTo>
                  <a:lnTo>
                    <a:pt x="4370" y="4664"/>
                  </a:lnTo>
                  <a:lnTo>
                    <a:pt x="4356" y="4663"/>
                  </a:lnTo>
                  <a:lnTo>
                    <a:pt x="4354" y="4660"/>
                  </a:lnTo>
                  <a:lnTo>
                    <a:pt x="4352" y="4657"/>
                  </a:lnTo>
                  <a:lnTo>
                    <a:pt x="4352" y="4654"/>
                  </a:lnTo>
                  <a:lnTo>
                    <a:pt x="4352" y="4651"/>
                  </a:lnTo>
                  <a:lnTo>
                    <a:pt x="4355" y="4641"/>
                  </a:lnTo>
                  <a:lnTo>
                    <a:pt x="4358" y="4632"/>
                  </a:lnTo>
                  <a:lnTo>
                    <a:pt x="4360" y="4622"/>
                  </a:lnTo>
                  <a:lnTo>
                    <a:pt x="4360" y="4614"/>
                  </a:lnTo>
                  <a:lnTo>
                    <a:pt x="4360" y="4606"/>
                  </a:lnTo>
                  <a:lnTo>
                    <a:pt x="4357" y="4600"/>
                  </a:lnTo>
                  <a:lnTo>
                    <a:pt x="4351" y="4587"/>
                  </a:lnTo>
                  <a:lnTo>
                    <a:pt x="4344" y="4572"/>
                  </a:lnTo>
                  <a:lnTo>
                    <a:pt x="4342" y="4564"/>
                  </a:lnTo>
                  <a:lnTo>
                    <a:pt x="4342" y="4556"/>
                  </a:lnTo>
                  <a:lnTo>
                    <a:pt x="4342" y="4546"/>
                  </a:lnTo>
                  <a:lnTo>
                    <a:pt x="4345" y="4537"/>
                  </a:lnTo>
                  <a:lnTo>
                    <a:pt x="4349" y="4527"/>
                  </a:lnTo>
                  <a:lnTo>
                    <a:pt x="4354" y="4518"/>
                  </a:lnTo>
                  <a:lnTo>
                    <a:pt x="4360" y="4509"/>
                  </a:lnTo>
                  <a:lnTo>
                    <a:pt x="4367" y="4501"/>
                  </a:lnTo>
                  <a:lnTo>
                    <a:pt x="4379" y="4489"/>
                  </a:lnTo>
                  <a:lnTo>
                    <a:pt x="4388" y="4480"/>
                  </a:lnTo>
                  <a:lnTo>
                    <a:pt x="4391" y="4475"/>
                  </a:lnTo>
                  <a:lnTo>
                    <a:pt x="4391" y="4470"/>
                  </a:lnTo>
                  <a:lnTo>
                    <a:pt x="4389" y="4465"/>
                  </a:lnTo>
                  <a:lnTo>
                    <a:pt x="4386" y="4458"/>
                  </a:lnTo>
                  <a:lnTo>
                    <a:pt x="4377" y="4439"/>
                  </a:lnTo>
                  <a:lnTo>
                    <a:pt x="4372" y="4420"/>
                  </a:lnTo>
                  <a:lnTo>
                    <a:pt x="4368" y="4411"/>
                  </a:lnTo>
                  <a:lnTo>
                    <a:pt x="4363" y="4402"/>
                  </a:lnTo>
                  <a:lnTo>
                    <a:pt x="4361" y="4399"/>
                  </a:lnTo>
                  <a:lnTo>
                    <a:pt x="4356" y="4396"/>
                  </a:lnTo>
                  <a:lnTo>
                    <a:pt x="4352" y="4394"/>
                  </a:lnTo>
                  <a:lnTo>
                    <a:pt x="4348" y="4393"/>
                  </a:lnTo>
                  <a:lnTo>
                    <a:pt x="4323" y="4387"/>
                  </a:lnTo>
                  <a:lnTo>
                    <a:pt x="4293" y="4380"/>
                  </a:lnTo>
                  <a:lnTo>
                    <a:pt x="4266" y="4371"/>
                  </a:lnTo>
                  <a:lnTo>
                    <a:pt x="4243" y="4364"/>
                  </a:lnTo>
                  <a:lnTo>
                    <a:pt x="4240" y="4362"/>
                  </a:lnTo>
                  <a:lnTo>
                    <a:pt x="4237" y="4359"/>
                  </a:lnTo>
                  <a:lnTo>
                    <a:pt x="4234" y="4357"/>
                  </a:lnTo>
                  <a:lnTo>
                    <a:pt x="4231" y="4354"/>
                  </a:lnTo>
                  <a:lnTo>
                    <a:pt x="4229" y="4346"/>
                  </a:lnTo>
                  <a:lnTo>
                    <a:pt x="4226" y="4337"/>
                  </a:lnTo>
                  <a:lnTo>
                    <a:pt x="4226" y="4327"/>
                  </a:lnTo>
                  <a:lnTo>
                    <a:pt x="4228" y="4317"/>
                  </a:lnTo>
                  <a:lnTo>
                    <a:pt x="4230" y="4304"/>
                  </a:lnTo>
                  <a:lnTo>
                    <a:pt x="4234" y="4289"/>
                  </a:lnTo>
                  <a:lnTo>
                    <a:pt x="4237" y="4276"/>
                  </a:lnTo>
                  <a:lnTo>
                    <a:pt x="4242" y="4262"/>
                  </a:lnTo>
                  <a:lnTo>
                    <a:pt x="4244" y="4255"/>
                  </a:lnTo>
                  <a:lnTo>
                    <a:pt x="4245" y="4248"/>
                  </a:lnTo>
                  <a:lnTo>
                    <a:pt x="4245" y="4242"/>
                  </a:lnTo>
                  <a:lnTo>
                    <a:pt x="4244" y="4235"/>
                  </a:lnTo>
                  <a:lnTo>
                    <a:pt x="4234" y="4225"/>
                  </a:lnTo>
                  <a:lnTo>
                    <a:pt x="4225" y="4216"/>
                  </a:lnTo>
                  <a:lnTo>
                    <a:pt x="4226" y="4212"/>
                  </a:lnTo>
                  <a:lnTo>
                    <a:pt x="4229" y="4210"/>
                  </a:lnTo>
                  <a:lnTo>
                    <a:pt x="4232" y="4209"/>
                  </a:lnTo>
                  <a:lnTo>
                    <a:pt x="4237" y="4206"/>
                  </a:lnTo>
                  <a:lnTo>
                    <a:pt x="4241" y="4204"/>
                  </a:lnTo>
                  <a:lnTo>
                    <a:pt x="4244" y="4201"/>
                  </a:lnTo>
                  <a:lnTo>
                    <a:pt x="4245" y="4199"/>
                  </a:lnTo>
                  <a:lnTo>
                    <a:pt x="4244" y="4194"/>
                  </a:lnTo>
                  <a:lnTo>
                    <a:pt x="4242" y="4190"/>
                  </a:lnTo>
                  <a:lnTo>
                    <a:pt x="4238" y="4186"/>
                  </a:lnTo>
                  <a:lnTo>
                    <a:pt x="4234" y="4184"/>
                  </a:lnTo>
                  <a:lnTo>
                    <a:pt x="4229" y="4180"/>
                  </a:lnTo>
                  <a:lnTo>
                    <a:pt x="4219" y="4175"/>
                  </a:lnTo>
                  <a:lnTo>
                    <a:pt x="4211" y="4171"/>
                  </a:lnTo>
                  <a:lnTo>
                    <a:pt x="4202" y="4160"/>
                  </a:lnTo>
                  <a:lnTo>
                    <a:pt x="4194" y="4151"/>
                  </a:lnTo>
                  <a:lnTo>
                    <a:pt x="4188" y="4143"/>
                  </a:lnTo>
                  <a:lnTo>
                    <a:pt x="4185" y="4136"/>
                  </a:lnTo>
                  <a:lnTo>
                    <a:pt x="4179" y="4124"/>
                  </a:lnTo>
                  <a:lnTo>
                    <a:pt x="4172" y="4115"/>
                  </a:lnTo>
                  <a:lnTo>
                    <a:pt x="4167" y="4111"/>
                  </a:lnTo>
                  <a:lnTo>
                    <a:pt x="4163" y="4109"/>
                  </a:lnTo>
                  <a:lnTo>
                    <a:pt x="4159" y="4106"/>
                  </a:lnTo>
                  <a:lnTo>
                    <a:pt x="4155" y="4106"/>
                  </a:lnTo>
                  <a:lnTo>
                    <a:pt x="4152" y="4106"/>
                  </a:lnTo>
                  <a:lnTo>
                    <a:pt x="4147" y="4109"/>
                  </a:lnTo>
                  <a:lnTo>
                    <a:pt x="4143" y="4112"/>
                  </a:lnTo>
                  <a:lnTo>
                    <a:pt x="4139" y="4116"/>
                  </a:lnTo>
                  <a:lnTo>
                    <a:pt x="4135" y="4119"/>
                  </a:lnTo>
                  <a:lnTo>
                    <a:pt x="4130" y="4123"/>
                  </a:lnTo>
                  <a:lnTo>
                    <a:pt x="4127" y="4124"/>
                  </a:lnTo>
                  <a:lnTo>
                    <a:pt x="4121" y="4125"/>
                  </a:lnTo>
                  <a:lnTo>
                    <a:pt x="4116" y="4127"/>
                  </a:lnTo>
                  <a:lnTo>
                    <a:pt x="4110" y="4127"/>
                  </a:lnTo>
                  <a:lnTo>
                    <a:pt x="4104" y="4125"/>
                  </a:lnTo>
                  <a:lnTo>
                    <a:pt x="4098" y="4124"/>
                  </a:lnTo>
                  <a:lnTo>
                    <a:pt x="4091" y="4122"/>
                  </a:lnTo>
                  <a:lnTo>
                    <a:pt x="4087" y="4121"/>
                  </a:lnTo>
                  <a:lnTo>
                    <a:pt x="4086" y="4122"/>
                  </a:lnTo>
                  <a:lnTo>
                    <a:pt x="4085" y="4128"/>
                  </a:lnTo>
                  <a:lnTo>
                    <a:pt x="4083" y="4135"/>
                  </a:lnTo>
                  <a:lnTo>
                    <a:pt x="4079" y="4141"/>
                  </a:lnTo>
                  <a:lnTo>
                    <a:pt x="4077" y="4143"/>
                  </a:lnTo>
                  <a:lnTo>
                    <a:pt x="4073" y="4148"/>
                  </a:lnTo>
                  <a:lnTo>
                    <a:pt x="4071" y="4149"/>
                  </a:lnTo>
                  <a:lnTo>
                    <a:pt x="4068" y="4149"/>
                  </a:lnTo>
                  <a:lnTo>
                    <a:pt x="4066" y="4149"/>
                  </a:lnTo>
                  <a:lnTo>
                    <a:pt x="4062" y="4148"/>
                  </a:lnTo>
                  <a:lnTo>
                    <a:pt x="4055" y="4143"/>
                  </a:lnTo>
                  <a:lnTo>
                    <a:pt x="4047" y="4137"/>
                  </a:lnTo>
                  <a:lnTo>
                    <a:pt x="4037" y="4131"/>
                  </a:lnTo>
                  <a:lnTo>
                    <a:pt x="4027" y="4127"/>
                  </a:lnTo>
                  <a:lnTo>
                    <a:pt x="4010" y="4117"/>
                  </a:lnTo>
                  <a:lnTo>
                    <a:pt x="3992" y="4106"/>
                  </a:lnTo>
                  <a:lnTo>
                    <a:pt x="3984" y="4100"/>
                  </a:lnTo>
                  <a:lnTo>
                    <a:pt x="3976" y="4093"/>
                  </a:lnTo>
                  <a:lnTo>
                    <a:pt x="3969" y="4087"/>
                  </a:lnTo>
                  <a:lnTo>
                    <a:pt x="3963" y="4079"/>
                  </a:lnTo>
                  <a:lnTo>
                    <a:pt x="3952" y="4065"/>
                  </a:lnTo>
                  <a:lnTo>
                    <a:pt x="3941" y="4052"/>
                  </a:lnTo>
                  <a:lnTo>
                    <a:pt x="3936" y="4048"/>
                  </a:lnTo>
                  <a:lnTo>
                    <a:pt x="3929" y="4045"/>
                  </a:lnTo>
                  <a:lnTo>
                    <a:pt x="3923" y="4042"/>
                  </a:lnTo>
                  <a:lnTo>
                    <a:pt x="3915" y="4041"/>
                  </a:lnTo>
                  <a:lnTo>
                    <a:pt x="3900" y="4042"/>
                  </a:lnTo>
                  <a:lnTo>
                    <a:pt x="3886" y="4041"/>
                  </a:lnTo>
                  <a:lnTo>
                    <a:pt x="3879" y="4040"/>
                  </a:lnTo>
                  <a:lnTo>
                    <a:pt x="3871" y="4036"/>
                  </a:lnTo>
                  <a:lnTo>
                    <a:pt x="3862" y="4033"/>
                  </a:lnTo>
                  <a:lnTo>
                    <a:pt x="3851" y="4027"/>
                  </a:lnTo>
                  <a:lnTo>
                    <a:pt x="3829" y="4014"/>
                  </a:lnTo>
                  <a:lnTo>
                    <a:pt x="3813" y="4003"/>
                  </a:lnTo>
                  <a:lnTo>
                    <a:pt x="3797" y="3991"/>
                  </a:lnTo>
                  <a:lnTo>
                    <a:pt x="3782" y="3978"/>
                  </a:lnTo>
                  <a:lnTo>
                    <a:pt x="3778" y="3976"/>
                  </a:lnTo>
                  <a:lnTo>
                    <a:pt x="3774" y="3973"/>
                  </a:lnTo>
                  <a:lnTo>
                    <a:pt x="3770" y="3972"/>
                  </a:lnTo>
                  <a:lnTo>
                    <a:pt x="3765" y="3971"/>
                  </a:lnTo>
                  <a:lnTo>
                    <a:pt x="3757" y="3970"/>
                  </a:lnTo>
                  <a:lnTo>
                    <a:pt x="3751" y="3967"/>
                  </a:lnTo>
                  <a:lnTo>
                    <a:pt x="3744" y="3960"/>
                  </a:lnTo>
                  <a:lnTo>
                    <a:pt x="3739" y="3953"/>
                  </a:lnTo>
                  <a:lnTo>
                    <a:pt x="3734" y="3951"/>
                  </a:lnTo>
                  <a:lnTo>
                    <a:pt x="3730" y="3949"/>
                  </a:lnTo>
                  <a:lnTo>
                    <a:pt x="3727" y="3949"/>
                  </a:lnTo>
                  <a:lnTo>
                    <a:pt x="3725" y="3951"/>
                  </a:lnTo>
                  <a:lnTo>
                    <a:pt x="3724" y="3953"/>
                  </a:lnTo>
                  <a:lnTo>
                    <a:pt x="3722" y="3957"/>
                  </a:lnTo>
                  <a:lnTo>
                    <a:pt x="3721" y="3960"/>
                  </a:lnTo>
                  <a:lnTo>
                    <a:pt x="3719" y="3962"/>
                  </a:lnTo>
                  <a:lnTo>
                    <a:pt x="3717" y="3964"/>
                  </a:lnTo>
                  <a:lnTo>
                    <a:pt x="3713" y="3964"/>
                  </a:lnTo>
                  <a:lnTo>
                    <a:pt x="3705" y="3961"/>
                  </a:lnTo>
                  <a:lnTo>
                    <a:pt x="3694" y="3959"/>
                  </a:lnTo>
                  <a:lnTo>
                    <a:pt x="3688" y="3957"/>
                  </a:lnTo>
                  <a:lnTo>
                    <a:pt x="3682" y="3952"/>
                  </a:lnTo>
                  <a:lnTo>
                    <a:pt x="3676" y="3947"/>
                  </a:lnTo>
                  <a:lnTo>
                    <a:pt x="3670" y="3942"/>
                  </a:lnTo>
                  <a:lnTo>
                    <a:pt x="3659" y="3932"/>
                  </a:lnTo>
                  <a:lnTo>
                    <a:pt x="3650" y="3926"/>
                  </a:lnTo>
                  <a:lnTo>
                    <a:pt x="3643" y="3924"/>
                  </a:lnTo>
                  <a:lnTo>
                    <a:pt x="3637" y="3922"/>
                  </a:lnTo>
                  <a:lnTo>
                    <a:pt x="3634" y="3921"/>
                  </a:lnTo>
                  <a:lnTo>
                    <a:pt x="3632" y="3919"/>
                  </a:lnTo>
                  <a:lnTo>
                    <a:pt x="3631" y="3915"/>
                  </a:lnTo>
                  <a:lnTo>
                    <a:pt x="3629" y="3910"/>
                  </a:lnTo>
                  <a:lnTo>
                    <a:pt x="3626" y="3905"/>
                  </a:lnTo>
                  <a:lnTo>
                    <a:pt x="3623" y="3902"/>
                  </a:lnTo>
                  <a:lnTo>
                    <a:pt x="3618" y="3900"/>
                  </a:lnTo>
                  <a:lnTo>
                    <a:pt x="3612" y="3900"/>
                  </a:lnTo>
                  <a:lnTo>
                    <a:pt x="3606" y="3900"/>
                  </a:lnTo>
                  <a:lnTo>
                    <a:pt x="3601" y="3901"/>
                  </a:lnTo>
                  <a:lnTo>
                    <a:pt x="3595" y="3904"/>
                  </a:lnTo>
                  <a:lnTo>
                    <a:pt x="3592" y="3908"/>
                  </a:lnTo>
                  <a:lnTo>
                    <a:pt x="3587" y="3915"/>
                  </a:lnTo>
                  <a:lnTo>
                    <a:pt x="3582" y="3919"/>
                  </a:lnTo>
                  <a:lnTo>
                    <a:pt x="3576" y="3920"/>
                  </a:lnTo>
                  <a:lnTo>
                    <a:pt x="3564" y="3919"/>
                  </a:lnTo>
                  <a:lnTo>
                    <a:pt x="3551" y="3917"/>
                  </a:lnTo>
                  <a:lnTo>
                    <a:pt x="3538" y="3916"/>
                  </a:lnTo>
                  <a:lnTo>
                    <a:pt x="3527" y="3919"/>
                  </a:lnTo>
                  <a:lnTo>
                    <a:pt x="3517" y="3923"/>
                  </a:lnTo>
                  <a:lnTo>
                    <a:pt x="3507" y="3928"/>
                  </a:lnTo>
                  <a:lnTo>
                    <a:pt x="3498" y="3934"/>
                  </a:lnTo>
                  <a:lnTo>
                    <a:pt x="3484" y="3946"/>
                  </a:lnTo>
                  <a:lnTo>
                    <a:pt x="3468" y="3960"/>
                  </a:lnTo>
                  <a:lnTo>
                    <a:pt x="3455" y="3973"/>
                  </a:lnTo>
                  <a:lnTo>
                    <a:pt x="3444" y="3985"/>
                  </a:lnTo>
                  <a:lnTo>
                    <a:pt x="3434" y="3995"/>
                  </a:lnTo>
                  <a:lnTo>
                    <a:pt x="3417" y="4008"/>
                  </a:lnTo>
                  <a:lnTo>
                    <a:pt x="3398" y="4021"/>
                  </a:lnTo>
                  <a:lnTo>
                    <a:pt x="3379" y="4034"/>
                  </a:lnTo>
                  <a:lnTo>
                    <a:pt x="3365" y="4045"/>
                  </a:lnTo>
                  <a:lnTo>
                    <a:pt x="3350" y="4056"/>
                  </a:lnTo>
                  <a:lnTo>
                    <a:pt x="3334" y="4075"/>
                  </a:lnTo>
                  <a:lnTo>
                    <a:pt x="3323" y="4090"/>
                  </a:lnTo>
                  <a:lnTo>
                    <a:pt x="3317" y="4096"/>
                  </a:lnTo>
                  <a:lnTo>
                    <a:pt x="3315" y="4102"/>
                  </a:lnTo>
                  <a:lnTo>
                    <a:pt x="3315" y="4108"/>
                  </a:lnTo>
                  <a:lnTo>
                    <a:pt x="3316" y="4113"/>
                  </a:lnTo>
                  <a:lnTo>
                    <a:pt x="3316" y="4119"/>
                  </a:lnTo>
                  <a:lnTo>
                    <a:pt x="3315" y="4125"/>
                  </a:lnTo>
                  <a:lnTo>
                    <a:pt x="3311" y="4132"/>
                  </a:lnTo>
                  <a:lnTo>
                    <a:pt x="3302" y="4140"/>
                  </a:lnTo>
                  <a:lnTo>
                    <a:pt x="3297" y="4143"/>
                  </a:lnTo>
                  <a:lnTo>
                    <a:pt x="3292" y="4148"/>
                  </a:lnTo>
                  <a:lnTo>
                    <a:pt x="3290" y="4153"/>
                  </a:lnTo>
                  <a:lnTo>
                    <a:pt x="3287" y="4157"/>
                  </a:lnTo>
                  <a:lnTo>
                    <a:pt x="3286" y="4162"/>
                  </a:lnTo>
                  <a:lnTo>
                    <a:pt x="3285" y="4168"/>
                  </a:lnTo>
                  <a:lnTo>
                    <a:pt x="3286" y="4175"/>
                  </a:lnTo>
                  <a:lnTo>
                    <a:pt x="3287" y="4182"/>
                  </a:lnTo>
                  <a:lnTo>
                    <a:pt x="3292" y="4197"/>
                  </a:lnTo>
                  <a:lnTo>
                    <a:pt x="3296" y="4210"/>
                  </a:lnTo>
                  <a:lnTo>
                    <a:pt x="3296" y="4214"/>
                  </a:lnTo>
                  <a:lnTo>
                    <a:pt x="3296" y="4219"/>
                  </a:lnTo>
                  <a:lnTo>
                    <a:pt x="3294" y="4224"/>
                  </a:lnTo>
                  <a:lnTo>
                    <a:pt x="3292" y="4228"/>
                  </a:lnTo>
                  <a:lnTo>
                    <a:pt x="3289" y="4231"/>
                  </a:lnTo>
                  <a:lnTo>
                    <a:pt x="3285" y="4233"/>
                  </a:lnTo>
                  <a:lnTo>
                    <a:pt x="3279" y="4236"/>
                  </a:lnTo>
                  <a:lnTo>
                    <a:pt x="3274" y="4238"/>
                  </a:lnTo>
                  <a:lnTo>
                    <a:pt x="3261" y="4244"/>
                  </a:lnTo>
                  <a:lnTo>
                    <a:pt x="3248" y="4251"/>
                  </a:lnTo>
                  <a:lnTo>
                    <a:pt x="3241" y="4254"/>
                  </a:lnTo>
                  <a:lnTo>
                    <a:pt x="3234" y="4255"/>
                  </a:lnTo>
                  <a:lnTo>
                    <a:pt x="3227" y="4254"/>
                  </a:lnTo>
                  <a:lnTo>
                    <a:pt x="3221" y="4251"/>
                  </a:lnTo>
                  <a:lnTo>
                    <a:pt x="3214" y="4249"/>
                  </a:lnTo>
                  <a:lnTo>
                    <a:pt x="3209" y="4244"/>
                  </a:lnTo>
                  <a:lnTo>
                    <a:pt x="3204" y="4238"/>
                  </a:lnTo>
                  <a:lnTo>
                    <a:pt x="3201" y="4233"/>
                  </a:lnTo>
                  <a:lnTo>
                    <a:pt x="3195" y="4218"/>
                  </a:lnTo>
                  <a:lnTo>
                    <a:pt x="3185" y="4199"/>
                  </a:lnTo>
                  <a:lnTo>
                    <a:pt x="3177" y="4180"/>
                  </a:lnTo>
                  <a:lnTo>
                    <a:pt x="3170" y="4163"/>
                  </a:lnTo>
                  <a:lnTo>
                    <a:pt x="3166" y="4157"/>
                  </a:lnTo>
                  <a:lnTo>
                    <a:pt x="3164" y="4149"/>
                  </a:lnTo>
                  <a:lnTo>
                    <a:pt x="3163" y="4140"/>
                  </a:lnTo>
                  <a:lnTo>
                    <a:pt x="3161" y="4130"/>
                  </a:lnTo>
                  <a:lnTo>
                    <a:pt x="3163" y="4121"/>
                  </a:lnTo>
                  <a:lnTo>
                    <a:pt x="3166" y="4110"/>
                  </a:lnTo>
                  <a:lnTo>
                    <a:pt x="3168" y="4105"/>
                  </a:lnTo>
                  <a:lnTo>
                    <a:pt x="3172" y="4099"/>
                  </a:lnTo>
                  <a:lnTo>
                    <a:pt x="3176" y="4094"/>
                  </a:lnTo>
                  <a:lnTo>
                    <a:pt x="3180" y="4088"/>
                  </a:lnTo>
                  <a:lnTo>
                    <a:pt x="3190" y="4078"/>
                  </a:lnTo>
                  <a:lnTo>
                    <a:pt x="3198" y="4067"/>
                  </a:lnTo>
                  <a:lnTo>
                    <a:pt x="3207" y="4055"/>
                  </a:lnTo>
                  <a:lnTo>
                    <a:pt x="3212" y="4043"/>
                  </a:lnTo>
                  <a:lnTo>
                    <a:pt x="3217" y="4033"/>
                  </a:lnTo>
                  <a:lnTo>
                    <a:pt x="3222" y="4022"/>
                  </a:lnTo>
                  <a:lnTo>
                    <a:pt x="3224" y="4011"/>
                  </a:lnTo>
                  <a:lnTo>
                    <a:pt x="3227" y="4002"/>
                  </a:lnTo>
                  <a:lnTo>
                    <a:pt x="3228" y="3992"/>
                  </a:lnTo>
                  <a:lnTo>
                    <a:pt x="3228" y="3983"/>
                  </a:lnTo>
                  <a:lnTo>
                    <a:pt x="3227" y="3973"/>
                  </a:lnTo>
                  <a:lnTo>
                    <a:pt x="3226" y="3962"/>
                  </a:lnTo>
                  <a:lnTo>
                    <a:pt x="3223" y="3942"/>
                  </a:lnTo>
                  <a:lnTo>
                    <a:pt x="3220" y="3921"/>
                  </a:lnTo>
                  <a:lnTo>
                    <a:pt x="3222" y="3913"/>
                  </a:lnTo>
                  <a:lnTo>
                    <a:pt x="3221" y="3905"/>
                  </a:lnTo>
                  <a:lnTo>
                    <a:pt x="3207" y="3894"/>
                  </a:lnTo>
                  <a:lnTo>
                    <a:pt x="3195" y="3884"/>
                  </a:lnTo>
                  <a:lnTo>
                    <a:pt x="3185" y="3878"/>
                  </a:lnTo>
                  <a:lnTo>
                    <a:pt x="3177" y="3873"/>
                  </a:lnTo>
                  <a:lnTo>
                    <a:pt x="3172" y="3869"/>
                  </a:lnTo>
                  <a:lnTo>
                    <a:pt x="3167" y="3864"/>
                  </a:lnTo>
                  <a:lnTo>
                    <a:pt x="3159" y="3863"/>
                  </a:lnTo>
                  <a:lnTo>
                    <a:pt x="3152" y="3864"/>
                  </a:lnTo>
                  <a:lnTo>
                    <a:pt x="3145" y="3867"/>
                  </a:lnTo>
                  <a:lnTo>
                    <a:pt x="3140" y="3872"/>
                  </a:lnTo>
                  <a:lnTo>
                    <a:pt x="3134" y="3879"/>
                  </a:lnTo>
                  <a:lnTo>
                    <a:pt x="3130" y="3883"/>
                  </a:lnTo>
                  <a:lnTo>
                    <a:pt x="3126" y="3885"/>
                  </a:lnTo>
                  <a:lnTo>
                    <a:pt x="3116" y="3886"/>
                  </a:lnTo>
                  <a:lnTo>
                    <a:pt x="3109" y="3885"/>
                  </a:lnTo>
                  <a:lnTo>
                    <a:pt x="3103" y="3885"/>
                  </a:lnTo>
                  <a:lnTo>
                    <a:pt x="3085" y="3891"/>
                  </a:lnTo>
                  <a:lnTo>
                    <a:pt x="3071" y="3898"/>
                  </a:lnTo>
                  <a:lnTo>
                    <a:pt x="3065" y="3900"/>
                  </a:lnTo>
                  <a:lnTo>
                    <a:pt x="3057" y="3902"/>
                  </a:lnTo>
                  <a:lnTo>
                    <a:pt x="3047" y="3905"/>
                  </a:lnTo>
                  <a:lnTo>
                    <a:pt x="3035" y="3911"/>
                  </a:lnTo>
                  <a:lnTo>
                    <a:pt x="3029" y="3915"/>
                  </a:lnTo>
                  <a:lnTo>
                    <a:pt x="3022" y="3917"/>
                  </a:lnTo>
                  <a:lnTo>
                    <a:pt x="3015" y="3917"/>
                  </a:lnTo>
                  <a:lnTo>
                    <a:pt x="3008" y="3917"/>
                  </a:lnTo>
                  <a:lnTo>
                    <a:pt x="2995" y="3915"/>
                  </a:lnTo>
                  <a:lnTo>
                    <a:pt x="2984" y="3911"/>
                  </a:lnTo>
                  <a:lnTo>
                    <a:pt x="2981" y="3910"/>
                  </a:lnTo>
                  <a:lnTo>
                    <a:pt x="2977" y="3910"/>
                  </a:lnTo>
                  <a:lnTo>
                    <a:pt x="2975" y="3910"/>
                  </a:lnTo>
                  <a:lnTo>
                    <a:pt x="2972" y="3911"/>
                  </a:lnTo>
                  <a:lnTo>
                    <a:pt x="2968" y="3915"/>
                  </a:lnTo>
                  <a:lnTo>
                    <a:pt x="2963" y="3919"/>
                  </a:lnTo>
                  <a:lnTo>
                    <a:pt x="2960" y="3920"/>
                  </a:lnTo>
                  <a:lnTo>
                    <a:pt x="2957" y="3920"/>
                  </a:lnTo>
                  <a:lnTo>
                    <a:pt x="2955" y="3920"/>
                  </a:lnTo>
                  <a:lnTo>
                    <a:pt x="2951" y="3919"/>
                  </a:lnTo>
                  <a:lnTo>
                    <a:pt x="2944" y="3915"/>
                  </a:lnTo>
                  <a:lnTo>
                    <a:pt x="2938" y="3913"/>
                  </a:lnTo>
                  <a:lnTo>
                    <a:pt x="2922" y="3909"/>
                  </a:lnTo>
                  <a:lnTo>
                    <a:pt x="2907" y="3907"/>
                  </a:lnTo>
                  <a:lnTo>
                    <a:pt x="2897" y="3903"/>
                  </a:lnTo>
                  <a:lnTo>
                    <a:pt x="2884" y="3898"/>
                  </a:lnTo>
                  <a:lnTo>
                    <a:pt x="2877" y="3895"/>
                  </a:lnTo>
                  <a:lnTo>
                    <a:pt x="2872" y="3891"/>
                  </a:lnTo>
                  <a:lnTo>
                    <a:pt x="2868" y="3886"/>
                  </a:lnTo>
                  <a:lnTo>
                    <a:pt x="2867" y="3880"/>
                  </a:lnTo>
                  <a:lnTo>
                    <a:pt x="2864" y="3876"/>
                  </a:lnTo>
                  <a:lnTo>
                    <a:pt x="2862" y="3873"/>
                  </a:lnTo>
                  <a:lnTo>
                    <a:pt x="2858" y="3873"/>
                  </a:lnTo>
                  <a:lnTo>
                    <a:pt x="2855" y="3875"/>
                  </a:lnTo>
                  <a:lnTo>
                    <a:pt x="2845" y="3880"/>
                  </a:lnTo>
                  <a:lnTo>
                    <a:pt x="2838" y="3888"/>
                  </a:lnTo>
                  <a:lnTo>
                    <a:pt x="2823" y="3903"/>
                  </a:lnTo>
                  <a:lnTo>
                    <a:pt x="2808" y="3917"/>
                  </a:lnTo>
                  <a:lnTo>
                    <a:pt x="2806" y="3920"/>
                  </a:lnTo>
                  <a:lnTo>
                    <a:pt x="2802" y="3921"/>
                  </a:lnTo>
                  <a:lnTo>
                    <a:pt x="2799" y="3921"/>
                  </a:lnTo>
                  <a:lnTo>
                    <a:pt x="2794" y="3921"/>
                  </a:lnTo>
                  <a:lnTo>
                    <a:pt x="2786" y="3916"/>
                  </a:lnTo>
                  <a:lnTo>
                    <a:pt x="2776" y="3909"/>
                  </a:lnTo>
                  <a:lnTo>
                    <a:pt x="2758" y="3895"/>
                  </a:lnTo>
                  <a:lnTo>
                    <a:pt x="2742" y="3885"/>
                  </a:lnTo>
                  <a:lnTo>
                    <a:pt x="2738" y="3884"/>
                  </a:lnTo>
                  <a:lnTo>
                    <a:pt x="2735" y="3884"/>
                  </a:lnTo>
                  <a:lnTo>
                    <a:pt x="2732" y="3884"/>
                  </a:lnTo>
                  <a:lnTo>
                    <a:pt x="2729" y="3885"/>
                  </a:lnTo>
                  <a:lnTo>
                    <a:pt x="2722" y="3889"/>
                  </a:lnTo>
                  <a:lnTo>
                    <a:pt x="2714" y="3895"/>
                  </a:lnTo>
                  <a:lnTo>
                    <a:pt x="2711" y="3897"/>
                  </a:lnTo>
                  <a:lnTo>
                    <a:pt x="2707" y="3898"/>
                  </a:lnTo>
                  <a:lnTo>
                    <a:pt x="2704" y="3900"/>
                  </a:lnTo>
                  <a:lnTo>
                    <a:pt x="2700" y="3898"/>
                  </a:lnTo>
                  <a:lnTo>
                    <a:pt x="2694" y="3896"/>
                  </a:lnTo>
                  <a:lnTo>
                    <a:pt x="2692" y="3892"/>
                  </a:lnTo>
                  <a:lnTo>
                    <a:pt x="2692" y="3889"/>
                  </a:lnTo>
                  <a:lnTo>
                    <a:pt x="2689" y="3885"/>
                  </a:lnTo>
                  <a:lnTo>
                    <a:pt x="2687" y="3883"/>
                  </a:lnTo>
                  <a:lnTo>
                    <a:pt x="2683" y="3882"/>
                  </a:lnTo>
                  <a:lnTo>
                    <a:pt x="2676" y="3879"/>
                  </a:lnTo>
                  <a:lnTo>
                    <a:pt x="2668" y="3878"/>
                  </a:lnTo>
                  <a:lnTo>
                    <a:pt x="2649" y="3875"/>
                  </a:lnTo>
                  <a:lnTo>
                    <a:pt x="2636" y="3872"/>
                  </a:lnTo>
                  <a:lnTo>
                    <a:pt x="2623" y="3870"/>
                  </a:lnTo>
                  <a:lnTo>
                    <a:pt x="2611" y="3869"/>
                  </a:lnTo>
                  <a:lnTo>
                    <a:pt x="2605" y="3869"/>
                  </a:lnTo>
                  <a:lnTo>
                    <a:pt x="2600" y="3866"/>
                  </a:lnTo>
                  <a:lnTo>
                    <a:pt x="2594" y="3863"/>
                  </a:lnTo>
                  <a:lnTo>
                    <a:pt x="2591" y="3858"/>
                  </a:lnTo>
                  <a:lnTo>
                    <a:pt x="2582" y="3846"/>
                  </a:lnTo>
                  <a:lnTo>
                    <a:pt x="2574" y="3828"/>
                  </a:lnTo>
                  <a:lnTo>
                    <a:pt x="2569" y="3819"/>
                  </a:lnTo>
                  <a:lnTo>
                    <a:pt x="2563" y="3812"/>
                  </a:lnTo>
                  <a:lnTo>
                    <a:pt x="2557" y="3807"/>
                  </a:lnTo>
                  <a:lnTo>
                    <a:pt x="2552" y="3802"/>
                  </a:lnTo>
                  <a:lnTo>
                    <a:pt x="2540" y="3797"/>
                  </a:lnTo>
                  <a:lnTo>
                    <a:pt x="2529" y="3794"/>
                  </a:lnTo>
                  <a:lnTo>
                    <a:pt x="2524" y="3791"/>
                  </a:lnTo>
                  <a:lnTo>
                    <a:pt x="2522" y="3790"/>
                  </a:lnTo>
                  <a:lnTo>
                    <a:pt x="2521" y="3788"/>
                  </a:lnTo>
                  <a:lnTo>
                    <a:pt x="2519" y="3784"/>
                  </a:lnTo>
                  <a:lnTo>
                    <a:pt x="2519" y="3777"/>
                  </a:lnTo>
                  <a:lnTo>
                    <a:pt x="2516" y="3769"/>
                  </a:lnTo>
                  <a:lnTo>
                    <a:pt x="2512" y="3764"/>
                  </a:lnTo>
                  <a:lnTo>
                    <a:pt x="2509" y="3760"/>
                  </a:lnTo>
                  <a:lnTo>
                    <a:pt x="2505" y="3758"/>
                  </a:lnTo>
                  <a:lnTo>
                    <a:pt x="2500" y="3756"/>
                  </a:lnTo>
                  <a:lnTo>
                    <a:pt x="2491" y="3751"/>
                  </a:lnTo>
                  <a:lnTo>
                    <a:pt x="2484" y="3747"/>
                  </a:lnTo>
                  <a:lnTo>
                    <a:pt x="2480" y="3746"/>
                  </a:lnTo>
                  <a:lnTo>
                    <a:pt x="2478" y="3743"/>
                  </a:lnTo>
                  <a:lnTo>
                    <a:pt x="2475" y="3739"/>
                  </a:lnTo>
                  <a:lnTo>
                    <a:pt x="2473" y="3735"/>
                  </a:lnTo>
                  <a:lnTo>
                    <a:pt x="2470" y="3727"/>
                  </a:lnTo>
                  <a:lnTo>
                    <a:pt x="2467" y="3720"/>
                  </a:lnTo>
                  <a:lnTo>
                    <a:pt x="2465" y="3716"/>
                  </a:lnTo>
                  <a:lnTo>
                    <a:pt x="2462" y="3714"/>
                  </a:lnTo>
                  <a:lnTo>
                    <a:pt x="2460" y="3713"/>
                  </a:lnTo>
                  <a:lnTo>
                    <a:pt x="2456" y="3712"/>
                  </a:lnTo>
                  <a:lnTo>
                    <a:pt x="2449" y="3712"/>
                  </a:lnTo>
                  <a:lnTo>
                    <a:pt x="2441" y="3712"/>
                  </a:lnTo>
                  <a:lnTo>
                    <a:pt x="2431" y="3712"/>
                  </a:lnTo>
                  <a:lnTo>
                    <a:pt x="2424" y="3711"/>
                  </a:lnTo>
                  <a:lnTo>
                    <a:pt x="2418" y="3706"/>
                  </a:lnTo>
                  <a:lnTo>
                    <a:pt x="2414" y="3700"/>
                  </a:lnTo>
                  <a:lnTo>
                    <a:pt x="2411" y="3697"/>
                  </a:lnTo>
                  <a:lnTo>
                    <a:pt x="2409" y="3695"/>
                  </a:lnTo>
                  <a:lnTo>
                    <a:pt x="2407" y="3693"/>
                  </a:lnTo>
                  <a:lnTo>
                    <a:pt x="2404" y="3693"/>
                  </a:lnTo>
                  <a:lnTo>
                    <a:pt x="2402" y="3693"/>
                  </a:lnTo>
                  <a:lnTo>
                    <a:pt x="2401" y="3694"/>
                  </a:lnTo>
                  <a:lnTo>
                    <a:pt x="2398" y="3696"/>
                  </a:lnTo>
                  <a:lnTo>
                    <a:pt x="2397" y="3700"/>
                  </a:lnTo>
                  <a:lnTo>
                    <a:pt x="2392" y="3709"/>
                  </a:lnTo>
                  <a:lnTo>
                    <a:pt x="2385" y="3722"/>
                  </a:lnTo>
                  <a:lnTo>
                    <a:pt x="2378" y="3734"/>
                  </a:lnTo>
                  <a:lnTo>
                    <a:pt x="2372" y="3745"/>
                  </a:lnTo>
                  <a:lnTo>
                    <a:pt x="2365" y="3752"/>
                  </a:lnTo>
                  <a:lnTo>
                    <a:pt x="2358" y="3758"/>
                  </a:lnTo>
                  <a:lnTo>
                    <a:pt x="2351" y="3763"/>
                  </a:lnTo>
                  <a:lnTo>
                    <a:pt x="2345" y="3765"/>
                  </a:lnTo>
                  <a:lnTo>
                    <a:pt x="2341" y="3765"/>
                  </a:lnTo>
                  <a:lnTo>
                    <a:pt x="2338" y="3763"/>
                  </a:lnTo>
                  <a:lnTo>
                    <a:pt x="2333" y="3760"/>
                  </a:lnTo>
                  <a:lnTo>
                    <a:pt x="2327" y="3757"/>
                  </a:lnTo>
                  <a:lnTo>
                    <a:pt x="2316" y="3749"/>
                  </a:lnTo>
                  <a:lnTo>
                    <a:pt x="2304" y="3740"/>
                  </a:lnTo>
                  <a:lnTo>
                    <a:pt x="2294" y="3733"/>
                  </a:lnTo>
                  <a:lnTo>
                    <a:pt x="2282" y="3725"/>
                  </a:lnTo>
                  <a:lnTo>
                    <a:pt x="2271" y="3715"/>
                  </a:lnTo>
                  <a:lnTo>
                    <a:pt x="2264" y="3709"/>
                  </a:lnTo>
                  <a:lnTo>
                    <a:pt x="2261" y="3706"/>
                  </a:lnTo>
                  <a:lnTo>
                    <a:pt x="2261" y="3701"/>
                  </a:lnTo>
                  <a:lnTo>
                    <a:pt x="2260" y="3695"/>
                  </a:lnTo>
                  <a:lnTo>
                    <a:pt x="2261" y="3689"/>
                  </a:lnTo>
                  <a:lnTo>
                    <a:pt x="2263" y="3682"/>
                  </a:lnTo>
                  <a:lnTo>
                    <a:pt x="2265" y="3676"/>
                  </a:lnTo>
                  <a:lnTo>
                    <a:pt x="2269" y="3670"/>
                  </a:lnTo>
                  <a:lnTo>
                    <a:pt x="2271" y="3665"/>
                  </a:lnTo>
                  <a:lnTo>
                    <a:pt x="2277" y="3655"/>
                  </a:lnTo>
                  <a:lnTo>
                    <a:pt x="2280" y="3645"/>
                  </a:lnTo>
                  <a:lnTo>
                    <a:pt x="2282" y="3640"/>
                  </a:lnTo>
                  <a:lnTo>
                    <a:pt x="2282" y="3637"/>
                  </a:lnTo>
                  <a:lnTo>
                    <a:pt x="2280" y="3634"/>
                  </a:lnTo>
                  <a:lnTo>
                    <a:pt x="2278" y="3632"/>
                  </a:lnTo>
                  <a:lnTo>
                    <a:pt x="2272" y="3632"/>
                  </a:lnTo>
                  <a:lnTo>
                    <a:pt x="2265" y="3633"/>
                  </a:lnTo>
                  <a:lnTo>
                    <a:pt x="2257" y="3634"/>
                  </a:lnTo>
                  <a:lnTo>
                    <a:pt x="2250" y="3638"/>
                  </a:lnTo>
                  <a:lnTo>
                    <a:pt x="2241" y="3644"/>
                  </a:lnTo>
                  <a:lnTo>
                    <a:pt x="2232" y="3653"/>
                  </a:lnTo>
                  <a:lnTo>
                    <a:pt x="2228" y="3659"/>
                  </a:lnTo>
                  <a:lnTo>
                    <a:pt x="2225" y="3664"/>
                  </a:lnTo>
                  <a:lnTo>
                    <a:pt x="2222" y="3670"/>
                  </a:lnTo>
                  <a:lnTo>
                    <a:pt x="2221" y="3676"/>
                  </a:lnTo>
                  <a:lnTo>
                    <a:pt x="2220" y="3689"/>
                  </a:lnTo>
                  <a:lnTo>
                    <a:pt x="2217" y="3703"/>
                  </a:lnTo>
                  <a:lnTo>
                    <a:pt x="2216" y="3711"/>
                  </a:lnTo>
                  <a:lnTo>
                    <a:pt x="2214" y="3716"/>
                  </a:lnTo>
                  <a:lnTo>
                    <a:pt x="2212" y="3722"/>
                  </a:lnTo>
                  <a:lnTo>
                    <a:pt x="2209" y="3726"/>
                  </a:lnTo>
                  <a:lnTo>
                    <a:pt x="2206" y="3728"/>
                  </a:lnTo>
                  <a:lnTo>
                    <a:pt x="2200" y="3728"/>
                  </a:lnTo>
                  <a:lnTo>
                    <a:pt x="2194" y="3727"/>
                  </a:lnTo>
                  <a:lnTo>
                    <a:pt x="2185" y="3725"/>
                  </a:lnTo>
                  <a:lnTo>
                    <a:pt x="2178" y="3721"/>
                  </a:lnTo>
                  <a:lnTo>
                    <a:pt x="2171" y="3718"/>
                  </a:lnTo>
                  <a:lnTo>
                    <a:pt x="2166" y="3713"/>
                  </a:lnTo>
                  <a:lnTo>
                    <a:pt x="2162" y="3708"/>
                  </a:lnTo>
                  <a:lnTo>
                    <a:pt x="2160" y="3701"/>
                  </a:lnTo>
                  <a:lnTo>
                    <a:pt x="2160" y="3694"/>
                  </a:lnTo>
                  <a:lnTo>
                    <a:pt x="2160" y="3684"/>
                  </a:lnTo>
                  <a:lnTo>
                    <a:pt x="2160" y="3674"/>
                  </a:lnTo>
                  <a:lnTo>
                    <a:pt x="2158" y="3657"/>
                  </a:lnTo>
                  <a:lnTo>
                    <a:pt x="2153" y="3642"/>
                  </a:lnTo>
                  <a:lnTo>
                    <a:pt x="2150" y="3626"/>
                  </a:lnTo>
                  <a:lnTo>
                    <a:pt x="2145" y="3613"/>
                  </a:lnTo>
                  <a:lnTo>
                    <a:pt x="2139" y="3601"/>
                  </a:lnTo>
                  <a:lnTo>
                    <a:pt x="2132" y="3592"/>
                  </a:lnTo>
                  <a:lnTo>
                    <a:pt x="2128" y="3587"/>
                  </a:lnTo>
                  <a:lnTo>
                    <a:pt x="2125" y="3582"/>
                  </a:lnTo>
                  <a:lnTo>
                    <a:pt x="2121" y="3576"/>
                  </a:lnTo>
                  <a:lnTo>
                    <a:pt x="2119" y="3570"/>
                  </a:lnTo>
                  <a:lnTo>
                    <a:pt x="2118" y="3563"/>
                  </a:lnTo>
                  <a:lnTo>
                    <a:pt x="2115" y="3557"/>
                  </a:lnTo>
                  <a:lnTo>
                    <a:pt x="2115" y="3550"/>
                  </a:lnTo>
                  <a:lnTo>
                    <a:pt x="2115" y="3543"/>
                  </a:lnTo>
                  <a:lnTo>
                    <a:pt x="2116" y="3530"/>
                  </a:lnTo>
                  <a:lnTo>
                    <a:pt x="2118" y="3519"/>
                  </a:lnTo>
                  <a:lnTo>
                    <a:pt x="2118" y="3513"/>
                  </a:lnTo>
                  <a:lnTo>
                    <a:pt x="2118" y="3510"/>
                  </a:lnTo>
                  <a:lnTo>
                    <a:pt x="2116" y="3506"/>
                  </a:lnTo>
                  <a:lnTo>
                    <a:pt x="2114" y="3503"/>
                  </a:lnTo>
                  <a:lnTo>
                    <a:pt x="2112" y="3501"/>
                  </a:lnTo>
                  <a:lnTo>
                    <a:pt x="2108" y="3500"/>
                  </a:lnTo>
                  <a:lnTo>
                    <a:pt x="2106" y="3499"/>
                  </a:lnTo>
                  <a:lnTo>
                    <a:pt x="2103" y="3500"/>
                  </a:lnTo>
                  <a:lnTo>
                    <a:pt x="2100" y="3501"/>
                  </a:lnTo>
                  <a:lnTo>
                    <a:pt x="2096" y="3505"/>
                  </a:lnTo>
                  <a:lnTo>
                    <a:pt x="2094" y="3508"/>
                  </a:lnTo>
                  <a:lnTo>
                    <a:pt x="2090" y="3512"/>
                  </a:lnTo>
                  <a:lnTo>
                    <a:pt x="2086" y="3523"/>
                  </a:lnTo>
                  <a:lnTo>
                    <a:pt x="2081" y="3532"/>
                  </a:lnTo>
                  <a:lnTo>
                    <a:pt x="2078" y="3536"/>
                  </a:lnTo>
                  <a:lnTo>
                    <a:pt x="2076" y="3539"/>
                  </a:lnTo>
                  <a:lnTo>
                    <a:pt x="2074" y="3542"/>
                  </a:lnTo>
                  <a:lnTo>
                    <a:pt x="2071" y="3543"/>
                  </a:lnTo>
                  <a:lnTo>
                    <a:pt x="2069" y="3543"/>
                  </a:lnTo>
                  <a:lnTo>
                    <a:pt x="2067" y="3541"/>
                  </a:lnTo>
                  <a:lnTo>
                    <a:pt x="2064" y="3538"/>
                  </a:lnTo>
                  <a:lnTo>
                    <a:pt x="2062" y="3533"/>
                  </a:lnTo>
                  <a:lnTo>
                    <a:pt x="2058" y="3524"/>
                  </a:lnTo>
                  <a:lnTo>
                    <a:pt x="2053" y="3514"/>
                  </a:lnTo>
                  <a:lnTo>
                    <a:pt x="2046" y="3506"/>
                  </a:lnTo>
                  <a:lnTo>
                    <a:pt x="2038" y="3498"/>
                  </a:lnTo>
                  <a:lnTo>
                    <a:pt x="2033" y="3495"/>
                  </a:lnTo>
                  <a:lnTo>
                    <a:pt x="2027" y="3493"/>
                  </a:lnTo>
                  <a:lnTo>
                    <a:pt x="2020" y="3493"/>
                  </a:lnTo>
                  <a:lnTo>
                    <a:pt x="2012" y="3493"/>
                  </a:lnTo>
                  <a:lnTo>
                    <a:pt x="1995" y="3497"/>
                  </a:lnTo>
                  <a:lnTo>
                    <a:pt x="1983" y="3499"/>
                  </a:lnTo>
                  <a:lnTo>
                    <a:pt x="1979" y="3500"/>
                  </a:lnTo>
                  <a:lnTo>
                    <a:pt x="1974" y="3500"/>
                  </a:lnTo>
                  <a:lnTo>
                    <a:pt x="1969" y="3499"/>
                  </a:lnTo>
                  <a:lnTo>
                    <a:pt x="1964" y="3498"/>
                  </a:lnTo>
                  <a:lnTo>
                    <a:pt x="1958" y="3494"/>
                  </a:lnTo>
                  <a:lnTo>
                    <a:pt x="1954" y="3489"/>
                  </a:lnTo>
                  <a:lnTo>
                    <a:pt x="1948" y="3485"/>
                  </a:lnTo>
                  <a:lnTo>
                    <a:pt x="1943" y="3479"/>
                  </a:lnTo>
                  <a:lnTo>
                    <a:pt x="1937" y="3474"/>
                  </a:lnTo>
                  <a:lnTo>
                    <a:pt x="1932" y="3469"/>
                  </a:lnTo>
                  <a:lnTo>
                    <a:pt x="1926" y="3466"/>
                  </a:lnTo>
                  <a:lnTo>
                    <a:pt x="1921" y="3464"/>
                  </a:lnTo>
                  <a:lnTo>
                    <a:pt x="1916" y="3463"/>
                  </a:lnTo>
                  <a:lnTo>
                    <a:pt x="1911" y="3462"/>
                  </a:lnTo>
                  <a:lnTo>
                    <a:pt x="1906" y="3461"/>
                  </a:lnTo>
                  <a:lnTo>
                    <a:pt x="1902" y="3459"/>
                  </a:lnTo>
                  <a:lnTo>
                    <a:pt x="1899" y="3455"/>
                  </a:lnTo>
                  <a:lnTo>
                    <a:pt x="1897" y="3451"/>
                  </a:lnTo>
                  <a:lnTo>
                    <a:pt x="1895" y="3447"/>
                  </a:lnTo>
                  <a:lnTo>
                    <a:pt x="1895" y="3441"/>
                  </a:lnTo>
                  <a:lnTo>
                    <a:pt x="1895" y="3434"/>
                  </a:lnTo>
                  <a:lnTo>
                    <a:pt x="1897" y="3426"/>
                  </a:lnTo>
                  <a:lnTo>
                    <a:pt x="1899" y="3419"/>
                  </a:lnTo>
                  <a:lnTo>
                    <a:pt x="1902" y="3411"/>
                  </a:lnTo>
                  <a:lnTo>
                    <a:pt x="1906" y="3404"/>
                  </a:lnTo>
                  <a:lnTo>
                    <a:pt x="1911" y="3397"/>
                  </a:lnTo>
                  <a:lnTo>
                    <a:pt x="1916" y="3390"/>
                  </a:lnTo>
                  <a:lnTo>
                    <a:pt x="1921" y="3384"/>
                  </a:lnTo>
                  <a:lnTo>
                    <a:pt x="1931" y="3374"/>
                  </a:lnTo>
                  <a:lnTo>
                    <a:pt x="1937" y="3366"/>
                  </a:lnTo>
                  <a:lnTo>
                    <a:pt x="1942" y="3358"/>
                  </a:lnTo>
                  <a:lnTo>
                    <a:pt x="1945" y="3348"/>
                  </a:lnTo>
                  <a:lnTo>
                    <a:pt x="1945" y="3342"/>
                  </a:lnTo>
                  <a:lnTo>
                    <a:pt x="1944" y="3335"/>
                  </a:lnTo>
                  <a:lnTo>
                    <a:pt x="1941" y="3328"/>
                  </a:lnTo>
                  <a:lnTo>
                    <a:pt x="1936" y="3322"/>
                  </a:lnTo>
                  <a:lnTo>
                    <a:pt x="1930" y="3316"/>
                  </a:lnTo>
                  <a:lnTo>
                    <a:pt x="1924" y="3312"/>
                  </a:lnTo>
                  <a:lnTo>
                    <a:pt x="1920" y="3310"/>
                  </a:lnTo>
                  <a:lnTo>
                    <a:pt x="1917" y="3310"/>
                  </a:lnTo>
                  <a:lnTo>
                    <a:pt x="1914" y="3309"/>
                  </a:lnTo>
                  <a:lnTo>
                    <a:pt x="1911" y="3310"/>
                  </a:lnTo>
                  <a:lnTo>
                    <a:pt x="1900" y="3315"/>
                  </a:lnTo>
                  <a:lnTo>
                    <a:pt x="1888" y="3322"/>
                  </a:lnTo>
                  <a:lnTo>
                    <a:pt x="1882" y="3324"/>
                  </a:lnTo>
                  <a:lnTo>
                    <a:pt x="1876" y="3328"/>
                  </a:lnTo>
                  <a:lnTo>
                    <a:pt x="1870" y="3329"/>
                  </a:lnTo>
                  <a:lnTo>
                    <a:pt x="1863" y="3330"/>
                  </a:lnTo>
                  <a:lnTo>
                    <a:pt x="1850" y="3329"/>
                  </a:lnTo>
                  <a:lnTo>
                    <a:pt x="1836" y="3327"/>
                  </a:lnTo>
                  <a:lnTo>
                    <a:pt x="1822" y="3322"/>
                  </a:lnTo>
                  <a:lnTo>
                    <a:pt x="1807" y="3315"/>
                  </a:lnTo>
                  <a:lnTo>
                    <a:pt x="1794" y="3306"/>
                  </a:lnTo>
                  <a:lnTo>
                    <a:pt x="1785" y="3298"/>
                  </a:lnTo>
                  <a:lnTo>
                    <a:pt x="1780" y="3293"/>
                  </a:lnTo>
                  <a:lnTo>
                    <a:pt x="1778" y="3289"/>
                  </a:lnTo>
                  <a:lnTo>
                    <a:pt x="1776" y="3284"/>
                  </a:lnTo>
                  <a:lnTo>
                    <a:pt x="1775" y="3279"/>
                  </a:lnTo>
                  <a:lnTo>
                    <a:pt x="1775" y="3273"/>
                  </a:lnTo>
                  <a:lnTo>
                    <a:pt x="1774" y="3268"/>
                  </a:lnTo>
                  <a:lnTo>
                    <a:pt x="1772" y="3264"/>
                  </a:lnTo>
                  <a:lnTo>
                    <a:pt x="1769" y="3260"/>
                  </a:lnTo>
                  <a:lnTo>
                    <a:pt x="1762" y="3253"/>
                  </a:lnTo>
                  <a:lnTo>
                    <a:pt x="1755" y="3248"/>
                  </a:lnTo>
                  <a:lnTo>
                    <a:pt x="1746" y="3242"/>
                  </a:lnTo>
                  <a:lnTo>
                    <a:pt x="1732" y="3234"/>
                  </a:lnTo>
                  <a:lnTo>
                    <a:pt x="1721" y="3227"/>
                  </a:lnTo>
                  <a:lnTo>
                    <a:pt x="1710" y="3221"/>
                  </a:lnTo>
                  <a:lnTo>
                    <a:pt x="1706" y="3218"/>
                  </a:lnTo>
                  <a:lnTo>
                    <a:pt x="1703" y="3216"/>
                  </a:lnTo>
                  <a:lnTo>
                    <a:pt x="1700" y="3211"/>
                  </a:lnTo>
                  <a:lnTo>
                    <a:pt x="1697" y="3208"/>
                  </a:lnTo>
                  <a:lnTo>
                    <a:pt x="1694" y="3198"/>
                  </a:lnTo>
                  <a:lnTo>
                    <a:pt x="1693" y="3189"/>
                  </a:lnTo>
                  <a:lnTo>
                    <a:pt x="1692" y="3179"/>
                  </a:lnTo>
                  <a:lnTo>
                    <a:pt x="1690" y="3172"/>
                  </a:lnTo>
                  <a:lnTo>
                    <a:pt x="1687" y="3169"/>
                  </a:lnTo>
                  <a:lnTo>
                    <a:pt x="1684" y="3166"/>
                  </a:lnTo>
                  <a:lnTo>
                    <a:pt x="1680" y="3164"/>
                  </a:lnTo>
                  <a:lnTo>
                    <a:pt x="1675" y="3163"/>
                  </a:lnTo>
                  <a:lnTo>
                    <a:pt x="1669" y="3161"/>
                  </a:lnTo>
                  <a:lnTo>
                    <a:pt x="1662" y="3158"/>
                  </a:lnTo>
                  <a:lnTo>
                    <a:pt x="1655" y="3154"/>
                  </a:lnTo>
                  <a:lnTo>
                    <a:pt x="1649" y="3150"/>
                  </a:lnTo>
                  <a:lnTo>
                    <a:pt x="1643" y="3145"/>
                  </a:lnTo>
                  <a:lnTo>
                    <a:pt x="1639" y="3140"/>
                  </a:lnTo>
                  <a:lnTo>
                    <a:pt x="1636" y="3134"/>
                  </a:lnTo>
                  <a:lnTo>
                    <a:pt x="1635" y="3128"/>
                  </a:lnTo>
                  <a:lnTo>
                    <a:pt x="1636" y="3122"/>
                  </a:lnTo>
                  <a:lnTo>
                    <a:pt x="1639" y="3116"/>
                  </a:lnTo>
                  <a:lnTo>
                    <a:pt x="1641" y="3110"/>
                  </a:lnTo>
                  <a:lnTo>
                    <a:pt x="1643" y="3104"/>
                  </a:lnTo>
                  <a:lnTo>
                    <a:pt x="1649" y="3094"/>
                  </a:lnTo>
                  <a:lnTo>
                    <a:pt x="1652" y="3084"/>
                  </a:lnTo>
                  <a:lnTo>
                    <a:pt x="1648" y="3075"/>
                  </a:lnTo>
                  <a:lnTo>
                    <a:pt x="1645" y="3063"/>
                  </a:lnTo>
                  <a:lnTo>
                    <a:pt x="1642" y="3056"/>
                  </a:lnTo>
                  <a:lnTo>
                    <a:pt x="1640" y="3047"/>
                  </a:lnTo>
                  <a:lnTo>
                    <a:pt x="1640" y="3038"/>
                  </a:lnTo>
                  <a:lnTo>
                    <a:pt x="1641" y="3027"/>
                  </a:lnTo>
                  <a:lnTo>
                    <a:pt x="1645" y="3007"/>
                  </a:lnTo>
                  <a:lnTo>
                    <a:pt x="1648" y="2995"/>
                  </a:lnTo>
                  <a:lnTo>
                    <a:pt x="1648" y="2990"/>
                  </a:lnTo>
                  <a:lnTo>
                    <a:pt x="1647" y="2987"/>
                  </a:lnTo>
                  <a:lnTo>
                    <a:pt x="1645" y="2982"/>
                  </a:lnTo>
                  <a:lnTo>
                    <a:pt x="1641" y="2978"/>
                  </a:lnTo>
                  <a:lnTo>
                    <a:pt x="1629" y="2969"/>
                  </a:lnTo>
                  <a:lnTo>
                    <a:pt x="1614" y="2958"/>
                  </a:lnTo>
                  <a:lnTo>
                    <a:pt x="1606" y="2953"/>
                  </a:lnTo>
                  <a:lnTo>
                    <a:pt x="1601" y="2949"/>
                  </a:lnTo>
                  <a:lnTo>
                    <a:pt x="1596" y="2944"/>
                  </a:lnTo>
                  <a:lnTo>
                    <a:pt x="1592" y="2940"/>
                  </a:lnTo>
                  <a:lnTo>
                    <a:pt x="1591" y="2937"/>
                  </a:lnTo>
                  <a:lnTo>
                    <a:pt x="1587" y="2934"/>
                  </a:lnTo>
                  <a:lnTo>
                    <a:pt x="1585" y="2933"/>
                  </a:lnTo>
                  <a:lnTo>
                    <a:pt x="1582" y="2932"/>
                  </a:lnTo>
                  <a:lnTo>
                    <a:pt x="1573" y="2932"/>
                  </a:lnTo>
                  <a:lnTo>
                    <a:pt x="1562" y="2932"/>
                  </a:lnTo>
                  <a:lnTo>
                    <a:pt x="1553" y="2931"/>
                  </a:lnTo>
                  <a:lnTo>
                    <a:pt x="1546" y="2930"/>
                  </a:lnTo>
                  <a:lnTo>
                    <a:pt x="1542" y="2930"/>
                  </a:lnTo>
                  <a:lnTo>
                    <a:pt x="1539" y="2930"/>
                  </a:lnTo>
                  <a:lnTo>
                    <a:pt x="1536" y="2932"/>
                  </a:lnTo>
                  <a:lnTo>
                    <a:pt x="1534" y="2936"/>
                  </a:lnTo>
                  <a:lnTo>
                    <a:pt x="1528" y="2943"/>
                  </a:lnTo>
                  <a:lnTo>
                    <a:pt x="1522" y="2947"/>
                  </a:lnTo>
                  <a:lnTo>
                    <a:pt x="1516" y="2950"/>
                  </a:lnTo>
                  <a:lnTo>
                    <a:pt x="1509" y="2951"/>
                  </a:lnTo>
                  <a:lnTo>
                    <a:pt x="1499" y="2950"/>
                  </a:lnTo>
                  <a:lnTo>
                    <a:pt x="1490" y="2949"/>
                  </a:lnTo>
                  <a:lnTo>
                    <a:pt x="1485" y="2949"/>
                  </a:lnTo>
                  <a:lnTo>
                    <a:pt x="1480" y="2949"/>
                  </a:lnTo>
                  <a:lnTo>
                    <a:pt x="1476" y="2950"/>
                  </a:lnTo>
                  <a:lnTo>
                    <a:pt x="1471" y="2952"/>
                  </a:lnTo>
                  <a:lnTo>
                    <a:pt x="1464" y="2958"/>
                  </a:lnTo>
                  <a:lnTo>
                    <a:pt x="1458" y="2963"/>
                  </a:lnTo>
                  <a:lnTo>
                    <a:pt x="1452" y="2964"/>
                  </a:lnTo>
                  <a:lnTo>
                    <a:pt x="1444" y="2964"/>
                  </a:lnTo>
                  <a:lnTo>
                    <a:pt x="1439" y="2963"/>
                  </a:lnTo>
                  <a:lnTo>
                    <a:pt x="1435" y="2959"/>
                  </a:lnTo>
                  <a:lnTo>
                    <a:pt x="1432" y="2955"/>
                  </a:lnTo>
                  <a:lnTo>
                    <a:pt x="1429" y="2949"/>
                  </a:lnTo>
                  <a:lnTo>
                    <a:pt x="1425" y="2937"/>
                  </a:lnTo>
                  <a:lnTo>
                    <a:pt x="1420" y="2926"/>
                  </a:lnTo>
                  <a:lnTo>
                    <a:pt x="1414" y="2918"/>
                  </a:lnTo>
                  <a:lnTo>
                    <a:pt x="1407" y="2906"/>
                  </a:lnTo>
                  <a:lnTo>
                    <a:pt x="1402" y="2899"/>
                  </a:lnTo>
                  <a:lnTo>
                    <a:pt x="1400" y="2890"/>
                  </a:lnTo>
                  <a:lnTo>
                    <a:pt x="1396" y="2880"/>
                  </a:lnTo>
                  <a:lnTo>
                    <a:pt x="1394" y="2867"/>
                  </a:lnTo>
                  <a:lnTo>
                    <a:pt x="1392" y="2854"/>
                  </a:lnTo>
                  <a:lnTo>
                    <a:pt x="1390" y="2842"/>
                  </a:lnTo>
                  <a:lnTo>
                    <a:pt x="1388" y="2832"/>
                  </a:lnTo>
                  <a:lnTo>
                    <a:pt x="1385" y="2825"/>
                  </a:lnTo>
                  <a:lnTo>
                    <a:pt x="1378" y="2812"/>
                  </a:lnTo>
                  <a:lnTo>
                    <a:pt x="1372" y="2805"/>
                  </a:lnTo>
                  <a:lnTo>
                    <a:pt x="1368" y="2796"/>
                  </a:lnTo>
                  <a:lnTo>
                    <a:pt x="1364" y="2788"/>
                  </a:lnTo>
                  <a:lnTo>
                    <a:pt x="1363" y="2779"/>
                  </a:lnTo>
                  <a:lnTo>
                    <a:pt x="1364" y="2770"/>
                  </a:lnTo>
                  <a:lnTo>
                    <a:pt x="1364" y="2767"/>
                  </a:lnTo>
                  <a:lnTo>
                    <a:pt x="1363" y="2763"/>
                  </a:lnTo>
                  <a:lnTo>
                    <a:pt x="1362" y="2760"/>
                  </a:lnTo>
                  <a:lnTo>
                    <a:pt x="1358" y="2755"/>
                  </a:lnTo>
                  <a:lnTo>
                    <a:pt x="1354" y="2751"/>
                  </a:lnTo>
                  <a:lnTo>
                    <a:pt x="1350" y="2748"/>
                  </a:lnTo>
                  <a:lnTo>
                    <a:pt x="1344" y="2744"/>
                  </a:lnTo>
                  <a:lnTo>
                    <a:pt x="1337" y="2741"/>
                  </a:lnTo>
                  <a:lnTo>
                    <a:pt x="1324" y="2737"/>
                  </a:lnTo>
                  <a:lnTo>
                    <a:pt x="1312" y="2732"/>
                  </a:lnTo>
                  <a:lnTo>
                    <a:pt x="1306" y="2729"/>
                  </a:lnTo>
                  <a:lnTo>
                    <a:pt x="1301" y="2725"/>
                  </a:lnTo>
                  <a:lnTo>
                    <a:pt x="1297" y="2722"/>
                  </a:lnTo>
                  <a:lnTo>
                    <a:pt x="1294" y="2717"/>
                  </a:lnTo>
                  <a:lnTo>
                    <a:pt x="1287" y="2707"/>
                  </a:lnTo>
                  <a:lnTo>
                    <a:pt x="1278" y="2698"/>
                  </a:lnTo>
                  <a:lnTo>
                    <a:pt x="1268" y="2690"/>
                  </a:lnTo>
                  <a:lnTo>
                    <a:pt x="1255" y="2684"/>
                  </a:lnTo>
                  <a:lnTo>
                    <a:pt x="1243" y="2678"/>
                  </a:lnTo>
                  <a:lnTo>
                    <a:pt x="1233" y="2672"/>
                  </a:lnTo>
                  <a:lnTo>
                    <a:pt x="1224" y="2666"/>
                  </a:lnTo>
                  <a:lnTo>
                    <a:pt x="1217" y="2659"/>
                  </a:lnTo>
                  <a:lnTo>
                    <a:pt x="1201" y="2643"/>
                  </a:lnTo>
                  <a:lnTo>
                    <a:pt x="1188" y="2634"/>
                  </a:lnTo>
                  <a:lnTo>
                    <a:pt x="1184" y="2630"/>
                  </a:lnTo>
                  <a:lnTo>
                    <a:pt x="1182" y="2628"/>
                  </a:lnTo>
                  <a:lnTo>
                    <a:pt x="1184" y="2622"/>
                  </a:lnTo>
                  <a:lnTo>
                    <a:pt x="1190" y="2615"/>
                  </a:lnTo>
                  <a:lnTo>
                    <a:pt x="1196" y="2606"/>
                  </a:lnTo>
                  <a:lnTo>
                    <a:pt x="1199" y="2600"/>
                  </a:lnTo>
                  <a:lnTo>
                    <a:pt x="1199" y="2599"/>
                  </a:lnTo>
                  <a:lnTo>
                    <a:pt x="1199" y="2597"/>
                  </a:lnTo>
                  <a:lnTo>
                    <a:pt x="1196" y="2596"/>
                  </a:lnTo>
                  <a:lnTo>
                    <a:pt x="1194" y="2596"/>
                  </a:lnTo>
                  <a:lnTo>
                    <a:pt x="1186" y="2593"/>
                  </a:lnTo>
                  <a:lnTo>
                    <a:pt x="1175" y="2592"/>
                  </a:lnTo>
                  <a:lnTo>
                    <a:pt x="1170" y="2591"/>
                  </a:lnTo>
                  <a:lnTo>
                    <a:pt x="1167" y="2588"/>
                  </a:lnTo>
                  <a:lnTo>
                    <a:pt x="1165" y="2587"/>
                  </a:lnTo>
                  <a:lnTo>
                    <a:pt x="1165" y="2585"/>
                  </a:lnTo>
                  <a:lnTo>
                    <a:pt x="1165" y="2584"/>
                  </a:lnTo>
                  <a:lnTo>
                    <a:pt x="1167" y="2581"/>
                  </a:lnTo>
                  <a:lnTo>
                    <a:pt x="1168" y="2577"/>
                  </a:lnTo>
                  <a:lnTo>
                    <a:pt x="1169" y="2571"/>
                  </a:lnTo>
                  <a:lnTo>
                    <a:pt x="1168" y="2564"/>
                  </a:lnTo>
                  <a:lnTo>
                    <a:pt x="1167" y="2556"/>
                  </a:lnTo>
                  <a:lnTo>
                    <a:pt x="1164" y="2550"/>
                  </a:lnTo>
                  <a:lnTo>
                    <a:pt x="1162" y="2543"/>
                  </a:lnTo>
                  <a:lnTo>
                    <a:pt x="1158" y="2539"/>
                  </a:lnTo>
                  <a:lnTo>
                    <a:pt x="1154" y="2534"/>
                  </a:lnTo>
                  <a:lnTo>
                    <a:pt x="1145" y="2528"/>
                  </a:lnTo>
                  <a:lnTo>
                    <a:pt x="1137" y="2520"/>
                  </a:lnTo>
                  <a:lnTo>
                    <a:pt x="1127" y="2511"/>
                  </a:lnTo>
                  <a:lnTo>
                    <a:pt x="1118" y="2503"/>
                  </a:lnTo>
                  <a:lnTo>
                    <a:pt x="1106" y="2493"/>
                  </a:lnTo>
                  <a:lnTo>
                    <a:pt x="1094" y="2483"/>
                  </a:lnTo>
                  <a:lnTo>
                    <a:pt x="1082" y="2473"/>
                  </a:lnTo>
                  <a:lnTo>
                    <a:pt x="1074" y="2467"/>
                  </a:lnTo>
                  <a:lnTo>
                    <a:pt x="1058" y="2459"/>
                  </a:lnTo>
                  <a:lnTo>
                    <a:pt x="1045" y="2452"/>
                  </a:lnTo>
                  <a:lnTo>
                    <a:pt x="1042" y="2451"/>
                  </a:lnTo>
                  <a:lnTo>
                    <a:pt x="1039" y="2449"/>
                  </a:lnTo>
                  <a:lnTo>
                    <a:pt x="1038" y="2447"/>
                  </a:lnTo>
                  <a:lnTo>
                    <a:pt x="1038" y="2445"/>
                  </a:lnTo>
                  <a:lnTo>
                    <a:pt x="1038" y="2441"/>
                  </a:lnTo>
                  <a:lnTo>
                    <a:pt x="1039" y="2438"/>
                  </a:lnTo>
                  <a:lnTo>
                    <a:pt x="1041" y="2435"/>
                  </a:lnTo>
                  <a:lnTo>
                    <a:pt x="1044" y="2432"/>
                  </a:lnTo>
                  <a:lnTo>
                    <a:pt x="1047" y="2428"/>
                  </a:lnTo>
                  <a:lnTo>
                    <a:pt x="1048" y="2423"/>
                  </a:lnTo>
                  <a:lnTo>
                    <a:pt x="1048" y="2419"/>
                  </a:lnTo>
                  <a:lnTo>
                    <a:pt x="1047" y="2414"/>
                  </a:lnTo>
                  <a:lnTo>
                    <a:pt x="1042" y="2405"/>
                  </a:lnTo>
                  <a:lnTo>
                    <a:pt x="1036" y="2397"/>
                  </a:lnTo>
                  <a:lnTo>
                    <a:pt x="1032" y="2392"/>
                  </a:lnTo>
                  <a:lnTo>
                    <a:pt x="1030" y="2389"/>
                  </a:lnTo>
                  <a:lnTo>
                    <a:pt x="1029" y="2384"/>
                  </a:lnTo>
                  <a:lnTo>
                    <a:pt x="1028" y="2379"/>
                  </a:lnTo>
                  <a:lnTo>
                    <a:pt x="1026" y="2375"/>
                  </a:lnTo>
                  <a:lnTo>
                    <a:pt x="1028" y="2369"/>
                  </a:lnTo>
                  <a:lnTo>
                    <a:pt x="1030" y="2361"/>
                  </a:lnTo>
                  <a:lnTo>
                    <a:pt x="1032" y="2354"/>
                  </a:lnTo>
                  <a:lnTo>
                    <a:pt x="1036" y="2347"/>
                  </a:lnTo>
                  <a:lnTo>
                    <a:pt x="1037" y="2341"/>
                  </a:lnTo>
                  <a:lnTo>
                    <a:pt x="1037" y="2335"/>
                  </a:lnTo>
                  <a:lnTo>
                    <a:pt x="1036" y="2332"/>
                  </a:lnTo>
                  <a:lnTo>
                    <a:pt x="1032" y="2328"/>
                  </a:lnTo>
                  <a:lnTo>
                    <a:pt x="1029" y="2325"/>
                  </a:lnTo>
                  <a:lnTo>
                    <a:pt x="1024" y="2322"/>
                  </a:lnTo>
                  <a:lnTo>
                    <a:pt x="1018" y="2321"/>
                  </a:lnTo>
                  <a:lnTo>
                    <a:pt x="1006" y="2317"/>
                  </a:lnTo>
                  <a:lnTo>
                    <a:pt x="994" y="2315"/>
                  </a:lnTo>
                  <a:lnTo>
                    <a:pt x="990" y="2313"/>
                  </a:lnTo>
                  <a:lnTo>
                    <a:pt x="984" y="2310"/>
                  </a:lnTo>
                  <a:lnTo>
                    <a:pt x="978" y="2306"/>
                  </a:lnTo>
                  <a:lnTo>
                    <a:pt x="972" y="2301"/>
                  </a:lnTo>
                  <a:lnTo>
                    <a:pt x="957" y="2291"/>
                  </a:lnTo>
                  <a:lnTo>
                    <a:pt x="944" y="2283"/>
                  </a:lnTo>
                  <a:lnTo>
                    <a:pt x="932" y="2276"/>
                  </a:lnTo>
                  <a:lnTo>
                    <a:pt x="922" y="2269"/>
                  </a:lnTo>
                  <a:lnTo>
                    <a:pt x="911" y="2262"/>
                  </a:lnTo>
                  <a:lnTo>
                    <a:pt x="899" y="2253"/>
                  </a:lnTo>
                  <a:lnTo>
                    <a:pt x="887" y="2246"/>
                  </a:lnTo>
                  <a:lnTo>
                    <a:pt x="880" y="2241"/>
                  </a:lnTo>
                  <a:lnTo>
                    <a:pt x="874" y="2240"/>
                  </a:lnTo>
                  <a:lnTo>
                    <a:pt x="867" y="2240"/>
                  </a:lnTo>
                  <a:lnTo>
                    <a:pt x="864" y="2240"/>
                  </a:lnTo>
                  <a:lnTo>
                    <a:pt x="860" y="2241"/>
                  </a:lnTo>
                  <a:lnTo>
                    <a:pt x="858" y="2244"/>
                  </a:lnTo>
                  <a:lnTo>
                    <a:pt x="855" y="2246"/>
                  </a:lnTo>
                  <a:lnTo>
                    <a:pt x="853" y="2250"/>
                  </a:lnTo>
                  <a:lnTo>
                    <a:pt x="850" y="2252"/>
                  </a:lnTo>
                  <a:lnTo>
                    <a:pt x="848" y="2253"/>
                  </a:lnTo>
                  <a:lnTo>
                    <a:pt x="846" y="2253"/>
                  </a:lnTo>
                  <a:lnTo>
                    <a:pt x="840" y="2251"/>
                  </a:lnTo>
                  <a:lnTo>
                    <a:pt x="831" y="2245"/>
                  </a:lnTo>
                  <a:lnTo>
                    <a:pt x="817" y="2233"/>
                  </a:lnTo>
                  <a:lnTo>
                    <a:pt x="809" y="2227"/>
                  </a:lnTo>
                  <a:lnTo>
                    <a:pt x="805" y="2227"/>
                  </a:lnTo>
                  <a:lnTo>
                    <a:pt x="804" y="2228"/>
                  </a:lnTo>
                  <a:lnTo>
                    <a:pt x="803" y="2233"/>
                  </a:lnTo>
                  <a:lnTo>
                    <a:pt x="801" y="2241"/>
                  </a:lnTo>
                  <a:lnTo>
                    <a:pt x="797" y="2257"/>
                  </a:lnTo>
                  <a:lnTo>
                    <a:pt x="791" y="2270"/>
                  </a:lnTo>
                  <a:lnTo>
                    <a:pt x="787" y="2278"/>
                  </a:lnTo>
                  <a:lnTo>
                    <a:pt x="783" y="2289"/>
                  </a:lnTo>
                  <a:lnTo>
                    <a:pt x="776" y="2300"/>
                  </a:lnTo>
                  <a:lnTo>
                    <a:pt x="768" y="2310"/>
                  </a:lnTo>
                  <a:lnTo>
                    <a:pt x="765" y="2315"/>
                  </a:lnTo>
                  <a:lnTo>
                    <a:pt x="761" y="2317"/>
                  </a:lnTo>
                  <a:lnTo>
                    <a:pt x="758" y="2319"/>
                  </a:lnTo>
                  <a:lnTo>
                    <a:pt x="755" y="2320"/>
                  </a:lnTo>
                  <a:lnTo>
                    <a:pt x="749" y="2320"/>
                  </a:lnTo>
                  <a:lnTo>
                    <a:pt x="743" y="2319"/>
                  </a:lnTo>
                  <a:lnTo>
                    <a:pt x="730" y="2317"/>
                  </a:lnTo>
                  <a:lnTo>
                    <a:pt x="717" y="2317"/>
                  </a:lnTo>
                  <a:lnTo>
                    <a:pt x="715" y="2319"/>
                  </a:lnTo>
                  <a:lnTo>
                    <a:pt x="714" y="2320"/>
                  </a:lnTo>
                  <a:lnTo>
                    <a:pt x="714" y="2322"/>
                  </a:lnTo>
                  <a:lnTo>
                    <a:pt x="714" y="2325"/>
                  </a:lnTo>
                  <a:lnTo>
                    <a:pt x="716" y="2332"/>
                  </a:lnTo>
                  <a:lnTo>
                    <a:pt x="720" y="2340"/>
                  </a:lnTo>
                  <a:lnTo>
                    <a:pt x="721" y="2345"/>
                  </a:lnTo>
                  <a:lnTo>
                    <a:pt x="722" y="2350"/>
                  </a:lnTo>
                  <a:lnTo>
                    <a:pt x="722" y="2353"/>
                  </a:lnTo>
                  <a:lnTo>
                    <a:pt x="722" y="2357"/>
                  </a:lnTo>
                  <a:lnTo>
                    <a:pt x="720" y="2360"/>
                  </a:lnTo>
                  <a:lnTo>
                    <a:pt x="716" y="2363"/>
                  </a:lnTo>
                  <a:lnTo>
                    <a:pt x="710" y="2366"/>
                  </a:lnTo>
                  <a:lnTo>
                    <a:pt x="703" y="2367"/>
                  </a:lnTo>
                  <a:lnTo>
                    <a:pt x="695" y="2369"/>
                  </a:lnTo>
                  <a:lnTo>
                    <a:pt x="686" y="2369"/>
                  </a:lnTo>
                  <a:lnTo>
                    <a:pt x="678" y="2366"/>
                  </a:lnTo>
                  <a:lnTo>
                    <a:pt x="671" y="2364"/>
                  </a:lnTo>
                  <a:lnTo>
                    <a:pt x="664" y="2360"/>
                  </a:lnTo>
                  <a:lnTo>
                    <a:pt x="658" y="2356"/>
                  </a:lnTo>
                  <a:lnTo>
                    <a:pt x="653" y="2351"/>
                  </a:lnTo>
                  <a:lnTo>
                    <a:pt x="650" y="2345"/>
                  </a:lnTo>
                  <a:lnTo>
                    <a:pt x="647" y="2339"/>
                  </a:lnTo>
                  <a:lnTo>
                    <a:pt x="646" y="2331"/>
                  </a:lnTo>
                  <a:lnTo>
                    <a:pt x="646" y="2321"/>
                  </a:lnTo>
                  <a:lnTo>
                    <a:pt x="646" y="2312"/>
                  </a:lnTo>
                  <a:lnTo>
                    <a:pt x="647" y="2293"/>
                  </a:lnTo>
                  <a:lnTo>
                    <a:pt x="647" y="2275"/>
                  </a:lnTo>
                  <a:lnTo>
                    <a:pt x="647" y="2268"/>
                  </a:lnTo>
                  <a:lnTo>
                    <a:pt x="646" y="2260"/>
                  </a:lnTo>
                  <a:lnTo>
                    <a:pt x="644" y="2254"/>
                  </a:lnTo>
                  <a:lnTo>
                    <a:pt x="641" y="2249"/>
                  </a:lnTo>
                  <a:lnTo>
                    <a:pt x="638" y="2244"/>
                  </a:lnTo>
                  <a:lnTo>
                    <a:pt x="634" y="2239"/>
                  </a:lnTo>
                  <a:lnTo>
                    <a:pt x="629" y="2235"/>
                  </a:lnTo>
                  <a:lnTo>
                    <a:pt x="625" y="2233"/>
                  </a:lnTo>
                  <a:lnTo>
                    <a:pt x="615" y="2228"/>
                  </a:lnTo>
                  <a:lnTo>
                    <a:pt x="606" y="2222"/>
                  </a:lnTo>
                  <a:lnTo>
                    <a:pt x="597" y="2215"/>
                  </a:lnTo>
                  <a:lnTo>
                    <a:pt x="588" y="2206"/>
                  </a:lnTo>
                  <a:lnTo>
                    <a:pt x="578" y="2193"/>
                  </a:lnTo>
                  <a:lnTo>
                    <a:pt x="568" y="2178"/>
                  </a:lnTo>
                  <a:lnTo>
                    <a:pt x="557" y="2165"/>
                  </a:lnTo>
                  <a:lnTo>
                    <a:pt x="547" y="2155"/>
                  </a:lnTo>
                  <a:lnTo>
                    <a:pt x="544" y="2151"/>
                  </a:lnTo>
                  <a:lnTo>
                    <a:pt x="541" y="2146"/>
                  </a:lnTo>
                  <a:lnTo>
                    <a:pt x="539" y="2142"/>
                  </a:lnTo>
                  <a:lnTo>
                    <a:pt x="538" y="2137"/>
                  </a:lnTo>
                  <a:lnTo>
                    <a:pt x="537" y="2132"/>
                  </a:lnTo>
                  <a:lnTo>
                    <a:pt x="534" y="2127"/>
                  </a:lnTo>
                  <a:lnTo>
                    <a:pt x="532" y="2123"/>
                  </a:lnTo>
                  <a:lnTo>
                    <a:pt x="527" y="2119"/>
                  </a:lnTo>
                  <a:lnTo>
                    <a:pt x="518" y="2114"/>
                  </a:lnTo>
                  <a:lnTo>
                    <a:pt x="505" y="2107"/>
                  </a:lnTo>
                  <a:lnTo>
                    <a:pt x="496" y="2104"/>
                  </a:lnTo>
                  <a:lnTo>
                    <a:pt x="488" y="2099"/>
                  </a:lnTo>
                  <a:lnTo>
                    <a:pt x="481" y="2094"/>
                  </a:lnTo>
                  <a:lnTo>
                    <a:pt x="472" y="2087"/>
                  </a:lnTo>
                  <a:lnTo>
                    <a:pt x="457" y="2073"/>
                  </a:lnTo>
                  <a:lnTo>
                    <a:pt x="440" y="2057"/>
                  </a:lnTo>
                  <a:lnTo>
                    <a:pt x="425" y="2041"/>
                  </a:lnTo>
                  <a:lnTo>
                    <a:pt x="413" y="2026"/>
                  </a:lnTo>
                  <a:lnTo>
                    <a:pt x="407" y="2022"/>
                  </a:lnTo>
                  <a:lnTo>
                    <a:pt x="400" y="2017"/>
                  </a:lnTo>
                  <a:lnTo>
                    <a:pt x="392" y="2014"/>
                  </a:lnTo>
                  <a:lnTo>
                    <a:pt x="383" y="2012"/>
                  </a:lnTo>
                  <a:lnTo>
                    <a:pt x="376" y="2010"/>
                  </a:lnTo>
                  <a:lnTo>
                    <a:pt x="369" y="2007"/>
                  </a:lnTo>
                  <a:lnTo>
                    <a:pt x="362" y="2005"/>
                  </a:lnTo>
                  <a:lnTo>
                    <a:pt x="357" y="2003"/>
                  </a:lnTo>
                  <a:lnTo>
                    <a:pt x="352" y="1998"/>
                  </a:lnTo>
                  <a:lnTo>
                    <a:pt x="349" y="1993"/>
                  </a:lnTo>
                  <a:lnTo>
                    <a:pt x="345" y="1986"/>
                  </a:lnTo>
                  <a:lnTo>
                    <a:pt x="342" y="1980"/>
                  </a:lnTo>
                  <a:lnTo>
                    <a:pt x="338" y="1972"/>
                  </a:lnTo>
                  <a:lnTo>
                    <a:pt x="336" y="1964"/>
                  </a:lnTo>
                  <a:lnTo>
                    <a:pt x="335" y="1956"/>
                  </a:lnTo>
                  <a:lnTo>
                    <a:pt x="335" y="1949"/>
                  </a:lnTo>
                  <a:lnTo>
                    <a:pt x="335" y="1934"/>
                  </a:lnTo>
                  <a:lnTo>
                    <a:pt x="335" y="1917"/>
                  </a:lnTo>
                  <a:lnTo>
                    <a:pt x="335" y="1909"/>
                  </a:lnTo>
                  <a:lnTo>
                    <a:pt x="332" y="1899"/>
                  </a:lnTo>
                  <a:lnTo>
                    <a:pt x="330" y="1890"/>
                  </a:lnTo>
                  <a:lnTo>
                    <a:pt x="326" y="1880"/>
                  </a:lnTo>
                  <a:lnTo>
                    <a:pt x="317" y="1861"/>
                  </a:lnTo>
                  <a:lnTo>
                    <a:pt x="306" y="1844"/>
                  </a:lnTo>
                  <a:lnTo>
                    <a:pt x="296" y="1829"/>
                  </a:lnTo>
                  <a:lnTo>
                    <a:pt x="287" y="1814"/>
                  </a:lnTo>
                  <a:lnTo>
                    <a:pt x="282" y="1808"/>
                  </a:lnTo>
                  <a:lnTo>
                    <a:pt x="277" y="1803"/>
                  </a:lnTo>
                  <a:lnTo>
                    <a:pt x="273" y="1800"/>
                  </a:lnTo>
                  <a:lnTo>
                    <a:pt x="267" y="1799"/>
                  </a:lnTo>
                  <a:lnTo>
                    <a:pt x="256" y="1799"/>
                  </a:lnTo>
                  <a:lnTo>
                    <a:pt x="247" y="1800"/>
                  </a:lnTo>
                  <a:lnTo>
                    <a:pt x="242" y="1799"/>
                  </a:lnTo>
                  <a:lnTo>
                    <a:pt x="237" y="1798"/>
                  </a:lnTo>
                  <a:lnTo>
                    <a:pt x="232" y="1795"/>
                  </a:lnTo>
                  <a:lnTo>
                    <a:pt x="226" y="1790"/>
                  </a:lnTo>
                  <a:lnTo>
                    <a:pt x="222" y="1784"/>
                  </a:lnTo>
                  <a:lnTo>
                    <a:pt x="217" y="1779"/>
                  </a:lnTo>
                  <a:lnTo>
                    <a:pt x="213" y="1773"/>
                  </a:lnTo>
                  <a:lnTo>
                    <a:pt x="210" y="1767"/>
                  </a:lnTo>
                  <a:lnTo>
                    <a:pt x="200" y="1759"/>
                  </a:lnTo>
                  <a:lnTo>
                    <a:pt x="191" y="1752"/>
                  </a:lnTo>
                  <a:lnTo>
                    <a:pt x="189" y="1741"/>
                  </a:lnTo>
                  <a:lnTo>
                    <a:pt x="188" y="1735"/>
                  </a:lnTo>
                  <a:lnTo>
                    <a:pt x="185" y="1734"/>
                  </a:lnTo>
                  <a:lnTo>
                    <a:pt x="182" y="1733"/>
                  </a:lnTo>
                  <a:lnTo>
                    <a:pt x="179" y="1733"/>
                  </a:lnTo>
                  <a:lnTo>
                    <a:pt x="174" y="1733"/>
                  </a:lnTo>
                  <a:lnTo>
                    <a:pt x="166" y="1734"/>
                  </a:lnTo>
                  <a:lnTo>
                    <a:pt x="157" y="1735"/>
                  </a:lnTo>
                  <a:lnTo>
                    <a:pt x="151" y="1736"/>
                  </a:lnTo>
                  <a:lnTo>
                    <a:pt x="148" y="1739"/>
                  </a:lnTo>
                  <a:lnTo>
                    <a:pt x="147" y="1742"/>
                  </a:lnTo>
                  <a:lnTo>
                    <a:pt x="148" y="1749"/>
                  </a:lnTo>
                  <a:lnTo>
                    <a:pt x="148" y="1753"/>
                  </a:lnTo>
                  <a:lnTo>
                    <a:pt x="147" y="1756"/>
                  </a:lnTo>
                  <a:lnTo>
                    <a:pt x="145" y="1759"/>
                  </a:lnTo>
                  <a:lnTo>
                    <a:pt x="144" y="1760"/>
                  </a:lnTo>
                  <a:lnTo>
                    <a:pt x="140" y="1761"/>
                  </a:lnTo>
                  <a:lnTo>
                    <a:pt x="132" y="1760"/>
                  </a:lnTo>
                  <a:lnTo>
                    <a:pt x="125" y="1758"/>
                  </a:lnTo>
                  <a:lnTo>
                    <a:pt x="118" y="1755"/>
                  </a:lnTo>
                  <a:lnTo>
                    <a:pt x="115" y="1753"/>
                  </a:lnTo>
                  <a:lnTo>
                    <a:pt x="112" y="1751"/>
                  </a:lnTo>
                  <a:lnTo>
                    <a:pt x="110" y="1748"/>
                  </a:lnTo>
                  <a:lnTo>
                    <a:pt x="109" y="1743"/>
                  </a:lnTo>
                  <a:lnTo>
                    <a:pt x="107" y="1736"/>
                  </a:lnTo>
                  <a:lnTo>
                    <a:pt x="104" y="1730"/>
                  </a:lnTo>
                  <a:lnTo>
                    <a:pt x="100" y="1728"/>
                  </a:lnTo>
                  <a:lnTo>
                    <a:pt x="98" y="1726"/>
                  </a:lnTo>
                  <a:lnTo>
                    <a:pt x="93" y="1724"/>
                  </a:lnTo>
                  <a:lnTo>
                    <a:pt x="88" y="1723"/>
                  </a:lnTo>
                  <a:lnTo>
                    <a:pt x="82" y="1722"/>
                  </a:lnTo>
                  <a:lnTo>
                    <a:pt x="77" y="1721"/>
                  </a:lnTo>
                  <a:lnTo>
                    <a:pt x="71" y="1718"/>
                  </a:lnTo>
                  <a:lnTo>
                    <a:pt x="63" y="1716"/>
                  </a:lnTo>
                  <a:lnTo>
                    <a:pt x="59" y="1711"/>
                  </a:lnTo>
                  <a:lnTo>
                    <a:pt x="54" y="1705"/>
                  </a:lnTo>
                  <a:lnTo>
                    <a:pt x="49" y="1698"/>
                  </a:lnTo>
                  <a:lnTo>
                    <a:pt x="47" y="1689"/>
                  </a:lnTo>
                  <a:lnTo>
                    <a:pt x="44" y="1667"/>
                  </a:lnTo>
                  <a:lnTo>
                    <a:pt x="44" y="1646"/>
                  </a:lnTo>
                  <a:lnTo>
                    <a:pt x="46" y="1626"/>
                  </a:lnTo>
                  <a:lnTo>
                    <a:pt x="44" y="1608"/>
                  </a:lnTo>
                  <a:lnTo>
                    <a:pt x="41" y="1597"/>
                  </a:lnTo>
                  <a:lnTo>
                    <a:pt x="36" y="1587"/>
                  </a:lnTo>
                  <a:lnTo>
                    <a:pt x="34" y="1577"/>
                  </a:lnTo>
                  <a:lnTo>
                    <a:pt x="33" y="1570"/>
                  </a:lnTo>
                  <a:lnTo>
                    <a:pt x="30" y="1567"/>
                  </a:lnTo>
                  <a:lnTo>
                    <a:pt x="29" y="1565"/>
                  </a:lnTo>
                  <a:lnTo>
                    <a:pt x="28" y="1564"/>
                  </a:lnTo>
                  <a:lnTo>
                    <a:pt x="25" y="1563"/>
                  </a:lnTo>
                  <a:lnTo>
                    <a:pt x="21" y="1563"/>
                  </a:lnTo>
                  <a:lnTo>
                    <a:pt x="16" y="1562"/>
                  </a:lnTo>
                  <a:lnTo>
                    <a:pt x="11" y="1559"/>
                  </a:lnTo>
                  <a:lnTo>
                    <a:pt x="8" y="1556"/>
                  </a:lnTo>
                  <a:lnTo>
                    <a:pt x="5" y="1552"/>
                  </a:lnTo>
                  <a:lnTo>
                    <a:pt x="4" y="1546"/>
                  </a:lnTo>
                  <a:lnTo>
                    <a:pt x="4" y="1538"/>
                  </a:lnTo>
                  <a:lnTo>
                    <a:pt x="6" y="1528"/>
                  </a:lnTo>
                  <a:lnTo>
                    <a:pt x="10" y="1522"/>
                  </a:lnTo>
                  <a:lnTo>
                    <a:pt x="14" y="1516"/>
                  </a:lnTo>
                  <a:lnTo>
                    <a:pt x="16" y="1513"/>
                  </a:lnTo>
                  <a:lnTo>
                    <a:pt x="17" y="1509"/>
                  </a:lnTo>
                  <a:lnTo>
                    <a:pt x="17" y="1507"/>
                  </a:lnTo>
                  <a:lnTo>
                    <a:pt x="17" y="1503"/>
                  </a:lnTo>
                  <a:lnTo>
                    <a:pt x="15" y="1495"/>
                  </a:lnTo>
                  <a:lnTo>
                    <a:pt x="14" y="1487"/>
                  </a:lnTo>
                  <a:lnTo>
                    <a:pt x="14" y="1480"/>
                  </a:lnTo>
                  <a:lnTo>
                    <a:pt x="14" y="1472"/>
                  </a:lnTo>
                  <a:lnTo>
                    <a:pt x="16" y="1468"/>
                  </a:lnTo>
                  <a:lnTo>
                    <a:pt x="18" y="1463"/>
                  </a:lnTo>
                  <a:lnTo>
                    <a:pt x="23" y="1458"/>
                  </a:lnTo>
                  <a:lnTo>
                    <a:pt x="28" y="1456"/>
                  </a:lnTo>
                  <a:lnTo>
                    <a:pt x="42" y="1451"/>
                  </a:lnTo>
                  <a:lnTo>
                    <a:pt x="54" y="1446"/>
                  </a:lnTo>
                  <a:lnTo>
                    <a:pt x="58" y="1444"/>
                  </a:lnTo>
                  <a:lnTo>
                    <a:pt x="61" y="1440"/>
                  </a:lnTo>
                  <a:lnTo>
                    <a:pt x="62" y="1437"/>
                  </a:lnTo>
                  <a:lnTo>
                    <a:pt x="62" y="1430"/>
                  </a:lnTo>
                  <a:lnTo>
                    <a:pt x="58" y="1418"/>
                  </a:lnTo>
                  <a:lnTo>
                    <a:pt x="52" y="1406"/>
                  </a:lnTo>
                  <a:lnTo>
                    <a:pt x="48" y="1399"/>
                  </a:lnTo>
                  <a:lnTo>
                    <a:pt x="44" y="1390"/>
                  </a:lnTo>
                  <a:lnTo>
                    <a:pt x="42" y="1382"/>
                  </a:lnTo>
                  <a:lnTo>
                    <a:pt x="40" y="1371"/>
                  </a:lnTo>
                  <a:lnTo>
                    <a:pt x="37" y="1361"/>
                  </a:lnTo>
                  <a:lnTo>
                    <a:pt x="36" y="1350"/>
                  </a:lnTo>
                  <a:lnTo>
                    <a:pt x="35" y="1340"/>
                  </a:lnTo>
                  <a:lnTo>
                    <a:pt x="35" y="1332"/>
                  </a:lnTo>
                  <a:lnTo>
                    <a:pt x="36" y="1324"/>
                  </a:lnTo>
                  <a:lnTo>
                    <a:pt x="39" y="1318"/>
                  </a:lnTo>
                  <a:lnTo>
                    <a:pt x="41" y="1316"/>
                  </a:lnTo>
                  <a:lnTo>
                    <a:pt x="43" y="1314"/>
                  </a:lnTo>
                  <a:lnTo>
                    <a:pt x="47" y="1312"/>
                  </a:lnTo>
                  <a:lnTo>
                    <a:pt x="49" y="1312"/>
                  </a:lnTo>
                  <a:lnTo>
                    <a:pt x="63" y="1307"/>
                  </a:lnTo>
                  <a:lnTo>
                    <a:pt x="75" y="1302"/>
                  </a:lnTo>
                  <a:lnTo>
                    <a:pt x="79" y="1300"/>
                  </a:lnTo>
                  <a:lnTo>
                    <a:pt x="82" y="1298"/>
                  </a:lnTo>
                  <a:lnTo>
                    <a:pt x="84" y="1294"/>
                  </a:lnTo>
                  <a:lnTo>
                    <a:pt x="82" y="1292"/>
                  </a:lnTo>
                  <a:lnTo>
                    <a:pt x="75" y="1286"/>
                  </a:lnTo>
                  <a:lnTo>
                    <a:pt x="66" y="1279"/>
                  </a:lnTo>
                  <a:lnTo>
                    <a:pt x="60" y="1274"/>
                  </a:lnTo>
                  <a:lnTo>
                    <a:pt x="54" y="1268"/>
                  </a:lnTo>
                  <a:lnTo>
                    <a:pt x="48" y="1262"/>
                  </a:lnTo>
                  <a:lnTo>
                    <a:pt x="43" y="1254"/>
                  </a:lnTo>
                  <a:lnTo>
                    <a:pt x="34" y="1236"/>
                  </a:lnTo>
                  <a:lnTo>
                    <a:pt x="28" y="1220"/>
                  </a:lnTo>
                  <a:lnTo>
                    <a:pt x="25" y="1212"/>
                  </a:lnTo>
                  <a:lnTo>
                    <a:pt x="23" y="1206"/>
                  </a:lnTo>
                  <a:lnTo>
                    <a:pt x="19" y="1200"/>
                  </a:lnTo>
                  <a:lnTo>
                    <a:pt x="16" y="1195"/>
                  </a:lnTo>
                  <a:lnTo>
                    <a:pt x="9" y="1188"/>
                  </a:lnTo>
                  <a:lnTo>
                    <a:pt x="3" y="1179"/>
                  </a:lnTo>
                  <a:lnTo>
                    <a:pt x="0" y="1173"/>
                  </a:lnTo>
                  <a:lnTo>
                    <a:pt x="0" y="1167"/>
                  </a:lnTo>
                  <a:lnTo>
                    <a:pt x="3" y="1161"/>
                  </a:lnTo>
                  <a:lnTo>
                    <a:pt x="6" y="1153"/>
                  </a:lnTo>
                  <a:lnTo>
                    <a:pt x="10" y="1144"/>
                  </a:lnTo>
                  <a:lnTo>
                    <a:pt x="14" y="1137"/>
                  </a:lnTo>
                  <a:lnTo>
                    <a:pt x="19" y="1134"/>
                  </a:lnTo>
                  <a:lnTo>
                    <a:pt x="24" y="1131"/>
                  </a:lnTo>
                  <a:lnTo>
                    <a:pt x="27" y="1129"/>
                  </a:lnTo>
                  <a:lnTo>
                    <a:pt x="29" y="1127"/>
                  </a:lnTo>
                  <a:lnTo>
                    <a:pt x="31" y="1122"/>
                  </a:lnTo>
                  <a:lnTo>
                    <a:pt x="33" y="1117"/>
                  </a:lnTo>
                  <a:lnTo>
                    <a:pt x="36" y="1103"/>
                  </a:lnTo>
                  <a:lnTo>
                    <a:pt x="39" y="1090"/>
                  </a:lnTo>
                  <a:lnTo>
                    <a:pt x="40" y="1084"/>
                  </a:lnTo>
                  <a:lnTo>
                    <a:pt x="41" y="1078"/>
                  </a:lnTo>
                  <a:lnTo>
                    <a:pt x="41" y="1071"/>
                  </a:lnTo>
                  <a:lnTo>
                    <a:pt x="40" y="1064"/>
                  </a:lnTo>
                  <a:lnTo>
                    <a:pt x="36" y="1046"/>
                  </a:lnTo>
                  <a:lnTo>
                    <a:pt x="35" y="1028"/>
                  </a:lnTo>
                  <a:lnTo>
                    <a:pt x="35" y="1020"/>
                  </a:lnTo>
                  <a:lnTo>
                    <a:pt x="36" y="1011"/>
                  </a:lnTo>
                  <a:lnTo>
                    <a:pt x="40" y="1005"/>
                  </a:lnTo>
                  <a:lnTo>
                    <a:pt x="44" y="999"/>
                  </a:lnTo>
                  <a:lnTo>
                    <a:pt x="50" y="997"/>
                  </a:lnTo>
                  <a:lnTo>
                    <a:pt x="58" y="995"/>
                  </a:lnTo>
                  <a:lnTo>
                    <a:pt x="65" y="995"/>
                  </a:lnTo>
                  <a:lnTo>
                    <a:pt x="73" y="993"/>
                  </a:lnTo>
                  <a:lnTo>
                    <a:pt x="80" y="993"/>
                  </a:lnTo>
                  <a:lnTo>
                    <a:pt x="90" y="993"/>
                  </a:lnTo>
                  <a:lnTo>
                    <a:pt x="98" y="992"/>
                  </a:lnTo>
                  <a:lnTo>
                    <a:pt x="107" y="990"/>
                  </a:lnTo>
                  <a:lnTo>
                    <a:pt x="125" y="983"/>
                  </a:lnTo>
                  <a:lnTo>
                    <a:pt x="142" y="978"/>
                  </a:lnTo>
                  <a:lnTo>
                    <a:pt x="149" y="977"/>
                  </a:lnTo>
                  <a:lnTo>
                    <a:pt x="156" y="976"/>
                  </a:lnTo>
                  <a:lnTo>
                    <a:pt x="161" y="977"/>
                  </a:lnTo>
                  <a:lnTo>
                    <a:pt x="165" y="980"/>
                  </a:lnTo>
                  <a:lnTo>
                    <a:pt x="169" y="989"/>
                  </a:lnTo>
                  <a:lnTo>
                    <a:pt x="172" y="997"/>
                  </a:lnTo>
                  <a:lnTo>
                    <a:pt x="172" y="1001"/>
                  </a:lnTo>
                  <a:lnTo>
                    <a:pt x="172" y="1005"/>
                  </a:lnTo>
                  <a:lnTo>
                    <a:pt x="170" y="1009"/>
                  </a:lnTo>
                  <a:lnTo>
                    <a:pt x="168" y="1014"/>
                  </a:lnTo>
                  <a:lnTo>
                    <a:pt x="163" y="1024"/>
                  </a:lnTo>
                  <a:lnTo>
                    <a:pt x="160" y="1041"/>
                  </a:lnTo>
                  <a:lnTo>
                    <a:pt x="157" y="1059"/>
                  </a:lnTo>
                  <a:lnTo>
                    <a:pt x="156" y="1073"/>
                  </a:lnTo>
                  <a:lnTo>
                    <a:pt x="156" y="1079"/>
                  </a:lnTo>
                  <a:lnTo>
                    <a:pt x="156" y="1084"/>
                  </a:lnTo>
                  <a:lnTo>
                    <a:pt x="157" y="1088"/>
                  </a:lnTo>
                  <a:lnTo>
                    <a:pt x="160" y="1093"/>
                  </a:lnTo>
                  <a:lnTo>
                    <a:pt x="163" y="1100"/>
                  </a:lnTo>
                  <a:lnTo>
                    <a:pt x="169" y="1106"/>
                  </a:lnTo>
                  <a:lnTo>
                    <a:pt x="175" y="1116"/>
                  </a:lnTo>
                  <a:lnTo>
                    <a:pt x="182" y="1128"/>
                  </a:lnTo>
                  <a:lnTo>
                    <a:pt x="187" y="1134"/>
                  </a:lnTo>
                  <a:lnTo>
                    <a:pt x="193" y="1137"/>
                  </a:lnTo>
                  <a:lnTo>
                    <a:pt x="199" y="1141"/>
                  </a:lnTo>
                  <a:lnTo>
                    <a:pt x="207" y="1142"/>
                  </a:lnTo>
                  <a:lnTo>
                    <a:pt x="224" y="1144"/>
                  </a:lnTo>
                  <a:lnTo>
                    <a:pt x="239" y="1148"/>
                  </a:lnTo>
                  <a:lnTo>
                    <a:pt x="247" y="1149"/>
                  </a:lnTo>
                  <a:lnTo>
                    <a:pt x="252" y="1149"/>
                  </a:lnTo>
                  <a:lnTo>
                    <a:pt x="255" y="1149"/>
                  </a:lnTo>
                  <a:lnTo>
                    <a:pt x="256" y="1148"/>
                  </a:lnTo>
                  <a:lnTo>
                    <a:pt x="258" y="1147"/>
                  </a:lnTo>
                  <a:lnTo>
                    <a:pt x="258" y="1143"/>
                  </a:lnTo>
                  <a:lnTo>
                    <a:pt x="262" y="1134"/>
                  </a:lnTo>
                  <a:lnTo>
                    <a:pt x="264" y="1125"/>
                  </a:lnTo>
                  <a:lnTo>
                    <a:pt x="266" y="1122"/>
                  </a:lnTo>
                  <a:lnTo>
                    <a:pt x="269" y="1119"/>
                  </a:lnTo>
                  <a:lnTo>
                    <a:pt x="274" y="1117"/>
                  </a:lnTo>
                  <a:lnTo>
                    <a:pt x="280" y="1116"/>
                  </a:lnTo>
                  <a:lnTo>
                    <a:pt x="291" y="1112"/>
                  </a:lnTo>
                  <a:lnTo>
                    <a:pt x="302" y="1108"/>
                  </a:lnTo>
                  <a:lnTo>
                    <a:pt x="313" y="1105"/>
                  </a:lnTo>
                  <a:lnTo>
                    <a:pt x="323" y="1102"/>
                  </a:lnTo>
                  <a:lnTo>
                    <a:pt x="327" y="1099"/>
                  </a:lnTo>
                  <a:lnTo>
                    <a:pt x="332" y="1097"/>
                  </a:lnTo>
                  <a:lnTo>
                    <a:pt x="336" y="1094"/>
                  </a:lnTo>
                  <a:lnTo>
                    <a:pt x="339" y="1090"/>
                  </a:lnTo>
                  <a:lnTo>
                    <a:pt x="344" y="1083"/>
                  </a:lnTo>
                  <a:lnTo>
                    <a:pt x="346" y="1075"/>
                  </a:lnTo>
                  <a:lnTo>
                    <a:pt x="350" y="1067"/>
                  </a:lnTo>
                  <a:lnTo>
                    <a:pt x="351" y="1060"/>
                  </a:lnTo>
                  <a:lnTo>
                    <a:pt x="355" y="1046"/>
                  </a:lnTo>
                  <a:lnTo>
                    <a:pt x="358" y="1034"/>
                  </a:lnTo>
                  <a:lnTo>
                    <a:pt x="359" y="1028"/>
                  </a:lnTo>
                  <a:lnTo>
                    <a:pt x="361" y="1023"/>
                  </a:lnTo>
                  <a:lnTo>
                    <a:pt x="361" y="1017"/>
                  </a:lnTo>
                  <a:lnTo>
                    <a:pt x="359" y="1010"/>
                  </a:lnTo>
                  <a:lnTo>
                    <a:pt x="357" y="999"/>
                  </a:lnTo>
                  <a:lnTo>
                    <a:pt x="355" y="992"/>
                  </a:lnTo>
                  <a:lnTo>
                    <a:pt x="355" y="984"/>
                  </a:lnTo>
                  <a:lnTo>
                    <a:pt x="357" y="970"/>
                  </a:lnTo>
                  <a:lnTo>
                    <a:pt x="361" y="954"/>
                  </a:lnTo>
                  <a:lnTo>
                    <a:pt x="363" y="939"/>
                  </a:lnTo>
                  <a:lnTo>
                    <a:pt x="365" y="924"/>
                  </a:lnTo>
                  <a:lnTo>
                    <a:pt x="367" y="913"/>
                  </a:lnTo>
                  <a:lnTo>
                    <a:pt x="367" y="907"/>
                  </a:lnTo>
                  <a:lnTo>
                    <a:pt x="365" y="900"/>
                  </a:lnTo>
                  <a:lnTo>
                    <a:pt x="364" y="892"/>
                  </a:lnTo>
                  <a:lnTo>
                    <a:pt x="362" y="883"/>
                  </a:lnTo>
                  <a:lnTo>
                    <a:pt x="361" y="877"/>
                  </a:lnTo>
                  <a:lnTo>
                    <a:pt x="361" y="869"/>
                  </a:lnTo>
                  <a:lnTo>
                    <a:pt x="362" y="860"/>
                  </a:lnTo>
                  <a:lnTo>
                    <a:pt x="364" y="852"/>
                  </a:lnTo>
                  <a:lnTo>
                    <a:pt x="369" y="835"/>
                  </a:lnTo>
                  <a:lnTo>
                    <a:pt x="370" y="821"/>
                  </a:lnTo>
                  <a:lnTo>
                    <a:pt x="368" y="814"/>
                  </a:lnTo>
                  <a:lnTo>
                    <a:pt x="364" y="808"/>
                  </a:lnTo>
                  <a:lnTo>
                    <a:pt x="359" y="803"/>
                  </a:lnTo>
                  <a:lnTo>
                    <a:pt x="357" y="798"/>
                  </a:lnTo>
                  <a:lnTo>
                    <a:pt x="352" y="785"/>
                  </a:lnTo>
                  <a:lnTo>
                    <a:pt x="350" y="770"/>
                  </a:lnTo>
                  <a:lnTo>
                    <a:pt x="348" y="753"/>
                  </a:lnTo>
                  <a:lnTo>
                    <a:pt x="343" y="739"/>
                  </a:lnTo>
                  <a:lnTo>
                    <a:pt x="336" y="724"/>
                  </a:lnTo>
                  <a:lnTo>
                    <a:pt x="324" y="703"/>
                  </a:lnTo>
                  <a:lnTo>
                    <a:pt x="313" y="684"/>
                  </a:lnTo>
                  <a:lnTo>
                    <a:pt x="306" y="671"/>
                  </a:lnTo>
                  <a:lnTo>
                    <a:pt x="301" y="652"/>
                  </a:lnTo>
                  <a:lnTo>
                    <a:pt x="295" y="638"/>
                  </a:lnTo>
                  <a:lnTo>
                    <a:pt x="293" y="634"/>
                  </a:lnTo>
                  <a:lnTo>
                    <a:pt x="291" y="627"/>
                  </a:lnTo>
                  <a:lnTo>
                    <a:pt x="291" y="623"/>
                  </a:lnTo>
                  <a:lnTo>
                    <a:pt x="291" y="617"/>
                  </a:lnTo>
                  <a:lnTo>
                    <a:pt x="292" y="612"/>
                  </a:lnTo>
                  <a:lnTo>
                    <a:pt x="294" y="606"/>
                  </a:lnTo>
                  <a:lnTo>
                    <a:pt x="291" y="589"/>
                  </a:lnTo>
                  <a:lnTo>
                    <a:pt x="286" y="573"/>
                  </a:lnTo>
                  <a:lnTo>
                    <a:pt x="288" y="568"/>
                  </a:lnTo>
                  <a:lnTo>
                    <a:pt x="293" y="564"/>
                  </a:lnTo>
                  <a:lnTo>
                    <a:pt x="299" y="562"/>
                  </a:lnTo>
                  <a:lnTo>
                    <a:pt x="305" y="560"/>
                  </a:lnTo>
                  <a:lnTo>
                    <a:pt x="311" y="557"/>
                  </a:lnTo>
                  <a:lnTo>
                    <a:pt x="315" y="556"/>
                  </a:lnTo>
                  <a:lnTo>
                    <a:pt x="320" y="554"/>
                  </a:lnTo>
                  <a:lnTo>
                    <a:pt x="323" y="551"/>
                  </a:lnTo>
                  <a:lnTo>
                    <a:pt x="326" y="541"/>
                  </a:lnTo>
                  <a:lnTo>
                    <a:pt x="327" y="532"/>
                  </a:lnTo>
                  <a:lnTo>
                    <a:pt x="330" y="523"/>
                  </a:lnTo>
                  <a:lnTo>
                    <a:pt x="333" y="507"/>
                  </a:lnTo>
                  <a:lnTo>
                    <a:pt x="337" y="488"/>
                  </a:lnTo>
                  <a:lnTo>
                    <a:pt x="340" y="470"/>
                  </a:lnTo>
                  <a:lnTo>
                    <a:pt x="342" y="454"/>
                  </a:lnTo>
                  <a:lnTo>
                    <a:pt x="339" y="443"/>
                  </a:lnTo>
                  <a:lnTo>
                    <a:pt x="335" y="430"/>
                  </a:lnTo>
                  <a:lnTo>
                    <a:pt x="330" y="412"/>
                  </a:lnTo>
                  <a:lnTo>
                    <a:pt x="329" y="404"/>
                  </a:lnTo>
                  <a:lnTo>
                    <a:pt x="330" y="397"/>
                  </a:lnTo>
                  <a:lnTo>
                    <a:pt x="331" y="394"/>
                  </a:lnTo>
                  <a:lnTo>
                    <a:pt x="333" y="392"/>
                  </a:lnTo>
                  <a:lnTo>
                    <a:pt x="337" y="391"/>
                  </a:lnTo>
                  <a:lnTo>
                    <a:pt x="342" y="390"/>
                  </a:lnTo>
                  <a:lnTo>
                    <a:pt x="361" y="391"/>
                  </a:lnTo>
                  <a:lnTo>
                    <a:pt x="380" y="391"/>
                  </a:lnTo>
                  <a:lnTo>
                    <a:pt x="389" y="390"/>
                  </a:lnTo>
                  <a:lnTo>
                    <a:pt x="398" y="388"/>
                  </a:lnTo>
                  <a:lnTo>
                    <a:pt x="407" y="386"/>
                  </a:lnTo>
                  <a:lnTo>
                    <a:pt x="415" y="384"/>
                  </a:lnTo>
                  <a:lnTo>
                    <a:pt x="422" y="380"/>
                  </a:lnTo>
                  <a:lnTo>
                    <a:pt x="430" y="377"/>
                  </a:lnTo>
                  <a:lnTo>
                    <a:pt x="437" y="372"/>
                  </a:lnTo>
                  <a:lnTo>
                    <a:pt x="441" y="367"/>
                  </a:lnTo>
                  <a:lnTo>
                    <a:pt x="447" y="362"/>
                  </a:lnTo>
                  <a:lnTo>
                    <a:pt x="451" y="355"/>
                  </a:lnTo>
                  <a:lnTo>
                    <a:pt x="456" y="349"/>
                  </a:lnTo>
                  <a:lnTo>
                    <a:pt x="459" y="341"/>
                  </a:lnTo>
                  <a:lnTo>
                    <a:pt x="463" y="335"/>
                  </a:lnTo>
                  <a:lnTo>
                    <a:pt x="468" y="331"/>
                  </a:lnTo>
                  <a:lnTo>
                    <a:pt x="471" y="330"/>
                  </a:lnTo>
                  <a:lnTo>
                    <a:pt x="476" y="329"/>
                  </a:lnTo>
                  <a:lnTo>
                    <a:pt x="480" y="329"/>
                  </a:lnTo>
                  <a:lnTo>
                    <a:pt x="484" y="329"/>
                  </a:lnTo>
                  <a:lnTo>
                    <a:pt x="488" y="328"/>
                  </a:lnTo>
                  <a:lnTo>
                    <a:pt x="490" y="325"/>
                  </a:lnTo>
                  <a:lnTo>
                    <a:pt x="495" y="319"/>
                  </a:lnTo>
                  <a:lnTo>
                    <a:pt x="496" y="316"/>
                  </a:lnTo>
                  <a:lnTo>
                    <a:pt x="497" y="312"/>
                  </a:lnTo>
                  <a:lnTo>
                    <a:pt x="503" y="308"/>
                  </a:lnTo>
                  <a:lnTo>
                    <a:pt x="508" y="304"/>
                  </a:lnTo>
                  <a:lnTo>
                    <a:pt x="513" y="300"/>
                  </a:lnTo>
                  <a:lnTo>
                    <a:pt x="519" y="297"/>
                  </a:lnTo>
                  <a:lnTo>
                    <a:pt x="525" y="296"/>
                  </a:lnTo>
                  <a:lnTo>
                    <a:pt x="529" y="295"/>
                  </a:lnTo>
                  <a:lnTo>
                    <a:pt x="535" y="295"/>
                  </a:lnTo>
                  <a:lnTo>
                    <a:pt x="540" y="297"/>
                  </a:lnTo>
                  <a:lnTo>
                    <a:pt x="545" y="299"/>
                  </a:lnTo>
                  <a:lnTo>
                    <a:pt x="554" y="305"/>
                  </a:lnTo>
                  <a:lnTo>
                    <a:pt x="565" y="310"/>
                  </a:lnTo>
                  <a:lnTo>
                    <a:pt x="578" y="315"/>
                  </a:lnTo>
                  <a:lnTo>
                    <a:pt x="591" y="318"/>
                  </a:lnTo>
                  <a:lnTo>
                    <a:pt x="619" y="323"/>
                  </a:lnTo>
                  <a:lnTo>
                    <a:pt x="642" y="327"/>
                  </a:lnTo>
                  <a:lnTo>
                    <a:pt x="659" y="328"/>
                  </a:lnTo>
                  <a:lnTo>
                    <a:pt x="669" y="328"/>
                  </a:lnTo>
                  <a:lnTo>
                    <a:pt x="672" y="328"/>
                  </a:lnTo>
                  <a:lnTo>
                    <a:pt x="676" y="329"/>
                  </a:lnTo>
                  <a:lnTo>
                    <a:pt x="679" y="330"/>
                  </a:lnTo>
                  <a:lnTo>
                    <a:pt x="684" y="333"/>
                  </a:lnTo>
                  <a:lnTo>
                    <a:pt x="692" y="340"/>
                  </a:lnTo>
                  <a:lnTo>
                    <a:pt x="701" y="343"/>
                  </a:lnTo>
                  <a:lnTo>
                    <a:pt x="704" y="346"/>
                  </a:lnTo>
                  <a:lnTo>
                    <a:pt x="709" y="347"/>
                  </a:lnTo>
                  <a:lnTo>
                    <a:pt x="715" y="347"/>
                  </a:lnTo>
                  <a:lnTo>
                    <a:pt x="721" y="347"/>
                  </a:lnTo>
                  <a:lnTo>
                    <a:pt x="733" y="347"/>
                  </a:lnTo>
                  <a:lnTo>
                    <a:pt x="742" y="347"/>
                  </a:lnTo>
                  <a:lnTo>
                    <a:pt x="751" y="348"/>
                  </a:lnTo>
                  <a:lnTo>
                    <a:pt x="761" y="348"/>
                  </a:lnTo>
                  <a:lnTo>
                    <a:pt x="767" y="349"/>
                  </a:lnTo>
                  <a:lnTo>
                    <a:pt x="773" y="349"/>
                  </a:lnTo>
                  <a:lnTo>
                    <a:pt x="778" y="348"/>
                  </a:lnTo>
                  <a:lnTo>
                    <a:pt x="783" y="347"/>
                  </a:lnTo>
                  <a:lnTo>
                    <a:pt x="787" y="344"/>
                  </a:lnTo>
                  <a:lnTo>
                    <a:pt x="791" y="340"/>
                  </a:lnTo>
                  <a:lnTo>
                    <a:pt x="795" y="334"/>
                  </a:lnTo>
                  <a:lnTo>
                    <a:pt x="798" y="325"/>
                  </a:lnTo>
                  <a:lnTo>
                    <a:pt x="804" y="309"/>
                  </a:lnTo>
                  <a:lnTo>
                    <a:pt x="810" y="297"/>
                  </a:lnTo>
                  <a:lnTo>
                    <a:pt x="817" y="287"/>
                  </a:lnTo>
                  <a:lnTo>
                    <a:pt x="823" y="278"/>
                  </a:lnTo>
                  <a:lnTo>
                    <a:pt x="829" y="268"/>
                  </a:lnTo>
                  <a:lnTo>
                    <a:pt x="834" y="260"/>
                  </a:lnTo>
                  <a:lnTo>
                    <a:pt x="837" y="251"/>
                  </a:lnTo>
                  <a:lnTo>
                    <a:pt x="841" y="241"/>
                  </a:lnTo>
                  <a:lnTo>
                    <a:pt x="842" y="230"/>
                  </a:lnTo>
                  <a:lnTo>
                    <a:pt x="843" y="220"/>
                  </a:lnTo>
                  <a:lnTo>
                    <a:pt x="844" y="216"/>
                  </a:lnTo>
                  <a:lnTo>
                    <a:pt x="847" y="211"/>
                  </a:lnTo>
                  <a:lnTo>
                    <a:pt x="852" y="208"/>
                  </a:lnTo>
                  <a:lnTo>
                    <a:pt x="858" y="204"/>
                  </a:lnTo>
                  <a:lnTo>
                    <a:pt x="865" y="202"/>
                  </a:lnTo>
                  <a:lnTo>
                    <a:pt x="872" y="203"/>
                  </a:lnTo>
                  <a:lnTo>
                    <a:pt x="878" y="204"/>
                  </a:lnTo>
                  <a:lnTo>
                    <a:pt x="884" y="207"/>
                  </a:lnTo>
                  <a:lnTo>
                    <a:pt x="888" y="208"/>
                  </a:lnTo>
                  <a:lnTo>
                    <a:pt x="892" y="208"/>
                  </a:lnTo>
                  <a:lnTo>
                    <a:pt x="894" y="207"/>
                  </a:lnTo>
                  <a:lnTo>
                    <a:pt x="896" y="205"/>
                  </a:lnTo>
                  <a:lnTo>
                    <a:pt x="896" y="203"/>
                  </a:lnTo>
                  <a:lnTo>
                    <a:pt x="897" y="199"/>
                  </a:lnTo>
                  <a:lnTo>
                    <a:pt x="898" y="184"/>
                  </a:lnTo>
                  <a:lnTo>
                    <a:pt x="902" y="170"/>
                  </a:lnTo>
                  <a:lnTo>
                    <a:pt x="905" y="163"/>
                  </a:lnTo>
                  <a:lnTo>
                    <a:pt x="909" y="157"/>
                  </a:lnTo>
                  <a:lnTo>
                    <a:pt x="915" y="151"/>
                  </a:lnTo>
                  <a:lnTo>
                    <a:pt x="921" y="146"/>
                  </a:lnTo>
                  <a:lnTo>
                    <a:pt x="937" y="136"/>
                  </a:lnTo>
                  <a:lnTo>
                    <a:pt x="956" y="126"/>
                  </a:lnTo>
                  <a:lnTo>
                    <a:pt x="976" y="115"/>
                  </a:lnTo>
                  <a:lnTo>
                    <a:pt x="995" y="103"/>
                  </a:lnTo>
                  <a:lnTo>
                    <a:pt x="1013" y="94"/>
                  </a:lnTo>
                  <a:lnTo>
                    <a:pt x="1025" y="87"/>
                  </a:lnTo>
                  <a:lnTo>
                    <a:pt x="1029" y="82"/>
                  </a:lnTo>
                  <a:lnTo>
                    <a:pt x="1031" y="78"/>
                  </a:lnTo>
                  <a:lnTo>
                    <a:pt x="1031" y="73"/>
                  </a:lnTo>
                  <a:lnTo>
                    <a:pt x="1030" y="67"/>
                  </a:lnTo>
                  <a:lnTo>
                    <a:pt x="1028" y="60"/>
                  </a:lnTo>
                  <a:lnTo>
                    <a:pt x="1026" y="54"/>
                  </a:lnTo>
                  <a:lnTo>
                    <a:pt x="1026" y="50"/>
                  </a:lnTo>
                  <a:lnTo>
                    <a:pt x="1028" y="45"/>
                  </a:lnTo>
                  <a:lnTo>
                    <a:pt x="1029" y="40"/>
                  </a:lnTo>
                  <a:lnTo>
                    <a:pt x="1032" y="35"/>
                  </a:lnTo>
                  <a:lnTo>
                    <a:pt x="1037" y="32"/>
                  </a:lnTo>
                  <a:lnTo>
                    <a:pt x="1043" y="28"/>
                  </a:lnTo>
                  <a:lnTo>
                    <a:pt x="1055" y="24"/>
                  </a:lnTo>
                  <a:lnTo>
                    <a:pt x="1066" y="21"/>
                  </a:lnTo>
                  <a:lnTo>
                    <a:pt x="1076" y="16"/>
                  </a:lnTo>
                  <a:lnTo>
                    <a:pt x="1091" y="9"/>
                  </a:lnTo>
                  <a:lnTo>
                    <a:pt x="1099" y="4"/>
                  </a:lnTo>
                  <a:lnTo>
                    <a:pt x="1107" y="1"/>
                  </a:lnTo>
                  <a:lnTo>
                    <a:pt x="1113" y="0"/>
                  </a:lnTo>
                  <a:lnTo>
                    <a:pt x="1119" y="0"/>
                  </a:lnTo>
                  <a:lnTo>
                    <a:pt x="1124" y="2"/>
                  </a:lnTo>
                  <a:lnTo>
                    <a:pt x="1127" y="4"/>
                  </a:lnTo>
                  <a:lnTo>
                    <a:pt x="1130" y="9"/>
                  </a:lnTo>
                  <a:lnTo>
                    <a:pt x="1130" y="15"/>
                  </a:lnTo>
                  <a:lnTo>
                    <a:pt x="1130" y="26"/>
                  </a:lnTo>
                  <a:lnTo>
                    <a:pt x="1130" y="34"/>
                  </a:lnTo>
                  <a:lnTo>
                    <a:pt x="1130" y="38"/>
                  </a:lnTo>
                  <a:lnTo>
                    <a:pt x="1132" y="40"/>
                  </a:lnTo>
                  <a:lnTo>
                    <a:pt x="1135" y="41"/>
                  </a:lnTo>
                  <a:lnTo>
                    <a:pt x="1139" y="43"/>
                  </a:lnTo>
                  <a:lnTo>
                    <a:pt x="1148" y="46"/>
                  </a:lnTo>
                  <a:lnTo>
                    <a:pt x="1157" y="51"/>
                  </a:lnTo>
                  <a:lnTo>
                    <a:pt x="1165" y="58"/>
                  </a:lnTo>
                  <a:lnTo>
                    <a:pt x="1174" y="69"/>
                  </a:lnTo>
                  <a:lnTo>
                    <a:pt x="1177" y="75"/>
                  </a:lnTo>
                  <a:lnTo>
                    <a:pt x="1181" y="78"/>
                  </a:lnTo>
                  <a:lnTo>
                    <a:pt x="1184" y="82"/>
                  </a:lnTo>
                  <a:lnTo>
                    <a:pt x="1188" y="85"/>
                  </a:lnTo>
                  <a:lnTo>
                    <a:pt x="1193" y="87"/>
                  </a:lnTo>
                  <a:lnTo>
                    <a:pt x="1196" y="88"/>
                  </a:lnTo>
                  <a:lnTo>
                    <a:pt x="1201" y="89"/>
                  </a:lnTo>
                  <a:lnTo>
                    <a:pt x="1206" y="89"/>
                  </a:lnTo>
                  <a:lnTo>
                    <a:pt x="1217" y="90"/>
                  </a:lnTo>
                  <a:lnTo>
                    <a:pt x="1225" y="91"/>
                  </a:lnTo>
                  <a:lnTo>
                    <a:pt x="1234" y="96"/>
                  </a:lnTo>
                  <a:lnTo>
                    <a:pt x="1247" y="104"/>
                  </a:lnTo>
                  <a:lnTo>
                    <a:pt x="1261" y="115"/>
                  </a:lnTo>
                  <a:lnTo>
                    <a:pt x="1274" y="123"/>
                  </a:lnTo>
                  <a:lnTo>
                    <a:pt x="1280" y="125"/>
                  </a:lnTo>
                  <a:lnTo>
                    <a:pt x="1284" y="126"/>
                  </a:lnTo>
                  <a:lnTo>
                    <a:pt x="1287" y="125"/>
                  </a:lnTo>
                  <a:lnTo>
                    <a:pt x="1288" y="123"/>
                  </a:lnTo>
                  <a:lnTo>
                    <a:pt x="1290" y="122"/>
                  </a:lnTo>
                  <a:lnTo>
                    <a:pt x="1291" y="120"/>
                  </a:lnTo>
                  <a:lnTo>
                    <a:pt x="1293" y="114"/>
                  </a:lnTo>
                  <a:lnTo>
                    <a:pt x="1294" y="108"/>
                  </a:lnTo>
                  <a:lnTo>
                    <a:pt x="1294" y="103"/>
                  </a:lnTo>
                  <a:lnTo>
                    <a:pt x="1294" y="98"/>
                  </a:lnTo>
                  <a:lnTo>
                    <a:pt x="1294" y="94"/>
                  </a:lnTo>
                  <a:lnTo>
                    <a:pt x="1295" y="90"/>
                  </a:lnTo>
                  <a:lnTo>
                    <a:pt x="1296" y="89"/>
                  </a:lnTo>
                  <a:lnTo>
                    <a:pt x="1299" y="88"/>
                  </a:lnTo>
                  <a:lnTo>
                    <a:pt x="1302" y="88"/>
                  </a:lnTo>
                  <a:lnTo>
                    <a:pt x="1307" y="90"/>
                  </a:lnTo>
                  <a:lnTo>
                    <a:pt x="1310" y="95"/>
                  </a:lnTo>
                  <a:lnTo>
                    <a:pt x="1315" y="100"/>
                  </a:lnTo>
                  <a:lnTo>
                    <a:pt x="1325" y="111"/>
                  </a:lnTo>
                  <a:lnTo>
                    <a:pt x="1334" y="122"/>
                  </a:lnTo>
                  <a:lnTo>
                    <a:pt x="1340" y="127"/>
                  </a:lnTo>
                  <a:lnTo>
                    <a:pt x="1346" y="129"/>
                  </a:lnTo>
                  <a:lnTo>
                    <a:pt x="1352" y="132"/>
                  </a:lnTo>
                  <a:lnTo>
                    <a:pt x="1359" y="134"/>
                  </a:lnTo>
                  <a:lnTo>
                    <a:pt x="1372" y="135"/>
                  </a:lnTo>
                  <a:lnTo>
                    <a:pt x="1385" y="136"/>
                  </a:lnTo>
                  <a:lnTo>
                    <a:pt x="1398" y="136"/>
                  </a:lnTo>
                  <a:lnTo>
                    <a:pt x="1413" y="139"/>
                  </a:lnTo>
                  <a:lnTo>
                    <a:pt x="1419" y="141"/>
                  </a:lnTo>
                  <a:lnTo>
                    <a:pt x="1425" y="145"/>
                  </a:lnTo>
                  <a:lnTo>
                    <a:pt x="1428" y="148"/>
                  </a:lnTo>
                  <a:lnTo>
                    <a:pt x="1431" y="154"/>
                  </a:lnTo>
                  <a:lnTo>
                    <a:pt x="1434" y="167"/>
                  </a:lnTo>
                  <a:lnTo>
                    <a:pt x="1438" y="180"/>
                  </a:lnTo>
                  <a:lnTo>
                    <a:pt x="1440" y="186"/>
                  </a:lnTo>
                  <a:lnTo>
                    <a:pt x="1442" y="191"/>
                  </a:lnTo>
                  <a:lnTo>
                    <a:pt x="1446" y="196"/>
                  </a:lnTo>
                  <a:lnTo>
                    <a:pt x="1450" y="199"/>
                  </a:lnTo>
                  <a:lnTo>
                    <a:pt x="1456" y="203"/>
                  </a:lnTo>
                  <a:lnTo>
                    <a:pt x="1463" y="207"/>
                  </a:lnTo>
                  <a:lnTo>
                    <a:pt x="1470" y="209"/>
                  </a:lnTo>
                  <a:lnTo>
                    <a:pt x="1479" y="211"/>
                  </a:lnTo>
                  <a:lnTo>
                    <a:pt x="1498" y="215"/>
                  </a:lnTo>
                  <a:lnTo>
                    <a:pt x="1516" y="218"/>
                  </a:lnTo>
                  <a:lnTo>
                    <a:pt x="1533" y="221"/>
                  </a:lnTo>
                  <a:lnTo>
                    <a:pt x="1547" y="222"/>
                  </a:lnTo>
                  <a:lnTo>
                    <a:pt x="1553" y="221"/>
                  </a:lnTo>
                  <a:lnTo>
                    <a:pt x="1559" y="220"/>
                  </a:lnTo>
                  <a:lnTo>
                    <a:pt x="1565" y="217"/>
                  </a:lnTo>
                  <a:lnTo>
                    <a:pt x="1571" y="215"/>
                  </a:lnTo>
                  <a:lnTo>
                    <a:pt x="1580" y="208"/>
                  </a:lnTo>
                  <a:lnTo>
                    <a:pt x="1589" y="205"/>
                  </a:lnTo>
                  <a:lnTo>
                    <a:pt x="1596" y="204"/>
                  </a:lnTo>
                  <a:lnTo>
                    <a:pt x="1604" y="204"/>
                  </a:lnTo>
                  <a:lnTo>
                    <a:pt x="1612" y="205"/>
                  </a:lnTo>
                  <a:lnTo>
                    <a:pt x="1620" y="204"/>
                  </a:lnTo>
                  <a:lnTo>
                    <a:pt x="1622" y="203"/>
                  </a:lnTo>
                  <a:lnTo>
                    <a:pt x="1624" y="199"/>
                  </a:lnTo>
                  <a:lnTo>
                    <a:pt x="1627" y="196"/>
                  </a:lnTo>
                  <a:lnTo>
                    <a:pt x="1630" y="189"/>
                  </a:lnTo>
                  <a:lnTo>
                    <a:pt x="1635" y="176"/>
                  </a:lnTo>
                  <a:lnTo>
                    <a:pt x="1642" y="164"/>
                  </a:lnTo>
                  <a:lnTo>
                    <a:pt x="1647" y="160"/>
                  </a:lnTo>
                  <a:lnTo>
                    <a:pt x="1653" y="155"/>
                  </a:lnTo>
                  <a:lnTo>
                    <a:pt x="1659" y="153"/>
                  </a:lnTo>
                  <a:lnTo>
                    <a:pt x="1667" y="152"/>
                  </a:lnTo>
                  <a:lnTo>
                    <a:pt x="1687" y="151"/>
                  </a:lnTo>
                  <a:lnTo>
                    <a:pt x="1708" y="150"/>
                  </a:lnTo>
                  <a:lnTo>
                    <a:pt x="1717" y="148"/>
                  </a:lnTo>
                  <a:lnTo>
                    <a:pt x="1725" y="146"/>
                  </a:lnTo>
                  <a:lnTo>
                    <a:pt x="1729" y="145"/>
                  </a:lnTo>
                  <a:lnTo>
                    <a:pt x="1732" y="144"/>
                  </a:lnTo>
                  <a:lnTo>
                    <a:pt x="1735" y="141"/>
                  </a:lnTo>
                  <a:lnTo>
                    <a:pt x="1737" y="138"/>
                  </a:lnTo>
                  <a:lnTo>
                    <a:pt x="1744" y="127"/>
                  </a:lnTo>
                  <a:lnTo>
                    <a:pt x="1753" y="117"/>
                  </a:lnTo>
                  <a:lnTo>
                    <a:pt x="1759" y="113"/>
                  </a:lnTo>
                  <a:lnTo>
                    <a:pt x="1765" y="109"/>
                  </a:lnTo>
                  <a:lnTo>
                    <a:pt x="1772" y="106"/>
                  </a:lnTo>
                  <a:lnTo>
                    <a:pt x="1780" y="103"/>
                  </a:lnTo>
                  <a:lnTo>
                    <a:pt x="1790" y="101"/>
                  </a:lnTo>
                  <a:lnTo>
                    <a:pt x="1799" y="100"/>
                  </a:lnTo>
                  <a:lnTo>
                    <a:pt x="1807" y="100"/>
                  </a:lnTo>
                  <a:lnTo>
                    <a:pt x="1817" y="101"/>
                  </a:lnTo>
                  <a:lnTo>
                    <a:pt x="1825" y="103"/>
                  </a:lnTo>
                  <a:lnTo>
                    <a:pt x="1834" y="106"/>
                  </a:lnTo>
                  <a:lnTo>
                    <a:pt x="1842" y="110"/>
                  </a:lnTo>
                  <a:lnTo>
                    <a:pt x="1849" y="114"/>
                  </a:lnTo>
                  <a:lnTo>
                    <a:pt x="1861" y="125"/>
                  </a:lnTo>
                  <a:lnTo>
                    <a:pt x="1870" y="133"/>
                  </a:lnTo>
                  <a:lnTo>
                    <a:pt x="1874" y="138"/>
                  </a:lnTo>
                  <a:lnTo>
                    <a:pt x="1878" y="140"/>
                  </a:lnTo>
                  <a:lnTo>
                    <a:pt x="1882" y="144"/>
                  </a:lnTo>
                  <a:lnTo>
                    <a:pt x="1887" y="146"/>
                  </a:lnTo>
                  <a:lnTo>
                    <a:pt x="1889" y="146"/>
                  </a:lnTo>
                  <a:lnTo>
                    <a:pt x="1892" y="146"/>
                  </a:lnTo>
                  <a:lnTo>
                    <a:pt x="1894" y="146"/>
                  </a:lnTo>
                  <a:lnTo>
                    <a:pt x="1897" y="145"/>
                  </a:lnTo>
                  <a:lnTo>
                    <a:pt x="1901" y="141"/>
                  </a:lnTo>
                  <a:lnTo>
                    <a:pt x="1907" y="136"/>
                  </a:lnTo>
                  <a:lnTo>
                    <a:pt x="1912" y="132"/>
                  </a:lnTo>
                  <a:lnTo>
                    <a:pt x="1918" y="128"/>
                  </a:lnTo>
                  <a:lnTo>
                    <a:pt x="1924" y="126"/>
                  </a:lnTo>
                  <a:lnTo>
                    <a:pt x="1930" y="126"/>
                  </a:lnTo>
                  <a:lnTo>
                    <a:pt x="1937" y="128"/>
                  </a:lnTo>
                  <a:lnTo>
                    <a:pt x="1943" y="132"/>
                  </a:lnTo>
                  <a:lnTo>
                    <a:pt x="1950" y="136"/>
                  </a:lnTo>
                  <a:lnTo>
                    <a:pt x="1956" y="141"/>
                  </a:lnTo>
                  <a:lnTo>
                    <a:pt x="1961" y="147"/>
                  </a:lnTo>
                  <a:lnTo>
                    <a:pt x="1964" y="153"/>
                  </a:lnTo>
                  <a:lnTo>
                    <a:pt x="1968" y="159"/>
                  </a:lnTo>
                  <a:lnTo>
                    <a:pt x="1969" y="165"/>
                  </a:lnTo>
                  <a:lnTo>
                    <a:pt x="1968" y="171"/>
                  </a:lnTo>
                  <a:lnTo>
                    <a:pt x="1967" y="176"/>
                  </a:lnTo>
                  <a:lnTo>
                    <a:pt x="1965" y="182"/>
                  </a:lnTo>
                  <a:lnTo>
                    <a:pt x="1963" y="186"/>
                  </a:lnTo>
                  <a:lnTo>
                    <a:pt x="1957" y="197"/>
                  </a:lnTo>
                  <a:lnTo>
                    <a:pt x="1955" y="207"/>
                  </a:lnTo>
                  <a:lnTo>
                    <a:pt x="1954" y="216"/>
                  </a:lnTo>
                  <a:lnTo>
                    <a:pt x="1954" y="226"/>
                  </a:lnTo>
                  <a:lnTo>
                    <a:pt x="1955" y="233"/>
                  </a:lnTo>
                  <a:lnTo>
                    <a:pt x="1957" y="239"/>
                  </a:lnTo>
                  <a:lnTo>
                    <a:pt x="1961" y="246"/>
                  </a:lnTo>
                  <a:lnTo>
                    <a:pt x="1964" y="254"/>
                  </a:lnTo>
                  <a:lnTo>
                    <a:pt x="1969" y="262"/>
                  </a:lnTo>
                  <a:lnTo>
                    <a:pt x="1974" y="268"/>
                  </a:lnTo>
                  <a:lnTo>
                    <a:pt x="1979" y="274"/>
                  </a:lnTo>
                  <a:lnTo>
                    <a:pt x="1983" y="278"/>
                  </a:lnTo>
                  <a:lnTo>
                    <a:pt x="1988" y="280"/>
                  </a:lnTo>
                  <a:lnTo>
                    <a:pt x="1993" y="281"/>
                  </a:lnTo>
                  <a:lnTo>
                    <a:pt x="1999" y="279"/>
                  </a:lnTo>
                  <a:lnTo>
                    <a:pt x="2005" y="275"/>
                  </a:lnTo>
                  <a:lnTo>
                    <a:pt x="2008" y="274"/>
                  </a:lnTo>
                  <a:lnTo>
                    <a:pt x="2012" y="273"/>
                  </a:lnTo>
                  <a:lnTo>
                    <a:pt x="2014" y="273"/>
                  </a:lnTo>
                  <a:lnTo>
                    <a:pt x="2018" y="273"/>
                  </a:lnTo>
                  <a:lnTo>
                    <a:pt x="2025" y="277"/>
                  </a:lnTo>
                  <a:lnTo>
                    <a:pt x="2032" y="280"/>
                  </a:lnTo>
                  <a:lnTo>
                    <a:pt x="2045" y="293"/>
                  </a:lnTo>
                  <a:lnTo>
                    <a:pt x="2055" y="305"/>
                  </a:lnTo>
                  <a:lnTo>
                    <a:pt x="2059" y="310"/>
                  </a:lnTo>
                  <a:lnTo>
                    <a:pt x="2063" y="312"/>
                  </a:lnTo>
                  <a:lnTo>
                    <a:pt x="2067" y="315"/>
                  </a:lnTo>
                  <a:lnTo>
                    <a:pt x="2070" y="317"/>
                  </a:lnTo>
                  <a:lnTo>
                    <a:pt x="2077" y="317"/>
                  </a:lnTo>
                  <a:lnTo>
                    <a:pt x="2086" y="317"/>
                  </a:lnTo>
                  <a:lnTo>
                    <a:pt x="2094" y="318"/>
                  </a:lnTo>
                  <a:lnTo>
                    <a:pt x="2100" y="319"/>
                  </a:lnTo>
                  <a:lnTo>
                    <a:pt x="2105" y="322"/>
                  </a:lnTo>
                  <a:lnTo>
                    <a:pt x="2112" y="330"/>
                  </a:lnTo>
                  <a:lnTo>
                    <a:pt x="2115" y="334"/>
                  </a:lnTo>
                  <a:lnTo>
                    <a:pt x="2119" y="337"/>
                  </a:lnTo>
                  <a:lnTo>
                    <a:pt x="2124" y="341"/>
                  </a:lnTo>
                  <a:lnTo>
                    <a:pt x="2130" y="343"/>
                  </a:lnTo>
                  <a:lnTo>
                    <a:pt x="2141" y="347"/>
                  </a:lnTo>
                  <a:lnTo>
                    <a:pt x="2156" y="348"/>
                  </a:lnTo>
                  <a:lnTo>
                    <a:pt x="2170" y="348"/>
                  </a:lnTo>
                  <a:lnTo>
                    <a:pt x="2183" y="349"/>
                  </a:lnTo>
                  <a:lnTo>
                    <a:pt x="2194" y="352"/>
                  </a:lnTo>
                  <a:lnTo>
                    <a:pt x="2203" y="356"/>
                  </a:lnTo>
                  <a:lnTo>
                    <a:pt x="2212" y="361"/>
                  </a:lnTo>
                  <a:lnTo>
                    <a:pt x="2222" y="363"/>
                  </a:lnTo>
                  <a:lnTo>
                    <a:pt x="2227" y="363"/>
                  </a:lnTo>
                  <a:lnTo>
                    <a:pt x="2233" y="363"/>
                  </a:lnTo>
                  <a:lnTo>
                    <a:pt x="2238" y="361"/>
                  </a:lnTo>
                  <a:lnTo>
                    <a:pt x="2244" y="359"/>
                  </a:lnTo>
                  <a:lnTo>
                    <a:pt x="2253" y="355"/>
                  </a:lnTo>
                  <a:lnTo>
                    <a:pt x="2260" y="353"/>
                  </a:lnTo>
                  <a:lnTo>
                    <a:pt x="2269" y="353"/>
                  </a:lnTo>
                  <a:lnTo>
                    <a:pt x="2279" y="354"/>
                  </a:lnTo>
                  <a:lnTo>
                    <a:pt x="2290" y="358"/>
                  </a:lnTo>
                  <a:lnTo>
                    <a:pt x="2296" y="361"/>
                  </a:lnTo>
                  <a:lnTo>
                    <a:pt x="2298" y="363"/>
                  </a:lnTo>
                  <a:lnTo>
                    <a:pt x="2300" y="366"/>
                  </a:lnTo>
                  <a:lnTo>
                    <a:pt x="2300" y="369"/>
                  </a:lnTo>
                  <a:lnTo>
                    <a:pt x="2300" y="374"/>
                  </a:lnTo>
                  <a:lnTo>
                    <a:pt x="2300" y="378"/>
                  </a:lnTo>
                  <a:lnTo>
                    <a:pt x="2301" y="382"/>
                  </a:lnTo>
                  <a:lnTo>
                    <a:pt x="2302" y="385"/>
                  </a:lnTo>
                  <a:lnTo>
                    <a:pt x="2303" y="387"/>
                  </a:lnTo>
                  <a:lnTo>
                    <a:pt x="2307" y="390"/>
                  </a:lnTo>
                  <a:lnTo>
                    <a:pt x="2311" y="391"/>
                  </a:lnTo>
                  <a:lnTo>
                    <a:pt x="2317" y="391"/>
                  </a:lnTo>
                  <a:lnTo>
                    <a:pt x="2326" y="390"/>
                  </a:lnTo>
                  <a:lnTo>
                    <a:pt x="2345" y="388"/>
                  </a:lnTo>
                  <a:lnTo>
                    <a:pt x="2365" y="386"/>
                  </a:lnTo>
                  <a:lnTo>
                    <a:pt x="2384" y="384"/>
                  </a:lnTo>
                  <a:lnTo>
                    <a:pt x="2402" y="381"/>
                  </a:lnTo>
                  <a:lnTo>
                    <a:pt x="2408" y="379"/>
                  </a:lnTo>
                  <a:lnTo>
                    <a:pt x="2412" y="375"/>
                  </a:lnTo>
                  <a:lnTo>
                    <a:pt x="2416" y="372"/>
                  </a:lnTo>
                  <a:lnTo>
                    <a:pt x="2417" y="367"/>
                  </a:lnTo>
                  <a:lnTo>
                    <a:pt x="2420" y="358"/>
                  </a:lnTo>
                  <a:lnTo>
                    <a:pt x="2422" y="344"/>
                  </a:lnTo>
                  <a:lnTo>
                    <a:pt x="2424" y="338"/>
                  </a:lnTo>
                  <a:lnTo>
                    <a:pt x="2429" y="334"/>
                  </a:lnTo>
                  <a:lnTo>
                    <a:pt x="2434" y="330"/>
                  </a:lnTo>
                  <a:lnTo>
                    <a:pt x="2441" y="328"/>
                  </a:lnTo>
                  <a:lnTo>
                    <a:pt x="2455" y="327"/>
                  </a:lnTo>
                  <a:lnTo>
                    <a:pt x="2471" y="328"/>
                  </a:lnTo>
                  <a:lnTo>
                    <a:pt x="2486" y="329"/>
                  </a:lnTo>
                  <a:lnTo>
                    <a:pt x="2503" y="330"/>
                  </a:lnTo>
                  <a:lnTo>
                    <a:pt x="2523" y="331"/>
                  </a:lnTo>
                  <a:lnTo>
                    <a:pt x="2547" y="333"/>
                  </a:lnTo>
                  <a:lnTo>
                    <a:pt x="2569" y="334"/>
                  </a:lnTo>
                  <a:lnTo>
                    <a:pt x="2585" y="333"/>
                  </a:lnTo>
                  <a:lnTo>
                    <a:pt x="2592" y="331"/>
                  </a:lnTo>
                  <a:lnTo>
                    <a:pt x="2599" y="330"/>
                  </a:lnTo>
                  <a:lnTo>
                    <a:pt x="2606" y="327"/>
                  </a:lnTo>
                  <a:lnTo>
                    <a:pt x="2615" y="323"/>
                  </a:lnTo>
                  <a:lnTo>
                    <a:pt x="2624" y="319"/>
                  </a:lnTo>
                  <a:lnTo>
                    <a:pt x="2632" y="317"/>
                  </a:lnTo>
                  <a:lnTo>
                    <a:pt x="2642" y="315"/>
                  </a:lnTo>
                  <a:lnTo>
                    <a:pt x="2651" y="314"/>
                  </a:lnTo>
                  <a:lnTo>
                    <a:pt x="2668" y="312"/>
                  </a:lnTo>
                  <a:lnTo>
                    <a:pt x="2685" y="311"/>
                  </a:lnTo>
                  <a:lnTo>
                    <a:pt x="2704" y="311"/>
                  </a:lnTo>
                  <a:lnTo>
                    <a:pt x="2726" y="312"/>
                  </a:lnTo>
                  <a:lnTo>
                    <a:pt x="2737" y="314"/>
                  </a:lnTo>
                  <a:lnTo>
                    <a:pt x="2746" y="316"/>
                  </a:lnTo>
                  <a:lnTo>
                    <a:pt x="2755" y="319"/>
                  </a:lnTo>
                  <a:lnTo>
                    <a:pt x="2761" y="324"/>
                  </a:lnTo>
                  <a:lnTo>
                    <a:pt x="2771" y="335"/>
                  </a:lnTo>
                  <a:lnTo>
                    <a:pt x="2781" y="347"/>
                  </a:lnTo>
                  <a:lnTo>
                    <a:pt x="2787" y="352"/>
                  </a:lnTo>
                  <a:lnTo>
                    <a:pt x="2793" y="356"/>
                  </a:lnTo>
                  <a:lnTo>
                    <a:pt x="2799" y="360"/>
                  </a:lnTo>
                  <a:lnTo>
                    <a:pt x="2805" y="363"/>
                  </a:lnTo>
                  <a:lnTo>
                    <a:pt x="2809" y="365"/>
                  </a:lnTo>
                  <a:lnTo>
                    <a:pt x="2813" y="367"/>
                  </a:lnTo>
                  <a:lnTo>
                    <a:pt x="2817" y="371"/>
                  </a:lnTo>
                  <a:lnTo>
                    <a:pt x="2820" y="374"/>
                  </a:lnTo>
                  <a:lnTo>
                    <a:pt x="2827" y="384"/>
                  </a:lnTo>
                  <a:lnTo>
                    <a:pt x="2837" y="394"/>
                  </a:lnTo>
                  <a:lnTo>
                    <a:pt x="2840" y="398"/>
                  </a:lnTo>
                  <a:lnTo>
                    <a:pt x="2843" y="399"/>
                  </a:lnTo>
                  <a:lnTo>
                    <a:pt x="2845" y="400"/>
                  </a:lnTo>
                  <a:lnTo>
                    <a:pt x="2848" y="400"/>
                  </a:lnTo>
                  <a:lnTo>
                    <a:pt x="2851" y="398"/>
                  </a:lnTo>
                  <a:lnTo>
                    <a:pt x="2853" y="397"/>
                  </a:lnTo>
                  <a:lnTo>
                    <a:pt x="2856" y="393"/>
                  </a:lnTo>
                  <a:lnTo>
                    <a:pt x="2859" y="388"/>
                  </a:lnTo>
                  <a:lnTo>
                    <a:pt x="2863" y="384"/>
                  </a:lnTo>
                  <a:lnTo>
                    <a:pt x="2868" y="379"/>
                  </a:lnTo>
                  <a:lnTo>
                    <a:pt x="2874" y="375"/>
                  </a:lnTo>
                  <a:lnTo>
                    <a:pt x="2880" y="372"/>
                  </a:lnTo>
                  <a:lnTo>
                    <a:pt x="2888" y="368"/>
                  </a:lnTo>
                  <a:lnTo>
                    <a:pt x="2896" y="366"/>
                  </a:lnTo>
                  <a:lnTo>
                    <a:pt x="2905" y="365"/>
                  </a:lnTo>
                  <a:lnTo>
                    <a:pt x="2914" y="363"/>
                  </a:lnTo>
                  <a:lnTo>
                    <a:pt x="2938" y="363"/>
                  </a:lnTo>
                  <a:lnTo>
                    <a:pt x="2964" y="363"/>
                  </a:lnTo>
                  <a:lnTo>
                    <a:pt x="2977" y="362"/>
                  </a:lnTo>
                  <a:lnTo>
                    <a:pt x="2990" y="362"/>
                  </a:lnTo>
                  <a:lnTo>
                    <a:pt x="3002" y="360"/>
                  </a:lnTo>
                  <a:lnTo>
                    <a:pt x="3012" y="358"/>
                  </a:lnTo>
                  <a:lnTo>
                    <a:pt x="3021" y="353"/>
                  </a:lnTo>
                  <a:lnTo>
                    <a:pt x="3029" y="348"/>
                  </a:lnTo>
                  <a:lnTo>
                    <a:pt x="3038" y="340"/>
                  </a:lnTo>
                  <a:lnTo>
                    <a:pt x="3045" y="331"/>
                  </a:lnTo>
                  <a:lnTo>
                    <a:pt x="3052" y="322"/>
                  </a:lnTo>
                  <a:lnTo>
                    <a:pt x="3058" y="312"/>
                  </a:lnTo>
                  <a:lnTo>
                    <a:pt x="3064" y="300"/>
                  </a:lnTo>
                  <a:lnTo>
                    <a:pt x="3069" y="290"/>
                  </a:lnTo>
                  <a:lnTo>
                    <a:pt x="3077" y="267"/>
                  </a:lnTo>
                  <a:lnTo>
                    <a:pt x="3084" y="249"/>
                  </a:lnTo>
                  <a:lnTo>
                    <a:pt x="3088" y="242"/>
                  </a:lnTo>
                  <a:lnTo>
                    <a:pt x="3092" y="236"/>
                  </a:lnTo>
                  <a:lnTo>
                    <a:pt x="3098" y="233"/>
                  </a:lnTo>
                  <a:lnTo>
                    <a:pt x="3105" y="230"/>
                  </a:lnTo>
                  <a:lnTo>
                    <a:pt x="3113" y="229"/>
                  </a:lnTo>
                  <a:lnTo>
                    <a:pt x="3120" y="229"/>
                  </a:lnTo>
                  <a:lnTo>
                    <a:pt x="3126" y="230"/>
                  </a:lnTo>
                  <a:lnTo>
                    <a:pt x="3132" y="230"/>
                  </a:lnTo>
                  <a:lnTo>
                    <a:pt x="3136" y="232"/>
                  </a:lnTo>
                  <a:lnTo>
                    <a:pt x="3141" y="232"/>
                  </a:lnTo>
                  <a:lnTo>
                    <a:pt x="3146" y="232"/>
                  </a:lnTo>
                  <a:lnTo>
                    <a:pt x="3151" y="229"/>
                  </a:lnTo>
                  <a:lnTo>
                    <a:pt x="3159" y="226"/>
                  </a:lnTo>
                  <a:lnTo>
                    <a:pt x="3166" y="223"/>
                  </a:lnTo>
                  <a:lnTo>
                    <a:pt x="3168" y="223"/>
                  </a:lnTo>
                  <a:lnTo>
                    <a:pt x="3171" y="223"/>
                  </a:lnTo>
                  <a:lnTo>
                    <a:pt x="3174" y="226"/>
                  </a:lnTo>
                  <a:lnTo>
                    <a:pt x="3177" y="228"/>
                  </a:lnTo>
                  <a:lnTo>
                    <a:pt x="3180" y="230"/>
                  </a:lnTo>
                  <a:lnTo>
                    <a:pt x="3184" y="232"/>
                  </a:lnTo>
                  <a:lnTo>
                    <a:pt x="3186" y="233"/>
                  </a:lnTo>
                  <a:lnTo>
                    <a:pt x="3190" y="233"/>
                  </a:lnTo>
                  <a:lnTo>
                    <a:pt x="3196" y="232"/>
                  </a:lnTo>
                  <a:lnTo>
                    <a:pt x="3201" y="228"/>
                  </a:lnTo>
                  <a:lnTo>
                    <a:pt x="3204" y="226"/>
                  </a:lnTo>
                  <a:lnTo>
                    <a:pt x="3208" y="226"/>
                  </a:lnTo>
                  <a:lnTo>
                    <a:pt x="3214" y="227"/>
                  </a:lnTo>
                  <a:lnTo>
                    <a:pt x="3218" y="227"/>
                  </a:lnTo>
                  <a:lnTo>
                    <a:pt x="3230" y="230"/>
                  </a:lnTo>
                  <a:lnTo>
                    <a:pt x="3240" y="233"/>
                  </a:lnTo>
                  <a:lnTo>
                    <a:pt x="3248" y="234"/>
                  </a:lnTo>
                  <a:lnTo>
                    <a:pt x="3256" y="233"/>
                  </a:lnTo>
                  <a:lnTo>
                    <a:pt x="3261" y="230"/>
                  </a:lnTo>
                  <a:lnTo>
                    <a:pt x="3266" y="228"/>
                  </a:lnTo>
                  <a:lnTo>
                    <a:pt x="3271" y="226"/>
                  </a:lnTo>
                  <a:lnTo>
                    <a:pt x="3277" y="221"/>
                  </a:lnTo>
                  <a:lnTo>
                    <a:pt x="3283" y="216"/>
                  </a:lnTo>
                  <a:lnTo>
                    <a:pt x="3290" y="214"/>
                  </a:lnTo>
                  <a:lnTo>
                    <a:pt x="3297" y="212"/>
                  </a:lnTo>
                  <a:lnTo>
                    <a:pt x="3304" y="212"/>
                  </a:lnTo>
                  <a:lnTo>
                    <a:pt x="3311" y="214"/>
                  </a:lnTo>
                  <a:lnTo>
                    <a:pt x="3318" y="216"/>
                  </a:lnTo>
                  <a:lnTo>
                    <a:pt x="3324" y="218"/>
                  </a:lnTo>
                  <a:lnTo>
                    <a:pt x="3330" y="221"/>
                  </a:lnTo>
                  <a:lnTo>
                    <a:pt x="3338" y="228"/>
                  </a:lnTo>
                  <a:lnTo>
                    <a:pt x="3347" y="234"/>
                  </a:lnTo>
                  <a:lnTo>
                    <a:pt x="3352" y="235"/>
                  </a:lnTo>
                  <a:lnTo>
                    <a:pt x="3356" y="237"/>
                  </a:lnTo>
                  <a:lnTo>
                    <a:pt x="3363" y="239"/>
                  </a:lnTo>
                  <a:lnTo>
                    <a:pt x="3372" y="239"/>
                  </a:lnTo>
                  <a:lnTo>
                    <a:pt x="3390" y="240"/>
                  </a:lnTo>
                  <a:lnTo>
                    <a:pt x="3404" y="243"/>
                  </a:lnTo>
                  <a:lnTo>
                    <a:pt x="3410" y="245"/>
                  </a:lnTo>
                  <a:lnTo>
                    <a:pt x="3415" y="245"/>
                  </a:lnTo>
                  <a:lnTo>
                    <a:pt x="3418" y="243"/>
                  </a:lnTo>
                  <a:lnTo>
                    <a:pt x="3419" y="240"/>
                  </a:lnTo>
                  <a:lnTo>
                    <a:pt x="3422" y="236"/>
                  </a:lnTo>
                  <a:lnTo>
                    <a:pt x="3424" y="233"/>
                  </a:lnTo>
                  <a:lnTo>
                    <a:pt x="3428" y="230"/>
                  </a:lnTo>
                  <a:lnTo>
                    <a:pt x="3432" y="229"/>
                  </a:lnTo>
                  <a:lnTo>
                    <a:pt x="3442" y="227"/>
                  </a:lnTo>
                  <a:lnTo>
                    <a:pt x="3453" y="227"/>
                  </a:lnTo>
                  <a:lnTo>
                    <a:pt x="3464" y="224"/>
                  </a:lnTo>
                  <a:lnTo>
                    <a:pt x="3481" y="220"/>
                  </a:lnTo>
                  <a:lnTo>
                    <a:pt x="3497" y="216"/>
                  </a:lnTo>
                  <a:lnTo>
                    <a:pt x="3511" y="214"/>
                  </a:lnTo>
                  <a:lnTo>
                    <a:pt x="3517" y="214"/>
                  </a:lnTo>
                  <a:lnTo>
                    <a:pt x="3522" y="215"/>
                  </a:lnTo>
                  <a:lnTo>
                    <a:pt x="3526" y="215"/>
                  </a:lnTo>
                  <a:lnTo>
                    <a:pt x="3530" y="217"/>
                  </a:lnTo>
                  <a:lnTo>
                    <a:pt x="3532" y="220"/>
                  </a:lnTo>
                  <a:lnTo>
                    <a:pt x="3535" y="222"/>
                  </a:lnTo>
                  <a:lnTo>
                    <a:pt x="3536" y="227"/>
                  </a:lnTo>
                  <a:lnTo>
                    <a:pt x="3537" y="232"/>
                  </a:lnTo>
                  <a:lnTo>
                    <a:pt x="3538" y="237"/>
                  </a:lnTo>
                  <a:lnTo>
                    <a:pt x="3539" y="242"/>
                  </a:lnTo>
                  <a:lnTo>
                    <a:pt x="3541" y="247"/>
                  </a:lnTo>
                  <a:lnTo>
                    <a:pt x="3543" y="249"/>
                  </a:lnTo>
                  <a:lnTo>
                    <a:pt x="3545" y="252"/>
                  </a:lnTo>
                  <a:lnTo>
                    <a:pt x="3550" y="254"/>
                  </a:lnTo>
                  <a:lnTo>
                    <a:pt x="3555" y="255"/>
                  </a:lnTo>
                  <a:lnTo>
                    <a:pt x="3561" y="255"/>
                  </a:lnTo>
                  <a:lnTo>
                    <a:pt x="3575" y="256"/>
                  </a:lnTo>
                  <a:lnTo>
                    <a:pt x="3588" y="258"/>
                  </a:lnTo>
                  <a:lnTo>
                    <a:pt x="3601" y="259"/>
                  </a:lnTo>
                  <a:lnTo>
                    <a:pt x="3613" y="259"/>
                  </a:lnTo>
                  <a:lnTo>
                    <a:pt x="3623" y="258"/>
                  </a:lnTo>
                  <a:lnTo>
                    <a:pt x="3631" y="259"/>
                  </a:lnTo>
                  <a:lnTo>
                    <a:pt x="3636" y="260"/>
                  </a:lnTo>
                  <a:lnTo>
                    <a:pt x="3639" y="261"/>
                  </a:lnTo>
                  <a:lnTo>
                    <a:pt x="3643" y="265"/>
                  </a:lnTo>
                  <a:lnTo>
                    <a:pt x="3648" y="268"/>
                  </a:lnTo>
                  <a:lnTo>
                    <a:pt x="3651" y="271"/>
                  </a:lnTo>
                  <a:lnTo>
                    <a:pt x="3656" y="273"/>
                  </a:lnTo>
                  <a:lnTo>
                    <a:pt x="3661" y="273"/>
                  </a:lnTo>
                  <a:lnTo>
                    <a:pt x="3667" y="272"/>
                  </a:lnTo>
                  <a:lnTo>
                    <a:pt x="3676" y="268"/>
                  </a:lnTo>
                  <a:lnTo>
                    <a:pt x="3684" y="262"/>
                  </a:lnTo>
                  <a:lnTo>
                    <a:pt x="3692" y="256"/>
                  </a:lnTo>
                  <a:lnTo>
                    <a:pt x="3700" y="251"/>
                  </a:lnTo>
                  <a:lnTo>
                    <a:pt x="3705" y="248"/>
                  </a:lnTo>
                  <a:lnTo>
                    <a:pt x="3709" y="247"/>
                  </a:lnTo>
                  <a:lnTo>
                    <a:pt x="3715" y="247"/>
                  </a:lnTo>
                  <a:lnTo>
                    <a:pt x="3721" y="248"/>
                  </a:lnTo>
                  <a:lnTo>
                    <a:pt x="3734" y="252"/>
                  </a:lnTo>
                  <a:lnTo>
                    <a:pt x="3749" y="258"/>
                  </a:lnTo>
                  <a:lnTo>
                    <a:pt x="3756" y="260"/>
                  </a:lnTo>
                  <a:lnTo>
                    <a:pt x="3764" y="261"/>
                  </a:lnTo>
                  <a:lnTo>
                    <a:pt x="3772" y="262"/>
                  </a:lnTo>
                  <a:lnTo>
                    <a:pt x="3782" y="264"/>
                  </a:lnTo>
                  <a:lnTo>
                    <a:pt x="3801" y="262"/>
                  </a:lnTo>
                  <a:lnTo>
                    <a:pt x="3822" y="261"/>
                  </a:lnTo>
                  <a:lnTo>
                    <a:pt x="3843" y="261"/>
                  </a:lnTo>
                  <a:lnTo>
                    <a:pt x="3860" y="264"/>
                  </a:lnTo>
                  <a:lnTo>
                    <a:pt x="3869" y="266"/>
                  </a:lnTo>
                  <a:lnTo>
                    <a:pt x="3877" y="270"/>
                  </a:lnTo>
                  <a:lnTo>
                    <a:pt x="3886" y="273"/>
                  </a:lnTo>
                  <a:lnTo>
                    <a:pt x="3895" y="278"/>
                  </a:lnTo>
                  <a:lnTo>
                    <a:pt x="3902" y="283"/>
                  </a:lnTo>
                  <a:lnTo>
                    <a:pt x="3908" y="287"/>
                  </a:lnTo>
                  <a:lnTo>
                    <a:pt x="3913" y="292"/>
                  </a:lnTo>
                  <a:lnTo>
                    <a:pt x="3916" y="297"/>
                  </a:lnTo>
                  <a:lnTo>
                    <a:pt x="3919" y="304"/>
                  </a:lnTo>
                  <a:lnTo>
                    <a:pt x="3920" y="311"/>
                  </a:lnTo>
                  <a:lnTo>
                    <a:pt x="3921" y="315"/>
                  </a:lnTo>
                  <a:lnTo>
                    <a:pt x="3922" y="318"/>
                  </a:lnTo>
                  <a:lnTo>
                    <a:pt x="3926" y="323"/>
                  </a:lnTo>
                  <a:lnTo>
                    <a:pt x="3930" y="327"/>
                  </a:lnTo>
                  <a:lnTo>
                    <a:pt x="3940" y="334"/>
                  </a:lnTo>
                  <a:lnTo>
                    <a:pt x="3946" y="340"/>
                  </a:lnTo>
                  <a:lnTo>
                    <a:pt x="3949" y="346"/>
                  </a:lnTo>
                  <a:lnTo>
                    <a:pt x="3952" y="353"/>
                  </a:lnTo>
                  <a:lnTo>
                    <a:pt x="3953" y="358"/>
                  </a:lnTo>
                  <a:lnTo>
                    <a:pt x="3954" y="362"/>
                  </a:lnTo>
                  <a:lnTo>
                    <a:pt x="3958" y="366"/>
                  </a:lnTo>
                  <a:lnTo>
                    <a:pt x="3960" y="368"/>
                  </a:lnTo>
                  <a:lnTo>
                    <a:pt x="3964" y="371"/>
                  </a:lnTo>
                  <a:lnTo>
                    <a:pt x="3969" y="372"/>
                  </a:lnTo>
                  <a:lnTo>
                    <a:pt x="3973" y="371"/>
                  </a:lnTo>
                  <a:lnTo>
                    <a:pt x="3978" y="368"/>
                  </a:lnTo>
                  <a:lnTo>
                    <a:pt x="3985" y="365"/>
                  </a:lnTo>
                  <a:lnTo>
                    <a:pt x="3992" y="363"/>
                  </a:lnTo>
                  <a:lnTo>
                    <a:pt x="3998" y="363"/>
                  </a:lnTo>
                  <a:lnTo>
                    <a:pt x="4004" y="365"/>
                  </a:lnTo>
                  <a:lnTo>
                    <a:pt x="4016" y="371"/>
                  </a:lnTo>
                  <a:lnTo>
                    <a:pt x="4030" y="378"/>
                  </a:lnTo>
                  <a:lnTo>
                    <a:pt x="4041" y="382"/>
                  </a:lnTo>
                  <a:lnTo>
                    <a:pt x="4052" y="387"/>
                  </a:lnTo>
                  <a:lnTo>
                    <a:pt x="4056" y="390"/>
                  </a:lnTo>
                  <a:lnTo>
                    <a:pt x="4061" y="393"/>
                  </a:lnTo>
                  <a:lnTo>
                    <a:pt x="4065" y="397"/>
                  </a:lnTo>
                  <a:lnTo>
                    <a:pt x="4068" y="400"/>
                  </a:lnTo>
                  <a:lnTo>
                    <a:pt x="4072" y="404"/>
                  </a:lnTo>
                  <a:lnTo>
                    <a:pt x="4074" y="407"/>
                  </a:lnTo>
                  <a:lnTo>
                    <a:pt x="4078" y="411"/>
                  </a:lnTo>
                  <a:lnTo>
                    <a:pt x="4081" y="412"/>
                  </a:lnTo>
                  <a:lnTo>
                    <a:pt x="4085" y="413"/>
                  </a:lnTo>
                  <a:lnTo>
                    <a:pt x="4089" y="415"/>
                  </a:lnTo>
                  <a:lnTo>
                    <a:pt x="4092" y="413"/>
                  </a:lnTo>
                  <a:lnTo>
                    <a:pt x="4096" y="412"/>
                  </a:lnTo>
                  <a:lnTo>
                    <a:pt x="4099" y="410"/>
                  </a:lnTo>
                  <a:lnTo>
                    <a:pt x="4103" y="409"/>
                  </a:lnTo>
                  <a:lnTo>
                    <a:pt x="4108" y="409"/>
                  </a:lnTo>
                  <a:lnTo>
                    <a:pt x="4112" y="409"/>
                  </a:lnTo>
                  <a:lnTo>
                    <a:pt x="4117" y="409"/>
                  </a:lnTo>
                  <a:lnTo>
                    <a:pt x="4121" y="411"/>
                  </a:lnTo>
                  <a:lnTo>
                    <a:pt x="4125" y="413"/>
                  </a:lnTo>
                  <a:lnTo>
                    <a:pt x="4128" y="417"/>
                  </a:lnTo>
                  <a:lnTo>
                    <a:pt x="4131" y="422"/>
                  </a:lnTo>
                  <a:lnTo>
                    <a:pt x="4135" y="425"/>
                  </a:lnTo>
                  <a:lnTo>
                    <a:pt x="4141" y="430"/>
                  </a:lnTo>
                  <a:lnTo>
                    <a:pt x="4147" y="435"/>
                  </a:lnTo>
                  <a:lnTo>
                    <a:pt x="4161" y="444"/>
                  </a:lnTo>
                  <a:lnTo>
                    <a:pt x="4173" y="455"/>
                  </a:lnTo>
                  <a:lnTo>
                    <a:pt x="4186" y="468"/>
                  </a:lnTo>
                  <a:lnTo>
                    <a:pt x="4200" y="481"/>
                  </a:lnTo>
                  <a:lnTo>
                    <a:pt x="4217" y="493"/>
                  </a:lnTo>
                  <a:lnTo>
                    <a:pt x="4231" y="505"/>
                  </a:lnTo>
                  <a:lnTo>
                    <a:pt x="4236" y="508"/>
                  </a:lnTo>
                  <a:lnTo>
                    <a:pt x="4237" y="512"/>
                  </a:lnTo>
                  <a:lnTo>
                    <a:pt x="4235" y="514"/>
                  </a:lnTo>
                  <a:lnTo>
                    <a:pt x="4230" y="518"/>
                  </a:lnTo>
                  <a:lnTo>
                    <a:pt x="4224" y="522"/>
                  </a:lnTo>
                  <a:lnTo>
                    <a:pt x="4218" y="525"/>
                  </a:lnTo>
                  <a:lnTo>
                    <a:pt x="4212" y="527"/>
                  </a:lnTo>
                  <a:lnTo>
                    <a:pt x="4205" y="529"/>
                  </a:lnTo>
                  <a:lnTo>
                    <a:pt x="4194" y="530"/>
                  </a:lnTo>
                  <a:lnTo>
                    <a:pt x="4187" y="531"/>
                  </a:lnTo>
                  <a:lnTo>
                    <a:pt x="4185" y="531"/>
                  </a:lnTo>
                  <a:lnTo>
                    <a:pt x="4182" y="532"/>
                  </a:lnTo>
                  <a:lnTo>
                    <a:pt x="4181" y="535"/>
                  </a:lnTo>
                  <a:lnTo>
                    <a:pt x="4179" y="537"/>
                  </a:lnTo>
                  <a:lnTo>
                    <a:pt x="4177" y="541"/>
                  </a:lnTo>
                  <a:lnTo>
                    <a:pt x="4173" y="543"/>
                  </a:lnTo>
                  <a:lnTo>
                    <a:pt x="4168" y="545"/>
                  </a:lnTo>
                  <a:lnTo>
                    <a:pt x="4162" y="546"/>
                  </a:lnTo>
                  <a:lnTo>
                    <a:pt x="4159" y="546"/>
                  </a:lnTo>
                  <a:lnTo>
                    <a:pt x="4156" y="548"/>
                  </a:lnTo>
                  <a:lnTo>
                    <a:pt x="4155" y="550"/>
                  </a:lnTo>
                  <a:lnTo>
                    <a:pt x="4154" y="552"/>
                  </a:lnTo>
                  <a:lnTo>
                    <a:pt x="4153" y="558"/>
                  </a:lnTo>
                  <a:lnTo>
                    <a:pt x="4153" y="564"/>
                  </a:lnTo>
                  <a:lnTo>
                    <a:pt x="4154" y="571"/>
                  </a:lnTo>
                  <a:lnTo>
                    <a:pt x="4155" y="577"/>
                  </a:lnTo>
                  <a:lnTo>
                    <a:pt x="4160" y="585"/>
                  </a:lnTo>
                  <a:lnTo>
                    <a:pt x="4166" y="592"/>
                  </a:lnTo>
                  <a:lnTo>
                    <a:pt x="4174" y="600"/>
                  </a:lnTo>
                  <a:lnTo>
                    <a:pt x="4181" y="608"/>
                  </a:lnTo>
                  <a:lnTo>
                    <a:pt x="4188" y="615"/>
                  </a:lnTo>
                  <a:lnTo>
                    <a:pt x="4196" y="620"/>
                  </a:lnTo>
                  <a:lnTo>
                    <a:pt x="4203" y="624"/>
                  </a:lnTo>
                  <a:lnTo>
                    <a:pt x="4212" y="625"/>
                  </a:lnTo>
                  <a:lnTo>
                    <a:pt x="4224" y="626"/>
                  </a:lnTo>
                  <a:lnTo>
                    <a:pt x="4238" y="626"/>
                  </a:lnTo>
                  <a:lnTo>
                    <a:pt x="4245" y="627"/>
                  </a:lnTo>
                  <a:lnTo>
                    <a:pt x="4250" y="629"/>
                  </a:lnTo>
                  <a:lnTo>
                    <a:pt x="4255" y="630"/>
                  </a:lnTo>
                  <a:lnTo>
                    <a:pt x="4259" y="632"/>
                  </a:lnTo>
                  <a:lnTo>
                    <a:pt x="4261" y="634"/>
                  </a:lnTo>
                  <a:lnTo>
                    <a:pt x="4262" y="638"/>
                  </a:lnTo>
                  <a:lnTo>
                    <a:pt x="4263" y="642"/>
                  </a:lnTo>
                  <a:lnTo>
                    <a:pt x="4263" y="645"/>
                  </a:lnTo>
                  <a:lnTo>
                    <a:pt x="4262" y="649"/>
                  </a:lnTo>
                  <a:lnTo>
                    <a:pt x="4261" y="653"/>
                  </a:lnTo>
                  <a:lnTo>
                    <a:pt x="4259" y="658"/>
                  </a:lnTo>
                  <a:lnTo>
                    <a:pt x="4256" y="663"/>
                  </a:lnTo>
                  <a:lnTo>
                    <a:pt x="4249" y="672"/>
                  </a:lnTo>
                  <a:lnTo>
                    <a:pt x="4241" y="681"/>
                  </a:lnTo>
                  <a:lnTo>
                    <a:pt x="4237" y="687"/>
                  </a:lnTo>
                  <a:lnTo>
                    <a:pt x="4234" y="692"/>
                  </a:lnTo>
                  <a:lnTo>
                    <a:pt x="4231" y="699"/>
                  </a:lnTo>
                  <a:lnTo>
                    <a:pt x="4229" y="705"/>
                  </a:lnTo>
                  <a:lnTo>
                    <a:pt x="4228" y="711"/>
                  </a:lnTo>
                  <a:lnTo>
                    <a:pt x="4228" y="716"/>
                  </a:lnTo>
                  <a:lnTo>
                    <a:pt x="4228" y="722"/>
                  </a:lnTo>
                  <a:lnTo>
                    <a:pt x="4229" y="727"/>
                  </a:lnTo>
                  <a:lnTo>
                    <a:pt x="4232" y="734"/>
                  </a:lnTo>
                  <a:lnTo>
                    <a:pt x="4235" y="741"/>
                  </a:lnTo>
                  <a:lnTo>
                    <a:pt x="4235" y="744"/>
                  </a:lnTo>
                  <a:lnTo>
                    <a:pt x="4235" y="746"/>
                  </a:lnTo>
                  <a:lnTo>
                    <a:pt x="4232" y="747"/>
                  </a:lnTo>
                  <a:lnTo>
                    <a:pt x="4230" y="750"/>
                  </a:lnTo>
                  <a:lnTo>
                    <a:pt x="4225" y="752"/>
                  </a:lnTo>
                  <a:lnTo>
                    <a:pt x="4222" y="754"/>
                  </a:lnTo>
                  <a:lnTo>
                    <a:pt x="4219" y="757"/>
                  </a:lnTo>
                  <a:lnTo>
                    <a:pt x="4217" y="759"/>
                  </a:lnTo>
                  <a:lnTo>
                    <a:pt x="4216" y="763"/>
                  </a:lnTo>
                  <a:lnTo>
                    <a:pt x="4215" y="766"/>
                  </a:lnTo>
                  <a:lnTo>
                    <a:pt x="4216" y="770"/>
                  </a:lnTo>
                  <a:lnTo>
                    <a:pt x="4217" y="772"/>
                  </a:lnTo>
                  <a:lnTo>
                    <a:pt x="4218" y="777"/>
                  </a:lnTo>
                  <a:lnTo>
                    <a:pt x="4219" y="783"/>
                  </a:lnTo>
                  <a:lnTo>
                    <a:pt x="4218" y="787"/>
                  </a:lnTo>
                  <a:lnTo>
                    <a:pt x="4217" y="790"/>
                  </a:lnTo>
                  <a:lnTo>
                    <a:pt x="4215" y="794"/>
                  </a:lnTo>
                  <a:lnTo>
                    <a:pt x="4212" y="797"/>
                  </a:lnTo>
                  <a:lnTo>
                    <a:pt x="4205" y="802"/>
                  </a:lnTo>
                  <a:lnTo>
                    <a:pt x="4198" y="806"/>
                  </a:lnTo>
                  <a:lnTo>
                    <a:pt x="4188" y="808"/>
                  </a:lnTo>
                  <a:lnTo>
                    <a:pt x="4175" y="810"/>
                  </a:lnTo>
                  <a:lnTo>
                    <a:pt x="4160" y="812"/>
                  </a:lnTo>
                  <a:lnTo>
                    <a:pt x="4146" y="814"/>
                  </a:lnTo>
                  <a:lnTo>
                    <a:pt x="4139" y="816"/>
                  </a:lnTo>
                  <a:lnTo>
                    <a:pt x="4134" y="820"/>
                  </a:lnTo>
                  <a:lnTo>
                    <a:pt x="4129" y="823"/>
                  </a:lnTo>
                  <a:lnTo>
                    <a:pt x="4127" y="829"/>
                  </a:lnTo>
                  <a:lnTo>
                    <a:pt x="4124" y="840"/>
                  </a:lnTo>
                  <a:lnTo>
                    <a:pt x="4124" y="848"/>
                  </a:lnTo>
                  <a:lnTo>
                    <a:pt x="4123" y="852"/>
                  </a:lnTo>
                  <a:lnTo>
                    <a:pt x="4123" y="854"/>
                  </a:lnTo>
                  <a:lnTo>
                    <a:pt x="4122" y="857"/>
                  </a:lnTo>
                  <a:lnTo>
                    <a:pt x="4119" y="858"/>
                  </a:lnTo>
                  <a:lnTo>
                    <a:pt x="4114" y="861"/>
                  </a:lnTo>
                  <a:lnTo>
                    <a:pt x="4106" y="865"/>
                  </a:lnTo>
                  <a:lnTo>
                    <a:pt x="4104" y="866"/>
                  </a:lnTo>
                  <a:lnTo>
                    <a:pt x="4100" y="870"/>
                  </a:lnTo>
                  <a:lnTo>
                    <a:pt x="4098" y="872"/>
                  </a:lnTo>
                  <a:lnTo>
                    <a:pt x="4097" y="876"/>
                  </a:lnTo>
                  <a:lnTo>
                    <a:pt x="4096" y="884"/>
                  </a:lnTo>
                  <a:lnTo>
                    <a:pt x="4098" y="894"/>
                  </a:lnTo>
                  <a:lnTo>
                    <a:pt x="4099" y="898"/>
                  </a:lnTo>
                  <a:lnTo>
                    <a:pt x="4102" y="904"/>
                  </a:lnTo>
                  <a:lnTo>
                    <a:pt x="4104" y="908"/>
                  </a:lnTo>
                  <a:lnTo>
                    <a:pt x="4106" y="913"/>
                  </a:lnTo>
                  <a:lnTo>
                    <a:pt x="4114" y="920"/>
                  </a:lnTo>
                  <a:lnTo>
                    <a:pt x="4121" y="927"/>
                  </a:lnTo>
                  <a:lnTo>
                    <a:pt x="4124" y="930"/>
                  </a:lnTo>
                  <a:lnTo>
                    <a:pt x="4127" y="934"/>
                  </a:lnTo>
                  <a:lnTo>
                    <a:pt x="4129" y="939"/>
                  </a:lnTo>
                  <a:lnTo>
                    <a:pt x="4131" y="942"/>
                  </a:lnTo>
                  <a:lnTo>
                    <a:pt x="4131" y="947"/>
                  </a:lnTo>
                  <a:lnTo>
                    <a:pt x="4131" y="951"/>
                  </a:lnTo>
                  <a:lnTo>
                    <a:pt x="4129" y="955"/>
                  </a:lnTo>
                  <a:lnTo>
                    <a:pt x="4128" y="959"/>
                  </a:lnTo>
                  <a:lnTo>
                    <a:pt x="4122" y="967"/>
                  </a:lnTo>
                  <a:lnTo>
                    <a:pt x="4116" y="976"/>
                  </a:lnTo>
                  <a:lnTo>
                    <a:pt x="4111" y="985"/>
                  </a:lnTo>
                  <a:lnTo>
                    <a:pt x="4105" y="995"/>
                  </a:lnTo>
                  <a:lnTo>
                    <a:pt x="4102" y="1004"/>
                  </a:lnTo>
                  <a:lnTo>
                    <a:pt x="4100" y="1012"/>
                  </a:lnTo>
                  <a:lnTo>
                    <a:pt x="4100" y="1016"/>
                  </a:lnTo>
                  <a:lnTo>
                    <a:pt x="4102" y="1020"/>
                  </a:lnTo>
                  <a:lnTo>
                    <a:pt x="4103" y="1023"/>
                  </a:lnTo>
                  <a:lnTo>
                    <a:pt x="4105" y="1027"/>
                  </a:lnTo>
                  <a:lnTo>
                    <a:pt x="4110" y="1033"/>
                  </a:lnTo>
                  <a:lnTo>
                    <a:pt x="4117" y="1036"/>
                  </a:lnTo>
                  <a:lnTo>
                    <a:pt x="4125" y="1037"/>
                  </a:lnTo>
                  <a:lnTo>
                    <a:pt x="4135" y="1037"/>
                  </a:lnTo>
                  <a:lnTo>
                    <a:pt x="4144" y="1035"/>
                  </a:lnTo>
                  <a:lnTo>
                    <a:pt x="4153" y="1033"/>
                  </a:lnTo>
                  <a:lnTo>
                    <a:pt x="4158" y="1031"/>
                  </a:lnTo>
                  <a:lnTo>
                    <a:pt x="4162" y="1031"/>
                  </a:lnTo>
                  <a:lnTo>
                    <a:pt x="4168" y="1033"/>
                  </a:lnTo>
                  <a:lnTo>
                    <a:pt x="4173" y="1035"/>
                  </a:lnTo>
                  <a:lnTo>
                    <a:pt x="4179" y="1037"/>
                  </a:lnTo>
                  <a:lnTo>
                    <a:pt x="4184" y="1040"/>
                  </a:lnTo>
                  <a:lnTo>
                    <a:pt x="4188" y="1043"/>
                  </a:lnTo>
                  <a:lnTo>
                    <a:pt x="4191" y="1047"/>
                  </a:lnTo>
                  <a:lnTo>
                    <a:pt x="4194" y="1056"/>
                  </a:lnTo>
                  <a:lnTo>
                    <a:pt x="4196" y="1067"/>
                  </a:lnTo>
                  <a:lnTo>
                    <a:pt x="4196" y="1078"/>
                  </a:lnTo>
                  <a:lnTo>
                    <a:pt x="4194" y="1086"/>
                  </a:lnTo>
                  <a:lnTo>
                    <a:pt x="4192" y="1090"/>
                  </a:lnTo>
                  <a:lnTo>
                    <a:pt x="4190" y="1093"/>
                  </a:lnTo>
                  <a:lnTo>
                    <a:pt x="4185" y="1097"/>
                  </a:lnTo>
                  <a:lnTo>
                    <a:pt x="4180" y="1099"/>
                  </a:lnTo>
                  <a:lnTo>
                    <a:pt x="4171" y="1103"/>
                  </a:lnTo>
                  <a:lnTo>
                    <a:pt x="4162" y="1105"/>
                  </a:lnTo>
                  <a:lnTo>
                    <a:pt x="4154" y="1109"/>
                  </a:lnTo>
                  <a:lnTo>
                    <a:pt x="4146" y="1112"/>
                  </a:lnTo>
                  <a:lnTo>
                    <a:pt x="4142" y="1115"/>
                  </a:lnTo>
                  <a:lnTo>
                    <a:pt x="4139" y="1117"/>
                  </a:lnTo>
                  <a:lnTo>
                    <a:pt x="4136" y="1119"/>
                  </a:lnTo>
                  <a:lnTo>
                    <a:pt x="4135" y="1123"/>
                  </a:lnTo>
                  <a:lnTo>
                    <a:pt x="4135" y="1130"/>
                  </a:lnTo>
                  <a:lnTo>
                    <a:pt x="4137" y="1136"/>
                  </a:lnTo>
                  <a:lnTo>
                    <a:pt x="4141" y="1141"/>
                  </a:lnTo>
                  <a:lnTo>
                    <a:pt x="4146" y="1146"/>
                  </a:lnTo>
                  <a:lnTo>
                    <a:pt x="4152" y="1149"/>
                  </a:lnTo>
                  <a:lnTo>
                    <a:pt x="4155" y="1155"/>
                  </a:lnTo>
                  <a:lnTo>
                    <a:pt x="4156" y="1157"/>
                  </a:lnTo>
                  <a:lnTo>
                    <a:pt x="4158" y="1161"/>
                  </a:lnTo>
                  <a:lnTo>
                    <a:pt x="4158" y="1165"/>
                  </a:lnTo>
                  <a:lnTo>
                    <a:pt x="4156" y="1168"/>
                  </a:lnTo>
                  <a:lnTo>
                    <a:pt x="4155" y="1173"/>
                  </a:lnTo>
                  <a:lnTo>
                    <a:pt x="4154" y="1178"/>
                  </a:lnTo>
                  <a:lnTo>
                    <a:pt x="4154" y="1181"/>
                  </a:lnTo>
                  <a:lnTo>
                    <a:pt x="4155" y="1187"/>
                  </a:lnTo>
                  <a:lnTo>
                    <a:pt x="4156" y="1198"/>
                  </a:lnTo>
                  <a:lnTo>
                    <a:pt x="4156" y="1211"/>
                  </a:lnTo>
                  <a:lnTo>
                    <a:pt x="4154" y="1225"/>
                  </a:lnTo>
                  <a:lnTo>
                    <a:pt x="4152" y="1238"/>
                  </a:lnTo>
                  <a:lnTo>
                    <a:pt x="4149" y="1249"/>
                  </a:lnTo>
                  <a:lnTo>
                    <a:pt x="4147" y="1256"/>
                  </a:lnTo>
                  <a:lnTo>
                    <a:pt x="4147" y="1260"/>
                  </a:lnTo>
                  <a:lnTo>
                    <a:pt x="4148" y="1263"/>
                  </a:lnTo>
                  <a:lnTo>
                    <a:pt x="4148" y="1267"/>
                  </a:lnTo>
                  <a:lnTo>
                    <a:pt x="4150" y="1272"/>
                  </a:lnTo>
                  <a:lnTo>
                    <a:pt x="4154" y="1279"/>
                  </a:lnTo>
                  <a:lnTo>
                    <a:pt x="4159" y="1283"/>
                  </a:lnTo>
                  <a:lnTo>
                    <a:pt x="4160" y="1285"/>
                  </a:lnTo>
                  <a:lnTo>
                    <a:pt x="4160" y="1287"/>
                  </a:lnTo>
                  <a:lnTo>
                    <a:pt x="4160" y="1289"/>
                  </a:lnTo>
                  <a:lnTo>
                    <a:pt x="4159" y="1293"/>
                  </a:lnTo>
                  <a:lnTo>
                    <a:pt x="4147" y="1307"/>
                  </a:lnTo>
                  <a:lnTo>
                    <a:pt x="4135" y="1321"/>
                  </a:lnTo>
                  <a:lnTo>
                    <a:pt x="4131" y="1330"/>
                  </a:lnTo>
                  <a:lnTo>
                    <a:pt x="4129" y="1336"/>
                  </a:lnTo>
                  <a:lnTo>
                    <a:pt x="4128" y="1343"/>
                  </a:lnTo>
                  <a:lnTo>
                    <a:pt x="4127" y="1350"/>
                  </a:lnTo>
                  <a:lnTo>
                    <a:pt x="4124" y="1357"/>
                  </a:lnTo>
                  <a:lnTo>
                    <a:pt x="4121" y="1362"/>
                  </a:lnTo>
                  <a:lnTo>
                    <a:pt x="4118" y="1364"/>
                  </a:lnTo>
                  <a:lnTo>
                    <a:pt x="4116" y="1365"/>
                  </a:lnTo>
                  <a:lnTo>
                    <a:pt x="4111" y="1367"/>
                  </a:lnTo>
                  <a:lnTo>
                    <a:pt x="4108" y="1368"/>
                  </a:lnTo>
                  <a:lnTo>
                    <a:pt x="4096" y="1368"/>
                  </a:lnTo>
                  <a:lnTo>
                    <a:pt x="4085" y="1369"/>
                  </a:lnTo>
                  <a:lnTo>
                    <a:pt x="4074" y="1370"/>
                  </a:lnTo>
                  <a:lnTo>
                    <a:pt x="4067" y="1374"/>
                  </a:lnTo>
                  <a:lnTo>
                    <a:pt x="4061" y="1380"/>
                  </a:lnTo>
                  <a:lnTo>
                    <a:pt x="4055" y="1388"/>
                  </a:lnTo>
                  <a:lnTo>
                    <a:pt x="4054" y="1393"/>
                  </a:lnTo>
                  <a:lnTo>
                    <a:pt x="4053" y="1398"/>
                  </a:lnTo>
                  <a:lnTo>
                    <a:pt x="4052" y="1402"/>
                  </a:lnTo>
                  <a:lnTo>
                    <a:pt x="4053" y="1407"/>
                  </a:lnTo>
                  <a:lnTo>
                    <a:pt x="4056" y="1417"/>
                  </a:lnTo>
                  <a:lnTo>
                    <a:pt x="4061" y="1427"/>
                  </a:lnTo>
                  <a:lnTo>
                    <a:pt x="4067" y="1438"/>
                  </a:lnTo>
                  <a:lnTo>
                    <a:pt x="4072" y="1446"/>
                  </a:lnTo>
                  <a:lnTo>
                    <a:pt x="4077" y="1453"/>
                  </a:lnTo>
                  <a:lnTo>
                    <a:pt x="4080" y="1459"/>
                  </a:lnTo>
                  <a:lnTo>
                    <a:pt x="4083" y="1466"/>
                  </a:lnTo>
                  <a:lnTo>
                    <a:pt x="4085" y="1474"/>
                  </a:lnTo>
                  <a:lnTo>
                    <a:pt x="4087" y="1480"/>
                  </a:lnTo>
                  <a:lnTo>
                    <a:pt x="4092" y="1483"/>
                  </a:lnTo>
                  <a:lnTo>
                    <a:pt x="4096" y="1485"/>
                  </a:lnTo>
                  <a:lnTo>
                    <a:pt x="4100" y="1485"/>
                  </a:lnTo>
                  <a:lnTo>
                    <a:pt x="4105" y="1487"/>
                  </a:lnTo>
                  <a:lnTo>
                    <a:pt x="4110" y="1488"/>
                  </a:lnTo>
                  <a:lnTo>
                    <a:pt x="4115" y="1491"/>
                  </a:lnTo>
                  <a:lnTo>
                    <a:pt x="4121" y="1497"/>
                  </a:lnTo>
                  <a:lnTo>
                    <a:pt x="4124" y="1504"/>
                  </a:lnTo>
                  <a:lnTo>
                    <a:pt x="4128" y="1513"/>
                  </a:lnTo>
                  <a:lnTo>
                    <a:pt x="4129" y="1516"/>
                  </a:lnTo>
                  <a:lnTo>
                    <a:pt x="4130" y="1520"/>
                  </a:lnTo>
                  <a:lnTo>
                    <a:pt x="4130" y="1524"/>
                  </a:lnTo>
                  <a:lnTo>
                    <a:pt x="4129" y="1526"/>
                  </a:lnTo>
                  <a:lnTo>
                    <a:pt x="4125" y="1531"/>
                  </a:lnTo>
                  <a:lnTo>
                    <a:pt x="4122" y="1535"/>
                  </a:lnTo>
                  <a:lnTo>
                    <a:pt x="4121" y="1537"/>
                  </a:lnTo>
                  <a:lnTo>
                    <a:pt x="4121" y="1540"/>
                  </a:lnTo>
                  <a:lnTo>
                    <a:pt x="4121" y="1544"/>
                  </a:lnTo>
                  <a:lnTo>
                    <a:pt x="4123" y="1548"/>
                  </a:lnTo>
                  <a:lnTo>
                    <a:pt x="4130" y="1558"/>
                  </a:lnTo>
                  <a:lnTo>
                    <a:pt x="4135" y="1567"/>
                  </a:lnTo>
                  <a:lnTo>
                    <a:pt x="4137" y="1572"/>
                  </a:lnTo>
                  <a:lnTo>
                    <a:pt x="4139" y="1576"/>
                  </a:lnTo>
                  <a:lnTo>
                    <a:pt x="4140" y="1581"/>
                  </a:lnTo>
                  <a:lnTo>
                    <a:pt x="4140" y="1587"/>
                  </a:lnTo>
                  <a:lnTo>
                    <a:pt x="4139" y="1597"/>
                  </a:lnTo>
                  <a:lnTo>
                    <a:pt x="4136" y="1607"/>
                  </a:lnTo>
                  <a:lnTo>
                    <a:pt x="4136" y="1610"/>
                  </a:lnTo>
                  <a:lnTo>
                    <a:pt x="4137" y="1614"/>
                  </a:lnTo>
                  <a:lnTo>
                    <a:pt x="4140" y="1617"/>
                  </a:lnTo>
                  <a:lnTo>
                    <a:pt x="4143" y="1621"/>
                  </a:lnTo>
                  <a:lnTo>
                    <a:pt x="4156" y="1628"/>
                  </a:lnTo>
                  <a:lnTo>
                    <a:pt x="4174" y="1635"/>
                  </a:lnTo>
                  <a:lnTo>
                    <a:pt x="4182" y="1640"/>
                  </a:lnTo>
                  <a:lnTo>
                    <a:pt x="4191" y="1645"/>
                  </a:lnTo>
                  <a:lnTo>
                    <a:pt x="4197" y="1651"/>
                  </a:lnTo>
                  <a:lnTo>
                    <a:pt x="4200" y="1657"/>
                  </a:lnTo>
                  <a:lnTo>
                    <a:pt x="4203" y="1663"/>
                  </a:lnTo>
                  <a:lnTo>
                    <a:pt x="4205" y="1669"/>
                  </a:lnTo>
                  <a:lnTo>
                    <a:pt x="4205" y="1673"/>
                  </a:lnTo>
                  <a:lnTo>
                    <a:pt x="4206" y="1678"/>
                  </a:lnTo>
                  <a:lnTo>
                    <a:pt x="4205" y="1686"/>
                  </a:lnTo>
                  <a:lnTo>
                    <a:pt x="4205" y="1697"/>
                  </a:lnTo>
                  <a:lnTo>
                    <a:pt x="4205" y="1709"/>
                  </a:lnTo>
                  <a:lnTo>
                    <a:pt x="4209" y="1724"/>
                  </a:lnTo>
                  <a:lnTo>
                    <a:pt x="4211" y="1732"/>
                  </a:lnTo>
                  <a:lnTo>
                    <a:pt x="4213" y="1739"/>
                  </a:lnTo>
                  <a:lnTo>
                    <a:pt x="4217" y="1745"/>
                  </a:lnTo>
                  <a:lnTo>
                    <a:pt x="4221" y="1749"/>
                  </a:lnTo>
                  <a:lnTo>
                    <a:pt x="4228" y="1760"/>
                  </a:lnTo>
                  <a:lnTo>
                    <a:pt x="4235" y="1774"/>
                  </a:lnTo>
                  <a:lnTo>
                    <a:pt x="4240" y="1780"/>
                  </a:lnTo>
                  <a:lnTo>
                    <a:pt x="4243" y="1786"/>
                  </a:lnTo>
                  <a:lnTo>
                    <a:pt x="4248" y="1791"/>
                  </a:lnTo>
                  <a:lnTo>
                    <a:pt x="4251" y="1795"/>
                  </a:lnTo>
                  <a:lnTo>
                    <a:pt x="4256" y="1797"/>
                  </a:lnTo>
                  <a:lnTo>
                    <a:pt x="4261" y="1798"/>
                  </a:lnTo>
                  <a:lnTo>
                    <a:pt x="4267" y="1799"/>
                  </a:lnTo>
                  <a:lnTo>
                    <a:pt x="4273" y="1799"/>
                  </a:lnTo>
                  <a:lnTo>
                    <a:pt x="4279" y="1799"/>
                  </a:lnTo>
                  <a:lnTo>
                    <a:pt x="4285" y="1800"/>
                  </a:lnTo>
                  <a:lnTo>
                    <a:pt x="4289" y="1803"/>
                  </a:lnTo>
                  <a:lnTo>
                    <a:pt x="4293" y="1805"/>
                  </a:lnTo>
                  <a:lnTo>
                    <a:pt x="4300" y="1811"/>
                  </a:lnTo>
                  <a:lnTo>
                    <a:pt x="4307" y="1816"/>
                  </a:lnTo>
                  <a:lnTo>
                    <a:pt x="4317" y="1818"/>
                  </a:lnTo>
                  <a:lnTo>
                    <a:pt x="4326" y="1819"/>
                  </a:lnTo>
                  <a:lnTo>
                    <a:pt x="4331" y="1819"/>
                  </a:lnTo>
                  <a:lnTo>
                    <a:pt x="4333" y="1821"/>
                  </a:lnTo>
                  <a:lnTo>
                    <a:pt x="4336" y="1822"/>
                  </a:lnTo>
                  <a:lnTo>
                    <a:pt x="4336" y="1824"/>
                  </a:lnTo>
                  <a:lnTo>
                    <a:pt x="4335" y="1830"/>
                  </a:lnTo>
                  <a:lnTo>
                    <a:pt x="4331" y="1836"/>
                  </a:lnTo>
                  <a:lnTo>
                    <a:pt x="4330" y="1838"/>
                  </a:lnTo>
                  <a:lnTo>
                    <a:pt x="4330" y="1841"/>
                  </a:lnTo>
                  <a:lnTo>
                    <a:pt x="4330" y="1843"/>
                  </a:lnTo>
                  <a:lnTo>
                    <a:pt x="4332" y="1846"/>
                  </a:lnTo>
                  <a:lnTo>
                    <a:pt x="4337" y="1852"/>
                  </a:lnTo>
                  <a:lnTo>
                    <a:pt x="4343" y="1858"/>
                  </a:lnTo>
                  <a:lnTo>
                    <a:pt x="4352" y="1865"/>
                  </a:lnTo>
                  <a:lnTo>
                    <a:pt x="4366" y="1872"/>
                  </a:lnTo>
                  <a:lnTo>
                    <a:pt x="4374" y="1874"/>
                  </a:lnTo>
                  <a:lnTo>
                    <a:pt x="4381" y="1877"/>
                  </a:lnTo>
                  <a:lnTo>
                    <a:pt x="4388" y="1878"/>
                  </a:lnTo>
                  <a:lnTo>
                    <a:pt x="4395" y="1878"/>
                  </a:lnTo>
                  <a:lnTo>
                    <a:pt x="4401" y="1875"/>
                  </a:lnTo>
                  <a:lnTo>
                    <a:pt x="4407" y="1873"/>
                  </a:lnTo>
                  <a:lnTo>
                    <a:pt x="4412" y="1871"/>
                  </a:lnTo>
                  <a:lnTo>
                    <a:pt x="4415" y="1867"/>
                  </a:lnTo>
                  <a:lnTo>
                    <a:pt x="4424" y="1858"/>
                  </a:lnTo>
                  <a:lnTo>
                    <a:pt x="4431" y="1849"/>
                  </a:lnTo>
                  <a:lnTo>
                    <a:pt x="4435" y="1846"/>
                  </a:lnTo>
                  <a:lnTo>
                    <a:pt x="4439" y="1842"/>
                  </a:lnTo>
                  <a:lnTo>
                    <a:pt x="4443" y="1840"/>
                  </a:lnTo>
                  <a:lnTo>
                    <a:pt x="4448" y="1837"/>
                  </a:lnTo>
                  <a:lnTo>
                    <a:pt x="4451" y="1837"/>
                  </a:lnTo>
                  <a:lnTo>
                    <a:pt x="4455" y="1837"/>
                  </a:lnTo>
                  <a:lnTo>
                    <a:pt x="4458" y="1838"/>
                  </a:lnTo>
                  <a:lnTo>
                    <a:pt x="4462" y="1842"/>
                  </a:lnTo>
                  <a:lnTo>
                    <a:pt x="4464" y="1846"/>
                  </a:lnTo>
                  <a:lnTo>
                    <a:pt x="4468" y="1848"/>
                  </a:lnTo>
                  <a:lnTo>
                    <a:pt x="4470" y="1850"/>
                  </a:lnTo>
                  <a:lnTo>
                    <a:pt x="4475" y="1853"/>
                  </a:lnTo>
                  <a:lnTo>
                    <a:pt x="4484" y="1854"/>
                  </a:lnTo>
                  <a:lnTo>
                    <a:pt x="4495" y="1854"/>
                  </a:lnTo>
                  <a:lnTo>
                    <a:pt x="4507" y="1854"/>
                  </a:lnTo>
                  <a:lnTo>
                    <a:pt x="4517" y="1850"/>
                  </a:lnTo>
                  <a:lnTo>
                    <a:pt x="4520" y="1849"/>
                  </a:lnTo>
                  <a:lnTo>
                    <a:pt x="4522" y="1846"/>
                  </a:lnTo>
                  <a:lnTo>
                    <a:pt x="4525" y="1842"/>
                  </a:lnTo>
                  <a:lnTo>
                    <a:pt x="4527" y="1838"/>
                  </a:lnTo>
                  <a:lnTo>
                    <a:pt x="4531" y="1831"/>
                  </a:lnTo>
                  <a:lnTo>
                    <a:pt x="4536" y="1827"/>
                  </a:lnTo>
                  <a:lnTo>
                    <a:pt x="4539" y="1824"/>
                  </a:lnTo>
                  <a:lnTo>
                    <a:pt x="4543" y="1824"/>
                  </a:lnTo>
                  <a:lnTo>
                    <a:pt x="4546" y="1823"/>
                  </a:lnTo>
                  <a:lnTo>
                    <a:pt x="4552" y="1824"/>
                  </a:lnTo>
                  <a:lnTo>
                    <a:pt x="4563" y="1825"/>
                  </a:lnTo>
                  <a:lnTo>
                    <a:pt x="4574" y="1827"/>
                  </a:lnTo>
                  <a:lnTo>
                    <a:pt x="4582" y="1828"/>
                  </a:lnTo>
                  <a:lnTo>
                    <a:pt x="4591" y="1829"/>
                  </a:lnTo>
                  <a:lnTo>
                    <a:pt x="4595" y="1830"/>
                  </a:lnTo>
                  <a:lnTo>
                    <a:pt x="4597" y="1831"/>
                  </a:lnTo>
                  <a:lnTo>
                    <a:pt x="4600" y="1833"/>
                  </a:lnTo>
                  <a:lnTo>
                    <a:pt x="4601" y="1834"/>
                  </a:lnTo>
                  <a:lnTo>
                    <a:pt x="4601" y="1836"/>
                  </a:lnTo>
                  <a:lnTo>
                    <a:pt x="4601" y="1837"/>
                  </a:lnTo>
                  <a:lnTo>
                    <a:pt x="4599" y="1840"/>
                  </a:lnTo>
                  <a:lnTo>
                    <a:pt x="4596" y="1841"/>
                  </a:lnTo>
                  <a:lnTo>
                    <a:pt x="4590" y="1846"/>
                  </a:lnTo>
                  <a:lnTo>
                    <a:pt x="4587" y="1853"/>
                  </a:lnTo>
                  <a:lnTo>
                    <a:pt x="4585" y="1856"/>
                  </a:lnTo>
                  <a:lnTo>
                    <a:pt x="4585" y="1861"/>
                  </a:lnTo>
                  <a:lnTo>
                    <a:pt x="4587" y="1866"/>
                  </a:lnTo>
                  <a:lnTo>
                    <a:pt x="4589" y="1872"/>
                  </a:lnTo>
                  <a:lnTo>
                    <a:pt x="4596" y="1882"/>
                  </a:lnTo>
                  <a:lnTo>
                    <a:pt x="4605" y="1894"/>
                  </a:lnTo>
                  <a:lnTo>
                    <a:pt x="4613" y="1907"/>
                  </a:lnTo>
                  <a:lnTo>
                    <a:pt x="4621" y="1923"/>
                  </a:lnTo>
                  <a:lnTo>
                    <a:pt x="4627" y="1938"/>
                  </a:lnTo>
                  <a:lnTo>
                    <a:pt x="4634" y="1953"/>
                  </a:lnTo>
                  <a:lnTo>
                    <a:pt x="4638" y="1960"/>
                  </a:lnTo>
                  <a:lnTo>
                    <a:pt x="4641" y="1968"/>
                  </a:lnTo>
                  <a:lnTo>
                    <a:pt x="4647" y="1975"/>
                  </a:lnTo>
                  <a:lnTo>
                    <a:pt x="4653" y="1982"/>
                  </a:lnTo>
                  <a:lnTo>
                    <a:pt x="4660" y="1989"/>
                  </a:lnTo>
                  <a:lnTo>
                    <a:pt x="4668" y="1997"/>
                  </a:lnTo>
                  <a:lnTo>
                    <a:pt x="4675" y="2001"/>
                  </a:lnTo>
                  <a:lnTo>
                    <a:pt x="4681" y="2006"/>
                  </a:lnTo>
                  <a:lnTo>
                    <a:pt x="4694" y="2013"/>
                  </a:lnTo>
                  <a:lnTo>
                    <a:pt x="4704" y="2017"/>
                  </a:lnTo>
                  <a:lnTo>
                    <a:pt x="4715" y="2020"/>
                  </a:lnTo>
                  <a:lnTo>
                    <a:pt x="4726" y="2025"/>
                  </a:lnTo>
                  <a:lnTo>
                    <a:pt x="4731" y="2029"/>
                  </a:lnTo>
                  <a:lnTo>
                    <a:pt x="4734" y="2032"/>
                  </a:lnTo>
                  <a:lnTo>
                    <a:pt x="4739" y="2036"/>
                  </a:lnTo>
                  <a:lnTo>
                    <a:pt x="4741" y="2041"/>
                  </a:lnTo>
                  <a:lnTo>
                    <a:pt x="4748" y="2052"/>
                  </a:lnTo>
                  <a:lnTo>
                    <a:pt x="4757" y="2067"/>
                  </a:lnTo>
                  <a:lnTo>
                    <a:pt x="4765" y="2080"/>
                  </a:lnTo>
                  <a:lnTo>
                    <a:pt x="4772" y="2088"/>
                  </a:lnTo>
                  <a:lnTo>
                    <a:pt x="4776" y="2089"/>
                  </a:lnTo>
                  <a:lnTo>
                    <a:pt x="4779" y="2089"/>
                  </a:lnTo>
                  <a:lnTo>
                    <a:pt x="4784" y="2088"/>
                  </a:lnTo>
                  <a:lnTo>
                    <a:pt x="4789" y="2087"/>
                  </a:lnTo>
                  <a:lnTo>
                    <a:pt x="4797" y="2081"/>
                  </a:lnTo>
                  <a:lnTo>
                    <a:pt x="4805" y="2075"/>
                  </a:lnTo>
                  <a:lnTo>
                    <a:pt x="4809" y="2073"/>
                  </a:lnTo>
                  <a:lnTo>
                    <a:pt x="4817" y="2073"/>
                  </a:lnTo>
                  <a:lnTo>
                    <a:pt x="4826" y="2074"/>
                  </a:lnTo>
                  <a:lnTo>
                    <a:pt x="4836" y="2076"/>
                  </a:lnTo>
                  <a:lnTo>
                    <a:pt x="4845" y="2080"/>
                  </a:lnTo>
                  <a:lnTo>
                    <a:pt x="4852" y="2083"/>
                  </a:lnTo>
                  <a:lnTo>
                    <a:pt x="4854" y="2086"/>
                  </a:lnTo>
                  <a:lnTo>
                    <a:pt x="4857" y="2088"/>
                  </a:lnTo>
                  <a:lnTo>
                    <a:pt x="4857" y="2090"/>
                  </a:lnTo>
                  <a:lnTo>
                    <a:pt x="4857" y="2094"/>
                  </a:lnTo>
                  <a:lnTo>
                    <a:pt x="4852" y="2104"/>
                  </a:lnTo>
                  <a:lnTo>
                    <a:pt x="4848" y="2112"/>
                  </a:lnTo>
                  <a:lnTo>
                    <a:pt x="4847" y="2115"/>
                  </a:lnTo>
                  <a:lnTo>
                    <a:pt x="4846" y="2120"/>
                  </a:lnTo>
                  <a:lnTo>
                    <a:pt x="4846" y="2124"/>
                  </a:lnTo>
                  <a:lnTo>
                    <a:pt x="4847" y="2130"/>
                  </a:lnTo>
                  <a:lnTo>
                    <a:pt x="4849" y="2134"/>
                  </a:lnTo>
                  <a:lnTo>
                    <a:pt x="4853" y="2137"/>
                  </a:lnTo>
                  <a:lnTo>
                    <a:pt x="4857" y="2139"/>
                  </a:lnTo>
                  <a:lnTo>
                    <a:pt x="4861" y="2140"/>
                  </a:lnTo>
                  <a:lnTo>
                    <a:pt x="4870" y="2140"/>
                  </a:lnTo>
                  <a:lnTo>
                    <a:pt x="4876" y="2138"/>
                  </a:lnTo>
                  <a:lnTo>
                    <a:pt x="4879" y="2137"/>
                  </a:lnTo>
                  <a:lnTo>
                    <a:pt x="4883" y="2137"/>
                  </a:lnTo>
                  <a:lnTo>
                    <a:pt x="4887" y="2139"/>
                  </a:lnTo>
                  <a:lnTo>
                    <a:pt x="4891" y="2143"/>
                  </a:lnTo>
                  <a:lnTo>
                    <a:pt x="4902" y="2142"/>
                  </a:lnTo>
                  <a:lnTo>
                    <a:pt x="4922" y="2143"/>
                  </a:lnTo>
                  <a:lnTo>
                    <a:pt x="4941" y="2156"/>
                  </a:lnTo>
                  <a:lnTo>
                    <a:pt x="4955" y="2167"/>
                  </a:lnTo>
                  <a:lnTo>
                    <a:pt x="4967" y="2169"/>
                  </a:lnTo>
                  <a:lnTo>
                    <a:pt x="4980" y="2170"/>
                  </a:lnTo>
                  <a:lnTo>
                    <a:pt x="4994" y="2170"/>
                  </a:lnTo>
                  <a:lnTo>
                    <a:pt x="5006" y="2169"/>
                  </a:lnTo>
                  <a:lnTo>
                    <a:pt x="5013" y="2167"/>
                  </a:lnTo>
                  <a:lnTo>
                    <a:pt x="5019" y="2165"/>
                  </a:lnTo>
                  <a:lnTo>
                    <a:pt x="5022" y="2165"/>
                  </a:lnTo>
                  <a:lnTo>
                    <a:pt x="5024" y="2167"/>
                  </a:lnTo>
                  <a:lnTo>
                    <a:pt x="5028" y="2168"/>
                  </a:lnTo>
                  <a:lnTo>
                    <a:pt x="5032" y="2171"/>
                  </a:lnTo>
                  <a:lnTo>
                    <a:pt x="5042" y="2180"/>
                  </a:lnTo>
                  <a:lnTo>
                    <a:pt x="5053" y="2188"/>
                  </a:lnTo>
                  <a:lnTo>
                    <a:pt x="5062" y="2194"/>
                  </a:lnTo>
                  <a:lnTo>
                    <a:pt x="5069" y="2197"/>
                  </a:lnTo>
                  <a:lnTo>
                    <a:pt x="5076" y="2200"/>
                  </a:lnTo>
                  <a:lnTo>
                    <a:pt x="5084" y="2199"/>
                  </a:lnTo>
                  <a:lnTo>
                    <a:pt x="5091" y="2196"/>
                  </a:lnTo>
                  <a:lnTo>
                    <a:pt x="5097" y="2194"/>
                  </a:lnTo>
                  <a:lnTo>
                    <a:pt x="5099" y="2193"/>
                  </a:lnTo>
                  <a:lnTo>
                    <a:pt x="5104" y="2192"/>
                  </a:lnTo>
                  <a:lnTo>
                    <a:pt x="5107" y="2192"/>
                  </a:lnTo>
                  <a:lnTo>
                    <a:pt x="5112" y="2192"/>
                  </a:lnTo>
                  <a:lnTo>
                    <a:pt x="5117" y="2193"/>
                  </a:lnTo>
                  <a:lnTo>
                    <a:pt x="5120" y="2195"/>
                  </a:lnTo>
                  <a:lnTo>
                    <a:pt x="5124" y="2197"/>
                  </a:lnTo>
                  <a:lnTo>
                    <a:pt x="5126" y="2200"/>
                  </a:lnTo>
                  <a:lnTo>
                    <a:pt x="5130" y="2214"/>
                  </a:lnTo>
                  <a:lnTo>
                    <a:pt x="5133" y="2230"/>
                  </a:lnTo>
                  <a:lnTo>
                    <a:pt x="5135" y="2232"/>
                  </a:lnTo>
                  <a:lnTo>
                    <a:pt x="5137" y="2234"/>
                  </a:lnTo>
                  <a:lnTo>
                    <a:pt x="5139" y="2235"/>
                  </a:lnTo>
                  <a:lnTo>
                    <a:pt x="5143" y="2237"/>
                  </a:lnTo>
                  <a:lnTo>
                    <a:pt x="5150" y="2237"/>
                  </a:lnTo>
                  <a:lnTo>
                    <a:pt x="5160" y="2235"/>
                  </a:lnTo>
                  <a:lnTo>
                    <a:pt x="5170" y="2233"/>
                  </a:lnTo>
                  <a:lnTo>
                    <a:pt x="5182" y="2232"/>
                  </a:lnTo>
                  <a:lnTo>
                    <a:pt x="5188" y="2232"/>
                  </a:lnTo>
                  <a:lnTo>
                    <a:pt x="5194" y="2233"/>
                  </a:lnTo>
                  <a:lnTo>
                    <a:pt x="5199" y="2235"/>
                  </a:lnTo>
                  <a:lnTo>
                    <a:pt x="5202" y="2239"/>
                  </a:lnTo>
                  <a:lnTo>
                    <a:pt x="5207" y="2247"/>
                  </a:lnTo>
                  <a:lnTo>
                    <a:pt x="5212" y="2257"/>
                  </a:lnTo>
                  <a:lnTo>
                    <a:pt x="5218" y="2265"/>
                  </a:lnTo>
                  <a:lnTo>
                    <a:pt x="5225" y="2276"/>
                  </a:lnTo>
                  <a:lnTo>
                    <a:pt x="5233" y="2284"/>
                  </a:lnTo>
                  <a:lnTo>
                    <a:pt x="5239" y="2290"/>
                  </a:lnTo>
                  <a:lnTo>
                    <a:pt x="5243" y="2293"/>
                  </a:lnTo>
                  <a:lnTo>
                    <a:pt x="5246" y="2294"/>
                  </a:lnTo>
                  <a:lnTo>
                    <a:pt x="5250" y="2295"/>
                  </a:lnTo>
                  <a:lnTo>
                    <a:pt x="5255" y="2294"/>
                  </a:lnTo>
                  <a:lnTo>
                    <a:pt x="5262" y="2294"/>
                  </a:lnTo>
                  <a:lnTo>
                    <a:pt x="5268" y="2294"/>
                  </a:lnTo>
                  <a:lnTo>
                    <a:pt x="5270" y="2295"/>
                  </a:lnTo>
                  <a:lnTo>
                    <a:pt x="5273" y="2297"/>
                  </a:lnTo>
                  <a:lnTo>
                    <a:pt x="5274" y="2300"/>
                  </a:lnTo>
                  <a:lnTo>
                    <a:pt x="5275" y="2302"/>
                  </a:lnTo>
                  <a:lnTo>
                    <a:pt x="5277" y="2310"/>
                  </a:lnTo>
                  <a:lnTo>
                    <a:pt x="5281" y="2317"/>
                  </a:lnTo>
                  <a:lnTo>
                    <a:pt x="5283" y="2320"/>
                  </a:lnTo>
                  <a:lnTo>
                    <a:pt x="5287" y="2323"/>
                  </a:lnTo>
                  <a:lnTo>
                    <a:pt x="5290" y="2325"/>
                  </a:lnTo>
                  <a:lnTo>
                    <a:pt x="5296" y="2326"/>
                  </a:lnTo>
                  <a:lnTo>
                    <a:pt x="5306" y="2325"/>
                  </a:lnTo>
                  <a:lnTo>
                    <a:pt x="5313" y="2322"/>
                  </a:lnTo>
                  <a:lnTo>
                    <a:pt x="5320" y="2319"/>
                  </a:lnTo>
                  <a:lnTo>
                    <a:pt x="5328" y="2312"/>
                  </a:lnTo>
                  <a:lnTo>
                    <a:pt x="5333" y="2308"/>
                  </a:lnTo>
                  <a:lnTo>
                    <a:pt x="5339" y="2306"/>
                  </a:lnTo>
                  <a:lnTo>
                    <a:pt x="5345" y="2303"/>
                  </a:lnTo>
                  <a:lnTo>
                    <a:pt x="5352" y="2302"/>
                  </a:lnTo>
                  <a:lnTo>
                    <a:pt x="5366" y="2302"/>
                  </a:lnTo>
                  <a:lnTo>
                    <a:pt x="5377" y="2302"/>
                  </a:lnTo>
                  <a:lnTo>
                    <a:pt x="5382" y="2303"/>
                  </a:lnTo>
                  <a:lnTo>
                    <a:pt x="5387" y="2306"/>
                  </a:lnTo>
                  <a:lnTo>
                    <a:pt x="5390" y="2307"/>
                  </a:lnTo>
                  <a:lnTo>
                    <a:pt x="5395" y="2310"/>
                  </a:lnTo>
                  <a:lnTo>
                    <a:pt x="5402" y="2317"/>
                  </a:lnTo>
                  <a:lnTo>
                    <a:pt x="5408" y="2327"/>
                  </a:lnTo>
                  <a:lnTo>
                    <a:pt x="5414" y="2338"/>
                  </a:lnTo>
                  <a:lnTo>
                    <a:pt x="5420" y="2347"/>
                  </a:lnTo>
                  <a:lnTo>
                    <a:pt x="5424" y="2351"/>
                  </a:lnTo>
                  <a:lnTo>
                    <a:pt x="5427" y="2353"/>
                  </a:lnTo>
                  <a:lnTo>
                    <a:pt x="5431" y="2354"/>
                  </a:lnTo>
                  <a:lnTo>
                    <a:pt x="5435" y="2354"/>
                  </a:lnTo>
                  <a:lnTo>
                    <a:pt x="5444" y="2353"/>
                  </a:lnTo>
                  <a:lnTo>
                    <a:pt x="5451" y="2353"/>
                  </a:lnTo>
                  <a:lnTo>
                    <a:pt x="5454" y="2354"/>
                  </a:lnTo>
                  <a:lnTo>
                    <a:pt x="5457" y="2356"/>
                  </a:lnTo>
                  <a:lnTo>
                    <a:pt x="5459" y="2357"/>
                  </a:lnTo>
                  <a:lnTo>
                    <a:pt x="5462" y="2359"/>
                  </a:lnTo>
                  <a:lnTo>
                    <a:pt x="5468" y="2365"/>
                  </a:lnTo>
                  <a:lnTo>
                    <a:pt x="5478" y="2370"/>
                  </a:lnTo>
                  <a:lnTo>
                    <a:pt x="5489" y="2373"/>
                  </a:lnTo>
                  <a:lnTo>
                    <a:pt x="5498" y="2376"/>
                  </a:lnTo>
                  <a:lnTo>
                    <a:pt x="5507" y="2375"/>
                  </a:lnTo>
                  <a:lnTo>
                    <a:pt x="5514" y="2372"/>
                  </a:lnTo>
                  <a:lnTo>
                    <a:pt x="5520" y="2367"/>
                  </a:lnTo>
                  <a:lnTo>
                    <a:pt x="5526" y="2361"/>
                  </a:lnTo>
                  <a:lnTo>
                    <a:pt x="5529" y="2358"/>
                  </a:lnTo>
                  <a:lnTo>
                    <a:pt x="5533" y="2356"/>
                  </a:lnTo>
                  <a:lnTo>
                    <a:pt x="5536" y="2354"/>
                  </a:lnTo>
                  <a:lnTo>
                    <a:pt x="5541" y="2354"/>
                  </a:lnTo>
                  <a:lnTo>
                    <a:pt x="5550" y="2354"/>
                  </a:lnTo>
                  <a:lnTo>
                    <a:pt x="5558" y="2356"/>
                  </a:lnTo>
                  <a:lnTo>
                    <a:pt x="5569" y="2357"/>
                  </a:lnTo>
                  <a:lnTo>
                    <a:pt x="5578" y="2357"/>
                  </a:lnTo>
                  <a:lnTo>
                    <a:pt x="5584" y="2357"/>
                  </a:lnTo>
                  <a:lnTo>
                    <a:pt x="5588" y="2354"/>
                  </a:lnTo>
                  <a:lnTo>
                    <a:pt x="5592" y="2352"/>
                  </a:lnTo>
                  <a:lnTo>
                    <a:pt x="5595" y="2348"/>
                  </a:lnTo>
                  <a:lnTo>
                    <a:pt x="5599" y="2342"/>
                  </a:lnTo>
                  <a:lnTo>
                    <a:pt x="5605" y="2339"/>
                  </a:lnTo>
                  <a:lnTo>
                    <a:pt x="5614" y="2337"/>
                  </a:lnTo>
                  <a:lnTo>
                    <a:pt x="5627" y="2335"/>
                  </a:lnTo>
                  <a:lnTo>
                    <a:pt x="5641" y="2335"/>
                  </a:lnTo>
                  <a:lnTo>
                    <a:pt x="5655" y="2333"/>
                  </a:lnTo>
                  <a:lnTo>
                    <a:pt x="5661" y="2332"/>
                  </a:lnTo>
                  <a:lnTo>
                    <a:pt x="5666" y="2331"/>
                  </a:lnTo>
                  <a:lnTo>
                    <a:pt x="5671" y="2328"/>
                  </a:lnTo>
                  <a:lnTo>
                    <a:pt x="5673" y="2325"/>
                  </a:lnTo>
                  <a:lnTo>
                    <a:pt x="5679" y="2319"/>
                  </a:lnTo>
                  <a:lnTo>
                    <a:pt x="5684" y="2314"/>
                  </a:lnTo>
                  <a:lnTo>
                    <a:pt x="5685" y="2313"/>
                  </a:lnTo>
                  <a:lnTo>
                    <a:pt x="5689" y="2313"/>
                  </a:lnTo>
                  <a:lnTo>
                    <a:pt x="5691" y="2314"/>
                  </a:lnTo>
                  <a:lnTo>
                    <a:pt x="5695" y="2317"/>
                  </a:lnTo>
                  <a:lnTo>
                    <a:pt x="5703" y="2327"/>
                  </a:lnTo>
                  <a:lnTo>
                    <a:pt x="5715" y="2337"/>
                  </a:lnTo>
                  <a:lnTo>
                    <a:pt x="5724" y="2346"/>
                  </a:lnTo>
                  <a:lnTo>
                    <a:pt x="5731" y="2353"/>
                  </a:lnTo>
                  <a:lnTo>
                    <a:pt x="5735" y="2359"/>
                  </a:lnTo>
                  <a:lnTo>
                    <a:pt x="5737" y="2365"/>
                  </a:lnTo>
                  <a:lnTo>
                    <a:pt x="5740" y="2372"/>
                  </a:lnTo>
                  <a:lnTo>
                    <a:pt x="5741" y="2380"/>
                  </a:lnTo>
                  <a:lnTo>
                    <a:pt x="5745" y="2390"/>
                  </a:lnTo>
                  <a:lnTo>
                    <a:pt x="5748" y="2397"/>
                  </a:lnTo>
                  <a:lnTo>
                    <a:pt x="5750" y="2401"/>
                  </a:lnTo>
                  <a:lnTo>
                    <a:pt x="5754" y="2403"/>
                  </a:lnTo>
                  <a:lnTo>
                    <a:pt x="5758" y="2404"/>
                  </a:lnTo>
                  <a:lnTo>
                    <a:pt x="5761" y="2405"/>
                  </a:lnTo>
                  <a:lnTo>
                    <a:pt x="5768" y="2407"/>
                  </a:lnTo>
                  <a:lnTo>
                    <a:pt x="5773" y="2409"/>
                  </a:lnTo>
                  <a:lnTo>
                    <a:pt x="5775" y="2411"/>
                  </a:lnTo>
                  <a:lnTo>
                    <a:pt x="5777" y="2414"/>
                  </a:lnTo>
                  <a:lnTo>
                    <a:pt x="5778" y="2416"/>
                  </a:lnTo>
                  <a:lnTo>
                    <a:pt x="5779" y="2420"/>
                  </a:lnTo>
                  <a:lnTo>
                    <a:pt x="5780" y="2421"/>
                  </a:lnTo>
                  <a:lnTo>
                    <a:pt x="5783" y="2422"/>
                  </a:lnTo>
                  <a:lnTo>
                    <a:pt x="5786" y="2422"/>
                  </a:lnTo>
                  <a:lnTo>
                    <a:pt x="5792" y="2420"/>
                  </a:lnTo>
                  <a:lnTo>
                    <a:pt x="5796" y="2417"/>
                  </a:lnTo>
                  <a:lnTo>
                    <a:pt x="5800" y="2417"/>
                  </a:lnTo>
                  <a:lnTo>
                    <a:pt x="5805" y="2417"/>
                  </a:lnTo>
                  <a:lnTo>
                    <a:pt x="5809" y="2419"/>
                  </a:lnTo>
                  <a:lnTo>
                    <a:pt x="5816" y="2422"/>
                  </a:lnTo>
                  <a:lnTo>
                    <a:pt x="5822" y="2428"/>
                  </a:lnTo>
                  <a:lnTo>
                    <a:pt x="5827" y="2433"/>
                  </a:lnTo>
                  <a:lnTo>
                    <a:pt x="5832" y="2435"/>
                  </a:lnTo>
                  <a:lnTo>
                    <a:pt x="5838" y="2438"/>
                  </a:lnTo>
                  <a:lnTo>
                    <a:pt x="5846" y="2440"/>
                  </a:lnTo>
                  <a:lnTo>
                    <a:pt x="5859" y="2442"/>
                  </a:lnTo>
                  <a:lnTo>
                    <a:pt x="5872" y="2445"/>
                  </a:lnTo>
                  <a:lnTo>
                    <a:pt x="5876" y="2447"/>
                  </a:lnTo>
                  <a:lnTo>
                    <a:pt x="5881" y="2449"/>
                  </a:lnTo>
                  <a:lnTo>
                    <a:pt x="5884" y="2452"/>
                  </a:lnTo>
                  <a:lnTo>
                    <a:pt x="5885" y="2455"/>
                  </a:lnTo>
                  <a:lnTo>
                    <a:pt x="5886" y="2460"/>
                  </a:lnTo>
                  <a:lnTo>
                    <a:pt x="5888" y="2465"/>
                  </a:lnTo>
                  <a:lnTo>
                    <a:pt x="5890" y="2467"/>
                  </a:lnTo>
                  <a:lnTo>
                    <a:pt x="5890" y="2468"/>
                  </a:lnTo>
                  <a:lnTo>
                    <a:pt x="5888" y="2470"/>
                  </a:lnTo>
                  <a:lnTo>
                    <a:pt x="5886" y="2471"/>
                  </a:lnTo>
                  <a:lnTo>
                    <a:pt x="5880" y="2472"/>
                  </a:lnTo>
                  <a:lnTo>
                    <a:pt x="5872" y="2472"/>
                  </a:lnTo>
                  <a:lnTo>
                    <a:pt x="5851" y="2473"/>
                  </a:lnTo>
                  <a:lnTo>
                    <a:pt x="5837" y="2476"/>
                  </a:lnTo>
                  <a:lnTo>
                    <a:pt x="5836" y="2476"/>
                  </a:lnTo>
                  <a:lnTo>
                    <a:pt x="5836" y="2478"/>
                  </a:lnTo>
                  <a:lnTo>
                    <a:pt x="5837" y="2480"/>
                  </a:lnTo>
                  <a:lnTo>
                    <a:pt x="5840" y="2482"/>
                  </a:lnTo>
                  <a:lnTo>
                    <a:pt x="5846" y="2486"/>
                  </a:lnTo>
                  <a:lnTo>
                    <a:pt x="5850" y="2490"/>
                  </a:lnTo>
                  <a:lnTo>
                    <a:pt x="5857" y="2495"/>
                  </a:lnTo>
                  <a:lnTo>
                    <a:pt x="5865" y="2498"/>
                  </a:lnTo>
                  <a:lnTo>
                    <a:pt x="5873" y="2499"/>
                  </a:lnTo>
                  <a:lnTo>
                    <a:pt x="5881" y="2501"/>
                  </a:lnTo>
                  <a:lnTo>
                    <a:pt x="5884" y="2502"/>
                  </a:lnTo>
                  <a:lnTo>
                    <a:pt x="5886" y="2503"/>
                  </a:lnTo>
                  <a:lnTo>
                    <a:pt x="5887" y="2506"/>
                  </a:lnTo>
                  <a:lnTo>
                    <a:pt x="5890" y="2509"/>
                  </a:lnTo>
                  <a:lnTo>
                    <a:pt x="5892" y="2518"/>
                  </a:lnTo>
                  <a:lnTo>
                    <a:pt x="5894" y="2528"/>
                  </a:lnTo>
                  <a:lnTo>
                    <a:pt x="5897" y="2549"/>
                  </a:lnTo>
                  <a:lnTo>
                    <a:pt x="5899" y="2564"/>
                  </a:lnTo>
                  <a:lnTo>
                    <a:pt x="5900" y="2566"/>
                  </a:lnTo>
                  <a:lnTo>
                    <a:pt x="5903" y="2568"/>
                  </a:lnTo>
                  <a:lnTo>
                    <a:pt x="5906" y="2568"/>
                  </a:lnTo>
                  <a:lnTo>
                    <a:pt x="5910" y="2568"/>
                  </a:lnTo>
                  <a:lnTo>
                    <a:pt x="5919" y="2566"/>
                  </a:lnTo>
                  <a:lnTo>
                    <a:pt x="5929" y="2566"/>
                  </a:lnTo>
                  <a:lnTo>
                    <a:pt x="5936" y="2567"/>
                  </a:lnTo>
                  <a:lnTo>
                    <a:pt x="5941" y="2568"/>
                  </a:lnTo>
                  <a:lnTo>
                    <a:pt x="5943" y="2569"/>
                  </a:lnTo>
                  <a:lnTo>
                    <a:pt x="5944" y="2571"/>
                  </a:lnTo>
                  <a:lnTo>
                    <a:pt x="5944" y="2574"/>
                  </a:lnTo>
                  <a:lnTo>
                    <a:pt x="5945" y="2578"/>
                  </a:lnTo>
                  <a:lnTo>
                    <a:pt x="5945" y="2586"/>
                  </a:lnTo>
                  <a:lnTo>
                    <a:pt x="5944" y="2594"/>
                  </a:lnTo>
                  <a:lnTo>
                    <a:pt x="5941" y="2603"/>
                  </a:lnTo>
                  <a:lnTo>
                    <a:pt x="5938" y="2610"/>
                  </a:lnTo>
                  <a:lnTo>
                    <a:pt x="5935" y="2615"/>
                  </a:lnTo>
                  <a:lnTo>
                    <a:pt x="5934" y="2618"/>
                  </a:lnTo>
                  <a:lnTo>
                    <a:pt x="5932" y="2622"/>
                  </a:lnTo>
                  <a:lnTo>
                    <a:pt x="5932" y="2625"/>
                  </a:lnTo>
                  <a:lnTo>
                    <a:pt x="5932" y="2630"/>
                  </a:lnTo>
                  <a:lnTo>
                    <a:pt x="5931" y="2635"/>
                  </a:lnTo>
                  <a:lnTo>
                    <a:pt x="5928" y="2640"/>
                  </a:lnTo>
                  <a:lnTo>
                    <a:pt x="5922" y="2642"/>
                  </a:lnTo>
                  <a:lnTo>
                    <a:pt x="5919" y="2643"/>
                  </a:lnTo>
                  <a:lnTo>
                    <a:pt x="5917" y="2644"/>
                  </a:lnTo>
                  <a:lnTo>
                    <a:pt x="5915" y="2647"/>
                  </a:lnTo>
                  <a:lnTo>
                    <a:pt x="5912" y="2649"/>
                  </a:lnTo>
                  <a:lnTo>
                    <a:pt x="5910" y="2653"/>
                  </a:lnTo>
                  <a:lnTo>
                    <a:pt x="5910" y="2657"/>
                  </a:lnTo>
                  <a:lnTo>
                    <a:pt x="5909" y="2662"/>
                  </a:lnTo>
                  <a:lnTo>
                    <a:pt x="5910" y="2668"/>
                  </a:lnTo>
                  <a:lnTo>
                    <a:pt x="5912" y="2682"/>
                  </a:lnTo>
                  <a:lnTo>
                    <a:pt x="5918" y="2699"/>
                  </a:lnTo>
                  <a:lnTo>
                    <a:pt x="5925" y="2717"/>
                  </a:lnTo>
                  <a:lnTo>
                    <a:pt x="5934" y="2733"/>
                  </a:lnTo>
                  <a:lnTo>
                    <a:pt x="5942" y="2747"/>
                  </a:lnTo>
                  <a:lnTo>
                    <a:pt x="5950" y="2757"/>
                  </a:lnTo>
                  <a:lnTo>
                    <a:pt x="5957" y="2763"/>
                  </a:lnTo>
                  <a:lnTo>
                    <a:pt x="5963" y="2767"/>
                  </a:lnTo>
                  <a:lnTo>
                    <a:pt x="5966" y="2767"/>
                  </a:lnTo>
                  <a:lnTo>
                    <a:pt x="5968" y="2767"/>
                  </a:lnTo>
                  <a:lnTo>
                    <a:pt x="5972" y="2766"/>
                  </a:lnTo>
                  <a:lnTo>
                    <a:pt x="5975" y="2764"/>
                  </a:lnTo>
                  <a:lnTo>
                    <a:pt x="5981" y="2761"/>
                  </a:lnTo>
                  <a:lnTo>
                    <a:pt x="5988" y="2757"/>
                  </a:lnTo>
                  <a:lnTo>
                    <a:pt x="5994" y="2754"/>
                  </a:lnTo>
                  <a:lnTo>
                    <a:pt x="6001" y="2754"/>
                  </a:lnTo>
                  <a:lnTo>
                    <a:pt x="6010" y="2755"/>
                  </a:lnTo>
                  <a:lnTo>
                    <a:pt x="6018" y="2757"/>
                  </a:lnTo>
                  <a:lnTo>
                    <a:pt x="6026" y="2761"/>
                  </a:lnTo>
                  <a:lnTo>
                    <a:pt x="6035" y="2766"/>
                  </a:lnTo>
                  <a:lnTo>
                    <a:pt x="6038" y="2768"/>
                  </a:lnTo>
                  <a:lnTo>
                    <a:pt x="6042" y="2772"/>
                  </a:lnTo>
                  <a:lnTo>
                    <a:pt x="6044" y="2775"/>
                  </a:lnTo>
                  <a:lnTo>
                    <a:pt x="6046" y="2780"/>
                  </a:lnTo>
                  <a:lnTo>
                    <a:pt x="6049" y="2783"/>
                  </a:lnTo>
                  <a:lnTo>
                    <a:pt x="6051" y="2785"/>
                  </a:lnTo>
                  <a:lnTo>
                    <a:pt x="6054" y="2785"/>
                  </a:lnTo>
                  <a:lnTo>
                    <a:pt x="6056" y="2783"/>
                  </a:lnTo>
                  <a:lnTo>
                    <a:pt x="6062" y="2777"/>
                  </a:lnTo>
                  <a:lnTo>
                    <a:pt x="6070" y="2772"/>
                  </a:lnTo>
                  <a:lnTo>
                    <a:pt x="6074" y="2768"/>
                  </a:lnTo>
                  <a:lnTo>
                    <a:pt x="6077" y="2762"/>
                  </a:lnTo>
                  <a:lnTo>
                    <a:pt x="6082" y="2756"/>
                  </a:lnTo>
                  <a:lnTo>
                    <a:pt x="6087" y="2749"/>
                  </a:lnTo>
                  <a:lnTo>
                    <a:pt x="6090" y="2743"/>
                  </a:lnTo>
                  <a:lnTo>
                    <a:pt x="6094" y="2738"/>
                  </a:lnTo>
                  <a:lnTo>
                    <a:pt x="6096" y="2737"/>
                  </a:lnTo>
                  <a:lnTo>
                    <a:pt x="6098" y="2736"/>
                  </a:lnTo>
                  <a:lnTo>
                    <a:pt x="6100" y="2736"/>
                  </a:lnTo>
                  <a:lnTo>
                    <a:pt x="6101" y="2737"/>
                  </a:lnTo>
                  <a:lnTo>
                    <a:pt x="6108" y="2745"/>
                  </a:lnTo>
                  <a:lnTo>
                    <a:pt x="6115" y="2757"/>
                  </a:lnTo>
                  <a:lnTo>
                    <a:pt x="6119" y="2763"/>
                  </a:lnTo>
                  <a:lnTo>
                    <a:pt x="6124" y="2768"/>
                  </a:lnTo>
                  <a:lnTo>
                    <a:pt x="6127" y="2772"/>
                  </a:lnTo>
                  <a:lnTo>
                    <a:pt x="6131" y="2774"/>
                  </a:lnTo>
                  <a:lnTo>
                    <a:pt x="6136" y="2775"/>
                  </a:lnTo>
                  <a:lnTo>
                    <a:pt x="6140" y="2779"/>
                  </a:lnTo>
                  <a:lnTo>
                    <a:pt x="6146" y="2785"/>
                  </a:lnTo>
                  <a:lnTo>
                    <a:pt x="6152" y="2792"/>
                  </a:lnTo>
                  <a:lnTo>
                    <a:pt x="6158" y="2799"/>
                  </a:lnTo>
                  <a:lnTo>
                    <a:pt x="6163" y="2806"/>
                  </a:lnTo>
                  <a:lnTo>
                    <a:pt x="6165" y="2812"/>
                  </a:lnTo>
                  <a:lnTo>
                    <a:pt x="6168" y="2817"/>
                  </a:lnTo>
                  <a:lnTo>
                    <a:pt x="6168" y="2833"/>
                  </a:lnTo>
                  <a:lnTo>
                    <a:pt x="6168" y="2850"/>
                  </a:lnTo>
                  <a:lnTo>
                    <a:pt x="6170" y="2854"/>
                  </a:lnTo>
                  <a:lnTo>
                    <a:pt x="6172" y="2858"/>
                  </a:lnTo>
                  <a:lnTo>
                    <a:pt x="6176" y="2862"/>
                  </a:lnTo>
                  <a:lnTo>
                    <a:pt x="6181" y="2865"/>
                  </a:lnTo>
                  <a:lnTo>
                    <a:pt x="6187" y="2868"/>
                  </a:lnTo>
                  <a:lnTo>
                    <a:pt x="6191" y="2870"/>
                  </a:lnTo>
                  <a:lnTo>
                    <a:pt x="6196" y="2869"/>
                  </a:lnTo>
                  <a:lnTo>
                    <a:pt x="6201" y="2868"/>
                  </a:lnTo>
                  <a:lnTo>
                    <a:pt x="6205" y="2865"/>
                  </a:lnTo>
                  <a:lnTo>
                    <a:pt x="6206" y="2862"/>
                  </a:lnTo>
                  <a:lnTo>
                    <a:pt x="6207" y="2859"/>
                  </a:lnTo>
                  <a:lnTo>
                    <a:pt x="6207" y="2858"/>
                  </a:lnTo>
                  <a:lnTo>
                    <a:pt x="6206" y="2856"/>
                  </a:lnTo>
                  <a:lnTo>
                    <a:pt x="6205" y="2855"/>
                  </a:lnTo>
                  <a:lnTo>
                    <a:pt x="6202" y="2855"/>
                  </a:lnTo>
                  <a:lnTo>
                    <a:pt x="6199" y="2855"/>
                  </a:lnTo>
                  <a:lnTo>
                    <a:pt x="6196" y="2855"/>
                  </a:lnTo>
                  <a:lnTo>
                    <a:pt x="6194" y="2855"/>
                  </a:lnTo>
                  <a:lnTo>
                    <a:pt x="6193" y="2852"/>
                  </a:lnTo>
                  <a:lnTo>
                    <a:pt x="6193" y="2850"/>
                  </a:lnTo>
                  <a:lnTo>
                    <a:pt x="6193" y="2848"/>
                  </a:lnTo>
                  <a:lnTo>
                    <a:pt x="6194" y="2844"/>
                  </a:lnTo>
                  <a:lnTo>
                    <a:pt x="6195" y="2840"/>
                  </a:lnTo>
                  <a:lnTo>
                    <a:pt x="6199" y="2837"/>
                  </a:lnTo>
                  <a:lnTo>
                    <a:pt x="6205" y="2829"/>
                  </a:lnTo>
                  <a:lnTo>
                    <a:pt x="6211" y="2819"/>
                  </a:lnTo>
                  <a:lnTo>
                    <a:pt x="6212" y="2814"/>
                  </a:lnTo>
                  <a:lnTo>
                    <a:pt x="6212" y="2810"/>
                  </a:lnTo>
                  <a:lnTo>
                    <a:pt x="6212" y="2804"/>
                  </a:lnTo>
                  <a:lnTo>
                    <a:pt x="6208" y="2799"/>
                  </a:lnTo>
                  <a:lnTo>
                    <a:pt x="6203" y="2791"/>
                  </a:lnTo>
                  <a:lnTo>
                    <a:pt x="6202" y="2785"/>
                  </a:lnTo>
                  <a:lnTo>
                    <a:pt x="6202" y="2779"/>
                  </a:lnTo>
                  <a:lnTo>
                    <a:pt x="6202" y="2769"/>
                  </a:lnTo>
                  <a:lnTo>
                    <a:pt x="6201" y="2763"/>
                  </a:lnTo>
                  <a:lnTo>
                    <a:pt x="6199" y="2758"/>
                  </a:lnTo>
                  <a:lnTo>
                    <a:pt x="6196" y="2754"/>
                  </a:lnTo>
                  <a:lnTo>
                    <a:pt x="6194" y="2749"/>
                  </a:lnTo>
                  <a:lnTo>
                    <a:pt x="6191" y="2745"/>
                  </a:lnTo>
                  <a:lnTo>
                    <a:pt x="6191" y="2742"/>
                  </a:lnTo>
                  <a:lnTo>
                    <a:pt x="6191" y="2741"/>
                  </a:lnTo>
                  <a:lnTo>
                    <a:pt x="6195" y="2739"/>
                  </a:lnTo>
                  <a:lnTo>
                    <a:pt x="6199" y="2739"/>
                  </a:lnTo>
                  <a:lnTo>
                    <a:pt x="6201" y="2738"/>
                  </a:lnTo>
                  <a:lnTo>
                    <a:pt x="6203" y="2738"/>
                  </a:lnTo>
                  <a:lnTo>
                    <a:pt x="6205" y="2737"/>
                  </a:lnTo>
                  <a:lnTo>
                    <a:pt x="6206" y="2732"/>
                  </a:lnTo>
                  <a:lnTo>
                    <a:pt x="6206" y="2725"/>
                  </a:lnTo>
                  <a:lnTo>
                    <a:pt x="6206" y="2720"/>
                  </a:lnTo>
                  <a:lnTo>
                    <a:pt x="6207" y="2717"/>
                  </a:lnTo>
                  <a:lnTo>
                    <a:pt x="6209" y="2714"/>
                  </a:lnTo>
                  <a:lnTo>
                    <a:pt x="6212" y="2712"/>
                  </a:lnTo>
                  <a:lnTo>
                    <a:pt x="6215" y="2711"/>
                  </a:lnTo>
                  <a:lnTo>
                    <a:pt x="6220" y="2709"/>
                  </a:lnTo>
                  <a:lnTo>
                    <a:pt x="6226" y="2709"/>
                  </a:lnTo>
                  <a:lnTo>
                    <a:pt x="6233" y="2707"/>
                  </a:lnTo>
                  <a:lnTo>
                    <a:pt x="6239" y="2709"/>
                  </a:lnTo>
                  <a:lnTo>
                    <a:pt x="6245" y="2709"/>
                  </a:lnTo>
                  <a:lnTo>
                    <a:pt x="6249" y="2711"/>
                  </a:lnTo>
                  <a:lnTo>
                    <a:pt x="6252" y="2712"/>
                  </a:lnTo>
                  <a:lnTo>
                    <a:pt x="6254" y="2716"/>
                  </a:lnTo>
                  <a:lnTo>
                    <a:pt x="6256" y="2718"/>
                  </a:lnTo>
                  <a:lnTo>
                    <a:pt x="6257" y="2722"/>
                  </a:lnTo>
                  <a:lnTo>
                    <a:pt x="6257" y="2726"/>
                  </a:lnTo>
                  <a:lnTo>
                    <a:pt x="6257" y="2735"/>
                  </a:lnTo>
                  <a:lnTo>
                    <a:pt x="6258" y="2741"/>
                  </a:lnTo>
                  <a:lnTo>
                    <a:pt x="6260" y="2744"/>
                  </a:lnTo>
                  <a:lnTo>
                    <a:pt x="6262" y="2748"/>
                  </a:lnTo>
                  <a:lnTo>
                    <a:pt x="6265" y="2750"/>
                  </a:lnTo>
                  <a:lnTo>
                    <a:pt x="6269" y="2754"/>
                  </a:lnTo>
                  <a:lnTo>
                    <a:pt x="6272" y="2756"/>
                  </a:lnTo>
                  <a:lnTo>
                    <a:pt x="6275" y="2760"/>
                  </a:lnTo>
                  <a:lnTo>
                    <a:pt x="6276" y="2763"/>
                  </a:lnTo>
                  <a:lnTo>
                    <a:pt x="6277" y="2767"/>
                  </a:lnTo>
                  <a:lnTo>
                    <a:pt x="6278" y="2774"/>
                  </a:lnTo>
                  <a:lnTo>
                    <a:pt x="6278" y="2781"/>
                  </a:lnTo>
                  <a:lnTo>
                    <a:pt x="6279" y="2785"/>
                  </a:lnTo>
                  <a:lnTo>
                    <a:pt x="6281" y="2789"/>
                  </a:lnTo>
                  <a:lnTo>
                    <a:pt x="6284" y="2792"/>
                  </a:lnTo>
                  <a:lnTo>
                    <a:pt x="6288" y="2795"/>
                  </a:lnTo>
                  <a:lnTo>
                    <a:pt x="6297" y="2800"/>
                  </a:lnTo>
                  <a:lnTo>
                    <a:pt x="6308" y="2805"/>
                  </a:lnTo>
                  <a:lnTo>
                    <a:pt x="6325" y="2810"/>
                  </a:lnTo>
                  <a:lnTo>
                    <a:pt x="6347" y="2818"/>
                  </a:lnTo>
                  <a:lnTo>
                    <a:pt x="6369" y="2826"/>
                  </a:lnTo>
                  <a:lnTo>
                    <a:pt x="6384" y="2833"/>
                  </a:lnTo>
                  <a:lnTo>
                    <a:pt x="6394" y="2839"/>
                  </a:lnTo>
                  <a:lnTo>
                    <a:pt x="6403" y="2844"/>
                  </a:lnTo>
                  <a:lnTo>
                    <a:pt x="6407" y="2845"/>
                  </a:lnTo>
                  <a:lnTo>
                    <a:pt x="6411" y="2846"/>
                  </a:lnTo>
                  <a:lnTo>
                    <a:pt x="6415" y="2845"/>
                  </a:lnTo>
                  <a:lnTo>
                    <a:pt x="6417" y="2845"/>
                  </a:lnTo>
                  <a:lnTo>
                    <a:pt x="6421" y="2843"/>
                  </a:lnTo>
                  <a:lnTo>
                    <a:pt x="6422" y="2838"/>
                  </a:lnTo>
                  <a:lnTo>
                    <a:pt x="6423" y="2835"/>
                  </a:lnTo>
                  <a:lnTo>
                    <a:pt x="6422" y="2829"/>
                  </a:lnTo>
                  <a:lnTo>
                    <a:pt x="6421" y="2823"/>
                  </a:lnTo>
                  <a:lnTo>
                    <a:pt x="6419" y="2817"/>
                  </a:lnTo>
                  <a:lnTo>
                    <a:pt x="6416" y="2811"/>
                  </a:lnTo>
                  <a:lnTo>
                    <a:pt x="6413" y="2806"/>
                  </a:lnTo>
                  <a:lnTo>
                    <a:pt x="6407" y="2796"/>
                  </a:lnTo>
                  <a:lnTo>
                    <a:pt x="6402" y="2787"/>
                  </a:lnTo>
                  <a:lnTo>
                    <a:pt x="6402" y="2782"/>
                  </a:lnTo>
                  <a:lnTo>
                    <a:pt x="6402" y="2777"/>
                  </a:lnTo>
                  <a:lnTo>
                    <a:pt x="6402" y="2772"/>
                  </a:lnTo>
                  <a:lnTo>
                    <a:pt x="6404" y="2766"/>
                  </a:lnTo>
                  <a:lnTo>
                    <a:pt x="6408" y="2755"/>
                  </a:lnTo>
                  <a:lnTo>
                    <a:pt x="6409" y="2745"/>
                  </a:lnTo>
                  <a:lnTo>
                    <a:pt x="6409" y="2741"/>
                  </a:lnTo>
                  <a:lnTo>
                    <a:pt x="6408" y="2736"/>
                  </a:lnTo>
                  <a:lnTo>
                    <a:pt x="6407" y="2731"/>
                  </a:lnTo>
                  <a:lnTo>
                    <a:pt x="6404" y="2725"/>
                  </a:lnTo>
                  <a:lnTo>
                    <a:pt x="6401" y="2714"/>
                  </a:lnTo>
                  <a:lnTo>
                    <a:pt x="6398" y="2705"/>
                  </a:lnTo>
                  <a:lnTo>
                    <a:pt x="6400" y="2701"/>
                  </a:lnTo>
                  <a:lnTo>
                    <a:pt x="6401" y="2699"/>
                  </a:lnTo>
                  <a:lnTo>
                    <a:pt x="6402" y="2697"/>
                  </a:lnTo>
                  <a:lnTo>
                    <a:pt x="6404" y="2697"/>
                  </a:lnTo>
                  <a:lnTo>
                    <a:pt x="6416" y="2700"/>
                  </a:lnTo>
                  <a:lnTo>
                    <a:pt x="6432" y="2709"/>
                  </a:lnTo>
                  <a:lnTo>
                    <a:pt x="6442" y="2712"/>
                  </a:lnTo>
                  <a:lnTo>
                    <a:pt x="6453" y="2716"/>
                  </a:lnTo>
                  <a:lnTo>
                    <a:pt x="6463" y="2718"/>
                  </a:lnTo>
                  <a:lnTo>
                    <a:pt x="6471" y="2718"/>
                  </a:lnTo>
                  <a:lnTo>
                    <a:pt x="6478" y="2718"/>
                  </a:lnTo>
                  <a:lnTo>
                    <a:pt x="6480" y="2716"/>
                  </a:lnTo>
                  <a:lnTo>
                    <a:pt x="6483" y="2711"/>
                  </a:lnTo>
                  <a:lnTo>
                    <a:pt x="6483" y="2705"/>
                  </a:lnTo>
                  <a:lnTo>
                    <a:pt x="6483" y="2701"/>
                  </a:lnTo>
                  <a:lnTo>
                    <a:pt x="6485" y="2699"/>
                  </a:lnTo>
                  <a:lnTo>
                    <a:pt x="6489" y="2698"/>
                  </a:lnTo>
                  <a:lnTo>
                    <a:pt x="6493" y="2697"/>
                  </a:lnTo>
                  <a:lnTo>
                    <a:pt x="6504" y="2695"/>
                  </a:lnTo>
                  <a:lnTo>
                    <a:pt x="6518" y="2697"/>
                  </a:lnTo>
                  <a:lnTo>
                    <a:pt x="6531" y="2699"/>
                  </a:lnTo>
                  <a:lnTo>
                    <a:pt x="6542" y="2703"/>
                  </a:lnTo>
                  <a:lnTo>
                    <a:pt x="6549" y="2706"/>
                  </a:lnTo>
                  <a:lnTo>
                    <a:pt x="6556" y="2709"/>
                  </a:lnTo>
                  <a:lnTo>
                    <a:pt x="6560" y="2710"/>
                  </a:lnTo>
                  <a:lnTo>
                    <a:pt x="6562" y="2710"/>
                  </a:lnTo>
                  <a:lnTo>
                    <a:pt x="6566" y="2710"/>
                  </a:lnTo>
                  <a:lnTo>
                    <a:pt x="6568" y="2709"/>
                  </a:lnTo>
                  <a:lnTo>
                    <a:pt x="6572" y="2704"/>
                  </a:lnTo>
                  <a:lnTo>
                    <a:pt x="6574" y="2699"/>
                  </a:lnTo>
                  <a:lnTo>
                    <a:pt x="6575" y="2691"/>
                  </a:lnTo>
                  <a:lnTo>
                    <a:pt x="6579" y="2684"/>
                  </a:lnTo>
                  <a:lnTo>
                    <a:pt x="6581" y="2681"/>
                  </a:lnTo>
                  <a:lnTo>
                    <a:pt x="6584" y="2680"/>
                  </a:lnTo>
                  <a:lnTo>
                    <a:pt x="6587" y="2680"/>
                  </a:lnTo>
                  <a:lnTo>
                    <a:pt x="6591" y="2681"/>
                  </a:lnTo>
                  <a:lnTo>
                    <a:pt x="6600" y="2686"/>
                  </a:lnTo>
                  <a:lnTo>
                    <a:pt x="6610" y="2687"/>
                  </a:lnTo>
                  <a:lnTo>
                    <a:pt x="6613" y="2687"/>
                  </a:lnTo>
                  <a:lnTo>
                    <a:pt x="6616" y="2686"/>
                  </a:lnTo>
                  <a:lnTo>
                    <a:pt x="6618" y="2684"/>
                  </a:lnTo>
                  <a:lnTo>
                    <a:pt x="6618" y="2680"/>
                  </a:lnTo>
                  <a:lnTo>
                    <a:pt x="6616" y="2671"/>
                  </a:lnTo>
                  <a:lnTo>
                    <a:pt x="6613" y="2659"/>
                  </a:lnTo>
                  <a:lnTo>
                    <a:pt x="6612" y="2651"/>
                  </a:lnTo>
                  <a:lnTo>
                    <a:pt x="6611" y="2644"/>
                  </a:lnTo>
                  <a:lnTo>
                    <a:pt x="6611" y="2636"/>
                  </a:lnTo>
                  <a:lnTo>
                    <a:pt x="6612" y="2627"/>
                  </a:lnTo>
                  <a:lnTo>
                    <a:pt x="6615" y="2618"/>
                  </a:lnTo>
                  <a:lnTo>
                    <a:pt x="6617" y="2612"/>
                  </a:lnTo>
                  <a:lnTo>
                    <a:pt x="6621" y="2608"/>
                  </a:lnTo>
                  <a:lnTo>
                    <a:pt x="6623" y="2605"/>
                  </a:lnTo>
                  <a:lnTo>
                    <a:pt x="6627" y="2604"/>
                  </a:lnTo>
                  <a:lnTo>
                    <a:pt x="6630" y="2604"/>
                  </a:lnTo>
                  <a:lnTo>
                    <a:pt x="6634" y="2605"/>
                  </a:lnTo>
                  <a:lnTo>
                    <a:pt x="6637" y="2606"/>
                  </a:lnTo>
                  <a:lnTo>
                    <a:pt x="6646" y="2610"/>
                  </a:lnTo>
                  <a:lnTo>
                    <a:pt x="6654" y="2611"/>
                  </a:lnTo>
                  <a:lnTo>
                    <a:pt x="6657" y="2611"/>
                  </a:lnTo>
                  <a:lnTo>
                    <a:pt x="6660" y="2610"/>
                  </a:lnTo>
                  <a:lnTo>
                    <a:pt x="6661" y="2608"/>
                  </a:lnTo>
                  <a:lnTo>
                    <a:pt x="6661" y="2604"/>
                  </a:lnTo>
                  <a:lnTo>
                    <a:pt x="6657" y="2594"/>
                  </a:lnTo>
                  <a:lnTo>
                    <a:pt x="6656" y="2587"/>
                  </a:lnTo>
                  <a:lnTo>
                    <a:pt x="6656" y="2584"/>
                  </a:lnTo>
                  <a:lnTo>
                    <a:pt x="6657" y="2580"/>
                  </a:lnTo>
                  <a:lnTo>
                    <a:pt x="6659" y="2578"/>
                  </a:lnTo>
                  <a:lnTo>
                    <a:pt x="6661" y="2575"/>
                  </a:lnTo>
                  <a:lnTo>
                    <a:pt x="6665" y="2574"/>
                  </a:lnTo>
                  <a:lnTo>
                    <a:pt x="6667" y="2571"/>
                  </a:lnTo>
                  <a:lnTo>
                    <a:pt x="6669" y="2568"/>
                  </a:lnTo>
                  <a:lnTo>
                    <a:pt x="6671" y="2565"/>
                  </a:lnTo>
                  <a:lnTo>
                    <a:pt x="6672" y="2562"/>
                  </a:lnTo>
                  <a:lnTo>
                    <a:pt x="6671" y="2559"/>
                  </a:lnTo>
                  <a:lnTo>
                    <a:pt x="6669" y="2556"/>
                  </a:lnTo>
                  <a:lnTo>
                    <a:pt x="6666" y="2555"/>
                  </a:lnTo>
                  <a:lnTo>
                    <a:pt x="6657" y="2550"/>
                  </a:lnTo>
                  <a:lnTo>
                    <a:pt x="6650" y="2547"/>
                  </a:lnTo>
                  <a:lnTo>
                    <a:pt x="6648" y="2543"/>
                  </a:lnTo>
                  <a:lnTo>
                    <a:pt x="6647" y="2541"/>
                  </a:lnTo>
                  <a:lnTo>
                    <a:pt x="6647" y="2537"/>
                  </a:lnTo>
                  <a:lnTo>
                    <a:pt x="6649" y="2533"/>
                  </a:lnTo>
                  <a:lnTo>
                    <a:pt x="6654" y="2524"/>
                  </a:lnTo>
                  <a:lnTo>
                    <a:pt x="6660" y="2517"/>
                  </a:lnTo>
                  <a:lnTo>
                    <a:pt x="6663" y="2514"/>
                  </a:lnTo>
                  <a:lnTo>
                    <a:pt x="6667" y="2511"/>
                  </a:lnTo>
                  <a:lnTo>
                    <a:pt x="6672" y="2509"/>
                  </a:lnTo>
                  <a:lnTo>
                    <a:pt x="6678" y="2508"/>
                  </a:lnTo>
                  <a:lnTo>
                    <a:pt x="6685" y="2509"/>
                  </a:lnTo>
                  <a:lnTo>
                    <a:pt x="6694" y="2512"/>
                  </a:lnTo>
                  <a:lnTo>
                    <a:pt x="6705" y="2517"/>
                  </a:lnTo>
                  <a:lnTo>
                    <a:pt x="6716" y="2523"/>
                  </a:lnTo>
                  <a:lnTo>
                    <a:pt x="6737" y="2534"/>
                  </a:lnTo>
                  <a:lnTo>
                    <a:pt x="6754" y="2541"/>
                  </a:lnTo>
                  <a:lnTo>
                    <a:pt x="6759" y="2541"/>
                  </a:lnTo>
                  <a:lnTo>
                    <a:pt x="6762" y="2540"/>
                  </a:lnTo>
                  <a:lnTo>
                    <a:pt x="6764" y="2539"/>
                  </a:lnTo>
                  <a:lnTo>
                    <a:pt x="6767" y="2536"/>
                  </a:lnTo>
                  <a:lnTo>
                    <a:pt x="6772" y="2529"/>
                  </a:lnTo>
                  <a:lnTo>
                    <a:pt x="6776" y="2521"/>
                  </a:lnTo>
                  <a:lnTo>
                    <a:pt x="6781" y="2517"/>
                  </a:lnTo>
                  <a:lnTo>
                    <a:pt x="6785" y="2515"/>
                  </a:lnTo>
                  <a:lnTo>
                    <a:pt x="6787" y="2514"/>
                  </a:lnTo>
                  <a:lnTo>
                    <a:pt x="6791" y="2515"/>
                  </a:lnTo>
                  <a:lnTo>
                    <a:pt x="6797" y="2518"/>
                  </a:lnTo>
                  <a:lnTo>
                    <a:pt x="6802" y="2524"/>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30" name="新疆">
              <a:extLst>
                <a:ext uri="{FF2B5EF4-FFF2-40B4-BE49-F238E27FC236}">
                  <a16:creationId xmlns="" xmlns:a16="http://schemas.microsoft.com/office/drawing/2014/main" id="{4BDB80AF-4ABF-4F3B-95F7-4EDDD41C9001}"/>
                </a:ext>
              </a:extLst>
            </p:cNvPr>
            <p:cNvSpPr>
              <a:spLocks/>
            </p:cNvSpPr>
            <p:nvPr/>
          </p:nvSpPr>
          <p:spPr bwMode="auto">
            <a:xfrm>
              <a:off x="3417462" y="1913529"/>
              <a:ext cx="2053975" cy="1594275"/>
            </a:xfrm>
            <a:custGeom>
              <a:avLst/>
              <a:gdLst>
                <a:gd name="T0" fmla="*/ 7312 w 7557"/>
                <a:gd name="T1" fmla="*/ 2647 h 5874"/>
                <a:gd name="T2" fmla="*/ 7035 w 7557"/>
                <a:gd name="T3" fmla="*/ 2362 h 5874"/>
                <a:gd name="T4" fmla="*/ 6457 w 7557"/>
                <a:gd name="T5" fmla="*/ 2072 h 5874"/>
                <a:gd name="T6" fmla="*/ 6089 w 7557"/>
                <a:gd name="T7" fmla="*/ 1917 h 5874"/>
                <a:gd name="T8" fmla="*/ 6152 w 7557"/>
                <a:gd name="T9" fmla="*/ 1496 h 5874"/>
                <a:gd name="T10" fmla="*/ 6157 w 7557"/>
                <a:gd name="T11" fmla="*/ 1125 h 5874"/>
                <a:gd name="T12" fmla="*/ 5989 w 7557"/>
                <a:gd name="T13" fmla="*/ 736 h 5874"/>
                <a:gd name="T14" fmla="*/ 5713 w 7557"/>
                <a:gd name="T15" fmla="*/ 562 h 5874"/>
                <a:gd name="T16" fmla="*/ 5468 w 7557"/>
                <a:gd name="T17" fmla="*/ 159 h 5874"/>
                <a:gd name="T18" fmla="*/ 5285 w 7557"/>
                <a:gd name="T19" fmla="*/ 0 h 5874"/>
                <a:gd name="T20" fmla="*/ 5011 w 7557"/>
                <a:gd name="T21" fmla="*/ 246 h 5874"/>
                <a:gd name="T22" fmla="*/ 4728 w 7557"/>
                <a:gd name="T23" fmla="*/ 610 h 5874"/>
                <a:gd name="T24" fmla="*/ 4421 w 7557"/>
                <a:gd name="T25" fmla="*/ 791 h 5874"/>
                <a:gd name="T26" fmla="*/ 4019 w 7557"/>
                <a:gd name="T27" fmla="*/ 567 h 5874"/>
                <a:gd name="T28" fmla="*/ 3604 w 7557"/>
                <a:gd name="T29" fmla="*/ 1072 h 5874"/>
                <a:gd name="T30" fmla="*/ 3381 w 7557"/>
                <a:gd name="T31" fmla="*/ 1195 h 5874"/>
                <a:gd name="T32" fmla="*/ 2975 w 7557"/>
                <a:gd name="T33" fmla="*/ 1191 h 5874"/>
                <a:gd name="T34" fmla="*/ 2786 w 7557"/>
                <a:gd name="T35" fmla="*/ 1257 h 5874"/>
                <a:gd name="T36" fmla="*/ 2830 w 7557"/>
                <a:gd name="T37" fmla="*/ 1655 h 5874"/>
                <a:gd name="T38" fmla="*/ 2723 w 7557"/>
                <a:gd name="T39" fmla="*/ 2043 h 5874"/>
                <a:gd name="T40" fmla="*/ 2565 w 7557"/>
                <a:gd name="T41" fmla="*/ 2244 h 5874"/>
                <a:gd name="T42" fmla="*/ 2433 w 7557"/>
                <a:gd name="T43" fmla="*/ 2428 h 5874"/>
                <a:gd name="T44" fmla="*/ 2035 w 7557"/>
                <a:gd name="T45" fmla="*/ 2509 h 5874"/>
                <a:gd name="T46" fmla="*/ 1570 w 7557"/>
                <a:gd name="T47" fmla="*/ 2614 h 5874"/>
                <a:gd name="T48" fmla="*/ 1235 w 7557"/>
                <a:gd name="T49" fmla="*/ 2643 h 5874"/>
                <a:gd name="T50" fmla="*/ 919 w 7557"/>
                <a:gd name="T51" fmla="*/ 2730 h 5874"/>
                <a:gd name="T52" fmla="*/ 693 w 7557"/>
                <a:gd name="T53" fmla="*/ 2584 h 5874"/>
                <a:gd name="T54" fmla="*/ 497 w 7557"/>
                <a:gd name="T55" fmla="*/ 2641 h 5874"/>
                <a:gd name="T56" fmla="*/ 152 w 7557"/>
                <a:gd name="T57" fmla="*/ 2851 h 5874"/>
                <a:gd name="T58" fmla="*/ 59 w 7557"/>
                <a:gd name="T59" fmla="*/ 3076 h 5874"/>
                <a:gd name="T60" fmla="*/ 282 w 7557"/>
                <a:gd name="T61" fmla="*/ 3290 h 5874"/>
                <a:gd name="T62" fmla="*/ 289 w 7557"/>
                <a:gd name="T63" fmla="*/ 3698 h 5874"/>
                <a:gd name="T64" fmla="*/ 153 w 7557"/>
                <a:gd name="T65" fmla="*/ 3884 h 5874"/>
                <a:gd name="T66" fmla="*/ 138 w 7557"/>
                <a:gd name="T67" fmla="*/ 4019 h 5874"/>
                <a:gd name="T68" fmla="*/ 355 w 7557"/>
                <a:gd name="T69" fmla="*/ 4188 h 5874"/>
                <a:gd name="T70" fmla="*/ 345 w 7557"/>
                <a:gd name="T71" fmla="*/ 4525 h 5874"/>
                <a:gd name="T72" fmla="*/ 502 w 7557"/>
                <a:gd name="T73" fmla="*/ 4681 h 5874"/>
                <a:gd name="T74" fmla="*/ 774 w 7557"/>
                <a:gd name="T75" fmla="*/ 4931 h 5874"/>
                <a:gd name="T76" fmla="*/ 908 w 7557"/>
                <a:gd name="T77" fmla="*/ 5140 h 5874"/>
                <a:gd name="T78" fmla="*/ 982 w 7557"/>
                <a:gd name="T79" fmla="*/ 5434 h 5874"/>
                <a:gd name="T80" fmla="*/ 1204 w 7557"/>
                <a:gd name="T81" fmla="*/ 5566 h 5874"/>
                <a:gd name="T82" fmla="*/ 1504 w 7557"/>
                <a:gd name="T83" fmla="*/ 5456 h 5874"/>
                <a:gd name="T84" fmla="*/ 1761 w 7557"/>
                <a:gd name="T85" fmla="*/ 5292 h 5874"/>
                <a:gd name="T86" fmla="*/ 2054 w 7557"/>
                <a:gd name="T87" fmla="*/ 5399 h 5874"/>
                <a:gd name="T88" fmla="*/ 2399 w 7557"/>
                <a:gd name="T89" fmla="*/ 5361 h 5874"/>
                <a:gd name="T90" fmla="*/ 2613 w 7557"/>
                <a:gd name="T91" fmla="*/ 5537 h 5874"/>
                <a:gd name="T92" fmla="*/ 2924 w 7557"/>
                <a:gd name="T93" fmla="*/ 5614 h 5874"/>
                <a:gd name="T94" fmla="*/ 3323 w 7557"/>
                <a:gd name="T95" fmla="*/ 5575 h 5874"/>
                <a:gd name="T96" fmla="*/ 3703 w 7557"/>
                <a:gd name="T97" fmla="*/ 5518 h 5874"/>
                <a:gd name="T98" fmla="*/ 3978 w 7557"/>
                <a:gd name="T99" fmla="*/ 5486 h 5874"/>
                <a:gd name="T100" fmla="*/ 4287 w 7557"/>
                <a:gd name="T101" fmla="*/ 5524 h 5874"/>
                <a:gd name="T102" fmla="*/ 4622 w 7557"/>
                <a:gd name="T103" fmla="*/ 5618 h 5874"/>
                <a:gd name="T104" fmla="*/ 4994 w 7557"/>
                <a:gd name="T105" fmla="*/ 5762 h 5874"/>
                <a:gd name="T106" fmla="*/ 5330 w 7557"/>
                <a:gd name="T107" fmla="*/ 5856 h 5874"/>
                <a:gd name="T108" fmla="*/ 5342 w 7557"/>
                <a:gd name="T109" fmla="*/ 5658 h 5874"/>
                <a:gd name="T110" fmla="*/ 5448 w 7557"/>
                <a:gd name="T111" fmla="*/ 5468 h 5874"/>
                <a:gd name="T112" fmla="*/ 5286 w 7557"/>
                <a:gd name="T113" fmla="*/ 5100 h 5874"/>
                <a:gd name="T114" fmla="*/ 5452 w 7557"/>
                <a:gd name="T115" fmla="*/ 4736 h 5874"/>
                <a:gd name="T116" fmla="*/ 6021 w 7557"/>
                <a:gd name="T117" fmla="*/ 4678 h 5874"/>
                <a:gd name="T118" fmla="*/ 6254 w 7557"/>
                <a:gd name="T119" fmla="*/ 4258 h 5874"/>
                <a:gd name="T120" fmla="*/ 6592 w 7557"/>
                <a:gd name="T121" fmla="*/ 3994 h 5874"/>
                <a:gd name="T122" fmla="*/ 7097 w 7557"/>
                <a:gd name="T123" fmla="*/ 3631 h 5874"/>
                <a:gd name="T124" fmla="*/ 7508 w 7557"/>
                <a:gd name="T125" fmla="*/ 3279 h 58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57" h="5874">
                  <a:moveTo>
                    <a:pt x="7557" y="3250"/>
                  </a:moveTo>
                  <a:lnTo>
                    <a:pt x="7557" y="3237"/>
                  </a:lnTo>
                  <a:lnTo>
                    <a:pt x="7556" y="3223"/>
                  </a:lnTo>
                  <a:lnTo>
                    <a:pt x="7555" y="3209"/>
                  </a:lnTo>
                  <a:lnTo>
                    <a:pt x="7553" y="3194"/>
                  </a:lnTo>
                  <a:lnTo>
                    <a:pt x="7550" y="3179"/>
                  </a:lnTo>
                  <a:lnTo>
                    <a:pt x="7546" y="3168"/>
                  </a:lnTo>
                  <a:lnTo>
                    <a:pt x="7538" y="3155"/>
                  </a:lnTo>
                  <a:lnTo>
                    <a:pt x="7526" y="3140"/>
                  </a:lnTo>
                  <a:lnTo>
                    <a:pt x="7513" y="3123"/>
                  </a:lnTo>
                  <a:lnTo>
                    <a:pt x="7502" y="3110"/>
                  </a:lnTo>
                  <a:lnTo>
                    <a:pt x="7493" y="3098"/>
                  </a:lnTo>
                  <a:lnTo>
                    <a:pt x="7483" y="3086"/>
                  </a:lnTo>
                  <a:lnTo>
                    <a:pt x="7475" y="3074"/>
                  </a:lnTo>
                  <a:lnTo>
                    <a:pt x="7468" y="3063"/>
                  </a:lnTo>
                  <a:lnTo>
                    <a:pt x="7458" y="3049"/>
                  </a:lnTo>
                  <a:lnTo>
                    <a:pt x="7446" y="3035"/>
                  </a:lnTo>
                  <a:lnTo>
                    <a:pt x="7434" y="3021"/>
                  </a:lnTo>
                  <a:lnTo>
                    <a:pt x="7426" y="3009"/>
                  </a:lnTo>
                  <a:lnTo>
                    <a:pt x="7425" y="3003"/>
                  </a:lnTo>
                  <a:lnTo>
                    <a:pt x="7424" y="2996"/>
                  </a:lnTo>
                  <a:lnTo>
                    <a:pt x="7424" y="2989"/>
                  </a:lnTo>
                  <a:lnTo>
                    <a:pt x="7424" y="2981"/>
                  </a:lnTo>
                  <a:lnTo>
                    <a:pt x="7423" y="2962"/>
                  </a:lnTo>
                  <a:lnTo>
                    <a:pt x="7421" y="2943"/>
                  </a:lnTo>
                  <a:lnTo>
                    <a:pt x="7418" y="2920"/>
                  </a:lnTo>
                  <a:lnTo>
                    <a:pt x="7412" y="2896"/>
                  </a:lnTo>
                  <a:lnTo>
                    <a:pt x="7407" y="2871"/>
                  </a:lnTo>
                  <a:lnTo>
                    <a:pt x="7401" y="2850"/>
                  </a:lnTo>
                  <a:lnTo>
                    <a:pt x="7396" y="2830"/>
                  </a:lnTo>
                  <a:lnTo>
                    <a:pt x="7390" y="2809"/>
                  </a:lnTo>
                  <a:lnTo>
                    <a:pt x="7386" y="2788"/>
                  </a:lnTo>
                  <a:lnTo>
                    <a:pt x="7382" y="2769"/>
                  </a:lnTo>
                  <a:lnTo>
                    <a:pt x="7381" y="2750"/>
                  </a:lnTo>
                  <a:lnTo>
                    <a:pt x="7379" y="2731"/>
                  </a:lnTo>
                  <a:lnTo>
                    <a:pt x="7375" y="2711"/>
                  </a:lnTo>
                  <a:lnTo>
                    <a:pt x="7370" y="2692"/>
                  </a:lnTo>
                  <a:lnTo>
                    <a:pt x="7368" y="2683"/>
                  </a:lnTo>
                  <a:lnTo>
                    <a:pt x="7364" y="2676"/>
                  </a:lnTo>
                  <a:lnTo>
                    <a:pt x="7361" y="2670"/>
                  </a:lnTo>
                  <a:lnTo>
                    <a:pt x="7355" y="2666"/>
                  </a:lnTo>
                  <a:lnTo>
                    <a:pt x="7350" y="2662"/>
                  </a:lnTo>
                  <a:lnTo>
                    <a:pt x="7343" y="2660"/>
                  </a:lnTo>
                  <a:lnTo>
                    <a:pt x="7336" y="2657"/>
                  </a:lnTo>
                  <a:lnTo>
                    <a:pt x="7327" y="2655"/>
                  </a:lnTo>
                  <a:lnTo>
                    <a:pt x="7319" y="2652"/>
                  </a:lnTo>
                  <a:lnTo>
                    <a:pt x="7314" y="2649"/>
                  </a:lnTo>
                  <a:lnTo>
                    <a:pt x="7312" y="2647"/>
                  </a:lnTo>
                  <a:lnTo>
                    <a:pt x="7312" y="2643"/>
                  </a:lnTo>
                  <a:lnTo>
                    <a:pt x="7313" y="2632"/>
                  </a:lnTo>
                  <a:lnTo>
                    <a:pt x="7316" y="2617"/>
                  </a:lnTo>
                  <a:lnTo>
                    <a:pt x="7317" y="2607"/>
                  </a:lnTo>
                  <a:lnTo>
                    <a:pt x="7318" y="2599"/>
                  </a:lnTo>
                  <a:lnTo>
                    <a:pt x="7320" y="2591"/>
                  </a:lnTo>
                  <a:lnTo>
                    <a:pt x="7324" y="2584"/>
                  </a:lnTo>
                  <a:lnTo>
                    <a:pt x="7332" y="2570"/>
                  </a:lnTo>
                  <a:lnTo>
                    <a:pt x="7342" y="2559"/>
                  </a:lnTo>
                  <a:lnTo>
                    <a:pt x="7345" y="2554"/>
                  </a:lnTo>
                  <a:lnTo>
                    <a:pt x="7349" y="2549"/>
                  </a:lnTo>
                  <a:lnTo>
                    <a:pt x="7350" y="2546"/>
                  </a:lnTo>
                  <a:lnTo>
                    <a:pt x="7350" y="2542"/>
                  </a:lnTo>
                  <a:lnTo>
                    <a:pt x="7350" y="2540"/>
                  </a:lnTo>
                  <a:lnTo>
                    <a:pt x="7348" y="2538"/>
                  </a:lnTo>
                  <a:lnTo>
                    <a:pt x="7345" y="2536"/>
                  </a:lnTo>
                  <a:lnTo>
                    <a:pt x="7343" y="2536"/>
                  </a:lnTo>
                  <a:lnTo>
                    <a:pt x="7332" y="2535"/>
                  </a:lnTo>
                  <a:lnTo>
                    <a:pt x="7317" y="2535"/>
                  </a:lnTo>
                  <a:lnTo>
                    <a:pt x="7294" y="2536"/>
                  </a:lnTo>
                  <a:lnTo>
                    <a:pt x="7264" y="2535"/>
                  </a:lnTo>
                  <a:lnTo>
                    <a:pt x="7250" y="2534"/>
                  </a:lnTo>
                  <a:lnTo>
                    <a:pt x="7238" y="2532"/>
                  </a:lnTo>
                  <a:lnTo>
                    <a:pt x="7230" y="2530"/>
                  </a:lnTo>
                  <a:lnTo>
                    <a:pt x="7223" y="2528"/>
                  </a:lnTo>
                  <a:lnTo>
                    <a:pt x="7212" y="2521"/>
                  </a:lnTo>
                  <a:lnTo>
                    <a:pt x="7201" y="2512"/>
                  </a:lnTo>
                  <a:lnTo>
                    <a:pt x="7188" y="2504"/>
                  </a:lnTo>
                  <a:lnTo>
                    <a:pt x="7172" y="2497"/>
                  </a:lnTo>
                  <a:lnTo>
                    <a:pt x="7165" y="2493"/>
                  </a:lnTo>
                  <a:lnTo>
                    <a:pt x="7157" y="2490"/>
                  </a:lnTo>
                  <a:lnTo>
                    <a:pt x="7150" y="2486"/>
                  </a:lnTo>
                  <a:lnTo>
                    <a:pt x="7146" y="2481"/>
                  </a:lnTo>
                  <a:lnTo>
                    <a:pt x="7137" y="2471"/>
                  </a:lnTo>
                  <a:lnTo>
                    <a:pt x="7128" y="2456"/>
                  </a:lnTo>
                  <a:lnTo>
                    <a:pt x="7117" y="2439"/>
                  </a:lnTo>
                  <a:lnTo>
                    <a:pt x="7103" y="2420"/>
                  </a:lnTo>
                  <a:lnTo>
                    <a:pt x="7096" y="2411"/>
                  </a:lnTo>
                  <a:lnTo>
                    <a:pt x="7087" y="2404"/>
                  </a:lnTo>
                  <a:lnTo>
                    <a:pt x="7080" y="2399"/>
                  </a:lnTo>
                  <a:lnTo>
                    <a:pt x="7073" y="2395"/>
                  </a:lnTo>
                  <a:lnTo>
                    <a:pt x="7059" y="2389"/>
                  </a:lnTo>
                  <a:lnTo>
                    <a:pt x="7046" y="2384"/>
                  </a:lnTo>
                  <a:lnTo>
                    <a:pt x="7042" y="2381"/>
                  </a:lnTo>
                  <a:lnTo>
                    <a:pt x="7040" y="2379"/>
                  </a:lnTo>
                  <a:lnTo>
                    <a:pt x="7039" y="2376"/>
                  </a:lnTo>
                  <a:lnTo>
                    <a:pt x="7037" y="2372"/>
                  </a:lnTo>
                  <a:lnTo>
                    <a:pt x="7035" y="2362"/>
                  </a:lnTo>
                  <a:lnTo>
                    <a:pt x="7030" y="2353"/>
                  </a:lnTo>
                  <a:lnTo>
                    <a:pt x="7024" y="2342"/>
                  </a:lnTo>
                  <a:lnTo>
                    <a:pt x="7016" y="2332"/>
                  </a:lnTo>
                  <a:lnTo>
                    <a:pt x="7009" y="2322"/>
                  </a:lnTo>
                  <a:lnTo>
                    <a:pt x="7001" y="2311"/>
                  </a:lnTo>
                  <a:lnTo>
                    <a:pt x="6992" y="2302"/>
                  </a:lnTo>
                  <a:lnTo>
                    <a:pt x="6984" y="2292"/>
                  </a:lnTo>
                  <a:lnTo>
                    <a:pt x="6974" y="2284"/>
                  </a:lnTo>
                  <a:lnTo>
                    <a:pt x="6964" y="2275"/>
                  </a:lnTo>
                  <a:lnTo>
                    <a:pt x="6945" y="2258"/>
                  </a:lnTo>
                  <a:lnTo>
                    <a:pt x="6930" y="2246"/>
                  </a:lnTo>
                  <a:lnTo>
                    <a:pt x="6916" y="2238"/>
                  </a:lnTo>
                  <a:lnTo>
                    <a:pt x="6902" y="2228"/>
                  </a:lnTo>
                  <a:lnTo>
                    <a:pt x="6894" y="2222"/>
                  </a:lnTo>
                  <a:lnTo>
                    <a:pt x="6886" y="2217"/>
                  </a:lnTo>
                  <a:lnTo>
                    <a:pt x="6879" y="2212"/>
                  </a:lnTo>
                  <a:lnTo>
                    <a:pt x="6873" y="2204"/>
                  </a:lnTo>
                  <a:lnTo>
                    <a:pt x="6864" y="2190"/>
                  </a:lnTo>
                  <a:lnTo>
                    <a:pt x="6851" y="2176"/>
                  </a:lnTo>
                  <a:lnTo>
                    <a:pt x="6844" y="2169"/>
                  </a:lnTo>
                  <a:lnTo>
                    <a:pt x="6834" y="2163"/>
                  </a:lnTo>
                  <a:lnTo>
                    <a:pt x="6822" y="2157"/>
                  </a:lnTo>
                  <a:lnTo>
                    <a:pt x="6810" y="2152"/>
                  </a:lnTo>
                  <a:lnTo>
                    <a:pt x="6797" y="2149"/>
                  </a:lnTo>
                  <a:lnTo>
                    <a:pt x="6787" y="2145"/>
                  </a:lnTo>
                  <a:lnTo>
                    <a:pt x="6777" y="2141"/>
                  </a:lnTo>
                  <a:lnTo>
                    <a:pt x="6768" y="2137"/>
                  </a:lnTo>
                  <a:lnTo>
                    <a:pt x="6750" y="2128"/>
                  </a:lnTo>
                  <a:lnTo>
                    <a:pt x="6728" y="2120"/>
                  </a:lnTo>
                  <a:lnTo>
                    <a:pt x="6706" y="2115"/>
                  </a:lnTo>
                  <a:lnTo>
                    <a:pt x="6686" y="2112"/>
                  </a:lnTo>
                  <a:lnTo>
                    <a:pt x="6677" y="2109"/>
                  </a:lnTo>
                  <a:lnTo>
                    <a:pt x="6669" y="2107"/>
                  </a:lnTo>
                  <a:lnTo>
                    <a:pt x="6661" y="2105"/>
                  </a:lnTo>
                  <a:lnTo>
                    <a:pt x="6651" y="2100"/>
                  </a:lnTo>
                  <a:lnTo>
                    <a:pt x="6643" y="2096"/>
                  </a:lnTo>
                  <a:lnTo>
                    <a:pt x="6633" y="2093"/>
                  </a:lnTo>
                  <a:lnTo>
                    <a:pt x="6624" y="2090"/>
                  </a:lnTo>
                  <a:lnTo>
                    <a:pt x="6614" y="2089"/>
                  </a:lnTo>
                  <a:lnTo>
                    <a:pt x="6590" y="2088"/>
                  </a:lnTo>
                  <a:lnTo>
                    <a:pt x="6562" y="2088"/>
                  </a:lnTo>
                  <a:lnTo>
                    <a:pt x="6550" y="2088"/>
                  </a:lnTo>
                  <a:lnTo>
                    <a:pt x="6539" y="2088"/>
                  </a:lnTo>
                  <a:lnTo>
                    <a:pt x="6527" y="2088"/>
                  </a:lnTo>
                  <a:lnTo>
                    <a:pt x="6516" y="2087"/>
                  </a:lnTo>
                  <a:lnTo>
                    <a:pt x="6494" y="2083"/>
                  </a:lnTo>
                  <a:lnTo>
                    <a:pt x="6474" y="2078"/>
                  </a:lnTo>
                  <a:lnTo>
                    <a:pt x="6457" y="2072"/>
                  </a:lnTo>
                  <a:lnTo>
                    <a:pt x="6443" y="2068"/>
                  </a:lnTo>
                  <a:lnTo>
                    <a:pt x="6434" y="2064"/>
                  </a:lnTo>
                  <a:lnTo>
                    <a:pt x="6424" y="2061"/>
                  </a:lnTo>
                  <a:lnTo>
                    <a:pt x="6416" y="2055"/>
                  </a:lnTo>
                  <a:lnTo>
                    <a:pt x="6407" y="2050"/>
                  </a:lnTo>
                  <a:lnTo>
                    <a:pt x="6391" y="2038"/>
                  </a:lnTo>
                  <a:lnTo>
                    <a:pt x="6373" y="2028"/>
                  </a:lnTo>
                  <a:lnTo>
                    <a:pt x="6362" y="2025"/>
                  </a:lnTo>
                  <a:lnTo>
                    <a:pt x="6351" y="2024"/>
                  </a:lnTo>
                  <a:lnTo>
                    <a:pt x="6340" y="2023"/>
                  </a:lnTo>
                  <a:lnTo>
                    <a:pt x="6329" y="2021"/>
                  </a:lnTo>
                  <a:lnTo>
                    <a:pt x="6308" y="2021"/>
                  </a:lnTo>
                  <a:lnTo>
                    <a:pt x="6287" y="2020"/>
                  </a:lnTo>
                  <a:lnTo>
                    <a:pt x="6278" y="2018"/>
                  </a:lnTo>
                  <a:lnTo>
                    <a:pt x="6268" y="2015"/>
                  </a:lnTo>
                  <a:lnTo>
                    <a:pt x="6259" y="2012"/>
                  </a:lnTo>
                  <a:lnTo>
                    <a:pt x="6249" y="2008"/>
                  </a:lnTo>
                  <a:lnTo>
                    <a:pt x="6241" y="2004"/>
                  </a:lnTo>
                  <a:lnTo>
                    <a:pt x="6234" y="1999"/>
                  </a:lnTo>
                  <a:lnTo>
                    <a:pt x="6228" y="1994"/>
                  </a:lnTo>
                  <a:lnTo>
                    <a:pt x="6224" y="1989"/>
                  </a:lnTo>
                  <a:lnTo>
                    <a:pt x="6221" y="1982"/>
                  </a:lnTo>
                  <a:lnTo>
                    <a:pt x="6218" y="1975"/>
                  </a:lnTo>
                  <a:lnTo>
                    <a:pt x="6217" y="1973"/>
                  </a:lnTo>
                  <a:lnTo>
                    <a:pt x="6216" y="1970"/>
                  </a:lnTo>
                  <a:lnTo>
                    <a:pt x="6214" y="1969"/>
                  </a:lnTo>
                  <a:lnTo>
                    <a:pt x="6211" y="1969"/>
                  </a:lnTo>
                  <a:lnTo>
                    <a:pt x="6206" y="1970"/>
                  </a:lnTo>
                  <a:lnTo>
                    <a:pt x="6201" y="1973"/>
                  </a:lnTo>
                  <a:lnTo>
                    <a:pt x="6198" y="1974"/>
                  </a:lnTo>
                  <a:lnTo>
                    <a:pt x="6195" y="1974"/>
                  </a:lnTo>
                  <a:lnTo>
                    <a:pt x="6192" y="1974"/>
                  </a:lnTo>
                  <a:lnTo>
                    <a:pt x="6189" y="1973"/>
                  </a:lnTo>
                  <a:lnTo>
                    <a:pt x="6182" y="1970"/>
                  </a:lnTo>
                  <a:lnTo>
                    <a:pt x="6171" y="1967"/>
                  </a:lnTo>
                  <a:lnTo>
                    <a:pt x="6159" y="1962"/>
                  </a:lnTo>
                  <a:lnTo>
                    <a:pt x="6147" y="1958"/>
                  </a:lnTo>
                  <a:lnTo>
                    <a:pt x="6142" y="1956"/>
                  </a:lnTo>
                  <a:lnTo>
                    <a:pt x="6139" y="1952"/>
                  </a:lnTo>
                  <a:lnTo>
                    <a:pt x="6135" y="1949"/>
                  </a:lnTo>
                  <a:lnTo>
                    <a:pt x="6132" y="1944"/>
                  </a:lnTo>
                  <a:lnTo>
                    <a:pt x="6126" y="1933"/>
                  </a:lnTo>
                  <a:lnTo>
                    <a:pt x="6117" y="1923"/>
                  </a:lnTo>
                  <a:lnTo>
                    <a:pt x="6114" y="1920"/>
                  </a:lnTo>
                  <a:lnTo>
                    <a:pt x="6110" y="1918"/>
                  </a:lnTo>
                  <a:lnTo>
                    <a:pt x="6105" y="1917"/>
                  </a:lnTo>
                  <a:lnTo>
                    <a:pt x="6101" y="1917"/>
                  </a:lnTo>
                  <a:lnTo>
                    <a:pt x="6089" y="1917"/>
                  </a:lnTo>
                  <a:lnTo>
                    <a:pt x="6077" y="1917"/>
                  </a:lnTo>
                  <a:lnTo>
                    <a:pt x="6064" y="1918"/>
                  </a:lnTo>
                  <a:lnTo>
                    <a:pt x="6053" y="1918"/>
                  </a:lnTo>
                  <a:lnTo>
                    <a:pt x="6048" y="1918"/>
                  </a:lnTo>
                  <a:lnTo>
                    <a:pt x="6045" y="1918"/>
                  </a:lnTo>
                  <a:lnTo>
                    <a:pt x="6041" y="1917"/>
                  </a:lnTo>
                  <a:lnTo>
                    <a:pt x="6040" y="1916"/>
                  </a:lnTo>
                  <a:lnTo>
                    <a:pt x="6045" y="1904"/>
                  </a:lnTo>
                  <a:lnTo>
                    <a:pt x="6053" y="1893"/>
                  </a:lnTo>
                  <a:lnTo>
                    <a:pt x="6051" y="1886"/>
                  </a:lnTo>
                  <a:lnTo>
                    <a:pt x="6045" y="1878"/>
                  </a:lnTo>
                  <a:lnTo>
                    <a:pt x="6042" y="1873"/>
                  </a:lnTo>
                  <a:lnTo>
                    <a:pt x="6041" y="1869"/>
                  </a:lnTo>
                  <a:lnTo>
                    <a:pt x="6040" y="1864"/>
                  </a:lnTo>
                  <a:lnTo>
                    <a:pt x="6039" y="1859"/>
                  </a:lnTo>
                  <a:lnTo>
                    <a:pt x="6039" y="1848"/>
                  </a:lnTo>
                  <a:lnTo>
                    <a:pt x="6038" y="1832"/>
                  </a:lnTo>
                  <a:lnTo>
                    <a:pt x="6036" y="1824"/>
                  </a:lnTo>
                  <a:lnTo>
                    <a:pt x="6034" y="1817"/>
                  </a:lnTo>
                  <a:lnTo>
                    <a:pt x="6032" y="1811"/>
                  </a:lnTo>
                  <a:lnTo>
                    <a:pt x="6029" y="1805"/>
                  </a:lnTo>
                  <a:lnTo>
                    <a:pt x="6023" y="1793"/>
                  </a:lnTo>
                  <a:lnTo>
                    <a:pt x="6017" y="1780"/>
                  </a:lnTo>
                  <a:lnTo>
                    <a:pt x="6014" y="1768"/>
                  </a:lnTo>
                  <a:lnTo>
                    <a:pt x="6013" y="1759"/>
                  </a:lnTo>
                  <a:lnTo>
                    <a:pt x="6014" y="1749"/>
                  </a:lnTo>
                  <a:lnTo>
                    <a:pt x="6016" y="1736"/>
                  </a:lnTo>
                  <a:lnTo>
                    <a:pt x="6021" y="1719"/>
                  </a:lnTo>
                  <a:lnTo>
                    <a:pt x="6028" y="1702"/>
                  </a:lnTo>
                  <a:lnTo>
                    <a:pt x="6039" y="1684"/>
                  </a:lnTo>
                  <a:lnTo>
                    <a:pt x="6051" y="1667"/>
                  </a:lnTo>
                  <a:lnTo>
                    <a:pt x="6060" y="1653"/>
                  </a:lnTo>
                  <a:lnTo>
                    <a:pt x="6071" y="1639"/>
                  </a:lnTo>
                  <a:lnTo>
                    <a:pt x="6088" y="1626"/>
                  </a:lnTo>
                  <a:lnTo>
                    <a:pt x="6104" y="1615"/>
                  </a:lnTo>
                  <a:lnTo>
                    <a:pt x="6117" y="1605"/>
                  </a:lnTo>
                  <a:lnTo>
                    <a:pt x="6129" y="1596"/>
                  </a:lnTo>
                  <a:lnTo>
                    <a:pt x="6140" y="1586"/>
                  </a:lnTo>
                  <a:lnTo>
                    <a:pt x="6149" y="1577"/>
                  </a:lnTo>
                  <a:lnTo>
                    <a:pt x="6153" y="1572"/>
                  </a:lnTo>
                  <a:lnTo>
                    <a:pt x="6155" y="1566"/>
                  </a:lnTo>
                  <a:lnTo>
                    <a:pt x="6158" y="1561"/>
                  </a:lnTo>
                  <a:lnTo>
                    <a:pt x="6158" y="1555"/>
                  </a:lnTo>
                  <a:lnTo>
                    <a:pt x="6158" y="1546"/>
                  </a:lnTo>
                  <a:lnTo>
                    <a:pt x="6158" y="1535"/>
                  </a:lnTo>
                  <a:lnTo>
                    <a:pt x="6157" y="1523"/>
                  </a:lnTo>
                  <a:lnTo>
                    <a:pt x="6155" y="1510"/>
                  </a:lnTo>
                  <a:lnTo>
                    <a:pt x="6152" y="1496"/>
                  </a:lnTo>
                  <a:lnTo>
                    <a:pt x="6149" y="1485"/>
                  </a:lnTo>
                  <a:lnTo>
                    <a:pt x="6148" y="1477"/>
                  </a:lnTo>
                  <a:lnTo>
                    <a:pt x="6147" y="1470"/>
                  </a:lnTo>
                  <a:lnTo>
                    <a:pt x="6147" y="1463"/>
                  </a:lnTo>
                  <a:lnTo>
                    <a:pt x="6147" y="1453"/>
                  </a:lnTo>
                  <a:lnTo>
                    <a:pt x="6148" y="1446"/>
                  </a:lnTo>
                  <a:lnTo>
                    <a:pt x="6151" y="1440"/>
                  </a:lnTo>
                  <a:lnTo>
                    <a:pt x="6154" y="1434"/>
                  </a:lnTo>
                  <a:lnTo>
                    <a:pt x="6158" y="1427"/>
                  </a:lnTo>
                  <a:lnTo>
                    <a:pt x="6166" y="1415"/>
                  </a:lnTo>
                  <a:lnTo>
                    <a:pt x="6177" y="1403"/>
                  </a:lnTo>
                  <a:lnTo>
                    <a:pt x="6186" y="1393"/>
                  </a:lnTo>
                  <a:lnTo>
                    <a:pt x="6195" y="1380"/>
                  </a:lnTo>
                  <a:lnTo>
                    <a:pt x="6203" y="1366"/>
                  </a:lnTo>
                  <a:lnTo>
                    <a:pt x="6210" y="1356"/>
                  </a:lnTo>
                  <a:lnTo>
                    <a:pt x="6214" y="1352"/>
                  </a:lnTo>
                  <a:lnTo>
                    <a:pt x="6215" y="1349"/>
                  </a:lnTo>
                  <a:lnTo>
                    <a:pt x="6214" y="1344"/>
                  </a:lnTo>
                  <a:lnTo>
                    <a:pt x="6212" y="1340"/>
                  </a:lnTo>
                  <a:lnTo>
                    <a:pt x="6209" y="1334"/>
                  </a:lnTo>
                  <a:lnTo>
                    <a:pt x="6203" y="1330"/>
                  </a:lnTo>
                  <a:lnTo>
                    <a:pt x="6202" y="1327"/>
                  </a:lnTo>
                  <a:lnTo>
                    <a:pt x="6203" y="1322"/>
                  </a:lnTo>
                  <a:lnTo>
                    <a:pt x="6205" y="1315"/>
                  </a:lnTo>
                  <a:lnTo>
                    <a:pt x="6209" y="1308"/>
                  </a:lnTo>
                  <a:lnTo>
                    <a:pt x="6216" y="1292"/>
                  </a:lnTo>
                  <a:lnTo>
                    <a:pt x="6222" y="1277"/>
                  </a:lnTo>
                  <a:lnTo>
                    <a:pt x="6223" y="1271"/>
                  </a:lnTo>
                  <a:lnTo>
                    <a:pt x="6222" y="1267"/>
                  </a:lnTo>
                  <a:lnTo>
                    <a:pt x="6221" y="1262"/>
                  </a:lnTo>
                  <a:lnTo>
                    <a:pt x="6218" y="1257"/>
                  </a:lnTo>
                  <a:lnTo>
                    <a:pt x="6214" y="1250"/>
                  </a:lnTo>
                  <a:lnTo>
                    <a:pt x="6208" y="1242"/>
                  </a:lnTo>
                  <a:lnTo>
                    <a:pt x="6204" y="1237"/>
                  </a:lnTo>
                  <a:lnTo>
                    <a:pt x="6203" y="1230"/>
                  </a:lnTo>
                  <a:lnTo>
                    <a:pt x="6202" y="1224"/>
                  </a:lnTo>
                  <a:lnTo>
                    <a:pt x="6202" y="1217"/>
                  </a:lnTo>
                  <a:lnTo>
                    <a:pt x="6201" y="1202"/>
                  </a:lnTo>
                  <a:lnTo>
                    <a:pt x="6201" y="1189"/>
                  </a:lnTo>
                  <a:lnTo>
                    <a:pt x="6199" y="1185"/>
                  </a:lnTo>
                  <a:lnTo>
                    <a:pt x="6198" y="1179"/>
                  </a:lnTo>
                  <a:lnTo>
                    <a:pt x="6195" y="1174"/>
                  </a:lnTo>
                  <a:lnTo>
                    <a:pt x="6192" y="1169"/>
                  </a:lnTo>
                  <a:lnTo>
                    <a:pt x="6185" y="1160"/>
                  </a:lnTo>
                  <a:lnTo>
                    <a:pt x="6178" y="1151"/>
                  </a:lnTo>
                  <a:lnTo>
                    <a:pt x="6171" y="1144"/>
                  </a:lnTo>
                  <a:lnTo>
                    <a:pt x="6162" y="1135"/>
                  </a:lnTo>
                  <a:lnTo>
                    <a:pt x="6157" y="1125"/>
                  </a:lnTo>
                  <a:lnTo>
                    <a:pt x="6152" y="1117"/>
                  </a:lnTo>
                  <a:lnTo>
                    <a:pt x="6145" y="1103"/>
                  </a:lnTo>
                  <a:lnTo>
                    <a:pt x="6135" y="1081"/>
                  </a:lnTo>
                  <a:lnTo>
                    <a:pt x="6126" y="1059"/>
                  </a:lnTo>
                  <a:lnTo>
                    <a:pt x="6120" y="1043"/>
                  </a:lnTo>
                  <a:lnTo>
                    <a:pt x="6117" y="1030"/>
                  </a:lnTo>
                  <a:lnTo>
                    <a:pt x="6116" y="1013"/>
                  </a:lnTo>
                  <a:lnTo>
                    <a:pt x="6116" y="997"/>
                  </a:lnTo>
                  <a:lnTo>
                    <a:pt x="6118" y="983"/>
                  </a:lnTo>
                  <a:lnTo>
                    <a:pt x="6120" y="972"/>
                  </a:lnTo>
                  <a:lnTo>
                    <a:pt x="6120" y="964"/>
                  </a:lnTo>
                  <a:lnTo>
                    <a:pt x="6118" y="955"/>
                  </a:lnTo>
                  <a:lnTo>
                    <a:pt x="6115" y="949"/>
                  </a:lnTo>
                  <a:lnTo>
                    <a:pt x="6114" y="942"/>
                  </a:lnTo>
                  <a:lnTo>
                    <a:pt x="6114" y="933"/>
                  </a:lnTo>
                  <a:lnTo>
                    <a:pt x="6115" y="922"/>
                  </a:lnTo>
                  <a:lnTo>
                    <a:pt x="6115" y="909"/>
                  </a:lnTo>
                  <a:lnTo>
                    <a:pt x="6113" y="896"/>
                  </a:lnTo>
                  <a:lnTo>
                    <a:pt x="6110" y="886"/>
                  </a:lnTo>
                  <a:lnTo>
                    <a:pt x="6107" y="877"/>
                  </a:lnTo>
                  <a:lnTo>
                    <a:pt x="6103" y="867"/>
                  </a:lnTo>
                  <a:lnTo>
                    <a:pt x="6101" y="854"/>
                  </a:lnTo>
                  <a:lnTo>
                    <a:pt x="6099" y="842"/>
                  </a:lnTo>
                  <a:lnTo>
                    <a:pt x="6099" y="838"/>
                  </a:lnTo>
                  <a:lnTo>
                    <a:pt x="6098" y="832"/>
                  </a:lnTo>
                  <a:lnTo>
                    <a:pt x="6096" y="827"/>
                  </a:lnTo>
                  <a:lnTo>
                    <a:pt x="6092" y="823"/>
                  </a:lnTo>
                  <a:lnTo>
                    <a:pt x="6080" y="815"/>
                  </a:lnTo>
                  <a:lnTo>
                    <a:pt x="6066" y="808"/>
                  </a:lnTo>
                  <a:lnTo>
                    <a:pt x="6053" y="801"/>
                  </a:lnTo>
                  <a:lnTo>
                    <a:pt x="6042" y="791"/>
                  </a:lnTo>
                  <a:lnTo>
                    <a:pt x="6038" y="786"/>
                  </a:lnTo>
                  <a:lnTo>
                    <a:pt x="6035" y="780"/>
                  </a:lnTo>
                  <a:lnTo>
                    <a:pt x="6034" y="773"/>
                  </a:lnTo>
                  <a:lnTo>
                    <a:pt x="6034" y="766"/>
                  </a:lnTo>
                  <a:lnTo>
                    <a:pt x="6034" y="752"/>
                  </a:lnTo>
                  <a:lnTo>
                    <a:pt x="6034" y="738"/>
                  </a:lnTo>
                  <a:lnTo>
                    <a:pt x="6033" y="734"/>
                  </a:lnTo>
                  <a:lnTo>
                    <a:pt x="6032" y="731"/>
                  </a:lnTo>
                  <a:lnTo>
                    <a:pt x="6029" y="728"/>
                  </a:lnTo>
                  <a:lnTo>
                    <a:pt x="6027" y="726"/>
                  </a:lnTo>
                  <a:lnTo>
                    <a:pt x="6023" y="725"/>
                  </a:lnTo>
                  <a:lnTo>
                    <a:pt x="6021" y="725"/>
                  </a:lnTo>
                  <a:lnTo>
                    <a:pt x="6017" y="725"/>
                  </a:lnTo>
                  <a:lnTo>
                    <a:pt x="6013" y="725"/>
                  </a:lnTo>
                  <a:lnTo>
                    <a:pt x="6006" y="729"/>
                  </a:lnTo>
                  <a:lnTo>
                    <a:pt x="5997" y="734"/>
                  </a:lnTo>
                  <a:lnTo>
                    <a:pt x="5989" y="736"/>
                  </a:lnTo>
                  <a:lnTo>
                    <a:pt x="5982" y="736"/>
                  </a:lnTo>
                  <a:lnTo>
                    <a:pt x="5975" y="735"/>
                  </a:lnTo>
                  <a:lnTo>
                    <a:pt x="5968" y="732"/>
                  </a:lnTo>
                  <a:lnTo>
                    <a:pt x="5960" y="728"/>
                  </a:lnTo>
                  <a:lnTo>
                    <a:pt x="5954" y="723"/>
                  </a:lnTo>
                  <a:lnTo>
                    <a:pt x="5950" y="717"/>
                  </a:lnTo>
                  <a:lnTo>
                    <a:pt x="5945" y="713"/>
                  </a:lnTo>
                  <a:lnTo>
                    <a:pt x="5937" y="701"/>
                  </a:lnTo>
                  <a:lnTo>
                    <a:pt x="5928" y="688"/>
                  </a:lnTo>
                  <a:lnTo>
                    <a:pt x="5925" y="681"/>
                  </a:lnTo>
                  <a:lnTo>
                    <a:pt x="5922" y="672"/>
                  </a:lnTo>
                  <a:lnTo>
                    <a:pt x="5921" y="665"/>
                  </a:lnTo>
                  <a:lnTo>
                    <a:pt x="5920" y="658"/>
                  </a:lnTo>
                  <a:lnTo>
                    <a:pt x="5919" y="652"/>
                  </a:lnTo>
                  <a:lnTo>
                    <a:pt x="5918" y="647"/>
                  </a:lnTo>
                  <a:lnTo>
                    <a:pt x="5915" y="643"/>
                  </a:lnTo>
                  <a:lnTo>
                    <a:pt x="5912" y="638"/>
                  </a:lnTo>
                  <a:lnTo>
                    <a:pt x="5908" y="635"/>
                  </a:lnTo>
                  <a:lnTo>
                    <a:pt x="5903" y="633"/>
                  </a:lnTo>
                  <a:lnTo>
                    <a:pt x="5899" y="632"/>
                  </a:lnTo>
                  <a:lnTo>
                    <a:pt x="5894" y="632"/>
                  </a:lnTo>
                  <a:lnTo>
                    <a:pt x="5883" y="632"/>
                  </a:lnTo>
                  <a:lnTo>
                    <a:pt x="5875" y="631"/>
                  </a:lnTo>
                  <a:lnTo>
                    <a:pt x="5871" y="630"/>
                  </a:lnTo>
                  <a:lnTo>
                    <a:pt x="5869" y="628"/>
                  </a:lnTo>
                  <a:lnTo>
                    <a:pt x="5865" y="626"/>
                  </a:lnTo>
                  <a:lnTo>
                    <a:pt x="5862" y="622"/>
                  </a:lnTo>
                  <a:lnTo>
                    <a:pt x="5858" y="620"/>
                  </a:lnTo>
                  <a:lnTo>
                    <a:pt x="5855" y="620"/>
                  </a:lnTo>
                  <a:lnTo>
                    <a:pt x="5851" y="621"/>
                  </a:lnTo>
                  <a:lnTo>
                    <a:pt x="5847" y="624"/>
                  </a:lnTo>
                  <a:lnTo>
                    <a:pt x="5839" y="630"/>
                  </a:lnTo>
                  <a:lnTo>
                    <a:pt x="5828" y="634"/>
                  </a:lnTo>
                  <a:lnTo>
                    <a:pt x="5822" y="635"/>
                  </a:lnTo>
                  <a:lnTo>
                    <a:pt x="5815" y="634"/>
                  </a:lnTo>
                  <a:lnTo>
                    <a:pt x="5808" y="633"/>
                  </a:lnTo>
                  <a:lnTo>
                    <a:pt x="5801" y="630"/>
                  </a:lnTo>
                  <a:lnTo>
                    <a:pt x="5787" y="624"/>
                  </a:lnTo>
                  <a:lnTo>
                    <a:pt x="5771" y="616"/>
                  </a:lnTo>
                  <a:lnTo>
                    <a:pt x="5767" y="614"/>
                  </a:lnTo>
                  <a:lnTo>
                    <a:pt x="5763" y="612"/>
                  </a:lnTo>
                  <a:lnTo>
                    <a:pt x="5761" y="608"/>
                  </a:lnTo>
                  <a:lnTo>
                    <a:pt x="5758" y="605"/>
                  </a:lnTo>
                  <a:lnTo>
                    <a:pt x="5752" y="595"/>
                  </a:lnTo>
                  <a:lnTo>
                    <a:pt x="5744" y="586"/>
                  </a:lnTo>
                  <a:lnTo>
                    <a:pt x="5733" y="577"/>
                  </a:lnTo>
                  <a:lnTo>
                    <a:pt x="5720" y="568"/>
                  </a:lnTo>
                  <a:lnTo>
                    <a:pt x="5713" y="562"/>
                  </a:lnTo>
                  <a:lnTo>
                    <a:pt x="5706" y="555"/>
                  </a:lnTo>
                  <a:lnTo>
                    <a:pt x="5699" y="546"/>
                  </a:lnTo>
                  <a:lnTo>
                    <a:pt x="5692" y="539"/>
                  </a:lnTo>
                  <a:lnTo>
                    <a:pt x="5685" y="531"/>
                  </a:lnTo>
                  <a:lnTo>
                    <a:pt x="5679" y="524"/>
                  </a:lnTo>
                  <a:lnTo>
                    <a:pt x="5672" y="518"/>
                  </a:lnTo>
                  <a:lnTo>
                    <a:pt x="5666" y="514"/>
                  </a:lnTo>
                  <a:lnTo>
                    <a:pt x="5661" y="511"/>
                  </a:lnTo>
                  <a:lnTo>
                    <a:pt x="5657" y="506"/>
                  </a:lnTo>
                  <a:lnTo>
                    <a:pt x="5656" y="500"/>
                  </a:lnTo>
                  <a:lnTo>
                    <a:pt x="5655" y="494"/>
                  </a:lnTo>
                  <a:lnTo>
                    <a:pt x="5655" y="480"/>
                  </a:lnTo>
                  <a:lnTo>
                    <a:pt x="5656" y="463"/>
                  </a:lnTo>
                  <a:lnTo>
                    <a:pt x="5656" y="450"/>
                  </a:lnTo>
                  <a:lnTo>
                    <a:pt x="5655" y="442"/>
                  </a:lnTo>
                  <a:lnTo>
                    <a:pt x="5651" y="435"/>
                  </a:lnTo>
                  <a:lnTo>
                    <a:pt x="5644" y="423"/>
                  </a:lnTo>
                  <a:lnTo>
                    <a:pt x="5630" y="411"/>
                  </a:lnTo>
                  <a:lnTo>
                    <a:pt x="5612" y="399"/>
                  </a:lnTo>
                  <a:lnTo>
                    <a:pt x="5599" y="383"/>
                  </a:lnTo>
                  <a:lnTo>
                    <a:pt x="5587" y="369"/>
                  </a:lnTo>
                  <a:lnTo>
                    <a:pt x="5575" y="354"/>
                  </a:lnTo>
                  <a:lnTo>
                    <a:pt x="5557" y="337"/>
                  </a:lnTo>
                  <a:lnTo>
                    <a:pt x="5541" y="323"/>
                  </a:lnTo>
                  <a:lnTo>
                    <a:pt x="5528" y="313"/>
                  </a:lnTo>
                  <a:lnTo>
                    <a:pt x="5518" y="309"/>
                  </a:lnTo>
                  <a:lnTo>
                    <a:pt x="5512" y="306"/>
                  </a:lnTo>
                  <a:lnTo>
                    <a:pt x="5507" y="305"/>
                  </a:lnTo>
                  <a:lnTo>
                    <a:pt x="5506" y="301"/>
                  </a:lnTo>
                  <a:lnTo>
                    <a:pt x="5513" y="293"/>
                  </a:lnTo>
                  <a:lnTo>
                    <a:pt x="5530" y="279"/>
                  </a:lnTo>
                  <a:lnTo>
                    <a:pt x="5534" y="274"/>
                  </a:lnTo>
                  <a:lnTo>
                    <a:pt x="5536" y="268"/>
                  </a:lnTo>
                  <a:lnTo>
                    <a:pt x="5537" y="262"/>
                  </a:lnTo>
                  <a:lnTo>
                    <a:pt x="5537" y="255"/>
                  </a:lnTo>
                  <a:lnTo>
                    <a:pt x="5537" y="249"/>
                  </a:lnTo>
                  <a:lnTo>
                    <a:pt x="5535" y="242"/>
                  </a:lnTo>
                  <a:lnTo>
                    <a:pt x="5530" y="236"/>
                  </a:lnTo>
                  <a:lnTo>
                    <a:pt x="5524" y="231"/>
                  </a:lnTo>
                  <a:lnTo>
                    <a:pt x="5517" y="227"/>
                  </a:lnTo>
                  <a:lnTo>
                    <a:pt x="5510" y="219"/>
                  </a:lnTo>
                  <a:lnTo>
                    <a:pt x="5503" y="211"/>
                  </a:lnTo>
                  <a:lnTo>
                    <a:pt x="5494" y="202"/>
                  </a:lnTo>
                  <a:lnTo>
                    <a:pt x="5481" y="185"/>
                  </a:lnTo>
                  <a:lnTo>
                    <a:pt x="5472" y="172"/>
                  </a:lnTo>
                  <a:lnTo>
                    <a:pt x="5469" y="167"/>
                  </a:lnTo>
                  <a:lnTo>
                    <a:pt x="5468" y="162"/>
                  </a:lnTo>
                  <a:lnTo>
                    <a:pt x="5468" y="159"/>
                  </a:lnTo>
                  <a:lnTo>
                    <a:pt x="5469" y="154"/>
                  </a:lnTo>
                  <a:lnTo>
                    <a:pt x="5472" y="151"/>
                  </a:lnTo>
                  <a:lnTo>
                    <a:pt x="5475" y="147"/>
                  </a:lnTo>
                  <a:lnTo>
                    <a:pt x="5479" y="143"/>
                  </a:lnTo>
                  <a:lnTo>
                    <a:pt x="5484" y="141"/>
                  </a:lnTo>
                  <a:lnTo>
                    <a:pt x="5493" y="136"/>
                  </a:lnTo>
                  <a:lnTo>
                    <a:pt x="5505" y="130"/>
                  </a:lnTo>
                  <a:lnTo>
                    <a:pt x="5510" y="128"/>
                  </a:lnTo>
                  <a:lnTo>
                    <a:pt x="5515" y="124"/>
                  </a:lnTo>
                  <a:lnTo>
                    <a:pt x="5517" y="122"/>
                  </a:lnTo>
                  <a:lnTo>
                    <a:pt x="5518" y="118"/>
                  </a:lnTo>
                  <a:lnTo>
                    <a:pt x="5517" y="96"/>
                  </a:lnTo>
                  <a:lnTo>
                    <a:pt x="5516" y="79"/>
                  </a:lnTo>
                  <a:lnTo>
                    <a:pt x="5515" y="67"/>
                  </a:lnTo>
                  <a:lnTo>
                    <a:pt x="5515" y="57"/>
                  </a:lnTo>
                  <a:lnTo>
                    <a:pt x="5515" y="46"/>
                  </a:lnTo>
                  <a:lnTo>
                    <a:pt x="5515" y="39"/>
                  </a:lnTo>
                  <a:lnTo>
                    <a:pt x="5513" y="35"/>
                  </a:lnTo>
                  <a:lnTo>
                    <a:pt x="5511" y="33"/>
                  </a:lnTo>
                  <a:lnTo>
                    <a:pt x="5507" y="32"/>
                  </a:lnTo>
                  <a:lnTo>
                    <a:pt x="5504" y="30"/>
                  </a:lnTo>
                  <a:lnTo>
                    <a:pt x="5490" y="32"/>
                  </a:lnTo>
                  <a:lnTo>
                    <a:pt x="5479" y="32"/>
                  </a:lnTo>
                  <a:lnTo>
                    <a:pt x="5468" y="32"/>
                  </a:lnTo>
                  <a:lnTo>
                    <a:pt x="5455" y="30"/>
                  </a:lnTo>
                  <a:lnTo>
                    <a:pt x="5449" y="30"/>
                  </a:lnTo>
                  <a:lnTo>
                    <a:pt x="5443" y="30"/>
                  </a:lnTo>
                  <a:lnTo>
                    <a:pt x="5440" y="30"/>
                  </a:lnTo>
                  <a:lnTo>
                    <a:pt x="5436" y="32"/>
                  </a:lnTo>
                  <a:lnTo>
                    <a:pt x="5430" y="36"/>
                  </a:lnTo>
                  <a:lnTo>
                    <a:pt x="5425" y="44"/>
                  </a:lnTo>
                  <a:lnTo>
                    <a:pt x="5422" y="51"/>
                  </a:lnTo>
                  <a:lnTo>
                    <a:pt x="5416" y="55"/>
                  </a:lnTo>
                  <a:lnTo>
                    <a:pt x="5412" y="57"/>
                  </a:lnTo>
                  <a:lnTo>
                    <a:pt x="5408" y="58"/>
                  </a:lnTo>
                  <a:lnTo>
                    <a:pt x="5403" y="58"/>
                  </a:lnTo>
                  <a:lnTo>
                    <a:pt x="5397" y="57"/>
                  </a:lnTo>
                  <a:lnTo>
                    <a:pt x="5391" y="55"/>
                  </a:lnTo>
                  <a:lnTo>
                    <a:pt x="5384" y="52"/>
                  </a:lnTo>
                  <a:lnTo>
                    <a:pt x="5378" y="47"/>
                  </a:lnTo>
                  <a:lnTo>
                    <a:pt x="5372" y="41"/>
                  </a:lnTo>
                  <a:lnTo>
                    <a:pt x="5358" y="28"/>
                  </a:lnTo>
                  <a:lnTo>
                    <a:pt x="5342" y="15"/>
                  </a:lnTo>
                  <a:lnTo>
                    <a:pt x="5332" y="10"/>
                  </a:lnTo>
                  <a:lnTo>
                    <a:pt x="5321" y="5"/>
                  </a:lnTo>
                  <a:lnTo>
                    <a:pt x="5309" y="3"/>
                  </a:lnTo>
                  <a:lnTo>
                    <a:pt x="5297" y="1"/>
                  </a:lnTo>
                  <a:lnTo>
                    <a:pt x="5285" y="0"/>
                  </a:lnTo>
                  <a:lnTo>
                    <a:pt x="5273" y="0"/>
                  </a:lnTo>
                  <a:lnTo>
                    <a:pt x="5264" y="0"/>
                  </a:lnTo>
                  <a:lnTo>
                    <a:pt x="5254" y="1"/>
                  </a:lnTo>
                  <a:lnTo>
                    <a:pt x="5251" y="2"/>
                  </a:lnTo>
                  <a:lnTo>
                    <a:pt x="5248" y="3"/>
                  </a:lnTo>
                  <a:lnTo>
                    <a:pt x="5245" y="5"/>
                  </a:lnTo>
                  <a:lnTo>
                    <a:pt x="5242" y="8"/>
                  </a:lnTo>
                  <a:lnTo>
                    <a:pt x="5238" y="14"/>
                  </a:lnTo>
                  <a:lnTo>
                    <a:pt x="5232" y="20"/>
                  </a:lnTo>
                  <a:lnTo>
                    <a:pt x="5216" y="32"/>
                  </a:lnTo>
                  <a:lnTo>
                    <a:pt x="5201" y="41"/>
                  </a:lnTo>
                  <a:lnTo>
                    <a:pt x="5195" y="47"/>
                  </a:lnTo>
                  <a:lnTo>
                    <a:pt x="5190" y="54"/>
                  </a:lnTo>
                  <a:lnTo>
                    <a:pt x="5187" y="63"/>
                  </a:lnTo>
                  <a:lnTo>
                    <a:pt x="5184" y="70"/>
                  </a:lnTo>
                  <a:lnTo>
                    <a:pt x="5183" y="78"/>
                  </a:lnTo>
                  <a:lnTo>
                    <a:pt x="5184" y="84"/>
                  </a:lnTo>
                  <a:lnTo>
                    <a:pt x="5185" y="88"/>
                  </a:lnTo>
                  <a:lnTo>
                    <a:pt x="5187" y="90"/>
                  </a:lnTo>
                  <a:lnTo>
                    <a:pt x="5189" y="92"/>
                  </a:lnTo>
                  <a:lnTo>
                    <a:pt x="5191" y="93"/>
                  </a:lnTo>
                  <a:lnTo>
                    <a:pt x="5196" y="97"/>
                  </a:lnTo>
                  <a:lnTo>
                    <a:pt x="5198" y="101"/>
                  </a:lnTo>
                  <a:lnTo>
                    <a:pt x="5200" y="104"/>
                  </a:lnTo>
                  <a:lnTo>
                    <a:pt x="5200" y="109"/>
                  </a:lnTo>
                  <a:lnTo>
                    <a:pt x="5198" y="114"/>
                  </a:lnTo>
                  <a:lnTo>
                    <a:pt x="5195" y="118"/>
                  </a:lnTo>
                  <a:lnTo>
                    <a:pt x="5192" y="123"/>
                  </a:lnTo>
                  <a:lnTo>
                    <a:pt x="5188" y="127"/>
                  </a:lnTo>
                  <a:lnTo>
                    <a:pt x="5181" y="139"/>
                  </a:lnTo>
                  <a:lnTo>
                    <a:pt x="5173" y="153"/>
                  </a:lnTo>
                  <a:lnTo>
                    <a:pt x="5169" y="161"/>
                  </a:lnTo>
                  <a:lnTo>
                    <a:pt x="5164" y="168"/>
                  </a:lnTo>
                  <a:lnTo>
                    <a:pt x="5159" y="174"/>
                  </a:lnTo>
                  <a:lnTo>
                    <a:pt x="5152" y="180"/>
                  </a:lnTo>
                  <a:lnTo>
                    <a:pt x="5144" y="185"/>
                  </a:lnTo>
                  <a:lnTo>
                    <a:pt x="5137" y="190"/>
                  </a:lnTo>
                  <a:lnTo>
                    <a:pt x="5129" y="194"/>
                  </a:lnTo>
                  <a:lnTo>
                    <a:pt x="5125" y="200"/>
                  </a:lnTo>
                  <a:lnTo>
                    <a:pt x="5114" y="215"/>
                  </a:lnTo>
                  <a:lnTo>
                    <a:pt x="5103" y="227"/>
                  </a:lnTo>
                  <a:lnTo>
                    <a:pt x="5099" y="230"/>
                  </a:lnTo>
                  <a:lnTo>
                    <a:pt x="5094" y="233"/>
                  </a:lnTo>
                  <a:lnTo>
                    <a:pt x="5087" y="235"/>
                  </a:lnTo>
                  <a:lnTo>
                    <a:pt x="5080" y="237"/>
                  </a:lnTo>
                  <a:lnTo>
                    <a:pt x="5061" y="241"/>
                  </a:lnTo>
                  <a:lnTo>
                    <a:pt x="5036" y="243"/>
                  </a:lnTo>
                  <a:lnTo>
                    <a:pt x="5011" y="246"/>
                  </a:lnTo>
                  <a:lnTo>
                    <a:pt x="4989" y="244"/>
                  </a:lnTo>
                  <a:lnTo>
                    <a:pt x="4973" y="242"/>
                  </a:lnTo>
                  <a:lnTo>
                    <a:pt x="4958" y="238"/>
                  </a:lnTo>
                  <a:lnTo>
                    <a:pt x="4943" y="234"/>
                  </a:lnTo>
                  <a:lnTo>
                    <a:pt x="4924" y="228"/>
                  </a:lnTo>
                  <a:lnTo>
                    <a:pt x="4914" y="225"/>
                  </a:lnTo>
                  <a:lnTo>
                    <a:pt x="4905" y="223"/>
                  </a:lnTo>
                  <a:lnTo>
                    <a:pt x="4896" y="223"/>
                  </a:lnTo>
                  <a:lnTo>
                    <a:pt x="4888" y="223"/>
                  </a:lnTo>
                  <a:lnTo>
                    <a:pt x="4879" y="225"/>
                  </a:lnTo>
                  <a:lnTo>
                    <a:pt x="4869" y="227"/>
                  </a:lnTo>
                  <a:lnTo>
                    <a:pt x="4864" y="229"/>
                  </a:lnTo>
                  <a:lnTo>
                    <a:pt x="4860" y="230"/>
                  </a:lnTo>
                  <a:lnTo>
                    <a:pt x="4855" y="233"/>
                  </a:lnTo>
                  <a:lnTo>
                    <a:pt x="4850" y="236"/>
                  </a:lnTo>
                  <a:lnTo>
                    <a:pt x="4843" y="242"/>
                  </a:lnTo>
                  <a:lnTo>
                    <a:pt x="4837" y="250"/>
                  </a:lnTo>
                  <a:lnTo>
                    <a:pt x="4832" y="260"/>
                  </a:lnTo>
                  <a:lnTo>
                    <a:pt x="4828" y="268"/>
                  </a:lnTo>
                  <a:lnTo>
                    <a:pt x="4824" y="276"/>
                  </a:lnTo>
                  <a:lnTo>
                    <a:pt x="4819" y="281"/>
                  </a:lnTo>
                  <a:lnTo>
                    <a:pt x="4814" y="286"/>
                  </a:lnTo>
                  <a:lnTo>
                    <a:pt x="4810" y="290"/>
                  </a:lnTo>
                  <a:lnTo>
                    <a:pt x="4805" y="293"/>
                  </a:lnTo>
                  <a:lnTo>
                    <a:pt x="4800" y="297"/>
                  </a:lnTo>
                  <a:lnTo>
                    <a:pt x="4794" y="301"/>
                  </a:lnTo>
                  <a:lnTo>
                    <a:pt x="4789" y="309"/>
                  </a:lnTo>
                  <a:lnTo>
                    <a:pt x="4781" y="322"/>
                  </a:lnTo>
                  <a:lnTo>
                    <a:pt x="4774" y="338"/>
                  </a:lnTo>
                  <a:lnTo>
                    <a:pt x="4765" y="356"/>
                  </a:lnTo>
                  <a:lnTo>
                    <a:pt x="4754" y="373"/>
                  </a:lnTo>
                  <a:lnTo>
                    <a:pt x="4753" y="374"/>
                  </a:lnTo>
                  <a:lnTo>
                    <a:pt x="4753" y="376"/>
                  </a:lnTo>
                  <a:lnTo>
                    <a:pt x="4754" y="378"/>
                  </a:lnTo>
                  <a:lnTo>
                    <a:pt x="4755" y="380"/>
                  </a:lnTo>
                  <a:lnTo>
                    <a:pt x="4757" y="382"/>
                  </a:lnTo>
                  <a:lnTo>
                    <a:pt x="4759" y="386"/>
                  </a:lnTo>
                  <a:lnTo>
                    <a:pt x="4757" y="402"/>
                  </a:lnTo>
                  <a:lnTo>
                    <a:pt x="4755" y="424"/>
                  </a:lnTo>
                  <a:lnTo>
                    <a:pt x="4751" y="448"/>
                  </a:lnTo>
                  <a:lnTo>
                    <a:pt x="4749" y="465"/>
                  </a:lnTo>
                  <a:lnTo>
                    <a:pt x="4745" y="485"/>
                  </a:lnTo>
                  <a:lnTo>
                    <a:pt x="4740" y="512"/>
                  </a:lnTo>
                  <a:lnTo>
                    <a:pt x="4737" y="527"/>
                  </a:lnTo>
                  <a:lnTo>
                    <a:pt x="4734" y="545"/>
                  </a:lnTo>
                  <a:lnTo>
                    <a:pt x="4731" y="563"/>
                  </a:lnTo>
                  <a:lnTo>
                    <a:pt x="4729" y="581"/>
                  </a:lnTo>
                  <a:lnTo>
                    <a:pt x="4728" y="610"/>
                  </a:lnTo>
                  <a:lnTo>
                    <a:pt x="4729" y="627"/>
                  </a:lnTo>
                  <a:lnTo>
                    <a:pt x="4731" y="635"/>
                  </a:lnTo>
                  <a:lnTo>
                    <a:pt x="4732" y="643"/>
                  </a:lnTo>
                  <a:lnTo>
                    <a:pt x="4731" y="654"/>
                  </a:lnTo>
                  <a:lnTo>
                    <a:pt x="4729" y="670"/>
                  </a:lnTo>
                  <a:lnTo>
                    <a:pt x="4724" y="688"/>
                  </a:lnTo>
                  <a:lnTo>
                    <a:pt x="4719" y="703"/>
                  </a:lnTo>
                  <a:lnTo>
                    <a:pt x="4716" y="710"/>
                  </a:lnTo>
                  <a:lnTo>
                    <a:pt x="4711" y="719"/>
                  </a:lnTo>
                  <a:lnTo>
                    <a:pt x="4705" y="726"/>
                  </a:lnTo>
                  <a:lnTo>
                    <a:pt x="4698" y="734"/>
                  </a:lnTo>
                  <a:lnTo>
                    <a:pt x="4682" y="750"/>
                  </a:lnTo>
                  <a:lnTo>
                    <a:pt x="4669" y="761"/>
                  </a:lnTo>
                  <a:lnTo>
                    <a:pt x="4663" y="766"/>
                  </a:lnTo>
                  <a:lnTo>
                    <a:pt x="4658" y="770"/>
                  </a:lnTo>
                  <a:lnTo>
                    <a:pt x="4652" y="773"/>
                  </a:lnTo>
                  <a:lnTo>
                    <a:pt x="4646" y="775"/>
                  </a:lnTo>
                  <a:lnTo>
                    <a:pt x="4640" y="776"/>
                  </a:lnTo>
                  <a:lnTo>
                    <a:pt x="4633" y="777"/>
                  </a:lnTo>
                  <a:lnTo>
                    <a:pt x="4627" y="777"/>
                  </a:lnTo>
                  <a:lnTo>
                    <a:pt x="4619" y="776"/>
                  </a:lnTo>
                  <a:lnTo>
                    <a:pt x="4614" y="776"/>
                  </a:lnTo>
                  <a:lnTo>
                    <a:pt x="4608" y="776"/>
                  </a:lnTo>
                  <a:lnTo>
                    <a:pt x="4602" y="777"/>
                  </a:lnTo>
                  <a:lnTo>
                    <a:pt x="4597" y="778"/>
                  </a:lnTo>
                  <a:lnTo>
                    <a:pt x="4589" y="782"/>
                  </a:lnTo>
                  <a:lnTo>
                    <a:pt x="4580" y="786"/>
                  </a:lnTo>
                  <a:lnTo>
                    <a:pt x="4573" y="792"/>
                  </a:lnTo>
                  <a:lnTo>
                    <a:pt x="4565" y="796"/>
                  </a:lnTo>
                  <a:lnTo>
                    <a:pt x="4560" y="798"/>
                  </a:lnTo>
                  <a:lnTo>
                    <a:pt x="4555" y="799"/>
                  </a:lnTo>
                  <a:lnTo>
                    <a:pt x="4551" y="801"/>
                  </a:lnTo>
                  <a:lnTo>
                    <a:pt x="4546" y="801"/>
                  </a:lnTo>
                  <a:lnTo>
                    <a:pt x="4537" y="802"/>
                  </a:lnTo>
                  <a:lnTo>
                    <a:pt x="4527" y="805"/>
                  </a:lnTo>
                  <a:lnTo>
                    <a:pt x="4515" y="811"/>
                  </a:lnTo>
                  <a:lnTo>
                    <a:pt x="4502" y="817"/>
                  </a:lnTo>
                  <a:lnTo>
                    <a:pt x="4489" y="823"/>
                  </a:lnTo>
                  <a:lnTo>
                    <a:pt x="4476" y="827"/>
                  </a:lnTo>
                  <a:lnTo>
                    <a:pt x="4470" y="828"/>
                  </a:lnTo>
                  <a:lnTo>
                    <a:pt x="4464" y="829"/>
                  </a:lnTo>
                  <a:lnTo>
                    <a:pt x="4458" y="828"/>
                  </a:lnTo>
                  <a:lnTo>
                    <a:pt x="4453" y="827"/>
                  </a:lnTo>
                  <a:lnTo>
                    <a:pt x="4449" y="824"/>
                  </a:lnTo>
                  <a:lnTo>
                    <a:pt x="4444" y="820"/>
                  </a:lnTo>
                  <a:lnTo>
                    <a:pt x="4438" y="814"/>
                  </a:lnTo>
                  <a:lnTo>
                    <a:pt x="4432" y="807"/>
                  </a:lnTo>
                  <a:lnTo>
                    <a:pt x="4421" y="791"/>
                  </a:lnTo>
                  <a:lnTo>
                    <a:pt x="4415" y="779"/>
                  </a:lnTo>
                  <a:lnTo>
                    <a:pt x="4411" y="766"/>
                  </a:lnTo>
                  <a:lnTo>
                    <a:pt x="4408" y="755"/>
                  </a:lnTo>
                  <a:lnTo>
                    <a:pt x="4407" y="751"/>
                  </a:lnTo>
                  <a:lnTo>
                    <a:pt x="4403" y="747"/>
                  </a:lnTo>
                  <a:lnTo>
                    <a:pt x="4397" y="745"/>
                  </a:lnTo>
                  <a:lnTo>
                    <a:pt x="4390" y="745"/>
                  </a:lnTo>
                  <a:lnTo>
                    <a:pt x="4378" y="744"/>
                  </a:lnTo>
                  <a:lnTo>
                    <a:pt x="4369" y="742"/>
                  </a:lnTo>
                  <a:lnTo>
                    <a:pt x="4359" y="740"/>
                  </a:lnTo>
                  <a:lnTo>
                    <a:pt x="4352" y="736"/>
                  </a:lnTo>
                  <a:lnTo>
                    <a:pt x="4339" y="731"/>
                  </a:lnTo>
                  <a:lnTo>
                    <a:pt x="4323" y="723"/>
                  </a:lnTo>
                  <a:lnTo>
                    <a:pt x="4304" y="716"/>
                  </a:lnTo>
                  <a:lnTo>
                    <a:pt x="4285" y="713"/>
                  </a:lnTo>
                  <a:lnTo>
                    <a:pt x="4277" y="712"/>
                  </a:lnTo>
                  <a:lnTo>
                    <a:pt x="4269" y="710"/>
                  </a:lnTo>
                  <a:lnTo>
                    <a:pt x="4260" y="710"/>
                  </a:lnTo>
                  <a:lnTo>
                    <a:pt x="4253" y="713"/>
                  </a:lnTo>
                  <a:lnTo>
                    <a:pt x="4247" y="714"/>
                  </a:lnTo>
                  <a:lnTo>
                    <a:pt x="4243" y="714"/>
                  </a:lnTo>
                  <a:lnTo>
                    <a:pt x="4237" y="714"/>
                  </a:lnTo>
                  <a:lnTo>
                    <a:pt x="4232" y="713"/>
                  </a:lnTo>
                  <a:lnTo>
                    <a:pt x="4224" y="709"/>
                  </a:lnTo>
                  <a:lnTo>
                    <a:pt x="4218" y="703"/>
                  </a:lnTo>
                  <a:lnTo>
                    <a:pt x="4213" y="698"/>
                  </a:lnTo>
                  <a:lnTo>
                    <a:pt x="4206" y="696"/>
                  </a:lnTo>
                  <a:lnTo>
                    <a:pt x="4197" y="695"/>
                  </a:lnTo>
                  <a:lnTo>
                    <a:pt x="4187" y="694"/>
                  </a:lnTo>
                  <a:lnTo>
                    <a:pt x="4176" y="693"/>
                  </a:lnTo>
                  <a:lnTo>
                    <a:pt x="4168" y="690"/>
                  </a:lnTo>
                  <a:lnTo>
                    <a:pt x="4162" y="687"/>
                  </a:lnTo>
                  <a:lnTo>
                    <a:pt x="4153" y="679"/>
                  </a:lnTo>
                  <a:lnTo>
                    <a:pt x="4144" y="671"/>
                  </a:lnTo>
                  <a:lnTo>
                    <a:pt x="4132" y="664"/>
                  </a:lnTo>
                  <a:lnTo>
                    <a:pt x="4121" y="657"/>
                  </a:lnTo>
                  <a:lnTo>
                    <a:pt x="4110" y="651"/>
                  </a:lnTo>
                  <a:lnTo>
                    <a:pt x="4101" y="641"/>
                  </a:lnTo>
                  <a:lnTo>
                    <a:pt x="4093" y="631"/>
                  </a:lnTo>
                  <a:lnTo>
                    <a:pt x="4081" y="619"/>
                  </a:lnTo>
                  <a:lnTo>
                    <a:pt x="4069" y="607"/>
                  </a:lnTo>
                  <a:lnTo>
                    <a:pt x="4061" y="596"/>
                  </a:lnTo>
                  <a:lnTo>
                    <a:pt x="4050" y="584"/>
                  </a:lnTo>
                  <a:lnTo>
                    <a:pt x="4044" y="580"/>
                  </a:lnTo>
                  <a:lnTo>
                    <a:pt x="4039" y="576"/>
                  </a:lnTo>
                  <a:lnTo>
                    <a:pt x="4033" y="572"/>
                  </a:lnTo>
                  <a:lnTo>
                    <a:pt x="4029" y="570"/>
                  </a:lnTo>
                  <a:lnTo>
                    <a:pt x="4019" y="567"/>
                  </a:lnTo>
                  <a:lnTo>
                    <a:pt x="4013" y="562"/>
                  </a:lnTo>
                  <a:lnTo>
                    <a:pt x="4010" y="557"/>
                  </a:lnTo>
                  <a:lnTo>
                    <a:pt x="4006" y="552"/>
                  </a:lnTo>
                  <a:lnTo>
                    <a:pt x="4003" y="546"/>
                  </a:lnTo>
                  <a:lnTo>
                    <a:pt x="3997" y="540"/>
                  </a:lnTo>
                  <a:lnTo>
                    <a:pt x="3993" y="537"/>
                  </a:lnTo>
                  <a:lnTo>
                    <a:pt x="3988" y="534"/>
                  </a:lnTo>
                  <a:lnTo>
                    <a:pt x="3982" y="533"/>
                  </a:lnTo>
                  <a:lnTo>
                    <a:pt x="3975" y="532"/>
                  </a:lnTo>
                  <a:lnTo>
                    <a:pt x="3968" y="532"/>
                  </a:lnTo>
                  <a:lnTo>
                    <a:pt x="3963" y="534"/>
                  </a:lnTo>
                  <a:lnTo>
                    <a:pt x="3959" y="538"/>
                  </a:lnTo>
                  <a:lnTo>
                    <a:pt x="3955" y="543"/>
                  </a:lnTo>
                  <a:lnTo>
                    <a:pt x="3948" y="557"/>
                  </a:lnTo>
                  <a:lnTo>
                    <a:pt x="3938" y="574"/>
                  </a:lnTo>
                  <a:lnTo>
                    <a:pt x="3929" y="586"/>
                  </a:lnTo>
                  <a:lnTo>
                    <a:pt x="3918" y="601"/>
                  </a:lnTo>
                  <a:lnTo>
                    <a:pt x="3905" y="619"/>
                  </a:lnTo>
                  <a:lnTo>
                    <a:pt x="3892" y="637"/>
                  </a:lnTo>
                  <a:lnTo>
                    <a:pt x="3884" y="646"/>
                  </a:lnTo>
                  <a:lnTo>
                    <a:pt x="3874" y="656"/>
                  </a:lnTo>
                  <a:lnTo>
                    <a:pt x="3866" y="665"/>
                  </a:lnTo>
                  <a:lnTo>
                    <a:pt x="3859" y="673"/>
                  </a:lnTo>
                  <a:lnTo>
                    <a:pt x="3842" y="701"/>
                  </a:lnTo>
                  <a:lnTo>
                    <a:pt x="3824" y="732"/>
                  </a:lnTo>
                  <a:lnTo>
                    <a:pt x="3810" y="759"/>
                  </a:lnTo>
                  <a:lnTo>
                    <a:pt x="3802" y="776"/>
                  </a:lnTo>
                  <a:lnTo>
                    <a:pt x="3791" y="794"/>
                  </a:lnTo>
                  <a:lnTo>
                    <a:pt x="3770" y="822"/>
                  </a:lnTo>
                  <a:lnTo>
                    <a:pt x="3748" y="854"/>
                  </a:lnTo>
                  <a:lnTo>
                    <a:pt x="3730" y="878"/>
                  </a:lnTo>
                  <a:lnTo>
                    <a:pt x="3717" y="897"/>
                  </a:lnTo>
                  <a:lnTo>
                    <a:pt x="3701" y="918"/>
                  </a:lnTo>
                  <a:lnTo>
                    <a:pt x="3684" y="940"/>
                  </a:lnTo>
                  <a:lnTo>
                    <a:pt x="3670" y="959"/>
                  </a:lnTo>
                  <a:lnTo>
                    <a:pt x="3661" y="975"/>
                  </a:lnTo>
                  <a:lnTo>
                    <a:pt x="3654" y="990"/>
                  </a:lnTo>
                  <a:lnTo>
                    <a:pt x="3651" y="997"/>
                  </a:lnTo>
                  <a:lnTo>
                    <a:pt x="3645" y="1003"/>
                  </a:lnTo>
                  <a:lnTo>
                    <a:pt x="3639" y="1007"/>
                  </a:lnTo>
                  <a:lnTo>
                    <a:pt x="3630" y="1012"/>
                  </a:lnTo>
                  <a:lnTo>
                    <a:pt x="3623" y="1016"/>
                  </a:lnTo>
                  <a:lnTo>
                    <a:pt x="3617" y="1021"/>
                  </a:lnTo>
                  <a:lnTo>
                    <a:pt x="3615" y="1025"/>
                  </a:lnTo>
                  <a:lnTo>
                    <a:pt x="3613" y="1030"/>
                  </a:lnTo>
                  <a:lnTo>
                    <a:pt x="3611" y="1044"/>
                  </a:lnTo>
                  <a:lnTo>
                    <a:pt x="3608" y="1061"/>
                  </a:lnTo>
                  <a:lnTo>
                    <a:pt x="3604" y="1072"/>
                  </a:lnTo>
                  <a:lnTo>
                    <a:pt x="3600" y="1082"/>
                  </a:lnTo>
                  <a:lnTo>
                    <a:pt x="3594" y="1093"/>
                  </a:lnTo>
                  <a:lnTo>
                    <a:pt x="3586" y="1104"/>
                  </a:lnTo>
                  <a:lnTo>
                    <a:pt x="3581" y="1116"/>
                  </a:lnTo>
                  <a:lnTo>
                    <a:pt x="3575" y="1128"/>
                  </a:lnTo>
                  <a:lnTo>
                    <a:pt x="3569" y="1141"/>
                  </a:lnTo>
                  <a:lnTo>
                    <a:pt x="3564" y="1154"/>
                  </a:lnTo>
                  <a:lnTo>
                    <a:pt x="3560" y="1164"/>
                  </a:lnTo>
                  <a:lnTo>
                    <a:pt x="3560" y="1174"/>
                  </a:lnTo>
                  <a:lnTo>
                    <a:pt x="3561" y="1181"/>
                  </a:lnTo>
                  <a:lnTo>
                    <a:pt x="3564" y="1187"/>
                  </a:lnTo>
                  <a:lnTo>
                    <a:pt x="3572" y="1194"/>
                  </a:lnTo>
                  <a:lnTo>
                    <a:pt x="3582" y="1201"/>
                  </a:lnTo>
                  <a:lnTo>
                    <a:pt x="3586" y="1207"/>
                  </a:lnTo>
                  <a:lnTo>
                    <a:pt x="3591" y="1214"/>
                  </a:lnTo>
                  <a:lnTo>
                    <a:pt x="3595" y="1224"/>
                  </a:lnTo>
                  <a:lnTo>
                    <a:pt x="3598" y="1235"/>
                  </a:lnTo>
                  <a:lnTo>
                    <a:pt x="3605" y="1259"/>
                  </a:lnTo>
                  <a:lnTo>
                    <a:pt x="3610" y="1286"/>
                  </a:lnTo>
                  <a:lnTo>
                    <a:pt x="3611" y="1297"/>
                  </a:lnTo>
                  <a:lnTo>
                    <a:pt x="3610" y="1306"/>
                  </a:lnTo>
                  <a:lnTo>
                    <a:pt x="3608" y="1313"/>
                  </a:lnTo>
                  <a:lnTo>
                    <a:pt x="3603" y="1317"/>
                  </a:lnTo>
                  <a:lnTo>
                    <a:pt x="3598" y="1320"/>
                  </a:lnTo>
                  <a:lnTo>
                    <a:pt x="3594" y="1321"/>
                  </a:lnTo>
                  <a:lnTo>
                    <a:pt x="3588" y="1320"/>
                  </a:lnTo>
                  <a:lnTo>
                    <a:pt x="3582" y="1320"/>
                  </a:lnTo>
                  <a:lnTo>
                    <a:pt x="3573" y="1317"/>
                  </a:lnTo>
                  <a:lnTo>
                    <a:pt x="3565" y="1311"/>
                  </a:lnTo>
                  <a:lnTo>
                    <a:pt x="3553" y="1303"/>
                  </a:lnTo>
                  <a:lnTo>
                    <a:pt x="3534" y="1294"/>
                  </a:lnTo>
                  <a:lnTo>
                    <a:pt x="3523" y="1290"/>
                  </a:lnTo>
                  <a:lnTo>
                    <a:pt x="3514" y="1287"/>
                  </a:lnTo>
                  <a:lnTo>
                    <a:pt x="3507" y="1286"/>
                  </a:lnTo>
                  <a:lnTo>
                    <a:pt x="3501" y="1284"/>
                  </a:lnTo>
                  <a:lnTo>
                    <a:pt x="3489" y="1284"/>
                  </a:lnTo>
                  <a:lnTo>
                    <a:pt x="3476" y="1282"/>
                  </a:lnTo>
                  <a:lnTo>
                    <a:pt x="3468" y="1280"/>
                  </a:lnTo>
                  <a:lnTo>
                    <a:pt x="3460" y="1275"/>
                  </a:lnTo>
                  <a:lnTo>
                    <a:pt x="3452" y="1268"/>
                  </a:lnTo>
                  <a:lnTo>
                    <a:pt x="3445" y="1261"/>
                  </a:lnTo>
                  <a:lnTo>
                    <a:pt x="3430" y="1243"/>
                  </a:lnTo>
                  <a:lnTo>
                    <a:pt x="3416" y="1225"/>
                  </a:lnTo>
                  <a:lnTo>
                    <a:pt x="3409" y="1217"/>
                  </a:lnTo>
                  <a:lnTo>
                    <a:pt x="3402" y="1210"/>
                  </a:lnTo>
                  <a:lnTo>
                    <a:pt x="3395" y="1204"/>
                  </a:lnTo>
                  <a:lnTo>
                    <a:pt x="3388" y="1199"/>
                  </a:lnTo>
                  <a:lnTo>
                    <a:pt x="3381" y="1195"/>
                  </a:lnTo>
                  <a:lnTo>
                    <a:pt x="3374" y="1193"/>
                  </a:lnTo>
                  <a:lnTo>
                    <a:pt x="3367" y="1192"/>
                  </a:lnTo>
                  <a:lnTo>
                    <a:pt x="3358" y="1192"/>
                  </a:lnTo>
                  <a:lnTo>
                    <a:pt x="3344" y="1194"/>
                  </a:lnTo>
                  <a:lnTo>
                    <a:pt x="3332" y="1198"/>
                  </a:lnTo>
                  <a:lnTo>
                    <a:pt x="3320" y="1204"/>
                  </a:lnTo>
                  <a:lnTo>
                    <a:pt x="3307" y="1210"/>
                  </a:lnTo>
                  <a:lnTo>
                    <a:pt x="3299" y="1212"/>
                  </a:lnTo>
                  <a:lnTo>
                    <a:pt x="3290" y="1214"/>
                  </a:lnTo>
                  <a:lnTo>
                    <a:pt x="3282" y="1214"/>
                  </a:lnTo>
                  <a:lnTo>
                    <a:pt x="3273" y="1215"/>
                  </a:lnTo>
                  <a:lnTo>
                    <a:pt x="3254" y="1213"/>
                  </a:lnTo>
                  <a:lnTo>
                    <a:pt x="3233" y="1211"/>
                  </a:lnTo>
                  <a:lnTo>
                    <a:pt x="3219" y="1207"/>
                  </a:lnTo>
                  <a:lnTo>
                    <a:pt x="3210" y="1206"/>
                  </a:lnTo>
                  <a:lnTo>
                    <a:pt x="3202" y="1206"/>
                  </a:lnTo>
                  <a:lnTo>
                    <a:pt x="3193" y="1210"/>
                  </a:lnTo>
                  <a:lnTo>
                    <a:pt x="3180" y="1213"/>
                  </a:lnTo>
                  <a:lnTo>
                    <a:pt x="3166" y="1214"/>
                  </a:lnTo>
                  <a:lnTo>
                    <a:pt x="3149" y="1215"/>
                  </a:lnTo>
                  <a:lnTo>
                    <a:pt x="3132" y="1215"/>
                  </a:lnTo>
                  <a:lnTo>
                    <a:pt x="3117" y="1217"/>
                  </a:lnTo>
                  <a:lnTo>
                    <a:pt x="3106" y="1217"/>
                  </a:lnTo>
                  <a:lnTo>
                    <a:pt x="3101" y="1217"/>
                  </a:lnTo>
                  <a:lnTo>
                    <a:pt x="3097" y="1215"/>
                  </a:lnTo>
                  <a:lnTo>
                    <a:pt x="3092" y="1213"/>
                  </a:lnTo>
                  <a:lnTo>
                    <a:pt x="3086" y="1210"/>
                  </a:lnTo>
                  <a:lnTo>
                    <a:pt x="3075" y="1201"/>
                  </a:lnTo>
                  <a:lnTo>
                    <a:pt x="3067" y="1194"/>
                  </a:lnTo>
                  <a:lnTo>
                    <a:pt x="3063" y="1193"/>
                  </a:lnTo>
                  <a:lnTo>
                    <a:pt x="3060" y="1192"/>
                  </a:lnTo>
                  <a:lnTo>
                    <a:pt x="3057" y="1192"/>
                  </a:lnTo>
                  <a:lnTo>
                    <a:pt x="3055" y="1192"/>
                  </a:lnTo>
                  <a:lnTo>
                    <a:pt x="3054" y="1198"/>
                  </a:lnTo>
                  <a:lnTo>
                    <a:pt x="3053" y="1204"/>
                  </a:lnTo>
                  <a:lnTo>
                    <a:pt x="3052" y="1206"/>
                  </a:lnTo>
                  <a:lnTo>
                    <a:pt x="3050" y="1208"/>
                  </a:lnTo>
                  <a:lnTo>
                    <a:pt x="3048" y="1210"/>
                  </a:lnTo>
                  <a:lnTo>
                    <a:pt x="3043" y="1210"/>
                  </a:lnTo>
                  <a:lnTo>
                    <a:pt x="3033" y="1208"/>
                  </a:lnTo>
                  <a:lnTo>
                    <a:pt x="3022" y="1205"/>
                  </a:lnTo>
                  <a:lnTo>
                    <a:pt x="3010" y="1201"/>
                  </a:lnTo>
                  <a:lnTo>
                    <a:pt x="2998" y="1196"/>
                  </a:lnTo>
                  <a:lnTo>
                    <a:pt x="2992" y="1193"/>
                  </a:lnTo>
                  <a:lnTo>
                    <a:pt x="2987" y="1192"/>
                  </a:lnTo>
                  <a:lnTo>
                    <a:pt x="2983" y="1191"/>
                  </a:lnTo>
                  <a:lnTo>
                    <a:pt x="2979" y="1191"/>
                  </a:lnTo>
                  <a:lnTo>
                    <a:pt x="2975" y="1191"/>
                  </a:lnTo>
                  <a:lnTo>
                    <a:pt x="2972" y="1193"/>
                  </a:lnTo>
                  <a:lnTo>
                    <a:pt x="2969" y="1196"/>
                  </a:lnTo>
                  <a:lnTo>
                    <a:pt x="2966" y="1201"/>
                  </a:lnTo>
                  <a:lnTo>
                    <a:pt x="2964" y="1205"/>
                  </a:lnTo>
                  <a:lnTo>
                    <a:pt x="2960" y="1208"/>
                  </a:lnTo>
                  <a:lnTo>
                    <a:pt x="2955" y="1210"/>
                  </a:lnTo>
                  <a:lnTo>
                    <a:pt x="2952" y="1210"/>
                  </a:lnTo>
                  <a:lnTo>
                    <a:pt x="2947" y="1210"/>
                  </a:lnTo>
                  <a:lnTo>
                    <a:pt x="2942" y="1208"/>
                  </a:lnTo>
                  <a:lnTo>
                    <a:pt x="2939" y="1206"/>
                  </a:lnTo>
                  <a:lnTo>
                    <a:pt x="2935" y="1204"/>
                  </a:lnTo>
                  <a:lnTo>
                    <a:pt x="2931" y="1201"/>
                  </a:lnTo>
                  <a:lnTo>
                    <a:pt x="2928" y="1200"/>
                  </a:lnTo>
                  <a:lnTo>
                    <a:pt x="2923" y="1200"/>
                  </a:lnTo>
                  <a:lnTo>
                    <a:pt x="2918" y="1200"/>
                  </a:lnTo>
                  <a:lnTo>
                    <a:pt x="2908" y="1202"/>
                  </a:lnTo>
                  <a:lnTo>
                    <a:pt x="2897" y="1207"/>
                  </a:lnTo>
                  <a:lnTo>
                    <a:pt x="2892" y="1208"/>
                  </a:lnTo>
                  <a:lnTo>
                    <a:pt x="2889" y="1208"/>
                  </a:lnTo>
                  <a:lnTo>
                    <a:pt x="2885" y="1206"/>
                  </a:lnTo>
                  <a:lnTo>
                    <a:pt x="2883" y="1204"/>
                  </a:lnTo>
                  <a:lnTo>
                    <a:pt x="2876" y="1196"/>
                  </a:lnTo>
                  <a:lnTo>
                    <a:pt x="2867" y="1189"/>
                  </a:lnTo>
                  <a:lnTo>
                    <a:pt x="2864" y="1188"/>
                  </a:lnTo>
                  <a:lnTo>
                    <a:pt x="2860" y="1188"/>
                  </a:lnTo>
                  <a:lnTo>
                    <a:pt x="2858" y="1189"/>
                  </a:lnTo>
                  <a:lnTo>
                    <a:pt x="2854" y="1192"/>
                  </a:lnTo>
                  <a:lnTo>
                    <a:pt x="2846" y="1198"/>
                  </a:lnTo>
                  <a:lnTo>
                    <a:pt x="2838" y="1202"/>
                  </a:lnTo>
                  <a:lnTo>
                    <a:pt x="2828" y="1205"/>
                  </a:lnTo>
                  <a:lnTo>
                    <a:pt x="2819" y="1206"/>
                  </a:lnTo>
                  <a:lnTo>
                    <a:pt x="2809" y="1208"/>
                  </a:lnTo>
                  <a:lnTo>
                    <a:pt x="2801" y="1212"/>
                  </a:lnTo>
                  <a:lnTo>
                    <a:pt x="2788" y="1220"/>
                  </a:lnTo>
                  <a:lnTo>
                    <a:pt x="2779" y="1227"/>
                  </a:lnTo>
                  <a:lnTo>
                    <a:pt x="2778" y="1231"/>
                  </a:lnTo>
                  <a:lnTo>
                    <a:pt x="2778" y="1233"/>
                  </a:lnTo>
                  <a:lnTo>
                    <a:pt x="2780" y="1235"/>
                  </a:lnTo>
                  <a:lnTo>
                    <a:pt x="2785" y="1236"/>
                  </a:lnTo>
                  <a:lnTo>
                    <a:pt x="2789" y="1237"/>
                  </a:lnTo>
                  <a:lnTo>
                    <a:pt x="2792" y="1238"/>
                  </a:lnTo>
                  <a:lnTo>
                    <a:pt x="2795" y="1239"/>
                  </a:lnTo>
                  <a:lnTo>
                    <a:pt x="2795" y="1242"/>
                  </a:lnTo>
                  <a:lnTo>
                    <a:pt x="2795" y="1245"/>
                  </a:lnTo>
                  <a:lnTo>
                    <a:pt x="2791" y="1249"/>
                  </a:lnTo>
                  <a:lnTo>
                    <a:pt x="2789" y="1251"/>
                  </a:lnTo>
                  <a:lnTo>
                    <a:pt x="2788" y="1254"/>
                  </a:lnTo>
                  <a:lnTo>
                    <a:pt x="2786" y="1257"/>
                  </a:lnTo>
                  <a:lnTo>
                    <a:pt x="2786" y="1261"/>
                  </a:lnTo>
                  <a:lnTo>
                    <a:pt x="2788" y="1264"/>
                  </a:lnTo>
                  <a:lnTo>
                    <a:pt x="2789" y="1268"/>
                  </a:lnTo>
                  <a:lnTo>
                    <a:pt x="2790" y="1271"/>
                  </a:lnTo>
                  <a:lnTo>
                    <a:pt x="2794" y="1274"/>
                  </a:lnTo>
                  <a:lnTo>
                    <a:pt x="2800" y="1280"/>
                  </a:lnTo>
                  <a:lnTo>
                    <a:pt x="2808" y="1283"/>
                  </a:lnTo>
                  <a:lnTo>
                    <a:pt x="2813" y="1284"/>
                  </a:lnTo>
                  <a:lnTo>
                    <a:pt x="2817" y="1286"/>
                  </a:lnTo>
                  <a:lnTo>
                    <a:pt x="2824" y="1286"/>
                  </a:lnTo>
                  <a:lnTo>
                    <a:pt x="2830" y="1286"/>
                  </a:lnTo>
                  <a:lnTo>
                    <a:pt x="2842" y="1283"/>
                  </a:lnTo>
                  <a:lnTo>
                    <a:pt x="2848" y="1284"/>
                  </a:lnTo>
                  <a:lnTo>
                    <a:pt x="2849" y="1286"/>
                  </a:lnTo>
                  <a:lnTo>
                    <a:pt x="2851" y="1289"/>
                  </a:lnTo>
                  <a:lnTo>
                    <a:pt x="2851" y="1294"/>
                  </a:lnTo>
                  <a:lnTo>
                    <a:pt x="2851" y="1301"/>
                  </a:lnTo>
                  <a:lnTo>
                    <a:pt x="2852" y="1307"/>
                  </a:lnTo>
                  <a:lnTo>
                    <a:pt x="2852" y="1312"/>
                  </a:lnTo>
                  <a:lnTo>
                    <a:pt x="2854" y="1317"/>
                  </a:lnTo>
                  <a:lnTo>
                    <a:pt x="2857" y="1320"/>
                  </a:lnTo>
                  <a:lnTo>
                    <a:pt x="2867" y="1331"/>
                  </a:lnTo>
                  <a:lnTo>
                    <a:pt x="2878" y="1340"/>
                  </a:lnTo>
                  <a:lnTo>
                    <a:pt x="2882" y="1344"/>
                  </a:lnTo>
                  <a:lnTo>
                    <a:pt x="2884" y="1350"/>
                  </a:lnTo>
                  <a:lnTo>
                    <a:pt x="2886" y="1356"/>
                  </a:lnTo>
                  <a:lnTo>
                    <a:pt x="2887" y="1362"/>
                  </a:lnTo>
                  <a:lnTo>
                    <a:pt x="2889" y="1369"/>
                  </a:lnTo>
                  <a:lnTo>
                    <a:pt x="2887" y="1377"/>
                  </a:lnTo>
                  <a:lnTo>
                    <a:pt x="2886" y="1385"/>
                  </a:lnTo>
                  <a:lnTo>
                    <a:pt x="2884" y="1395"/>
                  </a:lnTo>
                  <a:lnTo>
                    <a:pt x="2877" y="1409"/>
                  </a:lnTo>
                  <a:lnTo>
                    <a:pt x="2868" y="1427"/>
                  </a:lnTo>
                  <a:lnTo>
                    <a:pt x="2863" y="1451"/>
                  </a:lnTo>
                  <a:lnTo>
                    <a:pt x="2858" y="1476"/>
                  </a:lnTo>
                  <a:lnTo>
                    <a:pt x="2854" y="1498"/>
                  </a:lnTo>
                  <a:lnTo>
                    <a:pt x="2852" y="1516"/>
                  </a:lnTo>
                  <a:lnTo>
                    <a:pt x="2848" y="1528"/>
                  </a:lnTo>
                  <a:lnTo>
                    <a:pt x="2842" y="1542"/>
                  </a:lnTo>
                  <a:lnTo>
                    <a:pt x="2839" y="1559"/>
                  </a:lnTo>
                  <a:lnTo>
                    <a:pt x="2836" y="1576"/>
                  </a:lnTo>
                  <a:lnTo>
                    <a:pt x="2834" y="1589"/>
                  </a:lnTo>
                  <a:lnTo>
                    <a:pt x="2832" y="1601"/>
                  </a:lnTo>
                  <a:lnTo>
                    <a:pt x="2832" y="1612"/>
                  </a:lnTo>
                  <a:lnTo>
                    <a:pt x="2832" y="1627"/>
                  </a:lnTo>
                  <a:lnTo>
                    <a:pt x="2832" y="1635"/>
                  </a:lnTo>
                  <a:lnTo>
                    <a:pt x="2832" y="1645"/>
                  </a:lnTo>
                  <a:lnTo>
                    <a:pt x="2830" y="1655"/>
                  </a:lnTo>
                  <a:lnTo>
                    <a:pt x="2829" y="1666"/>
                  </a:lnTo>
                  <a:lnTo>
                    <a:pt x="2829" y="1677"/>
                  </a:lnTo>
                  <a:lnTo>
                    <a:pt x="2829" y="1686"/>
                  </a:lnTo>
                  <a:lnTo>
                    <a:pt x="2830" y="1697"/>
                  </a:lnTo>
                  <a:lnTo>
                    <a:pt x="2830" y="1708"/>
                  </a:lnTo>
                  <a:lnTo>
                    <a:pt x="2830" y="1725"/>
                  </a:lnTo>
                  <a:lnTo>
                    <a:pt x="2830" y="1743"/>
                  </a:lnTo>
                  <a:lnTo>
                    <a:pt x="2830" y="1759"/>
                  </a:lnTo>
                  <a:lnTo>
                    <a:pt x="2832" y="1773"/>
                  </a:lnTo>
                  <a:lnTo>
                    <a:pt x="2836" y="1803"/>
                  </a:lnTo>
                  <a:lnTo>
                    <a:pt x="2842" y="1834"/>
                  </a:lnTo>
                  <a:lnTo>
                    <a:pt x="2847" y="1862"/>
                  </a:lnTo>
                  <a:lnTo>
                    <a:pt x="2849" y="1885"/>
                  </a:lnTo>
                  <a:lnTo>
                    <a:pt x="2849" y="1892"/>
                  </a:lnTo>
                  <a:lnTo>
                    <a:pt x="2849" y="1899"/>
                  </a:lnTo>
                  <a:lnTo>
                    <a:pt x="2848" y="1905"/>
                  </a:lnTo>
                  <a:lnTo>
                    <a:pt x="2846" y="1911"/>
                  </a:lnTo>
                  <a:lnTo>
                    <a:pt x="2843" y="1916"/>
                  </a:lnTo>
                  <a:lnTo>
                    <a:pt x="2840" y="1922"/>
                  </a:lnTo>
                  <a:lnTo>
                    <a:pt x="2835" y="1926"/>
                  </a:lnTo>
                  <a:lnTo>
                    <a:pt x="2829" y="1931"/>
                  </a:lnTo>
                  <a:lnTo>
                    <a:pt x="2824" y="1937"/>
                  </a:lnTo>
                  <a:lnTo>
                    <a:pt x="2820" y="1942"/>
                  </a:lnTo>
                  <a:lnTo>
                    <a:pt x="2816" y="1946"/>
                  </a:lnTo>
                  <a:lnTo>
                    <a:pt x="2815" y="1951"/>
                  </a:lnTo>
                  <a:lnTo>
                    <a:pt x="2819" y="1960"/>
                  </a:lnTo>
                  <a:lnTo>
                    <a:pt x="2824" y="1967"/>
                  </a:lnTo>
                  <a:lnTo>
                    <a:pt x="2827" y="1973"/>
                  </a:lnTo>
                  <a:lnTo>
                    <a:pt x="2828" y="1979"/>
                  </a:lnTo>
                  <a:lnTo>
                    <a:pt x="2829" y="1987"/>
                  </a:lnTo>
                  <a:lnTo>
                    <a:pt x="2829" y="1995"/>
                  </a:lnTo>
                  <a:lnTo>
                    <a:pt x="2828" y="2012"/>
                  </a:lnTo>
                  <a:lnTo>
                    <a:pt x="2824" y="2027"/>
                  </a:lnTo>
                  <a:lnTo>
                    <a:pt x="2822" y="2032"/>
                  </a:lnTo>
                  <a:lnTo>
                    <a:pt x="2819" y="2036"/>
                  </a:lnTo>
                  <a:lnTo>
                    <a:pt x="2814" y="2037"/>
                  </a:lnTo>
                  <a:lnTo>
                    <a:pt x="2809" y="2037"/>
                  </a:lnTo>
                  <a:lnTo>
                    <a:pt x="2798" y="2034"/>
                  </a:lnTo>
                  <a:lnTo>
                    <a:pt x="2788" y="2030"/>
                  </a:lnTo>
                  <a:lnTo>
                    <a:pt x="2783" y="2028"/>
                  </a:lnTo>
                  <a:lnTo>
                    <a:pt x="2777" y="2027"/>
                  </a:lnTo>
                  <a:lnTo>
                    <a:pt x="2772" y="2027"/>
                  </a:lnTo>
                  <a:lnTo>
                    <a:pt x="2766" y="2030"/>
                  </a:lnTo>
                  <a:lnTo>
                    <a:pt x="2756" y="2033"/>
                  </a:lnTo>
                  <a:lnTo>
                    <a:pt x="2745" y="2039"/>
                  </a:lnTo>
                  <a:lnTo>
                    <a:pt x="2739" y="2042"/>
                  </a:lnTo>
                  <a:lnTo>
                    <a:pt x="2732" y="2043"/>
                  </a:lnTo>
                  <a:lnTo>
                    <a:pt x="2723" y="2043"/>
                  </a:lnTo>
                  <a:lnTo>
                    <a:pt x="2716" y="2044"/>
                  </a:lnTo>
                  <a:lnTo>
                    <a:pt x="2708" y="2044"/>
                  </a:lnTo>
                  <a:lnTo>
                    <a:pt x="2701" y="2045"/>
                  </a:lnTo>
                  <a:lnTo>
                    <a:pt x="2695" y="2046"/>
                  </a:lnTo>
                  <a:lnTo>
                    <a:pt x="2689" y="2050"/>
                  </a:lnTo>
                  <a:lnTo>
                    <a:pt x="2684" y="2055"/>
                  </a:lnTo>
                  <a:lnTo>
                    <a:pt x="2682" y="2061"/>
                  </a:lnTo>
                  <a:lnTo>
                    <a:pt x="2682" y="2065"/>
                  </a:lnTo>
                  <a:lnTo>
                    <a:pt x="2682" y="2071"/>
                  </a:lnTo>
                  <a:lnTo>
                    <a:pt x="2684" y="2077"/>
                  </a:lnTo>
                  <a:lnTo>
                    <a:pt x="2687" y="2082"/>
                  </a:lnTo>
                  <a:lnTo>
                    <a:pt x="2690" y="2088"/>
                  </a:lnTo>
                  <a:lnTo>
                    <a:pt x="2695" y="2093"/>
                  </a:lnTo>
                  <a:lnTo>
                    <a:pt x="2702" y="2100"/>
                  </a:lnTo>
                  <a:lnTo>
                    <a:pt x="2712" y="2109"/>
                  </a:lnTo>
                  <a:lnTo>
                    <a:pt x="2722" y="2120"/>
                  </a:lnTo>
                  <a:lnTo>
                    <a:pt x="2732" y="2130"/>
                  </a:lnTo>
                  <a:lnTo>
                    <a:pt x="2737" y="2134"/>
                  </a:lnTo>
                  <a:lnTo>
                    <a:pt x="2738" y="2137"/>
                  </a:lnTo>
                  <a:lnTo>
                    <a:pt x="2734" y="2137"/>
                  </a:lnTo>
                  <a:lnTo>
                    <a:pt x="2726" y="2135"/>
                  </a:lnTo>
                  <a:lnTo>
                    <a:pt x="2714" y="2135"/>
                  </a:lnTo>
                  <a:lnTo>
                    <a:pt x="2698" y="2134"/>
                  </a:lnTo>
                  <a:lnTo>
                    <a:pt x="2683" y="2135"/>
                  </a:lnTo>
                  <a:lnTo>
                    <a:pt x="2672" y="2137"/>
                  </a:lnTo>
                  <a:lnTo>
                    <a:pt x="2658" y="2138"/>
                  </a:lnTo>
                  <a:lnTo>
                    <a:pt x="2645" y="2138"/>
                  </a:lnTo>
                  <a:lnTo>
                    <a:pt x="2635" y="2135"/>
                  </a:lnTo>
                  <a:lnTo>
                    <a:pt x="2628" y="2132"/>
                  </a:lnTo>
                  <a:lnTo>
                    <a:pt x="2625" y="2130"/>
                  </a:lnTo>
                  <a:lnTo>
                    <a:pt x="2620" y="2128"/>
                  </a:lnTo>
                  <a:lnTo>
                    <a:pt x="2618" y="2128"/>
                  </a:lnTo>
                  <a:lnTo>
                    <a:pt x="2616" y="2130"/>
                  </a:lnTo>
                  <a:lnTo>
                    <a:pt x="2615" y="2132"/>
                  </a:lnTo>
                  <a:lnTo>
                    <a:pt x="2613" y="2134"/>
                  </a:lnTo>
                  <a:lnTo>
                    <a:pt x="2608" y="2145"/>
                  </a:lnTo>
                  <a:lnTo>
                    <a:pt x="2600" y="2156"/>
                  </a:lnTo>
                  <a:lnTo>
                    <a:pt x="2587" y="2173"/>
                  </a:lnTo>
                  <a:lnTo>
                    <a:pt x="2574" y="2190"/>
                  </a:lnTo>
                  <a:lnTo>
                    <a:pt x="2569" y="2197"/>
                  </a:lnTo>
                  <a:lnTo>
                    <a:pt x="2565" y="2203"/>
                  </a:lnTo>
                  <a:lnTo>
                    <a:pt x="2563" y="2210"/>
                  </a:lnTo>
                  <a:lnTo>
                    <a:pt x="2561" y="2216"/>
                  </a:lnTo>
                  <a:lnTo>
                    <a:pt x="2559" y="2222"/>
                  </a:lnTo>
                  <a:lnTo>
                    <a:pt x="2559" y="2228"/>
                  </a:lnTo>
                  <a:lnTo>
                    <a:pt x="2561" y="2233"/>
                  </a:lnTo>
                  <a:lnTo>
                    <a:pt x="2563" y="2239"/>
                  </a:lnTo>
                  <a:lnTo>
                    <a:pt x="2565" y="2244"/>
                  </a:lnTo>
                  <a:lnTo>
                    <a:pt x="2565" y="2247"/>
                  </a:lnTo>
                  <a:lnTo>
                    <a:pt x="2565" y="2252"/>
                  </a:lnTo>
                  <a:lnTo>
                    <a:pt x="2564" y="2257"/>
                  </a:lnTo>
                  <a:lnTo>
                    <a:pt x="2561" y="2265"/>
                  </a:lnTo>
                  <a:lnTo>
                    <a:pt x="2556" y="2275"/>
                  </a:lnTo>
                  <a:lnTo>
                    <a:pt x="2556" y="2278"/>
                  </a:lnTo>
                  <a:lnTo>
                    <a:pt x="2558" y="2283"/>
                  </a:lnTo>
                  <a:lnTo>
                    <a:pt x="2561" y="2290"/>
                  </a:lnTo>
                  <a:lnTo>
                    <a:pt x="2565" y="2297"/>
                  </a:lnTo>
                  <a:lnTo>
                    <a:pt x="2569" y="2305"/>
                  </a:lnTo>
                  <a:lnTo>
                    <a:pt x="2574" y="2316"/>
                  </a:lnTo>
                  <a:lnTo>
                    <a:pt x="2577" y="2327"/>
                  </a:lnTo>
                  <a:lnTo>
                    <a:pt x="2581" y="2338"/>
                  </a:lnTo>
                  <a:lnTo>
                    <a:pt x="2582" y="2346"/>
                  </a:lnTo>
                  <a:lnTo>
                    <a:pt x="2582" y="2354"/>
                  </a:lnTo>
                  <a:lnTo>
                    <a:pt x="2581" y="2364"/>
                  </a:lnTo>
                  <a:lnTo>
                    <a:pt x="2580" y="2372"/>
                  </a:lnTo>
                  <a:lnTo>
                    <a:pt x="2577" y="2386"/>
                  </a:lnTo>
                  <a:lnTo>
                    <a:pt x="2576" y="2396"/>
                  </a:lnTo>
                  <a:lnTo>
                    <a:pt x="2576" y="2399"/>
                  </a:lnTo>
                  <a:lnTo>
                    <a:pt x="2575" y="2402"/>
                  </a:lnTo>
                  <a:lnTo>
                    <a:pt x="2572" y="2404"/>
                  </a:lnTo>
                  <a:lnTo>
                    <a:pt x="2570" y="2405"/>
                  </a:lnTo>
                  <a:lnTo>
                    <a:pt x="2564" y="2406"/>
                  </a:lnTo>
                  <a:lnTo>
                    <a:pt x="2557" y="2406"/>
                  </a:lnTo>
                  <a:lnTo>
                    <a:pt x="2542" y="2403"/>
                  </a:lnTo>
                  <a:lnTo>
                    <a:pt x="2528" y="2403"/>
                  </a:lnTo>
                  <a:lnTo>
                    <a:pt x="2519" y="2403"/>
                  </a:lnTo>
                  <a:lnTo>
                    <a:pt x="2513" y="2402"/>
                  </a:lnTo>
                  <a:lnTo>
                    <a:pt x="2509" y="2402"/>
                  </a:lnTo>
                  <a:lnTo>
                    <a:pt x="2507" y="2402"/>
                  </a:lnTo>
                  <a:lnTo>
                    <a:pt x="2505" y="2403"/>
                  </a:lnTo>
                  <a:lnTo>
                    <a:pt x="2502" y="2405"/>
                  </a:lnTo>
                  <a:lnTo>
                    <a:pt x="2500" y="2410"/>
                  </a:lnTo>
                  <a:lnTo>
                    <a:pt x="2499" y="2415"/>
                  </a:lnTo>
                  <a:lnTo>
                    <a:pt x="2498" y="2421"/>
                  </a:lnTo>
                  <a:lnTo>
                    <a:pt x="2498" y="2428"/>
                  </a:lnTo>
                  <a:lnTo>
                    <a:pt x="2496" y="2433"/>
                  </a:lnTo>
                  <a:lnTo>
                    <a:pt x="2494" y="2437"/>
                  </a:lnTo>
                  <a:lnTo>
                    <a:pt x="2492" y="2439"/>
                  </a:lnTo>
                  <a:lnTo>
                    <a:pt x="2489" y="2439"/>
                  </a:lnTo>
                  <a:lnTo>
                    <a:pt x="2487" y="2439"/>
                  </a:lnTo>
                  <a:lnTo>
                    <a:pt x="2483" y="2439"/>
                  </a:lnTo>
                  <a:lnTo>
                    <a:pt x="2471" y="2435"/>
                  </a:lnTo>
                  <a:lnTo>
                    <a:pt x="2462" y="2433"/>
                  </a:lnTo>
                  <a:lnTo>
                    <a:pt x="2452" y="2431"/>
                  </a:lnTo>
                  <a:lnTo>
                    <a:pt x="2443" y="2429"/>
                  </a:lnTo>
                  <a:lnTo>
                    <a:pt x="2433" y="2428"/>
                  </a:lnTo>
                  <a:lnTo>
                    <a:pt x="2424" y="2427"/>
                  </a:lnTo>
                  <a:lnTo>
                    <a:pt x="2413" y="2427"/>
                  </a:lnTo>
                  <a:lnTo>
                    <a:pt x="2401" y="2424"/>
                  </a:lnTo>
                  <a:lnTo>
                    <a:pt x="2395" y="2424"/>
                  </a:lnTo>
                  <a:lnTo>
                    <a:pt x="2391" y="2424"/>
                  </a:lnTo>
                  <a:lnTo>
                    <a:pt x="2388" y="2425"/>
                  </a:lnTo>
                  <a:lnTo>
                    <a:pt x="2386" y="2428"/>
                  </a:lnTo>
                  <a:lnTo>
                    <a:pt x="2383" y="2434"/>
                  </a:lnTo>
                  <a:lnTo>
                    <a:pt x="2382" y="2440"/>
                  </a:lnTo>
                  <a:lnTo>
                    <a:pt x="2376" y="2443"/>
                  </a:lnTo>
                  <a:lnTo>
                    <a:pt x="2368" y="2448"/>
                  </a:lnTo>
                  <a:lnTo>
                    <a:pt x="2363" y="2456"/>
                  </a:lnTo>
                  <a:lnTo>
                    <a:pt x="2358" y="2464"/>
                  </a:lnTo>
                  <a:lnTo>
                    <a:pt x="2349" y="2464"/>
                  </a:lnTo>
                  <a:lnTo>
                    <a:pt x="2338" y="2461"/>
                  </a:lnTo>
                  <a:lnTo>
                    <a:pt x="2330" y="2461"/>
                  </a:lnTo>
                  <a:lnTo>
                    <a:pt x="2322" y="2462"/>
                  </a:lnTo>
                  <a:lnTo>
                    <a:pt x="2313" y="2462"/>
                  </a:lnTo>
                  <a:lnTo>
                    <a:pt x="2306" y="2465"/>
                  </a:lnTo>
                  <a:lnTo>
                    <a:pt x="2292" y="2468"/>
                  </a:lnTo>
                  <a:lnTo>
                    <a:pt x="2278" y="2473"/>
                  </a:lnTo>
                  <a:lnTo>
                    <a:pt x="2274" y="2474"/>
                  </a:lnTo>
                  <a:lnTo>
                    <a:pt x="2272" y="2473"/>
                  </a:lnTo>
                  <a:lnTo>
                    <a:pt x="2269" y="2472"/>
                  </a:lnTo>
                  <a:lnTo>
                    <a:pt x="2267" y="2469"/>
                  </a:lnTo>
                  <a:lnTo>
                    <a:pt x="2263" y="2465"/>
                  </a:lnTo>
                  <a:lnTo>
                    <a:pt x="2257" y="2458"/>
                  </a:lnTo>
                  <a:lnTo>
                    <a:pt x="2253" y="2456"/>
                  </a:lnTo>
                  <a:lnTo>
                    <a:pt x="2248" y="2456"/>
                  </a:lnTo>
                  <a:lnTo>
                    <a:pt x="2243" y="2458"/>
                  </a:lnTo>
                  <a:lnTo>
                    <a:pt x="2237" y="2460"/>
                  </a:lnTo>
                  <a:lnTo>
                    <a:pt x="2225" y="2466"/>
                  </a:lnTo>
                  <a:lnTo>
                    <a:pt x="2216" y="2468"/>
                  </a:lnTo>
                  <a:lnTo>
                    <a:pt x="2206" y="2471"/>
                  </a:lnTo>
                  <a:lnTo>
                    <a:pt x="2197" y="2473"/>
                  </a:lnTo>
                  <a:lnTo>
                    <a:pt x="2188" y="2475"/>
                  </a:lnTo>
                  <a:lnTo>
                    <a:pt x="2180" y="2479"/>
                  </a:lnTo>
                  <a:lnTo>
                    <a:pt x="2171" y="2483"/>
                  </a:lnTo>
                  <a:lnTo>
                    <a:pt x="2161" y="2485"/>
                  </a:lnTo>
                  <a:lnTo>
                    <a:pt x="2150" y="2487"/>
                  </a:lnTo>
                  <a:lnTo>
                    <a:pt x="2139" y="2488"/>
                  </a:lnTo>
                  <a:lnTo>
                    <a:pt x="2129" y="2490"/>
                  </a:lnTo>
                  <a:lnTo>
                    <a:pt x="2120" y="2491"/>
                  </a:lnTo>
                  <a:lnTo>
                    <a:pt x="2109" y="2493"/>
                  </a:lnTo>
                  <a:lnTo>
                    <a:pt x="2097" y="2496"/>
                  </a:lnTo>
                  <a:lnTo>
                    <a:pt x="2077" y="2502"/>
                  </a:lnTo>
                  <a:lnTo>
                    <a:pt x="2055" y="2505"/>
                  </a:lnTo>
                  <a:lnTo>
                    <a:pt x="2035" y="2509"/>
                  </a:lnTo>
                  <a:lnTo>
                    <a:pt x="2018" y="2512"/>
                  </a:lnTo>
                  <a:lnTo>
                    <a:pt x="2009" y="2513"/>
                  </a:lnTo>
                  <a:lnTo>
                    <a:pt x="1999" y="2516"/>
                  </a:lnTo>
                  <a:lnTo>
                    <a:pt x="1990" y="2518"/>
                  </a:lnTo>
                  <a:lnTo>
                    <a:pt x="1984" y="2522"/>
                  </a:lnTo>
                  <a:lnTo>
                    <a:pt x="1976" y="2529"/>
                  </a:lnTo>
                  <a:lnTo>
                    <a:pt x="1969" y="2531"/>
                  </a:lnTo>
                  <a:lnTo>
                    <a:pt x="1961" y="2534"/>
                  </a:lnTo>
                  <a:lnTo>
                    <a:pt x="1953" y="2535"/>
                  </a:lnTo>
                  <a:lnTo>
                    <a:pt x="1944" y="2537"/>
                  </a:lnTo>
                  <a:lnTo>
                    <a:pt x="1932" y="2540"/>
                  </a:lnTo>
                  <a:lnTo>
                    <a:pt x="1919" y="2541"/>
                  </a:lnTo>
                  <a:lnTo>
                    <a:pt x="1906" y="2542"/>
                  </a:lnTo>
                  <a:lnTo>
                    <a:pt x="1892" y="2542"/>
                  </a:lnTo>
                  <a:lnTo>
                    <a:pt x="1879" y="2541"/>
                  </a:lnTo>
                  <a:lnTo>
                    <a:pt x="1869" y="2540"/>
                  </a:lnTo>
                  <a:lnTo>
                    <a:pt x="1859" y="2538"/>
                  </a:lnTo>
                  <a:lnTo>
                    <a:pt x="1850" y="2535"/>
                  </a:lnTo>
                  <a:lnTo>
                    <a:pt x="1843" y="2534"/>
                  </a:lnTo>
                  <a:lnTo>
                    <a:pt x="1838" y="2535"/>
                  </a:lnTo>
                  <a:lnTo>
                    <a:pt x="1834" y="2536"/>
                  </a:lnTo>
                  <a:lnTo>
                    <a:pt x="1832" y="2543"/>
                  </a:lnTo>
                  <a:lnTo>
                    <a:pt x="1831" y="2554"/>
                  </a:lnTo>
                  <a:lnTo>
                    <a:pt x="1829" y="2559"/>
                  </a:lnTo>
                  <a:lnTo>
                    <a:pt x="1828" y="2565"/>
                  </a:lnTo>
                  <a:lnTo>
                    <a:pt x="1825" y="2570"/>
                  </a:lnTo>
                  <a:lnTo>
                    <a:pt x="1820" y="2575"/>
                  </a:lnTo>
                  <a:lnTo>
                    <a:pt x="1813" y="2580"/>
                  </a:lnTo>
                  <a:lnTo>
                    <a:pt x="1802" y="2585"/>
                  </a:lnTo>
                  <a:lnTo>
                    <a:pt x="1789" y="2588"/>
                  </a:lnTo>
                  <a:lnTo>
                    <a:pt x="1771" y="2589"/>
                  </a:lnTo>
                  <a:lnTo>
                    <a:pt x="1756" y="2593"/>
                  </a:lnTo>
                  <a:lnTo>
                    <a:pt x="1737" y="2598"/>
                  </a:lnTo>
                  <a:lnTo>
                    <a:pt x="1718" y="2606"/>
                  </a:lnTo>
                  <a:lnTo>
                    <a:pt x="1701" y="2614"/>
                  </a:lnTo>
                  <a:lnTo>
                    <a:pt x="1690" y="2620"/>
                  </a:lnTo>
                  <a:lnTo>
                    <a:pt x="1673" y="2628"/>
                  </a:lnTo>
                  <a:lnTo>
                    <a:pt x="1662" y="2632"/>
                  </a:lnTo>
                  <a:lnTo>
                    <a:pt x="1652" y="2635"/>
                  </a:lnTo>
                  <a:lnTo>
                    <a:pt x="1642" y="2636"/>
                  </a:lnTo>
                  <a:lnTo>
                    <a:pt x="1631" y="2636"/>
                  </a:lnTo>
                  <a:lnTo>
                    <a:pt x="1614" y="2635"/>
                  </a:lnTo>
                  <a:lnTo>
                    <a:pt x="1599" y="2633"/>
                  </a:lnTo>
                  <a:lnTo>
                    <a:pt x="1593" y="2632"/>
                  </a:lnTo>
                  <a:lnTo>
                    <a:pt x="1587" y="2630"/>
                  </a:lnTo>
                  <a:lnTo>
                    <a:pt x="1581" y="2626"/>
                  </a:lnTo>
                  <a:lnTo>
                    <a:pt x="1576" y="2620"/>
                  </a:lnTo>
                  <a:lnTo>
                    <a:pt x="1570" y="2614"/>
                  </a:lnTo>
                  <a:lnTo>
                    <a:pt x="1564" y="2610"/>
                  </a:lnTo>
                  <a:lnTo>
                    <a:pt x="1557" y="2604"/>
                  </a:lnTo>
                  <a:lnTo>
                    <a:pt x="1550" y="2600"/>
                  </a:lnTo>
                  <a:lnTo>
                    <a:pt x="1535" y="2593"/>
                  </a:lnTo>
                  <a:lnTo>
                    <a:pt x="1520" y="2589"/>
                  </a:lnTo>
                  <a:lnTo>
                    <a:pt x="1514" y="2588"/>
                  </a:lnTo>
                  <a:lnTo>
                    <a:pt x="1507" y="2589"/>
                  </a:lnTo>
                  <a:lnTo>
                    <a:pt x="1500" y="2591"/>
                  </a:lnTo>
                  <a:lnTo>
                    <a:pt x="1492" y="2592"/>
                  </a:lnTo>
                  <a:lnTo>
                    <a:pt x="1485" y="2594"/>
                  </a:lnTo>
                  <a:lnTo>
                    <a:pt x="1476" y="2595"/>
                  </a:lnTo>
                  <a:lnTo>
                    <a:pt x="1467" y="2595"/>
                  </a:lnTo>
                  <a:lnTo>
                    <a:pt x="1457" y="2593"/>
                  </a:lnTo>
                  <a:lnTo>
                    <a:pt x="1449" y="2591"/>
                  </a:lnTo>
                  <a:lnTo>
                    <a:pt x="1443" y="2588"/>
                  </a:lnTo>
                  <a:lnTo>
                    <a:pt x="1437" y="2585"/>
                  </a:lnTo>
                  <a:lnTo>
                    <a:pt x="1432" y="2581"/>
                  </a:lnTo>
                  <a:lnTo>
                    <a:pt x="1425" y="2573"/>
                  </a:lnTo>
                  <a:lnTo>
                    <a:pt x="1419" y="2562"/>
                  </a:lnTo>
                  <a:lnTo>
                    <a:pt x="1418" y="2559"/>
                  </a:lnTo>
                  <a:lnTo>
                    <a:pt x="1415" y="2557"/>
                  </a:lnTo>
                  <a:lnTo>
                    <a:pt x="1412" y="2555"/>
                  </a:lnTo>
                  <a:lnTo>
                    <a:pt x="1409" y="2554"/>
                  </a:lnTo>
                  <a:lnTo>
                    <a:pt x="1402" y="2553"/>
                  </a:lnTo>
                  <a:lnTo>
                    <a:pt x="1392" y="2551"/>
                  </a:lnTo>
                  <a:lnTo>
                    <a:pt x="1375" y="2553"/>
                  </a:lnTo>
                  <a:lnTo>
                    <a:pt x="1360" y="2553"/>
                  </a:lnTo>
                  <a:lnTo>
                    <a:pt x="1355" y="2554"/>
                  </a:lnTo>
                  <a:lnTo>
                    <a:pt x="1350" y="2555"/>
                  </a:lnTo>
                  <a:lnTo>
                    <a:pt x="1346" y="2556"/>
                  </a:lnTo>
                  <a:lnTo>
                    <a:pt x="1341" y="2559"/>
                  </a:lnTo>
                  <a:lnTo>
                    <a:pt x="1331" y="2562"/>
                  </a:lnTo>
                  <a:lnTo>
                    <a:pt x="1320" y="2566"/>
                  </a:lnTo>
                  <a:lnTo>
                    <a:pt x="1314" y="2567"/>
                  </a:lnTo>
                  <a:lnTo>
                    <a:pt x="1309" y="2569"/>
                  </a:lnTo>
                  <a:lnTo>
                    <a:pt x="1305" y="2573"/>
                  </a:lnTo>
                  <a:lnTo>
                    <a:pt x="1302" y="2578"/>
                  </a:lnTo>
                  <a:lnTo>
                    <a:pt x="1296" y="2587"/>
                  </a:lnTo>
                  <a:lnTo>
                    <a:pt x="1292" y="2599"/>
                  </a:lnTo>
                  <a:lnTo>
                    <a:pt x="1286" y="2610"/>
                  </a:lnTo>
                  <a:lnTo>
                    <a:pt x="1279" y="2620"/>
                  </a:lnTo>
                  <a:lnTo>
                    <a:pt x="1274" y="2625"/>
                  </a:lnTo>
                  <a:lnTo>
                    <a:pt x="1268" y="2630"/>
                  </a:lnTo>
                  <a:lnTo>
                    <a:pt x="1261" y="2633"/>
                  </a:lnTo>
                  <a:lnTo>
                    <a:pt x="1254" y="2636"/>
                  </a:lnTo>
                  <a:lnTo>
                    <a:pt x="1245" y="2637"/>
                  </a:lnTo>
                  <a:lnTo>
                    <a:pt x="1237" y="2639"/>
                  </a:lnTo>
                  <a:lnTo>
                    <a:pt x="1235" y="2643"/>
                  </a:lnTo>
                  <a:lnTo>
                    <a:pt x="1234" y="2647"/>
                  </a:lnTo>
                  <a:lnTo>
                    <a:pt x="1234" y="2651"/>
                  </a:lnTo>
                  <a:lnTo>
                    <a:pt x="1234" y="2657"/>
                  </a:lnTo>
                  <a:lnTo>
                    <a:pt x="1235" y="2668"/>
                  </a:lnTo>
                  <a:lnTo>
                    <a:pt x="1234" y="2679"/>
                  </a:lnTo>
                  <a:lnTo>
                    <a:pt x="1230" y="2685"/>
                  </a:lnTo>
                  <a:lnTo>
                    <a:pt x="1227" y="2689"/>
                  </a:lnTo>
                  <a:lnTo>
                    <a:pt x="1221" y="2694"/>
                  </a:lnTo>
                  <a:lnTo>
                    <a:pt x="1215" y="2699"/>
                  </a:lnTo>
                  <a:lnTo>
                    <a:pt x="1202" y="2711"/>
                  </a:lnTo>
                  <a:lnTo>
                    <a:pt x="1186" y="2725"/>
                  </a:lnTo>
                  <a:lnTo>
                    <a:pt x="1170" y="2742"/>
                  </a:lnTo>
                  <a:lnTo>
                    <a:pt x="1154" y="2756"/>
                  </a:lnTo>
                  <a:lnTo>
                    <a:pt x="1146" y="2762"/>
                  </a:lnTo>
                  <a:lnTo>
                    <a:pt x="1136" y="2767"/>
                  </a:lnTo>
                  <a:lnTo>
                    <a:pt x="1127" y="2770"/>
                  </a:lnTo>
                  <a:lnTo>
                    <a:pt x="1117" y="2773"/>
                  </a:lnTo>
                  <a:lnTo>
                    <a:pt x="1108" y="2774"/>
                  </a:lnTo>
                  <a:lnTo>
                    <a:pt x="1101" y="2774"/>
                  </a:lnTo>
                  <a:lnTo>
                    <a:pt x="1096" y="2774"/>
                  </a:lnTo>
                  <a:lnTo>
                    <a:pt x="1094" y="2773"/>
                  </a:lnTo>
                  <a:lnTo>
                    <a:pt x="1091" y="2769"/>
                  </a:lnTo>
                  <a:lnTo>
                    <a:pt x="1091" y="2765"/>
                  </a:lnTo>
                  <a:lnTo>
                    <a:pt x="1091" y="2762"/>
                  </a:lnTo>
                  <a:lnTo>
                    <a:pt x="1091" y="2757"/>
                  </a:lnTo>
                  <a:lnTo>
                    <a:pt x="1091" y="2751"/>
                  </a:lnTo>
                  <a:lnTo>
                    <a:pt x="1089" y="2746"/>
                  </a:lnTo>
                  <a:lnTo>
                    <a:pt x="1087" y="2743"/>
                  </a:lnTo>
                  <a:lnTo>
                    <a:pt x="1084" y="2739"/>
                  </a:lnTo>
                  <a:lnTo>
                    <a:pt x="1081" y="2738"/>
                  </a:lnTo>
                  <a:lnTo>
                    <a:pt x="1077" y="2737"/>
                  </a:lnTo>
                  <a:lnTo>
                    <a:pt x="1072" y="2737"/>
                  </a:lnTo>
                  <a:lnTo>
                    <a:pt x="1069" y="2739"/>
                  </a:lnTo>
                  <a:lnTo>
                    <a:pt x="1065" y="2742"/>
                  </a:lnTo>
                  <a:lnTo>
                    <a:pt x="1062" y="2743"/>
                  </a:lnTo>
                  <a:lnTo>
                    <a:pt x="1058" y="2743"/>
                  </a:lnTo>
                  <a:lnTo>
                    <a:pt x="1054" y="2743"/>
                  </a:lnTo>
                  <a:lnTo>
                    <a:pt x="1046" y="2740"/>
                  </a:lnTo>
                  <a:lnTo>
                    <a:pt x="1035" y="2738"/>
                  </a:lnTo>
                  <a:lnTo>
                    <a:pt x="1024" y="2733"/>
                  </a:lnTo>
                  <a:lnTo>
                    <a:pt x="1010" y="2730"/>
                  </a:lnTo>
                  <a:lnTo>
                    <a:pt x="1003" y="2727"/>
                  </a:lnTo>
                  <a:lnTo>
                    <a:pt x="996" y="2726"/>
                  </a:lnTo>
                  <a:lnTo>
                    <a:pt x="988" y="2725"/>
                  </a:lnTo>
                  <a:lnTo>
                    <a:pt x="980" y="2725"/>
                  </a:lnTo>
                  <a:lnTo>
                    <a:pt x="959" y="2726"/>
                  </a:lnTo>
                  <a:lnTo>
                    <a:pt x="939" y="2729"/>
                  </a:lnTo>
                  <a:lnTo>
                    <a:pt x="919" y="2730"/>
                  </a:lnTo>
                  <a:lnTo>
                    <a:pt x="902" y="2731"/>
                  </a:lnTo>
                  <a:lnTo>
                    <a:pt x="896" y="2730"/>
                  </a:lnTo>
                  <a:lnTo>
                    <a:pt x="892" y="2727"/>
                  </a:lnTo>
                  <a:lnTo>
                    <a:pt x="889" y="2724"/>
                  </a:lnTo>
                  <a:lnTo>
                    <a:pt x="888" y="2720"/>
                  </a:lnTo>
                  <a:lnTo>
                    <a:pt x="888" y="2712"/>
                  </a:lnTo>
                  <a:lnTo>
                    <a:pt x="888" y="2702"/>
                  </a:lnTo>
                  <a:lnTo>
                    <a:pt x="889" y="2695"/>
                  </a:lnTo>
                  <a:lnTo>
                    <a:pt x="890" y="2688"/>
                  </a:lnTo>
                  <a:lnTo>
                    <a:pt x="893" y="2686"/>
                  </a:lnTo>
                  <a:lnTo>
                    <a:pt x="895" y="2683"/>
                  </a:lnTo>
                  <a:lnTo>
                    <a:pt x="899" y="2681"/>
                  </a:lnTo>
                  <a:lnTo>
                    <a:pt x="902" y="2680"/>
                  </a:lnTo>
                  <a:lnTo>
                    <a:pt x="907" y="2677"/>
                  </a:lnTo>
                  <a:lnTo>
                    <a:pt x="911" y="2675"/>
                  </a:lnTo>
                  <a:lnTo>
                    <a:pt x="914" y="2672"/>
                  </a:lnTo>
                  <a:lnTo>
                    <a:pt x="917" y="2668"/>
                  </a:lnTo>
                  <a:lnTo>
                    <a:pt x="919" y="2663"/>
                  </a:lnTo>
                  <a:lnTo>
                    <a:pt x="919" y="2658"/>
                  </a:lnTo>
                  <a:lnTo>
                    <a:pt x="918" y="2651"/>
                  </a:lnTo>
                  <a:lnTo>
                    <a:pt x="914" y="2645"/>
                  </a:lnTo>
                  <a:lnTo>
                    <a:pt x="911" y="2638"/>
                  </a:lnTo>
                  <a:lnTo>
                    <a:pt x="909" y="2631"/>
                  </a:lnTo>
                  <a:lnTo>
                    <a:pt x="907" y="2625"/>
                  </a:lnTo>
                  <a:lnTo>
                    <a:pt x="907" y="2619"/>
                  </a:lnTo>
                  <a:lnTo>
                    <a:pt x="907" y="2607"/>
                  </a:lnTo>
                  <a:lnTo>
                    <a:pt x="908" y="2594"/>
                  </a:lnTo>
                  <a:lnTo>
                    <a:pt x="908" y="2584"/>
                  </a:lnTo>
                  <a:lnTo>
                    <a:pt x="907" y="2576"/>
                  </a:lnTo>
                  <a:lnTo>
                    <a:pt x="905" y="2574"/>
                  </a:lnTo>
                  <a:lnTo>
                    <a:pt x="902" y="2572"/>
                  </a:lnTo>
                  <a:lnTo>
                    <a:pt x="896" y="2572"/>
                  </a:lnTo>
                  <a:lnTo>
                    <a:pt x="890" y="2572"/>
                  </a:lnTo>
                  <a:lnTo>
                    <a:pt x="875" y="2573"/>
                  </a:lnTo>
                  <a:lnTo>
                    <a:pt x="862" y="2575"/>
                  </a:lnTo>
                  <a:lnTo>
                    <a:pt x="848" y="2580"/>
                  </a:lnTo>
                  <a:lnTo>
                    <a:pt x="829" y="2587"/>
                  </a:lnTo>
                  <a:lnTo>
                    <a:pt x="810" y="2595"/>
                  </a:lnTo>
                  <a:lnTo>
                    <a:pt x="794" y="2601"/>
                  </a:lnTo>
                  <a:lnTo>
                    <a:pt x="786" y="2604"/>
                  </a:lnTo>
                  <a:lnTo>
                    <a:pt x="776" y="2605"/>
                  </a:lnTo>
                  <a:lnTo>
                    <a:pt x="766" y="2606"/>
                  </a:lnTo>
                  <a:lnTo>
                    <a:pt x="752" y="2605"/>
                  </a:lnTo>
                  <a:lnTo>
                    <a:pt x="739" y="2603"/>
                  </a:lnTo>
                  <a:lnTo>
                    <a:pt x="726" y="2599"/>
                  </a:lnTo>
                  <a:lnTo>
                    <a:pt x="713" y="2594"/>
                  </a:lnTo>
                  <a:lnTo>
                    <a:pt x="703" y="2589"/>
                  </a:lnTo>
                  <a:lnTo>
                    <a:pt x="693" y="2584"/>
                  </a:lnTo>
                  <a:lnTo>
                    <a:pt x="686" y="2578"/>
                  </a:lnTo>
                  <a:lnTo>
                    <a:pt x="680" y="2573"/>
                  </a:lnTo>
                  <a:lnTo>
                    <a:pt x="678" y="2568"/>
                  </a:lnTo>
                  <a:lnTo>
                    <a:pt x="674" y="2560"/>
                  </a:lnTo>
                  <a:lnTo>
                    <a:pt x="668" y="2551"/>
                  </a:lnTo>
                  <a:lnTo>
                    <a:pt x="665" y="2548"/>
                  </a:lnTo>
                  <a:lnTo>
                    <a:pt x="661" y="2547"/>
                  </a:lnTo>
                  <a:lnTo>
                    <a:pt x="657" y="2547"/>
                  </a:lnTo>
                  <a:lnTo>
                    <a:pt x="653" y="2549"/>
                  </a:lnTo>
                  <a:lnTo>
                    <a:pt x="649" y="2553"/>
                  </a:lnTo>
                  <a:lnTo>
                    <a:pt x="645" y="2559"/>
                  </a:lnTo>
                  <a:lnTo>
                    <a:pt x="643" y="2565"/>
                  </a:lnTo>
                  <a:lnTo>
                    <a:pt x="642" y="2572"/>
                  </a:lnTo>
                  <a:lnTo>
                    <a:pt x="642" y="2579"/>
                  </a:lnTo>
                  <a:lnTo>
                    <a:pt x="643" y="2586"/>
                  </a:lnTo>
                  <a:lnTo>
                    <a:pt x="647" y="2593"/>
                  </a:lnTo>
                  <a:lnTo>
                    <a:pt x="651" y="2600"/>
                  </a:lnTo>
                  <a:lnTo>
                    <a:pt x="656" y="2606"/>
                  </a:lnTo>
                  <a:lnTo>
                    <a:pt x="660" y="2612"/>
                  </a:lnTo>
                  <a:lnTo>
                    <a:pt x="661" y="2617"/>
                  </a:lnTo>
                  <a:lnTo>
                    <a:pt x="660" y="2620"/>
                  </a:lnTo>
                  <a:lnTo>
                    <a:pt x="659" y="2622"/>
                  </a:lnTo>
                  <a:lnTo>
                    <a:pt x="656" y="2623"/>
                  </a:lnTo>
                  <a:lnTo>
                    <a:pt x="653" y="2623"/>
                  </a:lnTo>
                  <a:lnTo>
                    <a:pt x="649" y="2622"/>
                  </a:lnTo>
                  <a:lnTo>
                    <a:pt x="642" y="2619"/>
                  </a:lnTo>
                  <a:lnTo>
                    <a:pt x="635" y="2614"/>
                  </a:lnTo>
                  <a:lnTo>
                    <a:pt x="626" y="2609"/>
                  </a:lnTo>
                  <a:lnTo>
                    <a:pt x="618" y="2603"/>
                  </a:lnTo>
                  <a:lnTo>
                    <a:pt x="615" y="2600"/>
                  </a:lnTo>
                  <a:lnTo>
                    <a:pt x="610" y="2599"/>
                  </a:lnTo>
                  <a:lnTo>
                    <a:pt x="604" y="2599"/>
                  </a:lnTo>
                  <a:lnTo>
                    <a:pt x="598" y="2599"/>
                  </a:lnTo>
                  <a:lnTo>
                    <a:pt x="592" y="2600"/>
                  </a:lnTo>
                  <a:lnTo>
                    <a:pt x="587" y="2604"/>
                  </a:lnTo>
                  <a:lnTo>
                    <a:pt x="582" y="2607"/>
                  </a:lnTo>
                  <a:lnTo>
                    <a:pt x="578" y="2611"/>
                  </a:lnTo>
                  <a:lnTo>
                    <a:pt x="573" y="2614"/>
                  </a:lnTo>
                  <a:lnTo>
                    <a:pt x="567" y="2617"/>
                  </a:lnTo>
                  <a:lnTo>
                    <a:pt x="559" y="2618"/>
                  </a:lnTo>
                  <a:lnTo>
                    <a:pt x="550" y="2616"/>
                  </a:lnTo>
                  <a:lnTo>
                    <a:pt x="544" y="2616"/>
                  </a:lnTo>
                  <a:lnTo>
                    <a:pt x="540" y="2618"/>
                  </a:lnTo>
                  <a:lnTo>
                    <a:pt x="535" y="2620"/>
                  </a:lnTo>
                  <a:lnTo>
                    <a:pt x="530" y="2623"/>
                  </a:lnTo>
                  <a:lnTo>
                    <a:pt x="519" y="2629"/>
                  </a:lnTo>
                  <a:lnTo>
                    <a:pt x="508" y="2635"/>
                  </a:lnTo>
                  <a:lnTo>
                    <a:pt x="497" y="2641"/>
                  </a:lnTo>
                  <a:lnTo>
                    <a:pt x="484" y="2647"/>
                  </a:lnTo>
                  <a:lnTo>
                    <a:pt x="476" y="2650"/>
                  </a:lnTo>
                  <a:lnTo>
                    <a:pt x="466" y="2652"/>
                  </a:lnTo>
                  <a:lnTo>
                    <a:pt x="458" y="2654"/>
                  </a:lnTo>
                  <a:lnTo>
                    <a:pt x="449" y="2654"/>
                  </a:lnTo>
                  <a:lnTo>
                    <a:pt x="441" y="2654"/>
                  </a:lnTo>
                  <a:lnTo>
                    <a:pt x="434" y="2650"/>
                  </a:lnTo>
                  <a:lnTo>
                    <a:pt x="432" y="2649"/>
                  </a:lnTo>
                  <a:lnTo>
                    <a:pt x="429" y="2647"/>
                  </a:lnTo>
                  <a:lnTo>
                    <a:pt x="427" y="2643"/>
                  </a:lnTo>
                  <a:lnTo>
                    <a:pt x="426" y="2639"/>
                  </a:lnTo>
                  <a:lnTo>
                    <a:pt x="421" y="2633"/>
                  </a:lnTo>
                  <a:lnTo>
                    <a:pt x="416" y="2630"/>
                  </a:lnTo>
                  <a:lnTo>
                    <a:pt x="410" y="2629"/>
                  </a:lnTo>
                  <a:lnTo>
                    <a:pt x="403" y="2628"/>
                  </a:lnTo>
                  <a:lnTo>
                    <a:pt x="388" y="2628"/>
                  </a:lnTo>
                  <a:lnTo>
                    <a:pt x="370" y="2626"/>
                  </a:lnTo>
                  <a:lnTo>
                    <a:pt x="360" y="2624"/>
                  </a:lnTo>
                  <a:lnTo>
                    <a:pt x="349" y="2622"/>
                  </a:lnTo>
                  <a:lnTo>
                    <a:pt x="340" y="2625"/>
                  </a:lnTo>
                  <a:lnTo>
                    <a:pt x="332" y="2630"/>
                  </a:lnTo>
                  <a:lnTo>
                    <a:pt x="321" y="2630"/>
                  </a:lnTo>
                  <a:lnTo>
                    <a:pt x="314" y="2632"/>
                  </a:lnTo>
                  <a:lnTo>
                    <a:pt x="316" y="2647"/>
                  </a:lnTo>
                  <a:lnTo>
                    <a:pt x="317" y="2658"/>
                  </a:lnTo>
                  <a:lnTo>
                    <a:pt x="309" y="2667"/>
                  </a:lnTo>
                  <a:lnTo>
                    <a:pt x="297" y="2675"/>
                  </a:lnTo>
                  <a:lnTo>
                    <a:pt x="283" y="2685"/>
                  </a:lnTo>
                  <a:lnTo>
                    <a:pt x="263" y="2699"/>
                  </a:lnTo>
                  <a:lnTo>
                    <a:pt x="253" y="2707"/>
                  </a:lnTo>
                  <a:lnTo>
                    <a:pt x="246" y="2714"/>
                  </a:lnTo>
                  <a:lnTo>
                    <a:pt x="244" y="2721"/>
                  </a:lnTo>
                  <a:lnTo>
                    <a:pt x="243" y="2730"/>
                  </a:lnTo>
                  <a:lnTo>
                    <a:pt x="244" y="2746"/>
                  </a:lnTo>
                  <a:lnTo>
                    <a:pt x="245" y="2768"/>
                  </a:lnTo>
                  <a:lnTo>
                    <a:pt x="244" y="2780"/>
                  </a:lnTo>
                  <a:lnTo>
                    <a:pt x="241" y="2789"/>
                  </a:lnTo>
                  <a:lnTo>
                    <a:pt x="238" y="2799"/>
                  </a:lnTo>
                  <a:lnTo>
                    <a:pt x="233" y="2806"/>
                  </a:lnTo>
                  <a:lnTo>
                    <a:pt x="227" y="2813"/>
                  </a:lnTo>
                  <a:lnTo>
                    <a:pt x="220" y="2820"/>
                  </a:lnTo>
                  <a:lnTo>
                    <a:pt x="213" y="2826"/>
                  </a:lnTo>
                  <a:lnTo>
                    <a:pt x="204" y="2832"/>
                  </a:lnTo>
                  <a:lnTo>
                    <a:pt x="195" y="2837"/>
                  </a:lnTo>
                  <a:lnTo>
                    <a:pt x="185" y="2841"/>
                  </a:lnTo>
                  <a:lnTo>
                    <a:pt x="175" y="2845"/>
                  </a:lnTo>
                  <a:lnTo>
                    <a:pt x="164" y="2849"/>
                  </a:lnTo>
                  <a:lnTo>
                    <a:pt x="152" y="2851"/>
                  </a:lnTo>
                  <a:lnTo>
                    <a:pt x="140" y="2852"/>
                  </a:lnTo>
                  <a:lnTo>
                    <a:pt x="130" y="2852"/>
                  </a:lnTo>
                  <a:lnTo>
                    <a:pt x="118" y="2852"/>
                  </a:lnTo>
                  <a:lnTo>
                    <a:pt x="106" y="2852"/>
                  </a:lnTo>
                  <a:lnTo>
                    <a:pt x="95" y="2853"/>
                  </a:lnTo>
                  <a:lnTo>
                    <a:pt x="86" y="2855"/>
                  </a:lnTo>
                  <a:lnTo>
                    <a:pt x="76" y="2856"/>
                  </a:lnTo>
                  <a:lnTo>
                    <a:pt x="69" y="2859"/>
                  </a:lnTo>
                  <a:lnTo>
                    <a:pt x="62" y="2863"/>
                  </a:lnTo>
                  <a:lnTo>
                    <a:pt x="56" y="2866"/>
                  </a:lnTo>
                  <a:lnTo>
                    <a:pt x="52" y="2871"/>
                  </a:lnTo>
                  <a:lnTo>
                    <a:pt x="50" y="2877"/>
                  </a:lnTo>
                  <a:lnTo>
                    <a:pt x="50" y="2883"/>
                  </a:lnTo>
                  <a:lnTo>
                    <a:pt x="52" y="2890"/>
                  </a:lnTo>
                  <a:lnTo>
                    <a:pt x="56" y="2896"/>
                  </a:lnTo>
                  <a:lnTo>
                    <a:pt x="64" y="2910"/>
                  </a:lnTo>
                  <a:lnTo>
                    <a:pt x="75" y="2926"/>
                  </a:lnTo>
                  <a:lnTo>
                    <a:pt x="80" y="2934"/>
                  </a:lnTo>
                  <a:lnTo>
                    <a:pt x="83" y="2943"/>
                  </a:lnTo>
                  <a:lnTo>
                    <a:pt x="86" y="2952"/>
                  </a:lnTo>
                  <a:lnTo>
                    <a:pt x="88" y="2962"/>
                  </a:lnTo>
                  <a:lnTo>
                    <a:pt x="92" y="2981"/>
                  </a:lnTo>
                  <a:lnTo>
                    <a:pt x="93" y="2995"/>
                  </a:lnTo>
                  <a:lnTo>
                    <a:pt x="94" y="3007"/>
                  </a:lnTo>
                  <a:lnTo>
                    <a:pt x="95" y="3016"/>
                  </a:lnTo>
                  <a:lnTo>
                    <a:pt x="96" y="3020"/>
                  </a:lnTo>
                  <a:lnTo>
                    <a:pt x="97" y="3023"/>
                  </a:lnTo>
                  <a:lnTo>
                    <a:pt x="100" y="3026"/>
                  </a:lnTo>
                  <a:lnTo>
                    <a:pt x="102" y="3027"/>
                  </a:lnTo>
                  <a:lnTo>
                    <a:pt x="106" y="3028"/>
                  </a:lnTo>
                  <a:lnTo>
                    <a:pt x="108" y="3030"/>
                  </a:lnTo>
                  <a:lnTo>
                    <a:pt x="109" y="3034"/>
                  </a:lnTo>
                  <a:lnTo>
                    <a:pt x="111" y="3038"/>
                  </a:lnTo>
                  <a:lnTo>
                    <a:pt x="112" y="3048"/>
                  </a:lnTo>
                  <a:lnTo>
                    <a:pt x="111" y="3060"/>
                  </a:lnTo>
                  <a:lnTo>
                    <a:pt x="109" y="3066"/>
                  </a:lnTo>
                  <a:lnTo>
                    <a:pt x="107" y="3071"/>
                  </a:lnTo>
                  <a:lnTo>
                    <a:pt x="105" y="3073"/>
                  </a:lnTo>
                  <a:lnTo>
                    <a:pt x="101" y="3074"/>
                  </a:lnTo>
                  <a:lnTo>
                    <a:pt x="99" y="3074"/>
                  </a:lnTo>
                  <a:lnTo>
                    <a:pt x="95" y="3074"/>
                  </a:lnTo>
                  <a:lnTo>
                    <a:pt x="92" y="3073"/>
                  </a:lnTo>
                  <a:lnTo>
                    <a:pt x="88" y="3071"/>
                  </a:lnTo>
                  <a:lnTo>
                    <a:pt x="84" y="3070"/>
                  </a:lnTo>
                  <a:lnTo>
                    <a:pt x="81" y="3068"/>
                  </a:lnTo>
                  <a:lnTo>
                    <a:pt x="76" y="3070"/>
                  </a:lnTo>
                  <a:lnTo>
                    <a:pt x="71" y="3071"/>
                  </a:lnTo>
                  <a:lnTo>
                    <a:pt x="59" y="3076"/>
                  </a:lnTo>
                  <a:lnTo>
                    <a:pt x="45" y="3083"/>
                  </a:lnTo>
                  <a:lnTo>
                    <a:pt x="29" y="3090"/>
                  </a:lnTo>
                  <a:lnTo>
                    <a:pt x="14" y="3095"/>
                  </a:lnTo>
                  <a:lnTo>
                    <a:pt x="8" y="3097"/>
                  </a:lnTo>
                  <a:lnTo>
                    <a:pt x="5" y="3101"/>
                  </a:lnTo>
                  <a:lnTo>
                    <a:pt x="1" y="3105"/>
                  </a:lnTo>
                  <a:lnTo>
                    <a:pt x="0" y="3111"/>
                  </a:lnTo>
                  <a:lnTo>
                    <a:pt x="0" y="3118"/>
                  </a:lnTo>
                  <a:lnTo>
                    <a:pt x="2" y="3128"/>
                  </a:lnTo>
                  <a:lnTo>
                    <a:pt x="5" y="3135"/>
                  </a:lnTo>
                  <a:lnTo>
                    <a:pt x="10" y="3142"/>
                  </a:lnTo>
                  <a:lnTo>
                    <a:pt x="20" y="3148"/>
                  </a:lnTo>
                  <a:lnTo>
                    <a:pt x="32" y="3154"/>
                  </a:lnTo>
                  <a:lnTo>
                    <a:pt x="37" y="3160"/>
                  </a:lnTo>
                  <a:lnTo>
                    <a:pt x="39" y="3167"/>
                  </a:lnTo>
                  <a:lnTo>
                    <a:pt x="42" y="3175"/>
                  </a:lnTo>
                  <a:lnTo>
                    <a:pt x="43" y="3185"/>
                  </a:lnTo>
                  <a:lnTo>
                    <a:pt x="44" y="3194"/>
                  </a:lnTo>
                  <a:lnTo>
                    <a:pt x="46" y="3204"/>
                  </a:lnTo>
                  <a:lnTo>
                    <a:pt x="50" y="3212"/>
                  </a:lnTo>
                  <a:lnTo>
                    <a:pt x="55" y="3219"/>
                  </a:lnTo>
                  <a:lnTo>
                    <a:pt x="68" y="3233"/>
                  </a:lnTo>
                  <a:lnTo>
                    <a:pt x="81" y="3248"/>
                  </a:lnTo>
                  <a:lnTo>
                    <a:pt x="87" y="3254"/>
                  </a:lnTo>
                  <a:lnTo>
                    <a:pt x="94" y="3259"/>
                  </a:lnTo>
                  <a:lnTo>
                    <a:pt x="100" y="3262"/>
                  </a:lnTo>
                  <a:lnTo>
                    <a:pt x="107" y="3263"/>
                  </a:lnTo>
                  <a:lnTo>
                    <a:pt x="114" y="3262"/>
                  </a:lnTo>
                  <a:lnTo>
                    <a:pt x="119" y="3261"/>
                  </a:lnTo>
                  <a:lnTo>
                    <a:pt x="121" y="3260"/>
                  </a:lnTo>
                  <a:lnTo>
                    <a:pt x="125" y="3256"/>
                  </a:lnTo>
                  <a:lnTo>
                    <a:pt x="128" y="3249"/>
                  </a:lnTo>
                  <a:lnTo>
                    <a:pt x="133" y="3240"/>
                  </a:lnTo>
                  <a:lnTo>
                    <a:pt x="137" y="3235"/>
                  </a:lnTo>
                  <a:lnTo>
                    <a:pt x="140" y="3230"/>
                  </a:lnTo>
                  <a:lnTo>
                    <a:pt x="145" y="3228"/>
                  </a:lnTo>
                  <a:lnTo>
                    <a:pt x="151" y="3225"/>
                  </a:lnTo>
                  <a:lnTo>
                    <a:pt x="156" y="3224"/>
                  </a:lnTo>
                  <a:lnTo>
                    <a:pt x="162" y="3224"/>
                  </a:lnTo>
                  <a:lnTo>
                    <a:pt x="169" y="3227"/>
                  </a:lnTo>
                  <a:lnTo>
                    <a:pt x="175" y="3229"/>
                  </a:lnTo>
                  <a:lnTo>
                    <a:pt x="191" y="3238"/>
                  </a:lnTo>
                  <a:lnTo>
                    <a:pt x="210" y="3249"/>
                  </a:lnTo>
                  <a:lnTo>
                    <a:pt x="229" y="3259"/>
                  </a:lnTo>
                  <a:lnTo>
                    <a:pt x="245" y="3267"/>
                  </a:lnTo>
                  <a:lnTo>
                    <a:pt x="258" y="3274"/>
                  </a:lnTo>
                  <a:lnTo>
                    <a:pt x="275" y="3284"/>
                  </a:lnTo>
                  <a:lnTo>
                    <a:pt x="282" y="3290"/>
                  </a:lnTo>
                  <a:lnTo>
                    <a:pt x="289" y="3297"/>
                  </a:lnTo>
                  <a:lnTo>
                    <a:pt x="295" y="3303"/>
                  </a:lnTo>
                  <a:lnTo>
                    <a:pt x="300" y="3310"/>
                  </a:lnTo>
                  <a:lnTo>
                    <a:pt x="309" y="3328"/>
                  </a:lnTo>
                  <a:lnTo>
                    <a:pt x="319" y="3344"/>
                  </a:lnTo>
                  <a:lnTo>
                    <a:pt x="332" y="3357"/>
                  </a:lnTo>
                  <a:lnTo>
                    <a:pt x="342" y="3369"/>
                  </a:lnTo>
                  <a:lnTo>
                    <a:pt x="346" y="3375"/>
                  </a:lnTo>
                  <a:lnTo>
                    <a:pt x="347" y="3382"/>
                  </a:lnTo>
                  <a:lnTo>
                    <a:pt x="348" y="3389"/>
                  </a:lnTo>
                  <a:lnTo>
                    <a:pt x="348" y="3397"/>
                  </a:lnTo>
                  <a:lnTo>
                    <a:pt x="346" y="3402"/>
                  </a:lnTo>
                  <a:lnTo>
                    <a:pt x="342" y="3408"/>
                  </a:lnTo>
                  <a:lnTo>
                    <a:pt x="339" y="3413"/>
                  </a:lnTo>
                  <a:lnTo>
                    <a:pt x="332" y="3417"/>
                  </a:lnTo>
                  <a:lnTo>
                    <a:pt x="326" y="3419"/>
                  </a:lnTo>
                  <a:lnTo>
                    <a:pt x="320" y="3424"/>
                  </a:lnTo>
                  <a:lnTo>
                    <a:pt x="315" y="3429"/>
                  </a:lnTo>
                  <a:lnTo>
                    <a:pt x="310" y="3436"/>
                  </a:lnTo>
                  <a:lnTo>
                    <a:pt x="307" y="3443"/>
                  </a:lnTo>
                  <a:lnTo>
                    <a:pt x="303" y="3452"/>
                  </a:lnTo>
                  <a:lnTo>
                    <a:pt x="300" y="3462"/>
                  </a:lnTo>
                  <a:lnTo>
                    <a:pt x="297" y="3474"/>
                  </a:lnTo>
                  <a:lnTo>
                    <a:pt x="290" y="3496"/>
                  </a:lnTo>
                  <a:lnTo>
                    <a:pt x="285" y="3520"/>
                  </a:lnTo>
                  <a:lnTo>
                    <a:pt x="284" y="3532"/>
                  </a:lnTo>
                  <a:lnTo>
                    <a:pt x="285" y="3543"/>
                  </a:lnTo>
                  <a:lnTo>
                    <a:pt x="286" y="3549"/>
                  </a:lnTo>
                  <a:lnTo>
                    <a:pt x="289" y="3553"/>
                  </a:lnTo>
                  <a:lnTo>
                    <a:pt x="292" y="3558"/>
                  </a:lnTo>
                  <a:lnTo>
                    <a:pt x="296" y="3563"/>
                  </a:lnTo>
                  <a:lnTo>
                    <a:pt x="302" y="3571"/>
                  </a:lnTo>
                  <a:lnTo>
                    <a:pt x="306" y="3577"/>
                  </a:lnTo>
                  <a:lnTo>
                    <a:pt x="307" y="3582"/>
                  </a:lnTo>
                  <a:lnTo>
                    <a:pt x="304" y="3586"/>
                  </a:lnTo>
                  <a:lnTo>
                    <a:pt x="297" y="3596"/>
                  </a:lnTo>
                  <a:lnTo>
                    <a:pt x="288" y="3614"/>
                  </a:lnTo>
                  <a:lnTo>
                    <a:pt x="284" y="3625"/>
                  </a:lnTo>
                  <a:lnTo>
                    <a:pt x="283" y="3634"/>
                  </a:lnTo>
                  <a:lnTo>
                    <a:pt x="284" y="3644"/>
                  </a:lnTo>
                  <a:lnTo>
                    <a:pt x="285" y="3653"/>
                  </a:lnTo>
                  <a:lnTo>
                    <a:pt x="291" y="3669"/>
                  </a:lnTo>
                  <a:lnTo>
                    <a:pt x="296" y="3683"/>
                  </a:lnTo>
                  <a:lnTo>
                    <a:pt x="296" y="3687"/>
                  </a:lnTo>
                  <a:lnTo>
                    <a:pt x="296" y="3689"/>
                  </a:lnTo>
                  <a:lnTo>
                    <a:pt x="295" y="3691"/>
                  </a:lnTo>
                  <a:lnTo>
                    <a:pt x="294" y="3694"/>
                  </a:lnTo>
                  <a:lnTo>
                    <a:pt x="289" y="3698"/>
                  </a:lnTo>
                  <a:lnTo>
                    <a:pt x="283" y="3702"/>
                  </a:lnTo>
                  <a:lnTo>
                    <a:pt x="277" y="3706"/>
                  </a:lnTo>
                  <a:lnTo>
                    <a:pt x="270" y="3709"/>
                  </a:lnTo>
                  <a:lnTo>
                    <a:pt x="262" y="3714"/>
                  </a:lnTo>
                  <a:lnTo>
                    <a:pt x="253" y="3721"/>
                  </a:lnTo>
                  <a:lnTo>
                    <a:pt x="250" y="3725"/>
                  </a:lnTo>
                  <a:lnTo>
                    <a:pt x="247" y="3729"/>
                  </a:lnTo>
                  <a:lnTo>
                    <a:pt x="245" y="3734"/>
                  </a:lnTo>
                  <a:lnTo>
                    <a:pt x="244" y="3739"/>
                  </a:lnTo>
                  <a:lnTo>
                    <a:pt x="243" y="3748"/>
                  </a:lnTo>
                  <a:lnTo>
                    <a:pt x="244" y="3759"/>
                  </a:lnTo>
                  <a:lnTo>
                    <a:pt x="250" y="3778"/>
                  </a:lnTo>
                  <a:lnTo>
                    <a:pt x="256" y="3791"/>
                  </a:lnTo>
                  <a:lnTo>
                    <a:pt x="259" y="3798"/>
                  </a:lnTo>
                  <a:lnTo>
                    <a:pt x="266" y="3809"/>
                  </a:lnTo>
                  <a:lnTo>
                    <a:pt x="273" y="3821"/>
                  </a:lnTo>
                  <a:lnTo>
                    <a:pt x="279" y="3834"/>
                  </a:lnTo>
                  <a:lnTo>
                    <a:pt x="281" y="3839"/>
                  </a:lnTo>
                  <a:lnTo>
                    <a:pt x="282" y="3842"/>
                  </a:lnTo>
                  <a:lnTo>
                    <a:pt x="281" y="3846"/>
                  </a:lnTo>
                  <a:lnTo>
                    <a:pt x="281" y="3849"/>
                  </a:lnTo>
                  <a:lnTo>
                    <a:pt x="278" y="3858"/>
                  </a:lnTo>
                  <a:lnTo>
                    <a:pt x="277" y="3866"/>
                  </a:lnTo>
                  <a:lnTo>
                    <a:pt x="277" y="3871"/>
                  </a:lnTo>
                  <a:lnTo>
                    <a:pt x="276" y="3876"/>
                  </a:lnTo>
                  <a:lnTo>
                    <a:pt x="275" y="3879"/>
                  </a:lnTo>
                  <a:lnTo>
                    <a:pt x="272" y="3881"/>
                  </a:lnTo>
                  <a:lnTo>
                    <a:pt x="270" y="3884"/>
                  </a:lnTo>
                  <a:lnTo>
                    <a:pt x="267" y="3886"/>
                  </a:lnTo>
                  <a:lnTo>
                    <a:pt x="265" y="3887"/>
                  </a:lnTo>
                  <a:lnTo>
                    <a:pt x="262" y="3887"/>
                  </a:lnTo>
                  <a:lnTo>
                    <a:pt x="254" y="3887"/>
                  </a:lnTo>
                  <a:lnTo>
                    <a:pt x="246" y="3887"/>
                  </a:lnTo>
                  <a:lnTo>
                    <a:pt x="239" y="3886"/>
                  </a:lnTo>
                  <a:lnTo>
                    <a:pt x="231" y="3884"/>
                  </a:lnTo>
                  <a:lnTo>
                    <a:pt x="218" y="3881"/>
                  </a:lnTo>
                  <a:lnTo>
                    <a:pt x="207" y="3880"/>
                  </a:lnTo>
                  <a:lnTo>
                    <a:pt x="202" y="3881"/>
                  </a:lnTo>
                  <a:lnTo>
                    <a:pt x="197" y="3883"/>
                  </a:lnTo>
                  <a:lnTo>
                    <a:pt x="191" y="3885"/>
                  </a:lnTo>
                  <a:lnTo>
                    <a:pt x="187" y="3889"/>
                  </a:lnTo>
                  <a:lnTo>
                    <a:pt x="181" y="3891"/>
                  </a:lnTo>
                  <a:lnTo>
                    <a:pt x="175" y="3893"/>
                  </a:lnTo>
                  <a:lnTo>
                    <a:pt x="170" y="3895"/>
                  </a:lnTo>
                  <a:lnTo>
                    <a:pt x="165" y="3893"/>
                  </a:lnTo>
                  <a:lnTo>
                    <a:pt x="162" y="3892"/>
                  </a:lnTo>
                  <a:lnTo>
                    <a:pt x="157" y="3889"/>
                  </a:lnTo>
                  <a:lnTo>
                    <a:pt x="153" y="3884"/>
                  </a:lnTo>
                  <a:lnTo>
                    <a:pt x="149" y="3877"/>
                  </a:lnTo>
                  <a:lnTo>
                    <a:pt x="146" y="3873"/>
                  </a:lnTo>
                  <a:lnTo>
                    <a:pt x="143" y="3868"/>
                  </a:lnTo>
                  <a:lnTo>
                    <a:pt x="139" y="3866"/>
                  </a:lnTo>
                  <a:lnTo>
                    <a:pt x="134" y="3864"/>
                  </a:lnTo>
                  <a:lnTo>
                    <a:pt x="130" y="3861"/>
                  </a:lnTo>
                  <a:lnTo>
                    <a:pt x="125" y="3859"/>
                  </a:lnTo>
                  <a:lnTo>
                    <a:pt x="119" y="3858"/>
                  </a:lnTo>
                  <a:lnTo>
                    <a:pt x="114" y="3858"/>
                  </a:lnTo>
                  <a:lnTo>
                    <a:pt x="102" y="3859"/>
                  </a:lnTo>
                  <a:lnTo>
                    <a:pt x="89" y="3860"/>
                  </a:lnTo>
                  <a:lnTo>
                    <a:pt x="83" y="3857"/>
                  </a:lnTo>
                  <a:lnTo>
                    <a:pt x="76" y="3853"/>
                  </a:lnTo>
                  <a:lnTo>
                    <a:pt x="69" y="3853"/>
                  </a:lnTo>
                  <a:lnTo>
                    <a:pt x="63" y="3853"/>
                  </a:lnTo>
                  <a:lnTo>
                    <a:pt x="57" y="3854"/>
                  </a:lnTo>
                  <a:lnTo>
                    <a:pt x="53" y="3855"/>
                  </a:lnTo>
                  <a:lnTo>
                    <a:pt x="49" y="3860"/>
                  </a:lnTo>
                  <a:lnTo>
                    <a:pt x="46" y="3865"/>
                  </a:lnTo>
                  <a:lnTo>
                    <a:pt x="44" y="3871"/>
                  </a:lnTo>
                  <a:lnTo>
                    <a:pt x="43" y="3878"/>
                  </a:lnTo>
                  <a:lnTo>
                    <a:pt x="42" y="3892"/>
                  </a:lnTo>
                  <a:lnTo>
                    <a:pt x="40" y="3906"/>
                  </a:lnTo>
                  <a:lnTo>
                    <a:pt x="39" y="3916"/>
                  </a:lnTo>
                  <a:lnTo>
                    <a:pt x="39" y="3924"/>
                  </a:lnTo>
                  <a:lnTo>
                    <a:pt x="39" y="3933"/>
                  </a:lnTo>
                  <a:lnTo>
                    <a:pt x="42" y="3939"/>
                  </a:lnTo>
                  <a:lnTo>
                    <a:pt x="44" y="3944"/>
                  </a:lnTo>
                  <a:lnTo>
                    <a:pt x="48" y="3948"/>
                  </a:lnTo>
                  <a:lnTo>
                    <a:pt x="51" y="3949"/>
                  </a:lnTo>
                  <a:lnTo>
                    <a:pt x="56" y="3949"/>
                  </a:lnTo>
                  <a:lnTo>
                    <a:pt x="68" y="3944"/>
                  </a:lnTo>
                  <a:lnTo>
                    <a:pt x="80" y="3941"/>
                  </a:lnTo>
                  <a:lnTo>
                    <a:pt x="84" y="3940"/>
                  </a:lnTo>
                  <a:lnTo>
                    <a:pt x="89" y="3940"/>
                  </a:lnTo>
                  <a:lnTo>
                    <a:pt x="94" y="3940"/>
                  </a:lnTo>
                  <a:lnTo>
                    <a:pt x="97" y="3941"/>
                  </a:lnTo>
                  <a:lnTo>
                    <a:pt x="100" y="3948"/>
                  </a:lnTo>
                  <a:lnTo>
                    <a:pt x="106" y="3959"/>
                  </a:lnTo>
                  <a:lnTo>
                    <a:pt x="119" y="3965"/>
                  </a:lnTo>
                  <a:lnTo>
                    <a:pt x="131" y="3969"/>
                  </a:lnTo>
                  <a:lnTo>
                    <a:pt x="132" y="3978"/>
                  </a:lnTo>
                  <a:lnTo>
                    <a:pt x="132" y="3993"/>
                  </a:lnTo>
                  <a:lnTo>
                    <a:pt x="132" y="4000"/>
                  </a:lnTo>
                  <a:lnTo>
                    <a:pt x="133" y="4007"/>
                  </a:lnTo>
                  <a:lnTo>
                    <a:pt x="134" y="4013"/>
                  </a:lnTo>
                  <a:lnTo>
                    <a:pt x="136" y="4018"/>
                  </a:lnTo>
                  <a:lnTo>
                    <a:pt x="138" y="4019"/>
                  </a:lnTo>
                  <a:lnTo>
                    <a:pt x="141" y="4021"/>
                  </a:lnTo>
                  <a:lnTo>
                    <a:pt x="144" y="4019"/>
                  </a:lnTo>
                  <a:lnTo>
                    <a:pt x="146" y="4018"/>
                  </a:lnTo>
                  <a:lnTo>
                    <a:pt x="152" y="4010"/>
                  </a:lnTo>
                  <a:lnTo>
                    <a:pt x="159" y="4003"/>
                  </a:lnTo>
                  <a:lnTo>
                    <a:pt x="163" y="4002"/>
                  </a:lnTo>
                  <a:lnTo>
                    <a:pt x="168" y="4002"/>
                  </a:lnTo>
                  <a:lnTo>
                    <a:pt x="172" y="4003"/>
                  </a:lnTo>
                  <a:lnTo>
                    <a:pt x="176" y="4004"/>
                  </a:lnTo>
                  <a:lnTo>
                    <a:pt x="185" y="4007"/>
                  </a:lnTo>
                  <a:lnTo>
                    <a:pt x="193" y="4010"/>
                  </a:lnTo>
                  <a:lnTo>
                    <a:pt x="204" y="4012"/>
                  </a:lnTo>
                  <a:lnTo>
                    <a:pt x="215" y="4016"/>
                  </a:lnTo>
                  <a:lnTo>
                    <a:pt x="225" y="4019"/>
                  </a:lnTo>
                  <a:lnTo>
                    <a:pt x="232" y="4025"/>
                  </a:lnTo>
                  <a:lnTo>
                    <a:pt x="240" y="4038"/>
                  </a:lnTo>
                  <a:lnTo>
                    <a:pt x="251" y="4050"/>
                  </a:lnTo>
                  <a:lnTo>
                    <a:pt x="265" y="4057"/>
                  </a:lnTo>
                  <a:lnTo>
                    <a:pt x="277" y="4062"/>
                  </a:lnTo>
                  <a:lnTo>
                    <a:pt x="282" y="4065"/>
                  </a:lnTo>
                  <a:lnTo>
                    <a:pt x="286" y="4067"/>
                  </a:lnTo>
                  <a:lnTo>
                    <a:pt x="289" y="4070"/>
                  </a:lnTo>
                  <a:lnTo>
                    <a:pt x="291" y="4074"/>
                  </a:lnTo>
                  <a:lnTo>
                    <a:pt x="294" y="4085"/>
                  </a:lnTo>
                  <a:lnTo>
                    <a:pt x="295" y="4101"/>
                  </a:lnTo>
                  <a:lnTo>
                    <a:pt x="294" y="4112"/>
                  </a:lnTo>
                  <a:lnTo>
                    <a:pt x="292" y="4123"/>
                  </a:lnTo>
                  <a:lnTo>
                    <a:pt x="291" y="4135"/>
                  </a:lnTo>
                  <a:lnTo>
                    <a:pt x="289" y="4148"/>
                  </a:lnTo>
                  <a:lnTo>
                    <a:pt x="288" y="4154"/>
                  </a:lnTo>
                  <a:lnTo>
                    <a:pt x="286" y="4158"/>
                  </a:lnTo>
                  <a:lnTo>
                    <a:pt x="286" y="4163"/>
                  </a:lnTo>
                  <a:lnTo>
                    <a:pt x="288" y="4168"/>
                  </a:lnTo>
                  <a:lnTo>
                    <a:pt x="290" y="4174"/>
                  </a:lnTo>
                  <a:lnTo>
                    <a:pt x="295" y="4177"/>
                  </a:lnTo>
                  <a:lnTo>
                    <a:pt x="300" y="4179"/>
                  </a:lnTo>
                  <a:lnTo>
                    <a:pt x="303" y="4177"/>
                  </a:lnTo>
                  <a:lnTo>
                    <a:pt x="307" y="4176"/>
                  </a:lnTo>
                  <a:lnTo>
                    <a:pt x="309" y="4173"/>
                  </a:lnTo>
                  <a:lnTo>
                    <a:pt x="310" y="4170"/>
                  </a:lnTo>
                  <a:lnTo>
                    <a:pt x="313" y="4168"/>
                  </a:lnTo>
                  <a:lnTo>
                    <a:pt x="314" y="4166"/>
                  </a:lnTo>
                  <a:lnTo>
                    <a:pt x="317" y="4166"/>
                  </a:lnTo>
                  <a:lnTo>
                    <a:pt x="323" y="4164"/>
                  </a:lnTo>
                  <a:lnTo>
                    <a:pt x="330" y="4167"/>
                  </a:lnTo>
                  <a:lnTo>
                    <a:pt x="339" y="4172"/>
                  </a:lnTo>
                  <a:lnTo>
                    <a:pt x="347" y="4179"/>
                  </a:lnTo>
                  <a:lnTo>
                    <a:pt x="355" y="4188"/>
                  </a:lnTo>
                  <a:lnTo>
                    <a:pt x="364" y="4196"/>
                  </a:lnTo>
                  <a:lnTo>
                    <a:pt x="373" y="4211"/>
                  </a:lnTo>
                  <a:lnTo>
                    <a:pt x="389" y="4232"/>
                  </a:lnTo>
                  <a:lnTo>
                    <a:pt x="404" y="4256"/>
                  </a:lnTo>
                  <a:lnTo>
                    <a:pt x="415" y="4275"/>
                  </a:lnTo>
                  <a:lnTo>
                    <a:pt x="417" y="4281"/>
                  </a:lnTo>
                  <a:lnTo>
                    <a:pt x="417" y="4286"/>
                  </a:lnTo>
                  <a:lnTo>
                    <a:pt x="415" y="4287"/>
                  </a:lnTo>
                  <a:lnTo>
                    <a:pt x="411" y="4290"/>
                  </a:lnTo>
                  <a:lnTo>
                    <a:pt x="410" y="4293"/>
                  </a:lnTo>
                  <a:lnTo>
                    <a:pt x="410" y="4295"/>
                  </a:lnTo>
                  <a:lnTo>
                    <a:pt x="410" y="4297"/>
                  </a:lnTo>
                  <a:lnTo>
                    <a:pt x="410" y="4301"/>
                  </a:lnTo>
                  <a:lnTo>
                    <a:pt x="415" y="4313"/>
                  </a:lnTo>
                  <a:lnTo>
                    <a:pt x="421" y="4330"/>
                  </a:lnTo>
                  <a:lnTo>
                    <a:pt x="426" y="4346"/>
                  </a:lnTo>
                  <a:lnTo>
                    <a:pt x="427" y="4357"/>
                  </a:lnTo>
                  <a:lnTo>
                    <a:pt x="427" y="4360"/>
                  </a:lnTo>
                  <a:lnTo>
                    <a:pt x="424" y="4364"/>
                  </a:lnTo>
                  <a:lnTo>
                    <a:pt x="422" y="4368"/>
                  </a:lnTo>
                  <a:lnTo>
                    <a:pt x="420" y="4370"/>
                  </a:lnTo>
                  <a:lnTo>
                    <a:pt x="412" y="4376"/>
                  </a:lnTo>
                  <a:lnTo>
                    <a:pt x="404" y="4385"/>
                  </a:lnTo>
                  <a:lnTo>
                    <a:pt x="401" y="4391"/>
                  </a:lnTo>
                  <a:lnTo>
                    <a:pt x="398" y="4396"/>
                  </a:lnTo>
                  <a:lnTo>
                    <a:pt x="397" y="4401"/>
                  </a:lnTo>
                  <a:lnTo>
                    <a:pt x="397" y="4406"/>
                  </a:lnTo>
                  <a:lnTo>
                    <a:pt x="399" y="4415"/>
                  </a:lnTo>
                  <a:lnTo>
                    <a:pt x="399" y="4428"/>
                  </a:lnTo>
                  <a:lnTo>
                    <a:pt x="399" y="4433"/>
                  </a:lnTo>
                  <a:lnTo>
                    <a:pt x="397" y="4438"/>
                  </a:lnTo>
                  <a:lnTo>
                    <a:pt x="395" y="4441"/>
                  </a:lnTo>
                  <a:lnTo>
                    <a:pt x="392" y="4445"/>
                  </a:lnTo>
                  <a:lnTo>
                    <a:pt x="384" y="4447"/>
                  </a:lnTo>
                  <a:lnTo>
                    <a:pt x="377" y="4450"/>
                  </a:lnTo>
                  <a:lnTo>
                    <a:pt x="374" y="4458"/>
                  </a:lnTo>
                  <a:lnTo>
                    <a:pt x="373" y="4466"/>
                  </a:lnTo>
                  <a:lnTo>
                    <a:pt x="363" y="4473"/>
                  </a:lnTo>
                  <a:lnTo>
                    <a:pt x="349" y="4482"/>
                  </a:lnTo>
                  <a:lnTo>
                    <a:pt x="346" y="4486"/>
                  </a:lnTo>
                  <a:lnTo>
                    <a:pt x="342" y="4492"/>
                  </a:lnTo>
                  <a:lnTo>
                    <a:pt x="341" y="4497"/>
                  </a:lnTo>
                  <a:lnTo>
                    <a:pt x="339" y="4502"/>
                  </a:lnTo>
                  <a:lnTo>
                    <a:pt x="339" y="4505"/>
                  </a:lnTo>
                  <a:lnTo>
                    <a:pt x="339" y="4510"/>
                  </a:lnTo>
                  <a:lnTo>
                    <a:pt x="340" y="4514"/>
                  </a:lnTo>
                  <a:lnTo>
                    <a:pt x="341" y="4519"/>
                  </a:lnTo>
                  <a:lnTo>
                    <a:pt x="345" y="4525"/>
                  </a:lnTo>
                  <a:lnTo>
                    <a:pt x="348" y="4530"/>
                  </a:lnTo>
                  <a:lnTo>
                    <a:pt x="354" y="4534"/>
                  </a:lnTo>
                  <a:lnTo>
                    <a:pt x="359" y="4536"/>
                  </a:lnTo>
                  <a:lnTo>
                    <a:pt x="369" y="4540"/>
                  </a:lnTo>
                  <a:lnTo>
                    <a:pt x="376" y="4545"/>
                  </a:lnTo>
                  <a:lnTo>
                    <a:pt x="379" y="4547"/>
                  </a:lnTo>
                  <a:lnTo>
                    <a:pt x="382" y="4551"/>
                  </a:lnTo>
                  <a:lnTo>
                    <a:pt x="384" y="4555"/>
                  </a:lnTo>
                  <a:lnTo>
                    <a:pt x="385" y="4560"/>
                  </a:lnTo>
                  <a:lnTo>
                    <a:pt x="388" y="4571"/>
                  </a:lnTo>
                  <a:lnTo>
                    <a:pt x="388" y="4582"/>
                  </a:lnTo>
                  <a:lnTo>
                    <a:pt x="388" y="4588"/>
                  </a:lnTo>
                  <a:lnTo>
                    <a:pt x="385" y="4593"/>
                  </a:lnTo>
                  <a:lnTo>
                    <a:pt x="383" y="4599"/>
                  </a:lnTo>
                  <a:lnTo>
                    <a:pt x="379" y="4607"/>
                  </a:lnTo>
                  <a:lnTo>
                    <a:pt x="376" y="4612"/>
                  </a:lnTo>
                  <a:lnTo>
                    <a:pt x="373" y="4618"/>
                  </a:lnTo>
                  <a:lnTo>
                    <a:pt x="372" y="4623"/>
                  </a:lnTo>
                  <a:lnTo>
                    <a:pt x="372" y="4627"/>
                  </a:lnTo>
                  <a:lnTo>
                    <a:pt x="372" y="4630"/>
                  </a:lnTo>
                  <a:lnTo>
                    <a:pt x="374" y="4634"/>
                  </a:lnTo>
                  <a:lnTo>
                    <a:pt x="377" y="4636"/>
                  </a:lnTo>
                  <a:lnTo>
                    <a:pt x="380" y="4639"/>
                  </a:lnTo>
                  <a:lnTo>
                    <a:pt x="388" y="4643"/>
                  </a:lnTo>
                  <a:lnTo>
                    <a:pt x="397" y="4648"/>
                  </a:lnTo>
                  <a:lnTo>
                    <a:pt x="408" y="4652"/>
                  </a:lnTo>
                  <a:lnTo>
                    <a:pt x="418" y="4656"/>
                  </a:lnTo>
                  <a:lnTo>
                    <a:pt x="423" y="4660"/>
                  </a:lnTo>
                  <a:lnTo>
                    <a:pt x="429" y="4662"/>
                  </a:lnTo>
                  <a:lnTo>
                    <a:pt x="435" y="4665"/>
                  </a:lnTo>
                  <a:lnTo>
                    <a:pt x="441" y="4665"/>
                  </a:lnTo>
                  <a:lnTo>
                    <a:pt x="453" y="4660"/>
                  </a:lnTo>
                  <a:lnTo>
                    <a:pt x="466" y="4653"/>
                  </a:lnTo>
                  <a:lnTo>
                    <a:pt x="481" y="4648"/>
                  </a:lnTo>
                  <a:lnTo>
                    <a:pt x="496" y="4647"/>
                  </a:lnTo>
                  <a:lnTo>
                    <a:pt x="503" y="4646"/>
                  </a:lnTo>
                  <a:lnTo>
                    <a:pt x="508" y="4647"/>
                  </a:lnTo>
                  <a:lnTo>
                    <a:pt x="512" y="4647"/>
                  </a:lnTo>
                  <a:lnTo>
                    <a:pt x="516" y="4649"/>
                  </a:lnTo>
                  <a:lnTo>
                    <a:pt x="519" y="4651"/>
                  </a:lnTo>
                  <a:lnTo>
                    <a:pt x="521" y="4653"/>
                  </a:lnTo>
                  <a:lnTo>
                    <a:pt x="522" y="4656"/>
                  </a:lnTo>
                  <a:lnTo>
                    <a:pt x="522" y="4660"/>
                  </a:lnTo>
                  <a:lnTo>
                    <a:pt x="521" y="4664"/>
                  </a:lnTo>
                  <a:lnTo>
                    <a:pt x="518" y="4668"/>
                  </a:lnTo>
                  <a:lnTo>
                    <a:pt x="514" y="4672"/>
                  </a:lnTo>
                  <a:lnTo>
                    <a:pt x="508" y="4677"/>
                  </a:lnTo>
                  <a:lnTo>
                    <a:pt x="502" y="4681"/>
                  </a:lnTo>
                  <a:lnTo>
                    <a:pt x="499" y="4686"/>
                  </a:lnTo>
                  <a:lnTo>
                    <a:pt x="498" y="4691"/>
                  </a:lnTo>
                  <a:lnTo>
                    <a:pt x="498" y="4694"/>
                  </a:lnTo>
                  <a:lnTo>
                    <a:pt x="500" y="4699"/>
                  </a:lnTo>
                  <a:lnTo>
                    <a:pt x="503" y="4703"/>
                  </a:lnTo>
                  <a:lnTo>
                    <a:pt x="506" y="4706"/>
                  </a:lnTo>
                  <a:lnTo>
                    <a:pt x="511" y="4710"/>
                  </a:lnTo>
                  <a:lnTo>
                    <a:pt x="519" y="4717"/>
                  </a:lnTo>
                  <a:lnTo>
                    <a:pt x="527" y="4727"/>
                  </a:lnTo>
                  <a:lnTo>
                    <a:pt x="533" y="4737"/>
                  </a:lnTo>
                  <a:lnTo>
                    <a:pt x="537" y="4749"/>
                  </a:lnTo>
                  <a:lnTo>
                    <a:pt x="544" y="4762"/>
                  </a:lnTo>
                  <a:lnTo>
                    <a:pt x="556" y="4779"/>
                  </a:lnTo>
                  <a:lnTo>
                    <a:pt x="568" y="4793"/>
                  </a:lnTo>
                  <a:lnTo>
                    <a:pt x="577" y="4805"/>
                  </a:lnTo>
                  <a:lnTo>
                    <a:pt x="580" y="4809"/>
                  </a:lnTo>
                  <a:lnTo>
                    <a:pt x="582" y="4811"/>
                  </a:lnTo>
                  <a:lnTo>
                    <a:pt x="586" y="4813"/>
                  </a:lnTo>
                  <a:lnTo>
                    <a:pt x="590" y="4816"/>
                  </a:lnTo>
                  <a:lnTo>
                    <a:pt x="598" y="4819"/>
                  </a:lnTo>
                  <a:lnTo>
                    <a:pt x="611" y="4822"/>
                  </a:lnTo>
                  <a:lnTo>
                    <a:pt x="617" y="4824"/>
                  </a:lnTo>
                  <a:lnTo>
                    <a:pt x="624" y="4828"/>
                  </a:lnTo>
                  <a:lnTo>
                    <a:pt x="629" y="4831"/>
                  </a:lnTo>
                  <a:lnTo>
                    <a:pt x="634" y="4836"/>
                  </a:lnTo>
                  <a:lnTo>
                    <a:pt x="637" y="4841"/>
                  </a:lnTo>
                  <a:lnTo>
                    <a:pt x="641" y="4847"/>
                  </a:lnTo>
                  <a:lnTo>
                    <a:pt x="643" y="4853"/>
                  </a:lnTo>
                  <a:lnTo>
                    <a:pt x="645" y="4857"/>
                  </a:lnTo>
                  <a:lnTo>
                    <a:pt x="648" y="4863"/>
                  </a:lnTo>
                  <a:lnTo>
                    <a:pt x="650" y="4867"/>
                  </a:lnTo>
                  <a:lnTo>
                    <a:pt x="654" y="4870"/>
                  </a:lnTo>
                  <a:lnTo>
                    <a:pt x="659" y="4873"/>
                  </a:lnTo>
                  <a:lnTo>
                    <a:pt x="668" y="4875"/>
                  </a:lnTo>
                  <a:lnTo>
                    <a:pt x="681" y="4879"/>
                  </a:lnTo>
                  <a:lnTo>
                    <a:pt x="687" y="4880"/>
                  </a:lnTo>
                  <a:lnTo>
                    <a:pt x="693" y="4883"/>
                  </a:lnTo>
                  <a:lnTo>
                    <a:pt x="699" y="4887"/>
                  </a:lnTo>
                  <a:lnTo>
                    <a:pt x="705" y="4891"/>
                  </a:lnTo>
                  <a:lnTo>
                    <a:pt x="714" y="4899"/>
                  </a:lnTo>
                  <a:lnTo>
                    <a:pt x="723" y="4908"/>
                  </a:lnTo>
                  <a:lnTo>
                    <a:pt x="731" y="4916"/>
                  </a:lnTo>
                  <a:lnTo>
                    <a:pt x="742" y="4923"/>
                  </a:lnTo>
                  <a:lnTo>
                    <a:pt x="747" y="4925"/>
                  </a:lnTo>
                  <a:lnTo>
                    <a:pt x="752" y="4927"/>
                  </a:lnTo>
                  <a:lnTo>
                    <a:pt x="757" y="4929"/>
                  </a:lnTo>
                  <a:lnTo>
                    <a:pt x="762" y="4930"/>
                  </a:lnTo>
                  <a:lnTo>
                    <a:pt x="774" y="4931"/>
                  </a:lnTo>
                  <a:lnTo>
                    <a:pt x="786" y="4935"/>
                  </a:lnTo>
                  <a:lnTo>
                    <a:pt x="798" y="4941"/>
                  </a:lnTo>
                  <a:lnTo>
                    <a:pt x="808" y="4946"/>
                  </a:lnTo>
                  <a:lnTo>
                    <a:pt x="813" y="4950"/>
                  </a:lnTo>
                  <a:lnTo>
                    <a:pt x="818" y="4951"/>
                  </a:lnTo>
                  <a:lnTo>
                    <a:pt x="823" y="4952"/>
                  </a:lnTo>
                  <a:lnTo>
                    <a:pt x="827" y="4954"/>
                  </a:lnTo>
                  <a:lnTo>
                    <a:pt x="839" y="4955"/>
                  </a:lnTo>
                  <a:lnTo>
                    <a:pt x="854" y="4956"/>
                  </a:lnTo>
                  <a:lnTo>
                    <a:pt x="863" y="4962"/>
                  </a:lnTo>
                  <a:lnTo>
                    <a:pt x="875" y="4971"/>
                  </a:lnTo>
                  <a:lnTo>
                    <a:pt x="881" y="4975"/>
                  </a:lnTo>
                  <a:lnTo>
                    <a:pt x="887" y="4979"/>
                  </a:lnTo>
                  <a:lnTo>
                    <a:pt x="890" y="4979"/>
                  </a:lnTo>
                  <a:lnTo>
                    <a:pt x="893" y="4979"/>
                  </a:lnTo>
                  <a:lnTo>
                    <a:pt x="895" y="4979"/>
                  </a:lnTo>
                  <a:lnTo>
                    <a:pt x="898" y="4976"/>
                  </a:lnTo>
                  <a:lnTo>
                    <a:pt x="901" y="4973"/>
                  </a:lnTo>
                  <a:lnTo>
                    <a:pt x="906" y="4973"/>
                  </a:lnTo>
                  <a:lnTo>
                    <a:pt x="911" y="4973"/>
                  </a:lnTo>
                  <a:lnTo>
                    <a:pt x="917" y="4974"/>
                  </a:lnTo>
                  <a:lnTo>
                    <a:pt x="927" y="4980"/>
                  </a:lnTo>
                  <a:lnTo>
                    <a:pt x="938" y="4983"/>
                  </a:lnTo>
                  <a:lnTo>
                    <a:pt x="946" y="4986"/>
                  </a:lnTo>
                  <a:lnTo>
                    <a:pt x="953" y="4988"/>
                  </a:lnTo>
                  <a:lnTo>
                    <a:pt x="958" y="4989"/>
                  </a:lnTo>
                  <a:lnTo>
                    <a:pt x="962" y="4992"/>
                  </a:lnTo>
                  <a:lnTo>
                    <a:pt x="963" y="4995"/>
                  </a:lnTo>
                  <a:lnTo>
                    <a:pt x="962" y="4998"/>
                  </a:lnTo>
                  <a:lnTo>
                    <a:pt x="959" y="5001"/>
                  </a:lnTo>
                  <a:lnTo>
                    <a:pt x="955" y="5006"/>
                  </a:lnTo>
                  <a:lnTo>
                    <a:pt x="945" y="5012"/>
                  </a:lnTo>
                  <a:lnTo>
                    <a:pt x="937" y="5017"/>
                  </a:lnTo>
                  <a:lnTo>
                    <a:pt x="927" y="5021"/>
                  </a:lnTo>
                  <a:lnTo>
                    <a:pt x="919" y="5028"/>
                  </a:lnTo>
                  <a:lnTo>
                    <a:pt x="915" y="5033"/>
                  </a:lnTo>
                  <a:lnTo>
                    <a:pt x="913" y="5039"/>
                  </a:lnTo>
                  <a:lnTo>
                    <a:pt x="909" y="5045"/>
                  </a:lnTo>
                  <a:lnTo>
                    <a:pt x="908" y="5051"/>
                  </a:lnTo>
                  <a:lnTo>
                    <a:pt x="905" y="5064"/>
                  </a:lnTo>
                  <a:lnTo>
                    <a:pt x="902" y="5077"/>
                  </a:lnTo>
                  <a:lnTo>
                    <a:pt x="901" y="5090"/>
                  </a:lnTo>
                  <a:lnTo>
                    <a:pt x="901" y="5102"/>
                  </a:lnTo>
                  <a:lnTo>
                    <a:pt x="901" y="5113"/>
                  </a:lnTo>
                  <a:lnTo>
                    <a:pt x="902" y="5121"/>
                  </a:lnTo>
                  <a:lnTo>
                    <a:pt x="903" y="5130"/>
                  </a:lnTo>
                  <a:lnTo>
                    <a:pt x="906" y="5135"/>
                  </a:lnTo>
                  <a:lnTo>
                    <a:pt x="908" y="5140"/>
                  </a:lnTo>
                  <a:lnTo>
                    <a:pt x="913" y="5144"/>
                  </a:lnTo>
                  <a:lnTo>
                    <a:pt x="917" y="5146"/>
                  </a:lnTo>
                  <a:lnTo>
                    <a:pt x="919" y="5150"/>
                  </a:lnTo>
                  <a:lnTo>
                    <a:pt x="920" y="5153"/>
                  </a:lnTo>
                  <a:lnTo>
                    <a:pt x="921" y="5157"/>
                  </a:lnTo>
                  <a:lnTo>
                    <a:pt x="921" y="5162"/>
                  </a:lnTo>
                  <a:lnTo>
                    <a:pt x="919" y="5166"/>
                  </a:lnTo>
                  <a:lnTo>
                    <a:pt x="917" y="5172"/>
                  </a:lnTo>
                  <a:lnTo>
                    <a:pt x="913" y="5179"/>
                  </a:lnTo>
                  <a:lnTo>
                    <a:pt x="911" y="5185"/>
                  </a:lnTo>
                  <a:lnTo>
                    <a:pt x="909" y="5190"/>
                  </a:lnTo>
                  <a:lnTo>
                    <a:pt x="908" y="5195"/>
                  </a:lnTo>
                  <a:lnTo>
                    <a:pt x="909" y="5198"/>
                  </a:lnTo>
                  <a:lnTo>
                    <a:pt x="913" y="5210"/>
                  </a:lnTo>
                  <a:lnTo>
                    <a:pt x="914" y="5228"/>
                  </a:lnTo>
                  <a:lnTo>
                    <a:pt x="914" y="5240"/>
                  </a:lnTo>
                  <a:lnTo>
                    <a:pt x="913" y="5252"/>
                  </a:lnTo>
                  <a:lnTo>
                    <a:pt x="911" y="5263"/>
                  </a:lnTo>
                  <a:lnTo>
                    <a:pt x="909" y="5273"/>
                  </a:lnTo>
                  <a:lnTo>
                    <a:pt x="903" y="5294"/>
                  </a:lnTo>
                  <a:lnTo>
                    <a:pt x="898" y="5311"/>
                  </a:lnTo>
                  <a:lnTo>
                    <a:pt x="896" y="5320"/>
                  </a:lnTo>
                  <a:lnTo>
                    <a:pt x="896" y="5327"/>
                  </a:lnTo>
                  <a:lnTo>
                    <a:pt x="898" y="5333"/>
                  </a:lnTo>
                  <a:lnTo>
                    <a:pt x="900" y="5339"/>
                  </a:lnTo>
                  <a:lnTo>
                    <a:pt x="901" y="5343"/>
                  </a:lnTo>
                  <a:lnTo>
                    <a:pt x="902" y="5349"/>
                  </a:lnTo>
                  <a:lnTo>
                    <a:pt x="902" y="5354"/>
                  </a:lnTo>
                  <a:lnTo>
                    <a:pt x="900" y="5360"/>
                  </a:lnTo>
                  <a:lnTo>
                    <a:pt x="899" y="5365"/>
                  </a:lnTo>
                  <a:lnTo>
                    <a:pt x="898" y="5370"/>
                  </a:lnTo>
                  <a:lnTo>
                    <a:pt x="900" y="5373"/>
                  </a:lnTo>
                  <a:lnTo>
                    <a:pt x="902" y="5377"/>
                  </a:lnTo>
                  <a:lnTo>
                    <a:pt x="908" y="5381"/>
                  </a:lnTo>
                  <a:lnTo>
                    <a:pt x="915" y="5384"/>
                  </a:lnTo>
                  <a:lnTo>
                    <a:pt x="921" y="5386"/>
                  </a:lnTo>
                  <a:lnTo>
                    <a:pt x="927" y="5390"/>
                  </a:lnTo>
                  <a:lnTo>
                    <a:pt x="934" y="5396"/>
                  </a:lnTo>
                  <a:lnTo>
                    <a:pt x="939" y="5402"/>
                  </a:lnTo>
                  <a:lnTo>
                    <a:pt x="945" y="5408"/>
                  </a:lnTo>
                  <a:lnTo>
                    <a:pt x="950" y="5411"/>
                  </a:lnTo>
                  <a:lnTo>
                    <a:pt x="956" y="5415"/>
                  </a:lnTo>
                  <a:lnTo>
                    <a:pt x="963" y="5415"/>
                  </a:lnTo>
                  <a:lnTo>
                    <a:pt x="969" y="5415"/>
                  </a:lnTo>
                  <a:lnTo>
                    <a:pt x="974" y="5417"/>
                  </a:lnTo>
                  <a:lnTo>
                    <a:pt x="977" y="5421"/>
                  </a:lnTo>
                  <a:lnTo>
                    <a:pt x="981" y="5427"/>
                  </a:lnTo>
                  <a:lnTo>
                    <a:pt x="982" y="5434"/>
                  </a:lnTo>
                  <a:lnTo>
                    <a:pt x="982" y="5441"/>
                  </a:lnTo>
                  <a:lnTo>
                    <a:pt x="983" y="5443"/>
                  </a:lnTo>
                  <a:lnTo>
                    <a:pt x="985" y="5446"/>
                  </a:lnTo>
                  <a:lnTo>
                    <a:pt x="988" y="5448"/>
                  </a:lnTo>
                  <a:lnTo>
                    <a:pt x="993" y="5448"/>
                  </a:lnTo>
                  <a:lnTo>
                    <a:pt x="1000" y="5449"/>
                  </a:lnTo>
                  <a:lnTo>
                    <a:pt x="1006" y="5450"/>
                  </a:lnTo>
                  <a:lnTo>
                    <a:pt x="1013" y="5454"/>
                  </a:lnTo>
                  <a:lnTo>
                    <a:pt x="1019" y="5458"/>
                  </a:lnTo>
                  <a:lnTo>
                    <a:pt x="1024" y="5461"/>
                  </a:lnTo>
                  <a:lnTo>
                    <a:pt x="1027" y="5466"/>
                  </a:lnTo>
                  <a:lnTo>
                    <a:pt x="1031" y="5471"/>
                  </a:lnTo>
                  <a:lnTo>
                    <a:pt x="1033" y="5475"/>
                  </a:lnTo>
                  <a:lnTo>
                    <a:pt x="1034" y="5480"/>
                  </a:lnTo>
                  <a:lnTo>
                    <a:pt x="1037" y="5484"/>
                  </a:lnTo>
                  <a:lnTo>
                    <a:pt x="1039" y="5487"/>
                  </a:lnTo>
                  <a:lnTo>
                    <a:pt x="1041" y="5491"/>
                  </a:lnTo>
                  <a:lnTo>
                    <a:pt x="1047" y="5496"/>
                  </a:lnTo>
                  <a:lnTo>
                    <a:pt x="1054" y="5499"/>
                  </a:lnTo>
                  <a:lnTo>
                    <a:pt x="1057" y="5502"/>
                  </a:lnTo>
                  <a:lnTo>
                    <a:pt x="1060" y="5507"/>
                  </a:lnTo>
                  <a:lnTo>
                    <a:pt x="1063" y="5513"/>
                  </a:lnTo>
                  <a:lnTo>
                    <a:pt x="1065" y="5521"/>
                  </a:lnTo>
                  <a:lnTo>
                    <a:pt x="1067" y="5528"/>
                  </a:lnTo>
                  <a:lnTo>
                    <a:pt x="1071" y="5534"/>
                  </a:lnTo>
                  <a:lnTo>
                    <a:pt x="1075" y="5538"/>
                  </a:lnTo>
                  <a:lnTo>
                    <a:pt x="1078" y="5542"/>
                  </a:lnTo>
                  <a:lnTo>
                    <a:pt x="1088" y="5544"/>
                  </a:lnTo>
                  <a:lnTo>
                    <a:pt x="1098" y="5546"/>
                  </a:lnTo>
                  <a:lnTo>
                    <a:pt x="1103" y="5546"/>
                  </a:lnTo>
                  <a:lnTo>
                    <a:pt x="1107" y="5547"/>
                  </a:lnTo>
                  <a:lnTo>
                    <a:pt x="1111" y="5549"/>
                  </a:lnTo>
                  <a:lnTo>
                    <a:pt x="1114" y="5553"/>
                  </a:lnTo>
                  <a:lnTo>
                    <a:pt x="1117" y="5560"/>
                  </a:lnTo>
                  <a:lnTo>
                    <a:pt x="1121" y="5563"/>
                  </a:lnTo>
                  <a:lnTo>
                    <a:pt x="1125" y="5562"/>
                  </a:lnTo>
                  <a:lnTo>
                    <a:pt x="1129" y="5559"/>
                  </a:lnTo>
                  <a:lnTo>
                    <a:pt x="1134" y="5555"/>
                  </a:lnTo>
                  <a:lnTo>
                    <a:pt x="1139" y="5551"/>
                  </a:lnTo>
                  <a:lnTo>
                    <a:pt x="1145" y="5548"/>
                  </a:lnTo>
                  <a:lnTo>
                    <a:pt x="1151" y="5547"/>
                  </a:lnTo>
                  <a:lnTo>
                    <a:pt x="1155" y="5546"/>
                  </a:lnTo>
                  <a:lnTo>
                    <a:pt x="1161" y="5546"/>
                  </a:lnTo>
                  <a:lnTo>
                    <a:pt x="1166" y="5548"/>
                  </a:lnTo>
                  <a:lnTo>
                    <a:pt x="1171" y="5550"/>
                  </a:lnTo>
                  <a:lnTo>
                    <a:pt x="1180" y="5556"/>
                  </a:lnTo>
                  <a:lnTo>
                    <a:pt x="1191" y="5561"/>
                  </a:lnTo>
                  <a:lnTo>
                    <a:pt x="1204" y="5566"/>
                  </a:lnTo>
                  <a:lnTo>
                    <a:pt x="1217" y="5569"/>
                  </a:lnTo>
                  <a:lnTo>
                    <a:pt x="1245" y="5574"/>
                  </a:lnTo>
                  <a:lnTo>
                    <a:pt x="1268" y="5578"/>
                  </a:lnTo>
                  <a:lnTo>
                    <a:pt x="1285" y="5579"/>
                  </a:lnTo>
                  <a:lnTo>
                    <a:pt x="1295" y="5579"/>
                  </a:lnTo>
                  <a:lnTo>
                    <a:pt x="1298" y="5579"/>
                  </a:lnTo>
                  <a:lnTo>
                    <a:pt x="1302" y="5580"/>
                  </a:lnTo>
                  <a:lnTo>
                    <a:pt x="1305" y="5581"/>
                  </a:lnTo>
                  <a:lnTo>
                    <a:pt x="1310" y="5584"/>
                  </a:lnTo>
                  <a:lnTo>
                    <a:pt x="1318" y="5591"/>
                  </a:lnTo>
                  <a:lnTo>
                    <a:pt x="1327" y="5594"/>
                  </a:lnTo>
                  <a:lnTo>
                    <a:pt x="1330" y="5597"/>
                  </a:lnTo>
                  <a:lnTo>
                    <a:pt x="1335" y="5598"/>
                  </a:lnTo>
                  <a:lnTo>
                    <a:pt x="1341" y="5598"/>
                  </a:lnTo>
                  <a:lnTo>
                    <a:pt x="1347" y="5598"/>
                  </a:lnTo>
                  <a:lnTo>
                    <a:pt x="1359" y="5598"/>
                  </a:lnTo>
                  <a:lnTo>
                    <a:pt x="1368" y="5598"/>
                  </a:lnTo>
                  <a:lnTo>
                    <a:pt x="1377" y="5599"/>
                  </a:lnTo>
                  <a:lnTo>
                    <a:pt x="1387" y="5599"/>
                  </a:lnTo>
                  <a:lnTo>
                    <a:pt x="1393" y="5600"/>
                  </a:lnTo>
                  <a:lnTo>
                    <a:pt x="1399" y="5600"/>
                  </a:lnTo>
                  <a:lnTo>
                    <a:pt x="1404" y="5599"/>
                  </a:lnTo>
                  <a:lnTo>
                    <a:pt x="1409" y="5598"/>
                  </a:lnTo>
                  <a:lnTo>
                    <a:pt x="1413" y="5595"/>
                  </a:lnTo>
                  <a:lnTo>
                    <a:pt x="1417" y="5591"/>
                  </a:lnTo>
                  <a:lnTo>
                    <a:pt x="1421" y="5585"/>
                  </a:lnTo>
                  <a:lnTo>
                    <a:pt x="1424" y="5576"/>
                  </a:lnTo>
                  <a:lnTo>
                    <a:pt x="1430" y="5560"/>
                  </a:lnTo>
                  <a:lnTo>
                    <a:pt x="1436" y="5547"/>
                  </a:lnTo>
                  <a:lnTo>
                    <a:pt x="1438" y="5542"/>
                  </a:lnTo>
                  <a:lnTo>
                    <a:pt x="1443" y="5537"/>
                  </a:lnTo>
                  <a:lnTo>
                    <a:pt x="1447" y="5534"/>
                  </a:lnTo>
                  <a:lnTo>
                    <a:pt x="1453" y="5529"/>
                  </a:lnTo>
                  <a:lnTo>
                    <a:pt x="1456" y="5525"/>
                  </a:lnTo>
                  <a:lnTo>
                    <a:pt x="1460" y="5521"/>
                  </a:lnTo>
                  <a:lnTo>
                    <a:pt x="1462" y="5516"/>
                  </a:lnTo>
                  <a:lnTo>
                    <a:pt x="1465" y="5511"/>
                  </a:lnTo>
                  <a:lnTo>
                    <a:pt x="1467" y="5500"/>
                  </a:lnTo>
                  <a:lnTo>
                    <a:pt x="1469" y="5488"/>
                  </a:lnTo>
                  <a:lnTo>
                    <a:pt x="1470" y="5478"/>
                  </a:lnTo>
                  <a:lnTo>
                    <a:pt x="1473" y="5468"/>
                  </a:lnTo>
                  <a:lnTo>
                    <a:pt x="1475" y="5463"/>
                  </a:lnTo>
                  <a:lnTo>
                    <a:pt x="1478" y="5461"/>
                  </a:lnTo>
                  <a:lnTo>
                    <a:pt x="1480" y="5458"/>
                  </a:lnTo>
                  <a:lnTo>
                    <a:pt x="1484" y="5456"/>
                  </a:lnTo>
                  <a:lnTo>
                    <a:pt x="1491" y="5454"/>
                  </a:lnTo>
                  <a:lnTo>
                    <a:pt x="1498" y="5455"/>
                  </a:lnTo>
                  <a:lnTo>
                    <a:pt x="1504" y="5456"/>
                  </a:lnTo>
                  <a:lnTo>
                    <a:pt x="1510" y="5459"/>
                  </a:lnTo>
                  <a:lnTo>
                    <a:pt x="1514" y="5460"/>
                  </a:lnTo>
                  <a:lnTo>
                    <a:pt x="1518" y="5459"/>
                  </a:lnTo>
                  <a:lnTo>
                    <a:pt x="1520" y="5458"/>
                  </a:lnTo>
                  <a:lnTo>
                    <a:pt x="1522" y="5456"/>
                  </a:lnTo>
                  <a:lnTo>
                    <a:pt x="1522" y="5454"/>
                  </a:lnTo>
                  <a:lnTo>
                    <a:pt x="1523" y="5450"/>
                  </a:lnTo>
                  <a:lnTo>
                    <a:pt x="1524" y="5435"/>
                  </a:lnTo>
                  <a:lnTo>
                    <a:pt x="1528" y="5421"/>
                  </a:lnTo>
                  <a:lnTo>
                    <a:pt x="1531" y="5414"/>
                  </a:lnTo>
                  <a:lnTo>
                    <a:pt x="1535" y="5408"/>
                  </a:lnTo>
                  <a:lnTo>
                    <a:pt x="1541" y="5402"/>
                  </a:lnTo>
                  <a:lnTo>
                    <a:pt x="1547" y="5397"/>
                  </a:lnTo>
                  <a:lnTo>
                    <a:pt x="1563" y="5387"/>
                  </a:lnTo>
                  <a:lnTo>
                    <a:pt x="1582" y="5377"/>
                  </a:lnTo>
                  <a:lnTo>
                    <a:pt x="1602" y="5366"/>
                  </a:lnTo>
                  <a:lnTo>
                    <a:pt x="1621" y="5354"/>
                  </a:lnTo>
                  <a:lnTo>
                    <a:pt x="1639" y="5345"/>
                  </a:lnTo>
                  <a:lnTo>
                    <a:pt x="1651" y="5338"/>
                  </a:lnTo>
                  <a:lnTo>
                    <a:pt x="1655" y="5333"/>
                  </a:lnTo>
                  <a:lnTo>
                    <a:pt x="1657" y="5329"/>
                  </a:lnTo>
                  <a:lnTo>
                    <a:pt x="1657" y="5324"/>
                  </a:lnTo>
                  <a:lnTo>
                    <a:pt x="1656" y="5318"/>
                  </a:lnTo>
                  <a:lnTo>
                    <a:pt x="1654" y="5311"/>
                  </a:lnTo>
                  <a:lnTo>
                    <a:pt x="1652" y="5305"/>
                  </a:lnTo>
                  <a:lnTo>
                    <a:pt x="1652" y="5301"/>
                  </a:lnTo>
                  <a:lnTo>
                    <a:pt x="1654" y="5296"/>
                  </a:lnTo>
                  <a:lnTo>
                    <a:pt x="1655" y="5291"/>
                  </a:lnTo>
                  <a:lnTo>
                    <a:pt x="1658" y="5286"/>
                  </a:lnTo>
                  <a:lnTo>
                    <a:pt x="1663" y="5283"/>
                  </a:lnTo>
                  <a:lnTo>
                    <a:pt x="1669" y="5279"/>
                  </a:lnTo>
                  <a:lnTo>
                    <a:pt x="1681" y="5275"/>
                  </a:lnTo>
                  <a:lnTo>
                    <a:pt x="1692" y="5272"/>
                  </a:lnTo>
                  <a:lnTo>
                    <a:pt x="1702" y="5267"/>
                  </a:lnTo>
                  <a:lnTo>
                    <a:pt x="1717" y="5260"/>
                  </a:lnTo>
                  <a:lnTo>
                    <a:pt x="1725" y="5255"/>
                  </a:lnTo>
                  <a:lnTo>
                    <a:pt x="1733" y="5252"/>
                  </a:lnTo>
                  <a:lnTo>
                    <a:pt x="1739" y="5251"/>
                  </a:lnTo>
                  <a:lnTo>
                    <a:pt x="1745" y="5251"/>
                  </a:lnTo>
                  <a:lnTo>
                    <a:pt x="1750" y="5253"/>
                  </a:lnTo>
                  <a:lnTo>
                    <a:pt x="1753" y="5255"/>
                  </a:lnTo>
                  <a:lnTo>
                    <a:pt x="1756" y="5260"/>
                  </a:lnTo>
                  <a:lnTo>
                    <a:pt x="1756" y="5266"/>
                  </a:lnTo>
                  <a:lnTo>
                    <a:pt x="1756" y="5277"/>
                  </a:lnTo>
                  <a:lnTo>
                    <a:pt x="1756" y="5285"/>
                  </a:lnTo>
                  <a:lnTo>
                    <a:pt x="1756" y="5289"/>
                  </a:lnTo>
                  <a:lnTo>
                    <a:pt x="1758" y="5291"/>
                  </a:lnTo>
                  <a:lnTo>
                    <a:pt x="1761" y="5292"/>
                  </a:lnTo>
                  <a:lnTo>
                    <a:pt x="1765" y="5294"/>
                  </a:lnTo>
                  <a:lnTo>
                    <a:pt x="1774" y="5297"/>
                  </a:lnTo>
                  <a:lnTo>
                    <a:pt x="1783" y="5302"/>
                  </a:lnTo>
                  <a:lnTo>
                    <a:pt x="1791" y="5309"/>
                  </a:lnTo>
                  <a:lnTo>
                    <a:pt x="1800" y="5320"/>
                  </a:lnTo>
                  <a:lnTo>
                    <a:pt x="1807" y="5333"/>
                  </a:lnTo>
                  <a:lnTo>
                    <a:pt x="1815" y="5345"/>
                  </a:lnTo>
                  <a:lnTo>
                    <a:pt x="1819" y="5351"/>
                  </a:lnTo>
                  <a:lnTo>
                    <a:pt x="1824" y="5354"/>
                  </a:lnTo>
                  <a:lnTo>
                    <a:pt x="1827" y="5358"/>
                  </a:lnTo>
                  <a:lnTo>
                    <a:pt x="1833" y="5359"/>
                  </a:lnTo>
                  <a:lnTo>
                    <a:pt x="1843" y="5357"/>
                  </a:lnTo>
                  <a:lnTo>
                    <a:pt x="1852" y="5353"/>
                  </a:lnTo>
                  <a:lnTo>
                    <a:pt x="1857" y="5353"/>
                  </a:lnTo>
                  <a:lnTo>
                    <a:pt x="1862" y="5353"/>
                  </a:lnTo>
                  <a:lnTo>
                    <a:pt x="1868" y="5354"/>
                  </a:lnTo>
                  <a:lnTo>
                    <a:pt x="1875" y="5359"/>
                  </a:lnTo>
                  <a:lnTo>
                    <a:pt x="1888" y="5368"/>
                  </a:lnTo>
                  <a:lnTo>
                    <a:pt x="1901" y="5376"/>
                  </a:lnTo>
                  <a:lnTo>
                    <a:pt x="1906" y="5377"/>
                  </a:lnTo>
                  <a:lnTo>
                    <a:pt x="1910" y="5377"/>
                  </a:lnTo>
                  <a:lnTo>
                    <a:pt x="1914" y="5374"/>
                  </a:lnTo>
                  <a:lnTo>
                    <a:pt x="1917" y="5371"/>
                  </a:lnTo>
                  <a:lnTo>
                    <a:pt x="1919" y="5365"/>
                  </a:lnTo>
                  <a:lnTo>
                    <a:pt x="1920" y="5359"/>
                  </a:lnTo>
                  <a:lnTo>
                    <a:pt x="1920" y="5354"/>
                  </a:lnTo>
                  <a:lnTo>
                    <a:pt x="1920" y="5349"/>
                  </a:lnTo>
                  <a:lnTo>
                    <a:pt x="1920" y="5345"/>
                  </a:lnTo>
                  <a:lnTo>
                    <a:pt x="1921" y="5341"/>
                  </a:lnTo>
                  <a:lnTo>
                    <a:pt x="1922" y="5340"/>
                  </a:lnTo>
                  <a:lnTo>
                    <a:pt x="1925" y="5339"/>
                  </a:lnTo>
                  <a:lnTo>
                    <a:pt x="1928" y="5339"/>
                  </a:lnTo>
                  <a:lnTo>
                    <a:pt x="1933" y="5341"/>
                  </a:lnTo>
                  <a:lnTo>
                    <a:pt x="1936" y="5346"/>
                  </a:lnTo>
                  <a:lnTo>
                    <a:pt x="1941" y="5351"/>
                  </a:lnTo>
                  <a:lnTo>
                    <a:pt x="1951" y="5362"/>
                  </a:lnTo>
                  <a:lnTo>
                    <a:pt x="1960" y="5373"/>
                  </a:lnTo>
                  <a:lnTo>
                    <a:pt x="1966" y="5378"/>
                  </a:lnTo>
                  <a:lnTo>
                    <a:pt x="1972" y="5380"/>
                  </a:lnTo>
                  <a:lnTo>
                    <a:pt x="1978" y="5383"/>
                  </a:lnTo>
                  <a:lnTo>
                    <a:pt x="1985" y="5385"/>
                  </a:lnTo>
                  <a:lnTo>
                    <a:pt x="1998" y="5386"/>
                  </a:lnTo>
                  <a:lnTo>
                    <a:pt x="2011" y="5387"/>
                  </a:lnTo>
                  <a:lnTo>
                    <a:pt x="2024" y="5387"/>
                  </a:lnTo>
                  <a:lnTo>
                    <a:pt x="2039" y="5390"/>
                  </a:lnTo>
                  <a:lnTo>
                    <a:pt x="2045" y="5392"/>
                  </a:lnTo>
                  <a:lnTo>
                    <a:pt x="2051" y="5396"/>
                  </a:lnTo>
                  <a:lnTo>
                    <a:pt x="2054" y="5399"/>
                  </a:lnTo>
                  <a:lnTo>
                    <a:pt x="2057" y="5405"/>
                  </a:lnTo>
                  <a:lnTo>
                    <a:pt x="2060" y="5418"/>
                  </a:lnTo>
                  <a:lnTo>
                    <a:pt x="2064" y="5431"/>
                  </a:lnTo>
                  <a:lnTo>
                    <a:pt x="2066" y="5437"/>
                  </a:lnTo>
                  <a:lnTo>
                    <a:pt x="2068" y="5442"/>
                  </a:lnTo>
                  <a:lnTo>
                    <a:pt x="2072" y="5447"/>
                  </a:lnTo>
                  <a:lnTo>
                    <a:pt x="2076" y="5450"/>
                  </a:lnTo>
                  <a:lnTo>
                    <a:pt x="2082" y="5454"/>
                  </a:lnTo>
                  <a:lnTo>
                    <a:pt x="2089" y="5458"/>
                  </a:lnTo>
                  <a:lnTo>
                    <a:pt x="2096" y="5460"/>
                  </a:lnTo>
                  <a:lnTo>
                    <a:pt x="2105" y="5462"/>
                  </a:lnTo>
                  <a:lnTo>
                    <a:pt x="2124" y="5466"/>
                  </a:lnTo>
                  <a:lnTo>
                    <a:pt x="2142" y="5469"/>
                  </a:lnTo>
                  <a:lnTo>
                    <a:pt x="2159" y="5472"/>
                  </a:lnTo>
                  <a:lnTo>
                    <a:pt x="2173" y="5473"/>
                  </a:lnTo>
                  <a:lnTo>
                    <a:pt x="2179" y="5472"/>
                  </a:lnTo>
                  <a:lnTo>
                    <a:pt x="2185" y="5471"/>
                  </a:lnTo>
                  <a:lnTo>
                    <a:pt x="2191" y="5468"/>
                  </a:lnTo>
                  <a:lnTo>
                    <a:pt x="2197" y="5466"/>
                  </a:lnTo>
                  <a:lnTo>
                    <a:pt x="2206" y="5459"/>
                  </a:lnTo>
                  <a:lnTo>
                    <a:pt x="2215" y="5456"/>
                  </a:lnTo>
                  <a:lnTo>
                    <a:pt x="2222" y="5455"/>
                  </a:lnTo>
                  <a:lnTo>
                    <a:pt x="2230" y="5455"/>
                  </a:lnTo>
                  <a:lnTo>
                    <a:pt x="2238" y="5456"/>
                  </a:lnTo>
                  <a:lnTo>
                    <a:pt x="2246" y="5455"/>
                  </a:lnTo>
                  <a:lnTo>
                    <a:pt x="2248" y="5454"/>
                  </a:lnTo>
                  <a:lnTo>
                    <a:pt x="2250" y="5450"/>
                  </a:lnTo>
                  <a:lnTo>
                    <a:pt x="2253" y="5447"/>
                  </a:lnTo>
                  <a:lnTo>
                    <a:pt x="2256" y="5440"/>
                  </a:lnTo>
                  <a:lnTo>
                    <a:pt x="2261" y="5427"/>
                  </a:lnTo>
                  <a:lnTo>
                    <a:pt x="2268" y="5415"/>
                  </a:lnTo>
                  <a:lnTo>
                    <a:pt x="2273" y="5411"/>
                  </a:lnTo>
                  <a:lnTo>
                    <a:pt x="2279" y="5406"/>
                  </a:lnTo>
                  <a:lnTo>
                    <a:pt x="2285" y="5404"/>
                  </a:lnTo>
                  <a:lnTo>
                    <a:pt x="2293" y="5403"/>
                  </a:lnTo>
                  <a:lnTo>
                    <a:pt x="2314" y="5402"/>
                  </a:lnTo>
                  <a:lnTo>
                    <a:pt x="2339" y="5401"/>
                  </a:lnTo>
                  <a:lnTo>
                    <a:pt x="2350" y="5399"/>
                  </a:lnTo>
                  <a:lnTo>
                    <a:pt x="2361" y="5397"/>
                  </a:lnTo>
                  <a:lnTo>
                    <a:pt x="2364" y="5396"/>
                  </a:lnTo>
                  <a:lnTo>
                    <a:pt x="2369" y="5395"/>
                  </a:lnTo>
                  <a:lnTo>
                    <a:pt x="2372" y="5392"/>
                  </a:lnTo>
                  <a:lnTo>
                    <a:pt x="2374" y="5389"/>
                  </a:lnTo>
                  <a:lnTo>
                    <a:pt x="2379" y="5379"/>
                  </a:lnTo>
                  <a:lnTo>
                    <a:pt x="2385" y="5371"/>
                  </a:lnTo>
                  <a:lnTo>
                    <a:pt x="2388" y="5367"/>
                  </a:lnTo>
                  <a:lnTo>
                    <a:pt x="2393" y="5365"/>
                  </a:lnTo>
                  <a:lnTo>
                    <a:pt x="2399" y="5361"/>
                  </a:lnTo>
                  <a:lnTo>
                    <a:pt x="2407" y="5359"/>
                  </a:lnTo>
                  <a:lnTo>
                    <a:pt x="2417" y="5357"/>
                  </a:lnTo>
                  <a:lnTo>
                    <a:pt x="2425" y="5355"/>
                  </a:lnTo>
                  <a:lnTo>
                    <a:pt x="2435" y="5354"/>
                  </a:lnTo>
                  <a:lnTo>
                    <a:pt x="2443" y="5354"/>
                  </a:lnTo>
                  <a:lnTo>
                    <a:pt x="2451" y="5355"/>
                  </a:lnTo>
                  <a:lnTo>
                    <a:pt x="2460" y="5358"/>
                  </a:lnTo>
                  <a:lnTo>
                    <a:pt x="2468" y="5361"/>
                  </a:lnTo>
                  <a:lnTo>
                    <a:pt x="2475" y="5365"/>
                  </a:lnTo>
                  <a:lnTo>
                    <a:pt x="2487" y="5376"/>
                  </a:lnTo>
                  <a:lnTo>
                    <a:pt x="2496" y="5384"/>
                  </a:lnTo>
                  <a:lnTo>
                    <a:pt x="2500" y="5389"/>
                  </a:lnTo>
                  <a:lnTo>
                    <a:pt x="2504" y="5391"/>
                  </a:lnTo>
                  <a:lnTo>
                    <a:pt x="2508" y="5395"/>
                  </a:lnTo>
                  <a:lnTo>
                    <a:pt x="2513" y="5397"/>
                  </a:lnTo>
                  <a:lnTo>
                    <a:pt x="2518" y="5397"/>
                  </a:lnTo>
                  <a:lnTo>
                    <a:pt x="2523" y="5396"/>
                  </a:lnTo>
                  <a:lnTo>
                    <a:pt x="2527" y="5392"/>
                  </a:lnTo>
                  <a:lnTo>
                    <a:pt x="2532" y="5387"/>
                  </a:lnTo>
                  <a:lnTo>
                    <a:pt x="2538" y="5384"/>
                  </a:lnTo>
                  <a:lnTo>
                    <a:pt x="2543" y="5380"/>
                  </a:lnTo>
                  <a:lnTo>
                    <a:pt x="2546" y="5379"/>
                  </a:lnTo>
                  <a:lnTo>
                    <a:pt x="2549" y="5378"/>
                  </a:lnTo>
                  <a:lnTo>
                    <a:pt x="2552" y="5378"/>
                  </a:lnTo>
                  <a:lnTo>
                    <a:pt x="2556" y="5379"/>
                  </a:lnTo>
                  <a:lnTo>
                    <a:pt x="2562" y="5381"/>
                  </a:lnTo>
                  <a:lnTo>
                    <a:pt x="2569" y="5385"/>
                  </a:lnTo>
                  <a:lnTo>
                    <a:pt x="2575" y="5390"/>
                  </a:lnTo>
                  <a:lnTo>
                    <a:pt x="2580" y="5395"/>
                  </a:lnTo>
                  <a:lnTo>
                    <a:pt x="2584" y="5401"/>
                  </a:lnTo>
                  <a:lnTo>
                    <a:pt x="2589" y="5406"/>
                  </a:lnTo>
                  <a:lnTo>
                    <a:pt x="2591" y="5412"/>
                  </a:lnTo>
                  <a:lnTo>
                    <a:pt x="2591" y="5418"/>
                  </a:lnTo>
                  <a:lnTo>
                    <a:pt x="2591" y="5424"/>
                  </a:lnTo>
                  <a:lnTo>
                    <a:pt x="2589" y="5429"/>
                  </a:lnTo>
                  <a:lnTo>
                    <a:pt x="2587" y="5434"/>
                  </a:lnTo>
                  <a:lnTo>
                    <a:pt x="2582" y="5440"/>
                  </a:lnTo>
                  <a:lnTo>
                    <a:pt x="2575" y="5449"/>
                  </a:lnTo>
                  <a:lnTo>
                    <a:pt x="2570" y="5458"/>
                  </a:lnTo>
                  <a:lnTo>
                    <a:pt x="2570" y="5462"/>
                  </a:lnTo>
                  <a:lnTo>
                    <a:pt x="2571" y="5467"/>
                  </a:lnTo>
                  <a:lnTo>
                    <a:pt x="2572" y="5472"/>
                  </a:lnTo>
                  <a:lnTo>
                    <a:pt x="2575" y="5478"/>
                  </a:lnTo>
                  <a:lnTo>
                    <a:pt x="2582" y="5490"/>
                  </a:lnTo>
                  <a:lnTo>
                    <a:pt x="2590" y="5505"/>
                  </a:lnTo>
                  <a:lnTo>
                    <a:pt x="2600" y="5522"/>
                  </a:lnTo>
                  <a:lnTo>
                    <a:pt x="2608" y="5534"/>
                  </a:lnTo>
                  <a:lnTo>
                    <a:pt x="2613" y="5537"/>
                  </a:lnTo>
                  <a:lnTo>
                    <a:pt x="2618" y="5538"/>
                  </a:lnTo>
                  <a:lnTo>
                    <a:pt x="2620" y="5538"/>
                  </a:lnTo>
                  <a:lnTo>
                    <a:pt x="2622" y="5537"/>
                  </a:lnTo>
                  <a:lnTo>
                    <a:pt x="2625" y="5536"/>
                  </a:lnTo>
                  <a:lnTo>
                    <a:pt x="2628" y="5534"/>
                  </a:lnTo>
                  <a:lnTo>
                    <a:pt x="2631" y="5530"/>
                  </a:lnTo>
                  <a:lnTo>
                    <a:pt x="2634" y="5529"/>
                  </a:lnTo>
                  <a:lnTo>
                    <a:pt x="2637" y="5528"/>
                  </a:lnTo>
                  <a:lnTo>
                    <a:pt x="2640" y="5528"/>
                  </a:lnTo>
                  <a:lnTo>
                    <a:pt x="2649" y="5530"/>
                  </a:lnTo>
                  <a:lnTo>
                    <a:pt x="2656" y="5534"/>
                  </a:lnTo>
                  <a:lnTo>
                    <a:pt x="2663" y="5538"/>
                  </a:lnTo>
                  <a:lnTo>
                    <a:pt x="2670" y="5544"/>
                  </a:lnTo>
                  <a:lnTo>
                    <a:pt x="2676" y="5550"/>
                  </a:lnTo>
                  <a:lnTo>
                    <a:pt x="2681" y="5556"/>
                  </a:lnTo>
                  <a:lnTo>
                    <a:pt x="2685" y="5561"/>
                  </a:lnTo>
                  <a:lnTo>
                    <a:pt x="2689" y="5563"/>
                  </a:lnTo>
                  <a:lnTo>
                    <a:pt x="2693" y="5566"/>
                  </a:lnTo>
                  <a:lnTo>
                    <a:pt x="2696" y="5568"/>
                  </a:lnTo>
                  <a:lnTo>
                    <a:pt x="2703" y="5568"/>
                  </a:lnTo>
                  <a:lnTo>
                    <a:pt x="2712" y="5568"/>
                  </a:lnTo>
                  <a:lnTo>
                    <a:pt x="2720" y="5569"/>
                  </a:lnTo>
                  <a:lnTo>
                    <a:pt x="2726" y="5570"/>
                  </a:lnTo>
                  <a:lnTo>
                    <a:pt x="2731" y="5573"/>
                  </a:lnTo>
                  <a:lnTo>
                    <a:pt x="2738" y="5581"/>
                  </a:lnTo>
                  <a:lnTo>
                    <a:pt x="2741" y="5585"/>
                  </a:lnTo>
                  <a:lnTo>
                    <a:pt x="2745" y="5588"/>
                  </a:lnTo>
                  <a:lnTo>
                    <a:pt x="2750" y="5592"/>
                  </a:lnTo>
                  <a:lnTo>
                    <a:pt x="2756" y="5594"/>
                  </a:lnTo>
                  <a:lnTo>
                    <a:pt x="2767" y="5598"/>
                  </a:lnTo>
                  <a:lnTo>
                    <a:pt x="2782" y="5599"/>
                  </a:lnTo>
                  <a:lnTo>
                    <a:pt x="2796" y="5599"/>
                  </a:lnTo>
                  <a:lnTo>
                    <a:pt x="2809" y="5600"/>
                  </a:lnTo>
                  <a:lnTo>
                    <a:pt x="2820" y="5603"/>
                  </a:lnTo>
                  <a:lnTo>
                    <a:pt x="2829" y="5607"/>
                  </a:lnTo>
                  <a:lnTo>
                    <a:pt x="2838" y="5612"/>
                  </a:lnTo>
                  <a:lnTo>
                    <a:pt x="2848" y="5614"/>
                  </a:lnTo>
                  <a:lnTo>
                    <a:pt x="2853" y="5614"/>
                  </a:lnTo>
                  <a:lnTo>
                    <a:pt x="2859" y="5614"/>
                  </a:lnTo>
                  <a:lnTo>
                    <a:pt x="2864" y="5612"/>
                  </a:lnTo>
                  <a:lnTo>
                    <a:pt x="2870" y="5610"/>
                  </a:lnTo>
                  <a:lnTo>
                    <a:pt x="2879" y="5606"/>
                  </a:lnTo>
                  <a:lnTo>
                    <a:pt x="2886" y="5604"/>
                  </a:lnTo>
                  <a:lnTo>
                    <a:pt x="2895" y="5604"/>
                  </a:lnTo>
                  <a:lnTo>
                    <a:pt x="2905" y="5605"/>
                  </a:lnTo>
                  <a:lnTo>
                    <a:pt x="2916" y="5609"/>
                  </a:lnTo>
                  <a:lnTo>
                    <a:pt x="2922" y="5612"/>
                  </a:lnTo>
                  <a:lnTo>
                    <a:pt x="2924" y="5614"/>
                  </a:lnTo>
                  <a:lnTo>
                    <a:pt x="2926" y="5617"/>
                  </a:lnTo>
                  <a:lnTo>
                    <a:pt x="2926" y="5620"/>
                  </a:lnTo>
                  <a:lnTo>
                    <a:pt x="2926" y="5625"/>
                  </a:lnTo>
                  <a:lnTo>
                    <a:pt x="2926" y="5629"/>
                  </a:lnTo>
                  <a:lnTo>
                    <a:pt x="2927" y="5633"/>
                  </a:lnTo>
                  <a:lnTo>
                    <a:pt x="2928" y="5636"/>
                  </a:lnTo>
                  <a:lnTo>
                    <a:pt x="2929" y="5638"/>
                  </a:lnTo>
                  <a:lnTo>
                    <a:pt x="2933" y="5641"/>
                  </a:lnTo>
                  <a:lnTo>
                    <a:pt x="2937" y="5642"/>
                  </a:lnTo>
                  <a:lnTo>
                    <a:pt x="2943" y="5642"/>
                  </a:lnTo>
                  <a:lnTo>
                    <a:pt x="2952" y="5641"/>
                  </a:lnTo>
                  <a:lnTo>
                    <a:pt x="2972" y="5639"/>
                  </a:lnTo>
                  <a:lnTo>
                    <a:pt x="2992" y="5637"/>
                  </a:lnTo>
                  <a:lnTo>
                    <a:pt x="3013" y="5635"/>
                  </a:lnTo>
                  <a:lnTo>
                    <a:pt x="3031" y="5631"/>
                  </a:lnTo>
                  <a:lnTo>
                    <a:pt x="3037" y="5629"/>
                  </a:lnTo>
                  <a:lnTo>
                    <a:pt x="3042" y="5625"/>
                  </a:lnTo>
                  <a:lnTo>
                    <a:pt x="3044" y="5623"/>
                  </a:lnTo>
                  <a:lnTo>
                    <a:pt x="3046" y="5618"/>
                  </a:lnTo>
                  <a:lnTo>
                    <a:pt x="3046" y="5609"/>
                  </a:lnTo>
                  <a:lnTo>
                    <a:pt x="3048" y="5595"/>
                  </a:lnTo>
                  <a:lnTo>
                    <a:pt x="3050" y="5589"/>
                  </a:lnTo>
                  <a:lnTo>
                    <a:pt x="3054" y="5585"/>
                  </a:lnTo>
                  <a:lnTo>
                    <a:pt x="3060" y="5582"/>
                  </a:lnTo>
                  <a:lnTo>
                    <a:pt x="3067" y="5580"/>
                  </a:lnTo>
                  <a:lnTo>
                    <a:pt x="3081" y="5579"/>
                  </a:lnTo>
                  <a:lnTo>
                    <a:pt x="3097" y="5579"/>
                  </a:lnTo>
                  <a:lnTo>
                    <a:pt x="3112" y="5580"/>
                  </a:lnTo>
                  <a:lnTo>
                    <a:pt x="3129" y="5581"/>
                  </a:lnTo>
                  <a:lnTo>
                    <a:pt x="3149" y="5582"/>
                  </a:lnTo>
                  <a:lnTo>
                    <a:pt x="3173" y="5584"/>
                  </a:lnTo>
                  <a:lnTo>
                    <a:pt x="3195" y="5585"/>
                  </a:lnTo>
                  <a:lnTo>
                    <a:pt x="3211" y="5584"/>
                  </a:lnTo>
                  <a:lnTo>
                    <a:pt x="3218" y="5582"/>
                  </a:lnTo>
                  <a:lnTo>
                    <a:pt x="3225" y="5581"/>
                  </a:lnTo>
                  <a:lnTo>
                    <a:pt x="3232" y="5578"/>
                  </a:lnTo>
                  <a:lnTo>
                    <a:pt x="3241" y="5574"/>
                  </a:lnTo>
                  <a:lnTo>
                    <a:pt x="3251" y="5570"/>
                  </a:lnTo>
                  <a:lnTo>
                    <a:pt x="3263" y="5566"/>
                  </a:lnTo>
                  <a:lnTo>
                    <a:pt x="3270" y="5565"/>
                  </a:lnTo>
                  <a:lnTo>
                    <a:pt x="3276" y="5565"/>
                  </a:lnTo>
                  <a:lnTo>
                    <a:pt x="3283" y="5563"/>
                  </a:lnTo>
                  <a:lnTo>
                    <a:pt x="3289" y="5565"/>
                  </a:lnTo>
                  <a:lnTo>
                    <a:pt x="3300" y="5568"/>
                  </a:lnTo>
                  <a:lnTo>
                    <a:pt x="3309" y="5573"/>
                  </a:lnTo>
                  <a:lnTo>
                    <a:pt x="3314" y="5574"/>
                  </a:lnTo>
                  <a:lnTo>
                    <a:pt x="3318" y="5575"/>
                  </a:lnTo>
                  <a:lnTo>
                    <a:pt x="3323" y="5575"/>
                  </a:lnTo>
                  <a:lnTo>
                    <a:pt x="3327" y="5575"/>
                  </a:lnTo>
                  <a:lnTo>
                    <a:pt x="3345" y="5569"/>
                  </a:lnTo>
                  <a:lnTo>
                    <a:pt x="3362" y="5567"/>
                  </a:lnTo>
                  <a:lnTo>
                    <a:pt x="3369" y="5567"/>
                  </a:lnTo>
                  <a:lnTo>
                    <a:pt x="3376" y="5568"/>
                  </a:lnTo>
                  <a:lnTo>
                    <a:pt x="3382" y="5570"/>
                  </a:lnTo>
                  <a:lnTo>
                    <a:pt x="3387" y="5575"/>
                  </a:lnTo>
                  <a:lnTo>
                    <a:pt x="3396" y="5586"/>
                  </a:lnTo>
                  <a:lnTo>
                    <a:pt x="3405" y="5597"/>
                  </a:lnTo>
                  <a:lnTo>
                    <a:pt x="3408" y="5601"/>
                  </a:lnTo>
                  <a:lnTo>
                    <a:pt x="3413" y="5606"/>
                  </a:lnTo>
                  <a:lnTo>
                    <a:pt x="3419" y="5610"/>
                  </a:lnTo>
                  <a:lnTo>
                    <a:pt x="3425" y="5613"/>
                  </a:lnTo>
                  <a:lnTo>
                    <a:pt x="3431" y="5617"/>
                  </a:lnTo>
                  <a:lnTo>
                    <a:pt x="3437" y="5620"/>
                  </a:lnTo>
                  <a:lnTo>
                    <a:pt x="3441" y="5624"/>
                  </a:lnTo>
                  <a:lnTo>
                    <a:pt x="3446" y="5629"/>
                  </a:lnTo>
                  <a:lnTo>
                    <a:pt x="3455" y="5638"/>
                  </a:lnTo>
                  <a:lnTo>
                    <a:pt x="3464" y="5650"/>
                  </a:lnTo>
                  <a:lnTo>
                    <a:pt x="3466" y="5652"/>
                  </a:lnTo>
                  <a:lnTo>
                    <a:pt x="3470" y="5654"/>
                  </a:lnTo>
                  <a:lnTo>
                    <a:pt x="3472" y="5654"/>
                  </a:lnTo>
                  <a:lnTo>
                    <a:pt x="3475" y="5654"/>
                  </a:lnTo>
                  <a:lnTo>
                    <a:pt x="3479" y="5648"/>
                  </a:lnTo>
                  <a:lnTo>
                    <a:pt x="3485" y="5639"/>
                  </a:lnTo>
                  <a:lnTo>
                    <a:pt x="3489" y="5635"/>
                  </a:lnTo>
                  <a:lnTo>
                    <a:pt x="3494" y="5630"/>
                  </a:lnTo>
                  <a:lnTo>
                    <a:pt x="3500" y="5626"/>
                  </a:lnTo>
                  <a:lnTo>
                    <a:pt x="3506" y="5623"/>
                  </a:lnTo>
                  <a:lnTo>
                    <a:pt x="3514" y="5619"/>
                  </a:lnTo>
                  <a:lnTo>
                    <a:pt x="3522" y="5617"/>
                  </a:lnTo>
                  <a:lnTo>
                    <a:pt x="3531" y="5616"/>
                  </a:lnTo>
                  <a:lnTo>
                    <a:pt x="3540" y="5614"/>
                  </a:lnTo>
                  <a:lnTo>
                    <a:pt x="3564" y="5614"/>
                  </a:lnTo>
                  <a:lnTo>
                    <a:pt x="3590" y="5614"/>
                  </a:lnTo>
                  <a:lnTo>
                    <a:pt x="3603" y="5613"/>
                  </a:lnTo>
                  <a:lnTo>
                    <a:pt x="3616" y="5613"/>
                  </a:lnTo>
                  <a:lnTo>
                    <a:pt x="3628" y="5611"/>
                  </a:lnTo>
                  <a:lnTo>
                    <a:pt x="3638" y="5609"/>
                  </a:lnTo>
                  <a:lnTo>
                    <a:pt x="3647" y="5604"/>
                  </a:lnTo>
                  <a:lnTo>
                    <a:pt x="3655" y="5599"/>
                  </a:lnTo>
                  <a:lnTo>
                    <a:pt x="3664" y="5591"/>
                  </a:lnTo>
                  <a:lnTo>
                    <a:pt x="3671" y="5582"/>
                  </a:lnTo>
                  <a:lnTo>
                    <a:pt x="3678" y="5573"/>
                  </a:lnTo>
                  <a:lnTo>
                    <a:pt x="3684" y="5563"/>
                  </a:lnTo>
                  <a:lnTo>
                    <a:pt x="3690" y="5551"/>
                  </a:lnTo>
                  <a:lnTo>
                    <a:pt x="3695" y="5541"/>
                  </a:lnTo>
                  <a:lnTo>
                    <a:pt x="3703" y="5518"/>
                  </a:lnTo>
                  <a:lnTo>
                    <a:pt x="3710" y="5500"/>
                  </a:lnTo>
                  <a:lnTo>
                    <a:pt x="3714" y="5493"/>
                  </a:lnTo>
                  <a:lnTo>
                    <a:pt x="3718" y="5487"/>
                  </a:lnTo>
                  <a:lnTo>
                    <a:pt x="3724" y="5484"/>
                  </a:lnTo>
                  <a:lnTo>
                    <a:pt x="3731" y="5481"/>
                  </a:lnTo>
                  <a:lnTo>
                    <a:pt x="3739" y="5480"/>
                  </a:lnTo>
                  <a:lnTo>
                    <a:pt x="3746" y="5480"/>
                  </a:lnTo>
                  <a:lnTo>
                    <a:pt x="3752" y="5481"/>
                  </a:lnTo>
                  <a:lnTo>
                    <a:pt x="3758" y="5481"/>
                  </a:lnTo>
                  <a:lnTo>
                    <a:pt x="3762" y="5483"/>
                  </a:lnTo>
                  <a:lnTo>
                    <a:pt x="3767" y="5483"/>
                  </a:lnTo>
                  <a:lnTo>
                    <a:pt x="3772" y="5483"/>
                  </a:lnTo>
                  <a:lnTo>
                    <a:pt x="3777" y="5480"/>
                  </a:lnTo>
                  <a:lnTo>
                    <a:pt x="3785" y="5477"/>
                  </a:lnTo>
                  <a:lnTo>
                    <a:pt x="3792" y="5474"/>
                  </a:lnTo>
                  <a:lnTo>
                    <a:pt x="3794" y="5474"/>
                  </a:lnTo>
                  <a:lnTo>
                    <a:pt x="3797" y="5474"/>
                  </a:lnTo>
                  <a:lnTo>
                    <a:pt x="3800" y="5477"/>
                  </a:lnTo>
                  <a:lnTo>
                    <a:pt x="3803" y="5479"/>
                  </a:lnTo>
                  <a:lnTo>
                    <a:pt x="3806" y="5481"/>
                  </a:lnTo>
                  <a:lnTo>
                    <a:pt x="3810" y="5483"/>
                  </a:lnTo>
                  <a:lnTo>
                    <a:pt x="3812" y="5484"/>
                  </a:lnTo>
                  <a:lnTo>
                    <a:pt x="3816" y="5484"/>
                  </a:lnTo>
                  <a:lnTo>
                    <a:pt x="3822" y="5483"/>
                  </a:lnTo>
                  <a:lnTo>
                    <a:pt x="3827" y="5479"/>
                  </a:lnTo>
                  <a:lnTo>
                    <a:pt x="3830" y="5477"/>
                  </a:lnTo>
                  <a:lnTo>
                    <a:pt x="3834" y="5477"/>
                  </a:lnTo>
                  <a:lnTo>
                    <a:pt x="3840" y="5478"/>
                  </a:lnTo>
                  <a:lnTo>
                    <a:pt x="3844" y="5478"/>
                  </a:lnTo>
                  <a:lnTo>
                    <a:pt x="3856" y="5481"/>
                  </a:lnTo>
                  <a:lnTo>
                    <a:pt x="3866" y="5484"/>
                  </a:lnTo>
                  <a:lnTo>
                    <a:pt x="3874" y="5485"/>
                  </a:lnTo>
                  <a:lnTo>
                    <a:pt x="3882" y="5484"/>
                  </a:lnTo>
                  <a:lnTo>
                    <a:pt x="3887" y="5481"/>
                  </a:lnTo>
                  <a:lnTo>
                    <a:pt x="3892" y="5479"/>
                  </a:lnTo>
                  <a:lnTo>
                    <a:pt x="3897" y="5477"/>
                  </a:lnTo>
                  <a:lnTo>
                    <a:pt x="3903" y="5472"/>
                  </a:lnTo>
                  <a:lnTo>
                    <a:pt x="3909" y="5467"/>
                  </a:lnTo>
                  <a:lnTo>
                    <a:pt x="3916" y="5465"/>
                  </a:lnTo>
                  <a:lnTo>
                    <a:pt x="3923" y="5463"/>
                  </a:lnTo>
                  <a:lnTo>
                    <a:pt x="3930" y="5463"/>
                  </a:lnTo>
                  <a:lnTo>
                    <a:pt x="3937" y="5465"/>
                  </a:lnTo>
                  <a:lnTo>
                    <a:pt x="3944" y="5467"/>
                  </a:lnTo>
                  <a:lnTo>
                    <a:pt x="3950" y="5469"/>
                  </a:lnTo>
                  <a:lnTo>
                    <a:pt x="3956" y="5472"/>
                  </a:lnTo>
                  <a:lnTo>
                    <a:pt x="3964" y="5479"/>
                  </a:lnTo>
                  <a:lnTo>
                    <a:pt x="3973" y="5485"/>
                  </a:lnTo>
                  <a:lnTo>
                    <a:pt x="3978" y="5486"/>
                  </a:lnTo>
                  <a:lnTo>
                    <a:pt x="3982" y="5488"/>
                  </a:lnTo>
                  <a:lnTo>
                    <a:pt x="3989" y="5490"/>
                  </a:lnTo>
                  <a:lnTo>
                    <a:pt x="3998" y="5490"/>
                  </a:lnTo>
                  <a:lnTo>
                    <a:pt x="4016" y="5491"/>
                  </a:lnTo>
                  <a:lnTo>
                    <a:pt x="4030" y="5494"/>
                  </a:lnTo>
                  <a:lnTo>
                    <a:pt x="4036" y="5496"/>
                  </a:lnTo>
                  <a:lnTo>
                    <a:pt x="4041" y="5496"/>
                  </a:lnTo>
                  <a:lnTo>
                    <a:pt x="4044" y="5494"/>
                  </a:lnTo>
                  <a:lnTo>
                    <a:pt x="4045" y="5491"/>
                  </a:lnTo>
                  <a:lnTo>
                    <a:pt x="4048" y="5487"/>
                  </a:lnTo>
                  <a:lnTo>
                    <a:pt x="4050" y="5484"/>
                  </a:lnTo>
                  <a:lnTo>
                    <a:pt x="4054" y="5481"/>
                  </a:lnTo>
                  <a:lnTo>
                    <a:pt x="4058" y="5480"/>
                  </a:lnTo>
                  <a:lnTo>
                    <a:pt x="4068" y="5478"/>
                  </a:lnTo>
                  <a:lnTo>
                    <a:pt x="4079" y="5478"/>
                  </a:lnTo>
                  <a:lnTo>
                    <a:pt x="4090" y="5475"/>
                  </a:lnTo>
                  <a:lnTo>
                    <a:pt x="4107" y="5471"/>
                  </a:lnTo>
                  <a:lnTo>
                    <a:pt x="4123" y="5467"/>
                  </a:lnTo>
                  <a:lnTo>
                    <a:pt x="4137" y="5465"/>
                  </a:lnTo>
                  <a:lnTo>
                    <a:pt x="4143" y="5465"/>
                  </a:lnTo>
                  <a:lnTo>
                    <a:pt x="4148" y="5466"/>
                  </a:lnTo>
                  <a:lnTo>
                    <a:pt x="4152" y="5466"/>
                  </a:lnTo>
                  <a:lnTo>
                    <a:pt x="4156" y="5468"/>
                  </a:lnTo>
                  <a:lnTo>
                    <a:pt x="4158" y="5471"/>
                  </a:lnTo>
                  <a:lnTo>
                    <a:pt x="4161" y="5473"/>
                  </a:lnTo>
                  <a:lnTo>
                    <a:pt x="4162" y="5478"/>
                  </a:lnTo>
                  <a:lnTo>
                    <a:pt x="4163" y="5483"/>
                  </a:lnTo>
                  <a:lnTo>
                    <a:pt x="4164" y="5488"/>
                  </a:lnTo>
                  <a:lnTo>
                    <a:pt x="4165" y="5493"/>
                  </a:lnTo>
                  <a:lnTo>
                    <a:pt x="4167" y="5498"/>
                  </a:lnTo>
                  <a:lnTo>
                    <a:pt x="4169" y="5500"/>
                  </a:lnTo>
                  <a:lnTo>
                    <a:pt x="4171" y="5503"/>
                  </a:lnTo>
                  <a:lnTo>
                    <a:pt x="4176" y="5505"/>
                  </a:lnTo>
                  <a:lnTo>
                    <a:pt x="4181" y="5506"/>
                  </a:lnTo>
                  <a:lnTo>
                    <a:pt x="4187" y="5506"/>
                  </a:lnTo>
                  <a:lnTo>
                    <a:pt x="4201" y="5507"/>
                  </a:lnTo>
                  <a:lnTo>
                    <a:pt x="4214" y="5509"/>
                  </a:lnTo>
                  <a:lnTo>
                    <a:pt x="4227" y="5510"/>
                  </a:lnTo>
                  <a:lnTo>
                    <a:pt x="4239" y="5510"/>
                  </a:lnTo>
                  <a:lnTo>
                    <a:pt x="4249" y="5509"/>
                  </a:lnTo>
                  <a:lnTo>
                    <a:pt x="4257" y="5510"/>
                  </a:lnTo>
                  <a:lnTo>
                    <a:pt x="4262" y="5511"/>
                  </a:lnTo>
                  <a:lnTo>
                    <a:pt x="4265" y="5512"/>
                  </a:lnTo>
                  <a:lnTo>
                    <a:pt x="4269" y="5516"/>
                  </a:lnTo>
                  <a:lnTo>
                    <a:pt x="4274" y="5519"/>
                  </a:lnTo>
                  <a:lnTo>
                    <a:pt x="4277" y="5522"/>
                  </a:lnTo>
                  <a:lnTo>
                    <a:pt x="4282" y="5524"/>
                  </a:lnTo>
                  <a:lnTo>
                    <a:pt x="4287" y="5524"/>
                  </a:lnTo>
                  <a:lnTo>
                    <a:pt x="4293" y="5523"/>
                  </a:lnTo>
                  <a:lnTo>
                    <a:pt x="4302" y="5519"/>
                  </a:lnTo>
                  <a:lnTo>
                    <a:pt x="4310" y="5513"/>
                  </a:lnTo>
                  <a:lnTo>
                    <a:pt x="4318" y="5507"/>
                  </a:lnTo>
                  <a:lnTo>
                    <a:pt x="4326" y="5502"/>
                  </a:lnTo>
                  <a:lnTo>
                    <a:pt x="4331" y="5499"/>
                  </a:lnTo>
                  <a:lnTo>
                    <a:pt x="4335" y="5498"/>
                  </a:lnTo>
                  <a:lnTo>
                    <a:pt x="4341" y="5498"/>
                  </a:lnTo>
                  <a:lnTo>
                    <a:pt x="4347" y="5499"/>
                  </a:lnTo>
                  <a:lnTo>
                    <a:pt x="4360" y="5503"/>
                  </a:lnTo>
                  <a:lnTo>
                    <a:pt x="4375" y="5509"/>
                  </a:lnTo>
                  <a:lnTo>
                    <a:pt x="4382" y="5511"/>
                  </a:lnTo>
                  <a:lnTo>
                    <a:pt x="4390" y="5512"/>
                  </a:lnTo>
                  <a:lnTo>
                    <a:pt x="4398" y="5513"/>
                  </a:lnTo>
                  <a:lnTo>
                    <a:pt x="4408" y="5515"/>
                  </a:lnTo>
                  <a:lnTo>
                    <a:pt x="4427" y="5513"/>
                  </a:lnTo>
                  <a:lnTo>
                    <a:pt x="4448" y="5513"/>
                  </a:lnTo>
                  <a:lnTo>
                    <a:pt x="4458" y="5515"/>
                  </a:lnTo>
                  <a:lnTo>
                    <a:pt x="4469" y="5517"/>
                  </a:lnTo>
                  <a:lnTo>
                    <a:pt x="4477" y="5519"/>
                  </a:lnTo>
                  <a:lnTo>
                    <a:pt x="4486" y="5523"/>
                  </a:lnTo>
                  <a:lnTo>
                    <a:pt x="4503" y="5530"/>
                  </a:lnTo>
                  <a:lnTo>
                    <a:pt x="4518" y="5535"/>
                  </a:lnTo>
                  <a:lnTo>
                    <a:pt x="4524" y="5537"/>
                  </a:lnTo>
                  <a:lnTo>
                    <a:pt x="4530" y="5541"/>
                  </a:lnTo>
                  <a:lnTo>
                    <a:pt x="4534" y="5543"/>
                  </a:lnTo>
                  <a:lnTo>
                    <a:pt x="4537" y="5547"/>
                  </a:lnTo>
                  <a:lnTo>
                    <a:pt x="4540" y="5555"/>
                  </a:lnTo>
                  <a:lnTo>
                    <a:pt x="4543" y="5562"/>
                  </a:lnTo>
                  <a:lnTo>
                    <a:pt x="4545" y="5566"/>
                  </a:lnTo>
                  <a:lnTo>
                    <a:pt x="4547" y="5569"/>
                  </a:lnTo>
                  <a:lnTo>
                    <a:pt x="4552" y="5573"/>
                  </a:lnTo>
                  <a:lnTo>
                    <a:pt x="4556" y="5578"/>
                  </a:lnTo>
                  <a:lnTo>
                    <a:pt x="4566" y="5585"/>
                  </a:lnTo>
                  <a:lnTo>
                    <a:pt x="4572" y="5591"/>
                  </a:lnTo>
                  <a:lnTo>
                    <a:pt x="4575" y="5597"/>
                  </a:lnTo>
                  <a:lnTo>
                    <a:pt x="4578" y="5604"/>
                  </a:lnTo>
                  <a:lnTo>
                    <a:pt x="4579" y="5609"/>
                  </a:lnTo>
                  <a:lnTo>
                    <a:pt x="4581" y="5613"/>
                  </a:lnTo>
                  <a:lnTo>
                    <a:pt x="4584" y="5617"/>
                  </a:lnTo>
                  <a:lnTo>
                    <a:pt x="4587" y="5619"/>
                  </a:lnTo>
                  <a:lnTo>
                    <a:pt x="4592" y="5622"/>
                  </a:lnTo>
                  <a:lnTo>
                    <a:pt x="4596" y="5623"/>
                  </a:lnTo>
                  <a:lnTo>
                    <a:pt x="4600" y="5623"/>
                  </a:lnTo>
                  <a:lnTo>
                    <a:pt x="4606" y="5622"/>
                  </a:lnTo>
                  <a:lnTo>
                    <a:pt x="4611" y="5620"/>
                  </a:lnTo>
                  <a:lnTo>
                    <a:pt x="4616" y="5619"/>
                  </a:lnTo>
                  <a:lnTo>
                    <a:pt x="4622" y="5618"/>
                  </a:lnTo>
                  <a:lnTo>
                    <a:pt x="4628" y="5619"/>
                  </a:lnTo>
                  <a:lnTo>
                    <a:pt x="4639" y="5622"/>
                  </a:lnTo>
                  <a:lnTo>
                    <a:pt x="4650" y="5625"/>
                  </a:lnTo>
                  <a:lnTo>
                    <a:pt x="4663" y="5632"/>
                  </a:lnTo>
                  <a:lnTo>
                    <a:pt x="4674" y="5638"/>
                  </a:lnTo>
                  <a:lnTo>
                    <a:pt x="4682" y="5644"/>
                  </a:lnTo>
                  <a:lnTo>
                    <a:pt x="4693" y="5652"/>
                  </a:lnTo>
                  <a:lnTo>
                    <a:pt x="4702" y="5658"/>
                  </a:lnTo>
                  <a:lnTo>
                    <a:pt x="4709" y="5663"/>
                  </a:lnTo>
                  <a:lnTo>
                    <a:pt x="4712" y="5664"/>
                  </a:lnTo>
                  <a:lnTo>
                    <a:pt x="4716" y="5664"/>
                  </a:lnTo>
                  <a:lnTo>
                    <a:pt x="4719" y="5664"/>
                  </a:lnTo>
                  <a:lnTo>
                    <a:pt x="4722" y="5663"/>
                  </a:lnTo>
                  <a:lnTo>
                    <a:pt x="4725" y="5661"/>
                  </a:lnTo>
                  <a:lnTo>
                    <a:pt x="4730" y="5660"/>
                  </a:lnTo>
                  <a:lnTo>
                    <a:pt x="4734" y="5660"/>
                  </a:lnTo>
                  <a:lnTo>
                    <a:pt x="4738" y="5660"/>
                  </a:lnTo>
                  <a:lnTo>
                    <a:pt x="4743" y="5660"/>
                  </a:lnTo>
                  <a:lnTo>
                    <a:pt x="4748" y="5662"/>
                  </a:lnTo>
                  <a:lnTo>
                    <a:pt x="4751" y="5664"/>
                  </a:lnTo>
                  <a:lnTo>
                    <a:pt x="4754" y="5668"/>
                  </a:lnTo>
                  <a:lnTo>
                    <a:pt x="4757" y="5673"/>
                  </a:lnTo>
                  <a:lnTo>
                    <a:pt x="4761" y="5676"/>
                  </a:lnTo>
                  <a:lnTo>
                    <a:pt x="4767" y="5681"/>
                  </a:lnTo>
                  <a:lnTo>
                    <a:pt x="4773" y="5686"/>
                  </a:lnTo>
                  <a:lnTo>
                    <a:pt x="4787" y="5695"/>
                  </a:lnTo>
                  <a:lnTo>
                    <a:pt x="4799" y="5706"/>
                  </a:lnTo>
                  <a:lnTo>
                    <a:pt x="4812" y="5719"/>
                  </a:lnTo>
                  <a:lnTo>
                    <a:pt x="4826" y="5732"/>
                  </a:lnTo>
                  <a:lnTo>
                    <a:pt x="4843" y="5744"/>
                  </a:lnTo>
                  <a:lnTo>
                    <a:pt x="4857" y="5756"/>
                  </a:lnTo>
                  <a:lnTo>
                    <a:pt x="4874" y="5765"/>
                  </a:lnTo>
                  <a:lnTo>
                    <a:pt x="4892" y="5774"/>
                  </a:lnTo>
                  <a:lnTo>
                    <a:pt x="4908" y="5780"/>
                  </a:lnTo>
                  <a:lnTo>
                    <a:pt x="4924" y="5782"/>
                  </a:lnTo>
                  <a:lnTo>
                    <a:pt x="4936" y="5783"/>
                  </a:lnTo>
                  <a:lnTo>
                    <a:pt x="4944" y="5783"/>
                  </a:lnTo>
                  <a:lnTo>
                    <a:pt x="4951" y="5784"/>
                  </a:lnTo>
                  <a:lnTo>
                    <a:pt x="4958" y="5788"/>
                  </a:lnTo>
                  <a:lnTo>
                    <a:pt x="4963" y="5790"/>
                  </a:lnTo>
                  <a:lnTo>
                    <a:pt x="4967" y="5790"/>
                  </a:lnTo>
                  <a:lnTo>
                    <a:pt x="4971" y="5790"/>
                  </a:lnTo>
                  <a:lnTo>
                    <a:pt x="4975" y="5788"/>
                  </a:lnTo>
                  <a:lnTo>
                    <a:pt x="4978" y="5786"/>
                  </a:lnTo>
                  <a:lnTo>
                    <a:pt x="4982" y="5783"/>
                  </a:lnTo>
                  <a:lnTo>
                    <a:pt x="4986" y="5778"/>
                  </a:lnTo>
                  <a:lnTo>
                    <a:pt x="4989" y="5775"/>
                  </a:lnTo>
                  <a:lnTo>
                    <a:pt x="4994" y="5762"/>
                  </a:lnTo>
                  <a:lnTo>
                    <a:pt x="5000" y="5744"/>
                  </a:lnTo>
                  <a:lnTo>
                    <a:pt x="5005" y="5727"/>
                  </a:lnTo>
                  <a:lnTo>
                    <a:pt x="5007" y="5714"/>
                  </a:lnTo>
                  <a:lnTo>
                    <a:pt x="5008" y="5711"/>
                  </a:lnTo>
                  <a:lnTo>
                    <a:pt x="5011" y="5708"/>
                  </a:lnTo>
                  <a:lnTo>
                    <a:pt x="5013" y="5708"/>
                  </a:lnTo>
                  <a:lnTo>
                    <a:pt x="5015" y="5708"/>
                  </a:lnTo>
                  <a:lnTo>
                    <a:pt x="5022" y="5713"/>
                  </a:lnTo>
                  <a:lnTo>
                    <a:pt x="5031" y="5720"/>
                  </a:lnTo>
                  <a:lnTo>
                    <a:pt x="5040" y="5732"/>
                  </a:lnTo>
                  <a:lnTo>
                    <a:pt x="5050" y="5748"/>
                  </a:lnTo>
                  <a:lnTo>
                    <a:pt x="5058" y="5763"/>
                  </a:lnTo>
                  <a:lnTo>
                    <a:pt x="5064" y="5773"/>
                  </a:lnTo>
                  <a:lnTo>
                    <a:pt x="5069" y="5774"/>
                  </a:lnTo>
                  <a:lnTo>
                    <a:pt x="5076" y="5775"/>
                  </a:lnTo>
                  <a:lnTo>
                    <a:pt x="5083" y="5775"/>
                  </a:lnTo>
                  <a:lnTo>
                    <a:pt x="5089" y="5775"/>
                  </a:lnTo>
                  <a:lnTo>
                    <a:pt x="5096" y="5777"/>
                  </a:lnTo>
                  <a:lnTo>
                    <a:pt x="5107" y="5782"/>
                  </a:lnTo>
                  <a:lnTo>
                    <a:pt x="5119" y="5788"/>
                  </a:lnTo>
                  <a:lnTo>
                    <a:pt x="5127" y="5793"/>
                  </a:lnTo>
                  <a:lnTo>
                    <a:pt x="5140" y="5795"/>
                  </a:lnTo>
                  <a:lnTo>
                    <a:pt x="5153" y="5796"/>
                  </a:lnTo>
                  <a:lnTo>
                    <a:pt x="5166" y="5796"/>
                  </a:lnTo>
                  <a:lnTo>
                    <a:pt x="5177" y="5796"/>
                  </a:lnTo>
                  <a:lnTo>
                    <a:pt x="5187" y="5797"/>
                  </a:lnTo>
                  <a:lnTo>
                    <a:pt x="5198" y="5802"/>
                  </a:lnTo>
                  <a:lnTo>
                    <a:pt x="5211" y="5808"/>
                  </a:lnTo>
                  <a:lnTo>
                    <a:pt x="5222" y="5817"/>
                  </a:lnTo>
                  <a:lnTo>
                    <a:pt x="5233" y="5824"/>
                  </a:lnTo>
                  <a:lnTo>
                    <a:pt x="5241" y="5832"/>
                  </a:lnTo>
                  <a:lnTo>
                    <a:pt x="5248" y="5840"/>
                  </a:lnTo>
                  <a:lnTo>
                    <a:pt x="5255" y="5850"/>
                  </a:lnTo>
                  <a:lnTo>
                    <a:pt x="5261" y="5858"/>
                  </a:lnTo>
                  <a:lnTo>
                    <a:pt x="5270" y="5865"/>
                  </a:lnTo>
                  <a:lnTo>
                    <a:pt x="5273" y="5869"/>
                  </a:lnTo>
                  <a:lnTo>
                    <a:pt x="5278" y="5871"/>
                  </a:lnTo>
                  <a:lnTo>
                    <a:pt x="5283" y="5872"/>
                  </a:lnTo>
                  <a:lnTo>
                    <a:pt x="5288" y="5874"/>
                  </a:lnTo>
                  <a:lnTo>
                    <a:pt x="5298" y="5874"/>
                  </a:lnTo>
                  <a:lnTo>
                    <a:pt x="5308" y="5872"/>
                  </a:lnTo>
                  <a:lnTo>
                    <a:pt x="5311" y="5870"/>
                  </a:lnTo>
                  <a:lnTo>
                    <a:pt x="5315" y="5869"/>
                  </a:lnTo>
                  <a:lnTo>
                    <a:pt x="5318" y="5866"/>
                  </a:lnTo>
                  <a:lnTo>
                    <a:pt x="5321" y="5863"/>
                  </a:lnTo>
                  <a:lnTo>
                    <a:pt x="5324" y="5860"/>
                  </a:lnTo>
                  <a:lnTo>
                    <a:pt x="5327" y="5858"/>
                  </a:lnTo>
                  <a:lnTo>
                    <a:pt x="5330" y="5856"/>
                  </a:lnTo>
                  <a:lnTo>
                    <a:pt x="5334" y="5855"/>
                  </a:lnTo>
                  <a:lnTo>
                    <a:pt x="5342" y="5853"/>
                  </a:lnTo>
                  <a:lnTo>
                    <a:pt x="5352" y="5855"/>
                  </a:lnTo>
                  <a:lnTo>
                    <a:pt x="5357" y="5856"/>
                  </a:lnTo>
                  <a:lnTo>
                    <a:pt x="5361" y="5856"/>
                  </a:lnTo>
                  <a:lnTo>
                    <a:pt x="5365" y="5855"/>
                  </a:lnTo>
                  <a:lnTo>
                    <a:pt x="5368" y="5853"/>
                  </a:lnTo>
                  <a:lnTo>
                    <a:pt x="5372" y="5851"/>
                  </a:lnTo>
                  <a:lnTo>
                    <a:pt x="5374" y="5847"/>
                  </a:lnTo>
                  <a:lnTo>
                    <a:pt x="5377" y="5844"/>
                  </a:lnTo>
                  <a:lnTo>
                    <a:pt x="5378" y="5838"/>
                  </a:lnTo>
                  <a:lnTo>
                    <a:pt x="5379" y="5826"/>
                  </a:lnTo>
                  <a:lnTo>
                    <a:pt x="5379" y="5815"/>
                  </a:lnTo>
                  <a:lnTo>
                    <a:pt x="5378" y="5809"/>
                  </a:lnTo>
                  <a:lnTo>
                    <a:pt x="5377" y="5805"/>
                  </a:lnTo>
                  <a:lnTo>
                    <a:pt x="5374" y="5801"/>
                  </a:lnTo>
                  <a:lnTo>
                    <a:pt x="5373" y="5799"/>
                  </a:lnTo>
                  <a:lnTo>
                    <a:pt x="5368" y="5793"/>
                  </a:lnTo>
                  <a:lnTo>
                    <a:pt x="5367" y="5788"/>
                  </a:lnTo>
                  <a:lnTo>
                    <a:pt x="5367" y="5786"/>
                  </a:lnTo>
                  <a:lnTo>
                    <a:pt x="5368" y="5783"/>
                  </a:lnTo>
                  <a:lnTo>
                    <a:pt x="5370" y="5781"/>
                  </a:lnTo>
                  <a:lnTo>
                    <a:pt x="5372" y="5778"/>
                  </a:lnTo>
                  <a:lnTo>
                    <a:pt x="5377" y="5775"/>
                  </a:lnTo>
                  <a:lnTo>
                    <a:pt x="5380" y="5771"/>
                  </a:lnTo>
                  <a:lnTo>
                    <a:pt x="5380" y="5770"/>
                  </a:lnTo>
                  <a:lnTo>
                    <a:pt x="5379" y="5769"/>
                  </a:lnTo>
                  <a:lnTo>
                    <a:pt x="5378" y="5769"/>
                  </a:lnTo>
                  <a:lnTo>
                    <a:pt x="5374" y="5769"/>
                  </a:lnTo>
                  <a:lnTo>
                    <a:pt x="5372" y="5768"/>
                  </a:lnTo>
                  <a:lnTo>
                    <a:pt x="5368" y="5767"/>
                  </a:lnTo>
                  <a:lnTo>
                    <a:pt x="5366" y="5765"/>
                  </a:lnTo>
                  <a:lnTo>
                    <a:pt x="5364" y="5763"/>
                  </a:lnTo>
                  <a:lnTo>
                    <a:pt x="5362" y="5761"/>
                  </a:lnTo>
                  <a:lnTo>
                    <a:pt x="5361" y="5756"/>
                  </a:lnTo>
                  <a:lnTo>
                    <a:pt x="5361" y="5751"/>
                  </a:lnTo>
                  <a:lnTo>
                    <a:pt x="5362" y="5745"/>
                  </a:lnTo>
                  <a:lnTo>
                    <a:pt x="5366" y="5733"/>
                  </a:lnTo>
                  <a:lnTo>
                    <a:pt x="5370" y="5721"/>
                  </a:lnTo>
                  <a:lnTo>
                    <a:pt x="5372" y="5712"/>
                  </a:lnTo>
                  <a:lnTo>
                    <a:pt x="5373" y="5700"/>
                  </a:lnTo>
                  <a:lnTo>
                    <a:pt x="5373" y="5688"/>
                  </a:lnTo>
                  <a:lnTo>
                    <a:pt x="5372" y="5676"/>
                  </a:lnTo>
                  <a:lnTo>
                    <a:pt x="5371" y="5672"/>
                  </a:lnTo>
                  <a:lnTo>
                    <a:pt x="5368" y="5667"/>
                  </a:lnTo>
                  <a:lnTo>
                    <a:pt x="5364" y="5663"/>
                  </a:lnTo>
                  <a:lnTo>
                    <a:pt x="5357" y="5661"/>
                  </a:lnTo>
                  <a:lnTo>
                    <a:pt x="5342" y="5658"/>
                  </a:lnTo>
                  <a:lnTo>
                    <a:pt x="5330" y="5657"/>
                  </a:lnTo>
                  <a:lnTo>
                    <a:pt x="5326" y="5656"/>
                  </a:lnTo>
                  <a:lnTo>
                    <a:pt x="5322" y="5655"/>
                  </a:lnTo>
                  <a:lnTo>
                    <a:pt x="5320" y="5652"/>
                  </a:lnTo>
                  <a:lnTo>
                    <a:pt x="5318" y="5650"/>
                  </a:lnTo>
                  <a:lnTo>
                    <a:pt x="5317" y="5644"/>
                  </a:lnTo>
                  <a:lnTo>
                    <a:pt x="5316" y="5641"/>
                  </a:lnTo>
                  <a:lnTo>
                    <a:pt x="5313" y="5639"/>
                  </a:lnTo>
                  <a:lnTo>
                    <a:pt x="5308" y="5638"/>
                  </a:lnTo>
                  <a:lnTo>
                    <a:pt x="5301" y="5638"/>
                  </a:lnTo>
                  <a:lnTo>
                    <a:pt x="5295" y="5636"/>
                  </a:lnTo>
                  <a:lnTo>
                    <a:pt x="5291" y="5633"/>
                  </a:lnTo>
                  <a:lnTo>
                    <a:pt x="5289" y="5630"/>
                  </a:lnTo>
                  <a:lnTo>
                    <a:pt x="5286" y="5626"/>
                  </a:lnTo>
                  <a:lnTo>
                    <a:pt x="5285" y="5620"/>
                  </a:lnTo>
                  <a:lnTo>
                    <a:pt x="5283" y="5607"/>
                  </a:lnTo>
                  <a:lnTo>
                    <a:pt x="5284" y="5593"/>
                  </a:lnTo>
                  <a:lnTo>
                    <a:pt x="5285" y="5587"/>
                  </a:lnTo>
                  <a:lnTo>
                    <a:pt x="5286" y="5582"/>
                  </a:lnTo>
                  <a:lnTo>
                    <a:pt x="5288" y="5578"/>
                  </a:lnTo>
                  <a:lnTo>
                    <a:pt x="5290" y="5575"/>
                  </a:lnTo>
                  <a:lnTo>
                    <a:pt x="5294" y="5570"/>
                  </a:lnTo>
                  <a:lnTo>
                    <a:pt x="5296" y="5566"/>
                  </a:lnTo>
                  <a:lnTo>
                    <a:pt x="5295" y="5561"/>
                  </a:lnTo>
                  <a:lnTo>
                    <a:pt x="5294" y="5554"/>
                  </a:lnTo>
                  <a:lnTo>
                    <a:pt x="5292" y="5551"/>
                  </a:lnTo>
                  <a:lnTo>
                    <a:pt x="5291" y="5548"/>
                  </a:lnTo>
                  <a:lnTo>
                    <a:pt x="5291" y="5544"/>
                  </a:lnTo>
                  <a:lnTo>
                    <a:pt x="5291" y="5541"/>
                  </a:lnTo>
                  <a:lnTo>
                    <a:pt x="5294" y="5538"/>
                  </a:lnTo>
                  <a:lnTo>
                    <a:pt x="5296" y="5535"/>
                  </a:lnTo>
                  <a:lnTo>
                    <a:pt x="5298" y="5531"/>
                  </a:lnTo>
                  <a:lnTo>
                    <a:pt x="5303" y="5528"/>
                  </a:lnTo>
                  <a:lnTo>
                    <a:pt x="5315" y="5518"/>
                  </a:lnTo>
                  <a:lnTo>
                    <a:pt x="5329" y="5507"/>
                  </a:lnTo>
                  <a:lnTo>
                    <a:pt x="5336" y="5504"/>
                  </a:lnTo>
                  <a:lnTo>
                    <a:pt x="5345" y="5499"/>
                  </a:lnTo>
                  <a:lnTo>
                    <a:pt x="5352" y="5498"/>
                  </a:lnTo>
                  <a:lnTo>
                    <a:pt x="5359" y="5497"/>
                  </a:lnTo>
                  <a:lnTo>
                    <a:pt x="5374" y="5499"/>
                  </a:lnTo>
                  <a:lnTo>
                    <a:pt x="5393" y="5499"/>
                  </a:lnTo>
                  <a:lnTo>
                    <a:pt x="5402" y="5499"/>
                  </a:lnTo>
                  <a:lnTo>
                    <a:pt x="5411" y="5497"/>
                  </a:lnTo>
                  <a:lnTo>
                    <a:pt x="5418" y="5494"/>
                  </a:lnTo>
                  <a:lnTo>
                    <a:pt x="5425" y="5491"/>
                  </a:lnTo>
                  <a:lnTo>
                    <a:pt x="5436" y="5480"/>
                  </a:lnTo>
                  <a:lnTo>
                    <a:pt x="5444" y="5472"/>
                  </a:lnTo>
                  <a:lnTo>
                    <a:pt x="5448" y="5468"/>
                  </a:lnTo>
                  <a:lnTo>
                    <a:pt x="5453" y="5466"/>
                  </a:lnTo>
                  <a:lnTo>
                    <a:pt x="5459" y="5465"/>
                  </a:lnTo>
                  <a:lnTo>
                    <a:pt x="5466" y="5466"/>
                  </a:lnTo>
                  <a:lnTo>
                    <a:pt x="5480" y="5468"/>
                  </a:lnTo>
                  <a:lnTo>
                    <a:pt x="5492" y="5471"/>
                  </a:lnTo>
                  <a:lnTo>
                    <a:pt x="5497" y="5471"/>
                  </a:lnTo>
                  <a:lnTo>
                    <a:pt x="5502" y="5469"/>
                  </a:lnTo>
                  <a:lnTo>
                    <a:pt x="5506" y="5468"/>
                  </a:lnTo>
                  <a:lnTo>
                    <a:pt x="5510" y="5465"/>
                  </a:lnTo>
                  <a:lnTo>
                    <a:pt x="5512" y="5460"/>
                  </a:lnTo>
                  <a:lnTo>
                    <a:pt x="5515" y="5454"/>
                  </a:lnTo>
                  <a:lnTo>
                    <a:pt x="5515" y="5447"/>
                  </a:lnTo>
                  <a:lnTo>
                    <a:pt x="5513" y="5440"/>
                  </a:lnTo>
                  <a:lnTo>
                    <a:pt x="5511" y="5424"/>
                  </a:lnTo>
                  <a:lnTo>
                    <a:pt x="5506" y="5414"/>
                  </a:lnTo>
                  <a:lnTo>
                    <a:pt x="5502" y="5404"/>
                  </a:lnTo>
                  <a:lnTo>
                    <a:pt x="5494" y="5392"/>
                  </a:lnTo>
                  <a:lnTo>
                    <a:pt x="5487" y="5379"/>
                  </a:lnTo>
                  <a:lnTo>
                    <a:pt x="5483" y="5367"/>
                  </a:lnTo>
                  <a:lnTo>
                    <a:pt x="5478" y="5352"/>
                  </a:lnTo>
                  <a:lnTo>
                    <a:pt x="5475" y="5332"/>
                  </a:lnTo>
                  <a:lnTo>
                    <a:pt x="5473" y="5311"/>
                  </a:lnTo>
                  <a:lnTo>
                    <a:pt x="5471" y="5296"/>
                  </a:lnTo>
                  <a:lnTo>
                    <a:pt x="5468" y="5283"/>
                  </a:lnTo>
                  <a:lnTo>
                    <a:pt x="5463" y="5272"/>
                  </a:lnTo>
                  <a:lnTo>
                    <a:pt x="5460" y="5267"/>
                  </a:lnTo>
                  <a:lnTo>
                    <a:pt x="5456" y="5264"/>
                  </a:lnTo>
                  <a:lnTo>
                    <a:pt x="5453" y="5260"/>
                  </a:lnTo>
                  <a:lnTo>
                    <a:pt x="5448" y="5258"/>
                  </a:lnTo>
                  <a:lnTo>
                    <a:pt x="5437" y="5254"/>
                  </a:lnTo>
                  <a:lnTo>
                    <a:pt x="5425" y="5248"/>
                  </a:lnTo>
                  <a:lnTo>
                    <a:pt x="5421" y="5245"/>
                  </a:lnTo>
                  <a:lnTo>
                    <a:pt x="5415" y="5241"/>
                  </a:lnTo>
                  <a:lnTo>
                    <a:pt x="5411" y="5235"/>
                  </a:lnTo>
                  <a:lnTo>
                    <a:pt x="5408" y="5228"/>
                  </a:lnTo>
                  <a:lnTo>
                    <a:pt x="5403" y="5213"/>
                  </a:lnTo>
                  <a:lnTo>
                    <a:pt x="5400" y="5198"/>
                  </a:lnTo>
                  <a:lnTo>
                    <a:pt x="5398" y="5191"/>
                  </a:lnTo>
                  <a:lnTo>
                    <a:pt x="5396" y="5184"/>
                  </a:lnTo>
                  <a:lnTo>
                    <a:pt x="5391" y="5177"/>
                  </a:lnTo>
                  <a:lnTo>
                    <a:pt x="5384" y="5169"/>
                  </a:lnTo>
                  <a:lnTo>
                    <a:pt x="5365" y="5153"/>
                  </a:lnTo>
                  <a:lnTo>
                    <a:pt x="5342" y="5139"/>
                  </a:lnTo>
                  <a:lnTo>
                    <a:pt x="5322" y="5126"/>
                  </a:lnTo>
                  <a:lnTo>
                    <a:pt x="5305" y="5115"/>
                  </a:lnTo>
                  <a:lnTo>
                    <a:pt x="5298" y="5110"/>
                  </a:lnTo>
                  <a:lnTo>
                    <a:pt x="5292" y="5106"/>
                  </a:lnTo>
                  <a:lnTo>
                    <a:pt x="5286" y="5100"/>
                  </a:lnTo>
                  <a:lnTo>
                    <a:pt x="5282" y="5094"/>
                  </a:lnTo>
                  <a:lnTo>
                    <a:pt x="5277" y="5088"/>
                  </a:lnTo>
                  <a:lnTo>
                    <a:pt x="5273" y="5081"/>
                  </a:lnTo>
                  <a:lnTo>
                    <a:pt x="5271" y="5074"/>
                  </a:lnTo>
                  <a:lnTo>
                    <a:pt x="5271" y="5067"/>
                  </a:lnTo>
                  <a:lnTo>
                    <a:pt x="5271" y="5051"/>
                  </a:lnTo>
                  <a:lnTo>
                    <a:pt x="5272" y="5038"/>
                  </a:lnTo>
                  <a:lnTo>
                    <a:pt x="5274" y="5032"/>
                  </a:lnTo>
                  <a:lnTo>
                    <a:pt x="5277" y="5027"/>
                  </a:lnTo>
                  <a:lnTo>
                    <a:pt x="5280" y="5025"/>
                  </a:lnTo>
                  <a:lnTo>
                    <a:pt x="5285" y="5023"/>
                  </a:lnTo>
                  <a:lnTo>
                    <a:pt x="5296" y="5020"/>
                  </a:lnTo>
                  <a:lnTo>
                    <a:pt x="5305" y="5017"/>
                  </a:lnTo>
                  <a:lnTo>
                    <a:pt x="5309" y="5015"/>
                  </a:lnTo>
                  <a:lnTo>
                    <a:pt x="5311" y="5012"/>
                  </a:lnTo>
                  <a:lnTo>
                    <a:pt x="5314" y="5008"/>
                  </a:lnTo>
                  <a:lnTo>
                    <a:pt x="5314" y="5004"/>
                  </a:lnTo>
                  <a:lnTo>
                    <a:pt x="5313" y="4990"/>
                  </a:lnTo>
                  <a:lnTo>
                    <a:pt x="5307" y="4974"/>
                  </a:lnTo>
                  <a:lnTo>
                    <a:pt x="5301" y="4958"/>
                  </a:lnTo>
                  <a:lnTo>
                    <a:pt x="5294" y="4948"/>
                  </a:lnTo>
                  <a:lnTo>
                    <a:pt x="5283" y="4932"/>
                  </a:lnTo>
                  <a:lnTo>
                    <a:pt x="5267" y="4910"/>
                  </a:lnTo>
                  <a:lnTo>
                    <a:pt x="5251" y="4886"/>
                  </a:lnTo>
                  <a:lnTo>
                    <a:pt x="5239" y="4868"/>
                  </a:lnTo>
                  <a:lnTo>
                    <a:pt x="5232" y="4854"/>
                  </a:lnTo>
                  <a:lnTo>
                    <a:pt x="5227" y="4842"/>
                  </a:lnTo>
                  <a:lnTo>
                    <a:pt x="5226" y="4831"/>
                  </a:lnTo>
                  <a:lnTo>
                    <a:pt x="5226" y="4823"/>
                  </a:lnTo>
                  <a:lnTo>
                    <a:pt x="5229" y="4816"/>
                  </a:lnTo>
                  <a:lnTo>
                    <a:pt x="5233" y="4810"/>
                  </a:lnTo>
                  <a:lnTo>
                    <a:pt x="5239" y="4805"/>
                  </a:lnTo>
                  <a:lnTo>
                    <a:pt x="5246" y="4801"/>
                  </a:lnTo>
                  <a:lnTo>
                    <a:pt x="5253" y="4799"/>
                  </a:lnTo>
                  <a:lnTo>
                    <a:pt x="5263" y="4797"/>
                  </a:lnTo>
                  <a:lnTo>
                    <a:pt x="5271" y="4796"/>
                  </a:lnTo>
                  <a:lnTo>
                    <a:pt x="5280" y="4794"/>
                  </a:lnTo>
                  <a:lnTo>
                    <a:pt x="5297" y="4793"/>
                  </a:lnTo>
                  <a:lnTo>
                    <a:pt x="5311" y="4792"/>
                  </a:lnTo>
                  <a:lnTo>
                    <a:pt x="5327" y="4790"/>
                  </a:lnTo>
                  <a:lnTo>
                    <a:pt x="5343" y="4784"/>
                  </a:lnTo>
                  <a:lnTo>
                    <a:pt x="5361" y="4776"/>
                  </a:lnTo>
                  <a:lnTo>
                    <a:pt x="5383" y="4765"/>
                  </a:lnTo>
                  <a:lnTo>
                    <a:pt x="5404" y="4753"/>
                  </a:lnTo>
                  <a:lnTo>
                    <a:pt x="5423" y="4743"/>
                  </a:lnTo>
                  <a:lnTo>
                    <a:pt x="5433" y="4740"/>
                  </a:lnTo>
                  <a:lnTo>
                    <a:pt x="5442" y="4737"/>
                  </a:lnTo>
                  <a:lnTo>
                    <a:pt x="5452" y="4736"/>
                  </a:lnTo>
                  <a:lnTo>
                    <a:pt x="5460" y="4736"/>
                  </a:lnTo>
                  <a:lnTo>
                    <a:pt x="5480" y="4738"/>
                  </a:lnTo>
                  <a:lnTo>
                    <a:pt x="5504" y="4740"/>
                  </a:lnTo>
                  <a:lnTo>
                    <a:pt x="5529" y="4741"/>
                  </a:lnTo>
                  <a:lnTo>
                    <a:pt x="5553" y="4740"/>
                  </a:lnTo>
                  <a:lnTo>
                    <a:pt x="5579" y="4738"/>
                  </a:lnTo>
                  <a:lnTo>
                    <a:pt x="5605" y="4737"/>
                  </a:lnTo>
                  <a:lnTo>
                    <a:pt x="5626" y="4736"/>
                  </a:lnTo>
                  <a:lnTo>
                    <a:pt x="5641" y="4734"/>
                  </a:lnTo>
                  <a:lnTo>
                    <a:pt x="5654" y="4730"/>
                  </a:lnTo>
                  <a:lnTo>
                    <a:pt x="5673" y="4723"/>
                  </a:lnTo>
                  <a:lnTo>
                    <a:pt x="5685" y="4718"/>
                  </a:lnTo>
                  <a:lnTo>
                    <a:pt x="5695" y="4715"/>
                  </a:lnTo>
                  <a:lnTo>
                    <a:pt x="5707" y="4712"/>
                  </a:lnTo>
                  <a:lnTo>
                    <a:pt x="5718" y="4710"/>
                  </a:lnTo>
                  <a:lnTo>
                    <a:pt x="5730" y="4710"/>
                  </a:lnTo>
                  <a:lnTo>
                    <a:pt x="5740" y="4710"/>
                  </a:lnTo>
                  <a:lnTo>
                    <a:pt x="5751" y="4710"/>
                  </a:lnTo>
                  <a:lnTo>
                    <a:pt x="5762" y="4711"/>
                  </a:lnTo>
                  <a:lnTo>
                    <a:pt x="5781" y="4715"/>
                  </a:lnTo>
                  <a:lnTo>
                    <a:pt x="5798" y="4717"/>
                  </a:lnTo>
                  <a:lnTo>
                    <a:pt x="5805" y="4717"/>
                  </a:lnTo>
                  <a:lnTo>
                    <a:pt x="5813" y="4717"/>
                  </a:lnTo>
                  <a:lnTo>
                    <a:pt x="5822" y="4716"/>
                  </a:lnTo>
                  <a:lnTo>
                    <a:pt x="5832" y="4714"/>
                  </a:lnTo>
                  <a:lnTo>
                    <a:pt x="5842" y="4712"/>
                  </a:lnTo>
                  <a:lnTo>
                    <a:pt x="5850" y="4709"/>
                  </a:lnTo>
                  <a:lnTo>
                    <a:pt x="5858" y="4705"/>
                  </a:lnTo>
                  <a:lnTo>
                    <a:pt x="5865" y="4702"/>
                  </a:lnTo>
                  <a:lnTo>
                    <a:pt x="5876" y="4696"/>
                  </a:lnTo>
                  <a:lnTo>
                    <a:pt x="5887" y="4691"/>
                  </a:lnTo>
                  <a:lnTo>
                    <a:pt x="5897" y="4690"/>
                  </a:lnTo>
                  <a:lnTo>
                    <a:pt x="5910" y="4689"/>
                  </a:lnTo>
                  <a:lnTo>
                    <a:pt x="5922" y="4689"/>
                  </a:lnTo>
                  <a:lnTo>
                    <a:pt x="5932" y="4687"/>
                  </a:lnTo>
                  <a:lnTo>
                    <a:pt x="5940" y="4686"/>
                  </a:lnTo>
                  <a:lnTo>
                    <a:pt x="5951" y="4681"/>
                  </a:lnTo>
                  <a:lnTo>
                    <a:pt x="5963" y="4677"/>
                  </a:lnTo>
                  <a:lnTo>
                    <a:pt x="5975" y="4674"/>
                  </a:lnTo>
                  <a:lnTo>
                    <a:pt x="5981" y="4674"/>
                  </a:lnTo>
                  <a:lnTo>
                    <a:pt x="5985" y="4674"/>
                  </a:lnTo>
                  <a:lnTo>
                    <a:pt x="5990" y="4674"/>
                  </a:lnTo>
                  <a:lnTo>
                    <a:pt x="5995" y="4675"/>
                  </a:lnTo>
                  <a:lnTo>
                    <a:pt x="6003" y="4678"/>
                  </a:lnTo>
                  <a:lnTo>
                    <a:pt x="6012" y="4680"/>
                  </a:lnTo>
                  <a:lnTo>
                    <a:pt x="6015" y="4680"/>
                  </a:lnTo>
                  <a:lnTo>
                    <a:pt x="6019" y="4679"/>
                  </a:lnTo>
                  <a:lnTo>
                    <a:pt x="6021" y="4678"/>
                  </a:lnTo>
                  <a:lnTo>
                    <a:pt x="6023" y="4674"/>
                  </a:lnTo>
                  <a:lnTo>
                    <a:pt x="6028" y="4668"/>
                  </a:lnTo>
                  <a:lnTo>
                    <a:pt x="6034" y="4664"/>
                  </a:lnTo>
                  <a:lnTo>
                    <a:pt x="6038" y="4661"/>
                  </a:lnTo>
                  <a:lnTo>
                    <a:pt x="6041" y="4659"/>
                  </a:lnTo>
                  <a:lnTo>
                    <a:pt x="6046" y="4659"/>
                  </a:lnTo>
                  <a:lnTo>
                    <a:pt x="6052" y="4659"/>
                  </a:lnTo>
                  <a:lnTo>
                    <a:pt x="6057" y="4659"/>
                  </a:lnTo>
                  <a:lnTo>
                    <a:pt x="6060" y="4656"/>
                  </a:lnTo>
                  <a:lnTo>
                    <a:pt x="6064" y="4655"/>
                  </a:lnTo>
                  <a:lnTo>
                    <a:pt x="6067" y="4652"/>
                  </a:lnTo>
                  <a:lnTo>
                    <a:pt x="6071" y="4649"/>
                  </a:lnTo>
                  <a:lnTo>
                    <a:pt x="6077" y="4648"/>
                  </a:lnTo>
                  <a:lnTo>
                    <a:pt x="6084" y="4646"/>
                  </a:lnTo>
                  <a:lnTo>
                    <a:pt x="6095" y="4646"/>
                  </a:lnTo>
                  <a:lnTo>
                    <a:pt x="6120" y="4647"/>
                  </a:lnTo>
                  <a:lnTo>
                    <a:pt x="6147" y="4647"/>
                  </a:lnTo>
                  <a:lnTo>
                    <a:pt x="6172" y="4648"/>
                  </a:lnTo>
                  <a:lnTo>
                    <a:pt x="6193" y="4648"/>
                  </a:lnTo>
                  <a:lnTo>
                    <a:pt x="6210" y="4649"/>
                  </a:lnTo>
                  <a:lnTo>
                    <a:pt x="6221" y="4649"/>
                  </a:lnTo>
                  <a:lnTo>
                    <a:pt x="6218" y="4641"/>
                  </a:lnTo>
                  <a:lnTo>
                    <a:pt x="6217" y="4624"/>
                  </a:lnTo>
                  <a:lnTo>
                    <a:pt x="6220" y="4609"/>
                  </a:lnTo>
                  <a:lnTo>
                    <a:pt x="6221" y="4595"/>
                  </a:lnTo>
                  <a:lnTo>
                    <a:pt x="6223" y="4582"/>
                  </a:lnTo>
                  <a:lnTo>
                    <a:pt x="6224" y="4572"/>
                  </a:lnTo>
                  <a:lnTo>
                    <a:pt x="6225" y="4565"/>
                  </a:lnTo>
                  <a:lnTo>
                    <a:pt x="6227" y="4558"/>
                  </a:lnTo>
                  <a:lnTo>
                    <a:pt x="6225" y="4549"/>
                  </a:lnTo>
                  <a:lnTo>
                    <a:pt x="6225" y="4541"/>
                  </a:lnTo>
                  <a:lnTo>
                    <a:pt x="6222" y="4523"/>
                  </a:lnTo>
                  <a:lnTo>
                    <a:pt x="6217" y="4504"/>
                  </a:lnTo>
                  <a:lnTo>
                    <a:pt x="6211" y="4484"/>
                  </a:lnTo>
                  <a:lnTo>
                    <a:pt x="6206" y="4460"/>
                  </a:lnTo>
                  <a:lnTo>
                    <a:pt x="6203" y="4437"/>
                  </a:lnTo>
                  <a:lnTo>
                    <a:pt x="6202" y="4414"/>
                  </a:lnTo>
                  <a:lnTo>
                    <a:pt x="6201" y="4391"/>
                  </a:lnTo>
                  <a:lnTo>
                    <a:pt x="6201" y="4368"/>
                  </a:lnTo>
                  <a:lnTo>
                    <a:pt x="6201" y="4356"/>
                  </a:lnTo>
                  <a:lnTo>
                    <a:pt x="6201" y="4345"/>
                  </a:lnTo>
                  <a:lnTo>
                    <a:pt x="6203" y="4337"/>
                  </a:lnTo>
                  <a:lnTo>
                    <a:pt x="6205" y="4328"/>
                  </a:lnTo>
                  <a:lnTo>
                    <a:pt x="6212" y="4314"/>
                  </a:lnTo>
                  <a:lnTo>
                    <a:pt x="6222" y="4300"/>
                  </a:lnTo>
                  <a:lnTo>
                    <a:pt x="6234" y="4284"/>
                  </a:lnTo>
                  <a:lnTo>
                    <a:pt x="6245" y="4271"/>
                  </a:lnTo>
                  <a:lnTo>
                    <a:pt x="6254" y="4258"/>
                  </a:lnTo>
                  <a:lnTo>
                    <a:pt x="6262" y="4246"/>
                  </a:lnTo>
                  <a:lnTo>
                    <a:pt x="6268" y="4234"/>
                  </a:lnTo>
                  <a:lnTo>
                    <a:pt x="6273" y="4224"/>
                  </a:lnTo>
                  <a:lnTo>
                    <a:pt x="6277" y="4210"/>
                  </a:lnTo>
                  <a:lnTo>
                    <a:pt x="6279" y="4191"/>
                  </a:lnTo>
                  <a:lnTo>
                    <a:pt x="6281" y="4170"/>
                  </a:lnTo>
                  <a:lnTo>
                    <a:pt x="6284" y="4155"/>
                  </a:lnTo>
                  <a:lnTo>
                    <a:pt x="6286" y="4138"/>
                  </a:lnTo>
                  <a:lnTo>
                    <a:pt x="6290" y="4119"/>
                  </a:lnTo>
                  <a:lnTo>
                    <a:pt x="6293" y="4098"/>
                  </a:lnTo>
                  <a:lnTo>
                    <a:pt x="6294" y="4078"/>
                  </a:lnTo>
                  <a:lnTo>
                    <a:pt x="6294" y="4069"/>
                  </a:lnTo>
                  <a:lnTo>
                    <a:pt x="6294" y="4062"/>
                  </a:lnTo>
                  <a:lnTo>
                    <a:pt x="6296" y="4057"/>
                  </a:lnTo>
                  <a:lnTo>
                    <a:pt x="6298" y="4054"/>
                  </a:lnTo>
                  <a:lnTo>
                    <a:pt x="6300" y="4053"/>
                  </a:lnTo>
                  <a:lnTo>
                    <a:pt x="6304" y="4053"/>
                  </a:lnTo>
                  <a:lnTo>
                    <a:pt x="6309" y="4054"/>
                  </a:lnTo>
                  <a:lnTo>
                    <a:pt x="6315" y="4057"/>
                  </a:lnTo>
                  <a:lnTo>
                    <a:pt x="6334" y="4067"/>
                  </a:lnTo>
                  <a:lnTo>
                    <a:pt x="6356" y="4078"/>
                  </a:lnTo>
                  <a:lnTo>
                    <a:pt x="6380" y="4088"/>
                  </a:lnTo>
                  <a:lnTo>
                    <a:pt x="6400" y="4097"/>
                  </a:lnTo>
                  <a:lnTo>
                    <a:pt x="6414" y="4101"/>
                  </a:lnTo>
                  <a:lnTo>
                    <a:pt x="6426" y="4103"/>
                  </a:lnTo>
                  <a:lnTo>
                    <a:pt x="6431" y="4103"/>
                  </a:lnTo>
                  <a:lnTo>
                    <a:pt x="6436" y="4101"/>
                  </a:lnTo>
                  <a:lnTo>
                    <a:pt x="6442" y="4099"/>
                  </a:lnTo>
                  <a:lnTo>
                    <a:pt x="6448" y="4095"/>
                  </a:lnTo>
                  <a:lnTo>
                    <a:pt x="6460" y="4088"/>
                  </a:lnTo>
                  <a:lnTo>
                    <a:pt x="6470" y="4081"/>
                  </a:lnTo>
                  <a:lnTo>
                    <a:pt x="6483" y="4074"/>
                  </a:lnTo>
                  <a:lnTo>
                    <a:pt x="6498" y="4068"/>
                  </a:lnTo>
                  <a:lnTo>
                    <a:pt x="6519" y="4065"/>
                  </a:lnTo>
                  <a:lnTo>
                    <a:pt x="6542" y="4062"/>
                  </a:lnTo>
                  <a:lnTo>
                    <a:pt x="6554" y="4061"/>
                  </a:lnTo>
                  <a:lnTo>
                    <a:pt x="6564" y="4059"/>
                  </a:lnTo>
                  <a:lnTo>
                    <a:pt x="6569" y="4056"/>
                  </a:lnTo>
                  <a:lnTo>
                    <a:pt x="6573" y="4055"/>
                  </a:lnTo>
                  <a:lnTo>
                    <a:pt x="6577" y="4051"/>
                  </a:lnTo>
                  <a:lnTo>
                    <a:pt x="6580" y="4049"/>
                  </a:lnTo>
                  <a:lnTo>
                    <a:pt x="6584" y="4042"/>
                  </a:lnTo>
                  <a:lnTo>
                    <a:pt x="6587" y="4034"/>
                  </a:lnTo>
                  <a:lnTo>
                    <a:pt x="6588" y="4025"/>
                  </a:lnTo>
                  <a:lnTo>
                    <a:pt x="6588" y="4017"/>
                  </a:lnTo>
                  <a:lnTo>
                    <a:pt x="6588" y="4007"/>
                  </a:lnTo>
                  <a:lnTo>
                    <a:pt x="6590" y="3999"/>
                  </a:lnTo>
                  <a:lnTo>
                    <a:pt x="6592" y="3994"/>
                  </a:lnTo>
                  <a:lnTo>
                    <a:pt x="6593" y="3990"/>
                  </a:lnTo>
                  <a:lnTo>
                    <a:pt x="6596" y="3985"/>
                  </a:lnTo>
                  <a:lnTo>
                    <a:pt x="6599" y="3980"/>
                  </a:lnTo>
                  <a:lnTo>
                    <a:pt x="6613" y="3962"/>
                  </a:lnTo>
                  <a:lnTo>
                    <a:pt x="6627" y="3946"/>
                  </a:lnTo>
                  <a:lnTo>
                    <a:pt x="6642" y="3929"/>
                  </a:lnTo>
                  <a:lnTo>
                    <a:pt x="6656" y="3916"/>
                  </a:lnTo>
                  <a:lnTo>
                    <a:pt x="6663" y="3910"/>
                  </a:lnTo>
                  <a:lnTo>
                    <a:pt x="6669" y="3904"/>
                  </a:lnTo>
                  <a:lnTo>
                    <a:pt x="6672" y="3898"/>
                  </a:lnTo>
                  <a:lnTo>
                    <a:pt x="6676" y="3893"/>
                  </a:lnTo>
                  <a:lnTo>
                    <a:pt x="6681" y="3883"/>
                  </a:lnTo>
                  <a:lnTo>
                    <a:pt x="6684" y="3873"/>
                  </a:lnTo>
                  <a:lnTo>
                    <a:pt x="6687" y="3868"/>
                  </a:lnTo>
                  <a:lnTo>
                    <a:pt x="6690" y="3862"/>
                  </a:lnTo>
                  <a:lnTo>
                    <a:pt x="6695" y="3857"/>
                  </a:lnTo>
                  <a:lnTo>
                    <a:pt x="6702" y="3849"/>
                  </a:lnTo>
                  <a:lnTo>
                    <a:pt x="6716" y="3838"/>
                  </a:lnTo>
                  <a:lnTo>
                    <a:pt x="6732" y="3826"/>
                  </a:lnTo>
                  <a:lnTo>
                    <a:pt x="6751" y="3810"/>
                  </a:lnTo>
                  <a:lnTo>
                    <a:pt x="6776" y="3791"/>
                  </a:lnTo>
                  <a:lnTo>
                    <a:pt x="6802" y="3771"/>
                  </a:lnTo>
                  <a:lnTo>
                    <a:pt x="6826" y="3753"/>
                  </a:lnTo>
                  <a:lnTo>
                    <a:pt x="6848" y="3738"/>
                  </a:lnTo>
                  <a:lnTo>
                    <a:pt x="6872" y="3721"/>
                  </a:lnTo>
                  <a:lnTo>
                    <a:pt x="6895" y="3707"/>
                  </a:lnTo>
                  <a:lnTo>
                    <a:pt x="6911" y="3697"/>
                  </a:lnTo>
                  <a:lnTo>
                    <a:pt x="6915" y="3696"/>
                  </a:lnTo>
                  <a:lnTo>
                    <a:pt x="6919" y="3696"/>
                  </a:lnTo>
                  <a:lnTo>
                    <a:pt x="6923" y="3696"/>
                  </a:lnTo>
                  <a:lnTo>
                    <a:pt x="6929" y="3697"/>
                  </a:lnTo>
                  <a:lnTo>
                    <a:pt x="6942" y="3701"/>
                  </a:lnTo>
                  <a:lnTo>
                    <a:pt x="6958" y="3706"/>
                  </a:lnTo>
                  <a:lnTo>
                    <a:pt x="6973" y="3709"/>
                  </a:lnTo>
                  <a:lnTo>
                    <a:pt x="6989" y="3713"/>
                  </a:lnTo>
                  <a:lnTo>
                    <a:pt x="6997" y="3713"/>
                  </a:lnTo>
                  <a:lnTo>
                    <a:pt x="7004" y="3713"/>
                  </a:lnTo>
                  <a:lnTo>
                    <a:pt x="7011" y="3712"/>
                  </a:lnTo>
                  <a:lnTo>
                    <a:pt x="7018" y="3709"/>
                  </a:lnTo>
                  <a:lnTo>
                    <a:pt x="7026" y="3707"/>
                  </a:lnTo>
                  <a:lnTo>
                    <a:pt x="7031" y="3702"/>
                  </a:lnTo>
                  <a:lnTo>
                    <a:pt x="7039" y="3697"/>
                  </a:lnTo>
                  <a:lnTo>
                    <a:pt x="7045" y="3691"/>
                  </a:lnTo>
                  <a:lnTo>
                    <a:pt x="7058" y="3677"/>
                  </a:lnTo>
                  <a:lnTo>
                    <a:pt x="7069" y="3663"/>
                  </a:lnTo>
                  <a:lnTo>
                    <a:pt x="7081" y="3649"/>
                  </a:lnTo>
                  <a:lnTo>
                    <a:pt x="7092" y="3637"/>
                  </a:lnTo>
                  <a:lnTo>
                    <a:pt x="7097" y="3631"/>
                  </a:lnTo>
                  <a:lnTo>
                    <a:pt x="7102" y="3627"/>
                  </a:lnTo>
                  <a:lnTo>
                    <a:pt x="7108" y="3624"/>
                  </a:lnTo>
                  <a:lnTo>
                    <a:pt x="7112" y="3622"/>
                  </a:lnTo>
                  <a:lnTo>
                    <a:pt x="7131" y="3619"/>
                  </a:lnTo>
                  <a:lnTo>
                    <a:pt x="7150" y="3616"/>
                  </a:lnTo>
                  <a:lnTo>
                    <a:pt x="7171" y="3614"/>
                  </a:lnTo>
                  <a:lnTo>
                    <a:pt x="7191" y="3612"/>
                  </a:lnTo>
                  <a:lnTo>
                    <a:pt x="7206" y="3609"/>
                  </a:lnTo>
                  <a:lnTo>
                    <a:pt x="7217" y="3609"/>
                  </a:lnTo>
                  <a:lnTo>
                    <a:pt x="7228" y="3609"/>
                  </a:lnTo>
                  <a:lnTo>
                    <a:pt x="7239" y="3612"/>
                  </a:lnTo>
                  <a:lnTo>
                    <a:pt x="7260" y="3619"/>
                  </a:lnTo>
                  <a:lnTo>
                    <a:pt x="7272" y="3625"/>
                  </a:lnTo>
                  <a:lnTo>
                    <a:pt x="7283" y="3626"/>
                  </a:lnTo>
                  <a:lnTo>
                    <a:pt x="7302" y="3625"/>
                  </a:lnTo>
                  <a:lnTo>
                    <a:pt x="7325" y="3622"/>
                  </a:lnTo>
                  <a:lnTo>
                    <a:pt x="7345" y="3619"/>
                  </a:lnTo>
                  <a:lnTo>
                    <a:pt x="7358" y="3615"/>
                  </a:lnTo>
                  <a:lnTo>
                    <a:pt x="7374" y="3610"/>
                  </a:lnTo>
                  <a:lnTo>
                    <a:pt x="7381" y="3608"/>
                  </a:lnTo>
                  <a:lnTo>
                    <a:pt x="7387" y="3605"/>
                  </a:lnTo>
                  <a:lnTo>
                    <a:pt x="7393" y="3601"/>
                  </a:lnTo>
                  <a:lnTo>
                    <a:pt x="7398" y="3597"/>
                  </a:lnTo>
                  <a:lnTo>
                    <a:pt x="7400" y="3594"/>
                  </a:lnTo>
                  <a:lnTo>
                    <a:pt x="7401" y="3590"/>
                  </a:lnTo>
                  <a:lnTo>
                    <a:pt x="7401" y="3587"/>
                  </a:lnTo>
                  <a:lnTo>
                    <a:pt x="7402" y="3583"/>
                  </a:lnTo>
                  <a:lnTo>
                    <a:pt x="7406" y="3559"/>
                  </a:lnTo>
                  <a:lnTo>
                    <a:pt x="7411" y="3525"/>
                  </a:lnTo>
                  <a:lnTo>
                    <a:pt x="7415" y="3488"/>
                  </a:lnTo>
                  <a:lnTo>
                    <a:pt x="7419" y="3460"/>
                  </a:lnTo>
                  <a:lnTo>
                    <a:pt x="7421" y="3432"/>
                  </a:lnTo>
                  <a:lnTo>
                    <a:pt x="7425" y="3398"/>
                  </a:lnTo>
                  <a:lnTo>
                    <a:pt x="7428" y="3367"/>
                  </a:lnTo>
                  <a:lnTo>
                    <a:pt x="7431" y="3344"/>
                  </a:lnTo>
                  <a:lnTo>
                    <a:pt x="7431" y="3335"/>
                  </a:lnTo>
                  <a:lnTo>
                    <a:pt x="7431" y="3326"/>
                  </a:lnTo>
                  <a:lnTo>
                    <a:pt x="7431" y="3322"/>
                  </a:lnTo>
                  <a:lnTo>
                    <a:pt x="7432" y="3317"/>
                  </a:lnTo>
                  <a:lnTo>
                    <a:pt x="7433" y="3313"/>
                  </a:lnTo>
                  <a:lnTo>
                    <a:pt x="7436" y="3310"/>
                  </a:lnTo>
                  <a:lnTo>
                    <a:pt x="7439" y="3306"/>
                  </a:lnTo>
                  <a:lnTo>
                    <a:pt x="7446" y="3303"/>
                  </a:lnTo>
                  <a:lnTo>
                    <a:pt x="7452" y="3300"/>
                  </a:lnTo>
                  <a:lnTo>
                    <a:pt x="7459" y="3298"/>
                  </a:lnTo>
                  <a:lnTo>
                    <a:pt x="7475" y="3291"/>
                  </a:lnTo>
                  <a:lnTo>
                    <a:pt x="7492" y="3284"/>
                  </a:lnTo>
                  <a:lnTo>
                    <a:pt x="7508" y="3279"/>
                  </a:lnTo>
                  <a:lnTo>
                    <a:pt x="7521" y="3274"/>
                  </a:lnTo>
                  <a:lnTo>
                    <a:pt x="7537" y="3271"/>
                  </a:lnTo>
                  <a:lnTo>
                    <a:pt x="7546" y="3269"/>
                  </a:lnTo>
                  <a:lnTo>
                    <a:pt x="7555" y="3267"/>
                  </a:lnTo>
                  <a:lnTo>
                    <a:pt x="7557" y="3266"/>
                  </a:lnTo>
                  <a:lnTo>
                    <a:pt x="7557" y="3260"/>
                  </a:lnTo>
                  <a:lnTo>
                    <a:pt x="7557" y="3250"/>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31" name="宁夏">
              <a:extLst>
                <a:ext uri="{FF2B5EF4-FFF2-40B4-BE49-F238E27FC236}">
                  <a16:creationId xmlns="" xmlns:a16="http://schemas.microsoft.com/office/drawing/2014/main" id="{637B46AE-4F4E-4731-92F2-06B81EEE9627}"/>
                </a:ext>
              </a:extLst>
            </p:cNvPr>
            <p:cNvSpPr>
              <a:spLocks/>
            </p:cNvSpPr>
            <p:nvPr/>
          </p:nvSpPr>
          <p:spPr bwMode="auto">
            <a:xfrm>
              <a:off x="6097411" y="3273064"/>
              <a:ext cx="322768" cy="498822"/>
            </a:xfrm>
            <a:custGeom>
              <a:avLst/>
              <a:gdLst>
                <a:gd name="T0" fmla="*/ 1014 w 1159"/>
                <a:gd name="T1" fmla="*/ 989 h 1815"/>
                <a:gd name="T2" fmla="*/ 1037 w 1159"/>
                <a:gd name="T3" fmla="*/ 980 h 1815"/>
                <a:gd name="T4" fmla="*/ 1047 w 1159"/>
                <a:gd name="T5" fmla="*/ 964 h 1815"/>
                <a:gd name="T6" fmla="*/ 1031 w 1159"/>
                <a:gd name="T7" fmla="*/ 934 h 1815"/>
                <a:gd name="T8" fmla="*/ 1024 w 1159"/>
                <a:gd name="T9" fmla="*/ 903 h 1815"/>
                <a:gd name="T10" fmla="*/ 1038 w 1159"/>
                <a:gd name="T11" fmla="*/ 826 h 1815"/>
                <a:gd name="T12" fmla="*/ 1043 w 1159"/>
                <a:gd name="T13" fmla="*/ 776 h 1815"/>
                <a:gd name="T14" fmla="*/ 1089 w 1159"/>
                <a:gd name="T15" fmla="*/ 739 h 1815"/>
                <a:gd name="T16" fmla="*/ 1158 w 1159"/>
                <a:gd name="T17" fmla="*/ 676 h 1815"/>
                <a:gd name="T18" fmla="*/ 1090 w 1159"/>
                <a:gd name="T19" fmla="*/ 617 h 1815"/>
                <a:gd name="T20" fmla="*/ 971 w 1159"/>
                <a:gd name="T21" fmla="*/ 553 h 1815"/>
                <a:gd name="T22" fmla="*/ 794 w 1159"/>
                <a:gd name="T23" fmla="*/ 482 h 1815"/>
                <a:gd name="T24" fmla="*/ 819 w 1159"/>
                <a:gd name="T25" fmla="*/ 422 h 1815"/>
                <a:gd name="T26" fmla="*/ 824 w 1159"/>
                <a:gd name="T27" fmla="*/ 343 h 1815"/>
                <a:gd name="T28" fmla="*/ 855 w 1159"/>
                <a:gd name="T29" fmla="*/ 276 h 1815"/>
                <a:gd name="T30" fmla="*/ 953 w 1159"/>
                <a:gd name="T31" fmla="*/ 159 h 1815"/>
                <a:gd name="T32" fmla="*/ 892 w 1159"/>
                <a:gd name="T33" fmla="*/ 82 h 1815"/>
                <a:gd name="T34" fmla="*/ 844 w 1159"/>
                <a:gd name="T35" fmla="*/ 1 h 1815"/>
                <a:gd name="T36" fmla="*/ 731 w 1159"/>
                <a:gd name="T37" fmla="*/ 31 h 1815"/>
                <a:gd name="T38" fmla="*/ 682 w 1159"/>
                <a:gd name="T39" fmla="*/ 84 h 1815"/>
                <a:gd name="T40" fmla="*/ 587 w 1159"/>
                <a:gd name="T41" fmla="*/ 254 h 1815"/>
                <a:gd name="T42" fmla="*/ 568 w 1159"/>
                <a:gd name="T43" fmla="*/ 423 h 1815"/>
                <a:gd name="T44" fmla="*/ 541 w 1159"/>
                <a:gd name="T45" fmla="*/ 627 h 1815"/>
                <a:gd name="T46" fmla="*/ 464 w 1159"/>
                <a:gd name="T47" fmla="*/ 679 h 1815"/>
                <a:gd name="T48" fmla="*/ 376 w 1159"/>
                <a:gd name="T49" fmla="*/ 682 h 1815"/>
                <a:gd name="T50" fmla="*/ 244 w 1159"/>
                <a:gd name="T51" fmla="*/ 755 h 1815"/>
                <a:gd name="T52" fmla="*/ 79 w 1159"/>
                <a:gd name="T53" fmla="*/ 763 h 1815"/>
                <a:gd name="T54" fmla="*/ 12 w 1159"/>
                <a:gd name="T55" fmla="*/ 803 h 1815"/>
                <a:gd name="T56" fmla="*/ 108 w 1159"/>
                <a:gd name="T57" fmla="*/ 822 h 1815"/>
                <a:gd name="T58" fmla="*/ 156 w 1159"/>
                <a:gd name="T59" fmla="*/ 855 h 1815"/>
                <a:gd name="T60" fmla="*/ 144 w 1159"/>
                <a:gd name="T61" fmla="*/ 922 h 1815"/>
                <a:gd name="T62" fmla="*/ 226 w 1159"/>
                <a:gd name="T63" fmla="*/ 965 h 1815"/>
                <a:gd name="T64" fmla="*/ 307 w 1159"/>
                <a:gd name="T65" fmla="*/ 1053 h 1815"/>
                <a:gd name="T66" fmla="*/ 348 w 1159"/>
                <a:gd name="T67" fmla="*/ 1128 h 1815"/>
                <a:gd name="T68" fmla="*/ 327 w 1159"/>
                <a:gd name="T69" fmla="*/ 1212 h 1815"/>
                <a:gd name="T70" fmla="*/ 394 w 1159"/>
                <a:gd name="T71" fmla="*/ 1334 h 1815"/>
                <a:gd name="T72" fmla="*/ 401 w 1159"/>
                <a:gd name="T73" fmla="*/ 1407 h 1815"/>
                <a:gd name="T74" fmla="*/ 333 w 1159"/>
                <a:gd name="T75" fmla="*/ 1463 h 1815"/>
                <a:gd name="T76" fmla="*/ 364 w 1159"/>
                <a:gd name="T77" fmla="*/ 1551 h 1815"/>
                <a:gd name="T78" fmla="*/ 401 w 1159"/>
                <a:gd name="T79" fmla="*/ 1594 h 1815"/>
                <a:gd name="T80" fmla="*/ 484 w 1159"/>
                <a:gd name="T81" fmla="*/ 1594 h 1815"/>
                <a:gd name="T82" fmla="*/ 501 w 1159"/>
                <a:gd name="T83" fmla="*/ 1664 h 1815"/>
                <a:gd name="T84" fmla="*/ 540 w 1159"/>
                <a:gd name="T85" fmla="*/ 1673 h 1815"/>
                <a:gd name="T86" fmla="*/ 537 w 1159"/>
                <a:gd name="T87" fmla="*/ 1728 h 1815"/>
                <a:gd name="T88" fmla="*/ 591 w 1159"/>
                <a:gd name="T89" fmla="*/ 1736 h 1815"/>
                <a:gd name="T90" fmla="*/ 641 w 1159"/>
                <a:gd name="T91" fmla="*/ 1729 h 1815"/>
                <a:gd name="T92" fmla="*/ 698 w 1159"/>
                <a:gd name="T93" fmla="*/ 1813 h 1815"/>
                <a:gd name="T94" fmla="*/ 732 w 1159"/>
                <a:gd name="T95" fmla="*/ 1697 h 1815"/>
                <a:gd name="T96" fmla="*/ 741 w 1159"/>
                <a:gd name="T97" fmla="*/ 1589 h 1815"/>
                <a:gd name="T98" fmla="*/ 816 w 1159"/>
                <a:gd name="T99" fmla="*/ 1615 h 1815"/>
                <a:gd name="T100" fmla="*/ 877 w 1159"/>
                <a:gd name="T101" fmla="*/ 1576 h 1815"/>
                <a:gd name="T102" fmla="*/ 882 w 1159"/>
                <a:gd name="T103" fmla="*/ 1499 h 1815"/>
                <a:gd name="T104" fmla="*/ 850 w 1159"/>
                <a:gd name="T105" fmla="*/ 1385 h 1815"/>
                <a:gd name="T106" fmla="*/ 757 w 1159"/>
                <a:gd name="T107" fmla="*/ 1353 h 1815"/>
                <a:gd name="T108" fmla="*/ 751 w 1159"/>
                <a:gd name="T109" fmla="*/ 1269 h 1815"/>
                <a:gd name="T110" fmla="*/ 738 w 1159"/>
                <a:gd name="T111" fmla="*/ 1225 h 1815"/>
                <a:gd name="T112" fmla="*/ 773 w 1159"/>
                <a:gd name="T113" fmla="*/ 1150 h 1815"/>
                <a:gd name="T114" fmla="*/ 805 w 1159"/>
                <a:gd name="T115" fmla="*/ 1086 h 1815"/>
                <a:gd name="T116" fmla="*/ 770 w 1159"/>
                <a:gd name="T117" fmla="*/ 1041 h 1815"/>
                <a:gd name="T118" fmla="*/ 801 w 1159"/>
                <a:gd name="T119" fmla="*/ 1016 h 1815"/>
                <a:gd name="T120" fmla="*/ 832 w 1159"/>
                <a:gd name="T121" fmla="*/ 979 h 18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59" h="1815">
                  <a:moveTo>
                    <a:pt x="920" y="986"/>
                  </a:moveTo>
                  <a:lnTo>
                    <a:pt x="933" y="984"/>
                  </a:lnTo>
                  <a:lnTo>
                    <a:pt x="943" y="982"/>
                  </a:lnTo>
                  <a:lnTo>
                    <a:pt x="953" y="978"/>
                  </a:lnTo>
                  <a:lnTo>
                    <a:pt x="964" y="977"/>
                  </a:lnTo>
                  <a:lnTo>
                    <a:pt x="970" y="977"/>
                  </a:lnTo>
                  <a:lnTo>
                    <a:pt x="976" y="977"/>
                  </a:lnTo>
                  <a:lnTo>
                    <a:pt x="983" y="978"/>
                  </a:lnTo>
                  <a:lnTo>
                    <a:pt x="990" y="978"/>
                  </a:lnTo>
                  <a:lnTo>
                    <a:pt x="996" y="979"/>
                  </a:lnTo>
                  <a:lnTo>
                    <a:pt x="1002" y="982"/>
                  </a:lnTo>
                  <a:lnTo>
                    <a:pt x="1007" y="984"/>
                  </a:lnTo>
                  <a:lnTo>
                    <a:pt x="1011" y="988"/>
                  </a:lnTo>
                  <a:lnTo>
                    <a:pt x="1014" y="989"/>
                  </a:lnTo>
                  <a:lnTo>
                    <a:pt x="1018" y="990"/>
                  </a:lnTo>
                  <a:lnTo>
                    <a:pt x="1020" y="990"/>
                  </a:lnTo>
                  <a:lnTo>
                    <a:pt x="1021" y="990"/>
                  </a:lnTo>
                  <a:lnTo>
                    <a:pt x="1025" y="990"/>
                  </a:lnTo>
                  <a:lnTo>
                    <a:pt x="1030" y="990"/>
                  </a:lnTo>
                  <a:lnTo>
                    <a:pt x="1032" y="989"/>
                  </a:lnTo>
                  <a:lnTo>
                    <a:pt x="1033" y="988"/>
                  </a:lnTo>
                  <a:lnTo>
                    <a:pt x="1033" y="985"/>
                  </a:lnTo>
                  <a:lnTo>
                    <a:pt x="1033" y="984"/>
                  </a:lnTo>
                  <a:lnTo>
                    <a:pt x="1034" y="983"/>
                  </a:lnTo>
                  <a:lnTo>
                    <a:pt x="1035" y="982"/>
                  </a:lnTo>
                  <a:lnTo>
                    <a:pt x="1035" y="982"/>
                  </a:lnTo>
                  <a:lnTo>
                    <a:pt x="1035" y="980"/>
                  </a:lnTo>
                  <a:lnTo>
                    <a:pt x="1037" y="980"/>
                  </a:lnTo>
                  <a:lnTo>
                    <a:pt x="1038" y="980"/>
                  </a:lnTo>
                  <a:lnTo>
                    <a:pt x="1039" y="979"/>
                  </a:lnTo>
                  <a:lnTo>
                    <a:pt x="1040" y="979"/>
                  </a:lnTo>
                  <a:lnTo>
                    <a:pt x="1041" y="978"/>
                  </a:lnTo>
                  <a:lnTo>
                    <a:pt x="1043" y="978"/>
                  </a:lnTo>
                  <a:lnTo>
                    <a:pt x="1044" y="977"/>
                  </a:lnTo>
                  <a:lnTo>
                    <a:pt x="1045" y="977"/>
                  </a:lnTo>
                  <a:lnTo>
                    <a:pt x="1047" y="973"/>
                  </a:lnTo>
                  <a:lnTo>
                    <a:pt x="1049" y="971"/>
                  </a:lnTo>
                  <a:lnTo>
                    <a:pt x="1049" y="971"/>
                  </a:lnTo>
                  <a:lnTo>
                    <a:pt x="1049" y="969"/>
                  </a:lnTo>
                  <a:lnTo>
                    <a:pt x="1049" y="967"/>
                  </a:lnTo>
                  <a:lnTo>
                    <a:pt x="1049" y="966"/>
                  </a:lnTo>
                  <a:lnTo>
                    <a:pt x="1047" y="964"/>
                  </a:lnTo>
                  <a:lnTo>
                    <a:pt x="1045" y="960"/>
                  </a:lnTo>
                  <a:lnTo>
                    <a:pt x="1043" y="958"/>
                  </a:lnTo>
                  <a:lnTo>
                    <a:pt x="1040" y="956"/>
                  </a:lnTo>
                  <a:lnTo>
                    <a:pt x="1037" y="954"/>
                  </a:lnTo>
                  <a:lnTo>
                    <a:pt x="1035" y="952"/>
                  </a:lnTo>
                  <a:lnTo>
                    <a:pt x="1032" y="951"/>
                  </a:lnTo>
                  <a:lnTo>
                    <a:pt x="1028" y="948"/>
                  </a:lnTo>
                  <a:lnTo>
                    <a:pt x="1026" y="946"/>
                  </a:lnTo>
                  <a:lnTo>
                    <a:pt x="1025" y="944"/>
                  </a:lnTo>
                  <a:lnTo>
                    <a:pt x="1025" y="941"/>
                  </a:lnTo>
                  <a:lnTo>
                    <a:pt x="1026" y="939"/>
                  </a:lnTo>
                  <a:lnTo>
                    <a:pt x="1027" y="937"/>
                  </a:lnTo>
                  <a:lnTo>
                    <a:pt x="1030" y="935"/>
                  </a:lnTo>
                  <a:lnTo>
                    <a:pt x="1031" y="934"/>
                  </a:lnTo>
                  <a:lnTo>
                    <a:pt x="1032" y="933"/>
                  </a:lnTo>
                  <a:lnTo>
                    <a:pt x="1033" y="931"/>
                  </a:lnTo>
                  <a:lnTo>
                    <a:pt x="1034" y="929"/>
                  </a:lnTo>
                  <a:lnTo>
                    <a:pt x="1034" y="928"/>
                  </a:lnTo>
                  <a:lnTo>
                    <a:pt x="1034" y="927"/>
                  </a:lnTo>
                  <a:lnTo>
                    <a:pt x="1034" y="926"/>
                  </a:lnTo>
                  <a:lnTo>
                    <a:pt x="1033" y="925"/>
                  </a:lnTo>
                  <a:lnTo>
                    <a:pt x="1032" y="922"/>
                  </a:lnTo>
                  <a:lnTo>
                    <a:pt x="1030" y="919"/>
                  </a:lnTo>
                  <a:lnTo>
                    <a:pt x="1027" y="916"/>
                  </a:lnTo>
                  <a:lnTo>
                    <a:pt x="1025" y="913"/>
                  </a:lnTo>
                  <a:lnTo>
                    <a:pt x="1024" y="909"/>
                  </a:lnTo>
                  <a:lnTo>
                    <a:pt x="1024" y="907"/>
                  </a:lnTo>
                  <a:lnTo>
                    <a:pt x="1024" y="903"/>
                  </a:lnTo>
                  <a:lnTo>
                    <a:pt x="1024" y="897"/>
                  </a:lnTo>
                  <a:lnTo>
                    <a:pt x="1024" y="893"/>
                  </a:lnTo>
                  <a:lnTo>
                    <a:pt x="1024" y="885"/>
                  </a:lnTo>
                  <a:lnTo>
                    <a:pt x="1024" y="875"/>
                  </a:lnTo>
                  <a:lnTo>
                    <a:pt x="1024" y="871"/>
                  </a:lnTo>
                  <a:lnTo>
                    <a:pt x="1024" y="868"/>
                  </a:lnTo>
                  <a:lnTo>
                    <a:pt x="1024" y="863"/>
                  </a:lnTo>
                  <a:lnTo>
                    <a:pt x="1025" y="856"/>
                  </a:lnTo>
                  <a:lnTo>
                    <a:pt x="1026" y="850"/>
                  </a:lnTo>
                  <a:lnTo>
                    <a:pt x="1027" y="843"/>
                  </a:lnTo>
                  <a:lnTo>
                    <a:pt x="1030" y="838"/>
                  </a:lnTo>
                  <a:lnTo>
                    <a:pt x="1032" y="833"/>
                  </a:lnTo>
                  <a:lnTo>
                    <a:pt x="1035" y="830"/>
                  </a:lnTo>
                  <a:lnTo>
                    <a:pt x="1038" y="826"/>
                  </a:lnTo>
                  <a:lnTo>
                    <a:pt x="1045" y="820"/>
                  </a:lnTo>
                  <a:lnTo>
                    <a:pt x="1050" y="814"/>
                  </a:lnTo>
                  <a:lnTo>
                    <a:pt x="1051" y="809"/>
                  </a:lnTo>
                  <a:lnTo>
                    <a:pt x="1051" y="805"/>
                  </a:lnTo>
                  <a:lnTo>
                    <a:pt x="1050" y="802"/>
                  </a:lnTo>
                  <a:lnTo>
                    <a:pt x="1049" y="801"/>
                  </a:lnTo>
                  <a:lnTo>
                    <a:pt x="1046" y="799"/>
                  </a:lnTo>
                  <a:lnTo>
                    <a:pt x="1044" y="796"/>
                  </a:lnTo>
                  <a:lnTo>
                    <a:pt x="1041" y="794"/>
                  </a:lnTo>
                  <a:lnTo>
                    <a:pt x="1038" y="789"/>
                  </a:lnTo>
                  <a:lnTo>
                    <a:pt x="1038" y="786"/>
                  </a:lnTo>
                  <a:lnTo>
                    <a:pt x="1039" y="782"/>
                  </a:lnTo>
                  <a:lnTo>
                    <a:pt x="1041" y="778"/>
                  </a:lnTo>
                  <a:lnTo>
                    <a:pt x="1043" y="776"/>
                  </a:lnTo>
                  <a:lnTo>
                    <a:pt x="1046" y="774"/>
                  </a:lnTo>
                  <a:lnTo>
                    <a:pt x="1050" y="770"/>
                  </a:lnTo>
                  <a:lnTo>
                    <a:pt x="1055" y="765"/>
                  </a:lnTo>
                  <a:lnTo>
                    <a:pt x="1059" y="761"/>
                  </a:lnTo>
                  <a:lnTo>
                    <a:pt x="1063" y="757"/>
                  </a:lnTo>
                  <a:lnTo>
                    <a:pt x="1065" y="755"/>
                  </a:lnTo>
                  <a:lnTo>
                    <a:pt x="1069" y="752"/>
                  </a:lnTo>
                  <a:lnTo>
                    <a:pt x="1072" y="750"/>
                  </a:lnTo>
                  <a:lnTo>
                    <a:pt x="1077" y="746"/>
                  </a:lnTo>
                  <a:lnTo>
                    <a:pt x="1079" y="745"/>
                  </a:lnTo>
                  <a:lnTo>
                    <a:pt x="1082" y="744"/>
                  </a:lnTo>
                  <a:lnTo>
                    <a:pt x="1084" y="743"/>
                  </a:lnTo>
                  <a:lnTo>
                    <a:pt x="1087" y="742"/>
                  </a:lnTo>
                  <a:lnTo>
                    <a:pt x="1089" y="739"/>
                  </a:lnTo>
                  <a:lnTo>
                    <a:pt x="1091" y="736"/>
                  </a:lnTo>
                  <a:lnTo>
                    <a:pt x="1093" y="732"/>
                  </a:lnTo>
                  <a:lnTo>
                    <a:pt x="1095" y="727"/>
                  </a:lnTo>
                  <a:lnTo>
                    <a:pt x="1097" y="724"/>
                  </a:lnTo>
                  <a:lnTo>
                    <a:pt x="1102" y="720"/>
                  </a:lnTo>
                  <a:lnTo>
                    <a:pt x="1108" y="715"/>
                  </a:lnTo>
                  <a:lnTo>
                    <a:pt x="1115" y="712"/>
                  </a:lnTo>
                  <a:lnTo>
                    <a:pt x="1129" y="708"/>
                  </a:lnTo>
                  <a:lnTo>
                    <a:pt x="1142" y="704"/>
                  </a:lnTo>
                  <a:lnTo>
                    <a:pt x="1150" y="700"/>
                  </a:lnTo>
                  <a:lnTo>
                    <a:pt x="1156" y="694"/>
                  </a:lnTo>
                  <a:lnTo>
                    <a:pt x="1158" y="686"/>
                  </a:lnTo>
                  <a:lnTo>
                    <a:pt x="1159" y="680"/>
                  </a:lnTo>
                  <a:lnTo>
                    <a:pt x="1158" y="676"/>
                  </a:lnTo>
                  <a:lnTo>
                    <a:pt x="1158" y="674"/>
                  </a:lnTo>
                  <a:lnTo>
                    <a:pt x="1157" y="671"/>
                  </a:lnTo>
                  <a:lnTo>
                    <a:pt x="1154" y="668"/>
                  </a:lnTo>
                  <a:lnTo>
                    <a:pt x="1148" y="664"/>
                  </a:lnTo>
                  <a:lnTo>
                    <a:pt x="1139" y="661"/>
                  </a:lnTo>
                  <a:lnTo>
                    <a:pt x="1135" y="658"/>
                  </a:lnTo>
                  <a:lnTo>
                    <a:pt x="1129" y="655"/>
                  </a:lnTo>
                  <a:lnTo>
                    <a:pt x="1123" y="651"/>
                  </a:lnTo>
                  <a:lnTo>
                    <a:pt x="1118" y="648"/>
                  </a:lnTo>
                  <a:lnTo>
                    <a:pt x="1108" y="642"/>
                  </a:lnTo>
                  <a:lnTo>
                    <a:pt x="1100" y="635"/>
                  </a:lnTo>
                  <a:lnTo>
                    <a:pt x="1097" y="631"/>
                  </a:lnTo>
                  <a:lnTo>
                    <a:pt x="1095" y="626"/>
                  </a:lnTo>
                  <a:lnTo>
                    <a:pt x="1090" y="617"/>
                  </a:lnTo>
                  <a:lnTo>
                    <a:pt x="1088" y="607"/>
                  </a:lnTo>
                  <a:lnTo>
                    <a:pt x="1084" y="598"/>
                  </a:lnTo>
                  <a:lnTo>
                    <a:pt x="1078" y="589"/>
                  </a:lnTo>
                  <a:lnTo>
                    <a:pt x="1070" y="581"/>
                  </a:lnTo>
                  <a:lnTo>
                    <a:pt x="1060" y="574"/>
                  </a:lnTo>
                  <a:lnTo>
                    <a:pt x="1050" y="566"/>
                  </a:lnTo>
                  <a:lnTo>
                    <a:pt x="1038" y="560"/>
                  </a:lnTo>
                  <a:lnTo>
                    <a:pt x="1022" y="554"/>
                  </a:lnTo>
                  <a:lnTo>
                    <a:pt x="1012" y="551"/>
                  </a:lnTo>
                  <a:lnTo>
                    <a:pt x="1006" y="550"/>
                  </a:lnTo>
                  <a:lnTo>
                    <a:pt x="1002" y="550"/>
                  </a:lnTo>
                  <a:lnTo>
                    <a:pt x="996" y="550"/>
                  </a:lnTo>
                  <a:lnTo>
                    <a:pt x="989" y="550"/>
                  </a:lnTo>
                  <a:lnTo>
                    <a:pt x="971" y="553"/>
                  </a:lnTo>
                  <a:lnTo>
                    <a:pt x="957" y="555"/>
                  </a:lnTo>
                  <a:lnTo>
                    <a:pt x="951" y="556"/>
                  </a:lnTo>
                  <a:lnTo>
                    <a:pt x="943" y="556"/>
                  </a:lnTo>
                  <a:lnTo>
                    <a:pt x="938" y="556"/>
                  </a:lnTo>
                  <a:lnTo>
                    <a:pt x="933" y="556"/>
                  </a:lnTo>
                  <a:lnTo>
                    <a:pt x="928" y="555"/>
                  </a:lnTo>
                  <a:lnTo>
                    <a:pt x="924" y="553"/>
                  </a:lnTo>
                  <a:lnTo>
                    <a:pt x="888" y="537"/>
                  </a:lnTo>
                  <a:lnTo>
                    <a:pt x="850" y="517"/>
                  </a:lnTo>
                  <a:lnTo>
                    <a:pt x="837" y="510"/>
                  </a:lnTo>
                  <a:lnTo>
                    <a:pt x="825" y="503"/>
                  </a:lnTo>
                  <a:lnTo>
                    <a:pt x="812" y="494"/>
                  </a:lnTo>
                  <a:lnTo>
                    <a:pt x="800" y="487"/>
                  </a:lnTo>
                  <a:lnTo>
                    <a:pt x="794" y="482"/>
                  </a:lnTo>
                  <a:lnTo>
                    <a:pt x="789" y="478"/>
                  </a:lnTo>
                  <a:lnTo>
                    <a:pt x="786" y="474"/>
                  </a:lnTo>
                  <a:lnTo>
                    <a:pt x="785" y="471"/>
                  </a:lnTo>
                  <a:lnTo>
                    <a:pt x="783" y="468"/>
                  </a:lnTo>
                  <a:lnTo>
                    <a:pt x="783" y="465"/>
                  </a:lnTo>
                  <a:lnTo>
                    <a:pt x="785" y="461"/>
                  </a:lnTo>
                  <a:lnTo>
                    <a:pt x="786" y="458"/>
                  </a:lnTo>
                  <a:lnTo>
                    <a:pt x="788" y="453"/>
                  </a:lnTo>
                  <a:lnTo>
                    <a:pt x="791" y="448"/>
                  </a:lnTo>
                  <a:lnTo>
                    <a:pt x="794" y="443"/>
                  </a:lnTo>
                  <a:lnTo>
                    <a:pt x="798" y="440"/>
                  </a:lnTo>
                  <a:lnTo>
                    <a:pt x="807" y="433"/>
                  </a:lnTo>
                  <a:lnTo>
                    <a:pt x="817" y="424"/>
                  </a:lnTo>
                  <a:lnTo>
                    <a:pt x="819" y="422"/>
                  </a:lnTo>
                  <a:lnTo>
                    <a:pt x="823" y="418"/>
                  </a:lnTo>
                  <a:lnTo>
                    <a:pt x="826" y="414"/>
                  </a:lnTo>
                  <a:lnTo>
                    <a:pt x="830" y="408"/>
                  </a:lnTo>
                  <a:lnTo>
                    <a:pt x="831" y="404"/>
                  </a:lnTo>
                  <a:lnTo>
                    <a:pt x="832" y="399"/>
                  </a:lnTo>
                  <a:lnTo>
                    <a:pt x="833" y="395"/>
                  </a:lnTo>
                  <a:lnTo>
                    <a:pt x="833" y="391"/>
                  </a:lnTo>
                  <a:lnTo>
                    <a:pt x="833" y="387"/>
                  </a:lnTo>
                  <a:lnTo>
                    <a:pt x="833" y="383"/>
                  </a:lnTo>
                  <a:lnTo>
                    <a:pt x="832" y="372"/>
                  </a:lnTo>
                  <a:lnTo>
                    <a:pt x="830" y="360"/>
                  </a:lnTo>
                  <a:lnTo>
                    <a:pt x="827" y="354"/>
                  </a:lnTo>
                  <a:lnTo>
                    <a:pt x="825" y="347"/>
                  </a:lnTo>
                  <a:lnTo>
                    <a:pt x="824" y="343"/>
                  </a:lnTo>
                  <a:lnTo>
                    <a:pt x="823" y="341"/>
                  </a:lnTo>
                  <a:lnTo>
                    <a:pt x="823" y="340"/>
                  </a:lnTo>
                  <a:lnTo>
                    <a:pt x="823" y="337"/>
                  </a:lnTo>
                  <a:lnTo>
                    <a:pt x="822" y="330"/>
                  </a:lnTo>
                  <a:lnTo>
                    <a:pt x="822" y="326"/>
                  </a:lnTo>
                  <a:lnTo>
                    <a:pt x="824" y="321"/>
                  </a:lnTo>
                  <a:lnTo>
                    <a:pt x="825" y="317"/>
                  </a:lnTo>
                  <a:lnTo>
                    <a:pt x="827" y="314"/>
                  </a:lnTo>
                  <a:lnTo>
                    <a:pt x="829" y="310"/>
                  </a:lnTo>
                  <a:lnTo>
                    <a:pt x="832" y="307"/>
                  </a:lnTo>
                  <a:lnTo>
                    <a:pt x="836" y="302"/>
                  </a:lnTo>
                  <a:lnTo>
                    <a:pt x="849" y="286"/>
                  </a:lnTo>
                  <a:lnTo>
                    <a:pt x="852" y="282"/>
                  </a:lnTo>
                  <a:lnTo>
                    <a:pt x="855" y="276"/>
                  </a:lnTo>
                  <a:lnTo>
                    <a:pt x="856" y="273"/>
                  </a:lnTo>
                  <a:lnTo>
                    <a:pt x="858" y="270"/>
                  </a:lnTo>
                  <a:lnTo>
                    <a:pt x="862" y="261"/>
                  </a:lnTo>
                  <a:lnTo>
                    <a:pt x="867" y="253"/>
                  </a:lnTo>
                  <a:lnTo>
                    <a:pt x="873" y="245"/>
                  </a:lnTo>
                  <a:lnTo>
                    <a:pt x="877" y="239"/>
                  </a:lnTo>
                  <a:lnTo>
                    <a:pt x="888" y="229"/>
                  </a:lnTo>
                  <a:lnTo>
                    <a:pt x="898" y="221"/>
                  </a:lnTo>
                  <a:lnTo>
                    <a:pt x="908" y="211"/>
                  </a:lnTo>
                  <a:lnTo>
                    <a:pt x="919" y="202"/>
                  </a:lnTo>
                  <a:lnTo>
                    <a:pt x="928" y="194"/>
                  </a:lnTo>
                  <a:lnTo>
                    <a:pt x="938" y="185"/>
                  </a:lnTo>
                  <a:lnTo>
                    <a:pt x="945" y="172"/>
                  </a:lnTo>
                  <a:lnTo>
                    <a:pt x="953" y="159"/>
                  </a:lnTo>
                  <a:lnTo>
                    <a:pt x="952" y="154"/>
                  </a:lnTo>
                  <a:lnTo>
                    <a:pt x="952" y="150"/>
                  </a:lnTo>
                  <a:lnTo>
                    <a:pt x="948" y="148"/>
                  </a:lnTo>
                  <a:lnTo>
                    <a:pt x="943" y="147"/>
                  </a:lnTo>
                  <a:lnTo>
                    <a:pt x="921" y="135"/>
                  </a:lnTo>
                  <a:lnTo>
                    <a:pt x="913" y="129"/>
                  </a:lnTo>
                  <a:lnTo>
                    <a:pt x="906" y="125"/>
                  </a:lnTo>
                  <a:lnTo>
                    <a:pt x="901" y="120"/>
                  </a:lnTo>
                  <a:lnTo>
                    <a:pt x="899" y="118"/>
                  </a:lnTo>
                  <a:lnTo>
                    <a:pt x="899" y="114"/>
                  </a:lnTo>
                  <a:lnTo>
                    <a:pt x="899" y="112"/>
                  </a:lnTo>
                  <a:lnTo>
                    <a:pt x="898" y="102"/>
                  </a:lnTo>
                  <a:lnTo>
                    <a:pt x="894" y="90"/>
                  </a:lnTo>
                  <a:lnTo>
                    <a:pt x="892" y="82"/>
                  </a:lnTo>
                  <a:lnTo>
                    <a:pt x="888" y="71"/>
                  </a:lnTo>
                  <a:lnTo>
                    <a:pt x="886" y="61"/>
                  </a:lnTo>
                  <a:lnTo>
                    <a:pt x="885" y="50"/>
                  </a:lnTo>
                  <a:lnTo>
                    <a:pt x="886" y="32"/>
                  </a:lnTo>
                  <a:lnTo>
                    <a:pt x="889" y="19"/>
                  </a:lnTo>
                  <a:lnTo>
                    <a:pt x="888" y="14"/>
                  </a:lnTo>
                  <a:lnTo>
                    <a:pt x="887" y="8"/>
                  </a:lnTo>
                  <a:lnTo>
                    <a:pt x="886" y="5"/>
                  </a:lnTo>
                  <a:lnTo>
                    <a:pt x="883" y="2"/>
                  </a:lnTo>
                  <a:lnTo>
                    <a:pt x="881" y="1"/>
                  </a:lnTo>
                  <a:lnTo>
                    <a:pt x="876" y="0"/>
                  </a:lnTo>
                  <a:lnTo>
                    <a:pt x="865" y="0"/>
                  </a:lnTo>
                  <a:lnTo>
                    <a:pt x="855" y="0"/>
                  </a:lnTo>
                  <a:lnTo>
                    <a:pt x="844" y="1"/>
                  </a:lnTo>
                  <a:lnTo>
                    <a:pt x="837" y="1"/>
                  </a:lnTo>
                  <a:lnTo>
                    <a:pt x="826" y="5"/>
                  </a:lnTo>
                  <a:lnTo>
                    <a:pt x="817" y="8"/>
                  </a:lnTo>
                  <a:lnTo>
                    <a:pt x="810" y="13"/>
                  </a:lnTo>
                  <a:lnTo>
                    <a:pt x="804" y="18"/>
                  </a:lnTo>
                  <a:lnTo>
                    <a:pt x="799" y="21"/>
                  </a:lnTo>
                  <a:lnTo>
                    <a:pt x="794" y="22"/>
                  </a:lnTo>
                  <a:lnTo>
                    <a:pt x="787" y="24"/>
                  </a:lnTo>
                  <a:lnTo>
                    <a:pt x="780" y="24"/>
                  </a:lnTo>
                  <a:lnTo>
                    <a:pt x="764" y="24"/>
                  </a:lnTo>
                  <a:lnTo>
                    <a:pt x="749" y="24"/>
                  </a:lnTo>
                  <a:lnTo>
                    <a:pt x="742" y="25"/>
                  </a:lnTo>
                  <a:lnTo>
                    <a:pt x="736" y="27"/>
                  </a:lnTo>
                  <a:lnTo>
                    <a:pt x="731" y="31"/>
                  </a:lnTo>
                  <a:lnTo>
                    <a:pt x="728" y="37"/>
                  </a:lnTo>
                  <a:lnTo>
                    <a:pt x="725" y="43"/>
                  </a:lnTo>
                  <a:lnTo>
                    <a:pt x="723" y="50"/>
                  </a:lnTo>
                  <a:lnTo>
                    <a:pt x="722" y="58"/>
                  </a:lnTo>
                  <a:lnTo>
                    <a:pt x="722" y="68"/>
                  </a:lnTo>
                  <a:lnTo>
                    <a:pt x="722" y="75"/>
                  </a:lnTo>
                  <a:lnTo>
                    <a:pt x="719" y="81"/>
                  </a:lnTo>
                  <a:lnTo>
                    <a:pt x="718" y="84"/>
                  </a:lnTo>
                  <a:lnTo>
                    <a:pt x="715" y="87"/>
                  </a:lnTo>
                  <a:lnTo>
                    <a:pt x="710" y="88"/>
                  </a:lnTo>
                  <a:lnTo>
                    <a:pt x="704" y="88"/>
                  </a:lnTo>
                  <a:lnTo>
                    <a:pt x="698" y="87"/>
                  </a:lnTo>
                  <a:lnTo>
                    <a:pt x="691" y="85"/>
                  </a:lnTo>
                  <a:lnTo>
                    <a:pt x="682" y="84"/>
                  </a:lnTo>
                  <a:lnTo>
                    <a:pt x="678" y="85"/>
                  </a:lnTo>
                  <a:lnTo>
                    <a:pt x="673" y="87"/>
                  </a:lnTo>
                  <a:lnTo>
                    <a:pt x="669" y="89"/>
                  </a:lnTo>
                  <a:lnTo>
                    <a:pt x="665" y="97"/>
                  </a:lnTo>
                  <a:lnTo>
                    <a:pt x="661" y="107"/>
                  </a:lnTo>
                  <a:lnTo>
                    <a:pt x="655" y="121"/>
                  </a:lnTo>
                  <a:lnTo>
                    <a:pt x="647" y="141"/>
                  </a:lnTo>
                  <a:lnTo>
                    <a:pt x="637" y="162"/>
                  </a:lnTo>
                  <a:lnTo>
                    <a:pt x="628" y="177"/>
                  </a:lnTo>
                  <a:lnTo>
                    <a:pt x="618" y="190"/>
                  </a:lnTo>
                  <a:lnTo>
                    <a:pt x="608" y="206"/>
                  </a:lnTo>
                  <a:lnTo>
                    <a:pt x="597" y="221"/>
                  </a:lnTo>
                  <a:lnTo>
                    <a:pt x="590" y="236"/>
                  </a:lnTo>
                  <a:lnTo>
                    <a:pt x="587" y="254"/>
                  </a:lnTo>
                  <a:lnTo>
                    <a:pt x="585" y="274"/>
                  </a:lnTo>
                  <a:lnTo>
                    <a:pt x="585" y="285"/>
                  </a:lnTo>
                  <a:lnTo>
                    <a:pt x="584" y="295"/>
                  </a:lnTo>
                  <a:lnTo>
                    <a:pt x="581" y="303"/>
                  </a:lnTo>
                  <a:lnTo>
                    <a:pt x="578" y="310"/>
                  </a:lnTo>
                  <a:lnTo>
                    <a:pt x="574" y="316"/>
                  </a:lnTo>
                  <a:lnTo>
                    <a:pt x="572" y="322"/>
                  </a:lnTo>
                  <a:lnTo>
                    <a:pt x="571" y="328"/>
                  </a:lnTo>
                  <a:lnTo>
                    <a:pt x="569" y="335"/>
                  </a:lnTo>
                  <a:lnTo>
                    <a:pt x="568" y="348"/>
                  </a:lnTo>
                  <a:lnTo>
                    <a:pt x="567" y="360"/>
                  </a:lnTo>
                  <a:lnTo>
                    <a:pt x="567" y="389"/>
                  </a:lnTo>
                  <a:lnTo>
                    <a:pt x="568" y="412"/>
                  </a:lnTo>
                  <a:lnTo>
                    <a:pt x="568" y="423"/>
                  </a:lnTo>
                  <a:lnTo>
                    <a:pt x="567" y="435"/>
                  </a:lnTo>
                  <a:lnTo>
                    <a:pt x="564" y="447"/>
                  </a:lnTo>
                  <a:lnTo>
                    <a:pt x="556" y="460"/>
                  </a:lnTo>
                  <a:lnTo>
                    <a:pt x="549" y="474"/>
                  </a:lnTo>
                  <a:lnTo>
                    <a:pt x="545" y="492"/>
                  </a:lnTo>
                  <a:lnTo>
                    <a:pt x="542" y="500"/>
                  </a:lnTo>
                  <a:lnTo>
                    <a:pt x="541" y="510"/>
                  </a:lnTo>
                  <a:lnTo>
                    <a:pt x="541" y="519"/>
                  </a:lnTo>
                  <a:lnTo>
                    <a:pt x="541" y="528"/>
                  </a:lnTo>
                  <a:lnTo>
                    <a:pt x="543" y="551"/>
                  </a:lnTo>
                  <a:lnTo>
                    <a:pt x="545" y="581"/>
                  </a:lnTo>
                  <a:lnTo>
                    <a:pt x="545" y="597"/>
                  </a:lnTo>
                  <a:lnTo>
                    <a:pt x="543" y="612"/>
                  </a:lnTo>
                  <a:lnTo>
                    <a:pt x="541" y="627"/>
                  </a:lnTo>
                  <a:lnTo>
                    <a:pt x="536" y="642"/>
                  </a:lnTo>
                  <a:lnTo>
                    <a:pt x="533" y="652"/>
                  </a:lnTo>
                  <a:lnTo>
                    <a:pt x="528" y="660"/>
                  </a:lnTo>
                  <a:lnTo>
                    <a:pt x="524" y="664"/>
                  </a:lnTo>
                  <a:lnTo>
                    <a:pt x="522" y="666"/>
                  </a:lnTo>
                  <a:lnTo>
                    <a:pt x="515" y="664"/>
                  </a:lnTo>
                  <a:lnTo>
                    <a:pt x="508" y="663"/>
                  </a:lnTo>
                  <a:lnTo>
                    <a:pt x="496" y="663"/>
                  </a:lnTo>
                  <a:lnTo>
                    <a:pt x="480" y="664"/>
                  </a:lnTo>
                  <a:lnTo>
                    <a:pt x="473" y="666"/>
                  </a:lnTo>
                  <a:lnTo>
                    <a:pt x="468" y="667"/>
                  </a:lnTo>
                  <a:lnTo>
                    <a:pt x="464" y="669"/>
                  </a:lnTo>
                  <a:lnTo>
                    <a:pt x="463" y="671"/>
                  </a:lnTo>
                  <a:lnTo>
                    <a:pt x="464" y="679"/>
                  </a:lnTo>
                  <a:lnTo>
                    <a:pt x="465" y="686"/>
                  </a:lnTo>
                  <a:lnTo>
                    <a:pt x="464" y="688"/>
                  </a:lnTo>
                  <a:lnTo>
                    <a:pt x="464" y="692"/>
                  </a:lnTo>
                  <a:lnTo>
                    <a:pt x="463" y="693"/>
                  </a:lnTo>
                  <a:lnTo>
                    <a:pt x="460" y="695"/>
                  </a:lnTo>
                  <a:lnTo>
                    <a:pt x="453" y="696"/>
                  </a:lnTo>
                  <a:lnTo>
                    <a:pt x="446" y="696"/>
                  </a:lnTo>
                  <a:lnTo>
                    <a:pt x="438" y="695"/>
                  </a:lnTo>
                  <a:lnTo>
                    <a:pt x="427" y="693"/>
                  </a:lnTo>
                  <a:lnTo>
                    <a:pt x="413" y="689"/>
                  </a:lnTo>
                  <a:lnTo>
                    <a:pt x="397" y="685"/>
                  </a:lnTo>
                  <a:lnTo>
                    <a:pt x="389" y="682"/>
                  </a:lnTo>
                  <a:lnTo>
                    <a:pt x="382" y="681"/>
                  </a:lnTo>
                  <a:lnTo>
                    <a:pt x="376" y="682"/>
                  </a:lnTo>
                  <a:lnTo>
                    <a:pt x="370" y="683"/>
                  </a:lnTo>
                  <a:lnTo>
                    <a:pt x="358" y="690"/>
                  </a:lnTo>
                  <a:lnTo>
                    <a:pt x="342" y="700"/>
                  </a:lnTo>
                  <a:lnTo>
                    <a:pt x="334" y="706"/>
                  </a:lnTo>
                  <a:lnTo>
                    <a:pt x="325" y="711"/>
                  </a:lnTo>
                  <a:lnTo>
                    <a:pt x="315" y="714"/>
                  </a:lnTo>
                  <a:lnTo>
                    <a:pt x="304" y="718"/>
                  </a:lnTo>
                  <a:lnTo>
                    <a:pt x="295" y="721"/>
                  </a:lnTo>
                  <a:lnTo>
                    <a:pt x="287" y="725"/>
                  </a:lnTo>
                  <a:lnTo>
                    <a:pt x="281" y="729"/>
                  </a:lnTo>
                  <a:lnTo>
                    <a:pt x="275" y="732"/>
                  </a:lnTo>
                  <a:lnTo>
                    <a:pt x="265" y="740"/>
                  </a:lnTo>
                  <a:lnTo>
                    <a:pt x="254" y="748"/>
                  </a:lnTo>
                  <a:lnTo>
                    <a:pt x="244" y="755"/>
                  </a:lnTo>
                  <a:lnTo>
                    <a:pt x="233" y="761"/>
                  </a:lnTo>
                  <a:lnTo>
                    <a:pt x="228" y="763"/>
                  </a:lnTo>
                  <a:lnTo>
                    <a:pt x="222" y="764"/>
                  </a:lnTo>
                  <a:lnTo>
                    <a:pt x="215" y="765"/>
                  </a:lnTo>
                  <a:lnTo>
                    <a:pt x="207" y="765"/>
                  </a:lnTo>
                  <a:lnTo>
                    <a:pt x="187" y="765"/>
                  </a:lnTo>
                  <a:lnTo>
                    <a:pt x="167" y="765"/>
                  </a:lnTo>
                  <a:lnTo>
                    <a:pt x="147" y="765"/>
                  </a:lnTo>
                  <a:lnTo>
                    <a:pt x="128" y="764"/>
                  </a:lnTo>
                  <a:lnTo>
                    <a:pt x="119" y="762"/>
                  </a:lnTo>
                  <a:lnTo>
                    <a:pt x="108" y="762"/>
                  </a:lnTo>
                  <a:lnTo>
                    <a:pt x="98" y="762"/>
                  </a:lnTo>
                  <a:lnTo>
                    <a:pt x="88" y="762"/>
                  </a:lnTo>
                  <a:lnTo>
                    <a:pt x="79" y="763"/>
                  </a:lnTo>
                  <a:lnTo>
                    <a:pt x="70" y="765"/>
                  </a:lnTo>
                  <a:lnTo>
                    <a:pt x="62" y="768"/>
                  </a:lnTo>
                  <a:lnTo>
                    <a:pt x="57" y="771"/>
                  </a:lnTo>
                  <a:lnTo>
                    <a:pt x="54" y="775"/>
                  </a:lnTo>
                  <a:lnTo>
                    <a:pt x="51" y="778"/>
                  </a:lnTo>
                  <a:lnTo>
                    <a:pt x="51" y="783"/>
                  </a:lnTo>
                  <a:lnTo>
                    <a:pt x="51" y="788"/>
                  </a:lnTo>
                  <a:lnTo>
                    <a:pt x="50" y="792"/>
                  </a:lnTo>
                  <a:lnTo>
                    <a:pt x="49" y="795"/>
                  </a:lnTo>
                  <a:lnTo>
                    <a:pt x="45" y="797"/>
                  </a:lnTo>
                  <a:lnTo>
                    <a:pt x="38" y="797"/>
                  </a:lnTo>
                  <a:lnTo>
                    <a:pt x="30" y="799"/>
                  </a:lnTo>
                  <a:lnTo>
                    <a:pt x="20" y="801"/>
                  </a:lnTo>
                  <a:lnTo>
                    <a:pt x="12" y="803"/>
                  </a:lnTo>
                  <a:lnTo>
                    <a:pt x="4" y="809"/>
                  </a:lnTo>
                  <a:lnTo>
                    <a:pt x="0" y="812"/>
                  </a:lnTo>
                  <a:lnTo>
                    <a:pt x="0" y="814"/>
                  </a:lnTo>
                  <a:lnTo>
                    <a:pt x="2" y="815"/>
                  </a:lnTo>
                  <a:lnTo>
                    <a:pt x="6" y="815"/>
                  </a:lnTo>
                  <a:lnTo>
                    <a:pt x="17" y="815"/>
                  </a:lnTo>
                  <a:lnTo>
                    <a:pt x="29" y="815"/>
                  </a:lnTo>
                  <a:lnTo>
                    <a:pt x="44" y="815"/>
                  </a:lnTo>
                  <a:lnTo>
                    <a:pt x="61" y="815"/>
                  </a:lnTo>
                  <a:lnTo>
                    <a:pt x="69" y="815"/>
                  </a:lnTo>
                  <a:lnTo>
                    <a:pt x="77" y="816"/>
                  </a:lnTo>
                  <a:lnTo>
                    <a:pt x="86" y="816"/>
                  </a:lnTo>
                  <a:lnTo>
                    <a:pt x="93" y="819"/>
                  </a:lnTo>
                  <a:lnTo>
                    <a:pt x="108" y="822"/>
                  </a:lnTo>
                  <a:lnTo>
                    <a:pt x="123" y="824"/>
                  </a:lnTo>
                  <a:lnTo>
                    <a:pt x="137" y="824"/>
                  </a:lnTo>
                  <a:lnTo>
                    <a:pt x="149" y="824"/>
                  </a:lnTo>
                  <a:lnTo>
                    <a:pt x="155" y="822"/>
                  </a:lnTo>
                  <a:lnTo>
                    <a:pt x="159" y="822"/>
                  </a:lnTo>
                  <a:lnTo>
                    <a:pt x="164" y="822"/>
                  </a:lnTo>
                  <a:lnTo>
                    <a:pt x="168" y="825"/>
                  </a:lnTo>
                  <a:lnTo>
                    <a:pt x="169" y="827"/>
                  </a:lnTo>
                  <a:lnTo>
                    <a:pt x="170" y="833"/>
                  </a:lnTo>
                  <a:lnTo>
                    <a:pt x="170" y="837"/>
                  </a:lnTo>
                  <a:lnTo>
                    <a:pt x="170" y="840"/>
                  </a:lnTo>
                  <a:lnTo>
                    <a:pt x="169" y="843"/>
                  </a:lnTo>
                  <a:lnTo>
                    <a:pt x="168" y="845"/>
                  </a:lnTo>
                  <a:lnTo>
                    <a:pt x="156" y="855"/>
                  </a:lnTo>
                  <a:lnTo>
                    <a:pt x="146" y="863"/>
                  </a:lnTo>
                  <a:lnTo>
                    <a:pt x="132" y="872"/>
                  </a:lnTo>
                  <a:lnTo>
                    <a:pt x="118" y="881"/>
                  </a:lnTo>
                  <a:lnTo>
                    <a:pt x="114" y="883"/>
                  </a:lnTo>
                  <a:lnTo>
                    <a:pt x="113" y="884"/>
                  </a:lnTo>
                  <a:lnTo>
                    <a:pt x="112" y="887"/>
                  </a:lnTo>
                  <a:lnTo>
                    <a:pt x="113" y="889"/>
                  </a:lnTo>
                  <a:lnTo>
                    <a:pt x="115" y="893"/>
                  </a:lnTo>
                  <a:lnTo>
                    <a:pt x="119" y="897"/>
                  </a:lnTo>
                  <a:lnTo>
                    <a:pt x="126" y="907"/>
                  </a:lnTo>
                  <a:lnTo>
                    <a:pt x="133" y="916"/>
                  </a:lnTo>
                  <a:lnTo>
                    <a:pt x="137" y="920"/>
                  </a:lnTo>
                  <a:lnTo>
                    <a:pt x="140" y="921"/>
                  </a:lnTo>
                  <a:lnTo>
                    <a:pt x="144" y="922"/>
                  </a:lnTo>
                  <a:lnTo>
                    <a:pt x="147" y="921"/>
                  </a:lnTo>
                  <a:lnTo>
                    <a:pt x="155" y="918"/>
                  </a:lnTo>
                  <a:lnTo>
                    <a:pt x="162" y="912"/>
                  </a:lnTo>
                  <a:lnTo>
                    <a:pt x="170" y="907"/>
                  </a:lnTo>
                  <a:lnTo>
                    <a:pt x="178" y="903"/>
                  </a:lnTo>
                  <a:lnTo>
                    <a:pt x="183" y="903"/>
                  </a:lnTo>
                  <a:lnTo>
                    <a:pt x="188" y="904"/>
                  </a:lnTo>
                  <a:lnTo>
                    <a:pt x="193" y="907"/>
                  </a:lnTo>
                  <a:lnTo>
                    <a:pt x="196" y="912"/>
                  </a:lnTo>
                  <a:lnTo>
                    <a:pt x="205" y="925"/>
                  </a:lnTo>
                  <a:lnTo>
                    <a:pt x="213" y="941"/>
                  </a:lnTo>
                  <a:lnTo>
                    <a:pt x="216" y="950"/>
                  </a:lnTo>
                  <a:lnTo>
                    <a:pt x="221" y="958"/>
                  </a:lnTo>
                  <a:lnTo>
                    <a:pt x="226" y="965"/>
                  </a:lnTo>
                  <a:lnTo>
                    <a:pt x="232" y="972"/>
                  </a:lnTo>
                  <a:lnTo>
                    <a:pt x="239" y="979"/>
                  </a:lnTo>
                  <a:lnTo>
                    <a:pt x="247" y="985"/>
                  </a:lnTo>
                  <a:lnTo>
                    <a:pt x="257" y="991"/>
                  </a:lnTo>
                  <a:lnTo>
                    <a:pt x="268" y="997"/>
                  </a:lnTo>
                  <a:lnTo>
                    <a:pt x="277" y="1003"/>
                  </a:lnTo>
                  <a:lnTo>
                    <a:pt x="284" y="1009"/>
                  </a:lnTo>
                  <a:lnTo>
                    <a:pt x="291" y="1014"/>
                  </a:lnTo>
                  <a:lnTo>
                    <a:pt x="295" y="1019"/>
                  </a:lnTo>
                  <a:lnTo>
                    <a:pt x="298" y="1027"/>
                  </a:lnTo>
                  <a:lnTo>
                    <a:pt x="301" y="1036"/>
                  </a:lnTo>
                  <a:lnTo>
                    <a:pt x="302" y="1041"/>
                  </a:lnTo>
                  <a:lnTo>
                    <a:pt x="304" y="1047"/>
                  </a:lnTo>
                  <a:lnTo>
                    <a:pt x="307" y="1053"/>
                  </a:lnTo>
                  <a:lnTo>
                    <a:pt x="312" y="1059"/>
                  </a:lnTo>
                  <a:lnTo>
                    <a:pt x="322" y="1067"/>
                  </a:lnTo>
                  <a:lnTo>
                    <a:pt x="332" y="1074"/>
                  </a:lnTo>
                  <a:lnTo>
                    <a:pt x="336" y="1078"/>
                  </a:lnTo>
                  <a:lnTo>
                    <a:pt x="341" y="1082"/>
                  </a:lnTo>
                  <a:lnTo>
                    <a:pt x="346" y="1086"/>
                  </a:lnTo>
                  <a:lnTo>
                    <a:pt x="350" y="1092"/>
                  </a:lnTo>
                  <a:lnTo>
                    <a:pt x="352" y="1099"/>
                  </a:lnTo>
                  <a:lnTo>
                    <a:pt x="354" y="1105"/>
                  </a:lnTo>
                  <a:lnTo>
                    <a:pt x="356" y="1111"/>
                  </a:lnTo>
                  <a:lnTo>
                    <a:pt x="356" y="1116"/>
                  </a:lnTo>
                  <a:lnTo>
                    <a:pt x="354" y="1120"/>
                  </a:lnTo>
                  <a:lnTo>
                    <a:pt x="352" y="1124"/>
                  </a:lnTo>
                  <a:lnTo>
                    <a:pt x="348" y="1128"/>
                  </a:lnTo>
                  <a:lnTo>
                    <a:pt x="344" y="1131"/>
                  </a:lnTo>
                  <a:lnTo>
                    <a:pt x="333" y="1137"/>
                  </a:lnTo>
                  <a:lnTo>
                    <a:pt x="321" y="1142"/>
                  </a:lnTo>
                  <a:lnTo>
                    <a:pt x="315" y="1145"/>
                  </a:lnTo>
                  <a:lnTo>
                    <a:pt x="312" y="1148"/>
                  </a:lnTo>
                  <a:lnTo>
                    <a:pt x="308" y="1153"/>
                  </a:lnTo>
                  <a:lnTo>
                    <a:pt x="308" y="1160"/>
                  </a:lnTo>
                  <a:lnTo>
                    <a:pt x="308" y="1167"/>
                  </a:lnTo>
                  <a:lnTo>
                    <a:pt x="309" y="1173"/>
                  </a:lnTo>
                  <a:lnTo>
                    <a:pt x="312" y="1179"/>
                  </a:lnTo>
                  <a:lnTo>
                    <a:pt x="314" y="1184"/>
                  </a:lnTo>
                  <a:lnTo>
                    <a:pt x="320" y="1194"/>
                  </a:lnTo>
                  <a:lnTo>
                    <a:pt x="323" y="1206"/>
                  </a:lnTo>
                  <a:lnTo>
                    <a:pt x="327" y="1212"/>
                  </a:lnTo>
                  <a:lnTo>
                    <a:pt x="332" y="1218"/>
                  </a:lnTo>
                  <a:lnTo>
                    <a:pt x="338" y="1224"/>
                  </a:lnTo>
                  <a:lnTo>
                    <a:pt x="345" y="1229"/>
                  </a:lnTo>
                  <a:lnTo>
                    <a:pt x="352" y="1235"/>
                  </a:lnTo>
                  <a:lnTo>
                    <a:pt x="358" y="1240"/>
                  </a:lnTo>
                  <a:lnTo>
                    <a:pt x="363" y="1244"/>
                  </a:lnTo>
                  <a:lnTo>
                    <a:pt x="366" y="1250"/>
                  </a:lnTo>
                  <a:lnTo>
                    <a:pt x="371" y="1263"/>
                  </a:lnTo>
                  <a:lnTo>
                    <a:pt x="377" y="1280"/>
                  </a:lnTo>
                  <a:lnTo>
                    <a:pt x="383" y="1298"/>
                  </a:lnTo>
                  <a:lnTo>
                    <a:pt x="388" y="1311"/>
                  </a:lnTo>
                  <a:lnTo>
                    <a:pt x="392" y="1319"/>
                  </a:lnTo>
                  <a:lnTo>
                    <a:pt x="394" y="1326"/>
                  </a:lnTo>
                  <a:lnTo>
                    <a:pt x="394" y="1334"/>
                  </a:lnTo>
                  <a:lnTo>
                    <a:pt x="392" y="1343"/>
                  </a:lnTo>
                  <a:lnTo>
                    <a:pt x="389" y="1354"/>
                  </a:lnTo>
                  <a:lnTo>
                    <a:pt x="388" y="1361"/>
                  </a:lnTo>
                  <a:lnTo>
                    <a:pt x="389" y="1364"/>
                  </a:lnTo>
                  <a:lnTo>
                    <a:pt x="390" y="1368"/>
                  </a:lnTo>
                  <a:lnTo>
                    <a:pt x="392" y="1370"/>
                  </a:lnTo>
                  <a:lnTo>
                    <a:pt x="396" y="1373"/>
                  </a:lnTo>
                  <a:lnTo>
                    <a:pt x="399" y="1376"/>
                  </a:lnTo>
                  <a:lnTo>
                    <a:pt x="402" y="1380"/>
                  </a:lnTo>
                  <a:lnTo>
                    <a:pt x="403" y="1385"/>
                  </a:lnTo>
                  <a:lnTo>
                    <a:pt x="404" y="1391"/>
                  </a:lnTo>
                  <a:lnTo>
                    <a:pt x="404" y="1397"/>
                  </a:lnTo>
                  <a:lnTo>
                    <a:pt x="403" y="1402"/>
                  </a:lnTo>
                  <a:lnTo>
                    <a:pt x="401" y="1407"/>
                  </a:lnTo>
                  <a:lnTo>
                    <a:pt x="398" y="1411"/>
                  </a:lnTo>
                  <a:lnTo>
                    <a:pt x="391" y="1418"/>
                  </a:lnTo>
                  <a:lnTo>
                    <a:pt x="383" y="1426"/>
                  </a:lnTo>
                  <a:lnTo>
                    <a:pt x="378" y="1430"/>
                  </a:lnTo>
                  <a:lnTo>
                    <a:pt x="372" y="1432"/>
                  </a:lnTo>
                  <a:lnTo>
                    <a:pt x="366" y="1436"/>
                  </a:lnTo>
                  <a:lnTo>
                    <a:pt x="359" y="1438"/>
                  </a:lnTo>
                  <a:lnTo>
                    <a:pt x="352" y="1440"/>
                  </a:lnTo>
                  <a:lnTo>
                    <a:pt x="346" y="1443"/>
                  </a:lnTo>
                  <a:lnTo>
                    <a:pt x="342" y="1445"/>
                  </a:lnTo>
                  <a:lnTo>
                    <a:pt x="339" y="1449"/>
                  </a:lnTo>
                  <a:lnTo>
                    <a:pt x="335" y="1452"/>
                  </a:lnTo>
                  <a:lnTo>
                    <a:pt x="334" y="1457"/>
                  </a:lnTo>
                  <a:lnTo>
                    <a:pt x="333" y="1463"/>
                  </a:lnTo>
                  <a:lnTo>
                    <a:pt x="333" y="1470"/>
                  </a:lnTo>
                  <a:lnTo>
                    <a:pt x="334" y="1486"/>
                  </a:lnTo>
                  <a:lnTo>
                    <a:pt x="336" y="1502"/>
                  </a:lnTo>
                  <a:lnTo>
                    <a:pt x="340" y="1519"/>
                  </a:lnTo>
                  <a:lnTo>
                    <a:pt x="342" y="1533"/>
                  </a:lnTo>
                  <a:lnTo>
                    <a:pt x="344" y="1539"/>
                  </a:lnTo>
                  <a:lnTo>
                    <a:pt x="345" y="1545"/>
                  </a:lnTo>
                  <a:lnTo>
                    <a:pt x="346" y="1549"/>
                  </a:lnTo>
                  <a:lnTo>
                    <a:pt x="347" y="1551"/>
                  </a:lnTo>
                  <a:lnTo>
                    <a:pt x="350" y="1552"/>
                  </a:lnTo>
                  <a:lnTo>
                    <a:pt x="352" y="1553"/>
                  </a:lnTo>
                  <a:lnTo>
                    <a:pt x="356" y="1553"/>
                  </a:lnTo>
                  <a:lnTo>
                    <a:pt x="360" y="1552"/>
                  </a:lnTo>
                  <a:lnTo>
                    <a:pt x="364" y="1551"/>
                  </a:lnTo>
                  <a:lnTo>
                    <a:pt x="367" y="1550"/>
                  </a:lnTo>
                  <a:lnTo>
                    <a:pt x="371" y="1551"/>
                  </a:lnTo>
                  <a:lnTo>
                    <a:pt x="373" y="1551"/>
                  </a:lnTo>
                  <a:lnTo>
                    <a:pt x="376" y="1553"/>
                  </a:lnTo>
                  <a:lnTo>
                    <a:pt x="377" y="1556"/>
                  </a:lnTo>
                  <a:lnTo>
                    <a:pt x="379" y="1561"/>
                  </a:lnTo>
                  <a:lnTo>
                    <a:pt x="380" y="1566"/>
                  </a:lnTo>
                  <a:lnTo>
                    <a:pt x="382" y="1572"/>
                  </a:lnTo>
                  <a:lnTo>
                    <a:pt x="384" y="1577"/>
                  </a:lnTo>
                  <a:lnTo>
                    <a:pt x="386" y="1582"/>
                  </a:lnTo>
                  <a:lnTo>
                    <a:pt x="390" y="1585"/>
                  </a:lnTo>
                  <a:lnTo>
                    <a:pt x="394" y="1589"/>
                  </a:lnTo>
                  <a:lnTo>
                    <a:pt x="397" y="1591"/>
                  </a:lnTo>
                  <a:lnTo>
                    <a:pt x="401" y="1594"/>
                  </a:lnTo>
                  <a:lnTo>
                    <a:pt x="405" y="1595"/>
                  </a:lnTo>
                  <a:lnTo>
                    <a:pt x="409" y="1595"/>
                  </a:lnTo>
                  <a:lnTo>
                    <a:pt x="413" y="1595"/>
                  </a:lnTo>
                  <a:lnTo>
                    <a:pt x="417" y="1594"/>
                  </a:lnTo>
                  <a:lnTo>
                    <a:pt x="421" y="1591"/>
                  </a:lnTo>
                  <a:lnTo>
                    <a:pt x="432" y="1588"/>
                  </a:lnTo>
                  <a:lnTo>
                    <a:pt x="447" y="1584"/>
                  </a:lnTo>
                  <a:lnTo>
                    <a:pt x="463" y="1583"/>
                  </a:lnTo>
                  <a:lnTo>
                    <a:pt x="472" y="1583"/>
                  </a:lnTo>
                  <a:lnTo>
                    <a:pt x="476" y="1584"/>
                  </a:lnTo>
                  <a:lnTo>
                    <a:pt x="478" y="1585"/>
                  </a:lnTo>
                  <a:lnTo>
                    <a:pt x="480" y="1588"/>
                  </a:lnTo>
                  <a:lnTo>
                    <a:pt x="482" y="1590"/>
                  </a:lnTo>
                  <a:lnTo>
                    <a:pt x="484" y="1594"/>
                  </a:lnTo>
                  <a:lnTo>
                    <a:pt x="484" y="1597"/>
                  </a:lnTo>
                  <a:lnTo>
                    <a:pt x="482" y="1600"/>
                  </a:lnTo>
                  <a:lnTo>
                    <a:pt x="477" y="1600"/>
                  </a:lnTo>
                  <a:lnTo>
                    <a:pt x="471" y="1601"/>
                  </a:lnTo>
                  <a:lnTo>
                    <a:pt x="466" y="1603"/>
                  </a:lnTo>
                  <a:lnTo>
                    <a:pt x="465" y="1606"/>
                  </a:lnTo>
                  <a:lnTo>
                    <a:pt x="464" y="1608"/>
                  </a:lnTo>
                  <a:lnTo>
                    <a:pt x="465" y="1610"/>
                  </a:lnTo>
                  <a:lnTo>
                    <a:pt x="466" y="1614"/>
                  </a:lnTo>
                  <a:lnTo>
                    <a:pt x="472" y="1622"/>
                  </a:lnTo>
                  <a:lnTo>
                    <a:pt x="479" y="1631"/>
                  </a:lnTo>
                  <a:lnTo>
                    <a:pt x="487" y="1641"/>
                  </a:lnTo>
                  <a:lnTo>
                    <a:pt x="496" y="1653"/>
                  </a:lnTo>
                  <a:lnTo>
                    <a:pt x="501" y="1664"/>
                  </a:lnTo>
                  <a:lnTo>
                    <a:pt x="504" y="1670"/>
                  </a:lnTo>
                  <a:lnTo>
                    <a:pt x="505" y="1675"/>
                  </a:lnTo>
                  <a:lnTo>
                    <a:pt x="505" y="1679"/>
                  </a:lnTo>
                  <a:lnTo>
                    <a:pt x="506" y="1683"/>
                  </a:lnTo>
                  <a:lnTo>
                    <a:pt x="508" y="1685"/>
                  </a:lnTo>
                  <a:lnTo>
                    <a:pt x="509" y="1687"/>
                  </a:lnTo>
                  <a:lnTo>
                    <a:pt x="511" y="1687"/>
                  </a:lnTo>
                  <a:lnTo>
                    <a:pt x="516" y="1685"/>
                  </a:lnTo>
                  <a:lnTo>
                    <a:pt x="522" y="1681"/>
                  </a:lnTo>
                  <a:lnTo>
                    <a:pt x="527" y="1676"/>
                  </a:lnTo>
                  <a:lnTo>
                    <a:pt x="529" y="1672"/>
                  </a:lnTo>
                  <a:lnTo>
                    <a:pt x="531" y="1671"/>
                  </a:lnTo>
                  <a:lnTo>
                    <a:pt x="535" y="1672"/>
                  </a:lnTo>
                  <a:lnTo>
                    <a:pt x="540" y="1673"/>
                  </a:lnTo>
                  <a:lnTo>
                    <a:pt x="547" y="1676"/>
                  </a:lnTo>
                  <a:lnTo>
                    <a:pt x="559" y="1681"/>
                  </a:lnTo>
                  <a:lnTo>
                    <a:pt x="564" y="1685"/>
                  </a:lnTo>
                  <a:lnTo>
                    <a:pt x="565" y="1687"/>
                  </a:lnTo>
                  <a:lnTo>
                    <a:pt x="565" y="1689"/>
                  </a:lnTo>
                  <a:lnTo>
                    <a:pt x="565" y="1691"/>
                  </a:lnTo>
                  <a:lnTo>
                    <a:pt x="562" y="1694"/>
                  </a:lnTo>
                  <a:lnTo>
                    <a:pt x="550" y="1704"/>
                  </a:lnTo>
                  <a:lnTo>
                    <a:pt x="536" y="1717"/>
                  </a:lnTo>
                  <a:lnTo>
                    <a:pt x="535" y="1720"/>
                  </a:lnTo>
                  <a:lnTo>
                    <a:pt x="534" y="1723"/>
                  </a:lnTo>
                  <a:lnTo>
                    <a:pt x="534" y="1726"/>
                  </a:lnTo>
                  <a:lnTo>
                    <a:pt x="535" y="1727"/>
                  </a:lnTo>
                  <a:lnTo>
                    <a:pt x="537" y="1728"/>
                  </a:lnTo>
                  <a:lnTo>
                    <a:pt x="541" y="1728"/>
                  </a:lnTo>
                  <a:lnTo>
                    <a:pt x="545" y="1728"/>
                  </a:lnTo>
                  <a:lnTo>
                    <a:pt x="549" y="1727"/>
                  </a:lnTo>
                  <a:lnTo>
                    <a:pt x="566" y="1719"/>
                  </a:lnTo>
                  <a:lnTo>
                    <a:pt x="578" y="1710"/>
                  </a:lnTo>
                  <a:lnTo>
                    <a:pt x="580" y="1709"/>
                  </a:lnTo>
                  <a:lnTo>
                    <a:pt x="583" y="1709"/>
                  </a:lnTo>
                  <a:lnTo>
                    <a:pt x="584" y="1710"/>
                  </a:lnTo>
                  <a:lnTo>
                    <a:pt x="585" y="1711"/>
                  </a:lnTo>
                  <a:lnTo>
                    <a:pt x="587" y="1716"/>
                  </a:lnTo>
                  <a:lnTo>
                    <a:pt x="587" y="1725"/>
                  </a:lnTo>
                  <a:lnTo>
                    <a:pt x="589" y="1728"/>
                  </a:lnTo>
                  <a:lnTo>
                    <a:pt x="590" y="1733"/>
                  </a:lnTo>
                  <a:lnTo>
                    <a:pt x="591" y="1736"/>
                  </a:lnTo>
                  <a:lnTo>
                    <a:pt x="594" y="1740"/>
                  </a:lnTo>
                  <a:lnTo>
                    <a:pt x="599" y="1747"/>
                  </a:lnTo>
                  <a:lnTo>
                    <a:pt x="604" y="1751"/>
                  </a:lnTo>
                  <a:lnTo>
                    <a:pt x="606" y="1752"/>
                  </a:lnTo>
                  <a:lnTo>
                    <a:pt x="609" y="1752"/>
                  </a:lnTo>
                  <a:lnTo>
                    <a:pt x="610" y="1751"/>
                  </a:lnTo>
                  <a:lnTo>
                    <a:pt x="612" y="1750"/>
                  </a:lnTo>
                  <a:lnTo>
                    <a:pt x="617" y="1744"/>
                  </a:lnTo>
                  <a:lnTo>
                    <a:pt x="622" y="1736"/>
                  </a:lnTo>
                  <a:lnTo>
                    <a:pt x="624" y="1733"/>
                  </a:lnTo>
                  <a:lnTo>
                    <a:pt x="628" y="1730"/>
                  </a:lnTo>
                  <a:lnTo>
                    <a:pt x="631" y="1728"/>
                  </a:lnTo>
                  <a:lnTo>
                    <a:pt x="636" y="1728"/>
                  </a:lnTo>
                  <a:lnTo>
                    <a:pt x="641" y="1729"/>
                  </a:lnTo>
                  <a:lnTo>
                    <a:pt x="644" y="1732"/>
                  </a:lnTo>
                  <a:lnTo>
                    <a:pt x="648" y="1734"/>
                  </a:lnTo>
                  <a:lnTo>
                    <a:pt x="649" y="1740"/>
                  </a:lnTo>
                  <a:lnTo>
                    <a:pt x="652" y="1750"/>
                  </a:lnTo>
                  <a:lnTo>
                    <a:pt x="654" y="1760"/>
                  </a:lnTo>
                  <a:lnTo>
                    <a:pt x="657" y="1770"/>
                  </a:lnTo>
                  <a:lnTo>
                    <a:pt x="665" y="1782"/>
                  </a:lnTo>
                  <a:lnTo>
                    <a:pt x="672" y="1793"/>
                  </a:lnTo>
                  <a:lnTo>
                    <a:pt x="678" y="1803"/>
                  </a:lnTo>
                  <a:lnTo>
                    <a:pt x="682" y="1810"/>
                  </a:lnTo>
                  <a:lnTo>
                    <a:pt x="687" y="1814"/>
                  </a:lnTo>
                  <a:lnTo>
                    <a:pt x="690" y="1815"/>
                  </a:lnTo>
                  <a:lnTo>
                    <a:pt x="693" y="1814"/>
                  </a:lnTo>
                  <a:lnTo>
                    <a:pt x="698" y="1813"/>
                  </a:lnTo>
                  <a:lnTo>
                    <a:pt x="701" y="1810"/>
                  </a:lnTo>
                  <a:lnTo>
                    <a:pt x="711" y="1803"/>
                  </a:lnTo>
                  <a:lnTo>
                    <a:pt x="719" y="1796"/>
                  </a:lnTo>
                  <a:lnTo>
                    <a:pt x="723" y="1792"/>
                  </a:lnTo>
                  <a:lnTo>
                    <a:pt x="726" y="1786"/>
                  </a:lnTo>
                  <a:lnTo>
                    <a:pt x="729" y="1780"/>
                  </a:lnTo>
                  <a:lnTo>
                    <a:pt x="731" y="1773"/>
                  </a:lnTo>
                  <a:lnTo>
                    <a:pt x="735" y="1757"/>
                  </a:lnTo>
                  <a:lnTo>
                    <a:pt x="737" y="1740"/>
                  </a:lnTo>
                  <a:lnTo>
                    <a:pt x="738" y="1730"/>
                  </a:lnTo>
                  <a:lnTo>
                    <a:pt x="738" y="1723"/>
                  </a:lnTo>
                  <a:lnTo>
                    <a:pt x="737" y="1716"/>
                  </a:lnTo>
                  <a:lnTo>
                    <a:pt x="736" y="1709"/>
                  </a:lnTo>
                  <a:lnTo>
                    <a:pt x="732" y="1697"/>
                  </a:lnTo>
                  <a:lnTo>
                    <a:pt x="731" y="1685"/>
                  </a:lnTo>
                  <a:lnTo>
                    <a:pt x="731" y="1672"/>
                  </a:lnTo>
                  <a:lnTo>
                    <a:pt x="732" y="1659"/>
                  </a:lnTo>
                  <a:lnTo>
                    <a:pt x="734" y="1647"/>
                  </a:lnTo>
                  <a:lnTo>
                    <a:pt x="732" y="1638"/>
                  </a:lnTo>
                  <a:lnTo>
                    <a:pt x="729" y="1629"/>
                  </a:lnTo>
                  <a:lnTo>
                    <a:pt x="726" y="1620"/>
                  </a:lnTo>
                  <a:lnTo>
                    <a:pt x="725" y="1615"/>
                  </a:lnTo>
                  <a:lnTo>
                    <a:pt x="724" y="1610"/>
                  </a:lnTo>
                  <a:lnTo>
                    <a:pt x="725" y="1606"/>
                  </a:lnTo>
                  <a:lnTo>
                    <a:pt x="728" y="1600"/>
                  </a:lnTo>
                  <a:lnTo>
                    <a:pt x="730" y="1595"/>
                  </a:lnTo>
                  <a:lnTo>
                    <a:pt x="735" y="1591"/>
                  </a:lnTo>
                  <a:lnTo>
                    <a:pt x="741" y="1589"/>
                  </a:lnTo>
                  <a:lnTo>
                    <a:pt x="747" y="1587"/>
                  </a:lnTo>
                  <a:lnTo>
                    <a:pt x="753" y="1587"/>
                  </a:lnTo>
                  <a:lnTo>
                    <a:pt x="759" y="1588"/>
                  </a:lnTo>
                  <a:lnTo>
                    <a:pt x="763" y="1590"/>
                  </a:lnTo>
                  <a:lnTo>
                    <a:pt x="768" y="1594"/>
                  </a:lnTo>
                  <a:lnTo>
                    <a:pt x="775" y="1602"/>
                  </a:lnTo>
                  <a:lnTo>
                    <a:pt x="783" y="1608"/>
                  </a:lnTo>
                  <a:lnTo>
                    <a:pt x="787" y="1612"/>
                  </a:lnTo>
                  <a:lnTo>
                    <a:pt x="792" y="1614"/>
                  </a:lnTo>
                  <a:lnTo>
                    <a:pt x="798" y="1615"/>
                  </a:lnTo>
                  <a:lnTo>
                    <a:pt x="804" y="1616"/>
                  </a:lnTo>
                  <a:lnTo>
                    <a:pt x="808" y="1616"/>
                  </a:lnTo>
                  <a:lnTo>
                    <a:pt x="812" y="1616"/>
                  </a:lnTo>
                  <a:lnTo>
                    <a:pt x="816" y="1615"/>
                  </a:lnTo>
                  <a:lnTo>
                    <a:pt x="817" y="1613"/>
                  </a:lnTo>
                  <a:lnTo>
                    <a:pt x="819" y="1608"/>
                  </a:lnTo>
                  <a:lnTo>
                    <a:pt x="822" y="1602"/>
                  </a:lnTo>
                  <a:lnTo>
                    <a:pt x="824" y="1599"/>
                  </a:lnTo>
                  <a:lnTo>
                    <a:pt x="827" y="1595"/>
                  </a:lnTo>
                  <a:lnTo>
                    <a:pt x="833" y="1594"/>
                  </a:lnTo>
                  <a:lnTo>
                    <a:pt x="841" y="1594"/>
                  </a:lnTo>
                  <a:lnTo>
                    <a:pt x="850" y="1595"/>
                  </a:lnTo>
                  <a:lnTo>
                    <a:pt x="861" y="1594"/>
                  </a:lnTo>
                  <a:lnTo>
                    <a:pt x="864" y="1593"/>
                  </a:lnTo>
                  <a:lnTo>
                    <a:pt x="869" y="1590"/>
                  </a:lnTo>
                  <a:lnTo>
                    <a:pt x="873" y="1587"/>
                  </a:lnTo>
                  <a:lnTo>
                    <a:pt x="876" y="1581"/>
                  </a:lnTo>
                  <a:lnTo>
                    <a:pt x="877" y="1576"/>
                  </a:lnTo>
                  <a:lnTo>
                    <a:pt x="877" y="1570"/>
                  </a:lnTo>
                  <a:lnTo>
                    <a:pt x="876" y="1565"/>
                  </a:lnTo>
                  <a:lnTo>
                    <a:pt x="874" y="1561"/>
                  </a:lnTo>
                  <a:lnTo>
                    <a:pt x="867" y="1552"/>
                  </a:lnTo>
                  <a:lnTo>
                    <a:pt x="860" y="1544"/>
                  </a:lnTo>
                  <a:lnTo>
                    <a:pt x="858" y="1542"/>
                  </a:lnTo>
                  <a:lnTo>
                    <a:pt x="857" y="1538"/>
                  </a:lnTo>
                  <a:lnTo>
                    <a:pt x="856" y="1536"/>
                  </a:lnTo>
                  <a:lnTo>
                    <a:pt x="857" y="1532"/>
                  </a:lnTo>
                  <a:lnTo>
                    <a:pt x="861" y="1526"/>
                  </a:lnTo>
                  <a:lnTo>
                    <a:pt x="868" y="1520"/>
                  </a:lnTo>
                  <a:lnTo>
                    <a:pt x="875" y="1514"/>
                  </a:lnTo>
                  <a:lnTo>
                    <a:pt x="880" y="1507"/>
                  </a:lnTo>
                  <a:lnTo>
                    <a:pt x="882" y="1499"/>
                  </a:lnTo>
                  <a:lnTo>
                    <a:pt x="886" y="1484"/>
                  </a:lnTo>
                  <a:lnTo>
                    <a:pt x="890" y="1469"/>
                  </a:lnTo>
                  <a:lnTo>
                    <a:pt x="892" y="1452"/>
                  </a:lnTo>
                  <a:lnTo>
                    <a:pt x="892" y="1445"/>
                  </a:lnTo>
                  <a:lnTo>
                    <a:pt x="892" y="1438"/>
                  </a:lnTo>
                  <a:lnTo>
                    <a:pt x="889" y="1431"/>
                  </a:lnTo>
                  <a:lnTo>
                    <a:pt x="887" y="1425"/>
                  </a:lnTo>
                  <a:lnTo>
                    <a:pt x="880" y="1412"/>
                  </a:lnTo>
                  <a:lnTo>
                    <a:pt x="873" y="1401"/>
                  </a:lnTo>
                  <a:lnTo>
                    <a:pt x="868" y="1397"/>
                  </a:lnTo>
                  <a:lnTo>
                    <a:pt x="864" y="1392"/>
                  </a:lnTo>
                  <a:lnTo>
                    <a:pt x="861" y="1389"/>
                  </a:lnTo>
                  <a:lnTo>
                    <a:pt x="857" y="1387"/>
                  </a:lnTo>
                  <a:lnTo>
                    <a:pt x="850" y="1385"/>
                  </a:lnTo>
                  <a:lnTo>
                    <a:pt x="839" y="1382"/>
                  </a:lnTo>
                  <a:lnTo>
                    <a:pt x="829" y="1379"/>
                  </a:lnTo>
                  <a:lnTo>
                    <a:pt x="818" y="1375"/>
                  </a:lnTo>
                  <a:lnTo>
                    <a:pt x="814" y="1374"/>
                  </a:lnTo>
                  <a:lnTo>
                    <a:pt x="811" y="1373"/>
                  </a:lnTo>
                  <a:lnTo>
                    <a:pt x="799" y="1366"/>
                  </a:lnTo>
                  <a:lnTo>
                    <a:pt x="788" y="1358"/>
                  </a:lnTo>
                  <a:lnTo>
                    <a:pt x="782" y="1355"/>
                  </a:lnTo>
                  <a:lnTo>
                    <a:pt x="778" y="1353"/>
                  </a:lnTo>
                  <a:lnTo>
                    <a:pt x="774" y="1351"/>
                  </a:lnTo>
                  <a:lnTo>
                    <a:pt x="770" y="1350"/>
                  </a:lnTo>
                  <a:lnTo>
                    <a:pt x="764" y="1350"/>
                  </a:lnTo>
                  <a:lnTo>
                    <a:pt x="760" y="1351"/>
                  </a:lnTo>
                  <a:lnTo>
                    <a:pt x="757" y="1353"/>
                  </a:lnTo>
                  <a:lnTo>
                    <a:pt x="754" y="1355"/>
                  </a:lnTo>
                  <a:lnTo>
                    <a:pt x="749" y="1357"/>
                  </a:lnTo>
                  <a:lnTo>
                    <a:pt x="747" y="1357"/>
                  </a:lnTo>
                  <a:lnTo>
                    <a:pt x="745" y="1355"/>
                  </a:lnTo>
                  <a:lnTo>
                    <a:pt x="744" y="1353"/>
                  </a:lnTo>
                  <a:lnTo>
                    <a:pt x="744" y="1348"/>
                  </a:lnTo>
                  <a:lnTo>
                    <a:pt x="744" y="1342"/>
                  </a:lnTo>
                  <a:lnTo>
                    <a:pt x="747" y="1326"/>
                  </a:lnTo>
                  <a:lnTo>
                    <a:pt x="749" y="1312"/>
                  </a:lnTo>
                  <a:lnTo>
                    <a:pt x="751" y="1298"/>
                  </a:lnTo>
                  <a:lnTo>
                    <a:pt x="753" y="1285"/>
                  </a:lnTo>
                  <a:lnTo>
                    <a:pt x="753" y="1279"/>
                  </a:lnTo>
                  <a:lnTo>
                    <a:pt x="753" y="1274"/>
                  </a:lnTo>
                  <a:lnTo>
                    <a:pt x="751" y="1269"/>
                  </a:lnTo>
                  <a:lnTo>
                    <a:pt x="749" y="1265"/>
                  </a:lnTo>
                  <a:lnTo>
                    <a:pt x="747" y="1261"/>
                  </a:lnTo>
                  <a:lnTo>
                    <a:pt x="743" y="1257"/>
                  </a:lnTo>
                  <a:lnTo>
                    <a:pt x="737" y="1254"/>
                  </a:lnTo>
                  <a:lnTo>
                    <a:pt x="731" y="1249"/>
                  </a:lnTo>
                  <a:lnTo>
                    <a:pt x="718" y="1242"/>
                  </a:lnTo>
                  <a:lnTo>
                    <a:pt x="710" y="1235"/>
                  </a:lnTo>
                  <a:lnTo>
                    <a:pt x="707" y="1232"/>
                  </a:lnTo>
                  <a:lnTo>
                    <a:pt x="707" y="1230"/>
                  </a:lnTo>
                  <a:lnTo>
                    <a:pt x="710" y="1229"/>
                  </a:lnTo>
                  <a:lnTo>
                    <a:pt x="715" y="1228"/>
                  </a:lnTo>
                  <a:lnTo>
                    <a:pt x="724" y="1227"/>
                  </a:lnTo>
                  <a:lnTo>
                    <a:pt x="735" y="1227"/>
                  </a:lnTo>
                  <a:lnTo>
                    <a:pt x="738" y="1225"/>
                  </a:lnTo>
                  <a:lnTo>
                    <a:pt x="742" y="1224"/>
                  </a:lnTo>
                  <a:lnTo>
                    <a:pt x="744" y="1221"/>
                  </a:lnTo>
                  <a:lnTo>
                    <a:pt x="744" y="1217"/>
                  </a:lnTo>
                  <a:lnTo>
                    <a:pt x="744" y="1204"/>
                  </a:lnTo>
                  <a:lnTo>
                    <a:pt x="743" y="1188"/>
                  </a:lnTo>
                  <a:lnTo>
                    <a:pt x="743" y="1181"/>
                  </a:lnTo>
                  <a:lnTo>
                    <a:pt x="744" y="1173"/>
                  </a:lnTo>
                  <a:lnTo>
                    <a:pt x="745" y="1167"/>
                  </a:lnTo>
                  <a:lnTo>
                    <a:pt x="748" y="1161"/>
                  </a:lnTo>
                  <a:lnTo>
                    <a:pt x="751" y="1156"/>
                  </a:lnTo>
                  <a:lnTo>
                    <a:pt x="755" y="1154"/>
                  </a:lnTo>
                  <a:lnTo>
                    <a:pt x="760" y="1152"/>
                  </a:lnTo>
                  <a:lnTo>
                    <a:pt x="763" y="1152"/>
                  </a:lnTo>
                  <a:lnTo>
                    <a:pt x="773" y="1150"/>
                  </a:lnTo>
                  <a:lnTo>
                    <a:pt x="781" y="1150"/>
                  </a:lnTo>
                  <a:lnTo>
                    <a:pt x="787" y="1149"/>
                  </a:lnTo>
                  <a:lnTo>
                    <a:pt x="792" y="1148"/>
                  </a:lnTo>
                  <a:lnTo>
                    <a:pt x="794" y="1143"/>
                  </a:lnTo>
                  <a:lnTo>
                    <a:pt x="794" y="1136"/>
                  </a:lnTo>
                  <a:lnTo>
                    <a:pt x="794" y="1128"/>
                  </a:lnTo>
                  <a:lnTo>
                    <a:pt x="795" y="1120"/>
                  </a:lnTo>
                  <a:lnTo>
                    <a:pt x="798" y="1112"/>
                  </a:lnTo>
                  <a:lnTo>
                    <a:pt x="801" y="1106"/>
                  </a:lnTo>
                  <a:lnTo>
                    <a:pt x="802" y="1104"/>
                  </a:lnTo>
                  <a:lnTo>
                    <a:pt x="805" y="1099"/>
                  </a:lnTo>
                  <a:lnTo>
                    <a:pt x="805" y="1096"/>
                  </a:lnTo>
                  <a:lnTo>
                    <a:pt x="805" y="1091"/>
                  </a:lnTo>
                  <a:lnTo>
                    <a:pt x="805" y="1086"/>
                  </a:lnTo>
                  <a:lnTo>
                    <a:pt x="804" y="1083"/>
                  </a:lnTo>
                  <a:lnTo>
                    <a:pt x="801" y="1079"/>
                  </a:lnTo>
                  <a:lnTo>
                    <a:pt x="800" y="1077"/>
                  </a:lnTo>
                  <a:lnTo>
                    <a:pt x="792" y="1074"/>
                  </a:lnTo>
                  <a:lnTo>
                    <a:pt x="783" y="1072"/>
                  </a:lnTo>
                  <a:lnTo>
                    <a:pt x="779" y="1071"/>
                  </a:lnTo>
                  <a:lnTo>
                    <a:pt x="774" y="1068"/>
                  </a:lnTo>
                  <a:lnTo>
                    <a:pt x="772" y="1066"/>
                  </a:lnTo>
                  <a:lnTo>
                    <a:pt x="769" y="1063"/>
                  </a:lnTo>
                  <a:lnTo>
                    <a:pt x="768" y="1058"/>
                  </a:lnTo>
                  <a:lnTo>
                    <a:pt x="767" y="1053"/>
                  </a:lnTo>
                  <a:lnTo>
                    <a:pt x="768" y="1049"/>
                  </a:lnTo>
                  <a:lnTo>
                    <a:pt x="768" y="1045"/>
                  </a:lnTo>
                  <a:lnTo>
                    <a:pt x="770" y="1041"/>
                  </a:lnTo>
                  <a:lnTo>
                    <a:pt x="773" y="1040"/>
                  </a:lnTo>
                  <a:lnTo>
                    <a:pt x="775" y="1040"/>
                  </a:lnTo>
                  <a:lnTo>
                    <a:pt x="779" y="1042"/>
                  </a:lnTo>
                  <a:lnTo>
                    <a:pt x="782" y="1045"/>
                  </a:lnTo>
                  <a:lnTo>
                    <a:pt x="786" y="1046"/>
                  </a:lnTo>
                  <a:lnTo>
                    <a:pt x="788" y="1047"/>
                  </a:lnTo>
                  <a:lnTo>
                    <a:pt x="792" y="1046"/>
                  </a:lnTo>
                  <a:lnTo>
                    <a:pt x="794" y="1045"/>
                  </a:lnTo>
                  <a:lnTo>
                    <a:pt x="797" y="1042"/>
                  </a:lnTo>
                  <a:lnTo>
                    <a:pt x="799" y="1038"/>
                  </a:lnTo>
                  <a:lnTo>
                    <a:pt x="800" y="1033"/>
                  </a:lnTo>
                  <a:lnTo>
                    <a:pt x="801" y="1028"/>
                  </a:lnTo>
                  <a:lnTo>
                    <a:pt x="802" y="1022"/>
                  </a:lnTo>
                  <a:lnTo>
                    <a:pt x="801" y="1016"/>
                  </a:lnTo>
                  <a:lnTo>
                    <a:pt x="801" y="1011"/>
                  </a:lnTo>
                  <a:lnTo>
                    <a:pt x="799" y="1001"/>
                  </a:lnTo>
                  <a:lnTo>
                    <a:pt x="797" y="991"/>
                  </a:lnTo>
                  <a:lnTo>
                    <a:pt x="795" y="986"/>
                  </a:lnTo>
                  <a:lnTo>
                    <a:pt x="795" y="984"/>
                  </a:lnTo>
                  <a:lnTo>
                    <a:pt x="797" y="982"/>
                  </a:lnTo>
                  <a:lnTo>
                    <a:pt x="798" y="979"/>
                  </a:lnTo>
                  <a:lnTo>
                    <a:pt x="802" y="978"/>
                  </a:lnTo>
                  <a:lnTo>
                    <a:pt x="811" y="979"/>
                  </a:lnTo>
                  <a:lnTo>
                    <a:pt x="816" y="979"/>
                  </a:lnTo>
                  <a:lnTo>
                    <a:pt x="819" y="980"/>
                  </a:lnTo>
                  <a:lnTo>
                    <a:pt x="825" y="980"/>
                  </a:lnTo>
                  <a:lnTo>
                    <a:pt x="829" y="980"/>
                  </a:lnTo>
                  <a:lnTo>
                    <a:pt x="832" y="979"/>
                  </a:lnTo>
                  <a:lnTo>
                    <a:pt x="837" y="977"/>
                  </a:lnTo>
                  <a:lnTo>
                    <a:pt x="843" y="971"/>
                  </a:lnTo>
                  <a:lnTo>
                    <a:pt x="850" y="967"/>
                  </a:lnTo>
                  <a:lnTo>
                    <a:pt x="855" y="966"/>
                  </a:lnTo>
                  <a:lnTo>
                    <a:pt x="858" y="966"/>
                  </a:lnTo>
                  <a:lnTo>
                    <a:pt x="862" y="967"/>
                  </a:lnTo>
                  <a:lnTo>
                    <a:pt x="867" y="971"/>
                  </a:lnTo>
                  <a:lnTo>
                    <a:pt x="875" y="977"/>
                  </a:lnTo>
                  <a:lnTo>
                    <a:pt x="885" y="982"/>
                  </a:lnTo>
                  <a:lnTo>
                    <a:pt x="895" y="984"/>
                  </a:lnTo>
                  <a:lnTo>
                    <a:pt x="906" y="986"/>
                  </a:lnTo>
                  <a:lnTo>
                    <a:pt x="913" y="986"/>
                  </a:lnTo>
                  <a:lnTo>
                    <a:pt x="920" y="986"/>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32" name="甘肃">
              <a:extLst>
                <a:ext uri="{FF2B5EF4-FFF2-40B4-BE49-F238E27FC236}">
                  <a16:creationId xmlns="" xmlns:a16="http://schemas.microsoft.com/office/drawing/2014/main" id="{D7515356-24AA-4400-9B20-EF7605F68B07}"/>
                </a:ext>
              </a:extLst>
            </p:cNvPr>
            <p:cNvSpPr>
              <a:spLocks/>
            </p:cNvSpPr>
            <p:nvPr/>
          </p:nvSpPr>
          <p:spPr bwMode="auto">
            <a:xfrm>
              <a:off x="5050861" y="2793803"/>
              <a:ext cx="1457344" cy="1291069"/>
            </a:xfrm>
            <a:custGeom>
              <a:avLst/>
              <a:gdLst>
                <a:gd name="T0" fmla="*/ 5071 w 5358"/>
                <a:gd name="T1" fmla="*/ 2925 h 4735"/>
                <a:gd name="T2" fmla="*/ 5289 w 5358"/>
                <a:gd name="T3" fmla="*/ 3067 h 4735"/>
                <a:gd name="T4" fmla="*/ 5306 w 5358"/>
                <a:gd name="T5" fmla="*/ 3448 h 4735"/>
                <a:gd name="T6" fmla="*/ 5084 w 5358"/>
                <a:gd name="T7" fmla="*/ 3604 h 4735"/>
                <a:gd name="T8" fmla="*/ 5043 w 5358"/>
                <a:gd name="T9" fmla="*/ 3697 h 4735"/>
                <a:gd name="T10" fmla="*/ 4806 w 5358"/>
                <a:gd name="T11" fmla="*/ 3735 h 4735"/>
                <a:gd name="T12" fmla="*/ 4594 w 5358"/>
                <a:gd name="T13" fmla="*/ 3923 h 4735"/>
                <a:gd name="T14" fmla="*/ 4567 w 5358"/>
                <a:gd name="T15" fmla="*/ 4191 h 4735"/>
                <a:gd name="T16" fmla="*/ 4457 w 5358"/>
                <a:gd name="T17" fmla="*/ 4323 h 4735"/>
                <a:gd name="T18" fmla="*/ 4377 w 5358"/>
                <a:gd name="T19" fmla="*/ 4504 h 4735"/>
                <a:gd name="T20" fmla="*/ 4158 w 5358"/>
                <a:gd name="T21" fmla="*/ 4658 h 4735"/>
                <a:gd name="T22" fmla="*/ 3939 w 5358"/>
                <a:gd name="T23" fmla="*/ 4703 h 4735"/>
                <a:gd name="T24" fmla="*/ 3791 w 5358"/>
                <a:gd name="T25" fmla="*/ 4510 h 4735"/>
                <a:gd name="T26" fmla="*/ 3681 w 5358"/>
                <a:gd name="T27" fmla="*/ 4230 h 4735"/>
                <a:gd name="T28" fmla="*/ 3405 w 5358"/>
                <a:gd name="T29" fmla="*/ 4171 h 4735"/>
                <a:gd name="T30" fmla="*/ 3280 w 5358"/>
                <a:gd name="T31" fmla="*/ 3937 h 4735"/>
                <a:gd name="T32" fmla="*/ 3083 w 5358"/>
                <a:gd name="T33" fmla="*/ 4155 h 4735"/>
                <a:gd name="T34" fmla="*/ 2995 w 5358"/>
                <a:gd name="T35" fmla="*/ 4347 h 4735"/>
                <a:gd name="T36" fmla="*/ 2936 w 5358"/>
                <a:gd name="T37" fmla="*/ 4267 h 4735"/>
                <a:gd name="T38" fmla="*/ 2763 w 5358"/>
                <a:gd name="T39" fmla="*/ 4158 h 4735"/>
                <a:gd name="T40" fmla="*/ 2555 w 5358"/>
                <a:gd name="T41" fmla="*/ 3917 h 4735"/>
                <a:gd name="T42" fmla="*/ 2820 w 5358"/>
                <a:gd name="T43" fmla="*/ 3933 h 4735"/>
                <a:gd name="T44" fmla="*/ 3047 w 5358"/>
                <a:gd name="T45" fmla="*/ 3915 h 4735"/>
                <a:gd name="T46" fmla="*/ 2990 w 5358"/>
                <a:gd name="T47" fmla="*/ 3656 h 4735"/>
                <a:gd name="T48" fmla="*/ 3224 w 5358"/>
                <a:gd name="T49" fmla="*/ 3367 h 4735"/>
                <a:gd name="T50" fmla="*/ 3376 w 5358"/>
                <a:gd name="T51" fmla="*/ 3218 h 4735"/>
                <a:gd name="T52" fmla="*/ 3278 w 5358"/>
                <a:gd name="T53" fmla="*/ 2875 h 4735"/>
                <a:gd name="T54" fmla="*/ 3224 w 5358"/>
                <a:gd name="T55" fmla="*/ 2604 h 4735"/>
                <a:gd name="T56" fmla="*/ 2986 w 5358"/>
                <a:gd name="T57" fmla="*/ 2398 h 4735"/>
                <a:gd name="T58" fmla="*/ 2664 w 5358"/>
                <a:gd name="T59" fmla="*/ 2144 h 4735"/>
                <a:gd name="T60" fmla="*/ 2518 w 5358"/>
                <a:gd name="T61" fmla="*/ 2098 h 4735"/>
                <a:gd name="T62" fmla="*/ 2179 w 5358"/>
                <a:gd name="T63" fmla="*/ 1781 h 4735"/>
                <a:gd name="T64" fmla="*/ 1922 w 5358"/>
                <a:gd name="T65" fmla="*/ 1724 h 4735"/>
                <a:gd name="T66" fmla="*/ 1672 w 5358"/>
                <a:gd name="T67" fmla="*/ 1651 h 4735"/>
                <a:gd name="T68" fmla="*/ 1503 w 5358"/>
                <a:gd name="T69" fmla="*/ 1842 h 4735"/>
                <a:gd name="T70" fmla="*/ 1346 w 5358"/>
                <a:gd name="T71" fmla="*/ 2006 h 4735"/>
                <a:gd name="T72" fmla="*/ 1038 w 5358"/>
                <a:gd name="T73" fmla="*/ 1891 h 4735"/>
                <a:gd name="T74" fmla="*/ 646 w 5358"/>
                <a:gd name="T75" fmla="*/ 1760 h 4735"/>
                <a:gd name="T76" fmla="*/ 363 w 5358"/>
                <a:gd name="T77" fmla="*/ 1533 h 4735"/>
                <a:gd name="T78" fmla="*/ 23 w 5358"/>
                <a:gd name="T79" fmla="*/ 1323 h 4735"/>
                <a:gd name="T80" fmla="*/ 287 w 5358"/>
                <a:gd name="T81" fmla="*/ 785 h 4735"/>
                <a:gd name="T82" fmla="*/ 826 w 5358"/>
                <a:gd name="T83" fmla="*/ 489 h 4735"/>
                <a:gd name="T84" fmla="*/ 1389 w 5358"/>
                <a:gd name="T85" fmla="*/ 276 h 4735"/>
                <a:gd name="T86" fmla="*/ 1868 w 5358"/>
                <a:gd name="T87" fmla="*/ 359 h 4735"/>
                <a:gd name="T88" fmla="*/ 2033 w 5358"/>
                <a:gd name="T89" fmla="*/ 875 h 4735"/>
                <a:gd name="T90" fmla="*/ 2161 w 5358"/>
                <a:gd name="T91" fmla="*/ 1014 h 4735"/>
                <a:gd name="T92" fmla="*/ 2644 w 5358"/>
                <a:gd name="T93" fmla="*/ 1044 h 4735"/>
                <a:gd name="T94" fmla="*/ 2450 w 5358"/>
                <a:gd name="T95" fmla="*/ 1382 h 4735"/>
                <a:gd name="T96" fmla="*/ 2795 w 5358"/>
                <a:gd name="T97" fmla="*/ 1639 h 4735"/>
                <a:gd name="T98" fmla="*/ 2999 w 5358"/>
                <a:gd name="T99" fmla="*/ 1964 h 4735"/>
                <a:gd name="T100" fmla="*/ 3292 w 5358"/>
                <a:gd name="T101" fmla="*/ 1755 h 4735"/>
                <a:gd name="T102" fmla="*/ 3830 w 5358"/>
                <a:gd name="T103" fmla="*/ 1776 h 4735"/>
                <a:gd name="T104" fmla="*/ 3625 w 5358"/>
                <a:gd name="T105" fmla="*/ 2174 h 4735"/>
                <a:gd name="T106" fmla="*/ 3836 w 5358"/>
                <a:gd name="T107" fmla="*/ 2584 h 4735"/>
                <a:gd name="T108" fmla="*/ 4081 w 5358"/>
                <a:gd name="T109" fmla="*/ 2734 h 4735"/>
                <a:gd name="T110" fmla="*/ 4231 w 5358"/>
                <a:gd name="T111" fmla="*/ 3039 h 4735"/>
                <a:gd name="T112" fmla="*/ 4233 w 5358"/>
                <a:gd name="T113" fmla="*/ 3327 h 4735"/>
                <a:gd name="T114" fmla="*/ 4393 w 5358"/>
                <a:gd name="T115" fmla="*/ 3447 h 4735"/>
                <a:gd name="T116" fmla="*/ 4525 w 5358"/>
                <a:gd name="T117" fmla="*/ 3558 h 4735"/>
                <a:gd name="T118" fmla="*/ 4679 w 5358"/>
                <a:gd name="T119" fmla="*/ 3384 h 4735"/>
                <a:gd name="T120" fmla="*/ 4620 w 5358"/>
                <a:gd name="T121" fmla="*/ 3127 h 4735"/>
                <a:gd name="T122" fmla="*/ 4658 w 5358"/>
                <a:gd name="T123" fmla="*/ 2888 h 4735"/>
                <a:gd name="T124" fmla="*/ 4718 w 5358"/>
                <a:gd name="T125" fmla="*/ 2742 h 47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8" h="4735">
                  <a:moveTo>
                    <a:pt x="4783" y="2762"/>
                  </a:moveTo>
                  <a:lnTo>
                    <a:pt x="4788" y="2761"/>
                  </a:lnTo>
                  <a:lnTo>
                    <a:pt x="4797" y="2759"/>
                  </a:lnTo>
                  <a:lnTo>
                    <a:pt x="4806" y="2755"/>
                  </a:lnTo>
                  <a:lnTo>
                    <a:pt x="4818" y="2754"/>
                  </a:lnTo>
                  <a:lnTo>
                    <a:pt x="4832" y="2753"/>
                  </a:lnTo>
                  <a:lnTo>
                    <a:pt x="4846" y="2753"/>
                  </a:lnTo>
                  <a:lnTo>
                    <a:pt x="4851" y="2754"/>
                  </a:lnTo>
                  <a:lnTo>
                    <a:pt x="4856" y="2755"/>
                  </a:lnTo>
                  <a:lnTo>
                    <a:pt x="4861" y="2756"/>
                  </a:lnTo>
                  <a:lnTo>
                    <a:pt x="4865" y="2759"/>
                  </a:lnTo>
                  <a:lnTo>
                    <a:pt x="4871" y="2764"/>
                  </a:lnTo>
                  <a:lnTo>
                    <a:pt x="4878" y="2770"/>
                  </a:lnTo>
                  <a:lnTo>
                    <a:pt x="4880" y="2773"/>
                  </a:lnTo>
                  <a:lnTo>
                    <a:pt x="4882" y="2777"/>
                  </a:lnTo>
                  <a:lnTo>
                    <a:pt x="4884" y="2780"/>
                  </a:lnTo>
                  <a:lnTo>
                    <a:pt x="4885" y="2784"/>
                  </a:lnTo>
                  <a:lnTo>
                    <a:pt x="4882" y="2798"/>
                  </a:lnTo>
                  <a:lnTo>
                    <a:pt x="4878" y="2812"/>
                  </a:lnTo>
                  <a:lnTo>
                    <a:pt x="4876" y="2822"/>
                  </a:lnTo>
                  <a:lnTo>
                    <a:pt x="4876" y="2830"/>
                  </a:lnTo>
                  <a:lnTo>
                    <a:pt x="4876" y="2837"/>
                  </a:lnTo>
                  <a:lnTo>
                    <a:pt x="4878" y="2843"/>
                  </a:lnTo>
                  <a:lnTo>
                    <a:pt x="4878" y="2849"/>
                  </a:lnTo>
                  <a:lnTo>
                    <a:pt x="4879" y="2854"/>
                  </a:lnTo>
                  <a:lnTo>
                    <a:pt x="4879" y="2855"/>
                  </a:lnTo>
                  <a:lnTo>
                    <a:pt x="4880" y="2856"/>
                  </a:lnTo>
                  <a:lnTo>
                    <a:pt x="4891" y="2859"/>
                  </a:lnTo>
                  <a:lnTo>
                    <a:pt x="4907" y="2859"/>
                  </a:lnTo>
                  <a:lnTo>
                    <a:pt x="4917" y="2859"/>
                  </a:lnTo>
                  <a:lnTo>
                    <a:pt x="4929" y="2860"/>
                  </a:lnTo>
                  <a:lnTo>
                    <a:pt x="4941" y="2862"/>
                  </a:lnTo>
                  <a:lnTo>
                    <a:pt x="4954" y="2866"/>
                  </a:lnTo>
                  <a:lnTo>
                    <a:pt x="4956" y="2871"/>
                  </a:lnTo>
                  <a:lnTo>
                    <a:pt x="4958" y="2878"/>
                  </a:lnTo>
                  <a:lnTo>
                    <a:pt x="4960" y="2880"/>
                  </a:lnTo>
                  <a:lnTo>
                    <a:pt x="4960" y="2884"/>
                  </a:lnTo>
                  <a:lnTo>
                    <a:pt x="4962" y="2888"/>
                  </a:lnTo>
                  <a:lnTo>
                    <a:pt x="4964" y="2891"/>
                  </a:lnTo>
                  <a:lnTo>
                    <a:pt x="4968" y="2893"/>
                  </a:lnTo>
                  <a:lnTo>
                    <a:pt x="4970" y="2894"/>
                  </a:lnTo>
                  <a:lnTo>
                    <a:pt x="4975" y="2896"/>
                  </a:lnTo>
                  <a:lnTo>
                    <a:pt x="4980" y="2894"/>
                  </a:lnTo>
                  <a:lnTo>
                    <a:pt x="4987" y="2894"/>
                  </a:lnTo>
                  <a:lnTo>
                    <a:pt x="4994" y="2893"/>
                  </a:lnTo>
                  <a:lnTo>
                    <a:pt x="5002" y="2892"/>
                  </a:lnTo>
                  <a:lnTo>
                    <a:pt x="5011" y="2892"/>
                  </a:lnTo>
                  <a:lnTo>
                    <a:pt x="5024" y="2898"/>
                  </a:lnTo>
                  <a:lnTo>
                    <a:pt x="5036" y="2905"/>
                  </a:lnTo>
                  <a:lnTo>
                    <a:pt x="5055" y="2916"/>
                  </a:lnTo>
                  <a:lnTo>
                    <a:pt x="5071" y="2925"/>
                  </a:lnTo>
                  <a:lnTo>
                    <a:pt x="5076" y="2929"/>
                  </a:lnTo>
                  <a:lnTo>
                    <a:pt x="5081" y="2932"/>
                  </a:lnTo>
                  <a:lnTo>
                    <a:pt x="5084" y="2936"/>
                  </a:lnTo>
                  <a:lnTo>
                    <a:pt x="5088" y="2941"/>
                  </a:lnTo>
                  <a:lnTo>
                    <a:pt x="5089" y="2944"/>
                  </a:lnTo>
                  <a:lnTo>
                    <a:pt x="5089" y="2949"/>
                  </a:lnTo>
                  <a:lnTo>
                    <a:pt x="5090" y="2955"/>
                  </a:lnTo>
                  <a:lnTo>
                    <a:pt x="5093" y="2962"/>
                  </a:lnTo>
                  <a:lnTo>
                    <a:pt x="5095" y="2967"/>
                  </a:lnTo>
                  <a:lnTo>
                    <a:pt x="5099" y="2970"/>
                  </a:lnTo>
                  <a:lnTo>
                    <a:pt x="5104" y="2972"/>
                  </a:lnTo>
                  <a:lnTo>
                    <a:pt x="5107" y="2970"/>
                  </a:lnTo>
                  <a:lnTo>
                    <a:pt x="5111" y="2969"/>
                  </a:lnTo>
                  <a:lnTo>
                    <a:pt x="5115" y="2968"/>
                  </a:lnTo>
                  <a:lnTo>
                    <a:pt x="5118" y="2968"/>
                  </a:lnTo>
                  <a:lnTo>
                    <a:pt x="5121" y="2969"/>
                  </a:lnTo>
                  <a:lnTo>
                    <a:pt x="5123" y="2970"/>
                  </a:lnTo>
                  <a:lnTo>
                    <a:pt x="5125" y="2974"/>
                  </a:lnTo>
                  <a:lnTo>
                    <a:pt x="5127" y="2980"/>
                  </a:lnTo>
                  <a:lnTo>
                    <a:pt x="5128" y="2987"/>
                  </a:lnTo>
                  <a:lnTo>
                    <a:pt x="5131" y="2992"/>
                  </a:lnTo>
                  <a:lnTo>
                    <a:pt x="5133" y="2997"/>
                  </a:lnTo>
                  <a:lnTo>
                    <a:pt x="5139" y="3004"/>
                  </a:lnTo>
                  <a:lnTo>
                    <a:pt x="5144" y="3010"/>
                  </a:lnTo>
                  <a:lnTo>
                    <a:pt x="5151" y="3014"/>
                  </a:lnTo>
                  <a:lnTo>
                    <a:pt x="5158" y="3019"/>
                  </a:lnTo>
                  <a:lnTo>
                    <a:pt x="5164" y="3020"/>
                  </a:lnTo>
                  <a:lnTo>
                    <a:pt x="5170" y="3022"/>
                  </a:lnTo>
                  <a:lnTo>
                    <a:pt x="5172" y="3020"/>
                  </a:lnTo>
                  <a:lnTo>
                    <a:pt x="5176" y="3019"/>
                  </a:lnTo>
                  <a:lnTo>
                    <a:pt x="5177" y="3017"/>
                  </a:lnTo>
                  <a:lnTo>
                    <a:pt x="5178" y="3016"/>
                  </a:lnTo>
                  <a:lnTo>
                    <a:pt x="5180" y="3013"/>
                  </a:lnTo>
                  <a:lnTo>
                    <a:pt x="5182" y="3010"/>
                  </a:lnTo>
                  <a:lnTo>
                    <a:pt x="5184" y="3007"/>
                  </a:lnTo>
                  <a:lnTo>
                    <a:pt x="5188" y="3007"/>
                  </a:lnTo>
                  <a:lnTo>
                    <a:pt x="5195" y="3011"/>
                  </a:lnTo>
                  <a:lnTo>
                    <a:pt x="5202" y="3018"/>
                  </a:lnTo>
                  <a:lnTo>
                    <a:pt x="5210" y="3022"/>
                  </a:lnTo>
                  <a:lnTo>
                    <a:pt x="5220" y="3025"/>
                  </a:lnTo>
                  <a:lnTo>
                    <a:pt x="5230" y="3030"/>
                  </a:lnTo>
                  <a:lnTo>
                    <a:pt x="5240" y="3037"/>
                  </a:lnTo>
                  <a:lnTo>
                    <a:pt x="5249" y="3050"/>
                  </a:lnTo>
                  <a:lnTo>
                    <a:pt x="5257" y="3064"/>
                  </a:lnTo>
                  <a:lnTo>
                    <a:pt x="5259" y="3067"/>
                  </a:lnTo>
                  <a:lnTo>
                    <a:pt x="5262" y="3068"/>
                  </a:lnTo>
                  <a:lnTo>
                    <a:pt x="5264" y="3068"/>
                  </a:lnTo>
                  <a:lnTo>
                    <a:pt x="5268" y="3069"/>
                  </a:lnTo>
                  <a:lnTo>
                    <a:pt x="5275" y="3068"/>
                  </a:lnTo>
                  <a:lnTo>
                    <a:pt x="5282" y="3068"/>
                  </a:lnTo>
                  <a:lnTo>
                    <a:pt x="5289" y="3067"/>
                  </a:lnTo>
                  <a:lnTo>
                    <a:pt x="5297" y="3067"/>
                  </a:lnTo>
                  <a:lnTo>
                    <a:pt x="5304" y="3069"/>
                  </a:lnTo>
                  <a:lnTo>
                    <a:pt x="5312" y="3073"/>
                  </a:lnTo>
                  <a:lnTo>
                    <a:pt x="5325" y="3081"/>
                  </a:lnTo>
                  <a:lnTo>
                    <a:pt x="5337" y="3089"/>
                  </a:lnTo>
                  <a:lnTo>
                    <a:pt x="5344" y="3094"/>
                  </a:lnTo>
                  <a:lnTo>
                    <a:pt x="5350" y="3099"/>
                  </a:lnTo>
                  <a:lnTo>
                    <a:pt x="5354" y="3105"/>
                  </a:lnTo>
                  <a:lnTo>
                    <a:pt x="5358" y="3111"/>
                  </a:lnTo>
                  <a:lnTo>
                    <a:pt x="5358" y="3115"/>
                  </a:lnTo>
                  <a:lnTo>
                    <a:pt x="5358" y="3121"/>
                  </a:lnTo>
                  <a:lnTo>
                    <a:pt x="5357" y="3126"/>
                  </a:lnTo>
                  <a:lnTo>
                    <a:pt x="5356" y="3132"/>
                  </a:lnTo>
                  <a:lnTo>
                    <a:pt x="5347" y="3143"/>
                  </a:lnTo>
                  <a:lnTo>
                    <a:pt x="5341" y="3152"/>
                  </a:lnTo>
                  <a:lnTo>
                    <a:pt x="5340" y="3158"/>
                  </a:lnTo>
                  <a:lnTo>
                    <a:pt x="5340" y="3163"/>
                  </a:lnTo>
                  <a:lnTo>
                    <a:pt x="5340" y="3168"/>
                  </a:lnTo>
                  <a:lnTo>
                    <a:pt x="5341" y="3171"/>
                  </a:lnTo>
                  <a:lnTo>
                    <a:pt x="5344" y="3176"/>
                  </a:lnTo>
                  <a:lnTo>
                    <a:pt x="5347" y="3182"/>
                  </a:lnTo>
                  <a:lnTo>
                    <a:pt x="5350" y="3190"/>
                  </a:lnTo>
                  <a:lnTo>
                    <a:pt x="5352" y="3200"/>
                  </a:lnTo>
                  <a:lnTo>
                    <a:pt x="5354" y="3216"/>
                  </a:lnTo>
                  <a:lnTo>
                    <a:pt x="5356" y="3233"/>
                  </a:lnTo>
                  <a:lnTo>
                    <a:pt x="5356" y="3240"/>
                  </a:lnTo>
                  <a:lnTo>
                    <a:pt x="5354" y="3249"/>
                  </a:lnTo>
                  <a:lnTo>
                    <a:pt x="5353" y="3256"/>
                  </a:lnTo>
                  <a:lnTo>
                    <a:pt x="5351" y="3262"/>
                  </a:lnTo>
                  <a:lnTo>
                    <a:pt x="5347" y="3269"/>
                  </a:lnTo>
                  <a:lnTo>
                    <a:pt x="5344" y="3275"/>
                  </a:lnTo>
                  <a:lnTo>
                    <a:pt x="5339" y="3279"/>
                  </a:lnTo>
                  <a:lnTo>
                    <a:pt x="5333" y="3285"/>
                  </a:lnTo>
                  <a:lnTo>
                    <a:pt x="5322" y="3295"/>
                  </a:lnTo>
                  <a:lnTo>
                    <a:pt x="5310" y="3304"/>
                  </a:lnTo>
                  <a:lnTo>
                    <a:pt x="5304" y="3309"/>
                  </a:lnTo>
                  <a:lnTo>
                    <a:pt x="5298" y="3315"/>
                  </a:lnTo>
                  <a:lnTo>
                    <a:pt x="5295" y="3321"/>
                  </a:lnTo>
                  <a:lnTo>
                    <a:pt x="5291" y="3328"/>
                  </a:lnTo>
                  <a:lnTo>
                    <a:pt x="5290" y="3341"/>
                  </a:lnTo>
                  <a:lnTo>
                    <a:pt x="5290" y="3356"/>
                  </a:lnTo>
                  <a:lnTo>
                    <a:pt x="5290" y="3372"/>
                  </a:lnTo>
                  <a:lnTo>
                    <a:pt x="5293" y="3388"/>
                  </a:lnTo>
                  <a:lnTo>
                    <a:pt x="5293" y="3394"/>
                  </a:lnTo>
                  <a:lnTo>
                    <a:pt x="5293" y="3400"/>
                  </a:lnTo>
                  <a:lnTo>
                    <a:pt x="5296" y="3417"/>
                  </a:lnTo>
                  <a:lnTo>
                    <a:pt x="5298" y="3433"/>
                  </a:lnTo>
                  <a:lnTo>
                    <a:pt x="5301" y="3440"/>
                  </a:lnTo>
                  <a:lnTo>
                    <a:pt x="5303" y="3446"/>
                  </a:lnTo>
                  <a:lnTo>
                    <a:pt x="5304" y="3447"/>
                  </a:lnTo>
                  <a:lnTo>
                    <a:pt x="5306" y="3448"/>
                  </a:lnTo>
                  <a:lnTo>
                    <a:pt x="5306" y="3448"/>
                  </a:lnTo>
                  <a:lnTo>
                    <a:pt x="5307" y="3449"/>
                  </a:lnTo>
                  <a:lnTo>
                    <a:pt x="5308" y="3451"/>
                  </a:lnTo>
                  <a:lnTo>
                    <a:pt x="5310" y="3452"/>
                  </a:lnTo>
                  <a:lnTo>
                    <a:pt x="5313" y="3457"/>
                  </a:lnTo>
                  <a:lnTo>
                    <a:pt x="5315" y="3461"/>
                  </a:lnTo>
                  <a:lnTo>
                    <a:pt x="5316" y="3467"/>
                  </a:lnTo>
                  <a:lnTo>
                    <a:pt x="5317" y="3473"/>
                  </a:lnTo>
                  <a:lnTo>
                    <a:pt x="5319" y="3486"/>
                  </a:lnTo>
                  <a:lnTo>
                    <a:pt x="5319" y="3498"/>
                  </a:lnTo>
                  <a:lnTo>
                    <a:pt x="5320" y="3514"/>
                  </a:lnTo>
                  <a:lnTo>
                    <a:pt x="5321" y="3523"/>
                  </a:lnTo>
                  <a:lnTo>
                    <a:pt x="5320" y="3531"/>
                  </a:lnTo>
                  <a:lnTo>
                    <a:pt x="5319" y="3541"/>
                  </a:lnTo>
                  <a:lnTo>
                    <a:pt x="5316" y="3547"/>
                  </a:lnTo>
                  <a:lnTo>
                    <a:pt x="5313" y="3553"/>
                  </a:lnTo>
                  <a:lnTo>
                    <a:pt x="5308" y="3558"/>
                  </a:lnTo>
                  <a:lnTo>
                    <a:pt x="5304" y="3561"/>
                  </a:lnTo>
                  <a:lnTo>
                    <a:pt x="5301" y="3565"/>
                  </a:lnTo>
                  <a:lnTo>
                    <a:pt x="5297" y="3567"/>
                  </a:lnTo>
                  <a:lnTo>
                    <a:pt x="5290" y="3572"/>
                  </a:lnTo>
                  <a:lnTo>
                    <a:pt x="5283" y="3577"/>
                  </a:lnTo>
                  <a:lnTo>
                    <a:pt x="5276" y="3580"/>
                  </a:lnTo>
                  <a:lnTo>
                    <a:pt x="5268" y="3584"/>
                  </a:lnTo>
                  <a:lnTo>
                    <a:pt x="5262" y="3586"/>
                  </a:lnTo>
                  <a:lnTo>
                    <a:pt x="5254" y="3589"/>
                  </a:lnTo>
                  <a:lnTo>
                    <a:pt x="5240" y="3590"/>
                  </a:lnTo>
                  <a:lnTo>
                    <a:pt x="5224" y="3590"/>
                  </a:lnTo>
                  <a:lnTo>
                    <a:pt x="5212" y="3589"/>
                  </a:lnTo>
                  <a:lnTo>
                    <a:pt x="5200" y="3586"/>
                  </a:lnTo>
                  <a:lnTo>
                    <a:pt x="5193" y="3585"/>
                  </a:lnTo>
                  <a:lnTo>
                    <a:pt x="5188" y="3581"/>
                  </a:lnTo>
                  <a:lnTo>
                    <a:pt x="5184" y="3579"/>
                  </a:lnTo>
                  <a:lnTo>
                    <a:pt x="5180" y="3575"/>
                  </a:lnTo>
                  <a:lnTo>
                    <a:pt x="5176" y="3574"/>
                  </a:lnTo>
                  <a:lnTo>
                    <a:pt x="5170" y="3573"/>
                  </a:lnTo>
                  <a:lnTo>
                    <a:pt x="5167" y="3573"/>
                  </a:lnTo>
                  <a:lnTo>
                    <a:pt x="5162" y="3573"/>
                  </a:lnTo>
                  <a:lnTo>
                    <a:pt x="5152" y="3575"/>
                  </a:lnTo>
                  <a:lnTo>
                    <a:pt x="5140" y="3580"/>
                  </a:lnTo>
                  <a:lnTo>
                    <a:pt x="5131" y="3585"/>
                  </a:lnTo>
                  <a:lnTo>
                    <a:pt x="5120" y="3592"/>
                  </a:lnTo>
                  <a:lnTo>
                    <a:pt x="5112" y="3596"/>
                  </a:lnTo>
                  <a:lnTo>
                    <a:pt x="5104" y="3602"/>
                  </a:lnTo>
                  <a:lnTo>
                    <a:pt x="5100" y="3605"/>
                  </a:lnTo>
                  <a:lnTo>
                    <a:pt x="5095" y="3608"/>
                  </a:lnTo>
                  <a:lnTo>
                    <a:pt x="5090" y="3610"/>
                  </a:lnTo>
                  <a:lnTo>
                    <a:pt x="5088" y="3611"/>
                  </a:lnTo>
                  <a:lnTo>
                    <a:pt x="5086" y="3610"/>
                  </a:lnTo>
                  <a:lnTo>
                    <a:pt x="5084" y="3608"/>
                  </a:lnTo>
                  <a:lnTo>
                    <a:pt x="5084" y="3604"/>
                  </a:lnTo>
                  <a:lnTo>
                    <a:pt x="5083" y="3600"/>
                  </a:lnTo>
                  <a:lnTo>
                    <a:pt x="5082" y="3597"/>
                  </a:lnTo>
                  <a:lnTo>
                    <a:pt x="5080" y="3594"/>
                  </a:lnTo>
                  <a:lnTo>
                    <a:pt x="5079" y="3593"/>
                  </a:lnTo>
                  <a:lnTo>
                    <a:pt x="5077" y="3593"/>
                  </a:lnTo>
                  <a:lnTo>
                    <a:pt x="5076" y="3592"/>
                  </a:lnTo>
                  <a:lnTo>
                    <a:pt x="5075" y="3592"/>
                  </a:lnTo>
                  <a:lnTo>
                    <a:pt x="5067" y="3590"/>
                  </a:lnTo>
                  <a:lnTo>
                    <a:pt x="5057" y="3587"/>
                  </a:lnTo>
                  <a:lnTo>
                    <a:pt x="5049" y="3584"/>
                  </a:lnTo>
                  <a:lnTo>
                    <a:pt x="5041" y="3579"/>
                  </a:lnTo>
                  <a:lnTo>
                    <a:pt x="5036" y="3574"/>
                  </a:lnTo>
                  <a:lnTo>
                    <a:pt x="5031" y="3571"/>
                  </a:lnTo>
                  <a:lnTo>
                    <a:pt x="5029" y="3568"/>
                  </a:lnTo>
                  <a:lnTo>
                    <a:pt x="5027" y="3567"/>
                  </a:lnTo>
                  <a:lnTo>
                    <a:pt x="5026" y="3567"/>
                  </a:lnTo>
                  <a:lnTo>
                    <a:pt x="5026" y="3566"/>
                  </a:lnTo>
                  <a:lnTo>
                    <a:pt x="5025" y="3567"/>
                  </a:lnTo>
                  <a:lnTo>
                    <a:pt x="5024" y="3567"/>
                  </a:lnTo>
                  <a:lnTo>
                    <a:pt x="5024" y="3568"/>
                  </a:lnTo>
                  <a:lnTo>
                    <a:pt x="5023" y="3568"/>
                  </a:lnTo>
                  <a:lnTo>
                    <a:pt x="5021" y="3571"/>
                  </a:lnTo>
                  <a:lnTo>
                    <a:pt x="5020" y="3573"/>
                  </a:lnTo>
                  <a:lnTo>
                    <a:pt x="5017" y="3579"/>
                  </a:lnTo>
                  <a:lnTo>
                    <a:pt x="5013" y="3585"/>
                  </a:lnTo>
                  <a:lnTo>
                    <a:pt x="5008" y="3591"/>
                  </a:lnTo>
                  <a:lnTo>
                    <a:pt x="5001" y="3597"/>
                  </a:lnTo>
                  <a:lnTo>
                    <a:pt x="4998" y="3598"/>
                  </a:lnTo>
                  <a:lnTo>
                    <a:pt x="4994" y="3600"/>
                  </a:lnTo>
                  <a:lnTo>
                    <a:pt x="4992" y="3603"/>
                  </a:lnTo>
                  <a:lnTo>
                    <a:pt x="4988" y="3608"/>
                  </a:lnTo>
                  <a:lnTo>
                    <a:pt x="4988" y="3610"/>
                  </a:lnTo>
                  <a:lnTo>
                    <a:pt x="4989" y="3611"/>
                  </a:lnTo>
                  <a:lnTo>
                    <a:pt x="4991" y="3613"/>
                  </a:lnTo>
                  <a:lnTo>
                    <a:pt x="4994" y="3616"/>
                  </a:lnTo>
                  <a:lnTo>
                    <a:pt x="5000" y="3618"/>
                  </a:lnTo>
                  <a:lnTo>
                    <a:pt x="5006" y="3622"/>
                  </a:lnTo>
                  <a:lnTo>
                    <a:pt x="5007" y="3627"/>
                  </a:lnTo>
                  <a:lnTo>
                    <a:pt x="5007" y="3632"/>
                  </a:lnTo>
                  <a:lnTo>
                    <a:pt x="5007" y="3638"/>
                  </a:lnTo>
                  <a:lnTo>
                    <a:pt x="5007" y="3647"/>
                  </a:lnTo>
                  <a:lnTo>
                    <a:pt x="5008" y="3652"/>
                  </a:lnTo>
                  <a:lnTo>
                    <a:pt x="5010" y="3656"/>
                  </a:lnTo>
                  <a:lnTo>
                    <a:pt x="5011" y="3660"/>
                  </a:lnTo>
                  <a:lnTo>
                    <a:pt x="5014" y="3666"/>
                  </a:lnTo>
                  <a:lnTo>
                    <a:pt x="5019" y="3671"/>
                  </a:lnTo>
                  <a:lnTo>
                    <a:pt x="5024" y="3676"/>
                  </a:lnTo>
                  <a:lnTo>
                    <a:pt x="5031" y="3682"/>
                  </a:lnTo>
                  <a:lnTo>
                    <a:pt x="5038" y="3690"/>
                  </a:lnTo>
                  <a:lnTo>
                    <a:pt x="5041" y="3693"/>
                  </a:lnTo>
                  <a:lnTo>
                    <a:pt x="5043" y="3697"/>
                  </a:lnTo>
                  <a:lnTo>
                    <a:pt x="5045" y="3703"/>
                  </a:lnTo>
                  <a:lnTo>
                    <a:pt x="5046" y="3709"/>
                  </a:lnTo>
                  <a:lnTo>
                    <a:pt x="5046" y="3713"/>
                  </a:lnTo>
                  <a:lnTo>
                    <a:pt x="5045" y="3718"/>
                  </a:lnTo>
                  <a:lnTo>
                    <a:pt x="5044" y="3720"/>
                  </a:lnTo>
                  <a:lnTo>
                    <a:pt x="5042" y="3723"/>
                  </a:lnTo>
                  <a:lnTo>
                    <a:pt x="5041" y="3725"/>
                  </a:lnTo>
                  <a:lnTo>
                    <a:pt x="5038" y="3726"/>
                  </a:lnTo>
                  <a:lnTo>
                    <a:pt x="5035" y="3729"/>
                  </a:lnTo>
                  <a:lnTo>
                    <a:pt x="5031" y="3730"/>
                  </a:lnTo>
                  <a:lnTo>
                    <a:pt x="5024" y="3732"/>
                  </a:lnTo>
                  <a:lnTo>
                    <a:pt x="5017" y="3734"/>
                  </a:lnTo>
                  <a:lnTo>
                    <a:pt x="5007" y="3734"/>
                  </a:lnTo>
                  <a:lnTo>
                    <a:pt x="4997" y="3734"/>
                  </a:lnTo>
                  <a:lnTo>
                    <a:pt x="4992" y="3732"/>
                  </a:lnTo>
                  <a:lnTo>
                    <a:pt x="4987" y="3732"/>
                  </a:lnTo>
                  <a:lnTo>
                    <a:pt x="4982" y="3731"/>
                  </a:lnTo>
                  <a:lnTo>
                    <a:pt x="4976" y="3730"/>
                  </a:lnTo>
                  <a:lnTo>
                    <a:pt x="4972" y="3730"/>
                  </a:lnTo>
                  <a:lnTo>
                    <a:pt x="4967" y="3730"/>
                  </a:lnTo>
                  <a:lnTo>
                    <a:pt x="4960" y="3730"/>
                  </a:lnTo>
                  <a:lnTo>
                    <a:pt x="4956" y="3731"/>
                  </a:lnTo>
                  <a:lnTo>
                    <a:pt x="4948" y="3735"/>
                  </a:lnTo>
                  <a:lnTo>
                    <a:pt x="4941" y="3739"/>
                  </a:lnTo>
                  <a:lnTo>
                    <a:pt x="4932" y="3743"/>
                  </a:lnTo>
                  <a:lnTo>
                    <a:pt x="4924" y="3745"/>
                  </a:lnTo>
                  <a:lnTo>
                    <a:pt x="4918" y="3745"/>
                  </a:lnTo>
                  <a:lnTo>
                    <a:pt x="4912" y="3744"/>
                  </a:lnTo>
                  <a:lnTo>
                    <a:pt x="4907" y="3743"/>
                  </a:lnTo>
                  <a:lnTo>
                    <a:pt x="4901" y="3741"/>
                  </a:lnTo>
                  <a:lnTo>
                    <a:pt x="4893" y="3737"/>
                  </a:lnTo>
                  <a:lnTo>
                    <a:pt x="4884" y="3736"/>
                  </a:lnTo>
                  <a:lnTo>
                    <a:pt x="4878" y="3735"/>
                  </a:lnTo>
                  <a:lnTo>
                    <a:pt x="4871" y="3735"/>
                  </a:lnTo>
                  <a:lnTo>
                    <a:pt x="4865" y="3736"/>
                  </a:lnTo>
                  <a:lnTo>
                    <a:pt x="4860" y="3736"/>
                  </a:lnTo>
                  <a:lnTo>
                    <a:pt x="4851" y="3739"/>
                  </a:lnTo>
                  <a:lnTo>
                    <a:pt x="4842" y="3747"/>
                  </a:lnTo>
                  <a:lnTo>
                    <a:pt x="4840" y="3748"/>
                  </a:lnTo>
                  <a:lnTo>
                    <a:pt x="4838" y="3750"/>
                  </a:lnTo>
                  <a:lnTo>
                    <a:pt x="4836" y="3751"/>
                  </a:lnTo>
                  <a:lnTo>
                    <a:pt x="4834" y="3754"/>
                  </a:lnTo>
                  <a:lnTo>
                    <a:pt x="4830" y="3755"/>
                  </a:lnTo>
                  <a:lnTo>
                    <a:pt x="4827" y="3756"/>
                  </a:lnTo>
                  <a:lnTo>
                    <a:pt x="4825" y="3756"/>
                  </a:lnTo>
                  <a:lnTo>
                    <a:pt x="4824" y="3755"/>
                  </a:lnTo>
                  <a:lnTo>
                    <a:pt x="4821" y="3754"/>
                  </a:lnTo>
                  <a:lnTo>
                    <a:pt x="4818" y="3751"/>
                  </a:lnTo>
                  <a:lnTo>
                    <a:pt x="4813" y="3745"/>
                  </a:lnTo>
                  <a:lnTo>
                    <a:pt x="4810" y="3738"/>
                  </a:lnTo>
                  <a:lnTo>
                    <a:pt x="4806" y="3735"/>
                  </a:lnTo>
                  <a:lnTo>
                    <a:pt x="4804" y="3730"/>
                  </a:lnTo>
                  <a:lnTo>
                    <a:pt x="4791" y="3713"/>
                  </a:lnTo>
                  <a:lnTo>
                    <a:pt x="4780" y="3700"/>
                  </a:lnTo>
                  <a:lnTo>
                    <a:pt x="4773" y="3692"/>
                  </a:lnTo>
                  <a:lnTo>
                    <a:pt x="4765" y="3685"/>
                  </a:lnTo>
                  <a:lnTo>
                    <a:pt x="4755" y="3678"/>
                  </a:lnTo>
                  <a:lnTo>
                    <a:pt x="4746" y="3672"/>
                  </a:lnTo>
                  <a:lnTo>
                    <a:pt x="4736" y="3667"/>
                  </a:lnTo>
                  <a:lnTo>
                    <a:pt x="4725" y="3662"/>
                  </a:lnTo>
                  <a:lnTo>
                    <a:pt x="4714" y="3659"/>
                  </a:lnTo>
                  <a:lnTo>
                    <a:pt x="4702" y="3656"/>
                  </a:lnTo>
                  <a:lnTo>
                    <a:pt x="4691" y="3654"/>
                  </a:lnTo>
                  <a:lnTo>
                    <a:pt x="4678" y="3654"/>
                  </a:lnTo>
                  <a:lnTo>
                    <a:pt x="4654" y="3654"/>
                  </a:lnTo>
                  <a:lnTo>
                    <a:pt x="4633" y="3657"/>
                  </a:lnTo>
                  <a:lnTo>
                    <a:pt x="4622" y="3660"/>
                  </a:lnTo>
                  <a:lnTo>
                    <a:pt x="4614" y="3662"/>
                  </a:lnTo>
                  <a:lnTo>
                    <a:pt x="4608" y="3665"/>
                  </a:lnTo>
                  <a:lnTo>
                    <a:pt x="4603" y="3668"/>
                  </a:lnTo>
                  <a:lnTo>
                    <a:pt x="4598" y="3674"/>
                  </a:lnTo>
                  <a:lnTo>
                    <a:pt x="4596" y="3682"/>
                  </a:lnTo>
                  <a:lnTo>
                    <a:pt x="4595" y="3692"/>
                  </a:lnTo>
                  <a:lnTo>
                    <a:pt x="4594" y="3704"/>
                  </a:lnTo>
                  <a:lnTo>
                    <a:pt x="4594" y="3728"/>
                  </a:lnTo>
                  <a:lnTo>
                    <a:pt x="4596" y="3751"/>
                  </a:lnTo>
                  <a:lnTo>
                    <a:pt x="4598" y="3769"/>
                  </a:lnTo>
                  <a:lnTo>
                    <a:pt x="4601" y="3786"/>
                  </a:lnTo>
                  <a:lnTo>
                    <a:pt x="4599" y="3792"/>
                  </a:lnTo>
                  <a:lnTo>
                    <a:pt x="4598" y="3799"/>
                  </a:lnTo>
                  <a:lnTo>
                    <a:pt x="4596" y="3804"/>
                  </a:lnTo>
                  <a:lnTo>
                    <a:pt x="4591" y="3810"/>
                  </a:lnTo>
                  <a:lnTo>
                    <a:pt x="4580" y="3820"/>
                  </a:lnTo>
                  <a:lnTo>
                    <a:pt x="4569" y="3832"/>
                  </a:lnTo>
                  <a:lnTo>
                    <a:pt x="4554" y="3844"/>
                  </a:lnTo>
                  <a:lnTo>
                    <a:pt x="4540" y="3856"/>
                  </a:lnTo>
                  <a:lnTo>
                    <a:pt x="4536" y="3860"/>
                  </a:lnTo>
                  <a:lnTo>
                    <a:pt x="4534" y="3863"/>
                  </a:lnTo>
                  <a:lnTo>
                    <a:pt x="4532" y="3867"/>
                  </a:lnTo>
                  <a:lnTo>
                    <a:pt x="4529" y="3871"/>
                  </a:lnTo>
                  <a:lnTo>
                    <a:pt x="4528" y="3879"/>
                  </a:lnTo>
                  <a:lnTo>
                    <a:pt x="4527" y="3886"/>
                  </a:lnTo>
                  <a:lnTo>
                    <a:pt x="4528" y="3892"/>
                  </a:lnTo>
                  <a:lnTo>
                    <a:pt x="4532" y="3896"/>
                  </a:lnTo>
                  <a:lnTo>
                    <a:pt x="4536" y="3901"/>
                  </a:lnTo>
                  <a:lnTo>
                    <a:pt x="4546" y="3905"/>
                  </a:lnTo>
                  <a:lnTo>
                    <a:pt x="4558" y="3907"/>
                  </a:lnTo>
                  <a:lnTo>
                    <a:pt x="4571" y="3909"/>
                  </a:lnTo>
                  <a:lnTo>
                    <a:pt x="4578" y="3911"/>
                  </a:lnTo>
                  <a:lnTo>
                    <a:pt x="4584" y="3914"/>
                  </a:lnTo>
                  <a:lnTo>
                    <a:pt x="4590" y="3918"/>
                  </a:lnTo>
                  <a:lnTo>
                    <a:pt x="4594" y="3923"/>
                  </a:lnTo>
                  <a:lnTo>
                    <a:pt x="4601" y="3933"/>
                  </a:lnTo>
                  <a:lnTo>
                    <a:pt x="4607" y="3942"/>
                  </a:lnTo>
                  <a:lnTo>
                    <a:pt x="4613" y="3949"/>
                  </a:lnTo>
                  <a:lnTo>
                    <a:pt x="4621" y="3956"/>
                  </a:lnTo>
                  <a:lnTo>
                    <a:pt x="4629" y="3962"/>
                  </a:lnTo>
                  <a:lnTo>
                    <a:pt x="4638" y="3968"/>
                  </a:lnTo>
                  <a:lnTo>
                    <a:pt x="4642" y="3970"/>
                  </a:lnTo>
                  <a:lnTo>
                    <a:pt x="4645" y="3974"/>
                  </a:lnTo>
                  <a:lnTo>
                    <a:pt x="4647" y="3976"/>
                  </a:lnTo>
                  <a:lnTo>
                    <a:pt x="4647" y="3980"/>
                  </a:lnTo>
                  <a:lnTo>
                    <a:pt x="4646" y="3985"/>
                  </a:lnTo>
                  <a:lnTo>
                    <a:pt x="4641" y="3993"/>
                  </a:lnTo>
                  <a:lnTo>
                    <a:pt x="4636" y="3999"/>
                  </a:lnTo>
                  <a:lnTo>
                    <a:pt x="4633" y="4006"/>
                  </a:lnTo>
                  <a:lnTo>
                    <a:pt x="4629" y="4009"/>
                  </a:lnTo>
                  <a:lnTo>
                    <a:pt x="4626" y="4012"/>
                  </a:lnTo>
                  <a:lnTo>
                    <a:pt x="4621" y="4014"/>
                  </a:lnTo>
                  <a:lnTo>
                    <a:pt x="4615" y="4015"/>
                  </a:lnTo>
                  <a:lnTo>
                    <a:pt x="4603" y="4015"/>
                  </a:lnTo>
                  <a:lnTo>
                    <a:pt x="4591" y="4016"/>
                  </a:lnTo>
                  <a:lnTo>
                    <a:pt x="4588" y="4018"/>
                  </a:lnTo>
                  <a:lnTo>
                    <a:pt x="4586" y="4020"/>
                  </a:lnTo>
                  <a:lnTo>
                    <a:pt x="4588" y="4022"/>
                  </a:lnTo>
                  <a:lnTo>
                    <a:pt x="4590" y="4025"/>
                  </a:lnTo>
                  <a:lnTo>
                    <a:pt x="4598" y="4031"/>
                  </a:lnTo>
                  <a:lnTo>
                    <a:pt x="4605" y="4037"/>
                  </a:lnTo>
                  <a:lnTo>
                    <a:pt x="4608" y="4040"/>
                  </a:lnTo>
                  <a:lnTo>
                    <a:pt x="4608" y="4046"/>
                  </a:lnTo>
                  <a:lnTo>
                    <a:pt x="4608" y="4052"/>
                  </a:lnTo>
                  <a:lnTo>
                    <a:pt x="4607" y="4059"/>
                  </a:lnTo>
                  <a:lnTo>
                    <a:pt x="4602" y="4073"/>
                  </a:lnTo>
                  <a:lnTo>
                    <a:pt x="4595" y="4087"/>
                  </a:lnTo>
                  <a:lnTo>
                    <a:pt x="4585" y="4097"/>
                  </a:lnTo>
                  <a:lnTo>
                    <a:pt x="4576" y="4107"/>
                  </a:lnTo>
                  <a:lnTo>
                    <a:pt x="4572" y="4111"/>
                  </a:lnTo>
                  <a:lnTo>
                    <a:pt x="4569" y="4116"/>
                  </a:lnTo>
                  <a:lnTo>
                    <a:pt x="4566" y="4121"/>
                  </a:lnTo>
                  <a:lnTo>
                    <a:pt x="4565" y="4127"/>
                  </a:lnTo>
                  <a:lnTo>
                    <a:pt x="4564" y="4136"/>
                  </a:lnTo>
                  <a:lnTo>
                    <a:pt x="4561" y="4145"/>
                  </a:lnTo>
                  <a:lnTo>
                    <a:pt x="4558" y="4152"/>
                  </a:lnTo>
                  <a:lnTo>
                    <a:pt x="4552" y="4160"/>
                  </a:lnTo>
                  <a:lnTo>
                    <a:pt x="4548" y="4165"/>
                  </a:lnTo>
                  <a:lnTo>
                    <a:pt x="4546" y="4170"/>
                  </a:lnTo>
                  <a:lnTo>
                    <a:pt x="4545" y="4174"/>
                  </a:lnTo>
                  <a:lnTo>
                    <a:pt x="4545" y="4179"/>
                  </a:lnTo>
                  <a:lnTo>
                    <a:pt x="4546" y="4184"/>
                  </a:lnTo>
                  <a:lnTo>
                    <a:pt x="4550" y="4188"/>
                  </a:lnTo>
                  <a:lnTo>
                    <a:pt x="4555" y="4190"/>
                  </a:lnTo>
                  <a:lnTo>
                    <a:pt x="4563" y="4191"/>
                  </a:lnTo>
                  <a:lnTo>
                    <a:pt x="4567" y="4191"/>
                  </a:lnTo>
                  <a:lnTo>
                    <a:pt x="4570" y="4192"/>
                  </a:lnTo>
                  <a:lnTo>
                    <a:pt x="4572" y="4194"/>
                  </a:lnTo>
                  <a:lnTo>
                    <a:pt x="4572" y="4195"/>
                  </a:lnTo>
                  <a:lnTo>
                    <a:pt x="4572" y="4198"/>
                  </a:lnTo>
                  <a:lnTo>
                    <a:pt x="4569" y="4204"/>
                  </a:lnTo>
                  <a:lnTo>
                    <a:pt x="4565" y="4210"/>
                  </a:lnTo>
                  <a:lnTo>
                    <a:pt x="4560" y="4217"/>
                  </a:lnTo>
                  <a:lnTo>
                    <a:pt x="4558" y="4226"/>
                  </a:lnTo>
                  <a:lnTo>
                    <a:pt x="4557" y="4235"/>
                  </a:lnTo>
                  <a:lnTo>
                    <a:pt x="4558" y="4243"/>
                  </a:lnTo>
                  <a:lnTo>
                    <a:pt x="4561" y="4251"/>
                  </a:lnTo>
                  <a:lnTo>
                    <a:pt x="4565" y="4256"/>
                  </a:lnTo>
                  <a:lnTo>
                    <a:pt x="4570" y="4262"/>
                  </a:lnTo>
                  <a:lnTo>
                    <a:pt x="4580" y="4271"/>
                  </a:lnTo>
                  <a:lnTo>
                    <a:pt x="4589" y="4278"/>
                  </a:lnTo>
                  <a:lnTo>
                    <a:pt x="4592" y="4283"/>
                  </a:lnTo>
                  <a:lnTo>
                    <a:pt x="4595" y="4290"/>
                  </a:lnTo>
                  <a:lnTo>
                    <a:pt x="4596" y="4299"/>
                  </a:lnTo>
                  <a:lnTo>
                    <a:pt x="4596" y="4308"/>
                  </a:lnTo>
                  <a:lnTo>
                    <a:pt x="4595" y="4317"/>
                  </a:lnTo>
                  <a:lnTo>
                    <a:pt x="4594" y="4325"/>
                  </a:lnTo>
                  <a:lnTo>
                    <a:pt x="4591" y="4333"/>
                  </a:lnTo>
                  <a:lnTo>
                    <a:pt x="4589" y="4339"/>
                  </a:lnTo>
                  <a:lnTo>
                    <a:pt x="4585" y="4341"/>
                  </a:lnTo>
                  <a:lnTo>
                    <a:pt x="4580" y="4343"/>
                  </a:lnTo>
                  <a:lnTo>
                    <a:pt x="4576" y="4343"/>
                  </a:lnTo>
                  <a:lnTo>
                    <a:pt x="4571" y="4342"/>
                  </a:lnTo>
                  <a:lnTo>
                    <a:pt x="4565" y="4340"/>
                  </a:lnTo>
                  <a:lnTo>
                    <a:pt x="4560" y="4336"/>
                  </a:lnTo>
                  <a:lnTo>
                    <a:pt x="4555" y="4333"/>
                  </a:lnTo>
                  <a:lnTo>
                    <a:pt x="4552" y="4328"/>
                  </a:lnTo>
                  <a:lnTo>
                    <a:pt x="4545" y="4316"/>
                  </a:lnTo>
                  <a:lnTo>
                    <a:pt x="4541" y="4306"/>
                  </a:lnTo>
                  <a:lnTo>
                    <a:pt x="4539" y="4303"/>
                  </a:lnTo>
                  <a:lnTo>
                    <a:pt x="4536" y="4300"/>
                  </a:lnTo>
                  <a:lnTo>
                    <a:pt x="4534" y="4300"/>
                  </a:lnTo>
                  <a:lnTo>
                    <a:pt x="4531" y="4302"/>
                  </a:lnTo>
                  <a:lnTo>
                    <a:pt x="4523" y="4308"/>
                  </a:lnTo>
                  <a:lnTo>
                    <a:pt x="4517" y="4311"/>
                  </a:lnTo>
                  <a:lnTo>
                    <a:pt x="4515" y="4312"/>
                  </a:lnTo>
                  <a:lnTo>
                    <a:pt x="4512" y="4312"/>
                  </a:lnTo>
                  <a:lnTo>
                    <a:pt x="4509" y="4312"/>
                  </a:lnTo>
                  <a:lnTo>
                    <a:pt x="4506" y="4310"/>
                  </a:lnTo>
                  <a:lnTo>
                    <a:pt x="4503" y="4309"/>
                  </a:lnTo>
                  <a:lnTo>
                    <a:pt x="4500" y="4308"/>
                  </a:lnTo>
                  <a:lnTo>
                    <a:pt x="4496" y="4308"/>
                  </a:lnTo>
                  <a:lnTo>
                    <a:pt x="4492" y="4309"/>
                  </a:lnTo>
                  <a:lnTo>
                    <a:pt x="4483" y="4312"/>
                  </a:lnTo>
                  <a:lnTo>
                    <a:pt x="4471" y="4319"/>
                  </a:lnTo>
                  <a:lnTo>
                    <a:pt x="4464" y="4322"/>
                  </a:lnTo>
                  <a:lnTo>
                    <a:pt x="4457" y="4323"/>
                  </a:lnTo>
                  <a:lnTo>
                    <a:pt x="4450" y="4323"/>
                  </a:lnTo>
                  <a:lnTo>
                    <a:pt x="4443" y="4321"/>
                  </a:lnTo>
                  <a:lnTo>
                    <a:pt x="4426" y="4314"/>
                  </a:lnTo>
                  <a:lnTo>
                    <a:pt x="4406" y="4304"/>
                  </a:lnTo>
                  <a:lnTo>
                    <a:pt x="4395" y="4300"/>
                  </a:lnTo>
                  <a:lnTo>
                    <a:pt x="4387" y="4299"/>
                  </a:lnTo>
                  <a:lnTo>
                    <a:pt x="4378" y="4300"/>
                  </a:lnTo>
                  <a:lnTo>
                    <a:pt x="4371" y="4303"/>
                  </a:lnTo>
                  <a:lnTo>
                    <a:pt x="4365" y="4308"/>
                  </a:lnTo>
                  <a:lnTo>
                    <a:pt x="4358" y="4315"/>
                  </a:lnTo>
                  <a:lnTo>
                    <a:pt x="4351" y="4323"/>
                  </a:lnTo>
                  <a:lnTo>
                    <a:pt x="4343" y="4334"/>
                  </a:lnTo>
                  <a:lnTo>
                    <a:pt x="4336" y="4343"/>
                  </a:lnTo>
                  <a:lnTo>
                    <a:pt x="4330" y="4352"/>
                  </a:lnTo>
                  <a:lnTo>
                    <a:pt x="4327" y="4359"/>
                  </a:lnTo>
                  <a:lnTo>
                    <a:pt x="4325" y="4363"/>
                  </a:lnTo>
                  <a:lnTo>
                    <a:pt x="4324" y="4373"/>
                  </a:lnTo>
                  <a:lnTo>
                    <a:pt x="4323" y="4384"/>
                  </a:lnTo>
                  <a:lnTo>
                    <a:pt x="4320" y="4390"/>
                  </a:lnTo>
                  <a:lnTo>
                    <a:pt x="4318" y="4393"/>
                  </a:lnTo>
                  <a:lnTo>
                    <a:pt x="4314" y="4396"/>
                  </a:lnTo>
                  <a:lnTo>
                    <a:pt x="4311" y="4398"/>
                  </a:lnTo>
                  <a:lnTo>
                    <a:pt x="4307" y="4398"/>
                  </a:lnTo>
                  <a:lnTo>
                    <a:pt x="4302" y="4398"/>
                  </a:lnTo>
                  <a:lnTo>
                    <a:pt x="4298" y="4397"/>
                  </a:lnTo>
                  <a:lnTo>
                    <a:pt x="4293" y="4394"/>
                  </a:lnTo>
                  <a:lnTo>
                    <a:pt x="4290" y="4394"/>
                  </a:lnTo>
                  <a:lnTo>
                    <a:pt x="4288" y="4394"/>
                  </a:lnTo>
                  <a:lnTo>
                    <a:pt x="4287" y="4396"/>
                  </a:lnTo>
                  <a:lnTo>
                    <a:pt x="4286" y="4397"/>
                  </a:lnTo>
                  <a:lnTo>
                    <a:pt x="4284" y="4402"/>
                  </a:lnTo>
                  <a:lnTo>
                    <a:pt x="4284" y="4407"/>
                  </a:lnTo>
                  <a:lnTo>
                    <a:pt x="4284" y="4415"/>
                  </a:lnTo>
                  <a:lnTo>
                    <a:pt x="4287" y="4423"/>
                  </a:lnTo>
                  <a:lnTo>
                    <a:pt x="4289" y="4430"/>
                  </a:lnTo>
                  <a:lnTo>
                    <a:pt x="4293" y="4437"/>
                  </a:lnTo>
                  <a:lnTo>
                    <a:pt x="4298" y="4443"/>
                  </a:lnTo>
                  <a:lnTo>
                    <a:pt x="4302" y="4448"/>
                  </a:lnTo>
                  <a:lnTo>
                    <a:pt x="4308" y="4451"/>
                  </a:lnTo>
                  <a:lnTo>
                    <a:pt x="4314" y="4455"/>
                  </a:lnTo>
                  <a:lnTo>
                    <a:pt x="4326" y="4460"/>
                  </a:lnTo>
                  <a:lnTo>
                    <a:pt x="4338" y="4462"/>
                  </a:lnTo>
                  <a:lnTo>
                    <a:pt x="4349" y="4464"/>
                  </a:lnTo>
                  <a:lnTo>
                    <a:pt x="4359" y="4469"/>
                  </a:lnTo>
                  <a:lnTo>
                    <a:pt x="4364" y="4472"/>
                  </a:lnTo>
                  <a:lnTo>
                    <a:pt x="4369" y="4475"/>
                  </a:lnTo>
                  <a:lnTo>
                    <a:pt x="4372" y="4481"/>
                  </a:lnTo>
                  <a:lnTo>
                    <a:pt x="4375" y="4487"/>
                  </a:lnTo>
                  <a:lnTo>
                    <a:pt x="4377" y="4493"/>
                  </a:lnTo>
                  <a:lnTo>
                    <a:pt x="4378" y="4499"/>
                  </a:lnTo>
                  <a:lnTo>
                    <a:pt x="4377" y="4504"/>
                  </a:lnTo>
                  <a:lnTo>
                    <a:pt x="4376" y="4506"/>
                  </a:lnTo>
                  <a:lnTo>
                    <a:pt x="4375" y="4508"/>
                  </a:lnTo>
                  <a:lnTo>
                    <a:pt x="4372" y="4510"/>
                  </a:lnTo>
                  <a:lnTo>
                    <a:pt x="4370" y="4508"/>
                  </a:lnTo>
                  <a:lnTo>
                    <a:pt x="4369" y="4506"/>
                  </a:lnTo>
                  <a:lnTo>
                    <a:pt x="4365" y="4500"/>
                  </a:lnTo>
                  <a:lnTo>
                    <a:pt x="4362" y="4497"/>
                  </a:lnTo>
                  <a:lnTo>
                    <a:pt x="4358" y="4495"/>
                  </a:lnTo>
                  <a:lnTo>
                    <a:pt x="4353" y="4495"/>
                  </a:lnTo>
                  <a:lnTo>
                    <a:pt x="4352" y="4497"/>
                  </a:lnTo>
                  <a:lnTo>
                    <a:pt x="4351" y="4501"/>
                  </a:lnTo>
                  <a:lnTo>
                    <a:pt x="4351" y="4507"/>
                  </a:lnTo>
                  <a:lnTo>
                    <a:pt x="4352" y="4516"/>
                  </a:lnTo>
                  <a:lnTo>
                    <a:pt x="4355" y="4533"/>
                  </a:lnTo>
                  <a:lnTo>
                    <a:pt x="4355" y="4551"/>
                  </a:lnTo>
                  <a:lnTo>
                    <a:pt x="4355" y="4560"/>
                  </a:lnTo>
                  <a:lnTo>
                    <a:pt x="4353" y="4566"/>
                  </a:lnTo>
                  <a:lnTo>
                    <a:pt x="4352" y="4571"/>
                  </a:lnTo>
                  <a:lnTo>
                    <a:pt x="4350" y="4576"/>
                  </a:lnTo>
                  <a:lnTo>
                    <a:pt x="4347" y="4580"/>
                  </a:lnTo>
                  <a:lnTo>
                    <a:pt x="4344" y="4582"/>
                  </a:lnTo>
                  <a:lnTo>
                    <a:pt x="4340" y="4583"/>
                  </a:lnTo>
                  <a:lnTo>
                    <a:pt x="4336" y="4585"/>
                  </a:lnTo>
                  <a:lnTo>
                    <a:pt x="4326" y="4586"/>
                  </a:lnTo>
                  <a:lnTo>
                    <a:pt x="4314" y="4589"/>
                  </a:lnTo>
                  <a:lnTo>
                    <a:pt x="4300" y="4595"/>
                  </a:lnTo>
                  <a:lnTo>
                    <a:pt x="4284" y="4604"/>
                  </a:lnTo>
                  <a:lnTo>
                    <a:pt x="4275" y="4608"/>
                  </a:lnTo>
                  <a:lnTo>
                    <a:pt x="4264" y="4612"/>
                  </a:lnTo>
                  <a:lnTo>
                    <a:pt x="4254" y="4614"/>
                  </a:lnTo>
                  <a:lnTo>
                    <a:pt x="4243" y="4615"/>
                  </a:lnTo>
                  <a:lnTo>
                    <a:pt x="4233" y="4615"/>
                  </a:lnTo>
                  <a:lnTo>
                    <a:pt x="4224" y="4614"/>
                  </a:lnTo>
                  <a:lnTo>
                    <a:pt x="4217" y="4612"/>
                  </a:lnTo>
                  <a:lnTo>
                    <a:pt x="4210" y="4608"/>
                  </a:lnTo>
                  <a:lnTo>
                    <a:pt x="4204" y="4605"/>
                  </a:lnTo>
                  <a:lnTo>
                    <a:pt x="4198" y="4601"/>
                  </a:lnTo>
                  <a:lnTo>
                    <a:pt x="4192" y="4599"/>
                  </a:lnTo>
                  <a:lnTo>
                    <a:pt x="4186" y="4596"/>
                  </a:lnTo>
                  <a:lnTo>
                    <a:pt x="4179" y="4596"/>
                  </a:lnTo>
                  <a:lnTo>
                    <a:pt x="4173" y="4598"/>
                  </a:lnTo>
                  <a:lnTo>
                    <a:pt x="4166" y="4600"/>
                  </a:lnTo>
                  <a:lnTo>
                    <a:pt x="4160" y="4606"/>
                  </a:lnTo>
                  <a:lnTo>
                    <a:pt x="4155" y="4612"/>
                  </a:lnTo>
                  <a:lnTo>
                    <a:pt x="4151" y="4618"/>
                  </a:lnTo>
                  <a:lnTo>
                    <a:pt x="4150" y="4625"/>
                  </a:lnTo>
                  <a:lnTo>
                    <a:pt x="4149" y="4632"/>
                  </a:lnTo>
                  <a:lnTo>
                    <a:pt x="4150" y="4639"/>
                  </a:lnTo>
                  <a:lnTo>
                    <a:pt x="4151" y="4646"/>
                  </a:lnTo>
                  <a:lnTo>
                    <a:pt x="4155" y="4652"/>
                  </a:lnTo>
                  <a:lnTo>
                    <a:pt x="4158" y="4658"/>
                  </a:lnTo>
                  <a:lnTo>
                    <a:pt x="4161" y="4664"/>
                  </a:lnTo>
                  <a:lnTo>
                    <a:pt x="4163" y="4669"/>
                  </a:lnTo>
                  <a:lnTo>
                    <a:pt x="4164" y="4675"/>
                  </a:lnTo>
                  <a:lnTo>
                    <a:pt x="4163" y="4680"/>
                  </a:lnTo>
                  <a:lnTo>
                    <a:pt x="4161" y="4683"/>
                  </a:lnTo>
                  <a:lnTo>
                    <a:pt x="4158" y="4686"/>
                  </a:lnTo>
                  <a:lnTo>
                    <a:pt x="4154" y="4688"/>
                  </a:lnTo>
                  <a:lnTo>
                    <a:pt x="4149" y="4690"/>
                  </a:lnTo>
                  <a:lnTo>
                    <a:pt x="4139" y="4695"/>
                  </a:lnTo>
                  <a:lnTo>
                    <a:pt x="4130" y="4699"/>
                  </a:lnTo>
                  <a:lnTo>
                    <a:pt x="4118" y="4705"/>
                  </a:lnTo>
                  <a:lnTo>
                    <a:pt x="4107" y="4712"/>
                  </a:lnTo>
                  <a:lnTo>
                    <a:pt x="4103" y="4714"/>
                  </a:lnTo>
                  <a:lnTo>
                    <a:pt x="4098" y="4715"/>
                  </a:lnTo>
                  <a:lnTo>
                    <a:pt x="4093" y="4715"/>
                  </a:lnTo>
                  <a:lnTo>
                    <a:pt x="4090" y="4713"/>
                  </a:lnTo>
                  <a:lnTo>
                    <a:pt x="4087" y="4711"/>
                  </a:lnTo>
                  <a:lnTo>
                    <a:pt x="4085" y="4708"/>
                  </a:lnTo>
                  <a:lnTo>
                    <a:pt x="4082" y="4708"/>
                  </a:lnTo>
                  <a:lnTo>
                    <a:pt x="4080" y="4708"/>
                  </a:lnTo>
                  <a:lnTo>
                    <a:pt x="4076" y="4712"/>
                  </a:lnTo>
                  <a:lnTo>
                    <a:pt x="4070" y="4719"/>
                  </a:lnTo>
                  <a:lnTo>
                    <a:pt x="4067" y="4725"/>
                  </a:lnTo>
                  <a:lnTo>
                    <a:pt x="4062" y="4730"/>
                  </a:lnTo>
                  <a:lnTo>
                    <a:pt x="4057" y="4732"/>
                  </a:lnTo>
                  <a:lnTo>
                    <a:pt x="4049" y="4735"/>
                  </a:lnTo>
                  <a:lnTo>
                    <a:pt x="4046" y="4735"/>
                  </a:lnTo>
                  <a:lnTo>
                    <a:pt x="4042" y="4735"/>
                  </a:lnTo>
                  <a:lnTo>
                    <a:pt x="4038" y="4733"/>
                  </a:lnTo>
                  <a:lnTo>
                    <a:pt x="4036" y="4731"/>
                  </a:lnTo>
                  <a:lnTo>
                    <a:pt x="4031" y="4725"/>
                  </a:lnTo>
                  <a:lnTo>
                    <a:pt x="4027" y="4716"/>
                  </a:lnTo>
                  <a:lnTo>
                    <a:pt x="4023" y="4713"/>
                  </a:lnTo>
                  <a:lnTo>
                    <a:pt x="4019" y="4711"/>
                  </a:lnTo>
                  <a:lnTo>
                    <a:pt x="4013" y="4711"/>
                  </a:lnTo>
                  <a:lnTo>
                    <a:pt x="4007" y="4711"/>
                  </a:lnTo>
                  <a:lnTo>
                    <a:pt x="3996" y="4713"/>
                  </a:lnTo>
                  <a:lnTo>
                    <a:pt x="3985" y="4718"/>
                  </a:lnTo>
                  <a:lnTo>
                    <a:pt x="3981" y="4720"/>
                  </a:lnTo>
                  <a:lnTo>
                    <a:pt x="3978" y="4721"/>
                  </a:lnTo>
                  <a:lnTo>
                    <a:pt x="3974" y="4722"/>
                  </a:lnTo>
                  <a:lnTo>
                    <a:pt x="3972" y="4721"/>
                  </a:lnTo>
                  <a:lnTo>
                    <a:pt x="3968" y="4721"/>
                  </a:lnTo>
                  <a:lnTo>
                    <a:pt x="3966" y="4719"/>
                  </a:lnTo>
                  <a:lnTo>
                    <a:pt x="3964" y="4715"/>
                  </a:lnTo>
                  <a:lnTo>
                    <a:pt x="3960" y="4712"/>
                  </a:lnTo>
                  <a:lnTo>
                    <a:pt x="3956" y="4708"/>
                  </a:lnTo>
                  <a:lnTo>
                    <a:pt x="3954" y="4706"/>
                  </a:lnTo>
                  <a:lnTo>
                    <a:pt x="3949" y="4703"/>
                  </a:lnTo>
                  <a:lnTo>
                    <a:pt x="3946" y="4703"/>
                  </a:lnTo>
                  <a:lnTo>
                    <a:pt x="3939" y="4703"/>
                  </a:lnTo>
                  <a:lnTo>
                    <a:pt x="3930" y="4705"/>
                  </a:lnTo>
                  <a:lnTo>
                    <a:pt x="3922" y="4705"/>
                  </a:lnTo>
                  <a:lnTo>
                    <a:pt x="3912" y="4705"/>
                  </a:lnTo>
                  <a:lnTo>
                    <a:pt x="3902" y="4703"/>
                  </a:lnTo>
                  <a:lnTo>
                    <a:pt x="3892" y="4700"/>
                  </a:lnTo>
                  <a:lnTo>
                    <a:pt x="3883" y="4695"/>
                  </a:lnTo>
                  <a:lnTo>
                    <a:pt x="3874" y="4689"/>
                  </a:lnTo>
                  <a:lnTo>
                    <a:pt x="3871" y="4686"/>
                  </a:lnTo>
                  <a:lnTo>
                    <a:pt x="3867" y="4681"/>
                  </a:lnTo>
                  <a:lnTo>
                    <a:pt x="3864" y="4676"/>
                  </a:lnTo>
                  <a:lnTo>
                    <a:pt x="3861" y="4670"/>
                  </a:lnTo>
                  <a:lnTo>
                    <a:pt x="3859" y="4665"/>
                  </a:lnTo>
                  <a:lnTo>
                    <a:pt x="3855" y="4662"/>
                  </a:lnTo>
                  <a:lnTo>
                    <a:pt x="3852" y="4659"/>
                  </a:lnTo>
                  <a:lnTo>
                    <a:pt x="3848" y="4657"/>
                  </a:lnTo>
                  <a:lnTo>
                    <a:pt x="3840" y="4656"/>
                  </a:lnTo>
                  <a:lnTo>
                    <a:pt x="3830" y="4655"/>
                  </a:lnTo>
                  <a:lnTo>
                    <a:pt x="3822" y="4652"/>
                  </a:lnTo>
                  <a:lnTo>
                    <a:pt x="3814" y="4649"/>
                  </a:lnTo>
                  <a:lnTo>
                    <a:pt x="3804" y="4642"/>
                  </a:lnTo>
                  <a:lnTo>
                    <a:pt x="3794" y="4632"/>
                  </a:lnTo>
                  <a:lnTo>
                    <a:pt x="3780" y="4620"/>
                  </a:lnTo>
                  <a:lnTo>
                    <a:pt x="3770" y="4611"/>
                  </a:lnTo>
                  <a:lnTo>
                    <a:pt x="3765" y="4606"/>
                  </a:lnTo>
                  <a:lnTo>
                    <a:pt x="3763" y="4600"/>
                  </a:lnTo>
                  <a:lnTo>
                    <a:pt x="3760" y="4595"/>
                  </a:lnTo>
                  <a:lnTo>
                    <a:pt x="3759" y="4589"/>
                  </a:lnTo>
                  <a:lnTo>
                    <a:pt x="3759" y="4583"/>
                  </a:lnTo>
                  <a:lnTo>
                    <a:pt x="3759" y="4579"/>
                  </a:lnTo>
                  <a:lnTo>
                    <a:pt x="3760" y="4575"/>
                  </a:lnTo>
                  <a:lnTo>
                    <a:pt x="3761" y="4573"/>
                  </a:lnTo>
                  <a:lnTo>
                    <a:pt x="3766" y="4568"/>
                  </a:lnTo>
                  <a:lnTo>
                    <a:pt x="3773" y="4564"/>
                  </a:lnTo>
                  <a:lnTo>
                    <a:pt x="3780" y="4562"/>
                  </a:lnTo>
                  <a:lnTo>
                    <a:pt x="3788" y="4558"/>
                  </a:lnTo>
                  <a:lnTo>
                    <a:pt x="3796" y="4554"/>
                  </a:lnTo>
                  <a:lnTo>
                    <a:pt x="3803" y="4547"/>
                  </a:lnTo>
                  <a:lnTo>
                    <a:pt x="3805" y="4542"/>
                  </a:lnTo>
                  <a:lnTo>
                    <a:pt x="3808" y="4539"/>
                  </a:lnTo>
                  <a:lnTo>
                    <a:pt x="3809" y="4536"/>
                  </a:lnTo>
                  <a:lnTo>
                    <a:pt x="3809" y="4533"/>
                  </a:lnTo>
                  <a:lnTo>
                    <a:pt x="3808" y="4531"/>
                  </a:lnTo>
                  <a:lnTo>
                    <a:pt x="3807" y="4529"/>
                  </a:lnTo>
                  <a:lnTo>
                    <a:pt x="3804" y="4527"/>
                  </a:lnTo>
                  <a:lnTo>
                    <a:pt x="3801" y="4526"/>
                  </a:lnTo>
                  <a:lnTo>
                    <a:pt x="3795" y="4525"/>
                  </a:lnTo>
                  <a:lnTo>
                    <a:pt x="3791" y="4522"/>
                  </a:lnTo>
                  <a:lnTo>
                    <a:pt x="3790" y="4519"/>
                  </a:lnTo>
                  <a:lnTo>
                    <a:pt x="3789" y="4517"/>
                  </a:lnTo>
                  <a:lnTo>
                    <a:pt x="3790" y="4514"/>
                  </a:lnTo>
                  <a:lnTo>
                    <a:pt x="3791" y="4510"/>
                  </a:lnTo>
                  <a:lnTo>
                    <a:pt x="3794" y="4504"/>
                  </a:lnTo>
                  <a:lnTo>
                    <a:pt x="3795" y="4499"/>
                  </a:lnTo>
                  <a:lnTo>
                    <a:pt x="3796" y="4493"/>
                  </a:lnTo>
                  <a:lnTo>
                    <a:pt x="3795" y="4484"/>
                  </a:lnTo>
                  <a:lnTo>
                    <a:pt x="3792" y="4469"/>
                  </a:lnTo>
                  <a:lnTo>
                    <a:pt x="3788" y="4454"/>
                  </a:lnTo>
                  <a:lnTo>
                    <a:pt x="3783" y="4438"/>
                  </a:lnTo>
                  <a:lnTo>
                    <a:pt x="3779" y="4424"/>
                  </a:lnTo>
                  <a:lnTo>
                    <a:pt x="3779" y="4418"/>
                  </a:lnTo>
                  <a:lnTo>
                    <a:pt x="3779" y="4415"/>
                  </a:lnTo>
                  <a:lnTo>
                    <a:pt x="3779" y="4411"/>
                  </a:lnTo>
                  <a:lnTo>
                    <a:pt x="3780" y="4410"/>
                  </a:lnTo>
                  <a:lnTo>
                    <a:pt x="3786" y="4407"/>
                  </a:lnTo>
                  <a:lnTo>
                    <a:pt x="3794" y="4409"/>
                  </a:lnTo>
                  <a:lnTo>
                    <a:pt x="3802" y="4409"/>
                  </a:lnTo>
                  <a:lnTo>
                    <a:pt x="3809" y="4409"/>
                  </a:lnTo>
                  <a:lnTo>
                    <a:pt x="3811" y="4409"/>
                  </a:lnTo>
                  <a:lnTo>
                    <a:pt x="3814" y="4407"/>
                  </a:lnTo>
                  <a:lnTo>
                    <a:pt x="3816" y="4405"/>
                  </a:lnTo>
                  <a:lnTo>
                    <a:pt x="3816" y="4403"/>
                  </a:lnTo>
                  <a:lnTo>
                    <a:pt x="3815" y="4400"/>
                  </a:lnTo>
                  <a:lnTo>
                    <a:pt x="3815" y="4398"/>
                  </a:lnTo>
                  <a:lnTo>
                    <a:pt x="3814" y="4396"/>
                  </a:lnTo>
                  <a:lnTo>
                    <a:pt x="3811" y="4394"/>
                  </a:lnTo>
                  <a:lnTo>
                    <a:pt x="3805" y="4392"/>
                  </a:lnTo>
                  <a:lnTo>
                    <a:pt x="3797" y="4391"/>
                  </a:lnTo>
                  <a:lnTo>
                    <a:pt x="3788" y="4388"/>
                  </a:lnTo>
                  <a:lnTo>
                    <a:pt x="3780" y="4386"/>
                  </a:lnTo>
                  <a:lnTo>
                    <a:pt x="3774" y="4382"/>
                  </a:lnTo>
                  <a:lnTo>
                    <a:pt x="3769" y="4375"/>
                  </a:lnTo>
                  <a:lnTo>
                    <a:pt x="3760" y="4368"/>
                  </a:lnTo>
                  <a:lnTo>
                    <a:pt x="3752" y="4359"/>
                  </a:lnTo>
                  <a:lnTo>
                    <a:pt x="3747" y="4354"/>
                  </a:lnTo>
                  <a:lnTo>
                    <a:pt x="3744" y="4347"/>
                  </a:lnTo>
                  <a:lnTo>
                    <a:pt x="3739" y="4340"/>
                  </a:lnTo>
                  <a:lnTo>
                    <a:pt x="3735" y="4330"/>
                  </a:lnTo>
                  <a:lnTo>
                    <a:pt x="3732" y="4321"/>
                  </a:lnTo>
                  <a:lnTo>
                    <a:pt x="3731" y="4314"/>
                  </a:lnTo>
                  <a:lnTo>
                    <a:pt x="3729" y="4306"/>
                  </a:lnTo>
                  <a:lnTo>
                    <a:pt x="3729" y="4300"/>
                  </a:lnTo>
                  <a:lnTo>
                    <a:pt x="3731" y="4289"/>
                  </a:lnTo>
                  <a:lnTo>
                    <a:pt x="3732" y="4278"/>
                  </a:lnTo>
                  <a:lnTo>
                    <a:pt x="3731" y="4271"/>
                  </a:lnTo>
                  <a:lnTo>
                    <a:pt x="3728" y="4265"/>
                  </a:lnTo>
                  <a:lnTo>
                    <a:pt x="3725" y="4258"/>
                  </a:lnTo>
                  <a:lnTo>
                    <a:pt x="3720" y="4252"/>
                  </a:lnTo>
                  <a:lnTo>
                    <a:pt x="3714" y="4246"/>
                  </a:lnTo>
                  <a:lnTo>
                    <a:pt x="3707" y="4240"/>
                  </a:lnTo>
                  <a:lnTo>
                    <a:pt x="3698" y="4236"/>
                  </a:lnTo>
                  <a:lnTo>
                    <a:pt x="3690" y="4233"/>
                  </a:lnTo>
                  <a:lnTo>
                    <a:pt x="3681" y="4230"/>
                  </a:lnTo>
                  <a:lnTo>
                    <a:pt x="3672" y="4229"/>
                  </a:lnTo>
                  <a:lnTo>
                    <a:pt x="3663" y="4229"/>
                  </a:lnTo>
                  <a:lnTo>
                    <a:pt x="3653" y="4229"/>
                  </a:lnTo>
                  <a:lnTo>
                    <a:pt x="3634" y="4232"/>
                  </a:lnTo>
                  <a:lnTo>
                    <a:pt x="3619" y="4233"/>
                  </a:lnTo>
                  <a:lnTo>
                    <a:pt x="3603" y="4233"/>
                  </a:lnTo>
                  <a:lnTo>
                    <a:pt x="3587" y="4233"/>
                  </a:lnTo>
                  <a:lnTo>
                    <a:pt x="3580" y="4232"/>
                  </a:lnTo>
                  <a:lnTo>
                    <a:pt x="3572" y="4229"/>
                  </a:lnTo>
                  <a:lnTo>
                    <a:pt x="3566" y="4227"/>
                  </a:lnTo>
                  <a:lnTo>
                    <a:pt x="3563" y="4223"/>
                  </a:lnTo>
                  <a:lnTo>
                    <a:pt x="3559" y="4220"/>
                  </a:lnTo>
                  <a:lnTo>
                    <a:pt x="3555" y="4217"/>
                  </a:lnTo>
                  <a:lnTo>
                    <a:pt x="3551" y="4216"/>
                  </a:lnTo>
                  <a:lnTo>
                    <a:pt x="3547" y="4215"/>
                  </a:lnTo>
                  <a:lnTo>
                    <a:pt x="3543" y="4214"/>
                  </a:lnTo>
                  <a:lnTo>
                    <a:pt x="3539" y="4215"/>
                  </a:lnTo>
                  <a:lnTo>
                    <a:pt x="3536" y="4215"/>
                  </a:lnTo>
                  <a:lnTo>
                    <a:pt x="3532" y="4217"/>
                  </a:lnTo>
                  <a:lnTo>
                    <a:pt x="3526" y="4220"/>
                  </a:lnTo>
                  <a:lnTo>
                    <a:pt x="3518" y="4222"/>
                  </a:lnTo>
                  <a:lnTo>
                    <a:pt x="3513" y="4221"/>
                  </a:lnTo>
                  <a:lnTo>
                    <a:pt x="3509" y="4221"/>
                  </a:lnTo>
                  <a:lnTo>
                    <a:pt x="3506" y="4218"/>
                  </a:lnTo>
                  <a:lnTo>
                    <a:pt x="3503" y="4216"/>
                  </a:lnTo>
                  <a:lnTo>
                    <a:pt x="3501" y="4211"/>
                  </a:lnTo>
                  <a:lnTo>
                    <a:pt x="3500" y="4208"/>
                  </a:lnTo>
                  <a:lnTo>
                    <a:pt x="3500" y="4203"/>
                  </a:lnTo>
                  <a:lnTo>
                    <a:pt x="3501" y="4198"/>
                  </a:lnTo>
                  <a:lnTo>
                    <a:pt x="3503" y="4188"/>
                  </a:lnTo>
                  <a:lnTo>
                    <a:pt x="3507" y="4177"/>
                  </a:lnTo>
                  <a:lnTo>
                    <a:pt x="3509" y="4172"/>
                  </a:lnTo>
                  <a:lnTo>
                    <a:pt x="3509" y="4169"/>
                  </a:lnTo>
                  <a:lnTo>
                    <a:pt x="3509" y="4166"/>
                  </a:lnTo>
                  <a:lnTo>
                    <a:pt x="3508" y="4165"/>
                  </a:lnTo>
                  <a:lnTo>
                    <a:pt x="3506" y="4164"/>
                  </a:lnTo>
                  <a:lnTo>
                    <a:pt x="3503" y="4165"/>
                  </a:lnTo>
                  <a:lnTo>
                    <a:pt x="3500" y="4166"/>
                  </a:lnTo>
                  <a:lnTo>
                    <a:pt x="3496" y="4169"/>
                  </a:lnTo>
                  <a:lnTo>
                    <a:pt x="3489" y="4176"/>
                  </a:lnTo>
                  <a:lnTo>
                    <a:pt x="3482" y="4180"/>
                  </a:lnTo>
                  <a:lnTo>
                    <a:pt x="3478" y="4182"/>
                  </a:lnTo>
                  <a:lnTo>
                    <a:pt x="3475" y="4183"/>
                  </a:lnTo>
                  <a:lnTo>
                    <a:pt x="3469" y="4184"/>
                  </a:lnTo>
                  <a:lnTo>
                    <a:pt x="3463" y="4185"/>
                  </a:lnTo>
                  <a:lnTo>
                    <a:pt x="3455" y="4185"/>
                  </a:lnTo>
                  <a:lnTo>
                    <a:pt x="3445" y="4184"/>
                  </a:lnTo>
                  <a:lnTo>
                    <a:pt x="3436" y="4182"/>
                  </a:lnTo>
                  <a:lnTo>
                    <a:pt x="3425" y="4178"/>
                  </a:lnTo>
                  <a:lnTo>
                    <a:pt x="3414" y="4174"/>
                  </a:lnTo>
                  <a:lnTo>
                    <a:pt x="3405" y="4171"/>
                  </a:lnTo>
                  <a:lnTo>
                    <a:pt x="3396" y="4167"/>
                  </a:lnTo>
                  <a:lnTo>
                    <a:pt x="3392" y="4164"/>
                  </a:lnTo>
                  <a:lnTo>
                    <a:pt x="3388" y="4159"/>
                  </a:lnTo>
                  <a:lnTo>
                    <a:pt x="3386" y="4155"/>
                  </a:lnTo>
                  <a:lnTo>
                    <a:pt x="3385" y="4151"/>
                  </a:lnTo>
                  <a:lnTo>
                    <a:pt x="3385" y="4146"/>
                  </a:lnTo>
                  <a:lnTo>
                    <a:pt x="3386" y="4135"/>
                  </a:lnTo>
                  <a:lnTo>
                    <a:pt x="3388" y="4126"/>
                  </a:lnTo>
                  <a:lnTo>
                    <a:pt x="3389" y="4122"/>
                  </a:lnTo>
                  <a:lnTo>
                    <a:pt x="3389" y="4119"/>
                  </a:lnTo>
                  <a:lnTo>
                    <a:pt x="3389" y="4115"/>
                  </a:lnTo>
                  <a:lnTo>
                    <a:pt x="3388" y="4111"/>
                  </a:lnTo>
                  <a:lnTo>
                    <a:pt x="3382" y="4103"/>
                  </a:lnTo>
                  <a:lnTo>
                    <a:pt x="3376" y="4094"/>
                  </a:lnTo>
                  <a:lnTo>
                    <a:pt x="3373" y="4089"/>
                  </a:lnTo>
                  <a:lnTo>
                    <a:pt x="3372" y="4084"/>
                  </a:lnTo>
                  <a:lnTo>
                    <a:pt x="3370" y="4079"/>
                  </a:lnTo>
                  <a:lnTo>
                    <a:pt x="3372" y="4075"/>
                  </a:lnTo>
                  <a:lnTo>
                    <a:pt x="3373" y="4070"/>
                  </a:lnTo>
                  <a:lnTo>
                    <a:pt x="3374" y="4066"/>
                  </a:lnTo>
                  <a:lnTo>
                    <a:pt x="3377" y="4062"/>
                  </a:lnTo>
                  <a:lnTo>
                    <a:pt x="3381" y="4058"/>
                  </a:lnTo>
                  <a:lnTo>
                    <a:pt x="3383" y="4054"/>
                  </a:lnTo>
                  <a:lnTo>
                    <a:pt x="3386" y="4051"/>
                  </a:lnTo>
                  <a:lnTo>
                    <a:pt x="3387" y="4047"/>
                  </a:lnTo>
                  <a:lnTo>
                    <a:pt x="3388" y="4044"/>
                  </a:lnTo>
                  <a:lnTo>
                    <a:pt x="3387" y="4034"/>
                  </a:lnTo>
                  <a:lnTo>
                    <a:pt x="3386" y="4021"/>
                  </a:lnTo>
                  <a:lnTo>
                    <a:pt x="3385" y="4013"/>
                  </a:lnTo>
                  <a:lnTo>
                    <a:pt x="3382" y="4007"/>
                  </a:lnTo>
                  <a:lnTo>
                    <a:pt x="3377" y="4003"/>
                  </a:lnTo>
                  <a:lnTo>
                    <a:pt x="3374" y="4000"/>
                  </a:lnTo>
                  <a:lnTo>
                    <a:pt x="3362" y="3994"/>
                  </a:lnTo>
                  <a:lnTo>
                    <a:pt x="3350" y="3987"/>
                  </a:lnTo>
                  <a:lnTo>
                    <a:pt x="3344" y="3983"/>
                  </a:lnTo>
                  <a:lnTo>
                    <a:pt x="3339" y="3978"/>
                  </a:lnTo>
                  <a:lnTo>
                    <a:pt x="3336" y="3975"/>
                  </a:lnTo>
                  <a:lnTo>
                    <a:pt x="3333" y="3971"/>
                  </a:lnTo>
                  <a:lnTo>
                    <a:pt x="3330" y="3962"/>
                  </a:lnTo>
                  <a:lnTo>
                    <a:pt x="3326" y="3950"/>
                  </a:lnTo>
                  <a:lnTo>
                    <a:pt x="3324" y="3944"/>
                  </a:lnTo>
                  <a:lnTo>
                    <a:pt x="3320" y="3938"/>
                  </a:lnTo>
                  <a:lnTo>
                    <a:pt x="3317" y="3932"/>
                  </a:lnTo>
                  <a:lnTo>
                    <a:pt x="3312" y="3927"/>
                  </a:lnTo>
                  <a:lnTo>
                    <a:pt x="3306" y="3924"/>
                  </a:lnTo>
                  <a:lnTo>
                    <a:pt x="3301" y="3923"/>
                  </a:lnTo>
                  <a:lnTo>
                    <a:pt x="3297" y="3923"/>
                  </a:lnTo>
                  <a:lnTo>
                    <a:pt x="3293" y="3925"/>
                  </a:lnTo>
                  <a:lnTo>
                    <a:pt x="3287" y="3931"/>
                  </a:lnTo>
                  <a:lnTo>
                    <a:pt x="3282" y="3936"/>
                  </a:lnTo>
                  <a:lnTo>
                    <a:pt x="3280" y="3937"/>
                  </a:lnTo>
                  <a:lnTo>
                    <a:pt x="3278" y="3938"/>
                  </a:lnTo>
                  <a:lnTo>
                    <a:pt x="3274" y="3939"/>
                  </a:lnTo>
                  <a:lnTo>
                    <a:pt x="3269" y="3938"/>
                  </a:lnTo>
                  <a:lnTo>
                    <a:pt x="3263" y="3938"/>
                  </a:lnTo>
                  <a:lnTo>
                    <a:pt x="3260" y="3939"/>
                  </a:lnTo>
                  <a:lnTo>
                    <a:pt x="3256" y="3940"/>
                  </a:lnTo>
                  <a:lnTo>
                    <a:pt x="3254" y="3943"/>
                  </a:lnTo>
                  <a:lnTo>
                    <a:pt x="3247" y="3951"/>
                  </a:lnTo>
                  <a:lnTo>
                    <a:pt x="3238" y="3966"/>
                  </a:lnTo>
                  <a:lnTo>
                    <a:pt x="3231" y="3975"/>
                  </a:lnTo>
                  <a:lnTo>
                    <a:pt x="3223" y="3982"/>
                  </a:lnTo>
                  <a:lnTo>
                    <a:pt x="3216" y="3985"/>
                  </a:lnTo>
                  <a:lnTo>
                    <a:pt x="3209" y="3989"/>
                  </a:lnTo>
                  <a:lnTo>
                    <a:pt x="3207" y="3990"/>
                  </a:lnTo>
                  <a:lnTo>
                    <a:pt x="3207" y="3993"/>
                  </a:lnTo>
                  <a:lnTo>
                    <a:pt x="3207" y="3995"/>
                  </a:lnTo>
                  <a:lnTo>
                    <a:pt x="3209" y="3999"/>
                  </a:lnTo>
                  <a:lnTo>
                    <a:pt x="3210" y="4005"/>
                  </a:lnTo>
                  <a:lnTo>
                    <a:pt x="3211" y="4010"/>
                  </a:lnTo>
                  <a:lnTo>
                    <a:pt x="3210" y="4015"/>
                  </a:lnTo>
                  <a:lnTo>
                    <a:pt x="3206" y="4019"/>
                  </a:lnTo>
                  <a:lnTo>
                    <a:pt x="3202" y="4020"/>
                  </a:lnTo>
                  <a:lnTo>
                    <a:pt x="3197" y="4021"/>
                  </a:lnTo>
                  <a:lnTo>
                    <a:pt x="3182" y="4019"/>
                  </a:lnTo>
                  <a:lnTo>
                    <a:pt x="3166" y="4015"/>
                  </a:lnTo>
                  <a:lnTo>
                    <a:pt x="3159" y="4014"/>
                  </a:lnTo>
                  <a:lnTo>
                    <a:pt x="3152" y="4015"/>
                  </a:lnTo>
                  <a:lnTo>
                    <a:pt x="3147" y="4016"/>
                  </a:lnTo>
                  <a:lnTo>
                    <a:pt x="3142" y="4019"/>
                  </a:lnTo>
                  <a:lnTo>
                    <a:pt x="3137" y="4022"/>
                  </a:lnTo>
                  <a:lnTo>
                    <a:pt x="3134" y="4027"/>
                  </a:lnTo>
                  <a:lnTo>
                    <a:pt x="3130" y="4032"/>
                  </a:lnTo>
                  <a:lnTo>
                    <a:pt x="3127" y="4038"/>
                  </a:lnTo>
                  <a:lnTo>
                    <a:pt x="3121" y="4050"/>
                  </a:lnTo>
                  <a:lnTo>
                    <a:pt x="3115" y="4059"/>
                  </a:lnTo>
                  <a:lnTo>
                    <a:pt x="3111" y="4064"/>
                  </a:lnTo>
                  <a:lnTo>
                    <a:pt x="3106" y="4066"/>
                  </a:lnTo>
                  <a:lnTo>
                    <a:pt x="3100" y="4069"/>
                  </a:lnTo>
                  <a:lnTo>
                    <a:pt x="3093" y="4070"/>
                  </a:lnTo>
                  <a:lnTo>
                    <a:pt x="3090" y="4070"/>
                  </a:lnTo>
                  <a:lnTo>
                    <a:pt x="3086" y="4071"/>
                  </a:lnTo>
                  <a:lnTo>
                    <a:pt x="3083" y="4072"/>
                  </a:lnTo>
                  <a:lnTo>
                    <a:pt x="3080" y="4075"/>
                  </a:lnTo>
                  <a:lnTo>
                    <a:pt x="3074" y="4081"/>
                  </a:lnTo>
                  <a:lnTo>
                    <a:pt x="3071" y="4088"/>
                  </a:lnTo>
                  <a:lnTo>
                    <a:pt x="3068" y="4097"/>
                  </a:lnTo>
                  <a:lnTo>
                    <a:pt x="3067" y="4108"/>
                  </a:lnTo>
                  <a:lnTo>
                    <a:pt x="3067" y="4120"/>
                  </a:lnTo>
                  <a:lnTo>
                    <a:pt x="3068" y="4133"/>
                  </a:lnTo>
                  <a:lnTo>
                    <a:pt x="3074" y="4145"/>
                  </a:lnTo>
                  <a:lnTo>
                    <a:pt x="3083" y="4155"/>
                  </a:lnTo>
                  <a:lnTo>
                    <a:pt x="3084" y="4166"/>
                  </a:lnTo>
                  <a:lnTo>
                    <a:pt x="3084" y="4178"/>
                  </a:lnTo>
                  <a:lnTo>
                    <a:pt x="3083" y="4190"/>
                  </a:lnTo>
                  <a:lnTo>
                    <a:pt x="3083" y="4201"/>
                  </a:lnTo>
                  <a:lnTo>
                    <a:pt x="3083" y="4205"/>
                  </a:lnTo>
                  <a:lnTo>
                    <a:pt x="3085" y="4209"/>
                  </a:lnTo>
                  <a:lnTo>
                    <a:pt x="3087" y="4213"/>
                  </a:lnTo>
                  <a:lnTo>
                    <a:pt x="3092" y="4216"/>
                  </a:lnTo>
                  <a:lnTo>
                    <a:pt x="3102" y="4221"/>
                  </a:lnTo>
                  <a:lnTo>
                    <a:pt x="3115" y="4227"/>
                  </a:lnTo>
                  <a:lnTo>
                    <a:pt x="3119" y="4230"/>
                  </a:lnTo>
                  <a:lnTo>
                    <a:pt x="3123" y="4234"/>
                  </a:lnTo>
                  <a:lnTo>
                    <a:pt x="3127" y="4237"/>
                  </a:lnTo>
                  <a:lnTo>
                    <a:pt x="3128" y="4242"/>
                  </a:lnTo>
                  <a:lnTo>
                    <a:pt x="3128" y="4251"/>
                  </a:lnTo>
                  <a:lnTo>
                    <a:pt x="3125" y="4259"/>
                  </a:lnTo>
                  <a:lnTo>
                    <a:pt x="3123" y="4270"/>
                  </a:lnTo>
                  <a:lnTo>
                    <a:pt x="3118" y="4280"/>
                  </a:lnTo>
                  <a:lnTo>
                    <a:pt x="3114" y="4291"/>
                  </a:lnTo>
                  <a:lnTo>
                    <a:pt x="3110" y="4299"/>
                  </a:lnTo>
                  <a:lnTo>
                    <a:pt x="3108" y="4303"/>
                  </a:lnTo>
                  <a:lnTo>
                    <a:pt x="3103" y="4304"/>
                  </a:lnTo>
                  <a:lnTo>
                    <a:pt x="3098" y="4305"/>
                  </a:lnTo>
                  <a:lnTo>
                    <a:pt x="3092" y="4306"/>
                  </a:lnTo>
                  <a:lnTo>
                    <a:pt x="3078" y="4306"/>
                  </a:lnTo>
                  <a:lnTo>
                    <a:pt x="3062" y="4305"/>
                  </a:lnTo>
                  <a:lnTo>
                    <a:pt x="3056" y="4306"/>
                  </a:lnTo>
                  <a:lnTo>
                    <a:pt x="3051" y="4308"/>
                  </a:lnTo>
                  <a:lnTo>
                    <a:pt x="3046" y="4309"/>
                  </a:lnTo>
                  <a:lnTo>
                    <a:pt x="3042" y="4311"/>
                  </a:lnTo>
                  <a:lnTo>
                    <a:pt x="3040" y="4314"/>
                  </a:lnTo>
                  <a:lnTo>
                    <a:pt x="3037" y="4317"/>
                  </a:lnTo>
                  <a:lnTo>
                    <a:pt x="3036" y="4321"/>
                  </a:lnTo>
                  <a:lnTo>
                    <a:pt x="3035" y="4324"/>
                  </a:lnTo>
                  <a:lnTo>
                    <a:pt x="3035" y="4336"/>
                  </a:lnTo>
                  <a:lnTo>
                    <a:pt x="3035" y="4353"/>
                  </a:lnTo>
                  <a:lnTo>
                    <a:pt x="3034" y="4361"/>
                  </a:lnTo>
                  <a:lnTo>
                    <a:pt x="3033" y="4369"/>
                  </a:lnTo>
                  <a:lnTo>
                    <a:pt x="3032" y="4373"/>
                  </a:lnTo>
                  <a:lnTo>
                    <a:pt x="3030" y="4375"/>
                  </a:lnTo>
                  <a:lnTo>
                    <a:pt x="3029" y="4378"/>
                  </a:lnTo>
                  <a:lnTo>
                    <a:pt x="3027" y="4380"/>
                  </a:lnTo>
                  <a:lnTo>
                    <a:pt x="3024" y="4381"/>
                  </a:lnTo>
                  <a:lnTo>
                    <a:pt x="3022" y="4381"/>
                  </a:lnTo>
                  <a:lnTo>
                    <a:pt x="3020" y="4380"/>
                  </a:lnTo>
                  <a:lnTo>
                    <a:pt x="3017" y="4380"/>
                  </a:lnTo>
                  <a:lnTo>
                    <a:pt x="3015" y="4375"/>
                  </a:lnTo>
                  <a:lnTo>
                    <a:pt x="3011" y="4371"/>
                  </a:lnTo>
                  <a:lnTo>
                    <a:pt x="3005" y="4359"/>
                  </a:lnTo>
                  <a:lnTo>
                    <a:pt x="2998" y="4349"/>
                  </a:lnTo>
                  <a:lnTo>
                    <a:pt x="2995" y="4347"/>
                  </a:lnTo>
                  <a:lnTo>
                    <a:pt x="2991" y="4346"/>
                  </a:lnTo>
                  <a:lnTo>
                    <a:pt x="2989" y="4346"/>
                  </a:lnTo>
                  <a:lnTo>
                    <a:pt x="2986" y="4347"/>
                  </a:lnTo>
                  <a:lnTo>
                    <a:pt x="2984" y="4353"/>
                  </a:lnTo>
                  <a:lnTo>
                    <a:pt x="2984" y="4360"/>
                  </a:lnTo>
                  <a:lnTo>
                    <a:pt x="2984" y="4369"/>
                  </a:lnTo>
                  <a:lnTo>
                    <a:pt x="2983" y="4379"/>
                  </a:lnTo>
                  <a:lnTo>
                    <a:pt x="2983" y="4382"/>
                  </a:lnTo>
                  <a:lnTo>
                    <a:pt x="2982" y="4386"/>
                  </a:lnTo>
                  <a:lnTo>
                    <a:pt x="2979" y="4390"/>
                  </a:lnTo>
                  <a:lnTo>
                    <a:pt x="2977" y="4391"/>
                  </a:lnTo>
                  <a:lnTo>
                    <a:pt x="2966" y="4392"/>
                  </a:lnTo>
                  <a:lnTo>
                    <a:pt x="2944" y="4397"/>
                  </a:lnTo>
                  <a:lnTo>
                    <a:pt x="2936" y="4399"/>
                  </a:lnTo>
                  <a:lnTo>
                    <a:pt x="2929" y="4404"/>
                  </a:lnTo>
                  <a:lnTo>
                    <a:pt x="2923" y="4407"/>
                  </a:lnTo>
                  <a:lnTo>
                    <a:pt x="2920" y="4412"/>
                  </a:lnTo>
                  <a:lnTo>
                    <a:pt x="2916" y="4417"/>
                  </a:lnTo>
                  <a:lnTo>
                    <a:pt x="2913" y="4421"/>
                  </a:lnTo>
                  <a:lnTo>
                    <a:pt x="2909" y="4423"/>
                  </a:lnTo>
                  <a:lnTo>
                    <a:pt x="2906" y="4423"/>
                  </a:lnTo>
                  <a:lnTo>
                    <a:pt x="2903" y="4423"/>
                  </a:lnTo>
                  <a:lnTo>
                    <a:pt x="2901" y="4422"/>
                  </a:lnTo>
                  <a:lnTo>
                    <a:pt x="2900" y="4421"/>
                  </a:lnTo>
                  <a:lnTo>
                    <a:pt x="2898" y="4418"/>
                  </a:lnTo>
                  <a:lnTo>
                    <a:pt x="2898" y="4412"/>
                  </a:lnTo>
                  <a:lnTo>
                    <a:pt x="2900" y="4402"/>
                  </a:lnTo>
                  <a:lnTo>
                    <a:pt x="2900" y="4396"/>
                  </a:lnTo>
                  <a:lnTo>
                    <a:pt x="2900" y="4391"/>
                  </a:lnTo>
                  <a:lnTo>
                    <a:pt x="2897" y="4386"/>
                  </a:lnTo>
                  <a:lnTo>
                    <a:pt x="2895" y="4382"/>
                  </a:lnTo>
                  <a:lnTo>
                    <a:pt x="2889" y="4375"/>
                  </a:lnTo>
                  <a:lnTo>
                    <a:pt x="2883" y="4369"/>
                  </a:lnTo>
                  <a:lnTo>
                    <a:pt x="2879" y="4367"/>
                  </a:lnTo>
                  <a:lnTo>
                    <a:pt x="2879" y="4363"/>
                  </a:lnTo>
                  <a:lnTo>
                    <a:pt x="2879" y="4361"/>
                  </a:lnTo>
                  <a:lnTo>
                    <a:pt x="2882" y="4358"/>
                  </a:lnTo>
                  <a:lnTo>
                    <a:pt x="2889" y="4352"/>
                  </a:lnTo>
                  <a:lnTo>
                    <a:pt x="2898" y="4344"/>
                  </a:lnTo>
                  <a:lnTo>
                    <a:pt x="2907" y="4336"/>
                  </a:lnTo>
                  <a:lnTo>
                    <a:pt x="2913" y="4328"/>
                  </a:lnTo>
                  <a:lnTo>
                    <a:pt x="2916" y="4318"/>
                  </a:lnTo>
                  <a:lnTo>
                    <a:pt x="2920" y="4306"/>
                  </a:lnTo>
                  <a:lnTo>
                    <a:pt x="2922" y="4299"/>
                  </a:lnTo>
                  <a:lnTo>
                    <a:pt x="2927" y="4293"/>
                  </a:lnTo>
                  <a:lnTo>
                    <a:pt x="2930" y="4287"/>
                  </a:lnTo>
                  <a:lnTo>
                    <a:pt x="2935" y="4281"/>
                  </a:lnTo>
                  <a:lnTo>
                    <a:pt x="2939" y="4278"/>
                  </a:lnTo>
                  <a:lnTo>
                    <a:pt x="2940" y="4276"/>
                  </a:lnTo>
                  <a:lnTo>
                    <a:pt x="2939" y="4273"/>
                  </a:lnTo>
                  <a:lnTo>
                    <a:pt x="2936" y="4267"/>
                  </a:lnTo>
                  <a:lnTo>
                    <a:pt x="2933" y="4253"/>
                  </a:lnTo>
                  <a:lnTo>
                    <a:pt x="2932" y="4239"/>
                  </a:lnTo>
                  <a:lnTo>
                    <a:pt x="2930" y="4233"/>
                  </a:lnTo>
                  <a:lnTo>
                    <a:pt x="2929" y="4228"/>
                  </a:lnTo>
                  <a:lnTo>
                    <a:pt x="2927" y="4223"/>
                  </a:lnTo>
                  <a:lnTo>
                    <a:pt x="2925" y="4220"/>
                  </a:lnTo>
                  <a:lnTo>
                    <a:pt x="2920" y="4211"/>
                  </a:lnTo>
                  <a:lnTo>
                    <a:pt x="2914" y="4204"/>
                  </a:lnTo>
                  <a:lnTo>
                    <a:pt x="2911" y="4199"/>
                  </a:lnTo>
                  <a:lnTo>
                    <a:pt x="2909" y="4195"/>
                  </a:lnTo>
                  <a:lnTo>
                    <a:pt x="2908" y="4194"/>
                  </a:lnTo>
                  <a:lnTo>
                    <a:pt x="2907" y="4194"/>
                  </a:lnTo>
                  <a:lnTo>
                    <a:pt x="2906" y="4195"/>
                  </a:lnTo>
                  <a:lnTo>
                    <a:pt x="2904" y="4197"/>
                  </a:lnTo>
                  <a:lnTo>
                    <a:pt x="2898" y="4203"/>
                  </a:lnTo>
                  <a:lnTo>
                    <a:pt x="2892" y="4211"/>
                  </a:lnTo>
                  <a:lnTo>
                    <a:pt x="2889" y="4222"/>
                  </a:lnTo>
                  <a:lnTo>
                    <a:pt x="2889" y="4229"/>
                  </a:lnTo>
                  <a:lnTo>
                    <a:pt x="2888" y="4233"/>
                  </a:lnTo>
                  <a:lnTo>
                    <a:pt x="2888" y="4235"/>
                  </a:lnTo>
                  <a:lnTo>
                    <a:pt x="2885" y="4237"/>
                  </a:lnTo>
                  <a:lnTo>
                    <a:pt x="2883" y="4241"/>
                  </a:lnTo>
                  <a:lnTo>
                    <a:pt x="2877" y="4246"/>
                  </a:lnTo>
                  <a:lnTo>
                    <a:pt x="2870" y="4249"/>
                  </a:lnTo>
                  <a:lnTo>
                    <a:pt x="2862" y="4252"/>
                  </a:lnTo>
                  <a:lnTo>
                    <a:pt x="2854" y="4254"/>
                  </a:lnTo>
                  <a:lnTo>
                    <a:pt x="2846" y="4255"/>
                  </a:lnTo>
                  <a:lnTo>
                    <a:pt x="2840" y="4255"/>
                  </a:lnTo>
                  <a:lnTo>
                    <a:pt x="2834" y="4254"/>
                  </a:lnTo>
                  <a:lnTo>
                    <a:pt x="2831" y="4253"/>
                  </a:lnTo>
                  <a:lnTo>
                    <a:pt x="2827" y="4249"/>
                  </a:lnTo>
                  <a:lnTo>
                    <a:pt x="2826" y="4246"/>
                  </a:lnTo>
                  <a:lnTo>
                    <a:pt x="2825" y="4242"/>
                  </a:lnTo>
                  <a:lnTo>
                    <a:pt x="2825" y="4237"/>
                  </a:lnTo>
                  <a:lnTo>
                    <a:pt x="2825" y="4227"/>
                  </a:lnTo>
                  <a:lnTo>
                    <a:pt x="2828" y="4217"/>
                  </a:lnTo>
                  <a:lnTo>
                    <a:pt x="2829" y="4210"/>
                  </a:lnTo>
                  <a:lnTo>
                    <a:pt x="2829" y="4203"/>
                  </a:lnTo>
                  <a:lnTo>
                    <a:pt x="2827" y="4196"/>
                  </a:lnTo>
                  <a:lnTo>
                    <a:pt x="2823" y="4188"/>
                  </a:lnTo>
                  <a:lnTo>
                    <a:pt x="2820" y="4180"/>
                  </a:lnTo>
                  <a:lnTo>
                    <a:pt x="2820" y="4172"/>
                  </a:lnTo>
                  <a:lnTo>
                    <a:pt x="2820" y="4166"/>
                  </a:lnTo>
                  <a:lnTo>
                    <a:pt x="2820" y="4163"/>
                  </a:lnTo>
                  <a:lnTo>
                    <a:pt x="2819" y="4161"/>
                  </a:lnTo>
                  <a:lnTo>
                    <a:pt x="2812" y="4159"/>
                  </a:lnTo>
                  <a:lnTo>
                    <a:pt x="2806" y="4158"/>
                  </a:lnTo>
                  <a:lnTo>
                    <a:pt x="2797" y="4157"/>
                  </a:lnTo>
                  <a:lnTo>
                    <a:pt x="2785" y="4158"/>
                  </a:lnTo>
                  <a:lnTo>
                    <a:pt x="2771" y="4158"/>
                  </a:lnTo>
                  <a:lnTo>
                    <a:pt x="2763" y="4158"/>
                  </a:lnTo>
                  <a:lnTo>
                    <a:pt x="2759" y="4159"/>
                  </a:lnTo>
                  <a:lnTo>
                    <a:pt x="2757" y="4160"/>
                  </a:lnTo>
                  <a:lnTo>
                    <a:pt x="2752" y="4166"/>
                  </a:lnTo>
                  <a:lnTo>
                    <a:pt x="2749" y="4170"/>
                  </a:lnTo>
                  <a:lnTo>
                    <a:pt x="2744" y="4172"/>
                  </a:lnTo>
                  <a:lnTo>
                    <a:pt x="2736" y="4173"/>
                  </a:lnTo>
                  <a:lnTo>
                    <a:pt x="2727" y="4173"/>
                  </a:lnTo>
                  <a:lnTo>
                    <a:pt x="2720" y="4172"/>
                  </a:lnTo>
                  <a:lnTo>
                    <a:pt x="2713" y="4170"/>
                  </a:lnTo>
                  <a:lnTo>
                    <a:pt x="2707" y="4167"/>
                  </a:lnTo>
                  <a:lnTo>
                    <a:pt x="2701" y="4166"/>
                  </a:lnTo>
                  <a:lnTo>
                    <a:pt x="2694" y="4165"/>
                  </a:lnTo>
                  <a:lnTo>
                    <a:pt x="2684" y="4166"/>
                  </a:lnTo>
                  <a:lnTo>
                    <a:pt x="2680" y="4166"/>
                  </a:lnTo>
                  <a:lnTo>
                    <a:pt x="2676" y="4165"/>
                  </a:lnTo>
                  <a:lnTo>
                    <a:pt x="2674" y="4164"/>
                  </a:lnTo>
                  <a:lnTo>
                    <a:pt x="2673" y="4161"/>
                  </a:lnTo>
                  <a:lnTo>
                    <a:pt x="2673" y="4155"/>
                  </a:lnTo>
                  <a:lnTo>
                    <a:pt x="2675" y="4147"/>
                  </a:lnTo>
                  <a:lnTo>
                    <a:pt x="2681" y="4134"/>
                  </a:lnTo>
                  <a:lnTo>
                    <a:pt x="2690" y="4120"/>
                  </a:lnTo>
                  <a:lnTo>
                    <a:pt x="2693" y="4115"/>
                  </a:lnTo>
                  <a:lnTo>
                    <a:pt x="2694" y="4110"/>
                  </a:lnTo>
                  <a:lnTo>
                    <a:pt x="2692" y="4107"/>
                  </a:lnTo>
                  <a:lnTo>
                    <a:pt x="2689" y="4101"/>
                  </a:lnTo>
                  <a:lnTo>
                    <a:pt x="2677" y="4087"/>
                  </a:lnTo>
                  <a:lnTo>
                    <a:pt x="2662" y="4072"/>
                  </a:lnTo>
                  <a:lnTo>
                    <a:pt x="2656" y="4066"/>
                  </a:lnTo>
                  <a:lnTo>
                    <a:pt x="2649" y="4062"/>
                  </a:lnTo>
                  <a:lnTo>
                    <a:pt x="2645" y="4059"/>
                  </a:lnTo>
                  <a:lnTo>
                    <a:pt x="2642" y="4058"/>
                  </a:lnTo>
                  <a:lnTo>
                    <a:pt x="2638" y="4057"/>
                  </a:lnTo>
                  <a:lnTo>
                    <a:pt x="2634" y="4057"/>
                  </a:lnTo>
                  <a:lnTo>
                    <a:pt x="2631" y="4058"/>
                  </a:lnTo>
                  <a:lnTo>
                    <a:pt x="2629" y="4058"/>
                  </a:lnTo>
                  <a:lnTo>
                    <a:pt x="2626" y="4057"/>
                  </a:lnTo>
                  <a:lnTo>
                    <a:pt x="2625" y="4056"/>
                  </a:lnTo>
                  <a:lnTo>
                    <a:pt x="2623" y="4051"/>
                  </a:lnTo>
                  <a:lnTo>
                    <a:pt x="2620" y="4046"/>
                  </a:lnTo>
                  <a:lnTo>
                    <a:pt x="2610" y="4028"/>
                  </a:lnTo>
                  <a:lnTo>
                    <a:pt x="2600" y="4010"/>
                  </a:lnTo>
                  <a:lnTo>
                    <a:pt x="2595" y="3999"/>
                  </a:lnTo>
                  <a:lnTo>
                    <a:pt x="2593" y="3984"/>
                  </a:lnTo>
                  <a:lnTo>
                    <a:pt x="2589" y="3972"/>
                  </a:lnTo>
                  <a:lnTo>
                    <a:pt x="2587" y="3963"/>
                  </a:lnTo>
                  <a:lnTo>
                    <a:pt x="2581" y="3956"/>
                  </a:lnTo>
                  <a:lnTo>
                    <a:pt x="2573" y="3945"/>
                  </a:lnTo>
                  <a:lnTo>
                    <a:pt x="2564" y="3936"/>
                  </a:lnTo>
                  <a:lnTo>
                    <a:pt x="2557" y="3925"/>
                  </a:lnTo>
                  <a:lnTo>
                    <a:pt x="2556" y="3920"/>
                  </a:lnTo>
                  <a:lnTo>
                    <a:pt x="2555" y="3917"/>
                  </a:lnTo>
                  <a:lnTo>
                    <a:pt x="2555" y="3913"/>
                  </a:lnTo>
                  <a:lnTo>
                    <a:pt x="2556" y="3909"/>
                  </a:lnTo>
                  <a:lnTo>
                    <a:pt x="2558" y="3905"/>
                  </a:lnTo>
                  <a:lnTo>
                    <a:pt x="2563" y="3901"/>
                  </a:lnTo>
                  <a:lnTo>
                    <a:pt x="2566" y="3899"/>
                  </a:lnTo>
                  <a:lnTo>
                    <a:pt x="2568" y="3894"/>
                  </a:lnTo>
                  <a:lnTo>
                    <a:pt x="2569" y="3888"/>
                  </a:lnTo>
                  <a:lnTo>
                    <a:pt x="2568" y="3882"/>
                  </a:lnTo>
                  <a:lnTo>
                    <a:pt x="2569" y="3875"/>
                  </a:lnTo>
                  <a:lnTo>
                    <a:pt x="2573" y="3867"/>
                  </a:lnTo>
                  <a:lnTo>
                    <a:pt x="2575" y="3863"/>
                  </a:lnTo>
                  <a:lnTo>
                    <a:pt x="2577" y="3861"/>
                  </a:lnTo>
                  <a:lnTo>
                    <a:pt x="2581" y="3858"/>
                  </a:lnTo>
                  <a:lnTo>
                    <a:pt x="2585" y="3856"/>
                  </a:lnTo>
                  <a:lnTo>
                    <a:pt x="2592" y="3854"/>
                  </a:lnTo>
                  <a:lnTo>
                    <a:pt x="2598" y="3851"/>
                  </a:lnTo>
                  <a:lnTo>
                    <a:pt x="2604" y="3848"/>
                  </a:lnTo>
                  <a:lnTo>
                    <a:pt x="2610" y="3844"/>
                  </a:lnTo>
                  <a:lnTo>
                    <a:pt x="2612" y="3842"/>
                  </a:lnTo>
                  <a:lnTo>
                    <a:pt x="2615" y="3840"/>
                  </a:lnTo>
                  <a:lnTo>
                    <a:pt x="2620" y="3839"/>
                  </a:lnTo>
                  <a:lnTo>
                    <a:pt x="2624" y="3840"/>
                  </a:lnTo>
                  <a:lnTo>
                    <a:pt x="2629" y="3840"/>
                  </a:lnTo>
                  <a:lnTo>
                    <a:pt x="2633" y="3843"/>
                  </a:lnTo>
                  <a:lnTo>
                    <a:pt x="2637" y="3845"/>
                  </a:lnTo>
                  <a:lnTo>
                    <a:pt x="2642" y="3848"/>
                  </a:lnTo>
                  <a:lnTo>
                    <a:pt x="2648" y="3851"/>
                  </a:lnTo>
                  <a:lnTo>
                    <a:pt x="2653" y="3855"/>
                  </a:lnTo>
                  <a:lnTo>
                    <a:pt x="2661" y="3858"/>
                  </a:lnTo>
                  <a:lnTo>
                    <a:pt x="2668" y="3861"/>
                  </a:lnTo>
                  <a:lnTo>
                    <a:pt x="2684" y="3865"/>
                  </a:lnTo>
                  <a:lnTo>
                    <a:pt x="2701" y="3868"/>
                  </a:lnTo>
                  <a:lnTo>
                    <a:pt x="2708" y="3870"/>
                  </a:lnTo>
                  <a:lnTo>
                    <a:pt x="2713" y="3871"/>
                  </a:lnTo>
                  <a:lnTo>
                    <a:pt x="2718" y="3874"/>
                  </a:lnTo>
                  <a:lnTo>
                    <a:pt x="2721" y="3876"/>
                  </a:lnTo>
                  <a:lnTo>
                    <a:pt x="2727" y="3883"/>
                  </a:lnTo>
                  <a:lnTo>
                    <a:pt x="2736" y="3893"/>
                  </a:lnTo>
                  <a:lnTo>
                    <a:pt x="2740" y="3899"/>
                  </a:lnTo>
                  <a:lnTo>
                    <a:pt x="2745" y="3902"/>
                  </a:lnTo>
                  <a:lnTo>
                    <a:pt x="2750" y="3906"/>
                  </a:lnTo>
                  <a:lnTo>
                    <a:pt x="2755" y="3908"/>
                  </a:lnTo>
                  <a:lnTo>
                    <a:pt x="2763" y="3911"/>
                  </a:lnTo>
                  <a:lnTo>
                    <a:pt x="2771" y="3912"/>
                  </a:lnTo>
                  <a:lnTo>
                    <a:pt x="2778" y="3913"/>
                  </a:lnTo>
                  <a:lnTo>
                    <a:pt x="2785" y="3915"/>
                  </a:lnTo>
                  <a:lnTo>
                    <a:pt x="2793" y="3919"/>
                  </a:lnTo>
                  <a:lnTo>
                    <a:pt x="2800" y="3924"/>
                  </a:lnTo>
                  <a:lnTo>
                    <a:pt x="2807" y="3928"/>
                  </a:lnTo>
                  <a:lnTo>
                    <a:pt x="2813" y="3932"/>
                  </a:lnTo>
                  <a:lnTo>
                    <a:pt x="2820" y="3933"/>
                  </a:lnTo>
                  <a:lnTo>
                    <a:pt x="2828" y="3934"/>
                  </a:lnTo>
                  <a:lnTo>
                    <a:pt x="2833" y="3934"/>
                  </a:lnTo>
                  <a:lnTo>
                    <a:pt x="2837" y="3937"/>
                  </a:lnTo>
                  <a:lnTo>
                    <a:pt x="2841" y="3939"/>
                  </a:lnTo>
                  <a:lnTo>
                    <a:pt x="2846" y="3943"/>
                  </a:lnTo>
                  <a:lnTo>
                    <a:pt x="2850" y="3947"/>
                  </a:lnTo>
                  <a:lnTo>
                    <a:pt x="2852" y="3952"/>
                  </a:lnTo>
                  <a:lnTo>
                    <a:pt x="2854" y="3957"/>
                  </a:lnTo>
                  <a:lnTo>
                    <a:pt x="2857" y="3962"/>
                  </a:lnTo>
                  <a:lnTo>
                    <a:pt x="2858" y="3966"/>
                  </a:lnTo>
                  <a:lnTo>
                    <a:pt x="2860" y="3970"/>
                  </a:lnTo>
                  <a:lnTo>
                    <a:pt x="2864" y="3975"/>
                  </a:lnTo>
                  <a:lnTo>
                    <a:pt x="2867" y="3978"/>
                  </a:lnTo>
                  <a:lnTo>
                    <a:pt x="2876" y="3984"/>
                  </a:lnTo>
                  <a:lnTo>
                    <a:pt x="2884" y="3989"/>
                  </a:lnTo>
                  <a:lnTo>
                    <a:pt x="2891" y="3994"/>
                  </a:lnTo>
                  <a:lnTo>
                    <a:pt x="2898" y="4000"/>
                  </a:lnTo>
                  <a:lnTo>
                    <a:pt x="2903" y="4002"/>
                  </a:lnTo>
                  <a:lnTo>
                    <a:pt x="2906" y="4003"/>
                  </a:lnTo>
                  <a:lnTo>
                    <a:pt x="2908" y="4005"/>
                  </a:lnTo>
                  <a:lnTo>
                    <a:pt x="2910" y="4003"/>
                  </a:lnTo>
                  <a:lnTo>
                    <a:pt x="2914" y="4001"/>
                  </a:lnTo>
                  <a:lnTo>
                    <a:pt x="2917" y="3995"/>
                  </a:lnTo>
                  <a:lnTo>
                    <a:pt x="2926" y="3987"/>
                  </a:lnTo>
                  <a:lnTo>
                    <a:pt x="2932" y="3978"/>
                  </a:lnTo>
                  <a:lnTo>
                    <a:pt x="2938" y="3974"/>
                  </a:lnTo>
                  <a:lnTo>
                    <a:pt x="2942" y="3972"/>
                  </a:lnTo>
                  <a:lnTo>
                    <a:pt x="2947" y="3972"/>
                  </a:lnTo>
                  <a:lnTo>
                    <a:pt x="2953" y="3976"/>
                  </a:lnTo>
                  <a:lnTo>
                    <a:pt x="2960" y="3980"/>
                  </a:lnTo>
                  <a:lnTo>
                    <a:pt x="2966" y="3981"/>
                  </a:lnTo>
                  <a:lnTo>
                    <a:pt x="2971" y="3981"/>
                  </a:lnTo>
                  <a:lnTo>
                    <a:pt x="2974" y="3980"/>
                  </a:lnTo>
                  <a:lnTo>
                    <a:pt x="2978" y="3977"/>
                  </a:lnTo>
                  <a:lnTo>
                    <a:pt x="2983" y="3974"/>
                  </a:lnTo>
                  <a:lnTo>
                    <a:pt x="2990" y="3965"/>
                  </a:lnTo>
                  <a:lnTo>
                    <a:pt x="2998" y="3956"/>
                  </a:lnTo>
                  <a:lnTo>
                    <a:pt x="3004" y="3946"/>
                  </a:lnTo>
                  <a:lnTo>
                    <a:pt x="3007" y="3936"/>
                  </a:lnTo>
                  <a:lnTo>
                    <a:pt x="3009" y="3931"/>
                  </a:lnTo>
                  <a:lnTo>
                    <a:pt x="3010" y="3926"/>
                  </a:lnTo>
                  <a:lnTo>
                    <a:pt x="3013" y="3923"/>
                  </a:lnTo>
                  <a:lnTo>
                    <a:pt x="3016" y="3920"/>
                  </a:lnTo>
                  <a:lnTo>
                    <a:pt x="3020" y="3919"/>
                  </a:lnTo>
                  <a:lnTo>
                    <a:pt x="3023" y="3918"/>
                  </a:lnTo>
                  <a:lnTo>
                    <a:pt x="3028" y="3917"/>
                  </a:lnTo>
                  <a:lnTo>
                    <a:pt x="3033" y="3918"/>
                  </a:lnTo>
                  <a:lnTo>
                    <a:pt x="3037" y="3918"/>
                  </a:lnTo>
                  <a:lnTo>
                    <a:pt x="3041" y="3918"/>
                  </a:lnTo>
                  <a:lnTo>
                    <a:pt x="3045" y="3917"/>
                  </a:lnTo>
                  <a:lnTo>
                    <a:pt x="3047" y="3915"/>
                  </a:lnTo>
                  <a:lnTo>
                    <a:pt x="3049" y="3913"/>
                  </a:lnTo>
                  <a:lnTo>
                    <a:pt x="3051" y="3911"/>
                  </a:lnTo>
                  <a:lnTo>
                    <a:pt x="3051" y="3907"/>
                  </a:lnTo>
                  <a:lnTo>
                    <a:pt x="3052" y="3903"/>
                  </a:lnTo>
                  <a:lnTo>
                    <a:pt x="3052" y="3896"/>
                  </a:lnTo>
                  <a:lnTo>
                    <a:pt x="3055" y="3892"/>
                  </a:lnTo>
                  <a:lnTo>
                    <a:pt x="3056" y="3890"/>
                  </a:lnTo>
                  <a:lnTo>
                    <a:pt x="3059" y="3889"/>
                  </a:lnTo>
                  <a:lnTo>
                    <a:pt x="3061" y="3889"/>
                  </a:lnTo>
                  <a:lnTo>
                    <a:pt x="3065" y="3889"/>
                  </a:lnTo>
                  <a:lnTo>
                    <a:pt x="3071" y="3893"/>
                  </a:lnTo>
                  <a:lnTo>
                    <a:pt x="3076" y="3896"/>
                  </a:lnTo>
                  <a:lnTo>
                    <a:pt x="3078" y="3898"/>
                  </a:lnTo>
                  <a:lnTo>
                    <a:pt x="3080" y="3899"/>
                  </a:lnTo>
                  <a:lnTo>
                    <a:pt x="3081" y="3899"/>
                  </a:lnTo>
                  <a:lnTo>
                    <a:pt x="3084" y="3898"/>
                  </a:lnTo>
                  <a:lnTo>
                    <a:pt x="3085" y="3896"/>
                  </a:lnTo>
                  <a:lnTo>
                    <a:pt x="3086" y="3895"/>
                  </a:lnTo>
                  <a:lnTo>
                    <a:pt x="3086" y="3893"/>
                  </a:lnTo>
                  <a:lnTo>
                    <a:pt x="3086" y="3889"/>
                  </a:lnTo>
                  <a:lnTo>
                    <a:pt x="3084" y="3881"/>
                  </a:lnTo>
                  <a:lnTo>
                    <a:pt x="3080" y="3867"/>
                  </a:lnTo>
                  <a:lnTo>
                    <a:pt x="3077" y="3860"/>
                  </a:lnTo>
                  <a:lnTo>
                    <a:pt x="3074" y="3852"/>
                  </a:lnTo>
                  <a:lnTo>
                    <a:pt x="3070" y="3846"/>
                  </a:lnTo>
                  <a:lnTo>
                    <a:pt x="3065" y="3840"/>
                  </a:lnTo>
                  <a:lnTo>
                    <a:pt x="3060" y="3836"/>
                  </a:lnTo>
                  <a:lnTo>
                    <a:pt x="3054" y="3831"/>
                  </a:lnTo>
                  <a:lnTo>
                    <a:pt x="3048" y="3826"/>
                  </a:lnTo>
                  <a:lnTo>
                    <a:pt x="3042" y="3823"/>
                  </a:lnTo>
                  <a:lnTo>
                    <a:pt x="3026" y="3817"/>
                  </a:lnTo>
                  <a:lnTo>
                    <a:pt x="3009" y="3812"/>
                  </a:lnTo>
                  <a:lnTo>
                    <a:pt x="3001" y="3810"/>
                  </a:lnTo>
                  <a:lnTo>
                    <a:pt x="2996" y="3806"/>
                  </a:lnTo>
                  <a:lnTo>
                    <a:pt x="2993" y="3805"/>
                  </a:lnTo>
                  <a:lnTo>
                    <a:pt x="2992" y="3802"/>
                  </a:lnTo>
                  <a:lnTo>
                    <a:pt x="2992" y="3800"/>
                  </a:lnTo>
                  <a:lnTo>
                    <a:pt x="2993" y="3798"/>
                  </a:lnTo>
                  <a:lnTo>
                    <a:pt x="2996" y="3791"/>
                  </a:lnTo>
                  <a:lnTo>
                    <a:pt x="2996" y="3782"/>
                  </a:lnTo>
                  <a:lnTo>
                    <a:pt x="2996" y="3773"/>
                  </a:lnTo>
                  <a:lnTo>
                    <a:pt x="2995" y="3763"/>
                  </a:lnTo>
                  <a:lnTo>
                    <a:pt x="2990" y="3742"/>
                  </a:lnTo>
                  <a:lnTo>
                    <a:pt x="2985" y="3720"/>
                  </a:lnTo>
                  <a:lnTo>
                    <a:pt x="2983" y="3710"/>
                  </a:lnTo>
                  <a:lnTo>
                    <a:pt x="2982" y="3699"/>
                  </a:lnTo>
                  <a:lnTo>
                    <a:pt x="2980" y="3688"/>
                  </a:lnTo>
                  <a:lnTo>
                    <a:pt x="2980" y="3680"/>
                  </a:lnTo>
                  <a:lnTo>
                    <a:pt x="2982" y="3671"/>
                  </a:lnTo>
                  <a:lnTo>
                    <a:pt x="2985" y="3663"/>
                  </a:lnTo>
                  <a:lnTo>
                    <a:pt x="2990" y="3656"/>
                  </a:lnTo>
                  <a:lnTo>
                    <a:pt x="2996" y="3652"/>
                  </a:lnTo>
                  <a:lnTo>
                    <a:pt x="3001" y="3646"/>
                  </a:lnTo>
                  <a:lnTo>
                    <a:pt x="3004" y="3638"/>
                  </a:lnTo>
                  <a:lnTo>
                    <a:pt x="3007" y="3634"/>
                  </a:lnTo>
                  <a:lnTo>
                    <a:pt x="3010" y="3629"/>
                  </a:lnTo>
                  <a:lnTo>
                    <a:pt x="3015" y="3624"/>
                  </a:lnTo>
                  <a:lnTo>
                    <a:pt x="3021" y="3619"/>
                  </a:lnTo>
                  <a:lnTo>
                    <a:pt x="3040" y="3609"/>
                  </a:lnTo>
                  <a:lnTo>
                    <a:pt x="3065" y="3597"/>
                  </a:lnTo>
                  <a:lnTo>
                    <a:pt x="3089" y="3587"/>
                  </a:lnTo>
                  <a:lnTo>
                    <a:pt x="3108" y="3578"/>
                  </a:lnTo>
                  <a:lnTo>
                    <a:pt x="3116" y="3572"/>
                  </a:lnTo>
                  <a:lnTo>
                    <a:pt x="3123" y="3566"/>
                  </a:lnTo>
                  <a:lnTo>
                    <a:pt x="3131" y="3559"/>
                  </a:lnTo>
                  <a:lnTo>
                    <a:pt x="3139" y="3550"/>
                  </a:lnTo>
                  <a:lnTo>
                    <a:pt x="3144" y="3543"/>
                  </a:lnTo>
                  <a:lnTo>
                    <a:pt x="3149" y="3535"/>
                  </a:lnTo>
                  <a:lnTo>
                    <a:pt x="3154" y="3529"/>
                  </a:lnTo>
                  <a:lnTo>
                    <a:pt x="3155" y="3523"/>
                  </a:lnTo>
                  <a:lnTo>
                    <a:pt x="3158" y="3511"/>
                  </a:lnTo>
                  <a:lnTo>
                    <a:pt x="3160" y="3501"/>
                  </a:lnTo>
                  <a:lnTo>
                    <a:pt x="3159" y="3496"/>
                  </a:lnTo>
                  <a:lnTo>
                    <a:pt x="3158" y="3491"/>
                  </a:lnTo>
                  <a:lnTo>
                    <a:pt x="3156" y="3487"/>
                  </a:lnTo>
                  <a:lnTo>
                    <a:pt x="3153" y="3484"/>
                  </a:lnTo>
                  <a:lnTo>
                    <a:pt x="3149" y="3482"/>
                  </a:lnTo>
                  <a:lnTo>
                    <a:pt x="3147" y="3478"/>
                  </a:lnTo>
                  <a:lnTo>
                    <a:pt x="3146" y="3476"/>
                  </a:lnTo>
                  <a:lnTo>
                    <a:pt x="3146" y="3471"/>
                  </a:lnTo>
                  <a:lnTo>
                    <a:pt x="3146" y="3461"/>
                  </a:lnTo>
                  <a:lnTo>
                    <a:pt x="3144" y="3449"/>
                  </a:lnTo>
                  <a:lnTo>
                    <a:pt x="3144" y="3442"/>
                  </a:lnTo>
                  <a:lnTo>
                    <a:pt x="3144" y="3438"/>
                  </a:lnTo>
                  <a:lnTo>
                    <a:pt x="3146" y="3435"/>
                  </a:lnTo>
                  <a:lnTo>
                    <a:pt x="3148" y="3433"/>
                  </a:lnTo>
                  <a:lnTo>
                    <a:pt x="3153" y="3432"/>
                  </a:lnTo>
                  <a:lnTo>
                    <a:pt x="3160" y="3432"/>
                  </a:lnTo>
                  <a:lnTo>
                    <a:pt x="3166" y="3432"/>
                  </a:lnTo>
                  <a:lnTo>
                    <a:pt x="3172" y="3430"/>
                  </a:lnTo>
                  <a:lnTo>
                    <a:pt x="3178" y="3427"/>
                  </a:lnTo>
                  <a:lnTo>
                    <a:pt x="3187" y="3422"/>
                  </a:lnTo>
                  <a:lnTo>
                    <a:pt x="3191" y="3419"/>
                  </a:lnTo>
                  <a:lnTo>
                    <a:pt x="3194" y="3414"/>
                  </a:lnTo>
                  <a:lnTo>
                    <a:pt x="3198" y="3409"/>
                  </a:lnTo>
                  <a:lnTo>
                    <a:pt x="3200" y="3402"/>
                  </a:lnTo>
                  <a:lnTo>
                    <a:pt x="3204" y="3389"/>
                  </a:lnTo>
                  <a:lnTo>
                    <a:pt x="3209" y="3377"/>
                  </a:lnTo>
                  <a:lnTo>
                    <a:pt x="3211" y="3372"/>
                  </a:lnTo>
                  <a:lnTo>
                    <a:pt x="3215" y="3370"/>
                  </a:lnTo>
                  <a:lnTo>
                    <a:pt x="3219" y="3369"/>
                  </a:lnTo>
                  <a:lnTo>
                    <a:pt x="3224" y="3367"/>
                  </a:lnTo>
                  <a:lnTo>
                    <a:pt x="3229" y="3369"/>
                  </a:lnTo>
                  <a:lnTo>
                    <a:pt x="3234" y="3370"/>
                  </a:lnTo>
                  <a:lnTo>
                    <a:pt x="3238" y="3372"/>
                  </a:lnTo>
                  <a:lnTo>
                    <a:pt x="3243" y="3375"/>
                  </a:lnTo>
                  <a:lnTo>
                    <a:pt x="3251" y="3379"/>
                  </a:lnTo>
                  <a:lnTo>
                    <a:pt x="3259" y="3384"/>
                  </a:lnTo>
                  <a:lnTo>
                    <a:pt x="3262" y="3385"/>
                  </a:lnTo>
                  <a:lnTo>
                    <a:pt x="3266" y="3386"/>
                  </a:lnTo>
                  <a:lnTo>
                    <a:pt x="3270" y="3386"/>
                  </a:lnTo>
                  <a:lnTo>
                    <a:pt x="3274" y="3385"/>
                  </a:lnTo>
                  <a:lnTo>
                    <a:pt x="3278" y="3383"/>
                  </a:lnTo>
                  <a:lnTo>
                    <a:pt x="3281" y="3379"/>
                  </a:lnTo>
                  <a:lnTo>
                    <a:pt x="3285" y="3375"/>
                  </a:lnTo>
                  <a:lnTo>
                    <a:pt x="3288" y="3370"/>
                  </a:lnTo>
                  <a:lnTo>
                    <a:pt x="3292" y="3364"/>
                  </a:lnTo>
                  <a:lnTo>
                    <a:pt x="3294" y="3358"/>
                  </a:lnTo>
                  <a:lnTo>
                    <a:pt x="3297" y="3352"/>
                  </a:lnTo>
                  <a:lnTo>
                    <a:pt x="3298" y="3347"/>
                  </a:lnTo>
                  <a:lnTo>
                    <a:pt x="3298" y="3341"/>
                  </a:lnTo>
                  <a:lnTo>
                    <a:pt x="3297" y="3337"/>
                  </a:lnTo>
                  <a:lnTo>
                    <a:pt x="3294" y="3331"/>
                  </a:lnTo>
                  <a:lnTo>
                    <a:pt x="3292" y="3326"/>
                  </a:lnTo>
                  <a:lnTo>
                    <a:pt x="3287" y="3314"/>
                  </a:lnTo>
                  <a:lnTo>
                    <a:pt x="3282" y="3300"/>
                  </a:lnTo>
                  <a:lnTo>
                    <a:pt x="3281" y="3289"/>
                  </a:lnTo>
                  <a:lnTo>
                    <a:pt x="3281" y="3279"/>
                  </a:lnTo>
                  <a:lnTo>
                    <a:pt x="3281" y="3270"/>
                  </a:lnTo>
                  <a:lnTo>
                    <a:pt x="3282" y="3263"/>
                  </a:lnTo>
                  <a:lnTo>
                    <a:pt x="3284" y="3257"/>
                  </a:lnTo>
                  <a:lnTo>
                    <a:pt x="3285" y="3255"/>
                  </a:lnTo>
                  <a:lnTo>
                    <a:pt x="3287" y="3253"/>
                  </a:lnTo>
                  <a:lnTo>
                    <a:pt x="3292" y="3253"/>
                  </a:lnTo>
                  <a:lnTo>
                    <a:pt x="3298" y="3253"/>
                  </a:lnTo>
                  <a:lnTo>
                    <a:pt x="3303" y="3252"/>
                  </a:lnTo>
                  <a:lnTo>
                    <a:pt x="3310" y="3250"/>
                  </a:lnTo>
                  <a:lnTo>
                    <a:pt x="3317" y="3246"/>
                  </a:lnTo>
                  <a:lnTo>
                    <a:pt x="3324" y="3243"/>
                  </a:lnTo>
                  <a:lnTo>
                    <a:pt x="3329" y="3240"/>
                  </a:lnTo>
                  <a:lnTo>
                    <a:pt x="3333" y="3239"/>
                  </a:lnTo>
                  <a:lnTo>
                    <a:pt x="3339" y="3238"/>
                  </a:lnTo>
                  <a:lnTo>
                    <a:pt x="3344" y="3239"/>
                  </a:lnTo>
                  <a:lnTo>
                    <a:pt x="3348" y="3241"/>
                  </a:lnTo>
                  <a:lnTo>
                    <a:pt x="3351" y="3243"/>
                  </a:lnTo>
                  <a:lnTo>
                    <a:pt x="3354" y="3245"/>
                  </a:lnTo>
                  <a:lnTo>
                    <a:pt x="3358" y="3247"/>
                  </a:lnTo>
                  <a:lnTo>
                    <a:pt x="3362" y="3249"/>
                  </a:lnTo>
                  <a:lnTo>
                    <a:pt x="3366" y="3246"/>
                  </a:lnTo>
                  <a:lnTo>
                    <a:pt x="3368" y="3244"/>
                  </a:lnTo>
                  <a:lnTo>
                    <a:pt x="3372" y="3235"/>
                  </a:lnTo>
                  <a:lnTo>
                    <a:pt x="3374" y="3227"/>
                  </a:lnTo>
                  <a:lnTo>
                    <a:pt x="3376" y="3218"/>
                  </a:lnTo>
                  <a:lnTo>
                    <a:pt x="3379" y="3208"/>
                  </a:lnTo>
                  <a:lnTo>
                    <a:pt x="3379" y="3200"/>
                  </a:lnTo>
                  <a:lnTo>
                    <a:pt x="3379" y="3193"/>
                  </a:lnTo>
                  <a:lnTo>
                    <a:pt x="3379" y="3187"/>
                  </a:lnTo>
                  <a:lnTo>
                    <a:pt x="3376" y="3181"/>
                  </a:lnTo>
                  <a:lnTo>
                    <a:pt x="3374" y="3175"/>
                  </a:lnTo>
                  <a:lnTo>
                    <a:pt x="3372" y="3169"/>
                  </a:lnTo>
                  <a:lnTo>
                    <a:pt x="3366" y="3159"/>
                  </a:lnTo>
                  <a:lnTo>
                    <a:pt x="3362" y="3151"/>
                  </a:lnTo>
                  <a:lnTo>
                    <a:pt x="3361" y="3148"/>
                  </a:lnTo>
                  <a:lnTo>
                    <a:pt x="3362" y="3143"/>
                  </a:lnTo>
                  <a:lnTo>
                    <a:pt x="3364" y="3139"/>
                  </a:lnTo>
                  <a:lnTo>
                    <a:pt x="3367" y="3136"/>
                  </a:lnTo>
                  <a:lnTo>
                    <a:pt x="3375" y="3126"/>
                  </a:lnTo>
                  <a:lnTo>
                    <a:pt x="3383" y="3118"/>
                  </a:lnTo>
                  <a:lnTo>
                    <a:pt x="3391" y="3112"/>
                  </a:lnTo>
                  <a:lnTo>
                    <a:pt x="3398" y="3106"/>
                  </a:lnTo>
                  <a:lnTo>
                    <a:pt x="3407" y="3100"/>
                  </a:lnTo>
                  <a:lnTo>
                    <a:pt x="3415" y="3095"/>
                  </a:lnTo>
                  <a:lnTo>
                    <a:pt x="3420" y="3092"/>
                  </a:lnTo>
                  <a:lnTo>
                    <a:pt x="3423" y="3089"/>
                  </a:lnTo>
                  <a:lnTo>
                    <a:pt x="3421" y="3087"/>
                  </a:lnTo>
                  <a:lnTo>
                    <a:pt x="3415" y="3085"/>
                  </a:lnTo>
                  <a:lnTo>
                    <a:pt x="3410" y="3082"/>
                  </a:lnTo>
                  <a:lnTo>
                    <a:pt x="3402" y="3080"/>
                  </a:lnTo>
                  <a:lnTo>
                    <a:pt x="3396" y="3075"/>
                  </a:lnTo>
                  <a:lnTo>
                    <a:pt x="3392" y="3071"/>
                  </a:lnTo>
                  <a:lnTo>
                    <a:pt x="3383" y="3061"/>
                  </a:lnTo>
                  <a:lnTo>
                    <a:pt x="3379" y="3052"/>
                  </a:lnTo>
                  <a:lnTo>
                    <a:pt x="3373" y="3045"/>
                  </a:lnTo>
                  <a:lnTo>
                    <a:pt x="3366" y="3039"/>
                  </a:lnTo>
                  <a:lnTo>
                    <a:pt x="3360" y="3035"/>
                  </a:lnTo>
                  <a:lnTo>
                    <a:pt x="3352" y="3026"/>
                  </a:lnTo>
                  <a:lnTo>
                    <a:pt x="3348" y="3019"/>
                  </a:lnTo>
                  <a:lnTo>
                    <a:pt x="3344" y="3013"/>
                  </a:lnTo>
                  <a:lnTo>
                    <a:pt x="3342" y="3005"/>
                  </a:lnTo>
                  <a:lnTo>
                    <a:pt x="3341" y="2989"/>
                  </a:lnTo>
                  <a:lnTo>
                    <a:pt x="3339" y="2976"/>
                  </a:lnTo>
                  <a:lnTo>
                    <a:pt x="3337" y="2962"/>
                  </a:lnTo>
                  <a:lnTo>
                    <a:pt x="3333" y="2948"/>
                  </a:lnTo>
                  <a:lnTo>
                    <a:pt x="3329" y="2935"/>
                  </a:lnTo>
                  <a:lnTo>
                    <a:pt x="3324" y="2926"/>
                  </a:lnTo>
                  <a:lnTo>
                    <a:pt x="3319" y="2921"/>
                  </a:lnTo>
                  <a:lnTo>
                    <a:pt x="3314" y="2915"/>
                  </a:lnTo>
                  <a:lnTo>
                    <a:pt x="3308" y="2910"/>
                  </a:lnTo>
                  <a:lnTo>
                    <a:pt x="3298" y="2903"/>
                  </a:lnTo>
                  <a:lnTo>
                    <a:pt x="3288" y="2896"/>
                  </a:lnTo>
                  <a:lnTo>
                    <a:pt x="3284" y="2891"/>
                  </a:lnTo>
                  <a:lnTo>
                    <a:pt x="3281" y="2886"/>
                  </a:lnTo>
                  <a:lnTo>
                    <a:pt x="3279" y="2880"/>
                  </a:lnTo>
                  <a:lnTo>
                    <a:pt x="3278" y="2875"/>
                  </a:lnTo>
                  <a:lnTo>
                    <a:pt x="3278" y="2869"/>
                  </a:lnTo>
                  <a:lnTo>
                    <a:pt x="3279" y="2865"/>
                  </a:lnTo>
                  <a:lnTo>
                    <a:pt x="3282" y="2860"/>
                  </a:lnTo>
                  <a:lnTo>
                    <a:pt x="3286" y="2856"/>
                  </a:lnTo>
                  <a:lnTo>
                    <a:pt x="3299" y="2850"/>
                  </a:lnTo>
                  <a:lnTo>
                    <a:pt x="3313" y="2846"/>
                  </a:lnTo>
                  <a:lnTo>
                    <a:pt x="3319" y="2844"/>
                  </a:lnTo>
                  <a:lnTo>
                    <a:pt x="3323" y="2842"/>
                  </a:lnTo>
                  <a:lnTo>
                    <a:pt x="3324" y="2841"/>
                  </a:lnTo>
                  <a:lnTo>
                    <a:pt x="3325" y="2840"/>
                  </a:lnTo>
                  <a:lnTo>
                    <a:pt x="3325" y="2837"/>
                  </a:lnTo>
                  <a:lnTo>
                    <a:pt x="3325" y="2836"/>
                  </a:lnTo>
                  <a:lnTo>
                    <a:pt x="3319" y="2822"/>
                  </a:lnTo>
                  <a:lnTo>
                    <a:pt x="3314" y="2808"/>
                  </a:lnTo>
                  <a:lnTo>
                    <a:pt x="3311" y="2802"/>
                  </a:lnTo>
                  <a:lnTo>
                    <a:pt x="3305" y="2793"/>
                  </a:lnTo>
                  <a:lnTo>
                    <a:pt x="3299" y="2786"/>
                  </a:lnTo>
                  <a:lnTo>
                    <a:pt x="3293" y="2780"/>
                  </a:lnTo>
                  <a:lnTo>
                    <a:pt x="3280" y="2768"/>
                  </a:lnTo>
                  <a:lnTo>
                    <a:pt x="3263" y="2753"/>
                  </a:lnTo>
                  <a:lnTo>
                    <a:pt x="3260" y="2748"/>
                  </a:lnTo>
                  <a:lnTo>
                    <a:pt x="3257" y="2745"/>
                  </a:lnTo>
                  <a:lnTo>
                    <a:pt x="3255" y="2740"/>
                  </a:lnTo>
                  <a:lnTo>
                    <a:pt x="3255" y="2736"/>
                  </a:lnTo>
                  <a:lnTo>
                    <a:pt x="3255" y="2728"/>
                  </a:lnTo>
                  <a:lnTo>
                    <a:pt x="3255" y="2716"/>
                  </a:lnTo>
                  <a:lnTo>
                    <a:pt x="3255" y="2708"/>
                  </a:lnTo>
                  <a:lnTo>
                    <a:pt x="3255" y="2701"/>
                  </a:lnTo>
                  <a:lnTo>
                    <a:pt x="3256" y="2698"/>
                  </a:lnTo>
                  <a:lnTo>
                    <a:pt x="3257" y="2696"/>
                  </a:lnTo>
                  <a:lnTo>
                    <a:pt x="3259" y="2695"/>
                  </a:lnTo>
                  <a:lnTo>
                    <a:pt x="3261" y="2694"/>
                  </a:lnTo>
                  <a:lnTo>
                    <a:pt x="3267" y="2694"/>
                  </a:lnTo>
                  <a:lnTo>
                    <a:pt x="3273" y="2694"/>
                  </a:lnTo>
                  <a:lnTo>
                    <a:pt x="3278" y="2692"/>
                  </a:lnTo>
                  <a:lnTo>
                    <a:pt x="3282" y="2690"/>
                  </a:lnTo>
                  <a:lnTo>
                    <a:pt x="3286" y="2685"/>
                  </a:lnTo>
                  <a:lnTo>
                    <a:pt x="3287" y="2678"/>
                  </a:lnTo>
                  <a:lnTo>
                    <a:pt x="3287" y="2674"/>
                  </a:lnTo>
                  <a:lnTo>
                    <a:pt x="3286" y="2670"/>
                  </a:lnTo>
                  <a:lnTo>
                    <a:pt x="3285" y="2666"/>
                  </a:lnTo>
                  <a:lnTo>
                    <a:pt x="3282" y="2660"/>
                  </a:lnTo>
                  <a:lnTo>
                    <a:pt x="3268" y="2650"/>
                  </a:lnTo>
                  <a:lnTo>
                    <a:pt x="3256" y="2638"/>
                  </a:lnTo>
                  <a:lnTo>
                    <a:pt x="3253" y="2628"/>
                  </a:lnTo>
                  <a:lnTo>
                    <a:pt x="3248" y="2621"/>
                  </a:lnTo>
                  <a:lnTo>
                    <a:pt x="3244" y="2617"/>
                  </a:lnTo>
                  <a:lnTo>
                    <a:pt x="3242" y="2614"/>
                  </a:lnTo>
                  <a:lnTo>
                    <a:pt x="3237" y="2611"/>
                  </a:lnTo>
                  <a:lnTo>
                    <a:pt x="3232" y="2609"/>
                  </a:lnTo>
                  <a:lnTo>
                    <a:pt x="3224" y="2604"/>
                  </a:lnTo>
                  <a:lnTo>
                    <a:pt x="3217" y="2600"/>
                  </a:lnTo>
                  <a:lnTo>
                    <a:pt x="3212" y="2594"/>
                  </a:lnTo>
                  <a:lnTo>
                    <a:pt x="3206" y="2585"/>
                  </a:lnTo>
                  <a:lnTo>
                    <a:pt x="3198" y="2576"/>
                  </a:lnTo>
                  <a:lnTo>
                    <a:pt x="3186" y="2565"/>
                  </a:lnTo>
                  <a:lnTo>
                    <a:pt x="3173" y="2556"/>
                  </a:lnTo>
                  <a:lnTo>
                    <a:pt x="3161" y="2547"/>
                  </a:lnTo>
                  <a:lnTo>
                    <a:pt x="3149" y="2537"/>
                  </a:lnTo>
                  <a:lnTo>
                    <a:pt x="3142" y="2527"/>
                  </a:lnTo>
                  <a:lnTo>
                    <a:pt x="3140" y="2525"/>
                  </a:lnTo>
                  <a:lnTo>
                    <a:pt x="3139" y="2521"/>
                  </a:lnTo>
                  <a:lnTo>
                    <a:pt x="3139" y="2518"/>
                  </a:lnTo>
                  <a:lnTo>
                    <a:pt x="3140" y="2513"/>
                  </a:lnTo>
                  <a:lnTo>
                    <a:pt x="3141" y="2503"/>
                  </a:lnTo>
                  <a:lnTo>
                    <a:pt x="3143" y="2493"/>
                  </a:lnTo>
                  <a:lnTo>
                    <a:pt x="3144" y="2487"/>
                  </a:lnTo>
                  <a:lnTo>
                    <a:pt x="3142" y="2481"/>
                  </a:lnTo>
                  <a:lnTo>
                    <a:pt x="3140" y="2475"/>
                  </a:lnTo>
                  <a:lnTo>
                    <a:pt x="3137" y="2469"/>
                  </a:lnTo>
                  <a:lnTo>
                    <a:pt x="3130" y="2458"/>
                  </a:lnTo>
                  <a:lnTo>
                    <a:pt x="3124" y="2450"/>
                  </a:lnTo>
                  <a:lnTo>
                    <a:pt x="3121" y="2442"/>
                  </a:lnTo>
                  <a:lnTo>
                    <a:pt x="3116" y="2433"/>
                  </a:lnTo>
                  <a:lnTo>
                    <a:pt x="3112" y="2424"/>
                  </a:lnTo>
                  <a:lnTo>
                    <a:pt x="3111" y="2414"/>
                  </a:lnTo>
                  <a:lnTo>
                    <a:pt x="3111" y="2406"/>
                  </a:lnTo>
                  <a:lnTo>
                    <a:pt x="3109" y="2399"/>
                  </a:lnTo>
                  <a:lnTo>
                    <a:pt x="3108" y="2395"/>
                  </a:lnTo>
                  <a:lnTo>
                    <a:pt x="3106" y="2393"/>
                  </a:lnTo>
                  <a:lnTo>
                    <a:pt x="3104" y="2392"/>
                  </a:lnTo>
                  <a:lnTo>
                    <a:pt x="3102" y="2392"/>
                  </a:lnTo>
                  <a:lnTo>
                    <a:pt x="3099" y="2392"/>
                  </a:lnTo>
                  <a:lnTo>
                    <a:pt x="3097" y="2393"/>
                  </a:lnTo>
                  <a:lnTo>
                    <a:pt x="3095" y="2394"/>
                  </a:lnTo>
                  <a:lnTo>
                    <a:pt x="3092" y="2396"/>
                  </a:lnTo>
                  <a:lnTo>
                    <a:pt x="3086" y="2403"/>
                  </a:lnTo>
                  <a:lnTo>
                    <a:pt x="3077" y="2414"/>
                  </a:lnTo>
                  <a:lnTo>
                    <a:pt x="3070" y="2424"/>
                  </a:lnTo>
                  <a:lnTo>
                    <a:pt x="3066" y="2427"/>
                  </a:lnTo>
                  <a:lnTo>
                    <a:pt x="3062" y="2430"/>
                  </a:lnTo>
                  <a:lnTo>
                    <a:pt x="3056" y="2434"/>
                  </a:lnTo>
                  <a:lnTo>
                    <a:pt x="3049" y="2439"/>
                  </a:lnTo>
                  <a:lnTo>
                    <a:pt x="3046" y="2442"/>
                  </a:lnTo>
                  <a:lnTo>
                    <a:pt x="3043" y="2442"/>
                  </a:lnTo>
                  <a:lnTo>
                    <a:pt x="3039" y="2439"/>
                  </a:lnTo>
                  <a:lnTo>
                    <a:pt x="3032" y="2436"/>
                  </a:lnTo>
                  <a:lnTo>
                    <a:pt x="3024" y="2430"/>
                  </a:lnTo>
                  <a:lnTo>
                    <a:pt x="3016" y="2423"/>
                  </a:lnTo>
                  <a:lnTo>
                    <a:pt x="3007" y="2414"/>
                  </a:lnTo>
                  <a:lnTo>
                    <a:pt x="2996" y="2406"/>
                  </a:lnTo>
                  <a:lnTo>
                    <a:pt x="2986" y="2398"/>
                  </a:lnTo>
                  <a:lnTo>
                    <a:pt x="2990" y="2392"/>
                  </a:lnTo>
                  <a:lnTo>
                    <a:pt x="2996" y="2383"/>
                  </a:lnTo>
                  <a:lnTo>
                    <a:pt x="2993" y="2377"/>
                  </a:lnTo>
                  <a:lnTo>
                    <a:pt x="2988" y="2370"/>
                  </a:lnTo>
                  <a:lnTo>
                    <a:pt x="2982" y="2363"/>
                  </a:lnTo>
                  <a:lnTo>
                    <a:pt x="2976" y="2357"/>
                  </a:lnTo>
                  <a:lnTo>
                    <a:pt x="2969" y="2350"/>
                  </a:lnTo>
                  <a:lnTo>
                    <a:pt x="2957" y="2343"/>
                  </a:lnTo>
                  <a:lnTo>
                    <a:pt x="2946" y="2336"/>
                  </a:lnTo>
                  <a:lnTo>
                    <a:pt x="2938" y="2332"/>
                  </a:lnTo>
                  <a:lnTo>
                    <a:pt x="2934" y="2332"/>
                  </a:lnTo>
                  <a:lnTo>
                    <a:pt x="2928" y="2335"/>
                  </a:lnTo>
                  <a:lnTo>
                    <a:pt x="2922" y="2338"/>
                  </a:lnTo>
                  <a:lnTo>
                    <a:pt x="2915" y="2342"/>
                  </a:lnTo>
                  <a:lnTo>
                    <a:pt x="2908" y="2346"/>
                  </a:lnTo>
                  <a:lnTo>
                    <a:pt x="2902" y="2349"/>
                  </a:lnTo>
                  <a:lnTo>
                    <a:pt x="2896" y="2351"/>
                  </a:lnTo>
                  <a:lnTo>
                    <a:pt x="2892" y="2350"/>
                  </a:lnTo>
                  <a:lnTo>
                    <a:pt x="2877" y="2340"/>
                  </a:lnTo>
                  <a:lnTo>
                    <a:pt x="2864" y="2333"/>
                  </a:lnTo>
                  <a:lnTo>
                    <a:pt x="2856" y="2329"/>
                  </a:lnTo>
                  <a:lnTo>
                    <a:pt x="2850" y="2323"/>
                  </a:lnTo>
                  <a:lnTo>
                    <a:pt x="2844" y="2316"/>
                  </a:lnTo>
                  <a:lnTo>
                    <a:pt x="2837" y="2304"/>
                  </a:lnTo>
                  <a:lnTo>
                    <a:pt x="2828" y="2292"/>
                  </a:lnTo>
                  <a:lnTo>
                    <a:pt x="2820" y="2283"/>
                  </a:lnTo>
                  <a:lnTo>
                    <a:pt x="2812" y="2276"/>
                  </a:lnTo>
                  <a:lnTo>
                    <a:pt x="2800" y="2268"/>
                  </a:lnTo>
                  <a:lnTo>
                    <a:pt x="2789" y="2261"/>
                  </a:lnTo>
                  <a:lnTo>
                    <a:pt x="2778" y="2256"/>
                  </a:lnTo>
                  <a:lnTo>
                    <a:pt x="2770" y="2254"/>
                  </a:lnTo>
                  <a:lnTo>
                    <a:pt x="2764" y="2253"/>
                  </a:lnTo>
                  <a:lnTo>
                    <a:pt x="2757" y="2251"/>
                  </a:lnTo>
                  <a:lnTo>
                    <a:pt x="2749" y="2247"/>
                  </a:lnTo>
                  <a:lnTo>
                    <a:pt x="2738" y="2241"/>
                  </a:lnTo>
                  <a:lnTo>
                    <a:pt x="2727" y="2230"/>
                  </a:lnTo>
                  <a:lnTo>
                    <a:pt x="2721" y="2225"/>
                  </a:lnTo>
                  <a:lnTo>
                    <a:pt x="2715" y="2220"/>
                  </a:lnTo>
                  <a:lnTo>
                    <a:pt x="2708" y="2216"/>
                  </a:lnTo>
                  <a:lnTo>
                    <a:pt x="2702" y="2212"/>
                  </a:lnTo>
                  <a:lnTo>
                    <a:pt x="2689" y="2206"/>
                  </a:lnTo>
                  <a:lnTo>
                    <a:pt x="2680" y="2203"/>
                  </a:lnTo>
                  <a:lnTo>
                    <a:pt x="2676" y="2200"/>
                  </a:lnTo>
                  <a:lnTo>
                    <a:pt x="2673" y="2197"/>
                  </a:lnTo>
                  <a:lnTo>
                    <a:pt x="2671" y="2193"/>
                  </a:lnTo>
                  <a:lnTo>
                    <a:pt x="2670" y="2190"/>
                  </a:lnTo>
                  <a:lnTo>
                    <a:pt x="2669" y="2181"/>
                  </a:lnTo>
                  <a:lnTo>
                    <a:pt x="2669" y="2172"/>
                  </a:lnTo>
                  <a:lnTo>
                    <a:pt x="2669" y="2161"/>
                  </a:lnTo>
                  <a:lnTo>
                    <a:pt x="2667" y="2150"/>
                  </a:lnTo>
                  <a:lnTo>
                    <a:pt x="2664" y="2144"/>
                  </a:lnTo>
                  <a:lnTo>
                    <a:pt x="2662" y="2140"/>
                  </a:lnTo>
                  <a:lnTo>
                    <a:pt x="2657" y="2134"/>
                  </a:lnTo>
                  <a:lnTo>
                    <a:pt x="2652" y="2129"/>
                  </a:lnTo>
                  <a:lnTo>
                    <a:pt x="2645" y="2125"/>
                  </a:lnTo>
                  <a:lnTo>
                    <a:pt x="2639" y="2123"/>
                  </a:lnTo>
                  <a:lnTo>
                    <a:pt x="2632" y="2122"/>
                  </a:lnTo>
                  <a:lnTo>
                    <a:pt x="2626" y="2121"/>
                  </a:lnTo>
                  <a:lnTo>
                    <a:pt x="2613" y="2121"/>
                  </a:lnTo>
                  <a:lnTo>
                    <a:pt x="2602" y="2119"/>
                  </a:lnTo>
                  <a:lnTo>
                    <a:pt x="2598" y="2117"/>
                  </a:lnTo>
                  <a:lnTo>
                    <a:pt x="2593" y="2113"/>
                  </a:lnTo>
                  <a:lnTo>
                    <a:pt x="2588" y="2109"/>
                  </a:lnTo>
                  <a:lnTo>
                    <a:pt x="2583" y="2104"/>
                  </a:lnTo>
                  <a:lnTo>
                    <a:pt x="2580" y="2099"/>
                  </a:lnTo>
                  <a:lnTo>
                    <a:pt x="2577" y="2094"/>
                  </a:lnTo>
                  <a:lnTo>
                    <a:pt x="2575" y="2090"/>
                  </a:lnTo>
                  <a:lnTo>
                    <a:pt x="2574" y="2085"/>
                  </a:lnTo>
                  <a:lnTo>
                    <a:pt x="2573" y="2078"/>
                  </a:lnTo>
                  <a:lnTo>
                    <a:pt x="2570" y="2072"/>
                  </a:lnTo>
                  <a:lnTo>
                    <a:pt x="2569" y="2071"/>
                  </a:lnTo>
                  <a:lnTo>
                    <a:pt x="2567" y="2068"/>
                  </a:lnTo>
                  <a:lnTo>
                    <a:pt x="2564" y="2068"/>
                  </a:lnTo>
                  <a:lnTo>
                    <a:pt x="2561" y="2068"/>
                  </a:lnTo>
                  <a:lnTo>
                    <a:pt x="2557" y="2068"/>
                  </a:lnTo>
                  <a:lnTo>
                    <a:pt x="2554" y="2067"/>
                  </a:lnTo>
                  <a:lnTo>
                    <a:pt x="2552" y="2066"/>
                  </a:lnTo>
                  <a:lnTo>
                    <a:pt x="2551" y="2064"/>
                  </a:lnTo>
                  <a:lnTo>
                    <a:pt x="2550" y="2058"/>
                  </a:lnTo>
                  <a:lnTo>
                    <a:pt x="2550" y="2048"/>
                  </a:lnTo>
                  <a:lnTo>
                    <a:pt x="2549" y="2043"/>
                  </a:lnTo>
                  <a:lnTo>
                    <a:pt x="2548" y="2039"/>
                  </a:lnTo>
                  <a:lnTo>
                    <a:pt x="2547" y="2034"/>
                  </a:lnTo>
                  <a:lnTo>
                    <a:pt x="2544" y="2030"/>
                  </a:lnTo>
                  <a:lnTo>
                    <a:pt x="2538" y="2023"/>
                  </a:lnTo>
                  <a:lnTo>
                    <a:pt x="2530" y="2016"/>
                  </a:lnTo>
                  <a:lnTo>
                    <a:pt x="2522" y="2009"/>
                  </a:lnTo>
                  <a:lnTo>
                    <a:pt x="2512" y="2004"/>
                  </a:lnTo>
                  <a:lnTo>
                    <a:pt x="2506" y="2003"/>
                  </a:lnTo>
                  <a:lnTo>
                    <a:pt x="2501" y="2002"/>
                  </a:lnTo>
                  <a:lnTo>
                    <a:pt x="2497" y="2003"/>
                  </a:lnTo>
                  <a:lnTo>
                    <a:pt x="2493" y="2005"/>
                  </a:lnTo>
                  <a:lnTo>
                    <a:pt x="2489" y="2008"/>
                  </a:lnTo>
                  <a:lnTo>
                    <a:pt x="2488" y="2011"/>
                  </a:lnTo>
                  <a:lnTo>
                    <a:pt x="2488" y="2015"/>
                  </a:lnTo>
                  <a:lnTo>
                    <a:pt x="2487" y="2020"/>
                  </a:lnTo>
                  <a:lnTo>
                    <a:pt x="2487" y="2028"/>
                  </a:lnTo>
                  <a:lnTo>
                    <a:pt x="2492" y="2042"/>
                  </a:lnTo>
                  <a:lnTo>
                    <a:pt x="2498" y="2058"/>
                  </a:lnTo>
                  <a:lnTo>
                    <a:pt x="2503" y="2068"/>
                  </a:lnTo>
                  <a:lnTo>
                    <a:pt x="2511" y="2083"/>
                  </a:lnTo>
                  <a:lnTo>
                    <a:pt x="2518" y="2098"/>
                  </a:lnTo>
                  <a:lnTo>
                    <a:pt x="2520" y="2105"/>
                  </a:lnTo>
                  <a:lnTo>
                    <a:pt x="2522" y="2110"/>
                  </a:lnTo>
                  <a:lnTo>
                    <a:pt x="2522" y="2115"/>
                  </a:lnTo>
                  <a:lnTo>
                    <a:pt x="2520" y="2117"/>
                  </a:lnTo>
                  <a:lnTo>
                    <a:pt x="2519" y="2118"/>
                  </a:lnTo>
                  <a:lnTo>
                    <a:pt x="2516" y="2118"/>
                  </a:lnTo>
                  <a:lnTo>
                    <a:pt x="2512" y="2117"/>
                  </a:lnTo>
                  <a:lnTo>
                    <a:pt x="2506" y="2115"/>
                  </a:lnTo>
                  <a:lnTo>
                    <a:pt x="2494" y="2108"/>
                  </a:lnTo>
                  <a:lnTo>
                    <a:pt x="2482" y="2102"/>
                  </a:lnTo>
                  <a:lnTo>
                    <a:pt x="2470" y="2094"/>
                  </a:lnTo>
                  <a:lnTo>
                    <a:pt x="2460" y="2087"/>
                  </a:lnTo>
                  <a:lnTo>
                    <a:pt x="2445" y="2079"/>
                  </a:lnTo>
                  <a:lnTo>
                    <a:pt x="2429" y="2069"/>
                  </a:lnTo>
                  <a:lnTo>
                    <a:pt x="2413" y="2060"/>
                  </a:lnTo>
                  <a:lnTo>
                    <a:pt x="2400" y="2052"/>
                  </a:lnTo>
                  <a:lnTo>
                    <a:pt x="2387" y="2042"/>
                  </a:lnTo>
                  <a:lnTo>
                    <a:pt x="2372" y="2030"/>
                  </a:lnTo>
                  <a:lnTo>
                    <a:pt x="2356" y="2018"/>
                  </a:lnTo>
                  <a:lnTo>
                    <a:pt x="2346" y="2009"/>
                  </a:lnTo>
                  <a:lnTo>
                    <a:pt x="2338" y="1999"/>
                  </a:lnTo>
                  <a:lnTo>
                    <a:pt x="2331" y="1987"/>
                  </a:lnTo>
                  <a:lnTo>
                    <a:pt x="2325" y="1976"/>
                  </a:lnTo>
                  <a:lnTo>
                    <a:pt x="2322" y="1966"/>
                  </a:lnTo>
                  <a:lnTo>
                    <a:pt x="2321" y="1960"/>
                  </a:lnTo>
                  <a:lnTo>
                    <a:pt x="2319" y="1955"/>
                  </a:lnTo>
                  <a:lnTo>
                    <a:pt x="2316" y="1951"/>
                  </a:lnTo>
                  <a:lnTo>
                    <a:pt x="2309" y="1944"/>
                  </a:lnTo>
                  <a:lnTo>
                    <a:pt x="2300" y="1935"/>
                  </a:lnTo>
                  <a:lnTo>
                    <a:pt x="2293" y="1926"/>
                  </a:lnTo>
                  <a:lnTo>
                    <a:pt x="2287" y="1915"/>
                  </a:lnTo>
                  <a:lnTo>
                    <a:pt x="2280" y="1902"/>
                  </a:lnTo>
                  <a:lnTo>
                    <a:pt x="2277" y="1896"/>
                  </a:lnTo>
                  <a:lnTo>
                    <a:pt x="2272" y="1889"/>
                  </a:lnTo>
                  <a:lnTo>
                    <a:pt x="2266" y="1883"/>
                  </a:lnTo>
                  <a:lnTo>
                    <a:pt x="2259" y="1876"/>
                  </a:lnTo>
                  <a:lnTo>
                    <a:pt x="2245" y="1864"/>
                  </a:lnTo>
                  <a:lnTo>
                    <a:pt x="2231" y="1853"/>
                  </a:lnTo>
                  <a:lnTo>
                    <a:pt x="2218" y="1842"/>
                  </a:lnTo>
                  <a:lnTo>
                    <a:pt x="2203" y="1831"/>
                  </a:lnTo>
                  <a:lnTo>
                    <a:pt x="2190" y="1820"/>
                  </a:lnTo>
                  <a:lnTo>
                    <a:pt x="2180" y="1812"/>
                  </a:lnTo>
                  <a:lnTo>
                    <a:pt x="2177" y="1808"/>
                  </a:lnTo>
                  <a:lnTo>
                    <a:pt x="2176" y="1804"/>
                  </a:lnTo>
                  <a:lnTo>
                    <a:pt x="2176" y="1802"/>
                  </a:lnTo>
                  <a:lnTo>
                    <a:pt x="2176" y="1800"/>
                  </a:lnTo>
                  <a:lnTo>
                    <a:pt x="2177" y="1795"/>
                  </a:lnTo>
                  <a:lnTo>
                    <a:pt x="2180" y="1789"/>
                  </a:lnTo>
                  <a:lnTo>
                    <a:pt x="2182" y="1787"/>
                  </a:lnTo>
                  <a:lnTo>
                    <a:pt x="2180" y="1783"/>
                  </a:lnTo>
                  <a:lnTo>
                    <a:pt x="2179" y="1781"/>
                  </a:lnTo>
                  <a:lnTo>
                    <a:pt x="2178" y="1778"/>
                  </a:lnTo>
                  <a:lnTo>
                    <a:pt x="2172" y="1775"/>
                  </a:lnTo>
                  <a:lnTo>
                    <a:pt x="2164" y="1772"/>
                  </a:lnTo>
                  <a:lnTo>
                    <a:pt x="2153" y="1770"/>
                  </a:lnTo>
                  <a:lnTo>
                    <a:pt x="2142" y="1766"/>
                  </a:lnTo>
                  <a:lnTo>
                    <a:pt x="2136" y="1763"/>
                  </a:lnTo>
                  <a:lnTo>
                    <a:pt x="2132" y="1760"/>
                  </a:lnTo>
                  <a:lnTo>
                    <a:pt x="2126" y="1757"/>
                  </a:lnTo>
                  <a:lnTo>
                    <a:pt x="2121" y="1752"/>
                  </a:lnTo>
                  <a:lnTo>
                    <a:pt x="2117" y="1747"/>
                  </a:lnTo>
                  <a:lnTo>
                    <a:pt x="2115" y="1743"/>
                  </a:lnTo>
                  <a:lnTo>
                    <a:pt x="2113" y="1738"/>
                  </a:lnTo>
                  <a:lnTo>
                    <a:pt x="2111" y="1732"/>
                  </a:lnTo>
                  <a:lnTo>
                    <a:pt x="2108" y="1722"/>
                  </a:lnTo>
                  <a:lnTo>
                    <a:pt x="2103" y="1713"/>
                  </a:lnTo>
                  <a:lnTo>
                    <a:pt x="2100" y="1709"/>
                  </a:lnTo>
                  <a:lnTo>
                    <a:pt x="2096" y="1707"/>
                  </a:lnTo>
                  <a:lnTo>
                    <a:pt x="2091" y="1706"/>
                  </a:lnTo>
                  <a:lnTo>
                    <a:pt x="2088" y="1705"/>
                  </a:lnTo>
                  <a:lnTo>
                    <a:pt x="2083" y="1706"/>
                  </a:lnTo>
                  <a:lnTo>
                    <a:pt x="2078" y="1708"/>
                  </a:lnTo>
                  <a:lnTo>
                    <a:pt x="2073" y="1711"/>
                  </a:lnTo>
                  <a:lnTo>
                    <a:pt x="2069" y="1715"/>
                  </a:lnTo>
                  <a:lnTo>
                    <a:pt x="2059" y="1727"/>
                  </a:lnTo>
                  <a:lnTo>
                    <a:pt x="2048" y="1741"/>
                  </a:lnTo>
                  <a:lnTo>
                    <a:pt x="2038" y="1753"/>
                  </a:lnTo>
                  <a:lnTo>
                    <a:pt x="2028" y="1763"/>
                  </a:lnTo>
                  <a:lnTo>
                    <a:pt x="2023" y="1765"/>
                  </a:lnTo>
                  <a:lnTo>
                    <a:pt x="2019" y="1765"/>
                  </a:lnTo>
                  <a:lnTo>
                    <a:pt x="2013" y="1765"/>
                  </a:lnTo>
                  <a:lnTo>
                    <a:pt x="2006" y="1764"/>
                  </a:lnTo>
                  <a:lnTo>
                    <a:pt x="1994" y="1760"/>
                  </a:lnTo>
                  <a:lnTo>
                    <a:pt x="1983" y="1756"/>
                  </a:lnTo>
                  <a:lnTo>
                    <a:pt x="1979" y="1755"/>
                  </a:lnTo>
                  <a:lnTo>
                    <a:pt x="1977" y="1752"/>
                  </a:lnTo>
                  <a:lnTo>
                    <a:pt x="1975" y="1749"/>
                  </a:lnTo>
                  <a:lnTo>
                    <a:pt x="1974" y="1746"/>
                  </a:lnTo>
                  <a:lnTo>
                    <a:pt x="1972" y="1738"/>
                  </a:lnTo>
                  <a:lnTo>
                    <a:pt x="1972" y="1727"/>
                  </a:lnTo>
                  <a:lnTo>
                    <a:pt x="1971" y="1721"/>
                  </a:lnTo>
                  <a:lnTo>
                    <a:pt x="1968" y="1718"/>
                  </a:lnTo>
                  <a:lnTo>
                    <a:pt x="1963" y="1714"/>
                  </a:lnTo>
                  <a:lnTo>
                    <a:pt x="1957" y="1712"/>
                  </a:lnTo>
                  <a:lnTo>
                    <a:pt x="1950" y="1711"/>
                  </a:lnTo>
                  <a:lnTo>
                    <a:pt x="1944" y="1711"/>
                  </a:lnTo>
                  <a:lnTo>
                    <a:pt x="1937" y="1711"/>
                  </a:lnTo>
                  <a:lnTo>
                    <a:pt x="1932" y="1712"/>
                  </a:lnTo>
                  <a:lnTo>
                    <a:pt x="1927" y="1714"/>
                  </a:lnTo>
                  <a:lnTo>
                    <a:pt x="1925" y="1716"/>
                  </a:lnTo>
                  <a:lnTo>
                    <a:pt x="1922" y="1720"/>
                  </a:lnTo>
                  <a:lnTo>
                    <a:pt x="1922" y="1724"/>
                  </a:lnTo>
                  <a:lnTo>
                    <a:pt x="1922" y="1733"/>
                  </a:lnTo>
                  <a:lnTo>
                    <a:pt x="1922" y="1743"/>
                  </a:lnTo>
                  <a:lnTo>
                    <a:pt x="1921" y="1747"/>
                  </a:lnTo>
                  <a:lnTo>
                    <a:pt x="1920" y="1751"/>
                  </a:lnTo>
                  <a:lnTo>
                    <a:pt x="1916" y="1755"/>
                  </a:lnTo>
                  <a:lnTo>
                    <a:pt x="1912" y="1759"/>
                  </a:lnTo>
                  <a:lnTo>
                    <a:pt x="1899" y="1768"/>
                  </a:lnTo>
                  <a:lnTo>
                    <a:pt x="1883" y="1778"/>
                  </a:lnTo>
                  <a:lnTo>
                    <a:pt x="1876" y="1783"/>
                  </a:lnTo>
                  <a:lnTo>
                    <a:pt x="1870" y="1788"/>
                  </a:lnTo>
                  <a:lnTo>
                    <a:pt x="1867" y="1791"/>
                  </a:lnTo>
                  <a:lnTo>
                    <a:pt x="1864" y="1795"/>
                  </a:lnTo>
                  <a:lnTo>
                    <a:pt x="1863" y="1801"/>
                  </a:lnTo>
                  <a:lnTo>
                    <a:pt x="1861" y="1807"/>
                  </a:lnTo>
                  <a:lnTo>
                    <a:pt x="1858" y="1810"/>
                  </a:lnTo>
                  <a:lnTo>
                    <a:pt x="1856" y="1813"/>
                  </a:lnTo>
                  <a:lnTo>
                    <a:pt x="1853" y="1814"/>
                  </a:lnTo>
                  <a:lnTo>
                    <a:pt x="1852" y="1814"/>
                  </a:lnTo>
                  <a:lnTo>
                    <a:pt x="1850" y="1814"/>
                  </a:lnTo>
                  <a:lnTo>
                    <a:pt x="1848" y="1812"/>
                  </a:lnTo>
                  <a:lnTo>
                    <a:pt x="1845" y="1809"/>
                  </a:lnTo>
                  <a:lnTo>
                    <a:pt x="1843" y="1806"/>
                  </a:lnTo>
                  <a:lnTo>
                    <a:pt x="1839" y="1798"/>
                  </a:lnTo>
                  <a:lnTo>
                    <a:pt x="1834" y="1790"/>
                  </a:lnTo>
                  <a:lnTo>
                    <a:pt x="1830" y="1783"/>
                  </a:lnTo>
                  <a:lnTo>
                    <a:pt x="1821" y="1777"/>
                  </a:lnTo>
                  <a:lnTo>
                    <a:pt x="1812" y="1771"/>
                  </a:lnTo>
                  <a:lnTo>
                    <a:pt x="1802" y="1765"/>
                  </a:lnTo>
                  <a:lnTo>
                    <a:pt x="1793" y="1758"/>
                  </a:lnTo>
                  <a:lnTo>
                    <a:pt x="1783" y="1751"/>
                  </a:lnTo>
                  <a:lnTo>
                    <a:pt x="1774" y="1743"/>
                  </a:lnTo>
                  <a:lnTo>
                    <a:pt x="1763" y="1735"/>
                  </a:lnTo>
                  <a:lnTo>
                    <a:pt x="1757" y="1733"/>
                  </a:lnTo>
                  <a:lnTo>
                    <a:pt x="1751" y="1731"/>
                  </a:lnTo>
                  <a:lnTo>
                    <a:pt x="1746" y="1728"/>
                  </a:lnTo>
                  <a:lnTo>
                    <a:pt x="1742" y="1728"/>
                  </a:lnTo>
                  <a:lnTo>
                    <a:pt x="1737" y="1727"/>
                  </a:lnTo>
                  <a:lnTo>
                    <a:pt x="1735" y="1727"/>
                  </a:lnTo>
                  <a:lnTo>
                    <a:pt x="1732" y="1726"/>
                  </a:lnTo>
                  <a:lnTo>
                    <a:pt x="1730" y="1725"/>
                  </a:lnTo>
                  <a:lnTo>
                    <a:pt x="1729" y="1720"/>
                  </a:lnTo>
                  <a:lnTo>
                    <a:pt x="1729" y="1713"/>
                  </a:lnTo>
                  <a:lnTo>
                    <a:pt x="1727" y="1708"/>
                  </a:lnTo>
                  <a:lnTo>
                    <a:pt x="1725" y="1705"/>
                  </a:lnTo>
                  <a:lnTo>
                    <a:pt x="1723" y="1701"/>
                  </a:lnTo>
                  <a:lnTo>
                    <a:pt x="1719" y="1697"/>
                  </a:lnTo>
                  <a:lnTo>
                    <a:pt x="1710" y="1689"/>
                  </a:lnTo>
                  <a:lnTo>
                    <a:pt x="1700" y="1681"/>
                  </a:lnTo>
                  <a:lnTo>
                    <a:pt x="1692" y="1671"/>
                  </a:lnTo>
                  <a:lnTo>
                    <a:pt x="1681" y="1661"/>
                  </a:lnTo>
                  <a:lnTo>
                    <a:pt x="1672" y="1651"/>
                  </a:lnTo>
                  <a:lnTo>
                    <a:pt x="1663" y="1643"/>
                  </a:lnTo>
                  <a:lnTo>
                    <a:pt x="1657" y="1636"/>
                  </a:lnTo>
                  <a:lnTo>
                    <a:pt x="1651" y="1629"/>
                  </a:lnTo>
                  <a:lnTo>
                    <a:pt x="1647" y="1624"/>
                  </a:lnTo>
                  <a:lnTo>
                    <a:pt x="1641" y="1621"/>
                  </a:lnTo>
                  <a:lnTo>
                    <a:pt x="1636" y="1621"/>
                  </a:lnTo>
                  <a:lnTo>
                    <a:pt x="1632" y="1620"/>
                  </a:lnTo>
                  <a:lnTo>
                    <a:pt x="1628" y="1618"/>
                  </a:lnTo>
                  <a:lnTo>
                    <a:pt x="1623" y="1611"/>
                  </a:lnTo>
                  <a:lnTo>
                    <a:pt x="1619" y="1607"/>
                  </a:lnTo>
                  <a:lnTo>
                    <a:pt x="1613" y="1604"/>
                  </a:lnTo>
                  <a:lnTo>
                    <a:pt x="1606" y="1600"/>
                  </a:lnTo>
                  <a:lnTo>
                    <a:pt x="1599" y="1596"/>
                  </a:lnTo>
                  <a:lnTo>
                    <a:pt x="1582" y="1592"/>
                  </a:lnTo>
                  <a:lnTo>
                    <a:pt x="1568" y="1586"/>
                  </a:lnTo>
                  <a:lnTo>
                    <a:pt x="1561" y="1583"/>
                  </a:lnTo>
                  <a:lnTo>
                    <a:pt x="1554" y="1582"/>
                  </a:lnTo>
                  <a:lnTo>
                    <a:pt x="1547" y="1582"/>
                  </a:lnTo>
                  <a:lnTo>
                    <a:pt x="1538" y="1582"/>
                  </a:lnTo>
                  <a:lnTo>
                    <a:pt x="1530" y="1583"/>
                  </a:lnTo>
                  <a:lnTo>
                    <a:pt x="1523" y="1586"/>
                  </a:lnTo>
                  <a:lnTo>
                    <a:pt x="1516" y="1589"/>
                  </a:lnTo>
                  <a:lnTo>
                    <a:pt x="1510" y="1594"/>
                  </a:lnTo>
                  <a:lnTo>
                    <a:pt x="1505" y="1600"/>
                  </a:lnTo>
                  <a:lnTo>
                    <a:pt x="1500" y="1606"/>
                  </a:lnTo>
                  <a:lnTo>
                    <a:pt x="1497" y="1611"/>
                  </a:lnTo>
                  <a:lnTo>
                    <a:pt x="1494" y="1617"/>
                  </a:lnTo>
                  <a:lnTo>
                    <a:pt x="1493" y="1623"/>
                  </a:lnTo>
                  <a:lnTo>
                    <a:pt x="1493" y="1629"/>
                  </a:lnTo>
                  <a:lnTo>
                    <a:pt x="1494" y="1633"/>
                  </a:lnTo>
                  <a:lnTo>
                    <a:pt x="1496" y="1639"/>
                  </a:lnTo>
                  <a:lnTo>
                    <a:pt x="1498" y="1645"/>
                  </a:lnTo>
                  <a:lnTo>
                    <a:pt x="1500" y="1652"/>
                  </a:lnTo>
                  <a:lnTo>
                    <a:pt x="1502" y="1661"/>
                  </a:lnTo>
                  <a:lnTo>
                    <a:pt x="1502" y="1669"/>
                  </a:lnTo>
                  <a:lnTo>
                    <a:pt x="1502" y="1677"/>
                  </a:lnTo>
                  <a:lnTo>
                    <a:pt x="1500" y="1684"/>
                  </a:lnTo>
                  <a:lnTo>
                    <a:pt x="1499" y="1692"/>
                  </a:lnTo>
                  <a:lnTo>
                    <a:pt x="1497" y="1699"/>
                  </a:lnTo>
                  <a:lnTo>
                    <a:pt x="1494" y="1705"/>
                  </a:lnTo>
                  <a:lnTo>
                    <a:pt x="1492" y="1713"/>
                  </a:lnTo>
                  <a:lnTo>
                    <a:pt x="1491" y="1721"/>
                  </a:lnTo>
                  <a:lnTo>
                    <a:pt x="1491" y="1732"/>
                  </a:lnTo>
                  <a:lnTo>
                    <a:pt x="1491" y="1752"/>
                  </a:lnTo>
                  <a:lnTo>
                    <a:pt x="1492" y="1772"/>
                  </a:lnTo>
                  <a:lnTo>
                    <a:pt x="1492" y="1788"/>
                  </a:lnTo>
                  <a:lnTo>
                    <a:pt x="1494" y="1800"/>
                  </a:lnTo>
                  <a:lnTo>
                    <a:pt x="1498" y="1812"/>
                  </a:lnTo>
                  <a:lnTo>
                    <a:pt x="1502" y="1825"/>
                  </a:lnTo>
                  <a:lnTo>
                    <a:pt x="1503" y="1833"/>
                  </a:lnTo>
                  <a:lnTo>
                    <a:pt x="1503" y="1842"/>
                  </a:lnTo>
                  <a:lnTo>
                    <a:pt x="1500" y="1851"/>
                  </a:lnTo>
                  <a:lnTo>
                    <a:pt x="1497" y="1858"/>
                  </a:lnTo>
                  <a:lnTo>
                    <a:pt x="1493" y="1860"/>
                  </a:lnTo>
                  <a:lnTo>
                    <a:pt x="1491" y="1864"/>
                  </a:lnTo>
                  <a:lnTo>
                    <a:pt x="1487" y="1866"/>
                  </a:lnTo>
                  <a:lnTo>
                    <a:pt x="1484" y="1867"/>
                  </a:lnTo>
                  <a:lnTo>
                    <a:pt x="1480" y="1869"/>
                  </a:lnTo>
                  <a:lnTo>
                    <a:pt x="1475" y="1870"/>
                  </a:lnTo>
                  <a:lnTo>
                    <a:pt x="1471" y="1870"/>
                  </a:lnTo>
                  <a:lnTo>
                    <a:pt x="1466" y="1869"/>
                  </a:lnTo>
                  <a:lnTo>
                    <a:pt x="1450" y="1861"/>
                  </a:lnTo>
                  <a:lnTo>
                    <a:pt x="1434" y="1851"/>
                  </a:lnTo>
                  <a:lnTo>
                    <a:pt x="1426" y="1845"/>
                  </a:lnTo>
                  <a:lnTo>
                    <a:pt x="1417" y="1841"/>
                  </a:lnTo>
                  <a:lnTo>
                    <a:pt x="1414" y="1840"/>
                  </a:lnTo>
                  <a:lnTo>
                    <a:pt x="1410" y="1840"/>
                  </a:lnTo>
                  <a:lnTo>
                    <a:pt x="1408" y="1840"/>
                  </a:lnTo>
                  <a:lnTo>
                    <a:pt x="1405" y="1841"/>
                  </a:lnTo>
                  <a:lnTo>
                    <a:pt x="1401" y="1845"/>
                  </a:lnTo>
                  <a:lnTo>
                    <a:pt x="1398" y="1851"/>
                  </a:lnTo>
                  <a:lnTo>
                    <a:pt x="1397" y="1858"/>
                  </a:lnTo>
                  <a:lnTo>
                    <a:pt x="1395" y="1865"/>
                  </a:lnTo>
                  <a:lnTo>
                    <a:pt x="1393" y="1872"/>
                  </a:lnTo>
                  <a:lnTo>
                    <a:pt x="1392" y="1878"/>
                  </a:lnTo>
                  <a:lnTo>
                    <a:pt x="1391" y="1881"/>
                  </a:lnTo>
                  <a:lnTo>
                    <a:pt x="1389" y="1883"/>
                  </a:lnTo>
                  <a:lnTo>
                    <a:pt x="1387" y="1884"/>
                  </a:lnTo>
                  <a:lnTo>
                    <a:pt x="1385" y="1885"/>
                  </a:lnTo>
                  <a:lnTo>
                    <a:pt x="1377" y="1886"/>
                  </a:lnTo>
                  <a:lnTo>
                    <a:pt x="1371" y="1888"/>
                  </a:lnTo>
                  <a:lnTo>
                    <a:pt x="1368" y="1888"/>
                  </a:lnTo>
                  <a:lnTo>
                    <a:pt x="1367" y="1889"/>
                  </a:lnTo>
                  <a:lnTo>
                    <a:pt x="1366" y="1891"/>
                  </a:lnTo>
                  <a:lnTo>
                    <a:pt x="1365" y="1895"/>
                  </a:lnTo>
                  <a:lnTo>
                    <a:pt x="1366" y="1903"/>
                  </a:lnTo>
                  <a:lnTo>
                    <a:pt x="1367" y="1911"/>
                  </a:lnTo>
                  <a:lnTo>
                    <a:pt x="1368" y="1915"/>
                  </a:lnTo>
                  <a:lnTo>
                    <a:pt x="1367" y="1920"/>
                  </a:lnTo>
                  <a:lnTo>
                    <a:pt x="1366" y="1926"/>
                  </a:lnTo>
                  <a:lnTo>
                    <a:pt x="1363" y="1932"/>
                  </a:lnTo>
                  <a:lnTo>
                    <a:pt x="1358" y="1938"/>
                  </a:lnTo>
                  <a:lnTo>
                    <a:pt x="1355" y="1944"/>
                  </a:lnTo>
                  <a:lnTo>
                    <a:pt x="1353" y="1948"/>
                  </a:lnTo>
                  <a:lnTo>
                    <a:pt x="1353" y="1952"/>
                  </a:lnTo>
                  <a:lnTo>
                    <a:pt x="1352" y="1960"/>
                  </a:lnTo>
                  <a:lnTo>
                    <a:pt x="1353" y="1967"/>
                  </a:lnTo>
                  <a:lnTo>
                    <a:pt x="1353" y="1978"/>
                  </a:lnTo>
                  <a:lnTo>
                    <a:pt x="1352" y="1991"/>
                  </a:lnTo>
                  <a:lnTo>
                    <a:pt x="1349" y="1998"/>
                  </a:lnTo>
                  <a:lnTo>
                    <a:pt x="1347" y="2004"/>
                  </a:lnTo>
                  <a:lnTo>
                    <a:pt x="1346" y="2006"/>
                  </a:lnTo>
                  <a:lnTo>
                    <a:pt x="1343" y="2008"/>
                  </a:lnTo>
                  <a:lnTo>
                    <a:pt x="1342" y="2009"/>
                  </a:lnTo>
                  <a:lnTo>
                    <a:pt x="1340" y="2009"/>
                  </a:lnTo>
                  <a:lnTo>
                    <a:pt x="1330" y="2009"/>
                  </a:lnTo>
                  <a:lnTo>
                    <a:pt x="1324" y="2009"/>
                  </a:lnTo>
                  <a:lnTo>
                    <a:pt x="1320" y="2006"/>
                  </a:lnTo>
                  <a:lnTo>
                    <a:pt x="1313" y="2001"/>
                  </a:lnTo>
                  <a:lnTo>
                    <a:pt x="1303" y="1991"/>
                  </a:lnTo>
                  <a:lnTo>
                    <a:pt x="1290" y="1983"/>
                  </a:lnTo>
                  <a:lnTo>
                    <a:pt x="1283" y="1979"/>
                  </a:lnTo>
                  <a:lnTo>
                    <a:pt x="1277" y="1976"/>
                  </a:lnTo>
                  <a:lnTo>
                    <a:pt x="1271" y="1974"/>
                  </a:lnTo>
                  <a:lnTo>
                    <a:pt x="1265" y="1973"/>
                  </a:lnTo>
                  <a:lnTo>
                    <a:pt x="1260" y="1974"/>
                  </a:lnTo>
                  <a:lnTo>
                    <a:pt x="1258" y="1976"/>
                  </a:lnTo>
                  <a:lnTo>
                    <a:pt x="1254" y="1978"/>
                  </a:lnTo>
                  <a:lnTo>
                    <a:pt x="1252" y="1982"/>
                  </a:lnTo>
                  <a:lnTo>
                    <a:pt x="1247" y="1991"/>
                  </a:lnTo>
                  <a:lnTo>
                    <a:pt x="1238" y="2005"/>
                  </a:lnTo>
                  <a:lnTo>
                    <a:pt x="1232" y="2011"/>
                  </a:lnTo>
                  <a:lnTo>
                    <a:pt x="1226" y="2015"/>
                  </a:lnTo>
                  <a:lnTo>
                    <a:pt x="1221" y="2017"/>
                  </a:lnTo>
                  <a:lnTo>
                    <a:pt x="1216" y="2017"/>
                  </a:lnTo>
                  <a:lnTo>
                    <a:pt x="1207" y="2012"/>
                  </a:lnTo>
                  <a:lnTo>
                    <a:pt x="1198" y="2008"/>
                  </a:lnTo>
                  <a:lnTo>
                    <a:pt x="1189" y="2003"/>
                  </a:lnTo>
                  <a:lnTo>
                    <a:pt x="1179" y="1997"/>
                  </a:lnTo>
                  <a:lnTo>
                    <a:pt x="1170" y="1992"/>
                  </a:lnTo>
                  <a:lnTo>
                    <a:pt x="1162" y="1989"/>
                  </a:lnTo>
                  <a:lnTo>
                    <a:pt x="1153" y="1985"/>
                  </a:lnTo>
                  <a:lnTo>
                    <a:pt x="1144" y="1980"/>
                  </a:lnTo>
                  <a:lnTo>
                    <a:pt x="1133" y="1973"/>
                  </a:lnTo>
                  <a:lnTo>
                    <a:pt x="1122" y="1965"/>
                  </a:lnTo>
                  <a:lnTo>
                    <a:pt x="1116" y="1960"/>
                  </a:lnTo>
                  <a:lnTo>
                    <a:pt x="1114" y="1955"/>
                  </a:lnTo>
                  <a:lnTo>
                    <a:pt x="1112" y="1949"/>
                  </a:lnTo>
                  <a:lnTo>
                    <a:pt x="1111" y="1945"/>
                  </a:lnTo>
                  <a:lnTo>
                    <a:pt x="1109" y="1940"/>
                  </a:lnTo>
                  <a:lnTo>
                    <a:pt x="1108" y="1935"/>
                  </a:lnTo>
                  <a:lnTo>
                    <a:pt x="1106" y="1929"/>
                  </a:lnTo>
                  <a:lnTo>
                    <a:pt x="1102" y="1923"/>
                  </a:lnTo>
                  <a:lnTo>
                    <a:pt x="1094" y="1913"/>
                  </a:lnTo>
                  <a:lnTo>
                    <a:pt x="1083" y="1902"/>
                  </a:lnTo>
                  <a:lnTo>
                    <a:pt x="1077" y="1898"/>
                  </a:lnTo>
                  <a:lnTo>
                    <a:pt x="1071" y="1894"/>
                  </a:lnTo>
                  <a:lnTo>
                    <a:pt x="1064" y="1891"/>
                  </a:lnTo>
                  <a:lnTo>
                    <a:pt x="1056" y="1888"/>
                  </a:lnTo>
                  <a:lnTo>
                    <a:pt x="1051" y="1888"/>
                  </a:lnTo>
                  <a:lnTo>
                    <a:pt x="1047" y="1888"/>
                  </a:lnTo>
                  <a:lnTo>
                    <a:pt x="1043" y="1889"/>
                  </a:lnTo>
                  <a:lnTo>
                    <a:pt x="1038" y="1891"/>
                  </a:lnTo>
                  <a:lnTo>
                    <a:pt x="1028" y="1896"/>
                  </a:lnTo>
                  <a:lnTo>
                    <a:pt x="1019" y="1903"/>
                  </a:lnTo>
                  <a:lnTo>
                    <a:pt x="1009" y="1910"/>
                  </a:lnTo>
                  <a:lnTo>
                    <a:pt x="1000" y="1916"/>
                  </a:lnTo>
                  <a:lnTo>
                    <a:pt x="995" y="1919"/>
                  </a:lnTo>
                  <a:lnTo>
                    <a:pt x="990" y="1921"/>
                  </a:lnTo>
                  <a:lnTo>
                    <a:pt x="986" y="1922"/>
                  </a:lnTo>
                  <a:lnTo>
                    <a:pt x="981" y="1922"/>
                  </a:lnTo>
                  <a:lnTo>
                    <a:pt x="971" y="1921"/>
                  </a:lnTo>
                  <a:lnTo>
                    <a:pt x="962" y="1917"/>
                  </a:lnTo>
                  <a:lnTo>
                    <a:pt x="954" y="1914"/>
                  </a:lnTo>
                  <a:lnTo>
                    <a:pt x="945" y="1910"/>
                  </a:lnTo>
                  <a:lnTo>
                    <a:pt x="937" y="1907"/>
                  </a:lnTo>
                  <a:lnTo>
                    <a:pt x="929" y="1904"/>
                  </a:lnTo>
                  <a:lnTo>
                    <a:pt x="925" y="1904"/>
                  </a:lnTo>
                  <a:lnTo>
                    <a:pt x="920" y="1905"/>
                  </a:lnTo>
                  <a:lnTo>
                    <a:pt x="917" y="1907"/>
                  </a:lnTo>
                  <a:lnTo>
                    <a:pt x="912" y="1909"/>
                  </a:lnTo>
                  <a:lnTo>
                    <a:pt x="908" y="1911"/>
                  </a:lnTo>
                  <a:lnTo>
                    <a:pt x="905" y="1911"/>
                  </a:lnTo>
                  <a:lnTo>
                    <a:pt x="901" y="1911"/>
                  </a:lnTo>
                  <a:lnTo>
                    <a:pt x="899" y="1909"/>
                  </a:lnTo>
                  <a:lnTo>
                    <a:pt x="893" y="1902"/>
                  </a:lnTo>
                  <a:lnTo>
                    <a:pt x="887" y="1892"/>
                  </a:lnTo>
                  <a:lnTo>
                    <a:pt x="879" y="1872"/>
                  </a:lnTo>
                  <a:lnTo>
                    <a:pt x="872" y="1859"/>
                  </a:lnTo>
                  <a:lnTo>
                    <a:pt x="860" y="1852"/>
                  </a:lnTo>
                  <a:lnTo>
                    <a:pt x="839" y="1844"/>
                  </a:lnTo>
                  <a:lnTo>
                    <a:pt x="818" y="1837"/>
                  </a:lnTo>
                  <a:lnTo>
                    <a:pt x="803" y="1832"/>
                  </a:lnTo>
                  <a:lnTo>
                    <a:pt x="798" y="1832"/>
                  </a:lnTo>
                  <a:lnTo>
                    <a:pt x="794" y="1834"/>
                  </a:lnTo>
                  <a:lnTo>
                    <a:pt x="791" y="1837"/>
                  </a:lnTo>
                  <a:lnTo>
                    <a:pt x="786" y="1840"/>
                  </a:lnTo>
                  <a:lnTo>
                    <a:pt x="782" y="1845"/>
                  </a:lnTo>
                  <a:lnTo>
                    <a:pt x="776" y="1847"/>
                  </a:lnTo>
                  <a:lnTo>
                    <a:pt x="771" y="1850"/>
                  </a:lnTo>
                  <a:lnTo>
                    <a:pt x="762" y="1850"/>
                  </a:lnTo>
                  <a:lnTo>
                    <a:pt x="741" y="1847"/>
                  </a:lnTo>
                  <a:lnTo>
                    <a:pt x="713" y="1845"/>
                  </a:lnTo>
                  <a:lnTo>
                    <a:pt x="700" y="1844"/>
                  </a:lnTo>
                  <a:lnTo>
                    <a:pt x="688" y="1842"/>
                  </a:lnTo>
                  <a:lnTo>
                    <a:pt x="678" y="1840"/>
                  </a:lnTo>
                  <a:lnTo>
                    <a:pt x="669" y="1839"/>
                  </a:lnTo>
                  <a:lnTo>
                    <a:pt x="666" y="1837"/>
                  </a:lnTo>
                  <a:lnTo>
                    <a:pt x="664" y="1833"/>
                  </a:lnTo>
                  <a:lnTo>
                    <a:pt x="660" y="1828"/>
                  </a:lnTo>
                  <a:lnTo>
                    <a:pt x="658" y="1822"/>
                  </a:lnTo>
                  <a:lnTo>
                    <a:pt x="654" y="1808"/>
                  </a:lnTo>
                  <a:lnTo>
                    <a:pt x="652" y="1791"/>
                  </a:lnTo>
                  <a:lnTo>
                    <a:pt x="646" y="1760"/>
                  </a:lnTo>
                  <a:lnTo>
                    <a:pt x="641" y="1738"/>
                  </a:lnTo>
                  <a:lnTo>
                    <a:pt x="639" y="1731"/>
                  </a:lnTo>
                  <a:lnTo>
                    <a:pt x="639" y="1720"/>
                  </a:lnTo>
                  <a:lnTo>
                    <a:pt x="639" y="1708"/>
                  </a:lnTo>
                  <a:lnTo>
                    <a:pt x="639" y="1695"/>
                  </a:lnTo>
                  <a:lnTo>
                    <a:pt x="639" y="1683"/>
                  </a:lnTo>
                  <a:lnTo>
                    <a:pt x="639" y="1673"/>
                  </a:lnTo>
                  <a:lnTo>
                    <a:pt x="637" y="1668"/>
                  </a:lnTo>
                  <a:lnTo>
                    <a:pt x="637" y="1664"/>
                  </a:lnTo>
                  <a:lnTo>
                    <a:pt x="636" y="1662"/>
                  </a:lnTo>
                  <a:lnTo>
                    <a:pt x="634" y="1661"/>
                  </a:lnTo>
                  <a:lnTo>
                    <a:pt x="627" y="1658"/>
                  </a:lnTo>
                  <a:lnTo>
                    <a:pt x="615" y="1656"/>
                  </a:lnTo>
                  <a:lnTo>
                    <a:pt x="601" y="1655"/>
                  </a:lnTo>
                  <a:lnTo>
                    <a:pt x="584" y="1653"/>
                  </a:lnTo>
                  <a:lnTo>
                    <a:pt x="564" y="1653"/>
                  </a:lnTo>
                  <a:lnTo>
                    <a:pt x="539" y="1655"/>
                  </a:lnTo>
                  <a:lnTo>
                    <a:pt x="511" y="1656"/>
                  </a:lnTo>
                  <a:lnTo>
                    <a:pt x="480" y="1658"/>
                  </a:lnTo>
                  <a:lnTo>
                    <a:pt x="476" y="1658"/>
                  </a:lnTo>
                  <a:lnTo>
                    <a:pt x="470" y="1658"/>
                  </a:lnTo>
                  <a:lnTo>
                    <a:pt x="465" y="1656"/>
                  </a:lnTo>
                  <a:lnTo>
                    <a:pt x="460" y="1655"/>
                  </a:lnTo>
                  <a:lnTo>
                    <a:pt x="451" y="1649"/>
                  </a:lnTo>
                  <a:lnTo>
                    <a:pt x="444" y="1642"/>
                  </a:lnTo>
                  <a:lnTo>
                    <a:pt x="436" y="1633"/>
                  </a:lnTo>
                  <a:lnTo>
                    <a:pt x="432" y="1626"/>
                  </a:lnTo>
                  <a:lnTo>
                    <a:pt x="429" y="1619"/>
                  </a:lnTo>
                  <a:lnTo>
                    <a:pt x="428" y="1615"/>
                  </a:lnTo>
                  <a:lnTo>
                    <a:pt x="428" y="1611"/>
                  </a:lnTo>
                  <a:lnTo>
                    <a:pt x="432" y="1607"/>
                  </a:lnTo>
                  <a:lnTo>
                    <a:pt x="435" y="1604"/>
                  </a:lnTo>
                  <a:lnTo>
                    <a:pt x="440" y="1602"/>
                  </a:lnTo>
                  <a:lnTo>
                    <a:pt x="452" y="1601"/>
                  </a:lnTo>
                  <a:lnTo>
                    <a:pt x="464" y="1599"/>
                  </a:lnTo>
                  <a:lnTo>
                    <a:pt x="467" y="1598"/>
                  </a:lnTo>
                  <a:lnTo>
                    <a:pt x="471" y="1596"/>
                  </a:lnTo>
                  <a:lnTo>
                    <a:pt x="473" y="1594"/>
                  </a:lnTo>
                  <a:lnTo>
                    <a:pt x="475" y="1592"/>
                  </a:lnTo>
                  <a:lnTo>
                    <a:pt x="477" y="1587"/>
                  </a:lnTo>
                  <a:lnTo>
                    <a:pt x="477" y="1582"/>
                  </a:lnTo>
                  <a:lnTo>
                    <a:pt x="475" y="1577"/>
                  </a:lnTo>
                  <a:lnTo>
                    <a:pt x="471" y="1573"/>
                  </a:lnTo>
                  <a:lnTo>
                    <a:pt x="467" y="1569"/>
                  </a:lnTo>
                  <a:lnTo>
                    <a:pt x="463" y="1566"/>
                  </a:lnTo>
                  <a:lnTo>
                    <a:pt x="453" y="1561"/>
                  </a:lnTo>
                  <a:lnTo>
                    <a:pt x="444" y="1555"/>
                  </a:lnTo>
                  <a:lnTo>
                    <a:pt x="428" y="1550"/>
                  </a:lnTo>
                  <a:lnTo>
                    <a:pt x="407" y="1543"/>
                  </a:lnTo>
                  <a:lnTo>
                    <a:pt x="382" y="1537"/>
                  </a:lnTo>
                  <a:lnTo>
                    <a:pt x="363" y="1533"/>
                  </a:lnTo>
                  <a:lnTo>
                    <a:pt x="341" y="1532"/>
                  </a:lnTo>
                  <a:lnTo>
                    <a:pt x="314" y="1531"/>
                  </a:lnTo>
                  <a:lnTo>
                    <a:pt x="301" y="1530"/>
                  </a:lnTo>
                  <a:lnTo>
                    <a:pt x="288" y="1529"/>
                  </a:lnTo>
                  <a:lnTo>
                    <a:pt x="277" y="1526"/>
                  </a:lnTo>
                  <a:lnTo>
                    <a:pt x="269" y="1524"/>
                  </a:lnTo>
                  <a:lnTo>
                    <a:pt x="263" y="1520"/>
                  </a:lnTo>
                  <a:lnTo>
                    <a:pt x="259" y="1517"/>
                  </a:lnTo>
                  <a:lnTo>
                    <a:pt x="258" y="1512"/>
                  </a:lnTo>
                  <a:lnTo>
                    <a:pt x="258" y="1507"/>
                  </a:lnTo>
                  <a:lnTo>
                    <a:pt x="261" y="1494"/>
                  </a:lnTo>
                  <a:lnTo>
                    <a:pt x="263" y="1478"/>
                  </a:lnTo>
                  <a:lnTo>
                    <a:pt x="264" y="1459"/>
                  </a:lnTo>
                  <a:lnTo>
                    <a:pt x="265" y="1444"/>
                  </a:lnTo>
                  <a:lnTo>
                    <a:pt x="265" y="1437"/>
                  </a:lnTo>
                  <a:lnTo>
                    <a:pt x="264" y="1431"/>
                  </a:lnTo>
                  <a:lnTo>
                    <a:pt x="263" y="1426"/>
                  </a:lnTo>
                  <a:lnTo>
                    <a:pt x="261" y="1422"/>
                  </a:lnTo>
                  <a:lnTo>
                    <a:pt x="257" y="1417"/>
                  </a:lnTo>
                  <a:lnTo>
                    <a:pt x="253" y="1413"/>
                  </a:lnTo>
                  <a:lnTo>
                    <a:pt x="247" y="1411"/>
                  </a:lnTo>
                  <a:lnTo>
                    <a:pt x="242" y="1407"/>
                  </a:lnTo>
                  <a:lnTo>
                    <a:pt x="236" y="1406"/>
                  </a:lnTo>
                  <a:lnTo>
                    <a:pt x="228" y="1405"/>
                  </a:lnTo>
                  <a:lnTo>
                    <a:pt x="223" y="1405"/>
                  </a:lnTo>
                  <a:lnTo>
                    <a:pt x="217" y="1405"/>
                  </a:lnTo>
                  <a:lnTo>
                    <a:pt x="212" y="1405"/>
                  </a:lnTo>
                  <a:lnTo>
                    <a:pt x="207" y="1405"/>
                  </a:lnTo>
                  <a:lnTo>
                    <a:pt x="202" y="1403"/>
                  </a:lnTo>
                  <a:lnTo>
                    <a:pt x="198" y="1402"/>
                  </a:lnTo>
                  <a:lnTo>
                    <a:pt x="183" y="1400"/>
                  </a:lnTo>
                  <a:lnTo>
                    <a:pt x="152" y="1398"/>
                  </a:lnTo>
                  <a:lnTo>
                    <a:pt x="114" y="1397"/>
                  </a:lnTo>
                  <a:lnTo>
                    <a:pt x="80" y="1397"/>
                  </a:lnTo>
                  <a:lnTo>
                    <a:pt x="66" y="1397"/>
                  </a:lnTo>
                  <a:lnTo>
                    <a:pt x="51" y="1399"/>
                  </a:lnTo>
                  <a:lnTo>
                    <a:pt x="38" y="1402"/>
                  </a:lnTo>
                  <a:lnTo>
                    <a:pt x="28" y="1405"/>
                  </a:lnTo>
                  <a:lnTo>
                    <a:pt x="11" y="1410"/>
                  </a:lnTo>
                  <a:lnTo>
                    <a:pt x="4" y="1411"/>
                  </a:lnTo>
                  <a:lnTo>
                    <a:pt x="3" y="1402"/>
                  </a:lnTo>
                  <a:lnTo>
                    <a:pt x="1" y="1390"/>
                  </a:lnTo>
                  <a:lnTo>
                    <a:pt x="0" y="1377"/>
                  </a:lnTo>
                  <a:lnTo>
                    <a:pt x="0" y="1363"/>
                  </a:lnTo>
                  <a:lnTo>
                    <a:pt x="1" y="1350"/>
                  </a:lnTo>
                  <a:lnTo>
                    <a:pt x="3" y="1340"/>
                  </a:lnTo>
                  <a:lnTo>
                    <a:pt x="4" y="1335"/>
                  </a:lnTo>
                  <a:lnTo>
                    <a:pt x="5" y="1331"/>
                  </a:lnTo>
                  <a:lnTo>
                    <a:pt x="6" y="1329"/>
                  </a:lnTo>
                  <a:lnTo>
                    <a:pt x="9" y="1329"/>
                  </a:lnTo>
                  <a:lnTo>
                    <a:pt x="23" y="1323"/>
                  </a:lnTo>
                  <a:lnTo>
                    <a:pt x="41" y="1314"/>
                  </a:lnTo>
                  <a:lnTo>
                    <a:pt x="60" y="1302"/>
                  </a:lnTo>
                  <a:lnTo>
                    <a:pt x="75" y="1289"/>
                  </a:lnTo>
                  <a:lnTo>
                    <a:pt x="82" y="1280"/>
                  </a:lnTo>
                  <a:lnTo>
                    <a:pt x="91" y="1268"/>
                  </a:lnTo>
                  <a:lnTo>
                    <a:pt x="99" y="1255"/>
                  </a:lnTo>
                  <a:lnTo>
                    <a:pt x="107" y="1240"/>
                  </a:lnTo>
                  <a:lnTo>
                    <a:pt x="124" y="1209"/>
                  </a:lnTo>
                  <a:lnTo>
                    <a:pt x="140" y="1184"/>
                  </a:lnTo>
                  <a:lnTo>
                    <a:pt x="148" y="1173"/>
                  </a:lnTo>
                  <a:lnTo>
                    <a:pt x="152" y="1161"/>
                  </a:lnTo>
                  <a:lnTo>
                    <a:pt x="157" y="1150"/>
                  </a:lnTo>
                  <a:lnTo>
                    <a:pt x="161" y="1136"/>
                  </a:lnTo>
                  <a:lnTo>
                    <a:pt x="167" y="1113"/>
                  </a:lnTo>
                  <a:lnTo>
                    <a:pt x="171" y="1095"/>
                  </a:lnTo>
                  <a:lnTo>
                    <a:pt x="174" y="1087"/>
                  </a:lnTo>
                  <a:lnTo>
                    <a:pt x="175" y="1077"/>
                  </a:lnTo>
                  <a:lnTo>
                    <a:pt x="175" y="1066"/>
                  </a:lnTo>
                  <a:lnTo>
                    <a:pt x="176" y="1056"/>
                  </a:lnTo>
                  <a:lnTo>
                    <a:pt x="176" y="1044"/>
                  </a:lnTo>
                  <a:lnTo>
                    <a:pt x="177" y="1033"/>
                  </a:lnTo>
                  <a:lnTo>
                    <a:pt x="181" y="1024"/>
                  </a:lnTo>
                  <a:lnTo>
                    <a:pt x="184" y="1015"/>
                  </a:lnTo>
                  <a:lnTo>
                    <a:pt x="188" y="1008"/>
                  </a:lnTo>
                  <a:lnTo>
                    <a:pt x="192" y="1000"/>
                  </a:lnTo>
                  <a:lnTo>
                    <a:pt x="194" y="991"/>
                  </a:lnTo>
                  <a:lnTo>
                    <a:pt x="196" y="982"/>
                  </a:lnTo>
                  <a:lnTo>
                    <a:pt x="199" y="964"/>
                  </a:lnTo>
                  <a:lnTo>
                    <a:pt x="202" y="951"/>
                  </a:lnTo>
                  <a:lnTo>
                    <a:pt x="206" y="946"/>
                  </a:lnTo>
                  <a:lnTo>
                    <a:pt x="213" y="940"/>
                  </a:lnTo>
                  <a:lnTo>
                    <a:pt x="223" y="936"/>
                  </a:lnTo>
                  <a:lnTo>
                    <a:pt x="233" y="930"/>
                  </a:lnTo>
                  <a:lnTo>
                    <a:pt x="243" y="924"/>
                  </a:lnTo>
                  <a:lnTo>
                    <a:pt x="252" y="918"/>
                  </a:lnTo>
                  <a:lnTo>
                    <a:pt x="256" y="915"/>
                  </a:lnTo>
                  <a:lnTo>
                    <a:pt x="258" y="912"/>
                  </a:lnTo>
                  <a:lnTo>
                    <a:pt x="261" y="908"/>
                  </a:lnTo>
                  <a:lnTo>
                    <a:pt x="262" y="906"/>
                  </a:lnTo>
                  <a:lnTo>
                    <a:pt x="264" y="888"/>
                  </a:lnTo>
                  <a:lnTo>
                    <a:pt x="268" y="867"/>
                  </a:lnTo>
                  <a:lnTo>
                    <a:pt x="270" y="844"/>
                  </a:lnTo>
                  <a:lnTo>
                    <a:pt x="272" y="829"/>
                  </a:lnTo>
                  <a:lnTo>
                    <a:pt x="272" y="816"/>
                  </a:lnTo>
                  <a:lnTo>
                    <a:pt x="272" y="800"/>
                  </a:lnTo>
                  <a:lnTo>
                    <a:pt x="274" y="793"/>
                  </a:lnTo>
                  <a:lnTo>
                    <a:pt x="276" y="788"/>
                  </a:lnTo>
                  <a:lnTo>
                    <a:pt x="277" y="786"/>
                  </a:lnTo>
                  <a:lnTo>
                    <a:pt x="281" y="785"/>
                  </a:lnTo>
                  <a:lnTo>
                    <a:pt x="283" y="785"/>
                  </a:lnTo>
                  <a:lnTo>
                    <a:pt x="287" y="785"/>
                  </a:lnTo>
                  <a:lnTo>
                    <a:pt x="303" y="785"/>
                  </a:lnTo>
                  <a:lnTo>
                    <a:pt x="319" y="785"/>
                  </a:lnTo>
                  <a:lnTo>
                    <a:pt x="335" y="785"/>
                  </a:lnTo>
                  <a:lnTo>
                    <a:pt x="354" y="785"/>
                  </a:lnTo>
                  <a:lnTo>
                    <a:pt x="373" y="786"/>
                  </a:lnTo>
                  <a:lnTo>
                    <a:pt x="390" y="786"/>
                  </a:lnTo>
                  <a:lnTo>
                    <a:pt x="408" y="787"/>
                  </a:lnTo>
                  <a:lnTo>
                    <a:pt x="425" y="786"/>
                  </a:lnTo>
                  <a:lnTo>
                    <a:pt x="442" y="785"/>
                  </a:lnTo>
                  <a:lnTo>
                    <a:pt x="461" y="786"/>
                  </a:lnTo>
                  <a:lnTo>
                    <a:pt x="482" y="789"/>
                  </a:lnTo>
                  <a:lnTo>
                    <a:pt x="501" y="793"/>
                  </a:lnTo>
                  <a:lnTo>
                    <a:pt x="517" y="799"/>
                  </a:lnTo>
                  <a:lnTo>
                    <a:pt x="533" y="802"/>
                  </a:lnTo>
                  <a:lnTo>
                    <a:pt x="540" y="802"/>
                  </a:lnTo>
                  <a:lnTo>
                    <a:pt x="547" y="801"/>
                  </a:lnTo>
                  <a:lnTo>
                    <a:pt x="553" y="799"/>
                  </a:lnTo>
                  <a:lnTo>
                    <a:pt x="559" y="793"/>
                  </a:lnTo>
                  <a:lnTo>
                    <a:pt x="561" y="789"/>
                  </a:lnTo>
                  <a:lnTo>
                    <a:pt x="564" y="785"/>
                  </a:lnTo>
                  <a:lnTo>
                    <a:pt x="566" y="780"/>
                  </a:lnTo>
                  <a:lnTo>
                    <a:pt x="567" y="774"/>
                  </a:lnTo>
                  <a:lnTo>
                    <a:pt x="570" y="762"/>
                  </a:lnTo>
                  <a:lnTo>
                    <a:pt x="571" y="749"/>
                  </a:lnTo>
                  <a:lnTo>
                    <a:pt x="573" y="736"/>
                  </a:lnTo>
                  <a:lnTo>
                    <a:pt x="576" y="723"/>
                  </a:lnTo>
                  <a:lnTo>
                    <a:pt x="578" y="717"/>
                  </a:lnTo>
                  <a:lnTo>
                    <a:pt x="580" y="711"/>
                  </a:lnTo>
                  <a:lnTo>
                    <a:pt x="583" y="705"/>
                  </a:lnTo>
                  <a:lnTo>
                    <a:pt x="586" y="700"/>
                  </a:lnTo>
                  <a:lnTo>
                    <a:pt x="599" y="687"/>
                  </a:lnTo>
                  <a:lnTo>
                    <a:pt x="609" y="678"/>
                  </a:lnTo>
                  <a:lnTo>
                    <a:pt x="620" y="671"/>
                  </a:lnTo>
                  <a:lnTo>
                    <a:pt x="633" y="661"/>
                  </a:lnTo>
                  <a:lnTo>
                    <a:pt x="645" y="650"/>
                  </a:lnTo>
                  <a:lnTo>
                    <a:pt x="654" y="641"/>
                  </a:lnTo>
                  <a:lnTo>
                    <a:pt x="656" y="637"/>
                  </a:lnTo>
                  <a:lnTo>
                    <a:pt x="659" y="632"/>
                  </a:lnTo>
                  <a:lnTo>
                    <a:pt x="661" y="629"/>
                  </a:lnTo>
                  <a:lnTo>
                    <a:pt x="662" y="624"/>
                  </a:lnTo>
                  <a:lnTo>
                    <a:pt x="665" y="619"/>
                  </a:lnTo>
                  <a:lnTo>
                    <a:pt x="668" y="613"/>
                  </a:lnTo>
                  <a:lnTo>
                    <a:pt x="673" y="608"/>
                  </a:lnTo>
                  <a:lnTo>
                    <a:pt x="680" y="600"/>
                  </a:lnTo>
                  <a:lnTo>
                    <a:pt x="694" y="589"/>
                  </a:lnTo>
                  <a:lnTo>
                    <a:pt x="710" y="577"/>
                  </a:lnTo>
                  <a:lnTo>
                    <a:pt x="729" y="561"/>
                  </a:lnTo>
                  <a:lnTo>
                    <a:pt x="754" y="542"/>
                  </a:lnTo>
                  <a:lnTo>
                    <a:pt x="780" y="522"/>
                  </a:lnTo>
                  <a:lnTo>
                    <a:pt x="804" y="504"/>
                  </a:lnTo>
                  <a:lnTo>
                    <a:pt x="826" y="489"/>
                  </a:lnTo>
                  <a:lnTo>
                    <a:pt x="850" y="472"/>
                  </a:lnTo>
                  <a:lnTo>
                    <a:pt x="873" y="458"/>
                  </a:lnTo>
                  <a:lnTo>
                    <a:pt x="889" y="448"/>
                  </a:lnTo>
                  <a:lnTo>
                    <a:pt x="893" y="447"/>
                  </a:lnTo>
                  <a:lnTo>
                    <a:pt x="897" y="447"/>
                  </a:lnTo>
                  <a:lnTo>
                    <a:pt x="901" y="448"/>
                  </a:lnTo>
                  <a:lnTo>
                    <a:pt x="907" y="451"/>
                  </a:lnTo>
                  <a:lnTo>
                    <a:pt x="920" y="458"/>
                  </a:lnTo>
                  <a:lnTo>
                    <a:pt x="936" y="465"/>
                  </a:lnTo>
                  <a:lnTo>
                    <a:pt x="951" y="472"/>
                  </a:lnTo>
                  <a:lnTo>
                    <a:pt x="968" y="478"/>
                  </a:lnTo>
                  <a:lnTo>
                    <a:pt x="976" y="480"/>
                  </a:lnTo>
                  <a:lnTo>
                    <a:pt x="983" y="480"/>
                  </a:lnTo>
                  <a:lnTo>
                    <a:pt x="990" y="480"/>
                  </a:lnTo>
                  <a:lnTo>
                    <a:pt x="998" y="478"/>
                  </a:lnTo>
                  <a:lnTo>
                    <a:pt x="1005" y="476"/>
                  </a:lnTo>
                  <a:lnTo>
                    <a:pt x="1011" y="471"/>
                  </a:lnTo>
                  <a:lnTo>
                    <a:pt x="1018" y="464"/>
                  </a:lnTo>
                  <a:lnTo>
                    <a:pt x="1024" y="457"/>
                  </a:lnTo>
                  <a:lnTo>
                    <a:pt x="1036" y="441"/>
                  </a:lnTo>
                  <a:lnTo>
                    <a:pt x="1047" y="423"/>
                  </a:lnTo>
                  <a:lnTo>
                    <a:pt x="1059" y="405"/>
                  </a:lnTo>
                  <a:lnTo>
                    <a:pt x="1070" y="390"/>
                  </a:lnTo>
                  <a:lnTo>
                    <a:pt x="1075" y="384"/>
                  </a:lnTo>
                  <a:lnTo>
                    <a:pt x="1081" y="379"/>
                  </a:lnTo>
                  <a:lnTo>
                    <a:pt x="1086" y="376"/>
                  </a:lnTo>
                  <a:lnTo>
                    <a:pt x="1090" y="373"/>
                  </a:lnTo>
                  <a:lnTo>
                    <a:pt x="1109" y="370"/>
                  </a:lnTo>
                  <a:lnTo>
                    <a:pt x="1128" y="367"/>
                  </a:lnTo>
                  <a:lnTo>
                    <a:pt x="1149" y="365"/>
                  </a:lnTo>
                  <a:lnTo>
                    <a:pt x="1169" y="363"/>
                  </a:lnTo>
                  <a:lnTo>
                    <a:pt x="1184" y="360"/>
                  </a:lnTo>
                  <a:lnTo>
                    <a:pt x="1195" y="360"/>
                  </a:lnTo>
                  <a:lnTo>
                    <a:pt x="1206" y="360"/>
                  </a:lnTo>
                  <a:lnTo>
                    <a:pt x="1217" y="363"/>
                  </a:lnTo>
                  <a:lnTo>
                    <a:pt x="1235" y="370"/>
                  </a:lnTo>
                  <a:lnTo>
                    <a:pt x="1246" y="375"/>
                  </a:lnTo>
                  <a:lnTo>
                    <a:pt x="1258" y="376"/>
                  </a:lnTo>
                  <a:lnTo>
                    <a:pt x="1279" y="376"/>
                  </a:lnTo>
                  <a:lnTo>
                    <a:pt x="1302" y="373"/>
                  </a:lnTo>
                  <a:lnTo>
                    <a:pt x="1323" y="370"/>
                  </a:lnTo>
                  <a:lnTo>
                    <a:pt x="1333" y="367"/>
                  </a:lnTo>
                  <a:lnTo>
                    <a:pt x="1341" y="365"/>
                  </a:lnTo>
                  <a:lnTo>
                    <a:pt x="1351" y="361"/>
                  </a:lnTo>
                  <a:lnTo>
                    <a:pt x="1359" y="357"/>
                  </a:lnTo>
                  <a:lnTo>
                    <a:pt x="1366" y="352"/>
                  </a:lnTo>
                  <a:lnTo>
                    <a:pt x="1373" y="346"/>
                  </a:lnTo>
                  <a:lnTo>
                    <a:pt x="1378" y="340"/>
                  </a:lnTo>
                  <a:lnTo>
                    <a:pt x="1380" y="334"/>
                  </a:lnTo>
                  <a:lnTo>
                    <a:pt x="1384" y="310"/>
                  </a:lnTo>
                  <a:lnTo>
                    <a:pt x="1389" y="276"/>
                  </a:lnTo>
                  <a:lnTo>
                    <a:pt x="1393" y="239"/>
                  </a:lnTo>
                  <a:lnTo>
                    <a:pt x="1397" y="211"/>
                  </a:lnTo>
                  <a:lnTo>
                    <a:pt x="1399" y="183"/>
                  </a:lnTo>
                  <a:lnTo>
                    <a:pt x="1403" y="149"/>
                  </a:lnTo>
                  <a:lnTo>
                    <a:pt x="1406" y="118"/>
                  </a:lnTo>
                  <a:lnTo>
                    <a:pt x="1409" y="95"/>
                  </a:lnTo>
                  <a:lnTo>
                    <a:pt x="1409" y="87"/>
                  </a:lnTo>
                  <a:lnTo>
                    <a:pt x="1409" y="77"/>
                  </a:lnTo>
                  <a:lnTo>
                    <a:pt x="1410" y="68"/>
                  </a:lnTo>
                  <a:lnTo>
                    <a:pt x="1414" y="61"/>
                  </a:lnTo>
                  <a:lnTo>
                    <a:pt x="1417" y="56"/>
                  </a:lnTo>
                  <a:lnTo>
                    <a:pt x="1423" y="54"/>
                  </a:lnTo>
                  <a:lnTo>
                    <a:pt x="1430" y="51"/>
                  </a:lnTo>
                  <a:lnTo>
                    <a:pt x="1437" y="49"/>
                  </a:lnTo>
                  <a:lnTo>
                    <a:pt x="1453" y="42"/>
                  </a:lnTo>
                  <a:lnTo>
                    <a:pt x="1470" y="35"/>
                  </a:lnTo>
                  <a:lnTo>
                    <a:pt x="1486" y="30"/>
                  </a:lnTo>
                  <a:lnTo>
                    <a:pt x="1499" y="25"/>
                  </a:lnTo>
                  <a:lnTo>
                    <a:pt x="1522" y="20"/>
                  </a:lnTo>
                  <a:lnTo>
                    <a:pt x="1540" y="17"/>
                  </a:lnTo>
                  <a:lnTo>
                    <a:pt x="1557" y="16"/>
                  </a:lnTo>
                  <a:lnTo>
                    <a:pt x="1584" y="14"/>
                  </a:lnTo>
                  <a:lnTo>
                    <a:pt x="1603" y="14"/>
                  </a:lnTo>
                  <a:lnTo>
                    <a:pt x="1628" y="16"/>
                  </a:lnTo>
                  <a:lnTo>
                    <a:pt x="1655" y="17"/>
                  </a:lnTo>
                  <a:lnTo>
                    <a:pt x="1685" y="18"/>
                  </a:lnTo>
                  <a:lnTo>
                    <a:pt x="1702" y="18"/>
                  </a:lnTo>
                  <a:lnTo>
                    <a:pt x="1718" y="16"/>
                  </a:lnTo>
                  <a:lnTo>
                    <a:pt x="1726" y="14"/>
                  </a:lnTo>
                  <a:lnTo>
                    <a:pt x="1733" y="12"/>
                  </a:lnTo>
                  <a:lnTo>
                    <a:pt x="1741" y="10"/>
                  </a:lnTo>
                  <a:lnTo>
                    <a:pt x="1746" y="6"/>
                  </a:lnTo>
                  <a:lnTo>
                    <a:pt x="1751" y="4"/>
                  </a:lnTo>
                  <a:lnTo>
                    <a:pt x="1756" y="1"/>
                  </a:lnTo>
                  <a:lnTo>
                    <a:pt x="1760" y="0"/>
                  </a:lnTo>
                  <a:lnTo>
                    <a:pt x="1763" y="0"/>
                  </a:lnTo>
                  <a:lnTo>
                    <a:pt x="1766" y="1"/>
                  </a:lnTo>
                  <a:lnTo>
                    <a:pt x="1767" y="3"/>
                  </a:lnTo>
                  <a:lnTo>
                    <a:pt x="1769" y="5"/>
                  </a:lnTo>
                  <a:lnTo>
                    <a:pt x="1770" y="8"/>
                  </a:lnTo>
                  <a:lnTo>
                    <a:pt x="1774" y="25"/>
                  </a:lnTo>
                  <a:lnTo>
                    <a:pt x="1777" y="47"/>
                  </a:lnTo>
                  <a:lnTo>
                    <a:pt x="1783" y="70"/>
                  </a:lnTo>
                  <a:lnTo>
                    <a:pt x="1794" y="111"/>
                  </a:lnTo>
                  <a:lnTo>
                    <a:pt x="1805" y="153"/>
                  </a:lnTo>
                  <a:lnTo>
                    <a:pt x="1812" y="181"/>
                  </a:lnTo>
                  <a:lnTo>
                    <a:pt x="1821" y="212"/>
                  </a:lnTo>
                  <a:lnTo>
                    <a:pt x="1836" y="259"/>
                  </a:lnTo>
                  <a:lnTo>
                    <a:pt x="1850" y="306"/>
                  </a:lnTo>
                  <a:lnTo>
                    <a:pt x="1859" y="335"/>
                  </a:lnTo>
                  <a:lnTo>
                    <a:pt x="1868" y="359"/>
                  </a:lnTo>
                  <a:lnTo>
                    <a:pt x="1880" y="394"/>
                  </a:lnTo>
                  <a:lnTo>
                    <a:pt x="1890" y="428"/>
                  </a:lnTo>
                  <a:lnTo>
                    <a:pt x="1897" y="452"/>
                  </a:lnTo>
                  <a:lnTo>
                    <a:pt x="1905" y="471"/>
                  </a:lnTo>
                  <a:lnTo>
                    <a:pt x="1914" y="496"/>
                  </a:lnTo>
                  <a:lnTo>
                    <a:pt x="1918" y="509"/>
                  </a:lnTo>
                  <a:lnTo>
                    <a:pt x="1921" y="520"/>
                  </a:lnTo>
                  <a:lnTo>
                    <a:pt x="1924" y="530"/>
                  </a:lnTo>
                  <a:lnTo>
                    <a:pt x="1925" y="537"/>
                  </a:lnTo>
                  <a:lnTo>
                    <a:pt x="1924" y="543"/>
                  </a:lnTo>
                  <a:lnTo>
                    <a:pt x="1922" y="547"/>
                  </a:lnTo>
                  <a:lnTo>
                    <a:pt x="1920" y="550"/>
                  </a:lnTo>
                  <a:lnTo>
                    <a:pt x="1916" y="553"/>
                  </a:lnTo>
                  <a:lnTo>
                    <a:pt x="1909" y="558"/>
                  </a:lnTo>
                  <a:lnTo>
                    <a:pt x="1900" y="564"/>
                  </a:lnTo>
                  <a:lnTo>
                    <a:pt x="1889" y="572"/>
                  </a:lnTo>
                  <a:lnTo>
                    <a:pt x="1878" y="583"/>
                  </a:lnTo>
                  <a:lnTo>
                    <a:pt x="1865" y="593"/>
                  </a:lnTo>
                  <a:lnTo>
                    <a:pt x="1852" y="606"/>
                  </a:lnTo>
                  <a:lnTo>
                    <a:pt x="1842" y="617"/>
                  </a:lnTo>
                  <a:lnTo>
                    <a:pt x="1836" y="624"/>
                  </a:lnTo>
                  <a:lnTo>
                    <a:pt x="1834" y="627"/>
                  </a:lnTo>
                  <a:lnTo>
                    <a:pt x="1836" y="629"/>
                  </a:lnTo>
                  <a:lnTo>
                    <a:pt x="1837" y="632"/>
                  </a:lnTo>
                  <a:lnTo>
                    <a:pt x="1839" y="635"/>
                  </a:lnTo>
                  <a:lnTo>
                    <a:pt x="1846" y="643"/>
                  </a:lnTo>
                  <a:lnTo>
                    <a:pt x="1855" y="653"/>
                  </a:lnTo>
                  <a:lnTo>
                    <a:pt x="1864" y="666"/>
                  </a:lnTo>
                  <a:lnTo>
                    <a:pt x="1872" y="680"/>
                  </a:lnTo>
                  <a:lnTo>
                    <a:pt x="1883" y="699"/>
                  </a:lnTo>
                  <a:lnTo>
                    <a:pt x="1896" y="723"/>
                  </a:lnTo>
                  <a:lnTo>
                    <a:pt x="1909" y="748"/>
                  </a:lnTo>
                  <a:lnTo>
                    <a:pt x="1919" y="766"/>
                  </a:lnTo>
                  <a:lnTo>
                    <a:pt x="1925" y="779"/>
                  </a:lnTo>
                  <a:lnTo>
                    <a:pt x="1932" y="789"/>
                  </a:lnTo>
                  <a:lnTo>
                    <a:pt x="1934" y="794"/>
                  </a:lnTo>
                  <a:lnTo>
                    <a:pt x="1938" y="797"/>
                  </a:lnTo>
                  <a:lnTo>
                    <a:pt x="1941" y="799"/>
                  </a:lnTo>
                  <a:lnTo>
                    <a:pt x="1945" y="798"/>
                  </a:lnTo>
                  <a:lnTo>
                    <a:pt x="1947" y="798"/>
                  </a:lnTo>
                  <a:lnTo>
                    <a:pt x="1951" y="797"/>
                  </a:lnTo>
                  <a:lnTo>
                    <a:pt x="1953" y="797"/>
                  </a:lnTo>
                  <a:lnTo>
                    <a:pt x="1956" y="798"/>
                  </a:lnTo>
                  <a:lnTo>
                    <a:pt x="1960" y="801"/>
                  </a:lnTo>
                  <a:lnTo>
                    <a:pt x="1966" y="808"/>
                  </a:lnTo>
                  <a:lnTo>
                    <a:pt x="1975" y="818"/>
                  </a:lnTo>
                  <a:lnTo>
                    <a:pt x="1987" y="831"/>
                  </a:lnTo>
                  <a:lnTo>
                    <a:pt x="1998" y="844"/>
                  </a:lnTo>
                  <a:lnTo>
                    <a:pt x="2009" y="855"/>
                  </a:lnTo>
                  <a:lnTo>
                    <a:pt x="2021" y="864"/>
                  </a:lnTo>
                  <a:lnTo>
                    <a:pt x="2033" y="875"/>
                  </a:lnTo>
                  <a:lnTo>
                    <a:pt x="2038" y="881"/>
                  </a:lnTo>
                  <a:lnTo>
                    <a:pt x="2042" y="887"/>
                  </a:lnTo>
                  <a:lnTo>
                    <a:pt x="2047" y="894"/>
                  </a:lnTo>
                  <a:lnTo>
                    <a:pt x="2050" y="901"/>
                  </a:lnTo>
                  <a:lnTo>
                    <a:pt x="2051" y="909"/>
                  </a:lnTo>
                  <a:lnTo>
                    <a:pt x="2050" y="919"/>
                  </a:lnTo>
                  <a:lnTo>
                    <a:pt x="2048" y="930"/>
                  </a:lnTo>
                  <a:lnTo>
                    <a:pt x="2047" y="939"/>
                  </a:lnTo>
                  <a:lnTo>
                    <a:pt x="2042" y="959"/>
                  </a:lnTo>
                  <a:lnTo>
                    <a:pt x="2039" y="976"/>
                  </a:lnTo>
                  <a:lnTo>
                    <a:pt x="2039" y="989"/>
                  </a:lnTo>
                  <a:lnTo>
                    <a:pt x="2040" y="1003"/>
                  </a:lnTo>
                  <a:lnTo>
                    <a:pt x="2040" y="1010"/>
                  </a:lnTo>
                  <a:lnTo>
                    <a:pt x="2041" y="1016"/>
                  </a:lnTo>
                  <a:lnTo>
                    <a:pt x="2040" y="1021"/>
                  </a:lnTo>
                  <a:lnTo>
                    <a:pt x="2039" y="1026"/>
                  </a:lnTo>
                  <a:lnTo>
                    <a:pt x="2037" y="1034"/>
                  </a:lnTo>
                  <a:lnTo>
                    <a:pt x="2035" y="1041"/>
                  </a:lnTo>
                  <a:lnTo>
                    <a:pt x="2037" y="1044"/>
                  </a:lnTo>
                  <a:lnTo>
                    <a:pt x="2039" y="1045"/>
                  </a:lnTo>
                  <a:lnTo>
                    <a:pt x="2042" y="1045"/>
                  </a:lnTo>
                  <a:lnTo>
                    <a:pt x="2047" y="1044"/>
                  </a:lnTo>
                  <a:lnTo>
                    <a:pt x="2059" y="1040"/>
                  </a:lnTo>
                  <a:lnTo>
                    <a:pt x="2071" y="1037"/>
                  </a:lnTo>
                  <a:lnTo>
                    <a:pt x="2082" y="1033"/>
                  </a:lnTo>
                  <a:lnTo>
                    <a:pt x="2091" y="1027"/>
                  </a:lnTo>
                  <a:lnTo>
                    <a:pt x="2104" y="1021"/>
                  </a:lnTo>
                  <a:lnTo>
                    <a:pt x="2115" y="1015"/>
                  </a:lnTo>
                  <a:lnTo>
                    <a:pt x="2117" y="1014"/>
                  </a:lnTo>
                  <a:lnTo>
                    <a:pt x="2117" y="1013"/>
                  </a:lnTo>
                  <a:lnTo>
                    <a:pt x="2117" y="1010"/>
                  </a:lnTo>
                  <a:lnTo>
                    <a:pt x="2117" y="1007"/>
                  </a:lnTo>
                  <a:lnTo>
                    <a:pt x="2115" y="1001"/>
                  </a:lnTo>
                  <a:lnTo>
                    <a:pt x="2111" y="994"/>
                  </a:lnTo>
                  <a:lnTo>
                    <a:pt x="2108" y="987"/>
                  </a:lnTo>
                  <a:lnTo>
                    <a:pt x="2104" y="981"/>
                  </a:lnTo>
                  <a:lnTo>
                    <a:pt x="2102" y="975"/>
                  </a:lnTo>
                  <a:lnTo>
                    <a:pt x="2102" y="972"/>
                  </a:lnTo>
                  <a:lnTo>
                    <a:pt x="2105" y="969"/>
                  </a:lnTo>
                  <a:lnTo>
                    <a:pt x="2109" y="966"/>
                  </a:lnTo>
                  <a:lnTo>
                    <a:pt x="2114" y="964"/>
                  </a:lnTo>
                  <a:lnTo>
                    <a:pt x="2119" y="963"/>
                  </a:lnTo>
                  <a:lnTo>
                    <a:pt x="2128" y="962"/>
                  </a:lnTo>
                  <a:lnTo>
                    <a:pt x="2134" y="962"/>
                  </a:lnTo>
                  <a:lnTo>
                    <a:pt x="2138" y="965"/>
                  </a:lnTo>
                  <a:lnTo>
                    <a:pt x="2141" y="972"/>
                  </a:lnTo>
                  <a:lnTo>
                    <a:pt x="2146" y="982"/>
                  </a:lnTo>
                  <a:lnTo>
                    <a:pt x="2151" y="993"/>
                  </a:lnTo>
                  <a:lnTo>
                    <a:pt x="2155" y="1003"/>
                  </a:lnTo>
                  <a:lnTo>
                    <a:pt x="2159" y="1012"/>
                  </a:lnTo>
                  <a:lnTo>
                    <a:pt x="2161" y="1014"/>
                  </a:lnTo>
                  <a:lnTo>
                    <a:pt x="2164" y="1016"/>
                  </a:lnTo>
                  <a:lnTo>
                    <a:pt x="2165" y="1016"/>
                  </a:lnTo>
                  <a:lnTo>
                    <a:pt x="2167" y="1015"/>
                  </a:lnTo>
                  <a:lnTo>
                    <a:pt x="2174" y="1007"/>
                  </a:lnTo>
                  <a:lnTo>
                    <a:pt x="2182" y="1000"/>
                  </a:lnTo>
                  <a:lnTo>
                    <a:pt x="2189" y="994"/>
                  </a:lnTo>
                  <a:lnTo>
                    <a:pt x="2197" y="989"/>
                  </a:lnTo>
                  <a:lnTo>
                    <a:pt x="2211" y="981"/>
                  </a:lnTo>
                  <a:lnTo>
                    <a:pt x="2227" y="975"/>
                  </a:lnTo>
                  <a:lnTo>
                    <a:pt x="2243" y="969"/>
                  </a:lnTo>
                  <a:lnTo>
                    <a:pt x="2261" y="962"/>
                  </a:lnTo>
                  <a:lnTo>
                    <a:pt x="2279" y="956"/>
                  </a:lnTo>
                  <a:lnTo>
                    <a:pt x="2296" y="949"/>
                  </a:lnTo>
                  <a:lnTo>
                    <a:pt x="2304" y="946"/>
                  </a:lnTo>
                  <a:lnTo>
                    <a:pt x="2311" y="945"/>
                  </a:lnTo>
                  <a:lnTo>
                    <a:pt x="2317" y="945"/>
                  </a:lnTo>
                  <a:lnTo>
                    <a:pt x="2323" y="945"/>
                  </a:lnTo>
                  <a:lnTo>
                    <a:pt x="2334" y="949"/>
                  </a:lnTo>
                  <a:lnTo>
                    <a:pt x="2346" y="953"/>
                  </a:lnTo>
                  <a:lnTo>
                    <a:pt x="2362" y="958"/>
                  </a:lnTo>
                  <a:lnTo>
                    <a:pt x="2381" y="963"/>
                  </a:lnTo>
                  <a:lnTo>
                    <a:pt x="2391" y="964"/>
                  </a:lnTo>
                  <a:lnTo>
                    <a:pt x="2400" y="965"/>
                  </a:lnTo>
                  <a:lnTo>
                    <a:pt x="2410" y="965"/>
                  </a:lnTo>
                  <a:lnTo>
                    <a:pt x="2418" y="965"/>
                  </a:lnTo>
                  <a:lnTo>
                    <a:pt x="2425" y="963"/>
                  </a:lnTo>
                  <a:lnTo>
                    <a:pt x="2431" y="961"/>
                  </a:lnTo>
                  <a:lnTo>
                    <a:pt x="2436" y="958"/>
                  </a:lnTo>
                  <a:lnTo>
                    <a:pt x="2441" y="955"/>
                  </a:lnTo>
                  <a:lnTo>
                    <a:pt x="2447" y="946"/>
                  </a:lnTo>
                  <a:lnTo>
                    <a:pt x="2453" y="936"/>
                  </a:lnTo>
                  <a:lnTo>
                    <a:pt x="2455" y="931"/>
                  </a:lnTo>
                  <a:lnTo>
                    <a:pt x="2460" y="928"/>
                  </a:lnTo>
                  <a:lnTo>
                    <a:pt x="2463" y="927"/>
                  </a:lnTo>
                  <a:lnTo>
                    <a:pt x="2468" y="927"/>
                  </a:lnTo>
                  <a:lnTo>
                    <a:pt x="2479" y="931"/>
                  </a:lnTo>
                  <a:lnTo>
                    <a:pt x="2488" y="934"/>
                  </a:lnTo>
                  <a:lnTo>
                    <a:pt x="2503" y="938"/>
                  </a:lnTo>
                  <a:lnTo>
                    <a:pt x="2523" y="943"/>
                  </a:lnTo>
                  <a:lnTo>
                    <a:pt x="2545" y="949"/>
                  </a:lnTo>
                  <a:lnTo>
                    <a:pt x="2564" y="953"/>
                  </a:lnTo>
                  <a:lnTo>
                    <a:pt x="2582" y="958"/>
                  </a:lnTo>
                  <a:lnTo>
                    <a:pt x="2600" y="964"/>
                  </a:lnTo>
                  <a:lnTo>
                    <a:pt x="2607" y="968"/>
                  </a:lnTo>
                  <a:lnTo>
                    <a:pt x="2613" y="971"/>
                  </a:lnTo>
                  <a:lnTo>
                    <a:pt x="2619" y="976"/>
                  </a:lnTo>
                  <a:lnTo>
                    <a:pt x="2623" y="980"/>
                  </a:lnTo>
                  <a:lnTo>
                    <a:pt x="2630" y="995"/>
                  </a:lnTo>
                  <a:lnTo>
                    <a:pt x="2638" y="1019"/>
                  </a:lnTo>
                  <a:lnTo>
                    <a:pt x="2642" y="1032"/>
                  </a:lnTo>
                  <a:lnTo>
                    <a:pt x="2644" y="1044"/>
                  </a:lnTo>
                  <a:lnTo>
                    <a:pt x="2645" y="1056"/>
                  </a:lnTo>
                  <a:lnTo>
                    <a:pt x="2645" y="1065"/>
                  </a:lnTo>
                  <a:lnTo>
                    <a:pt x="2644" y="1073"/>
                  </a:lnTo>
                  <a:lnTo>
                    <a:pt x="2642" y="1082"/>
                  </a:lnTo>
                  <a:lnTo>
                    <a:pt x="2638" y="1091"/>
                  </a:lnTo>
                  <a:lnTo>
                    <a:pt x="2633" y="1101"/>
                  </a:lnTo>
                  <a:lnTo>
                    <a:pt x="2629" y="1110"/>
                  </a:lnTo>
                  <a:lnTo>
                    <a:pt x="2621" y="1119"/>
                  </a:lnTo>
                  <a:lnTo>
                    <a:pt x="2614" y="1127"/>
                  </a:lnTo>
                  <a:lnTo>
                    <a:pt x="2606" y="1134"/>
                  </a:lnTo>
                  <a:lnTo>
                    <a:pt x="2602" y="1138"/>
                  </a:lnTo>
                  <a:lnTo>
                    <a:pt x="2599" y="1142"/>
                  </a:lnTo>
                  <a:lnTo>
                    <a:pt x="2595" y="1146"/>
                  </a:lnTo>
                  <a:lnTo>
                    <a:pt x="2594" y="1151"/>
                  </a:lnTo>
                  <a:lnTo>
                    <a:pt x="2590" y="1159"/>
                  </a:lnTo>
                  <a:lnTo>
                    <a:pt x="2589" y="1167"/>
                  </a:lnTo>
                  <a:lnTo>
                    <a:pt x="2589" y="1176"/>
                  </a:lnTo>
                  <a:lnTo>
                    <a:pt x="2588" y="1184"/>
                  </a:lnTo>
                  <a:lnTo>
                    <a:pt x="2588" y="1192"/>
                  </a:lnTo>
                  <a:lnTo>
                    <a:pt x="2586" y="1199"/>
                  </a:lnTo>
                  <a:lnTo>
                    <a:pt x="2580" y="1211"/>
                  </a:lnTo>
                  <a:lnTo>
                    <a:pt x="2576" y="1224"/>
                  </a:lnTo>
                  <a:lnTo>
                    <a:pt x="2573" y="1237"/>
                  </a:lnTo>
                  <a:lnTo>
                    <a:pt x="2568" y="1248"/>
                  </a:lnTo>
                  <a:lnTo>
                    <a:pt x="2557" y="1264"/>
                  </a:lnTo>
                  <a:lnTo>
                    <a:pt x="2542" y="1285"/>
                  </a:lnTo>
                  <a:lnTo>
                    <a:pt x="2533" y="1297"/>
                  </a:lnTo>
                  <a:lnTo>
                    <a:pt x="2526" y="1306"/>
                  </a:lnTo>
                  <a:lnTo>
                    <a:pt x="2518" y="1314"/>
                  </a:lnTo>
                  <a:lnTo>
                    <a:pt x="2512" y="1319"/>
                  </a:lnTo>
                  <a:lnTo>
                    <a:pt x="2499" y="1327"/>
                  </a:lnTo>
                  <a:lnTo>
                    <a:pt x="2479" y="1336"/>
                  </a:lnTo>
                  <a:lnTo>
                    <a:pt x="2457" y="1344"/>
                  </a:lnTo>
                  <a:lnTo>
                    <a:pt x="2438" y="1354"/>
                  </a:lnTo>
                  <a:lnTo>
                    <a:pt x="2422" y="1361"/>
                  </a:lnTo>
                  <a:lnTo>
                    <a:pt x="2406" y="1365"/>
                  </a:lnTo>
                  <a:lnTo>
                    <a:pt x="2393" y="1369"/>
                  </a:lnTo>
                  <a:lnTo>
                    <a:pt x="2380" y="1374"/>
                  </a:lnTo>
                  <a:lnTo>
                    <a:pt x="2369" y="1379"/>
                  </a:lnTo>
                  <a:lnTo>
                    <a:pt x="2365" y="1382"/>
                  </a:lnTo>
                  <a:lnTo>
                    <a:pt x="2363" y="1384"/>
                  </a:lnTo>
                  <a:lnTo>
                    <a:pt x="2363" y="1385"/>
                  </a:lnTo>
                  <a:lnTo>
                    <a:pt x="2365" y="1386"/>
                  </a:lnTo>
                  <a:lnTo>
                    <a:pt x="2367" y="1387"/>
                  </a:lnTo>
                  <a:lnTo>
                    <a:pt x="2382" y="1386"/>
                  </a:lnTo>
                  <a:lnTo>
                    <a:pt x="2403" y="1384"/>
                  </a:lnTo>
                  <a:lnTo>
                    <a:pt x="2412" y="1381"/>
                  </a:lnTo>
                  <a:lnTo>
                    <a:pt x="2421" y="1380"/>
                  </a:lnTo>
                  <a:lnTo>
                    <a:pt x="2431" y="1379"/>
                  </a:lnTo>
                  <a:lnTo>
                    <a:pt x="2443" y="1380"/>
                  </a:lnTo>
                  <a:lnTo>
                    <a:pt x="2450" y="1382"/>
                  </a:lnTo>
                  <a:lnTo>
                    <a:pt x="2457" y="1388"/>
                  </a:lnTo>
                  <a:lnTo>
                    <a:pt x="2464" y="1397"/>
                  </a:lnTo>
                  <a:lnTo>
                    <a:pt x="2473" y="1406"/>
                  </a:lnTo>
                  <a:lnTo>
                    <a:pt x="2486" y="1426"/>
                  </a:lnTo>
                  <a:lnTo>
                    <a:pt x="2498" y="1441"/>
                  </a:lnTo>
                  <a:lnTo>
                    <a:pt x="2503" y="1445"/>
                  </a:lnTo>
                  <a:lnTo>
                    <a:pt x="2511" y="1450"/>
                  </a:lnTo>
                  <a:lnTo>
                    <a:pt x="2520" y="1456"/>
                  </a:lnTo>
                  <a:lnTo>
                    <a:pt x="2530" y="1462"/>
                  </a:lnTo>
                  <a:lnTo>
                    <a:pt x="2541" y="1467"/>
                  </a:lnTo>
                  <a:lnTo>
                    <a:pt x="2551" y="1472"/>
                  </a:lnTo>
                  <a:lnTo>
                    <a:pt x="2561" y="1475"/>
                  </a:lnTo>
                  <a:lnTo>
                    <a:pt x="2570" y="1478"/>
                  </a:lnTo>
                  <a:lnTo>
                    <a:pt x="2577" y="1479"/>
                  </a:lnTo>
                  <a:lnTo>
                    <a:pt x="2585" y="1481"/>
                  </a:lnTo>
                  <a:lnTo>
                    <a:pt x="2590" y="1484"/>
                  </a:lnTo>
                  <a:lnTo>
                    <a:pt x="2595" y="1486"/>
                  </a:lnTo>
                  <a:lnTo>
                    <a:pt x="2601" y="1491"/>
                  </a:lnTo>
                  <a:lnTo>
                    <a:pt x="2606" y="1495"/>
                  </a:lnTo>
                  <a:lnTo>
                    <a:pt x="2611" y="1501"/>
                  </a:lnTo>
                  <a:lnTo>
                    <a:pt x="2615" y="1510"/>
                  </a:lnTo>
                  <a:lnTo>
                    <a:pt x="2619" y="1519"/>
                  </a:lnTo>
                  <a:lnTo>
                    <a:pt x="2621" y="1527"/>
                  </a:lnTo>
                  <a:lnTo>
                    <a:pt x="2623" y="1535"/>
                  </a:lnTo>
                  <a:lnTo>
                    <a:pt x="2624" y="1542"/>
                  </a:lnTo>
                  <a:lnTo>
                    <a:pt x="2624" y="1556"/>
                  </a:lnTo>
                  <a:lnTo>
                    <a:pt x="2625" y="1569"/>
                  </a:lnTo>
                  <a:lnTo>
                    <a:pt x="2626" y="1575"/>
                  </a:lnTo>
                  <a:lnTo>
                    <a:pt x="2630" y="1580"/>
                  </a:lnTo>
                  <a:lnTo>
                    <a:pt x="2633" y="1582"/>
                  </a:lnTo>
                  <a:lnTo>
                    <a:pt x="2638" y="1585"/>
                  </a:lnTo>
                  <a:lnTo>
                    <a:pt x="2650" y="1586"/>
                  </a:lnTo>
                  <a:lnTo>
                    <a:pt x="2661" y="1586"/>
                  </a:lnTo>
                  <a:lnTo>
                    <a:pt x="2665" y="1587"/>
                  </a:lnTo>
                  <a:lnTo>
                    <a:pt x="2668" y="1588"/>
                  </a:lnTo>
                  <a:lnTo>
                    <a:pt x="2670" y="1590"/>
                  </a:lnTo>
                  <a:lnTo>
                    <a:pt x="2673" y="1594"/>
                  </a:lnTo>
                  <a:lnTo>
                    <a:pt x="2674" y="1602"/>
                  </a:lnTo>
                  <a:lnTo>
                    <a:pt x="2676" y="1613"/>
                  </a:lnTo>
                  <a:lnTo>
                    <a:pt x="2678" y="1618"/>
                  </a:lnTo>
                  <a:lnTo>
                    <a:pt x="2682" y="1623"/>
                  </a:lnTo>
                  <a:lnTo>
                    <a:pt x="2686" y="1625"/>
                  </a:lnTo>
                  <a:lnTo>
                    <a:pt x="2690" y="1627"/>
                  </a:lnTo>
                  <a:lnTo>
                    <a:pt x="2702" y="1629"/>
                  </a:lnTo>
                  <a:lnTo>
                    <a:pt x="2714" y="1630"/>
                  </a:lnTo>
                  <a:lnTo>
                    <a:pt x="2732" y="1631"/>
                  </a:lnTo>
                  <a:lnTo>
                    <a:pt x="2758" y="1632"/>
                  </a:lnTo>
                  <a:lnTo>
                    <a:pt x="2781" y="1633"/>
                  </a:lnTo>
                  <a:lnTo>
                    <a:pt x="2794" y="1634"/>
                  </a:lnTo>
                  <a:lnTo>
                    <a:pt x="2795" y="1636"/>
                  </a:lnTo>
                  <a:lnTo>
                    <a:pt x="2795" y="1639"/>
                  </a:lnTo>
                  <a:lnTo>
                    <a:pt x="2795" y="1645"/>
                  </a:lnTo>
                  <a:lnTo>
                    <a:pt x="2793" y="1652"/>
                  </a:lnTo>
                  <a:lnTo>
                    <a:pt x="2789" y="1670"/>
                  </a:lnTo>
                  <a:lnTo>
                    <a:pt x="2787" y="1687"/>
                  </a:lnTo>
                  <a:lnTo>
                    <a:pt x="2787" y="1706"/>
                  </a:lnTo>
                  <a:lnTo>
                    <a:pt x="2787" y="1732"/>
                  </a:lnTo>
                  <a:lnTo>
                    <a:pt x="2789" y="1757"/>
                  </a:lnTo>
                  <a:lnTo>
                    <a:pt x="2791" y="1777"/>
                  </a:lnTo>
                  <a:lnTo>
                    <a:pt x="2797" y="1795"/>
                  </a:lnTo>
                  <a:lnTo>
                    <a:pt x="2807" y="1815"/>
                  </a:lnTo>
                  <a:lnTo>
                    <a:pt x="2810" y="1825"/>
                  </a:lnTo>
                  <a:lnTo>
                    <a:pt x="2815" y="1833"/>
                  </a:lnTo>
                  <a:lnTo>
                    <a:pt x="2820" y="1840"/>
                  </a:lnTo>
                  <a:lnTo>
                    <a:pt x="2823" y="1844"/>
                  </a:lnTo>
                  <a:lnTo>
                    <a:pt x="2827" y="1845"/>
                  </a:lnTo>
                  <a:lnTo>
                    <a:pt x="2832" y="1845"/>
                  </a:lnTo>
                  <a:lnTo>
                    <a:pt x="2837" y="1845"/>
                  </a:lnTo>
                  <a:lnTo>
                    <a:pt x="2843" y="1844"/>
                  </a:lnTo>
                  <a:lnTo>
                    <a:pt x="2854" y="1840"/>
                  </a:lnTo>
                  <a:lnTo>
                    <a:pt x="2865" y="1837"/>
                  </a:lnTo>
                  <a:lnTo>
                    <a:pt x="2871" y="1835"/>
                  </a:lnTo>
                  <a:lnTo>
                    <a:pt x="2877" y="1835"/>
                  </a:lnTo>
                  <a:lnTo>
                    <a:pt x="2882" y="1837"/>
                  </a:lnTo>
                  <a:lnTo>
                    <a:pt x="2886" y="1839"/>
                  </a:lnTo>
                  <a:lnTo>
                    <a:pt x="2891" y="1841"/>
                  </a:lnTo>
                  <a:lnTo>
                    <a:pt x="2895" y="1845"/>
                  </a:lnTo>
                  <a:lnTo>
                    <a:pt x="2897" y="1848"/>
                  </a:lnTo>
                  <a:lnTo>
                    <a:pt x="2900" y="1852"/>
                  </a:lnTo>
                  <a:lnTo>
                    <a:pt x="2902" y="1861"/>
                  </a:lnTo>
                  <a:lnTo>
                    <a:pt x="2906" y="1872"/>
                  </a:lnTo>
                  <a:lnTo>
                    <a:pt x="2907" y="1877"/>
                  </a:lnTo>
                  <a:lnTo>
                    <a:pt x="2909" y="1882"/>
                  </a:lnTo>
                  <a:lnTo>
                    <a:pt x="2911" y="1885"/>
                  </a:lnTo>
                  <a:lnTo>
                    <a:pt x="2915" y="1886"/>
                  </a:lnTo>
                  <a:lnTo>
                    <a:pt x="2921" y="1889"/>
                  </a:lnTo>
                  <a:lnTo>
                    <a:pt x="2926" y="1894"/>
                  </a:lnTo>
                  <a:lnTo>
                    <a:pt x="2927" y="1896"/>
                  </a:lnTo>
                  <a:lnTo>
                    <a:pt x="2928" y="1900"/>
                  </a:lnTo>
                  <a:lnTo>
                    <a:pt x="2928" y="1904"/>
                  </a:lnTo>
                  <a:lnTo>
                    <a:pt x="2928" y="1910"/>
                  </a:lnTo>
                  <a:lnTo>
                    <a:pt x="2927" y="1915"/>
                  </a:lnTo>
                  <a:lnTo>
                    <a:pt x="2927" y="1920"/>
                  </a:lnTo>
                  <a:lnTo>
                    <a:pt x="2929" y="1923"/>
                  </a:lnTo>
                  <a:lnTo>
                    <a:pt x="2930" y="1926"/>
                  </a:lnTo>
                  <a:lnTo>
                    <a:pt x="2938" y="1930"/>
                  </a:lnTo>
                  <a:lnTo>
                    <a:pt x="2948" y="1935"/>
                  </a:lnTo>
                  <a:lnTo>
                    <a:pt x="2963" y="1941"/>
                  </a:lnTo>
                  <a:lnTo>
                    <a:pt x="2978" y="1949"/>
                  </a:lnTo>
                  <a:lnTo>
                    <a:pt x="2985" y="1954"/>
                  </a:lnTo>
                  <a:lnTo>
                    <a:pt x="2992" y="1959"/>
                  </a:lnTo>
                  <a:lnTo>
                    <a:pt x="2999" y="1964"/>
                  </a:lnTo>
                  <a:lnTo>
                    <a:pt x="3004" y="1968"/>
                  </a:lnTo>
                  <a:lnTo>
                    <a:pt x="3011" y="1977"/>
                  </a:lnTo>
                  <a:lnTo>
                    <a:pt x="3018" y="1983"/>
                  </a:lnTo>
                  <a:lnTo>
                    <a:pt x="3022" y="1984"/>
                  </a:lnTo>
                  <a:lnTo>
                    <a:pt x="3026" y="1985"/>
                  </a:lnTo>
                  <a:lnTo>
                    <a:pt x="3029" y="1985"/>
                  </a:lnTo>
                  <a:lnTo>
                    <a:pt x="3034" y="1985"/>
                  </a:lnTo>
                  <a:lnTo>
                    <a:pt x="3045" y="1984"/>
                  </a:lnTo>
                  <a:lnTo>
                    <a:pt x="3055" y="1983"/>
                  </a:lnTo>
                  <a:lnTo>
                    <a:pt x="3066" y="1984"/>
                  </a:lnTo>
                  <a:lnTo>
                    <a:pt x="3074" y="1985"/>
                  </a:lnTo>
                  <a:lnTo>
                    <a:pt x="3084" y="1986"/>
                  </a:lnTo>
                  <a:lnTo>
                    <a:pt x="3095" y="1986"/>
                  </a:lnTo>
                  <a:lnTo>
                    <a:pt x="3100" y="1984"/>
                  </a:lnTo>
                  <a:lnTo>
                    <a:pt x="3106" y="1982"/>
                  </a:lnTo>
                  <a:lnTo>
                    <a:pt x="3111" y="1977"/>
                  </a:lnTo>
                  <a:lnTo>
                    <a:pt x="3116" y="1971"/>
                  </a:lnTo>
                  <a:lnTo>
                    <a:pt x="3124" y="1959"/>
                  </a:lnTo>
                  <a:lnTo>
                    <a:pt x="3133" y="1947"/>
                  </a:lnTo>
                  <a:lnTo>
                    <a:pt x="3140" y="1938"/>
                  </a:lnTo>
                  <a:lnTo>
                    <a:pt x="3149" y="1929"/>
                  </a:lnTo>
                  <a:lnTo>
                    <a:pt x="3159" y="1921"/>
                  </a:lnTo>
                  <a:lnTo>
                    <a:pt x="3169" y="1913"/>
                  </a:lnTo>
                  <a:lnTo>
                    <a:pt x="3174" y="1909"/>
                  </a:lnTo>
                  <a:lnTo>
                    <a:pt x="3178" y="1904"/>
                  </a:lnTo>
                  <a:lnTo>
                    <a:pt x="3180" y="1901"/>
                  </a:lnTo>
                  <a:lnTo>
                    <a:pt x="3181" y="1897"/>
                  </a:lnTo>
                  <a:lnTo>
                    <a:pt x="3181" y="1894"/>
                  </a:lnTo>
                  <a:lnTo>
                    <a:pt x="3181" y="1891"/>
                  </a:lnTo>
                  <a:lnTo>
                    <a:pt x="3179" y="1888"/>
                  </a:lnTo>
                  <a:lnTo>
                    <a:pt x="3177" y="1884"/>
                  </a:lnTo>
                  <a:lnTo>
                    <a:pt x="3171" y="1877"/>
                  </a:lnTo>
                  <a:lnTo>
                    <a:pt x="3162" y="1869"/>
                  </a:lnTo>
                  <a:lnTo>
                    <a:pt x="3150" y="1856"/>
                  </a:lnTo>
                  <a:lnTo>
                    <a:pt x="3135" y="1839"/>
                  </a:lnTo>
                  <a:lnTo>
                    <a:pt x="3121" y="1821"/>
                  </a:lnTo>
                  <a:lnTo>
                    <a:pt x="3110" y="1806"/>
                  </a:lnTo>
                  <a:lnTo>
                    <a:pt x="3108" y="1801"/>
                  </a:lnTo>
                  <a:lnTo>
                    <a:pt x="3106" y="1797"/>
                  </a:lnTo>
                  <a:lnTo>
                    <a:pt x="3108" y="1794"/>
                  </a:lnTo>
                  <a:lnTo>
                    <a:pt x="3109" y="1791"/>
                  </a:lnTo>
                  <a:lnTo>
                    <a:pt x="3116" y="1789"/>
                  </a:lnTo>
                  <a:lnTo>
                    <a:pt x="3131" y="1785"/>
                  </a:lnTo>
                  <a:lnTo>
                    <a:pt x="3150" y="1782"/>
                  </a:lnTo>
                  <a:lnTo>
                    <a:pt x="3172" y="1778"/>
                  </a:lnTo>
                  <a:lnTo>
                    <a:pt x="3194" y="1775"/>
                  </a:lnTo>
                  <a:lnTo>
                    <a:pt x="3218" y="1770"/>
                  </a:lnTo>
                  <a:lnTo>
                    <a:pt x="3238" y="1766"/>
                  </a:lnTo>
                  <a:lnTo>
                    <a:pt x="3255" y="1763"/>
                  </a:lnTo>
                  <a:lnTo>
                    <a:pt x="3272" y="1759"/>
                  </a:lnTo>
                  <a:lnTo>
                    <a:pt x="3292" y="1755"/>
                  </a:lnTo>
                  <a:lnTo>
                    <a:pt x="3303" y="1752"/>
                  </a:lnTo>
                  <a:lnTo>
                    <a:pt x="3311" y="1751"/>
                  </a:lnTo>
                  <a:lnTo>
                    <a:pt x="3317" y="1751"/>
                  </a:lnTo>
                  <a:lnTo>
                    <a:pt x="3323" y="1752"/>
                  </a:lnTo>
                  <a:lnTo>
                    <a:pt x="3332" y="1758"/>
                  </a:lnTo>
                  <a:lnTo>
                    <a:pt x="3343" y="1765"/>
                  </a:lnTo>
                  <a:lnTo>
                    <a:pt x="3358" y="1776"/>
                  </a:lnTo>
                  <a:lnTo>
                    <a:pt x="3381" y="1789"/>
                  </a:lnTo>
                  <a:lnTo>
                    <a:pt x="3406" y="1801"/>
                  </a:lnTo>
                  <a:lnTo>
                    <a:pt x="3429" y="1810"/>
                  </a:lnTo>
                  <a:lnTo>
                    <a:pt x="3449" y="1818"/>
                  </a:lnTo>
                  <a:lnTo>
                    <a:pt x="3468" y="1821"/>
                  </a:lnTo>
                  <a:lnTo>
                    <a:pt x="3477" y="1822"/>
                  </a:lnTo>
                  <a:lnTo>
                    <a:pt x="3486" y="1822"/>
                  </a:lnTo>
                  <a:lnTo>
                    <a:pt x="3493" y="1822"/>
                  </a:lnTo>
                  <a:lnTo>
                    <a:pt x="3499" y="1820"/>
                  </a:lnTo>
                  <a:lnTo>
                    <a:pt x="3508" y="1814"/>
                  </a:lnTo>
                  <a:lnTo>
                    <a:pt x="3518" y="1807"/>
                  </a:lnTo>
                  <a:lnTo>
                    <a:pt x="3527" y="1800"/>
                  </a:lnTo>
                  <a:lnTo>
                    <a:pt x="3537" y="1793"/>
                  </a:lnTo>
                  <a:lnTo>
                    <a:pt x="3550" y="1785"/>
                  </a:lnTo>
                  <a:lnTo>
                    <a:pt x="3565" y="1779"/>
                  </a:lnTo>
                  <a:lnTo>
                    <a:pt x="3574" y="1776"/>
                  </a:lnTo>
                  <a:lnTo>
                    <a:pt x="3582" y="1771"/>
                  </a:lnTo>
                  <a:lnTo>
                    <a:pt x="3589" y="1765"/>
                  </a:lnTo>
                  <a:lnTo>
                    <a:pt x="3596" y="1759"/>
                  </a:lnTo>
                  <a:lnTo>
                    <a:pt x="3608" y="1746"/>
                  </a:lnTo>
                  <a:lnTo>
                    <a:pt x="3620" y="1735"/>
                  </a:lnTo>
                  <a:lnTo>
                    <a:pt x="3634" y="1726"/>
                  </a:lnTo>
                  <a:lnTo>
                    <a:pt x="3651" y="1718"/>
                  </a:lnTo>
                  <a:lnTo>
                    <a:pt x="3671" y="1709"/>
                  </a:lnTo>
                  <a:lnTo>
                    <a:pt x="3691" y="1705"/>
                  </a:lnTo>
                  <a:lnTo>
                    <a:pt x="3713" y="1700"/>
                  </a:lnTo>
                  <a:lnTo>
                    <a:pt x="3736" y="1697"/>
                  </a:lnTo>
                  <a:lnTo>
                    <a:pt x="3761" y="1696"/>
                  </a:lnTo>
                  <a:lnTo>
                    <a:pt x="3788" y="1696"/>
                  </a:lnTo>
                  <a:lnTo>
                    <a:pt x="3798" y="1696"/>
                  </a:lnTo>
                  <a:lnTo>
                    <a:pt x="3809" y="1697"/>
                  </a:lnTo>
                  <a:lnTo>
                    <a:pt x="3818" y="1700"/>
                  </a:lnTo>
                  <a:lnTo>
                    <a:pt x="3826" y="1702"/>
                  </a:lnTo>
                  <a:lnTo>
                    <a:pt x="3836" y="1708"/>
                  </a:lnTo>
                  <a:lnTo>
                    <a:pt x="3843" y="1713"/>
                  </a:lnTo>
                  <a:lnTo>
                    <a:pt x="3845" y="1716"/>
                  </a:lnTo>
                  <a:lnTo>
                    <a:pt x="3846" y="1720"/>
                  </a:lnTo>
                  <a:lnTo>
                    <a:pt x="3845" y="1725"/>
                  </a:lnTo>
                  <a:lnTo>
                    <a:pt x="3842" y="1730"/>
                  </a:lnTo>
                  <a:lnTo>
                    <a:pt x="3836" y="1743"/>
                  </a:lnTo>
                  <a:lnTo>
                    <a:pt x="3832" y="1757"/>
                  </a:lnTo>
                  <a:lnTo>
                    <a:pt x="3829" y="1764"/>
                  </a:lnTo>
                  <a:lnTo>
                    <a:pt x="3829" y="1770"/>
                  </a:lnTo>
                  <a:lnTo>
                    <a:pt x="3830" y="1776"/>
                  </a:lnTo>
                  <a:lnTo>
                    <a:pt x="3833" y="1781"/>
                  </a:lnTo>
                  <a:lnTo>
                    <a:pt x="3841" y="1793"/>
                  </a:lnTo>
                  <a:lnTo>
                    <a:pt x="3853" y="1806"/>
                  </a:lnTo>
                  <a:lnTo>
                    <a:pt x="3864" y="1821"/>
                  </a:lnTo>
                  <a:lnTo>
                    <a:pt x="3873" y="1835"/>
                  </a:lnTo>
                  <a:lnTo>
                    <a:pt x="3876" y="1842"/>
                  </a:lnTo>
                  <a:lnTo>
                    <a:pt x="3878" y="1851"/>
                  </a:lnTo>
                  <a:lnTo>
                    <a:pt x="3879" y="1860"/>
                  </a:lnTo>
                  <a:lnTo>
                    <a:pt x="3878" y="1871"/>
                  </a:lnTo>
                  <a:lnTo>
                    <a:pt x="3877" y="1882"/>
                  </a:lnTo>
                  <a:lnTo>
                    <a:pt x="3876" y="1892"/>
                  </a:lnTo>
                  <a:lnTo>
                    <a:pt x="3872" y="1902"/>
                  </a:lnTo>
                  <a:lnTo>
                    <a:pt x="3868" y="1911"/>
                  </a:lnTo>
                  <a:lnTo>
                    <a:pt x="3864" y="1920"/>
                  </a:lnTo>
                  <a:lnTo>
                    <a:pt x="3859" y="1926"/>
                  </a:lnTo>
                  <a:lnTo>
                    <a:pt x="3853" y="1929"/>
                  </a:lnTo>
                  <a:lnTo>
                    <a:pt x="3847" y="1933"/>
                  </a:lnTo>
                  <a:lnTo>
                    <a:pt x="3841" y="1935"/>
                  </a:lnTo>
                  <a:lnTo>
                    <a:pt x="3834" y="1939"/>
                  </a:lnTo>
                  <a:lnTo>
                    <a:pt x="3828" y="1942"/>
                  </a:lnTo>
                  <a:lnTo>
                    <a:pt x="3822" y="1947"/>
                  </a:lnTo>
                  <a:lnTo>
                    <a:pt x="3815" y="1954"/>
                  </a:lnTo>
                  <a:lnTo>
                    <a:pt x="3809" y="1965"/>
                  </a:lnTo>
                  <a:lnTo>
                    <a:pt x="3803" y="1977"/>
                  </a:lnTo>
                  <a:lnTo>
                    <a:pt x="3796" y="1990"/>
                  </a:lnTo>
                  <a:lnTo>
                    <a:pt x="3784" y="2016"/>
                  </a:lnTo>
                  <a:lnTo>
                    <a:pt x="3774" y="2040"/>
                  </a:lnTo>
                  <a:lnTo>
                    <a:pt x="3767" y="2048"/>
                  </a:lnTo>
                  <a:lnTo>
                    <a:pt x="3759" y="2058"/>
                  </a:lnTo>
                  <a:lnTo>
                    <a:pt x="3748" y="2066"/>
                  </a:lnTo>
                  <a:lnTo>
                    <a:pt x="3736" y="2074"/>
                  </a:lnTo>
                  <a:lnTo>
                    <a:pt x="3713" y="2089"/>
                  </a:lnTo>
                  <a:lnTo>
                    <a:pt x="3692" y="2099"/>
                  </a:lnTo>
                  <a:lnTo>
                    <a:pt x="3676" y="2109"/>
                  </a:lnTo>
                  <a:lnTo>
                    <a:pt x="3659" y="2119"/>
                  </a:lnTo>
                  <a:lnTo>
                    <a:pt x="3651" y="2125"/>
                  </a:lnTo>
                  <a:lnTo>
                    <a:pt x="3643" y="2129"/>
                  </a:lnTo>
                  <a:lnTo>
                    <a:pt x="3635" y="2132"/>
                  </a:lnTo>
                  <a:lnTo>
                    <a:pt x="3629" y="2135"/>
                  </a:lnTo>
                  <a:lnTo>
                    <a:pt x="3624" y="2136"/>
                  </a:lnTo>
                  <a:lnTo>
                    <a:pt x="3618" y="2138"/>
                  </a:lnTo>
                  <a:lnTo>
                    <a:pt x="3614" y="2142"/>
                  </a:lnTo>
                  <a:lnTo>
                    <a:pt x="3610" y="2146"/>
                  </a:lnTo>
                  <a:lnTo>
                    <a:pt x="3609" y="2149"/>
                  </a:lnTo>
                  <a:lnTo>
                    <a:pt x="3609" y="2153"/>
                  </a:lnTo>
                  <a:lnTo>
                    <a:pt x="3610" y="2156"/>
                  </a:lnTo>
                  <a:lnTo>
                    <a:pt x="3614" y="2160"/>
                  </a:lnTo>
                  <a:lnTo>
                    <a:pt x="3618" y="2163"/>
                  </a:lnTo>
                  <a:lnTo>
                    <a:pt x="3621" y="2167"/>
                  </a:lnTo>
                  <a:lnTo>
                    <a:pt x="3624" y="2171"/>
                  </a:lnTo>
                  <a:lnTo>
                    <a:pt x="3625" y="2174"/>
                  </a:lnTo>
                  <a:lnTo>
                    <a:pt x="3627" y="2184"/>
                  </a:lnTo>
                  <a:lnTo>
                    <a:pt x="3628" y="2194"/>
                  </a:lnTo>
                  <a:lnTo>
                    <a:pt x="3631" y="2206"/>
                  </a:lnTo>
                  <a:lnTo>
                    <a:pt x="3637" y="2218"/>
                  </a:lnTo>
                  <a:lnTo>
                    <a:pt x="3641" y="2230"/>
                  </a:lnTo>
                  <a:lnTo>
                    <a:pt x="3645" y="2242"/>
                  </a:lnTo>
                  <a:lnTo>
                    <a:pt x="3645" y="2248"/>
                  </a:lnTo>
                  <a:lnTo>
                    <a:pt x="3644" y="2253"/>
                  </a:lnTo>
                  <a:lnTo>
                    <a:pt x="3641" y="2255"/>
                  </a:lnTo>
                  <a:lnTo>
                    <a:pt x="3638" y="2257"/>
                  </a:lnTo>
                  <a:lnTo>
                    <a:pt x="3626" y="2262"/>
                  </a:lnTo>
                  <a:lnTo>
                    <a:pt x="3607" y="2267"/>
                  </a:lnTo>
                  <a:lnTo>
                    <a:pt x="3602" y="2269"/>
                  </a:lnTo>
                  <a:lnTo>
                    <a:pt x="3597" y="2272"/>
                  </a:lnTo>
                  <a:lnTo>
                    <a:pt x="3593" y="2274"/>
                  </a:lnTo>
                  <a:lnTo>
                    <a:pt x="3589" y="2277"/>
                  </a:lnTo>
                  <a:lnTo>
                    <a:pt x="3583" y="2286"/>
                  </a:lnTo>
                  <a:lnTo>
                    <a:pt x="3580" y="2295"/>
                  </a:lnTo>
                  <a:lnTo>
                    <a:pt x="3577" y="2307"/>
                  </a:lnTo>
                  <a:lnTo>
                    <a:pt x="3576" y="2319"/>
                  </a:lnTo>
                  <a:lnTo>
                    <a:pt x="3576" y="2332"/>
                  </a:lnTo>
                  <a:lnTo>
                    <a:pt x="3576" y="2345"/>
                  </a:lnTo>
                  <a:lnTo>
                    <a:pt x="3577" y="2358"/>
                  </a:lnTo>
                  <a:lnTo>
                    <a:pt x="3578" y="2369"/>
                  </a:lnTo>
                  <a:lnTo>
                    <a:pt x="3580" y="2379"/>
                  </a:lnTo>
                  <a:lnTo>
                    <a:pt x="3583" y="2386"/>
                  </a:lnTo>
                  <a:lnTo>
                    <a:pt x="3587" y="2392"/>
                  </a:lnTo>
                  <a:lnTo>
                    <a:pt x="3590" y="2396"/>
                  </a:lnTo>
                  <a:lnTo>
                    <a:pt x="3596" y="2400"/>
                  </a:lnTo>
                  <a:lnTo>
                    <a:pt x="3602" y="2401"/>
                  </a:lnTo>
                  <a:lnTo>
                    <a:pt x="3616" y="2405"/>
                  </a:lnTo>
                  <a:lnTo>
                    <a:pt x="3633" y="2409"/>
                  </a:lnTo>
                  <a:lnTo>
                    <a:pt x="3650" y="2415"/>
                  </a:lnTo>
                  <a:lnTo>
                    <a:pt x="3668" y="2423"/>
                  </a:lnTo>
                  <a:lnTo>
                    <a:pt x="3676" y="2426"/>
                  </a:lnTo>
                  <a:lnTo>
                    <a:pt x="3682" y="2430"/>
                  </a:lnTo>
                  <a:lnTo>
                    <a:pt x="3688" y="2433"/>
                  </a:lnTo>
                  <a:lnTo>
                    <a:pt x="3691" y="2438"/>
                  </a:lnTo>
                  <a:lnTo>
                    <a:pt x="3698" y="2449"/>
                  </a:lnTo>
                  <a:lnTo>
                    <a:pt x="3704" y="2459"/>
                  </a:lnTo>
                  <a:lnTo>
                    <a:pt x="3713" y="2474"/>
                  </a:lnTo>
                  <a:lnTo>
                    <a:pt x="3725" y="2491"/>
                  </a:lnTo>
                  <a:lnTo>
                    <a:pt x="3739" y="2509"/>
                  </a:lnTo>
                  <a:lnTo>
                    <a:pt x="3752" y="2525"/>
                  </a:lnTo>
                  <a:lnTo>
                    <a:pt x="3767" y="2539"/>
                  </a:lnTo>
                  <a:lnTo>
                    <a:pt x="3784" y="2556"/>
                  </a:lnTo>
                  <a:lnTo>
                    <a:pt x="3794" y="2563"/>
                  </a:lnTo>
                  <a:lnTo>
                    <a:pt x="3803" y="2570"/>
                  </a:lnTo>
                  <a:lnTo>
                    <a:pt x="3811" y="2576"/>
                  </a:lnTo>
                  <a:lnTo>
                    <a:pt x="3820" y="2579"/>
                  </a:lnTo>
                  <a:lnTo>
                    <a:pt x="3836" y="2584"/>
                  </a:lnTo>
                  <a:lnTo>
                    <a:pt x="3852" y="2588"/>
                  </a:lnTo>
                  <a:lnTo>
                    <a:pt x="3867" y="2589"/>
                  </a:lnTo>
                  <a:lnTo>
                    <a:pt x="3883" y="2590"/>
                  </a:lnTo>
                  <a:lnTo>
                    <a:pt x="3899" y="2591"/>
                  </a:lnTo>
                  <a:lnTo>
                    <a:pt x="3918" y="2591"/>
                  </a:lnTo>
                  <a:lnTo>
                    <a:pt x="3928" y="2591"/>
                  </a:lnTo>
                  <a:lnTo>
                    <a:pt x="3937" y="2591"/>
                  </a:lnTo>
                  <a:lnTo>
                    <a:pt x="3946" y="2592"/>
                  </a:lnTo>
                  <a:lnTo>
                    <a:pt x="3953" y="2595"/>
                  </a:lnTo>
                  <a:lnTo>
                    <a:pt x="3968" y="2598"/>
                  </a:lnTo>
                  <a:lnTo>
                    <a:pt x="3984" y="2600"/>
                  </a:lnTo>
                  <a:lnTo>
                    <a:pt x="3997" y="2600"/>
                  </a:lnTo>
                  <a:lnTo>
                    <a:pt x="4009" y="2600"/>
                  </a:lnTo>
                  <a:lnTo>
                    <a:pt x="4015" y="2598"/>
                  </a:lnTo>
                  <a:lnTo>
                    <a:pt x="4021" y="2598"/>
                  </a:lnTo>
                  <a:lnTo>
                    <a:pt x="4025" y="2600"/>
                  </a:lnTo>
                  <a:lnTo>
                    <a:pt x="4029" y="2601"/>
                  </a:lnTo>
                  <a:lnTo>
                    <a:pt x="4030" y="2606"/>
                  </a:lnTo>
                  <a:lnTo>
                    <a:pt x="4031" y="2610"/>
                  </a:lnTo>
                  <a:lnTo>
                    <a:pt x="4031" y="2614"/>
                  </a:lnTo>
                  <a:lnTo>
                    <a:pt x="4031" y="2616"/>
                  </a:lnTo>
                  <a:lnTo>
                    <a:pt x="4030" y="2620"/>
                  </a:lnTo>
                  <a:lnTo>
                    <a:pt x="4028" y="2621"/>
                  </a:lnTo>
                  <a:lnTo>
                    <a:pt x="4016" y="2631"/>
                  </a:lnTo>
                  <a:lnTo>
                    <a:pt x="4006" y="2639"/>
                  </a:lnTo>
                  <a:lnTo>
                    <a:pt x="3992" y="2648"/>
                  </a:lnTo>
                  <a:lnTo>
                    <a:pt x="3978" y="2657"/>
                  </a:lnTo>
                  <a:lnTo>
                    <a:pt x="3975" y="2659"/>
                  </a:lnTo>
                  <a:lnTo>
                    <a:pt x="3973" y="2660"/>
                  </a:lnTo>
                  <a:lnTo>
                    <a:pt x="3972" y="2663"/>
                  </a:lnTo>
                  <a:lnTo>
                    <a:pt x="3973" y="2665"/>
                  </a:lnTo>
                  <a:lnTo>
                    <a:pt x="3975" y="2669"/>
                  </a:lnTo>
                  <a:lnTo>
                    <a:pt x="3980" y="2673"/>
                  </a:lnTo>
                  <a:lnTo>
                    <a:pt x="3986" y="2683"/>
                  </a:lnTo>
                  <a:lnTo>
                    <a:pt x="3993" y="2692"/>
                  </a:lnTo>
                  <a:lnTo>
                    <a:pt x="3998" y="2696"/>
                  </a:lnTo>
                  <a:lnTo>
                    <a:pt x="4002" y="2697"/>
                  </a:lnTo>
                  <a:lnTo>
                    <a:pt x="4004" y="2698"/>
                  </a:lnTo>
                  <a:lnTo>
                    <a:pt x="4007" y="2697"/>
                  </a:lnTo>
                  <a:lnTo>
                    <a:pt x="4015" y="2694"/>
                  </a:lnTo>
                  <a:lnTo>
                    <a:pt x="4022" y="2688"/>
                  </a:lnTo>
                  <a:lnTo>
                    <a:pt x="4030" y="2683"/>
                  </a:lnTo>
                  <a:lnTo>
                    <a:pt x="4038" y="2679"/>
                  </a:lnTo>
                  <a:lnTo>
                    <a:pt x="4043" y="2679"/>
                  </a:lnTo>
                  <a:lnTo>
                    <a:pt x="4048" y="2680"/>
                  </a:lnTo>
                  <a:lnTo>
                    <a:pt x="4053" y="2683"/>
                  </a:lnTo>
                  <a:lnTo>
                    <a:pt x="4056" y="2688"/>
                  </a:lnTo>
                  <a:lnTo>
                    <a:pt x="4065" y="2701"/>
                  </a:lnTo>
                  <a:lnTo>
                    <a:pt x="4073" y="2717"/>
                  </a:lnTo>
                  <a:lnTo>
                    <a:pt x="4076" y="2726"/>
                  </a:lnTo>
                  <a:lnTo>
                    <a:pt x="4081" y="2734"/>
                  </a:lnTo>
                  <a:lnTo>
                    <a:pt x="4086" y="2741"/>
                  </a:lnTo>
                  <a:lnTo>
                    <a:pt x="4092" y="2748"/>
                  </a:lnTo>
                  <a:lnTo>
                    <a:pt x="4099" y="2755"/>
                  </a:lnTo>
                  <a:lnTo>
                    <a:pt x="4107" y="2761"/>
                  </a:lnTo>
                  <a:lnTo>
                    <a:pt x="4117" y="2767"/>
                  </a:lnTo>
                  <a:lnTo>
                    <a:pt x="4128" y="2773"/>
                  </a:lnTo>
                  <a:lnTo>
                    <a:pt x="4137" y="2779"/>
                  </a:lnTo>
                  <a:lnTo>
                    <a:pt x="4145" y="2785"/>
                  </a:lnTo>
                  <a:lnTo>
                    <a:pt x="4151" y="2790"/>
                  </a:lnTo>
                  <a:lnTo>
                    <a:pt x="4155" y="2795"/>
                  </a:lnTo>
                  <a:lnTo>
                    <a:pt x="4158" y="2803"/>
                  </a:lnTo>
                  <a:lnTo>
                    <a:pt x="4161" y="2812"/>
                  </a:lnTo>
                  <a:lnTo>
                    <a:pt x="4162" y="2817"/>
                  </a:lnTo>
                  <a:lnTo>
                    <a:pt x="4164" y="2823"/>
                  </a:lnTo>
                  <a:lnTo>
                    <a:pt x="4167" y="2829"/>
                  </a:lnTo>
                  <a:lnTo>
                    <a:pt x="4172" y="2835"/>
                  </a:lnTo>
                  <a:lnTo>
                    <a:pt x="4182" y="2843"/>
                  </a:lnTo>
                  <a:lnTo>
                    <a:pt x="4192" y="2850"/>
                  </a:lnTo>
                  <a:lnTo>
                    <a:pt x="4196" y="2854"/>
                  </a:lnTo>
                  <a:lnTo>
                    <a:pt x="4201" y="2858"/>
                  </a:lnTo>
                  <a:lnTo>
                    <a:pt x="4206" y="2862"/>
                  </a:lnTo>
                  <a:lnTo>
                    <a:pt x="4210" y="2868"/>
                  </a:lnTo>
                  <a:lnTo>
                    <a:pt x="4212" y="2875"/>
                  </a:lnTo>
                  <a:lnTo>
                    <a:pt x="4214" y="2881"/>
                  </a:lnTo>
                  <a:lnTo>
                    <a:pt x="4216" y="2887"/>
                  </a:lnTo>
                  <a:lnTo>
                    <a:pt x="4216" y="2892"/>
                  </a:lnTo>
                  <a:lnTo>
                    <a:pt x="4214" y="2896"/>
                  </a:lnTo>
                  <a:lnTo>
                    <a:pt x="4212" y="2900"/>
                  </a:lnTo>
                  <a:lnTo>
                    <a:pt x="4208" y="2904"/>
                  </a:lnTo>
                  <a:lnTo>
                    <a:pt x="4205" y="2907"/>
                  </a:lnTo>
                  <a:lnTo>
                    <a:pt x="4193" y="2913"/>
                  </a:lnTo>
                  <a:lnTo>
                    <a:pt x="4181" y="2918"/>
                  </a:lnTo>
                  <a:lnTo>
                    <a:pt x="4175" y="2921"/>
                  </a:lnTo>
                  <a:lnTo>
                    <a:pt x="4172" y="2924"/>
                  </a:lnTo>
                  <a:lnTo>
                    <a:pt x="4168" y="2929"/>
                  </a:lnTo>
                  <a:lnTo>
                    <a:pt x="4168" y="2936"/>
                  </a:lnTo>
                  <a:lnTo>
                    <a:pt x="4168" y="2943"/>
                  </a:lnTo>
                  <a:lnTo>
                    <a:pt x="4169" y="2949"/>
                  </a:lnTo>
                  <a:lnTo>
                    <a:pt x="4172" y="2955"/>
                  </a:lnTo>
                  <a:lnTo>
                    <a:pt x="4174" y="2960"/>
                  </a:lnTo>
                  <a:lnTo>
                    <a:pt x="4180" y="2970"/>
                  </a:lnTo>
                  <a:lnTo>
                    <a:pt x="4185" y="2982"/>
                  </a:lnTo>
                  <a:lnTo>
                    <a:pt x="4187" y="2988"/>
                  </a:lnTo>
                  <a:lnTo>
                    <a:pt x="4192" y="2994"/>
                  </a:lnTo>
                  <a:lnTo>
                    <a:pt x="4198" y="3000"/>
                  </a:lnTo>
                  <a:lnTo>
                    <a:pt x="4205" y="3005"/>
                  </a:lnTo>
                  <a:lnTo>
                    <a:pt x="4212" y="3011"/>
                  </a:lnTo>
                  <a:lnTo>
                    <a:pt x="4218" y="3016"/>
                  </a:lnTo>
                  <a:lnTo>
                    <a:pt x="4223" y="3020"/>
                  </a:lnTo>
                  <a:lnTo>
                    <a:pt x="4226" y="3026"/>
                  </a:lnTo>
                  <a:lnTo>
                    <a:pt x="4231" y="3039"/>
                  </a:lnTo>
                  <a:lnTo>
                    <a:pt x="4237" y="3056"/>
                  </a:lnTo>
                  <a:lnTo>
                    <a:pt x="4243" y="3074"/>
                  </a:lnTo>
                  <a:lnTo>
                    <a:pt x="4248" y="3087"/>
                  </a:lnTo>
                  <a:lnTo>
                    <a:pt x="4252" y="3095"/>
                  </a:lnTo>
                  <a:lnTo>
                    <a:pt x="4254" y="3102"/>
                  </a:lnTo>
                  <a:lnTo>
                    <a:pt x="4255" y="3110"/>
                  </a:lnTo>
                  <a:lnTo>
                    <a:pt x="4252" y="3119"/>
                  </a:lnTo>
                  <a:lnTo>
                    <a:pt x="4249" y="3130"/>
                  </a:lnTo>
                  <a:lnTo>
                    <a:pt x="4249" y="3137"/>
                  </a:lnTo>
                  <a:lnTo>
                    <a:pt x="4249" y="3140"/>
                  </a:lnTo>
                  <a:lnTo>
                    <a:pt x="4250" y="3144"/>
                  </a:lnTo>
                  <a:lnTo>
                    <a:pt x="4252" y="3146"/>
                  </a:lnTo>
                  <a:lnTo>
                    <a:pt x="4256" y="3149"/>
                  </a:lnTo>
                  <a:lnTo>
                    <a:pt x="4259" y="3152"/>
                  </a:lnTo>
                  <a:lnTo>
                    <a:pt x="4262" y="3156"/>
                  </a:lnTo>
                  <a:lnTo>
                    <a:pt x="4264" y="3161"/>
                  </a:lnTo>
                  <a:lnTo>
                    <a:pt x="4264" y="3167"/>
                  </a:lnTo>
                  <a:lnTo>
                    <a:pt x="4264" y="3173"/>
                  </a:lnTo>
                  <a:lnTo>
                    <a:pt x="4263" y="3178"/>
                  </a:lnTo>
                  <a:lnTo>
                    <a:pt x="4261" y="3183"/>
                  </a:lnTo>
                  <a:lnTo>
                    <a:pt x="4258" y="3187"/>
                  </a:lnTo>
                  <a:lnTo>
                    <a:pt x="4251" y="3194"/>
                  </a:lnTo>
                  <a:lnTo>
                    <a:pt x="4243" y="3202"/>
                  </a:lnTo>
                  <a:lnTo>
                    <a:pt x="4238" y="3206"/>
                  </a:lnTo>
                  <a:lnTo>
                    <a:pt x="4233" y="3208"/>
                  </a:lnTo>
                  <a:lnTo>
                    <a:pt x="4226" y="3212"/>
                  </a:lnTo>
                  <a:lnTo>
                    <a:pt x="4219" y="3214"/>
                  </a:lnTo>
                  <a:lnTo>
                    <a:pt x="4212" y="3216"/>
                  </a:lnTo>
                  <a:lnTo>
                    <a:pt x="4207" y="3219"/>
                  </a:lnTo>
                  <a:lnTo>
                    <a:pt x="4202" y="3221"/>
                  </a:lnTo>
                  <a:lnTo>
                    <a:pt x="4199" y="3225"/>
                  </a:lnTo>
                  <a:lnTo>
                    <a:pt x="4195" y="3228"/>
                  </a:lnTo>
                  <a:lnTo>
                    <a:pt x="4194" y="3233"/>
                  </a:lnTo>
                  <a:lnTo>
                    <a:pt x="4193" y="3239"/>
                  </a:lnTo>
                  <a:lnTo>
                    <a:pt x="4193" y="3246"/>
                  </a:lnTo>
                  <a:lnTo>
                    <a:pt x="4194" y="3262"/>
                  </a:lnTo>
                  <a:lnTo>
                    <a:pt x="4196" y="3278"/>
                  </a:lnTo>
                  <a:lnTo>
                    <a:pt x="4200" y="3295"/>
                  </a:lnTo>
                  <a:lnTo>
                    <a:pt x="4202" y="3309"/>
                  </a:lnTo>
                  <a:lnTo>
                    <a:pt x="4204" y="3315"/>
                  </a:lnTo>
                  <a:lnTo>
                    <a:pt x="4205" y="3321"/>
                  </a:lnTo>
                  <a:lnTo>
                    <a:pt x="4206" y="3325"/>
                  </a:lnTo>
                  <a:lnTo>
                    <a:pt x="4207" y="3327"/>
                  </a:lnTo>
                  <a:lnTo>
                    <a:pt x="4210" y="3328"/>
                  </a:lnTo>
                  <a:lnTo>
                    <a:pt x="4212" y="3329"/>
                  </a:lnTo>
                  <a:lnTo>
                    <a:pt x="4216" y="3329"/>
                  </a:lnTo>
                  <a:lnTo>
                    <a:pt x="4220" y="3328"/>
                  </a:lnTo>
                  <a:lnTo>
                    <a:pt x="4224" y="3327"/>
                  </a:lnTo>
                  <a:lnTo>
                    <a:pt x="4227" y="3326"/>
                  </a:lnTo>
                  <a:lnTo>
                    <a:pt x="4231" y="3327"/>
                  </a:lnTo>
                  <a:lnTo>
                    <a:pt x="4233" y="3327"/>
                  </a:lnTo>
                  <a:lnTo>
                    <a:pt x="4236" y="3329"/>
                  </a:lnTo>
                  <a:lnTo>
                    <a:pt x="4237" y="3332"/>
                  </a:lnTo>
                  <a:lnTo>
                    <a:pt x="4239" y="3337"/>
                  </a:lnTo>
                  <a:lnTo>
                    <a:pt x="4240" y="3342"/>
                  </a:lnTo>
                  <a:lnTo>
                    <a:pt x="4242" y="3348"/>
                  </a:lnTo>
                  <a:lnTo>
                    <a:pt x="4244" y="3353"/>
                  </a:lnTo>
                  <a:lnTo>
                    <a:pt x="4246" y="3358"/>
                  </a:lnTo>
                  <a:lnTo>
                    <a:pt x="4250" y="3361"/>
                  </a:lnTo>
                  <a:lnTo>
                    <a:pt x="4254" y="3365"/>
                  </a:lnTo>
                  <a:lnTo>
                    <a:pt x="4257" y="3367"/>
                  </a:lnTo>
                  <a:lnTo>
                    <a:pt x="4261" y="3370"/>
                  </a:lnTo>
                  <a:lnTo>
                    <a:pt x="4265" y="3371"/>
                  </a:lnTo>
                  <a:lnTo>
                    <a:pt x="4269" y="3371"/>
                  </a:lnTo>
                  <a:lnTo>
                    <a:pt x="4274" y="3371"/>
                  </a:lnTo>
                  <a:lnTo>
                    <a:pt x="4277" y="3370"/>
                  </a:lnTo>
                  <a:lnTo>
                    <a:pt x="4281" y="3367"/>
                  </a:lnTo>
                  <a:lnTo>
                    <a:pt x="4292" y="3364"/>
                  </a:lnTo>
                  <a:lnTo>
                    <a:pt x="4307" y="3360"/>
                  </a:lnTo>
                  <a:lnTo>
                    <a:pt x="4323" y="3359"/>
                  </a:lnTo>
                  <a:lnTo>
                    <a:pt x="4332" y="3359"/>
                  </a:lnTo>
                  <a:lnTo>
                    <a:pt x="4336" y="3360"/>
                  </a:lnTo>
                  <a:lnTo>
                    <a:pt x="4338" y="3361"/>
                  </a:lnTo>
                  <a:lnTo>
                    <a:pt x="4340" y="3364"/>
                  </a:lnTo>
                  <a:lnTo>
                    <a:pt x="4342" y="3366"/>
                  </a:lnTo>
                  <a:lnTo>
                    <a:pt x="4344" y="3371"/>
                  </a:lnTo>
                  <a:lnTo>
                    <a:pt x="4344" y="3373"/>
                  </a:lnTo>
                  <a:lnTo>
                    <a:pt x="4342" y="3376"/>
                  </a:lnTo>
                  <a:lnTo>
                    <a:pt x="4337" y="3376"/>
                  </a:lnTo>
                  <a:lnTo>
                    <a:pt x="4331" y="3377"/>
                  </a:lnTo>
                  <a:lnTo>
                    <a:pt x="4326" y="3379"/>
                  </a:lnTo>
                  <a:lnTo>
                    <a:pt x="4325" y="3382"/>
                  </a:lnTo>
                  <a:lnTo>
                    <a:pt x="4324" y="3384"/>
                  </a:lnTo>
                  <a:lnTo>
                    <a:pt x="4325" y="3386"/>
                  </a:lnTo>
                  <a:lnTo>
                    <a:pt x="4327" y="3390"/>
                  </a:lnTo>
                  <a:lnTo>
                    <a:pt x="4332" y="3398"/>
                  </a:lnTo>
                  <a:lnTo>
                    <a:pt x="4339" y="3407"/>
                  </a:lnTo>
                  <a:lnTo>
                    <a:pt x="4347" y="3417"/>
                  </a:lnTo>
                  <a:lnTo>
                    <a:pt x="4356" y="3429"/>
                  </a:lnTo>
                  <a:lnTo>
                    <a:pt x="4362" y="3440"/>
                  </a:lnTo>
                  <a:lnTo>
                    <a:pt x="4364" y="3446"/>
                  </a:lnTo>
                  <a:lnTo>
                    <a:pt x="4365" y="3451"/>
                  </a:lnTo>
                  <a:lnTo>
                    <a:pt x="4366" y="3455"/>
                  </a:lnTo>
                  <a:lnTo>
                    <a:pt x="4366" y="3459"/>
                  </a:lnTo>
                  <a:lnTo>
                    <a:pt x="4368" y="3461"/>
                  </a:lnTo>
                  <a:lnTo>
                    <a:pt x="4369" y="3463"/>
                  </a:lnTo>
                  <a:lnTo>
                    <a:pt x="4371" y="3463"/>
                  </a:lnTo>
                  <a:lnTo>
                    <a:pt x="4376" y="3461"/>
                  </a:lnTo>
                  <a:lnTo>
                    <a:pt x="4382" y="3457"/>
                  </a:lnTo>
                  <a:lnTo>
                    <a:pt x="4387" y="3452"/>
                  </a:lnTo>
                  <a:lnTo>
                    <a:pt x="4390" y="3448"/>
                  </a:lnTo>
                  <a:lnTo>
                    <a:pt x="4393" y="3447"/>
                  </a:lnTo>
                  <a:lnTo>
                    <a:pt x="4395" y="3448"/>
                  </a:lnTo>
                  <a:lnTo>
                    <a:pt x="4400" y="3449"/>
                  </a:lnTo>
                  <a:lnTo>
                    <a:pt x="4407" y="3452"/>
                  </a:lnTo>
                  <a:lnTo>
                    <a:pt x="4419" y="3457"/>
                  </a:lnTo>
                  <a:lnTo>
                    <a:pt x="4424" y="3461"/>
                  </a:lnTo>
                  <a:lnTo>
                    <a:pt x="4425" y="3463"/>
                  </a:lnTo>
                  <a:lnTo>
                    <a:pt x="4425" y="3465"/>
                  </a:lnTo>
                  <a:lnTo>
                    <a:pt x="4425" y="3467"/>
                  </a:lnTo>
                  <a:lnTo>
                    <a:pt x="4422" y="3470"/>
                  </a:lnTo>
                  <a:lnTo>
                    <a:pt x="4410" y="3480"/>
                  </a:lnTo>
                  <a:lnTo>
                    <a:pt x="4396" y="3493"/>
                  </a:lnTo>
                  <a:lnTo>
                    <a:pt x="4395" y="3496"/>
                  </a:lnTo>
                  <a:lnTo>
                    <a:pt x="4394" y="3499"/>
                  </a:lnTo>
                  <a:lnTo>
                    <a:pt x="4394" y="3502"/>
                  </a:lnTo>
                  <a:lnTo>
                    <a:pt x="4395" y="3503"/>
                  </a:lnTo>
                  <a:lnTo>
                    <a:pt x="4397" y="3504"/>
                  </a:lnTo>
                  <a:lnTo>
                    <a:pt x="4401" y="3504"/>
                  </a:lnTo>
                  <a:lnTo>
                    <a:pt x="4405" y="3504"/>
                  </a:lnTo>
                  <a:lnTo>
                    <a:pt x="4409" y="3503"/>
                  </a:lnTo>
                  <a:lnTo>
                    <a:pt x="4426" y="3495"/>
                  </a:lnTo>
                  <a:lnTo>
                    <a:pt x="4438" y="3486"/>
                  </a:lnTo>
                  <a:lnTo>
                    <a:pt x="4440" y="3485"/>
                  </a:lnTo>
                  <a:lnTo>
                    <a:pt x="4443" y="3485"/>
                  </a:lnTo>
                  <a:lnTo>
                    <a:pt x="4444" y="3486"/>
                  </a:lnTo>
                  <a:lnTo>
                    <a:pt x="4446" y="3487"/>
                  </a:lnTo>
                  <a:lnTo>
                    <a:pt x="4447" y="3492"/>
                  </a:lnTo>
                  <a:lnTo>
                    <a:pt x="4447" y="3501"/>
                  </a:lnTo>
                  <a:lnTo>
                    <a:pt x="4449" y="3504"/>
                  </a:lnTo>
                  <a:lnTo>
                    <a:pt x="4450" y="3509"/>
                  </a:lnTo>
                  <a:lnTo>
                    <a:pt x="4452" y="3512"/>
                  </a:lnTo>
                  <a:lnTo>
                    <a:pt x="4454" y="3516"/>
                  </a:lnTo>
                  <a:lnTo>
                    <a:pt x="4459" y="3523"/>
                  </a:lnTo>
                  <a:lnTo>
                    <a:pt x="4464" y="3527"/>
                  </a:lnTo>
                  <a:lnTo>
                    <a:pt x="4466" y="3528"/>
                  </a:lnTo>
                  <a:lnTo>
                    <a:pt x="4469" y="3528"/>
                  </a:lnTo>
                  <a:lnTo>
                    <a:pt x="4470" y="3527"/>
                  </a:lnTo>
                  <a:lnTo>
                    <a:pt x="4472" y="3526"/>
                  </a:lnTo>
                  <a:lnTo>
                    <a:pt x="4477" y="3520"/>
                  </a:lnTo>
                  <a:lnTo>
                    <a:pt x="4482" y="3512"/>
                  </a:lnTo>
                  <a:lnTo>
                    <a:pt x="4484" y="3509"/>
                  </a:lnTo>
                  <a:lnTo>
                    <a:pt x="4488" y="3506"/>
                  </a:lnTo>
                  <a:lnTo>
                    <a:pt x="4492" y="3504"/>
                  </a:lnTo>
                  <a:lnTo>
                    <a:pt x="4496" y="3504"/>
                  </a:lnTo>
                  <a:lnTo>
                    <a:pt x="4501" y="3505"/>
                  </a:lnTo>
                  <a:lnTo>
                    <a:pt x="4506" y="3508"/>
                  </a:lnTo>
                  <a:lnTo>
                    <a:pt x="4508" y="3510"/>
                  </a:lnTo>
                  <a:lnTo>
                    <a:pt x="4509" y="3516"/>
                  </a:lnTo>
                  <a:lnTo>
                    <a:pt x="4512" y="3526"/>
                  </a:lnTo>
                  <a:lnTo>
                    <a:pt x="4514" y="3536"/>
                  </a:lnTo>
                  <a:lnTo>
                    <a:pt x="4517" y="3546"/>
                  </a:lnTo>
                  <a:lnTo>
                    <a:pt x="4525" y="3558"/>
                  </a:lnTo>
                  <a:lnTo>
                    <a:pt x="4532" y="3569"/>
                  </a:lnTo>
                  <a:lnTo>
                    <a:pt x="4538" y="3579"/>
                  </a:lnTo>
                  <a:lnTo>
                    <a:pt x="4542" y="3586"/>
                  </a:lnTo>
                  <a:lnTo>
                    <a:pt x="4547" y="3590"/>
                  </a:lnTo>
                  <a:lnTo>
                    <a:pt x="4550" y="3591"/>
                  </a:lnTo>
                  <a:lnTo>
                    <a:pt x="4553" y="3590"/>
                  </a:lnTo>
                  <a:lnTo>
                    <a:pt x="4558" y="3589"/>
                  </a:lnTo>
                  <a:lnTo>
                    <a:pt x="4561" y="3586"/>
                  </a:lnTo>
                  <a:lnTo>
                    <a:pt x="4571" y="3579"/>
                  </a:lnTo>
                  <a:lnTo>
                    <a:pt x="4579" y="3572"/>
                  </a:lnTo>
                  <a:lnTo>
                    <a:pt x="4583" y="3568"/>
                  </a:lnTo>
                  <a:lnTo>
                    <a:pt x="4586" y="3562"/>
                  </a:lnTo>
                  <a:lnTo>
                    <a:pt x="4589" y="3556"/>
                  </a:lnTo>
                  <a:lnTo>
                    <a:pt x="4591" y="3549"/>
                  </a:lnTo>
                  <a:lnTo>
                    <a:pt x="4595" y="3533"/>
                  </a:lnTo>
                  <a:lnTo>
                    <a:pt x="4598" y="3516"/>
                  </a:lnTo>
                  <a:lnTo>
                    <a:pt x="4598" y="3506"/>
                  </a:lnTo>
                  <a:lnTo>
                    <a:pt x="4598" y="3499"/>
                  </a:lnTo>
                  <a:lnTo>
                    <a:pt x="4597" y="3492"/>
                  </a:lnTo>
                  <a:lnTo>
                    <a:pt x="4596" y="3485"/>
                  </a:lnTo>
                  <a:lnTo>
                    <a:pt x="4592" y="3473"/>
                  </a:lnTo>
                  <a:lnTo>
                    <a:pt x="4591" y="3461"/>
                  </a:lnTo>
                  <a:lnTo>
                    <a:pt x="4591" y="3448"/>
                  </a:lnTo>
                  <a:lnTo>
                    <a:pt x="4592" y="3435"/>
                  </a:lnTo>
                  <a:lnTo>
                    <a:pt x="4594" y="3423"/>
                  </a:lnTo>
                  <a:lnTo>
                    <a:pt x="4592" y="3414"/>
                  </a:lnTo>
                  <a:lnTo>
                    <a:pt x="4589" y="3405"/>
                  </a:lnTo>
                  <a:lnTo>
                    <a:pt x="4586" y="3396"/>
                  </a:lnTo>
                  <a:lnTo>
                    <a:pt x="4585" y="3391"/>
                  </a:lnTo>
                  <a:lnTo>
                    <a:pt x="4585" y="3386"/>
                  </a:lnTo>
                  <a:lnTo>
                    <a:pt x="4585" y="3382"/>
                  </a:lnTo>
                  <a:lnTo>
                    <a:pt x="4588" y="3376"/>
                  </a:lnTo>
                  <a:lnTo>
                    <a:pt x="4590" y="3371"/>
                  </a:lnTo>
                  <a:lnTo>
                    <a:pt x="4595" y="3367"/>
                  </a:lnTo>
                  <a:lnTo>
                    <a:pt x="4601" y="3365"/>
                  </a:lnTo>
                  <a:lnTo>
                    <a:pt x="4607" y="3363"/>
                  </a:lnTo>
                  <a:lnTo>
                    <a:pt x="4613" y="3363"/>
                  </a:lnTo>
                  <a:lnTo>
                    <a:pt x="4619" y="3364"/>
                  </a:lnTo>
                  <a:lnTo>
                    <a:pt x="4623" y="3366"/>
                  </a:lnTo>
                  <a:lnTo>
                    <a:pt x="4628" y="3370"/>
                  </a:lnTo>
                  <a:lnTo>
                    <a:pt x="4635" y="3378"/>
                  </a:lnTo>
                  <a:lnTo>
                    <a:pt x="4643" y="3385"/>
                  </a:lnTo>
                  <a:lnTo>
                    <a:pt x="4647" y="3388"/>
                  </a:lnTo>
                  <a:lnTo>
                    <a:pt x="4652" y="3390"/>
                  </a:lnTo>
                  <a:lnTo>
                    <a:pt x="4658" y="3391"/>
                  </a:lnTo>
                  <a:lnTo>
                    <a:pt x="4664" y="3392"/>
                  </a:lnTo>
                  <a:lnTo>
                    <a:pt x="4668" y="3392"/>
                  </a:lnTo>
                  <a:lnTo>
                    <a:pt x="4672" y="3392"/>
                  </a:lnTo>
                  <a:lnTo>
                    <a:pt x="4676" y="3391"/>
                  </a:lnTo>
                  <a:lnTo>
                    <a:pt x="4678" y="3389"/>
                  </a:lnTo>
                  <a:lnTo>
                    <a:pt x="4679" y="3384"/>
                  </a:lnTo>
                  <a:lnTo>
                    <a:pt x="4682" y="3378"/>
                  </a:lnTo>
                  <a:lnTo>
                    <a:pt x="4684" y="3375"/>
                  </a:lnTo>
                  <a:lnTo>
                    <a:pt x="4687" y="3371"/>
                  </a:lnTo>
                  <a:lnTo>
                    <a:pt x="4693" y="3370"/>
                  </a:lnTo>
                  <a:lnTo>
                    <a:pt x="4701" y="3370"/>
                  </a:lnTo>
                  <a:lnTo>
                    <a:pt x="4710" y="3371"/>
                  </a:lnTo>
                  <a:lnTo>
                    <a:pt x="4721" y="3370"/>
                  </a:lnTo>
                  <a:lnTo>
                    <a:pt x="4725" y="3369"/>
                  </a:lnTo>
                  <a:lnTo>
                    <a:pt x="4729" y="3366"/>
                  </a:lnTo>
                  <a:lnTo>
                    <a:pt x="4733" y="3363"/>
                  </a:lnTo>
                  <a:lnTo>
                    <a:pt x="4736" y="3357"/>
                  </a:lnTo>
                  <a:lnTo>
                    <a:pt x="4739" y="3352"/>
                  </a:lnTo>
                  <a:lnTo>
                    <a:pt x="4737" y="3346"/>
                  </a:lnTo>
                  <a:lnTo>
                    <a:pt x="4736" y="3341"/>
                  </a:lnTo>
                  <a:lnTo>
                    <a:pt x="4734" y="3337"/>
                  </a:lnTo>
                  <a:lnTo>
                    <a:pt x="4727" y="3328"/>
                  </a:lnTo>
                  <a:lnTo>
                    <a:pt x="4721" y="3320"/>
                  </a:lnTo>
                  <a:lnTo>
                    <a:pt x="4718" y="3318"/>
                  </a:lnTo>
                  <a:lnTo>
                    <a:pt x="4717" y="3314"/>
                  </a:lnTo>
                  <a:lnTo>
                    <a:pt x="4717" y="3312"/>
                  </a:lnTo>
                  <a:lnTo>
                    <a:pt x="4717" y="3308"/>
                  </a:lnTo>
                  <a:lnTo>
                    <a:pt x="4721" y="3302"/>
                  </a:lnTo>
                  <a:lnTo>
                    <a:pt x="4728" y="3296"/>
                  </a:lnTo>
                  <a:lnTo>
                    <a:pt x="4735" y="3290"/>
                  </a:lnTo>
                  <a:lnTo>
                    <a:pt x="4740" y="3283"/>
                  </a:lnTo>
                  <a:lnTo>
                    <a:pt x="4742" y="3275"/>
                  </a:lnTo>
                  <a:lnTo>
                    <a:pt x="4747" y="3260"/>
                  </a:lnTo>
                  <a:lnTo>
                    <a:pt x="4750" y="3245"/>
                  </a:lnTo>
                  <a:lnTo>
                    <a:pt x="4752" y="3228"/>
                  </a:lnTo>
                  <a:lnTo>
                    <a:pt x="4752" y="3221"/>
                  </a:lnTo>
                  <a:lnTo>
                    <a:pt x="4752" y="3214"/>
                  </a:lnTo>
                  <a:lnTo>
                    <a:pt x="4749" y="3207"/>
                  </a:lnTo>
                  <a:lnTo>
                    <a:pt x="4747" y="3201"/>
                  </a:lnTo>
                  <a:lnTo>
                    <a:pt x="4740" y="3188"/>
                  </a:lnTo>
                  <a:lnTo>
                    <a:pt x="4733" y="3177"/>
                  </a:lnTo>
                  <a:lnTo>
                    <a:pt x="4728" y="3173"/>
                  </a:lnTo>
                  <a:lnTo>
                    <a:pt x="4724" y="3168"/>
                  </a:lnTo>
                  <a:lnTo>
                    <a:pt x="4721" y="3165"/>
                  </a:lnTo>
                  <a:lnTo>
                    <a:pt x="4717" y="3163"/>
                  </a:lnTo>
                  <a:lnTo>
                    <a:pt x="4709" y="3161"/>
                  </a:lnTo>
                  <a:lnTo>
                    <a:pt x="4697" y="3157"/>
                  </a:lnTo>
                  <a:lnTo>
                    <a:pt x="4684" y="3153"/>
                  </a:lnTo>
                  <a:lnTo>
                    <a:pt x="4671" y="3149"/>
                  </a:lnTo>
                  <a:lnTo>
                    <a:pt x="4659" y="3142"/>
                  </a:lnTo>
                  <a:lnTo>
                    <a:pt x="4648" y="3134"/>
                  </a:lnTo>
                  <a:lnTo>
                    <a:pt x="4642" y="3131"/>
                  </a:lnTo>
                  <a:lnTo>
                    <a:pt x="4638" y="3129"/>
                  </a:lnTo>
                  <a:lnTo>
                    <a:pt x="4634" y="3127"/>
                  </a:lnTo>
                  <a:lnTo>
                    <a:pt x="4630" y="3126"/>
                  </a:lnTo>
                  <a:lnTo>
                    <a:pt x="4624" y="3126"/>
                  </a:lnTo>
                  <a:lnTo>
                    <a:pt x="4620" y="3127"/>
                  </a:lnTo>
                  <a:lnTo>
                    <a:pt x="4617" y="3129"/>
                  </a:lnTo>
                  <a:lnTo>
                    <a:pt x="4614" y="3131"/>
                  </a:lnTo>
                  <a:lnTo>
                    <a:pt x="4609" y="3133"/>
                  </a:lnTo>
                  <a:lnTo>
                    <a:pt x="4607" y="3133"/>
                  </a:lnTo>
                  <a:lnTo>
                    <a:pt x="4605" y="3131"/>
                  </a:lnTo>
                  <a:lnTo>
                    <a:pt x="4604" y="3129"/>
                  </a:lnTo>
                  <a:lnTo>
                    <a:pt x="4604" y="3124"/>
                  </a:lnTo>
                  <a:lnTo>
                    <a:pt x="4604" y="3118"/>
                  </a:lnTo>
                  <a:lnTo>
                    <a:pt x="4607" y="3102"/>
                  </a:lnTo>
                  <a:lnTo>
                    <a:pt x="4609" y="3088"/>
                  </a:lnTo>
                  <a:lnTo>
                    <a:pt x="4611" y="3074"/>
                  </a:lnTo>
                  <a:lnTo>
                    <a:pt x="4613" y="3061"/>
                  </a:lnTo>
                  <a:lnTo>
                    <a:pt x="4613" y="3055"/>
                  </a:lnTo>
                  <a:lnTo>
                    <a:pt x="4613" y="3050"/>
                  </a:lnTo>
                  <a:lnTo>
                    <a:pt x="4611" y="3045"/>
                  </a:lnTo>
                  <a:lnTo>
                    <a:pt x="4609" y="3041"/>
                  </a:lnTo>
                  <a:lnTo>
                    <a:pt x="4607" y="3037"/>
                  </a:lnTo>
                  <a:lnTo>
                    <a:pt x="4603" y="3033"/>
                  </a:lnTo>
                  <a:lnTo>
                    <a:pt x="4598" y="3030"/>
                  </a:lnTo>
                  <a:lnTo>
                    <a:pt x="4591" y="3025"/>
                  </a:lnTo>
                  <a:lnTo>
                    <a:pt x="4578" y="3018"/>
                  </a:lnTo>
                  <a:lnTo>
                    <a:pt x="4570" y="3011"/>
                  </a:lnTo>
                  <a:lnTo>
                    <a:pt x="4569" y="3008"/>
                  </a:lnTo>
                  <a:lnTo>
                    <a:pt x="4569" y="3006"/>
                  </a:lnTo>
                  <a:lnTo>
                    <a:pt x="4570" y="3005"/>
                  </a:lnTo>
                  <a:lnTo>
                    <a:pt x="4575" y="3004"/>
                  </a:lnTo>
                  <a:lnTo>
                    <a:pt x="4585" y="3004"/>
                  </a:lnTo>
                  <a:lnTo>
                    <a:pt x="4595" y="3003"/>
                  </a:lnTo>
                  <a:lnTo>
                    <a:pt x="4598" y="3001"/>
                  </a:lnTo>
                  <a:lnTo>
                    <a:pt x="4602" y="3000"/>
                  </a:lnTo>
                  <a:lnTo>
                    <a:pt x="4604" y="2997"/>
                  </a:lnTo>
                  <a:lnTo>
                    <a:pt x="4604" y="2993"/>
                  </a:lnTo>
                  <a:lnTo>
                    <a:pt x="4604" y="2980"/>
                  </a:lnTo>
                  <a:lnTo>
                    <a:pt x="4603" y="2964"/>
                  </a:lnTo>
                  <a:lnTo>
                    <a:pt x="4603" y="2957"/>
                  </a:lnTo>
                  <a:lnTo>
                    <a:pt x="4604" y="2949"/>
                  </a:lnTo>
                  <a:lnTo>
                    <a:pt x="4605" y="2943"/>
                  </a:lnTo>
                  <a:lnTo>
                    <a:pt x="4608" y="2937"/>
                  </a:lnTo>
                  <a:lnTo>
                    <a:pt x="4611" y="2932"/>
                  </a:lnTo>
                  <a:lnTo>
                    <a:pt x="4615" y="2930"/>
                  </a:lnTo>
                  <a:lnTo>
                    <a:pt x="4620" y="2928"/>
                  </a:lnTo>
                  <a:lnTo>
                    <a:pt x="4624" y="2928"/>
                  </a:lnTo>
                  <a:lnTo>
                    <a:pt x="4633" y="2926"/>
                  </a:lnTo>
                  <a:lnTo>
                    <a:pt x="4641" y="2926"/>
                  </a:lnTo>
                  <a:lnTo>
                    <a:pt x="4648" y="2925"/>
                  </a:lnTo>
                  <a:lnTo>
                    <a:pt x="4652" y="2924"/>
                  </a:lnTo>
                  <a:lnTo>
                    <a:pt x="4654" y="2919"/>
                  </a:lnTo>
                  <a:lnTo>
                    <a:pt x="4654" y="2912"/>
                  </a:lnTo>
                  <a:lnTo>
                    <a:pt x="4655" y="2904"/>
                  </a:lnTo>
                  <a:lnTo>
                    <a:pt x="4655" y="2896"/>
                  </a:lnTo>
                  <a:lnTo>
                    <a:pt x="4658" y="2888"/>
                  </a:lnTo>
                  <a:lnTo>
                    <a:pt x="4661" y="2882"/>
                  </a:lnTo>
                  <a:lnTo>
                    <a:pt x="4664" y="2880"/>
                  </a:lnTo>
                  <a:lnTo>
                    <a:pt x="4665" y="2875"/>
                  </a:lnTo>
                  <a:lnTo>
                    <a:pt x="4665" y="2872"/>
                  </a:lnTo>
                  <a:lnTo>
                    <a:pt x="4665" y="2867"/>
                  </a:lnTo>
                  <a:lnTo>
                    <a:pt x="4665" y="2862"/>
                  </a:lnTo>
                  <a:lnTo>
                    <a:pt x="4664" y="2859"/>
                  </a:lnTo>
                  <a:lnTo>
                    <a:pt x="4662" y="2855"/>
                  </a:lnTo>
                  <a:lnTo>
                    <a:pt x="4660" y="2853"/>
                  </a:lnTo>
                  <a:lnTo>
                    <a:pt x="4653" y="2850"/>
                  </a:lnTo>
                  <a:lnTo>
                    <a:pt x="4643" y="2848"/>
                  </a:lnTo>
                  <a:lnTo>
                    <a:pt x="4639" y="2847"/>
                  </a:lnTo>
                  <a:lnTo>
                    <a:pt x="4634" y="2844"/>
                  </a:lnTo>
                  <a:lnTo>
                    <a:pt x="4632" y="2842"/>
                  </a:lnTo>
                  <a:lnTo>
                    <a:pt x="4629" y="2839"/>
                  </a:lnTo>
                  <a:lnTo>
                    <a:pt x="4628" y="2834"/>
                  </a:lnTo>
                  <a:lnTo>
                    <a:pt x="4627" y="2830"/>
                  </a:lnTo>
                  <a:lnTo>
                    <a:pt x="4628" y="2825"/>
                  </a:lnTo>
                  <a:lnTo>
                    <a:pt x="4629" y="2821"/>
                  </a:lnTo>
                  <a:lnTo>
                    <a:pt x="4630" y="2817"/>
                  </a:lnTo>
                  <a:lnTo>
                    <a:pt x="4633" y="2816"/>
                  </a:lnTo>
                  <a:lnTo>
                    <a:pt x="4635" y="2816"/>
                  </a:lnTo>
                  <a:lnTo>
                    <a:pt x="4639" y="2818"/>
                  </a:lnTo>
                  <a:lnTo>
                    <a:pt x="4642" y="2821"/>
                  </a:lnTo>
                  <a:lnTo>
                    <a:pt x="4646" y="2822"/>
                  </a:lnTo>
                  <a:lnTo>
                    <a:pt x="4648" y="2823"/>
                  </a:lnTo>
                  <a:lnTo>
                    <a:pt x="4652" y="2822"/>
                  </a:lnTo>
                  <a:lnTo>
                    <a:pt x="4654" y="2821"/>
                  </a:lnTo>
                  <a:lnTo>
                    <a:pt x="4657" y="2818"/>
                  </a:lnTo>
                  <a:lnTo>
                    <a:pt x="4659" y="2814"/>
                  </a:lnTo>
                  <a:lnTo>
                    <a:pt x="4660" y="2809"/>
                  </a:lnTo>
                  <a:lnTo>
                    <a:pt x="4661" y="2804"/>
                  </a:lnTo>
                  <a:lnTo>
                    <a:pt x="4662" y="2798"/>
                  </a:lnTo>
                  <a:lnTo>
                    <a:pt x="4661" y="2792"/>
                  </a:lnTo>
                  <a:lnTo>
                    <a:pt x="4661" y="2787"/>
                  </a:lnTo>
                  <a:lnTo>
                    <a:pt x="4659" y="2777"/>
                  </a:lnTo>
                  <a:lnTo>
                    <a:pt x="4657" y="2767"/>
                  </a:lnTo>
                  <a:lnTo>
                    <a:pt x="4655" y="2762"/>
                  </a:lnTo>
                  <a:lnTo>
                    <a:pt x="4655" y="2760"/>
                  </a:lnTo>
                  <a:lnTo>
                    <a:pt x="4657" y="2758"/>
                  </a:lnTo>
                  <a:lnTo>
                    <a:pt x="4658" y="2755"/>
                  </a:lnTo>
                  <a:lnTo>
                    <a:pt x="4662" y="2754"/>
                  </a:lnTo>
                  <a:lnTo>
                    <a:pt x="4671" y="2755"/>
                  </a:lnTo>
                  <a:lnTo>
                    <a:pt x="4680" y="2756"/>
                  </a:lnTo>
                  <a:lnTo>
                    <a:pt x="4686" y="2756"/>
                  </a:lnTo>
                  <a:lnTo>
                    <a:pt x="4691" y="2756"/>
                  </a:lnTo>
                  <a:lnTo>
                    <a:pt x="4697" y="2753"/>
                  </a:lnTo>
                  <a:lnTo>
                    <a:pt x="4703" y="2747"/>
                  </a:lnTo>
                  <a:lnTo>
                    <a:pt x="4710" y="2743"/>
                  </a:lnTo>
                  <a:lnTo>
                    <a:pt x="4715" y="2742"/>
                  </a:lnTo>
                  <a:lnTo>
                    <a:pt x="4718" y="2742"/>
                  </a:lnTo>
                  <a:lnTo>
                    <a:pt x="4723" y="2743"/>
                  </a:lnTo>
                  <a:lnTo>
                    <a:pt x="4727" y="2747"/>
                  </a:lnTo>
                  <a:lnTo>
                    <a:pt x="4735" y="2753"/>
                  </a:lnTo>
                  <a:lnTo>
                    <a:pt x="4745" y="2758"/>
                  </a:lnTo>
                  <a:lnTo>
                    <a:pt x="4754" y="2761"/>
                  </a:lnTo>
                  <a:lnTo>
                    <a:pt x="4766" y="2762"/>
                  </a:lnTo>
                  <a:lnTo>
                    <a:pt x="4774" y="2762"/>
                  </a:lnTo>
                  <a:lnTo>
                    <a:pt x="4783" y="2762"/>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33" name="四川">
              <a:extLst>
                <a:ext uri="{FF2B5EF4-FFF2-40B4-BE49-F238E27FC236}">
                  <a16:creationId xmlns="" xmlns:a16="http://schemas.microsoft.com/office/drawing/2014/main" id="{FA25B382-2128-4CC9-9D3F-D8D90CE1BA03}"/>
                </a:ext>
              </a:extLst>
            </p:cNvPr>
            <p:cNvSpPr>
              <a:spLocks/>
            </p:cNvSpPr>
            <p:nvPr/>
          </p:nvSpPr>
          <p:spPr bwMode="auto">
            <a:xfrm>
              <a:off x="5402971" y="3820790"/>
              <a:ext cx="1085673" cy="1007425"/>
            </a:xfrm>
            <a:custGeom>
              <a:avLst/>
              <a:gdLst>
                <a:gd name="T0" fmla="*/ 3666 w 4006"/>
                <a:gd name="T1" fmla="*/ 1742 h 3723"/>
                <a:gd name="T2" fmla="*/ 3823 w 4006"/>
                <a:gd name="T3" fmla="*/ 1601 h 3723"/>
                <a:gd name="T4" fmla="*/ 3955 w 4006"/>
                <a:gd name="T5" fmla="*/ 1338 h 3723"/>
                <a:gd name="T6" fmla="*/ 3994 w 4006"/>
                <a:gd name="T7" fmla="*/ 1152 h 3723"/>
                <a:gd name="T8" fmla="*/ 3670 w 4006"/>
                <a:gd name="T9" fmla="*/ 1062 h 3723"/>
                <a:gd name="T10" fmla="*/ 3471 w 4006"/>
                <a:gd name="T11" fmla="*/ 1017 h 3723"/>
                <a:gd name="T12" fmla="*/ 3203 w 4006"/>
                <a:gd name="T13" fmla="*/ 929 h 3723"/>
                <a:gd name="T14" fmla="*/ 3003 w 4006"/>
                <a:gd name="T15" fmla="*/ 892 h 3723"/>
                <a:gd name="T16" fmla="*/ 2846 w 4006"/>
                <a:gd name="T17" fmla="*/ 922 h 3723"/>
                <a:gd name="T18" fmla="*/ 2611 w 4006"/>
                <a:gd name="T19" fmla="*/ 912 h 3723"/>
                <a:gd name="T20" fmla="*/ 2522 w 4006"/>
                <a:gd name="T21" fmla="*/ 721 h 3723"/>
                <a:gd name="T22" fmla="*/ 2442 w 4006"/>
                <a:gd name="T23" fmla="*/ 463 h 3723"/>
                <a:gd name="T24" fmla="*/ 2206 w 4006"/>
                <a:gd name="T25" fmla="*/ 399 h 3723"/>
                <a:gd name="T26" fmla="*/ 2064 w 4006"/>
                <a:gd name="T27" fmla="*/ 192 h 3723"/>
                <a:gd name="T28" fmla="*/ 1864 w 4006"/>
                <a:gd name="T29" fmla="*/ 238 h 3723"/>
                <a:gd name="T30" fmla="*/ 1815 w 4006"/>
                <a:gd name="T31" fmla="*/ 430 h 3723"/>
                <a:gd name="T32" fmla="*/ 1712 w 4006"/>
                <a:gd name="T33" fmla="*/ 569 h 3723"/>
                <a:gd name="T34" fmla="*/ 1667 w 4006"/>
                <a:gd name="T35" fmla="*/ 495 h 3723"/>
                <a:gd name="T36" fmla="*/ 1565 w 4006"/>
                <a:gd name="T37" fmla="*/ 556 h 3723"/>
                <a:gd name="T38" fmla="*/ 1396 w 4006"/>
                <a:gd name="T39" fmla="*/ 590 h 3723"/>
                <a:gd name="T40" fmla="*/ 1269 w 4006"/>
                <a:gd name="T41" fmla="*/ 824 h 3723"/>
                <a:gd name="T42" fmla="*/ 1097 w 4006"/>
                <a:gd name="T43" fmla="*/ 880 h 3723"/>
                <a:gd name="T44" fmla="*/ 995 w 4006"/>
                <a:gd name="T45" fmla="*/ 800 h 3723"/>
                <a:gd name="T46" fmla="*/ 904 w 4006"/>
                <a:gd name="T47" fmla="*/ 630 h 3723"/>
                <a:gd name="T48" fmla="*/ 677 w 4006"/>
                <a:gd name="T49" fmla="*/ 592 h 3723"/>
                <a:gd name="T50" fmla="*/ 508 w 4006"/>
                <a:gd name="T51" fmla="*/ 306 h 3723"/>
                <a:gd name="T52" fmla="*/ 310 w 4006"/>
                <a:gd name="T53" fmla="*/ 43 h 3723"/>
                <a:gd name="T54" fmla="*/ 145 w 4006"/>
                <a:gd name="T55" fmla="*/ 131 h 3723"/>
                <a:gd name="T56" fmla="*/ 120 w 4006"/>
                <a:gd name="T57" fmla="*/ 326 h 3723"/>
                <a:gd name="T58" fmla="*/ 79 w 4006"/>
                <a:gd name="T59" fmla="*/ 523 h 3723"/>
                <a:gd name="T60" fmla="*/ 213 w 4006"/>
                <a:gd name="T61" fmla="*/ 791 h 3723"/>
                <a:gd name="T62" fmla="*/ 373 w 4006"/>
                <a:gd name="T63" fmla="*/ 1130 h 3723"/>
                <a:gd name="T64" fmla="*/ 400 w 4006"/>
                <a:gd name="T65" fmla="*/ 1380 h 3723"/>
                <a:gd name="T66" fmla="*/ 471 w 4006"/>
                <a:gd name="T67" fmla="*/ 1697 h 3723"/>
                <a:gd name="T68" fmla="*/ 461 w 4006"/>
                <a:gd name="T69" fmla="*/ 2216 h 3723"/>
                <a:gd name="T70" fmla="*/ 490 w 4006"/>
                <a:gd name="T71" fmla="*/ 2674 h 3723"/>
                <a:gd name="T72" fmla="*/ 605 w 4006"/>
                <a:gd name="T73" fmla="*/ 2482 h 3723"/>
                <a:gd name="T74" fmla="*/ 759 w 4006"/>
                <a:gd name="T75" fmla="*/ 2583 h 3723"/>
                <a:gd name="T76" fmla="*/ 804 w 4006"/>
                <a:gd name="T77" fmla="*/ 2832 h 3723"/>
                <a:gd name="T78" fmla="*/ 914 w 4006"/>
                <a:gd name="T79" fmla="*/ 2880 h 3723"/>
                <a:gd name="T80" fmla="*/ 1075 w 4006"/>
                <a:gd name="T81" fmla="*/ 3085 h 3723"/>
                <a:gd name="T82" fmla="*/ 1182 w 4006"/>
                <a:gd name="T83" fmla="*/ 3336 h 3723"/>
                <a:gd name="T84" fmla="*/ 1221 w 4006"/>
                <a:gd name="T85" fmla="*/ 3479 h 3723"/>
                <a:gd name="T86" fmla="*/ 1314 w 4006"/>
                <a:gd name="T87" fmla="*/ 3648 h 3723"/>
                <a:gd name="T88" fmla="*/ 1579 w 4006"/>
                <a:gd name="T89" fmla="*/ 3648 h 3723"/>
                <a:gd name="T90" fmla="*/ 1814 w 4006"/>
                <a:gd name="T91" fmla="*/ 3629 h 3723"/>
                <a:gd name="T92" fmla="*/ 1804 w 4006"/>
                <a:gd name="T93" fmla="*/ 3357 h 3723"/>
                <a:gd name="T94" fmla="*/ 1953 w 4006"/>
                <a:gd name="T95" fmla="*/ 3099 h 3723"/>
                <a:gd name="T96" fmla="*/ 2164 w 4006"/>
                <a:gd name="T97" fmla="*/ 2835 h 3723"/>
                <a:gd name="T98" fmla="*/ 2340 w 4006"/>
                <a:gd name="T99" fmla="*/ 2664 h 3723"/>
                <a:gd name="T100" fmla="*/ 2399 w 4006"/>
                <a:gd name="T101" fmla="*/ 2794 h 3723"/>
                <a:gd name="T102" fmla="*/ 2444 w 4006"/>
                <a:gd name="T103" fmla="*/ 2992 h 3723"/>
                <a:gd name="T104" fmla="*/ 2714 w 4006"/>
                <a:gd name="T105" fmla="*/ 2961 h 3723"/>
                <a:gd name="T106" fmla="*/ 2820 w 4006"/>
                <a:gd name="T107" fmla="*/ 3062 h 3723"/>
                <a:gd name="T108" fmla="*/ 3140 w 4006"/>
                <a:gd name="T109" fmla="*/ 3063 h 3723"/>
                <a:gd name="T110" fmla="*/ 2965 w 4006"/>
                <a:gd name="T111" fmla="*/ 2892 h 3723"/>
                <a:gd name="T112" fmla="*/ 2959 w 4006"/>
                <a:gd name="T113" fmla="*/ 2708 h 3723"/>
                <a:gd name="T114" fmla="*/ 3169 w 4006"/>
                <a:gd name="T115" fmla="*/ 2771 h 3723"/>
                <a:gd name="T116" fmla="*/ 2979 w 4006"/>
                <a:gd name="T117" fmla="*/ 2527 h 3723"/>
                <a:gd name="T118" fmla="*/ 2841 w 4006"/>
                <a:gd name="T119" fmla="*/ 2302 h 3723"/>
                <a:gd name="T120" fmla="*/ 2898 w 4006"/>
                <a:gd name="T121" fmla="*/ 2039 h 3723"/>
                <a:gd name="T122" fmla="*/ 3080 w 4006"/>
                <a:gd name="T123" fmla="*/ 1935 h 3723"/>
                <a:gd name="T124" fmla="*/ 3371 w 4006"/>
                <a:gd name="T125" fmla="*/ 2085 h 3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06" h="3723">
                  <a:moveTo>
                    <a:pt x="3509" y="1987"/>
                  </a:moveTo>
                  <a:lnTo>
                    <a:pt x="3516" y="1975"/>
                  </a:lnTo>
                  <a:lnTo>
                    <a:pt x="3525" y="1965"/>
                  </a:lnTo>
                  <a:lnTo>
                    <a:pt x="3532" y="1954"/>
                  </a:lnTo>
                  <a:lnTo>
                    <a:pt x="3540" y="1943"/>
                  </a:lnTo>
                  <a:lnTo>
                    <a:pt x="3549" y="1928"/>
                  </a:lnTo>
                  <a:lnTo>
                    <a:pt x="3557" y="1914"/>
                  </a:lnTo>
                  <a:lnTo>
                    <a:pt x="3568" y="1900"/>
                  </a:lnTo>
                  <a:lnTo>
                    <a:pt x="3582" y="1882"/>
                  </a:lnTo>
                  <a:lnTo>
                    <a:pt x="3589" y="1872"/>
                  </a:lnTo>
                  <a:lnTo>
                    <a:pt x="3595" y="1863"/>
                  </a:lnTo>
                  <a:lnTo>
                    <a:pt x="3601" y="1853"/>
                  </a:lnTo>
                  <a:lnTo>
                    <a:pt x="3603" y="1845"/>
                  </a:lnTo>
                  <a:lnTo>
                    <a:pt x="3604" y="1838"/>
                  </a:lnTo>
                  <a:lnTo>
                    <a:pt x="3602" y="1832"/>
                  </a:lnTo>
                  <a:lnTo>
                    <a:pt x="3600" y="1826"/>
                  </a:lnTo>
                  <a:lnTo>
                    <a:pt x="3596" y="1820"/>
                  </a:lnTo>
                  <a:lnTo>
                    <a:pt x="3593" y="1815"/>
                  </a:lnTo>
                  <a:lnTo>
                    <a:pt x="3590" y="1809"/>
                  </a:lnTo>
                  <a:lnTo>
                    <a:pt x="3588" y="1805"/>
                  </a:lnTo>
                  <a:lnTo>
                    <a:pt x="3587" y="1799"/>
                  </a:lnTo>
                  <a:lnTo>
                    <a:pt x="3587" y="1796"/>
                  </a:lnTo>
                  <a:lnTo>
                    <a:pt x="3588" y="1794"/>
                  </a:lnTo>
                  <a:lnTo>
                    <a:pt x="3588" y="1790"/>
                  </a:lnTo>
                  <a:lnTo>
                    <a:pt x="3590" y="1788"/>
                  </a:lnTo>
                  <a:lnTo>
                    <a:pt x="3593" y="1787"/>
                  </a:lnTo>
                  <a:lnTo>
                    <a:pt x="3595" y="1786"/>
                  </a:lnTo>
                  <a:lnTo>
                    <a:pt x="3600" y="1782"/>
                  </a:lnTo>
                  <a:lnTo>
                    <a:pt x="3602" y="1777"/>
                  </a:lnTo>
                  <a:lnTo>
                    <a:pt x="3602" y="1762"/>
                  </a:lnTo>
                  <a:lnTo>
                    <a:pt x="3601" y="1745"/>
                  </a:lnTo>
                  <a:lnTo>
                    <a:pt x="3601" y="1743"/>
                  </a:lnTo>
                  <a:lnTo>
                    <a:pt x="3601" y="1741"/>
                  </a:lnTo>
                  <a:lnTo>
                    <a:pt x="3601" y="1738"/>
                  </a:lnTo>
                  <a:lnTo>
                    <a:pt x="3602" y="1735"/>
                  </a:lnTo>
                  <a:lnTo>
                    <a:pt x="3604" y="1731"/>
                  </a:lnTo>
                  <a:lnTo>
                    <a:pt x="3608" y="1730"/>
                  </a:lnTo>
                  <a:lnTo>
                    <a:pt x="3610" y="1729"/>
                  </a:lnTo>
                  <a:lnTo>
                    <a:pt x="3614" y="1729"/>
                  </a:lnTo>
                  <a:lnTo>
                    <a:pt x="3626" y="1736"/>
                  </a:lnTo>
                  <a:lnTo>
                    <a:pt x="3639" y="1745"/>
                  </a:lnTo>
                  <a:lnTo>
                    <a:pt x="3643" y="1748"/>
                  </a:lnTo>
                  <a:lnTo>
                    <a:pt x="3648" y="1751"/>
                  </a:lnTo>
                  <a:lnTo>
                    <a:pt x="3653" y="1751"/>
                  </a:lnTo>
                  <a:lnTo>
                    <a:pt x="3657" y="1750"/>
                  </a:lnTo>
                  <a:lnTo>
                    <a:pt x="3666" y="1742"/>
                  </a:lnTo>
                  <a:lnTo>
                    <a:pt x="3675" y="1732"/>
                  </a:lnTo>
                  <a:lnTo>
                    <a:pt x="3677" y="1731"/>
                  </a:lnTo>
                  <a:lnTo>
                    <a:pt x="3679" y="1731"/>
                  </a:lnTo>
                  <a:lnTo>
                    <a:pt x="3682" y="1732"/>
                  </a:lnTo>
                  <a:lnTo>
                    <a:pt x="3683" y="1735"/>
                  </a:lnTo>
                  <a:lnTo>
                    <a:pt x="3685" y="1739"/>
                  </a:lnTo>
                  <a:lnTo>
                    <a:pt x="3686" y="1746"/>
                  </a:lnTo>
                  <a:lnTo>
                    <a:pt x="3688" y="1751"/>
                  </a:lnTo>
                  <a:lnTo>
                    <a:pt x="3690" y="1756"/>
                  </a:lnTo>
                  <a:lnTo>
                    <a:pt x="3692" y="1760"/>
                  </a:lnTo>
                  <a:lnTo>
                    <a:pt x="3695" y="1763"/>
                  </a:lnTo>
                  <a:lnTo>
                    <a:pt x="3700" y="1765"/>
                  </a:lnTo>
                  <a:lnTo>
                    <a:pt x="3704" y="1769"/>
                  </a:lnTo>
                  <a:lnTo>
                    <a:pt x="3709" y="1770"/>
                  </a:lnTo>
                  <a:lnTo>
                    <a:pt x="3714" y="1771"/>
                  </a:lnTo>
                  <a:lnTo>
                    <a:pt x="3720" y="1771"/>
                  </a:lnTo>
                  <a:lnTo>
                    <a:pt x="3725" y="1771"/>
                  </a:lnTo>
                  <a:lnTo>
                    <a:pt x="3729" y="1770"/>
                  </a:lnTo>
                  <a:lnTo>
                    <a:pt x="3734" y="1768"/>
                  </a:lnTo>
                  <a:lnTo>
                    <a:pt x="3738" y="1765"/>
                  </a:lnTo>
                  <a:lnTo>
                    <a:pt x="3741" y="1761"/>
                  </a:lnTo>
                  <a:lnTo>
                    <a:pt x="3742" y="1755"/>
                  </a:lnTo>
                  <a:lnTo>
                    <a:pt x="3744" y="1749"/>
                  </a:lnTo>
                  <a:lnTo>
                    <a:pt x="3745" y="1743"/>
                  </a:lnTo>
                  <a:lnTo>
                    <a:pt x="3745" y="1737"/>
                  </a:lnTo>
                  <a:lnTo>
                    <a:pt x="3746" y="1729"/>
                  </a:lnTo>
                  <a:lnTo>
                    <a:pt x="3748" y="1720"/>
                  </a:lnTo>
                  <a:lnTo>
                    <a:pt x="3753" y="1713"/>
                  </a:lnTo>
                  <a:lnTo>
                    <a:pt x="3757" y="1707"/>
                  </a:lnTo>
                  <a:lnTo>
                    <a:pt x="3761" y="1701"/>
                  </a:lnTo>
                  <a:lnTo>
                    <a:pt x="3765" y="1699"/>
                  </a:lnTo>
                  <a:lnTo>
                    <a:pt x="3777" y="1692"/>
                  </a:lnTo>
                  <a:lnTo>
                    <a:pt x="3788" y="1683"/>
                  </a:lnTo>
                  <a:lnTo>
                    <a:pt x="3791" y="1679"/>
                  </a:lnTo>
                  <a:lnTo>
                    <a:pt x="3795" y="1675"/>
                  </a:lnTo>
                  <a:lnTo>
                    <a:pt x="3797" y="1670"/>
                  </a:lnTo>
                  <a:lnTo>
                    <a:pt x="3799" y="1666"/>
                  </a:lnTo>
                  <a:lnTo>
                    <a:pt x="3796" y="1651"/>
                  </a:lnTo>
                  <a:lnTo>
                    <a:pt x="3793" y="1637"/>
                  </a:lnTo>
                  <a:lnTo>
                    <a:pt x="3796" y="1632"/>
                  </a:lnTo>
                  <a:lnTo>
                    <a:pt x="3801" y="1628"/>
                  </a:lnTo>
                  <a:lnTo>
                    <a:pt x="3807" y="1624"/>
                  </a:lnTo>
                  <a:lnTo>
                    <a:pt x="3812" y="1619"/>
                  </a:lnTo>
                  <a:lnTo>
                    <a:pt x="3820" y="1612"/>
                  </a:lnTo>
                  <a:lnTo>
                    <a:pt x="3823" y="1606"/>
                  </a:lnTo>
                  <a:lnTo>
                    <a:pt x="3823" y="1601"/>
                  </a:lnTo>
                  <a:lnTo>
                    <a:pt x="3821" y="1598"/>
                  </a:lnTo>
                  <a:lnTo>
                    <a:pt x="3818" y="1593"/>
                  </a:lnTo>
                  <a:lnTo>
                    <a:pt x="3816" y="1590"/>
                  </a:lnTo>
                  <a:lnTo>
                    <a:pt x="3815" y="1586"/>
                  </a:lnTo>
                  <a:lnTo>
                    <a:pt x="3815" y="1581"/>
                  </a:lnTo>
                  <a:lnTo>
                    <a:pt x="3817" y="1578"/>
                  </a:lnTo>
                  <a:lnTo>
                    <a:pt x="3818" y="1575"/>
                  </a:lnTo>
                  <a:lnTo>
                    <a:pt x="3834" y="1560"/>
                  </a:lnTo>
                  <a:lnTo>
                    <a:pt x="3847" y="1544"/>
                  </a:lnTo>
                  <a:lnTo>
                    <a:pt x="3853" y="1535"/>
                  </a:lnTo>
                  <a:lnTo>
                    <a:pt x="3859" y="1525"/>
                  </a:lnTo>
                  <a:lnTo>
                    <a:pt x="3866" y="1511"/>
                  </a:lnTo>
                  <a:lnTo>
                    <a:pt x="3871" y="1494"/>
                  </a:lnTo>
                  <a:lnTo>
                    <a:pt x="3873" y="1490"/>
                  </a:lnTo>
                  <a:lnTo>
                    <a:pt x="3875" y="1485"/>
                  </a:lnTo>
                  <a:lnTo>
                    <a:pt x="3879" y="1480"/>
                  </a:lnTo>
                  <a:lnTo>
                    <a:pt x="3883" y="1475"/>
                  </a:lnTo>
                  <a:lnTo>
                    <a:pt x="3891" y="1468"/>
                  </a:lnTo>
                  <a:lnTo>
                    <a:pt x="3900" y="1459"/>
                  </a:lnTo>
                  <a:lnTo>
                    <a:pt x="3909" y="1443"/>
                  </a:lnTo>
                  <a:lnTo>
                    <a:pt x="3918" y="1428"/>
                  </a:lnTo>
                  <a:lnTo>
                    <a:pt x="3924" y="1423"/>
                  </a:lnTo>
                  <a:lnTo>
                    <a:pt x="3933" y="1420"/>
                  </a:lnTo>
                  <a:lnTo>
                    <a:pt x="3942" y="1416"/>
                  </a:lnTo>
                  <a:lnTo>
                    <a:pt x="3953" y="1412"/>
                  </a:lnTo>
                  <a:lnTo>
                    <a:pt x="3963" y="1409"/>
                  </a:lnTo>
                  <a:lnTo>
                    <a:pt x="3973" y="1405"/>
                  </a:lnTo>
                  <a:lnTo>
                    <a:pt x="3980" y="1401"/>
                  </a:lnTo>
                  <a:lnTo>
                    <a:pt x="3985" y="1395"/>
                  </a:lnTo>
                  <a:lnTo>
                    <a:pt x="3988" y="1390"/>
                  </a:lnTo>
                  <a:lnTo>
                    <a:pt x="3991" y="1382"/>
                  </a:lnTo>
                  <a:lnTo>
                    <a:pt x="3992" y="1373"/>
                  </a:lnTo>
                  <a:lnTo>
                    <a:pt x="3993" y="1365"/>
                  </a:lnTo>
                  <a:lnTo>
                    <a:pt x="3994" y="1357"/>
                  </a:lnTo>
                  <a:lnTo>
                    <a:pt x="3994" y="1351"/>
                  </a:lnTo>
                  <a:lnTo>
                    <a:pt x="3992" y="1349"/>
                  </a:lnTo>
                  <a:lnTo>
                    <a:pt x="3990" y="1348"/>
                  </a:lnTo>
                  <a:lnTo>
                    <a:pt x="3987" y="1348"/>
                  </a:lnTo>
                  <a:lnTo>
                    <a:pt x="3985" y="1348"/>
                  </a:lnTo>
                  <a:lnTo>
                    <a:pt x="3979" y="1349"/>
                  </a:lnTo>
                  <a:lnTo>
                    <a:pt x="3973" y="1351"/>
                  </a:lnTo>
                  <a:lnTo>
                    <a:pt x="3968" y="1351"/>
                  </a:lnTo>
                  <a:lnTo>
                    <a:pt x="3965" y="1351"/>
                  </a:lnTo>
                  <a:lnTo>
                    <a:pt x="3962" y="1349"/>
                  </a:lnTo>
                  <a:lnTo>
                    <a:pt x="3961" y="1348"/>
                  </a:lnTo>
                  <a:lnTo>
                    <a:pt x="3955" y="1338"/>
                  </a:lnTo>
                  <a:lnTo>
                    <a:pt x="3949" y="1329"/>
                  </a:lnTo>
                  <a:lnTo>
                    <a:pt x="3941" y="1321"/>
                  </a:lnTo>
                  <a:lnTo>
                    <a:pt x="3930" y="1313"/>
                  </a:lnTo>
                  <a:lnTo>
                    <a:pt x="3922" y="1304"/>
                  </a:lnTo>
                  <a:lnTo>
                    <a:pt x="3911" y="1297"/>
                  </a:lnTo>
                  <a:lnTo>
                    <a:pt x="3902" y="1290"/>
                  </a:lnTo>
                  <a:lnTo>
                    <a:pt x="3895" y="1282"/>
                  </a:lnTo>
                  <a:lnTo>
                    <a:pt x="3890" y="1275"/>
                  </a:lnTo>
                  <a:lnTo>
                    <a:pt x="3887" y="1266"/>
                  </a:lnTo>
                  <a:lnTo>
                    <a:pt x="3887" y="1260"/>
                  </a:lnTo>
                  <a:lnTo>
                    <a:pt x="3887" y="1254"/>
                  </a:lnTo>
                  <a:lnTo>
                    <a:pt x="3889" y="1251"/>
                  </a:lnTo>
                  <a:lnTo>
                    <a:pt x="3892" y="1243"/>
                  </a:lnTo>
                  <a:lnTo>
                    <a:pt x="3897" y="1237"/>
                  </a:lnTo>
                  <a:lnTo>
                    <a:pt x="3900" y="1232"/>
                  </a:lnTo>
                  <a:lnTo>
                    <a:pt x="3904" y="1228"/>
                  </a:lnTo>
                  <a:lnTo>
                    <a:pt x="3910" y="1223"/>
                  </a:lnTo>
                  <a:lnTo>
                    <a:pt x="3914" y="1223"/>
                  </a:lnTo>
                  <a:lnTo>
                    <a:pt x="3918" y="1222"/>
                  </a:lnTo>
                  <a:lnTo>
                    <a:pt x="3924" y="1222"/>
                  </a:lnTo>
                  <a:lnTo>
                    <a:pt x="3930" y="1222"/>
                  </a:lnTo>
                  <a:lnTo>
                    <a:pt x="3934" y="1221"/>
                  </a:lnTo>
                  <a:lnTo>
                    <a:pt x="3937" y="1221"/>
                  </a:lnTo>
                  <a:lnTo>
                    <a:pt x="3943" y="1219"/>
                  </a:lnTo>
                  <a:lnTo>
                    <a:pt x="3949" y="1215"/>
                  </a:lnTo>
                  <a:lnTo>
                    <a:pt x="3954" y="1210"/>
                  </a:lnTo>
                  <a:lnTo>
                    <a:pt x="3958" y="1207"/>
                  </a:lnTo>
                  <a:lnTo>
                    <a:pt x="3961" y="1203"/>
                  </a:lnTo>
                  <a:lnTo>
                    <a:pt x="3963" y="1200"/>
                  </a:lnTo>
                  <a:lnTo>
                    <a:pt x="3967" y="1195"/>
                  </a:lnTo>
                  <a:lnTo>
                    <a:pt x="3968" y="1190"/>
                  </a:lnTo>
                  <a:lnTo>
                    <a:pt x="3968" y="1182"/>
                  </a:lnTo>
                  <a:lnTo>
                    <a:pt x="3968" y="1175"/>
                  </a:lnTo>
                  <a:lnTo>
                    <a:pt x="3968" y="1174"/>
                  </a:lnTo>
                  <a:lnTo>
                    <a:pt x="3969" y="1171"/>
                  </a:lnTo>
                  <a:lnTo>
                    <a:pt x="3972" y="1170"/>
                  </a:lnTo>
                  <a:lnTo>
                    <a:pt x="3975" y="1170"/>
                  </a:lnTo>
                  <a:lnTo>
                    <a:pt x="3985" y="1171"/>
                  </a:lnTo>
                  <a:lnTo>
                    <a:pt x="3998" y="1175"/>
                  </a:lnTo>
                  <a:lnTo>
                    <a:pt x="4004" y="1176"/>
                  </a:lnTo>
                  <a:lnTo>
                    <a:pt x="4006" y="1177"/>
                  </a:lnTo>
                  <a:lnTo>
                    <a:pt x="4006" y="1175"/>
                  </a:lnTo>
                  <a:lnTo>
                    <a:pt x="4006" y="1172"/>
                  </a:lnTo>
                  <a:lnTo>
                    <a:pt x="4004" y="1166"/>
                  </a:lnTo>
                  <a:lnTo>
                    <a:pt x="4000" y="1160"/>
                  </a:lnTo>
                  <a:lnTo>
                    <a:pt x="3994" y="1152"/>
                  </a:lnTo>
                  <a:lnTo>
                    <a:pt x="3987" y="1145"/>
                  </a:lnTo>
                  <a:lnTo>
                    <a:pt x="3979" y="1138"/>
                  </a:lnTo>
                  <a:lnTo>
                    <a:pt x="3973" y="1134"/>
                  </a:lnTo>
                  <a:lnTo>
                    <a:pt x="3966" y="1132"/>
                  </a:lnTo>
                  <a:lnTo>
                    <a:pt x="3956" y="1132"/>
                  </a:lnTo>
                  <a:lnTo>
                    <a:pt x="3942" y="1136"/>
                  </a:lnTo>
                  <a:lnTo>
                    <a:pt x="3930" y="1137"/>
                  </a:lnTo>
                  <a:lnTo>
                    <a:pt x="3919" y="1131"/>
                  </a:lnTo>
                  <a:lnTo>
                    <a:pt x="3909" y="1127"/>
                  </a:lnTo>
                  <a:lnTo>
                    <a:pt x="3897" y="1131"/>
                  </a:lnTo>
                  <a:lnTo>
                    <a:pt x="3886" y="1137"/>
                  </a:lnTo>
                  <a:lnTo>
                    <a:pt x="3875" y="1143"/>
                  </a:lnTo>
                  <a:lnTo>
                    <a:pt x="3865" y="1146"/>
                  </a:lnTo>
                  <a:lnTo>
                    <a:pt x="3854" y="1146"/>
                  </a:lnTo>
                  <a:lnTo>
                    <a:pt x="3840" y="1145"/>
                  </a:lnTo>
                  <a:lnTo>
                    <a:pt x="3832" y="1145"/>
                  </a:lnTo>
                  <a:lnTo>
                    <a:pt x="3824" y="1145"/>
                  </a:lnTo>
                  <a:lnTo>
                    <a:pt x="3818" y="1146"/>
                  </a:lnTo>
                  <a:lnTo>
                    <a:pt x="3812" y="1150"/>
                  </a:lnTo>
                  <a:lnTo>
                    <a:pt x="3809" y="1153"/>
                  </a:lnTo>
                  <a:lnTo>
                    <a:pt x="3807" y="1159"/>
                  </a:lnTo>
                  <a:lnTo>
                    <a:pt x="3805" y="1164"/>
                  </a:lnTo>
                  <a:lnTo>
                    <a:pt x="3804" y="1170"/>
                  </a:lnTo>
                  <a:lnTo>
                    <a:pt x="3802" y="1176"/>
                  </a:lnTo>
                  <a:lnTo>
                    <a:pt x="3798" y="1181"/>
                  </a:lnTo>
                  <a:lnTo>
                    <a:pt x="3797" y="1182"/>
                  </a:lnTo>
                  <a:lnTo>
                    <a:pt x="3795" y="1181"/>
                  </a:lnTo>
                  <a:lnTo>
                    <a:pt x="3792" y="1180"/>
                  </a:lnTo>
                  <a:lnTo>
                    <a:pt x="3789" y="1178"/>
                  </a:lnTo>
                  <a:lnTo>
                    <a:pt x="3778" y="1171"/>
                  </a:lnTo>
                  <a:lnTo>
                    <a:pt x="3766" y="1163"/>
                  </a:lnTo>
                  <a:lnTo>
                    <a:pt x="3755" y="1153"/>
                  </a:lnTo>
                  <a:lnTo>
                    <a:pt x="3744" y="1143"/>
                  </a:lnTo>
                  <a:lnTo>
                    <a:pt x="3735" y="1133"/>
                  </a:lnTo>
                  <a:lnTo>
                    <a:pt x="3726" y="1121"/>
                  </a:lnTo>
                  <a:lnTo>
                    <a:pt x="3722" y="1117"/>
                  </a:lnTo>
                  <a:lnTo>
                    <a:pt x="3715" y="1108"/>
                  </a:lnTo>
                  <a:lnTo>
                    <a:pt x="3704" y="1098"/>
                  </a:lnTo>
                  <a:lnTo>
                    <a:pt x="3696" y="1087"/>
                  </a:lnTo>
                  <a:lnTo>
                    <a:pt x="3692" y="1080"/>
                  </a:lnTo>
                  <a:lnTo>
                    <a:pt x="3690" y="1073"/>
                  </a:lnTo>
                  <a:lnTo>
                    <a:pt x="3688" y="1070"/>
                  </a:lnTo>
                  <a:lnTo>
                    <a:pt x="3685" y="1067"/>
                  </a:lnTo>
                  <a:lnTo>
                    <a:pt x="3683" y="1064"/>
                  </a:lnTo>
                  <a:lnTo>
                    <a:pt x="3681" y="1063"/>
                  </a:lnTo>
                  <a:lnTo>
                    <a:pt x="3670" y="1062"/>
                  </a:lnTo>
                  <a:lnTo>
                    <a:pt x="3658" y="1063"/>
                  </a:lnTo>
                  <a:lnTo>
                    <a:pt x="3646" y="1065"/>
                  </a:lnTo>
                  <a:lnTo>
                    <a:pt x="3634" y="1068"/>
                  </a:lnTo>
                  <a:lnTo>
                    <a:pt x="3626" y="1068"/>
                  </a:lnTo>
                  <a:lnTo>
                    <a:pt x="3619" y="1068"/>
                  </a:lnTo>
                  <a:lnTo>
                    <a:pt x="3612" y="1065"/>
                  </a:lnTo>
                  <a:lnTo>
                    <a:pt x="3604" y="1063"/>
                  </a:lnTo>
                  <a:lnTo>
                    <a:pt x="3603" y="1062"/>
                  </a:lnTo>
                  <a:lnTo>
                    <a:pt x="3601" y="1059"/>
                  </a:lnTo>
                  <a:lnTo>
                    <a:pt x="3599" y="1056"/>
                  </a:lnTo>
                  <a:lnTo>
                    <a:pt x="3596" y="1051"/>
                  </a:lnTo>
                  <a:lnTo>
                    <a:pt x="3597" y="1042"/>
                  </a:lnTo>
                  <a:lnTo>
                    <a:pt x="3600" y="1030"/>
                  </a:lnTo>
                  <a:lnTo>
                    <a:pt x="3602" y="1019"/>
                  </a:lnTo>
                  <a:lnTo>
                    <a:pt x="3603" y="1010"/>
                  </a:lnTo>
                  <a:lnTo>
                    <a:pt x="3602" y="1008"/>
                  </a:lnTo>
                  <a:lnTo>
                    <a:pt x="3601" y="1007"/>
                  </a:lnTo>
                  <a:lnTo>
                    <a:pt x="3599" y="1006"/>
                  </a:lnTo>
                  <a:lnTo>
                    <a:pt x="3597" y="1006"/>
                  </a:lnTo>
                  <a:lnTo>
                    <a:pt x="3593" y="1006"/>
                  </a:lnTo>
                  <a:lnTo>
                    <a:pt x="3589" y="1006"/>
                  </a:lnTo>
                  <a:lnTo>
                    <a:pt x="3584" y="1007"/>
                  </a:lnTo>
                  <a:lnTo>
                    <a:pt x="3577" y="1010"/>
                  </a:lnTo>
                  <a:lnTo>
                    <a:pt x="3570" y="1014"/>
                  </a:lnTo>
                  <a:lnTo>
                    <a:pt x="3563" y="1020"/>
                  </a:lnTo>
                  <a:lnTo>
                    <a:pt x="3555" y="1031"/>
                  </a:lnTo>
                  <a:lnTo>
                    <a:pt x="3549" y="1043"/>
                  </a:lnTo>
                  <a:lnTo>
                    <a:pt x="3541" y="1049"/>
                  </a:lnTo>
                  <a:lnTo>
                    <a:pt x="3538" y="1052"/>
                  </a:lnTo>
                  <a:lnTo>
                    <a:pt x="3530" y="1055"/>
                  </a:lnTo>
                  <a:lnTo>
                    <a:pt x="3524" y="1055"/>
                  </a:lnTo>
                  <a:lnTo>
                    <a:pt x="3520" y="1055"/>
                  </a:lnTo>
                  <a:lnTo>
                    <a:pt x="3512" y="1055"/>
                  </a:lnTo>
                  <a:lnTo>
                    <a:pt x="3507" y="1054"/>
                  </a:lnTo>
                  <a:lnTo>
                    <a:pt x="3503" y="1050"/>
                  </a:lnTo>
                  <a:lnTo>
                    <a:pt x="3501" y="1045"/>
                  </a:lnTo>
                  <a:lnTo>
                    <a:pt x="3500" y="1039"/>
                  </a:lnTo>
                  <a:lnTo>
                    <a:pt x="3500" y="1036"/>
                  </a:lnTo>
                  <a:lnTo>
                    <a:pt x="3499" y="1033"/>
                  </a:lnTo>
                  <a:lnTo>
                    <a:pt x="3496" y="1031"/>
                  </a:lnTo>
                  <a:lnTo>
                    <a:pt x="3495" y="1030"/>
                  </a:lnTo>
                  <a:lnTo>
                    <a:pt x="3490" y="1027"/>
                  </a:lnTo>
                  <a:lnTo>
                    <a:pt x="3486" y="1026"/>
                  </a:lnTo>
                  <a:lnTo>
                    <a:pt x="3481" y="1024"/>
                  </a:lnTo>
                  <a:lnTo>
                    <a:pt x="3476" y="1021"/>
                  </a:lnTo>
                  <a:lnTo>
                    <a:pt x="3471" y="1017"/>
                  </a:lnTo>
                  <a:lnTo>
                    <a:pt x="3469" y="1012"/>
                  </a:lnTo>
                  <a:lnTo>
                    <a:pt x="3469" y="1011"/>
                  </a:lnTo>
                  <a:lnTo>
                    <a:pt x="3469" y="1010"/>
                  </a:lnTo>
                  <a:lnTo>
                    <a:pt x="3470" y="996"/>
                  </a:lnTo>
                  <a:lnTo>
                    <a:pt x="3473" y="976"/>
                  </a:lnTo>
                  <a:lnTo>
                    <a:pt x="3474" y="963"/>
                  </a:lnTo>
                  <a:lnTo>
                    <a:pt x="3473" y="951"/>
                  </a:lnTo>
                  <a:lnTo>
                    <a:pt x="3471" y="945"/>
                  </a:lnTo>
                  <a:lnTo>
                    <a:pt x="3469" y="941"/>
                  </a:lnTo>
                  <a:lnTo>
                    <a:pt x="3467" y="937"/>
                  </a:lnTo>
                  <a:lnTo>
                    <a:pt x="3463" y="933"/>
                  </a:lnTo>
                  <a:lnTo>
                    <a:pt x="3453" y="929"/>
                  </a:lnTo>
                  <a:lnTo>
                    <a:pt x="3439" y="925"/>
                  </a:lnTo>
                  <a:lnTo>
                    <a:pt x="3423" y="923"/>
                  </a:lnTo>
                  <a:lnTo>
                    <a:pt x="3405" y="923"/>
                  </a:lnTo>
                  <a:lnTo>
                    <a:pt x="3396" y="922"/>
                  </a:lnTo>
                  <a:lnTo>
                    <a:pt x="3389" y="923"/>
                  </a:lnTo>
                  <a:lnTo>
                    <a:pt x="3381" y="923"/>
                  </a:lnTo>
                  <a:lnTo>
                    <a:pt x="3375" y="922"/>
                  </a:lnTo>
                  <a:lnTo>
                    <a:pt x="3371" y="920"/>
                  </a:lnTo>
                  <a:lnTo>
                    <a:pt x="3368" y="919"/>
                  </a:lnTo>
                  <a:lnTo>
                    <a:pt x="3364" y="914"/>
                  </a:lnTo>
                  <a:lnTo>
                    <a:pt x="3357" y="912"/>
                  </a:lnTo>
                  <a:lnTo>
                    <a:pt x="3354" y="912"/>
                  </a:lnTo>
                  <a:lnTo>
                    <a:pt x="3349" y="912"/>
                  </a:lnTo>
                  <a:lnTo>
                    <a:pt x="3345" y="913"/>
                  </a:lnTo>
                  <a:lnTo>
                    <a:pt x="3342" y="914"/>
                  </a:lnTo>
                  <a:lnTo>
                    <a:pt x="3335" y="920"/>
                  </a:lnTo>
                  <a:lnTo>
                    <a:pt x="3326" y="928"/>
                  </a:lnTo>
                  <a:lnTo>
                    <a:pt x="3325" y="928"/>
                  </a:lnTo>
                  <a:lnTo>
                    <a:pt x="3324" y="929"/>
                  </a:lnTo>
                  <a:lnTo>
                    <a:pt x="3314" y="933"/>
                  </a:lnTo>
                  <a:lnTo>
                    <a:pt x="3305" y="936"/>
                  </a:lnTo>
                  <a:lnTo>
                    <a:pt x="3295" y="937"/>
                  </a:lnTo>
                  <a:lnTo>
                    <a:pt x="3287" y="937"/>
                  </a:lnTo>
                  <a:lnTo>
                    <a:pt x="3279" y="937"/>
                  </a:lnTo>
                  <a:lnTo>
                    <a:pt x="3273" y="939"/>
                  </a:lnTo>
                  <a:lnTo>
                    <a:pt x="3268" y="942"/>
                  </a:lnTo>
                  <a:lnTo>
                    <a:pt x="3264" y="947"/>
                  </a:lnTo>
                  <a:lnTo>
                    <a:pt x="3261" y="950"/>
                  </a:lnTo>
                  <a:lnTo>
                    <a:pt x="3257" y="952"/>
                  </a:lnTo>
                  <a:lnTo>
                    <a:pt x="3253" y="954"/>
                  </a:lnTo>
                  <a:lnTo>
                    <a:pt x="3249" y="954"/>
                  </a:lnTo>
                  <a:lnTo>
                    <a:pt x="3238" y="945"/>
                  </a:lnTo>
                  <a:lnTo>
                    <a:pt x="3217" y="933"/>
                  </a:lnTo>
                  <a:lnTo>
                    <a:pt x="3203" y="929"/>
                  </a:lnTo>
                  <a:lnTo>
                    <a:pt x="3188" y="924"/>
                  </a:lnTo>
                  <a:lnTo>
                    <a:pt x="3175" y="920"/>
                  </a:lnTo>
                  <a:lnTo>
                    <a:pt x="3161" y="917"/>
                  </a:lnTo>
                  <a:lnTo>
                    <a:pt x="3154" y="913"/>
                  </a:lnTo>
                  <a:lnTo>
                    <a:pt x="3148" y="909"/>
                  </a:lnTo>
                  <a:lnTo>
                    <a:pt x="3143" y="903"/>
                  </a:lnTo>
                  <a:lnTo>
                    <a:pt x="3138" y="897"/>
                  </a:lnTo>
                  <a:lnTo>
                    <a:pt x="3136" y="891"/>
                  </a:lnTo>
                  <a:lnTo>
                    <a:pt x="3134" y="885"/>
                  </a:lnTo>
                  <a:lnTo>
                    <a:pt x="3135" y="880"/>
                  </a:lnTo>
                  <a:lnTo>
                    <a:pt x="3136" y="876"/>
                  </a:lnTo>
                  <a:lnTo>
                    <a:pt x="3140" y="870"/>
                  </a:lnTo>
                  <a:lnTo>
                    <a:pt x="3141" y="866"/>
                  </a:lnTo>
                  <a:lnTo>
                    <a:pt x="3140" y="860"/>
                  </a:lnTo>
                  <a:lnTo>
                    <a:pt x="3138" y="854"/>
                  </a:lnTo>
                  <a:lnTo>
                    <a:pt x="3136" y="851"/>
                  </a:lnTo>
                  <a:lnTo>
                    <a:pt x="3134" y="849"/>
                  </a:lnTo>
                  <a:lnTo>
                    <a:pt x="3131" y="848"/>
                  </a:lnTo>
                  <a:lnTo>
                    <a:pt x="3128" y="848"/>
                  </a:lnTo>
                  <a:lnTo>
                    <a:pt x="3123" y="848"/>
                  </a:lnTo>
                  <a:lnTo>
                    <a:pt x="3118" y="849"/>
                  </a:lnTo>
                  <a:lnTo>
                    <a:pt x="3112" y="853"/>
                  </a:lnTo>
                  <a:lnTo>
                    <a:pt x="3105" y="856"/>
                  </a:lnTo>
                  <a:lnTo>
                    <a:pt x="3098" y="860"/>
                  </a:lnTo>
                  <a:lnTo>
                    <a:pt x="3092" y="863"/>
                  </a:lnTo>
                  <a:lnTo>
                    <a:pt x="3086" y="865"/>
                  </a:lnTo>
                  <a:lnTo>
                    <a:pt x="3080" y="865"/>
                  </a:lnTo>
                  <a:lnTo>
                    <a:pt x="3070" y="865"/>
                  </a:lnTo>
                  <a:lnTo>
                    <a:pt x="3059" y="863"/>
                  </a:lnTo>
                  <a:lnTo>
                    <a:pt x="3053" y="863"/>
                  </a:lnTo>
                  <a:lnTo>
                    <a:pt x="3048" y="865"/>
                  </a:lnTo>
                  <a:lnTo>
                    <a:pt x="3045" y="866"/>
                  </a:lnTo>
                  <a:lnTo>
                    <a:pt x="3041" y="868"/>
                  </a:lnTo>
                  <a:lnTo>
                    <a:pt x="3039" y="870"/>
                  </a:lnTo>
                  <a:lnTo>
                    <a:pt x="3036" y="874"/>
                  </a:lnTo>
                  <a:lnTo>
                    <a:pt x="3035" y="878"/>
                  </a:lnTo>
                  <a:lnTo>
                    <a:pt x="3034" y="882"/>
                  </a:lnTo>
                  <a:lnTo>
                    <a:pt x="3033" y="887"/>
                  </a:lnTo>
                  <a:lnTo>
                    <a:pt x="3030" y="891"/>
                  </a:lnTo>
                  <a:lnTo>
                    <a:pt x="3028" y="893"/>
                  </a:lnTo>
                  <a:lnTo>
                    <a:pt x="3026" y="894"/>
                  </a:lnTo>
                  <a:lnTo>
                    <a:pt x="3022" y="895"/>
                  </a:lnTo>
                  <a:lnTo>
                    <a:pt x="3018" y="895"/>
                  </a:lnTo>
                  <a:lnTo>
                    <a:pt x="3014" y="894"/>
                  </a:lnTo>
                  <a:lnTo>
                    <a:pt x="3008" y="893"/>
                  </a:lnTo>
                  <a:lnTo>
                    <a:pt x="3003" y="892"/>
                  </a:lnTo>
                  <a:lnTo>
                    <a:pt x="2997" y="892"/>
                  </a:lnTo>
                  <a:lnTo>
                    <a:pt x="2992" y="894"/>
                  </a:lnTo>
                  <a:lnTo>
                    <a:pt x="2989" y="895"/>
                  </a:lnTo>
                  <a:lnTo>
                    <a:pt x="2980" y="903"/>
                  </a:lnTo>
                  <a:lnTo>
                    <a:pt x="2972" y="910"/>
                  </a:lnTo>
                  <a:lnTo>
                    <a:pt x="2968" y="913"/>
                  </a:lnTo>
                  <a:lnTo>
                    <a:pt x="2963" y="914"/>
                  </a:lnTo>
                  <a:lnTo>
                    <a:pt x="2957" y="914"/>
                  </a:lnTo>
                  <a:lnTo>
                    <a:pt x="2951" y="912"/>
                  </a:lnTo>
                  <a:lnTo>
                    <a:pt x="2946" y="910"/>
                  </a:lnTo>
                  <a:lnTo>
                    <a:pt x="2941" y="906"/>
                  </a:lnTo>
                  <a:lnTo>
                    <a:pt x="2936" y="903"/>
                  </a:lnTo>
                  <a:lnTo>
                    <a:pt x="2935" y="898"/>
                  </a:lnTo>
                  <a:lnTo>
                    <a:pt x="2932" y="886"/>
                  </a:lnTo>
                  <a:lnTo>
                    <a:pt x="2929" y="874"/>
                  </a:lnTo>
                  <a:lnTo>
                    <a:pt x="2927" y="862"/>
                  </a:lnTo>
                  <a:lnTo>
                    <a:pt x="2923" y="851"/>
                  </a:lnTo>
                  <a:lnTo>
                    <a:pt x="2921" y="838"/>
                  </a:lnTo>
                  <a:lnTo>
                    <a:pt x="2921" y="825"/>
                  </a:lnTo>
                  <a:lnTo>
                    <a:pt x="2921" y="819"/>
                  </a:lnTo>
                  <a:lnTo>
                    <a:pt x="2919" y="816"/>
                  </a:lnTo>
                  <a:lnTo>
                    <a:pt x="2915" y="813"/>
                  </a:lnTo>
                  <a:lnTo>
                    <a:pt x="2908" y="813"/>
                  </a:lnTo>
                  <a:lnTo>
                    <a:pt x="2902" y="813"/>
                  </a:lnTo>
                  <a:lnTo>
                    <a:pt x="2897" y="816"/>
                  </a:lnTo>
                  <a:lnTo>
                    <a:pt x="2892" y="818"/>
                  </a:lnTo>
                  <a:lnTo>
                    <a:pt x="2888" y="823"/>
                  </a:lnTo>
                  <a:lnTo>
                    <a:pt x="2883" y="829"/>
                  </a:lnTo>
                  <a:lnTo>
                    <a:pt x="2879" y="835"/>
                  </a:lnTo>
                  <a:lnTo>
                    <a:pt x="2878" y="842"/>
                  </a:lnTo>
                  <a:lnTo>
                    <a:pt x="2877" y="849"/>
                  </a:lnTo>
                  <a:lnTo>
                    <a:pt x="2878" y="856"/>
                  </a:lnTo>
                  <a:lnTo>
                    <a:pt x="2879" y="863"/>
                  </a:lnTo>
                  <a:lnTo>
                    <a:pt x="2883" y="869"/>
                  </a:lnTo>
                  <a:lnTo>
                    <a:pt x="2885" y="875"/>
                  </a:lnTo>
                  <a:lnTo>
                    <a:pt x="2888" y="881"/>
                  </a:lnTo>
                  <a:lnTo>
                    <a:pt x="2890" y="886"/>
                  </a:lnTo>
                  <a:lnTo>
                    <a:pt x="2891" y="892"/>
                  </a:lnTo>
                  <a:lnTo>
                    <a:pt x="2890" y="897"/>
                  </a:lnTo>
                  <a:lnTo>
                    <a:pt x="2888" y="900"/>
                  </a:lnTo>
                  <a:lnTo>
                    <a:pt x="2884" y="903"/>
                  </a:lnTo>
                  <a:lnTo>
                    <a:pt x="2881" y="905"/>
                  </a:lnTo>
                  <a:lnTo>
                    <a:pt x="2876" y="907"/>
                  </a:lnTo>
                  <a:lnTo>
                    <a:pt x="2866" y="912"/>
                  </a:lnTo>
                  <a:lnTo>
                    <a:pt x="2858" y="916"/>
                  </a:lnTo>
                  <a:lnTo>
                    <a:pt x="2846" y="922"/>
                  </a:lnTo>
                  <a:lnTo>
                    <a:pt x="2835" y="929"/>
                  </a:lnTo>
                  <a:lnTo>
                    <a:pt x="2829" y="931"/>
                  </a:lnTo>
                  <a:lnTo>
                    <a:pt x="2826" y="932"/>
                  </a:lnTo>
                  <a:lnTo>
                    <a:pt x="2821" y="932"/>
                  </a:lnTo>
                  <a:lnTo>
                    <a:pt x="2818" y="930"/>
                  </a:lnTo>
                  <a:lnTo>
                    <a:pt x="2815" y="928"/>
                  </a:lnTo>
                  <a:lnTo>
                    <a:pt x="2813" y="925"/>
                  </a:lnTo>
                  <a:lnTo>
                    <a:pt x="2810" y="925"/>
                  </a:lnTo>
                  <a:lnTo>
                    <a:pt x="2808" y="925"/>
                  </a:lnTo>
                  <a:lnTo>
                    <a:pt x="2804" y="929"/>
                  </a:lnTo>
                  <a:lnTo>
                    <a:pt x="2798" y="936"/>
                  </a:lnTo>
                  <a:lnTo>
                    <a:pt x="2795" y="942"/>
                  </a:lnTo>
                  <a:lnTo>
                    <a:pt x="2790" y="947"/>
                  </a:lnTo>
                  <a:lnTo>
                    <a:pt x="2785" y="949"/>
                  </a:lnTo>
                  <a:lnTo>
                    <a:pt x="2777" y="952"/>
                  </a:lnTo>
                  <a:lnTo>
                    <a:pt x="2774" y="952"/>
                  </a:lnTo>
                  <a:lnTo>
                    <a:pt x="2770" y="952"/>
                  </a:lnTo>
                  <a:lnTo>
                    <a:pt x="2766" y="950"/>
                  </a:lnTo>
                  <a:lnTo>
                    <a:pt x="2764" y="948"/>
                  </a:lnTo>
                  <a:lnTo>
                    <a:pt x="2759" y="942"/>
                  </a:lnTo>
                  <a:lnTo>
                    <a:pt x="2755" y="933"/>
                  </a:lnTo>
                  <a:lnTo>
                    <a:pt x="2751" y="930"/>
                  </a:lnTo>
                  <a:lnTo>
                    <a:pt x="2747" y="928"/>
                  </a:lnTo>
                  <a:lnTo>
                    <a:pt x="2741" y="928"/>
                  </a:lnTo>
                  <a:lnTo>
                    <a:pt x="2735" y="928"/>
                  </a:lnTo>
                  <a:lnTo>
                    <a:pt x="2724" y="930"/>
                  </a:lnTo>
                  <a:lnTo>
                    <a:pt x="2713" y="935"/>
                  </a:lnTo>
                  <a:lnTo>
                    <a:pt x="2709" y="937"/>
                  </a:lnTo>
                  <a:lnTo>
                    <a:pt x="2706" y="938"/>
                  </a:lnTo>
                  <a:lnTo>
                    <a:pt x="2702" y="939"/>
                  </a:lnTo>
                  <a:lnTo>
                    <a:pt x="2700" y="938"/>
                  </a:lnTo>
                  <a:lnTo>
                    <a:pt x="2696" y="938"/>
                  </a:lnTo>
                  <a:lnTo>
                    <a:pt x="2694" y="936"/>
                  </a:lnTo>
                  <a:lnTo>
                    <a:pt x="2692" y="932"/>
                  </a:lnTo>
                  <a:lnTo>
                    <a:pt x="2688" y="929"/>
                  </a:lnTo>
                  <a:lnTo>
                    <a:pt x="2684" y="925"/>
                  </a:lnTo>
                  <a:lnTo>
                    <a:pt x="2682" y="923"/>
                  </a:lnTo>
                  <a:lnTo>
                    <a:pt x="2677" y="920"/>
                  </a:lnTo>
                  <a:lnTo>
                    <a:pt x="2674" y="920"/>
                  </a:lnTo>
                  <a:lnTo>
                    <a:pt x="2667" y="920"/>
                  </a:lnTo>
                  <a:lnTo>
                    <a:pt x="2658" y="922"/>
                  </a:lnTo>
                  <a:lnTo>
                    <a:pt x="2650" y="922"/>
                  </a:lnTo>
                  <a:lnTo>
                    <a:pt x="2640" y="922"/>
                  </a:lnTo>
                  <a:lnTo>
                    <a:pt x="2630" y="920"/>
                  </a:lnTo>
                  <a:lnTo>
                    <a:pt x="2620" y="917"/>
                  </a:lnTo>
                  <a:lnTo>
                    <a:pt x="2611" y="912"/>
                  </a:lnTo>
                  <a:lnTo>
                    <a:pt x="2602" y="906"/>
                  </a:lnTo>
                  <a:lnTo>
                    <a:pt x="2599" y="903"/>
                  </a:lnTo>
                  <a:lnTo>
                    <a:pt x="2595" y="898"/>
                  </a:lnTo>
                  <a:lnTo>
                    <a:pt x="2592" y="893"/>
                  </a:lnTo>
                  <a:lnTo>
                    <a:pt x="2589" y="887"/>
                  </a:lnTo>
                  <a:lnTo>
                    <a:pt x="2587" y="882"/>
                  </a:lnTo>
                  <a:lnTo>
                    <a:pt x="2583" y="879"/>
                  </a:lnTo>
                  <a:lnTo>
                    <a:pt x="2580" y="876"/>
                  </a:lnTo>
                  <a:lnTo>
                    <a:pt x="2576" y="874"/>
                  </a:lnTo>
                  <a:lnTo>
                    <a:pt x="2568" y="873"/>
                  </a:lnTo>
                  <a:lnTo>
                    <a:pt x="2558" y="872"/>
                  </a:lnTo>
                  <a:lnTo>
                    <a:pt x="2550" y="869"/>
                  </a:lnTo>
                  <a:lnTo>
                    <a:pt x="2542" y="866"/>
                  </a:lnTo>
                  <a:lnTo>
                    <a:pt x="2532" y="859"/>
                  </a:lnTo>
                  <a:lnTo>
                    <a:pt x="2522" y="849"/>
                  </a:lnTo>
                  <a:lnTo>
                    <a:pt x="2508" y="837"/>
                  </a:lnTo>
                  <a:lnTo>
                    <a:pt x="2498" y="828"/>
                  </a:lnTo>
                  <a:lnTo>
                    <a:pt x="2493" y="823"/>
                  </a:lnTo>
                  <a:lnTo>
                    <a:pt x="2491" y="817"/>
                  </a:lnTo>
                  <a:lnTo>
                    <a:pt x="2488" y="812"/>
                  </a:lnTo>
                  <a:lnTo>
                    <a:pt x="2487" y="806"/>
                  </a:lnTo>
                  <a:lnTo>
                    <a:pt x="2487" y="800"/>
                  </a:lnTo>
                  <a:lnTo>
                    <a:pt x="2487" y="796"/>
                  </a:lnTo>
                  <a:lnTo>
                    <a:pt x="2488" y="792"/>
                  </a:lnTo>
                  <a:lnTo>
                    <a:pt x="2489" y="790"/>
                  </a:lnTo>
                  <a:lnTo>
                    <a:pt x="2494" y="785"/>
                  </a:lnTo>
                  <a:lnTo>
                    <a:pt x="2501" y="781"/>
                  </a:lnTo>
                  <a:lnTo>
                    <a:pt x="2508" y="779"/>
                  </a:lnTo>
                  <a:lnTo>
                    <a:pt x="2516" y="775"/>
                  </a:lnTo>
                  <a:lnTo>
                    <a:pt x="2524" y="771"/>
                  </a:lnTo>
                  <a:lnTo>
                    <a:pt x="2531" y="764"/>
                  </a:lnTo>
                  <a:lnTo>
                    <a:pt x="2533" y="759"/>
                  </a:lnTo>
                  <a:lnTo>
                    <a:pt x="2536" y="756"/>
                  </a:lnTo>
                  <a:lnTo>
                    <a:pt x="2537" y="753"/>
                  </a:lnTo>
                  <a:lnTo>
                    <a:pt x="2537" y="750"/>
                  </a:lnTo>
                  <a:lnTo>
                    <a:pt x="2536" y="748"/>
                  </a:lnTo>
                  <a:lnTo>
                    <a:pt x="2535" y="746"/>
                  </a:lnTo>
                  <a:lnTo>
                    <a:pt x="2532" y="744"/>
                  </a:lnTo>
                  <a:lnTo>
                    <a:pt x="2529" y="743"/>
                  </a:lnTo>
                  <a:lnTo>
                    <a:pt x="2523" y="742"/>
                  </a:lnTo>
                  <a:lnTo>
                    <a:pt x="2519" y="739"/>
                  </a:lnTo>
                  <a:lnTo>
                    <a:pt x="2518" y="736"/>
                  </a:lnTo>
                  <a:lnTo>
                    <a:pt x="2517" y="734"/>
                  </a:lnTo>
                  <a:lnTo>
                    <a:pt x="2518" y="731"/>
                  </a:lnTo>
                  <a:lnTo>
                    <a:pt x="2519" y="727"/>
                  </a:lnTo>
                  <a:lnTo>
                    <a:pt x="2522" y="721"/>
                  </a:lnTo>
                  <a:lnTo>
                    <a:pt x="2523" y="716"/>
                  </a:lnTo>
                  <a:lnTo>
                    <a:pt x="2524" y="710"/>
                  </a:lnTo>
                  <a:lnTo>
                    <a:pt x="2523" y="701"/>
                  </a:lnTo>
                  <a:lnTo>
                    <a:pt x="2520" y="686"/>
                  </a:lnTo>
                  <a:lnTo>
                    <a:pt x="2516" y="671"/>
                  </a:lnTo>
                  <a:lnTo>
                    <a:pt x="2511" y="655"/>
                  </a:lnTo>
                  <a:lnTo>
                    <a:pt x="2507" y="641"/>
                  </a:lnTo>
                  <a:lnTo>
                    <a:pt x="2507" y="635"/>
                  </a:lnTo>
                  <a:lnTo>
                    <a:pt x="2507" y="632"/>
                  </a:lnTo>
                  <a:lnTo>
                    <a:pt x="2507" y="628"/>
                  </a:lnTo>
                  <a:lnTo>
                    <a:pt x="2508" y="627"/>
                  </a:lnTo>
                  <a:lnTo>
                    <a:pt x="2514" y="624"/>
                  </a:lnTo>
                  <a:lnTo>
                    <a:pt x="2522" y="626"/>
                  </a:lnTo>
                  <a:lnTo>
                    <a:pt x="2530" y="626"/>
                  </a:lnTo>
                  <a:lnTo>
                    <a:pt x="2537" y="626"/>
                  </a:lnTo>
                  <a:lnTo>
                    <a:pt x="2539" y="626"/>
                  </a:lnTo>
                  <a:lnTo>
                    <a:pt x="2542" y="624"/>
                  </a:lnTo>
                  <a:lnTo>
                    <a:pt x="2544" y="622"/>
                  </a:lnTo>
                  <a:lnTo>
                    <a:pt x="2544" y="620"/>
                  </a:lnTo>
                  <a:lnTo>
                    <a:pt x="2543" y="617"/>
                  </a:lnTo>
                  <a:lnTo>
                    <a:pt x="2543" y="615"/>
                  </a:lnTo>
                  <a:lnTo>
                    <a:pt x="2542" y="613"/>
                  </a:lnTo>
                  <a:lnTo>
                    <a:pt x="2539" y="611"/>
                  </a:lnTo>
                  <a:lnTo>
                    <a:pt x="2533" y="609"/>
                  </a:lnTo>
                  <a:lnTo>
                    <a:pt x="2525" y="608"/>
                  </a:lnTo>
                  <a:lnTo>
                    <a:pt x="2516" y="605"/>
                  </a:lnTo>
                  <a:lnTo>
                    <a:pt x="2508" y="603"/>
                  </a:lnTo>
                  <a:lnTo>
                    <a:pt x="2502" y="599"/>
                  </a:lnTo>
                  <a:lnTo>
                    <a:pt x="2497" y="592"/>
                  </a:lnTo>
                  <a:lnTo>
                    <a:pt x="2488" y="585"/>
                  </a:lnTo>
                  <a:lnTo>
                    <a:pt x="2480" y="576"/>
                  </a:lnTo>
                  <a:lnTo>
                    <a:pt x="2475" y="571"/>
                  </a:lnTo>
                  <a:lnTo>
                    <a:pt x="2472" y="564"/>
                  </a:lnTo>
                  <a:lnTo>
                    <a:pt x="2467" y="557"/>
                  </a:lnTo>
                  <a:lnTo>
                    <a:pt x="2463" y="547"/>
                  </a:lnTo>
                  <a:lnTo>
                    <a:pt x="2460" y="538"/>
                  </a:lnTo>
                  <a:lnTo>
                    <a:pt x="2459" y="531"/>
                  </a:lnTo>
                  <a:lnTo>
                    <a:pt x="2457" y="523"/>
                  </a:lnTo>
                  <a:lnTo>
                    <a:pt x="2457" y="517"/>
                  </a:lnTo>
                  <a:lnTo>
                    <a:pt x="2459" y="506"/>
                  </a:lnTo>
                  <a:lnTo>
                    <a:pt x="2460" y="495"/>
                  </a:lnTo>
                  <a:lnTo>
                    <a:pt x="2459" y="488"/>
                  </a:lnTo>
                  <a:lnTo>
                    <a:pt x="2456" y="482"/>
                  </a:lnTo>
                  <a:lnTo>
                    <a:pt x="2453" y="475"/>
                  </a:lnTo>
                  <a:lnTo>
                    <a:pt x="2448" y="469"/>
                  </a:lnTo>
                  <a:lnTo>
                    <a:pt x="2442" y="463"/>
                  </a:lnTo>
                  <a:lnTo>
                    <a:pt x="2435" y="457"/>
                  </a:lnTo>
                  <a:lnTo>
                    <a:pt x="2426" y="453"/>
                  </a:lnTo>
                  <a:lnTo>
                    <a:pt x="2418" y="450"/>
                  </a:lnTo>
                  <a:lnTo>
                    <a:pt x="2409" y="447"/>
                  </a:lnTo>
                  <a:lnTo>
                    <a:pt x="2400" y="446"/>
                  </a:lnTo>
                  <a:lnTo>
                    <a:pt x="2391" y="446"/>
                  </a:lnTo>
                  <a:lnTo>
                    <a:pt x="2381" y="446"/>
                  </a:lnTo>
                  <a:lnTo>
                    <a:pt x="2362" y="449"/>
                  </a:lnTo>
                  <a:lnTo>
                    <a:pt x="2347" y="450"/>
                  </a:lnTo>
                  <a:lnTo>
                    <a:pt x="2331" y="450"/>
                  </a:lnTo>
                  <a:lnTo>
                    <a:pt x="2315" y="450"/>
                  </a:lnTo>
                  <a:lnTo>
                    <a:pt x="2308" y="449"/>
                  </a:lnTo>
                  <a:lnTo>
                    <a:pt x="2300" y="446"/>
                  </a:lnTo>
                  <a:lnTo>
                    <a:pt x="2294" y="444"/>
                  </a:lnTo>
                  <a:lnTo>
                    <a:pt x="2291" y="440"/>
                  </a:lnTo>
                  <a:lnTo>
                    <a:pt x="2287" y="437"/>
                  </a:lnTo>
                  <a:lnTo>
                    <a:pt x="2283" y="434"/>
                  </a:lnTo>
                  <a:lnTo>
                    <a:pt x="2279" y="433"/>
                  </a:lnTo>
                  <a:lnTo>
                    <a:pt x="2275" y="432"/>
                  </a:lnTo>
                  <a:lnTo>
                    <a:pt x="2271" y="431"/>
                  </a:lnTo>
                  <a:lnTo>
                    <a:pt x="2267" y="432"/>
                  </a:lnTo>
                  <a:lnTo>
                    <a:pt x="2264" y="432"/>
                  </a:lnTo>
                  <a:lnTo>
                    <a:pt x="2260" y="434"/>
                  </a:lnTo>
                  <a:lnTo>
                    <a:pt x="2254" y="437"/>
                  </a:lnTo>
                  <a:lnTo>
                    <a:pt x="2246" y="439"/>
                  </a:lnTo>
                  <a:lnTo>
                    <a:pt x="2241" y="438"/>
                  </a:lnTo>
                  <a:lnTo>
                    <a:pt x="2237" y="438"/>
                  </a:lnTo>
                  <a:lnTo>
                    <a:pt x="2234" y="435"/>
                  </a:lnTo>
                  <a:lnTo>
                    <a:pt x="2231" y="433"/>
                  </a:lnTo>
                  <a:lnTo>
                    <a:pt x="2229" y="428"/>
                  </a:lnTo>
                  <a:lnTo>
                    <a:pt x="2228" y="425"/>
                  </a:lnTo>
                  <a:lnTo>
                    <a:pt x="2228" y="420"/>
                  </a:lnTo>
                  <a:lnTo>
                    <a:pt x="2229" y="415"/>
                  </a:lnTo>
                  <a:lnTo>
                    <a:pt x="2231" y="405"/>
                  </a:lnTo>
                  <a:lnTo>
                    <a:pt x="2235" y="394"/>
                  </a:lnTo>
                  <a:lnTo>
                    <a:pt x="2237" y="389"/>
                  </a:lnTo>
                  <a:lnTo>
                    <a:pt x="2237" y="386"/>
                  </a:lnTo>
                  <a:lnTo>
                    <a:pt x="2237" y="383"/>
                  </a:lnTo>
                  <a:lnTo>
                    <a:pt x="2236" y="382"/>
                  </a:lnTo>
                  <a:lnTo>
                    <a:pt x="2234" y="381"/>
                  </a:lnTo>
                  <a:lnTo>
                    <a:pt x="2231" y="382"/>
                  </a:lnTo>
                  <a:lnTo>
                    <a:pt x="2228" y="383"/>
                  </a:lnTo>
                  <a:lnTo>
                    <a:pt x="2224" y="386"/>
                  </a:lnTo>
                  <a:lnTo>
                    <a:pt x="2217" y="393"/>
                  </a:lnTo>
                  <a:lnTo>
                    <a:pt x="2210" y="397"/>
                  </a:lnTo>
                  <a:lnTo>
                    <a:pt x="2206" y="399"/>
                  </a:lnTo>
                  <a:lnTo>
                    <a:pt x="2203" y="400"/>
                  </a:lnTo>
                  <a:lnTo>
                    <a:pt x="2197" y="401"/>
                  </a:lnTo>
                  <a:lnTo>
                    <a:pt x="2191" y="402"/>
                  </a:lnTo>
                  <a:lnTo>
                    <a:pt x="2183" y="402"/>
                  </a:lnTo>
                  <a:lnTo>
                    <a:pt x="2173" y="401"/>
                  </a:lnTo>
                  <a:lnTo>
                    <a:pt x="2164" y="399"/>
                  </a:lnTo>
                  <a:lnTo>
                    <a:pt x="2153" y="395"/>
                  </a:lnTo>
                  <a:lnTo>
                    <a:pt x="2142" y="391"/>
                  </a:lnTo>
                  <a:lnTo>
                    <a:pt x="2133" y="388"/>
                  </a:lnTo>
                  <a:lnTo>
                    <a:pt x="2124" y="384"/>
                  </a:lnTo>
                  <a:lnTo>
                    <a:pt x="2120" y="381"/>
                  </a:lnTo>
                  <a:lnTo>
                    <a:pt x="2116" y="376"/>
                  </a:lnTo>
                  <a:lnTo>
                    <a:pt x="2114" y="372"/>
                  </a:lnTo>
                  <a:lnTo>
                    <a:pt x="2113" y="368"/>
                  </a:lnTo>
                  <a:lnTo>
                    <a:pt x="2113" y="363"/>
                  </a:lnTo>
                  <a:lnTo>
                    <a:pt x="2114" y="352"/>
                  </a:lnTo>
                  <a:lnTo>
                    <a:pt x="2116" y="343"/>
                  </a:lnTo>
                  <a:lnTo>
                    <a:pt x="2117" y="339"/>
                  </a:lnTo>
                  <a:lnTo>
                    <a:pt x="2117" y="336"/>
                  </a:lnTo>
                  <a:lnTo>
                    <a:pt x="2117" y="332"/>
                  </a:lnTo>
                  <a:lnTo>
                    <a:pt x="2116" y="328"/>
                  </a:lnTo>
                  <a:lnTo>
                    <a:pt x="2110" y="320"/>
                  </a:lnTo>
                  <a:lnTo>
                    <a:pt x="2104" y="311"/>
                  </a:lnTo>
                  <a:lnTo>
                    <a:pt x="2101" y="306"/>
                  </a:lnTo>
                  <a:lnTo>
                    <a:pt x="2100" y="301"/>
                  </a:lnTo>
                  <a:lnTo>
                    <a:pt x="2098" y="296"/>
                  </a:lnTo>
                  <a:lnTo>
                    <a:pt x="2100" y="292"/>
                  </a:lnTo>
                  <a:lnTo>
                    <a:pt x="2101" y="287"/>
                  </a:lnTo>
                  <a:lnTo>
                    <a:pt x="2102" y="283"/>
                  </a:lnTo>
                  <a:lnTo>
                    <a:pt x="2105" y="279"/>
                  </a:lnTo>
                  <a:lnTo>
                    <a:pt x="2109" y="275"/>
                  </a:lnTo>
                  <a:lnTo>
                    <a:pt x="2111" y="271"/>
                  </a:lnTo>
                  <a:lnTo>
                    <a:pt x="2114" y="268"/>
                  </a:lnTo>
                  <a:lnTo>
                    <a:pt x="2115" y="264"/>
                  </a:lnTo>
                  <a:lnTo>
                    <a:pt x="2116" y="261"/>
                  </a:lnTo>
                  <a:lnTo>
                    <a:pt x="2115" y="251"/>
                  </a:lnTo>
                  <a:lnTo>
                    <a:pt x="2114" y="238"/>
                  </a:lnTo>
                  <a:lnTo>
                    <a:pt x="2113" y="230"/>
                  </a:lnTo>
                  <a:lnTo>
                    <a:pt x="2110" y="224"/>
                  </a:lnTo>
                  <a:lnTo>
                    <a:pt x="2105" y="220"/>
                  </a:lnTo>
                  <a:lnTo>
                    <a:pt x="2102" y="217"/>
                  </a:lnTo>
                  <a:lnTo>
                    <a:pt x="2090" y="211"/>
                  </a:lnTo>
                  <a:lnTo>
                    <a:pt x="2078" y="204"/>
                  </a:lnTo>
                  <a:lnTo>
                    <a:pt x="2072" y="200"/>
                  </a:lnTo>
                  <a:lnTo>
                    <a:pt x="2067" y="195"/>
                  </a:lnTo>
                  <a:lnTo>
                    <a:pt x="2064" y="192"/>
                  </a:lnTo>
                  <a:lnTo>
                    <a:pt x="2061" y="188"/>
                  </a:lnTo>
                  <a:lnTo>
                    <a:pt x="2058" y="179"/>
                  </a:lnTo>
                  <a:lnTo>
                    <a:pt x="2054" y="167"/>
                  </a:lnTo>
                  <a:lnTo>
                    <a:pt x="2052" y="161"/>
                  </a:lnTo>
                  <a:lnTo>
                    <a:pt x="2048" y="155"/>
                  </a:lnTo>
                  <a:lnTo>
                    <a:pt x="2042" y="149"/>
                  </a:lnTo>
                  <a:lnTo>
                    <a:pt x="2038" y="144"/>
                  </a:lnTo>
                  <a:lnTo>
                    <a:pt x="2032" y="141"/>
                  </a:lnTo>
                  <a:lnTo>
                    <a:pt x="2027" y="138"/>
                  </a:lnTo>
                  <a:lnTo>
                    <a:pt x="2023" y="138"/>
                  </a:lnTo>
                  <a:lnTo>
                    <a:pt x="2022" y="138"/>
                  </a:lnTo>
                  <a:lnTo>
                    <a:pt x="2020" y="140"/>
                  </a:lnTo>
                  <a:lnTo>
                    <a:pt x="2017" y="141"/>
                  </a:lnTo>
                  <a:lnTo>
                    <a:pt x="2013" y="147"/>
                  </a:lnTo>
                  <a:lnTo>
                    <a:pt x="2010" y="153"/>
                  </a:lnTo>
                  <a:lnTo>
                    <a:pt x="2008" y="155"/>
                  </a:lnTo>
                  <a:lnTo>
                    <a:pt x="2006" y="156"/>
                  </a:lnTo>
                  <a:lnTo>
                    <a:pt x="2002" y="156"/>
                  </a:lnTo>
                  <a:lnTo>
                    <a:pt x="1998" y="155"/>
                  </a:lnTo>
                  <a:lnTo>
                    <a:pt x="1993" y="155"/>
                  </a:lnTo>
                  <a:lnTo>
                    <a:pt x="1989" y="155"/>
                  </a:lnTo>
                  <a:lnTo>
                    <a:pt x="1985" y="156"/>
                  </a:lnTo>
                  <a:lnTo>
                    <a:pt x="1982" y="159"/>
                  </a:lnTo>
                  <a:lnTo>
                    <a:pt x="1975" y="168"/>
                  </a:lnTo>
                  <a:lnTo>
                    <a:pt x="1966" y="183"/>
                  </a:lnTo>
                  <a:lnTo>
                    <a:pt x="1960" y="191"/>
                  </a:lnTo>
                  <a:lnTo>
                    <a:pt x="1954" y="195"/>
                  </a:lnTo>
                  <a:lnTo>
                    <a:pt x="1949" y="198"/>
                  </a:lnTo>
                  <a:lnTo>
                    <a:pt x="1944" y="200"/>
                  </a:lnTo>
                  <a:lnTo>
                    <a:pt x="1939" y="201"/>
                  </a:lnTo>
                  <a:lnTo>
                    <a:pt x="1935" y="204"/>
                  </a:lnTo>
                  <a:lnTo>
                    <a:pt x="1933" y="206"/>
                  </a:lnTo>
                  <a:lnTo>
                    <a:pt x="1932" y="211"/>
                  </a:lnTo>
                  <a:lnTo>
                    <a:pt x="1931" y="217"/>
                  </a:lnTo>
                  <a:lnTo>
                    <a:pt x="1928" y="222"/>
                  </a:lnTo>
                  <a:lnTo>
                    <a:pt x="1925" y="226"/>
                  </a:lnTo>
                  <a:lnTo>
                    <a:pt x="1921" y="230"/>
                  </a:lnTo>
                  <a:lnTo>
                    <a:pt x="1915" y="232"/>
                  </a:lnTo>
                  <a:lnTo>
                    <a:pt x="1909" y="233"/>
                  </a:lnTo>
                  <a:lnTo>
                    <a:pt x="1902" y="233"/>
                  </a:lnTo>
                  <a:lnTo>
                    <a:pt x="1894" y="232"/>
                  </a:lnTo>
                  <a:lnTo>
                    <a:pt x="1887" y="231"/>
                  </a:lnTo>
                  <a:lnTo>
                    <a:pt x="1880" y="231"/>
                  </a:lnTo>
                  <a:lnTo>
                    <a:pt x="1874" y="232"/>
                  </a:lnTo>
                  <a:lnTo>
                    <a:pt x="1869" y="235"/>
                  </a:lnTo>
                  <a:lnTo>
                    <a:pt x="1864" y="238"/>
                  </a:lnTo>
                  <a:lnTo>
                    <a:pt x="1861" y="243"/>
                  </a:lnTo>
                  <a:lnTo>
                    <a:pt x="1857" y="249"/>
                  </a:lnTo>
                  <a:lnTo>
                    <a:pt x="1855" y="255"/>
                  </a:lnTo>
                  <a:lnTo>
                    <a:pt x="1852" y="261"/>
                  </a:lnTo>
                  <a:lnTo>
                    <a:pt x="1850" y="265"/>
                  </a:lnTo>
                  <a:lnTo>
                    <a:pt x="1846" y="268"/>
                  </a:lnTo>
                  <a:lnTo>
                    <a:pt x="1842" y="270"/>
                  </a:lnTo>
                  <a:lnTo>
                    <a:pt x="1837" y="270"/>
                  </a:lnTo>
                  <a:lnTo>
                    <a:pt x="1830" y="270"/>
                  </a:lnTo>
                  <a:lnTo>
                    <a:pt x="1821" y="268"/>
                  </a:lnTo>
                  <a:lnTo>
                    <a:pt x="1812" y="264"/>
                  </a:lnTo>
                  <a:lnTo>
                    <a:pt x="1798" y="261"/>
                  </a:lnTo>
                  <a:lnTo>
                    <a:pt x="1782" y="258"/>
                  </a:lnTo>
                  <a:lnTo>
                    <a:pt x="1768" y="258"/>
                  </a:lnTo>
                  <a:lnTo>
                    <a:pt x="1755" y="260"/>
                  </a:lnTo>
                  <a:lnTo>
                    <a:pt x="1746" y="261"/>
                  </a:lnTo>
                  <a:lnTo>
                    <a:pt x="1743" y="262"/>
                  </a:lnTo>
                  <a:lnTo>
                    <a:pt x="1741" y="264"/>
                  </a:lnTo>
                  <a:lnTo>
                    <a:pt x="1741" y="267"/>
                  </a:lnTo>
                  <a:lnTo>
                    <a:pt x="1742" y="270"/>
                  </a:lnTo>
                  <a:lnTo>
                    <a:pt x="1745" y="273"/>
                  </a:lnTo>
                  <a:lnTo>
                    <a:pt x="1749" y="274"/>
                  </a:lnTo>
                  <a:lnTo>
                    <a:pt x="1752" y="276"/>
                  </a:lnTo>
                  <a:lnTo>
                    <a:pt x="1761" y="282"/>
                  </a:lnTo>
                  <a:lnTo>
                    <a:pt x="1770" y="293"/>
                  </a:lnTo>
                  <a:lnTo>
                    <a:pt x="1777" y="304"/>
                  </a:lnTo>
                  <a:lnTo>
                    <a:pt x="1783" y="317"/>
                  </a:lnTo>
                  <a:lnTo>
                    <a:pt x="1788" y="327"/>
                  </a:lnTo>
                  <a:lnTo>
                    <a:pt x="1790" y="337"/>
                  </a:lnTo>
                  <a:lnTo>
                    <a:pt x="1790" y="344"/>
                  </a:lnTo>
                  <a:lnTo>
                    <a:pt x="1793" y="350"/>
                  </a:lnTo>
                  <a:lnTo>
                    <a:pt x="1795" y="353"/>
                  </a:lnTo>
                  <a:lnTo>
                    <a:pt x="1798" y="357"/>
                  </a:lnTo>
                  <a:lnTo>
                    <a:pt x="1800" y="359"/>
                  </a:lnTo>
                  <a:lnTo>
                    <a:pt x="1805" y="361"/>
                  </a:lnTo>
                  <a:lnTo>
                    <a:pt x="1806" y="363"/>
                  </a:lnTo>
                  <a:lnTo>
                    <a:pt x="1808" y="364"/>
                  </a:lnTo>
                  <a:lnTo>
                    <a:pt x="1809" y="367"/>
                  </a:lnTo>
                  <a:lnTo>
                    <a:pt x="1811" y="370"/>
                  </a:lnTo>
                  <a:lnTo>
                    <a:pt x="1812" y="378"/>
                  </a:lnTo>
                  <a:lnTo>
                    <a:pt x="1812" y="387"/>
                  </a:lnTo>
                  <a:lnTo>
                    <a:pt x="1812" y="405"/>
                  </a:lnTo>
                  <a:lnTo>
                    <a:pt x="1811" y="418"/>
                  </a:lnTo>
                  <a:lnTo>
                    <a:pt x="1811" y="422"/>
                  </a:lnTo>
                  <a:lnTo>
                    <a:pt x="1813" y="426"/>
                  </a:lnTo>
                  <a:lnTo>
                    <a:pt x="1815" y="430"/>
                  </a:lnTo>
                  <a:lnTo>
                    <a:pt x="1820" y="433"/>
                  </a:lnTo>
                  <a:lnTo>
                    <a:pt x="1830" y="438"/>
                  </a:lnTo>
                  <a:lnTo>
                    <a:pt x="1843" y="444"/>
                  </a:lnTo>
                  <a:lnTo>
                    <a:pt x="1847" y="447"/>
                  </a:lnTo>
                  <a:lnTo>
                    <a:pt x="1851" y="451"/>
                  </a:lnTo>
                  <a:lnTo>
                    <a:pt x="1855" y="454"/>
                  </a:lnTo>
                  <a:lnTo>
                    <a:pt x="1856" y="459"/>
                  </a:lnTo>
                  <a:lnTo>
                    <a:pt x="1856" y="468"/>
                  </a:lnTo>
                  <a:lnTo>
                    <a:pt x="1853" y="476"/>
                  </a:lnTo>
                  <a:lnTo>
                    <a:pt x="1851" y="487"/>
                  </a:lnTo>
                  <a:lnTo>
                    <a:pt x="1846" y="497"/>
                  </a:lnTo>
                  <a:lnTo>
                    <a:pt x="1842" y="508"/>
                  </a:lnTo>
                  <a:lnTo>
                    <a:pt x="1838" y="516"/>
                  </a:lnTo>
                  <a:lnTo>
                    <a:pt x="1836" y="520"/>
                  </a:lnTo>
                  <a:lnTo>
                    <a:pt x="1831" y="521"/>
                  </a:lnTo>
                  <a:lnTo>
                    <a:pt x="1826" y="522"/>
                  </a:lnTo>
                  <a:lnTo>
                    <a:pt x="1820" y="523"/>
                  </a:lnTo>
                  <a:lnTo>
                    <a:pt x="1806" y="523"/>
                  </a:lnTo>
                  <a:lnTo>
                    <a:pt x="1790" y="522"/>
                  </a:lnTo>
                  <a:lnTo>
                    <a:pt x="1784" y="522"/>
                  </a:lnTo>
                  <a:lnTo>
                    <a:pt x="1780" y="523"/>
                  </a:lnTo>
                  <a:lnTo>
                    <a:pt x="1776" y="525"/>
                  </a:lnTo>
                  <a:lnTo>
                    <a:pt x="1774" y="526"/>
                  </a:lnTo>
                  <a:lnTo>
                    <a:pt x="1769" y="529"/>
                  </a:lnTo>
                  <a:lnTo>
                    <a:pt x="1764" y="533"/>
                  </a:lnTo>
                  <a:lnTo>
                    <a:pt x="1762" y="535"/>
                  </a:lnTo>
                  <a:lnTo>
                    <a:pt x="1761" y="539"/>
                  </a:lnTo>
                  <a:lnTo>
                    <a:pt x="1760" y="541"/>
                  </a:lnTo>
                  <a:lnTo>
                    <a:pt x="1760" y="545"/>
                  </a:lnTo>
                  <a:lnTo>
                    <a:pt x="1760" y="551"/>
                  </a:lnTo>
                  <a:lnTo>
                    <a:pt x="1760" y="557"/>
                  </a:lnTo>
                  <a:lnTo>
                    <a:pt x="1760" y="578"/>
                  </a:lnTo>
                  <a:lnTo>
                    <a:pt x="1757" y="591"/>
                  </a:lnTo>
                  <a:lnTo>
                    <a:pt x="1755" y="594"/>
                  </a:lnTo>
                  <a:lnTo>
                    <a:pt x="1751" y="594"/>
                  </a:lnTo>
                  <a:lnTo>
                    <a:pt x="1746" y="591"/>
                  </a:lnTo>
                  <a:lnTo>
                    <a:pt x="1743" y="588"/>
                  </a:lnTo>
                  <a:lnTo>
                    <a:pt x="1735" y="578"/>
                  </a:lnTo>
                  <a:lnTo>
                    <a:pt x="1727" y="569"/>
                  </a:lnTo>
                  <a:lnTo>
                    <a:pt x="1724" y="564"/>
                  </a:lnTo>
                  <a:lnTo>
                    <a:pt x="1721" y="561"/>
                  </a:lnTo>
                  <a:lnTo>
                    <a:pt x="1719" y="560"/>
                  </a:lnTo>
                  <a:lnTo>
                    <a:pt x="1717" y="561"/>
                  </a:lnTo>
                  <a:lnTo>
                    <a:pt x="1714" y="563"/>
                  </a:lnTo>
                  <a:lnTo>
                    <a:pt x="1713" y="566"/>
                  </a:lnTo>
                  <a:lnTo>
                    <a:pt x="1712" y="569"/>
                  </a:lnTo>
                  <a:lnTo>
                    <a:pt x="1712" y="573"/>
                  </a:lnTo>
                  <a:lnTo>
                    <a:pt x="1712" y="582"/>
                  </a:lnTo>
                  <a:lnTo>
                    <a:pt x="1711" y="591"/>
                  </a:lnTo>
                  <a:lnTo>
                    <a:pt x="1708" y="599"/>
                  </a:lnTo>
                  <a:lnTo>
                    <a:pt x="1706" y="607"/>
                  </a:lnTo>
                  <a:lnTo>
                    <a:pt x="1704" y="608"/>
                  </a:lnTo>
                  <a:lnTo>
                    <a:pt x="1701" y="609"/>
                  </a:lnTo>
                  <a:lnTo>
                    <a:pt x="1699" y="609"/>
                  </a:lnTo>
                  <a:lnTo>
                    <a:pt x="1697" y="610"/>
                  </a:lnTo>
                  <a:lnTo>
                    <a:pt x="1687" y="610"/>
                  </a:lnTo>
                  <a:lnTo>
                    <a:pt x="1672" y="614"/>
                  </a:lnTo>
                  <a:lnTo>
                    <a:pt x="1664" y="616"/>
                  </a:lnTo>
                  <a:lnTo>
                    <a:pt x="1657" y="621"/>
                  </a:lnTo>
                  <a:lnTo>
                    <a:pt x="1651" y="624"/>
                  </a:lnTo>
                  <a:lnTo>
                    <a:pt x="1648" y="629"/>
                  </a:lnTo>
                  <a:lnTo>
                    <a:pt x="1644" y="634"/>
                  </a:lnTo>
                  <a:lnTo>
                    <a:pt x="1641" y="638"/>
                  </a:lnTo>
                  <a:lnTo>
                    <a:pt x="1637" y="640"/>
                  </a:lnTo>
                  <a:lnTo>
                    <a:pt x="1634" y="640"/>
                  </a:lnTo>
                  <a:lnTo>
                    <a:pt x="1631" y="640"/>
                  </a:lnTo>
                  <a:lnTo>
                    <a:pt x="1629" y="639"/>
                  </a:lnTo>
                  <a:lnTo>
                    <a:pt x="1628" y="638"/>
                  </a:lnTo>
                  <a:lnTo>
                    <a:pt x="1626" y="635"/>
                  </a:lnTo>
                  <a:lnTo>
                    <a:pt x="1626" y="629"/>
                  </a:lnTo>
                  <a:lnTo>
                    <a:pt x="1628" y="619"/>
                  </a:lnTo>
                  <a:lnTo>
                    <a:pt x="1628" y="613"/>
                  </a:lnTo>
                  <a:lnTo>
                    <a:pt x="1628" y="608"/>
                  </a:lnTo>
                  <a:lnTo>
                    <a:pt x="1625" y="603"/>
                  </a:lnTo>
                  <a:lnTo>
                    <a:pt x="1623" y="599"/>
                  </a:lnTo>
                  <a:lnTo>
                    <a:pt x="1617" y="592"/>
                  </a:lnTo>
                  <a:lnTo>
                    <a:pt x="1611" y="586"/>
                  </a:lnTo>
                  <a:lnTo>
                    <a:pt x="1607" y="584"/>
                  </a:lnTo>
                  <a:lnTo>
                    <a:pt x="1607" y="580"/>
                  </a:lnTo>
                  <a:lnTo>
                    <a:pt x="1607" y="578"/>
                  </a:lnTo>
                  <a:lnTo>
                    <a:pt x="1610" y="575"/>
                  </a:lnTo>
                  <a:lnTo>
                    <a:pt x="1617" y="569"/>
                  </a:lnTo>
                  <a:lnTo>
                    <a:pt x="1626" y="561"/>
                  </a:lnTo>
                  <a:lnTo>
                    <a:pt x="1635" y="553"/>
                  </a:lnTo>
                  <a:lnTo>
                    <a:pt x="1641" y="545"/>
                  </a:lnTo>
                  <a:lnTo>
                    <a:pt x="1644" y="535"/>
                  </a:lnTo>
                  <a:lnTo>
                    <a:pt x="1648" y="523"/>
                  </a:lnTo>
                  <a:lnTo>
                    <a:pt x="1650" y="516"/>
                  </a:lnTo>
                  <a:lnTo>
                    <a:pt x="1655" y="510"/>
                  </a:lnTo>
                  <a:lnTo>
                    <a:pt x="1658" y="504"/>
                  </a:lnTo>
                  <a:lnTo>
                    <a:pt x="1663" y="498"/>
                  </a:lnTo>
                  <a:lnTo>
                    <a:pt x="1667" y="495"/>
                  </a:lnTo>
                  <a:lnTo>
                    <a:pt x="1668" y="493"/>
                  </a:lnTo>
                  <a:lnTo>
                    <a:pt x="1667" y="490"/>
                  </a:lnTo>
                  <a:lnTo>
                    <a:pt x="1664" y="484"/>
                  </a:lnTo>
                  <a:lnTo>
                    <a:pt x="1661" y="470"/>
                  </a:lnTo>
                  <a:lnTo>
                    <a:pt x="1660" y="456"/>
                  </a:lnTo>
                  <a:lnTo>
                    <a:pt x="1658" y="450"/>
                  </a:lnTo>
                  <a:lnTo>
                    <a:pt x="1657" y="445"/>
                  </a:lnTo>
                  <a:lnTo>
                    <a:pt x="1655" y="440"/>
                  </a:lnTo>
                  <a:lnTo>
                    <a:pt x="1653" y="437"/>
                  </a:lnTo>
                  <a:lnTo>
                    <a:pt x="1648" y="428"/>
                  </a:lnTo>
                  <a:lnTo>
                    <a:pt x="1642" y="421"/>
                  </a:lnTo>
                  <a:lnTo>
                    <a:pt x="1639" y="416"/>
                  </a:lnTo>
                  <a:lnTo>
                    <a:pt x="1637" y="412"/>
                  </a:lnTo>
                  <a:lnTo>
                    <a:pt x="1636" y="411"/>
                  </a:lnTo>
                  <a:lnTo>
                    <a:pt x="1635" y="411"/>
                  </a:lnTo>
                  <a:lnTo>
                    <a:pt x="1634" y="412"/>
                  </a:lnTo>
                  <a:lnTo>
                    <a:pt x="1632" y="414"/>
                  </a:lnTo>
                  <a:lnTo>
                    <a:pt x="1628" y="422"/>
                  </a:lnTo>
                  <a:lnTo>
                    <a:pt x="1623" y="428"/>
                  </a:lnTo>
                  <a:lnTo>
                    <a:pt x="1620" y="431"/>
                  </a:lnTo>
                  <a:lnTo>
                    <a:pt x="1618" y="434"/>
                  </a:lnTo>
                  <a:lnTo>
                    <a:pt x="1617" y="439"/>
                  </a:lnTo>
                  <a:lnTo>
                    <a:pt x="1617" y="446"/>
                  </a:lnTo>
                  <a:lnTo>
                    <a:pt x="1617" y="464"/>
                  </a:lnTo>
                  <a:lnTo>
                    <a:pt x="1617" y="479"/>
                  </a:lnTo>
                  <a:lnTo>
                    <a:pt x="1616" y="483"/>
                  </a:lnTo>
                  <a:lnTo>
                    <a:pt x="1616" y="488"/>
                  </a:lnTo>
                  <a:lnTo>
                    <a:pt x="1613" y="490"/>
                  </a:lnTo>
                  <a:lnTo>
                    <a:pt x="1611" y="494"/>
                  </a:lnTo>
                  <a:lnTo>
                    <a:pt x="1609" y="496"/>
                  </a:lnTo>
                  <a:lnTo>
                    <a:pt x="1604" y="498"/>
                  </a:lnTo>
                  <a:lnTo>
                    <a:pt x="1599" y="501"/>
                  </a:lnTo>
                  <a:lnTo>
                    <a:pt x="1593" y="502"/>
                  </a:lnTo>
                  <a:lnTo>
                    <a:pt x="1587" y="503"/>
                  </a:lnTo>
                  <a:lnTo>
                    <a:pt x="1581" y="506"/>
                  </a:lnTo>
                  <a:lnTo>
                    <a:pt x="1576" y="509"/>
                  </a:lnTo>
                  <a:lnTo>
                    <a:pt x="1572" y="513"/>
                  </a:lnTo>
                  <a:lnTo>
                    <a:pt x="1567" y="517"/>
                  </a:lnTo>
                  <a:lnTo>
                    <a:pt x="1563" y="522"/>
                  </a:lnTo>
                  <a:lnTo>
                    <a:pt x="1560" y="528"/>
                  </a:lnTo>
                  <a:lnTo>
                    <a:pt x="1556" y="534"/>
                  </a:lnTo>
                  <a:lnTo>
                    <a:pt x="1555" y="539"/>
                  </a:lnTo>
                  <a:lnTo>
                    <a:pt x="1555" y="544"/>
                  </a:lnTo>
                  <a:lnTo>
                    <a:pt x="1555" y="548"/>
                  </a:lnTo>
                  <a:lnTo>
                    <a:pt x="1557" y="551"/>
                  </a:lnTo>
                  <a:lnTo>
                    <a:pt x="1565" y="556"/>
                  </a:lnTo>
                  <a:lnTo>
                    <a:pt x="1572" y="560"/>
                  </a:lnTo>
                  <a:lnTo>
                    <a:pt x="1575" y="563"/>
                  </a:lnTo>
                  <a:lnTo>
                    <a:pt x="1578" y="567"/>
                  </a:lnTo>
                  <a:lnTo>
                    <a:pt x="1579" y="572"/>
                  </a:lnTo>
                  <a:lnTo>
                    <a:pt x="1579" y="578"/>
                  </a:lnTo>
                  <a:lnTo>
                    <a:pt x="1578" y="584"/>
                  </a:lnTo>
                  <a:lnTo>
                    <a:pt x="1576" y="590"/>
                  </a:lnTo>
                  <a:lnTo>
                    <a:pt x="1574" y="596"/>
                  </a:lnTo>
                  <a:lnTo>
                    <a:pt x="1571" y="601"/>
                  </a:lnTo>
                  <a:lnTo>
                    <a:pt x="1563" y="609"/>
                  </a:lnTo>
                  <a:lnTo>
                    <a:pt x="1557" y="619"/>
                  </a:lnTo>
                  <a:lnTo>
                    <a:pt x="1555" y="622"/>
                  </a:lnTo>
                  <a:lnTo>
                    <a:pt x="1553" y="626"/>
                  </a:lnTo>
                  <a:lnTo>
                    <a:pt x="1549" y="627"/>
                  </a:lnTo>
                  <a:lnTo>
                    <a:pt x="1547" y="628"/>
                  </a:lnTo>
                  <a:lnTo>
                    <a:pt x="1544" y="627"/>
                  </a:lnTo>
                  <a:lnTo>
                    <a:pt x="1541" y="626"/>
                  </a:lnTo>
                  <a:lnTo>
                    <a:pt x="1537" y="622"/>
                  </a:lnTo>
                  <a:lnTo>
                    <a:pt x="1534" y="619"/>
                  </a:lnTo>
                  <a:lnTo>
                    <a:pt x="1525" y="610"/>
                  </a:lnTo>
                  <a:lnTo>
                    <a:pt x="1517" y="599"/>
                  </a:lnTo>
                  <a:lnTo>
                    <a:pt x="1509" y="589"/>
                  </a:lnTo>
                  <a:lnTo>
                    <a:pt x="1499" y="582"/>
                  </a:lnTo>
                  <a:lnTo>
                    <a:pt x="1494" y="578"/>
                  </a:lnTo>
                  <a:lnTo>
                    <a:pt x="1490" y="577"/>
                  </a:lnTo>
                  <a:lnTo>
                    <a:pt x="1485" y="576"/>
                  </a:lnTo>
                  <a:lnTo>
                    <a:pt x="1480" y="575"/>
                  </a:lnTo>
                  <a:lnTo>
                    <a:pt x="1477" y="575"/>
                  </a:lnTo>
                  <a:lnTo>
                    <a:pt x="1473" y="576"/>
                  </a:lnTo>
                  <a:lnTo>
                    <a:pt x="1469" y="578"/>
                  </a:lnTo>
                  <a:lnTo>
                    <a:pt x="1467" y="580"/>
                  </a:lnTo>
                  <a:lnTo>
                    <a:pt x="1465" y="588"/>
                  </a:lnTo>
                  <a:lnTo>
                    <a:pt x="1462" y="596"/>
                  </a:lnTo>
                  <a:lnTo>
                    <a:pt x="1462" y="599"/>
                  </a:lnTo>
                  <a:lnTo>
                    <a:pt x="1461" y="601"/>
                  </a:lnTo>
                  <a:lnTo>
                    <a:pt x="1460" y="602"/>
                  </a:lnTo>
                  <a:lnTo>
                    <a:pt x="1458" y="602"/>
                  </a:lnTo>
                  <a:lnTo>
                    <a:pt x="1454" y="598"/>
                  </a:lnTo>
                  <a:lnTo>
                    <a:pt x="1449" y="592"/>
                  </a:lnTo>
                  <a:lnTo>
                    <a:pt x="1447" y="589"/>
                  </a:lnTo>
                  <a:lnTo>
                    <a:pt x="1443" y="586"/>
                  </a:lnTo>
                  <a:lnTo>
                    <a:pt x="1439" y="585"/>
                  </a:lnTo>
                  <a:lnTo>
                    <a:pt x="1434" y="585"/>
                  </a:lnTo>
                  <a:lnTo>
                    <a:pt x="1421" y="585"/>
                  </a:lnTo>
                  <a:lnTo>
                    <a:pt x="1404" y="588"/>
                  </a:lnTo>
                  <a:lnTo>
                    <a:pt x="1396" y="590"/>
                  </a:lnTo>
                  <a:lnTo>
                    <a:pt x="1390" y="591"/>
                  </a:lnTo>
                  <a:lnTo>
                    <a:pt x="1385" y="594"/>
                  </a:lnTo>
                  <a:lnTo>
                    <a:pt x="1380" y="597"/>
                  </a:lnTo>
                  <a:lnTo>
                    <a:pt x="1377" y="601"/>
                  </a:lnTo>
                  <a:lnTo>
                    <a:pt x="1373" y="605"/>
                  </a:lnTo>
                  <a:lnTo>
                    <a:pt x="1371" y="610"/>
                  </a:lnTo>
                  <a:lnTo>
                    <a:pt x="1368" y="617"/>
                  </a:lnTo>
                  <a:lnTo>
                    <a:pt x="1362" y="635"/>
                  </a:lnTo>
                  <a:lnTo>
                    <a:pt x="1358" y="657"/>
                  </a:lnTo>
                  <a:lnTo>
                    <a:pt x="1355" y="667"/>
                  </a:lnTo>
                  <a:lnTo>
                    <a:pt x="1354" y="677"/>
                  </a:lnTo>
                  <a:lnTo>
                    <a:pt x="1354" y="685"/>
                  </a:lnTo>
                  <a:lnTo>
                    <a:pt x="1355" y="693"/>
                  </a:lnTo>
                  <a:lnTo>
                    <a:pt x="1358" y="699"/>
                  </a:lnTo>
                  <a:lnTo>
                    <a:pt x="1360" y="705"/>
                  </a:lnTo>
                  <a:lnTo>
                    <a:pt x="1365" y="710"/>
                  </a:lnTo>
                  <a:lnTo>
                    <a:pt x="1370" y="716"/>
                  </a:lnTo>
                  <a:lnTo>
                    <a:pt x="1379" y="725"/>
                  </a:lnTo>
                  <a:lnTo>
                    <a:pt x="1387" y="734"/>
                  </a:lnTo>
                  <a:lnTo>
                    <a:pt x="1391" y="739"/>
                  </a:lnTo>
                  <a:lnTo>
                    <a:pt x="1392" y="744"/>
                  </a:lnTo>
                  <a:lnTo>
                    <a:pt x="1392" y="750"/>
                  </a:lnTo>
                  <a:lnTo>
                    <a:pt x="1392" y="758"/>
                  </a:lnTo>
                  <a:lnTo>
                    <a:pt x="1391" y="764"/>
                  </a:lnTo>
                  <a:lnTo>
                    <a:pt x="1389" y="769"/>
                  </a:lnTo>
                  <a:lnTo>
                    <a:pt x="1386" y="775"/>
                  </a:lnTo>
                  <a:lnTo>
                    <a:pt x="1384" y="780"/>
                  </a:lnTo>
                  <a:lnTo>
                    <a:pt x="1376" y="790"/>
                  </a:lnTo>
                  <a:lnTo>
                    <a:pt x="1367" y="799"/>
                  </a:lnTo>
                  <a:lnTo>
                    <a:pt x="1360" y="807"/>
                  </a:lnTo>
                  <a:lnTo>
                    <a:pt x="1355" y="811"/>
                  </a:lnTo>
                  <a:lnTo>
                    <a:pt x="1353" y="812"/>
                  </a:lnTo>
                  <a:lnTo>
                    <a:pt x="1351" y="812"/>
                  </a:lnTo>
                  <a:lnTo>
                    <a:pt x="1348" y="810"/>
                  </a:lnTo>
                  <a:lnTo>
                    <a:pt x="1343" y="807"/>
                  </a:lnTo>
                  <a:lnTo>
                    <a:pt x="1340" y="806"/>
                  </a:lnTo>
                  <a:lnTo>
                    <a:pt x="1336" y="806"/>
                  </a:lnTo>
                  <a:lnTo>
                    <a:pt x="1332" y="806"/>
                  </a:lnTo>
                  <a:lnTo>
                    <a:pt x="1326" y="807"/>
                  </a:lnTo>
                  <a:lnTo>
                    <a:pt x="1314" y="810"/>
                  </a:lnTo>
                  <a:lnTo>
                    <a:pt x="1302" y="815"/>
                  </a:lnTo>
                  <a:lnTo>
                    <a:pt x="1296" y="818"/>
                  </a:lnTo>
                  <a:lnTo>
                    <a:pt x="1286" y="823"/>
                  </a:lnTo>
                  <a:lnTo>
                    <a:pt x="1279" y="825"/>
                  </a:lnTo>
                  <a:lnTo>
                    <a:pt x="1273" y="827"/>
                  </a:lnTo>
                  <a:lnTo>
                    <a:pt x="1269" y="824"/>
                  </a:lnTo>
                  <a:lnTo>
                    <a:pt x="1264" y="819"/>
                  </a:lnTo>
                  <a:lnTo>
                    <a:pt x="1258" y="815"/>
                  </a:lnTo>
                  <a:lnTo>
                    <a:pt x="1251" y="811"/>
                  </a:lnTo>
                  <a:lnTo>
                    <a:pt x="1242" y="809"/>
                  </a:lnTo>
                  <a:lnTo>
                    <a:pt x="1235" y="809"/>
                  </a:lnTo>
                  <a:lnTo>
                    <a:pt x="1228" y="806"/>
                  </a:lnTo>
                  <a:lnTo>
                    <a:pt x="1220" y="802"/>
                  </a:lnTo>
                  <a:lnTo>
                    <a:pt x="1210" y="796"/>
                  </a:lnTo>
                  <a:lnTo>
                    <a:pt x="1200" y="791"/>
                  </a:lnTo>
                  <a:lnTo>
                    <a:pt x="1195" y="790"/>
                  </a:lnTo>
                  <a:lnTo>
                    <a:pt x="1190" y="788"/>
                  </a:lnTo>
                  <a:lnTo>
                    <a:pt x="1188" y="788"/>
                  </a:lnTo>
                  <a:lnTo>
                    <a:pt x="1185" y="788"/>
                  </a:lnTo>
                  <a:lnTo>
                    <a:pt x="1185" y="791"/>
                  </a:lnTo>
                  <a:lnTo>
                    <a:pt x="1185" y="793"/>
                  </a:lnTo>
                  <a:lnTo>
                    <a:pt x="1187" y="796"/>
                  </a:lnTo>
                  <a:lnTo>
                    <a:pt x="1188" y="800"/>
                  </a:lnTo>
                  <a:lnTo>
                    <a:pt x="1190" y="804"/>
                  </a:lnTo>
                  <a:lnTo>
                    <a:pt x="1191" y="807"/>
                  </a:lnTo>
                  <a:lnTo>
                    <a:pt x="1191" y="811"/>
                  </a:lnTo>
                  <a:lnTo>
                    <a:pt x="1191" y="813"/>
                  </a:lnTo>
                  <a:lnTo>
                    <a:pt x="1190" y="816"/>
                  </a:lnTo>
                  <a:lnTo>
                    <a:pt x="1189" y="818"/>
                  </a:lnTo>
                  <a:lnTo>
                    <a:pt x="1187" y="821"/>
                  </a:lnTo>
                  <a:lnTo>
                    <a:pt x="1184" y="822"/>
                  </a:lnTo>
                  <a:lnTo>
                    <a:pt x="1181" y="824"/>
                  </a:lnTo>
                  <a:lnTo>
                    <a:pt x="1179" y="828"/>
                  </a:lnTo>
                  <a:lnTo>
                    <a:pt x="1178" y="831"/>
                  </a:lnTo>
                  <a:lnTo>
                    <a:pt x="1177" y="836"/>
                  </a:lnTo>
                  <a:lnTo>
                    <a:pt x="1175" y="847"/>
                  </a:lnTo>
                  <a:lnTo>
                    <a:pt x="1170" y="859"/>
                  </a:lnTo>
                  <a:lnTo>
                    <a:pt x="1162" y="872"/>
                  </a:lnTo>
                  <a:lnTo>
                    <a:pt x="1153" y="884"/>
                  </a:lnTo>
                  <a:lnTo>
                    <a:pt x="1147" y="890"/>
                  </a:lnTo>
                  <a:lnTo>
                    <a:pt x="1143" y="894"/>
                  </a:lnTo>
                  <a:lnTo>
                    <a:pt x="1138" y="898"/>
                  </a:lnTo>
                  <a:lnTo>
                    <a:pt x="1132" y="900"/>
                  </a:lnTo>
                  <a:lnTo>
                    <a:pt x="1127" y="903"/>
                  </a:lnTo>
                  <a:lnTo>
                    <a:pt x="1121" y="903"/>
                  </a:lnTo>
                  <a:lnTo>
                    <a:pt x="1116" y="901"/>
                  </a:lnTo>
                  <a:lnTo>
                    <a:pt x="1112" y="899"/>
                  </a:lnTo>
                  <a:lnTo>
                    <a:pt x="1107" y="897"/>
                  </a:lnTo>
                  <a:lnTo>
                    <a:pt x="1103" y="893"/>
                  </a:lnTo>
                  <a:lnTo>
                    <a:pt x="1100" y="890"/>
                  </a:lnTo>
                  <a:lnTo>
                    <a:pt x="1099" y="885"/>
                  </a:lnTo>
                  <a:lnTo>
                    <a:pt x="1097" y="880"/>
                  </a:lnTo>
                  <a:lnTo>
                    <a:pt x="1097" y="875"/>
                  </a:lnTo>
                  <a:lnTo>
                    <a:pt x="1099" y="872"/>
                  </a:lnTo>
                  <a:lnTo>
                    <a:pt x="1100" y="868"/>
                  </a:lnTo>
                  <a:lnTo>
                    <a:pt x="1103" y="861"/>
                  </a:lnTo>
                  <a:lnTo>
                    <a:pt x="1109" y="856"/>
                  </a:lnTo>
                  <a:lnTo>
                    <a:pt x="1121" y="848"/>
                  </a:lnTo>
                  <a:lnTo>
                    <a:pt x="1135" y="837"/>
                  </a:lnTo>
                  <a:lnTo>
                    <a:pt x="1139" y="835"/>
                  </a:lnTo>
                  <a:lnTo>
                    <a:pt x="1141" y="834"/>
                  </a:lnTo>
                  <a:lnTo>
                    <a:pt x="1141" y="831"/>
                  </a:lnTo>
                  <a:lnTo>
                    <a:pt x="1141" y="829"/>
                  </a:lnTo>
                  <a:lnTo>
                    <a:pt x="1137" y="819"/>
                  </a:lnTo>
                  <a:lnTo>
                    <a:pt x="1128" y="806"/>
                  </a:lnTo>
                  <a:lnTo>
                    <a:pt x="1121" y="793"/>
                  </a:lnTo>
                  <a:lnTo>
                    <a:pt x="1115" y="777"/>
                  </a:lnTo>
                  <a:lnTo>
                    <a:pt x="1112" y="771"/>
                  </a:lnTo>
                  <a:lnTo>
                    <a:pt x="1106" y="765"/>
                  </a:lnTo>
                  <a:lnTo>
                    <a:pt x="1100" y="759"/>
                  </a:lnTo>
                  <a:lnTo>
                    <a:pt x="1094" y="755"/>
                  </a:lnTo>
                  <a:lnTo>
                    <a:pt x="1090" y="753"/>
                  </a:lnTo>
                  <a:lnTo>
                    <a:pt x="1087" y="753"/>
                  </a:lnTo>
                  <a:lnTo>
                    <a:pt x="1082" y="755"/>
                  </a:lnTo>
                  <a:lnTo>
                    <a:pt x="1076" y="758"/>
                  </a:lnTo>
                  <a:lnTo>
                    <a:pt x="1068" y="760"/>
                  </a:lnTo>
                  <a:lnTo>
                    <a:pt x="1059" y="760"/>
                  </a:lnTo>
                  <a:lnTo>
                    <a:pt x="1053" y="759"/>
                  </a:lnTo>
                  <a:lnTo>
                    <a:pt x="1047" y="755"/>
                  </a:lnTo>
                  <a:lnTo>
                    <a:pt x="1044" y="754"/>
                  </a:lnTo>
                  <a:lnTo>
                    <a:pt x="1040" y="753"/>
                  </a:lnTo>
                  <a:lnTo>
                    <a:pt x="1038" y="753"/>
                  </a:lnTo>
                  <a:lnTo>
                    <a:pt x="1037" y="753"/>
                  </a:lnTo>
                  <a:lnTo>
                    <a:pt x="1034" y="754"/>
                  </a:lnTo>
                  <a:lnTo>
                    <a:pt x="1033" y="758"/>
                  </a:lnTo>
                  <a:lnTo>
                    <a:pt x="1033" y="760"/>
                  </a:lnTo>
                  <a:lnTo>
                    <a:pt x="1032" y="765"/>
                  </a:lnTo>
                  <a:lnTo>
                    <a:pt x="1032" y="775"/>
                  </a:lnTo>
                  <a:lnTo>
                    <a:pt x="1031" y="785"/>
                  </a:lnTo>
                  <a:lnTo>
                    <a:pt x="1031" y="790"/>
                  </a:lnTo>
                  <a:lnTo>
                    <a:pt x="1028" y="793"/>
                  </a:lnTo>
                  <a:lnTo>
                    <a:pt x="1026" y="797"/>
                  </a:lnTo>
                  <a:lnTo>
                    <a:pt x="1022" y="800"/>
                  </a:lnTo>
                  <a:lnTo>
                    <a:pt x="1018" y="802"/>
                  </a:lnTo>
                  <a:lnTo>
                    <a:pt x="1013" y="803"/>
                  </a:lnTo>
                  <a:lnTo>
                    <a:pt x="1007" y="803"/>
                  </a:lnTo>
                  <a:lnTo>
                    <a:pt x="1001" y="803"/>
                  </a:lnTo>
                  <a:lnTo>
                    <a:pt x="995" y="800"/>
                  </a:lnTo>
                  <a:lnTo>
                    <a:pt x="990" y="798"/>
                  </a:lnTo>
                  <a:lnTo>
                    <a:pt x="986" y="794"/>
                  </a:lnTo>
                  <a:lnTo>
                    <a:pt x="982" y="791"/>
                  </a:lnTo>
                  <a:lnTo>
                    <a:pt x="980" y="786"/>
                  </a:lnTo>
                  <a:lnTo>
                    <a:pt x="979" y="781"/>
                  </a:lnTo>
                  <a:lnTo>
                    <a:pt x="979" y="777"/>
                  </a:lnTo>
                  <a:lnTo>
                    <a:pt x="980" y="772"/>
                  </a:lnTo>
                  <a:lnTo>
                    <a:pt x="983" y="762"/>
                  </a:lnTo>
                  <a:lnTo>
                    <a:pt x="988" y="755"/>
                  </a:lnTo>
                  <a:lnTo>
                    <a:pt x="992" y="748"/>
                  </a:lnTo>
                  <a:lnTo>
                    <a:pt x="994" y="739"/>
                  </a:lnTo>
                  <a:lnTo>
                    <a:pt x="995" y="728"/>
                  </a:lnTo>
                  <a:lnTo>
                    <a:pt x="994" y="715"/>
                  </a:lnTo>
                  <a:lnTo>
                    <a:pt x="994" y="703"/>
                  </a:lnTo>
                  <a:lnTo>
                    <a:pt x="994" y="692"/>
                  </a:lnTo>
                  <a:lnTo>
                    <a:pt x="994" y="684"/>
                  </a:lnTo>
                  <a:lnTo>
                    <a:pt x="992" y="674"/>
                  </a:lnTo>
                  <a:lnTo>
                    <a:pt x="988" y="662"/>
                  </a:lnTo>
                  <a:lnTo>
                    <a:pt x="984" y="651"/>
                  </a:lnTo>
                  <a:lnTo>
                    <a:pt x="981" y="643"/>
                  </a:lnTo>
                  <a:lnTo>
                    <a:pt x="977" y="638"/>
                  </a:lnTo>
                  <a:lnTo>
                    <a:pt x="971" y="633"/>
                  </a:lnTo>
                  <a:lnTo>
                    <a:pt x="965" y="628"/>
                  </a:lnTo>
                  <a:lnTo>
                    <a:pt x="954" y="622"/>
                  </a:lnTo>
                  <a:lnTo>
                    <a:pt x="946" y="617"/>
                  </a:lnTo>
                  <a:lnTo>
                    <a:pt x="944" y="615"/>
                  </a:lnTo>
                  <a:lnTo>
                    <a:pt x="942" y="611"/>
                  </a:lnTo>
                  <a:lnTo>
                    <a:pt x="940" y="608"/>
                  </a:lnTo>
                  <a:lnTo>
                    <a:pt x="940" y="603"/>
                  </a:lnTo>
                  <a:lnTo>
                    <a:pt x="939" y="596"/>
                  </a:lnTo>
                  <a:lnTo>
                    <a:pt x="937" y="591"/>
                  </a:lnTo>
                  <a:lnTo>
                    <a:pt x="936" y="590"/>
                  </a:lnTo>
                  <a:lnTo>
                    <a:pt x="933" y="589"/>
                  </a:lnTo>
                  <a:lnTo>
                    <a:pt x="931" y="589"/>
                  </a:lnTo>
                  <a:lnTo>
                    <a:pt x="930" y="590"/>
                  </a:lnTo>
                  <a:lnTo>
                    <a:pt x="925" y="592"/>
                  </a:lnTo>
                  <a:lnTo>
                    <a:pt x="920" y="596"/>
                  </a:lnTo>
                  <a:lnTo>
                    <a:pt x="918" y="598"/>
                  </a:lnTo>
                  <a:lnTo>
                    <a:pt x="917" y="602"/>
                  </a:lnTo>
                  <a:lnTo>
                    <a:pt x="916" y="607"/>
                  </a:lnTo>
                  <a:lnTo>
                    <a:pt x="916" y="614"/>
                  </a:lnTo>
                  <a:lnTo>
                    <a:pt x="916" y="620"/>
                  </a:lnTo>
                  <a:lnTo>
                    <a:pt x="914" y="623"/>
                  </a:lnTo>
                  <a:lnTo>
                    <a:pt x="913" y="626"/>
                  </a:lnTo>
                  <a:lnTo>
                    <a:pt x="911" y="628"/>
                  </a:lnTo>
                  <a:lnTo>
                    <a:pt x="904" y="630"/>
                  </a:lnTo>
                  <a:lnTo>
                    <a:pt x="894" y="634"/>
                  </a:lnTo>
                  <a:lnTo>
                    <a:pt x="886" y="639"/>
                  </a:lnTo>
                  <a:lnTo>
                    <a:pt x="880" y="642"/>
                  </a:lnTo>
                  <a:lnTo>
                    <a:pt x="879" y="643"/>
                  </a:lnTo>
                  <a:lnTo>
                    <a:pt x="877" y="646"/>
                  </a:lnTo>
                  <a:lnTo>
                    <a:pt x="877" y="649"/>
                  </a:lnTo>
                  <a:lnTo>
                    <a:pt x="877" y="653"/>
                  </a:lnTo>
                  <a:lnTo>
                    <a:pt x="877" y="670"/>
                  </a:lnTo>
                  <a:lnTo>
                    <a:pt x="877" y="684"/>
                  </a:lnTo>
                  <a:lnTo>
                    <a:pt x="876" y="696"/>
                  </a:lnTo>
                  <a:lnTo>
                    <a:pt x="875" y="706"/>
                  </a:lnTo>
                  <a:lnTo>
                    <a:pt x="874" y="714"/>
                  </a:lnTo>
                  <a:lnTo>
                    <a:pt x="872" y="721"/>
                  </a:lnTo>
                  <a:lnTo>
                    <a:pt x="869" y="725"/>
                  </a:lnTo>
                  <a:lnTo>
                    <a:pt x="866" y="728"/>
                  </a:lnTo>
                  <a:lnTo>
                    <a:pt x="863" y="730"/>
                  </a:lnTo>
                  <a:lnTo>
                    <a:pt x="860" y="731"/>
                  </a:lnTo>
                  <a:lnTo>
                    <a:pt x="857" y="731"/>
                  </a:lnTo>
                  <a:lnTo>
                    <a:pt x="854" y="731"/>
                  </a:lnTo>
                  <a:lnTo>
                    <a:pt x="849" y="730"/>
                  </a:lnTo>
                  <a:lnTo>
                    <a:pt x="844" y="728"/>
                  </a:lnTo>
                  <a:lnTo>
                    <a:pt x="835" y="723"/>
                  </a:lnTo>
                  <a:lnTo>
                    <a:pt x="824" y="716"/>
                  </a:lnTo>
                  <a:lnTo>
                    <a:pt x="813" y="706"/>
                  </a:lnTo>
                  <a:lnTo>
                    <a:pt x="804" y="697"/>
                  </a:lnTo>
                  <a:lnTo>
                    <a:pt x="786" y="679"/>
                  </a:lnTo>
                  <a:lnTo>
                    <a:pt x="775" y="671"/>
                  </a:lnTo>
                  <a:lnTo>
                    <a:pt x="769" y="670"/>
                  </a:lnTo>
                  <a:lnTo>
                    <a:pt x="761" y="668"/>
                  </a:lnTo>
                  <a:lnTo>
                    <a:pt x="751" y="666"/>
                  </a:lnTo>
                  <a:lnTo>
                    <a:pt x="744" y="661"/>
                  </a:lnTo>
                  <a:lnTo>
                    <a:pt x="738" y="657"/>
                  </a:lnTo>
                  <a:lnTo>
                    <a:pt x="735" y="655"/>
                  </a:lnTo>
                  <a:lnTo>
                    <a:pt x="730" y="654"/>
                  </a:lnTo>
                  <a:lnTo>
                    <a:pt x="722" y="654"/>
                  </a:lnTo>
                  <a:lnTo>
                    <a:pt x="717" y="654"/>
                  </a:lnTo>
                  <a:lnTo>
                    <a:pt x="712" y="653"/>
                  </a:lnTo>
                  <a:lnTo>
                    <a:pt x="706" y="651"/>
                  </a:lnTo>
                  <a:lnTo>
                    <a:pt x="703" y="647"/>
                  </a:lnTo>
                  <a:lnTo>
                    <a:pt x="698" y="643"/>
                  </a:lnTo>
                  <a:lnTo>
                    <a:pt x="696" y="639"/>
                  </a:lnTo>
                  <a:lnTo>
                    <a:pt x="692" y="634"/>
                  </a:lnTo>
                  <a:lnTo>
                    <a:pt x="691" y="628"/>
                  </a:lnTo>
                  <a:lnTo>
                    <a:pt x="688" y="616"/>
                  </a:lnTo>
                  <a:lnTo>
                    <a:pt x="684" y="604"/>
                  </a:lnTo>
                  <a:lnTo>
                    <a:pt x="677" y="592"/>
                  </a:lnTo>
                  <a:lnTo>
                    <a:pt x="667" y="579"/>
                  </a:lnTo>
                  <a:lnTo>
                    <a:pt x="660" y="573"/>
                  </a:lnTo>
                  <a:lnTo>
                    <a:pt x="654" y="569"/>
                  </a:lnTo>
                  <a:lnTo>
                    <a:pt x="647" y="565"/>
                  </a:lnTo>
                  <a:lnTo>
                    <a:pt x="640" y="563"/>
                  </a:lnTo>
                  <a:lnTo>
                    <a:pt x="627" y="561"/>
                  </a:lnTo>
                  <a:lnTo>
                    <a:pt x="617" y="561"/>
                  </a:lnTo>
                  <a:lnTo>
                    <a:pt x="614" y="560"/>
                  </a:lnTo>
                  <a:lnTo>
                    <a:pt x="610" y="560"/>
                  </a:lnTo>
                  <a:lnTo>
                    <a:pt x="606" y="558"/>
                  </a:lnTo>
                  <a:lnTo>
                    <a:pt x="604" y="557"/>
                  </a:lnTo>
                  <a:lnTo>
                    <a:pt x="599" y="551"/>
                  </a:lnTo>
                  <a:lnTo>
                    <a:pt x="596" y="542"/>
                  </a:lnTo>
                  <a:lnTo>
                    <a:pt x="593" y="539"/>
                  </a:lnTo>
                  <a:lnTo>
                    <a:pt x="590" y="535"/>
                  </a:lnTo>
                  <a:lnTo>
                    <a:pt x="585" y="532"/>
                  </a:lnTo>
                  <a:lnTo>
                    <a:pt x="580" y="528"/>
                  </a:lnTo>
                  <a:lnTo>
                    <a:pt x="568" y="523"/>
                  </a:lnTo>
                  <a:lnTo>
                    <a:pt x="558" y="516"/>
                  </a:lnTo>
                  <a:lnTo>
                    <a:pt x="554" y="512"/>
                  </a:lnTo>
                  <a:lnTo>
                    <a:pt x="551" y="507"/>
                  </a:lnTo>
                  <a:lnTo>
                    <a:pt x="549" y="501"/>
                  </a:lnTo>
                  <a:lnTo>
                    <a:pt x="547" y="494"/>
                  </a:lnTo>
                  <a:lnTo>
                    <a:pt x="547" y="485"/>
                  </a:lnTo>
                  <a:lnTo>
                    <a:pt x="547" y="478"/>
                  </a:lnTo>
                  <a:lnTo>
                    <a:pt x="547" y="470"/>
                  </a:lnTo>
                  <a:lnTo>
                    <a:pt x="548" y="462"/>
                  </a:lnTo>
                  <a:lnTo>
                    <a:pt x="548" y="453"/>
                  </a:lnTo>
                  <a:lnTo>
                    <a:pt x="548" y="446"/>
                  </a:lnTo>
                  <a:lnTo>
                    <a:pt x="546" y="439"/>
                  </a:lnTo>
                  <a:lnTo>
                    <a:pt x="545" y="433"/>
                  </a:lnTo>
                  <a:lnTo>
                    <a:pt x="539" y="421"/>
                  </a:lnTo>
                  <a:lnTo>
                    <a:pt x="535" y="409"/>
                  </a:lnTo>
                  <a:lnTo>
                    <a:pt x="534" y="397"/>
                  </a:lnTo>
                  <a:lnTo>
                    <a:pt x="534" y="386"/>
                  </a:lnTo>
                  <a:lnTo>
                    <a:pt x="533" y="376"/>
                  </a:lnTo>
                  <a:lnTo>
                    <a:pt x="530" y="367"/>
                  </a:lnTo>
                  <a:lnTo>
                    <a:pt x="524" y="358"/>
                  </a:lnTo>
                  <a:lnTo>
                    <a:pt x="517" y="349"/>
                  </a:lnTo>
                  <a:lnTo>
                    <a:pt x="513" y="343"/>
                  </a:lnTo>
                  <a:lnTo>
                    <a:pt x="509" y="337"/>
                  </a:lnTo>
                  <a:lnTo>
                    <a:pt x="507" y="330"/>
                  </a:lnTo>
                  <a:lnTo>
                    <a:pt x="504" y="323"/>
                  </a:lnTo>
                  <a:lnTo>
                    <a:pt x="504" y="315"/>
                  </a:lnTo>
                  <a:lnTo>
                    <a:pt x="505" y="311"/>
                  </a:lnTo>
                  <a:lnTo>
                    <a:pt x="508" y="306"/>
                  </a:lnTo>
                  <a:lnTo>
                    <a:pt x="511" y="304"/>
                  </a:lnTo>
                  <a:lnTo>
                    <a:pt x="515" y="300"/>
                  </a:lnTo>
                  <a:lnTo>
                    <a:pt x="518" y="298"/>
                  </a:lnTo>
                  <a:lnTo>
                    <a:pt x="521" y="294"/>
                  </a:lnTo>
                  <a:lnTo>
                    <a:pt x="522" y="289"/>
                  </a:lnTo>
                  <a:lnTo>
                    <a:pt x="520" y="285"/>
                  </a:lnTo>
                  <a:lnTo>
                    <a:pt x="516" y="277"/>
                  </a:lnTo>
                  <a:lnTo>
                    <a:pt x="509" y="269"/>
                  </a:lnTo>
                  <a:lnTo>
                    <a:pt x="502" y="261"/>
                  </a:lnTo>
                  <a:lnTo>
                    <a:pt x="486" y="244"/>
                  </a:lnTo>
                  <a:lnTo>
                    <a:pt x="478" y="232"/>
                  </a:lnTo>
                  <a:lnTo>
                    <a:pt x="474" y="225"/>
                  </a:lnTo>
                  <a:lnTo>
                    <a:pt x="473" y="219"/>
                  </a:lnTo>
                  <a:lnTo>
                    <a:pt x="470" y="214"/>
                  </a:lnTo>
                  <a:lnTo>
                    <a:pt x="464" y="207"/>
                  </a:lnTo>
                  <a:lnTo>
                    <a:pt x="463" y="204"/>
                  </a:lnTo>
                  <a:lnTo>
                    <a:pt x="461" y="198"/>
                  </a:lnTo>
                  <a:lnTo>
                    <a:pt x="461" y="191"/>
                  </a:lnTo>
                  <a:lnTo>
                    <a:pt x="461" y="182"/>
                  </a:lnTo>
                  <a:lnTo>
                    <a:pt x="463" y="161"/>
                  </a:lnTo>
                  <a:lnTo>
                    <a:pt x="464" y="137"/>
                  </a:lnTo>
                  <a:lnTo>
                    <a:pt x="464" y="125"/>
                  </a:lnTo>
                  <a:lnTo>
                    <a:pt x="464" y="115"/>
                  </a:lnTo>
                  <a:lnTo>
                    <a:pt x="461" y="105"/>
                  </a:lnTo>
                  <a:lnTo>
                    <a:pt x="460" y="96"/>
                  </a:lnTo>
                  <a:lnTo>
                    <a:pt x="457" y="88"/>
                  </a:lnTo>
                  <a:lnTo>
                    <a:pt x="452" y="84"/>
                  </a:lnTo>
                  <a:lnTo>
                    <a:pt x="450" y="82"/>
                  </a:lnTo>
                  <a:lnTo>
                    <a:pt x="446" y="81"/>
                  </a:lnTo>
                  <a:lnTo>
                    <a:pt x="442" y="81"/>
                  </a:lnTo>
                  <a:lnTo>
                    <a:pt x="439" y="81"/>
                  </a:lnTo>
                  <a:lnTo>
                    <a:pt x="423" y="82"/>
                  </a:lnTo>
                  <a:lnTo>
                    <a:pt x="410" y="84"/>
                  </a:lnTo>
                  <a:lnTo>
                    <a:pt x="400" y="82"/>
                  </a:lnTo>
                  <a:lnTo>
                    <a:pt x="390" y="81"/>
                  </a:lnTo>
                  <a:lnTo>
                    <a:pt x="383" y="79"/>
                  </a:lnTo>
                  <a:lnTo>
                    <a:pt x="378" y="77"/>
                  </a:lnTo>
                  <a:lnTo>
                    <a:pt x="373" y="74"/>
                  </a:lnTo>
                  <a:lnTo>
                    <a:pt x="370" y="71"/>
                  </a:lnTo>
                  <a:lnTo>
                    <a:pt x="360" y="67"/>
                  </a:lnTo>
                  <a:lnTo>
                    <a:pt x="347" y="62"/>
                  </a:lnTo>
                  <a:lnTo>
                    <a:pt x="333" y="60"/>
                  </a:lnTo>
                  <a:lnTo>
                    <a:pt x="321" y="55"/>
                  </a:lnTo>
                  <a:lnTo>
                    <a:pt x="316" y="53"/>
                  </a:lnTo>
                  <a:lnTo>
                    <a:pt x="313" y="48"/>
                  </a:lnTo>
                  <a:lnTo>
                    <a:pt x="310" y="43"/>
                  </a:lnTo>
                  <a:lnTo>
                    <a:pt x="307" y="37"/>
                  </a:lnTo>
                  <a:lnTo>
                    <a:pt x="302" y="24"/>
                  </a:lnTo>
                  <a:lnTo>
                    <a:pt x="294" y="11"/>
                  </a:lnTo>
                  <a:lnTo>
                    <a:pt x="289" y="6"/>
                  </a:lnTo>
                  <a:lnTo>
                    <a:pt x="285" y="3"/>
                  </a:lnTo>
                  <a:lnTo>
                    <a:pt x="278" y="0"/>
                  </a:lnTo>
                  <a:lnTo>
                    <a:pt x="265" y="2"/>
                  </a:lnTo>
                  <a:lnTo>
                    <a:pt x="257" y="2"/>
                  </a:lnTo>
                  <a:lnTo>
                    <a:pt x="252" y="4"/>
                  </a:lnTo>
                  <a:lnTo>
                    <a:pt x="249" y="6"/>
                  </a:lnTo>
                  <a:lnTo>
                    <a:pt x="245" y="9"/>
                  </a:lnTo>
                  <a:lnTo>
                    <a:pt x="243" y="11"/>
                  </a:lnTo>
                  <a:lnTo>
                    <a:pt x="240" y="12"/>
                  </a:lnTo>
                  <a:lnTo>
                    <a:pt x="237" y="14"/>
                  </a:lnTo>
                  <a:lnTo>
                    <a:pt x="232" y="14"/>
                  </a:lnTo>
                  <a:lnTo>
                    <a:pt x="227" y="14"/>
                  </a:lnTo>
                  <a:lnTo>
                    <a:pt x="222" y="15"/>
                  </a:lnTo>
                  <a:lnTo>
                    <a:pt x="217" y="17"/>
                  </a:lnTo>
                  <a:lnTo>
                    <a:pt x="212" y="19"/>
                  </a:lnTo>
                  <a:lnTo>
                    <a:pt x="208" y="24"/>
                  </a:lnTo>
                  <a:lnTo>
                    <a:pt x="203" y="28"/>
                  </a:lnTo>
                  <a:lnTo>
                    <a:pt x="200" y="33"/>
                  </a:lnTo>
                  <a:lnTo>
                    <a:pt x="198" y="37"/>
                  </a:lnTo>
                  <a:lnTo>
                    <a:pt x="196" y="43"/>
                  </a:lnTo>
                  <a:lnTo>
                    <a:pt x="196" y="53"/>
                  </a:lnTo>
                  <a:lnTo>
                    <a:pt x="198" y="62"/>
                  </a:lnTo>
                  <a:lnTo>
                    <a:pt x="198" y="73"/>
                  </a:lnTo>
                  <a:lnTo>
                    <a:pt x="199" y="82"/>
                  </a:lnTo>
                  <a:lnTo>
                    <a:pt x="199" y="91"/>
                  </a:lnTo>
                  <a:lnTo>
                    <a:pt x="198" y="93"/>
                  </a:lnTo>
                  <a:lnTo>
                    <a:pt x="198" y="96"/>
                  </a:lnTo>
                  <a:lnTo>
                    <a:pt x="195" y="97"/>
                  </a:lnTo>
                  <a:lnTo>
                    <a:pt x="194" y="97"/>
                  </a:lnTo>
                  <a:lnTo>
                    <a:pt x="190" y="96"/>
                  </a:lnTo>
                  <a:lnTo>
                    <a:pt x="187" y="94"/>
                  </a:lnTo>
                  <a:lnTo>
                    <a:pt x="183" y="94"/>
                  </a:lnTo>
                  <a:lnTo>
                    <a:pt x="180" y="96"/>
                  </a:lnTo>
                  <a:lnTo>
                    <a:pt x="176" y="98"/>
                  </a:lnTo>
                  <a:lnTo>
                    <a:pt x="174" y="101"/>
                  </a:lnTo>
                  <a:lnTo>
                    <a:pt x="170" y="106"/>
                  </a:lnTo>
                  <a:lnTo>
                    <a:pt x="168" y="112"/>
                  </a:lnTo>
                  <a:lnTo>
                    <a:pt x="164" y="118"/>
                  </a:lnTo>
                  <a:lnTo>
                    <a:pt x="162" y="123"/>
                  </a:lnTo>
                  <a:lnTo>
                    <a:pt x="158" y="126"/>
                  </a:lnTo>
                  <a:lnTo>
                    <a:pt x="155" y="129"/>
                  </a:lnTo>
                  <a:lnTo>
                    <a:pt x="145" y="131"/>
                  </a:lnTo>
                  <a:lnTo>
                    <a:pt x="134" y="134"/>
                  </a:lnTo>
                  <a:lnTo>
                    <a:pt x="120" y="136"/>
                  </a:lnTo>
                  <a:lnTo>
                    <a:pt x="107" y="138"/>
                  </a:lnTo>
                  <a:lnTo>
                    <a:pt x="94" y="141"/>
                  </a:lnTo>
                  <a:lnTo>
                    <a:pt x="82" y="143"/>
                  </a:lnTo>
                  <a:lnTo>
                    <a:pt x="77" y="144"/>
                  </a:lnTo>
                  <a:lnTo>
                    <a:pt x="73" y="147"/>
                  </a:lnTo>
                  <a:lnTo>
                    <a:pt x="68" y="150"/>
                  </a:lnTo>
                  <a:lnTo>
                    <a:pt x="66" y="153"/>
                  </a:lnTo>
                  <a:lnTo>
                    <a:pt x="63" y="157"/>
                  </a:lnTo>
                  <a:lnTo>
                    <a:pt x="62" y="161"/>
                  </a:lnTo>
                  <a:lnTo>
                    <a:pt x="61" y="164"/>
                  </a:lnTo>
                  <a:lnTo>
                    <a:pt x="62" y="169"/>
                  </a:lnTo>
                  <a:lnTo>
                    <a:pt x="66" y="178"/>
                  </a:lnTo>
                  <a:lnTo>
                    <a:pt x="69" y="185"/>
                  </a:lnTo>
                  <a:lnTo>
                    <a:pt x="74" y="194"/>
                  </a:lnTo>
                  <a:lnTo>
                    <a:pt x="77" y="208"/>
                  </a:lnTo>
                  <a:lnTo>
                    <a:pt x="79" y="217"/>
                  </a:lnTo>
                  <a:lnTo>
                    <a:pt x="79" y="224"/>
                  </a:lnTo>
                  <a:lnTo>
                    <a:pt x="79" y="230"/>
                  </a:lnTo>
                  <a:lnTo>
                    <a:pt x="77" y="236"/>
                  </a:lnTo>
                  <a:lnTo>
                    <a:pt x="74" y="245"/>
                  </a:lnTo>
                  <a:lnTo>
                    <a:pt x="69" y="255"/>
                  </a:lnTo>
                  <a:lnTo>
                    <a:pt x="69" y="260"/>
                  </a:lnTo>
                  <a:lnTo>
                    <a:pt x="69" y="264"/>
                  </a:lnTo>
                  <a:lnTo>
                    <a:pt x="70" y="268"/>
                  </a:lnTo>
                  <a:lnTo>
                    <a:pt x="74" y="271"/>
                  </a:lnTo>
                  <a:lnTo>
                    <a:pt x="76" y="275"/>
                  </a:lnTo>
                  <a:lnTo>
                    <a:pt x="81" y="276"/>
                  </a:lnTo>
                  <a:lnTo>
                    <a:pt x="85" y="279"/>
                  </a:lnTo>
                  <a:lnTo>
                    <a:pt x="89" y="280"/>
                  </a:lnTo>
                  <a:lnTo>
                    <a:pt x="96" y="280"/>
                  </a:lnTo>
                  <a:lnTo>
                    <a:pt x="101" y="282"/>
                  </a:lnTo>
                  <a:lnTo>
                    <a:pt x="102" y="283"/>
                  </a:lnTo>
                  <a:lnTo>
                    <a:pt x="102" y="285"/>
                  </a:lnTo>
                  <a:lnTo>
                    <a:pt x="102" y="287"/>
                  </a:lnTo>
                  <a:lnTo>
                    <a:pt x="101" y="290"/>
                  </a:lnTo>
                  <a:lnTo>
                    <a:pt x="100" y="294"/>
                  </a:lnTo>
                  <a:lnTo>
                    <a:pt x="99" y="298"/>
                  </a:lnTo>
                  <a:lnTo>
                    <a:pt x="99" y="301"/>
                  </a:lnTo>
                  <a:lnTo>
                    <a:pt x="99" y="306"/>
                  </a:lnTo>
                  <a:lnTo>
                    <a:pt x="101" y="309"/>
                  </a:lnTo>
                  <a:lnTo>
                    <a:pt x="104" y="313"/>
                  </a:lnTo>
                  <a:lnTo>
                    <a:pt x="106" y="317"/>
                  </a:lnTo>
                  <a:lnTo>
                    <a:pt x="111" y="320"/>
                  </a:lnTo>
                  <a:lnTo>
                    <a:pt x="120" y="326"/>
                  </a:lnTo>
                  <a:lnTo>
                    <a:pt x="132" y="333"/>
                  </a:lnTo>
                  <a:lnTo>
                    <a:pt x="138" y="337"/>
                  </a:lnTo>
                  <a:lnTo>
                    <a:pt x="144" y="340"/>
                  </a:lnTo>
                  <a:lnTo>
                    <a:pt x="151" y="343"/>
                  </a:lnTo>
                  <a:lnTo>
                    <a:pt x="158" y="345"/>
                  </a:lnTo>
                  <a:lnTo>
                    <a:pt x="165" y="348"/>
                  </a:lnTo>
                  <a:lnTo>
                    <a:pt x="171" y="350"/>
                  </a:lnTo>
                  <a:lnTo>
                    <a:pt x="176" y="352"/>
                  </a:lnTo>
                  <a:lnTo>
                    <a:pt x="181" y="355"/>
                  </a:lnTo>
                  <a:lnTo>
                    <a:pt x="183" y="358"/>
                  </a:lnTo>
                  <a:lnTo>
                    <a:pt x="184" y="361"/>
                  </a:lnTo>
                  <a:lnTo>
                    <a:pt x="184" y="363"/>
                  </a:lnTo>
                  <a:lnTo>
                    <a:pt x="182" y="364"/>
                  </a:lnTo>
                  <a:lnTo>
                    <a:pt x="174" y="367"/>
                  </a:lnTo>
                  <a:lnTo>
                    <a:pt x="164" y="370"/>
                  </a:lnTo>
                  <a:lnTo>
                    <a:pt x="152" y="372"/>
                  </a:lnTo>
                  <a:lnTo>
                    <a:pt x="140" y="374"/>
                  </a:lnTo>
                  <a:lnTo>
                    <a:pt x="136" y="375"/>
                  </a:lnTo>
                  <a:lnTo>
                    <a:pt x="131" y="377"/>
                  </a:lnTo>
                  <a:lnTo>
                    <a:pt x="127" y="380"/>
                  </a:lnTo>
                  <a:lnTo>
                    <a:pt x="124" y="384"/>
                  </a:lnTo>
                  <a:lnTo>
                    <a:pt x="121" y="389"/>
                  </a:lnTo>
                  <a:lnTo>
                    <a:pt x="119" y="395"/>
                  </a:lnTo>
                  <a:lnTo>
                    <a:pt x="118" y="401"/>
                  </a:lnTo>
                  <a:lnTo>
                    <a:pt x="117" y="408"/>
                  </a:lnTo>
                  <a:lnTo>
                    <a:pt x="115" y="414"/>
                  </a:lnTo>
                  <a:lnTo>
                    <a:pt x="113" y="420"/>
                  </a:lnTo>
                  <a:lnTo>
                    <a:pt x="111" y="425"/>
                  </a:lnTo>
                  <a:lnTo>
                    <a:pt x="107" y="430"/>
                  </a:lnTo>
                  <a:lnTo>
                    <a:pt x="98" y="438"/>
                  </a:lnTo>
                  <a:lnTo>
                    <a:pt x="86" y="445"/>
                  </a:lnTo>
                  <a:lnTo>
                    <a:pt x="81" y="447"/>
                  </a:lnTo>
                  <a:lnTo>
                    <a:pt x="76" y="451"/>
                  </a:lnTo>
                  <a:lnTo>
                    <a:pt x="73" y="454"/>
                  </a:lnTo>
                  <a:lnTo>
                    <a:pt x="70" y="458"/>
                  </a:lnTo>
                  <a:lnTo>
                    <a:pt x="69" y="462"/>
                  </a:lnTo>
                  <a:lnTo>
                    <a:pt x="68" y="465"/>
                  </a:lnTo>
                  <a:lnTo>
                    <a:pt x="68" y="468"/>
                  </a:lnTo>
                  <a:lnTo>
                    <a:pt x="69" y="471"/>
                  </a:lnTo>
                  <a:lnTo>
                    <a:pt x="74" y="481"/>
                  </a:lnTo>
                  <a:lnTo>
                    <a:pt x="80" y="491"/>
                  </a:lnTo>
                  <a:lnTo>
                    <a:pt x="82" y="498"/>
                  </a:lnTo>
                  <a:lnTo>
                    <a:pt x="83" y="504"/>
                  </a:lnTo>
                  <a:lnTo>
                    <a:pt x="83" y="512"/>
                  </a:lnTo>
                  <a:lnTo>
                    <a:pt x="82" y="517"/>
                  </a:lnTo>
                  <a:lnTo>
                    <a:pt x="79" y="523"/>
                  </a:lnTo>
                  <a:lnTo>
                    <a:pt x="75" y="527"/>
                  </a:lnTo>
                  <a:lnTo>
                    <a:pt x="71" y="529"/>
                  </a:lnTo>
                  <a:lnTo>
                    <a:pt x="66" y="532"/>
                  </a:lnTo>
                  <a:lnTo>
                    <a:pt x="54" y="533"/>
                  </a:lnTo>
                  <a:lnTo>
                    <a:pt x="37" y="533"/>
                  </a:lnTo>
                  <a:lnTo>
                    <a:pt x="28" y="533"/>
                  </a:lnTo>
                  <a:lnTo>
                    <a:pt x="22" y="535"/>
                  </a:lnTo>
                  <a:lnTo>
                    <a:pt x="16" y="538"/>
                  </a:lnTo>
                  <a:lnTo>
                    <a:pt x="10" y="541"/>
                  </a:lnTo>
                  <a:lnTo>
                    <a:pt x="3" y="548"/>
                  </a:lnTo>
                  <a:lnTo>
                    <a:pt x="0" y="552"/>
                  </a:lnTo>
                  <a:lnTo>
                    <a:pt x="0" y="554"/>
                  </a:lnTo>
                  <a:lnTo>
                    <a:pt x="1" y="557"/>
                  </a:lnTo>
                  <a:lnTo>
                    <a:pt x="3" y="560"/>
                  </a:lnTo>
                  <a:lnTo>
                    <a:pt x="6" y="564"/>
                  </a:lnTo>
                  <a:lnTo>
                    <a:pt x="7" y="566"/>
                  </a:lnTo>
                  <a:lnTo>
                    <a:pt x="10" y="570"/>
                  </a:lnTo>
                  <a:lnTo>
                    <a:pt x="11" y="572"/>
                  </a:lnTo>
                  <a:lnTo>
                    <a:pt x="11" y="577"/>
                  </a:lnTo>
                  <a:lnTo>
                    <a:pt x="11" y="588"/>
                  </a:lnTo>
                  <a:lnTo>
                    <a:pt x="12" y="601"/>
                  </a:lnTo>
                  <a:lnTo>
                    <a:pt x="13" y="613"/>
                  </a:lnTo>
                  <a:lnTo>
                    <a:pt x="14" y="622"/>
                  </a:lnTo>
                  <a:lnTo>
                    <a:pt x="18" y="630"/>
                  </a:lnTo>
                  <a:lnTo>
                    <a:pt x="24" y="638"/>
                  </a:lnTo>
                  <a:lnTo>
                    <a:pt x="31" y="643"/>
                  </a:lnTo>
                  <a:lnTo>
                    <a:pt x="37" y="648"/>
                  </a:lnTo>
                  <a:lnTo>
                    <a:pt x="44" y="651"/>
                  </a:lnTo>
                  <a:lnTo>
                    <a:pt x="51" y="655"/>
                  </a:lnTo>
                  <a:lnTo>
                    <a:pt x="58" y="660"/>
                  </a:lnTo>
                  <a:lnTo>
                    <a:pt x="66" y="667"/>
                  </a:lnTo>
                  <a:lnTo>
                    <a:pt x="73" y="677"/>
                  </a:lnTo>
                  <a:lnTo>
                    <a:pt x="82" y="689"/>
                  </a:lnTo>
                  <a:lnTo>
                    <a:pt x="94" y="701"/>
                  </a:lnTo>
                  <a:lnTo>
                    <a:pt x="105" y="714"/>
                  </a:lnTo>
                  <a:lnTo>
                    <a:pt x="113" y="722"/>
                  </a:lnTo>
                  <a:lnTo>
                    <a:pt x="120" y="730"/>
                  </a:lnTo>
                  <a:lnTo>
                    <a:pt x="127" y="736"/>
                  </a:lnTo>
                  <a:lnTo>
                    <a:pt x="134" y="743"/>
                  </a:lnTo>
                  <a:lnTo>
                    <a:pt x="145" y="752"/>
                  </a:lnTo>
                  <a:lnTo>
                    <a:pt x="154" y="759"/>
                  </a:lnTo>
                  <a:lnTo>
                    <a:pt x="165" y="766"/>
                  </a:lnTo>
                  <a:lnTo>
                    <a:pt x="180" y="774"/>
                  </a:lnTo>
                  <a:lnTo>
                    <a:pt x="193" y="783"/>
                  </a:lnTo>
                  <a:lnTo>
                    <a:pt x="203" y="787"/>
                  </a:lnTo>
                  <a:lnTo>
                    <a:pt x="213" y="791"/>
                  </a:lnTo>
                  <a:lnTo>
                    <a:pt x="226" y="796"/>
                  </a:lnTo>
                  <a:lnTo>
                    <a:pt x="238" y="800"/>
                  </a:lnTo>
                  <a:lnTo>
                    <a:pt x="247" y="805"/>
                  </a:lnTo>
                  <a:lnTo>
                    <a:pt x="255" y="812"/>
                  </a:lnTo>
                  <a:lnTo>
                    <a:pt x="263" y="821"/>
                  </a:lnTo>
                  <a:lnTo>
                    <a:pt x="270" y="829"/>
                  </a:lnTo>
                  <a:lnTo>
                    <a:pt x="274" y="837"/>
                  </a:lnTo>
                  <a:lnTo>
                    <a:pt x="277" y="844"/>
                  </a:lnTo>
                  <a:lnTo>
                    <a:pt x="278" y="853"/>
                  </a:lnTo>
                  <a:lnTo>
                    <a:pt x="281" y="861"/>
                  </a:lnTo>
                  <a:lnTo>
                    <a:pt x="281" y="870"/>
                  </a:lnTo>
                  <a:lnTo>
                    <a:pt x="281" y="881"/>
                  </a:lnTo>
                  <a:lnTo>
                    <a:pt x="282" y="890"/>
                  </a:lnTo>
                  <a:lnTo>
                    <a:pt x="284" y="898"/>
                  </a:lnTo>
                  <a:lnTo>
                    <a:pt x="287" y="904"/>
                  </a:lnTo>
                  <a:lnTo>
                    <a:pt x="294" y="916"/>
                  </a:lnTo>
                  <a:lnTo>
                    <a:pt x="300" y="928"/>
                  </a:lnTo>
                  <a:lnTo>
                    <a:pt x="303" y="937"/>
                  </a:lnTo>
                  <a:lnTo>
                    <a:pt x="310" y="947"/>
                  </a:lnTo>
                  <a:lnTo>
                    <a:pt x="318" y="957"/>
                  </a:lnTo>
                  <a:lnTo>
                    <a:pt x="324" y="966"/>
                  </a:lnTo>
                  <a:lnTo>
                    <a:pt x="328" y="973"/>
                  </a:lnTo>
                  <a:lnTo>
                    <a:pt x="333" y="980"/>
                  </a:lnTo>
                  <a:lnTo>
                    <a:pt x="337" y="988"/>
                  </a:lnTo>
                  <a:lnTo>
                    <a:pt x="339" y="998"/>
                  </a:lnTo>
                  <a:lnTo>
                    <a:pt x="339" y="1008"/>
                  </a:lnTo>
                  <a:lnTo>
                    <a:pt x="338" y="1017"/>
                  </a:lnTo>
                  <a:lnTo>
                    <a:pt x="337" y="1025"/>
                  </a:lnTo>
                  <a:lnTo>
                    <a:pt x="334" y="1031"/>
                  </a:lnTo>
                  <a:lnTo>
                    <a:pt x="328" y="1038"/>
                  </a:lnTo>
                  <a:lnTo>
                    <a:pt x="325" y="1045"/>
                  </a:lnTo>
                  <a:lnTo>
                    <a:pt x="325" y="1049"/>
                  </a:lnTo>
                  <a:lnTo>
                    <a:pt x="326" y="1052"/>
                  </a:lnTo>
                  <a:lnTo>
                    <a:pt x="329" y="1057"/>
                  </a:lnTo>
                  <a:lnTo>
                    <a:pt x="333" y="1059"/>
                  </a:lnTo>
                  <a:lnTo>
                    <a:pt x="335" y="1063"/>
                  </a:lnTo>
                  <a:lnTo>
                    <a:pt x="338" y="1067"/>
                  </a:lnTo>
                  <a:lnTo>
                    <a:pt x="340" y="1071"/>
                  </a:lnTo>
                  <a:lnTo>
                    <a:pt x="341" y="1077"/>
                  </a:lnTo>
                  <a:lnTo>
                    <a:pt x="343" y="1086"/>
                  </a:lnTo>
                  <a:lnTo>
                    <a:pt x="346" y="1094"/>
                  </a:lnTo>
                  <a:lnTo>
                    <a:pt x="352" y="1102"/>
                  </a:lnTo>
                  <a:lnTo>
                    <a:pt x="357" y="1109"/>
                  </a:lnTo>
                  <a:lnTo>
                    <a:pt x="363" y="1117"/>
                  </a:lnTo>
                  <a:lnTo>
                    <a:pt x="369" y="1124"/>
                  </a:lnTo>
                  <a:lnTo>
                    <a:pt x="373" y="1130"/>
                  </a:lnTo>
                  <a:lnTo>
                    <a:pt x="376" y="1137"/>
                  </a:lnTo>
                  <a:lnTo>
                    <a:pt x="377" y="1146"/>
                  </a:lnTo>
                  <a:lnTo>
                    <a:pt x="381" y="1156"/>
                  </a:lnTo>
                  <a:lnTo>
                    <a:pt x="384" y="1165"/>
                  </a:lnTo>
                  <a:lnTo>
                    <a:pt x="390" y="1174"/>
                  </a:lnTo>
                  <a:lnTo>
                    <a:pt x="397" y="1183"/>
                  </a:lnTo>
                  <a:lnTo>
                    <a:pt x="409" y="1195"/>
                  </a:lnTo>
                  <a:lnTo>
                    <a:pt x="421" y="1208"/>
                  </a:lnTo>
                  <a:lnTo>
                    <a:pt x="430" y="1219"/>
                  </a:lnTo>
                  <a:lnTo>
                    <a:pt x="440" y="1229"/>
                  </a:lnTo>
                  <a:lnTo>
                    <a:pt x="452" y="1245"/>
                  </a:lnTo>
                  <a:lnTo>
                    <a:pt x="464" y="1258"/>
                  </a:lnTo>
                  <a:lnTo>
                    <a:pt x="471" y="1267"/>
                  </a:lnTo>
                  <a:lnTo>
                    <a:pt x="476" y="1273"/>
                  </a:lnTo>
                  <a:lnTo>
                    <a:pt x="479" y="1282"/>
                  </a:lnTo>
                  <a:lnTo>
                    <a:pt x="480" y="1285"/>
                  </a:lnTo>
                  <a:lnTo>
                    <a:pt x="480" y="1289"/>
                  </a:lnTo>
                  <a:lnTo>
                    <a:pt x="480" y="1292"/>
                  </a:lnTo>
                  <a:lnTo>
                    <a:pt x="479" y="1296"/>
                  </a:lnTo>
                  <a:lnTo>
                    <a:pt x="473" y="1302"/>
                  </a:lnTo>
                  <a:lnTo>
                    <a:pt x="463" y="1310"/>
                  </a:lnTo>
                  <a:lnTo>
                    <a:pt x="452" y="1317"/>
                  </a:lnTo>
                  <a:lnTo>
                    <a:pt x="445" y="1323"/>
                  </a:lnTo>
                  <a:lnTo>
                    <a:pt x="441" y="1325"/>
                  </a:lnTo>
                  <a:lnTo>
                    <a:pt x="438" y="1326"/>
                  </a:lnTo>
                  <a:lnTo>
                    <a:pt x="435" y="1326"/>
                  </a:lnTo>
                  <a:lnTo>
                    <a:pt x="432" y="1325"/>
                  </a:lnTo>
                  <a:lnTo>
                    <a:pt x="426" y="1321"/>
                  </a:lnTo>
                  <a:lnTo>
                    <a:pt x="421" y="1316"/>
                  </a:lnTo>
                  <a:lnTo>
                    <a:pt x="416" y="1309"/>
                  </a:lnTo>
                  <a:lnTo>
                    <a:pt x="411" y="1303"/>
                  </a:lnTo>
                  <a:lnTo>
                    <a:pt x="408" y="1298"/>
                  </a:lnTo>
                  <a:lnTo>
                    <a:pt x="403" y="1296"/>
                  </a:lnTo>
                  <a:lnTo>
                    <a:pt x="397" y="1297"/>
                  </a:lnTo>
                  <a:lnTo>
                    <a:pt x="391" y="1300"/>
                  </a:lnTo>
                  <a:lnTo>
                    <a:pt x="389" y="1302"/>
                  </a:lnTo>
                  <a:lnTo>
                    <a:pt x="387" y="1306"/>
                  </a:lnTo>
                  <a:lnTo>
                    <a:pt x="384" y="1309"/>
                  </a:lnTo>
                  <a:lnTo>
                    <a:pt x="382" y="1313"/>
                  </a:lnTo>
                  <a:lnTo>
                    <a:pt x="381" y="1325"/>
                  </a:lnTo>
                  <a:lnTo>
                    <a:pt x="381" y="1340"/>
                  </a:lnTo>
                  <a:lnTo>
                    <a:pt x="382" y="1347"/>
                  </a:lnTo>
                  <a:lnTo>
                    <a:pt x="383" y="1354"/>
                  </a:lnTo>
                  <a:lnTo>
                    <a:pt x="384" y="1361"/>
                  </a:lnTo>
                  <a:lnTo>
                    <a:pt x="388" y="1366"/>
                  </a:lnTo>
                  <a:lnTo>
                    <a:pt x="400" y="1380"/>
                  </a:lnTo>
                  <a:lnTo>
                    <a:pt x="410" y="1393"/>
                  </a:lnTo>
                  <a:lnTo>
                    <a:pt x="414" y="1398"/>
                  </a:lnTo>
                  <a:lnTo>
                    <a:pt x="415" y="1403"/>
                  </a:lnTo>
                  <a:lnTo>
                    <a:pt x="416" y="1408"/>
                  </a:lnTo>
                  <a:lnTo>
                    <a:pt x="416" y="1415"/>
                  </a:lnTo>
                  <a:lnTo>
                    <a:pt x="417" y="1422"/>
                  </a:lnTo>
                  <a:lnTo>
                    <a:pt x="419" y="1428"/>
                  </a:lnTo>
                  <a:lnTo>
                    <a:pt x="421" y="1434"/>
                  </a:lnTo>
                  <a:lnTo>
                    <a:pt x="426" y="1439"/>
                  </a:lnTo>
                  <a:lnTo>
                    <a:pt x="430" y="1443"/>
                  </a:lnTo>
                  <a:lnTo>
                    <a:pt x="434" y="1448"/>
                  </a:lnTo>
                  <a:lnTo>
                    <a:pt x="436" y="1454"/>
                  </a:lnTo>
                  <a:lnTo>
                    <a:pt x="438" y="1461"/>
                  </a:lnTo>
                  <a:lnTo>
                    <a:pt x="436" y="1472"/>
                  </a:lnTo>
                  <a:lnTo>
                    <a:pt x="435" y="1484"/>
                  </a:lnTo>
                  <a:lnTo>
                    <a:pt x="435" y="1490"/>
                  </a:lnTo>
                  <a:lnTo>
                    <a:pt x="435" y="1496"/>
                  </a:lnTo>
                  <a:lnTo>
                    <a:pt x="436" y="1500"/>
                  </a:lnTo>
                  <a:lnTo>
                    <a:pt x="439" y="1504"/>
                  </a:lnTo>
                  <a:lnTo>
                    <a:pt x="452" y="1519"/>
                  </a:lnTo>
                  <a:lnTo>
                    <a:pt x="470" y="1537"/>
                  </a:lnTo>
                  <a:lnTo>
                    <a:pt x="476" y="1547"/>
                  </a:lnTo>
                  <a:lnTo>
                    <a:pt x="479" y="1554"/>
                  </a:lnTo>
                  <a:lnTo>
                    <a:pt x="480" y="1560"/>
                  </a:lnTo>
                  <a:lnTo>
                    <a:pt x="480" y="1566"/>
                  </a:lnTo>
                  <a:lnTo>
                    <a:pt x="480" y="1572"/>
                  </a:lnTo>
                  <a:lnTo>
                    <a:pt x="478" y="1578"/>
                  </a:lnTo>
                  <a:lnTo>
                    <a:pt x="473" y="1582"/>
                  </a:lnTo>
                  <a:lnTo>
                    <a:pt x="470" y="1587"/>
                  </a:lnTo>
                  <a:lnTo>
                    <a:pt x="467" y="1591"/>
                  </a:lnTo>
                  <a:lnTo>
                    <a:pt x="467" y="1593"/>
                  </a:lnTo>
                  <a:lnTo>
                    <a:pt x="467" y="1597"/>
                  </a:lnTo>
                  <a:lnTo>
                    <a:pt x="470" y="1600"/>
                  </a:lnTo>
                  <a:lnTo>
                    <a:pt x="473" y="1607"/>
                  </a:lnTo>
                  <a:lnTo>
                    <a:pt x="477" y="1615"/>
                  </a:lnTo>
                  <a:lnTo>
                    <a:pt x="477" y="1618"/>
                  </a:lnTo>
                  <a:lnTo>
                    <a:pt x="476" y="1623"/>
                  </a:lnTo>
                  <a:lnTo>
                    <a:pt x="474" y="1626"/>
                  </a:lnTo>
                  <a:lnTo>
                    <a:pt x="473" y="1631"/>
                  </a:lnTo>
                  <a:lnTo>
                    <a:pt x="471" y="1636"/>
                  </a:lnTo>
                  <a:lnTo>
                    <a:pt x="469" y="1642"/>
                  </a:lnTo>
                  <a:lnTo>
                    <a:pt x="467" y="1648"/>
                  </a:lnTo>
                  <a:lnTo>
                    <a:pt x="467" y="1654"/>
                  </a:lnTo>
                  <a:lnTo>
                    <a:pt x="469" y="1669"/>
                  </a:lnTo>
                  <a:lnTo>
                    <a:pt x="470" y="1683"/>
                  </a:lnTo>
                  <a:lnTo>
                    <a:pt x="471" y="1697"/>
                  </a:lnTo>
                  <a:lnTo>
                    <a:pt x="472" y="1707"/>
                  </a:lnTo>
                  <a:lnTo>
                    <a:pt x="471" y="1718"/>
                  </a:lnTo>
                  <a:lnTo>
                    <a:pt x="470" y="1727"/>
                  </a:lnTo>
                  <a:lnTo>
                    <a:pt x="470" y="1738"/>
                  </a:lnTo>
                  <a:lnTo>
                    <a:pt x="469" y="1748"/>
                  </a:lnTo>
                  <a:lnTo>
                    <a:pt x="467" y="1760"/>
                  </a:lnTo>
                  <a:lnTo>
                    <a:pt x="466" y="1775"/>
                  </a:lnTo>
                  <a:lnTo>
                    <a:pt x="465" y="1790"/>
                  </a:lnTo>
                  <a:lnTo>
                    <a:pt x="464" y="1802"/>
                  </a:lnTo>
                  <a:lnTo>
                    <a:pt x="464" y="1812"/>
                  </a:lnTo>
                  <a:lnTo>
                    <a:pt x="465" y="1823"/>
                  </a:lnTo>
                  <a:lnTo>
                    <a:pt x="466" y="1833"/>
                  </a:lnTo>
                  <a:lnTo>
                    <a:pt x="469" y="1840"/>
                  </a:lnTo>
                  <a:lnTo>
                    <a:pt x="471" y="1848"/>
                  </a:lnTo>
                  <a:lnTo>
                    <a:pt x="473" y="1857"/>
                  </a:lnTo>
                  <a:lnTo>
                    <a:pt x="476" y="1869"/>
                  </a:lnTo>
                  <a:lnTo>
                    <a:pt x="478" y="1881"/>
                  </a:lnTo>
                  <a:lnTo>
                    <a:pt x="480" y="1893"/>
                  </a:lnTo>
                  <a:lnTo>
                    <a:pt x="482" y="1905"/>
                  </a:lnTo>
                  <a:lnTo>
                    <a:pt x="482" y="1918"/>
                  </a:lnTo>
                  <a:lnTo>
                    <a:pt x="482" y="1932"/>
                  </a:lnTo>
                  <a:lnTo>
                    <a:pt x="479" y="1946"/>
                  </a:lnTo>
                  <a:lnTo>
                    <a:pt x="477" y="1957"/>
                  </a:lnTo>
                  <a:lnTo>
                    <a:pt x="473" y="1966"/>
                  </a:lnTo>
                  <a:lnTo>
                    <a:pt x="469" y="1975"/>
                  </a:lnTo>
                  <a:lnTo>
                    <a:pt x="463" y="1982"/>
                  </a:lnTo>
                  <a:lnTo>
                    <a:pt x="459" y="1989"/>
                  </a:lnTo>
                  <a:lnTo>
                    <a:pt x="454" y="1996"/>
                  </a:lnTo>
                  <a:lnTo>
                    <a:pt x="452" y="2004"/>
                  </a:lnTo>
                  <a:lnTo>
                    <a:pt x="448" y="2015"/>
                  </a:lnTo>
                  <a:lnTo>
                    <a:pt x="446" y="2027"/>
                  </a:lnTo>
                  <a:lnTo>
                    <a:pt x="444" y="2040"/>
                  </a:lnTo>
                  <a:lnTo>
                    <a:pt x="445" y="2053"/>
                  </a:lnTo>
                  <a:lnTo>
                    <a:pt x="447" y="2066"/>
                  </a:lnTo>
                  <a:lnTo>
                    <a:pt x="452" y="2079"/>
                  </a:lnTo>
                  <a:lnTo>
                    <a:pt x="455" y="2091"/>
                  </a:lnTo>
                  <a:lnTo>
                    <a:pt x="457" y="2099"/>
                  </a:lnTo>
                  <a:lnTo>
                    <a:pt x="458" y="2110"/>
                  </a:lnTo>
                  <a:lnTo>
                    <a:pt x="457" y="2122"/>
                  </a:lnTo>
                  <a:lnTo>
                    <a:pt x="455" y="2136"/>
                  </a:lnTo>
                  <a:lnTo>
                    <a:pt x="454" y="2148"/>
                  </a:lnTo>
                  <a:lnTo>
                    <a:pt x="454" y="2161"/>
                  </a:lnTo>
                  <a:lnTo>
                    <a:pt x="454" y="2178"/>
                  </a:lnTo>
                  <a:lnTo>
                    <a:pt x="455" y="2196"/>
                  </a:lnTo>
                  <a:lnTo>
                    <a:pt x="458" y="2208"/>
                  </a:lnTo>
                  <a:lnTo>
                    <a:pt x="461" y="2216"/>
                  </a:lnTo>
                  <a:lnTo>
                    <a:pt x="464" y="2224"/>
                  </a:lnTo>
                  <a:lnTo>
                    <a:pt x="466" y="2233"/>
                  </a:lnTo>
                  <a:lnTo>
                    <a:pt x="467" y="2241"/>
                  </a:lnTo>
                  <a:lnTo>
                    <a:pt x="467" y="2248"/>
                  </a:lnTo>
                  <a:lnTo>
                    <a:pt x="467" y="2256"/>
                  </a:lnTo>
                  <a:lnTo>
                    <a:pt x="467" y="2277"/>
                  </a:lnTo>
                  <a:lnTo>
                    <a:pt x="466" y="2293"/>
                  </a:lnTo>
                  <a:lnTo>
                    <a:pt x="466" y="2306"/>
                  </a:lnTo>
                  <a:lnTo>
                    <a:pt x="466" y="2317"/>
                  </a:lnTo>
                  <a:lnTo>
                    <a:pt x="464" y="2327"/>
                  </a:lnTo>
                  <a:lnTo>
                    <a:pt x="460" y="2338"/>
                  </a:lnTo>
                  <a:lnTo>
                    <a:pt x="457" y="2350"/>
                  </a:lnTo>
                  <a:lnTo>
                    <a:pt x="454" y="2361"/>
                  </a:lnTo>
                  <a:lnTo>
                    <a:pt x="454" y="2380"/>
                  </a:lnTo>
                  <a:lnTo>
                    <a:pt x="452" y="2395"/>
                  </a:lnTo>
                  <a:lnTo>
                    <a:pt x="450" y="2403"/>
                  </a:lnTo>
                  <a:lnTo>
                    <a:pt x="447" y="2412"/>
                  </a:lnTo>
                  <a:lnTo>
                    <a:pt x="445" y="2424"/>
                  </a:lnTo>
                  <a:lnTo>
                    <a:pt x="444" y="2436"/>
                  </a:lnTo>
                  <a:lnTo>
                    <a:pt x="444" y="2449"/>
                  </a:lnTo>
                  <a:lnTo>
                    <a:pt x="446" y="2463"/>
                  </a:lnTo>
                  <a:lnTo>
                    <a:pt x="448" y="2476"/>
                  </a:lnTo>
                  <a:lnTo>
                    <a:pt x="451" y="2487"/>
                  </a:lnTo>
                  <a:lnTo>
                    <a:pt x="454" y="2498"/>
                  </a:lnTo>
                  <a:lnTo>
                    <a:pt x="458" y="2508"/>
                  </a:lnTo>
                  <a:lnTo>
                    <a:pt x="460" y="2519"/>
                  </a:lnTo>
                  <a:lnTo>
                    <a:pt x="463" y="2530"/>
                  </a:lnTo>
                  <a:lnTo>
                    <a:pt x="464" y="2539"/>
                  </a:lnTo>
                  <a:lnTo>
                    <a:pt x="464" y="2550"/>
                  </a:lnTo>
                  <a:lnTo>
                    <a:pt x="464" y="2559"/>
                  </a:lnTo>
                  <a:lnTo>
                    <a:pt x="461" y="2568"/>
                  </a:lnTo>
                  <a:lnTo>
                    <a:pt x="459" y="2573"/>
                  </a:lnTo>
                  <a:lnTo>
                    <a:pt x="455" y="2578"/>
                  </a:lnTo>
                  <a:lnTo>
                    <a:pt x="453" y="2586"/>
                  </a:lnTo>
                  <a:lnTo>
                    <a:pt x="452" y="2593"/>
                  </a:lnTo>
                  <a:lnTo>
                    <a:pt x="452" y="2602"/>
                  </a:lnTo>
                  <a:lnTo>
                    <a:pt x="455" y="2612"/>
                  </a:lnTo>
                  <a:lnTo>
                    <a:pt x="459" y="2620"/>
                  </a:lnTo>
                  <a:lnTo>
                    <a:pt x="464" y="2627"/>
                  </a:lnTo>
                  <a:lnTo>
                    <a:pt x="470" y="2634"/>
                  </a:lnTo>
                  <a:lnTo>
                    <a:pt x="477" y="2643"/>
                  </a:lnTo>
                  <a:lnTo>
                    <a:pt x="480" y="2647"/>
                  </a:lnTo>
                  <a:lnTo>
                    <a:pt x="484" y="2652"/>
                  </a:lnTo>
                  <a:lnTo>
                    <a:pt x="486" y="2658"/>
                  </a:lnTo>
                  <a:lnTo>
                    <a:pt x="488" y="2663"/>
                  </a:lnTo>
                  <a:lnTo>
                    <a:pt x="490" y="2674"/>
                  </a:lnTo>
                  <a:lnTo>
                    <a:pt x="494" y="2682"/>
                  </a:lnTo>
                  <a:lnTo>
                    <a:pt x="497" y="2690"/>
                  </a:lnTo>
                  <a:lnTo>
                    <a:pt x="502" y="2697"/>
                  </a:lnTo>
                  <a:lnTo>
                    <a:pt x="505" y="2702"/>
                  </a:lnTo>
                  <a:lnTo>
                    <a:pt x="508" y="2703"/>
                  </a:lnTo>
                  <a:lnTo>
                    <a:pt x="510" y="2704"/>
                  </a:lnTo>
                  <a:lnTo>
                    <a:pt x="511" y="2703"/>
                  </a:lnTo>
                  <a:lnTo>
                    <a:pt x="513" y="2699"/>
                  </a:lnTo>
                  <a:lnTo>
                    <a:pt x="514" y="2691"/>
                  </a:lnTo>
                  <a:lnTo>
                    <a:pt x="515" y="2684"/>
                  </a:lnTo>
                  <a:lnTo>
                    <a:pt x="517" y="2678"/>
                  </a:lnTo>
                  <a:lnTo>
                    <a:pt x="521" y="2674"/>
                  </a:lnTo>
                  <a:lnTo>
                    <a:pt x="523" y="2669"/>
                  </a:lnTo>
                  <a:lnTo>
                    <a:pt x="526" y="2665"/>
                  </a:lnTo>
                  <a:lnTo>
                    <a:pt x="528" y="2660"/>
                  </a:lnTo>
                  <a:lnTo>
                    <a:pt x="530" y="2653"/>
                  </a:lnTo>
                  <a:lnTo>
                    <a:pt x="533" y="2647"/>
                  </a:lnTo>
                  <a:lnTo>
                    <a:pt x="535" y="2632"/>
                  </a:lnTo>
                  <a:lnTo>
                    <a:pt x="535" y="2615"/>
                  </a:lnTo>
                  <a:lnTo>
                    <a:pt x="535" y="2600"/>
                  </a:lnTo>
                  <a:lnTo>
                    <a:pt x="533" y="2587"/>
                  </a:lnTo>
                  <a:lnTo>
                    <a:pt x="529" y="2576"/>
                  </a:lnTo>
                  <a:lnTo>
                    <a:pt x="526" y="2568"/>
                  </a:lnTo>
                  <a:lnTo>
                    <a:pt x="524" y="2564"/>
                  </a:lnTo>
                  <a:lnTo>
                    <a:pt x="524" y="2561"/>
                  </a:lnTo>
                  <a:lnTo>
                    <a:pt x="526" y="2556"/>
                  </a:lnTo>
                  <a:lnTo>
                    <a:pt x="528" y="2552"/>
                  </a:lnTo>
                  <a:lnTo>
                    <a:pt x="532" y="2549"/>
                  </a:lnTo>
                  <a:lnTo>
                    <a:pt x="535" y="2546"/>
                  </a:lnTo>
                  <a:lnTo>
                    <a:pt x="540" y="2544"/>
                  </a:lnTo>
                  <a:lnTo>
                    <a:pt x="546" y="2544"/>
                  </a:lnTo>
                  <a:lnTo>
                    <a:pt x="558" y="2544"/>
                  </a:lnTo>
                  <a:lnTo>
                    <a:pt x="570" y="2543"/>
                  </a:lnTo>
                  <a:lnTo>
                    <a:pt x="574" y="2542"/>
                  </a:lnTo>
                  <a:lnTo>
                    <a:pt x="579" y="2539"/>
                  </a:lnTo>
                  <a:lnTo>
                    <a:pt x="585" y="2537"/>
                  </a:lnTo>
                  <a:lnTo>
                    <a:pt x="590" y="2533"/>
                  </a:lnTo>
                  <a:lnTo>
                    <a:pt x="593" y="2529"/>
                  </a:lnTo>
                  <a:lnTo>
                    <a:pt x="597" y="2524"/>
                  </a:lnTo>
                  <a:lnTo>
                    <a:pt x="598" y="2520"/>
                  </a:lnTo>
                  <a:lnTo>
                    <a:pt x="599" y="2515"/>
                  </a:lnTo>
                  <a:lnTo>
                    <a:pt x="599" y="2506"/>
                  </a:lnTo>
                  <a:lnTo>
                    <a:pt x="599" y="2499"/>
                  </a:lnTo>
                  <a:lnTo>
                    <a:pt x="600" y="2491"/>
                  </a:lnTo>
                  <a:lnTo>
                    <a:pt x="603" y="2485"/>
                  </a:lnTo>
                  <a:lnTo>
                    <a:pt x="605" y="2482"/>
                  </a:lnTo>
                  <a:lnTo>
                    <a:pt x="609" y="2480"/>
                  </a:lnTo>
                  <a:lnTo>
                    <a:pt x="612" y="2477"/>
                  </a:lnTo>
                  <a:lnTo>
                    <a:pt x="617" y="2476"/>
                  </a:lnTo>
                  <a:lnTo>
                    <a:pt x="622" y="2475"/>
                  </a:lnTo>
                  <a:lnTo>
                    <a:pt x="625" y="2474"/>
                  </a:lnTo>
                  <a:lnTo>
                    <a:pt x="629" y="2472"/>
                  </a:lnTo>
                  <a:lnTo>
                    <a:pt x="631" y="2469"/>
                  </a:lnTo>
                  <a:lnTo>
                    <a:pt x="634" y="2463"/>
                  </a:lnTo>
                  <a:lnTo>
                    <a:pt x="635" y="2454"/>
                  </a:lnTo>
                  <a:lnTo>
                    <a:pt x="636" y="2449"/>
                  </a:lnTo>
                  <a:lnTo>
                    <a:pt x="639" y="2445"/>
                  </a:lnTo>
                  <a:lnTo>
                    <a:pt x="642" y="2441"/>
                  </a:lnTo>
                  <a:lnTo>
                    <a:pt x="646" y="2437"/>
                  </a:lnTo>
                  <a:lnTo>
                    <a:pt x="655" y="2432"/>
                  </a:lnTo>
                  <a:lnTo>
                    <a:pt x="666" y="2429"/>
                  </a:lnTo>
                  <a:lnTo>
                    <a:pt x="669" y="2428"/>
                  </a:lnTo>
                  <a:lnTo>
                    <a:pt x="673" y="2429"/>
                  </a:lnTo>
                  <a:lnTo>
                    <a:pt x="677" y="2430"/>
                  </a:lnTo>
                  <a:lnTo>
                    <a:pt x="678" y="2432"/>
                  </a:lnTo>
                  <a:lnTo>
                    <a:pt x="679" y="2436"/>
                  </a:lnTo>
                  <a:lnTo>
                    <a:pt x="679" y="2439"/>
                  </a:lnTo>
                  <a:lnTo>
                    <a:pt x="679" y="2444"/>
                  </a:lnTo>
                  <a:lnTo>
                    <a:pt x="677" y="2449"/>
                  </a:lnTo>
                  <a:lnTo>
                    <a:pt x="673" y="2458"/>
                  </a:lnTo>
                  <a:lnTo>
                    <a:pt x="672" y="2467"/>
                  </a:lnTo>
                  <a:lnTo>
                    <a:pt x="672" y="2470"/>
                  </a:lnTo>
                  <a:lnTo>
                    <a:pt x="673" y="2475"/>
                  </a:lnTo>
                  <a:lnTo>
                    <a:pt x="675" y="2479"/>
                  </a:lnTo>
                  <a:lnTo>
                    <a:pt x="679" y="2481"/>
                  </a:lnTo>
                  <a:lnTo>
                    <a:pt x="690" y="2488"/>
                  </a:lnTo>
                  <a:lnTo>
                    <a:pt x="705" y="2496"/>
                  </a:lnTo>
                  <a:lnTo>
                    <a:pt x="712" y="2501"/>
                  </a:lnTo>
                  <a:lnTo>
                    <a:pt x="719" y="2506"/>
                  </a:lnTo>
                  <a:lnTo>
                    <a:pt x="722" y="2508"/>
                  </a:lnTo>
                  <a:lnTo>
                    <a:pt x="723" y="2511"/>
                  </a:lnTo>
                  <a:lnTo>
                    <a:pt x="724" y="2513"/>
                  </a:lnTo>
                  <a:lnTo>
                    <a:pt x="725" y="2517"/>
                  </a:lnTo>
                  <a:lnTo>
                    <a:pt x="716" y="2536"/>
                  </a:lnTo>
                  <a:lnTo>
                    <a:pt x="711" y="2550"/>
                  </a:lnTo>
                  <a:lnTo>
                    <a:pt x="724" y="2549"/>
                  </a:lnTo>
                  <a:lnTo>
                    <a:pt x="742" y="2548"/>
                  </a:lnTo>
                  <a:lnTo>
                    <a:pt x="744" y="2551"/>
                  </a:lnTo>
                  <a:lnTo>
                    <a:pt x="748" y="2556"/>
                  </a:lnTo>
                  <a:lnTo>
                    <a:pt x="750" y="2562"/>
                  </a:lnTo>
                  <a:lnTo>
                    <a:pt x="753" y="2568"/>
                  </a:lnTo>
                  <a:lnTo>
                    <a:pt x="759" y="2583"/>
                  </a:lnTo>
                  <a:lnTo>
                    <a:pt x="765" y="2596"/>
                  </a:lnTo>
                  <a:lnTo>
                    <a:pt x="770" y="2607"/>
                  </a:lnTo>
                  <a:lnTo>
                    <a:pt x="776" y="2617"/>
                  </a:lnTo>
                  <a:lnTo>
                    <a:pt x="780" y="2625"/>
                  </a:lnTo>
                  <a:lnTo>
                    <a:pt x="782" y="2634"/>
                  </a:lnTo>
                  <a:lnTo>
                    <a:pt x="782" y="2643"/>
                  </a:lnTo>
                  <a:lnTo>
                    <a:pt x="784" y="2651"/>
                  </a:lnTo>
                  <a:lnTo>
                    <a:pt x="785" y="2655"/>
                  </a:lnTo>
                  <a:lnTo>
                    <a:pt x="787" y="2657"/>
                  </a:lnTo>
                  <a:lnTo>
                    <a:pt x="790" y="2660"/>
                  </a:lnTo>
                  <a:lnTo>
                    <a:pt x="793" y="2663"/>
                  </a:lnTo>
                  <a:lnTo>
                    <a:pt x="800" y="2666"/>
                  </a:lnTo>
                  <a:lnTo>
                    <a:pt x="809" y="2670"/>
                  </a:lnTo>
                  <a:lnTo>
                    <a:pt x="812" y="2672"/>
                  </a:lnTo>
                  <a:lnTo>
                    <a:pt x="813" y="2675"/>
                  </a:lnTo>
                  <a:lnTo>
                    <a:pt x="814" y="2678"/>
                  </a:lnTo>
                  <a:lnTo>
                    <a:pt x="814" y="2682"/>
                  </a:lnTo>
                  <a:lnTo>
                    <a:pt x="811" y="2689"/>
                  </a:lnTo>
                  <a:lnTo>
                    <a:pt x="807" y="2694"/>
                  </a:lnTo>
                  <a:lnTo>
                    <a:pt x="806" y="2695"/>
                  </a:lnTo>
                  <a:lnTo>
                    <a:pt x="806" y="2697"/>
                  </a:lnTo>
                  <a:lnTo>
                    <a:pt x="807" y="2700"/>
                  </a:lnTo>
                  <a:lnTo>
                    <a:pt x="809" y="2702"/>
                  </a:lnTo>
                  <a:lnTo>
                    <a:pt x="812" y="2708"/>
                  </a:lnTo>
                  <a:lnTo>
                    <a:pt x="813" y="2714"/>
                  </a:lnTo>
                  <a:lnTo>
                    <a:pt x="813" y="2720"/>
                  </a:lnTo>
                  <a:lnTo>
                    <a:pt x="811" y="2726"/>
                  </a:lnTo>
                  <a:lnTo>
                    <a:pt x="809" y="2728"/>
                  </a:lnTo>
                  <a:lnTo>
                    <a:pt x="806" y="2729"/>
                  </a:lnTo>
                  <a:lnTo>
                    <a:pt x="803" y="2731"/>
                  </a:lnTo>
                  <a:lnTo>
                    <a:pt x="798" y="2732"/>
                  </a:lnTo>
                  <a:lnTo>
                    <a:pt x="788" y="2733"/>
                  </a:lnTo>
                  <a:lnTo>
                    <a:pt x="779" y="2733"/>
                  </a:lnTo>
                  <a:lnTo>
                    <a:pt x="774" y="2733"/>
                  </a:lnTo>
                  <a:lnTo>
                    <a:pt x="769" y="2734"/>
                  </a:lnTo>
                  <a:lnTo>
                    <a:pt x="766" y="2737"/>
                  </a:lnTo>
                  <a:lnTo>
                    <a:pt x="762" y="2739"/>
                  </a:lnTo>
                  <a:lnTo>
                    <a:pt x="760" y="2743"/>
                  </a:lnTo>
                  <a:lnTo>
                    <a:pt x="759" y="2746"/>
                  </a:lnTo>
                  <a:lnTo>
                    <a:pt x="760" y="2751"/>
                  </a:lnTo>
                  <a:lnTo>
                    <a:pt x="761" y="2757"/>
                  </a:lnTo>
                  <a:lnTo>
                    <a:pt x="768" y="2771"/>
                  </a:lnTo>
                  <a:lnTo>
                    <a:pt x="778" y="2789"/>
                  </a:lnTo>
                  <a:lnTo>
                    <a:pt x="788" y="2807"/>
                  </a:lnTo>
                  <a:lnTo>
                    <a:pt x="797" y="2821"/>
                  </a:lnTo>
                  <a:lnTo>
                    <a:pt x="804" y="2832"/>
                  </a:lnTo>
                  <a:lnTo>
                    <a:pt x="810" y="2839"/>
                  </a:lnTo>
                  <a:lnTo>
                    <a:pt x="812" y="2841"/>
                  </a:lnTo>
                  <a:lnTo>
                    <a:pt x="812" y="2844"/>
                  </a:lnTo>
                  <a:lnTo>
                    <a:pt x="812" y="2846"/>
                  </a:lnTo>
                  <a:lnTo>
                    <a:pt x="810" y="2849"/>
                  </a:lnTo>
                  <a:lnTo>
                    <a:pt x="803" y="2855"/>
                  </a:lnTo>
                  <a:lnTo>
                    <a:pt x="799" y="2860"/>
                  </a:lnTo>
                  <a:lnTo>
                    <a:pt x="798" y="2864"/>
                  </a:lnTo>
                  <a:lnTo>
                    <a:pt x="799" y="2866"/>
                  </a:lnTo>
                  <a:lnTo>
                    <a:pt x="801" y="2869"/>
                  </a:lnTo>
                  <a:lnTo>
                    <a:pt x="806" y="2872"/>
                  </a:lnTo>
                  <a:lnTo>
                    <a:pt x="819" y="2877"/>
                  </a:lnTo>
                  <a:lnTo>
                    <a:pt x="831" y="2879"/>
                  </a:lnTo>
                  <a:lnTo>
                    <a:pt x="837" y="2882"/>
                  </a:lnTo>
                  <a:lnTo>
                    <a:pt x="842" y="2883"/>
                  </a:lnTo>
                  <a:lnTo>
                    <a:pt x="844" y="2886"/>
                  </a:lnTo>
                  <a:lnTo>
                    <a:pt x="847" y="2890"/>
                  </a:lnTo>
                  <a:lnTo>
                    <a:pt x="847" y="2893"/>
                  </a:lnTo>
                  <a:lnTo>
                    <a:pt x="847" y="2897"/>
                  </a:lnTo>
                  <a:lnTo>
                    <a:pt x="845" y="2901"/>
                  </a:lnTo>
                  <a:lnTo>
                    <a:pt x="844" y="2905"/>
                  </a:lnTo>
                  <a:lnTo>
                    <a:pt x="841" y="2915"/>
                  </a:lnTo>
                  <a:lnTo>
                    <a:pt x="839" y="2927"/>
                  </a:lnTo>
                  <a:lnTo>
                    <a:pt x="841" y="2934"/>
                  </a:lnTo>
                  <a:lnTo>
                    <a:pt x="842" y="2939"/>
                  </a:lnTo>
                  <a:lnTo>
                    <a:pt x="844" y="2940"/>
                  </a:lnTo>
                  <a:lnTo>
                    <a:pt x="847" y="2941"/>
                  </a:lnTo>
                  <a:lnTo>
                    <a:pt x="850" y="2941"/>
                  </a:lnTo>
                  <a:lnTo>
                    <a:pt x="854" y="2940"/>
                  </a:lnTo>
                  <a:lnTo>
                    <a:pt x="861" y="2939"/>
                  </a:lnTo>
                  <a:lnTo>
                    <a:pt x="867" y="2935"/>
                  </a:lnTo>
                  <a:lnTo>
                    <a:pt x="873" y="2933"/>
                  </a:lnTo>
                  <a:lnTo>
                    <a:pt x="879" y="2931"/>
                  </a:lnTo>
                  <a:lnTo>
                    <a:pt x="881" y="2931"/>
                  </a:lnTo>
                  <a:lnTo>
                    <a:pt x="882" y="2931"/>
                  </a:lnTo>
                  <a:lnTo>
                    <a:pt x="883" y="2930"/>
                  </a:lnTo>
                  <a:lnTo>
                    <a:pt x="885" y="2928"/>
                  </a:lnTo>
                  <a:lnTo>
                    <a:pt x="887" y="2918"/>
                  </a:lnTo>
                  <a:lnTo>
                    <a:pt x="891" y="2910"/>
                  </a:lnTo>
                  <a:lnTo>
                    <a:pt x="898" y="2897"/>
                  </a:lnTo>
                  <a:lnTo>
                    <a:pt x="906" y="2885"/>
                  </a:lnTo>
                  <a:lnTo>
                    <a:pt x="908" y="2882"/>
                  </a:lnTo>
                  <a:lnTo>
                    <a:pt x="911" y="2879"/>
                  </a:lnTo>
                  <a:lnTo>
                    <a:pt x="912" y="2878"/>
                  </a:lnTo>
                  <a:lnTo>
                    <a:pt x="913" y="2879"/>
                  </a:lnTo>
                  <a:lnTo>
                    <a:pt x="914" y="2880"/>
                  </a:lnTo>
                  <a:lnTo>
                    <a:pt x="916" y="2882"/>
                  </a:lnTo>
                  <a:lnTo>
                    <a:pt x="920" y="2895"/>
                  </a:lnTo>
                  <a:lnTo>
                    <a:pt x="926" y="2907"/>
                  </a:lnTo>
                  <a:lnTo>
                    <a:pt x="930" y="2909"/>
                  </a:lnTo>
                  <a:lnTo>
                    <a:pt x="935" y="2911"/>
                  </a:lnTo>
                  <a:lnTo>
                    <a:pt x="938" y="2911"/>
                  </a:lnTo>
                  <a:lnTo>
                    <a:pt x="943" y="2910"/>
                  </a:lnTo>
                  <a:lnTo>
                    <a:pt x="946" y="2908"/>
                  </a:lnTo>
                  <a:lnTo>
                    <a:pt x="951" y="2904"/>
                  </a:lnTo>
                  <a:lnTo>
                    <a:pt x="955" y="2899"/>
                  </a:lnTo>
                  <a:lnTo>
                    <a:pt x="957" y="2893"/>
                  </a:lnTo>
                  <a:lnTo>
                    <a:pt x="959" y="2888"/>
                  </a:lnTo>
                  <a:lnTo>
                    <a:pt x="963" y="2883"/>
                  </a:lnTo>
                  <a:lnTo>
                    <a:pt x="968" y="2878"/>
                  </a:lnTo>
                  <a:lnTo>
                    <a:pt x="973" y="2876"/>
                  </a:lnTo>
                  <a:lnTo>
                    <a:pt x="976" y="2874"/>
                  </a:lnTo>
                  <a:lnTo>
                    <a:pt x="981" y="2874"/>
                  </a:lnTo>
                  <a:lnTo>
                    <a:pt x="986" y="2876"/>
                  </a:lnTo>
                  <a:lnTo>
                    <a:pt x="989" y="2878"/>
                  </a:lnTo>
                  <a:lnTo>
                    <a:pt x="994" y="2885"/>
                  </a:lnTo>
                  <a:lnTo>
                    <a:pt x="998" y="2897"/>
                  </a:lnTo>
                  <a:lnTo>
                    <a:pt x="1002" y="2911"/>
                  </a:lnTo>
                  <a:lnTo>
                    <a:pt x="1006" y="2926"/>
                  </a:lnTo>
                  <a:lnTo>
                    <a:pt x="1007" y="2935"/>
                  </a:lnTo>
                  <a:lnTo>
                    <a:pt x="1008" y="2943"/>
                  </a:lnTo>
                  <a:lnTo>
                    <a:pt x="1012" y="2952"/>
                  </a:lnTo>
                  <a:lnTo>
                    <a:pt x="1017" y="2960"/>
                  </a:lnTo>
                  <a:lnTo>
                    <a:pt x="1028" y="2973"/>
                  </a:lnTo>
                  <a:lnTo>
                    <a:pt x="1040" y="2985"/>
                  </a:lnTo>
                  <a:lnTo>
                    <a:pt x="1044" y="2990"/>
                  </a:lnTo>
                  <a:lnTo>
                    <a:pt x="1046" y="2993"/>
                  </a:lnTo>
                  <a:lnTo>
                    <a:pt x="1049" y="2998"/>
                  </a:lnTo>
                  <a:lnTo>
                    <a:pt x="1050" y="3002"/>
                  </a:lnTo>
                  <a:lnTo>
                    <a:pt x="1051" y="3010"/>
                  </a:lnTo>
                  <a:lnTo>
                    <a:pt x="1051" y="3019"/>
                  </a:lnTo>
                  <a:lnTo>
                    <a:pt x="1051" y="3029"/>
                  </a:lnTo>
                  <a:lnTo>
                    <a:pt x="1051" y="3040"/>
                  </a:lnTo>
                  <a:lnTo>
                    <a:pt x="1051" y="3048"/>
                  </a:lnTo>
                  <a:lnTo>
                    <a:pt x="1051" y="3056"/>
                  </a:lnTo>
                  <a:lnTo>
                    <a:pt x="1051" y="3065"/>
                  </a:lnTo>
                  <a:lnTo>
                    <a:pt x="1052" y="3071"/>
                  </a:lnTo>
                  <a:lnTo>
                    <a:pt x="1056" y="3074"/>
                  </a:lnTo>
                  <a:lnTo>
                    <a:pt x="1061" y="3077"/>
                  </a:lnTo>
                  <a:lnTo>
                    <a:pt x="1066" y="3079"/>
                  </a:lnTo>
                  <a:lnTo>
                    <a:pt x="1072" y="3082"/>
                  </a:lnTo>
                  <a:lnTo>
                    <a:pt x="1075" y="3085"/>
                  </a:lnTo>
                  <a:lnTo>
                    <a:pt x="1077" y="3088"/>
                  </a:lnTo>
                  <a:lnTo>
                    <a:pt x="1078" y="3093"/>
                  </a:lnTo>
                  <a:lnTo>
                    <a:pt x="1080" y="3098"/>
                  </a:lnTo>
                  <a:lnTo>
                    <a:pt x="1080" y="3104"/>
                  </a:lnTo>
                  <a:lnTo>
                    <a:pt x="1082" y="3109"/>
                  </a:lnTo>
                  <a:lnTo>
                    <a:pt x="1084" y="3115"/>
                  </a:lnTo>
                  <a:lnTo>
                    <a:pt x="1088" y="3120"/>
                  </a:lnTo>
                  <a:lnTo>
                    <a:pt x="1095" y="3132"/>
                  </a:lnTo>
                  <a:lnTo>
                    <a:pt x="1102" y="3144"/>
                  </a:lnTo>
                  <a:lnTo>
                    <a:pt x="1106" y="3155"/>
                  </a:lnTo>
                  <a:lnTo>
                    <a:pt x="1108" y="3164"/>
                  </a:lnTo>
                  <a:lnTo>
                    <a:pt x="1109" y="3174"/>
                  </a:lnTo>
                  <a:lnTo>
                    <a:pt x="1108" y="3183"/>
                  </a:lnTo>
                  <a:lnTo>
                    <a:pt x="1108" y="3193"/>
                  </a:lnTo>
                  <a:lnTo>
                    <a:pt x="1109" y="3199"/>
                  </a:lnTo>
                  <a:lnTo>
                    <a:pt x="1112" y="3201"/>
                  </a:lnTo>
                  <a:lnTo>
                    <a:pt x="1114" y="3202"/>
                  </a:lnTo>
                  <a:lnTo>
                    <a:pt x="1119" y="3202"/>
                  </a:lnTo>
                  <a:lnTo>
                    <a:pt x="1125" y="3204"/>
                  </a:lnTo>
                  <a:lnTo>
                    <a:pt x="1131" y="3204"/>
                  </a:lnTo>
                  <a:lnTo>
                    <a:pt x="1137" y="3204"/>
                  </a:lnTo>
                  <a:lnTo>
                    <a:pt x="1141" y="3206"/>
                  </a:lnTo>
                  <a:lnTo>
                    <a:pt x="1146" y="3207"/>
                  </a:lnTo>
                  <a:lnTo>
                    <a:pt x="1149" y="3211"/>
                  </a:lnTo>
                  <a:lnTo>
                    <a:pt x="1151" y="3214"/>
                  </a:lnTo>
                  <a:lnTo>
                    <a:pt x="1151" y="3220"/>
                  </a:lnTo>
                  <a:lnTo>
                    <a:pt x="1151" y="3227"/>
                  </a:lnTo>
                  <a:lnTo>
                    <a:pt x="1146" y="3242"/>
                  </a:lnTo>
                  <a:lnTo>
                    <a:pt x="1143" y="3254"/>
                  </a:lnTo>
                  <a:lnTo>
                    <a:pt x="1141" y="3258"/>
                  </a:lnTo>
                  <a:lnTo>
                    <a:pt x="1140" y="3264"/>
                  </a:lnTo>
                  <a:lnTo>
                    <a:pt x="1140" y="3270"/>
                  </a:lnTo>
                  <a:lnTo>
                    <a:pt x="1143" y="3276"/>
                  </a:lnTo>
                  <a:lnTo>
                    <a:pt x="1145" y="3282"/>
                  </a:lnTo>
                  <a:lnTo>
                    <a:pt x="1149" y="3287"/>
                  </a:lnTo>
                  <a:lnTo>
                    <a:pt x="1152" y="3290"/>
                  </a:lnTo>
                  <a:lnTo>
                    <a:pt x="1156" y="3294"/>
                  </a:lnTo>
                  <a:lnTo>
                    <a:pt x="1164" y="3299"/>
                  </a:lnTo>
                  <a:lnTo>
                    <a:pt x="1170" y="3304"/>
                  </a:lnTo>
                  <a:lnTo>
                    <a:pt x="1175" y="3308"/>
                  </a:lnTo>
                  <a:lnTo>
                    <a:pt x="1178" y="3312"/>
                  </a:lnTo>
                  <a:lnTo>
                    <a:pt x="1179" y="3317"/>
                  </a:lnTo>
                  <a:lnTo>
                    <a:pt x="1181" y="3325"/>
                  </a:lnTo>
                  <a:lnTo>
                    <a:pt x="1181" y="3328"/>
                  </a:lnTo>
                  <a:lnTo>
                    <a:pt x="1181" y="3332"/>
                  </a:lnTo>
                  <a:lnTo>
                    <a:pt x="1182" y="3336"/>
                  </a:lnTo>
                  <a:lnTo>
                    <a:pt x="1184" y="3338"/>
                  </a:lnTo>
                  <a:lnTo>
                    <a:pt x="1188" y="3340"/>
                  </a:lnTo>
                  <a:lnTo>
                    <a:pt x="1194" y="3342"/>
                  </a:lnTo>
                  <a:lnTo>
                    <a:pt x="1202" y="3343"/>
                  </a:lnTo>
                  <a:lnTo>
                    <a:pt x="1210" y="3346"/>
                  </a:lnTo>
                  <a:lnTo>
                    <a:pt x="1215" y="3349"/>
                  </a:lnTo>
                  <a:lnTo>
                    <a:pt x="1219" y="3351"/>
                  </a:lnTo>
                  <a:lnTo>
                    <a:pt x="1221" y="3356"/>
                  </a:lnTo>
                  <a:lnTo>
                    <a:pt x="1223" y="3361"/>
                  </a:lnTo>
                  <a:lnTo>
                    <a:pt x="1223" y="3365"/>
                  </a:lnTo>
                  <a:lnTo>
                    <a:pt x="1223" y="3370"/>
                  </a:lnTo>
                  <a:lnTo>
                    <a:pt x="1222" y="3376"/>
                  </a:lnTo>
                  <a:lnTo>
                    <a:pt x="1221" y="3382"/>
                  </a:lnTo>
                  <a:lnTo>
                    <a:pt x="1219" y="3393"/>
                  </a:lnTo>
                  <a:lnTo>
                    <a:pt x="1216" y="3403"/>
                  </a:lnTo>
                  <a:lnTo>
                    <a:pt x="1217" y="3408"/>
                  </a:lnTo>
                  <a:lnTo>
                    <a:pt x="1219" y="3410"/>
                  </a:lnTo>
                  <a:lnTo>
                    <a:pt x="1221" y="3413"/>
                  </a:lnTo>
                  <a:lnTo>
                    <a:pt x="1223" y="3415"/>
                  </a:lnTo>
                  <a:lnTo>
                    <a:pt x="1227" y="3416"/>
                  </a:lnTo>
                  <a:lnTo>
                    <a:pt x="1231" y="3416"/>
                  </a:lnTo>
                  <a:lnTo>
                    <a:pt x="1234" y="3415"/>
                  </a:lnTo>
                  <a:lnTo>
                    <a:pt x="1238" y="3414"/>
                  </a:lnTo>
                  <a:lnTo>
                    <a:pt x="1245" y="3401"/>
                  </a:lnTo>
                  <a:lnTo>
                    <a:pt x="1252" y="3390"/>
                  </a:lnTo>
                  <a:lnTo>
                    <a:pt x="1257" y="3390"/>
                  </a:lnTo>
                  <a:lnTo>
                    <a:pt x="1260" y="3391"/>
                  </a:lnTo>
                  <a:lnTo>
                    <a:pt x="1264" y="3393"/>
                  </a:lnTo>
                  <a:lnTo>
                    <a:pt x="1267" y="3395"/>
                  </a:lnTo>
                  <a:lnTo>
                    <a:pt x="1270" y="3397"/>
                  </a:lnTo>
                  <a:lnTo>
                    <a:pt x="1271" y="3400"/>
                  </a:lnTo>
                  <a:lnTo>
                    <a:pt x="1272" y="3402"/>
                  </a:lnTo>
                  <a:lnTo>
                    <a:pt x="1272" y="3406"/>
                  </a:lnTo>
                  <a:lnTo>
                    <a:pt x="1269" y="3409"/>
                  </a:lnTo>
                  <a:lnTo>
                    <a:pt x="1264" y="3413"/>
                  </a:lnTo>
                  <a:lnTo>
                    <a:pt x="1260" y="3415"/>
                  </a:lnTo>
                  <a:lnTo>
                    <a:pt x="1258" y="3419"/>
                  </a:lnTo>
                  <a:lnTo>
                    <a:pt x="1255" y="3424"/>
                  </a:lnTo>
                  <a:lnTo>
                    <a:pt x="1252" y="3428"/>
                  </a:lnTo>
                  <a:lnTo>
                    <a:pt x="1247" y="3441"/>
                  </a:lnTo>
                  <a:lnTo>
                    <a:pt x="1242" y="3453"/>
                  </a:lnTo>
                  <a:lnTo>
                    <a:pt x="1239" y="3459"/>
                  </a:lnTo>
                  <a:lnTo>
                    <a:pt x="1235" y="3465"/>
                  </a:lnTo>
                  <a:lnTo>
                    <a:pt x="1231" y="3470"/>
                  </a:lnTo>
                  <a:lnTo>
                    <a:pt x="1226" y="3475"/>
                  </a:lnTo>
                  <a:lnTo>
                    <a:pt x="1221" y="3479"/>
                  </a:lnTo>
                  <a:lnTo>
                    <a:pt x="1219" y="3483"/>
                  </a:lnTo>
                  <a:lnTo>
                    <a:pt x="1216" y="3487"/>
                  </a:lnTo>
                  <a:lnTo>
                    <a:pt x="1216" y="3490"/>
                  </a:lnTo>
                  <a:lnTo>
                    <a:pt x="1217" y="3493"/>
                  </a:lnTo>
                  <a:lnTo>
                    <a:pt x="1220" y="3495"/>
                  </a:lnTo>
                  <a:lnTo>
                    <a:pt x="1223" y="3497"/>
                  </a:lnTo>
                  <a:lnTo>
                    <a:pt x="1228" y="3498"/>
                  </a:lnTo>
                  <a:lnTo>
                    <a:pt x="1234" y="3501"/>
                  </a:lnTo>
                  <a:lnTo>
                    <a:pt x="1239" y="3503"/>
                  </a:lnTo>
                  <a:lnTo>
                    <a:pt x="1241" y="3506"/>
                  </a:lnTo>
                  <a:lnTo>
                    <a:pt x="1242" y="3508"/>
                  </a:lnTo>
                  <a:lnTo>
                    <a:pt x="1242" y="3510"/>
                  </a:lnTo>
                  <a:lnTo>
                    <a:pt x="1244" y="3515"/>
                  </a:lnTo>
                  <a:lnTo>
                    <a:pt x="1244" y="3521"/>
                  </a:lnTo>
                  <a:lnTo>
                    <a:pt x="1246" y="3526"/>
                  </a:lnTo>
                  <a:lnTo>
                    <a:pt x="1248" y="3532"/>
                  </a:lnTo>
                  <a:lnTo>
                    <a:pt x="1253" y="3538"/>
                  </a:lnTo>
                  <a:lnTo>
                    <a:pt x="1263" y="3548"/>
                  </a:lnTo>
                  <a:lnTo>
                    <a:pt x="1271" y="3556"/>
                  </a:lnTo>
                  <a:lnTo>
                    <a:pt x="1283" y="3564"/>
                  </a:lnTo>
                  <a:lnTo>
                    <a:pt x="1294" y="3571"/>
                  </a:lnTo>
                  <a:lnTo>
                    <a:pt x="1297" y="3575"/>
                  </a:lnTo>
                  <a:lnTo>
                    <a:pt x="1301" y="3579"/>
                  </a:lnTo>
                  <a:lnTo>
                    <a:pt x="1303" y="3584"/>
                  </a:lnTo>
                  <a:lnTo>
                    <a:pt x="1305" y="3590"/>
                  </a:lnTo>
                  <a:lnTo>
                    <a:pt x="1305" y="3592"/>
                  </a:lnTo>
                  <a:lnTo>
                    <a:pt x="1305" y="3595"/>
                  </a:lnTo>
                  <a:lnTo>
                    <a:pt x="1304" y="3596"/>
                  </a:lnTo>
                  <a:lnTo>
                    <a:pt x="1303" y="3597"/>
                  </a:lnTo>
                  <a:lnTo>
                    <a:pt x="1301" y="3597"/>
                  </a:lnTo>
                  <a:lnTo>
                    <a:pt x="1296" y="3597"/>
                  </a:lnTo>
                  <a:lnTo>
                    <a:pt x="1285" y="3594"/>
                  </a:lnTo>
                  <a:lnTo>
                    <a:pt x="1276" y="3594"/>
                  </a:lnTo>
                  <a:lnTo>
                    <a:pt x="1272" y="3595"/>
                  </a:lnTo>
                  <a:lnTo>
                    <a:pt x="1270" y="3597"/>
                  </a:lnTo>
                  <a:lnTo>
                    <a:pt x="1267" y="3599"/>
                  </a:lnTo>
                  <a:lnTo>
                    <a:pt x="1267" y="3603"/>
                  </a:lnTo>
                  <a:lnTo>
                    <a:pt x="1269" y="3611"/>
                  </a:lnTo>
                  <a:lnTo>
                    <a:pt x="1272" y="3622"/>
                  </a:lnTo>
                  <a:lnTo>
                    <a:pt x="1276" y="3633"/>
                  </a:lnTo>
                  <a:lnTo>
                    <a:pt x="1280" y="3642"/>
                  </a:lnTo>
                  <a:lnTo>
                    <a:pt x="1284" y="3646"/>
                  </a:lnTo>
                  <a:lnTo>
                    <a:pt x="1289" y="3648"/>
                  </a:lnTo>
                  <a:lnTo>
                    <a:pt x="1294" y="3649"/>
                  </a:lnTo>
                  <a:lnTo>
                    <a:pt x="1301" y="3649"/>
                  </a:lnTo>
                  <a:lnTo>
                    <a:pt x="1314" y="3648"/>
                  </a:lnTo>
                  <a:lnTo>
                    <a:pt x="1324" y="3647"/>
                  </a:lnTo>
                  <a:lnTo>
                    <a:pt x="1328" y="3648"/>
                  </a:lnTo>
                  <a:lnTo>
                    <a:pt x="1332" y="3649"/>
                  </a:lnTo>
                  <a:lnTo>
                    <a:pt x="1334" y="3653"/>
                  </a:lnTo>
                  <a:lnTo>
                    <a:pt x="1338" y="3657"/>
                  </a:lnTo>
                  <a:lnTo>
                    <a:pt x="1342" y="3670"/>
                  </a:lnTo>
                  <a:lnTo>
                    <a:pt x="1348" y="3687"/>
                  </a:lnTo>
                  <a:lnTo>
                    <a:pt x="1352" y="3696"/>
                  </a:lnTo>
                  <a:lnTo>
                    <a:pt x="1355" y="3704"/>
                  </a:lnTo>
                  <a:lnTo>
                    <a:pt x="1359" y="3711"/>
                  </a:lnTo>
                  <a:lnTo>
                    <a:pt x="1362" y="3716"/>
                  </a:lnTo>
                  <a:lnTo>
                    <a:pt x="1367" y="3720"/>
                  </a:lnTo>
                  <a:lnTo>
                    <a:pt x="1371" y="3722"/>
                  </a:lnTo>
                  <a:lnTo>
                    <a:pt x="1374" y="3723"/>
                  </a:lnTo>
                  <a:lnTo>
                    <a:pt x="1379" y="3723"/>
                  </a:lnTo>
                  <a:lnTo>
                    <a:pt x="1383" y="3722"/>
                  </a:lnTo>
                  <a:lnTo>
                    <a:pt x="1386" y="3720"/>
                  </a:lnTo>
                  <a:lnTo>
                    <a:pt x="1390" y="3716"/>
                  </a:lnTo>
                  <a:lnTo>
                    <a:pt x="1393" y="3712"/>
                  </a:lnTo>
                  <a:lnTo>
                    <a:pt x="1396" y="3708"/>
                  </a:lnTo>
                  <a:lnTo>
                    <a:pt x="1401" y="3704"/>
                  </a:lnTo>
                  <a:lnTo>
                    <a:pt x="1404" y="3702"/>
                  </a:lnTo>
                  <a:lnTo>
                    <a:pt x="1409" y="3701"/>
                  </a:lnTo>
                  <a:lnTo>
                    <a:pt x="1414" y="3701"/>
                  </a:lnTo>
                  <a:lnTo>
                    <a:pt x="1420" y="3701"/>
                  </a:lnTo>
                  <a:lnTo>
                    <a:pt x="1424" y="3703"/>
                  </a:lnTo>
                  <a:lnTo>
                    <a:pt x="1430" y="3706"/>
                  </a:lnTo>
                  <a:lnTo>
                    <a:pt x="1439" y="3711"/>
                  </a:lnTo>
                  <a:lnTo>
                    <a:pt x="1446" y="3715"/>
                  </a:lnTo>
                  <a:lnTo>
                    <a:pt x="1455" y="3717"/>
                  </a:lnTo>
                  <a:lnTo>
                    <a:pt x="1464" y="3718"/>
                  </a:lnTo>
                  <a:lnTo>
                    <a:pt x="1469" y="3718"/>
                  </a:lnTo>
                  <a:lnTo>
                    <a:pt x="1474" y="3718"/>
                  </a:lnTo>
                  <a:lnTo>
                    <a:pt x="1478" y="3716"/>
                  </a:lnTo>
                  <a:lnTo>
                    <a:pt x="1480" y="3715"/>
                  </a:lnTo>
                  <a:lnTo>
                    <a:pt x="1484" y="3709"/>
                  </a:lnTo>
                  <a:lnTo>
                    <a:pt x="1490" y="3701"/>
                  </a:lnTo>
                  <a:lnTo>
                    <a:pt x="1500" y="3689"/>
                  </a:lnTo>
                  <a:lnTo>
                    <a:pt x="1515" y="3674"/>
                  </a:lnTo>
                  <a:lnTo>
                    <a:pt x="1523" y="3668"/>
                  </a:lnTo>
                  <a:lnTo>
                    <a:pt x="1530" y="3662"/>
                  </a:lnTo>
                  <a:lnTo>
                    <a:pt x="1538" y="3659"/>
                  </a:lnTo>
                  <a:lnTo>
                    <a:pt x="1546" y="3657"/>
                  </a:lnTo>
                  <a:lnTo>
                    <a:pt x="1557" y="3655"/>
                  </a:lnTo>
                  <a:lnTo>
                    <a:pt x="1568" y="3653"/>
                  </a:lnTo>
                  <a:lnTo>
                    <a:pt x="1579" y="3648"/>
                  </a:lnTo>
                  <a:lnTo>
                    <a:pt x="1591" y="3642"/>
                  </a:lnTo>
                  <a:lnTo>
                    <a:pt x="1606" y="3634"/>
                  </a:lnTo>
                  <a:lnTo>
                    <a:pt x="1623" y="3624"/>
                  </a:lnTo>
                  <a:lnTo>
                    <a:pt x="1637" y="3617"/>
                  </a:lnTo>
                  <a:lnTo>
                    <a:pt x="1649" y="3611"/>
                  </a:lnTo>
                  <a:lnTo>
                    <a:pt x="1657" y="3610"/>
                  </a:lnTo>
                  <a:lnTo>
                    <a:pt x="1666" y="3610"/>
                  </a:lnTo>
                  <a:lnTo>
                    <a:pt x="1669" y="3610"/>
                  </a:lnTo>
                  <a:lnTo>
                    <a:pt x="1673" y="3611"/>
                  </a:lnTo>
                  <a:lnTo>
                    <a:pt x="1675" y="3614"/>
                  </a:lnTo>
                  <a:lnTo>
                    <a:pt x="1676" y="3617"/>
                  </a:lnTo>
                  <a:lnTo>
                    <a:pt x="1677" y="3623"/>
                  </a:lnTo>
                  <a:lnTo>
                    <a:pt x="1677" y="3632"/>
                  </a:lnTo>
                  <a:lnTo>
                    <a:pt x="1676" y="3639"/>
                  </a:lnTo>
                  <a:lnTo>
                    <a:pt x="1675" y="3645"/>
                  </a:lnTo>
                  <a:lnTo>
                    <a:pt x="1674" y="3649"/>
                  </a:lnTo>
                  <a:lnTo>
                    <a:pt x="1675" y="3655"/>
                  </a:lnTo>
                  <a:lnTo>
                    <a:pt x="1676" y="3660"/>
                  </a:lnTo>
                  <a:lnTo>
                    <a:pt x="1681" y="3666"/>
                  </a:lnTo>
                  <a:lnTo>
                    <a:pt x="1688" y="3672"/>
                  </a:lnTo>
                  <a:lnTo>
                    <a:pt x="1695" y="3674"/>
                  </a:lnTo>
                  <a:lnTo>
                    <a:pt x="1699" y="3676"/>
                  </a:lnTo>
                  <a:lnTo>
                    <a:pt x="1702" y="3674"/>
                  </a:lnTo>
                  <a:lnTo>
                    <a:pt x="1706" y="3674"/>
                  </a:lnTo>
                  <a:lnTo>
                    <a:pt x="1710" y="3672"/>
                  </a:lnTo>
                  <a:lnTo>
                    <a:pt x="1716" y="3666"/>
                  </a:lnTo>
                  <a:lnTo>
                    <a:pt x="1723" y="3657"/>
                  </a:lnTo>
                  <a:lnTo>
                    <a:pt x="1727" y="3653"/>
                  </a:lnTo>
                  <a:lnTo>
                    <a:pt x="1731" y="3649"/>
                  </a:lnTo>
                  <a:lnTo>
                    <a:pt x="1736" y="3647"/>
                  </a:lnTo>
                  <a:lnTo>
                    <a:pt x="1739" y="3646"/>
                  </a:lnTo>
                  <a:lnTo>
                    <a:pt x="1746" y="3646"/>
                  </a:lnTo>
                  <a:lnTo>
                    <a:pt x="1754" y="3645"/>
                  </a:lnTo>
                  <a:lnTo>
                    <a:pt x="1757" y="3645"/>
                  </a:lnTo>
                  <a:lnTo>
                    <a:pt x="1761" y="3643"/>
                  </a:lnTo>
                  <a:lnTo>
                    <a:pt x="1763" y="3641"/>
                  </a:lnTo>
                  <a:lnTo>
                    <a:pt x="1767" y="3638"/>
                  </a:lnTo>
                  <a:lnTo>
                    <a:pt x="1774" y="3632"/>
                  </a:lnTo>
                  <a:lnTo>
                    <a:pt x="1781" y="3628"/>
                  </a:lnTo>
                  <a:lnTo>
                    <a:pt x="1784" y="3627"/>
                  </a:lnTo>
                  <a:lnTo>
                    <a:pt x="1788" y="3626"/>
                  </a:lnTo>
                  <a:lnTo>
                    <a:pt x="1792" y="3626"/>
                  </a:lnTo>
                  <a:lnTo>
                    <a:pt x="1795" y="3627"/>
                  </a:lnTo>
                  <a:lnTo>
                    <a:pt x="1804" y="3629"/>
                  </a:lnTo>
                  <a:lnTo>
                    <a:pt x="1811" y="3629"/>
                  </a:lnTo>
                  <a:lnTo>
                    <a:pt x="1814" y="3629"/>
                  </a:lnTo>
                  <a:lnTo>
                    <a:pt x="1818" y="3628"/>
                  </a:lnTo>
                  <a:lnTo>
                    <a:pt x="1820" y="3626"/>
                  </a:lnTo>
                  <a:lnTo>
                    <a:pt x="1823" y="3623"/>
                  </a:lnTo>
                  <a:lnTo>
                    <a:pt x="1826" y="3614"/>
                  </a:lnTo>
                  <a:lnTo>
                    <a:pt x="1828" y="3602"/>
                  </a:lnTo>
                  <a:lnTo>
                    <a:pt x="1828" y="3590"/>
                  </a:lnTo>
                  <a:lnTo>
                    <a:pt x="1830" y="3579"/>
                  </a:lnTo>
                  <a:lnTo>
                    <a:pt x="1830" y="3571"/>
                  </a:lnTo>
                  <a:lnTo>
                    <a:pt x="1831" y="3565"/>
                  </a:lnTo>
                  <a:lnTo>
                    <a:pt x="1832" y="3561"/>
                  </a:lnTo>
                  <a:lnTo>
                    <a:pt x="1834" y="3559"/>
                  </a:lnTo>
                  <a:lnTo>
                    <a:pt x="1837" y="3558"/>
                  </a:lnTo>
                  <a:lnTo>
                    <a:pt x="1839" y="3557"/>
                  </a:lnTo>
                  <a:lnTo>
                    <a:pt x="1845" y="3554"/>
                  </a:lnTo>
                  <a:lnTo>
                    <a:pt x="1850" y="3552"/>
                  </a:lnTo>
                  <a:lnTo>
                    <a:pt x="1851" y="3551"/>
                  </a:lnTo>
                  <a:lnTo>
                    <a:pt x="1852" y="3548"/>
                  </a:lnTo>
                  <a:lnTo>
                    <a:pt x="1853" y="3545"/>
                  </a:lnTo>
                  <a:lnTo>
                    <a:pt x="1855" y="3541"/>
                  </a:lnTo>
                  <a:lnTo>
                    <a:pt x="1853" y="3533"/>
                  </a:lnTo>
                  <a:lnTo>
                    <a:pt x="1851" y="3527"/>
                  </a:lnTo>
                  <a:lnTo>
                    <a:pt x="1847" y="3521"/>
                  </a:lnTo>
                  <a:lnTo>
                    <a:pt x="1843" y="3517"/>
                  </a:lnTo>
                  <a:lnTo>
                    <a:pt x="1840" y="3515"/>
                  </a:lnTo>
                  <a:lnTo>
                    <a:pt x="1838" y="3513"/>
                  </a:lnTo>
                  <a:lnTo>
                    <a:pt x="1836" y="3509"/>
                  </a:lnTo>
                  <a:lnTo>
                    <a:pt x="1834" y="3506"/>
                  </a:lnTo>
                  <a:lnTo>
                    <a:pt x="1833" y="3501"/>
                  </a:lnTo>
                  <a:lnTo>
                    <a:pt x="1833" y="3496"/>
                  </a:lnTo>
                  <a:lnTo>
                    <a:pt x="1833" y="3491"/>
                  </a:lnTo>
                  <a:lnTo>
                    <a:pt x="1833" y="3487"/>
                  </a:lnTo>
                  <a:lnTo>
                    <a:pt x="1836" y="3476"/>
                  </a:lnTo>
                  <a:lnTo>
                    <a:pt x="1837" y="3465"/>
                  </a:lnTo>
                  <a:lnTo>
                    <a:pt x="1839" y="3456"/>
                  </a:lnTo>
                  <a:lnTo>
                    <a:pt x="1839" y="3446"/>
                  </a:lnTo>
                  <a:lnTo>
                    <a:pt x="1838" y="3437"/>
                  </a:lnTo>
                  <a:lnTo>
                    <a:pt x="1836" y="3426"/>
                  </a:lnTo>
                  <a:lnTo>
                    <a:pt x="1831" y="3414"/>
                  </a:lnTo>
                  <a:lnTo>
                    <a:pt x="1824" y="3403"/>
                  </a:lnTo>
                  <a:lnTo>
                    <a:pt x="1817" y="3395"/>
                  </a:lnTo>
                  <a:lnTo>
                    <a:pt x="1811" y="3387"/>
                  </a:lnTo>
                  <a:lnTo>
                    <a:pt x="1808" y="3383"/>
                  </a:lnTo>
                  <a:lnTo>
                    <a:pt x="1807" y="3378"/>
                  </a:lnTo>
                  <a:lnTo>
                    <a:pt x="1805" y="3375"/>
                  </a:lnTo>
                  <a:lnTo>
                    <a:pt x="1805" y="3370"/>
                  </a:lnTo>
                  <a:lnTo>
                    <a:pt x="1804" y="3357"/>
                  </a:lnTo>
                  <a:lnTo>
                    <a:pt x="1804" y="3339"/>
                  </a:lnTo>
                  <a:lnTo>
                    <a:pt x="1805" y="3321"/>
                  </a:lnTo>
                  <a:lnTo>
                    <a:pt x="1807" y="3308"/>
                  </a:lnTo>
                  <a:lnTo>
                    <a:pt x="1811" y="3299"/>
                  </a:lnTo>
                  <a:lnTo>
                    <a:pt x="1814" y="3289"/>
                  </a:lnTo>
                  <a:lnTo>
                    <a:pt x="1818" y="3277"/>
                  </a:lnTo>
                  <a:lnTo>
                    <a:pt x="1819" y="3264"/>
                  </a:lnTo>
                  <a:lnTo>
                    <a:pt x="1819" y="3249"/>
                  </a:lnTo>
                  <a:lnTo>
                    <a:pt x="1819" y="3232"/>
                  </a:lnTo>
                  <a:lnTo>
                    <a:pt x="1819" y="3225"/>
                  </a:lnTo>
                  <a:lnTo>
                    <a:pt x="1820" y="3217"/>
                  </a:lnTo>
                  <a:lnTo>
                    <a:pt x="1821" y="3211"/>
                  </a:lnTo>
                  <a:lnTo>
                    <a:pt x="1823" y="3207"/>
                  </a:lnTo>
                  <a:lnTo>
                    <a:pt x="1827" y="3201"/>
                  </a:lnTo>
                  <a:lnTo>
                    <a:pt x="1830" y="3197"/>
                  </a:lnTo>
                  <a:lnTo>
                    <a:pt x="1832" y="3192"/>
                  </a:lnTo>
                  <a:lnTo>
                    <a:pt x="1834" y="3185"/>
                  </a:lnTo>
                  <a:lnTo>
                    <a:pt x="1836" y="3176"/>
                  </a:lnTo>
                  <a:lnTo>
                    <a:pt x="1837" y="3170"/>
                  </a:lnTo>
                  <a:lnTo>
                    <a:pt x="1839" y="3166"/>
                  </a:lnTo>
                  <a:lnTo>
                    <a:pt x="1843" y="3164"/>
                  </a:lnTo>
                  <a:lnTo>
                    <a:pt x="1846" y="3164"/>
                  </a:lnTo>
                  <a:lnTo>
                    <a:pt x="1850" y="3166"/>
                  </a:lnTo>
                  <a:lnTo>
                    <a:pt x="1853" y="3169"/>
                  </a:lnTo>
                  <a:lnTo>
                    <a:pt x="1857" y="3174"/>
                  </a:lnTo>
                  <a:lnTo>
                    <a:pt x="1861" y="3179"/>
                  </a:lnTo>
                  <a:lnTo>
                    <a:pt x="1865" y="3182"/>
                  </a:lnTo>
                  <a:lnTo>
                    <a:pt x="1868" y="3182"/>
                  </a:lnTo>
                  <a:lnTo>
                    <a:pt x="1869" y="3182"/>
                  </a:lnTo>
                  <a:lnTo>
                    <a:pt x="1871" y="3181"/>
                  </a:lnTo>
                  <a:lnTo>
                    <a:pt x="1875" y="3179"/>
                  </a:lnTo>
                  <a:lnTo>
                    <a:pt x="1880" y="3174"/>
                  </a:lnTo>
                  <a:lnTo>
                    <a:pt x="1884" y="3170"/>
                  </a:lnTo>
                  <a:lnTo>
                    <a:pt x="1890" y="3166"/>
                  </a:lnTo>
                  <a:lnTo>
                    <a:pt x="1896" y="3163"/>
                  </a:lnTo>
                  <a:lnTo>
                    <a:pt x="1905" y="3160"/>
                  </a:lnTo>
                  <a:lnTo>
                    <a:pt x="1910" y="3156"/>
                  </a:lnTo>
                  <a:lnTo>
                    <a:pt x="1916" y="3151"/>
                  </a:lnTo>
                  <a:lnTo>
                    <a:pt x="1922" y="3143"/>
                  </a:lnTo>
                  <a:lnTo>
                    <a:pt x="1926" y="3132"/>
                  </a:lnTo>
                  <a:lnTo>
                    <a:pt x="1931" y="3123"/>
                  </a:lnTo>
                  <a:lnTo>
                    <a:pt x="1932" y="3117"/>
                  </a:lnTo>
                  <a:lnTo>
                    <a:pt x="1935" y="3112"/>
                  </a:lnTo>
                  <a:lnTo>
                    <a:pt x="1939" y="3109"/>
                  </a:lnTo>
                  <a:lnTo>
                    <a:pt x="1943" y="3105"/>
                  </a:lnTo>
                  <a:lnTo>
                    <a:pt x="1953" y="3099"/>
                  </a:lnTo>
                  <a:lnTo>
                    <a:pt x="1964" y="3092"/>
                  </a:lnTo>
                  <a:lnTo>
                    <a:pt x="1975" y="3085"/>
                  </a:lnTo>
                  <a:lnTo>
                    <a:pt x="1985" y="3074"/>
                  </a:lnTo>
                  <a:lnTo>
                    <a:pt x="1996" y="3061"/>
                  </a:lnTo>
                  <a:lnTo>
                    <a:pt x="2004" y="3050"/>
                  </a:lnTo>
                  <a:lnTo>
                    <a:pt x="2014" y="3041"/>
                  </a:lnTo>
                  <a:lnTo>
                    <a:pt x="2026" y="3030"/>
                  </a:lnTo>
                  <a:lnTo>
                    <a:pt x="2039" y="3021"/>
                  </a:lnTo>
                  <a:lnTo>
                    <a:pt x="2051" y="3010"/>
                  </a:lnTo>
                  <a:lnTo>
                    <a:pt x="2056" y="3005"/>
                  </a:lnTo>
                  <a:lnTo>
                    <a:pt x="2059" y="3000"/>
                  </a:lnTo>
                  <a:lnTo>
                    <a:pt x="2061" y="2994"/>
                  </a:lnTo>
                  <a:lnTo>
                    <a:pt x="2064" y="2990"/>
                  </a:lnTo>
                  <a:lnTo>
                    <a:pt x="2067" y="2978"/>
                  </a:lnTo>
                  <a:lnTo>
                    <a:pt x="2070" y="2962"/>
                  </a:lnTo>
                  <a:lnTo>
                    <a:pt x="2073" y="2948"/>
                  </a:lnTo>
                  <a:lnTo>
                    <a:pt x="2076" y="2937"/>
                  </a:lnTo>
                  <a:lnTo>
                    <a:pt x="2077" y="2929"/>
                  </a:lnTo>
                  <a:lnTo>
                    <a:pt x="2077" y="2922"/>
                  </a:lnTo>
                  <a:lnTo>
                    <a:pt x="2077" y="2918"/>
                  </a:lnTo>
                  <a:lnTo>
                    <a:pt x="2075" y="2914"/>
                  </a:lnTo>
                  <a:lnTo>
                    <a:pt x="2072" y="2910"/>
                  </a:lnTo>
                  <a:lnTo>
                    <a:pt x="2069" y="2907"/>
                  </a:lnTo>
                  <a:lnTo>
                    <a:pt x="2061" y="2899"/>
                  </a:lnTo>
                  <a:lnTo>
                    <a:pt x="2056" y="2891"/>
                  </a:lnTo>
                  <a:lnTo>
                    <a:pt x="2052" y="2884"/>
                  </a:lnTo>
                  <a:lnTo>
                    <a:pt x="2050" y="2877"/>
                  </a:lnTo>
                  <a:lnTo>
                    <a:pt x="2050" y="2871"/>
                  </a:lnTo>
                  <a:lnTo>
                    <a:pt x="2052" y="2864"/>
                  </a:lnTo>
                  <a:lnTo>
                    <a:pt x="2057" y="2858"/>
                  </a:lnTo>
                  <a:lnTo>
                    <a:pt x="2063" y="2853"/>
                  </a:lnTo>
                  <a:lnTo>
                    <a:pt x="2079" y="2841"/>
                  </a:lnTo>
                  <a:lnTo>
                    <a:pt x="2098" y="2826"/>
                  </a:lnTo>
                  <a:lnTo>
                    <a:pt x="2105" y="2819"/>
                  </a:lnTo>
                  <a:lnTo>
                    <a:pt x="2111" y="2813"/>
                  </a:lnTo>
                  <a:lnTo>
                    <a:pt x="2115" y="2809"/>
                  </a:lnTo>
                  <a:lnTo>
                    <a:pt x="2121" y="2808"/>
                  </a:lnTo>
                  <a:lnTo>
                    <a:pt x="2126" y="2809"/>
                  </a:lnTo>
                  <a:lnTo>
                    <a:pt x="2130" y="2811"/>
                  </a:lnTo>
                  <a:lnTo>
                    <a:pt x="2135" y="2815"/>
                  </a:lnTo>
                  <a:lnTo>
                    <a:pt x="2140" y="2821"/>
                  </a:lnTo>
                  <a:lnTo>
                    <a:pt x="2145" y="2827"/>
                  </a:lnTo>
                  <a:lnTo>
                    <a:pt x="2149" y="2832"/>
                  </a:lnTo>
                  <a:lnTo>
                    <a:pt x="2154" y="2834"/>
                  </a:lnTo>
                  <a:lnTo>
                    <a:pt x="2159" y="2835"/>
                  </a:lnTo>
                  <a:lnTo>
                    <a:pt x="2164" y="2835"/>
                  </a:lnTo>
                  <a:lnTo>
                    <a:pt x="2170" y="2833"/>
                  </a:lnTo>
                  <a:lnTo>
                    <a:pt x="2174" y="2829"/>
                  </a:lnTo>
                  <a:lnTo>
                    <a:pt x="2180" y="2823"/>
                  </a:lnTo>
                  <a:lnTo>
                    <a:pt x="2191" y="2814"/>
                  </a:lnTo>
                  <a:lnTo>
                    <a:pt x="2202" y="2806"/>
                  </a:lnTo>
                  <a:lnTo>
                    <a:pt x="2209" y="2801"/>
                  </a:lnTo>
                  <a:lnTo>
                    <a:pt x="2214" y="2795"/>
                  </a:lnTo>
                  <a:lnTo>
                    <a:pt x="2217" y="2789"/>
                  </a:lnTo>
                  <a:lnTo>
                    <a:pt x="2220" y="2781"/>
                  </a:lnTo>
                  <a:lnTo>
                    <a:pt x="2220" y="2772"/>
                  </a:lnTo>
                  <a:lnTo>
                    <a:pt x="2218" y="2764"/>
                  </a:lnTo>
                  <a:lnTo>
                    <a:pt x="2216" y="2754"/>
                  </a:lnTo>
                  <a:lnTo>
                    <a:pt x="2211" y="2745"/>
                  </a:lnTo>
                  <a:lnTo>
                    <a:pt x="2208" y="2735"/>
                  </a:lnTo>
                  <a:lnTo>
                    <a:pt x="2203" y="2726"/>
                  </a:lnTo>
                  <a:lnTo>
                    <a:pt x="2199" y="2716"/>
                  </a:lnTo>
                  <a:lnTo>
                    <a:pt x="2196" y="2709"/>
                  </a:lnTo>
                  <a:lnTo>
                    <a:pt x="2195" y="2702"/>
                  </a:lnTo>
                  <a:lnTo>
                    <a:pt x="2195" y="2694"/>
                  </a:lnTo>
                  <a:lnTo>
                    <a:pt x="2196" y="2687"/>
                  </a:lnTo>
                  <a:lnTo>
                    <a:pt x="2199" y="2681"/>
                  </a:lnTo>
                  <a:lnTo>
                    <a:pt x="2204" y="2675"/>
                  </a:lnTo>
                  <a:lnTo>
                    <a:pt x="2206" y="2669"/>
                  </a:lnTo>
                  <a:lnTo>
                    <a:pt x="2210" y="2663"/>
                  </a:lnTo>
                  <a:lnTo>
                    <a:pt x="2211" y="2656"/>
                  </a:lnTo>
                  <a:lnTo>
                    <a:pt x="2212" y="2650"/>
                  </a:lnTo>
                  <a:lnTo>
                    <a:pt x="2215" y="2646"/>
                  </a:lnTo>
                  <a:lnTo>
                    <a:pt x="2218" y="2645"/>
                  </a:lnTo>
                  <a:lnTo>
                    <a:pt x="2222" y="2644"/>
                  </a:lnTo>
                  <a:lnTo>
                    <a:pt x="2226" y="2645"/>
                  </a:lnTo>
                  <a:lnTo>
                    <a:pt x="2229" y="2647"/>
                  </a:lnTo>
                  <a:lnTo>
                    <a:pt x="2233" y="2651"/>
                  </a:lnTo>
                  <a:lnTo>
                    <a:pt x="2235" y="2655"/>
                  </a:lnTo>
                  <a:lnTo>
                    <a:pt x="2239" y="2659"/>
                  </a:lnTo>
                  <a:lnTo>
                    <a:pt x="2243" y="2662"/>
                  </a:lnTo>
                  <a:lnTo>
                    <a:pt x="2250" y="2664"/>
                  </a:lnTo>
                  <a:lnTo>
                    <a:pt x="2258" y="2664"/>
                  </a:lnTo>
                  <a:lnTo>
                    <a:pt x="2267" y="2663"/>
                  </a:lnTo>
                  <a:lnTo>
                    <a:pt x="2275" y="2662"/>
                  </a:lnTo>
                  <a:lnTo>
                    <a:pt x="2284" y="2663"/>
                  </a:lnTo>
                  <a:lnTo>
                    <a:pt x="2291" y="2665"/>
                  </a:lnTo>
                  <a:lnTo>
                    <a:pt x="2298" y="2668"/>
                  </a:lnTo>
                  <a:lnTo>
                    <a:pt x="2308" y="2669"/>
                  </a:lnTo>
                  <a:lnTo>
                    <a:pt x="2318" y="2669"/>
                  </a:lnTo>
                  <a:lnTo>
                    <a:pt x="2329" y="2666"/>
                  </a:lnTo>
                  <a:lnTo>
                    <a:pt x="2340" y="2664"/>
                  </a:lnTo>
                  <a:lnTo>
                    <a:pt x="2349" y="2659"/>
                  </a:lnTo>
                  <a:lnTo>
                    <a:pt x="2359" y="2656"/>
                  </a:lnTo>
                  <a:lnTo>
                    <a:pt x="2367" y="2653"/>
                  </a:lnTo>
                  <a:lnTo>
                    <a:pt x="2374" y="2653"/>
                  </a:lnTo>
                  <a:lnTo>
                    <a:pt x="2380" y="2653"/>
                  </a:lnTo>
                  <a:lnTo>
                    <a:pt x="2386" y="2656"/>
                  </a:lnTo>
                  <a:lnTo>
                    <a:pt x="2391" y="2658"/>
                  </a:lnTo>
                  <a:lnTo>
                    <a:pt x="2394" y="2659"/>
                  </a:lnTo>
                  <a:lnTo>
                    <a:pt x="2400" y="2660"/>
                  </a:lnTo>
                  <a:lnTo>
                    <a:pt x="2406" y="2660"/>
                  </a:lnTo>
                  <a:lnTo>
                    <a:pt x="2412" y="2660"/>
                  </a:lnTo>
                  <a:lnTo>
                    <a:pt x="2420" y="2660"/>
                  </a:lnTo>
                  <a:lnTo>
                    <a:pt x="2429" y="2660"/>
                  </a:lnTo>
                  <a:lnTo>
                    <a:pt x="2432" y="2662"/>
                  </a:lnTo>
                  <a:lnTo>
                    <a:pt x="2436" y="2663"/>
                  </a:lnTo>
                  <a:lnTo>
                    <a:pt x="2438" y="2664"/>
                  </a:lnTo>
                  <a:lnTo>
                    <a:pt x="2439" y="2665"/>
                  </a:lnTo>
                  <a:lnTo>
                    <a:pt x="2438" y="2666"/>
                  </a:lnTo>
                  <a:lnTo>
                    <a:pt x="2435" y="2670"/>
                  </a:lnTo>
                  <a:lnTo>
                    <a:pt x="2426" y="2677"/>
                  </a:lnTo>
                  <a:lnTo>
                    <a:pt x="2417" y="2683"/>
                  </a:lnTo>
                  <a:lnTo>
                    <a:pt x="2406" y="2689"/>
                  </a:lnTo>
                  <a:lnTo>
                    <a:pt x="2396" y="2695"/>
                  </a:lnTo>
                  <a:lnTo>
                    <a:pt x="2390" y="2699"/>
                  </a:lnTo>
                  <a:lnTo>
                    <a:pt x="2384" y="2704"/>
                  </a:lnTo>
                  <a:lnTo>
                    <a:pt x="2379" y="2710"/>
                  </a:lnTo>
                  <a:lnTo>
                    <a:pt x="2375" y="2716"/>
                  </a:lnTo>
                  <a:lnTo>
                    <a:pt x="2372" y="2725"/>
                  </a:lnTo>
                  <a:lnTo>
                    <a:pt x="2369" y="2732"/>
                  </a:lnTo>
                  <a:lnTo>
                    <a:pt x="2368" y="2740"/>
                  </a:lnTo>
                  <a:lnTo>
                    <a:pt x="2368" y="2747"/>
                  </a:lnTo>
                  <a:lnTo>
                    <a:pt x="2367" y="2763"/>
                  </a:lnTo>
                  <a:lnTo>
                    <a:pt x="2366" y="2775"/>
                  </a:lnTo>
                  <a:lnTo>
                    <a:pt x="2363" y="2785"/>
                  </a:lnTo>
                  <a:lnTo>
                    <a:pt x="2362" y="2794"/>
                  </a:lnTo>
                  <a:lnTo>
                    <a:pt x="2362" y="2797"/>
                  </a:lnTo>
                  <a:lnTo>
                    <a:pt x="2363" y="2800"/>
                  </a:lnTo>
                  <a:lnTo>
                    <a:pt x="2366" y="2802"/>
                  </a:lnTo>
                  <a:lnTo>
                    <a:pt x="2369" y="2803"/>
                  </a:lnTo>
                  <a:lnTo>
                    <a:pt x="2373" y="2804"/>
                  </a:lnTo>
                  <a:lnTo>
                    <a:pt x="2378" y="2804"/>
                  </a:lnTo>
                  <a:lnTo>
                    <a:pt x="2382" y="2802"/>
                  </a:lnTo>
                  <a:lnTo>
                    <a:pt x="2387" y="2800"/>
                  </a:lnTo>
                  <a:lnTo>
                    <a:pt x="2391" y="2797"/>
                  </a:lnTo>
                  <a:lnTo>
                    <a:pt x="2394" y="2795"/>
                  </a:lnTo>
                  <a:lnTo>
                    <a:pt x="2399" y="2794"/>
                  </a:lnTo>
                  <a:lnTo>
                    <a:pt x="2403" y="2794"/>
                  </a:lnTo>
                  <a:lnTo>
                    <a:pt x="2405" y="2795"/>
                  </a:lnTo>
                  <a:lnTo>
                    <a:pt x="2407" y="2796"/>
                  </a:lnTo>
                  <a:lnTo>
                    <a:pt x="2409" y="2798"/>
                  </a:lnTo>
                  <a:lnTo>
                    <a:pt x="2410" y="2802"/>
                  </a:lnTo>
                  <a:lnTo>
                    <a:pt x="2411" y="2810"/>
                  </a:lnTo>
                  <a:lnTo>
                    <a:pt x="2415" y="2815"/>
                  </a:lnTo>
                  <a:lnTo>
                    <a:pt x="2418" y="2820"/>
                  </a:lnTo>
                  <a:lnTo>
                    <a:pt x="2424" y="2825"/>
                  </a:lnTo>
                  <a:lnTo>
                    <a:pt x="2429" y="2830"/>
                  </a:lnTo>
                  <a:lnTo>
                    <a:pt x="2432" y="2835"/>
                  </a:lnTo>
                  <a:lnTo>
                    <a:pt x="2432" y="2839"/>
                  </a:lnTo>
                  <a:lnTo>
                    <a:pt x="2431" y="2841"/>
                  </a:lnTo>
                  <a:lnTo>
                    <a:pt x="2429" y="2845"/>
                  </a:lnTo>
                  <a:lnTo>
                    <a:pt x="2425" y="2847"/>
                  </a:lnTo>
                  <a:lnTo>
                    <a:pt x="2418" y="2853"/>
                  </a:lnTo>
                  <a:lnTo>
                    <a:pt x="2413" y="2858"/>
                  </a:lnTo>
                  <a:lnTo>
                    <a:pt x="2413" y="2860"/>
                  </a:lnTo>
                  <a:lnTo>
                    <a:pt x="2413" y="2863"/>
                  </a:lnTo>
                  <a:lnTo>
                    <a:pt x="2416" y="2865"/>
                  </a:lnTo>
                  <a:lnTo>
                    <a:pt x="2419" y="2867"/>
                  </a:lnTo>
                  <a:lnTo>
                    <a:pt x="2422" y="2871"/>
                  </a:lnTo>
                  <a:lnTo>
                    <a:pt x="2424" y="2873"/>
                  </a:lnTo>
                  <a:lnTo>
                    <a:pt x="2425" y="2876"/>
                  </a:lnTo>
                  <a:lnTo>
                    <a:pt x="2425" y="2879"/>
                  </a:lnTo>
                  <a:lnTo>
                    <a:pt x="2423" y="2885"/>
                  </a:lnTo>
                  <a:lnTo>
                    <a:pt x="2419" y="2892"/>
                  </a:lnTo>
                  <a:lnTo>
                    <a:pt x="2415" y="2899"/>
                  </a:lnTo>
                  <a:lnTo>
                    <a:pt x="2409" y="2905"/>
                  </a:lnTo>
                  <a:lnTo>
                    <a:pt x="2405" y="2908"/>
                  </a:lnTo>
                  <a:lnTo>
                    <a:pt x="2400" y="2910"/>
                  </a:lnTo>
                  <a:lnTo>
                    <a:pt x="2396" y="2912"/>
                  </a:lnTo>
                  <a:lnTo>
                    <a:pt x="2391" y="2914"/>
                  </a:lnTo>
                  <a:lnTo>
                    <a:pt x="2380" y="2917"/>
                  </a:lnTo>
                  <a:lnTo>
                    <a:pt x="2373" y="2920"/>
                  </a:lnTo>
                  <a:lnTo>
                    <a:pt x="2371" y="2922"/>
                  </a:lnTo>
                  <a:lnTo>
                    <a:pt x="2369" y="2924"/>
                  </a:lnTo>
                  <a:lnTo>
                    <a:pt x="2369" y="2927"/>
                  </a:lnTo>
                  <a:lnTo>
                    <a:pt x="2371" y="2930"/>
                  </a:lnTo>
                  <a:lnTo>
                    <a:pt x="2373" y="2935"/>
                  </a:lnTo>
                  <a:lnTo>
                    <a:pt x="2379" y="2940"/>
                  </a:lnTo>
                  <a:lnTo>
                    <a:pt x="2385" y="2946"/>
                  </a:lnTo>
                  <a:lnTo>
                    <a:pt x="2393" y="2952"/>
                  </a:lnTo>
                  <a:lnTo>
                    <a:pt x="2412" y="2965"/>
                  </a:lnTo>
                  <a:lnTo>
                    <a:pt x="2430" y="2979"/>
                  </a:lnTo>
                  <a:lnTo>
                    <a:pt x="2444" y="2992"/>
                  </a:lnTo>
                  <a:lnTo>
                    <a:pt x="2456" y="3003"/>
                  </a:lnTo>
                  <a:lnTo>
                    <a:pt x="2462" y="3008"/>
                  </a:lnTo>
                  <a:lnTo>
                    <a:pt x="2467" y="3010"/>
                  </a:lnTo>
                  <a:lnTo>
                    <a:pt x="2473" y="3014"/>
                  </a:lnTo>
                  <a:lnTo>
                    <a:pt x="2479" y="3015"/>
                  </a:lnTo>
                  <a:lnTo>
                    <a:pt x="2486" y="3015"/>
                  </a:lnTo>
                  <a:lnTo>
                    <a:pt x="2492" y="3014"/>
                  </a:lnTo>
                  <a:lnTo>
                    <a:pt x="2498" y="3011"/>
                  </a:lnTo>
                  <a:lnTo>
                    <a:pt x="2504" y="3008"/>
                  </a:lnTo>
                  <a:lnTo>
                    <a:pt x="2511" y="3003"/>
                  </a:lnTo>
                  <a:lnTo>
                    <a:pt x="2517" y="3000"/>
                  </a:lnTo>
                  <a:lnTo>
                    <a:pt x="2523" y="2998"/>
                  </a:lnTo>
                  <a:lnTo>
                    <a:pt x="2530" y="2998"/>
                  </a:lnTo>
                  <a:lnTo>
                    <a:pt x="2545" y="3000"/>
                  </a:lnTo>
                  <a:lnTo>
                    <a:pt x="2563" y="3003"/>
                  </a:lnTo>
                  <a:lnTo>
                    <a:pt x="2571" y="3003"/>
                  </a:lnTo>
                  <a:lnTo>
                    <a:pt x="2580" y="3002"/>
                  </a:lnTo>
                  <a:lnTo>
                    <a:pt x="2582" y="3002"/>
                  </a:lnTo>
                  <a:lnTo>
                    <a:pt x="2585" y="2999"/>
                  </a:lnTo>
                  <a:lnTo>
                    <a:pt x="2587" y="2998"/>
                  </a:lnTo>
                  <a:lnTo>
                    <a:pt x="2588" y="2996"/>
                  </a:lnTo>
                  <a:lnTo>
                    <a:pt x="2593" y="2981"/>
                  </a:lnTo>
                  <a:lnTo>
                    <a:pt x="2601" y="2964"/>
                  </a:lnTo>
                  <a:lnTo>
                    <a:pt x="2607" y="2954"/>
                  </a:lnTo>
                  <a:lnTo>
                    <a:pt x="2614" y="2945"/>
                  </a:lnTo>
                  <a:lnTo>
                    <a:pt x="2623" y="2936"/>
                  </a:lnTo>
                  <a:lnTo>
                    <a:pt x="2632" y="2928"/>
                  </a:lnTo>
                  <a:lnTo>
                    <a:pt x="2643" y="2922"/>
                  </a:lnTo>
                  <a:lnTo>
                    <a:pt x="2652" y="2918"/>
                  </a:lnTo>
                  <a:lnTo>
                    <a:pt x="2661" y="2917"/>
                  </a:lnTo>
                  <a:lnTo>
                    <a:pt x="2669" y="2917"/>
                  </a:lnTo>
                  <a:lnTo>
                    <a:pt x="2676" y="2918"/>
                  </a:lnTo>
                  <a:lnTo>
                    <a:pt x="2683" y="2921"/>
                  </a:lnTo>
                  <a:lnTo>
                    <a:pt x="2688" y="2924"/>
                  </a:lnTo>
                  <a:lnTo>
                    <a:pt x="2692" y="2928"/>
                  </a:lnTo>
                  <a:lnTo>
                    <a:pt x="2694" y="2930"/>
                  </a:lnTo>
                  <a:lnTo>
                    <a:pt x="2696" y="2934"/>
                  </a:lnTo>
                  <a:lnTo>
                    <a:pt x="2697" y="2937"/>
                  </a:lnTo>
                  <a:lnTo>
                    <a:pt x="2699" y="2942"/>
                  </a:lnTo>
                  <a:lnTo>
                    <a:pt x="2699" y="2949"/>
                  </a:lnTo>
                  <a:lnTo>
                    <a:pt x="2700" y="2956"/>
                  </a:lnTo>
                  <a:lnTo>
                    <a:pt x="2701" y="2959"/>
                  </a:lnTo>
                  <a:lnTo>
                    <a:pt x="2703" y="2960"/>
                  </a:lnTo>
                  <a:lnTo>
                    <a:pt x="2705" y="2961"/>
                  </a:lnTo>
                  <a:lnTo>
                    <a:pt x="2708" y="2961"/>
                  </a:lnTo>
                  <a:lnTo>
                    <a:pt x="2714" y="2961"/>
                  </a:lnTo>
                  <a:lnTo>
                    <a:pt x="2722" y="2961"/>
                  </a:lnTo>
                  <a:lnTo>
                    <a:pt x="2727" y="2961"/>
                  </a:lnTo>
                  <a:lnTo>
                    <a:pt x="2731" y="2962"/>
                  </a:lnTo>
                  <a:lnTo>
                    <a:pt x="2733" y="2964"/>
                  </a:lnTo>
                  <a:lnTo>
                    <a:pt x="2735" y="2966"/>
                  </a:lnTo>
                  <a:lnTo>
                    <a:pt x="2737" y="2970"/>
                  </a:lnTo>
                  <a:lnTo>
                    <a:pt x="2738" y="2973"/>
                  </a:lnTo>
                  <a:lnTo>
                    <a:pt x="2738" y="2979"/>
                  </a:lnTo>
                  <a:lnTo>
                    <a:pt x="2738" y="2985"/>
                  </a:lnTo>
                  <a:lnTo>
                    <a:pt x="2734" y="2997"/>
                  </a:lnTo>
                  <a:lnTo>
                    <a:pt x="2730" y="3005"/>
                  </a:lnTo>
                  <a:lnTo>
                    <a:pt x="2726" y="3014"/>
                  </a:lnTo>
                  <a:lnTo>
                    <a:pt x="2724" y="3023"/>
                  </a:lnTo>
                  <a:lnTo>
                    <a:pt x="2724" y="3028"/>
                  </a:lnTo>
                  <a:lnTo>
                    <a:pt x="2724" y="3031"/>
                  </a:lnTo>
                  <a:lnTo>
                    <a:pt x="2725" y="3035"/>
                  </a:lnTo>
                  <a:lnTo>
                    <a:pt x="2726" y="3037"/>
                  </a:lnTo>
                  <a:lnTo>
                    <a:pt x="2728" y="3040"/>
                  </a:lnTo>
                  <a:lnTo>
                    <a:pt x="2732" y="3041"/>
                  </a:lnTo>
                  <a:lnTo>
                    <a:pt x="2735" y="3041"/>
                  </a:lnTo>
                  <a:lnTo>
                    <a:pt x="2739" y="3041"/>
                  </a:lnTo>
                  <a:lnTo>
                    <a:pt x="2743" y="3041"/>
                  </a:lnTo>
                  <a:lnTo>
                    <a:pt x="2746" y="3042"/>
                  </a:lnTo>
                  <a:lnTo>
                    <a:pt x="2749" y="3043"/>
                  </a:lnTo>
                  <a:lnTo>
                    <a:pt x="2750" y="3044"/>
                  </a:lnTo>
                  <a:lnTo>
                    <a:pt x="2750" y="3046"/>
                  </a:lnTo>
                  <a:lnTo>
                    <a:pt x="2749" y="3048"/>
                  </a:lnTo>
                  <a:lnTo>
                    <a:pt x="2747" y="3050"/>
                  </a:lnTo>
                  <a:lnTo>
                    <a:pt x="2745" y="3053"/>
                  </a:lnTo>
                  <a:lnTo>
                    <a:pt x="2741" y="3057"/>
                  </a:lnTo>
                  <a:lnTo>
                    <a:pt x="2739" y="3063"/>
                  </a:lnTo>
                  <a:lnTo>
                    <a:pt x="2737" y="3071"/>
                  </a:lnTo>
                  <a:lnTo>
                    <a:pt x="2737" y="3078"/>
                  </a:lnTo>
                  <a:lnTo>
                    <a:pt x="2738" y="3080"/>
                  </a:lnTo>
                  <a:lnTo>
                    <a:pt x="2739" y="3082"/>
                  </a:lnTo>
                  <a:lnTo>
                    <a:pt x="2740" y="3082"/>
                  </a:lnTo>
                  <a:lnTo>
                    <a:pt x="2743" y="3082"/>
                  </a:lnTo>
                  <a:lnTo>
                    <a:pt x="2749" y="3084"/>
                  </a:lnTo>
                  <a:lnTo>
                    <a:pt x="2756" y="3081"/>
                  </a:lnTo>
                  <a:lnTo>
                    <a:pt x="2768" y="3077"/>
                  </a:lnTo>
                  <a:lnTo>
                    <a:pt x="2782" y="3071"/>
                  </a:lnTo>
                  <a:lnTo>
                    <a:pt x="2795" y="3066"/>
                  </a:lnTo>
                  <a:lnTo>
                    <a:pt x="2807" y="3062"/>
                  </a:lnTo>
                  <a:lnTo>
                    <a:pt x="2812" y="3062"/>
                  </a:lnTo>
                  <a:lnTo>
                    <a:pt x="2815" y="3062"/>
                  </a:lnTo>
                  <a:lnTo>
                    <a:pt x="2820" y="3062"/>
                  </a:lnTo>
                  <a:lnTo>
                    <a:pt x="2823" y="3065"/>
                  </a:lnTo>
                  <a:lnTo>
                    <a:pt x="2831" y="3068"/>
                  </a:lnTo>
                  <a:lnTo>
                    <a:pt x="2839" y="3075"/>
                  </a:lnTo>
                  <a:lnTo>
                    <a:pt x="2856" y="3090"/>
                  </a:lnTo>
                  <a:lnTo>
                    <a:pt x="2869" y="3103"/>
                  </a:lnTo>
                  <a:lnTo>
                    <a:pt x="2872" y="3105"/>
                  </a:lnTo>
                  <a:lnTo>
                    <a:pt x="2876" y="3107"/>
                  </a:lnTo>
                  <a:lnTo>
                    <a:pt x="2878" y="3109"/>
                  </a:lnTo>
                  <a:lnTo>
                    <a:pt x="2882" y="3109"/>
                  </a:lnTo>
                  <a:lnTo>
                    <a:pt x="2885" y="3109"/>
                  </a:lnTo>
                  <a:lnTo>
                    <a:pt x="2889" y="3109"/>
                  </a:lnTo>
                  <a:lnTo>
                    <a:pt x="2892" y="3107"/>
                  </a:lnTo>
                  <a:lnTo>
                    <a:pt x="2897" y="3105"/>
                  </a:lnTo>
                  <a:lnTo>
                    <a:pt x="2905" y="3100"/>
                  </a:lnTo>
                  <a:lnTo>
                    <a:pt x="2913" y="3098"/>
                  </a:lnTo>
                  <a:lnTo>
                    <a:pt x="2922" y="3096"/>
                  </a:lnTo>
                  <a:lnTo>
                    <a:pt x="2933" y="3094"/>
                  </a:lnTo>
                  <a:lnTo>
                    <a:pt x="2945" y="3094"/>
                  </a:lnTo>
                  <a:lnTo>
                    <a:pt x="2954" y="3092"/>
                  </a:lnTo>
                  <a:lnTo>
                    <a:pt x="2964" y="3090"/>
                  </a:lnTo>
                  <a:lnTo>
                    <a:pt x="2972" y="3087"/>
                  </a:lnTo>
                  <a:lnTo>
                    <a:pt x="2979" y="3086"/>
                  </a:lnTo>
                  <a:lnTo>
                    <a:pt x="2986" y="3085"/>
                  </a:lnTo>
                  <a:lnTo>
                    <a:pt x="2993" y="3084"/>
                  </a:lnTo>
                  <a:lnTo>
                    <a:pt x="3003" y="3084"/>
                  </a:lnTo>
                  <a:lnTo>
                    <a:pt x="3014" y="3084"/>
                  </a:lnTo>
                  <a:lnTo>
                    <a:pt x="3024" y="3082"/>
                  </a:lnTo>
                  <a:lnTo>
                    <a:pt x="3035" y="3080"/>
                  </a:lnTo>
                  <a:lnTo>
                    <a:pt x="3046" y="3075"/>
                  </a:lnTo>
                  <a:lnTo>
                    <a:pt x="3055" y="3069"/>
                  </a:lnTo>
                  <a:lnTo>
                    <a:pt x="3062" y="3067"/>
                  </a:lnTo>
                  <a:lnTo>
                    <a:pt x="3066" y="3066"/>
                  </a:lnTo>
                  <a:lnTo>
                    <a:pt x="3068" y="3067"/>
                  </a:lnTo>
                  <a:lnTo>
                    <a:pt x="3073" y="3068"/>
                  </a:lnTo>
                  <a:lnTo>
                    <a:pt x="3077" y="3071"/>
                  </a:lnTo>
                  <a:lnTo>
                    <a:pt x="3085" y="3075"/>
                  </a:lnTo>
                  <a:lnTo>
                    <a:pt x="3093" y="3079"/>
                  </a:lnTo>
                  <a:lnTo>
                    <a:pt x="3098" y="3080"/>
                  </a:lnTo>
                  <a:lnTo>
                    <a:pt x="3103" y="3080"/>
                  </a:lnTo>
                  <a:lnTo>
                    <a:pt x="3108" y="3080"/>
                  </a:lnTo>
                  <a:lnTo>
                    <a:pt x="3114" y="3079"/>
                  </a:lnTo>
                  <a:lnTo>
                    <a:pt x="3122" y="3075"/>
                  </a:lnTo>
                  <a:lnTo>
                    <a:pt x="3131" y="3071"/>
                  </a:lnTo>
                  <a:lnTo>
                    <a:pt x="3135" y="3068"/>
                  </a:lnTo>
                  <a:lnTo>
                    <a:pt x="3137" y="3066"/>
                  </a:lnTo>
                  <a:lnTo>
                    <a:pt x="3140" y="3063"/>
                  </a:lnTo>
                  <a:lnTo>
                    <a:pt x="3141" y="3061"/>
                  </a:lnTo>
                  <a:lnTo>
                    <a:pt x="3141" y="3056"/>
                  </a:lnTo>
                  <a:lnTo>
                    <a:pt x="3141" y="3049"/>
                  </a:lnTo>
                  <a:lnTo>
                    <a:pt x="3141" y="3033"/>
                  </a:lnTo>
                  <a:lnTo>
                    <a:pt x="3142" y="3015"/>
                  </a:lnTo>
                  <a:lnTo>
                    <a:pt x="3141" y="3000"/>
                  </a:lnTo>
                  <a:lnTo>
                    <a:pt x="3138" y="2991"/>
                  </a:lnTo>
                  <a:lnTo>
                    <a:pt x="3136" y="2986"/>
                  </a:lnTo>
                  <a:lnTo>
                    <a:pt x="3134" y="2984"/>
                  </a:lnTo>
                  <a:lnTo>
                    <a:pt x="3131" y="2981"/>
                  </a:lnTo>
                  <a:lnTo>
                    <a:pt x="3128" y="2980"/>
                  </a:lnTo>
                  <a:lnTo>
                    <a:pt x="3124" y="2979"/>
                  </a:lnTo>
                  <a:lnTo>
                    <a:pt x="3121" y="2977"/>
                  </a:lnTo>
                  <a:lnTo>
                    <a:pt x="3118" y="2975"/>
                  </a:lnTo>
                  <a:lnTo>
                    <a:pt x="3117" y="2972"/>
                  </a:lnTo>
                  <a:lnTo>
                    <a:pt x="3116" y="2968"/>
                  </a:lnTo>
                  <a:lnTo>
                    <a:pt x="3115" y="2964"/>
                  </a:lnTo>
                  <a:lnTo>
                    <a:pt x="3116" y="2959"/>
                  </a:lnTo>
                  <a:lnTo>
                    <a:pt x="3117" y="2952"/>
                  </a:lnTo>
                  <a:lnTo>
                    <a:pt x="3118" y="2946"/>
                  </a:lnTo>
                  <a:lnTo>
                    <a:pt x="3118" y="2942"/>
                  </a:lnTo>
                  <a:lnTo>
                    <a:pt x="3117" y="2940"/>
                  </a:lnTo>
                  <a:lnTo>
                    <a:pt x="3114" y="2936"/>
                  </a:lnTo>
                  <a:lnTo>
                    <a:pt x="3106" y="2929"/>
                  </a:lnTo>
                  <a:lnTo>
                    <a:pt x="3102" y="2922"/>
                  </a:lnTo>
                  <a:lnTo>
                    <a:pt x="3098" y="2917"/>
                  </a:lnTo>
                  <a:lnTo>
                    <a:pt x="3092" y="2912"/>
                  </a:lnTo>
                  <a:lnTo>
                    <a:pt x="3089" y="2910"/>
                  </a:lnTo>
                  <a:lnTo>
                    <a:pt x="3084" y="2909"/>
                  </a:lnTo>
                  <a:lnTo>
                    <a:pt x="3079" y="2909"/>
                  </a:lnTo>
                  <a:lnTo>
                    <a:pt x="3073" y="2909"/>
                  </a:lnTo>
                  <a:lnTo>
                    <a:pt x="3059" y="2912"/>
                  </a:lnTo>
                  <a:lnTo>
                    <a:pt x="3046" y="2916"/>
                  </a:lnTo>
                  <a:lnTo>
                    <a:pt x="3033" y="2920"/>
                  </a:lnTo>
                  <a:lnTo>
                    <a:pt x="3021" y="2922"/>
                  </a:lnTo>
                  <a:lnTo>
                    <a:pt x="3012" y="2923"/>
                  </a:lnTo>
                  <a:lnTo>
                    <a:pt x="3004" y="2922"/>
                  </a:lnTo>
                  <a:lnTo>
                    <a:pt x="2996" y="2921"/>
                  </a:lnTo>
                  <a:lnTo>
                    <a:pt x="2987" y="2920"/>
                  </a:lnTo>
                  <a:lnTo>
                    <a:pt x="2980" y="2917"/>
                  </a:lnTo>
                  <a:lnTo>
                    <a:pt x="2973" y="2915"/>
                  </a:lnTo>
                  <a:lnTo>
                    <a:pt x="2968" y="2911"/>
                  </a:lnTo>
                  <a:lnTo>
                    <a:pt x="2965" y="2908"/>
                  </a:lnTo>
                  <a:lnTo>
                    <a:pt x="2964" y="2903"/>
                  </a:lnTo>
                  <a:lnTo>
                    <a:pt x="2965" y="2898"/>
                  </a:lnTo>
                  <a:lnTo>
                    <a:pt x="2965" y="2892"/>
                  </a:lnTo>
                  <a:lnTo>
                    <a:pt x="2966" y="2886"/>
                  </a:lnTo>
                  <a:lnTo>
                    <a:pt x="2967" y="2880"/>
                  </a:lnTo>
                  <a:lnTo>
                    <a:pt x="2967" y="2874"/>
                  </a:lnTo>
                  <a:lnTo>
                    <a:pt x="2967" y="2869"/>
                  </a:lnTo>
                  <a:lnTo>
                    <a:pt x="2965" y="2861"/>
                  </a:lnTo>
                  <a:lnTo>
                    <a:pt x="2957" y="2849"/>
                  </a:lnTo>
                  <a:lnTo>
                    <a:pt x="2947" y="2838"/>
                  </a:lnTo>
                  <a:lnTo>
                    <a:pt x="2939" y="2829"/>
                  </a:lnTo>
                  <a:lnTo>
                    <a:pt x="2933" y="2826"/>
                  </a:lnTo>
                  <a:lnTo>
                    <a:pt x="2928" y="2825"/>
                  </a:lnTo>
                  <a:lnTo>
                    <a:pt x="2924" y="2826"/>
                  </a:lnTo>
                  <a:lnTo>
                    <a:pt x="2921" y="2829"/>
                  </a:lnTo>
                  <a:lnTo>
                    <a:pt x="2917" y="2835"/>
                  </a:lnTo>
                  <a:lnTo>
                    <a:pt x="2916" y="2839"/>
                  </a:lnTo>
                  <a:lnTo>
                    <a:pt x="2914" y="2841"/>
                  </a:lnTo>
                  <a:lnTo>
                    <a:pt x="2910" y="2842"/>
                  </a:lnTo>
                  <a:lnTo>
                    <a:pt x="2907" y="2844"/>
                  </a:lnTo>
                  <a:lnTo>
                    <a:pt x="2902" y="2844"/>
                  </a:lnTo>
                  <a:lnTo>
                    <a:pt x="2898" y="2842"/>
                  </a:lnTo>
                  <a:lnTo>
                    <a:pt x="2894" y="2840"/>
                  </a:lnTo>
                  <a:lnTo>
                    <a:pt x="2890" y="2836"/>
                  </a:lnTo>
                  <a:lnTo>
                    <a:pt x="2886" y="2832"/>
                  </a:lnTo>
                  <a:lnTo>
                    <a:pt x="2884" y="2826"/>
                  </a:lnTo>
                  <a:lnTo>
                    <a:pt x="2882" y="2819"/>
                  </a:lnTo>
                  <a:lnTo>
                    <a:pt x="2879" y="2811"/>
                  </a:lnTo>
                  <a:lnTo>
                    <a:pt x="2877" y="2795"/>
                  </a:lnTo>
                  <a:lnTo>
                    <a:pt x="2876" y="2777"/>
                  </a:lnTo>
                  <a:lnTo>
                    <a:pt x="2875" y="2769"/>
                  </a:lnTo>
                  <a:lnTo>
                    <a:pt x="2876" y="2763"/>
                  </a:lnTo>
                  <a:lnTo>
                    <a:pt x="2876" y="2756"/>
                  </a:lnTo>
                  <a:lnTo>
                    <a:pt x="2877" y="2751"/>
                  </a:lnTo>
                  <a:lnTo>
                    <a:pt x="2879" y="2746"/>
                  </a:lnTo>
                  <a:lnTo>
                    <a:pt x="2882" y="2743"/>
                  </a:lnTo>
                  <a:lnTo>
                    <a:pt x="2885" y="2739"/>
                  </a:lnTo>
                  <a:lnTo>
                    <a:pt x="2889" y="2737"/>
                  </a:lnTo>
                  <a:lnTo>
                    <a:pt x="2900" y="2721"/>
                  </a:lnTo>
                  <a:lnTo>
                    <a:pt x="2911" y="2702"/>
                  </a:lnTo>
                  <a:lnTo>
                    <a:pt x="2915" y="2699"/>
                  </a:lnTo>
                  <a:lnTo>
                    <a:pt x="2920" y="2696"/>
                  </a:lnTo>
                  <a:lnTo>
                    <a:pt x="2924" y="2696"/>
                  </a:lnTo>
                  <a:lnTo>
                    <a:pt x="2928" y="2696"/>
                  </a:lnTo>
                  <a:lnTo>
                    <a:pt x="2936" y="2700"/>
                  </a:lnTo>
                  <a:lnTo>
                    <a:pt x="2944" y="2704"/>
                  </a:lnTo>
                  <a:lnTo>
                    <a:pt x="2947" y="2706"/>
                  </a:lnTo>
                  <a:lnTo>
                    <a:pt x="2953" y="2707"/>
                  </a:lnTo>
                  <a:lnTo>
                    <a:pt x="2959" y="2708"/>
                  </a:lnTo>
                  <a:lnTo>
                    <a:pt x="2966" y="2708"/>
                  </a:lnTo>
                  <a:lnTo>
                    <a:pt x="2972" y="2706"/>
                  </a:lnTo>
                  <a:lnTo>
                    <a:pt x="2978" y="2702"/>
                  </a:lnTo>
                  <a:lnTo>
                    <a:pt x="2980" y="2700"/>
                  </a:lnTo>
                  <a:lnTo>
                    <a:pt x="2983" y="2697"/>
                  </a:lnTo>
                  <a:lnTo>
                    <a:pt x="2984" y="2694"/>
                  </a:lnTo>
                  <a:lnTo>
                    <a:pt x="2985" y="2690"/>
                  </a:lnTo>
                  <a:lnTo>
                    <a:pt x="2987" y="2682"/>
                  </a:lnTo>
                  <a:lnTo>
                    <a:pt x="2990" y="2674"/>
                  </a:lnTo>
                  <a:lnTo>
                    <a:pt x="2993" y="2666"/>
                  </a:lnTo>
                  <a:lnTo>
                    <a:pt x="2996" y="2659"/>
                  </a:lnTo>
                  <a:lnTo>
                    <a:pt x="3001" y="2653"/>
                  </a:lnTo>
                  <a:lnTo>
                    <a:pt x="3004" y="2647"/>
                  </a:lnTo>
                  <a:lnTo>
                    <a:pt x="3008" y="2643"/>
                  </a:lnTo>
                  <a:lnTo>
                    <a:pt x="3012" y="2640"/>
                  </a:lnTo>
                  <a:lnTo>
                    <a:pt x="3016" y="2638"/>
                  </a:lnTo>
                  <a:lnTo>
                    <a:pt x="3021" y="2638"/>
                  </a:lnTo>
                  <a:lnTo>
                    <a:pt x="3026" y="2638"/>
                  </a:lnTo>
                  <a:lnTo>
                    <a:pt x="3029" y="2640"/>
                  </a:lnTo>
                  <a:lnTo>
                    <a:pt x="3034" y="2644"/>
                  </a:lnTo>
                  <a:lnTo>
                    <a:pt x="3039" y="2647"/>
                  </a:lnTo>
                  <a:lnTo>
                    <a:pt x="3042" y="2652"/>
                  </a:lnTo>
                  <a:lnTo>
                    <a:pt x="3045" y="2658"/>
                  </a:lnTo>
                  <a:lnTo>
                    <a:pt x="3052" y="2670"/>
                  </a:lnTo>
                  <a:lnTo>
                    <a:pt x="3059" y="2681"/>
                  </a:lnTo>
                  <a:lnTo>
                    <a:pt x="3062" y="2685"/>
                  </a:lnTo>
                  <a:lnTo>
                    <a:pt x="3066" y="2689"/>
                  </a:lnTo>
                  <a:lnTo>
                    <a:pt x="3071" y="2693"/>
                  </a:lnTo>
                  <a:lnTo>
                    <a:pt x="3075" y="2695"/>
                  </a:lnTo>
                  <a:lnTo>
                    <a:pt x="3084" y="2700"/>
                  </a:lnTo>
                  <a:lnTo>
                    <a:pt x="3090" y="2706"/>
                  </a:lnTo>
                  <a:lnTo>
                    <a:pt x="3096" y="2713"/>
                  </a:lnTo>
                  <a:lnTo>
                    <a:pt x="3100" y="2720"/>
                  </a:lnTo>
                  <a:lnTo>
                    <a:pt x="3106" y="2727"/>
                  </a:lnTo>
                  <a:lnTo>
                    <a:pt x="3114" y="2732"/>
                  </a:lnTo>
                  <a:lnTo>
                    <a:pt x="3122" y="2738"/>
                  </a:lnTo>
                  <a:lnTo>
                    <a:pt x="3131" y="2743"/>
                  </a:lnTo>
                  <a:lnTo>
                    <a:pt x="3141" y="2748"/>
                  </a:lnTo>
                  <a:lnTo>
                    <a:pt x="3146" y="2754"/>
                  </a:lnTo>
                  <a:lnTo>
                    <a:pt x="3150" y="2762"/>
                  </a:lnTo>
                  <a:lnTo>
                    <a:pt x="3154" y="2767"/>
                  </a:lnTo>
                  <a:lnTo>
                    <a:pt x="3156" y="2770"/>
                  </a:lnTo>
                  <a:lnTo>
                    <a:pt x="3160" y="2772"/>
                  </a:lnTo>
                  <a:lnTo>
                    <a:pt x="3163" y="2772"/>
                  </a:lnTo>
                  <a:lnTo>
                    <a:pt x="3167" y="2772"/>
                  </a:lnTo>
                  <a:lnTo>
                    <a:pt x="3169" y="2771"/>
                  </a:lnTo>
                  <a:lnTo>
                    <a:pt x="3172" y="2769"/>
                  </a:lnTo>
                  <a:lnTo>
                    <a:pt x="3173" y="2765"/>
                  </a:lnTo>
                  <a:lnTo>
                    <a:pt x="3174" y="2760"/>
                  </a:lnTo>
                  <a:lnTo>
                    <a:pt x="3173" y="2750"/>
                  </a:lnTo>
                  <a:lnTo>
                    <a:pt x="3171" y="2739"/>
                  </a:lnTo>
                  <a:lnTo>
                    <a:pt x="3169" y="2732"/>
                  </a:lnTo>
                  <a:lnTo>
                    <a:pt x="3168" y="2725"/>
                  </a:lnTo>
                  <a:lnTo>
                    <a:pt x="3165" y="2719"/>
                  </a:lnTo>
                  <a:lnTo>
                    <a:pt x="3159" y="2710"/>
                  </a:lnTo>
                  <a:lnTo>
                    <a:pt x="3146" y="2696"/>
                  </a:lnTo>
                  <a:lnTo>
                    <a:pt x="3135" y="2682"/>
                  </a:lnTo>
                  <a:lnTo>
                    <a:pt x="3131" y="2677"/>
                  </a:lnTo>
                  <a:lnTo>
                    <a:pt x="3128" y="2674"/>
                  </a:lnTo>
                  <a:lnTo>
                    <a:pt x="3127" y="2669"/>
                  </a:lnTo>
                  <a:lnTo>
                    <a:pt x="3125" y="2665"/>
                  </a:lnTo>
                  <a:lnTo>
                    <a:pt x="3125" y="2658"/>
                  </a:lnTo>
                  <a:lnTo>
                    <a:pt x="3128" y="2650"/>
                  </a:lnTo>
                  <a:lnTo>
                    <a:pt x="3129" y="2645"/>
                  </a:lnTo>
                  <a:lnTo>
                    <a:pt x="3129" y="2639"/>
                  </a:lnTo>
                  <a:lnTo>
                    <a:pt x="3128" y="2634"/>
                  </a:lnTo>
                  <a:lnTo>
                    <a:pt x="3127" y="2628"/>
                  </a:lnTo>
                  <a:lnTo>
                    <a:pt x="3121" y="2617"/>
                  </a:lnTo>
                  <a:lnTo>
                    <a:pt x="3114" y="2606"/>
                  </a:lnTo>
                  <a:lnTo>
                    <a:pt x="3105" y="2594"/>
                  </a:lnTo>
                  <a:lnTo>
                    <a:pt x="3096" y="2584"/>
                  </a:lnTo>
                  <a:lnTo>
                    <a:pt x="3091" y="2580"/>
                  </a:lnTo>
                  <a:lnTo>
                    <a:pt x="3085" y="2577"/>
                  </a:lnTo>
                  <a:lnTo>
                    <a:pt x="3078" y="2575"/>
                  </a:lnTo>
                  <a:lnTo>
                    <a:pt x="3070" y="2574"/>
                  </a:lnTo>
                  <a:lnTo>
                    <a:pt x="3054" y="2574"/>
                  </a:lnTo>
                  <a:lnTo>
                    <a:pt x="3041" y="2574"/>
                  </a:lnTo>
                  <a:lnTo>
                    <a:pt x="3035" y="2573"/>
                  </a:lnTo>
                  <a:lnTo>
                    <a:pt x="3030" y="2571"/>
                  </a:lnTo>
                  <a:lnTo>
                    <a:pt x="3027" y="2569"/>
                  </a:lnTo>
                  <a:lnTo>
                    <a:pt x="3024" y="2565"/>
                  </a:lnTo>
                  <a:lnTo>
                    <a:pt x="3021" y="2556"/>
                  </a:lnTo>
                  <a:lnTo>
                    <a:pt x="3016" y="2549"/>
                  </a:lnTo>
                  <a:lnTo>
                    <a:pt x="3014" y="2546"/>
                  </a:lnTo>
                  <a:lnTo>
                    <a:pt x="3010" y="2544"/>
                  </a:lnTo>
                  <a:lnTo>
                    <a:pt x="3007" y="2543"/>
                  </a:lnTo>
                  <a:lnTo>
                    <a:pt x="3001" y="2543"/>
                  </a:lnTo>
                  <a:lnTo>
                    <a:pt x="2996" y="2542"/>
                  </a:lnTo>
                  <a:lnTo>
                    <a:pt x="2991" y="2539"/>
                  </a:lnTo>
                  <a:lnTo>
                    <a:pt x="2987" y="2536"/>
                  </a:lnTo>
                  <a:lnTo>
                    <a:pt x="2983" y="2532"/>
                  </a:lnTo>
                  <a:lnTo>
                    <a:pt x="2979" y="2527"/>
                  </a:lnTo>
                  <a:lnTo>
                    <a:pt x="2974" y="2523"/>
                  </a:lnTo>
                  <a:lnTo>
                    <a:pt x="2970" y="2519"/>
                  </a:lnTo>
                  <a:lnTo>
                    <a:pt x="2964" y="2515"/>
                  </a:lnTo>
                  <a:lnTo>
                    <a:pt x="2952" y="2512"/>
                  </a:lnTo>
                  <a:lnTo>
                    <a:pt x="2941" y="2511"/>
                  </a:lnTo>
                  <a:lnTo>
                    <a:pt x="2936" y="2510"/>
                  </a:lnTo>
                  <a:lnTo>
                    <a:pt x="2933" y="2506"/>
                  </a:lnTo>
                  <a:lnTo>
                    <a:pt x="2930" y="2501"/>
                  </a:lnTo>
                  <a:lnTo>
                    <a:pt x="2929" y="2494"/>
                  </a:lnTo>
                  <a:lnTo>
                    <a:pt x="2929" y="2477"/>
                  </a:lnTo>
                  <a:lnTo>
                    <a:pt x="2930" y="2464"/>
                  </a:lnTo>
                  <a:lnTo>
                    <a:pt x="2932" y="2451"/>
                  </a:lnTo>
                  <a:lnTo>
                    <a:pt x="2933" y="2437"/>
                  </a:lnTo>
                  <a:lnTo>
                    <a:pt x="2932" y="2428"/>
                  </a:lnTo>
                  <a:lnTo>
                    <a:pt x="2930" y="2420"/>
                  </a:lnTo>
                  <a:lnTo>
                    <a:pt x="2929" y="2416"/>
                  </a:lnTo>
                  <a:lnTo>
                    <a:pt x="2929" y="2411"/>
                  </a:lnTo>
                  <a:lnTo>
                    <a:pt x="2930" y="2405"/>
                  </a:lnTo>
                  <a:lnTo>
                    <a:pt x="2933" y="2397"/>
                  </a:lnTo>
                  <a:lnTo>
                    <a:pt x="2933" y="2393"/>
                  </a:lnTo>
                  <a:lnTo>
                    <a:pt x="2933" y="2391"/>
                  </a:lnTo>
                  <a:lnTo>
                    <a:pt x="2933" y="2387"/>
                  </a:lnTo>
                  <a:lnTo>
                    <a:pt x="2932" y="2386"/>
                  </a:lnTo>
                  <a:lnTo>
                    <a:pt x="2928" y="2384"/>
                  </a:lnTo>
                  <a:lnTo>
                    <a:pt x="2923" y="2384"/>
                  </a:lnTo>
                  <a:lnTo>
                    <a:pt x="2909" y="2387"/>
                  </a:lnTo>
                  <a:lnTo>
                    <a:pt x="2892" y="2391"/>
                  </a:lnTo>
                  <a:lnTo>
                    <a:pt x="2878" y="2394"/>
                  </a:lnTo>
                  <a:lnTo>
                    <a:pt x="2866" y="2397"/>
                  </a:lnTo>
                  <a:lnTo>
                    <a:pt x="2861" y="2399"/>
                  </a:lnTo>
                  <a:lnTo>
                    <a:pt x="2857" y="2399"/>
                  </a:lnTo>
                  <a:lnTo>
                    <a:pt x="2852" y="2399"/>
                  </a:lnTo>
                  <a:lnTo>
                    <a:pt x="2848" y="2398"/>
                  </a:lnTo>
                  <a:lnTo>
                    <a:pt x="2847" y="2395"/>
                  </a:lnTo>
                  <a:lnTo>
                    <a:pt x="2847" y="2392"/>
                  </a:lnTo>
                  <a:lnTo>
                    <a:pt x="2847" y="2387"/>
                  </a:lnTo>
                  <a:lnTo>
                    <a:pt x="2848" y="2380"/>
                  </a:lnTo>
                  <a:lnTo>
                    <a:pt x="2851" y="2366"/>
                  </a:lnTo>
                  <a:lnTo>
                    <a:pt x="2851" y="2350"/>
                  </a:lnTo>
                  <a:lnTo>
                    <a:pt x="2851" y="2341"/>
                  </a:lnTo>
                  <a:lnTo>
                    <a:pt x="2851" y="2331"/>
                  </a:lnTo>
                  <a:lnTo>
                    <a:pt x="2850" y="2321"/>
                  </a:lnTo>
                  <a:lnTo>
                    <a:pt x="2848" y="2315"/>
                  </a:lnTo>
                  <a:lnTo>
                    <a:pt x="2847" y="2310"/>
                  </a:lnTo>
                  <a:lnTo>
                    <a:pt x="2845" y="2306"/>
                  </a:lnTo>
                  <a:lnTo>
                    <a:pt x="2841" y="2302"/>
                  </a:lnTo>
                  <a:lnTo>
                    <a:pt x="2837" y="2298"/>
                  </a:lnTo>
                  <a:lnTo>
                    <a:pt x="2829" y="2294"/>
                  </a:lnTo>
                  <a:lnTo>
                    <a:pt x="2825" y="2290"/>
                  </a:lnTo>
                  <a:lnTo>
                    <a:pt x="2821" y="2284"/>
                  </a:lnTo>
                  <a:lnTo>
                    <a:pt x="2819" y="2279"/>
                  </a:lnTo>
                  <a:lnTo>
                    <a:pt x="2816" y="2273"/>
                  </a:lnTo>
                  <a:lnTo>
                    <a:pt x="2816" y="2267"/>
                  </a:lnTo>
                  <a:lnTo>
                    <a:pt x="2816" y="2261"/>
                  </a:lnTo>
                  <a:lnTo>
                    <a:pt x="2819" y="2255"/>
                  </a:lnTo>
                  <a:lnTo>
                    <a:pt x="2821" y="2249"/>
                  </a:lnTo>
                  <a:lnTo>
                    <a:pt x="2823" y="2244"/>
                  </a:lnTo>
                  <a:lnTo>
                    <a:pt x="2827" y="2240"/>
                  </a:lnTo>
                  <a:lnTo>
                    <a:pt x="2832" y="2235"/>
                  </a:lnTo>
                  <a:lnTo>
                    <a:pt x="2841" y="2227"/>
                  </a:lnTo>
                  <a:lnTo>
                    <a:pt x="2851" y="2218"/>
                  </a:lnTo>
                  <a:lnTo>
                    <a:pt x="2858" y="2214"/>
                  </a:lnTo>
                  <a:lnTo>
                    <a:pt x="2864" y="2209"/>
                  </a:lnTo>
                  <a:lnTo>
                    <a:pt x="2872" y="2198"/>
                  </a:lnTo>
                  <a:lnTo>
                    <a:pt x="2882" y="2183"/>
                  </a:lnTo>
                  <a:lnTo>
                    <a:pt x="2888" y="2176"/>
                  </a:lnTo>
                  <a:lnTo>
                    <a:pt x="2894" y="2168"/>
                  </a:lnTo>
                  <a:lnTo>
                    <a:pt x="2900" y="2162"/>
                  </a:lnTo>
                  <a:lnTo>
                    <a:pt x="2907" y="2158"/>
                  </a:lnTo>
                  <a:lnTo>
                    <a:pt x="2921" y="2154"/>
                  </a:lnTo>
                  <a:lnTo>
                    <a:pt x="2933" y="2152"/>
                  </a:lnTo>
                  <a:lnTo>
                    <a:pt x="2939" y="2151"/>
                  </a:lnTo>
                  <a:lnTo>
                    <a:pt x="2944" y="2148"/>
                  </a:lnTo>
                  <a:lnTo>
                    <a:pt x="2948" y="2145"/>
                  </a:lnTo>
                  <a:lnTo>
                    <a:pt x="2952" y="2140"/>
                  </a:lnTo>
                  <a:lnTo>
                    <a:pt x="2964" y="2124"/>
                  </a:lnTo>
                  <a:lnTo>
                    <a:pt x="2976" y="2110"/>
                  </a:lnTo>
                  <a:lnTo>
                    <a:pt x="2979" y="2105"/>
                  </a:lnTo>
                  <a:lnTo>
                    <a:pt x="2980" y="2099"/>
                  </a:lnTo>
                  <a:lnTo>
                    <a:pt x="2979" y="2096"/>
                  </a:lnTo>
                  <a:lnTo>
                    <a:pt x="2978" y="2091"/>
                  </a:lnTo>
                  <a:lnTo>
                    <a:pt x="2976" y="2088"/>
                  </a:lnTo>
                  <a:lnTo>
                    <a:pt x="2972" y="2085"/>
                  </a:lnTo>
                  <a:lnTo>
                    <a:pt x="2967" y="2083"/>
                  </a:lnTo>
                  <a:lnTo>
                    <a:pt x="2963" y="2080"/>
                  </a:lnTo>
                  <a:lnTo>
                    <a:pt x="2952" y="2077"/>
                  </a:lnTo>
                  <a:lnTo>
                    <a:pt x="2938" y="2070"/>
                  </a:lnTo>
                  <a:lnTo>
                    <a:pt x="2924" y="2061"/>
                  </a:lnTo>
                  <a:lnTo>
                    <a:pt x="2915" y="2054"/>
                  </a:lnTo>
                  <a:lnTo>
                    <a:pt x="2908" y="2048"/>
                  </a:lnTo>
                  <a:lnTo>
                    <a:pt x="2901" y="2042"/>
                  </a:lnTo>
                  <a:lnTo>
                    <a:pt x="2898" y="2039"/>
                  </a:lnTo>
                  <a:lnTo>
                    <a:pt x="2898" y="2034"/>
                  </a:lnTo>
                  <a:lnTo>
                    <a:pt x="2900" y="2031"/>
                  </a:lnTo>
                  <a:lnTo>
                    <a:pt x="2902" y="2027"/>
                  </a:lnTo>
                  <a:lnTo>
                    <a:pt x="2907" y="2023"/>
                  </a:lnTo>
                  <a:lnTo>
                    <a:pt x="2910" y="2021"/>
                  </a:lnTo>
                  <a:lnTo>
                    <a:pt x="2914" y="2020"/>
                  </a:lnTo>
                  <a:lnTo>
                    <a:pt x="2917" y="2019"/>
                  </a:lnTo>
                  <a:lnTo>
                    <a:pt x="2920" y="2019"/>
                  </a:lnTo>
                  <a:lnTo>
                    <a:pt x="2922" y="2017"/>
                  </a:lnTo>
                  <a:lnTo>
                    <a:pt x="2923" y="2015"/>
                  </a:lnTo>
                  <a:lnTo>
                    <a:pt x="2926" y="2012"/>
                  </a:lnTo>
                  <a:lnTo>
                    <a:pt x="2927" y="2004"/>
                  </a:lnTo>
                  <a:lnTo>
                    <a:pt x="2928" y="1996"/>
                  </a:lnTo>
                  <a:lnTo>
                    <a:pt x="2929" y="1993"/>
                  </a:lnTo>
                  <a:lnTo>
                    <a:pt x="2932" y="1988"/>
                  </a:lnTo>
                  <a:lnTo>
                    <a:pt x="2935" y="1984"/>
                  </a:lnTo>
                  <a:lnTo>
                    <a:pt x="2941" y="1981"/>
                  </a:lnTo>
                  <a:lnTo>
                    <a:pt x="2952" y="1973"/>
                  </a:lnTo>
                  <a:lnTo>
                    <a:pt x="2963" y="1964"/>
                  </a:lnTo>
                  <a:lnTo>
                    <a:pt x="2966" y="1959"/>
                  </a:lnTo>
                  <a:lnTo>
                    <a:pt x="2968" y="1954"/>
                  </a:lnTo>
                  <a:lnTo>
                    <a:pt x="2971" y="1950"/>
                  </a:lnTo>
                  <a:lnTo>
                    <a:pt x="2971" y="1946"/>
                  </a:lnTo>
                  <a:lnTo>
                    <a:pt x="2968" y="1937"/>
                  </a:lnTo>
                  <a:lnTo>
                    <a:pt x="2968" y="1927"/>
                  </a:lnTo>
                  <a:lnTo>
                    <a:pt x="2968" y="1924"/>
                  </a:lnTo>
                  <a:lnTo>
                    <a:pt x="2971" y="1919"/>
                  </a:lnTo>
                  <a:lnTo>
                    <a:pt x="2973" y="1916"/>
                  </a:lnTo>
                  <a:lnTo>
                    <a:pt x="2977" y="1914"/>
                  </a:lnTo>
                  <a:lnTo>
                    <a:pt x="2982" y="1912"/>
                  </a:lnTo>
                  <a:lnTo>
                    <a:pt x="2986" y="1910"/>
                  </a:lnTo>
                  <a:lnTo>
                    <a:pt x="2990" y="1910"/>
                  </a:lnTo>
                  <a:lnTo>
                    <a:pt x="2995" y="1910"/>
                  </a:lnTo>
                  <a:lnTo>
                    <a:pt x="2998" y="1913"/>
                  </a:lnTo>
                  <a:lnTo>
                    <a:pt x="3002" y="1914"/>
                  </a:lnTo>
                  <a:lnTo>
                    <a:pt x="3005" y="1918"/>
                  </a:lnTo>
                  <a:lnTo>
                    <a:pt x="3009" y="1921"/>
                  </a:lnTo>
                  <a:lnTo>
                    <a:pt x="3012" y="1925"/>
                  </a:lnTo>
                  <a:lnTo>
                    <a:pt x="3018" y="1927"/>
                  </a:lnTo>
                  <a:lnTo>
                    <a:pt x="3026" y="1930"/>
                  </a:lnTo>
                  <a:lnTo>
                    <a:pt x="3033" y="1931"/>
                  </a:lnTo>
                  <a:lnTo>
                    <a:pt x="3048" y="1932"/>
                  </a:lnTo>
                  <a:lnTo>
                    <a:pt x="3062" y="1932"/>
                  </a:lnTo>
                  <a:lnTo>
                    <a:pt x="3068" y="1932"/>
                  </a:lnTo>
                  <a:lnTo>
                    <a:pt x="3074" y="1933"/>
                  </a:lnTo>
                  <a:lnTo>
                    <a:pt x="3080" y="1935"/>
                  </a:lnTo>
                  <a:lnTo>
                    <a:pt x="3086" y="1938"/>
                  </a:lnTo>
                  <a:lnTo>
                    <a:pt x="3104" y="1951"/>
                  </a:lnTo>
                  <a:lnTo>
                    <a:pt x="3121" y="1964"/>
                  </a:lnTo>
                  <a:lnTo>
                    <a:pt x="3123" y="1969"/>
                  </a:lnTo>
                  <a:lnTo>
                    <a:pt x="3125" y="1976"/>
                  </a:lnTo>
                  <a:lnTo>
                    <a:pt x="3127" y="1984"/>
                  </a:lnTo>
                  <a:lnTo>
                    <a:pt x="3127" y="1991"/>
                  </a:lnTo>
                  <a:lnTo>
                    <a:pt x="3128" y="2001"/>
                  </a:lnTo>
                  <a:lnTo>
                    <a:pt x="3130" y="2007"/>
                  </a:lnTo>
                  <a:lnTo>
                    <a:pt x="3131" y="2009"/>
                  </a:lnTo>
                  <a:lnTo>
                    <a:pt x="3134" y="2012"/>
                  </a:lnTo>
                  <a:lnTo>
                    <a:pt x="3136" y="2012"/>
                  </a:lnTo>
                  <a:lnTo>
                    <a:pt x="3138" y="2012"/>
                  </a:lnTo>
                  <a:lnTo>
                    <a:pt x="3144" y="2009"/>
                  </a:lnTo>
                  <a:lnTo>
                    <a:pt x="3149" y="2008"/>
                  </a:lnTo>
                  <a:lnTo>
                    <a:pt x="3161" y="2004"/>
                  </a:lnTo>
                  <a:lnTo>
                    <a:pt x="3174" y="2001"/>
                  </a:lnTo>
                  <a:lnTo>
                    <a:pt x="3188" y="1997"/>
                  </a:lnTo>
                  <a:lnTo>
                    <a:pt x="3201" y="1994"/>
                  </a:lnTo>
                  <a:lnTo>
                    <a:pt x="3219" y="1991"/>
                  </a:lnTo>
                  <a:lnTo>
                    <a:pt x="3231" y="1990"/>
                  </a:lnTo>
                  <a:lnTo>
                    <a:pt x="3236" y="1990"/>
                  </a:lnTo>
                  <a:lnTo>
                    <a:pt x="3241" y="1989"/>
                  </a:lnTo>
                  <a:lnTo>
                    <a:pt x="3243" y="1988"/>
                  </a:lnTo>
                  <a:lnTo>
                    <a:pt x="3245" y="1987"/>
                  </a:lnTo>
                  <a:lnTo>
                    <a:pt x="3251" y="1981"/>
                  </a:lnTo>
                  <a:lnTo>
                    <a:pt x="3260" y="1976"/>
                  </a:lnTo>
                  <a:lnTo>
                    <a:pt x="3264" y="1975"/>
                  </a:lnTo>
                  <a:lnTo>
                    <a:pt x="3268" y="1975"/>
                  </a:lnTo>
                  <a:lnTo>
                    <a:pt x="3273" y="1976"/>
                  </a:lnTo>
                  <a:lnTo>
                    <a:pt x="3278" y="1979"/>
                  </a:lnTo>
                  <a:lnTo>
                    <a:pt x="3282" y="1984"/>
                  </a:lnTo>
                  <a:lnTo>
                    <a:pt x="3287" y="1991"/>
                  </a:lnTo>
                  <a:lnTo>
                    <a:pt x="3291" y="2000"/>
                  </a:lnTo>
                  <a:lnTo>
                    <a:pt x="3294" y="2008"/>
                  </a:lnTo>
                  <a:lnTo>
                    <a:pt x="3301" y="2027"/>
                  </a:lnTo>
                  <a:lnTo>
                    <a:pt x="3306" y="2044"/>
                  </a:lnTo>
                  <a:lnTo>
                    <a:pt x="3310" y="2057"/>
                  </a:lnTo>
                  <a:lnTo>
                    <a:pt x="3312" y="2064"/>
                  </a:lnTo>
                  <a:lnTo>
                    <a:pt x="3314" y="2067"/>
                  </a:lnTo>
                  <a:lnTo>
                    <a:pt x="3317" y="2070"/>
                  </a:lnTo>
                  <a:lnTo>
                    <a:pt x="3322" y="2072"/>
                  </a:lnTo>
                  <a:lnTo>
                    <a:pt x="3326" y="2075"/>
                  </a:lnTo>
                  <a:lnTo>
                    <a:pt x="3343" y="2079"/>
                  </a:lnTo>
                  <a:lnTo>
                    <a:pt x="3362" y="2083"/>
                  </a:lnTo>
                  <a:lnTo>
                    <a:pt x="3371" y="2085"/>
                  </a:lnTo>
                  <a:lnTo>
                    <a:pt x="3381" y="2085"/>
                  </a:lnTo>
                  <a:lnTo>
                    <a:pt x="3389" y="2085"/>
                  </a:lnTo>
                  <a:lnTo>
                    <a:pt x="3396" y="2084"/>
                  </a:lnTo>
                  <a:lnTo>
                    <a:pt x="3400" y="2083"/>
                  </a:lnTo>
                  <a:lnTo>
                    <a:pt x="3405" y="2083"/>
                  </a:lnTo>
                  <a:lnTo>
                    <a:pt x="3411" y="2082"/>
                  </a:lnTo>
                  <a:lnTo>
                    <a:pt x="3417" y="2078"/>
                  </a:lnTo>
                  <a:lnTo>
                    <a:pt x="3423" y="2072"/>
                  </a:lnTo>
                  <a:lnTo>
                    <a:pt x="3429" y="2067"/>
                  </a:lnTo>
                  <a:lnTo>
                    <a:pt x="3438" y="2066"/>
                  </a:lnTo>
                  <a:lnTo>
                    <a:pt x="3446" y="2065"/>
                  </a:lnTo>
                  <a:lnTo>
                    <a:pt x="3449" y="2064"/>
                  </a:lnTo>
                  <a:lnTo>
                    <a:pt x="3451" y="2061"/>
                  </a:lnTo>
                  <a:lnTo>
                    <a:pt x="3453" y="2059"/>
                  </a:lnTo>
                  <a:lnTo>
                    <a:pt x="3456" y="2056"/>
                  </a:lnTo>
                  <a:lnTo>
                    <a:pt x="3457" y="2047"/>
                  </a:lnTo>
                  <a:lnTo>
                    <a:pt x="3462" y="2040"/>
                  </a:lnTo>
                  <a:lnTo>
                    <a:pt x="3469" y="2038"/>
                  </a:lnTo>
                  <a:lnTo>
                    <a:pt x="3478" y="2036"/>
                  </a:lnTo>
                  <a:lnTo>
                    <a:pt x="3488" y="2032"/>
                  </a:lnTo>
                  <a:lnTo>
                    <a:pt x="3496" y="2027"/>
                  </a:lnTo>
                  <a:lnTo>
                    <a:pt x="3500" y="2022"/>
                  </a:lnTo>
                  <a:lnTo>
                    <a:pt x="3502" y="2016"/>
                  </a:lnTo>
                  <a:lnTo>
                    <a:pt x="3505" y="2009"/>
                  </a:lnTo>
                  <a:lnTo>
                    <a:pt x="3505" y="2002"/>
                  </a:lnTo>
                  <a:lnTo>
                    <a:pt x="3507" y="1994"/>
                  </a:lnTo>
                  <a:lnTo>
                    <a:pt x="3509" y="1987"/>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34" name="贵州">
              <a:extLst>
                <a:ext uri="{FF2B5EF4-FFF2-40B4-BE49-F238E27FC236}">
                  <a16:creationId xmlns="" xmlns:a16="http://schemas.microsoft.com/office/drawing/2014/main" id="{E1200EF8-00DB-471E-AF99-3D1C8AAF574D}"/>
                </a:ext>
              </a:extLst>
            </p:cNvPr>
            <p:cNvSpPr>
              <a:spLocks/>
            </p:cNvSpPr>
            <p:nvPr/>
          </p:nvSpPr>
          <p:spPr bwMode="auto">
            <a:xfrm>
              <a:off x="5960479" y="4495667"/>
              <a:ext cx="616192" cy="528164"/>
            </a:xfrm>
            <a:custGeom>
              <a:avLst/>
              <a:gdLst>
                <a:gd name="T0" fmla="*/ 1464 w 2274"/>
                <a:gd name="T1" fmla="*/ 41 h 1956"/>
                <a:gd name="T2" fmla="*/ 1595 w 2274"/>
                <a:gd name="T3" fmla="*/ 13 h 1956"/>
                <a:gd name="T4" fmla="*/ 1725 w 2274"/>
                <a:gd name="T5" fmla="*/ 60 h 1956"/>
                <a:gd name="T6" fmla="*/ 1814 w 2274"/>
                <a:gd name="T7" fmla="*/ 79 h 1956"/>
                <a:gd name="T8" fmla="*/ 1920 w 2274"/>
                <a:gd name="T9" fmla="*/ 245 h 1956"/>
                <a:gd name="T10" fmla="*/ 1946 w 2274"/>
                <a:gd name="T11" fmla="*/ 383 h 1956"/>
                <a:gd name="T12" fmla="*/ 1974 w 2274"/>
                <a:gd name="T13" fmla="*/ 412 h 1956"/>
                <a:gd name="T14" fmla="*/ 2045 w 2274"/>
                <a:gd name="T15" fmla="*/ 445 h 1956"/>
                <a:gd name="T16" fmla="*/ 2142 w 2274"/>
                <a:gd name="T17" fmla="*/ 330 h 1956"/>
                <a:gd name="T18" fmla="*/ 2205 w 2274"/>
                <a:gd name="T19" fmla="*/ 453 h 1956"/>
                <a:gd name="T20" fmla="*/ 2182 w 2274"/>
                <a:gd name="T21" fmla="*/ 611 h 1956"/>
                <a:gd name="T22" fmla="*/ 2187 w 2274"/>
                <a:gd name="T23" fmla="*/ 763 h 1956"/>
                <a:gd name="T24" fmla="*/ 2072 w 2274"/>
                <a:gd name="T25" fmla="*/ 868 h 1956"/>
                <a:gd name="T26" fmla="*/ 2031 w 2274"/>
                <a:gd name="T27" fmla="*/ 964 h 1956"/>
                <a:gd name="T28" fmla="*/ 2187 w 2274"/>
                <a:gd name="T29" fmla="*/ 899 h 1956"/>
                <a:gd name="T30" fmla="*/ 2274 w 2274"/>
                <a:gd name="T31" fmla="*/ 980 h 1956"/>
                <a:gd name="T32" fmla="*/ 2269 w 2274"/>
                <a:gd name="T33" fmla="*/ 1028 h 1956"/>
                <a:gd name="T34" fmla="*/ 2219 w 2274"/>
                <a:gd name="T35" fmla="*/ 1157 h 1956"/>
                <a:gd name="T36" fmla="*/ 2215 w 2274"/>
                <a:gd name="T37" fmla="*/ 1283 h 1956"/>
                <a:gd name="T38" fmla="*/ 2234 w 2274"/>
                <a:gd name="T39" fmla="*/ 1310 h 1956"/>
                <a:gd name="T40" fmla="*/ 2217 w 2274"/>
                <a:gd name="T41" fmla="*/ 1453 h 1956"/>
                <a:gd name="T42" fmla="*/ 2078 w 2274"/>
                <a:gd name="T43" fmla="*/ 1485 h 1956"/>
                <a:gd name="T44" fmla="*/ 2081 w 2274"/>
                <a:gd name="T45" fmla="*/ 1554 h 1956"/>
                <a:gd name="T46" fmla="*/ 1977 w 2274"/>
                <a:gd name="T47" fmla="*/ 1585 h 1956"/>
                <a:gd name="T48" fmla="*/ 1917 w 2274"/>
                <a:gd name="T49" fmla="*/ 1623 h 1956"/>
                <a:gd name="T50" fmla="*/ 1831 w 2274"/>
                <a:gd name="T51" fmla="*/ 1636 h 1956"/>
                <a:gd name="T52" fmla="*/ 1735 w 2274"/>
                <a:gd name="T53" fmla="*/ 1647 h 1956"/>
                <a:gd name="T54" fmla="*/ 1580 w 2274"/>
                <a:gd name="T55" fmla="*/ 1770 h 1956"/>
                <a:gd name="T56" fmla="*/ 1535 w 2274"/>
                <a:gd name="T57" fmla="*/ 1690 h 1956"/>
                <a:gd name="T58" fmla="*/ 1430 w 2274"/>
                <a:gd name="T59" fmla="*/ 1656 h 1956"/>
                <a:gd name="T60" fmla="*/ 1334 w 2274"/>
                <a:gd name="T61" fmla="*/ 1576 h 1956"/>
                <a:gd name="T62" fmla="*/ 1266 w 2274"/>
                <a:gd name="T63" fmla="*/ 1733 h 1956"/>
                <a:gd name="T64" fmla="*/ 1134 w 2274"/>
                <a:gd name="T65" fmla="*/ 1745 h 1956"/>
                <a:gd name="T66" fmla="*/ 960 w 2274"/>
                <a:gd name="T67" fmla="*/ 1870 h 1956"/>
                <a:gd name="T68" fmla="*/ 814 w 2274"/>
                <a:gd name="T69" fmla="*/ 1931 h 1956"/>
                <a:gd name="T70" fmla="*/ 664 w 2274"/>
                <a:gd name="T71" fmla="*/ 1847 h 1956"/>
                <a:gd name="T72" fmla="*/ 510 w 2274"/>
                <a:gd name="T73" fmla="*/ 1828 h 1956"/>
                <a:gd name="T74" fmla="*/ 368 w 2274"/>
                <a:gd name="T75" fmla="*/ 1946 h 1956"/>
                <a:gd name="T76" fmla="*/ 359 w 2274"/>
                <a:gd name="T77" fmla="*/ 1776 h 1956"/>
                <a:gd name="T78" fmla="*/ 403 w 2274"/>
                <a:gd name="T79" fmla="*/ 1700 h 1956"/>
                <a:gd name="T80" fmla="*/ 334 w 2274"/>
                <a:gd name="T81" fmla="*/ 1616 h 1956"/>
                <a:gd name="T82" fmla="*/ 270 w 2274"/>
                <a:gd name="T83" fmla="*/ 1530 h 1956"/>
                <a:gd name="T84" fmla="*/ 301 w 2274"/>
                <a:gd name="T85" fmla="*/ 1320 h 1956"/>
                <a:gd name="T86" fmla="*/ 376 w 2274"/>
                <a:gd name="T87" fmla="*/ 1121 h 1956"/>
                <a:gd name="T88" fmla="*/ 185 w 2274"/>
                <a:gd name="T89" fmla="*/ 1063 h 1956"/>
                <a:gd name="T90" fmla="*/ 38 w 2274"/>
                <a:gd name="T91" fmla="*/ 990 h 1956"/>
                <a:gd name="T92" fmla="*/ 0 w 2274"/>
                <a:gd name="T93" fmla="*/ 867 h 1956"/>
                <a:gd name="T94" fmla="*/ 132 w 2274"/>
                <a:gd name="T95" fmla="*/ 699 h 1956"/>
                <a:gd name="T96" fmla="*/ 296 w 2274"/>
                <a:gd name="T97" fmla="*/ 713 h 1956"/>
                <a:gd name="T98" fmla="*/ 474 w 2274"/>
                <a:gd name="T99" fmla="*/ 775 h 1956"/>
                <a:gd name="T100" fmla="*/ 625 w 2274"/>
                <a:gd name="T101" fmla="*/ 747 h 1956"/>
                <a:gd name="T102" fmla="*/ 729 w 2274"/>
                <a:gd name="T103" fmla="*/ 592 h 1956"/>
                <a:gd name="T104" fmla="*/ 941 w 2274"/>
                <a:gd name="T105" fmla="*/ 612 h 1956"/>
                <a:gd name="T106" fmla="*/ 1048 w 2274"/>
                <a:gd name="T107" fmla="*/ 511 h 1956"/>
                <a:gd name="T108" fmla="*/ 904 w 2274"/>
                <a:gd name="T109" fmla="*/ 450 h 1956"/>
                <a:gd name="T110" fmla="*/ 803 w 2274"/>
                <a:gd name="T111" fmla="*/ 362 h 1956"/>
                <a:gd name="T112" fmla="*/ 900 w 2274"/>
                <a:gd name="T113" fmla="*/ 227 h 1956"/>
                <a:gd name="T114" fmla="*/ 1023 w 2274"/>
                <a:gd name="T115" fmla="*/ 257 h 1956"/>
                <a:gd name="T116" fmla="*/ 1128 w 2274"/>
                <a:gd name="T117" fmla="*/ 274 h 1956"/>
                <a:gd name="T118" fmla="*/ 1141 w 2274"/>
                <a:gd name="T119" fmla="*/ 149 h 1956"/>
                <a:gd name="T120" fmla="*/ 1196 w 2274"/>
                <a:gd name="T121" fmla="*/ 294 h 1956"/>
                <a:gd name="T122" fmla="*/ 1290 w 2274"/>
                <a:gd name="T123" fmla="*/ 163 h 1956"/>
                <a:gd name="T124" fmla="*/ 1411 w 2274"/>
                <a:gd name="T125" fmla="*/ 176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74" h="1956">
                  <a:moveTo>
                    <a:pt x="1428" y="176"/>
                  </a:moveTo>
                  <a:lnTo>
                    <a:pt x="1429" y="176"/>
                  </a:lnTo>
                  <a:lnTo>
                    <a:pt x="1430" y="175"/>
                  </a:lnTo>
                  <a:lnTo>
                    <a:pt x="1435" y="171"/>
                  </a:lnTo>
                  <a:lnTo>
                    <a:pt x="1438" y="169"/>
                  </a:lnTo>
                  <a:lnTo>
                    <a:pt x="1441" y="167"/>
                  </a:lnTo>
                  <a:lnTo>
                    <a:pt x="1443" y="164"/>
                  </a:lnTo>
                  <a:lnTo>
                    <a:pt x="1454" y="157"/>
                  </a:lnTo>
                  <a:lnTo>
                    <a:pt x="1467" y="149"/>
                  </a:lnTo>
                  <a:lnTo>
                    <a:pt x="1477" y="143"/>
                  </a:lnTo>
                  <a:lnTo>
                    <a:pt x="1489" y="137"/>
                  </a:lnTo>
                  <a:lnTo>
                    <a:pt x="1493" y="133"/>
                  </a:lnTo>
                  <a:lnTo>
                    <a:pt x="1496" y="130"/>
                  </a:lnTo>
                  <a:lnTo>
                    <a:pt x="1498" y="126"/>
                  </a:lnTo>
                  <a:lnTo>
                    <a:pt x="1499" y="122"/>
                  </a:lnTo>
                  <a:lnTo>
                    <a:pt x="1496" y="117"/>
                  </a:lnTo>
                  <a:lnTo>
                    <a:pt x="1491" y="111"/>
                  </a:lnTo>
                  <a:lnTo>
                    <a:pt x="1483" y="104"/>
                  </a:lnTo>
                  <a:lnTo>
                    <a:pt x="1475" y="95"/>
                  </a:lnTo>
                  <a:lnTo>
                    <a:pt x="1474" y="93"/>
                  </a:lnTo>
                  <a:lnTo>
                    <a:pt x="1472" y="89"/>
                  </a:lnTo>
                  <a:lnTo>
                    <a:pt x="1469" y="79"/>
                  </a:lnTo>
                  <a:lnTo>
                    <a:pt x="1468" y="68"/>
                  </a:lnTo>
                  <a:lnTo>
                    <a:pt x="1468" y="61"/>
                  </a:lnTo>
                  <a:lnTo>
                    <a:pt x="1466" y="53"/>
                  </a:lnTo>
                  <a:lnTo>
                    <a:pt x="1464" y="50"/>
                  </a:lnTo>
                  <a:lnTo>
                    <a:pt x="1463" y="47"/>
                  </a:lnTo>
                  <a:lnTo>
                    <a:pt x="1463" y="43"/>
                  </a:lnTo>
                  <a:lnTo>
                    <a:pt x="1464" y="41"/>
                  </a:lnTo>
                  <a:lnTo>
                    <a:pt x="1468" y="37"/>
                  </a:lnTo>
                  <a:lnTo>
                    <a:pt x="1472" y="32"/>
                  </a:lnTo>
                  <a:lnTo>
                    <a:pt x="1476" y="30"/>
                  </a:lnTo>
                  <a:lnTo>
                    <a:pt x="1482" y="26"/>
                  </a:lnTo>
                  <a:lnTo>
                    <a:pt x="1491" y="21"/>
                  </a:lnTo>
                  <a:lnTo>
                    <a:pt x="1498" y="16"/>
                  </a:lnTo>
                  <a:lnTo>
                    <a:pt x="1501" y="15"/>
                  </a:lnTo>
                  <a:lnTo>
                    <a:pt x="1505" y="12"/>
                  </a:lnTo>
                  <a:lnTo>
                    <a:pt x="1507" y="11"/>
                  </a:lnTo>
                  <a:lnTo>
                    <a:pt x="1508" y="10"/>
                  </a:lnTo>
                  <a:lnTo>
                    <a:pt x="1513" y="7"/>
                  </a:lnTo>
                  <a:lnTo>
                    <a:pt x="1519" y="4"/>
                  </a:lnTo>
                  <a:lnTo>
                    <a:pt x="1523" y="3"/>
                  </a:lnTo>
                  <a:lnTo>
                    <a:pt x="1526" y="2"/>
                  </a:lnTo>
                  <a:lnTo>
                    <a:pt x="1530" y="0"/>
                  </a:lnTo>
                  <a:lnTo>
                    <a:pt x="1532" y="2"/>
                  </a:lnTo>
                  <a:lnTo>
                    <a:pt x="1538" y="6"/>
                  </a:lnTo>
                  <a:lnTo>
                    <a:pt x="1543" y="13"/>
                  </a:lnTo>
                  <a:lnTo>
                    <a:pt x="1549" y="18"/>
                  </a:lnTo>
                  <a:lnTo>
                    <a:pt x="1554" y="21"/>
                  </a:lnTo>
                  <a:lnTo>
                    <a:pt x="1557" y="22"/>
                  </a:lnTo>
                  <a:lnTo>
                    <a:pt x="1562" y="22"/>
                  </a:lnTo>
                  <a:lnTo>
                    <a:pt x="1564" y="22"/>
                  </a:lnTo>
                  <a:lnTo>
                    <a:pt x="1567" y="22"/>
                  </a:lnTo>
                  <a:lnTo>
                    <a:pt x="1571" y="22"/>
                  </a:lnTo>
                  <a:lnTo>
                    <a:pt x="1580" y="21"/>
                  </a:lnTo>
                  <a:lnTo>
                    <a:pt x="1584" y="19"/>
                  </a:lnTo>
                  <a:lnTo>
                    <a:pt x="1590" y="17"/>
                  </a:lnTo>
                  <a:lnTo>
                    <a:pt x="1595" y="13"/>
                  </a:lnTo>
                  <a:lnTo>
                    <a:pt x="1600" y="10"/>
                  </a:lnTo>
                  <a:lnTo>
                    <a:pt x="1602" y="9"/>
                  </a:lnTo>
                  <a:lnTo>
                    <a:pt x="1606" y="7"/>
                  </a:lnTo>
                  <a:lnTo>
                    <a:pt x="1608" y="7"/>
                  </a:lnTo>
                  <a:lnTo>
                    <a:pt x="1611" y="7"/>
                  </a:lnTo>
                  <a:lnTo>
                    <a:pt x="1614" y="10"/>
                  </a:lnTo>
                  <a:lnTo>
                    <a:pt x="1617" y="13"/>
                  </a:lnTo>
                  <a:lnTo>
                    <a:pt x="1618" y="21"/>
                  </a:lnTo>
                  <a:lnTo>
                    <a:pt x="1619" y="32"/>
                  </a:lnTo>
                  <a:lnTo>
                    <a:pt x="1620" y="49"/>
                  </a:lnTo>
                  <a:lnTo>
                    <a:pt x="1623" y="66"/>
                  </a:lnTo>
                  <a:lnTo>
                    <a:pt x="1625" y="74"/>
                  </a:lnTo>
                  <a:lnTo>
                    <a:pt x="1627" y="80"/>
                  </a:lnTo>
                  <a:lnTo>
                    <a:pt x="1631" y="84"/>
                  </a:lnTo>
                  <a:lnTo>
                    <a:pt x="1633" y="86"/>
                  </a:lnTo>
                  <a:lnTo>
                    <a:pt x="1637" y="87"/>
                  </a:lnTo>
                  <a:lnTo>
                    <a:pt x="1639" y="88"/>
                  </a:lnTo>
                  <a:lnTo>
                    <a:pt x="1644" y="89"/>
                  </a:lnTo>
                  <a:lnTo>
                    <a:pt x="1646" y="89"/>
                  </a:lnTo>
                  <a:lnTo>
                    <a:pt x="1651" y="91"/>
                  </a:lnTo>
                  <a:lnTo>
                    <a:pt x="1656" y="89"/>
                  </a:lnTo>
                  <a:lnTo>
                    <a:pt x="1662" y="88"/>
                  </a:lnTo>
                  <a:lnTo>
                    <a:pt x="1668" y="87"/>
                  </a:lnTo>
                  <a:lnTo>
                    <a:pt x="1677" y="82"/>
                  </a:lnTo>
                  <a:lnTo>
                    <a:pt x="1687" y="76"/>
                  </a:lnTo>
                  <a:lnTo>
                    <a:pt x="1700" y="69"/>
                  </a:lnTo>
                  <a:lnTo>
                    <a:pt x="1715" y="63"/>
                  </a:lnTo>
                  <a:lnTo>
                    <a:pt x="1720" y="62"/>
                  </a:lnTo>
                  <a:lnTo>
                    <a:pt x="1725" y="60"/>
                  </a:lnTo>
                  <a:lnTo>
                    <a:pt x="1733" y="59"/>
                  </a:lnTo>
                  <a:lnTo>
                    <a:pt x="1741" y="59"/>
                  </a:lnTo>
                  <a:lnTo>
                    <a:pt x="1746" y="60"/>
                  </a:lnTo>
                  <a:lnTo>
                    <a:pt x="1751" y="61"/>
                  </a:lnTo>
                  <a:lnTo>
                    <a:pt x="1754" y="62"/>
                  </a:lnTo>
                  <a:lnTo>
                    <a:pt x="1758" y="63"/>
                  </a:lnTo>
                  <a:lnTo>
                    <a:pt x="1763" y="66"/>
                  </a:lnTo>
                  <a:lnTo>
                    <a:pt x="1768" y="68"/>
                  </a:lnTo>
                  <a:lnTo>
                    <a:pt x="1769" y="70"/>
                  </a:lnTo>
                  <a:lnTo>
                    <a:pt x="1771" y="72"/>
                  </a:lnTo>
                  <a:lnTo>
                    <a:pt x="1772" y="73"/>
                  </a:lnTo>
                  <a:lnTo>
                    <a:pt x="1775" y="74"/>
                  </a:lnTo>
                  <a:lnTo>
                    <a:pt x="1778" y="78"/>
                  </a:lnTo>
                  <a:lnTo>
                    <a:pt x="1782" y="81"/>
                  </a:lnTo>
                  <a:lnTo>
                    <a:pt x="1783" y="82"/>
                  </a:lnTo>
                  <a:lnTo>
                    <a:pt x="1784" y="82"/>
                  </a:lnTo>
                  <a:lnTo>
                    <a:pt x="1788" y="81"/>
                  </a:lnTo>
                  <a:lnTo>
                    <a:pt x="1792" y="78"/>
                  </a:lnTo>
                  <a:lnTo>
                    <a:pt x="1796" y="76"/>
                  </a:lnTo>
                  <a:lnTo>
                    <a:pt x="1798" y="74"/>
                  </a:lnTo>
                  <a:lnTo>
                    <a:pt x="1802" y="72"/>
                  </a:lnTo>
                  <a:lnTo>
                    <a:pt x="1806" y="69"/>
                  </a:lnTo>
                  <a:lnTo>
                    <a:pt x="1807" y="69"/>
                  </a:lnTo>
                  <a:lnTo>
                    <a:pt x="1808" y="69"/>
                  </a:lnTo>
                  <a:lnTo>
                    <a:pt x="1809" y="69"/>
                  </a:lnTo>
                  <a:lnTo>
                    <a:pt x="1810" y="70"/>
                  </a:lnTo>
                  <a:lnTo>
                    <a:pt x="1812" y="73"/>
                  </a:lnTo>
                  <a:lnTo>
                    <a:pt x="1813" y="74"/>
                  </a:lnTo>
                  <a:lnTo>
                    <a:pt x="1814" y="79"/>
                  </a:lnTo>
                  <a:lnTo>
                    <a:pt x="1815" y="84"/>
                  </a:lnTo>
                  <a:lnTo>
                    <a:pt x="1819" y="93"/>
                  </a:lnTo>
                  <a:lnTo>
                    <a:pt x="1822" y="105"/>
                  </a:lnTo>
                  <a:lnTo>
                    <a:pt x="1825" y="113"/>
                  </a:lnTo>
                  <a:lnTo>
                    <a:pt x="1826" y="122"/>
                  </a:lnTo>
                  <a:lnTo>
                    <a:pt x="1828" y="135"/>
                  </a:lnTo>
                  <a:lnTo>
                    <a:pt x="1831" y="148"/>
                  </a:lnTo>
                  <a:lnTo>
                    <a:pt x="1833" y="161"/>
                  </a:lnTo>
                  <a:lnTo>
                    <a:pt x="1835" y="175"/>
                  </a:lnTo>
                  <a:lnTo>
                    <a:pt x="1834" y="188"/>
                  </a:lnTo>
                  <a:lnTo>
                    <a:pt x="1833" y="201"/>
                  </a:lnTo>
                  <a:lnTo>
                    <a:pt x="1835" y="214"/>
                  </a:lnTo>
                  <a:lnTo>
                    <a:pt x="1838" y="224"/>
                  </a:lnTo>
                  <a:lnTo>
                    <a:pt x="1840" y="232"/>
                  </a:lnTo>
                  <a:lnTo>
                    <a:pt x="1842" y="238"/>
                  </a:lnTo>
                  <a:lnTo>
                    <a:pt x="1848" y="244"/>
                  </a:lnTo>
                  <a:lnTo>
                    <a:pt x="1854" y="246"/>
                  </a:lnTo>
                  <a:lnTo>
                    <a:pt x="1861" y="249"/>
                  </a:lnTo>
                  <a:lnTo>
                    <a:pt x="1869" y="252"/>
                  </a:lnTo>
                  <a:lnTo>
                    <a:pt x="1872" y="252"/>
                  </a:lnTo>
                  <a:lnTo>
                    <a:pt x="1877" y="251"/>
                  </a:lnTo>
                  <a:lnTo>
                    <a:pt x="1883" y="249"/>
                  </a:lnTo>
                  <a:lnTo>
                    <a:pt x="1889" y="246"/>
                  </a:lnTo>
                  <a:lnTo>
                    <a:pt x="1898" y="243"/>
                  </a:lnTo>
                  <a:lnTo>
                    <a:pt x="1907" y="242"/>
                  </a:lnTo>
                  <a:lnTo>
                    <a:pt x="1911" y="242"/>
                  </a:lnTo>
                  <a:lnTo>
                    <a:pt x="1915" y="242"/>
                  </a:lnTo>
                  <a:lnTo>
                    <a:pt x="1917" y="243"/>
                  </a:lnTo>
                  <a:lnTo>
                    <a:pt x="1920" y="245"/>
                  </a:lnTo>
                  <a:lnTo>
                    <a:pt x="1922" y="250"/>
                  </a:lnTo>
                  <a:lnTo>
                    <a:pt x="1922" y="255"/>
                  </a:lnTo>
                  <a:lnTo>
                    <a:pt x="1922" y="261"/>
                  </a:lnTo>
                  <a:lnTo>
                    <a:pt x="1920" y="268"/>
                  </a:lnTo>
                  <a:lnTo>
                    <a:pt x="1916" y="275"/>
                  </a:lnTo>
                  <a:lnTo>
                    <a:pt x="1914" y="282"/>
                  </a:lnTo>
                  <a:lnTo>
                    <a:pt x="1909" y="292"/>
                  </a:lnTo>
                  <a:lnTo>
                    <a:pt x="1908" y="301"/>
                  </a:lnTo>
                  <a:lnTo>
                    <a:pt x="1908" y="308"/>
                  </a:lnTo>
                  <a:lnTo>
                    <a:pt x="1909" y="313"/>
                  </a:lnTo>
                  <a:lnTo>
                    <a:pt x="1911" y="320"/>
                  </a:lnTo>
                  <a:lnTo>
                    <a:pt x="1914" y="327"/>
                  </a:lnTo>
                  <a:lnTo>
                    <a:pt x="1915" y="334"/>
                  </a:lnTo>
                  <a:lnTo>
                    <a:pt x="1916" y="343"/>
                  </a:lnTo>
                  <a:lnTo>
                    <a:pt x="1915" y="353"/>
                  </a:lnTo>
                  <a:lnTo>
                    <a:pt x="1911" y="362"/>
                  </a:lnTo>
                  <a:lnTo>
                    <a:pt x="1910" y="366"/>
                  </a:lnTo>
                  <a:lnTo>
                    <a:pt x="1909" y="371"/>
                  </a:lnTo>
                  <a:lnTo>
                    <a:pt x="1909" y="375"/>
                  </a:lnTo>
                  <a:lnTo>
                    <a:pt x="1909" y="379"/>
                  </a:lnTo>
                  <a:lnTo>
                    <a:pt x="1911" y="384"/>
                  </a:lnTo>
                  <a:lnTo>
                    <a:pt x="1915" y="388"/>
                  </a:lnTo>
                  <a:lnTo>
                    <a:pt x="1919" y="389"/>
                  </a:lnTo>
                  <a:lnTo>
                    <a:pt x="1922" y="390"/>
                  </a:lnTo>
                  <a:lnTo>
                    <a:pt x="1926" y="391"/>
                  </a:lnTo>
                  <a:lnTo>
                    <a:pt x="1929" y="390"/>
                  </a:lnTo>
                  <a:lnTo>
                    <a:pt x="1934" y="389"/>
                  </a:lnTo>
                  <a:lnTo>
                    <a:pt x="1940" y="387"/>
                  </a:lnTo>
                  <a:lnTo>
                    <a:pt x="1946" y="383"/>
                  </a:lnTo>
                  <a:lnTo>
                    <a:pt x="1951" y="377"/>
                  </a:lnTo>
                  <a:lnTo>
                    <a:pt x="1953" y="375"/>
                  </a:lnTo>
                  <a:lnTo>
                    <a:pt x="1954" y="369"/>
                  </a:lnTo>
                  <a:lnTo>
                    <a:pt x="1953" y="364"/>
                  </a:lnTo>
                  <a:lnTo>
                    <a:pt x="1952" y="357"/>
                  </a:lnTo>
                  <a:lnTo>
                    <a:pt x="1949" y="351"/>
                  </a:lnTo>
                  <a:lnTo>
                    <a:pt x="1948" y="343"/>
                  </a:lnTo>
                  <a:lnTo>
                    <a:pt x="1947" y="336"/>
                  </a:lnTo>
                  <a:lnTo>
                    <a:pt x="1948" y="328"/>
                  </a:lnTo>
                  <a:lnTo>
                    <a:pt x="1949" y="325"/>
                  </a:lnTo>
                  <a:lnTo>
                    <a:pt x="1951" y="322"/>
                  </a:lnTo>
                  <a:lnTo>
                    <a:pt x="1953" y="320"/>
                  </a:lnTo>
                  <a:lnTo>
                    <a:pt x="1954" y="318"/>
                  </a:lnTo>
                  <a:lnTo>
                    <a:pt x="1959" y="316"/>
                  </a:lnTo>
                  <a:lnTo>
                    <a:pt x="1964" y="316"/>
                  </a:lnTo>
                  <a:lnTo>
                    <a:pt x="1968" y="318"/>
                  </a:lnTo>
                  <a:lnTo>
                    <a:pt x="1974" y="324"/>
                  </a:lnTo>
                  <a:lnTo>
                    <a:pt x="1977" y="328"/>
                  </a:lnTo>
                  <a:lnTo>
                    <a:pt x="1980" y="336"/>
                  </a:lnTo>
                  <a:lnTo>
                    <a:pt x="1982" y="338"/>
                  </a:lnTo>
                  <a:lnTo>
                    <a:pt x="1982" y="341"/>
                  </a:lnTo>
                  <a:lnTo>
                    <a:pt x="1982" y="344"/>
                  </a:lnTo>
                  <a:lnTo>
                    <a:pt x="1983" y="346"/>
                  </a:lnTo>
                  <a:lnTo>
                    <a:pt x="1983" y="355"/>
                  </a:lnTo>
                  <a:lnTo>
                    <a:pt x="1983" y="362"/>
                  </a:lnTo>
                  <a:lnTo>
                    <a:pt x="1982" y="375"/>
                  </a:lnTo>
                  <a:lnTo>
                    <a:pt x="1979" y="388"/>
                  </a:lnTo>
                  <a:lnTo>
                    <a:pt x="1977" y="400"/>
                  </a:lnTo>
                  <a:lnTo>
                    <a:pt x="1974" y="412"/>
                  </a:lnTo>
                  <a:lnTo>
                    <a:pt x="1974" y="418"/>
                  </a:lnTo>
                  <a:lnTo>
                    <a:pt x="1973" y="423"/>
                  </a:lnTo>
                  <a:lnTo>
                    <a:pt x="1973" y="427"/>
                  </a:lnTo>
                  <a:lnTo>
                    <a:pt x="1973" y="431"/>
                  </a:lnTo>
                  <a:lnTo>
                    <a:pt x="1974" y="435"/>
                  </a:lnTo>
                  <a:lnTo>
                    <a:pt x="1977" y="438"/>
                  </a:lnTo>
                  <a:lnTo>
                    <a:pt x="1978" y="438"/>
                  </a:lnTo>
                  <a:lnTo>
                    <a:pt x="1979" y="439"/>
                  </a:lnTo>
                  <a:lnTo>
                    <a:pt x="1980" y="439"/>
                  </a:lnTo>
                  <a:lnTo>
                    <a:pt x="1982" y="439"/>
                  </a:lnTo>
                  <a:lnTo>
                    <a:pt x="1985" y="438"/>
                  </a:lnTo>
                  <a:lnTo>
                    <a:pt x="1987" y="437"/>
                  </a:lnTo>
                  <a:lnTo>
                    <a:pt x="1989" y="437"/>
                  </a:lnTo>
                  <a:lnTo>
                    <a:pt x="1990" y="435"/>
                  </a:lnTo>
                  <a:lnTo>
                    <a:pt x="1992" y="434"/>
                  </a:lnTo>
                  <a:lnTo>
                    <a:pt x="1995" y="434"/>
                  </a:lnTo>
                  <a:lnTo>
                    <a:pt x="1998" y="432"/>
                  </a:lnTo>
                  <a:lnTo>
                    <a:pt x="2003" y="429"/>
                  </a:lnTo>
                  <a:lnTo>
                    <a:pt x="2009" y="428"/>
                  </a:lnTo>
                  <a:lnTo>
                    <a:pt x="2015" y="428"/>
                  </a:lnTo>
                  <a:lnTo>
                    <a:pt x="2021" y="428"/>
                  </a:lnTo>
                  <a:lnTo>
                    <a:pt x="2027" y="429"/>
                  </a:lnTo>
                  <a:lnTo>
                    <a:pt x="2030" y="431"/>
                  </a:lnTo>
                  <a:lnTo>
                    <a:pt x="2034" y="432"/>
                  </a:lnTo>
                  <a:lnTo>
                    <a:pt x="2037" y="434"/>
                  </a:lnTo>
                  <a:lnTo>
                    <a:pt x="2040" y="437"/>
                  </a:lnTo>
                  <a:lnTo>
                    <a:pt x="2041" y="439"/>
                  </a:lnTo>
                  <a:lnTo>
                    <a:pt x="2042" y="442"/>
                  </a:lnTo>
                  <a:lnTo>
                    <a:pt x="2045" y="445"/>
                  </a:lnTo>
                  <a:lnTo>
                    <a:pt x="2046" y="448"/>
                  </a:lnTo>
                  <a:lnTo>
                    <a:pt x="2047" y="450"/>
                  </a:lnTo>
                  <a:lnTo>
                    <a:pt x="2049" y="452"/>
                  </a:lnTo>
                  <a:lnTo>
                    <a:pt x="2050" y="452"/>
                  </a:lnTo>
                  <a:lnTo>
                    <a:pt x="2052" y="452"/>
                  </a:lnTo>
                  <a:lnTo>
                    <a:pt x="2055" y="453"/>
                  </a:lnTo>
                  <a:lnTo>
                    <a:pt x="2058" y="453"/>
                  </a:lnTo>
                  <a:lnTo>
                    <a:pt x="2067" y="452"/>
                  </a:lnTo>
                  <a:lnTo>
                    <a:pt x="2078" y="451"/>
                  </a:lnTo>
                  <a:lnTo>
                    <a:pt x="2084" y="451"/>
                  </a:lnTo>
                  <a:lnTo>
                    <a:pt x="2090" y="450"/>
                  </a:lnTo>
                  <a:lnTo>
                    <a:pt x="2096" y="450"/>
                  </a:lnTo>
                  <a:lnTo>
                    <a:pt x="2100" y="450"/>
                  </a:lnTo>
                  <a:lnTo>
                    <a:pt x="2105" y="447"/>
                  </a:lnTo>
                  <a:lnTo>
                    <a:pt x="2108" y="445"/>
                  </a:lnTo>
                  <a:lnTo>
                    <a:pt x="2110" y="442"/>
                  </a:lnTo>
                  <a:lnTo>
                    <a:pt x="2110" y="438"/>
                  </a:lnTo>
                  <a:lnTo>
                    <a:pt x="2110" y="432"/>
                  </a:lnTo>
                  <a:lnTo>
                    <a:pt x="2110" y="423"/>
                  </a:lnTo>
                  <a:lnTo>
                    <a:pt x="2110" y="415"/>
                  </a:lnTo>
                  <a:lnTo>
                    <a:pt x="2112" y="404"/>
                  </a:lnTo>
                  <a:lnTo>
                    <a:pt x="2117" y="393"/>
                  </a:lnTo>
                  <a:lnTo>
                    <a:pt x="2123" y="382"/>
                  </a:lnTo>
                  <a:lnTo>
                    <a:pt x="2128" y="368"/>
                  </a:lnTo>
                  <a:lnTo>
                    <a:pt x="2131" y="350"/>
                  </a:lnTo>
                  <a:lnTo>
                    <a:pt x="2135" y="339"/>
                  </a:lnTo>
                  <a:lnTo>
                    <a:pt x="2137" y="333"/>
                  </a:lnTo>
                  <a:lnTo>
                    <a:pt x="2140" y="332"/>
                  </a:lnTo>
                  <a:lnTo>
                    <a:pt x="2142" y="330"/>
                  </a:lnTo>
                  <a:lnTo>
                    <a:pt x="2149" y="325"/>
                  </a:lnTo>
                  <a:lnTo>
                    <a:pt x="2156" y="321"/>
                  </a:lnTo>
                  <a:lnTo>
                    <a:pt x="2163" y="319"/>
                  </a:lnTo>
                  <a:lnTo>
                    <a:pt x="2168" y="318"/>
                  </a:lnTo>
                  <a:lnTo>
                    <a:pt x="2168" y="320"/>
                  </a:lnTo>
                  <a:lnTo>
                    <a:pt x="2168" y="322"/>
                  </a:lnTo>
                  <a:lnTo>
                    <a:pt x="2169" y="326"/>
                  </a:lnTo>
                  <a:lnTo>
                    <a:pt x="2169" y="328"/>
                  </a:lnTo>
                  <a:lnTo>
                    <a:pt x="2172" y="343"/>
                  </a:lnTo>
                  <a:lnTo>
                    <a:pt x="2174" y="358"/>
                  </a:lnTo>
                  <a:lnTo>
                    <a:pt x="2175" y="370"/>
                  </a:lnTo>
                  <a:lnTo>
                    <a:pt x="2175" y="383"/>
                  </a:lnTo>
                  <a:lnTo>
                    <a:pt x="2173" y="391"/>
                  </a:lnTo>
                  <a:lnTo>
                    <a:pt x="2172" y="399"/>
                  </a:lnTo>
                  <a:lnTo>
                    <a:pt x="2173" y="403"/>
                  </a:lnTo>
                  <a:lnTo>
                    <a:pt x="2174" y="404"/>
                  </a:lnTo>
                  <a:lnTo>
                    <a:pt x="2178" y="407"/>
                  </a:lnTo>
                  <a:lnTo>
                    <a:pt x="2180" y="409"/>
                  </a:lnTo>
                  <a:lnTo>
                    <a:pt x="2185" y="413"/>
                  </a:lnTo>
                  <a:lnTo>
                    <a:pt x="2190" y="415"/>
                  </a:lnTo>
                  <a:lnTo>
                    <a:pt x="2200" y="415"/>
                  </a:lnTo>
                  <a:lnTo>
                    <a:pt x="2211" y="416"/>
                  </a:lnTo>
                  <a:lnTo>
                    <a:pt x="2212" y="419"/>
                  </a:lnTo>
                  <a:lnTo>
                    <a:pt x="2215" y="422"/>
                  </a:lnTo>
                  <a:lnTo>
                    <a:pt x="2215" y="426"/>
                  </a:lnTo>
                  <a:lnTo>
                    <a:pt x="2215" y="429"/>
                  </a:lnTo>
                  <a:lnTo>
                    <a:pt x="2215" y="437"/>
                  </a:lnTo>
                  <a:lnTo>
                    <a:pt x="2213" y="444"/>
                  </a:lnTo>
                  <a:lnTo>
                    <a:pt x="2205" y="453"/>
                  </a:lnTo>
                  <a:lnTo>
                    <a:pt x="2198" y="464"/>
                  </a:lnTo>
                  <a:lnTo>
                    <a:pt x="2191" y="475"/>
                  </a:lnTo>
                  <a:lnTo>
                    <a:pt x="2186" y="485"/>
                  </a:lnTo>
                  <a:lnTo>
                    <a:pt x="2184" y="490"/>
                  </a:lnTo>
                  <a:lnTo>
                    <a:pt x="2182" y="496"/>
                  </a:lnTo>
                  <a:lnTo>
                    <a:pt x="2182" y="501"/>
                  </a:lnTo>
                  <a:lnTo>
                    <a:pt x="2182" y="505"/>
                  </a:lnTo>
                  <a:lnTo>
                    <a:pt x="2184" y="510"/>
                  </a:lnTo>
                  <a:lnTo>
                    <a:pt x="2185" y="513"/>
                  </a:lnTo>
                  <a:lnTo>
                    <a:pt x="2187" y="515"/>
                  </a:lnTo>
                  <a:lnTo>
                    <a:pt x="2192" y="517"/>
                  </a:lnTo>
                  <a:lnTo>
                    <a:pt x="2199" y="519"/>
                  </a:lnTo>
                  <a:lnTo>
                    <a:pt x="2204" y="519"/>
                  </a:lnTo>
                  <a:lnTo>
                    <a:pt x="2205" y="520"/>
                  </a:lnTo>
                  <a:lnTo>
                    <a:pt x="2206" y="521"/>
                  </a:lnTo>
                  <a:lnTo>
                    <a:pt x="2206" y="522"/>
                  </a:lnTo>
                  <a:lnTo>
                    <a:pt x="2206" y="522"/>
                  </a:lnTo>
                  <a:lnTo>
                    <a:pt x="2205" y="528"/>
                  </a:lnTo>
                  <a:lnTo>
                    <a:pt x="2201" y="535"/>
                  </a:lnTo>
                  <a:lnTo>
                    <a:pt x="2197" y="541"/>
                  </a:lnTo>
                  <a:lnTo>
                    <a:pt x="2192" y="548"/>
                  </a:lnTo>
                  <a:lnTo>
                    <a:pt x="2188" y="554"/>
                  </a:lnTo>
                  <a:lnTo>
                    <a:pt x="2187" y="559"/>
                  </a:lnTo>
                  <a:lnTo>
                    <a:pt x="2185" y="565"/>
                  </a:lnTo>
                  <a:lnTo>
                    <a:pt x="2185" y="571"/>
                  </a:lnTo>
                  <a:lnTo>
                    <a:pt x="2184" y="578"/>
                  </a:lnTo>
                  <a:lnTo>
                    <a:pt x="2184" y="585"/>
                  </a:lnTo>
                  <a:lnTo>
                    <a:pt x="2182" y="598"/>
                  </a:lnTo>
                  <a:lnTo>
                    <a:pt x="2182" y="611"/>
                  </a:lnTo>
                  <a:lnTo>
                    <a:pt x="2182" y="616"/>
                  </a:lnTo>
                  <a:lnTo>
                    <a:pt x="2184" y="621"/>
                  </a:lnTo>
                  <a:lnTo>
                    <a:pt x="2185" y="626"/>
                  </a:lnTo>
                  <a:lnTo>
                    <a:pt x="2188" y="631"/>
                  </a:lnTo>
                  <a:lnTo>
                    <a:pt x="2193" y="636"/>
                  </a:lnTo>
                  <a:lnTo>
                    <a:pt x="2200" y="640"/>
                  </a:lnTo>
                  <a:lnTo>
                    <a:pt x="2209" y="643"/>
                  </a:lnTo>
                  <a:lnTo>
                    <a:pt x="2213" y="646"/>
                  </a:lnTo>
                  <a:lnTo>
                    <a:pt x="2220" y="648"/>
                  </a:lnTo>
                  <a:lnTo>
                    <a:pt x="2226" y="650"/>
                  </a:lnTo>
                  <a:lnTo>
                    <a:pt x="2231" y="653"/>
                  </a:lnTo>
                  <a:lnTo>
                    <a:pt x="2236" y="658"/>
                  </a:lnTo>
                  <a:lnTo>
                    <a:pt x="2241" y="662"/>
                  </a:lnTo>
                  <a:lnTo>
                    <a:pt x="2244" y="667"/>
                  </a:lnTo>
                  <a:lnTo>
                    <a:pt x="2248" y="677"/>
                  </a:lnTo>
                  <a:lnTo>
                    <a:pt x="2249" y="687"/>
                  </a:lnTo>
                  <a:lnTo>
                    <a:pt x="2249" y="697"/>
                  </a:lnTo>
                  <a:lnTo>
                    <a:pt x="2247" y="705"/>
                  </a:lnTo>
                  <a:lnTo>
                    <a:pt x="2245" y="709"/>
                  </a:lnTo>
                  <a:lnTo>
                    <a:pt x="2244" y="712"/>
                  </a:lnTo>
                  <a:lnTo>
                    <a:pt x="2242" y="716"/>
                  </a:lnTo>
                  <a:lnTo>
                    <a:pt x="2238" y="719"/>
                  </a:lnTo>
                  <a:lnTo>
                    <a:pt x="2224" y="729"/>
                  </a:lnTo>
                  <a:lnTo>
                    <a:pt x="2210" y="737"/>
                  </a:lnTo>
                  <a:lnTo>
                    <a:pt x="2201" y="743"/>
                  </a:lnTo>
                  <a:lnTo>
                    <a:pt x="2195" y="749"/>
                  </a:lnTo>
                  <a:lnTo>
                    <a:pt x="2191" y="755"/>
                  </a:lnTo>
                  <a:lnTo>
                    <a:pt x="2188" y="760"/>
                  </a:lnTo>
                  <a:lnTo>
                    <a:pt x="2187" y="763"/>
                  </a:lnTo>
                  <a:lnTo>
                    <a:pt x="2187" y="768"/>
                  </a:lnTo>
                  <a:lnTo>
                    <a:pt x="2187" y="773"/>
                  </a:lnTo>
                  <a:lnTo>
                    <a:pt x="2186" y="776"/>
                  </a:lnTo>
                  <a:lnTo>
                    <a:pt x="2186" y="779"/>
                  </a:lnTo>
                  <a:lnTo>
                    <a:pt x="2185" y="781"/>
                  </a:lnTo>
                  <a:lnTo>
                    <a:pt x="2182" y="782"/>
                  </a:lnTo>
                  <a:lnTo>
                    <a:pt x="2180" y="782"/>
                  </a:lnTo>
                  <a:lnTo>
                    <a:pt x="2178" y="784"/>
                  </a:lnTo>
                  <a:lnTo>
                    <a:pt x="2175" y="784"/>
                  </a:lnTo>
                  <a:lnTo>
                    <a:pt x="2167" y="782"/>
                  </a:lnTo>
                  <a:lnTo>
                    <a:pt x="2161" y="781"/>
                  </a:lnTo>
                  <a:lnTo>
                    <a:pt x="2148" y="779"/>
                  </a:lnTo>
                  <a:lnTo>
                    <a:pt x="2127" y="775"/>
                  </a:lnTo>
                  <a:lnTo>
                    <a:pt x="2122" y="775"/>
                  </a:lnTo>
                  <a:lnTo>
                    <a:pt x="2118" y="776"/>
                  </a:lnTo>
                  <a:lnTo>
                    <a:pt x="2116" y="778"/>
                  </a:lnTo>
                  <a:lnTo>
                    <a:pt x="2115" y="779"/>
                  </a:lnTo>
                  <a:lnTo>
                    <a:pt x="2112" y="782"/>
                  </a:lnTo>
                  <a:lnTo>
                    <a:pt x="2111" y="786"/>
                  </a:lnTo>
                  <a:lnTo>
                    <a:pt x="2110" y="790"/>
                  </a:lnTo>
                  <a:lnTo>
                    <a:pt x="2109" y="793"/>
                  </a:lnTo>
                  <a:lnTo>
                    <a:pt x="2106" y="798"/>
                  </a:lnTo>
                  <a:lnTo>
                    <a:pt x="2103" y="804"/>
                  </a:lnTo>
                  <a:lnTo>
                    <a:pt x="2099" y="813"/>
                  </a:lnTo>
                  <a:lnTo>
                    <a:pt x="2096" y="823"/>
                  </a:lnTo>
                  <a:lnTo>
                    <a:pt x="2091" y="834"/>
                  </a:lnTo>
                  <a:lnTo>
                    <a:pt x="2086" y="843"/>
                  </a:lnTo>
                  <a:lnTo>
                    <a:pt x="2080" y="856"/>
                  </a:lnTo>
                  <a:lnTo>
                    <a:pt x="2072" y="868"/>
                  </a:lnTo>
                  <a:lnTo>
                    <a:pt x="2068" y="873"/>
                  </a:lnTo>
                  <a:lnTo>
                    <a:pt x="2064" y="878"/>
                  </a:lnTo>
                  <a:lnTo>
                    <a:pt x="2059" y="881"/>
                  </a:lnTo>
                  <a:lnTo>
                    <a:pt x="2053" y="886"/>
                  </a:lnTo>
                  <a:lnTo>
                    <a:pt x="2048" y="889"/>
                  </a:lnTo>
                  <a:lnTo>
                    <a:pt x="2042" y="894"/>
                  </a:lnTo>
                  <a:lnTo>
                    <a:pt x="2040" y="895"/>
                  </a:lnTo>
                  <a:lnTo>
                    <a:pt x="2035" y="900"/>
                  </a:lnTo>
                  <a:lnTo>
                    <a:pt x="2029" y="907"/>
                  </a:lnTo>
                  <a:lnTo>
                    <a:pt x="2024" y="913"/>
                  </a:lnTo>
                  <a:lnTo>
                    <a:pt x="2020" y="919"/>
                  </a:lnTo>
                  <a:lnTo>
                    <a:pt x="2014" y="923"/>
                  </a:lnTo>
                  <a:lnTo>
                    <a:pt x="2009" y="924"/>
                  </a:lnTo>
                  <a:lnTo>
                    <a:pt x="2004" y="925"/>
                  </a:lnTo>
                  <a:lnTo>
                    <a:pt x="2002" y="926"/>
                  </a:lnTo>
                  <a:lnTo>
                    <a:pt x="1999" y="926"/>
                  </a:lnTo>
                  <a:lnTo>
                    <a:pt x="1996" y="927"/>
                  </a:lnTo>
                  <a:lnTo>
                    <a:pt x="1993" y="929"/>
                  </a:lnTo>
                  <a:lnTo>
                    <a:pt x="1992" y="931"/>
                  </a:lnTo>
                  <a:lnTo>
                    <a:pt x="1992" y="933"/>
                  </a:lnTo>
                  <a:lnTo>
                    <a:pt x="1993" y="937"/>
                  </a:lnTo>
                  <a:lnTo>
                    <a:pt x="1997" y="940"/>
                  </a:lnTo>
                  <a:lnTo>
                    <a:pt x="2003" y="945"/>
                  </a:lnTo>
                  <a:lnTo>
                    <a:pt x="2010" y="950"/>
                  </a:lnTo>
                  <a:lnTo>
                    <a:pt x="2017" y="956"/>
                  </a:lnTo>
                  <a:lnTo>
                    <a:pt x="2025" y="963"/>
                  </a:lnTo>
                  <a:lnTo>
                    <a:pt x="2027" y="964"/>
                  </a:lnTo>
                  <a:lnTo>
                    <a:pt x="2029" y="965"/>
                  </a:lnTo>
                  <a:lnTo>
                    <a:pt x="2031" y="964"/>
                  </a:lnTo>
                  <a:lnTo>
                    <a:pt x="2034" y="963"/>
                  </a:lnTo>
                  <a:lnTo>
                    <a:pt x="2040" y="960"/>
                  </a:lnTo>
                  <a:lnTo>
                    <a:pt x="2047" y="955"/>
                  </a:lnTo>
                  <a:lnTo>
                    <a:pt x="2062" y="940"/>
                  </a:lnTo>
                  <a:lnTo>
                    <a:pt x="2079" y="925"/>
                  </a:lnTo>
                  <a:lnTo>
                    <a:pt x="2086" y="918"/>
                  </a:lnTo>
                  <a:lnTo>
                    <a:pt x="2097" y="910"/>
                  </a:lnTo>
                  <a:lnTo>
                    <a:pt x="2103" y="908"/>
                  </a:lnTo>
                  <a:lnTo>
                    <a:pt x="2106" y="908"/>
                  </a:lnTo>
                  <a:lnTo>
                    <a:pt x="2109" y="908"/>
                  </a:lnTo>
                  <a:lnTo>
                    <a:pt x="2110" y="910"/>
                  </a:lnTo>
                  <a:lnTo>
                    <a:pt x="2112" y="912"/>
                  </a:lnTo>
                  <a:lnTo>
                    <a:pt x="2112" y="914"/>
                  </a:lnTo>
                  <a:lnTo>
                    <a:pt x="2113" y="920"/>
                  </a:lnTo>
                  <a:lnTo>
                    <a:pt x="2112" y="925"/>
                  </a:lnTo>
                  <a:lnTo>
                    <a:pt x="2112" y="930"/>
                  </a:lnTo>
                  <a:lnTo>
                    <a:pt x="2113" y="935"/>
                  </a:lnTo>
                  <a:lnTo>
                    <a:pt x="2115" y="937"/>
                  </a:lnTo>
                  <a:lnTo>
                    <a:pt x="2118" y="938"/>
                  </a:lnTo>
                  <a:lnTo>
                    <a:pt x="2123" y="939"/>
                  </a:lnTo>
                  <a:lnTo>
                    <a:pt x="2128" y="939"/>
                  </a:lnTo>
                  <a:lnTo>
                    <a:pt x="2134" y="937"/>
                  </a:lnTo>
                  <a:lnTo>
                    <a:pt x="2140" y="935"/>
                  </a:lnTo>
                  <a:lnTo>
                    <a:pt x="2150" y="925"/>
                  </a:lnTo>
                  <a:lnTo>
                    <a:pt x="2162" y="912"/>
                  </a:lnTo>
                  <a:lnTo>
                    <a:pt x="2168" y="907"/>
                  </a:lnTo>
                  <a:lnTo>
                    <a:pt x="2176" y="902"/>
                  </a:lnTo>
                  <a:lnTo>
                    <a:pt x="2181" y="900"/>
                  </a:lnTo>
                  <a:lnTo>
                    <a:pt x="2187" y="899"/>
                  </a:lnTo>
                  <a:lnTo>
                    <a:pt x="2192" y="898"/>
                  </a:lnTo>
                  <a:lnTo>
                    <a:pt x="2197" y="897"/>
                  </a:lnTo>
                  <a:lnTo>
                    <a:pt x="2204" y="895"/>
                  </a:lnTo>
                  <a:lnTo>
                    <a:pt x="2212" y="895"/>
                  </a:lnTo>
                  <a:lnTo>
                    <a:pt x="2220" y="897"/>
                  </a:lnTo>
                  <a:lnTo>
                    <a:pt x="2229" y="898"/>
                  </a:lnTo>
                  <a:lnTo>
                    <a:pt x="2236" y="901"/>
                  </a:lnTo>
                  <a:lnTo>
                    <a:pt x="2241" y="906"/>
                  </a:lnTo>
                  <a:lnTo>
                    <a:pt x="2243" y="912"/>
                  </a:lnTo>
                  <a:lnTo>
                    <a:pt x="2244" y="918"/>
                  </a:lnTo>
                  <a:lnTo>
                    <a:pt x="2244" y="927"/>
                  </a:lnTo>
                  <a:lnTo>
                    <a:pt x="2244" y="936"/>
                  </a:lnTo>
                  <a:lnTo>
                    <a:pt x="2244" y="940"/>
                  </a:lnTo>
                  <a:lnTo>
                    <a:pt x="2247" y="945"/>
                  </a:lnTo>
                  <a:lnTo>
                    <a:pt x="2247" y="946"/>
                  </a:lnTo>
                  <a:lnTo>
                    <a:pt x="2248" y="946"/>
                  </a:lnTo>
                  <a:lnTo>
                    <a:pt x="2250" y="948"/>
                  </a:lnTo>
                  <a:lnTo>
                    <a:pt x="2255" y="949"/>
                  </a:lnTo>
                  <a:lnTo>
                    <a:pt x="2257" y="950"/>
                  </a:lnTo>
                  <a:lnTo>
                    <a:pt x="2261" y="950"/>
                  </a:lnTo>
                  <a:lnTo>
                    <a:pt x="2263" y="951"/>
                  </a:lnTo>
                  <a:lnTo>
                    <a:pt x="2266" y="951"/>
                  </a:lnTo>
                  <a:lnTo>
                    <a:pt x="2268" y="954"/>
                  </a:lnTo>
                  <a:lnTo>
                    <a:pt x="2270" y="955"/>
                  </a:lnTo>
                  <a:lnTo>
                    <a:pt x="2272" y="957"/>
                  </a:lnTo>
                  <a:lnTo>
                    <a:pt x="2272" y="958"/>
                  </a:lnTo>
                  <a:lnTo>
                    <a:pt x="2273" y="962"/>
                  </a:lnTo>
                  <a:lnTo>
                    <a:pt x="2274" y="964"/>
                  </a:lnTo>
                  <a:lnTo>
                    <a:pt x="2274" y="980"/>
                  </a:lnTo>
                  <a:lnTo>
                    <a:pt x="2273" y="993"/>
                  </a:lnTo>
                  <a:lnTo>
                    <a:pt x="2272" y="998"/>
                  </a:lnTo>
                  <a:lnTo>
                    <a:pt x="2269" y="1001"/>
                  </a:lnTo>
                  <a:lnTo>
                    <a:pt x="2266" y="1005"/>
                  </a:lnTo>
                  <a:lnTo>
                    <a:pt x="2262" y="1007"/>
                  </a:lnTo>
                  <a:lnTo>
                    <a:pt x="2257" y="1009"/>
                  </a:lnTo>
                  <a:lnTo>
                    <a:pt x="2253" y="1012"/>
                  </a:lnTo>
                  <a:lnTo>
                    <a:pt x="2248" y="1013"/>
                  </a:lnTo>
                  <a:lnTo>
                    <a:pt x="2243" y="1015"/>
                  </a:lnTo>
                  <a:lnTo>
                    <a:pt x="2238" y="1020"/>
                  </a:lnTo>
                  <a:lnTo>
                    <a:pt x="2236" y="1025"/>
                  </a:lnTo>
                  <a:lnTo>
                    <a:pt x="2236" y="1026"/>
                  </a:lnTo>
                  <a:lnTo>
                    <a:pt x="2237" y="1030"/>
                  </a:lnTo>
                  <a:lnTo>
                    <a:pt x="2238" y="1030"/>
                  </a:lnTo>
                  <a:lnTo>
                    <a:pt x="2239" y="1031"/>
                  </a:lnTo>
                  <a:lnTo>
                    <a:pt x="2242" y="1031"/>
                  </a:lnTo>
                  <a:lnTo>
                    <a:pt x="2244" y="1030"/>
                  </a:lnTo>
                  <a:lnTo>
                    <a:pt x="2248" y="1030"/>
                  </a:lnTo>
                  <a:lnTo>
                    <a:pt x="2250" y="1028"/>
                  </a:lnTo>
                  <a:lnTo>
                    <a:pt x="2253" y="1027"/>
                  </a:lnTo>
                  <a:lnTo>
                    <a:pt x="2254" y="1026"/>
                  </a:lnTo>
                  <a:lnTo>
                    <a:pt x="2256" y="1025"/>
                  </a:lnTo>
                  <a:lnTo>
                    <a:pt x="2258" y="1024"/>
                  </a:lnTo>
                  <a:lnTo>
                    <a:pt x="2261" y="1024"/>
                  </a:lnTo>
                  <a:lnTo>
                    <a:pt x="2262" y="1023"/>
                  </a:lnTo>
                  <a:lnTo>
                    <a:pt x="2264" y="1024"/>
                  </a:lnTo>
                  <a:lnTo>
                    <a:pt x="2267" y="1025"/>
                  </a:lnTo>
                  <a:lnTo>
                    <a:pt x="2268" y="1026"/>
                  </a:lnTo>
                  <a:lnTo>
                    <a:pt x="2269" y="1028"/>
                  </a:lnTo>
                  <a:lnTo>
                    <a:pt x="2270" y="1034"/>
                  </a:lnTo>
                  <a:lnTo>
                    <a:pt x="2270" y="1042"/>
                  </a:lnTo>
                  <a:lnTo>
                    <a:pt x="2270" y="1045"/>
                  </a:lnTo>
                  <a:lnTo>
                    <a:pt x="2269" y="1049"/>
                  </a:lnTo>
                  <a:lnTo>
                    <a:pt x="2269" y="1052"/>
                  </a:lnTo>
                  <a:lnTo>
                    <a:pt x="2268" y="1056"/>
                  </a:lnTo>
                  <a:lnTo>
                    <a:pt x="2268" y="1061"/>
                  </a:lnTo>
                  <a:lnTo>
                    <a:pt x="2266" y="1066"/>
                  </a:lnTo>
                  <a:lnTo>
                    <a:pt x="2264" y="1069"/>
                  </a:lnTo>
                  <a:lnTo>
                    <a:pt x="2263" y="1071"/>
                  </a:lnTo>
                  <a:lnTo>
                    <a:pt x="2262" y="1072"/>
                  </a:lnTo>
                  <a:lnTo>
                    <a:pt x="2260" y="1074"/>
                  </a:lnTo>
                  <a:lnTo>
                    <a:pt x="2256" y="1075"/>
                  </a:lnTo>
                  <a:lnTo>
                    <a:pt x="2254" y="1075"/>
                  </a:lnTo>
                  <a:lnTo>
                    <a:pt x="2250" y="1075"/>
                  </a:lnTo>
                  <a:lnTo>
                    <a:pt x="2247" y="1074"/>
                  </a:lnTo>
                  <a:lnTo>
                    <a:pt x="2239" y="1075"/>
                  </a:lnTo>
                  <a:lnTo>
                    <a:pt x="2235" y="1076"/>
                  </a:lnTo>
                  <a:lnTo>
                    <a:pt x="2230" y="1078"/>
                  </a:lnTo>
                  <a:lnTo>
                    <a:pt x="2225" y="1083"/>
                  </a:lnTo>
                  <a:lnTo>
                    <a:pt x="2222" y="1088"/>
                  </a:lnTo>
                  <a:lnTo>
                    <a:pt x="2219" y="1094"/>
                  </a:lnTo>
                  <a:lnTo>
                    <a:pt x="2218" y="1099"/>
                  </a:lnTo>
                  <a:lnTo>
                    <a:pt x="2216" y="1105"/>
                  </a:lnTo>
                  <a:lnTo>
                    <a:pt x="2215" y="1115"/>
                  </a:lnTo>
                  <a:lnTo>
                    <a:pt x="2215" y="1125"/>
                  </a:lnTo>
                  <a:lnTo>
                    <a:pt x="2218" y="1138"/>
                  </a:lnTo>
                  <a:lnTo>
                    <a:pt x="2219" y="1151"/>
                  </a:lnTo>
                  <a:lnTo>
                    <a:pt x="2219" y="1157"/>
                  </a:lnTo>
                  <a:lnTo>
                    <a:pt x="2219" y="1164"/>
                  </a:lnTo>
                  <a:lnTo>
                    <a:pt x="2218" y="1170"/>
                  </a:lnTo>
                  <a:lnTo>
                    <a:pt x="2217" y="1176"/>
                  </a:lnTo>
                  <a:lnTo>
                    <a:pt x="2213" y="1185"/>
                  </a:lnTo>
                  <a:lnTo>
                    <a:pt x="2207" y="1195"/>
                  </a:lnTo>
                  <a:lnTo>
                    <a:pt x="2201" y="1204"/>
                  </a:lnTo>
                  <a:lnTo>
                    <a:pt x="2195" y="1214"/>
                  </a:lnTo>
                  <a:lnTo>
                    <a:pt x="2190" y="1223"/>
                  </a:lnTo>
                  <a:lnTo>
                    <a:pt x="2185" y="1233"/>
                  </a:lnTo>
                  <a:lnTo>
                    <a:pt x="2180" y="1244"/>
                  </a:lnTo>
                  <a:lnTo>
                    <a:pt x="2175" y="1254"/>
                  </a:lnTo>
                  <a:lnTo>
                    <a:pt x="2174" y="1259"/>
                  </a:lnTo>
                  <a:lnTo>
                    <a:pt x="2174" y="1265"/>
                  </a:lnTo>
                  <a:lnTo>
                    <a:pt x="2174" y="1272"/>
                  </a:lnTo>
                  <a:lnTo>
                    <a:pt x="2176" y="1280"/>
                  </a:lnTo>
                  <a:lnTo>
                    <a:pt x="2178" y="1283"/>
                  </a:lnTo>
                  <a:lnTo>
                    <a:pt x="2179" y="1285"/>
                  </a:lnTo>
                  <a:lnTo>
                    <a:pt x="2179" y="1286"/>
                  </a:lnTo>
                  <a:lnTo>
                    <a:pt x="2180" y="1289"/>
                  </a:lnTo>
                  <a:lnTo>
                    <a:pt x="2181" y="1290"/>
                  </a:lnTo>
                  <a:lnTo>
                    <a:pt x="2185" y="1294"/>
                  </a:lnTo>
                  <a:lnTo>
                    <a:pt x="2188" y="1295"/>
                  </a:lnTo>
                  <a:lnTo>
                    <a:pt x="2193" y="1296"/>
                  </a:lnTo>
                  <a:lnTo>
                    <a:pt x="2198" y="1296"/>
                  </a:lnTo>
                  <a:lnTo>
                    <a:pt x="2201" y="1296"/>
                  </a:lnTo>
                  <a:lnTo>
                    <a:pt x="2206" y="1294"/>
                  </a:lnTo>
                  <a:lnTo>
                    <a:pt x="2209" y="1290"/>
                  </a:lnTo>
                  <a:lnTo>
                    <a:pt x="2211" y="1289"/>
                  </a:lnTo>
                  <a:lnTo>
                    <a:pt x="2215" y="1283"/>
                  </a:lnTo>
                  <a:lnTo>
                    <a:pt x="2216" y="1280"/>
                  </a:lnTo>
                  <a:lnTo>
                    <a:pt x="2217" y="1278"/>
                  </a:lnTo>
                  <a:lnTo>
                    <a:pt x="2217" y="1274"/>
                  </a:lnTo>
                  <a:lnTo>
                    <a:pt x="2218" y="1273"/>
                  </a:lnTo>
                  <a:lnTo>
                    <a:pt x="2219" y="1267"/>
                  </a:lnTo>
                  <a:lnTo>
                    <a:pt x="2219" y="1263"/>
                  </a:lnTo>
                  <a:lnTo>
                    <a:pt x="2220" y="1259"/>
                  </a:lnTo>
                  <a:lnTo>
                    <a:pt x="2223" y="1255"/>
                  </a:lnTo>
                  <a:lnTo>
                    <a:pt x="2224" y="1255"/>
                  </a:lnTo>
                  <a:lnTo>
                    <a:pt x="2226" y="1255"/>
                  </a:lnTo>
                  <a:lnTo>
                    <a:pt x="2229" y="1255"/>
                  </a:lnTo>
                  <a:lnTo>
                    <a:pt x="2230" y="1257"/>
                  </a:lnTo>
                  <a:lnTo>
                    <a:pt x="2231" y="1257"/>
                  </a:lnTo>
                  <a:lnTo>
                    <a:pt x="2232" y="1258"/>
                  </a:lnTo>
                  <a:lnTo>
                    <a:pt x="2234" y="1259"/>
                  </a:lnTo>
                  <a:lnTo>
                    <a:pt x="2235" y="1260"/>
                  </a:lnTo>
                  <a:lnTo>
                    <a:pt x="2236" y="1261"/>
                  </a:lnTo>
                  <a:lnTo>
                    <a:pt x="2237" y="1263"/>
                  </a:lnTo>
                  <a:lnTo>
                    <a:pt x="2238" y="1264"/>
                  </a:lnTo>
                  <a:lnTo>
                    <a:pt x="2238" y="1266"/>
                  </a:lnTo>
                  <a:lnTo>
                    <a:pt x="2241" y="1273"/>
                  </a:lnTo>
                  <a:lnTo>
                    <a:pt x="2241" y="1284"/>
                  </a:lnTo>
                  <a:lnTo>
                    <a:pt x="2239" y="1289"/>
                  </a:lnTo>
                  <a:lnTo>
                    <a:pt x="2238" y="1295"/>
                  </a:lnTo>
                  <a:lnTo>
                    <a:pt x="2237" y="1298"/>
                  </a:lnTo>
                  <a:lnTo>
                    <a:pt x="2236" y="1301"/>
                  </a:lnTo>
                  <a:lnTo>
                    <a:pt x="2235" y="1304"/>
                  </a:lnTo>
                  <a:lnTo>
                    <a:pt x="2234" y="1307"/>
                  </a:lnTo>
                  <a:lnTo>
                    <a:pt x="2234" y="1310"/>
                  </a:lnTo>
                  <a:lnTo>
                    <a:pt x="2234" y="1313"/>
                  </a:lnTo>
                  <a:lnTo>
                    <a:pt x="2234" y="1315"/>
                  </a:lnTo>
                  <a:lnTo>
                    <a:pt x="2235" y="1316"/>
                  </a:lnTo>
                  <a:lnTo>
                    <a:pt x="2239" y="1321"/>
                  </a:lnTo>
                  <a:lnTo>
                    <a:pt x="2244" y="1326"/>
                  </a:lnTo>
                  <a:lnTo>
                    <a:pt x="2248" y="1329"/>
                  </a:lnTo>
                  <a:lnTo>
                    <a:pt x="2250" y="1333"/>
                  </a:lnTo>
                  <a:lnTo>
                    <a:pt x="2251" y="1336"/>
                  </a:lnTo>
                  <a:lnTo>
                    <a:pt x="2251" y="1341"/>
                  </a:lnTo>
                  <a:lnTo>
                    <a:pt x="2249" y="1346"/>
                  </a:lnTo>
                  <a:lnTo>
                    <a:pt x="2244" y="1351"/>
                  </a:lnTo>
                  <a:lnTo>
                    <a:pt x="2239" y="1355"/>
                  </a:lnTo>
                  <a:lnTo>
                    <a:pt x="2236" y="1361"/>
                  </a:lnTo>
                  <a:lnTo>
                    <a:pt x="2232" y="1366"/>
                  </a:lnTo>
                  <a:lnTo>
                    <a:pt x="2231" y="1372"/>
                  </a:lnTo>
                  <a:lnTo>
                    <a:pt x="2232" y="1376"/>
                  </a:lnTo>
                  <a:lnTo>
                    <a:pt x="2234" y="1379"/>
                  </a:lnTo>
                  <a:lnTo>
                    <a:pt x="2239" y="1387"/>
                  </a:lnTo>
                  <a:lnTo>
                    <a:pt x="2245" y="1395"/>
                  </a:lnTo>
                  <a:lnTo>
                    <a:pt x="2243" y="1398"/>
                  </a:lnTo>
                  <a:lnTo>
                    <a:pt x="2241" y="1400"/>
                  </a:lnTo>
                  <a:lnTo>
                    <a:pt x="2236" y="1405"/>
                  </a:lnTo>
                  <a:lnTo>
                    <a:pt x="2232" y="1410"/>
                  </a:lnTo>
                  <a:lnTo>
                    <a:pt x="2229" y="1417"/>
                  </a:lnTo>
                  <a:lnTo>
                    <a:pt x="2228" y="1422"/>
                  </a:lnTo>
                  <a:lnTo>
                    <a:pt x="2228" y="1429"/>
                  </a:lnTo>
                  <a:lnTo>
                    <a:pt x="2226" y="1437"/>
                  </a:lnTo>
                  <a:lnTo>
                    <a:pt x="2223" y="1446"/>
                  </a:lnTo>
                  <a:lnTo>
                    <a:pt x="2217" y="1453"/>
                  </a:lnTo>
                  <a:lnTo>
                    <a:pt x="2205" y="1462"/>
                  </a:lnTo>
                  <a:lnTo>
                    <a:pt x="2195" y="1472"/>
                  </a:lnTo>
                  <a:lnTo>
                    <a:pt x="2193" y="1475"/>
                  </a:lnTo>
                  <a:lnTo>
                    <a:pt x="2191" y="1480"/>
                  </a:lnTo>
                  <a:lnTo>
                    <a:pt x="2190" y="1485"/>
                  </a:lnTo>
                  <a:lnTo>
                    <a:pt x="2190" y="1490"/>
                  </a:lnTo>
                  <a:lnTo>
                    <a:pt x="2191" y="1496"/>
                  </a:lnTo>
                  <a:lnTo>
                    <a:pt x="2193" y="1500"/>
                  </a:lnTo>
                  <a:lnTo>
                    <a:pt x="2194" y="1504"/>
                  </a:lnTo>
                  <a:lnTo>
                    <a:pt x="2194" y="1506"/>
                  </a:lnTo>
                  <a:lnTo>
                    <a:pt x="2194" y="1510"/>
                  </a:lnTo>
                  <a:lnTo>
                    <a:pt x="2193" y="1512"/>
                  </a:lnTo>
                  <a:lnTo>
                    <a:pt x="2190" y="1515"/>
                  </a:lnTo>
                  <a:lnTo>
                    <a:pt x="2187" y="1516"/>
                  </a:lnTo>
                  <a:lnTo>
                    <a:pt x="2184" y="1517"/>
                  </a:lnTo>
                  <a:lnTo>
                    <a:pt x="2179" y="1518"/>
                  </a:lnTo>
                  <a:lnTo>
                    <a:pt x="2169" y="1518"/>
                  </a:lnTo>
                  <a:lnTo>
                    <a:pt x="2159" y="1517"/>
                  </a:lnTo>
                  <a:lnTo>
                    <a:pt x="2150" y="1515"/>
                  </a:lnTo>
                  <a:lnTo>
                    <a:pt x="2144" y="1512"/>
                  </a:lnTo>
                  <a:lnTo>
                    <a:pt x="2134" y="1504"/>
                  </a:lnTo>
                  <a:lnTo>
                    <a:pt x="2123" y="1496"/>
                  </a:lnTo>
                  <a:lnTo>
                    <a:pt x="2118" y="1492"/>
                  </a:lnTo>
                  <a:lnTo>
                    <a:pt x="2113" y="1488"/>
                  </a:lnTo>
                  <a:lnTo>
                    <a:pt x="2108" y="1485"/>
                  </a:lnTo>
                  <a:lnTo>
                    <a:pt x="2102" y="1484"/>
                  </a:lnTo>
                  <a:lnTo>
                    <a:pt x="2096" y="1482"/>
                  </a:lnTo>
                  <a:lnTo>
                    <a:pt x="2085" y="1482"/>
                  </a:lnTo>
                  <a:lnTo>
                    <a:pt x="2078" y="1485"/>
                  </a:lnTo>
                  <a:lnTo>
                    <a:pt x="2069" y="1488"/>
                  </a:lnTo>
                  <a:lnTo>
                    <a:pt x="2061" y="1494"/>
                  </a:lnTo>
                  <a:lnTo>
                    <a:pt x="2052" y="1500"/>
                  </a:lnTo>
                  <a:lnTo>
                    <a:pt x="2035" y="1513"/>
                  </a:lnTo>
                  <a:lnTo>
                    <a:pt x="2024" y="1524"/>
                  </a:lnTo>
                  <a:lnTo>
                    <a:pt x="2022" y="1526"/>
                  </a:lnTo>
                  <a:lnTo>
                    <a:pt x="2020" y="1531"/>
                  </a:lnTo>
                  <a:lnTo>
                    <a:pt x="2020" y="1534"/>
                  </a:lnTo>
                  <a:lnTo>
                    <a:pt x="2020" y="1536"/>
                  </a:lnTo>
                  <a:lnTo>
                    <a:pt x="2021" y="1540"/>
                  </a:lnTo>
                  <a:lnTo>
                    <a:pt x="2023" y="1542"/>
                  </a:lnTo>
                  <a:lnTo>
                    <a:pt x="2028" y="1544"/>
                  </a:lnTo>
                  <a:lnTo>
                    <a:pt x="2034" y="1545"/>
                  </a:lnTo>
                  <a:lnTo>
                    <a:pt x="2037" y="1545"/>
                  </a:lnTo>
                  <a:lnTo>
                    <a:pt x="2041" y="1545"/>
                  </a:lnTo>
                  <a:lnTo>
                    <a:pt x="2045" y="1543"/>
                  </a:lnTo>
                  <a:lnTo>
                    <a:pt x="2049" y="1541"/>
                  </a:lnTo>
                  <a:lnTo>
                    <a:pt x="2056" y="1536"/>
                  </a:lnTo>
                  <a:lnTo>
                    <a:pt x="2066" y="1530"/>
                  </a:lnTo>
                  <a:lnTo>
                    <a:pt x="2073" y="1524"/>
                  </a:lnTo>
                  <a:lnTo>
                    <a:pt x="2080" y="1521"/>
                  </a:lnTo>
                  <a:lnTo>
                    <a:pt x="2083" y="1521"/>
                  </a:lnTo>
                  <a:lnTo>
                    <a:pt x="2085" y="1519"/>
                  </a:lnTo>
                  <a:lnTo>
                    <a:pt x="2087" y="1521"/>
                  </a:lnTo>
                  <a:lnTo>
                    <a:pt x="2088" y="1522"/>
                  </a:lnTo>
                  <a:lnTo>
                    <a:pt x="2090" y="1528"/>
                  </a:lnTo>
                  <a:lnTo>
                    <a:pt x="2087" y="1535"/>
                  </a:lnTo>
                  <a:lnTo>
                    <a:pt x="2085" y="1544"/>
                  </a:lnTo>
                  <a:lnTo>
                    <a:pt x="2081" y="1554"/>
                  </a:lnTo>
                  <a:lnTo>
                    <a:pt x="2079" y="1559"/>
                  </a:lnTo>
                  <a:lnTo>
                    <a:pt x="2077" y="1563"/>
                  </a:lnTo>
                  <a:lnTo>
                    <a:pt x="2075" y="1570"/>
                  </a:lnTo>
                  <a:lnTo>
                    <a:pt x="2074" y="1574"/>
                  </a:lnTo>
                  <a:lnTo>
                    <a:pt x="2075" y="1579"/>
                  </a:lnTo>
                  <a:lnTo>
                    <a:pt x="2079" y="1586"/>
                  </a:lnTo>
                  <a:lnTo>
                    <a:pt x="2084" y="1593"/>
                  </a:lnTo>
                  <a:lnTo>
                    <a:pt x="2087" y="1598"/>
                  </a:lnTo>
                  <a:lnTo>
                    <a:pt x="2090" y="1603"/>
                  </a:lnTo>
                  <a:lnTo>
                    <a:pt x="2088" y="1606"/>
                  </a:lnTo>
                  <a:lnTo>
                    <a:pt x="2085" y="1610"/>
                  </a:lnTo>
                  <a:lnTo>
                    <a:pt x="2080" y="1611"/>
                  </a:lnTo>
                  <a:lnTo>
                    <a:pt x="2074" y="1611"/>
                  </a:lnTo>
                  <a:lnTo>
                    <a:pt x="2067" y="1611"/>
                  </a:lnTo>
                  <a:lnTo>
                    <a:pt x="2060" y="1608"/>
                  </a:lnTo>
                  <a:lnTo>
                    <a:pt x="2052" y="1605"/>
                  </a:lnTo>
                  <a:lnTo>
                    <a:pt x="2034" y="1601"/>
                  </a:lnTo>
                  <a:lnTo>
                    <a:pt x="2021" y="1599"/>
                  </a:lnTo>
                  <a:lnTo>
                    <a:pt x="2020" y="1599"/>
                  </a:lnTo>
                  <a:lnTo>
                    <a:pt x="2018" y="1599"/>
                  </a:lnTo>
                  <a:lnTo>
                    <a:pt x="2011" y="1599"/>
                  </a:lnTo>
                  <a:lnTo>
                    <a:pt x="2003" y="1599"/>
                  </a:lnTo>
                  <a:lnTo>
                    <a:pt x="1996" y="1599"/>
                  </a:lnTo>
                  <a:lnTo>
                    <a:pt x="1990" y="1598"/>
                  </a:lnTo>
                  <a:lnTo>
                    <a:pt x="1987" y="1597"/>
                  </a:lnTo>
                  <a:lnTo>
                    <a:pt x="1985" y="1595"/>
                  </a:lnTo>
                  <a:lnTo>
                    <a:pt x="1982" y="1593"/>
                  </a:lnTo>
                  <a:lnTo>
                    <a:pt x="1978" y="1589"/>
                  </a:lnTo>
                  <a:lnTo>
                    <a:pt x="1977" y="1585"/>
                  </a:lnTo>
                  <a:lnTo>
                    <a:pt x="1976" y="1580"/>
                  </a:lnTo>
                  <a:lnTo>
                    <a:pt x="1974" y="1578"/>
                  </a:lnTo>
                  <a:lnTo>
                    <a:pt x="1974" y="1575"/>
                  </a:lnTo>
                  <a:lnTo>
                    <a:pt x="1973" y="1572"/>
                  </a:lnTo>
                  <a:lnTo>
                    <a:pt x="1972" y="1568"/>
                  </a:lnTo>
                  <a:lnTo>
                    <a:pt x="1970" y="1565"/>
                  </a:lnTo>
                  <a:lnTo>
                    <a:pt x="1967" y="1561"/>
                  </a:lnTo>
                  <a:lnTo>
                    <a:pt x="1962" y="1560"/>
                  </a:lnTo>
                  <a:lnTo>
                    <a:pt x="1959" y="1561"/>
                  </a:lnTo>
                  <a:lnTo>
                    <a:pt x="1951" y="1562"/>
                  </a:lnTo>
                  <a:lnTo>
                    <a:pt x="1946" y="1565"/>
                  </a:lnTo>
                  <a:lnTo>
                    <a:pt x="1943" y="1567"/>
                  </a:lnTo>
                  <a:lnTo>
                    <a:pt x="1939" y="1572"/>
                  </a:lnTo>
                  <a:lnTo>
                    <a:pt x="1936" y="1576"/>
                  </a:lnTo>
                  <a:lnTo>
                    <a:pt x="1933" y="1581"/>
                  </a:lnTo>
                  <a:lnTo>
                    <a:pt x="1932" y="1585"/>
                  </a:lnTo>
                  <a:lnTo>
                    <a:pt x="1932" y="1588"/>
                  </a:lnTo>
                  <a:lnTo>
                    <a:pt x="1930" y="1592"/>
                  </a:lnTo>
                  <a:lnTo>
                    <a:pt x="1932" y="1597"/>
                  </a:lnTo>
                  <a:lnTo>
                    <a:pt x="1932" y="1600"/>
                  </a:lnTo>
                  <a:lnTo>
                    <a:pt x="1933" y="1603"/>
                  </a:lnTo>
                  <a:lnTo>
                    <a:pt x="1933" y="1605"/>
                  </a:lnTo>
                  <a:lnTo>
                    <a:pt x="1932" y="1607"/>
                  </a:lnTo>
                  <a:lnTo>
                    <a:pt x="1929" y="1608"/>
                  </a:lnTo>
                  <a:lnTo>
                    <a:pt x="1927" y="1610"/>
                  </a:lnTo>
                  <a:lnTo>
                    <a:pt x="1923" y="1610"/>
                  </a:lnTo>
                  <a:lnTo>
                    <a:pt x="1921" y="1611"/>
                  </a:lnTo>
                  <a:lnTo>
                    <a:pt x="1919" y="1613"/>
                  </a:lnTo>
                  <a:lnTo>
                    <a:pt x="1917" y="1623"/>
                  </a:lnTo>
                  <a:lnTo>
                    <a:pt x="1917" y="1638"/>
                  </a:lnTo>
                  <a:lnTo>
                    <a:pt x="1919" y="1648"/>
                  </a:lnTo>
                  <a:lnTo>
                    <a:pt x="1920" y="1658"/>
                  </a:lnTo>
                  <a:lnTo>
                    <a:pt x="1919" y="1674"/>
                  </a:lnTo>
                  <a:lnTo>
                    <a:pt x="1917" y="1681"/>
                  </a:lnTo>
                  <a:lnTo>
                    <a:pt x="1914" y="1687"/>
                  </a:lnTo>
                  <a:lnTo>
                    <a:pt x="1911" y="1689"/>
                  </a:lnTo>
                  <a:lnTo>
                    <a:pt x="1909" y="1692"/>
                  </a:lnTo>
                  <a:lnTo>
                    <a:pt x="1907" y="1693"/>
                  </a:lnTo>
                  <a:lnTo>
                    <a:pt x="1904" y="1693"/>
                  </a:lnTo>
                  <a:lnTo>
                    <a:pt x="1902" y="1693"/>
                  </a:lnTo>
                  <a:lnTo>
                    <a:pt x="1898" y="1692"/>
                  </a:lnTo>
                  <a:lnTo>
                    <a:pt x="1896" y="1689"/>
                  </a:lnTo>
                  <a:lnTo>
                    <a:pt x="1894" y="1685"/>
                  </a:lnTo>
                  <a:lnTo>
                    <a:pt x="1891" y="1675"/>
                  </a:lnTo>
                  <a:lnTo>
                    <a:pt x="1889" y="1663"/>
                  </a:lnTo>
                  <a:lnTo>
                    <a:pt x="1888" y="1660"/>
                  </a:lnTo>
                  <a:lnTo>
                    <a:pt x="1888" y="1656"/>
                  </a:lnTo>
                  <a:lnTo>
                    <a:pt x="1883" y="1650"/>
                  </a:lnTo>
                  <a:lnTo>
                    <a:pt x="1877" y="1645"/>
                  </a:lnTo>
                  <a:lnTo>
                    <a:pt x="1875" y="1645"/>
                  </a:lnTo>
                  <a:lnTo>
                    <a:pt x="1872" y="1644"/>
                  </a:lnTo>
                  <a:lnTo>
                    <a:pt x="1865" y="1643"/>
                  </a:lnTo>
                  <a:lnTo>
                    <a:pt x="1855" y="1643"/>
                  </a:lnTo>
                  <a:lnTo>
                    <a:pt x="1850" y="1642"/>
                  </a:lnTo>
                  <a:lnTo>
                    <a:pt x="1844" y="1642"/>
                  </a:lnTo>
                  <a:lnTo>
                    <a:pt x="1840" y="1641"/>
                  </a:lnTo>
                  <a:lnTo>
                    <a:pt x="1835" y="1639"/>
                  </a:lnTo>
                  <a:lnTo>
                    <a:pt x="1831" y="1636"/>
                  </a:lnTo>
                  <a:lnTo>
                    <a:pt x="1827" y="1632"/>
                  </a:lnTo>
                  <a:lnTo>
                    <a:pt x="1821" y="1623"/>
                  </a:lnTo>
                  <a:lnTo>
                    <a:pt x="1815" y="1612"/>
                  </a:lnTo>
                  <a:lnTo>
                    <a:pt x="1809" y="1605"/>
                  </a:lnTo>
                  <a:lnTo>
                    <a:pt x="1803" y="1600"/>
                  </a:lnTo>
                  <a:lnTo>
                    <a:pt x="1801" y="1599"/>
                  </a:lnTo>
                  <a:lnTo>
                    <a:pt x="1798" y="1598"/>
                  </a:lnTo>
                  <a:lnTo>
                    <a:pt x="1796" y="1598"/>
                  </a:lnTo>
                  <a:lnTo>
                    <a:pt x="1795" y="1599"/>
                  </a:lnTo>
                  <a:lnTo>
                    <a:pt x="1791" y="1601"/>
                  </a:lnTo>
                  <a:lnTo>
                    <a:pt x="1789" y="1605"/>
                  </a:lnTo>
                  <a:lnTo>
                    <a:pt x="1788" y="1610"/>
                  </a:lnTo>
                  <a:lnTo>
                    <a:pt x="1785" y="1617"/>
                  </a:lnTo>
                  <a:lnTo>
                    <a:pt x="1784" y="1622"/>
                  </a:lnTo>
                  <a:lnTo>
                    <a:pt x="1783" y="1626"/>
                  </a:lnTo>
                  <a:lnTo>
                    <a:pt x="1781" y="1631"/>
                  </a:lnTo>
                  <a:lnTo>
                    <a:pt x="1777" y="1633"/>
                  </a:lnTo>
                  <a:lnTo>
                    <a:pt x="1773" y="1636"/>
                  </a:lnTo>
                  <a:lnTo>
                    <a:pt x="1770" y="1638"/>
                  </a:lnTo>
                  <a:lnTo>
                    <a:pt x="1765" y="1638"/>
                  </a:lnTo>
                  <a:lnTo>
                    <a:pt x="1760" y="1638"/>
                  </a:lnTo>
                  <a:lnTo>
                    <a:pt x="1753" y="1636"/>
                  </a:lnTo>
                  <a:lnTo>
                    <a:pt x="1746" y="1633"/>
                  </a:lnTo>
                  <a:lnTo>
                    <a:pt x="1743" y="1632"/>
                  </a:lnTo>
                  <a:lnTo>
                    <a:pt x="1739" y="1632"/>
                  </a:lnTo>
                  <a:lnTo>
                    <a:pt x="1737" y="1633"/>
                  </a:lnTo>
                  <a:lnTo>
                    <a:pt x="1735" y="1636"/>
                  </a:lnTo>
                  <a:lnTo>
                    <a:pt x="1734" y="1641"/>
                  </a:lnTo>
                  <a:lnTo>
                    <a:pt x="1735" y="1647"/>
                  </a:lnTo>
                  <a:lnTo>
                    <a:pt x="1737" y="1651"/>
                  </a:lnTo>
                  <a:lnTo>
                    <a:pt x="1737" y="1656"/>
                  </a:lnTo>
                  <a:lnTo>
                    <a:pt x="1733" y="1661"/>
                  </a:lnTo>
                  <a:lnTo>
                    <a:pt x="1729" y="1663"/>
                  </a:lnTo>
                  <a:lnTo>
                    <a:pt x="1726" y="1669"/>
                  </a:lnTo>
                  <a:lnTo>
                    <a:pt x="1725" y="1671"/>
                  </a:lnTo>
                  <a:lnTo>
                    <a:pt x="1724" y="1680"/>
                  </a:lnTo>
                  <a:lnTo>
                    <a:pt x="1724" y="1688"/>
                  </a:lnTo>
                  <a:lnTo>
                    <a:pt x="1725" y="1695"/>
                  </a:lnTo>
                  <a:lnTo>
                    <a:pt x="1726" y="1702"/>
                  </a:lnTo>
                  <a:lnTo>
                    <a:pt x="1726" y="1710"/>
                  </a:lnTo>
                  <a:lnTo>
                    <a:pt x="1725" y="1717"/>
                  </a:lnTo>
                  <a:lnTo>
                    <a:pt x="1722" y="1724"/>
                  </a:lnTo>
                  <a:lnTo>
                    <a:pt x="1718" y="1730"/>
                  </a:lnTo>
                  <a:lnTo>
                    <a:pt x="1712" y="1736"/>
                  </a:lnTo>
                  <a:lnTo>
                    <a:pt x="1703" y="1739"/>
                  </a:lnTo>
                  <a:lnTo>
                    <a:pt x="1695" y="1743"/>
                  </a:lnTo>
                  <a:lnTo>
                    <a:pt x="1684" y="1745"/>
                  </a:lnTo>
                  <a:lnTo>
                    <a:pt x="1664" y="1750"/>
                  </a:lnTo>
                  <a:lnTo>
                    <a:pt x="1647" y="1753"/>
                  </a:lnTo>
                  <a:lnTo>
                    <a:pt x="1638" y="1756"/>
                  </a:lnTo>
                  <a:lnTo>
                    <a:pt x="1626" y="1761"/>
                  </a:lnTo>
                  <a:lnTo>
                    <a:pt x="1615" y="1765"/>
                  </a:lnTo>
                  <a:lnTo>
                    <a:pt x="1605" y="1770"/>
                  </a:lnTo>
                  <a:lnTo>
                    <a:pt x="1599" y="1773"/>
                  </a:lnTo>
                  <a:lnTo>
                    <a:pt x="1593" y="1774"/>
                  </a:lnTo>
                  <a:lnTo>
                    <a:pt x="1588" y="1775"/>
                  </a:lnTo>
                  <a:lnTo>
                    <a:pt x="1583" y="1774"/>
                  </a:lnTo>
                  <a:lnTo>
                    <a:pt x="1580" y="1770"/>
                  </a:lnTo>
                  <a:lnTo>
                    <a:pt x="1579" y="1764"/>
                  </a:lnTo>
                  <a:lnTo>
                    <a:pt x="1577" y="1756"/>
                  </a:lnTo>
                  <a:lnTo>
                    <a:pt x="1577" y="1749"/>
                  </a:lnTo>
                  <a:lnTo>
                    <a:pt x="1576" y="1740"/>
                  </a:lnTo>
                  <a:lnTo>
                    <a:pt x="1576" y="1734"/>
                  </a:lnTo>
                  <a:lnTo>
                    <a:pt x="1575" y="1731"/>
                  </a:lnTo>
                  <a:lnTo>
                    <a:pt x="1574" y="1730"/>
                  </a:lnTo>
                  <a:lnTo>
                    <a:pt x="1573" y="1729"/>
                  </a:lnTo>
                  <a:lnTo>
                    <a:pt x="1571" y="1727"/>
                  </a:lnTo>
                  <a:lnTo>
                    <a:pt x="1569" y="1729"/>
                  </a:lnTo>
                  <a:lnTo>
                    <a:pt x="1567" y="1729"/>
                  </a:lnTo>
                  <a:lnTo>
                    <a:pt x="1561" y="1733"/>
                  </a:lnTo>
                  <a:lnTo>
                    <a:pt x="1556" y="1738"/>
                  </a:lnTo>
                  <a:lnTo>
                    <a:pt x="1554" y="1740"/>
                  </a:lnTo>
                  <a:lnTo>
                    <a:pt x="1550" y="1742"/>
                  </a:lnTo>
                  <a:lnTo>
                    <a:pt x="1549" y="1742"/>
                  </a:lnTo>
                  <a:lnTo>
                    <a:pt x="1546" y="1740"/>
                  </a:lnTo>
                  <a:lnTo>
                    <a:pt x="1544" y="1738"/>
                  </a:lnTo>
                  <a:lnTo>
                    <a:pt x="1540" y="1733"/>
                  </a:lnTo>
                  <a:lnTo>
                    <a:pt x="1539" y="1729"/>
                  </a:lnTo>
                  <a:lnTo>
                    <a:pt x="1538" y="1723"/>
                  </a:lnTo>
                  <a:lnTo>
                    <a:pt x="1538" y="1717"/>
                  </a:lnTo>
                  <a:lnTo>
                    <a:pt x="1538" y="1713"/>
                  </a:lnTo>
                  <a:lnTo>
                    <a:pt x="1538" y="1707"/>
                  </a:lnTo>
                  <a:lnTo>
                    <a:pt x="1538" y="1701"/>
                  </a:lnTo>
                  <a:lnTo>
                    <a:pt x="1538" y="1698"/>
                  </a:lnTo>
                  <a:lnTo>
                    <a:pt x="1538" y="1694"/>
                  </a:lnTo>
                  <a:lnTo>
                    <a:pt x="1536" y="1692"/>
                  </a:lnTo>
                  <a:lnTo>
                    <a:pt x="1535" y="1690"/>
                  </a:lnTo>
                  <a:lnTo>
                    <a:pt x="1532" y="1690"/>
                  </a:lnTo>
                  <a:lnTo>
                    <a:pt x="1530" y="1692"/>
                  </a:lnTo>
                  <a:lnTo>
                    <a:pt x="1526" y="1694"/>
                  </a:lnTo>
                  <a:lnTo>
                    <a:pt x="1520" y="1698"/>
                  </a:lnTo>
                  <a:lnTo>
                    <a:pt x="1511" y="1708"/>
                  </a:lnTo>
                  <a:lnTo>
                    <a:pt x="1500" y="1719"/>
                  </a:lnTo>
                  <a:lnTo>
                    <a:pt x="1493" y="1724"/>
                  </a:lnTo>
                  <a:lnTo>
                    <a:pt x="1487" y="1727"/>
                  </a:lnTo>
                  <a:lnTo>
                    <a:pt x="1482" y="1729"/>
                  </a:lnTo>
                  <a:lnTo>
                    <a:pt x="1474" y="1729"/>
                  </a:lnTo>
                  <a:lnTo>
                    <a:pt x="1468" y="1729"/>
                  </a:lnTo>
                  <a:lnTo>
                    <a:pt x="1463" y="1725"/>
                  </a:lnTo>
                  <a:lnTo>
                    <a:pt x="1458" y="1721"/>
                  </a:lnTo>
                  <a:lnTo>
                    <a:pt x="1454" y="1717"/>
                  </a:lnTo>
                  <a:lnTo>
                    <a:pt x="1450" y="1711"/>
                  </a:lnTo>
                  <a:lnTo>
                    <a:pt x="1447" y="1705"/>
                  </a:lnTo>
                  <a:lnTo>
                    <a:pt x="1445" y="1700"/>
                  </a:lnTo>
                  <a:lnTo>
                    <a:pt x="1444" y="1694"/>
                  </a:lnTo>
                  <a:lnTo>
                    <a:pt x="1444" y="1690"/>
                  </a:lnTo>
                  <a:lnTo>
                    <a:pt x="1443" y="1685"/>
                  </a:lnTo>
                  <a:lnTo>
                    <a:pt x="1443" y="1681"/>
                  </a:lnTo>
                  <a:lnTo>
                    <a:pt x="1443" y="1676"/>
                  </a:lnTo>
                  <a:lnTo>
                    <a:pt x="1443" y="1668"/>
                  </a:lnTo>
                  <a:lnTo>
                    <a:pt x="1441" y="1662"/>
                  </a:lnTo>
                  <a:lnTo>
                    <a:pt x="1441" y="1661"/>
                  </a:lnTo>
                  <a:lnTo>
                    <a:pt x="1439" y="1661"/>
                  </a:lnTo>
                  <a:lnTo>
                    <a:pt x="1435" y="1657"/>
                  </a:lnTo>
                  <a:lnTo>
                    <a:pt x="1432" y="1656"/>
                  </a:lnTo>
                  <a:lnTo>
                    <a:pt x="1430" y="1656"/>
                  </a:lnTo>
                  <a:lnTo>
                    <a:pt x="1425" y="1655"/>
                  </a:lnTo>
                  <a:lnTo>
                    <a:pt x="1423" y="1655"/>
                  </a:lnTo>
                  <a:lnTo>
                    <a:pt x="1419" y="1654"/>
                  </a:lnTo>
                  <a:lnTo>
                    <a:pt x="1414" y="1652"/>
                  </a:lnTo>
                  <a:lnTo>
                    <a:pt x="1410" y="1650"/>
                  </a:lnTo>
                  <a:lnTo>
                    <a:pt x="1407" y="1647"/>
                  </a:lnTo>
                  <a:lnTo>
                    <a:pt x="1405" y="1643"/>
                  </a:lnTo>
                  <a:lnTo>
                    <a:pt x="1403" y="1635"/>
                  </a:lnTo>
                  <a:lnTo>
                    <a:pt x="1401" y="1624"/>
                  </a:lnTo>
                  <a:lnTo>
                    <a:pt x="1400" y="1614"/>
                  </a:lnTo>
                  <a:lnTo>
                    <a:pt x="1399" y="1607"/>
                  </a:lnTo>
                  <a:lnTo>
                    <a:pt x="1397" y="1605"/>
                  </a:lnTo>
                  <a:lnTo>
                    <a:pt x="1395" y="1601"/>
                  </a:lnTo>
                  <a:lnTo>
                    <a:pt x="1393" y="1599"/>
                  </a:lnTo>
                  <a:lnTo>
                    <a:pt x="1390" y="1597"/>
                  </a:lnTo>
                  <a:lnTo>
                    <a:pt x="1384" y="1593"/>
                  </a:lnTo>
                  <a:lnTo>
                    <a:pt x="1378" y="1588"/>
                  </a:lnTo>
                  <a:lnTo>
                    <a:pt x="1373" y="1582"/>
                  </a:lnTo>
                  <a:lnTo>
                    <a:pt x="1369" y="1574"/>
                  </a:lnTo>
                  <a:lnTo>
                    <a:pt x="1368" y="1569"/>
                  </a:lnTo>
                  <a:lnTo>
                    <a:pt x="1366" y="1566"/>
                  </a:lnTo>
                  <a:lnTo>
                    <a:pt x="1363" y="1563"/>
                  </a:lnTo>
                  <a:lnTo>
                    <a:pt x="1361" y="1562"/>
                  </a:lnTo>
                  <a:lnTo>
                    <a:pt x="1359" y="1562"/>
                  </a:lnTo>
                  <a:lnTo>
                    <a:pt x="1355" y="1563"/>
                  </a:lnTo>
                  <a:lnTo>
                    <a:pt x="1350" y="1566"/>
                  </a:lnTo>
                  <a:lnTo>
                    <a:pt x="1346" y="1569"/>
                  </a:lnTo>
                  <a:lnTo>
                    <a:pt x="1340" y="1574"/>
                  </a:lnTo>
                  <a:lnTo>
                    <a:pt x="1334" y="1576"/>
                  </a:lnTo>
                  <a:lnTo>
                    <a:pt x="1328" y="1579"/>
                  </a:lnTo>
                  <a:lnTo>
                    <a:pt x="1323" y="1580"/>
                  </a:lnTo>
                  <a:lnTo>
                    <a:pt x="1321" y="1580"/>
                  </a:lnTo>
                  <a:lnTo>
                    <a:pt x="1319" y="1580"/>
                  </a:lnTo>
                  <a:lnTo>
                    <a:pt x="1313" y="1580"/>
                  </a:lnTo>
                  <a:lnTo>
                    <a:pt x="1310" y="1581"/>
                  </a:lnTo>
                  <a:lnTo>
                    <a:pt x="1306" y="1582"/>
                  </a:lnTo>
                  <a:lnTo>
                    <a:pt x="1305" y="1585"/>
                  </a:lnTo>
                  <a:lnTo>
                    <a:pt x="1302" y="1589"/>
                  </a:lnTo>
                  <a:lnTo>
                    <a:pt x="1299" y="1594"/>
                  </a:lnTo>
                  <a:lnTo>
                    <a:pt x="1292" y="1603"/>
                  </a:lnTo>
                  <a:lnTo>
                    <a:pt x="1281" y="1613"/>
                  </a:lnTo>
                  <a:lnTo>
                    <a:pt x="1275" y="1619"/>
                  </a:lnTo>
                  <a:lnTo>
                    <a:pt x="1271" y="1625"/>
                  </a:lnTo>
                  <a:lnTo>
                    <a:pt x="1268" y="1631"/>
                  </a:lnTo>
                  <a:lnTo>
                    <a:pt x="1267" y="1637"/>
                  </a:lnTo>
                  <a:lnTo>
                    <a:pt x="1267" y="1642"/>
                  </a:lnTo>
                  <a:lnTo>
                    <a:pt x="1268" y="1648"/>
                  </a:lnTo>
                  <a:lnTo>
                    <a:pt x="1269" y="1654"/>
                  </a:lnTo>
                  <a:lnTo>
                    <a:pt x="1272" y="1658"/>
                  </a:lnTo>
                  <a:lnTo>
                    <a:pt x="1277" y="1669"/>
                  </a:lnTo>
                  <a:lnTo>
                    <a:pt x="1279" y="1680"/>
                  </a:lnTo>
                  <a:lnTo>
                    <a:pt x="1280" y="1686"/>
                  </a:lnTo>
                  <a:lnTo>
                    <a:pt x="1280" y="1692"/>
                  </a:lnTo>
                  <a:lnTo>
                    <a:pt x="1279" y="1696"/>
                  </a:lnTo>
                  <a:lnTo>
                    <a:pt x="1277" y="1701"/>
                  </a:lnTo>
                  <a:lnTo>
                    <a:pt x="1272" y="1715"/>
                  </a:lnTo>
                  <a:lnTo>
                    <a:pt x="1267" y="1730"/>
                  </a:lnTo>
                  <a:lnTo>
                    <a:pt x="1266" y="1733"/>
                  </a:lnTo>
                  <a:lnTo>
                    <a:pt x="1265" y="1734"/>
                  </a:lnTo>
                  <a:lnTo>
                    <a:pt x="1262" y="1731"/>
                  </a:lnTo>
                  <a:lnTo>
                    <a:pt x="1261" y="1724"/>
                  </a:lnTo>
                  <a:lnTo>
                    <a:pt x="1260" y="1715"/>
                  </a:lnTo>
                  <a:lnTo>
                    <a:pt x="1256" y="1710"/>
                  </a:lnTo>
                  <a:lnTo>
                    <a:pt x="1255" y="1707"/>
                  </a:lnTo>
                  <a:lnTo>
                    <a:pt x="1253" y="1706"/>
                  </a:lnTo>
                  <a:lnTo>
                    <a:pt x="1250" y="1706"/>
                  </a:lnTo>
                  <a:lnTo>
                    <a:pt x="1248" y="1705"/>
                  </a:lnTo>
                  <a:lnTo>
                    <a:pt x="1246" y="1706"/>
                  </a:lnTo>
                  <a:lnTo>
                    <a:pt x="1243" y="1707"/>
                  </a:lnTo>
                  <a:lnTo>
                    <a:pt x="1242" y="1710"/>
                  </a:lnTo>
                  <a:lnTo>
                    <a:pt x="1241" y="1712"/>
                  </a:lnTo>
                  <a:lnTo>
                    <a:pt x="1239" y="1720"/>
                  </a:lnTo>
                  <a:lnTo>
                    <a:pt x="1236" y="1730"/>
                  </a:lnTo>
                  <a:lnTo>
                    <a:pt x="1234" y="1734"/>
                  </a:lnTo>
                  <a:lnTo>
                    <a:pt x="1230" y="1738"/>
                  </a:lnTo>
                  <a:lnTo>
                    <a:pt x="1228" y="1740"/>
                  </a:lnTo>
                  <a:lnTo>
                    <a:pt x="1224" y="1743"/>
                  </a:lnTo>
                  <a:lnTo>
                    <a:pt x="1216" y="1745"/>
                  </a:lnTo>
                  <a:lnTo>
                    <a:pt x="1209" y="1745"/>
                  </a:lnTo>
                  <a:lnTo>
                    <a:pt x="1199" y="1744"/>
                  </a:lnTo>
                  <a:lnTo>
                    <a:pt x="1190" y="1740"/>
                  </a:lnTo>
                  <a:lnTo>
                    <a:pt x="1177" y="1738"/>
                  </a:lnTo>
                  <a:lnTo>
                    <a:pt x="1164" y="1737"/>
                  </a:lnTo>
                  <a:lnTo>
                    <a:pt x="1157" y="1737"/>
                  </a:lnTo>
                  <a:lnTo>
                    <a:pt x="1148" y="1738"/>
                  </a:lnTo>
                  <a:lnTo>
                    <a:pt x="1141" y="1742"/>
                  </a:lnTo>
                  <a:lnTo>
                    <a:pt x="1134" y="1745"/>
                  </a:lnTo>
                  <a:lnTo>
                    <a:pt x="1128" y="1750"/>
                  </a:lnTo>
                  <a:lnTo>
                    <a:pt x="1121" y="1756"/>
                  </a:lnTo>
                  <a:lnTo>
                    <a:pt x="1115" y="1761"/>
                  </a:lnTo>
                  <a:lnTo>
                    <a:pt x="1109" y="1768"/>
                  </a:lnTo>
                  <a:lnTo>
                    <a:pt x="1103" y="1774"/>
                  </a:lnTo>
                  <a:lnTo>
                    <a:pt x="1094" y="1781"/>
                  </a:lnTo>
                  <a:lnTo>
                    <a:pt x="1083" y="1789"/>
                  </a:lnTo>
                  <a:lnTo>
                    <a:pt x="1072" y="1796"/>
                  </a:lnTo>
                  <a:lnTo>
                    <a:pt x="1048" y="1809"/>
                  </a:lnTo>
                  <a:lnTo>
                    <a:pt x="1029" y="1819"/>
                  </a:lnTo>
                  <a:lnTo>
                    <a:pt x="1021" y="1821"/>
                  </a:lnTo>
                  <a:lnTo>
                    <a:pt x="1014" y="1824"/>
                  </a:lnTo>
                  <a:lnTo>
                    <a:pt x="1006" y="1825"/>
                  </a:lnTo>
                  <a:lnTo>
                    <a:pt x="998" y="1825"/>
                  </a:lnTo>
                  <a:lnTo>
                    <a:pt x="985" y="1824"/>
                  </a:lnTo>
                  <a:lnTo>
                    <a:pt x="977" y="1822"/>
                  </a:lnTo>
                  <a:lnTo>
                    <a:pt x="970" y="1820"/>
                  </a:lnTo>
                  <a:lnTo>
                    <a:pt x="963" y="1820"/>
                  </a:lnTo>
                  <a:lnTo>
                    <a:pt x="957" y="1820"/>
                  </a:lnTo>
                  <a:lnTo>
                    <a:pt x="951" y="1822"/>
                  </a:lnTo>
                  <a:lnTo>
                    <a:pt x="950" y="1825"/>
                  </a:lnTo>
                  <a:lnTo>
                    <a:pt x="947" y="1827"/>
                  </a:lnTo>
                  <a:lnTo>
                    <a:pt x="947" y="1831"/>
                  </a:lnTo>
                  <a:lnTo>
                    <a:pt x="947" y="1834"/>
                  </a:lnTo>
                  <a:lnTo>
                    <a:pt x="950" y="1841"/>
                  </a:lnTo>
                  <a:lnTo>
                    <a:pt x="954" y="1852"/>
                  </a:lnTo>
                  <a:lnTo>
                    <a:pt x="958" y="1858"/>
                  </a:lnTo>
                  <a:lnTo>
                    <a:pt x="960" y="1864"/>
                  </a:lnTo>
                  <a:lnTo>
                    <a:pt x="960" y="1870"/>
                  </a:lnTo>
                  <a:lnTo>
                    <a:pt x="960" y="1876"/>
                  </a:lnTo>
                  <a:lnTo>
                    <a:pt x="960" y="1883"/>
                  </a:lnTo>
                  <a:lnTo>
                    <a:pt x="958" y="1889"/>
                  </a:lnTo>
                  <a:lnTo>
                    <a:pt x="956" y="1895"/>
                  </a:lnTo>
                  <a:lnTo>
                    <a:pt x="953" y="1901"/>
                  </a:lnTo>
                  <a:lnTo>
                    <a:pt x="950" y="1906"/>
                  </a:lnTo>
                  <a:lnTo>
                    <a:pt x="946" y="1909"/>
                  </a:lnTo>
                  <a:lnTo>
                    <a:pt x="941" y="1913"/>
                  </a:lnTo>
                  <a:lnTo>
                    <a:pt x="938" y="1915"/>
                  </a:lnTo>
                  <a:lnTo>
                    <a:pt x="928" y="1920"/>
                  </a:lnTo>
                  <a:lnTo>
                    <a:pt x="918" y="1926"/>
                  </a:lnTo>
                  <a:lnTo>
                    <a:pt x="908" y="1934"/>
                  </a:lnTo>
                  <a:lnTo>
                    <a:pt x="900" y="1942"/>
                  </a:lnTo>
                  <a:lnTo>
                    <a:pt x="895" y="1947"/>
                  </a:lnTo>
                  <a:lnTo>
                    <a:pt x="891" y="1951"/>
                  </a:lnTo>
                  <a:lnTo>
                    <a:pt x="888" y="1953"/>
                  </a:lnTo>
                  <a:lnTo>
                    <a:pt x="883" y="1954"/>
                  </a:lnTo>
                  <a:lnTo>
                    <a:pt x="880" y="1956"/>
                  </a:lnTo>
                  <a:lnTo>
                    <a:pt x="876" y="1954"/>
                  </a:lnTo>
                  <a:lnTo>
                    <a:pt x="874" y="1953"/>
                  </a:lnTo>
                  <a:lnTo>
                    <a:pt x="870" y="1951"/>
                  </a:lnTo>
                  <a:lnTo>
                    <a:pt x="864" y="1945"/>
                  </a:lnTo>
                  <a:lnTo>
                    <a:pt x="857" y="1935"/>
                  </a:lnTo>
                  <a:lnTo>
                    <a:pt x="853" y="1932"/>
                  </a:lnTo>
                  <a:lnTo>
                    <a:pt x="849" y="1929"/>
                  </a:lnTo>
                  <a:lnTo>
                    <a:pt x="843" y="1927"/>
                  </a:lnTo>
                  <a:lnTo>
                    <a:pt x="838" y="1927"/>
                  </a:lnTo>
                  <a:lnTo>
                    <a:pt x="826" y="1928"/>
                  </a:lnTo>
                  <a:lnTo>
                    <a:pt x="814" y="1931"/>
                  </a:lnTo>
                  <a:lnTo>
                    <a:pt x="808" y="1932"/>
                  </a:lnTo>
                  <a:lnTo>
                    <a:pt x="802" y="1932"/>
                  </a:lnTo>
                  <a:lnTo>
                    <a:pt x="798" y="1931"/>
                  </a:lnTo>
                  <a:lnTo>
                    <a:pt x="793" y="1929"/>
                  </a:lnTo>
                  <a:lnTo>
                    <a:pt x="789" y="1926"/>
                  </a:lnTo>
                  <a:lnTo>
                    <a:pt x="786" y="1922"/>
                  </a:lnTo>
                  <a:lnTo>
                    <a:pt x="783" y="1918"/>
                  </a:lnTo>
                  <a:lnTo>
                    <a:pt x="782" y="1913"/>
                  </a:lnTo>
                  <a:lnTo>
                    <a:pt x="780" y="1908"/>
                  </a:lnTo>
                  <a:lnTo>
                    <a:pt x="778" y="1904"/>
                  </a:lnTo>
                  <a:lnTo>
                    <a:pt x="775" y="1903"/>
                  </a:lnTo>
                  <a:lnTo>
                    <a:pt x="773" y="1902"/>
                  </a:lnTo>
                  <a:lnTo>
                    <a:pt x="764" y="1901"/>
                  </a:lnTo>
                  <a:lnTo>
                    <a:pt x="756" y="1900"/>
                  </a:lnTo>
                  <a:lnTo>
                    <a:pt x="746" y="1899"/>
                  </a:lnTo>
                  <a:lnTo>
                    <a:pt x="737" y="1895"/>
                  </a:lnTo>
                  <a:lnTo>
                    <a:pt x="729" y="1891"/>
                  </a:lnTo>
                  <a:lnTo>
                    <a:pt x="721" y="1888"/>
                  </a:lnTo>
                  <a:lnTo>
                    <a:pt x="714" y="1884"/>
                  </a:lnTo>
                  <a:lnTo>
                    <a:pt x="707" y="1882"/>
                  </a:lnTo>
                  <a:lnTo>
                    <a:pt x="699" y="1881"/>
                  </a:lnTo>
                  <a:lnTo>
                    <a:pt x="691" y="1879"/>
                  </a:lnTo>
                  <a:lnTo>
                    <a:pt x="687" y="1879"/>
                  </a:lnTo>
                  <a:lnTo>
                    <a:pt x="683" y="1878"/>
                  </a:lnTo>
                  <a:lnTo>
                    <a:pt x="681" y="1876"/>
                  </a:lnTo>
                  <a:lnTo>
                    <a:pt x="677" y="1872"/>
                  </a:lnTo>
                  <a:lnTo>
                    <a:pt x="673" y="1866"/>
                  </a:lnTo>
                  <a:lnTo>
                    <a:pt x="668" y="1858"/>
                  </a:lnTo>
                  <a:lnTo>
                    <a:pt x="664" y="1847"/>
                  </a:lnTo>
                  <a:lnTo>
                    <a:pt x="661" y="1838"/>
                  </a:lnTo>
                  <a:lnTo>
                    <a:pt x="658" y="1833"/>
                  </a:lnTo>
                  <a:lnTo>
                    <a:pt x="656" y="1828"/>
                  </a:lnTo>
                  <a:lnTo>
                    <a:pt x="654" y="1826"/>
                  </a:lnTo>
                  <a:lnTo>
                    <a:pt x="651" y="1824"/>
                  </a:lnTo>
                  <a:lnTo>
                    <a:pt x="642" y="1821"/>
                  </a:lnTo>
                  <a:lnTo>
                    <a:pt x="629" y="1821"/>
                  </a:lnTo>
                  <a:lnTo>
                    <a:pt x="613" y="1821"/>
                  </a:lnTo>
                  <a:lnTo>
                    <a:pt x="599" y="1821"/>
                  </a:lnTo>
                  <a:lnTo>
                    <a:pt x="594" y="1820"/>
                  </a:lnTo>
                  <a:lnTo>
                    <a:pt x="589" y="1819"/>
                  </a:lnTo>
                  <a:lnTo>
                    <a:pt x="586" y="1815"/>
                  </a:lnTo>
                  <a:lnTo>
                    <a:pt x="584" y="1812"/>
                  </a:lnTo>
                  <a:lnTo>
                    <a:pt x="579" y="1805"/>
                  </a:lnTo>
                  <a:lnTo>
                    <a:pt x="574" y="1795"/>
                  </a:lnTo>
                  <a:lnTo>
                    <a:pt x="572" y="1792"/>
                  </a:lnTo>
                  <a:lnTo>
                    <a:pt x="568" y="1789"/>
                  </a:lnTo>
                  <a:lnTo>
                    <a:pt x="565" y="1789"/>
                  </a:lnTo>
                  <a:lnTo>
                    <a:pt x="562" y="1789"/>
                  </a:lnTo>
                  <a:lnTo>
                    <a:pt x="559" y="1790"/>
                  </a:lnTo>
                  <a:lnTo>
                    <a:pt x="555" y="1792"/>
                  </a:lnTo>
                  <a:lnTo>
                    <a:pt x="550" y="1795"/>
                  </a:lnTo>
                  <a:lnTo>
                    <a:pt x="548" y="1800"/>
                  </a:lnTo>
                  <a:lnTo>
                    <a:pt x="540" y="1808"/>
                  </a:lnTo>
                  <a:lnTo>
                    <a:pt x="532" y="1815"/>
                  </a:lnTo>
                  <a:lnTo>
                    <a:pt x="524" y="1820"/>
                  </a:lnTo>
                  <a:lnTo>
                    <a:pt x="517" y="1822"/>
                  </a:lnTo>
                  <a:lnTo>
                    <a:pt x="513" y="1825"/>
                  </a:lnTo>
                  <a:lnTo>
                    <a:pt x="510" y="1828"/>
                  </a:lnTo>
                  <a:lnTo>
                    <a:pt x="507" y="1833"/>
                  </a:lnTo>
                  <a:lnTo>
                    <a:pt x="505" y="1839"/>
                  </a:lnTo>
                  <a:lnTo>
                    <a:pt x="500" y="1852"/>
                  </a:lnTo>
                  <a:lnTo>
                    <a:pt x="494" y="1865"/>
                  </a:lnTo>
                  <a:lnTo>
                    <a:pt x="490" y="1871"/>
                  </a:lnTo>
                  <a:lnTo>
                    <a:pt x="486" y="1876"/>
                  </a:lnTo>
                  <a:lnTo>
                    <a:pt x="481" y="1879"/>
                  </a:lnTo>
                  <a:lnTo>
                    <a:pt x="477" y="1882"/>
                  </a:lnTo>
                  <a:lnTo>
                    <a:pt x="467" y="1884"/>
                  </a:lnTo>
                  <a:lnTo>
                    <a:pt x="456" y="1885"/>
                  </a:lnTo>
                  <a:lnTo>
                    <a:pt x="452" y="1887"/>
                  </a:lnTo>
                  <a:lnTo>
                    <a:pt x="447" y="1889"/>
                  </a:lnTo>
                  <a:lnTo>
                    <a:pt x="443" y="1891"/>
                  </a:lnTo>
                  <a:lnTo>
                    <a:pt x="439" y="1895"/>
                  </a:lnTo>
                  <a:lnTo>
                    <a:pt x="431" y="1904"/>
                  </a:lnTo>
                  <a:lnTo>
                    <a:pt x="425" y="1913"/>
                  </a:lnTo>
                  <a:lnTo>
                    <a:pt x="419" y="1920"/>
                  </a:lnTo>
                  <a:lnTo>
                    <a:pt x="414" y="1923"/>
                  </a:lnTo>
                  <a:lnTo>
                    <a:pt x="408" y="1926"/>
                  </a:lnTo>
                  <a:lnTo>
                    <a:pt x="402" y="1927"/>
                  </a:lnTo>
                  <a:lnTo>
                    <a:pt x="396" y="1929"/>
                  </a:lnTo>
                  <a:lnTo>
                    <a:pt x="392" y="1932"/>
                  </a:lnTo>
                  <a:lnTo>
                    <a:pt x="389" y="1937"/>
                  </a:lnTo>
                  <a:lnTo>
                    <a:pt x="385" y="1944"/>
                  </a:lnTo>
                  <a:lnTo>
                    <a:pt x="383" y="1946"/>
                  </a:lnTo>
                  <a:lnTo>
                    <a:pt x="379" y="1948"/>
                  </a:lnTo>
                  <a:lnTo>
                    <a:pt x="377" y="1950"/>
                  </a:lnTo>
                  <a:lnTo>
                    <a:pt x="374" y="1948"/>
                  </a:lnTo>
                  <a:lnTo>
                    <a:pt x="368" y="1946"/>
                  </a:lnTo>
                  <a:lnTo>
                    <a:pt x="365" y="1941"/>
                  </a:lnTo>
                  <a:lnTo>
                    <a:pt x="361" y="1935"/>
                  </a:lnTo>
                  <a:lnTo>
                    <a:pt x="356" y="1929"/>
                  </a:lnTo>
                  <a:lnTo>
                    <a:pt x="352" y="1926"/>
                  </a:lnTo>
                  <a:lnTo>
                    <a:pt x="347" y="1922"/>
                  </a:lnTo>
                  <a:lnTo>
                    <a:pt x="342" y="1920"/>
                  </a:lnTo>
                  <a:lnTo>
                    <a:pt x="337" y="1918"/>
                  </a:lnTo>
                  <a:lnTo>
                    <a:pt x="333" y="1913"/>
                  </a:lnTo>
                  <a:lnTo>
                    <a:pt x="327" y="1907"/>
                  </a:lnTo>
                  <a:lnTo>
                    <a:pt x="323" y="1902"/>
                  </a:lnTo>
                  <a:lnTo>
                    <a:pt x="320" y="1900"/>
                  </a:lnTo>
                  <a:lnTo>
                    <a:pt x="315" y="1897"/>
                  </a:lnTo>
                  <a:lnTo>
                    <a:pt x="310" y="1896"/>
                  </a:lnTo>
                  <a:lnTo>
                    <a:pt x="307" y="1895"/>
                  </a:lnTo>
                  <a:lnTo>
                    <a:pt x="304" y="1894"/>
                  </a:lnTo>
                  <a:lnTo>
                    <a:pt x="302" y="1893"/>
                  </a:lnTo>
                  <a:lnTo>
                    <a:pt x="301" y="1888"/>
                  </a:lnTo>
                  <a:lnTo>
                    <a:pt x="299" y="1882"/>
                  </a:lnTo>
                  <a:lnTo>
                    <a:pt x="298" y="1876"/>
                  </a:lnTo>
                  <a:lnTo>
                    <a:pt x="299" y="1870"/>
                  </a:lnTo>
                  <a:lnTo>
                    <a:pt x="299" y="1865"/>
                  </a:lnTo>
                  <a:lnTo>
                    <a:pt x="303" y="1856"/>
                  </a:lnTo>
                  <a:lnTo>
                    <a:pt x="307" y="1846"/>
                  </a:lnTo>
                  <a:lnTo>
                    <a:pt x="310" y="1837"/>
                  </a:lnTo>
                  <a:lnTo>
                    <a:pt x="316" y="1828"/>
                  </a:lnTo>
                  <a:lnTo>
                    <a:pt x="326" y="1815"/>
                  </a:lnTo>
                  <a:lnTo>
                    <a:pt x="337" y="1801"/>
                  </a:lnTo>
                  <a:lnTo>
                    <a:pt x="349" y="1788"/>
                  </a:lnTo>
                  <a:lnTo>
                    <a:pt x="359" y="1776"/>
                  </a:lnTo>
                  <a:lnTo>
                    <a:pt x="360" y="1773"/>
                  </a:lnTo>
                  <a:lnTo>
                    <a:pt x="362" y="1767"/>
                  </a:lnTo>
                  <a:lnTo>
                    <a:pt x="362" y="1762"/>
                  </a:lnTo>
                  <a:lnTo>
                    <a:pt x="362" y="1761"/>
                  </a:lnTo>
                  <a:lnTo>
                    <a:pt x="361" y="1759"/>
                  </a:lnTo>
                  <a:lnTo>
                    <a:pt x="360" y="1759"/>
                  </a:lnTo>
                  <a:lnTo>
                    <a:pt x="351" y="1757"/>
                  </a:lnTo>
                  <a:lnTo>
                    <a:pt x="341" y="1751"/>
                  </a:lnTo>
                  <a:lnTo>
                    <a:pt x="339" y="1748"/>
                  </a:lnTo>
                  <a:lnTo>
                    <a:pt x="336" y="1743"/>
                  </a:lnTo>
                  <a:lnTo>
                    <a:pt x="337" y="1738"/>
                  </a:lnTo>
                  <a:lnTo>
                    <a:pt x="340" y="1732"/>
                  </a:lnTo>
                  <a:lnTo>
                    <a:pt x="341" y="1730"/>
                  </a:lnTo>
                  <a:lnTo>
                    <a:pt x="343" y="1729"/>
                  </a:lnTo>
                  <a:lnTo>
                    <a:pt x="347" y="1729"/>
                  </a:lnTo>
                  <a:lnTo>
                    <a:pt x="351" y="1729"/>
                  </a:lnTo>
                  <a:lnTo>
                    <a:pt x="361" y="1729"/>
                  </a:lnTo>
                  <a:lnTo>
                    <a:pt x="373" y="1727"/>
                  </a:lnTo>
                  <a:lnTo>
                    <a:pt x="376" y="1725"/>
                  </a:lnTo>
                  <a:lnTo>
                    <a:pt x="378" y="1721"/>
                  </a:lnTo>
                  <a:lnTo>
                    <a:pt x="379" y="1717"/>
                  </a:lnTo>
                  <a:lnTo>
                    <a:pt x="380" y="1712"/>
                  </a:lnTo>
                  <a:lnTo>
                    <a:pt x="381" y="1701"/>
                  </a:lnTo>
                  <a:lnTo>
                    <a:pt x="383" y="1696"/>
                  </a:lnTo>
                  <a:lnTo>
                    <a:pt x="385" y="1694"/>
                  </a:lnTo>
                  <a:lnTo>
                    <a:pt x="389" y="1694"/>
                  </a:lnTo>
                  <a:lnTo>
                    <a:pt x="392" y="1694"/>
                  </a:lnTo>
                  <a:lnTo>
                    <a:pt x="396" y="1696"/>
                  </a:lnTo>
                  <a:lnTo>
                    <a:pt x="403" y="1700"/>
                  </a:lnTo>
                  <a:lnTo>
                    <a:pt x="408" y="1704"/>
                  </a:lnTo>
                  <a:lnTo>
                    <a:pt x="410" y="1705"/>
                  </a:lnTo>
                  <a:lnTo>
                    <a:pt x="412" y="1705"/>
                  </a:lnTo>
                  <a:lnTo>
                    <a:pt x="414" y="1704"/>
                  </a:lnTo>
                  <a:lnTo>
                    <a:pt x="415" y="1702"/>
                  </a:lnTo>
                  <a:lnTo>
                    <a:pt x="417" y="1696"/>
                  </a:lnTo>
                  <a:lnTo>
                    <a:pt x="417" y="1689"/>
                  </a:lnTo>
                  <a:lnTo>
                    <a:pt x="418" y="1681"/>
                  </a:lnTo>
                  <a:lnTo>
                    <a:pt x="419" y="1674"/>
                  </a:lnTo>
                  <a:lnTo>
                    <a:pt x="419" y="1670"/>
                  </a:lnTo>
                  <a:lnTo>
                    <a:pt x="419" y="1667"/>
                  </a:lnTo>
                  <a:lnTo>
                    <a:pt x="418" y="1663"/>
                  </a:lnTo>
                  <a:lnTo>
                    <a:pt x="417" y="1661"/>
                  </a:lnTo>
                  <a:lnTo>
                    <a:pt x="414" y="1658"/>
                  </a:lnTo>
                  <a:lnTo>
                    <a:pt x="408" y="1657"/>
                  </a:lnTo>
                  <a:lnTo>
                    <a:pt x="402" y="1656"/>
                  </a:lnTo>
                  <a:lnTo>
                    <a:pt x="395" y="1655"/>
                  </a:lnTo>
                  <a:lnTo>
                    <a:pt x="380" y="1656"/>
                  </a:lnTo>
                  <a:lnTo>
                    <a:pt x="366" y="1657"/>
                  </a:lnTo>
                  <a:lnTo>
                    <a:pt x="360" y="1658"/>
                  </a:lnTo>
                  <a:lnTo>
                    <a:pt x="356" y="1658"/>
                  </a:lnTo>
                  <a:lnTo>
                    <a:pt x="353" y="1658"/>
                  </a:lnTo>
                  <a:lnTo>
                    <a:pt x="352" y="1657"/>
                  </a:lnTo>
                  <a:lnTo>
                    <a:pt x="349" y="1651"/>
                  </a:lnTo>
                  <a:lnTo>
                    <a:pt x="348" y="1642"/>
                  </a:lnTo>
                  <a:lnTo>
                    <a:pt x="347" y="1632"/>
                  </a:lnTo>
                  <a:lnTo>
                    <a:pt x="345" y="1626"/>
                  </a:lnTo>
                  <a:lnTo>
                    <a:pt x="340" y="1620"/>
                  </a:lnTo>
                  <a:lnTo>
                    <a:pt x="334" y="1616"/>
                  </a:lnTo>
                  <a:lnTo>
                    <a:pt x="329" y="1611"/>
                  </a:lnTo>
                  <a:lnTo>
                    <a:pt x="326" y="1604"/>
                  </a:lnTo>
                  <a:lnTo>
                    <a:pt x="323" y="1595"/>
                  </a:lnTo>
                  <a:lnTo>
                    <a:pt x="322" y="1585"/>
                  </a:lnTo>
                  <a:lnTo>
                    <a:pt x="322" y="1576"/>
                  </a:lnTo>
                  <a:lnTo>
                    <a:pt x="323" y="1567"/>
                  </a:lnTo>
                  <a:lnTo>
                    <a:pt x="323" y="1565"/>
                  </a:lnTo>
                  <a:lnTo>
                    <a:pt x="324" y="1561"/>
                  </a:lnTo>
                  <a:lnTo>
                    <a:pt x="326" y="1557"/>
                  </a:lnTo>
                  <a:lnTo>
                    <a:pt x="324" y="1553"/>
                  </a:lnTo>
                  <a:lnTo>
                    <a:pt x="322" y="1548"/>
                  </a:lnTo>
                  <a:lnTo>
                    <a:pt x="317" y="1544"/>
                  </a:lnTo>
                  <a:lnTo>
                    <a:pt x="314" y="1543"/>
                  </a:lnTo>
                  <a:lnTo>
                    <a:pt x="310" y="1542"/>
                  </a:lnTo>
                  <a:lnTo>
                    <a:pt x="307" y="1544"/>
                  </a:lnTo>
                  <a:lnTo>
                    <a:pt x="301" y="1551"/>
                  </a:lnTo>
                  <a:lnTo>
                    <a:pt x="295" y="1556"/>
                  </a:lnTo>
                  <a:lnTo>
                    <a:pt x="285" y="1561"/>
                  </a:lnTo>
                  <a:lnTo>
                    <a:pt x="279" y="1565"/>
                  </a:lnTo>
                  <a:lnTo>
                    <a:pt x="276" y="1565"/>
                  </a:lnTo>
                  <a:lnTo>
                    <a:pt x="273" y="1563"/>
                  </a:lnTo>
                  <a:lnTo>
                    <a:pt x="272" y="1562"/>
                  </a:lnTo>
                  <a:lnTo>
                    <a:pt x="272" y="1560"/>
                  </a:lnTo>
                  <a:lnTo>
                    <a:pt x="272" y="1556"/>
                  </a:lnTo>
                  <a:lnTo>
                    <a:pt x="272" y="1549"/>
                  </a:lnTo>
                  <a:lnTo>
                    <a:pt x="273" y="1540"/>
                  </a:lnTo>
                  <a:lnTo>
                    <a:pt x="272" y="1536"/>
                  </a:lnTo>
                  <a:lnTo>
                    <a:pt x="272" y="1534"/>
                  </a:lnTo>
                  <a:lnTo>
                    <a:pt x="270" y="1530"/>
                  </a:lnTo>
                  <a:lnTo>
                    <a:pt x="269" y="1528"/>
                  </a:lnTo>
                  <a:lnTo>
                    <a:pt x="263" y="1523"/>
                  </a:lnTo>
                  <a:lnTo>
                    <a:pt x="257" y="1518"/>
                  </a:lnTo>
                  <a:lnTo>
                    <a:pt x="244" y="1511"/>
                  </a:lnTo>
                  <a:lnTo>
                    <a:pt x="236" y="1504"/>
                  </a:lnTo>
                  <a:lnTo>
                    <a:pt x="234" y="1500"/>
                  </a:lnTo>
                  <a:lnTo>
                    <a:pt x="233" y="1496"/>
                  </a:lnTo>
                  <a:lnTo>
                    <a:pt x="233" y="1491"/>
                  </a:lnTo>
                  <a:lnTo>
                    <a:pt x="233" y="1485"/>
                  </a:lnTo>
                  <a:lnTo>
                    <a:pt x="234" y="1480"/>
                  </a:lnTo>
                  <a:lnTo>
                    <a:pt x="235" y="1475"/>
                  </a:lnTo>
                  <a:lnTo>
                    <a:pt x="238" y="1471"/>
                  </a:lnTo>
                  <a:lnTo>
                    <a:pt x="240" y="1467"/>
                  </a:lnTo>
                  <a:lnTo>
                    <a:pt x="248" y="1459"/>
                  </a:lnTo>
                  <a:lnTo>
                    <a:pt x="260" y="1447"/>
                  </a:lnTo>
                  <a:lnTo>
                    <a:pt x="265" y="1440"/>
                  </a:lnTo>
                  <a:lnTo>
                    <a:pt x="270" y="1433"/>
                  </a:lnTo>
                  <a:lnTo>
                    <a:pt x="273" y="1427"/>
                  </a:lnTo>
                  <a:lnTo>
                    <a:pt x="276" y="1421"/>
                  </a:lnTo>
                  <a:lnTo>
                    <a:pt x="276" y="1410"/>
                  </a:lnTo>
                  <a:lnTo>
                    <a:pt x="277" y="1397"/>
                  </a:lnTo>
                  <a:lnTo>
                    <a:pt x="279" y="1385"/>
                  </a:lnTo>
                  <a:lnTo>
                    <a:pt x="283" y="1376"/>
                  </a:lnTo>
                  <a:lnTo>
                    <a:pt x="288" y="1365"/>
                  </a:lnTo>
                  <a:lnTo>
                    <a:pt x="292" y="1354"/>
                  </a:lnTo>
                  <a:lnTo>
                    <a:pt x="296" y="1341"/>
                  </a:lnTo>
                  <a:lnTo>
                    <a:pt x="298" y="1329"/>
                  </a:lnTo>
                  <a:lnTo>
                    <a:pt x="298" y="1323"/>
                  </a:lnTo>
                  <a:lnTo>
                    <a:pt x="301" y="1320"/>
                  </a:lnTo>
                  <a:lnTo>
                    <a:pt x="302" y="1317"/>
                  </a:lnTo>
                  <a:lnTo>
                    <a:pt x="305" y="1316"/>
                  </a:lnTo>
                  <a:lnTo>
                    <a:pt x="311" y="1314"/>
                  </a:lnTo>
                  <a:lnTo>
                    <a:pt x="316" y="1311"/>
                  </a:lnTo>
                  <a:lnTo>
                    <a:pt x="318" y="1309"/>
                  </a:lnTo>
                  <a:lnTo>
                    <a:pt x="321" y="1305"/>
                  </a:lnTo>
                  <a:lnTo>
                    <a:pt x="322" y="1301"/>
                  </a:lnTo>
                  <a:lnTo>
                    <a:pt x="324" y="1295"/>
                  </a:lnTo>
                  <a:lnTo>
                    <a:pt x="327" y="1284"/>
                  </a:lnTo>
                  <a:lnTo>
                    <a:pt x="329" y="1273"/>
                  </a:lnTo>
                  <a:lnTo>
                    <a:pt x="332" y="1259"/>
                  </a:lnTo>
                  <a:lnTo>
                    <a:pt x="335" y="1242"/>
                  </a:lnTo>
                  <a:lnTo>
                    <a:pt x="337" y="1235"/>
                  </a:lnTo>
                  <a:lnTo>
                    <a:pt x="342" y="1229"/>
                  </a:lnTo>
                  <a:lnTo>
                    <a:pt x="348" y="1225"/>
                  </a:lnTo>
                  <a:lnTo>
                    <a:pt x="354" y="1219"/>
                  </a:lnTo>
                  <a:lnTo>
                    <a:pt x="361" y="1211"/>
                  </a:lnTo>
                  <a:lnTo>
                    <a:pt x="371" y="1206"/>
                  </a:lnTo>
                  <a:lnTo>
                    <a:pt x="378" y="1200"/>
                  </a:lnTo>
                  <a:lnTo>
                    <a:pt x="385" y="1196"/>
                  </a:lnTo>
                  <a:lnTo>
                    <a:pt x="393" y="1192"/>
                  </a:lnTo>
                  <a:lnTo>
                    <a:pt x="397" y="1189"/>
                  </a:lnTo>
                  <a:lnTo>
                    <a:pt x="397" y="1184"/>
                  </a:lnTo>
                  <a:lnTo>
                    <a:pt x="397" y="1177"/>
                  </a:lnTo>
                  <a:lnTo>
                    <a:pt x="395" y="1166"/>
                  </a:lnTo>
                  <a:lnTo>
                    <a:pt x="392" y="1157"/>
                  </a:lnTo>
                  <a:lnTo>
                    <a:pt x="387" y="1146"/>
                  </a:lnTo>
                  <a:lnTo>
                    <a:pt x="381" y="1134"/>
                  </a:lnTo>
                  <a:lnTo>
                    <a:pt x="376" y="1121"/>
                  </a:lnTo>
                  <a:lnTo>
                    <a:pt x="368" y="1109"/>
                  </a:lnTo>
                  <a:lnTo>
                    <a:pt x="361" y="1099"/>
                  </a:lnTo>
                  <a:lnTo>
                    <a:pt x="353" y="1090"/>
                  </a:lnTo>
                  <a:lnTo>
                    <a:pt x="343" y="1083"/>
                  </a:lnTo>
                  <a:lnTo>
                    <a:pt x="334" y="1076"/>
                  </a:lnTo>
                  <a:lnTo>
                    <a:pt x="326" y="1069"/>
                  </a:lnTo>
                  <a:lnTo>
                    <a:pt x="321" y="1063"/>
                  </a:lnTo>
                  <a:lnTo>
                    <a:pt x="317" y="1055"/>
                  </a:lnTo>
                  <a:lnTo>
                    <a:pt x="313" y="1046"/>
                  </a:lnTo>
                  <a:lnTo>
                    <a:pt x="310" y="1040"/>
                  </a:lnTo>
                  <a:lnTo>
                    <a:pt x="307" y="1037"/>
                  </a:lnTo>
                  <a:lnTo>
                    <a:pt x="302" y="1034"/>
                  </a:lnTo>
                  <a:lnTo>
                    <a:pt x="298" y="1032"/>
                  </a:lnTo>
                  <a:lnTo>
                    <a:pt x="295" y="1031"/>
                  </a:lnTo>
                  <a:lnTo>
                    <a:pt x="291" y="1031"/>
                  </a:lnTo>
                  <a:lnTo>
                    <a:pt x="289" y="1031"/>
                  </a:lnTo>
                  <a:lnTo>
                    <a:pt x="286" y="1032"/>
                  </a:lnTo>
                  <a:lnTo>
                    <a:pt x="272" y="1047"/>
                  </a:lnTo>
                  <a:lnTo>
                    <a:pt x="257" y="1063"/>
                  </a:lnTo>
                  <a:lnTo>
                    <a:pt x="253" y="1065"/>
                  </a:lnTo>
                  <a:lnTo>
                    <a:pt x="248" y="1066"/>
                  </a:lnTo>
                  <a:lnTo>
                    <a:pt x="244" y="1068"/>
                  </a:lnTo>
                  <a:lnTo>
                    <a:pt x="238" y="1068"/>
                  </a:lnTo>
                  <a:lnTo>
                    <a:pt x="228" y="1066"/>
                  </a:lnTo>
                  <a:lnTo>
                    <a:pt x="219" y="1064"/>
                  </a:lnTo>
                  <a:lnTo>
                    <a:pt x="210" y="1061"/>
                  </a:lnTo>
                  <a:lnTo>
                    <a:pt x="202" y="1059"/>
                  </a:lnTo>
                  <a:lnTo>
                    <a:pt x="194" y="1061"/>
                  </a:lnTo>
                  <a:lnTo>
                    <a:pt x="185" y="1063"/>
                  </a:lnTo>
                  <a:lnTo>
                    <a:pt x="181" y="1065"/>
                  </a:lnTo>
                  <a:lnTo>
                    <a:pt x="177" y="1070"/>
                  </a:lnTo>
                  <a:lnTo>
                    <a:pt x="173" y="1075"/>
                  </a:lnTo>
                  <a:lnTo>
                    <a:pt x="170" y="1080"/>
                  </a:lnTo>
                  <a:lnTo>
                    <a:pt x="166" y="1087"/>
                  </a:lnTo>
                  <a:lnTo>
                    <a:pt x="164" y="1090"/>
                  </a:lnTo>
                  <a:lnTo>
                    <a:pt x="160" y="1094"/>
                  </a:lnTo>
                  <a:lnTo>
                    <a:pt x="158" y="1096"/>
                  </a:lnTo>
                  <a:lnTo>
                    <a:pt x="150" y="1099"/>
                  </a:lnTo>
                  <a:lnTo>
                    <a:pt x="137" y="1100"/>
                  </a:lnTo>
                  <a:lnTo>
                    <a:pt x="122" y="1101"/>
                  </a:lnTo>
                  <a:lnTo>
                    <a:pt x="108" y="1101"/>
                  </a:lnTo>
                  <a:lnTo>
                    <a:pt x="95" y="1099"/>
                  </a:lnTo>
                  <a:lnTo>
                    <a:pt x="85" y="1096"/>
                  </a:lnTo>
                  <a:lnTo>
                    <a:pt x="77" y="1091"/>
                  </a:lnTo>
                  <a:lnTo>
                    <a:pt x="66" y="1084"/>
                  </a:lnTo>
                  <a:lnTo>
                    <a:pt x="55" y="1077"/>
                  </a:lnTo>
                  <a:lnTo>
                    <a:pt x="44" y="1069"/>
                  </a:lnTo>
                  <a:lnTo>
                    <a:pt x="43" y="1065"/>
                  </a:lnTo>
                  <a:lnTo>
                    <a:pt x="43" y="1062"/>
                  </a:lnTo>
                  <a:lnTo>
                    <a:pt x="43" y="1058"/>
                  </a:lnTo>
                  <a:lnTo>
                    <a:pt x="44" y="1056"/>
                  </a:lnTo>
                  <a:lnTo>
                    <a:pt x="47" y="1045"/>
                  </a:lnTo>
                  <a:lnTo>
                    <a:pt x="49" y="1032"/>
                  </a:lnTo>
                  <a:lnTo>
                    <a:pt x="49" y="1026"/>
                  </a:lnTo>
                  <a:lnTo>
                    <a:pt x="47" y="1019"/>
                  </a:lnTo>
                  <a:lnTo>
                    <a:pt x="45" y="1012"/>
                  </a:lnTo>
                  <a:lnTo>
                    <a:pt x="43" y="1005"/>
                  </a:lnTo>
                  <a:lnTo>
                    <a:pt x="38" y="990"/>
                  </a:lnTo>
                  <a:lnTo>
                    <a:pt x="34" y="980"/>
                  </a:lnTo>
                  <a:lnTo>
                    <a:pt x="33" y="974"/>
                  </a:lnTo>
                  <a:lnTo>
                    <a:pt x="33" y="969"/>
                  </a:lnTo>
                  <a:lnTo>
                    <a:pt x="34" y="963"/>
                  </a:lnTo>
                  <a:lnTo>
                    <a:pt x="36" y="958"/>
                  </a:lnTo>
                  <a:lnTo>
                    <a:pt x="39" y="950"/>
                  </a:lnTo>
                  <a:lnTo>
                    <a:pt x="45" y="943"/>
                  </a:lnTo>
                  <a:lnTo>
                    <a:pt x="50" y="938"/>
                  </a:lnTo>
                  <a:lnTo>
                    <a:pt x="55" y="933"/>
                  </a:lnTo>
                  <a:lnTo>
                    <a:pt x="56" y="930"/>
                  </a:lnTo>
                  <a:lnTo>
                    <a:pt x="57" y="926"/>
                  </a:lnTo>
                  <a:lnTo>
                    <a:pt x="57" y="921"/>
                  </a:lnTo>
                  <a:lnTo>
                    <a:pt x="56" y="916"/>
                  </a:lnTo>
                  <a:lnTo>
                    <a:pt x="53" y="904"/>
                  </a:lnTo>
                  <a:lnTo>
                    <a:pt x="50" y="892"/>
                  </a:lnTo>
                  <a:lnTo>
                    <a:pt x="45" y="882"/>
                  </a:lnTo>
                  <a:lnTo>
                    <a:pt x="39" y="875"/>
                  </a:lnTo>
                  <a:lnTo>
                    <a:pt x="34" y="870"/>
                  </a:lnTo>
                  <a:lnTo>
                    <a:pt x="30" y="867"/>
                  </a:lnTo>
                  <a:lnTo>
                    <a:pt x="26" y="866"/>
                  </a:lnTo>
                  <a:lnTo>
                    <a:pt x="21" y="867"/>
                  </a:lnTo>
                  <a:lnTo>
                    <a:pt x="17" y="868"/>
                  </a:lnTo>
                  <a:lnTo>
                    <a:pt x="12" y="873"/>
                  </a:lnTo>
                  <a:lnTo>
                    <a:pt x="8" y="878"/>
                  </a:lnTo>
                  <a:lnTo>
                    <a:pt x="6" y="879"/>
                  </a:lnTo>
                  <a:lnTo>
                    <a:pt x="3" y="878"/>
                  </a:lnTo>
                  <a:lnTo>
                    <a:pt x="1" y="873"/>
                  </a:lnTo>
                  <a:lnTo>
                    <a:pt x="0" y="870"/>
                  </a:lnTo>
                  <a:lnTo>
                    <a:pt x="0" y="867"/>
                  </a:lnTo>
                  <a:lnTo>
                    <a:pt x="1" y="864"/>
                  </a:lnTo>
                  <a:lnTo>
                    <a:pt x="2" y="864"/>
                  </a:lnTo>
                  <a:lnTo>
                    <a:pt x="9" y="863"/>
                  </a:lnTo>
                  <a:lnTo>
                    <a:pt x="15" y="861"/>
                  </a:lnTo>
                  <a:lnTo>
                    <a:pt x="17" y="860"/>
                  </a:lnTo>
                  <a:lnTo>
                    <a:pt x="18" y="857"/>
                  </a:lnTo>
                  <a:lnTo>
                    <a:pt x="17" y="854"/>
                  </a:lnTo>
                  <a:lnTo>
                    <a:pt x="13" y="849"/>
                  </a:lnTo>
                  <a:lnTo>
                    <a:pt x="11" y="847"/>
                  </a:lnTo>
                  <a:lnTo>
                    <a:pt x="9" y="844"/>
                  </a:lnTo>
                  <a:lnTo>
                    <a:pt x="9" y="843"/>
                  </a:lnTo>
                  <a:lnTo>
                    <a:pt x="9" y="841"/>
                  </a:lnTo>
                  <a:lnTo>
                    <a:pt x="12" y="837"/>
                  </a:lnTo>
                  <a:lnTo>
                    <a:pt x="17" y="835"/>
                  </a:lnTo>
                  <a:lnTo>
                    <a:pt x="28" y="828"/>
                  </a:lnTo>
                  <a:lnTo>
                    <a:pt x="40" y="819"/>
                  </a:lnTo>
                  <a:lnTo>
                    <a:pt x="53" y="805"/>
                  </a:lnTo>
                  <a:lnTo>
                    <a:pt x="68" y="791"/>
                  </a:lnTo>
                  <a:lnTo>
                    <a:pt x="83" y="774"/>
                  </a:lnTo>
                  <a:lnTo>
                    <a:pt x="96" y="760"/>
                  </a:lnTo>
                  <a:lnTo>
                    <a:pt x="107" y="747"/>
                  </a:lnTo>
                  <a:lnTo>
                    <a:pt x="114" y="735"/>
                  </a:lnTo>
                  <a:lnTo>
                    <a:pt x="119" y="724"/>
                  </a:lnTo>
                  <a:lnTo>
                    <a:pt x="121" y="713"/>
                  </a:lnTo>
                  <a:lnTo>
                    <a:pt x="122" y="709"/>
                  </a:lnTo>
                  <a:lnTo>
                    <a:pt x="125" y="704"/>
                  </a:lnTo>
                  <a:lnTo>
                    <a:pt x="127" y="702"/>
                  </a:lnTo>
                  <a:lnTo>
                    <a:pt x="129" y="699"/>
                  </a:lnTo>
                  <a:lnTo>
                    <a:pt x="132" y="699"/>
                  </a:lnTo>
                  <a:lnTo>
                    <a:pt x="134" y="699"/>
                  </a:lnTo>
                  <a:lnTo>
                    <a:pt x="138" y="699"/>
                  </a:lnTo>
                  <a:lnTo>
                    <a:pt x="141" y="700"/>
                  </a:lnTo>
                  <a:lnTo>
                    <a:pt x="150" y="705"/>
                  </a:lnTo>
                  <a:lnTo>
                    <a:pt x="159" y="710"/>
                  </a:lnTo>
                  <a:lnTo>
                    <a:pt x="164" y="712"/>
                  </a:lnTo>
                  <a:lnTo>
                    <a:pt x="167" y="716"/>
                  </a:lnTo>
                  <a:lnTo>
                    <a:pt x="171" y="718"/>
                  </a:lnTo>
                  <a:lnTo>
                    <a:pt x="172" y="721"/>
                  </a:lnTo>
                  <a:lnTo>
                    <a:pt x="173" y="728"/>
                  </a:lnTo>
                  <a:lnTo>
                    <a:pt x="177" y="734"/>
                  </a:lnTo>
                  <a:lnTo>
                    <a:pt x="181" y="740"/>
                  </a:lnTo>
                  <a:lnTo>
                    <a:pt x="184" y="743"/>
                  </a:lnTo>
                  <a:lnTo>
                    <a:pt x="196" y="752"/>
                  </a:lnTo>
                  <a:lnTo>
                    <a:pt x="207" y="762"/>
                  </a:lnTo>
                  <a:lnTo>
                    <a:pt x="213" y="772"/>
                  </a:lnTo>
                  <a:lnTo>
                    <a:pt x="219" y="781"/>
                  </a:lnTo>
                  <a:lnTo>
                    <a:pt x="222" y="785"/>
                  </a:lnTo>
                  <a:lnTo>
                    <a:pt x="227" y="787"/>
                  </a:lnTo>
                  <a:lnTo>
                    <a:pt x="230" y="787"/>
                  </a:lnTo>
                  <a:lnTo>
                    <a:pt x="234" y="786"/>
                  </a:lnTo>
                  <a:lnTo>
                    <a:pt x="240" y="780"/>
                  </a:lnTo>
                  <a:lnTo>
                    <a:pt x="246" y="774"/>
                  </a:lnTo>
                  <a:lnTo>
                    <a:pt x="258" y="760"/>
                  </a:lnTo>
                  <a:lnTo>
                    <a:pt x="270" y="746"/>
                  </a:lnTo>
                  <a:lnTo>
                    <a:pt x="279" y="732"/>
                  </a:lnTo>
                  <a:lnTo>
                    <a:pt x="288" y="722"/>
                  </a:lnTo>
                  <a:lnTo>
                    <a:pt x="291" y="717"/>
                  </a:lnTo>
                  <a:lnTo>
                    <a:pt x="296" y="713"/>
                  </a:lnTo>
                  <a:lnTo>
                    <a:pt x="299" y="711"/>
                  </a:lnTo>
                  <a:lnTo>
                    <a:pt x="304" y="709"/>
                  </a:lnTo>
                  <a:lnTo>
                    <a:pt x="308" y="708"/>
                  </a:lnTo>
                  <a:lnTo>
                    <a:pt x="313" y="708"/>
                  </a:lnTo>
                  <a:lnTo>
                    <a:pt x="317" y="710"/>
                  </a:lnTo>
                  <a:lnTo>
                    <a:pt x="322" y="712"/>
                  </a:lnTo>
                  <a:lnTo>
                    <a:pt x="333" y="719"/>
                  </a:lnTo>
                  <a:lnTo>
                    <a:pt x="343" y="730"/>
                  </a:lnTo>
                  <a:lnTo>
                    <a:pt x="348" y="737"/>
                  </a:lnTo>
                  <a:lnTo>
                    <a:pt x="352" y="743"/>
                  </a:lnTo>
                  <a:lnTo>
                    <a:pt x="355" y="750"/>
                  </a:lnTo>
                  <a:lnTo>
                    <a:pt x="356" y="757"/>
                  </a:lnTo>
                  <a:lnTo>
                    <a:pt x="359" y="769"/>
                  </a:lnTo>
                  <a:lnTo>
                    <a:pt x="361" y="776"/>
                  </a:lnTo>
                  <a:lnTo>
                    <a:pt x="364" y="779"/>
                  </a:lnTo>
                  <a:lnTo>
                    <a:pt x="366" y="780"/>
                  </a:lnTo>
                  <a:lnTo>
                    <a:pt x="368" y="781"/>
                  </a:lnTo>
                  <a:lnTo>
                    <a:pt x="372" y="781"/>
                  </a:lnTo>
                  <a:lnTo>
                    <a:pt x="381" y="782"/>
                  </a:lnTo>
                  <a:lnTo>
                    <a:pt x="397" y="782"/>
                  </a:lnTo>
                  <a:lnTo>
                    <a:pt x="416" y="781"/>
                  </a:lnTo>
                  <a:lnTo>
                    <a:pt x="435" y="780"/>
                  </a:lnTo>
                  <a:lnTo>
                    <a:pt x="449" y="779"/>
                  </a:lnTo>
                  <a:lnTo>
                    <a:pt x="455" y="778"/>
                  </a:lnTo>
                  <a:lnTo>
                    <a:pt x="460" y="775"/>
                  </a:lnTo>
                  <a:lnTo>
                    <a:pt x="468" y="774"/>
                  </a:lnTo>
                  <a:lnTo>
                    <a:pt x="471" y="774"/>
                  </a:lnTo>
                  <a:lnTo>
                    <a:pt x="473" y="774"/>
                  </a:lnTo>
                  <a:lnTo>
                    <a:pt x="474" y="775"/>
                  </a:lnTo>
                  <a:lnTo>
                    <a:pt x="477" y="776"/>
                  </a:lnTo>
                  <a:lnTo>
                    <a:pt x="478" y="780"/>
                  </a:lnTo>
                  <a:lnTo>
                    <a:pt x="479" y="785"/>
                  </a:lnTo>
                  <a:lnTo>
                    <a:pt x="480" y="790"/>
                  </a:lnTo>
                  <a:lnTo>
                    <a:pt x="481" y="793"/>
                  </a:lnTo>
                  <a:lnTo>
                    <a:pt x="482" y="794"/>
                  </a:lnTo>
                  <a:lnTo>
                    <a:pt x="484" y="795"/>
                  </a:lnTo>
                  <a:lnTo>
                    <a:pt x="486" y="795"/>
                  </a:lnTo>
                  <a:lnTo>
                    <a:pt x="488" y="795"/>
                  </a:lnTo>
                  <a:lnTo>
                    <a:pt x="496" y="794"/>
                  </a:lnTo>
                  <a:lnTo>
                    <a:pt x="502" y="791"/>
                  </a:lnTo>
                  <a:lnTo>
                    <a:pt x="509" y="785"/>
                  </a:lnTo>
                  <a:lnTo>
                    <a:pt x="518" y="775"/>
                  </a:lnTo>
                  <a:lnTo>
                    <a:pt x="530" y="766"/>
                  </a:lnTo>
                  <a:lnTo>
                    <a:pt x="542" y="756"/>
                  </a:lnTo>
                  <a:lnTo>
                    <a:pt x="555" y="749"/>
                  </a:lnTo>
                  <a:lnTo>
                    <a:pt x="567" y="744"/>
                  </a:lnTo>
                  <a:lnTo>
                    <a:pt x="573" y="743"/>
                  </a:lnTo>
                  <a:lnTo>
                    <a:pt x="579" y="744"/>
                  </a:lnTo>
                  <a:lnTo>
                    <a:pt x="585" y="746"/>
                  </a:lnTo>
                  <a:lnTo>
                    <a:pt x="589" y="748"/>
                  </a:lnTo>
                  <a:lnTo>
                    <a:pt x="600" y="755"/>
                  </a:lnTo>
                  <a:lnTo>
                    <a:pt x="609" y="762"/>
                  </a:lnTo>
                  <a:lnTo>
                    <a:pt x="612" y="765"/>
                  </a:lnTo>
                  <a:lnTo>
                    <a:pt x="614" y="766"/>
                  </a:lnTo>
                  <a:lnTo>
                    <a:pt x="617" y="767"/>
                  </a:lnTo>
                  <a:lnTo>
                    <a:pt x="619" y="766"/>
                  </a:lnTo>
                  <a:lnTo>
                    <a:pt x="622" y="760"/>
                  </a:lnTo>
                  <a:lnTo>
                    <a:pt x="625" y="747"/>
                  </a:lnTo>
                  <a:lnTo>
                    <a:pt x="629" y="732"/>
                  </a:lnTo>
                  <a:lnTo>
                    <a:pt x="632" y="718"/>
                  </a:lnTo>
                  <a:lnTo>
                    <a:pt x="635" y="704"/>
                  </a:lnTo>
                  <a:lnTo>
                    <a:pt x="637" y="689"/>
                  </a:lnTo>
                  <a:lnTo>
                    <a:pt x="638" y="681"/>
                  </a:lnTo>
                  <a:lnTo>
                    <a:pt x="641" y="675"/>
                  </a:lnTo>
                  <a:lnTo>
                    <a:pt x="644" y="671"/>
                  </a:lnTo>
                  <a:lnTo>
                    <a:pt x="649" y="666"/>
                  </a:lnTo>
                  <a:lnTo>
                    <a:pt x="657" y="658"/>
                  </a:lnTo>
                  <a:lnTo>
                    <a:pt x="663" y="649"/>
                  </a:lnTo>
                  <a:lnTo>
                    <a:pt x="666" y="645"/>
                  </a:lnTo>
                  <a:lnTo>
                    <a:pt x="666" y="640"/>
                  </a:lnTo>
                  <a:lnTo>
                    <a:pt x="667" y="635"/>
                  </a:lnTo>
                  <a:lnTo>
                    <a:pt x="666" y="631"/>
                  </a:lnTo>
                  <a:lnTo>
                    <a:pt x="664" y="627"/>
                  </a:lnTo>
                  <a:lnTo>
                    <a:pt x="663" y="623"/>
                  </a:lnTo>
                  <a:lnTo>
                    <a:pt x="661" y="620"/>
                  </a:lnTo>
                  <a:lnTo>
                    <a:pt x="658" y="617"/>
                  </a:lnTo>
                  <a:lnTo>
                    <a:pt x="656" y="615"/>
                  </a:lnTo>
                  <a:lnTo>
                    <a:pt x="656" y="614"/>
                  </a:lnTo>
                  <a:lnTo>
                    <a:pt x="657" y="612"/>
                  </a:lnTo>
                  <a:lnTo>
                    <a:pt x="660" y="612"/>
                  </a:lnTo>
                  <a:lnTo>
                    <a:pt x="666" y="614"/>
                  </a:lnTo>
                  <a:lnTo>
                    <a:pt x="673" y="611"/>
                  </a:lnTo>
                  <a:lnTo>
                    <a:pt x="685" y="607"/>
                  </a:lnTo>
                  <a:lnTo>
                    <a:pt x="699" y="601"/>
                  </a:lnTo>
                  <a:lnTo>
                    <a:pt x="712" y="596"/>
                  </a:lnTo>
                  <a:lnTo>
                    <a:pt x="724" y="592"/>
                  </a:lnTo>
                  <a:lnTo>
                    <a:pt x="729" y="592"/>
                  </a:lnTo>
                  <a:lnTo>
                    <a:pt x="732" y="592"/>
                  </a:lnTo>
                  <a:lnTo>
                    <a:pt x="737" y="592"/>
                  </a:lnTo>
                  <a:lnTo>
                    <a:pt x="740" y="595"/>
                  </a:lnTo>
                  <a:lnTo>
                    <a:pt x="748" y="598"/>
                  </a:lnTo>
                  <a:lnTo>
                    <a:pt x="756" y="605"/>
                  </a:lnTo>
                  <a:lnTo>
                    <a:pt x="773" y="620"/>
                  </a:lnTo>
                  <a:lnTo>
                    <a:pt x="786" y="633"/>
                  </a:lnTo>
                  <a:lnTo>
                    <a:pt x="789" y="635"/>
                  </a:lnTo>
                  <a:lnTo>
                    <a:pt x="793" y="637"/>
                  </a:lnTo>
                  <a:lnTo>
                    <a:pt x="795" y="639"/>
                  </a:lnTo>
                  <a:lnTo>
                    <a:pt x="799" y="639"/>
                  </a:lnTo>
                  <a:lnTo>
                    <a:pt x="802" y="639"/>
                  </a:lnTo>
                  <a:lnTo>
                    <a:pt x="806" y="639"/>
                  </a:lnTo>
                  <a:lnTo>
                    <a:pt x="809" y="637"/>
                  </a:lnTo>
                  <a:lnTo>
                    <a:pt x="814" y="635"/>
                  </a:lnTo>
                  <a:lnTo>
                    <a:pt x="822" y="630"/>
                  </a:lnTo>
                  <a:lnTo>
                    <a:pt x="830" y="628"/>
                  </a:lnTo>
                  <a:lnTo>
                    <a:pt x="839" y="626"/>
                  </a:lnTo>
                  <a:lnTo>
                    <a:pt x="850" y="624"/>
                  </a:lnTo>
                  <a:lnTo>
                    <a:pt x="862" y="624"/>
                  </a:lnTo>
                  <a:lnTo>
                    <a:pt x="871" y="622"/>
                  </a:lnTo>
                  <a:lnTo>
                    <a:pt x="881" y="620"/>
                  </a:lnTo>
                  <a:lnTo>
                    <a:pt x="889" y="617"/>
                  </a:lnTo>
                  <a:lnTo>
                    <a:pt x="896" y="616"/>
                  </a:lnTo>
                  <a:lnTo>
                    <a:pt x="903" y="615"/>
                  </a:lnTo>
                  <a:lnTo>
                    <a:pt x="910" y="614"/>
                  </a:lnTo>
                  <a:lnTo>
                    <a:pt x="920" y="614"/>
                  </a:lnTo>
                  <a:lnTo>
                    <a:pt x="931" y="614"/>
                  </a:lnTo>
                  <a:lnTo>
                    <a:pt x="941" y="612"/>
                  </a:lnTo>
                  <a:lnTo>
                    <a:pt x="952" y="610"/>
                  </a:lnTo>
                  <a:lnTo>
                    <a:pt x="963" y="605"/>
                  </a:lnTo>
                  <a:lnTo>
                    <a:pt x="972" y="599"/>
                  </a:lnTo>
                  <a:lnTo>
                    <a:pt x="979" y="597"/>
                  </a:lnTo>
                  <a:lnTo>
                    <a:pt x="983" y="596"/>
                  </a:lnTo>
                  <a:lnTo>
                    <a:pt x="985" y="597"/>
                  </a:lnTo>
                  <a:lnTo>
                    <a:pt x="990" y="598"/>
                  </a:lnTo>
                  <a:lnTo>
                    <a:pt x="994" y="601"/>
                  </a:lnTo>
                  <a:lnTo>
                    <a:pt x="1002" y="605"/>
                  </a:lnTo>
                  <a:lnTo>
                    <a:pt x="1010" y="609"/>
                  </a:lnTo>
                  <a:lnTo>
                    <a:pt x="1015" y="610"/>
                  </a:lnTo>
                  <a:lnTo>
                    <a:pt x="1020" y="610"/>
                  </a:lnTo>
                  <a:lnTo>
                    <a:pt x="1025" y="610"/>
                  </a:lnTo>
                  <a:lnTo>
                    <a:pt x="1031" y="609"/>
                  </a:lnTo>
                  <a:lnTo>
                    <a:pt x="1039" y="605"/>
                  </a:lnTo>
                  <a:lnTo>
                    <a:pt x="1048" y="601"/>
                  </a:lnTo>
                  <a:lnTo>
                    <a:pt x="1052" y="598"/>
                  </a:lnTo>
                  <a:lnTo>
                    <a:pt x="1054" y="596"/>
                  </a:lnTo>
                  <a:lnTo>
                    <a:pt x="1057" y="593"/>
                  </a:lnTo>
                  <a:lnTo>
                    <a:pt x="1058" y="591"/>
                  </a:lnTo>
                  <a:lnTo>
                    <a:pt x="1058" y="586"/>
                  </a:lnTo>
                  <a:lnTo>
                    <a:pt x="1058" y="579"/>
                  </a:lnTo>
                  <a:lnTo>
                    <a:pt x="1058" y="563"/>
                  </a:lnTo>
                  <a:lnTo>
                    <a:pt x="1059" y="545"/>
                  </a:lnTo>
                  <a:lnTo>
                    <a:pt x="1058" y="530"/>
                  </a:lnTo>
                  <a:lnTo>
                    <a:pt x="1055" y="521"/>
                  </a:lnTo>
                  <a:lnTo>
                    <a:pt x="1053" y="516"/>
                  </a:lnTo>
                  <a:lnTo>
                    <a:pt x="1051" y="514"/>
                  </a:lnTo>
                  <a:lnTo>
                    <a:pt x="1048" y="511"/>
                  </a:lnTo>
                  <a:lnTo>
                    <a:pt x="1045" y="510"/>
                  </a:lnTo>
                  <a:lnTo>
                    <a:pt x="1041" y="509"/>
                  </a:lnTo>
                  <a:lnTo>
                    <a:pt x="1038" y="507"/>
                  </a:lnTo>
                  <a:lnTo>
                    <a:pt x="1035" y="505"/>
                  </a:lnTo>
                  <a:lnTo>
                    <a:pt x="1034" y="502"/>
                  </a:lnTo>
                  <a:lnTo>
                    <a:pt x="1033" y="498"/>
                  </a:lnTo>
                  <a:lnTo>
                    <a:pt x="1032" y="494"/>
                  </a:lnTo>
                  <a:lnTo>
                    <a:pt x="1033" y="489"/>
                  </a:lnTo>
                  <a:lnTo>
                    <a:pt x="1034" y="482"/>
                  </a:lnTo>
                  <a:lnTo>
                    <a:pt x="1035" y="476"/>
                  </a:lnTo>
                  <a:lnTo>
                    <a:pt x="1035" y="472"/>
                  </a:lnTo>
                  <a:lnTo>
                    <a:pt x="1034" y="470"/>
                  </a:lnTo>
                  <a:lnTo>
                    <a:pt x="1031" y="466"/>
                  </a:lnTo>
                  <a:lnTo>
                    <a:pt x="1023" y="459"/>
                  </a:lnTo>
                  <a:lnTo>
                    <a:pt x="1019" y="452"/>
                  </a:lnTo>
                  <a:lnTo>
                    <a:pt x="1015" y="447"/>
                  </a:lnTo>
                  <a:lnTo>
                    <a:pt x="1009" y="442"/>
                  </a:lnTo>
                  <a:lnTo>
                    <a:pt x="1006" y="440"/>
                  </a:lnTo>
                  <a:lnTo>
                    <a:pt x="1001" y="439"/>
                  </a:lnTo>
                  <a:lnTo>
                    <a:pt x="996" y="439"/>
                  </a:lnTo>
                  <a:lnTo>
                    <a:pt x="990" y="439"/>
                  </a:lnTo>
                  <a:lnTo>
                    <a:pt x="976" y="442"/>
                  </a:lnTo>
                  <a:lnTo>
                    <a:pt x="963" y="446"/>
                  </a:lnTo>
                  <a:lnTo>
                    <a:pt x="950" y="450"/>
                  </a:lnTo>
                  <a:lnTo>
                    <a:pt x="938" y="452"/>
                  </a:lnTo>
                  <a:lnTo>
                    <a:pt x="929" y="453"/>
                  </a:lnTo>
                  <a:lnTo>
                    <a:pt x="921" y="452"/>
                  </a:lnTo>
                  <a:lnTo>
                    <a:pt x="913" y="451"/>
                  </a:lnTo>
                  <a:lnTo>
                    <a:pt x="904" y="450"/>
                  </a:lnTo>
                  <a:lnTo>
                    <a:pt x="897" y="447"/>
                  </a:lnTo>
                  <a:lnTo>
                    <a:pt x="890" y="445"/>
                  </a:lnTo>
                  <a:lnTo>
                    <a:pt x="885" y="441"/>
                  </a:lnTo>
                  <a:lnTo>
                    <a:pt x="882" y="438"/>
                  </a:lnTo>
                  <a:lnTo>
                    <a:pt x="881" y="433"/>
                  </a:lnTo>
                  <a:lnTo>
                    <a:pt x="882" y="428"/>
                  </a:lnTo>
                  <a:lnTo>
                    <a:pt x="882" y="422"/>
                  </a:lnTo>
                  <a:lnTo>
                    <a:pt x="883" y="416"/>
                  </a:lnTo>
                  <a:lnTo>
                    <a:pt x="884" y="410"/>
                  </a:lnTo>
                  <a:lnTo>
                    <a:pt x="884" y="404"/>
                  </a:lnTo>
                  <a:lnTo>
                    <a:pt x="884" y="399"/>
                  </a:lnTo>
                  <a:lnTo>
                    <a:pt x="882" y="391"/>
                  </a:lnTo>
                  <a:lnTo>
                    <a:pt x="874" y="379"/>
                  </a:lnTo>
                  <a:lnTo>
                    <a:pt x="864" y="368"/>
                  </a:lnTo>
                  <a:lnTo>
                    <a:pt x="856" y="359"/>
                  </a:lnTo>
                  <a:lnTo>
                    <a:pt x="850" y="356"/>
                  </a:lnTo>
                  <a:lnTo>
                    <a:pt x="845" y="355"/>
                  </a:lnTo>
                  <a:lnTo>
                    <a:pt x="841" y="356"/>
                  </a:lnTo>
                  <a:lnTo>
                    <a:pt x="838" y="359"/>
                  </a:lnTo>
                  <a:lnTo>
                    <a:pt x="834" y="365"/>
                  </a:lnTo>
                  <a:lnTo>
                    <a:pt x="833" y="369"/>
                  </a:lnTo>
                  <a:lnTo>
                    <a:pt x="831" y="371"/>
                  </a:lnTo>
                  <a:lnTo>
                    <a:pt x="827" y="372"/>
                  </a:lnTo>
                  <a:lnTo>
                    <a:pt x="824" y="374"/>
                  </a:lnTo>
                  <a:lnTo>
                    <a:pt x="819" y="374"/>
                  </a:lnTo>
                  <a:lnTo>
                    <a:pt x="815" y="372"/>
                  </a:lnTo>
                  <a:lnTo>
                    <a:pt x="811" y="370"/>
                  </a:lnTo>
                  <a:lnTo>
                    <a:pt x="807" y="366"/>
                  </a:lnTo>
                  <a:lnTo>
                    <a:pt x="803" y="362"/>
                  </a:lnTo>
                  <a:lnTo>
                    <a:pt x="801" y="356"/>
                  </a:lnTo>
                  <a:lnTo>
                    <a:pt x="799" y="349"/>
                  </a:lnTo>
                  <a:lnTo>
                    <a:pt x="796" y="341"/>
                  </a:lnTo>
                  <a:lnTo>
                    <a:pt x="794" y="325"/>
                  </a:lnTo>
                  <a:lnTo>
                    <a:pt x="793" y="307"/>
                  </a:lnTo>
                  <a:lnTo>
                    <a:pt x="792" y="299"/>
                  </a:lnTo>
                  <a:lnTo>
                    <a:pt x="793" y="293"/>
                  </a:lnTo>
                  <a:lnTo>
                    <a:pt x="793" y="286"/>
                  </a:lnTo>
                  <a:lnTo>
                    <a:pt x="794" y="281"/>
                  </a:lnTo>
                  <a:lnTo>
                    <a:pt x="796" y="276"/>
                  </a:lnTo>
                  <a:lnTo>
                    <a:pt x="799" y="273"/>
                  </a:lnTo>
                  <a:lnTo>
                    <a:pt x="802" y="269"/>
                  </a:lnTo>
                  <a:lnTo>
                    <a:pt x="806" y="267"/>
                  </a:lnTo>
                  <a:lnTo>
                    <a:pt x="817" y="251"/>
                  </a:lnTo>
                  <a:lnTo>
                    <a:pt x="828" y="232"/>
                  </a:lnTo>
                  <a:lnTo>
                    <a:pt x="832" y="229"/>
                  </a:lnTo>
                  <a:lnTo>
                    <a:pt x="837" y="226"/>
                  </a:lnTo>
                  <a:lnTo>
                    <a:pt x="841" y="226"/>
                  </a:lnTo>
                  <a:lnTo>
                    <a:pt x="845" y="226"/>
                  </a:lnTo>
                  <a:lnTo>
                    <a:pt x="853" y="230"/>
                  </a:lnTo>
                  <a:lnTo>
                    <a:pt x="861" y="234"/>
                  </a:lnTo>
                  <a:lnTo>
                    <a:pt x="864" y="236"/>
                  </a:lnTo>
                  <a:lnTo>
                    <a:pt x="870" y="237"/>
                  </a:lnTo>
                  <a:lnTo>
                    <a:pt x="876" y="238"/>
                  </a:lnTo>
                  <a:lnTo>
                    <a:pt x="883" y="238"/>
                  </a:lnTo>
                  <a:lnTo>
                    <a:pt x="889" y="236"/>
                  </a:lnTo>
                  <a:lnTo>
                    <a:pt x="895" y="232"/>
                  </a:lnTo>
                  <a:lnTo>
                    <a:pt x="897" y="230"/>
                  </a:lnTo>
                  <a:lnTo>
                    <a:pt x="900" y="227"/>
                  </a:lnTo>
                  <a:lnTo>
                    <a:pt x="901" y="224"/>
                  </a:lnTo>
                  <a:lnTo>
                    <a:pt x="902" y="220"/>
                  </a:lnTo>
                  <a:lnTo>
                    <a:pt x="904" y="212"/>
                  </a:lnTo>
                  <a:lnTo>
                    <a:pt x="907" y="204"/>
                  </a:lnTo>
                  <a:lnTo>
                    <a:pt x="910" y="196"/>
                  </a:lnTo>
                  <a:lnTo>
                    <a:pt x="913" y="189"/>
                  </a:lnTo>
                  <a:lnTo>
                    <a:pt x="918" y="183"/>
                  </a:lnTo>
                  <a:lnTo>
                    <a:pt x="921" y="177"/>
                  </a:lnTo>
                  <a:lnTo>
                    <a:pt x="925" y="173"/>
                  </a:lnTo>
                  <a:lnTo>
                    <a:pt x="929" y="170"/>
                  </a:lnTo>
                  <a:lnTo>
                    <a:pt x="933" y="168"/>
                  </a:lnTo>
                  <a:lnTo>
                    <a:pt x="938" y="168"/>
                  </a:lnTo>
                  <a:lnTo>
                    <a:pt x="943" y="168"/>
                  </a:lnTo>
                  <a:lnTo>
                    <a:pt x="946" y="170"/>
                  </a:lnTo>
                  <a:lnTo>
                    <a:pt x="951" y="174"/>
                  </a:lnTo>
                  <a:lnTo>
                    <a:pt x="956" y="177"/>
                  </a:lnTo>
                  <a:lnTo>
                    <a:pt x="959" y="182"/>
                  </a:lnTo>
                  <a:lnTo>
                    <a:pt x="962" y="188"/>
                  </a:lnTo>
                  <a:lnTo>
                    <a:pt x="969" y="200"/>
                  </a:lnTo>
                  <a:lnTo>
                    <a:pt x="976" y="211"/>
                  </a:lnTo>
                  <a:lnTo>
                    <a:pt x="979" y="215"/>
                  </a:lnTo>
                  <a:lnTo>
                    <a:pt x="983" y="219"/>
                  </a:lnTo>
                  <a:lnTo>
                    <a:pt x="988" y="223"/>
                  </a:lnTo>
                  <a:lnTo>
                    <a:pt x="992" y="225"/>
                  </a:lnTo>
                  <a:lnTo>
                    <a:pt x="1001" y="230"/>
                  </a:lnTo>
                  <a:lnTo>
                    <a:pt x="1007" y="236"/>
                  </a:lnTo>
                  <a:lnTo>
                    <a:pt x="1013" y="243"/>
                  </a:lnTo>
                  <a:lnTo>
                    <a:pt x="1017" y="250"/>
                  </a:lnTo>
                  <a:lnTo>
                    <a:pt x="1023" y="257"/>
                  </a:lnTo>
                  <a:lnTo>
                    <a:pt x="1031" y="262"/>
                  </a:lnTo>
                  <a:lnTo>
                    <a:pt x="1039" y="268"/>
                  </a:lnTo>
                  <a:lnTo>
                    <a:pt x="1048" y="273"/>
                  </a:lnTo>
                  <a:lnTo>
                    <a:pt x="1058" y="278"/>
                  </a:lnTo>
                  <a:lnTo>
                    <a:pt x="1063" y="284"/>
                  </a:lnTo>
                  <a:lnTo>
                    <a:pt x="1067" y="292"/>
                  </a:lnTo>
                  <a:lnTo>
                    <a:pt x="1071" y="297"/>
                  </a:lnTo>
                  <a:lnTo>
                    <a:pt x="1073" y="300"/>
                  </a:lnTo>
                  <a:lnTo>
                    <a:pt x="1077" y="302"/>
                  </a:lnTo>
                  <a:lnTo>
                    <a:pt x="1080" y="302"/>
                  </a:lnTo>
                  <a:lnTo>
                    <a:pt x="1084" y="302"/>
                  </a:lnTo>
                  <a:lnTo>
                    <a:pt x="1086" y="301"/>
                  </a:lnTo>
                  <a:lnTo>
                    <a:pt x="1089" y="299"/>
                  </a:lnTo>
                  <a:lnTo>
                    <a:pt x="1090" y="295"/>
                  </a:lnTo>
                  <a:lnTo>
                    <a:pt x="1091" y="290"/>
                  </a:lnTo>
                  <a:lnTo>
                    <a:pt x="1090" y="280"/>
                  </a:lnTo>
                  <a:lnTo>
                    <a:pt x="1088" y="269"/>
                  </a:lnTo>
                  <a:lnTo>
                    <a:pt x="1086" y="262"/>
                  </a:lnTo>
                  <a:lnTo>
                    <a:pt x="1085" y="256"/>
                  </a:lnTo>
                  <a:lnTo>
                    <a:pt x="1084" y="252"/>
                  </a:lnTo>
                  <a:lnTo>
                    <a:pt x="1084" y="251"/>
                  </a:lnTo>
                  <a:lnTo>
                    <a:pt x="1085" y="252"/>
                  </a:lnTo>
                  <a:lnTo>
                    <a:pt x="1091" y="253"/>
                  </a:lnTo>
                  <a:lnTo>
                    <a:pt x="1096" y="256"/>
                  </a:lnTo>
                  <a:lnTo>
                    <a:pt x="1102" y="259"/>
                  </a:lnTo>
                  <a:lnTo>
                    <a:pt x="1114" y="267"/>
                  </a:lnTo>
                  <a:lnTo>
                    <a:pt x="1124" y="274"/>
                  </a:lnTo>
                  <a:lnTo>
                    <a:pt x="1126" y="274"/>
                  </a:lnTo>
                  <a:lnTo>
                    <a:pt x="1128" y="274"/>
                  </a:lnTo>
                  <a:lnTo>
                    <a:pt x="1129" y="273"/>
                  </a:lnTo>
                  <a:lnTo>
                    <a:pt x="1130" y="270"/>
                  </a:lnTo>
                  <a:lnTo>
                    <a:pt x="1132" y="264"/>
                  </a:lnTo>
                  <a:lnTo>
                    <a:pt x="1132" y="255"/>
                  </a:lnTo>
                  <a:lnTo>
                    <a:pt x="1132" y="245"/>
                  </a:lnTo>
                  <a:lnTo>
                    <a:pt x="1133" y="237"/>
                  </a:lnTo>
                  <a:lnTo>
                    <a:pt x="1135" y="230"/>
                  </a:lnTo>
                  <a:lnTo>
                    <a:pt x="1139" y="224"/>
                  </a:lnTo>
                  <a:lnTo>
                    <a:pt x="1141" y="220"/>
                  </a:lnTo>
                  <a:lnTo>
                    <a:pt x="1142" y="217"/>
                  </a:lnTo>
                  <a:lnTo>
                    <a:pt x="1143" y="212"/>
                  </a:lnTo>
                  <a:lnTo>
                    <a:pt x="1143" y="207"/>
                  </a:lnTo>
                  <a:lnTo>
                    <a:pt x="1142" y="202"/>
                  </a:lnTo>
                  <a:lnTo>
                    <a:pt x="1141" y="196"/>
                  </a:lnTo>
                  <a:lnTo>
                    <a:pt x="1139" y="192"/>
                  </a:lnTo>
                  <a:lnTo>
                    <a:pt x="1136" y="186"/>
                  </a:lnTo>
                  <a:lnTo>
                    <a:pt x="1129" y="174"/>
                  </a:lnTo>
                  <a:lnTo>
                    <a:pt x="1122" y="163"/>
                  </a:lnTo>
                  <a:lnTo>
                    <a:pt x="1116" y="154"/>
                  </a:lnTo>
                  <a:lnTo>
                    <a:pt x="1113" y="144"/>
                  </a:lnTo>
                  <a:lnTo>
                    <a:pt x="1113" y="141"/>
                  </a:lnTo>
                  <a:lnTo>
                    <a:pt x="1114" y="138"/>
                  </a:lnTo>
                  <a:lnTo>
                    <a:pt x="1115" y="136"/>
                  </a:lnTo>
                  <a:lnTo>
                    <a:pt x="1117" y="133"/>
                  </a:lnTo>
                  <a:lnTo>
                    <a:pt x="1120" y="133"/>
                  </a:lnTo>
                  <a:lnTo>
                    <a:pt x="1123" y="135"/>
                  </a:lnTo>
                  <a:lnTo>
                    <a:pt x="1128" y="137"/>
                  </a:lnTo>
                  <a:lnTo>
                    <a:pt x="1133" y="141"/>
                  </a:lnTo>
                  <a:lnTo>
                    <a:pt x="1141" y="149"/>
                  </a:lnTo>
                  <a:lnTo>
                    <a:pt x="1147" y="157"/>
                  </a:lnTo>
                  <a:lnTo>
                    <a:pt x="1149" y="162"/>
                  </a:lnTo>
                  <a:lnTo>
                    <a:pt x="1151" y="167"/>
                  </a:lnTo>
                  <a:lnTo>
                    <a:pt x="1152" y="171"/>
                  </a:lnTo>
                  <a:lnTo>
                    <a:pt x="1153" y="176"/>
                  </a:lnTo>
                  <a:lnTo>
                    <a:pt x="1153" y="186"/>
                  </a:lnTo>
                  <a:lnTo>
                    <a:pt x="1154" y="192"/>
                  </a:lnTo>
                  <a:lnTo>
                    <a:pt x="1155" y="194"/>
                  </a:lnTo>
                  <a:lnTo>
                    <a:pt x="1158" y="196"/>
                  </a:lnTo>
                  <a:lnTo>
                    <a:pt x="1160" y="198"/>
                  </a:lnTo>
                  <a:lnTo>
                    <a:pt x="1164" y="199"/>
                  </a:lnTo>
                  <a:lnTo>
                    <a:pt x="1173" y="202"/>
                  </a:lnTo>
                  <a:lnTo>
                    <a:pt x="1183" y="207"/>
                  </a:lnTo>
                  <a:lnTo>
                    <a:pt x="1186" y="211"/>
                  </a:lnTo>
                  <a:lnTo>
                    <a:pt x="1189" y="215"/>
                  </a:lnTo>
                  <a:lnTo>
                    <a:pt x="1190" y="223"/>
                  </a:lnTo>
                  <a:lnTo>
                    <a:pt x="1187" y="230"/>
                  </a:lnTo>
                  <a:lnTo>
                    <a:pt x="1181" y="246"/>
                  </a:lnTo>
                  <a:lnTo>
                    <a:pt x="1176" y="261"/>
                  </a:lnTo>
                  <a:lnTo>
                    <a:pt x="1171" y="271"/>
                  </a:lnTo>
                  <a:lnTo>
                    <a:pt x="1170" y="280"/>
                  </a:lnTo>
                  <a:lnTo>
                    <a:pt x="1170" y="283"/>
                  </a:lnTo>
                  <a:lnTo>
                    <a:pt x="1170" y="286"/>
                  </a:lnTo>
                  <a:lnTo>
                    <a:pt x="1171" y="288"/>
                  </a:lnTo>
                  <a:lnTo>
                    <a:pt x="1172" y="289"/>
                  </a:lnTo>
                  <a:lnTo>
                    <a:pt x="1177" y="290"/>
                  </a:lnTo>
                  <a:lnTo>
                    <a:pt x="1183" y="292"/>
                  </a:lnTo>
                  <a:lnTo>
                    <a:pt x="1190" y="293"/>
                  </a:lnTo>
                  <a:lnTo>
                    <a:pt x="1196" y="294"/>
                  </a:lnTo>
                  <a:lnTo>
                    <a:pt x="1202" y="296"/>
                  </a:lnTo>
                  <a:lnTo>
                    <a:pt x="1208" y="301"/>
                  </a:lnTo>
                  <a:lnTo>
                    <a:pt x="1210" y="303"/>
                  </a:lnTo>
                  <a:lnTo>
                    <a:pt x="1211" y="305"/>
                  </a:lnTo>
                  <a:lnTo>
                    <a:pt x="1214" y="305"/>
                  </a:lnTo>
                  <a:lnTo>
                    <a:pt x="1216" y="303"/>
                  </a:lnTo>
                  <a:lnTo>
                    <a:pt x="1222" y="299"/>
                  </a:lnTo>
                  <a:lnTo>
                    <a:pt x="1228" y="293"/>
                  </a:lnTo>
                  <a:lnTo>
                    <a:pt x="1234" y="284"/>
                  </a:lnTo>
                  <a:lnTo>
                    <a:pt x="1237" y="276"/>
                  </a:lnTo>
                  <a:lnTo>
                    <a:pt x="1239" y="271"/>
                  </a:lnTo>
                  <a:lnTo>
                    <a:pt x="1239" y="267"/>
                  </a:lnTo>
                  <a:lnTo>
                    <a:pt x="1239" y="263"/>
                  </a:lnTo>
                  <a:lnTo>
                    <a:pt x="1237" y="258"/>
                  </a:lnTo>
                  <a:lnTo>
                    <a:pt x="1235" y="253"/>
                  </a:lnTo>
                  <a:lnTo>
                    <a:pt x="1234" y="248"/>
                  </a:lnTo>
                  <a:lnTo>
                    <a:pt x="1233" y="242"/>
                  </a:lnTo>
                  <a:lnTo>
                    <a:pt x="1233" y="236"/>
                  </a:lnTo>
                  <a:lnTo>
                    <a:pt x="1234" y="230"/>
                  </a:lnTo>
                  <a:lnTo>
                    <a:pt x="1236" y="223"/>
                  </a:lnTo>
                  <a:lnTo>
                    <a:pt x="1239" y="217"/>
                  </a:lnTo>
                  <a:lnTo>
                    <a:pt x="1242" y="210"/>
                  </a:lnTo>
                  <a:lnTo>
                    <a:pt x="1253" y="195"/>
                  </a:lnTo>
                  <a:lnTo>
                    <a:pt x="1262" y="182"/>
                  </a:lnTo>
                  <a:lnTo>
                    <a:pt x="1271" y="171"/>
                  </a:lnTo>
                  <a:lnTo>
                    <a:pt x="1278" y="167"/>
                  </a:lnTo>
                  <a:lnTo>
                    <a:pt x="1283" y="164"/>
                  </a:lnTo>
                  <a:lnTo>
                    <a:pt x="1287" y="163"/>
                  </a:lnTo>
                  <a:lnTo>
                    <a:pt x="1290" y="163"/>
                  </a:lnTo>
                  <a:lnTo>
                    <a:pt x="1292" y="166"/>
                  </a:lnTo>
                  <a:lnTo>
                    <a:pt x="1296" y="167"/>
                  </a:lnTo>
                  <a:lnTo>
                    <a:pt x="1298" y="170"/>
                  </a:lnTo>
                  <a:lnTo>
                    <a:pt x="1302" y="174"/>
                  </a:lnTo>
                  <a:lnTo>
                    <a:pt x="1304" y="176"/>
                  </a:lnTo>
                  <a:lnTo>
                    <a:pt x="1307" y="179"/>
                  </a:lnTo>
                  <a:lnTo>
                    <a:pt x="1310" y="179"/>
                  </a:lnTo>
                  <a:lnTo>
                    <a:pt x="1312" y="177"/>
                  </a:lnTo>
                  <a:lnTo>
                    <a:pt x="1315" y="175"/>
                  </a:lnTo>
                  <a:lnTo>
                    <a:pt x="1315" y="170"/>
                  </a:lnTo>
                  <a:lnTo>
                    <a:pt x="1315" y="163"/>
                  </a:lnTo>
                  <a:lnTo>
                    <a:pt x="1313" y="151"/>
                  </a:lnTo>
                  <a:lnTo>
                    <a:pt x="1315" y="143"/>
                  </a:lnTo>
                  <a:lnTo>
                    <a:pt x="1316" y="141"/>
                  </a:lnTo>
                  <a:lnTo>
                    <a:pt x="1318" y="137"/>
                  </a:lnTo>
                  <a:lnTo>
                    <a:pt x="1322" y="136"/>
                  </a:lnTo>
                  <a:lnTo>
                    <a:pt x="1325" y="135"/>
                  </a:lnTo>
                  <a:lnTo>
                    <a:pt x="1331" y="133"/>
                  </a:lnTo>
                  <a:lnTo>
                    <a:pt x="1338" y="135"/>
                  </a:lnTo>
                  <a:lnTo>
                    <a:pt x="1354" y="136"/>
                  </a:lnTo>
                  <a:lnTo>
                    <a:pt x="1369" y="139"/>
                  </a:lnTo>
                  <a:lnTo>
                    <a:pt x="1382" y="143"/>
                  </a:lnTo>
                  <a:lnTo>
                    <a:pt x="1392" y="148"/>
                  </a:lnTo>
                  <a:lnTo>
                    <a:pt x="1399" y="152"/>
                  </a:lnTo>
                  <a:lnTo>
                    <a:pt x="1403" y="158"/>
                  </a:lnTo>
                  <a:lnTo>
                    <a:pt x="1405" y="163"/>
                  </a:lnTo>
                  <a:lnTo>
                    <a:pt x="1407" y="170"/>
                  </a:lnTo>
                  <a:lnTo>
                    <a:pt x="1409" y="173"/>
                  </a:lnTo>
                  <a:lnTo>
                    <a:pt x="1411" y="176"/>
                  </a:lnTo>
                  <a:lnTo>
                    <a:pt x="1413" y="177"/>
                  </a:lnTo>
                  <a:lnTo>
                    <a:pt x="1416" y="179"/>
                  </a:lnTo>
                  <a:lnTo>
                    <a:pt x="1417" y="180"/>
                  </a:lnTo>
                  <a:lnTo>
                    <a:pt x="1418" y="180"/>
                  </a:lnTo>
                  <a:lnTo>
                    <a:pt x="1419" y="179"/>
                  </a:lnTo>
                  <a:lnTo>
                    <a:pt x="1422" y="179"/>
                  </a:lnTo>
                  <a:lnTo>
                    <a:pt x="1423" y="179"/>
                  </a:lnTo>
                  <a:lnTo>
                    <a:pt x="1425" y="177"/>
                  </a:lnTo>
                  <a:lnTo>
                    <a:pt x="1426" y="177"/>
                  </a:lnTo>
                  <a:lnTo>
                    <a:pt x="1428" y="176"/>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35" name="Freeform 105">
              <a:extLst>
                <a:ext uri="{FF2B5EF4-FFF2-40B4-BE49-F238E27FC236}">
                  <a16:creationId xmlns="" xmlns:a16="http://schemas.microsoft.com/office/drawing/2014/main" id="{0ACBC64B-E799-4A0D-869E-21475812F29B}"/>
                </a:ext>
              </a:extLst>
            </p:cNvPr>
            <p:cNvSpPr>
              <a:spLocks/>
            </p:cNvSpPr>
            <p:nvPr/>
          </p:nvSpPr>
          <p:spPr bwMode="auto">
            <a:xfrm>
              <a:off x="7055932" y="5287914"/>
              <a:ext cx="19562" cy="19562"/>
            </a:xfrm>
            <a:custGeom>
              <a:avLst/>
              <a:gdLst>
                <a:gd name="T0" fmla="*/ 2 w 78"/>
                <a:gd name="T1" fmla="*/ 44 h 64"/>
                <a:gd name="T2" fmla="*/ 5 w 78"/>
                <a:gd name="T3" fmla="*/ 38 h 64"/>
                <a:gd name="T4" fmla="*/ 10 w 78"/>
                <a:gd name="T5" fmla="*/ 34 h 64"/>
                <a:gd name="T6" fmla="*/ 17 w 78"/>
                <a:gd name="T7" fmla="*/ 29 h 64"/>
                <a:gd name="T8" fmla="*/ 26 w 78"/>
                <a:gd name="T9" fmla="*/ 27 h 64"/>
                <a:gd name="T10" fmla="*/ 34 w 78"/>
                <a:gd name="T11" fmla="*/ 26 h 64"/>
                <a:gd name="T12" fmla="*/ 41 w 78"/>
                <a:gd name="T13" fmla="*/ 22 h 64"/>
                <a:gd name="T14" fmla="*/ 48 w 78"/>
                <a:gd name="T15" fmla="*/ 19 h 64"/>
                <a:gd name="T16" fmla="*/ 53 w 78"/>
                <a:gd name="T17" fmla="*/ 14 h 64"/>
                <a:gd name="T18" fmla="*/ 60 w 78"/>
                <a:gd name="T19" fmla="*/ 7 h 64"/>
                <a:gd name="T20" fmla="*/ 70 w 78"/>
                <a:gd name="T21" fmla="*/ 1 h 64"/>
                <a:gd name="T22" fmla="*/ 73 w 78"/>
                <a:gd name="T23" fmla="*/ 0 h 64"/>
                <a:gd name="T24" fmla="*/ 77 w 78"/>
                <a:gd name="T25" fmla="*/ 1 h 64"/>
                <a:gd name="T26" fmla="*/ 78 w 78"/>
                <a:gd name="T27" fmla="*/ 4 h 64"/>
                <a:gd name="T28" fmla="*/ 78 w 78"/>
                <a:gd name="T29" fmla="*/ 13 h 64"/>
                <a:gd name="T30" fmla="*/ 76 w 78"/>
                <a:gd name="T31" fmla="*/ 21 h 64"/>
                <a:gd name="T32" fmla="*/ 73 w 78"/>
                <a:gd name="T33" fmla="*/ 31 h 64"/>
                <a:gd name="T34" fmla="*/ 70 w 78"/>
                <a:gd name="T35" fmla="*/ 40 h 64"/>
                <a:gd name="T36" fmla="*/ 67 w 78"/>
                <a:gd name="T37" fmla="*/ 48 h 64"/>
                <a:gd name="T38" fmla="*/ 64 w 78"/>
                <a:gd name="T39" fmla="*/ 54 h 64"/>
                <a:gd name="T40" fmla="*/ 60 w 78"/>
                <a:gd name="T41" fmla="*/ 57 h 64"/>
                <a:gd name="T42" fmla="*/ 58 w 78"/>
                <a:gd name="T43" fmla="*/ 58 h 64"/>
                <a:gd name="T44" fmla="*/ 54 w 78"/>
                <a:gd name="T45" fmla="*/ 57 h 64"/>
                <a:gd name="T46" fmla="*/ 51 w 78"/>
                <a:gd name="T47" fmla="*/ 54 h 64"/>
                <a:gd name="T48" fmla="*/ 46 w 78"/>
                <a:gd name="T49" fmla="*/ 53 h 64"/>
                <a:gd name="T50" fmla="*/ 41 w 78"/>
                <a:gd name="T51" fmla="*/ 52 h 64"/>
                <a:gd name="T52" fmla="*/ 35 w 78"/>
                <a:gd name="T53" fmla="*/ 53 h 64"/>
                <a:gd name="T54" fmla="*/ 21 w 78"/>
                <a:gd name="T55" fmla="*/ 59 h 64"/>
                <a:gd name="T56" fmla="*/ 7 w 78"/>
                <a:gd name="T57" fmla="*/ 64 h 64"/>
                <a:gd name="T58" fmla="*/ 4 w 78"/>
                <a:gd name="T59" fmla="*/ 64 h 64"/>
                <a:gd name="T60" fmla="*/ 2 w 78"/>
                <a:gd name="T61" fmla="*/ 64 h 64"/>
                <a:gd name="T62" fmla="*/ 1 w 78"/>
                <a:gd name="T63" fmla="*/ 63 h 64"/>
                <a:gd name="T64" fmla="*/ 0 w 78"/>
                <a:gd name="T65" fmla="*/ 60 h 64"/>
                <a:gd name="T66" fmla="*/ 0 w 78"/>
                <a:gd name="T67" fmla="*/ 58 h 64"/>
                <a:gd name="T68" fmla="*/ 0 w 78"/>
                <a:gd name="T69" fmla="*/ 54 h 64"/>
                <a:gd name="T70" fmla="*/ 1 w 78"/>
                <a:gd name="T71" fmla="*/ 50 h 64"/>
                <a:gd name="T72" fmla="*/ 2 w 78"/>
                <a:gd name="T73" fmla="*/ 4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8" h="64">
                  <a:moveTo>
                    <a:pt x="2" y="44"/>
                  </a:moveTo>
                  <a:lnTo>
                    <a:pt x="5" y="38"/>
                  </a:lnTo>
                  <a:lnTo>
                    <a:pt x="10" y="34"/>
                  </a:lnTo>
                  <a:lnTo>
                    <a:pt x="17" y="29"/>
                  </a:lnTo>
                  <a:lnTo>
                    <a:pt x="26" y="27"/>
                  </a:lnTo>
                  <a:lnTo>
                    <a:pt x="34" y="26"/>
                  </a:lnTo>
                  <a:lnTo>
                    <a:pt x="41" y="22"/>
                  </a:lnTo>
                  <a:lnTo>
                    <a:pt x="48" y="19"/>
                  </a:lnTo>
                  <a:lnTo>
                    <a:pt x="53" y="14"/>
                  </a:lnTo>
                  <a:lnTo>
                    <a:pt x="60" y="7"/>
                  </a:lnTo>
                  <a:lnTo>
                    <a:pt x="70" y="1"/>
                  </a:lnTo>
                  <a:lnTo>
                    <a:pt x="73" y="0"/>
                  </a:lnTo>
                  <a:lnTo>
                    <a:pt x="77" y="1"/>
                  </a:lnTo>
                  <a:lnTo>
                    <a:pt x="78" y="4"/>
                  </a:lnTo>
                  <a:lnTo>
                    <a:pt x="78" y="13"/>
                  </a:lnTo>
                  <a:lnTo>
                    <a:pt x="76" y="21"/>
                  </a:lnTo>
                  <a:lnTo>
                    <a:pt x="73" y="31"/>
                  </a:lnTo>
                  <a:lnTo>
                    <a:pt x="70" y="40"/>
                  </a:lnTo>
                  <a:lnTo>
                    <a:pt x="67" y="48"/>
                  </a:lnTo>
                  <a:lnTo>
                    <a:pt x="64" y="54"/>
                  </a:lnTo>
                  <a:lnTo>
                    <a:pt x="60" y="57"/>
                  </a:lnTo>
                  <a:lnTo>
                    <a:pt x="58" y="58"/>
                  </a:lnTo>
                  <a:lnTo>
                    <a:pt x="54" y="57"/>
                  </a:lnTo>
                  <a:lnTo>
                    <a:pt x="51" y="54"/>
                  </a:lnTo>
                  <a:lnTo>
                    <a:pt x="46" y="53"/>
                  </a:lnTo>
                  <a:lnTo>
                    <a:pt x="41" y="52"/>
                  </a:lnTo>
                  <a:lnTo>
                    <a:pt x="35" y="53"/>
                  </a:lnTo>
                  <a:lnTo>
                    <a:pt x="21" y="59"/>
                  </a:lnTo>
                  <a:lnTo>
                    <a:pt x="7" y="64"/>
                  </a:lnTo>
                  <a:lnTo>
                    <a:pt x="4" y="64"/>
                  </a:lnTo>
                  <a:lnTo>
                    <a:pt x="2" y="64"/>
                  </a:lnTo>
                  <a:lnTo>
                    <a:pt x="1" y="63"/>
                  </a:lnTo>
                  <a:lnTo>
                    <a:pt x="0" y="60"/>
                  </a:lnTo>
                  <a:lnTo>
                    <a:pt x="0" y="58"/>
                  </a:lnTo>
                  <a:lnTo>
                    <a:pt x="0" y="54"/>
                  </a:lnTo>
                  <a:lnTo>
                    <a:pt x="1" y="50"/>
                  </a:lnTo>
                  <a:lnTo>
                    <a:pt x="2" y="44"/>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36" name="台湾">
              <a:extLst>
                <a:ext uri="{FF2B5EF4-FFF2-40B4-BE49-F238E27FC236}">
                  <a16:creationId xmlns="" xmlns:a16="http://schemas.microsoft.com/office/drawing/2014/main" id="{33BA9CA8-BB47-458F-B77F-832EFB4B6A20}"/>
                </a:ext>
              </a:extLst>
            </p:cNvPr>
            <p:cNvSpPr>
              <a:spLocks/>
            </p:cNvSpPr>
            <p:nvPr/>
          </p:nvSpPr>
          <p:spPr bwMode="auto">
            <a:xfrm>
              <a:off x="7721029" y="4886900"/>
              <a:ext cx="176055" cy="401014"/>
            </a:xfrm>
            <a:custGeom>
              <a:avLst/>
              <a:gdLst>
                <a:gd name="T0" fmla="*/ 213 w 666"/>
                <a:gd name="T1" fmla="*/ 320 h 1493"/>
                <a:gd name="T2" fmla="*/ 261 w 666"/>
                <a:gd name="T3" fmla="*/ 259 h 1493"/>
                <a:gd name="T4" fmla="*/ 280 w 666"/>
                <a:gd name="T5" fmla="*/ 186 h 1493"/>
                <a:gd name="T6" fmla="*/ 306 w 666"/>
                <a:gd name="T7" fmla="*/ 132 h 1493"/>
                <a:gd name="T8" fmla="*/ 345 w 666"/>
                <a:gd name="T9" fmla="*/ 106 h 1493"/>
                <a:gd name="T10" fmla="*/ 430 w 666"/>
                <a:gd name="T11" fmla="*/ 66 h 1493"/>
                <a:gd name="T12" fmla="*/ 446 w 666"/>
                <a:gd name="T13" fmla="*/ 33 h 1493"/>
                <a:gd name="T14" fmla="*/ 469 w 666"/>
                <a:gd name="T15" fmla="*/ 7 h 1493"/>
                <a:gd name="T16" fmla="*/ 495 w 666"/>
                <a:gd name="T17" fmla="*/ 0 h 1493"/>
                <a:gd name="T18" fmla="*/ 522 w 666"/>
                <a:gd name="T19" fmla="*/ 18 h 1493"/>
                <a:gd name="T20" fmla="*/ 564 w 666"/>
                <a:gd name="T21" fmla="*/ 43 h 1493"/>
                <a:gd name="T22" fmla="*/ 615 w 666"/>
                <a:gd name="T23" fmla="*/ 45 h 1493"/>
                <a:gd name="T24" fmla="*/ 652 w 666"/>
                <a:gd name="T25" fmla="*/ 80 h 1493"/>
                <a:gd name="T26" fmla="*/ 665 w 666"/>
                <a:gd name="T27" fmla="*/ 131 h 1493"/>
                <a:gd name="T28" fmla="*/ 634 w 666"/>
                <a:gd name="T29" fmla="*/ 168 h 1493"/>
                <a:gd name="T30" fmla="*/ 625 w 666"/>
                <a:gd name="T31" fmla="*/ 225 h 1493"/>
                <a:gd name="T32" fmla="*/ 644 w 666"/>
                <a:gd name="T33" fmla="*/ 283 h 1493"/>
                <a:gd name="T34" fmla="*/ 644 w 666"/>
                <a:gd name="T35" fmla="*/ 366 h 1493"/>
                <a:gd name="T36" fmla="*/ 606 w 666"/>
                <a:gd name="T37" fmla="*/ 451 h 1493"/>
                <a:gd name="T38" fmla="*/ 573 w 666"/>
                <a:gd name="T39" fmla="*/ 540 h 1493"/>
                <a:gd name="T40" fmla="*/ 570 w 666"/>
                <a:gd name="T41" fmla="*/ 674 h 1493"/>
                <a:gd name="T42" fmla="*/ 553 w 666"/>
                <a:gd name="T43" fmla="*/ 830 h 1493"/>
                <a:gd name="T44" fmla="*/ 537 w 666"/>
                <a:gd name="T45" fmla="*/ 925 h 1493"/>
                <a:gd name="T46" fmla="*/ 519 w 666"/>
                <a:gd name="T47" fmla="*/ 995 h 1493"/>
                <a:gd name="T48" fmla="*/ 433 w 666"/>
                <a:gd name="T49" fmla="*/ 1135 h 1493"/>
                <a:gd name="T50" fmla="*/ 388 w 666"/>
                <a:gd name="T51" fmla="*/ 1214 h 1493"/>
                <a:gd name="T52" fmla="*/ 370 w 666"/>
                <a:gd name="T53" fmla="*/ 1310 h 1493"/>
                <a:gd name="T54" fmla="*/ 384 w 666"/>
                <a:gd name="T55" fmla="*/ 1374 h 1493"/>
                <a:gd name="T56" fmla="*/ 386 w 666"/>
                <a:gd name="T57" fmla="*/ 1426 h 1493"/>
                <a:gd name="T58" fmla="*/ 373 w 666"/>
                <a:gd name="T59" fmla="*/ 1455 h 1493"/>
                <a:gd name="T60" fmla="*/ 387 w 666"/>
                <a:gd name="T61" fmla="*/ 1486 h 1493"/>
                <a:gd name="T62" fmla="*/ 374 w 666"/>
                <a:gd name="T63" fmla="*/ 1492 h 1493"/>
                <a:gd name="T64" fmla="*/ 343 w 666"/>
                <a:gd name="T65" fmla="*/ 1463 h 1493"/>
                <a:gd name="T66" fmla="*/ 310 w 666"/>
                <a:gd name="T67" fmla="*/ 1455 h 1493"/>
                <a:gd name="T68" fmla="*/ 299 w 666"/>
                <a:gd name="T69" fmla="*/ 1413 h 1493"/>
                <a:gd name="T70" fmla="*/ 270 w 666"/>
                <a:gd name="T71" fmla="*/ 1331 h 1493"/>
                <a:gd name="T72" fmla="*/ 228 w 666"/>
                <a:gd name="T73" fmla="*/ 1287 h 1493"/>
                <a:gd name="T74" fmla="*/ 132 w 666"/>
                <a:gd name="T75" fmla="*/ 1240 h 1493"/>
                <a:gd name="T76" fmla="*/ 119 w 666"/>
                <a:gd name="T77" fmla="*/ 1215 h 1493"/>
                <a:gd name="T78" fmla="*/ 88 w 666"/>
                <a:gd name="T79" fmla="*/ 1158 h 1493"/>
                <a:gd name="T80" fmla="*/ 41 w 666"/>
                <a:gd name="T81" fmla="*/ 1058 h 1493"/>
                <a:gd name="T82" fmla="*/ 14 w 666"/>
                <a:gd name="T83" fmla="*/ 1044 h 1493"/>
                <a:gd name="T84" fmla="*/ 2 w 666"/>
                <a:gd name="T85" fmla="*/ 1009 h 1493"/>
                <a:gd name="T86" fmla="*/ 12 w 666"/>
                <a:gd name="T87" fmla="*/ 918 h 1493"/>
                <a:gd name="T88" fmla="*/ 25 w 666"/>
                <a:gd name="T89" fmla="*/ 874 h 1493"/>
                <a:gd name="T90" fmla="*/ 19 w 666"/>
                <a:gd name="T91" fmla="*/ 813 h 1493"/>
                <a:gd name="T92" fmla="*/ 9 w 666"/>
                <a:gd name="T93" fmla="*/ 770 h 1493"/>
                <a:gd name="T94" fmla="*/ 29 w 666"/>
                <a:gd name="T95" fmla="*/ 720 h 1493"/>
                <a:gd name="T96" fmla="*/ 60 w 666"/>
                <a:gd name="T97" fmla="*/ 691 h 1493"/>
                <a:gd name="T98" fmla="*/ 52 w 666"/>
                <a:gd name="T99" fmla="*/ 672 h 1493"/>
                <a:gd name="T100" fmla="*/ 59 w 666"/>
                <a:gd name="T101" fmla="*/ 647 h 1493"/>
                <a:gd name="T102" fmla="*/ 132 w 666"/>
                <a:gd name="T103" fmla="*/ 501 h 1493"/>
                <a:gd name="T104" fmla="*/ 151 w 666"/>
                <a:gd name="T105" fmla="*/ 443 h 1493"/>
                <a:gd name="T106" fmla="*/ 181 w 666"/>
                <a:gd name="T107" fmla="*/ 383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66" h="1493">
                  <a:moveTo>
                    <a:pt x="187" y="371"/>
                  </a:moveTo>
                  <a:lnTo>
                    <a:pt x="195" y="353"/>
                  </a:lnTo>
                  <a:lnTo>
                    <a:pt x="204" y="335"/>
                  </a:lnTo>
                  <a:lnTo>
                    <a:pt x="207" y="327"/>
                  </a:lnTo>
                  <a:lnTo>
                    <a:pt x="213" y="320"/>
                  </a:lnTo>
                  <a:lnTo>
                    <a:pt x="219" y="312"/>
                  </a:lnTo>
                  <a:lnTo>
                    <a:pt x="228" y="303"/>
                  </a:lnTo>
                  <a:lnTo>
                    <a:pt x="241" y="288"/>
                  </a:lnTo>
                  <a:lnTo>
                    <a:pt x="254" y="270"/>
                  </a:lnTo>
                  <a:lnTo>
                    <a:pt x="261" y="259"/>
                  </a:lnTo>
                  <a:lnTo>
                    <a:pt x="266" y="249"/>
                  </a:lnTo>
                  <a:lnTo>
                    <a:pt x="269" y="237"/>
                  </a:lnTo>
                  <a:lnTo>
                    <a:pt x="273" y="224"/>
                  </a:lnTo>
                  <a:lnTo>
                    <a:pt x="276" y="203"/>
                  </a:lnTo>
                  <a:lnTo>
                    <a:pt x="280" y="186"/>
                  </a:lnTo>
                  <a:lnTo>
                    <a:pt x="285" y="168"/>
                  </a:lnTo>
                  <a:lnTo>
                    <a:pt x="292" y="152"/>
                  </a:lnTo>
                  <a:lnTo>
                    <a:pt x="295" y="145"/>
                  </a:lnTo>
                  <a:lnTo>
                    <a:pt x="300" y="138"/>
                  </a:lnTo>
                  <a:lnTo>
                    <a:pt x="306" y="132"/>
                  </a:lnTo>
                  <a:lnTo>
                    <a:pt x="312" y="126"/>
                  </a:lnTo>
                  <a:lnTo>
                    <a:pt x="319" y="120"/>
                  </a:lnTo>
                  <a:lnTo>
                    <a:pt x="326" y="114"/>
                  </a:lnTo>
                  <a:lnTo>
                    <a:pt x="336" y="109"/>
                  </a:lnTo>
                  <a:lnTo>
                    <a:pt x="345" y="106"/>
                  </a:lnTo>
                  <a:lnTo>
                    <a:pt x="381" y="93"/>
                  </a:lnTo>
                  <a:lnTo>
                    <a:pt x="407" y="82"/>
                  </a:lnTo>
                  <a:lnTo>
                    <a:pt x="418" y="77"/>
                  </a:lnTo>
                  <a:lnTo>
                    <a:pt x="426" y="70"/>
                  </a:lnTo>
                  <a:lnTo>
                    <a:pt x="430" y="66"/>
                  </a:lnTo>
                  <a:lnTo>
                    <a:pt x="433" y="60"/>
                  </a:lnTo>
                  <a:lnTo>
                    <a:pt x="437" y="54"/>
                  </a:lnTo>
                  <a:lnTo>
                    <a:pt x="439" y="46"/>
                  </a:lnTo>
                  <a:lnTo>
                    <a:pt x="443" y="39"/>
                  </a:lnTo>
                  <a:lnTo>
                    <a:pt x="446" y="33"/>
                  </a:lnTo>
                  <a:lnTo>
                    <a:pt x="450" y="26"/>
                  </a:lnTo>
                  <a:lnTo>
                    <a:pt x="455" y="22"/>
                  </a:lnTo>
                  <a:lnTo>
                    <a:pt x="458" y="16"/>
                  </a:lnTo>
                  <a:lnTo>
                    <a:pt x="464" y="12"/>
                  </a:lnTo>
                  <a:lnTo>
                    <a:pt x="469" y="7"/>
                  </a:lnTo>
                  <a:lnTo>
                    <a:pt x="474" y="5"/>
                  </a:lnTo>
                  <a:lnTo>
                    <a:pt x="480" y="3"/>
                  </a:lnTo>
                  <a:lnTo>
                    <a:pt x="484" y="0"/>
                  </a:lnTo>
                  <a:lnTo>
                    <a:pt x="490" y="0"/>
                  </a:lnTo>
                  <a:lnTo>
                    <a:pt x="495" y="0"/>
                  </a:lnTo>
                  <a:lnTo>
                    <a:pt x="500" y="1"/>
                  </a:lnTo>
                  <a:lnTo>
                    <a:pt x="505" y="3"/>
                  </a:lnTo>
                  <a:lnTo>
                    <a:pt x="509" y="6"/>
                  </a:lnTo>
                  <a:lnTo>
                    <a:pt x="514" y="10"/>
                  </a:lnTo>
                  <a:lnTo>
                    <a:pt x="522" y="18"/>
                  </a:lnTo>
                  <a:lnTo>
                    <a:pt x="529" y="25"/>
                  </a:lnTo>
                  <a:lnTo>
                    <a:pt x="538" y="31"/>
                  </a:lnTo>
                  <a:lnTo>
                    <a:pt x="546" y="37"/>
                  </a:lnTo>
                  <a:lnTo>
                    <a:pt x="554" y="41"/>
                  </a:lnTo>
                  <a:lnTo>
                    <a:pt x="564" y="43"/>
                  </a:lnTo>
                  <a:lnTo>
                    <a:pt x="573" y="45"/>
                  </a:lnTo>
                  <a:lnTo>
                    <a:pt x="584" y="44"/>
                  </a:lnTo>
                  <a:lnTo>
                    <a:pt x="596" y="44"/>
                  </a:lnTo>
                  <a:lnTo>
                    <a:pt x="606" y="44"/>
                  </a:lnTo>
                  <a:lnTo>
                    <a:pt x="615" y="45"/>
                  </a:lnTo>
                  <a:lnTo>
                    <a:pt x="623" y="49"/>
                  </a:lnTo>
                  <a:lnTo>
                    <a:pt x="631" y="54"/>
                  </a:lnTo>
                  <a:lnTo>
                    <a:pt x="638" y="61"/>
                  </a:lnTo>
                  <a:lnTo>
                    <a:pt x="645" y="69"/>
                  </a:lnTo>
                  <a:lnTo>
                    <a:pt x="652" y="80"/>
                  </a:lnTo>
                  <a:lnTo>
                    <a:pt x="658" y="90"/>
                  </a:lnTo>
                  <a:lnTo>
                    <a:pt x="663" y="101"/>
                  </a:lnTo>
                  <a:lnTo>
                    <a:pt x="665" y="112"/>
                  </a:lnTo>
                  <a:lnTo>
                    <a:pt x="666" y="121"/>
                  </a:lnTo>
                  <a:lnTo>
                    <a:pt x="665" y="131"/>
                  </a:lnTo>
                  <a:lnTo>
                    <a:pt x="661" y="139"/>
                  </a:lnTo>
                  <a:lnTo>
                    <a:pt x="655" y="146"/>
                  </a:lnTo>
                  <a:lnTo>
                    <a:pt x="648" y="152"/>
                  </a:lnTo>
                  <a:lnTo>
                    <a:pt x="641" y="159"/>
                  </a:lnTo>
                  <a:lnTo>
                    <a:pt x="634" y="168"/>
                  </a:lnTo>
                  <a:lnTo>
                    <a:pt x="628" y="178"/>
                  </a:lnTo>
                  <a:lnTo>
                    <a:pt x="625" y="190"/>
                  </a:lnTo>
                  <a:lnTo>
                    <a:pt x="623" y="203"/>
                  </a:lnTo>
                  <a:lnTo>
                    <a:pt x="623" y="216"/>
                  </a:lnTo>
                  <a:lnTo>
                    <a:pt x="625" y="225"/>
                  </a:lnTo>
                  <a:lnTo>
                    <a:pt x="627" y="232"/>
                  </a:lnTo>
                  <a:lnTo>
                    <a:pt x="629" y="240"/>
                  </a:lnTo>
                  <a:lnTo>
                    <a:pt x="633" y="249"/>
                  </a:lnTo>
                  <a:lnTo>
                    <a:pt x="639" y="265"/>
                  </a:lnTo>
                  <a:lnTo>
                    <a:pt x="644" y="283"/>
                  </a:lnTo>
                  <a:lnTo>
                    <a:pt x="647" y="300"/>
                  </a:lnTo>
                  <a:lnTo>
                    <a:pt x="648" y="316"/>
                  </a:lnTo>
                  <a:lnTo>
                    <a:pt x="648" y="333"/>
                  </a:lnTo>
                  <a:lnTo>
                    <a:pt x="647" y="350"/>
                  </a:lnTo>
                  <a:lnTo>
                    <a:pt x="644" y="366"/>
                  </a:lnTo>
                  <a:lnTo>
                    <a:pt x="639" y="383"/>
                  </a:lnTo>
                  <a:lnTo>
                    <a:pt x="632" y="400"/>
                  </a:lnTo>
                  <a:lnTo>
                    <a:pt x="623" y="416"/>
                  </a:lnTo>
                  <a:lnTo>
                    <a:pt x="615" y="433"/>
                  </a:lnTo>
                  <a:lnTo>
                    <a:pt x="606" y="451"/>
                  </a:lnTo>
                  <a:lnTo>
                    <a:pt x="596" y="468"/>
                  </a:lnTo>
                  <a:lnTo>
                    <a:pt x="588" y="485"/>
                  </a:lnTo>
                  <a:lnTo>
                    <a:pt x="582" y="503"/>
                  </a:lnTo>
                  <a:lnTo>
                    <a:pt x="577" y="520"/>
                  </a:lnTo>
                  <a:lnTo>
                    <a:pt x="573" y="540"/>
                  </a:lnTo>
                  <a:lnTo>
                    <a:pt x="572" y="564"/>
                  </a:lnTo>
                  <a:lnTo>
                    <a:pt x="571" y="590"/>
                  </a:lnTo>
                  <a:lnTo>
                    <a:pt x="571" y="618"/>
                  </a:lnTo>
                  <a:lnTo>
                    <a:pt x="570" y="647"/>
                  </a:lnTo>
                  <a:lnTo>
                    <a:pt x="570" y="674"/>
                  </a:lnTo>
                  <a:lnTo>
                    <a:pt x="570" y="698"/>
                  </a:lnTo>
                  <a:lnTo>
                    <a:pt x="568" y="718"/>
                  </a:lnTo>
                  <a:lnTo>
                    <a:pt x="563" y="760"/>
                  </a:lnTo>
                  <a:lnTo>
                    <a:pt x="557" y="807"/>
                  </a:lnTo>
                  <a:lnTo>
                    <a:pt x="553" y="830"/>
                  </a:lnTo>
                  <a:lnTo>
                    <a:pt x="551" y="850"/>
                  </a:lnTo>
                  <a:lnTo>
                    <a:pt x="547" y="867"/>
                  </a:lnTo>
                  <a:lnTo>
                    <a:pt x="544" y="880"/>
                  </a:lnTo>
                  <a:lnTo>
                    <a:pt x="539" y="901"/>
                  </a:lnTo>
                  <a:lnTo>
                    <a:pt x="537" y="925"/>
                  </a:lnTo>
                  <a:lnTo>
                    <a:pt x="534" y="939"/>
                  </a:lnTo>
                  <a:lnTo>
                    <a:pt x="532" y="952"/>
                  </a:lnTo>
                  <a:lnTo>
                    <a:pt x="529" y="965"/>
                  </a:lnTo>
                  <a:lnTo>
                    <a:pt x="525" y="980"/>
                  </a:lnTo>
                  <a:lnTo>
                    <a:pt x="519" y="995"/>
                  </a:lnTo>
                  <a:lnTo>
                    <a:pt x="509" y="1013"/>
                  </a:lnTo>
                  <a:lnTo>
                    <a:pt x="499" y="1034"/>
                  </a:lnTo>
                  <a:lnTo>
                    <a:pt x="485" y="1056"/>
                  </a:lnTo>
                  <a:lnTo>
                    <a:pt x="459" y="1097"/>
                  </a:lnTo>
                  <a:lnTo>
                    <a:pt x="433" y="1135"/>
                  </a:lnTo>
                  <a:lnTo>
                    <a:pt x="414" y="1159"/>
                  </a:lnTo>
                  <a:lnTo>
                    <a:pt x="402" y="1176"/>
                  </a:lnTo>
                  <a:lnTo>
                    <a:pt x="398" y="1185"/>
                  </a:lnTo>
                  <a:lnTo>
                    <a:pt x="393" y="1197"/>
                  </a:lnTo>
                  <a:lnTo>
                    <a:pt x="388" y="1214"/>
                  </a:lnTo>
                  <a:lnTo>
                    <a:pt x="382" y="1237"/>
                  </a:lnTo>
                  <a:lnTo>
                    <a:pt x="376" y="1261"/>
                  </a:lnTo>
                  <a:lnTo>
                    <a:pt x="373" y="1281"/>
                  </a:lnTo>
                  <a:lnTo>
                    <a:pt x="370" y="1297"/>
                  </a:lnTo>
                  <a:lnTo>
                    <a:pt x="370" y="1310"/>
                  </a:lnTo>
                  <a:lnTo>
                    <a:pt x="371" y="1321"/>
                  </a:lnTo>
                  <a:lnTo>
                    <a:pt x="373" y="1330"/>
                  </a:lnTo>
                  <a:lnTo>
                    <a:pt x="375" y="1341"/>
                  </a:lnTo>
                  <a:lnTo>
                    <a:pt x="378" y="1350"/>
                  </a:lnTo>
                  <a:lnTo>
                    <a:pt x="384" y="1374"/>
                  </a:lnTo>
                  <a:lnTo>
                    <a:pt x="388" y="1397"/>
                  </a:lnTo>
                  <a:lnTo>
                    <a:pt x="389" y="1407"/>
                  </a:lnTo>
                  <a:lnTo>
                    <a:pt x="389" y="1416"/>
                  </a:lnTo>
                  <a:lnTo>
                    <a:pt x="388" y="1423"/>
                  </a:lnTo>
                  <a:lnTo>
                    <a:pt x="386" y="1426"/>
                  </a:lnTo>
                  <a:lnTo>
                    <a:pt x="380" y="1434"/>
                  </a:lnTo>
                  <a:lnTo>
                    <a:pt x="374" y="1441"/>
                  </a:lnTo>
                  <a:lnTo>
                    <a:pt x="373" y="1445"/>
                  </a:lnTo>
                  <a:lnTo>
                    <a:pt x="373" y="1450"/>
                  </a:lnTo>
                  <a:lnTo>
                    <a:pt x="373" y="1455"/>
                  </a:lnTo>
                  <a:lnTo>
                    <a:pt x="375" y="1461"/>
                  </a:lnTo>
                  <a:lnTo>
                    <a:pt x="381" y="1472"/>
                  </a:lnTo>
                  <a:lnTo>
                    <a:pt x="386" y="1479"/>
                  </a:lnTo>
                  <a:lnTo>
                    <a:pt x="387" y="1482"/>
                  </a:lnTo>
                  <a:lnTo>
                    <a:pt x="387" y="1486"/>
                  </a:lnTo>
                  <a:lnTo>
                    <a:pt x="386" y="1488"/>
                  </a:lnTo>
                  <a:lnTo>
                    <a:pt x="383" y="1491"/>
                  </a:lnTo>
                  <a:lnTo>
                    <a:pt x="380" y="1493"/>
                  </a:lnTo>
                  <a:lnTo>
                    <a:pt x="376" y="1493"/>
                  </a:lnTo>
                  <a:lnTo>
                    <a:pt x="374" y="1492"/>
                  </a:lnTo>
                  <a:lnTo>
                    <a:pt x="370" y="1489"/>
                  </a:lnTo>
                  <a:lnTo>
                    <a:pt x="363" y="1483"/>
                  </a:lnTo>
                  <a:lnTo>
                    <a:pt x="356" y="1475"/>
                  </a:lnTo>
                  <a:lnTo>
                    <a:pt x="349" y="1468"/>
                  </a:lnTo>
                  <a:lnTo>
                    <a:pt x="343" y="1463"/>
                  </a:lnTo>
                  <a:lnTo>
                    <a:pt x="336" y="1461"/>
                  </a:lnTo>
                  <a:lnTo>
                    <a:pt x="326" y="1460"/>
                  </a:lnTo>
                  <a:lnTo>
                    <a:pt x="320" y="1460"/>
                  </a:lnTo>
                  <a:lnTo>
                    <a:pt x="314" y="1457"/>
                  </a:lnTo>
                  <a:lnTo>
                    <a:pt x="310" y="1455"/>
                  </a:lnTo>
                  <a:lnTo>
                    <a:pt x="306" y="1450"/>
                  </a:lnTo>
                  <a:lnTo>
                    <a:pt x="304" y="1444"/>
                  </a:lnTo>
                  <a:lnTo>
                    <a:pt x="301" y="1436"/>
                  </a:lnTo>
                  <a:lnTo>
                    <a:pt x="300" y="1426"/>
                  </a:lnTo>
                  <a:lnTo>
                    <a:pt x="299" y="1413"/>
                  </a:lnTo>
                  <a:lnTo>
                    <a:pt x="298" y="1399"/>
                  </a:lnTo>
                  <a:lnTo>
                    <a:pt x="294" y="1384"/>
                  </a:lnTo>
                  <a:lnTo>
                    <a:pt x="289" y="1366"/>
                  </a:lnTo>
                  <a:lnTo>
                    <a:pt x="281" y="1348"/>
                  </a:lnTo>
                  <a:lnTo>
                    <a:pt x="270" y="1331"/>
                  </a:lnTo>
                  <a:lnTo>
                    <a:pt x="258" y="1315"/>
                  </a:lnTo>
                  <a:lnTo>
                    <a:pt x="251" y="1308"/>
                  </a:lnTo>
                  <a:lnTo>
                    <a:pt x="244" y="1300"/>
                  </a:lnTo>
                  <a:lnTo>
                    <a:pt x="236" y="1293"/>
                  </a:lnTo>
                  <a:lnTo>
                    <a:pt x="228" y="1287"/>
                  </a:lnTo>
                  <a:lnTo>
                    <a:pt x="192" y="1270"/>
                  </a:lnTo>
                  <a:lnTo>
                    <a:pt x="160" y="1255"/>
                  </a:lnTo>
                  <a:lnTo>
                    <a:pt x="147" y="1249"/>
                  </a:lnTo>
                  <a:lnTo>
                    <a:pt x="136" y="1243"/>
                  </a:lnTo>
                  <a:lnTo>
                    <a:pt x="132" y="1240"/>
                  </a:lnTo>
                  <a:lnTo>
                    <a:pt x="129" y="1236"/>
                  </a:lnTo>
                  <a:lnTo>
                    <a:pt x="126" y="1234"/>
                  </a:lnTo>
                  <a:lnTo>
                    <a:pt x="125" y="1230"/>
                  </a:lnTo>
                  <a:lnTo>
                    <a:pt x="123" y="1223"/>
                  </a:lnTo>
                  <a:lnTo>
                    <a:pt x="119" y="1215"/>
                  </a:lnTo>
                  <a:lnTo>
                    <a:pt x="115" y="1205"/>
                  </a:lnTo>
                  <a:lnTo>
                    <a:pt x="109" y="1196"/>
                  </a:lnTo>
                  <a:lnTo>
                    <a:pt x="103" y="1184"/>
                  </a:lnTo>
                  <a:lnTo>
                    <a:pt x="96" y="1172"/>
                  </a:lnTo>
                  <a:lnTo>
                    <a:pt x="88" y="1158"/>
                  </a:lnTo>
                  <a:lnTo>
                    <a:pt x="82" y="1142"/>
                  </a:lnTo>
                  <a:lnTo>
                    <a:pt x="69" y="1109"/>
                  </a:lnTo>
                  <a:lnTo>
                    <a:pt x="56" y="1079"/>
                  </a:lnTo>
                  <a:lnTo>
                    <a:pt x="48" y="1067"/>
                  </a:lnTo>
                  <a:lnTo>
                    <a:pt x="41" y="1058"/>
                  </a:lnTo>
                  <a:lnTo>
                    <a:pt x="36" y="1053"/>
                  </a:lnTo>
                  <a:lnTo>
                    <a:pt x="33" y="1051"/>
                  </a:lnTo>
                  <a:lnTo>
                    <a:pt x="28" y="1047"/>
                  </a:lnTo>
                  <a:lnTo>
                    <a:pt x="23" y="1046"/>
                  </a:lnTo>
                  <a:lnTo>
                    <a:pt x="14" y="1044"/>
                  </a:lnTo>
                  <a:lnTo>
                    <a:pt x="8" y="1039"/>
                  </a:lnTo>
                  <a:lnTo>
                    <a:pt x="4" y="1033"/>
                  </a:lnTo>
                  <a:lnTo>
                    <a:pt x="2" y="1027"/>
                  </a:lnTo>
                  <a:lnTo>
                    <a:pt x="0" y="1019"/>
                  </a:lnTo>
                  <a:lnTo>
                    <a:pt x="2" y="1009"/>
                  </a:lnTo>
                  <a:lnTo>
                    <a:pt x="2" y="1000"/>
                  </a:lnTo>
                  <a:lnTo>
                    <a:pt x="3" y="988"/>
                  </a:lnTo>
                  <a:lnTo>
                    <a:pt x="6" y="962"/>
                  </a:lnTo>
                  <a:lnTo>
                    <a:pt x="10" y="932"/>
                  </a:lnTo>
                  <a:lnTo>
                    <a:pt x="12" y="918"/>
                  </a:lnTo>
                  <a:lnTo>
                    <a:pt x="15" y="906"/>
                  </a:lnTo>
                  <a:lnTo>
                    <a:pt x="18" y="896"/>
                  </a:lnTo>
                  <a:lnTo>
                    <a:pt x="21" y="890"/>
                  </a:lnTo>
                  <a:lnTo>
                    <a:pt x="24" y="883"/>
                  </a:lnTo>
                  <a:lnTo>
                    <a:pt x="25" y="874"/>
                  </a:lnTo>
                  <a:lnTo>
                    <a:pt x="27" y="862"/>
                  </a:lnTo>
                  <a:lnTo>
                    <a:pt x="25" y="849"/>
                  </a:lnTo>
                  <a:lnTo>
                    <a:pt x="24" y="837"/>
                  </a:lnTo>
                  <a:lnTo>
                    <a:pt x="22" y="824"/>
                  </a:lnTo>
                  <a:lnTo>
                    <a:pt x="19" y="813"/>
                  </a:lnTo>
                  <a:lnTo>
                    <a:pt x="16" y="805"/>
                  </a:lnTo>
                  <a:lnTo>
                    <a:pt x="12" y="798"/>
                  </a:lnTo>
                  <a:lnTo>
                    <a:pt x="10" y="789"/>
                  </a:lnTo>
                  <a:lnTo>
                    <a:pt x="9" y="780"/>
                  </a:lnTo>
                  <a:lnTo>
                    <a:pt x="9" y="770"/>
                  </a:lnTo>
                  <a:lnTo>
                    <a:pt x="10" y="760"/>
                  </a:lnTo>
                  <a:lnTo>
                    <a:pt x="12" y="750"/>
                  </a:lnTo>
                  <a:lnTo>
                    <a:pt x="16" y="739"/>
                  </a:lnTo>
                  <a:lnTo>
                    <a:pt x="23" y="729"/>
                  </a:lnTo>
                  <a:lnTo>
                    <a:pt x="29" y="720"/>
                  </a:lnTo>
                  <a:lnTo>
                    <a:pt x="36" y="713"/>
                  </a:lnTo>
                  <a:lnTo>
                    <a:pt x="41" y="709"/>
                  </a:lnTo>
                  <a:lnTo>
                    <a:pt x="47" y="704"/>
                  </a:lnTo>
                  <a:lnTo>
                    <a:pt x="54" y="698"/>
                  </a:lnTo>
                  <a:lnTo>
                    <a:pt x="60" y="691"/>
                  </a:lnTo>
                  <a:lnTo>
                    <a:pt x="61" y="687"/>
                  </a:lnTo>
                  <a:lnTo>
                    <a:pt x="60" y="685"/>
                  </a:lnTo>
                  <a:lnTo>
                    <a:pt x="58" y="681"/>
                  </a:lnTo>
                  <a:lnTo>
                    <a:pt x="54" y="678"/>
                  </a:lnTo>
                  <a:lnTo>
                    <a:pt x="52" y="672"/>
                  </a:lnTo>
                  <a:lnTo>
                    <a:pt x="52" y="666"/>
                  </a:lnTo>
                  <a:lnTo>
                    <a:pt x="52" y="661"/>
                  </a:lnTo>
                  <a:lnTo>
                    <a:pt x="54" y="657"/>
                  </a:lnTo>
                  <a:lnTo>
                    <a:pt x="56" y="651"/>
                  </a:lnTo>
                  <a:lnTo>
                    <a:pt x="59" y="647"/>
                  </a:lnTo>
                  <a:lnTo>
                    <a:pt x="79" y="615"/>
                  </a:lnTo>
                  <a:lnTo>
                    <a:pt x="97" y="583"/>
                  </a:lnTo>
                  <a:lnTo>
                    <a:pt x="113" y="550"/>
                  </a:lnTo>
                  <a:lnTo>
                    <a:pt x="128" y="517"/>
                  </a:lnTo>
                  <a:lnTo>
                    <a:pt x="132" y="501"/>
                  </a:lnTo>
                  <a:lnTo>
                    <a:pt x="136" y="484"/>
                  </a:lnTo>
                  <a:lnTo>
                    <a:pt x="138" y="478"/>
                  </a:lnTo>
                  <a:lnTo>
                    <a:pt x="141" y="472"/>
                  </a:lnTo>
                  <a:lnTo>
                    <a:pt x="145" y="458"/>
                  </a:lnTo>
                  <a:lnTo>
                    <a:pt x="151" y="443"/>
                  </a:lnTo>
                  <a:lnTo>
                    <a:pt x="156" y="430"/>
                  </a:lnTo>
                  <a:lnTo>
                    <a:pt x="162" y="416"/>
                  </a:lnTo>
                  <a:lnTo>
                    <a:pt x="168" y="404"/>
                  </a:lnTo>
                  <a:lnTo>
                    <a:pt x="174" y="394"/>
                  </a:lnTo>
                  <a:lnTo>
                    <a:pt x="181" y="383"/>
                  </a:lnTo>
                  <a:lnTo>
                    <a:pt x="187" y="371"/>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37" name="海南">
              <a:extLst>
                <a:ext uri="{FF2B5EF4-FFF2-40B4-BE49-F238E27FC236}">
                  <a16:creationId xmlns="" xmlns:a16="http://schemas.microsoft.com/office/drawing/2014/main" id="{889824E1-A6BC-407D-82F8-57A3936234F3}"/>
                </a:ext>
              </a:extLst>
            </p:cNvPr>
            <p:cNvSpPr>
              <a:spLocks/>
            </p:cNvSpPr>
            <p:nvPr/>
          </p:nvSpPr>
          <p:spPr bwMode="auto">
            <a:xfrm>
              <a:off x="6469082" y="5561777"/>
              <a:ext cx="273863" cy="224959"/>
            </a:xfrm>
            <a:custGeom>
              <a:avLst/>
              <a:gdLst>
                <a:gd name="T0" fmla="*/ 10 w 1013"/>
                <a:gd name="T1" fmla="*/ 523 h 846"/>
                <a:gd name="T2" fmla="*/ 0 w 1013"/>
                <a:gd name="T3" fmla="*/ 448 h 846"/>
                <a:gd name="T4" fmla="*/ 18 w 1013"/>
                <a:gd name="T5" fmla="*/ 400 h 846"/>
                <a:gd name="T6" fmla="*/ 8 w 1013"/>
                <a:gd name="T7" fmla="*/ 342 h 846"/>
                <a:gd name="T8" fmla="*/ 66 w 1013"/>
                <a:gd name="T9" fmla="*/ 318 h 846"/>
                <a:gd name="T10" fmla="*/ 196 w 1013"/>
                <a:gd name="T11" fmla="*/ 227 h 846"/>
                <a:gd name="T12" fmla="*/ 284 w 1013"/>
                <a:gd name="T13" fmla="*/ 170 h 846"/>
                <a:gd name="T14" fmla="*/ 260 w 1013"/>
                <a:gd name="T15" fmla="*/ 167 h 846"/>
                <a:gd name="T16" fmla="*/ 229 w 1013"/>
                <a:gd name="T17" fmla="*/ 165 h 846"/>
                <a:gd name="T18" fmla="*/ 260 w 1013"/>
                <a:gd name="T19" fmla="*/ 120 h 846"/>
                <a:gd name="T20" fmla="*/ 333 w 1013"/>
                <a:gd name="T21" fmla="*/ 114 h 846"/>
                <a:gd name="T22" fmla="*/ 383 w 1013"/>
                <a:gd name="T23" fmla="*/ 132 h 846"/>
                <a:gd name="T24" fmla="*/ 383 w 1013"/>
                <a:gd name="T25" fmla="*/ 104 h 846"/>
                <a:gd name="T26" fmla="*/ 418 w 1013"/>
                <a:gd name="T27" fmla="*/ 64 h 846"/>
                <a:gd name="T28" fmla="*/ 495 w 1013"/>
                <a:gd name="T29" fmla="*/ 88 h 846"/>
                <a:gd name="T30" fmla="*/ 535 w 1013"/>
                <a:gd name="T31" fmla="*/ 75 h 846"/>
                <a:gd name="T32" fmla="*/ 561 w 1013"/>
                <a:gd name="T33" fmla="*/ 102 h 846"/>
                <a:gd name="T34" fmla="*/ 592 w 1013"/>
                <a:gd name="T35" fmla="*/ 77 h 846"/>
                <a:gd name="T36" fmla="*/ 636 w 1013"/>
                <a:gd name="T37" fmla="*/ 77 h 846"/>
                <a:gd name="T38" fmla="*/ 654 w 1013"/>
                <a:gd name="T39" fmla="*/ 46 h 846"/>
                <a:gd name="T40" fmla="*/ 711 w 1013"/>
                <a:gd name="T41" fmla="*/ 37 h 846"/>
                <a:gd name="T42" fmla="*/ 765 w 1013"/>
                <a:gd name="T43" fmla="*/ 43 h 846"/>
                <a:gd name="T44" fmla="*/ 815 w 1013"/>
                <a:gd name="T45" fmla="*/ 69 h 846"/>
                <a:gd name="T46" fmla="*/ 827 w 1013"/>
                <a:gd name="T47" fmla="*/ 12 h 846"/>
                <a:gd name="T48" fmla="*/ 868 w 1013"/>
                <a:gd name="T49" fmla="*/ 14 h 846"/>
                <a:gd name="T50" fmla="*/ 942 w 1013"/>
                <a:gd name="T51" fmla="*/ 60 h 846"/>
                <a:gd name="T52" fmla="*/ 1009 w 1013"/>
                <a:gd name="T53" fmla="*/ 185 h 846"/>
                <a:gd name="T54" fmla="*/ 977 w 1013"/>
                <a:gd name="T55" fmla="*/ 243 h 846"/>
                <a:gd name="T56" fmla="*/ 946 w 1013"/>
                <a:gd name="T57" fmla="*/ 234 h 846"/>
                <a:gd name="T58" fmla="*/ 912 w 1013"/>
                <a:gd name="T59" fmla="*/ 223 h 846"/>
                <a:gd name="T60" fmla="*/ 928 w 1013"/>
                <a:gd name="T61" fmla="*/ 252 h 846"/>
                <a:gd name="T62" fmla="*/ 913 w 1013"/>
                <a:gd name="T63" fmla="*/ 289 h 846"/>
                <a:gd name="T64" fmla="*/ 819 w 1013"/>
                <a:gd name="T65" fmla="*/ 441 h 846"/>
                <a:gd name="T66" fmla="*/ 776 w 1013"/>
                <a:gd name="T67" fmla="*/ 533 h 846"/>
                <a:gd name="T68" fmla="*/ 775 w 1013"/>
                <a:gd name="T69" fmla="*/ 562 h 846"/>
                <a:gd name="T70" fmla="*/ 806 w 1013"/>
                <a:gd name="T71" fmla="*/ 545 h 846"/>
                <a:gd name="T72" fmla="*/ 810 w 1013"/>
                <a:gd name="T73" fmla="*/ 582 h 846"/>
                <a:gd name="T74" fmla="*/ 732 w 1013"/>
                <a:gd name="T75" fmla="*/ 628 h 846"/>
                <a:gd name="T76" fmla="*/ 651 w 1013"/>
                <a:gd name="T77" fmla="*/ 664 h 846"/>
                <a:gd name="T78" fmla="*/ 625 w 1013"/>
                <a:gd name="T79" fmla="*/ 730 h 846"/>
                <a:gd name="T80" fmla="*/ 579 w 1013"/>
                <a:gd name="T81" fmla="*/ 750 h 846"/>
                <a:gd name="T82" fmla="*/ 575 w 1013"/>
                <a:gd name="T83" fmla="*/ 731 h 846"/>
                <a:gd name="T84" fmla="*/ 574 w 1013"/>
                <a:gd name="T85" fmla="*/ 706 h 846"/>
                <a:gd name="T86" fmla="*/ 532 w 1013"/>
                <a:gd name="T87" fmla="*/ 745 h 846"/>
                <a:gd name="T88" fmla="*/ 490 w 1013"/>
                <a:gd name="T89" fmla="*/ 744 h 846"/>
                <a:gd name="T90" fmla="*/ 461 w 1013"/>
                <a:gd name="T91" fmla="*/ 777 h 846"/>
                <a:gd name="T92" fmla="*/ 476 w 1013"/>
                <a:gd name="T93" fmla="*/ 809 h 846"/>
                <a:gd name="T94" fmla="*/ 457 w 1013"/>
                <a:gd name="T95" fmla="*/ 825 h 846"/>
                <a:gd name="T96" fmla="*/ 417 w 1013"/>
                <a:gd name="T97" fmla="*/ 814 h 846"/>
                <a:gd name="T98" fmla="*/ 406 w 1013"/>
                <a:gd name="T99" fmla="*/ 846 h 846"/>
                <a:gd name="T100" fmla="*/ 367 w 1013"/>
                <a:gd name="T101" fmla="*/ 826 h 846"/>
                <a:gd name="T102" fmla="*/ 349 w 1013"/>
                <a:gd name="T103" fmla="*/ 808 h 846"/>
                <a:gd name="T104" fmla="*/ 292 w 1013"/>
                <a:gd name="T105" fmla="*/ 783 h 846"/>
                <a:gd name="T106" fmla="*/ 213 w 1013"/>
                <a:gd name="T107" fmla="*/ 766 h 846"/>
                <a:gd name="T108" fmla="*/ 153 w 1013"/>
                <a:gd name="T109" fmla="*/ 756 h 846"/>
                <a:gd name="T110" fmla="*/ 115 w 1013"/>
                <a:gd name="T111" fmla="*/ 730 h 846"/>
                <a:gd name="T112" fmla="*/ 85 w 1013"/>
                <a:gd name="T113" fmla="*/ 706 h 846"/>
                <a:gd name="T114" fmla="*/ 63 w 1013"/>
                <a:gd name="T115" fmla="*/ 699 h 846"/>
                <a:gd name="T116" fmla="*/ 25 w 1013"/>
                <a:gd name="T117" fmla="*/ 689 h 846"/>
                <a:gd name="T118" fmla="*/ 35 w 1013"/>
                <a:gd name="T119" fmla="*/ 623 h 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13" h="846">
                  <a:moveTo>
                    <a:pt x="18" y="587"/>
                  </a:moveTo>
                  <a:lnTo>
                    <a:pt x="14" y="582"/>
                  </a:lnTo>
                  <a:lnTo>
                    <a:pt x="10" y="575"/>
                  </a:lnTo>
                  <a:lnTo>
                    <a:pt x="9" y="569"/>
                  </a:lnTo>
                  <a:lnTo>
                    <a:pt x="8" y="563"/>
                  </a:lnTo>
                  <a:lnTo>
                    <a:pt x="8" y="556"/>
                  </a:lnTo>
                  <a:lnTo>
                    <a:pt x="8" y="549"/>
                  </a:lnTo>
                  <a:lnTo>
                    <a:pt x="10" y="523"/>
                  </a:lnTo>
                  <a:lnTo>
                    <a:pt x="12" y="501"/>
                  </a:lnTo>
                  <a:lnTo>
                    <a:pt x="10" y="492"/>
                  </a:lnTo>
                  <a:lnTo>
                    <a:pt x="9" y="483"/>
                  </a:lnTo>
                  <a:lnTo>
                    <a:pt x="7" y="475"/>
                  </a:lnTo>
                  <a:lnTo>
                    <a:pt x="5" y="467"/>
                  </a:lnTo>
                  <a:lnTo>
                    <a:pt x="2" y="460"/>
                  </a:lnTo>
                  <a:lnTo>
                    <a:pt x="1" y="454"/>
                  </a:lnTo>
                  <a:lnTo>
                    <a:pt x="0" y="448"/>
                  </a:lnTo>
                  <a:lnTo>
                    <a:pt x="0" y="442"/>
                  </a:lnTo>
                  <a:lnTo>
                    <a:pt x="0" y="437"/>
                  </a:lnTo>
                  <a:lnTo>
                    <a:pt x="2" y="432"/>
                  </a:lnTo>
                  <a:lnTo>
                    <a:pt x="3" y="428"/>
                  </a:lnTo>
                  <a:lnTo>
                    <a:pt x="6" y="424"/>
                  </a:lnTo>
                  <a:lnTo>
                    <a:pt x="12" y="416"/>
                  </a:lnTo>
                  <a:lnTo>
                    <a:pt x="16" y="406"/>
                  </a:lnTo>
                  <a:lnTo>
                    <a:pt x="18" y="400"/>
                  </a:lnTo>
                  <a:lnTo>
                    <a:pt x="18" y="394"/>
                  </a:lnTo>
                  <a:lnTo>
                    <a:pt x="18" y="388"/>
                  </a:lnTo>
                  <a:lnTo>
                    <a:pt x="15" y="381"/>
                  </a:lnTo>
                  <a:lnTo>
                    <a:pt x="12" y="374"/>
                  </a:lnTo>
                  <a:lnTo>
                    <a:pt x="9" y="366"/>
                  </a:lnTo>
                  <a:lnTo>
                    <a:pt x="7" y="357"/>
                  </a:lnTo>
                  <a:lnTo>
                    <a:pt x="7" y="349"/>
                  </a:lnTo>
                  <a:lnTo>
                    <a:pt x="8" y="342"/>
                  </a:lnTo>
                  <a:lnTo>
                    <a:pt x="10" y="335"/>
                  </a:lnTo>
                  <a:lnTo>
                    <a:pt x="13" y="333"/>
                  </a:lnTo>
                  <a:lnTo>
                    <a:pt x="16" y="330"/>
                  </a:lnTo>
                  <a:lnTo>
                    <a:pt x="20" y="329"/>
                  </a:lnTo>
                  <a:lnTo>
                    <a:pt x="24" y="328"/>
                  </a:lnTo>
                  <a:lnTo>
                    <a:pt x="43" y="325"/>
                  </a:lnTo>
                  <a:lnTo>
                    <a:pt x="58" y="322"/>
                  </a:lnTo>
                  <a:lnTo>
                    <a:pt x="66" y="318"/>
                  </a:lnTo>
                  <a:lnTo>
                    <a:pt x="76" y="314"/>
                  </a:lnTo>
                  <a:lnTo>
                    <a:pt x="85" y="306"/>
                  </a:lnTo>
                  <a:lnTo>
                    <a:pt x="97" y="297"/>
                  </a:lnTo>
                  <a:lnTo>
                    <a:pt x="122" y="275"/>
                  </a:lnTo>
                  <a:lnTo>
                    <a:pt x="151" y="254"/>
                  </a:lnTo>
                  <a:lnTo>
                    <a:pt x="165" y="245"/>
                  </a:lnTo>
                  <a:lnTo>
                    <a:pt x="180" y="235"/>
                  </a:lnTo>
                  <a:lnTo>
                    <a:pt x="196" y="227"/>
                  </a:lnTo>
                  <a:lnTo>
                    <a:pt x="211" y="218"/>
                  </a:lnTo>
                  <a:lnTo>
                    <a:pt x="240" y="205"/>
                  </a:lnTo>
                  <a:lnTo>
                    <a:pt x="261" y="195"/>
                  </a:lnTo>
                  <a:lnTo>
                    <a:pt x="270" y="190"/>
                  </a:lnTo>
                  <a:lnTo>
                    <a:pt x="277" y="184"/>
                  </a:lnTo>
                  <a:lnTo>
                    <a:pt x="280" y="179"/>
                  </a:lnTo>
                  <a:lnTo>
                    <a:pt x="283" y="174"/>
                  </a:lnTo>
                  <a:lnTo>
                    <a:pt x="284" y="170"/>
                  </a:lnTo>
                  <a:lnTo>
                    <a:pt x="284" y="165"/>
                  </a:lnTo>
                  <a:lnTo>
                    <a:pt x="284" y="163"/>
                  </a:lnTo>
                  <a:lnTo>
                    <a:pt x="283" y="160"/>
                  </a:lnTo>
                  <a:lnTo>
                    <a:pt x="280" y="159"/>
                  </a:lnTo>
                  <a:lnTo>
                    <a:pt x="278" y="158"/>
                  </a:lnTo>
                  <a:lnTo>
                    <a:pt x="274" y="159"/>
                  </a:lnTo>
                  <a:lnTo>
                    <a:pt x="271" y="161"/>
                  </a:lnTo>
                  <a:lnTo>
                    <a:pt x="260" y="167"/>
                  </a:lnTo>
                  <a:lnTo>
                    <a:pt x="248" y="173"/>
                  </a:lnTo>
                  <a:lnTo>
                    <a:pt x="243" y="176"/>
                  </a:lnTo>
                  <a:lnTo>
                    <a:pt x="239" y="176"/>
                  </a:lnTo>
                  <a:lnTo>
                    <a:pt x="236" y="176"/>
                  </a:lnTo>
                  <a:lnTo>
                    <a:pt x="234" y="174"/>
                  </a:lnTo>
                  <a:lnTo>
                    <a:pt x="233" y="172"/>
                  </a:lnTo>
                  <a:lnTo>
                    <a:pt x="232" y="170"/>
                  </a:lnTo>
                  <a:lnTo>
                    <a:pt x="229" y="165"/>
                  </a:lnTo>
                  <a:lnTo>
                    <a:pt x="229" y="160"/>
                  </a:lnTo>
                  <a:lnTo>
                    <a:pt x="229" y="155"/>
                  </a:lnTo>
                  <a:lnTo>
                    <a:pt x="230" y="149"/>
                  </a:lnTo>
                  <a:lnTo>
                    <a:pt x="233" y="145"/>
                  </a:lnTo>
                  <a:lnTo>
                    <a:pt x="238" y="139"/>
                  </a:lnTo>
                  <a:lnTo>
                    <a:pt x="243" y="133"/>
                  </a:lnTo>
                  <a:lnTo>
                    <a:pt x="252" y="126"/>
                  </a:lnTo>
                  <a:lnTo>
                    <a:pt x="260" y="120"/>
                  </a:lnTo>
                  <a:lnTo>
                    <a:pt x="268" y="115"/>
                  </a:lnTo>
                  <a:lnTo>
                    <a:pt x="276" y="110"/>
                  </a:lnTo>
                  <a:lnTo>
                    <a:pt x="283" y="108"/>
                  </a:lnTo>
                  <a:lnTo>
                    <a:pt x="290" y="106"/>
                  </a:lnTo>
                  <a:lnTo>
                    <a:pt x="297" y="106"/>
                  </a:lnTo>
                  <a:lnTo>
                    <a:pt x="305" y="107"/>
                  </a:lnTo>
                  <a:lnTo>
                    <a:pt x="315" y="109"/>
                  </a:lnTo>
                  <a:lnTo>
                    <a:pt x="333" y="114"/>
                  </a:lnTo>
                  <a:lnTo>
                    <a:pt x="343" y="119"/>
                  </a:lnTo>
                  <a:lnTo>
                    <a:pt x="350" y="123"/>
                  </a:lnTo>
                  <a:lnTo>
                    <a:pt x="355" y="128"/>
                  </a:lnTo>
                  <a:lnTo>
                    <a:pt x="359" y="130"/>
                  </a:lnTo>
                  <a:lnTo>
                    <a:pt x="365" y="133"/>
                  </a:lnTo>
                  <a:lnTo>
                    <a:pt x="371" y="133"/>
                  </a:lnTo>
                  <a:lnTo>
                    <a:pt x="378" y="133"/>
                  </a:lnTo>
                  <a:lnTo>
                    <a:pt x="383" y="132"/>
                  </a:lnTo>
                  <a:lnTo>
                    <a:pt x="387" y="128"/>
                  </a:lnTo>
                  <a:lnTo>
                    <a:pt x="388" y="126"/>
                  </a:lnTo>
                  <a:lnTo>
                    <a:pt x="388" y="123"/>
                  </a:lnTo>
                  <a:lnTo>
                    <a:pt x="387" y="121"/>
                  </a:lnTo>
                  <a:lnTo>
                    <a:pt x="386" y="116"/>
                  </a:lnTo>
                  <a:lnTo>
                    <a:pt x="384" y="113"/>
                  </a:lnTo>
                  <a:lnTo>
                    <a:pt x="384" y="109"/>
                  </a:lnTo>
                  <a:lnTo>
                    <a:pt x="383" y="104"/>
                  </a:lnTo>
                  <a:lnTo>
                    <a:pt x="384" y="100"/>
                  </a:lnTo>
                  <a:lnTo>
                    <a:pt x="386" y="91"/>
                  </a:lnTo>
                  <a:lnTo>
                    <a:pt x="391" y="83"/>
                  </a:lnTo>
                  <a:lnTo>
                    <a:pt x="397" y="76"/>
                  </a:lnTo>
                  <a:lnTo>
                    <a:pt x="405" y="70"/>
                  </a:lnTo>
                  <a:lnTo>
                    <a:pt x="410" y="67"/>
                  </a:lnTo>
                  <a:lnTo>
                    <a:pt x="413" y="65"/>
                  </a:lnTo>
                  <a:lnTo>
                    <a:pt x="418" y="64"/>
                  </a:lnTo>
                  <a:lnTo>
                    <a:pt x="423" y="64"/>
                  </a:lnTo>
                  <a:lnTo>
                    <a:pt x="441" y="64"/>
                  </a:lnTo>
                  <a:lnTo>
                    <a:pt x="455" y="65"/>
                  </a:lnTo>
                  <a:lnTo>
                    <a:pt x="462" y="66"/>
                  </a:lnTo>
                  <a:lnTo>
                    <a:pt x="468" y="70"/>
                  </a:lnTo>
                  <a:lnTo>
                    <a:pt x="475" y="73"/>
                  </a:lnTo>
                  <a:lnTo>
                    <a:pt x="482" y="78"/>
                  </a:lnTo>
                  <a:lnTo>
                    <a:pt x="495" y="88"/>
                  </a:lnTo>
                  <a:lnTo>
                    <a:pt x="504" y="94"/>
                  </a:lnTo>
                  <a:lnTo>
                    <a:pt x="507" y="95"/>
                  </a:lnTo>
                  <a:lnTo>
                    <a:pt x="511" y="94"/>
                  </a:lnTo>
                  <a:lnTo>
                    <a:pt x="514" y="91"/>
                  </a:lnTo>
                  <a:lnTo>
                    <a:pt x="519" y="86"/>
                  </a:lnTo>
                  <a:lnTo>
                    <a:pt x="524" y="82"/>
                  </a:lnTo>
                  <a:lnTo>
                    <a:pt x="529" y="77"/>
                  </a:lnTo>
                  <a:lnTo>
                    <a:pt x="535" y="75"/>
                  </a:lnTo>
                  <a:lnTo>
                    <a:pt x="539" y="73"/>
                  </a:lnTo>
                  <a:lnTo>
                    <a:pt x="543" y="73"/>
                  </a:lnTo>
                  <a:lnTo>
                    <a:pt x="548" y="76"/>
                  </a:lnTo>
                  <a:lnTo>
                    <a:pt x="550" y="81"/>
                  </a:lnTo>
                  <a:lnTo>
                    <a:pt x="553" y="86"/>
                  </a:lnTo>
                  <a:lnTo>
                    <a:pt x="554" y="94"/>
                  </a:lnTo>
                  <a:lnTo>
                    <a:pt x="557" y="98"/>
                  </a:lnTo>
                  <a:lnTo>
                    <a:pt x="561" y="102"/>
                  </a:lnTo>
                  <a:lnTo>
                    <a:pt x="566" y="103"/>
                  </a:lnTo>
                  <a:lnTo>
                    <a:pt x="569" y="103"/>
                  </a:lnTo>
                  <a:lnTo>
                    <a:pt x="574" y="101"/>
                  </a:lnTo>
                  <a:lnTo>
                    <a:pt x="577" y="96"/>
                  </a:lnTo>
                  <a:lnTo>
                    <a:pt x="581" y="90"/>
                  </a:lnTo>
                  <a:lnTo>
                    <a:pt x="583" y="84"/>
                  </a:lnTo>
                  <a:lnTo>
                    <a:pt x="587" y="79"/>
                  </a:lnTo>
                  <a:lnTo>
                    <a:pt x="592" y="77"/>
                  </a:lnTo>
                  <a:lnTo>
                    <a:pt x="595" y="76"/>
                  </a:lnTo>
                  <a:lnTo>
                    <a:pt x="606" y="77"/>
                  </a:lnTo>
                  <a:lnTo>
                    <a:pt x="616" y="79"/>
                  </a:lnTo>
                  <a:lnTo>
                    <a:pt x="620" y="82"/>
                  </a:lnTo>
                  <a:lnTo>
                    <a:pt x="625" y="82"/>
                  </a:lnTo>
                  <a:lnTo>
                    <a:pt x="630" y="81"/>
                  </a:lnTo>
                  <a:lnTo>
                    <a:pt x="633" y="79"/>
                  </a:lnTo>
                  <a:lnTo>
                    <a:pt x="636" y="77"/>
                  </a:lnTo>
                  <a:lnTo>
                    <a:pt x="638" y="73"/>
                  </a:lnTo>
                  <a:lnTo>
                    <a:pt x="641" y="70"/>
                  </a:lnTo>
                  <a:lnTo>
                    <a:pt x="641" y="66"/>
                  </a:lnTo>
                  <a:lnTo>
                    <a:pt x="642" y="62"/>
                  </a:lnTo>
                  <a:lnTo>
                    <a:pt x="643" y="58"/>
                  </a:lnTo>
                  <a:lnTo>
                    <a:pt x="645" y="53"/>
                  </a:lnTo>
                  <a:lnTo>
                    <a:pt x="649" y="48"/>
                  </a:lnTo>
                  <a:lnTo>
                    <a:pt x="654" y="46"/>
                  </a:lnTo>
                  <a:lnTo>
                    <a:pt x="658" y="43"/>
                  </a:lnTo>
                  <a:lnTo>
                    <a:pt x="665" y="43"/>
                  </a:lnTo>
                  <a:lnTo>
                    <a:pt x="674" y="43"/>
                  </a:lnTo>
                  <a:lnTo>
                    <a:pt x="681" y="44"/>
                  </a:lnTo>
                  <a:lnTo>
                    <a:pt x="689" y="44"/>
                  </a:lnTo>
                  <a:lnTo>
                    <a:pt x="695" y="44"/>
                  </a:lnTo>
                  <a:lnTo>
                    <a:pt x="701" y="41"/>
                  </a:lnTo>
                  <a:lnTo>
                    <a:pt x="711" y="37"/>
                  </a:lnTo>
                  <a:lnTo>
                    <a:pt x="721" y="29"/>
                  </a:lnTo>
                  <a:lnTo>
                    <a:pt x="726" y="27"/>
                  </a:lnTo>
                  <a:lnTo>
                    <a:pt x="731" y="25"/>
                  </a:lnTo>
                  <a:lnTo>
                    <a:pt x="737" y="26"/>
                  </a:lnTo>
                  <a:lnTo>
                    <a:pt x="743" y="27"/>
                  </a:lnTo>
                  <a:lnTo>
                    <a:pt x="750" y="31"/>
                  </a:lnTo>
                  <a:lnTo>
                    <a:pt x="757" y="37"/>
                  </a:lnTo>
                  <a:lnTo>
                    <a:pt x="765" y="43"/>
                  </a:lnTo>
                  <a:lnTo>
                    <a:pt x="775" y="51"/>
                  </a:lnTo>
                  <a:lnTo>
                    <a:pt x="784" y="58"/>
                  </a:lnTo>
                  <a:lnTo>
                    <a:pt x="794" y="64"/>
                  </a:lnTo>
                  <a:lnTo>
                    <a:pt x="801" y="69"/>
                  </a:lnTo>
                  <a:lnTo>
                    <a:pt x="808" y="71"/>
                  </a:lnTo>
                  <a:lnTo>
                    <a:pt x="810" y="71"/>
                  </a:lnTo>
                  <a:lnTo>
                    <a:pt x="813" y="70"/>
                  </a:lnTo>
                  <a:lnTo>
                    <a:pt x="815" y="69"/>
                  </a:lnTo>
                  <a:lnTo>
                    <a:pt x="818" y="67"/>
                  </a:lnTo>
                  <a:lnTo>
                    <a:pt x="820" y="60"/>
                  </a:lnTo>
                  <a:lnTo>
                    <a:pt x="820" y="51"/>
                  </a:lnTo>
                  <a:lnTo>
                    <a:pt x="819" y="33"/>
                  </a:lnTo>
                  <a:lnTo>
                    <a:pt x="818" y="22"/>
                  </a:lnTo>
                  <a:lnTo>
                    <a:pt x="819" y="19"/>
                  </a:lnTo>
                  <a:lnTo>
                    <a:pt x="821" y="15"/>
                  </a:lnTo>
                  <a:lnTo>
                    <a:pt x="827" y="12"/>
                  </a:lnTo>
                  <a:lnTo>
                    <a:pt x="834" y="7"/>
                  </a:lnTo>
                  <a:lnTo>
                    <a:pt x="843" y="3"/>
                  </a:lnTo>
                  <a:lnTo>
                    <a:pt x="849" y="1"/>
                  </a:lnTo>
                  <a:lnTo>
                    <a:pt x="854" y="0"/>
                  </a:lnTo>
                  <a:lnTo>
                    <a:pt x="858" y="1"/>
                  </a:lnTo>
                  <a:lnTo>
                    <a:pt x="862" y="3"/>
                  </a:lnTo>
                  <a:lnTo>
                    <a:pt x="865" y="8"/>
                  </a:lnTo>
                  <a:lnTo>
                    <a:pt x="868" y="14"/>
                  </a:lnTo>
                  <a:lnTo>
                    <a:pt x="870" y="21"/>
                  </a:lnTo>
                  <a:lnTo>
                    <a:pt x="873" y="28"/>
                  </a:lnTo>
                  <a:lnTo>
                    <a:pt x="878" y="35"/>
                  </a:lnTo>
                  <a:lnTo>
                    <a:pt x="884" y="40"/>
                  </a:lnTo>
                  <a:lnTo>
                    <a:pt x="890" y="44"/>
                  </a:lnTo>
                  <a:lnTo>
                    <a:pt x="907" y="50"/>
                  </a:lnTo>
                  <a:lnTo>
                    <a:pt x="925" y="56"/>
                  </a:lnTo>
                  <a:lnTo>
                    <a:pt x="942" y="60"/>
                  </a:lnTo>
                  <a:lnTo>
                    <a:pt x="958" y="66"/>
                  </a:lnTo>
                  <a:lnTo>
                    <a:pt x="965" y="71"/>
                  </a:lnTo>
                  <a:lnTo>
                    <a:pt x="971" y="78"/>
                  </a:lnTo>
                  <a:lnTo>
                    <a:pt x="977" y="86"/>
                  </a:lnTo>
                  <a:lnTo>
                    <a:pt x="982" y="98"/>
                  </a:lnTo>
                  <a:lnTo>
                    <a:pt x="994" y="130"/>
                  </a:lnTo>
                  <a:lnTo>
                    <a:pt x="1005" y="169"/>
                  </a:lnTo>
                  <a:lnTo>
                    <a:pt x="1009" y="185"/>
                  </a:lnTo>
                  <a:lnTo>
                    <a:pt x="1011" y="201"/>
                  </a:lnTo>
                  <a:lnTo>
                    <a:pt x="1013" y="207"/>
                  </a:lnTo>
                  <a:lnTo>
                    <a:pt x="1013" y="211"/>
                  </a:lnTo>
                  <a:lnTo>
                    <a:pt x="1011" y="215"/>
                  </a:lnTo>
                  <a:lnTo>
                    <a:pt x="1009" y="217"/>
                  </a:lnTo>
                  <a:lnTo>
                    <a:pt x="998" y="226"/>
                  </a:lnTo>
                  <a:lnTo>
                    <a:pt x="984" y="237"/>
                  </a:lnTo>
                  <a:lnTo>
                    <a:pt x="977" y="243"/>
                  </a:lnTo>
                  <a:lnTo>
                    <a:pt x="970" y="248"/>
                  </a:lnTo>
                  <a:lnTo>
                    <a:pt x="963" y="252"/>
                  </a:lnTo>
                  <a:lnTo>
                    <a:pt x="957" y="253"/>
                  </a:lnTo>
                  <a:lnTo>
                    <a:pt x="953" y="252"/>
                  </a:lnTo>
                  <a:lnTo>
                    <a:pt x="950" y="249"/>
                  </a:lnTo>
                  <a:lnTo>
                    <a:pt x="948" y="247"/>
                  </a:lnTo>
                  <a:lnTo>
                    <a:pt x="947" y="242"/>
                  </a:lnTo>
                  <a:lnTo>
                    <a:pt x="946" y="234"/>
                  </a:lnTo>
                  <a:lnTo>
                    <a:pt x="944" y="224"/>
                  </a:lnTo>
                  <a:lnTo>
                    <a:pt x="941" y="221"/>
                  </a:lnTo>
                  <a:lnTo>
                    <a:pt x="939" y="218"/>
                  </a:lnTo>
                  <a:lnTo>
                    <a:pt x="935" y="217"/>
                  </a:lnTo>
                  <a:lnTo>
                    <a:pt x="931" y="216"/>
                  </a:lnTo>
                  <a:lnTo>
                    <a:pt x="922" y="218"/>
                  </a:lnTo>
                  <a:lnTo>
                    <a:pt x="914" y="222"/>
                  </a:lnTo>
                  <a:lnTo>
                    <a:pt x="912" y="223"/>
                  </a:lnTo>
                  <a:lnTo>
                    <a:pt x="909" y="226"/>
                  </a:lnTo>
                  <a:lnTo>
                    <a:pt x="909" y="227"/>
                  </a:lnTo>
                  <a:lnTo>
                    <a:pt x="909" y="229"/>
                  </a:lnTo>
                  <a:lnTo>
                    <a:pt x="913" y="233"/>
                  </a:lnTo>
                  <a:lnTo>
                    <a:pt x="919" y="239"/>
                  </a:lnTo>
                  <a:lnTo>
                    <a:pt x="922" y="241"/>
                  </a:lnTo>
                  <a:lnTo>
                    <a:pt x="926" y="246"/>
                  </a:lnTo>
                  <a:lnTo>
                    <a:pt x="928" y="252"/>
                  </a:lnTo>
                  <a:lnTo>
                    <a:pt x="931" y="258"/>
                  </a:lnTo>
                  <a:lnTo>
                    <a:pt x="931" y="265"/>
                  </a:lnTo>
                  <a:lnTo>
                    <a:pt x="931" y="271"/>
                  </a:lnTo>
                  <a:lnTo>
                    <a:pt x="928" y="274"/>
                  </a:lnTo>
                  <a:lnTo>
                    <a:pt x="927" y="277"/>
                  </a:lnTo>
                  <a:lnTo>
                    <a:pt x="925" y="280"/>
                  </a:lnTo>
                  <a:lnTo>
                    <a:pt x="921" y="283"/>
                  </a:lnTo>
                  <a:lnTo>
                    <a:pt x="913" y="289"/>
                  </a:lnTo>
                  <a:lnTo>
                    <a:pt x="902" y="298"/>
                  </a:lnTo>
                  <a:lnTo>
                    <a:pt x="890" y="311"/>
                  </a:lnTo>
                  <a:lnTo>
                    <a:pt x="877" y="327"/>
                  </a:lnTo>
                  <a:lnTo>
                    <a:pt x="864" y="343"/>
                  </a:lnTo>
                  <a:lnTo>
                    <a:pt x="852" y="362"/>
                  </a:lnTo>
                  <a:lnTo>
                    <a:pt x="840" y="382"/>
                  </a:lnTo>
                  <a:lnTo>
                    <a:pt x="832" y="403"/>
                  </a:lnTo>
                  <a:lnTo>
                    <a:pt x="819" y="441"/>
                  </a:lnTo>
                  <a:lnTo>
                    <a:pt x="812" y="473"/>
                  </a:lnTo>
                  <a:lnTo>
                    <a:pt x="808" y="486"/>
                  </a:lnTo>
                  <a:lnTo>
                    <a:pt x="802" y="499"/>
                  </a:lnTo>
                  <a:lnTo>
                    <a:pt x="800" y="505"/>
                  </a:lnTo>
                  <a:lnTo>
                    <a:pt x="795" y="511"/>
                  </a:lnTo>
                  <a:lnTo>
                    <a:pt x="791" y="517"/>
                  </a:lnTo>
                  <a:lnTo>
                    <a:pt x="786" y="523"/>
                  </a:lnTo>
                  <a:lnTo>
                    <a:pt x="776" y="533"/>
                  </a:lnTo>
                  <a:lnTo>
                    <a:pt x="771" y="543"/>
                  </a:lnTo>
                  <a:lnTo>
                    <a:pt x="769" y="546"/>
                  </a:lnTo>
                  <a:lnTo>
                    <a:pt x="769" y="551"/>
                  </a:lnTo>
                  <a:lnTo>
                    <a:pt x="769" y="554"/>
                  </a:lnTo>
                  <a:lnTo>
                    <a:pt x="769" y="557"/>
                  </a:lnTo>
                  <a:lnTo>
                    <a:pt x="770" y="558"/>
                  </a:lnTo>
                  <a:lnTo>
                    <a:pt x="772" y="561"/>
                  </a:lnTo>
                  <a:lnTo>
                    <a:pt x="775" y="562"/>
                  </a:lnTo>
                  <a:lnTo>
                    <a:pt x="777" y="562"/>
                  </a:lnTo>
                  <a:lnTo>
                    <a:pt x="780" y="561"/>
                  </a:lnTo>
                  <a:lnTo>
                    <a:pt x="783" y="560"/>
                  </a:lnTo>
                  <a:lnTo>
                    <a:pt x="787" y="558"/>
                  </a:lnTo>
                  <a:lnTo>
                    <a:pt x="790" y="555"/>
                  </a:lnTo>
                  <a:lnTo>
                    <a:pt x="796" y="550"/>
                  </a:lnTo>
                  <a:lnTo>
                    <a:pt x="802" y="546"/>
                  </a:lnTo>
                  <a:lnTo>
                    <a:pt x="806" y="545"/>
                  </a:lnTo>
                  <a:lnTo>
                    <a:pt x="809" y="546"/>
                  </a:lnTo>
                  <a:lnTo>
                    <a:pt x="810" y="550"/>
                  </a:lnTo>
                  <a:lnTo>
                    <a:pt x="813" y="555"/>
                  </a:lnTo>
                  <a:lnTo>
                    <a:pt x="813" y="562"/>
                  </a:lnTo>
                  <a:lnTo>
                    <a:pt x="813" y="569"/>
                  </a:lnTo>
                  <a:lnTo>
                    <a:pt x="813" y="574"/>
                  </a:lnTo>
                  <a:lnTo>
                    <a:pt x="812" y="579"/>
                  </a:lnTo>
                  <a:lnTo>
                    <a:pt x="810" y="582"/>
                  </a:lnTo>
                  <a:lnTo>
                    <a:pt x="808" y="587"/>
                  </a:lnTo>
                  <a:lnTo>
                    <a:pt x="801" y="594"/>
                  </a:lnTo>
                  <a:lnTo>
                    <a:pt x="794" y="601"/>
                  </a:lnTo>
                  <a:lnTo>
                    <a:pt x="775" y="614"/>
                  </a:lnTo>
                  <a:lnTo>
                    <a:pt x="756" y="625"/>
                  </a:lnTo>
                  <a:lnTo>
                    <a:pt x="747" y="628"/>
                  </a:lnTo>
                  <a:lnTo>
                    <a:pt x="739" y="628"/>
                  </a:lnTo>
                  <a:lnTo>
                    <a:pt x="732" y="628"/>
                  </a:lnTo>
                  <a:lnTo>
                    <a:pt x="724" y="627"/>
                  </a:lnTo>
                  <a:lnTo>
                    <a:pt x="715" y="627"/>
                  </a:lnTo>
                  <a:lnTo>
                    <a:pt x="706" y="628"/>
                  </a:lnTo>
                  <a:lnTo>
                    <a:pt x="694" y="632"/>
                  </a:lnTo>
                  <a:lnTo>
                    <a:pt x="682" y="639"/>
                  </a:lnTo>
                  <a:lnTo>
                    <a:pt x="670" y="649"/>
                  </a:lnTo>
                  <a:lnTo>
                    <a:pt x="660" y="656"/>
                  </a:lnTo>
                  <a:lnTo>
                    <a:pt x="651" y="664"/>
                  </a:lnTo>
                  <a:lnTo>
                    <a:pt x="644" y="671"/>
                  </a:lnTo>
                  <a:lnTo>
                    <a:pt x="638" y="678"/>
                  </a:lnTo>
                  <a:lnTo>
                    <a:pt x="635" y="686"/>
                  </a:lnTo>
                  <a:lnTo>
                    <a:pt x="632" y="693"/>
                  </a:lnTo>
                  <a:lnTo>
                    <a:pt x="630" y="700"/>
                  </a:lnTo>
                  <a:lnTo>
                    <a:pt x="629" y="714"/>
                  </a:lnTo>
                  <a:lnTo>
                    <a:pt x="626" y="725"/>
                  </a:lnTo>
                  <a:lnTo>
                    <a:pt x="625" y="730"/>
                  </a:lnTo>
                  <a:lnTo>
                    <a:pt x="623" y="734"/>
                  </a:lnTo>
                  <a:lnTo>
                    <a:pt x="619" y="738"/>
                  </a:lnTo>
                  <a:lnTo>
                    <a:pt x="614" y="741"/>
                  </a:lnTo>
                  <a:lnTo>
                    <a:pt x="608" y="745"/>
                  </a:lnTo>
                  <a:lnTo>
                    <a:pt x="601" y="747"/>
                  </a:lnTo>
                  <a:lnTo>
                    <a:pt x="593" y="750"/>
                  </a:lnTo>
                  <a:lnTo>
                    <a:pt x="586" y="750"/>
                  </a:lnTo>
                  <a:lnTo>
                    <a:pt x="579" y="750"/>
                  </a:lnTo>
                  <a:lnTo>
                    <a:pt x="573" y="749"/>
                  </a:lnTo>
                  <a:lnTo>
                    <a:pt x="570" y="747"/>
                  </a:lnTo>
                  <a:lnTo>
                    <a:pt x="568" y="746"/>
                  </a:lnTo>
                  <a:lnTo>
                    <a:pt x="568" y="744"/>
                  </a:lnTo>
                  <a:lnTo>
                    <a:pt x="567" y="741"/>
                  </a:lnTo>
                  <a:lnTo>
                    <a:pt x="568" y="738"/>
                  </a:lnTo>
                  <a:lnTo>
                    <a:pt x="572" y="734"/>
                  </a:lnTo>
                  <a:lnTo>
                    <a:pt x="575" y="731"/>
                  </a:lnTo>
                  <a:lnTo>
                    <a:pt x="579" y="728"/>
                  </a:lnTo>
                  <a:lnTo>
                    <a:pt x="582" y="725"/>
                  </a:lnTo>
                  <a:lnTo>
                    <a:pt x="585" y="722"/>
                  </a:lnTo>
                  <a:lnTo>
                    <a:pt x="585" y="719"/>
                  </a:lnTo>
                  <a:lnTo>
                    <a:pt x="583" y="715"/>
                  </a:lnTo>
                  <a:lnTo>
                    <a:pt x="581" y="711"/>
                  </a:lnTo>
                  <a:lnTo>
                    <a:pt x="577" y="708"/>
                  </a:lnTo>
                  <a:lnTo>
                    <a:pt x="574" y="706"/>
                  </a:lnTo>
                  <a:lnTo>
                    <a:pt x="570" y="706"/>
                  </a:lnTo>
                  <a:lnTo>
                    <a:pt x="566" y="707"/>
                  </a:lnTo>
                  <a:lnTo>
                    <a:pt x="561" y="711"/>
                  </a:lnTo>
                  <a:lnTo>
                    <a:pt x="555" y="716"/>
                  </a:lnTo>
                  <a:lnTo>
                    <a:pt x="550" y="725"/>
                  </a:lnTo>
                  <a:lnTo>
                    <a:pt x="544" y="733"/>
                  </a:lnTo>
                  <a:lnTo>
                    <a:pt x="538" y="740"/>
                  </a:lnTo>
                  <a:lnTo>
                    <a:pt x="532" y="745"/>
                  </a:lnTo>
                  <a:lnTo>
                    <a:pt x="526" y="747"/>
                  </a:lnTo>
                  <a:lnTo>
                    <a:pt x="520" y="750"/>
                  </a:lnTo>
                  <a:lnTo>
                    <a:pt x="514" y="750"/>
                  </a:lnTo>
                  <a:lnTo>
                    <a:pt x="510" y="749"/>
                  </a:lnTo>
                  <a:lnTo>
                    <a:pt x="505" y="747"/>
                  </a:lnTo>
                  <a:lnTo>
                    <a:pt x="500" y="745"/>
                  </a:lnTo>
                  <a:lnTo>
                    <a:pt x="494" y="744"/>
                  </a:lnTo>
                  <a:lnTo>
                    <a:pt x="490" y="744"/>
                  </a:lnTo>
                  <a:lnTo>
                    <a:pt x="485" y="744"/>
                  </a:lnTo>
                  <a:lnTo>
                    <a:pt x="480" y="746"/>
                  </a:lnTo>
                  <a:lnTo>
                    <a:pt x="475" y="749"/>
                  </a:lnTo>
                  <a:lnTo>
                    <a:pt x="472" y="752"/>
                  </a:lnTo>
                  <a:lnTo>
                    <a:pt x="468" y="758"/>
                  </a:lnTo>
                  <a:lnTo>
                    <a:pt x="465" y="764"/>
                  </a:lnTo>
                  <a:lnTo>
                    <a:pt x="462" y="771"/>
                  </a:lnTo>
                  <a:lnTo>
                    <a:pt x="461" y="777"/>
                  </a:lnTo>
                  <a:lnTo>
                    <a:pt x="460" y="783"/>
                  </a:lnTo>
                  <a:lnTo>
                    <a:pt x="461" y="788"/>
                  </a:lnTo>
                  <a:lnTo>
                    <a:pt x="462" y="793"/>
                  </a:lnTo>
                  <a:lnTo>
                    <a:pt x="465" y="797"/>
                  </a:lnTo>
                  <a:lnTo>
                    <a:pt x="468" y="800"/>
                  </a:lnTo>
                  <a:lnTo>
                    <a:pt x="472" y="803"/>
                  </a:lnTo>
                  <a:lnTo>
                    <a:pt x="474" y="807"/>
                  </a:lnTo>
                  <a:lnTo>
                    <a:pt x="476" y="809"/>
                  </a:lnTo>
                  <a:lnTo>
                    <a:pt x="476" y="813"/>
                  </a:lnTo>
                  <a:lnTo>
                    <a:pt x="476" y="816"/>
                  </a:lnTo>
                  <a:lnTo>
                    <a:pt x="475" y="819"/>
                  </a:lnTo>
                  <a:lnTo>
                    <a:pt x="472" y="821"/>
                  </a:lnTo>
                  <a:lnTo>
                    <a:pt x="469" y="823"/>
                  </a:lnTo>
                  <a:lnTo>
                    <a:pt x="465" y="825"/>
                  </a:lnTo>
                  <a:lnTo>
                    <a:pt x="461" y="825"/>
                  </a:lnTo>
                  <a:lnTo>
                    <a:pt x="457" y="825"/>
                  </a:lnTo>
                  <a:lnTo>
                    <a:pt x="453" y="825"/>
                  </a:lnTo>
                  <a:lnTo>
                    <a:pt x="444" y="821"/>
                  </a:lnTo>
                  <a:lnTo>
                    <a:pt x="434" y="816"/>
                  </a:lnTo>
                  <a:lnTo>
                    <a:pt x="429" y="814"/>
                  </a:lnTo>
                  <a:lnTo>
                    <a:pt x="425" y="813"/>
                  </a:lnTo>
                  <a:lnTo>
                    <a:pt x="422" y="813"/>
                  </a:lnTo>
                  <a:lnTo>
                    <a:pt x="419" y="813"/>
                  </a:lnTo>
                  <a:lnTo>
                    <a:pt x="417" y="814"/>
                  </a:lnTo>
                  <a:lnTo>
                    <a:pt x="416" y="816"/>
                  </a:lnTo>
                  <a:lnTo>
                    <a:pt x="416" y="819"/>
                  </a:lnTo>
                  <a:lnTo>
                    <a:pt x="416" y="823"/>
                  </a:lnTo>
                  <a:lnTo>
                    <a:pt x="415" y="832"/>
                  </a:lnTo>
                  <a:lnTo>
                    <a:pt x="413" y="840"/>
                  </a:lnTo>
                  <a:lnTo>
                    <a:pt x="412" y="842"/>
                  </a:lnTo>
                  <a:lnTo>
                    <a:pt x="410" y="845"/>
                  </a:lnTo>
                  <a:lnTo>
                    <a:pt x="406" y="846"/>
                  </a:lnTo>
                  <a:lnTo>
                    <a:pt x="404" y="846"/>
                  </a:lnTo>
                  <a:lnTo>
                    <a:pt x="397" y="831"/>
                  </a:lnTo>
                  <a:lnTo>
                    <a:pt x="388" y="814"/>
                  </a:lnTo>
                  <a:lnTo>
                    <a:pt x="384" y="814"/>
                  </a:lnTo>
                  <a:lnTo>
                    <a:pt x="379" y="816"/>
                  </a:lnTo>
                  <a:lnTo>
                    <a:pt x="374" y="820"/>
                  </a:lnTo>
                  <a:lnTo>
                    <a:pt x="369" y="823"/>
                  </a:lnTo>
                  <a:lnTo>
                    <a:pt x="367" y="826"/>
                  </a:lnTo>
                  <a:lnTo>
                    <a:pt x="365" y="826"/>
                  </a:lnTo>
                  <a:lnTo>
                    <a:pt x="362" y="827"/>
                  </a:lnTo>
                  <a:lnTo>
                    <a:pt x="360" y="826"/>
                  </a:lnTo>
                  <a:lnTo>
                    <a:pt x="358" y="825"/>
                  </a:lnTo>
                  <a:lnTo>
                    <a:pt x="355" y="822"/>
                  </a:lnTo>
                  <a:lnTo>
                    <a:pt x="353" y="819"/>
                  </a:lnTo>
                  <a:lnTo>
                    <a:pt x="352" y="813"/>
                  </a:lnTo>
                  <a:lnTo>
                    <a:pt x="349" y="808"/>
                  </a:lnTo>
                  <a:lnTo>
                    <a:pt x="346" y="803"/>
                  </a:lnTo>
                  <a:lnTo>
                    <a:pt x="343" y="798"/>
                  </a:lnTo>
                  <a:lnTo>
                    <a:pt x="340" y="795"/>
                  </a:lnTo>
                  <a:lnTo>
                    <a:pt x="331" y="790"/>
                  </a:lnTo>
                  <a:lnTo>
                    <a:pt x="323" y="787"/>
                  </a:lnTo>
                  <a:lnTo>
                    <a:pt x="314" y="784"/>
                  </a:lnTo>
                  <a:lnTo>
                    <a:pt x="303" y="783"/>
                  </a:lnTo>
                  <a:lnTo>
                    <a:pt x="292" y="783"/>
                  </a:lnTo>
                  <a:lnTo>
                    <a:pt x="281" y="784"/>
                  </a:lnTo>
                  <a:lnTo>
                    <a:pt x="262" y="787"/>
                  </a:lnTo>
                  <a:lnTo>
                    <a:pt x="247" y="789"/>
                  </a:lnTo>
                  <a:lnTo>
                    <a:pt x="240" y="789"/>
                  </a:lnTo>
                  <a:lnTo>
                    <a:pt x="234" y="788"/>
                  </a:lnTo>
                  <a:lnTo>
                    <a:pt x="228" y="784"/>
                  </a:lnTo>
                  <a:lnTo>
                    <a:pt x="222" y="778"/>
                  </a:lnTo>
                  <a:lnTo>
                    <a:pt x="213" y="766"/>
                  </a:lnTo>
                  <a:lnTo>
                    <a:pt x="204" y="759"/>
                  </a:lnTo>
                  <a:lnTo>
                    <a:pt x="201" y="757"/>
                  </a:lnTo>
                  <a:lnTo>
                    <a:pt x="195" y="756"/>
                  </a:lnTo>
                  <a:lnTo>
                    <a:pt x="188" y="756"/>
                  </a:lnTo>
                  <a:lnTo>
                    <a:pt x="177" y="757"/>
                  </a:lnTo>
                  <a:lnTo>
                    <a:pt x="167" y="758"/>
                  </a:lnTo>
                  <a:lnTo>
                    <a:pt x="159" y="757"/>
                  </a:lnTo>
                  <a:lnTo>
                    <a:pt x="153" y="756"/>
                  </a:lnTo>
                  <a:lnTo>
                    <a:pt x="148" y="753"/>
                  </a:lnTo>
                  <a:lnTo>
                    <a:pt x="141" y="746"/>
                  </a:lnTo>
                  <a:lnTo>
                    <a:pt x="136" y="739"/>
                  </a:lnTo>
                  <a:lnTo>
                    <a:pt x="134" y="737"/>
                  </a:lnTo>
                  <a:lnTo>
                    <a:pt x="132" y="734"/>
                  </a:lnTo>
                  <a:lnTo>
                    <a:pt x="128" y="732"/>
                  </a:lnTo>
                  <a:lnTo>
                    <a:pt x="125" y="731"/>
                  </a:lnTo>
                  <a:lnTo>
                    <a:pt x="115" y="730"/>
                  </a:lnTo>
                  <a:lnTo>
                    <a:pt x="107" y="728"/>
                  </a:lnTo>
                  <a:lnTo>
                    <a:pt x="102" y="727"/>
                  </a:lnTo>
                  <a:lnTo>
                    <a:pt x="97" y="725"/>
                  </a:lnTo>
                  <a:lnTo>
                    <a:pt x="94" y="721"/>
                  </a:lnTo>
                  <a:lnTo>
                    <a:pt x="91" y="718"/>
                  </a:lnTo>
                  <a:lnTo>
                    <a:pt x="88" y="714"/>
                  </a:lnTo>
                  <a:lnTo>
                    <a:pt x="87" y="711"/>
                  </a:lnTo>
                  <a:lnTo>
                    <a:pt x="85" y="706"/>
                  </a:lnTo>
                  <a:lnTo>
                    <a:pt x="84" y="702"/>
                  </a:lnTo>
                  <a:lnTo>
                    <a:pt x="84" y="696"/>
                  </a:lnTo>
                  <a:lnTo>
                    <a:pt x="81" y="690"/>
                  </a:lnTo>
                  <a:lnTo>
                    <a:pt x="78" y="688"/>
                  </a:lnTo>
                  <a:lnTo>
                    <a:pt x="76" y="688"/>
                  </a:lnTo>
                  <a:lnTo>
                    <a:pt x="72" y="690"/>
                  </a:lnTo>
                  <a:lnTo>
                    <a:pt x="68" y="694"/>
                  </a:lnTo>
                  <a:lnTo>
                    <a:pt x="63" y="699"/>
                  </a:lnTo>
                  <a:lnTo>
                    <a:pt x="56" y="701"/>
                  </a:lnTo>
                  <a:lnTo>
                    <a:pt x="47" y="702"/>
                  </a:lnTo>
                  <a:lnTo>
                    <a:pt x="40" y="701"/>
                  </a:lnTo>
                  <a:lnTo>
                    <a:pt x="35" y="700"/>
                  </a:lnTo>
                  <a:lnTo>
                    <a:pt x="32" y="699"/>
                  </a:lnTo>
                  <a:lnTo>
                    <a:pt x="29" y="696"/>
                  </a:lnTo>
                  <a:lnTo>
                    <a:pt x="27" y="693"/>
                  </a:lnTo>
                  <a:lnTo>
                    <a:pt x="25" y="689"/>
                  </a:lnTo>
                  <a:lnTo>
                    <a:pt x="22" y="684"/>
                  </a:lnTo>
                  <a:lnTo>
                    <a:pt x="22" y="680"/>
                  </a:lnTo>
                  <a:lnTo>
                    <a:pt x="22" y="675"/>
                  </a:lnTo>
                  <a:lnTo>
                    <a:pt x="25" y="661"/>
                  </a:lnTo>
                  <a:lnTo>
                    <a:pt x="27" y="649"/>
                  </a:lnTo>
                  <a:lnTo>
                    <a:pt x="31" y="639"/>
                  </a:lnTo>
                  <a:lnTo>
                    <a:pt x="33" y="630"/>
                  </a:lnTo>
                  <a:lnTo>
                    <a:pt x="35" y="623"/>
                  </a:lnTo>
                  <a:lnTo>
                    <a:pt x="35" y="617"/>
                  </a:lnTo>
                  <a:lnTo>
                    <a:pt x="35" y="611"/>
                  </a:lnTo>
                  <a:lnTo>
                    <a:pt x="33" y="606"/>
                  </a:lnTo>
                  <a:lnTo>
                    <a:pt x="31" y="601"/>
                  </a:lnTo>
                  <a:lnTo>
                    <a:pt x="27" y="596"/>
                  </a:lnTo>
                  <a:lnTo>
                    <a:pt x="24" y="592"/>
                  </a:lnTo>
                  <a:lnTo>
                    <a:pt x="18" y="587"/>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38" name="Freeform 108">
              <a:extLst>
                <a:ext uri="{FF2B5EF4-FFF2-40B4-BE49-F238E27FC236}">
                  <a16:creationId xmlns="" xmlns:a16="http://schemas.microsoft.com/office/drawing/2014/main" id="{0CD36CD0-08E9-436F-AB01-892733CE621A}"/>
                </a:ext>
              </a:extLst>
            </p:cNvPr>
            <p:cNvSpPr>
              <a:spLocks/>
            </p:cNvSpPr>
            <p:nvPr/>
          </p:nvSpPr>
          <p:spPr bwMode="auto">
            <a:xfrm>
              <a:off x="7721029" y="4114215"/>
              <a:ext cx="78247" cy="39123"/>
            </a:xfrm>
            <a:custGeom>
              <a:avLst/>
              <a:gdLst>
                <a:gd name="T0" fmla="*/ 147 w 268"/>
                <a:gd name="T1" fmla="*/ 108 h 134"/>
                <a:gd name="T2" fmla="*/ 129 w 268"/>
                <a:gd name="T3" fmla="*/ 101 h 134"/>
                <a:gd name="T4" fmla="*/ 104 w 268"/>
                <a:gd name="T5" fmla="*/ 93 h 134"/>
                <a:gd name="T6" fmla="*/ 79 w 268"/>
                <a:gd name="T7" fmla="*/ 85 h 134"/>
                <a:gd name="T8" fmla="*/ 61 w 268"/>
                <a:gd name="T9" fmla="*/ 76 h 134"/>
                <a:gd name="T10" fmla="*/ 50 w 268"/>
                <a:gd name="T11" fmla="*/ 68 h 134"/>
                <a:gd name="T12" fmla="*/ 41 w 268"/>
                <a:gd name="T13" fmla="*/ 60 h 134"/>
                <a:gd name="T14" fmla="*/ 34 w 268"/>
                <a:gd name="T15" fmla="*/ 52 h 134"/>
                <a:gd name="T16" fmla="*/ 25 w 268"/>
                <a:gd name="T17" fmla="*/ 48 h 134"/>
                <a:gd name="T18" fmla="*/ 17 w 268"/>
                <a:gd name="T19" fmla="*/ 44 h 134"/>
                <a:gd name="T20" fmla="*/ 10 w 268"/>
                <a:gd name="T21" fmla="*/ 42 h 134"/>
                <a:gd name="T22" fmla="*/ 4 w 268"/>
                <a:gd name="T23" fmla="*/ 38 h 134"/>
                <a:gd name="T24" fmla="*/ 2 w 268"/>
                <a:gd name="T25" fmla="*/ 33 h 134"/>
                <a:gd name="T26" fmla="*/ 0 w 268"/>
                <a:gd name="T27" fmla="*/ 31 h 134"/>
                <a:gd name="T28" fmla="*/ 0 w 268"/>
                <a:gd name="T29" fmla="*/ 28 h 134"/>
                <a:gd name="T30" fmla="*/ 2 w 268"/>
                <a:gd name="T31" fmla="*/ 25 h 134"/>
                <a:gd name="T32" fmla="*/ 3 w 268"/>
                <a:gd name="T33" fmla="*/ 22 h 134"/>
                <a:gd name="T34" fmla="*/ 9 w 268"/>
                <a:gd name="T35" fmla="*/ 16 h 134"/>
                <a:gd name="T36" fmla="*/ 16 w 268"/>
                <a:gd name="T37" fmla="*/ 10 h 134"/>
                <a:gd name="T38" fmla="*/ 22 w 268"/>
                <a:gd name="T39" fmla="*/ 7 h 134"/>
                <a:gd name="T40" fmla="*/ 29 w 268"/>
                <a:gd name="T41" fmla="*/ 5 h 134"/>
                <a:gd name="T42" fmla="*/ 37 w 268"/>
                <a:gd name="T43" fmla="*/ 3 h 134"/>
                <a:gd name="T44" fmla="*/ 46 w 268"/>
                <a:gd name="T45" fmla="*/ 1 h 134"/>
                <a:gd name="T46" fmla="*/ 54 w 268"/>
                <a:gd name="T47" fmla="*/ 0 h 134"/>
                <a:gd name="T48" fmla="*/ 62 w 268"/>
                <a:gd name="T49" fmla="*/ 0 h 134"/>
                <a:gd name="T50" fmla="*/ 69 w 268"/>
                <a:gd name="T51" fmla="*/ 1 h 134"/>
                <a:gd name="T52" fmla="*/ 74 w 268"/>
                <a:gd name="T53" fmla="*/ 5 h 134"/>
                <a:gd name="T54" fmla="*/ 83 w 268"/>
                <a:gd name="T55" fmla="*/ 13 h 134"/>
                <a:gd name="T56" fmla="*/ 91 w 268"/>
                <a:gd name="T57" fmla="*/ 20 h 134"/>
                <a:gd name="T58" fmla="*/ 100 w 268"/>
                <a:gd name="T59" fmla="*/ 26 h 134"/>
                <a:gd name="T60" fmla="*/ 111 w 268"/>
                <a:gd name="T61" fmla="*/ 31 h 134"/>
                <a:gd name="T62" fmla="*/ 123 w 268"/>
                <a:gd name="T63" fmla="*/ 35 h 134"/>
                <a:gd name="T64" fmla="*/ 135 w 268"/>
                <a:gd name="T65" fmla="*/ 39 h 134"/>
                <a:gd name="T66" fmla="*/ 140 w 268"/>
                <a:gd name="T67" fmla="*/ 42 h 134"/>
                <a:gd name="T68" fmla="*/ 144 w 268"/>
                <a:gd name="T69" fmla="*/ 44 h 134"/>
                <a:gd name="T70" fmla="*/ 148 w 268"/>
                <a:gd name="T71" fmla="*/ 48 h 134"/>
                <a:gd name="T72" fmla="*/ 151 w 268"/>
                <a:gd name="T73" fmla="*/ 52 h 134"/>
                <a:gd name="T74" fmla="*/ 156 w 268"/>
                <a:gd name="T75" fmla="*/ 57 h 134"/>
                <a:gd name="T76" fmla="*/ 161 w 268"/>
                <a:gd name="T77" fmla="*/ 61 h 134"/>
                <a:gd name="T78" fmla="*/ 168 w 268"/>
                <a:gd name="T79" fmla="*/ 66 h 134"/>
                <a:gd name="T80" fmla="*/ 176 w 268"/>
                <a:gd name="T81" fmla="*/ 69 h 134"/>
                <a:gd name="T82" fmla="*/ 192 w 268"/>
                <a:gd name="T83" fmla="*/ 75 h 134"/>
                <a:gd name="T84" fmla="*/ 209 w 268"/>
                <a:gd name="T85" fmla="*/ 80 h 134"/>
                <a:gd name="T86" fmla="*/ 224 w 268"/>
                <a:gd name="T87" fmla="*/ 83 h 134"/>
                <a:gd name="T88" fmla="*/ 242 w 268"/>
                <a:gd name="T89" fmla="*/ 87 h 134"/>
                <a:gd name="T90" fmla="*/ 250 w 268"/>
                <a:gd name="T91" fmla="*/ 88 h 134"/>
                <a:gd name="T92" fmla="*/ 257 w 268"/>
                <a:gd name="T93" fmla="*/ 91 h 134"/>
                <a:gd name="T94" fmla="*/ 262 w 268"/>
                <a:gd name="T95" fmla="*/ 94 h 134"/>
                <a:gd name="T96" fmla="*/ 267 w 268"/>
                <a:gd name="T97" fmla="*/ 99 h 134"/>
                <a:gd name="T98" fmla="*/ 268 w 268"/>
                <a:gd name="T99" fmla="*/ 104 h 134"/>
                <a:gd name="T100" fmla="*/ 268 w 268"/>
                <a:gd name="T101" fmla="*/ 110 h 134"/>
                <a:gd name="T102" fmla="*/ 267 w 268"/>
                <a:gd name="T103" fmla="*/ 114 h 134"/>
                <a:gd name="T104" fmla="*/ 263 w 268"/>
                <a:gd name="T105" fmla="*/ 119 h 134"/>
                <a:gd name="T106" fmla="*/ 255 w 268"/>
                <a:gd name="T107" fmla="*/ 127 h 134"/>
                <a:gd name="T108" fmla="*/ 245 w 268"/>
                <a:gd name="T109" fmla="*/ 133 h 134"/>
                <a:gd name="T110" fmla="*/ 239 w 268"/>
                <a:gd name="T111" fmla="*/ 134 h 134"/>
                <a:gd name="T112" fmla="*/ 229 w 268"/>
                <a:gd name="T113" fmla="*/ 133 h 134"/>
                <a:gd name="T114" fmla="*/ 216 w 268"/>
                <a:gd name="T115" fmla="*/ 131 h 134"/>
                <a:gd name="T116" fmla="*/ 200 w 268"/>
                <a:gd name="T117" fmla="*/ 126 h 134"/>
                <a:gd name="T118" fmla="*/ 169 w 268"/>
                <a:gd name="T119" fmla="*/ 117 h 134"/>
                <a:gd name="T120" fmla="*/ 147 w 268"/>
                <a:gd name="T121" fmla="*/ 108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68" h="134">
                  <a:moveTo>
                    <a:pt x="147" y="108"/>
                  </a:moveTo>
                  <a:lnTo>
                    <a:pt x="129" y="101"/>
                  </a:lnTo>
                  <a:lnTo>
                    <a:pt x="104" y="93"/>
                  </a:lnTo>
                  <a:lnTo>
                    <a:pt x="79" y="85"/>
                  </a:lnTo>
                  <a:lnTo>
                    <a:pt x="61" y="76"/>
                  </a:lnTo>
                  <a:lnTo>
                    <a:pt x="50" y="68"/>
                  </a:lnTo>
                  <a:lnTo>
                    <a:pt x="41" y="60"/>
                  </a:lnTo>
                  <a:lnTo>
                    <a:pt x="34" y="52"/>
                  </a:lnTo>
                  <a:lnTo>
                    <a:pt x="25" y="48"/>
                  </a:lnTo>
                  <a:lnTo>
                    <a:pt x="17" y="44"/>
                  </a:lnTo>
                  <a:lnTo>
                    <a:pt x="10" y="42"/>
                  </a:lnTo>
                  <a:lnTo>
                    <a:pt x="4" y="38"/>
                  </a:lnTo>
                  <a:lnTo>
                    <a:pt x="2" y="33"/>
                  </a:lnTo>
                  <a:lnTo>
                    <a:pt x="0" y="31"/>
                  </a:lnTo>
                  <a:lnTo>
                    <a:pt x="0" y="28"/>
                  </a:lnTo>
                  <a:lnTo>
                    <a:pt x="2" y="25"/>
                  </a:lnTo>
                  <a:lnTo>
                    <a:pt x="3" y="22"/>
                  </a:lnTo>
                  <a:lnTo>
                    <a:pt x="9" y="16"/>
                  </a:lnTo>
                  <a:lnTo>
                    <a:pt x="16" y="10"/>
                  </a:lnTo>
                  <a:lnTo>
                    <a:pt x="22" y="7"/>
                  </a:lnTo>
                  <a:lnTo>
                    <a:pt x="29" y="5"/>
                  </a:lnTo>
                  <a:lnTo>
                    <a:pt x="37" y="3"/>
                  </a:lnTo>
                  <a:lnTo>
                    <a:pt x="46" y="1"/>
                  </a:lnTo>
                  <a:lnTo>
                    <a:pt x="54" y="0"/>
                  </a:lnTo>
                  <a:lnTo>
                    <a:pt x="62" y="0"/>
                  </a:lnTo>
                  <a:lnTo>
                    <a:pt x="69" y="1"/>
                  </a:lnTo>
                  <a:lnTo>
                    <a:pt x="74" y="5"/>
                  </a:lnTo>
                  <a:lnTo>
                    <a:pt x="83" y="13"/>
                  </a:lnTo>
                  <a:lnTo>
                    <a:pt x="91" y="20"/>
                  </a:lnTo>
                  <a:lnTo>
                    <a:pt x="100" y="26"/>
                  </a:lnTo>
                  <a:lnTo>
                    <a:pt x="111" y="31"/>
                  </a:lnTo>
                  <a:lnTo>
                    <a:pt x="123" y="35"/>
                  </a:lnTo>
                  <a:lnTo>
                    <a:pt x="135" y="39"/>
                  </a:lnTo>
                  <a:lnTo>
                    <a:pt x="140" y="42"/>
                  </a:lnTo>
                  <a:lnTo>
                    <a:pt x="144" y="44"/>
                  </a:lnTo>
                  <a:lnTo>
                    <a:pt x="148" y="48"/>
                  </a:lnTo>
                  <a:lnTo>
                    <a:pt x="151" y="52"/>
                  </a:lnTo>
                  <a:lnTo>
                    <a:pt x="156" y="57"/>
                  </a:lnTo>
                  <a:lnTo>
                    <a:pt x="161" y="61"/>
                  </a:lnTo>
                  <a:lnTo>
                    <a:pt x="168" y="66"/>
                  </a:lnTo>
                  <a:lnTo>
                    <a:pt x="176" y="69"/>
                  </a:lnTo>
                  <a:lnTo>
                    <a:pt x="192" y="75"/>
                  </a:lnTo>
                  <a:lnTo>
                    <a:pt x="209" y="80"/>
                  </a:lnTo>
                  <a:lnTo>
                    <a:pt x="224" y="83"/>
                  </a:lnTo>
                  <a:lnTo>
                    <a:pt x="242" y="87"/>
                  </a:lnTo>
                  <a:lnTo>
                    <a:pt x="250" y="88"/>
                  </a:lnTo>
                  <a:lnTo>
                    <a:pt x="257" y="91"/>
                  </a:lnTo>
                  <a:lnTo>
                    <a:pt x="262" y="94"/>
                  </a:lnTo>
                  <a:lnTo>
                    <a:pt x="267" y="99"/>
                  </a:lnTo>
                  <a:lnTo>
                    <a:pt x="268" y="104"/>
                  </a:lnTo>
                  <a:lnTo>
                    <a:pt x="268" y="110"/>
                  </a:lnTo>
                  <a:lnTo>
                    <a:pt x="267" y="114"/>
                  </a:lnTo>
                  <a:lnTo>
                    <a:pt x="263" y="119"/>
                  </a:lnTo>
                  <a:lnTo>
                    <a:pt x="255" y="127"/>
                  </a:lnTo>
                  <a:lnTo>
                    <a:pt x="245" y="133"/>
                  </a:lnTo>
                  <a:lnTo>
                    <a:pt x="239" y="134"/>
                  </a:lnTo>
                  <a:lnTo>
                    <a:pt x="229" y="133"/>
                  </a:lnTo>
                  <a:lnTo>
                    <a:pt x="216" y="131"/>
                  </a:lnTo>
                  <a:lnTo>
                    <a:pt x="200" y="126"/>
                  </a:lnTo>
                  <a:lnTo>
                    <a:pt x="169" y="117"/>
                  </a:lnTo>
                  <a:lnTo>
                    <a:pt x="147" y="108"/>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39" name="Freeform 109">
              <a:extLst>
                <a:ext uri="{FF2B5EF4-FFF2-40B4-BE49-F238E27FC236}">
                  <a16:creationId xmlns="" xmlns:a16="http://schemas.microsoft.com/office/drawing/2014/main" id="{9A78B693-BBF9-466C-B4E7-470D03D37F82}"/>
                </a:ext>
              </a:extLst>
            </p:cNvPr>
            <p:cNvSpPr>
              <a:spLocks/>
            </p:cNvSpPr>
            <p:nvPr/>
          </p:nvSpPr>
          <p:spPr bwMode="auto">
            <a:xfrm>
              <a:off x="7769933" y="4163119"/>
              <a:ext cx="19562" cy="9781"/>
            </a:xfrm>
            <a:custGeom>
              <a:avLst/>
              <a:gdLst>
                <a:gd name="T0" fmla="*/ 27 w 68"/>
                <a:gd name="T1" fmla="*/ 22 h 35"/>
                <a:gd name="T2" fmla="*/ 15 w 68"/>
                <a:gd name="T3" fmla="*/ 16 h 35"/>
                <a:gd name="T4" fmla="*/ 2 w 68"/>
                <a:gd name="T5" fmla="*/ 9 h 35"/>
                <a:gd name="T6" fmla="*/ 1 w 68"/>
                <a:gd name="T7" fmla="*/ 8 h 35"/>
                <a:gd name="T8" fmla="*/ 0 w 68"/>
                <a:gd name="T9" fmla="*/ 6 h 35"/>
                <a:gd name="T10" fmla="*/ 0 w 68"/>
                <a:gd name="T11" fmla="*/ 3 h 35"/>
                <a:gd name="T12" fmla="*/ 1 w 68"/>
                <a:gd name="T13" fmla="*/ 2 h 35"/>
                <a:gd name="T14" fmla="*/ 6 w 68"/>
                <a:gd name="T15" fmla="*/ 0 h 35"/>
                <a:gd name="T16" fmla="*/ 13 w 68"/>
                <a:gd name="T17" fmla="*/ 0 h 35"/>
                <a:gd name="T18" fmla="*/ 23 w 68"/>
                <a:gd name="T19" fmla="*/ 2 h 35"/>
                <a:gd name="T20" fmla="*/ 34 w 68"/>
                <a:gd name="T21" fmla="*/ 7 h 35"/>
                <a:gd name="T22" fmla="*/ 45 w 68"/>
                <a:gd name="T23" fmla="*/ 10 h 35"/>
                <a:gd name="T24" fmla="*/ 53 w 68"/>
                <a:gd name="T25" fmla="*/ 14 h 35"/>
                <a:gd name="T26" fmla="*/ 59 w 68"/>
                <a:gd name="T27" fmla="*/ 18 h 35"/>
                <a:gd name="T28" fmla="*/ 64 w 68"/>
                <a:gd name="T29" fmla="*/ 23 h 35"/>
                <a:gd name="T30" fmla="*/ 65 w 68"/>
                <a:gd name="T31" fmla="*/ 26 h 35"/>
                <a:gd name="T32" fmla="*/ 66 w 68"/>
                <a:gd name="T33" fmla="*/ 28 h 35"/>
                <a:gd name="T34" fmla="*/ 68 w 68"/>
                <a:gd name="T35" fmla="*/ 32 h 35"/>
                <a:gd name="T36" fmla="*/ 66 w 68"/>
                <a:gd name="T37" fmla="*/ 34 h 35"/>
                <a:gd name="T38" fmla="*/ 65 w 68"/>
                <a:gd name="T39" fmla="*/ 35 h 35"/>
                <a:gd name="T40" fmla="*/ 61 w 68"/>
                <a:gd name="T41" fmla="*/ 35 h 35"/>
                <a:gd name="T42" fmla="*/ 56 w 68"/>
                <a:gd name="T43" fmla="*/ 34 h 35"/>
                <a:gd name="T44" fmla="*/ 50 w 68"/>
                <a:gd name="T45" fmla="*/ 33 h 35"/>
                <a:gd name="T46" fmla="*/ 37 w 68"/>
                <a:gd name="T47" fmla="*/ 28 h 35"/>
                <a:gd name="T48" fmla="*/ 27 w 68"/>
                <a:gd name="T49"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 h="35">
                  <a:moveTo>
                    <a:pt x="27" y="22"/>
                  </a:moveTo>
                  <a:lnTo>
                    <a:pt x="15" y="16"/>
                  </a:lnTo>
                  <a:lnTo>
                    <a:pt x="2" y="9"/>
                  </a:lnTo>
                  <a:lnTo>
                    <a:pt x="1" y="8"/>
                  </a:lnTo>
                  <a:lnTo>
                    <a:pt x="0" y="6"/>
                  </a:lnTo>
                  <a:lnTo>
                    <a:pt x="0" y="3"/>
                  </a:lnTo>
                  <a:lnTo>
                    <a:pt x="1" y="2"/>
                  </a:lnTo>
                  <a:lnTo>
                    <a:pt x="6" y="0"/>
                  </a:lnTo>
                  <a:lnTo>
                    <a:pt x="13" y="0"/>
                  </a:lnTo>
                  <a:lnTo>
                    <a:pt x="23" y="2"/>
                  </a:lnTo>
                  <a:lnTo>
                    <a:pt x="34" y="7"/>
                  </a:lnTo>
                  <a:lnTo>
                    <a:pt x="45" y="10"/>
                  </a:lnTo>
                  <a:lnTo>
                    <a:pt x="53" y="14"/>
                  </a:lnTo>
                  <a:lnTo>
                    <a:pt x="59" y="18"/>
                  </a:lnTo>
                  <a:lnTo>
                    <a:pt x="64" y="23"/>
                  </a:lnTo>
                  <a:lnTo>
                    <a:pt x="65" y="26"/>
                  </a:lnTo>
                  <a:lnTo>
                    <a:pt x="66" y="28"/>
                  </a:lnTo>
                  <a:lnTo>
                    <a:pt x="68" y="32"/>
                  </a:lnTo>
                  <a:lnTo>
                    <a:pt x="66" y="34"/>
                  </a:lnTo>
                  <a:lnTo>
                    <a:pt x="65" y="35"/>
                  </a:lnTo>
                  <a:lnTo>
                    <a:pt x="61" y="35"/>
                  </a:lnTo>
                  <a:lnTo>
                    <a:pt x="56" y="34"/>
                  </a:lnTo>
                  <a:lnTo>
                    <a:pt x="50" y="33"/>
                  </a:lnTo>
                  <a:lnTo>
                    <a:pt x="37" y="28"/>
                  </a:lnTo>
                  <a:lnTo>
                    <a:pt x="27" y="22"/>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sp>
          <p:nvSpPr>
            <p:cNvPr id="40" name="Freeform 110">
              <a:extLst>
                <a:ext uri="{FF2B5EF4-FFF2-40B4-BE49-F238E27FC236}">
                  <a16:creationId xmlns="" xmlns:a16="http://schemas.microsoft.com/office/drawing/2014/main" id="{65B1CA87-4F88-4BC5-BBCE-8E2DB79EBBA4}"/>
                </a:ext>
              </a:extLst>
            </p:cNvPr>
            <p:cNvSpPr>
              <a:spLocks/>
            </p:cNvSpPr>
            <p:nvPr/>
          </p:nvSpPr>
          <p:spPr bwMode="auto">
            <a:xfrm>
              <a:off x="7789494" y="4163119"/>
              <a:ext cx="9781" cy="9781"/>
            </a:xfrm>
            <a:custGeom>
              <a:avLst/>
              <a:gdLst>
                <a:gd name="T0" fmla="*/ 19 w 25"/>
                <a:gd name="T1" fmla="*/ 24 h 24"/>
                <a:gd name="T2" fmla="*/ 16 w 25"/>
                <a:gd name="T3" fmla="*/ 23 h 24"/>
                <a:gd name="T4" fmla="*/ 12 w 25"/>
                <a:gd name="T5" fmla="*/ 21 h 24"/>
                <a:gd name="T6" fmla="*/ 9 w 25"/>
                <a:gd name="T7" fmla="*/ 18 h 24"/>
                <a:gd name="T8" fmla="*/ 5 w 25"/>
                <a:gd name="T9" fmla="*/ 13 h 24"/>
                <a:gd name="T10" fmla="*/ 3 w 25"/>
                <a:gd name="T11" fmla="*/ 10 h 24"/>
                <a:gd name="T12" fmla="*/ 0 w 25"/>
                <a:gd name="T13" fmla="*/ 5 h 24"/>
                <a:gd name="T14" fmla="*/ 0 w 25"/>
                <a:gd name="T15" fmla="*/ 3 h 24"/>
                <a:gd name="T16" fmla="*/ 0 w 25"/>
                <a:gd name="T17" fmla="*/ 2 h 24"/>
                <a:gd name="T18" fmla="*/ 2 w 25"/>
                <a:gd name="T19" fmla="*/ 0 h 24"/>
                <a:gd name="T20" fmla="*/ 3 w 25"/>
                <a:gd name="T21" fmla="*/ 0 h 24"/>
                <a:gd name="T22" fmla="*/ 8 w 25"/>
                <a:gd name="T23" fmla="*/ 0 h 24"/>
                <a:gd name="T24" fmla="*/ 13 w 25"/>
                <a:gd name="T25" fmla="*/ 3 h 24"/>
                <a:gd name="T26" fmla="*/ 17 w 25"/>
                <a:gd name="T27" fmla="*/ 4 h 24"/>
                <a:gd name="T28" fmla="*/ 19 w 25"/>
                <a:gd name="T29" fmla="*/ 6 h 24"/>
                <a:gd name="T30" fmla="*/ 22 w 25"/>
                <a:gd name="T31" fmla="*/ 9 h 24"/>
                <a:gd name="T32" fmla="*/ 24 w 25"/>
                <a:gd name="T33" fmla="*/ 11 h 24"/>
                <a:gd name="T34" fmla="*/ 25 w 25"/>
                <a:gd name="T35" fmla="*/ 17 h 24"/>
                <a:gd name="T36" fmla="*/ 24 w 25"/>
                <a:gd name="T37" fmla="*/ 21 h 24"/>
                <a:gd name="T38" fmla="*/ 22 w 25"/>
                <a:gd name="T39" fmla="*/ 23 h 24"/>
                <a:gd name="T40" fmla="*/ 19 w 25"/>
                <a:gd name="T41"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5" h="24">
                  <a:moveTo>
                    <a:pt x="19" y="24"/>
                  </a:moveTo>
                  <a:lnTo>
                    <a:pt x="16" y="23"/>
                  </a:lnTo>
                  <a:lnTo>
                    <a:pt x="12" y="21"/>
                  </a:lnTo>
                  <a:lnTo>
                    <a:pt x="9" y="18"/>
                  </a:lnTo>
                  <a:lnTo>
                    <a:pt x="5" y="13"/>
                  </a:lnTo>
                  <a:lnTo>
                    <a:pt x="3" y="10"/>
                  </a:lnTo>
                  <a:lnTo>
                    <a:pt x="0" y="5"/>
                  </a:lnTo>
                  <a:lnTo>
                    <a:pt x="0" y="3"/>
                  </a:lnTo>
                  <a:lnTo>
                    <a:pt x="0" y="2"/>
                  </a:lnTo>
                  <a:lnTo>
                    <a:pt x="2" y="0"/>
                  </a:lnTo>
                  <a:lnTo>
                    <a:pt x="3" y="0"/>
                  </a:lnTo>
                  <a:lnTo>
                    <a:pt x="8" y="0"/>
                  </a:lnTo>
                  <a:lnTo>
                    <a:pt x="13" y="3"/>
                  </a:lnTo>
                  <a:lnTo>
                    <a:pt x="17" y="4"/>
                  </a:lnTo>
                  <a:lnTo>
                    <a:pt x="19" y="6"/>
                  </a:lnTo>
                  <a:lnTo>
                    <a:pt x="22" y="9"/>
                  </a:lnTo>
                  <a:lnTo>
                    <a:pt x="24" y="11"/>
                  </a:lnTo>
                  <a:lnTo>
                    <a:pt x="25" y="17"/>
                  </a:lnTo>
                  <a:lnTo>
                    <a:pt x="24" y="21"/>
                  </a:lnTo>
                  <a:lnTo>
                    <a:pt x="22" y="23"/>
                  </a:lnTo>
                  <a:lnTo>
                    <a:pt x="19" y="24"/>
                  </a:lnTo>
                  <a:close/>
                </a:path>
              </a:pathLst>
            </a:custGeom>
            <a:solidFill>
              <a:schemeClr val="bg1">
                <a:lumMod val="85000"/>
              </a:schemeClr>
            </a:solidFill>
            <a:ln w="3175">
              <a:solidFill>
                <a:schemeClr val="bg1"/>
              </a:solidFill>
              <a:round/>
              <a:headEnd/>
              <a:tailEnd/>
            </a:ln>
          </p:spPr>
          <p:txBody>
            <a:bodyPr/>
            <a:lstStyle/>
            <a:p>
              <a:endParaRPr lang="zh-CN" altLang="en-US" dirty="0">
                <a:solidFill>
                  <a:prstClr val="black"/>
                </a:solidFill>
                <a:latin typeface="Calibri"/>
                <a:ea typeface="微软雅黑" panose="020B0503020204020204" pitchFamily="34" charset="-122"/>
              </a:endParaRPr>
            </a:p>
          </p:txBody>
        </p:sp>
      </p:grpSp>
      <p:grpSp>
        <p:nvGrpSpPr>
          <p:cNvPr id="84" name="组合 83">
            <a:extLst>
              <a:ext uri="{FF2B5EF4-FFF2-40B4-BE49-F238E27FC236}">
                <a16:creationId xmlns="" xmlns:a16="http://schemas.microsoft.com/office/drawing/2014/main" id="{B946C707-C42A-48F1-ADF7-5E8E29C4F4F3}"/>
              </a:ext>
            </a:extLst>
          </p:cNvPr>
          <p:cNvGrpSpPr/>
          <p:nvPr/>
        </p:nvGrpSpPr>
        <p:grpSpPr>
          <a:xfrm>
            <a:off x="3439561" y="2677038"/>
            <a:ext cx="2814574" cy="2934033"/>
            <a:chOff x="695659" y="2681838"/>
            <a:chExt cx="2814574" cy="2934033"/>
          </a:xfrm>
        </p:grpSpPr>
        <p:sp>
          <p:nvSpPr>
            <p:cNvPr id="85" name="椭圆 84">
              <a:extLst>
                <a:ext uri="{FF2B5EF4-FFF2-40B4-BE49-F238E27FC236}">
                  <a16:creationId xmlns="" xmlns:a16="http://schemas.microsoft.com/office/drawing/2014/main" id="{A9C9911D-476F-4652-B503-31B2B3441D2A}"/>
                </a:ext>
              </a:extLst>
            </p:cNvPr>
            <p:cNvSpPr>
              <a:spLocks/>
            </p:cNvSpPr>
            <p:nvPr/>
          </p:nvSpPr>
          <p:spPr>
            <a:xfrm>
              <a:off x="2421151" y="3922034"/>
              <a:ext cx="216000" cy="216000"/>
            </a:xfrm>
            <a:prstGeom prst="ellipse">
              <a:avLst/>
            </a:prstGeom>
            <a:solidFill>
              <a:srgbClr val="E85110"/>
            </a:solidFill>
            <a:ln>
              <a:solidFill>
                <a:srgbClr val="E85110"/>
              </a:solidFill>
            </a:ln>
            <a:effectLst>
              <a:glow rad="63500">
                <a:srgbClr val="E8511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a:cs typeface="+mn-cs"/>
              </a:endParaRPr>
            </a:p>
          </p:txBody>
        </p:sp>
        <p:sp>
          <p:nvSpPr>
            <p:cNvPr id="86" name="椭圆 85">
              <a:extLst>
                <a:ext uri="{FF2B5EF4-FFF2-40B4-BE49-F238E27FC236}">
                  <a16:creationId xmlns="" xmlns:a16="http://schemas.microsoft.com/office/drawing/2014/main" id="{B2BD9795-1679-412B-A458-65D35A02E97A}"/>
                </a:ext>
              </a:extLst>
            </p:cNvPr>
            <p:cNvSpPr>
              <a:spLocks/>
            </p:cNvSpPr>
            <p:nvPr/>
          </p:nvSpPr>
          <p:spPr>
            <a:xfrm>
              <a:off x="2940800" y="4196810"/>
              <a:ext cx="166701" cy="166701"/>
            </a:xfrm>
            <a:prstGeom prst="ellipse">
              <a:avLst/>
            </a:prstGeom>
            <a:solidFill>
              <a:srgbClr val="E85110"/>
            </a:solidFill>
            <a:ln>
              <a:solidFill>
                <a:srgbClr val="E85110"/>
              </a:solidFill>
            </a:ln>
            <a:effectLst>
              <a:glow rad="63500">
                <a:srgbClr val="E8511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a:cs typeface="+mn-cs"/>
              </a:endParaRPr>
            </a:p>
          </p:txBody>
        </p:sp>
        <p:sp>
          <p:nvSpPr>
            <p:cNvPr id="87" name="椭圆 86">
              <a:extLst>
                <a:ext uri="{FF2B5EF4-FFF2-40B4-BE49-F238E27FC236}">
                  <a16:creationId xmlns="" xmlns:a16="http://schemas.microsoft.com/office/drawing/2014/main" id="{90240A37-120E-45B8-8D71-C9D4A822FABF}"/>
                </a:ext>
              </a:extLst>
            </p:cNvPr>
            <p:cNvSpPr>
              <a:spLocks/>
            </p:cNvSpPr>
            <p:nvPr/>
          </p:nvSpPr>
          <p:spPr>
            <a:xfrm>
              <a:off x="2622648" y="3229323"/>
              <a:ext cx="166701" cy="166701"/>
            </a:xfrm>
            <a:prstGeom prst="ellipse">
              <a:avLst/>
            </a:prstGeom>
            <a:solidFill>
              <a:srgbClr val="E85110"/>
            </a:solidFill>
            <a:ln>
              <a:solidFill>
                <a:srgbClr val="E85110"/>
              </a:solidFill>
            </a:ln>
            <a:effectLst>
              <a:glow rad="63500">
                <a:srgbClr val="E8511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a:cs typeface="+mn-cs"/>
              </a:endParaRPr>
            </a:p>
          </p:txBody>
        </p:sp>
        <p:sp>
          <p:nvSpPr>
            <p:cNvPr id="88" name="椭圆 87">
              <a:extLst>
                <a:ext uri="{FF2B5EF4-FFF2-40B4-BE49-F238E27FC236}">
                  <a16:creationId xmlns="" xmlns:a16="http://schemas.microsoft.com/office/drawing/2014/main" id="{4672C715-873C-4F99-9920-A811120B0C5F}"/>
                </a:ext>
              </a:extLst>
            </p:cNvPr>
            <p:cNvSpPr>
              <a:spLocks/>
            </p:cNvSpPr>
            <p:nvPr/>
          </p:nvSpPr>
          <p:spPr>
            <a:xfrm>
              <a:off x="2270935" y="3389387"/>
              <a:ext cx="166701" cy="166701"/>
            </a:xfrm>
            <a:prstGeom prst="ellipse">
              <a:avLst/>
            </a:prstGeom>
            <a:solidFill>
              <a:srgbClr val="E85110"/>
            </a:solidFill>
            <a:ln>
              <a:solidFill>
                <a:srgbClr val="E85110"/>
              </a:solidFill>
            </a:ln>
            <a:effectLst>
              <a:glow rad="63500">
                <a:srgbClr val="E8511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a:cs typeface="+mn-cs"/>
              </a:endParaRPr>
            </a:p>
          </p:txBody>
        </p:sp>
        <p:sp>
          <p:nvSpPr>
            <p:cNvPr id="89" name="椭圆 88">
              <a:extLst>
                <a:ext uri="{FF2B5EF4-FFF2-40B4-BE49-F238E27FC236}">
                  <a16:creationId xmlns="" xmlns:a16="http://schemas.microsoft.com/office/drawing/2014/main" id="{A159DE2C-5F19-42D8-89BE-DBD4A6531CE9}"/>
                </a:ext>
              </a:extLst>
            </p:cNvPr>
            <p:cNvSpPr>
              <a:spLocks/>
            </p:cNvSpPr>
            <p:nvPr/>
          </p:nvSpPr>
          <p:spPr>
            <a:xfrm>
              <a:off x="2582789" y="5449170"/>
              <a:ext cx="166701" cy="166701"/>
            </a:xfrm>
            <a:prstGeom prst="ellipse">
              <a:avLst/>
            </a:prstGeom>
            <a:solidFill>
              <a:schemeClr val="accent1"/>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a:cs typeface="+mn-cs"/>
              </a:endParaRPr>
            </a:p>
          </p:txBody>
        </p:sp>
        <p:sp>
          <p:nvSpPr>
            <p:cNvPr id="90" name="椭圆 89">
              <a:extLst>
                <a:ext uri="{FF2B5EF4-FFF2-40B4-BE49-F238E27FC236}">
                  <a16:creationId xmlns="" xmlns:a16="http://schemas.microsoft.com/office/drawing/2014/main" id="{B4106CFE-C230-4EC7-A8D8-D1B61B91E018}"/>
                </a:ext>
              </a:extLst>
            </p:cNvPr>
            <p:cNvSpPr>
              <a:spLocks/>
            </p:cNvSpPr>
            <p:nvPr/>
          </p:nvSpPr>
          <p:spPr>
            <a:xfrm>
              <a:off x="695659" y="3630999"/>
              <a:ext cx="166701" cy="166701"/>
            </a:xfrm>
            <a:prstGeom prst="ellipse">
              <a:avLst/>
            </a:prstGeom>
            <a:solidFill>
              <a:schemeClr val="accent1"/>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a:cs typeface="+mn-cs"/>
              </a:endParaRPr>
            </a:p>
          </p:txBody>
        </p:sp>
        <p:sp>
          <p:nvSpPr>
            <p:cNvPr id="91" name="椭圆 90">
              <a:extLst>
                <a:ext uri="{FF2B5EF4-FFF2-40B4-BE49-F238E27FC236}">
                  <a16:creationId xmlns="" xmlns:a16="http://schemas.microsoft.com/office/drawing/2014/main" id="{C6088D99-7CAA-4191-89EE-94FCD7344277}"/>
                </a:ext>
              </a:extLst>
            </p:cNvPr>
            <p:cNvSpPr>
              <a:spLocks/>
            </p:cNvSpPr>
            <p:nvPr/>
          </p:nvSpPr>
          <p:spPr>
            <a:xfrm>
              <a:off x="1553051" y="3502088"/>
              <a:ext cx="108000" cy="108000"/>
            </a:xfrm>
            <a:prstGeom prst="ellipse">
              <a:avLst/>
            </a:prstGeom>
            <a:solidFill>
              <a:schemeClr val="accent1"/>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a:cs typeface="+mn-cs"/>
              </a:endParaRPr>
            </a:p>
          </p:txBody>
        </p:sp>
        <p:sp>
          <p:nvSpPr>
            <p:cNvPr id="92" name="椭圆 91">
              <a:extLst>
                <a:ext uri="{FF2B5EF4-FFF2-40B4-BE49-F238E27FC236}">
                  <a16:creationId xmlns="" xmlns:a16="http://schemas.microsoft.com/office/drawing/2014/main" id="{56495D8D-9BD5-40BD-8B17-4B4DBF034066}"/>
                </a:ext>
              </a:extLst>
            </p:cNvPr>
            <p:cNvSpPr>
              <a:spLocks/>
            </p:cNvSpPr>
            <p:nvPr/>
          </p:nvSpPr>
          <p:spPr>
            <a:xfrm>
              <a:off x="3402233" y="2681838"/>
              <a:ext cx="108000" cy="108000"/>
            </a:xfrm>
            <a:prstGeom prst="ellipse">
              <a:avLst/>
            </a:prstGeom>
            <a:solidFill>
              <a:schemeClr val="accent1"/>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a:cs typeface="+mn-cs"/>
              </a:endParaRPr>
            </a:p>
          </p:txBody>
        </p:sp>
      </p:grpSp>
      <p:sp>
        <p:nvSpPr>
          <p:cNvPr id="93" name="椭圆 92">
            <a:extLst>
              <a:ext uri="{FF2B5EF4-FFF2-40B4-BE49-F238E27FC236}">
                <a16:creationId xmlns="" xmlns:a16="http://schemas.microsoft.com/office/drawing/2014/main" id="{D7D2E69D-1897-44F0-B5A3-48C9A14B4B85}"/>
              </a:ext>
            </a:extLst>
          </p:cNvPr>
          <p:cNvSpPr>
            <a:spLocks/>
          </p:cNvSpPr>
          <p:nvPr/>
        </p:nvSpPr>
        <p:spPr>
          <a:xfrm>
            <a:off x="8093984" y="2425972"/>
            <a:ext cx="166701" cy="166701"/>
          </a:xfrm>
          <a:prstGeom prst="ellipse">
            <a:avLst/>
          </a:prstGeom>
          <a:solidFill>
            <a:srgbClr val="E85110"/>
          </a:solidFill>
          <a:ln>
            <a:noFill/>
          </a:ln>
          <a:effectLst>
            <a:glow rad="63500">
              <a:srgbClr val="E8511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a:cs typeface="+mn-cs"/>
            </a:endParaRPr>
          </a:p>
        </p:txBody>
      </p:sp>
      <p:sp>
        <p:nvSpPr>
          <p:cNvPr id="94" name="文本框 93">
            <a:extLst>
              <a:ext uri="{FF2B5EF4-FFF2-40B4-BE49-F238E27FC236}">
                <a16:creationId xmlns="" xmlns:a16="http://schemas.microsoft.com/office/drawing/2014/main" id="{F5D4A8CF-5B7B-42E5-9E6E-ABD936D53FEA}"/>
              </a:ext>
            </a:extLst>
          </p:cNvPr>
          <p:cNvSpPr txBox="1"/>
          <p:nvPr/>
        </p:nvSpPr>
        <p:spPr>
          <a:xfrm>
            <a:off x="8473994" y="1225955"/>
            <a:ext cx="2565209" cy="941155"/>
          </a:xfrm>
          <a:prstGeom prst="rect">
            <a:avLst/>
          </a:prstGeom>
          <a:noFill/>
        </p:spPr>
        <p:txBody>
          <a:bodyPr wrap="square" rtlCol="0">
            <a:spAutoFit/>
          </a:bodyPr>
          <a:lstStyle/>
          <a:p>
            <a:pPr>
              <a:lnSpc>
                <a:spcPct val="120000"/>
              </a:lnSpc>
            </a:pPr>
            <a:r>
              <a:rPr lang="en-US" altLang="zh-CN" sz="2400" b="1" dirty="0">
                <a:solidFill>
                  <a:schemeClr val="tx1">
                    <a:lumMod val="75000"/>
                    <a:lumOff val="25000"/>
                  </a:schemeClr>
                </a:solidFill>
                <a:latin typeface="+mj-ea"/>
                <a:ea typeface="+mj-ea"/>
              </a:rPr>
              <a:t>2018</a:t>
            </a:r>
            <a:r>
              <a:rPr lang="zh-CN" altLang="en-US" sz="2400" b="1" dirty="0">
                <a:solidFill>
                  <a:schemeClr val="tx1">
                    <a:lumMod val="75000"/>
                    <a:lumOff val="25000"/>
                  </a:schemeClr>
                </a:solidFill>
                <a:latin typeface="+mj-ea"/>
                <a:ea typeface="+mj-ea"/>
              </a:rPr>
              <a:t>级</a:t>
            </a:r>
            <a:r>
              <a:rPr lang="en-US" altLang="zh-CN" sz="2400" b="1" dirty="0">
                <a:solidFill>
                  <a:schemeClr val="tx1">
                    <a:lumMod val="75000"/>
                    <a:lumOff val="25000"/>
                  </a:schemeClr>
                </a:solidFill>
                <a:latin typeface="+mj-ea"/>
                <a:ea typeface="+mj-ea"/>
              </a:rPr>
              <a:t>HPU</a:t>
            </a:r>
            <a:r>
              <a:rPr lang="zh-CN" altLang="en-US" sz="2400" b="1" dirty="0">
                <a:solidFill>
                  <a:schemeClr val="tx1">
                    <a:lumMod val="75000"/>
                    <a:lumOff val="25000"/>
                  </a:schemeClr>
                </a:solidFill>
                <a:latin typeface="+mj-ea"/>
                <a:ea typeface="+mj-ea"/>
              </a:rPr>
              <a:t>新生</a:t>
            </a:r>
            <a:endParaRPr lang="en-US" altLang="zh-CN" sz="2400" b="1" dirty="0">
              <a:solidFill>
                <a:schemeClr val="tx1">
                  <a:lumMod val="75000"/>
                  <a:lumOff val="25000"/>
                </a:schemeClr>
              </a:solidFill>
              <a:latin typeface="+mj-ea"/>
              <a:ea typeface="+mj-ea"/>
            </a:endParaRPr>
          </a:p>
          <a:p>
            <a:pPr>
              <a:lnSpc>
                <a:spcPct val="120000"/>
              </a:lnSpc>
            </a:pPr>
            <a:r>
              <a:rPr lang="zh-CN" altLang="en-US" sz="2400" b="1" dirty="0">
                <a:solidFill>
                  <a:schemeClr val="tx1">
                    <a:lumMod val="75000"/>
                    <a:lumOff val="25000"/>
                  </a:schemeClr>
                </a:solidFill>
                <a:latin typeface="+mj-ea"/>
                <a:ea typeface="+mj-ea"/>
              </a:rPr>
              <a:t>生源省份排名</a:t>
            </a:r>
          </a:p>
        </p:txBody>
      </p:sp>
      <p:sp>
        <p:nvSpPr>
          <p:cNvPr id="95" name="文本框 94">
            <a:extLst>
              <a:ext uri="{FF2B5EF4-FFF2-40B4-BE49-F238E27FC236}">
                <a16:creationId xmlns="" xmlns:a16="http://schemas.microsoft.com/office/drawing/2014/main" id="{DF296B30-6C08-4023-A779-AD6D7283A67F}"/>
              </a:ext>
            </a:extLst>
          </p:cNvPr>
          <p:cNvSpPr txBox="1"/>
          <p:nvPr/>
        </p:nvSpPr>
        <p:spPr>
          <a:xfrm>
            <a:off x="8473995" y="2314023"/>
            <a:ext cx="1847436" cy="1539396"/>
          </a:xfrm>
          <a:prstGeom prst="rect">
            <a:avLst/>
          </a:prstGeom>
          <a:noFill/>
        </p:spPr>
        <p:txBody>
          <a:bodyPr wrap="square" rtlCol="0">
            <a:spAutoFit/>
          </a:bodyPr>
          <a:lstStyle/>
          <a:p>
            <a:pPr>
              <a:lnSpc>
                <a:spcPct val="120000"/>
              </a:lnSpc>
            </a:pPr>
            <a:r>
              <a:rPr lang="zh-CN" altLang="en-US" sz="2000" dirty="0"/>
              <a:t>河南  </a:t>
            </a:r>
            <a:r>
              <a:rPr lang="en-US" altLang="zh-CN" sz="2000" dirty="0"/>
              <a:t>7788</a:t>
            </a:r>
            <a:r>
              <a:rPr lang="zh-CN" altLang="en-US" sz="2000" dirty="0"/>
              <a:t>人</a:t>
            </a:r>
            <a:endParaRPr lang="en-US" altLang="zh-CN" sz="2000" dirty="0"/>
          </a:p>
          <a:p>
            <a:pPr>
              <a:lnSpc>
                <a:spcPct val="120000"/>
              </a:lnSpc>
            </a:pPr>
            <a:r>
              <a:rPr lang="zh-CN" altLang="en-US" sz="2000" dirty="0"/>
              <a:t>安徽  </a:t>
            </a:r>
            <a:r>
              <a:rPr lang="en-US" altLang="zh-CN" sz="2000" dirty="0"/>
              <a:t>303</a:t>
            </a:r>
            <a:r>
              <a:rPr lang="zh-CN" altLang="en-US" sz="2000" dirty="0"/>
              <a:t>人</a:t>
            </a:r>
          </a:p>
          <a:p>
            <a:pPr>
              <a:lnSpc>
                <a:spcPct val="120000"/>
              </a:lnSpc>
            </a:pPr>
            <a:r>
              <a:rPr lang="zh-CN" altLang="en-US" sz="2000" dirty="0"/>
              <a:t>河北  </a:t>
            </a:r>
            <a:r>
              <a:rPr lang="en-US" altLang="zh-CN" sz="2000" dirty="0"/>
              <a:t>283</a:t>
            </a:r>
            <a:r>
              <a:rPr lang="zh-CN" altLang="en-US" sz="2000" dirty="0"/>
              <a:t>人</a:t>
            </a:r>
            <a:endParaRPr lang="en-US" altLang="zh-CN" sz="2000" dirty="0"/>
          </a:p>
          <a:p>
            <a:pPr>
              <a:lnSpc>
                <a:spcPct val="120000"/>
              </a:lnSpc>
            </a:pPr>
            <a:r>
              <a:rPr lang="zh-CN" altLang="en-US" sz="2000" dirty="0"/>
              <a:t>山西  </a:t>
            </a:r>
            <a:r>
              <a:rPr lang="en-US" altLang="zh-CN" sz="2000" dirty="0"/>
              <a:t>156</a:t>
            </a:r>
            <a:r>
              <a:rPr lang="zh-CN" altLang="en-US" sz="2000" dirty="0"/>
              <a:t>人</a:t>
            </a:r>
          </a:p>
        </p:txBody>
      </p:sp>
      <p:sp>
        <p:nvSpPr>
          <p:cNvPr id="96" name="椭圆 95">
            <a:extLst>
              <a:ext uri="{FF2B5EF4-FFF2-40B4-BE49-F238E27FC236}">
                <a16:creationId xmlns="" xmlns:a16="http://schemas.microsoft.com/office/drawing/2014/main" id="{4C9604EA-372A-4412-B16C-241EC36E233A}"/>
              </a:ext>
            </a:extLst>
          </p:cNvPr>
          <p:cNvSpPr>
            <a:spLocks/>
          </p:cNvSpPr>
          <p:nvPr/>
        </p:nvSpPr>
        <p:spPr>
          <a:xfrm>
            <a:off x="8093984" y="4268651"/>
            <a:ext cx="166701" cy="166701"/>
          </a:xfrm>
          <a:prstGeom prst="ellipse">
            <a:avLst/>
          </a:prstGeom>
          <a:solidFill>
            <a:schemeClr val="accent1"/>
          </a:solidFill>
          <a:ln>
            <a:noFill/>
          </a:ln>
          <a:effectLst>
            <a:glow rad="63500">
              <a:schemeClr val="accent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a:cs typeface="+mn-cs"/>
            </a:endParaRPr>
          </a:p>
        </p:txBody>
      </p:sp>
      <p:sp>
        <p:nvSpPr>
          <p:cNvPr id="97" name="文本框 96">
            <a:extLst>
              <a:ext uri="{FF2B5EF4-FFF2-40B4-BE49-F238E27FC236}">
                <a16:creationId xmlns="" xmlns:a16="http://schemas.microsoft.com/office/drawing/2014/main" id="{FA7C4B28-6BD3-48B0-8987-A750772B325B}"/>
              </a:ext>
            </a:extLst>
          </p:cNvPr>
          <p:cNvSpPr txBox="1"/>
          <p:nvPr/>
        </p:nvSpPr>
        <p:spPr>
          <a:xfrm>
            <a:off x="8473995" y="4156702"/>
            <a:ext cx="1847436" cy="1539396"/>
          </a:xfrm>
          <a:prstGeom prst="rect">
            <a:avLst/>
          </a:prstGeom>
          <a:noFill/>
        </p:spPr>
        <p:txBody>
          <a:bodyPr wrap="square" rtlCol="0">
            <a:spAutoFit/>
          </a:bodyPr>
          <a:lstStyle/>
          <a:p>
            <a:pPr>
              <a:lnSpc>
                <a:spcPct val="120000"/>
              </a:lnSpc>
            </a:pPr>
            <a:r>
              <a:rPr lang="zh-CN" altLang="en-US" sz="2000" dirty="0"/>
              <a:t>宁夏  </a:t>
            </a:r>
            <a:r>
              <a:rPr lang="en-US" altLang="zh-CN" sz="2000" dirty="0"/>
              <a:t>35</a:t>
            </a:r>
            <a:r>
              <a:rPr lang="zh-CN" altLang="en-US" sz="2000" dirty="0"/>
              <a:t>人</a:t>
            </a:r>
            <a:endParaRPr lang="en-US" altLang="zh-CN" sz="2000" dirty="0"/>
          </a:p>
          <a:p>
            <a:pPr>
              <a:lnSpc>
                <a:spcPct val="120000"/>
              </a:lnSpc>
            </a:pPr>
            <a:r>
              <a:rPr lang="zh-CN" altLang="en-US" sz="2000" dirty="0"/>
              <a:t>辽宁  </a:t>
            </a:r>
            <a:r>
              <a:rPr lang="en-US" altLang="zh-CN" sz="2000" dirty="0"/>
              <a:t>31</a:t>
            </a:r>
            <a:r>
              <a:rPr lang="zh-CN" altLang="en-US" sz="2000" dirty="0"/>
              <a:t>人</a:t>
            </a:r>
            <a:endParaRPr lang="en-US" altLang="zh-CN" sz="2000" dirty="0"/>
          </a:p>
          <a:p>
            <a:pPr>
              <a:lnSpc>
                <a:spcPct val="120000"/>
              </a:lnSpc>
            </a:pPr>
            <a:r>
              <a:rPr lang="zh-CN" altLang="en-US" sz="2000" dirty="0"/>
              <a:t>广东  </a:t>
            </a:r>
            <a:r>
              <a:rPr lang="en-US" altLang="zh-CN" sz="2000" dirty="0"/>
              <a:t>25</a:t>
            </a:r>
            <a:r>
              <a:rPr lang="zh-CN" altLang="en-US" sz="2000" dirty="0"/>
              <a:t>人</a:t>
            </a:r>
            <a:endParaRPr lang="en-US" altLang="zh-CN" sz="2000" dirty="0"/>
          </a:p>
          <a:p>
            <a:pPr>
              <a:lnSpc>
                <a:spcPct val="120000"/>
              </a:lnSpc>
            </a:pPr>
            <a:r>
              <a:rPr lang="zh-CN" altLang="en-US" sz="2000" dirty="0"/>
              <a:t>青海  </a:t>
            </a:r>
            <a:r>
              <a:rPr lang="en-US" altLang="zh-CN" sz="2000" dirty="0"/>
              <a:t>20</a:t>
            </a:r>
            <a:r>
              <a:rPr lang="zh-CN" altLang="en-US" sz="2000" dirty="0"/>
              <a:t>人</a:t>
            </a:r>
          </a:p>
        </p:txBody>
      </p:sp>
      <p:cxnSp>
        <p:nvCxnSpPr>
          <p:cNvPr id="98" name="直接连接符 97">
            <a:extLst>
              <a:ext uri="{FF2B5EF4-FFF2-40B4-BE49-F238E27FC236}">
                <a16:creationId xmlns="" xmlns:a16="http://schemas.microsoft.com/office/drawing/2014/main" id="{2BA8DBC6-60BE-4D60-94D0-44786BDCAE8A}"/>
              </a:ext>
            </a:extLst>
          </p:cNvPr>
          <p:cNvCxnSpPr/>
          <p:nvPr/>
        </p:nvCxnSpPr>
        <p:spPr>
          <a:xfrm>
            <a:off x="8577691" y="3975145"/>
            <a:ext cx="1483846"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99" name="直接箭头连接符 98">
            <a:extLst>
              <a:ext uri="{FF2B5EF4-FFF2-40B4-BE49-F238E27FC236}">
                <a16:creationId xmlns="" xmlns:a16="http://schemas.microsoft.com/office/drawing/2014/main" id="{BCE57F7E-696F-48D0-BAE2-5FAD4227AEC2}"/>
              </a:ext>
            </a:extLst>
          </p:cNvPr>
          <p:cNvCxnSpPr/>
          <p:nvPr/>
        </p:nvCxnSpPr>
        <p:spPr>
          <a:xfrm flipV="1">
            <a:off x="10785630" y="2461342"/>
            <a:ext cx="0" cy="1321561"/>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直接箭头连接符 99">
            <a:extLst>
              <a:ext uri="{FF2B5EF4-FFF2-40B4-BE49-F238E27FC236}">
                <a16:creationId xmlns="" xmlns:a16="http://schemas.microsoft.com/office/drawing/2014/main" id="{D5126DF7-93B1-494E-9025-DD449839D442}"/>
              </a:ext>
            </a:extLst>
          </p:cNvPr>
          <p:cNvCxnSpPr>
            <a:cxnSpLocks/>
          </p:cNvCxnSpPr>
          <p:nvPr/>
        </p:nvCxnSpPr>
        <p:spPr>
          <a:xfrm>
            <a:off x="10785630" y="4290142"/>
            <a:ext cx="0" cy="1321561"/>
          </a:xfrm>
          <a:prstGeom prst="straightConnector1">
            <a:avLst/>
          </a:prstGeom>
          <a:ln w="28575">
            <a:solidFill>
              <a:schemeClr val="bg1">
                <a:lumMod val="7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824531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81494E85-4610-4DAF-A052-1CABBAB78893}"/>
              </a:ext>
            </a:extLst>
          </p:cNvPr>
          <p:cNvSpPr>
            <a:spLocks noGrp="1"/>
          </p:cNvSpPr>
          <p:nvPr>
            <p:ph type="title"/>
          </p:nvPr>
        </p:nvSpPr>
        <p:spPr/>
        <p:txBody>
          <a:bodyPr/>
          <a:lstStyle/>
          <a:p>
            <a:r>
              <a:rPr lang="zh-CN" altLang="en-US" dirty="0"/>
              <a:t>引用的内容</a:t>
            </a:r>
          </a:p>
        </p:txBody>
      </p:sp>
      <p:sp>
        <p:nvSpPr>
          <p:cNvPr id="3" name="矩形: 圆角 2">
            <a:extLst>
              <a:ext uri="{FF2B5EF4-FFF2-40B4-BE49-F238E27FC236}">
                <a16:creationId xmlns="" xmlns:a16="http://schemas.microsoft.com/office/drawing/2014/main" id="{B0BA0334-8788-47A8-8406-A7C25CB09541}"/>
              </a:ext>
            </a:extLst>
          </p:cNvPr>
          <p:cNvSpPr/>
          <p:nvPr/>
        </p:nvSpPr>
        <p:spPr>
          <a:xfrm>
            <a:off x="695324" y="1286156"/>
            <a:ext cx="10801351" cy="4802181"/>
          </a:xfrm>
          <a:prstGeom prst="roundRect">
            <a:avLst>
              <a:gd name="adj" fmla="val 5632"/>
            </a:avLst>
          </a:prstGeom>
          <a:solidFill>
            <a:schemeClr val="bg1">
              <a:lumMod val="95000"/>
            </a:schemeClr>
          </a:solidFill>
          <a:ln>
            <a:noFill/>
          </a:ln>
          <a:effectLst>
            <a:outerShdw blurRad="127000" sx="101000" sy="101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5" name="矩形 4">
            <a:extLst>
              <a:ext uri="{FF2B5EF4-FFF2-40B4-BE49-F238E27FC236}">
                <a16:creationId xmlns="" xmlns:a16="http://schemas.microsoft.com/office/drawing/2014/main" id="{D9D00FCA-868F-4D1B-BB7B-76A450D2D158}"/>
              </a:ext>
            </a:extLst>
          </p:cNvPr>
          <p:cNvSpPr/>
          <p:nvPr/>
        </p:nvSpPr>
        <p:spPr>
          <a:xfrm>
            <a:off x="2538942" y="2443957"/>
            <a:ext cx="8403306" cy="2486578"/>
          </a:xfrm>
          <a:prstGeom prst="rect">
            <a:avLst/>
          </a:prstGeom>
        </p:spPr>
        <p:txBody>
          <a:bodyPr wrap="square" tIns="0" bIns="0">
            <a:spAutoFit/>
          </a:bodyPr>
          <a:lstStyle/>
          <a:p>
            <a:pPr lvl="0" algn="just">
              <a:lnSpc>
                <a:spcPct val="130000"/>
              </a:lnSpc>
              <a:defRPr/>
            </a:pPr>
            <a:r>
              <a:rPr lang="zh-CN" altLang="en-US" dirty="0">
                <a:solidFill>
                  <a:schemeClr val="tx2"/>
                </a:solidFill>
                <a:ea typeface="微软雅黑 Light" panose="020B0502040204020203" pitchFamily="34" charset="-122"/>
              </a:rPr>
              <a:t>校徽外形为圆形，两个大小不等的同心圆将整个标志界划为中心和外缘两个部分，具有不断外射扩展的视觉感受。中心部分由校名的英文三个首字母“</a:t>
            </a:r>
            <a:r>
              <a:rPr lang="en-US" altLang="zh-CN" dirty="0">
                <a:solidFill>
                  <a:schemeClr val="tx2"/>
                </a:solidFill>
                <a:ea typeface="微软雅黑 Light" panose="020B0502040204020203" pitchFamily="34" charset="-122"/>
              </a:rPr>
              <a:t>H”“P”“U”</a:t>
            </a:r>
            <a:r>
              <a:rPr lang="zh-CN" altLang="en-US" dirty="0">
                <a:solidFill>
                  <a:schemeClr val="tx2"/>
                </a:solidFill>
                <a:ea typeface="微软雅黑 Light" panose="020B0502040204020203" pitchFamily="34" charset="-122"/>
              </a:rPr>
              <a:t>构成，表达出标志的主体内涵，形似燃烧的火炬，象征第一所矿业高等学校承载着开采与传递光明的使命。字母“</a:t>
            </a:r>
            <a:r>
              <a:rPr lang="en-US" altLang="zh-CN" dirty="0">
                <a:solidFill>
                  <a:schemeClr val="tx2"/>
                </a:solidFill>
                <a:ea typeface="微软雅黑 Light" panose="020B0502040204020203" pitchFamily="34" charset="-122"/>
              </a:rPr>
              <a:t>H”</a:t>
            </a:r>
            <a:r>
              <a:rPr lang="zh-CN" altLang="en-US" dirty="0">
                <a:solidFill>
                  <a:schemeClr val="tx2"/>
                </a:solidFill>
                <a:ea typeface="微软雅黑 Light" panose="020B0502040204020203" pitchFamily="34" charset="-122"/>
              </a:rPr>
              <a:t>又形似一部展开的书籍，象征学校浓郁的学术氛围；字母“</a:t>
            </a:r>
            <a:r>
              <a:rPr lang="en-US" altLang="zh-CN" dirty="0">
                <a:solidFill>
                  <a:schemeClr val="tx2"/>
                </a:solidFill>
                <a:ea typeface="微软雅黑 Light" panose="020B0502040204020203" pitchFamily="34" charset="-122"/>
              </a:rPr>
              <a:t>U”</a:t>
            </a:r>
            <a:r>
              <a:rPr lang="zh-CN" altLang="en-US" dirty="0">
                <a:solidFill>
                  <a:schemeClr val="tx2"/>
                </a:solidFill>
                <a:ea typeface="微软雅黑 Light" panose="020B0502040204020203" pitchFamily="34" charset="-122"/>
              </a:rPr>
              <a:t>的造型极具动感，象征百年理工富有活力，正在向更高、更远的目标奋进。</a:t>
            </a:r>
            <a:endParaRPr lang="en-US" altLang="zh-CN" dirty="0">
              <a:solidFill>
                <a:schemeClr val="tx2"/>
              </a:solidFill>
              <a:ea typeface="微软雅黑 Light" panose="020B0502040204020203" pitchFamily="34" charset="-122"/>
            </a:endParaRPr>
          </a:p>
          <a:p>
            <a:pPr lvl="0" algn="just">
              <a:lnSpc>
                <a:spcPct val="130000"/>
              </a:lnSpc>
              <a:defRPr/>
            </a:pPr>
            <a:r>
              <a:rPr lang="zh-CN" altLang="en-US" dirty="0">
                <a:solidFill>
                  <a:schemeClr val="tx2"/>
                </a:solidFill>
                <a:ea typeface="微软雅黑 Light" panose="020B0502040204020203" pitchFamily="34" charset="-122"/>
              </a:rPr>
              <a:t>“</a:t>
            </a:r>
            <a:r>
              <a:rPr lang="en-US" altLang="zh-CN" dirty="0">
                <a:solidFill>
                  <a:schemeClr val="tx2"/>
                </a:solidFill>
                <a:ea typeface="微软雅黑 Light" panose="020B0502040204020203" pitchFamily="34" charset="-122"/>
              </a:rPr>
              <a:t>1909”</a:t>
            </a:r>
            <a:r>
              <a:rPr lang="zh-CN" altLang="en-US" dirty="0">
                <a:solidFill>
                  <a:schemeClr val="tx2"/>
                </a:solidFill>
                <a:ea typeface="微软雅黑 Light" panose="020B0502040204020203" pitchFamily="34" charset="-122"/>
              </a:rPr>
              <a:t>是学校创建年份，表明学校历史悠久，在构图上处于标志的下部，寓意河南理工大学发源于焦作路矿学堂，也起到均衡视觉的作用。</a:t>
            </a:r>
          </a:p>
        </p:txBody>
      </p:sp>
      <p:sp>
        <p:nvSpPr>
          <p:cNvPr id="4" name="矩形 3">
            <a:extLst>
              <a:ext uri="{FF2B5EF4-FFF2-40B4-BE49-F238E27FC236}">
                <a16:creationId xmlns="" xmlns:a16="http://schemas.microsoft.com/office/drawing/2014/main" id="{ACFFAE45-2E11-4D20-84FD-483089D0469F}"/>
              </a:ext>
            </a:extLst>
          </p:cNvPr>
          <p:cNvSpPr/>
          <p:nvPr/>
        </p:nvSpPr>
        <p:spPr>
          <a:xfrm>
            <a:off x="1249750" y="2256085"/>
            <a:ext cx="669788" cy="2862322"/>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600" b="0" i="0" u="none" strike="noStrike" kern="1200" cap="none" spc="0" normalizeH="0" baseline="0" noProof="0" dirty="0">
                <a:ln>
                  <a:noFill/>
                </a:ln>
                <a:solidFill>
                  <a:schemeClr val="accent1"/>
                </a:solidFill>
                <a:effectLst/>
                <a:uLnTx/>
                <a:uFillTx/>
                <a:latin typeface="微软雅黑 Light" panose="020B0502040204020203" pitchFamily="34" charset="-122"/>
                <a:ea typeface="微软雅黑 Light" panose="020B0502040204020203" pitchFamily="34" charset="-122"/>
                <a:cs typeface="+mn-cs"/>
              </a:rPr>
              <a:t>引用的出处</a:t>
            </a:r>
          </a:p>
        </p:txBody>
      </p:sp>
      <p:cxnSp>
        <p:nvCxnSpPr>
          <p:cNvPr id="12" name="直接连接符 11">
            <a:extLst>
              <a:ext uri="{FF2B5EF4-FFF2-40B4-BE49-F238E27FC236}">
                <a16:creationId xmlns="" xmlns:a16="http://schemas.microsoft.com/office/drawing/2014/main" id="{4B616BE8-EF87-4A3D-AF07-F74A89C4E9AB}"/>
              </a:ext>
            </a:extLst>
          </p:cNvPr>
          <p:cNvCxnSpPr/>
          <p:nvPr/>
        </p:nvCxnSpPr>
        <p:spPr>
          <a:xfrm>
            <a:off x="2229239" y="3162935"/>
            <a:ext cx="0" cy="104862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 xmlns:a16="http://schemas.microsoft.com/office/drawing/2014/main" id="{0CB62B06-1BEB-4FFE-AABD-DB98BB03AAEC}"/>
              </a:ext>
            </a:extLst>
          </p:cNvPr>
          <p:cNvSpPr txBox="1"/>
          <p:nvPr/>
        </p:nvSpPr>
        <p:spPr>
          <a:xfrm>
            <a:off x="6137923" y="1230037"/>
            <a:ext cx="1205345" cy="2123658"/>
          </a:xfrm>
          <a:prstGeom prst="rect">
            <a:avLst/>
          </a:prstGeom>
          <a:noFill/>
        </p:spPr>
        <p:txBody>
          <a:bodyPr wrap="square" lIns="0" tIns="0" rIns="0" bIns="0" rtlCol="0">
            <a:spAutoFit/>
          </a:bodyPr>
          <a:lstStyle/>
          <a:p>
            <a:pPr algn="ctr"/>
            <a:r>
              <a:rPr lang="en-US" altLang="zh-CN" sz="13800" dirty="0">
                <a:solidFill>
                  <a:schemeClr val="accent1">
                    <a:alpha val="90000"/>
                  </a:schemeClr>
                </a:solidFill>
                <a:latin typeface="+mj-lt"/>
              </a:rPr>
              <a:t>“</a:t>
            </a:r>
            <a:endParaRPr lang="zh-CN" altLang="en-US" sz="13800" dirty="0">
              <a:solidFill>
                <a:schemeClr val="accent1">
                  <a:alpha val="90000"/>
                </a:schemeClr>
              </a:solidFill>
              <a:latin typeface="+mj-lt"/>
            </a:endParaRPr>
          </a:p>
        </p:txBody>
      </p:sp>
      <p:sp>
        <p:nvSpPr>
          <p:cNvPr id="16" name="文本框 15">
            <a:extLst>
              <a:ext uri="{FF2B5EF4-FFF2-40B4-BE49-F238E27FC236}">
                <a16:creationId xmlns="" xmlns:a16="http://schemas.microsoft.com/office/drawing/2014/main" id="{BA72FC20-B250-4608-9244-6EA218617A67}"/>
              </a:ext>
            </a:extLst>
          </p:cNvPr>
          <p:cNvSpPr txBox="1"/>
          <p:nvPr/>
        </p:nvSpPr>
        <p:spPr>
          <a:xfrm>
            <a:off x="6137923" y="4743090"/>
            <a:ext cx="1205345" cy="2123658"/>
          </a:xfrm>
          <a:prstGeom prst="rect">
            <a:avLst/>
          </a:prstGeom>
          <a:noFill/>
        </p:spPr>
        <p:txBody>
          <a:bodyPr wrap="square" lIns="0" tIns="0" rIns="0" bIns="0" rtlCol="0">
            <a:spAutoFit/>
          </a:bodyPr>
          <a:lstStyle/>
          <a:p>
            <a:pPr algn="ctr"/>
            <a:r>
              <a:rPr lang="en-US" altLang="zh-CN" sz="13800" dirty="0">
                <a:solidFill>
                  <a:schemeClr val="accent1">
                    <a:alpha val="90000"/>
                  </a:schemeClr>
                </a:solidFill>
                <a:latin typeface="+mj-lt"/>
              </a:rPr>
              <a:t>”</a:t>
            </a:r>
            <a:endParaRPr lang="zh-CN" altLang="en-US" sz="13800" dirty="0">
              <a:solidFill>
                <a:schemeClr val="accent1">
                  <a:alpha val="90000"/>
                </a:schemeClr>
              </a:solidFill>
              <a:latin typeface="+mj-lt"/>
            </a:endParaRPr>
          </a:p>
        </p:txBody>
      </p:sp>
    </p:spTree>
    <p:extLst>
      <p:ext uri="{BB962C8B-B14F-4D97-AF65-F5344CB8AC3E}">
        <p14:creationId xmlns:p14="http://schemas.microsoft.com/office/powerpoint/2010/main" val="187780445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C75C7A7D-825F-4ED6-B343-909467749455}"/>
              </a:ext>
            </a:extLst>
          </p:cNvPr>
          <p:cNvSpPr>
            <a:spLocks noGrp="1"/>
          </p:cNvSpPr>
          <p:nvPr>
            <p:ph type="title"/>
          </p:nvPr>
        </p:nvSpPr>
        <p:spPr/>
        <p:txBody>
          <a:bodyPr/>
          <a:lstStyle/>
          <a:p>
            <a:r>
              <a:rPr lang="zh-CN" altLang="en-US" dirty="0"/>
              <a:t>论文结构</a:t>
            </a:r>
          </a:p>
        </p:txBody>
      </p:sp>
      <p:grpSp>
        <p:nvGrpSpPr>
          <p:cNvPr id="27" name="组 16">
            <a:extLst>
              <a:ext uri="{FF2B5EF4-FFF2-40B4-BE49-F238E27FC236}">
                <a16:creationId xmlns="" xmlns:a16="http://schemas.microsoft.com/office/drawing/2014/main" id="{3AAA716B-9EAA-4A6C-A7EA-31304CF0CE54}"/>
              </a:ext>
            </a:extLst>
          </p:cNvPr>
          <p:cNvGrpSpPr/>
          <p:nvPr/>
        </p:nvGrpSpPr>
        <p:grpSpPr>
          <a:xfrm>
            <a:off x="5234527" y="2589245"/>
            <a:ext cx="1679512" cy="1679510"/>
            <a:chOff x="5256244" y="2589245"/>
            <a:chExt cx="1679512" cy="1679510"/>
          </a:xfrm>
        </p:grpSpPr>
        <p:sp>
          <p:nvSpPr>
            <p:cNvPr id="28" name="椭圆 27">
              <a:extLst>
                <a:ext uri="{FF2B5EF4-FFF2-40B4-BE49-F238E27FC236}">
                  <a16:creationId xmlns="" xmlns:a16="http://schemas.microsoft.com/office/drawing/2014/main" id="{E3A0E787-83D2-4C4C-8397-A21B9FE3DDBC}"/>
                </a:ext>
              </a:extLst>
            </p:cNvPr>
            <p:cNvSpPr/>
            <p:nvPr/>
          </p:nvSpPr>
          <p:spPr>
            <a:xfrm>
              <a:off x="5256244" y="2589245"/>
              <a:ext cx="1679512" cy="1679510"/>
            </a:xfrm>
            <a:prstGeom prst="ellipse">
              <a:avLst/>
            </a:prstGeom>
            <a:solidFill>
              <a:schemeClr val="bg1"/>
            </a:solid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zh-CN" altLang="en-US"/>
            </a:p>
          </p:txBody>
        </p:sp>
        <p:grpSp>
          <p:nvGrpSpPr>
            <p:cNvPr id="29" name="组合 22">
              <a:extLst>
                <a:ext uri="{FF2B5EF4-FFF2-40B4-BE49-F238E27FC236}">
                  <a16:creationId xmlns="" xmlns:a16="http://schemas.microsoft.com/office/drawing/2014/main" id="{FABF9D78-8725-4922-B9D9-6CBA587C343E}"/>
                </a:ext>
              </a:extLst>
            </p:cNvPr>
            <p:cNvGrpSpPr/>
            <p:nvPr/>
          </p:nvGrpSpPr>
          <p:grpSpPr>
            <a:xfrm>
              <a:off x="5603727" y="3042576"/>
              <a:ext cx="984545" cy="772848"/>
              <a:chOff x="3654425" y="5089525"/>
              <a:chExt cx="1860550" cy="1460500"/>
            </a:xfrm>
            <a:solidFill>
              <a:schemeClr val="accent2">
                <a:lumMod val="75000"/>
              </a:schemeClr>
            </a:solidFill>
          </p:grpSpPr>
          <p:sp>
            <p:nvSpPr>
              <p:cNvPr id="30" name="Freeform 12">
                <a:extLst>
                  <a:ext uri="{FF2B5EF4-FFF2-40B4-BE49-F238E27FC236}">
                    <a16:creationId xmlns="" xmlns:a16="http://schemas.microsoft.com/office/drawing/2014/main" id="{F5614A18-F74D-441D-B3E8-74BF808AB6A7}"/>
                  </a:ext>
                </a:extLst>
              </p:cNvPr>
              <p:cNvSpPr>
                <a:spLocks noEditPoints="1"/>
              </p:cNvSpPr>
              <p:nvPr/>
            </p:nvSpPr>
            <p:spPr bwMode="auto">
              <a:xfrm>
                <a:off x="3654425" y="5089525"/>
                <a:ext cx="1860550" cy="1460500"/>
              </a:xfrm>
              <a:custGeom>
                <a:avLst/>
                <a:gdLst>
                  <a:gd name="T0" fmla="*/ 2372 w 2506"/>
                  <a:gd name="T1" fmla="*/ 1716 h 1970"/>
                  <a:gd name="T2" fmla="*/ 2372 w 2506"/>
                  <a:gd name="T3" fmla="*/ 1716 h 1970"/>
                  <a:gd name="T4" fmla="*/ 1858 w 2506"/>
                  <a:gd name="T5" fmla="*/ 1575 h 1970"/>
                  <a:gd name="T6" fmla="*/ 1818 w 2506"/>
                  <a:gd name="T7" fmla="*/ 1576 h 1970"/>
                  <a:gd name="T8" fmla="*/ 1323 w 2506"/>
                  <a:gd name="T9" fmla="*/ 1715 h 1970"/>
                  <a:gd name="T10" fmla="*/ 1323 w 2506"/>
                  <a:gd name="T11" fmla="*/ 308 h 1970"/>
                  <a:gd name="T12" fmla="*/ 1847 w 2506"/>
                  <a:gd name="T13" fmla="*/ 133 h 1970"/>
                  <a:gd name="T14" fmla="*/ 2372 w 2506"/>
                  <a:gd name="T15" fmla="*/ 310 h 1970"/>
                  <a:gd name="T16" fmla="*/ 2372 w 2506"/>
                  <a:gd name="T17" fmla="*/ 1716 h 1970"/>
                  <a:gd name="T18" fmla="*/ 1182 w 2506"/>
                  <a:gd name="T19" fmla="*/ 1715 h 1970"/>
                  <a:gd name="T20" fmla="*/ 1182 w 2506"/>
                  <a:gd name="T21" fmla="*/ 1715 h 1970"/>
                  <a:gd name="T22" fmla="*/ 688 w 2506"/>
                  <a:gd name="T23" fmla="*/ 1576 h 1970"/>
                  <a:gd name="T24" fmla="*/ 647 w 2506"/>
                  <a:gd name="T25" fmla="*/ 1575 h 1970"/>
                  <a:gd name="T26" fmla="*/ 133 w 2506"/>
                  <a:gd name="T27" fmla="*/ 1716 h 1970"/>
                  <a:gd name="T28" fmla="*/ 133 w 2506"/>
                  <a:gd name="T29" fmla="*/ 310 h 1970"/>
                  <a:gd name="T30" fmla="*/ 659 w 2506"/>
                  <a:gd name="T31" fmla="*/ 133 h 1970"/>
                  <a:gd name="T32" fmla="*/ 1182 w 2506"/>
                  <a:gd name="T33" fmla="*/ 308 h 1970"/>
                  <a:gd name="T34" fmla="*/ 1182 w 2506"/>
                  <a:gd name="T35" fmla="*/ 1715 h 1970"/>
                  <a:gd name="T36" fmla="*/ 1849 w 2506"/>
                  <a:gd name="T37" fmla="*/ 0 h 1970"/>
                  <a:gd name="T38" fmla="*/ 1849 w 2506"/>
                  <a:gd name="T39" fmla="*/ 0 h 1970"/>
                  <a:gd name="T40" fmla="*/ 1823 w 2506"/>
                  <a:gd name="T41" fmla="*/ 0 h 1970"/>
                  <a:gd name="T42" fmla="*/ 1253 w 2506"/>
                  <a:gd name="T43" fmla="*/ 184 h 1970"/>
                  <a:gd name="T44" fmla="*/ 683 w 2506"/>
                  <a:gd name="T45" fmla="*/ 0 h 1970"/>
                  <a:gd name="T46" fmla="*/ 657 w 2506"/>
                  <a:gd name="T47" fmla="*/ 0 h 1970"/>
                  <a:gd name="T48" fmla="*/ 5 w 2506"/>
                  <a:gd name="T49" fmla="*/ 267 h 1970"/>
                  <a:gd name="T50" fmla="*/ 0 w 2506"/>
                  <a:gd name="T51" fmla="*/ 279 h 1970"/>
                  <a:gd name="T52" fmla="*/ 0 w 2506"/>
                  <a:gd name="T53" fmla="*/ 1970 h 1970"/>
                  <a:gd name="T54" fmla="*/ 107 w 2506"/>
                  <a:gd name="T55" fmla="*/ 1889 h 1970"/>
                  <a:gd name="T56" fmla="*/ 682 w 2506"/>
                  <a:gd name="T57" fmla="*/ 1709 h 1970"/>
                  <a:gd name="T58" fmla="*/ 1190 w 2506"/>
                  <a:gd name="T59" fmla="*/ 1876 h 1970"/>
                  <a:gd name="T60" fmla="*/ 1208 w 2506"/>
                  <a:gd name="T61" fmla="*/ 1888 h 1970"/>
                  <a:gd name="T62" fmla="*/ 1253 w 2506"/>
                  <a:gd name="T63" fmla="*/ 1924 h 1970"/>
                  <a:gd name="T64" fmla="*/ 1298 w 2506"/>
                  <a:gd name="T65" fmla="*/ 1888 h 1970"/>
                  <a:gd name="T66" fmla="*/ 1316 w 2506"/>
                  <a:gd name="T67" fmla="*/ 1876 h 1970"/>
                  <a:gd name="T68" fmla="*/ 1824 w 2506"/>
                  <a:gd name="T69" fmla="*/ 1709 h 1970"/>
                  <a:gd name="T70" fmla="*/ 2399 w 2506"/>
                  <a:gd name="T71" fmla="*/ 1889 h 1970"/>
                  <a:gd name="T72" fmla="*/ 2506 w 2506"/>
                  <a:gd name="T73" fmla="*/ 1970 h 1970"/>
                  <a:gd name="T74" fmla="*/ 2506 w 2506"/>
                  <a:gd name="T75" fmla="*/ 279 h 1970"/>
                  <a:gd name="T76" fmla="*/ 2501 w 2506"/>
                  <a:gd name="T77" fmla="*/ 267 h 1970"/>
                  <a:gd name="T78" fmla="*/ 1849 w 2506"/>
                  <a:gd name="T79" fmla="*/ 0 h 1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506" h="1970">
                    <a:moveTo>
                      <a:pt x="2372" y="1716"/>
                    </a:moveTo>
                    <a:lnTo>
                      <a:pt x="2372" y="1716"/>
                    </a:lnTo>
                    <a:cubicBezTo>
                      <a:pt x="2261" y="1655"/>
                      <a:pt x="2075" y="1575"/>
                      <a:pt x="1858" y="1575"/>
                    </a:cubicBezTo>
                    <a:cubicBezTo>
                      <a:pt x="1845" y="1575"/>
                      <a:pt x="1831" y="1576"/>
                      <a:pt x="1818" y="1576"/>
                    </a:cubicBezTo>
                    <a:cubicBezTo>
                      <a:pt x="1599" y="1587"/>
                      <a:pt x="1427" y="1659"/>
                      <a:pt x="1323" y="1715"/>
                    </a:cubicBezTo>
                    <a:lnTo>
                      <a:pt x="1323" y="308"/>
                    </a:lnTo>
                    <a:cubicBezTo>
                      <a:pt x="1347" y="271"/>
                      <a:pt x="1462" y="127"/>
                      <a:pt x="1847" y="133"/>
                    </a:cubicBezTo>
                    <a:cubicBezTo>
                      <a:pt x="2229" y="140"/>
                      <a:pt x="2347" y="273"/>
                      <a:pt x="2372" y="310"/>
                    </a:cubicBezTo>
                    <a:lnTo>
                      <a:pt x="2372" y="1716"/>
                    </a:lnTo>
                    <a:close/>
                    <a:moveTo>
                      <a:pt x="1182" y="1715"/>
                    </a:moveTo>
                    <a:lnTo>
                      <a:pt x="1182" y="1715"/>
                    </a:lnTo>
                    <a:cubicBezTo>
                      <a:pt x="1079" y="1659"/>
                      <a:pt x="906" y="1587"/>
                      <a:pt x="688" y="1576"/>
                    </a:cubicBezTo>
                    <a:cubicBezTo>
                      <a:pt x="674" y="1576"/>
                      <a:pt x="661" y="1575"/>
                      <a:pt x="647" y="1575"/>
                    </a:cubicBezTo>
                    <a:cubicBezTo>
                      <a:pt x="431" y="1575"/>
                      <a:pt x="244" y="1655"/>
                      <a:pt x="133" y="1716"/>
                    </a:cubicBezTo>
                    <a:lnTo>
                      <a:pt x="133" y="310"/>
                    </a:lnTo>
                    <a:cubicBezTo>
                      <a:pt x="159" y="273"/>
                      <a:pt x="276" y="140"/>
                      <a:pt x="659" y="133"/>
                    </a:cubicBezTo>
                    <a:cubicBezTo>
                      <a:pt x="1044" y="127"/>
                      <a:pt x="1159" y="271"/>
                      <a:pt x="1182" y="308"/>
                    </a:cubicBezTo>
                    <a:lnTo>
                      <a:pt x="1182" y="1715"/>
                    </a:lnTo>
                    <a:close/>
                    <a:moveTo>
                      <a:pt x="1849" y="0"/>
                    </a:moveTo>
                    <a:lnTo>
                      <a:pt x="1849" y="0"/>
                    </a:lnTo>
                    <a:cubicBezTo>
                      <a:pt x="1840" y="0"/>
                      <a:pt x="1831" y="0"/>
                      <a:pt x="1823" y="0"/>
                    </a:cubicBezTo>
                    <a:cubicBezTo>
                      <a:pt x="1490" y="0"/>
                      <a:pt x="1328" y="105"/>
                      <a:pt x="1253" y="184"/>
                    </a:cubicBezTo>
                    <a:cubicBezTo>
                      <a:pt x="1178" y="105"/>
                      <a:pt x="1015" y="0"/>
                      <a:pt x="683" y="0"/>
                    </a:cubicBezTo>
                    <a:cubicBezTo>
                      <a:pt x="674" y="0"/>
                      <a:pt x="666" y="0"/>
                      <a:pt x="657" y="0"/>
                    </a:cubicBezTo>
                    <a:cubicBezTo>
                      <a:pt x="127" y="9"/>
                      <a:pt x="16" y="240"/>
                      <a:pt x="5" y="267"/>
                    </a:cubicBezTo>
                    <a:lnTo>
                      <a:pt x="0" y="279"/>
                    </a:lnTo>
                    <a:lnTo>
                      <a:pt x="0" y="1970"/>
                    </a:lnTo>
                    <a:lnTo>
                      <a:pt x="107" y="1889"/>
                    </a:lnTo>
                    <a:cubicBezTo>
                      <a:pt x="109" y="1887"/>
                      <a:pt x="369" y="1695"/>
                      <a:pt x="682" y="1709"/>
                    </a:cubicBezTo>
                    <a:cubicBezTo>
                      <a:pt x="943" y="1722"/>
                      <a:pt x="1133" y="1837"/>
                      <a:pt x="1190" y="1876"/>
                    </a:cubicBezTo>
                    <a:cubicBezTo>
                      <a:pt x="1201" y="1883"/>
                      <a:pt x="1207" y="1888"/>
                      <a:pt x="1208" y="1888"/>
                    </a:cubicBezTo>
                    <a:lnTo>
                      <a:pt x="1253" y="1924"/>
                    </a:lnTo>
                    <a:lnTo>
                      <a:pt x="1298" y="1888"/>
                    </a:lnTo>
                    <a:cubicBezTo>
                      <a:pt x="1298" y="1888"/>
                      <a:pt x="1304" y="1883"/>
                      <a:pt x="1316" y="1876"/>
                    </a:cubicBezTo>
                    <a:cubicBezTo>
                      <a:pt x="1373" y="1837"/>
                      <a:pt x="1563" y="1722"/>
                      <a:pt x="1824" y="1709"/>
                    </a:cubicBezTo>
                    <a:cubicBezTo>
                      <a:pt x="2135" y="1695"/>
                      <a:pt x="2396" y="1887"/>
                      <a:pt x="2399" y="1889"/>
                    </a:cubicBezTo>
                    <a:lnTo>
                      <a:pt x="2506" y="1970"/>
                    </a:lnTo>
                    <a:lnTo>
                      <a:pt x="2506" y="279"/>
                    </a:lnTo>
                    <a:lnTo>
                      <a:pt x="2501" y="267"/>
                    </a:lnTo>
                    <a:cubicBezTo>
                      <a:pt x="2490" y="240"/>
                      <a:pt x="2379" y="9"/>
                      <a:pt x="1849" y="0"/>
                    </a:cubicBezTo>
                    <a:close/>
                  </a:path>
                </a:pathLst>
              </a:custGeom>
              <a:solidFill>
                <a:schemeClr val="accent1"/>
              </a:solidFill>
              <a:ln w="0">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1" name="Freeform 13">
                <a:extLst>
                  <a:ext uri="{FF2B5EF4-FFF2-40B4-BE49-F238E27FC236}">
                    <a16:creationId xmlns="" xmlns:a16="http://schemas.microsoft.com/office/drawing/2014/main" id="{BA49F243-D4F6-46F6-A15F-CE0140CF0927}"/>
                  </a:ext>
                </a:extLst>
              </p:cNvPr>
              <p:cNvSpPr>
                <a:spLocks/>
              </p:cNvSpPr>
              <p:nvPr/>
            </p:nvSpPr>
            <p:spPr bwMode="auto">
              <a:xfrm>
                <a:off x="3829050" y="5399088"/>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0 h 206"/>
                  <a:gd name="T12" fmla="*/ 68 w 844"/>
                  <a:gd name="T13" fmla="*/ 193 h 206"/>
                  <a:gd name="T14" fmla="*/ 437 w 844"/>
                  <a:gd name="T15" fmla="*/ 89 h 206"/>
                  <a:gd name="T16" fmla="*/ 775 w 844"/>
                  <a:gd name="T17" fmla="*/ 193 h 206"/>
                  <a:gd name="T18" fmla="*/ 831 w 844"/>
                  <a:gd name="T19" fmla="*/ 183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3"/>
                      <a:pt x="667" y="19"/>
                      <a:pt x="441" y="10"/>
                    </a:cubicBezTo>
                    <a:cubicBezTo>
                      <a:pt x="213" y="0"/>
                      <a:pt x="30" y="122"/>
                      <a:pt x="23" y="127"/>
                    </a:cubicBezTo>
                    <a:cubicBezTo>
                      <a:pt x="4" y="139"/>
                      <a:pt x="0" y="164"/>
                      <a:pt x="12" y="183"/>
                    </a:cubicBezTo>
                    <a:cubicBezTo>
                      <a:pt x="20" y="194"/>
                      <a:pt x="32" y="200"/>
                      <a:pt x="45" y="200"/>
                    </a:cubicBezTo>
                    <a:cubicBezTo>
                      <a:pt x="53" y="200"/>
                      <a:pt x="61" y="198"/>
                      <a:pt x="68" y="193"/>
                    </a:cubicBezTo>
                    <a:cubicBezTo>
                      <a:pt x="69" y="192"/>
                      <a:pt x="236" y="81"/>
                      <a:pt x="437" y="89"/>
                    </a:cubicBezTo>
                    <a:cubicBezTo>
                      <a:pt x="639" y="98"/>
                      <a:pt x="774" y="192"/>
                      <a:pt x="775" y="193"/>
                    </a:cubicBezTo>
                    <a:cubicBezTo>
                      <a:pt x="793" y="206"/>
                      <a:pt x="818" y="201"/>
                      <a:pt x="831" y="183"/>
                    </a:cubicBezTo>
                    <a:cubicBezTo>
                      <a:pt x="844" y="165"/>
                      <a:pt x="840" y="140"/>
                      <a:pt x="822" y="128"/>
                    </a:cubicBezTo>
                    <a:close/>
                  </a:path>
                </a:pathLst>
              </a:custGeom>
              <a:solidFill>
                <a:schemeClr val="accent1"/>
              </a:solidFill>
              <a:ln w="0">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2" name="Freeform 14">
                <a:extLst>
                  <a:ext uri="{FF2B5EF4-FFF2-40B4-BE49-F238E27FC236}">
                    <a16:creationId xmlns="" xmlns:a16="http://schemas.microsoft.com/office/drawing/2014/main" id="{100F4B58-9F5A-4A5E-9251-8C16AC33EF46}"/>
                  </a:ext>
                </a:extLst>
              </p:cNvPr>
              <p:cNvSpPr>
                <a:spLocks/>
              </p:cNvSpPr>
              <p:nvPr/>
            </p:nvSpPr>
            <p:spPr bwMode="auto">
              <a:xfrm>
                <a:off x="3829050" y="56784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4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3"/>
                      <a:pt x="23" y="128"/>
                    </a:cubicBezTo>
                    <a:cubicBezTo>
                      <a:pt x="4" y="140"/>
                      <a:pt x="0" y="165"/>
                      <a:pt x="12" y="183"/>
                    </a:cubicBezTo>
                    <a:cubicBezTo>
                      <a:pt x="20" y="195"/>
                      <a:pt x="32" y="201"/>
                      <a:pt x="45" y="201"/>
                    </a:cubicBezTo>
                    <a:cubicBezTo>
                      <a:pt x="53" y="201"/>
                      <a:pt x="61" y="199"/>
                      <a:pt x="68" y="194"/>
                    </a:cubicBezTo>
                    <a:cubicBezTo>
                      <a:pt x="69" y="193"/>
                      <a:pt x="236" y="82"/>
                      <a:pt x="437" y="90"/>
                    </a:cubicBezTo>
                    <a:cubicBezTo>
                      <a:pt x="639" y="99"/>
                      <a:pt x="774" y="193"/>
                      <a:pt x="775" y="194"/>
                    </a:cubicBezTo>
                    <a:cubicBezTo>
                      <a:pt x="793" y="206"/>
                      <a:pt x="818" y="202"/>
                      <a:pt x="831" y="184"/>
                    </a:cubicBezTo>
                    <a:cubicBezTo>
                      <a:pt x="844" y="166"/>
                      <a:pt x="840" y="141"/>
                      <a:pt x="822" y="128"/>
                    </a:cubicBezTo>
                    <a:close/>
                  </a:path>
                </a:pathLst>
              </a:custGeom>
              <a:solidFill>
                <a:schemeClr val="accent1"/>
              </a:solidFill>
              <a:ln w="0">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15">
                <a:extLst>
                  <a:ext uri="{FF2B5EF4-FFF2-40B4-BE49-F238E27FC236}">
                    <a16:creationId xmlns="" xmlns:a16="http://schemas.microsoft.com/office/drawing/2014/main" id="{A13EAD2C-1A5A-45CC-8C23-320A163400B8}"/>
                  </a:ext>
                </a:extLst>
              </p:cNvPr>
              <p:cNvSpPr>
                <a:spLocks/>
              </p:cNvSpPr>
              <p:nvPr/>
            </p:nvSpPr>
            <p:spPr bwMode="auto">
              <a:xfrm>
                <a:off x="3829050" y="5957888"/>
                <a:ext cx="627063" cy="153988"/>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8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8"/>
                      <a:pt x="68"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solidFill>
                <a:schemeClr val="accent1"/>
              </a:solidFill>
              <a:ln w="0">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4" name="Freeform 16">
                <a:extLst>
                  <a:ext uri="{FF2B5EF4-FFF2-40B4-BE49-F238E27FC236}">
                    <a16:creationId xmlns="" xmlns:a16="http://schemas.microsoft.com/office/drawing/2014/main" id="{67110D01-8F4B-44B7-8BA1-89A947B314AB}"/>
                  </a:ext>
                </a:extLst>
              </p:cNvPr>
              <p:cNvSpPr>
                <a:spLocks/>
              </p:cNvSpPr>
              <p:nvPr/>
            </p:nvSpPr>
            <p:spPr bwMode="auto">
              <a:xfrm>
                <a:off x="4713288" y="5437188"/>
                <a:ext cx="627063" cy="152400"/>
              </a:xfrm>
              <a:custGeom>
                <a:avLst/>
                <a:gdLst>
                  <a:gd name="T0" fmla="*/ 822 w 844"/>
                  <a:gd name="T1" fmla="*/ 127 h 205"/>
                  <a:gd name="T2" fmla="*/ 822 w 844"/>
                  <a:gd name="T3" fmla="*/ 127 h 205"/>
                  <a:gd name="T4" fmla="*/ 441 w 844"/>
                  <a:gd name="T5" fmla="*/ 9 h 205"/>
                  <a:gd name="T6" fmla="*/ 23 w 844"/>
                  <a:gd name="T7" fmla="*/ 127 h 205"/>
                  <a:gd name="T8" fmla="*/ 12 w 844"/>
                  <a:gd name="T9" fmla="*/ 182 h 205"/>
                  <a:gd name="T10" fmla="*/ 45 w 844"/>
                  <a:gd name="T11" fmla="*/ 200 h 205"/>
                  <a:gd name="T12" fmla="*/ 67 w 844"/>
                  <a:gd name="T13" fmla="*/ 193 h 205"/>
                  <a:gd name="T14" fmla="*/ 437 w 844"/>
                  <a:gd name="T15" fmla="*/ 89 h 205"/>
                  <a:gd name="T16" fmla="*/ 775 w 844"/>
                  <a:gd name="T17" fmla="*/ 193 h 205"/>
                  <a:gd name="T18" fmla="*/ 831 w 844"/>
                  <a:gd name="T19" fmla="*/ 183 h 205"/>
                  <a:gd name="T20" fmla="*/ 822 w 844"/>
                  <a:gd name="T21" fmla="*/ 127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5">
                    <a:moveTo>
                      <a:pt x="822" y="127"/>
                    </a:moveTo>
                    <a:lnTo>
                      <a:pt x="822" y="127"/>
                    </a:lnTo>
                    <a:cubicBezTo>
                      <a:pt x="815" y="123"/>
                      <a:pt x="667" y="19"/>
                      <a:pt x="441" y="9"/>
                    </a:cubicBezTo>
                    <a:cubicBezTo>
                      <a:pt x="213" y="0"/>
                      <a:pt x="30" y="122"/>
                      <a:pt x="23" y="127"/>
                    </a:cubicBezTo>
                    <a:cubicBezTo>
                      <a:pt x="4" y="139"/>
                      <a:pt x="0" y="164"/>
                      <a:pt x="12" y="182"/>
                    </a:cubicBezTo>
                    <a:cubicBezTo>
                      <a:pt x="20" y="194"/>
                      <a:pt x="32" y="200"/>
                      <a:pt x="45" y="200"/>
                    </a:cubicBezTo>
                    <a:cubicBezTo>
                      <a:pt x="53" y="200"/>
                      <a:pt x="61" y="198"/>
                      <a:pt x="67" y="193"/>
                    </a:cubicBezTo>
                    <a:cubicBezTo>
                      <a:pt x="69" y="192"/>
                      <a:pt x="236" y="81"/>
                      <a:pt x="437" y="89"/>
                    </a:cubicBezTo>
                    <a:cubicBezTo>
                      <a:pt x="639" y="98"/>
                      <a:pt x="774" y="192"/>
                      <a:pt x="775" y="193"/>
                    </a:cubicBezTo>
                    <a:cubicBezTo>
                      <a:pt x="793" y="205"/>
                      <a:pt x="818" y="201"/>
                      <a:pt x="831" y="183"/>
                    </a:cubicBezTo>
                    <a:cubicBezTo>
                      <a:pt x="844" y="165"/>
                      <a:pt x="840" y="140"/>
                      <a:pt x="822" y="127"/>
                    </a:cubicBezTo>
                    <a:close/>
                  </a:path>
                </a:pathLst>
              </a:custGeom>
              <a:solidFill>
                <a:schemeClr val="accent1"/>
              </a:solidFill>
              <a:ln w="0">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5" name="Freeform 17">
                <a:extLst>
                  <a:ext uri="{FF2B5EF4-FFF2-40B4-BE49-F238E27FC236}">
                    <a16:creationId xmlns="" xmlns:a16="http://schemas.microsoft.com/office/drawing/2014/main" id="{8F0DAA7A-577A-40DB-BB27-7B657ED768DD}"/>
                  </a:ext>
                </a:extLst>
              </p:cNvPr>
              <p:cNvSpPr>
                <a:spLocks/>
              </p:cNvSpPr>
              <p:nvPr/>
            </p:nvSpPr>
            <p:spPr bwMode="auto">
              <a:xfrm>
                <a:off x="4713288" y="5716588"/>
                <a:ext cx="627063" cy="152400"/>
              </a:xfrm>
              <a:custGeom>
                <a:avLst/>
                <a:gdLst>
                  <a:gd name="T0" fmla="*/ 822 w 844"/>
                  <a:gd name="T1" fmla="*/ 128 h 206"/>
                  <a:gd name="T2" fmla="*/ 822 w 844"/>
                  <a:gd name="T3" fmla="*/ 128 h 206"/>
                  <a:gd name="T4" fmla="*/ 441 w 844"/>
                  <a:gd name="T5" fmla="*/ 10 h 206"/>
                  <a:gd name="T6" fmla="*/ 23 w 844"/>
                  <a:gd name="T7" fmla="*/ 128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8"/>
                    </a:cubicBezTo>
                    <a:cubicBezTo>
                      <a:pt x="4" y="140"/>
                      <a:pt x="0" y="165"/>
                      <a:pt x="12" y="183"/>
                    </a:cubicBezTo>
                    <a:cubicBezTo>
                      <a:pt x="20" y="195"/>
                      <a:pt x="32" y="201"/>
                      <a:pt x="45" y="201"/>
                    </a:cubicBezTo>
                    <a:cubicBezTo>
                      <a:pt x="53" y="201"/>
                      <a:pt x="61" y="199"/>
                      <a:pt x="67" y="194"/>
                    </a:cubicBezTo>
                    <a:cubicBezTo>
                      <a:pt x="69" y="193"/>
                      <a:pt x="236" y="82"/>
                      <a:pt x="437" y="90"/>
                    </a:cubicBezTo>
                    <a:cubicBezTo>
                      <a:pt x="639" y="99"/>
                      <a:pt x="774" y="192"/>
                      <a:pt x="775" y="193"/>
                    </a:cubicBezTo>
                    <a:cubicBezTo>
                      <a:pt x="793" y="206"/>
                      <a:pt x="818" y="202"/>
                      <a:pt x="831" y="184"/>
                    </a:cubicBezTo>
                    <a:cubicBezTo>
                      <a:pt x="844" y="166"/>
                      <a:pt x="840" y="141"/>
                      <a:pt x="822" y="128"/>
                    </a:cubicBezTo>
                    <a:close/>
                  </a:path>
                </a:pathLst>
              </a:custGeom>
              <a:solidFill>
                <a:schemeClr val="accent1"/>
              </a:solidFill>
              <a:ln w="0">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18">
                <a:extLst>
                  <a:ext uri="{FF2B5EF4-FFF2-40B4-BE49-F238E27FC236}">
                    <a16:creationId xmlns="" xmlns:a16="http://schemas.microsoft.com/office/drawing/2014/main" id="{19FBD5F8-46EE-45A0-AF9D-39B11487FEC0}"/>
                  </a:ext>
                </a:extLst>
              </p:cNvPr>
              <p:cNvSpPr>
                <a:spLocks/>
              </p:cNvSpPr>
              <p:nvPr/>
            </p:nvSpPr>
            <p:spPr bwMode="auto">
              <a:xfrm>
                <a:off x="4713288" y="5997575"/>
                <a:ext cx="627063" cy="152400"/>
              </a:xfrm>
              <a:custGeom>
                <a:avLst/>
                <a:gdLst>
                  <a:gd name="T0" fmla="*/ 822 w 844"/>
                  <a:gd name="T1" fmla="*/ 128 h 206"/>
                  <a:gd name="T2" fmla="*/ 822 w 844"/>
                  <a:gd name="T3" fmla="*/ 128 h 206"/>
                  <a:gd name="T4" fmla="*/ 441 w 844"/>
                  <a:gd name="T5" fmla="*/ 10 h 206"/>
                  <a:gd name="T6" fmla="*/ 23 w 844"/>
                  <a:gd name="T7" fmla="*/ 127 h 206"/>
                  <a:gd name="T8" fmla="*/ 12 w 844"/>
                  <a:gd name="T9" fmla="*/ 183 h 206"/>
                  <a:gd name="T10" fmla="*/ 45 w 844"/>
                  <a:gd name="T11" fmla="*/ 201 h 206"/>
                  <a:gd name="T12" fmla="*/ 67 w 844"/>
                  <a:gd name="T13" fmla="*/ 194 h 206"/>
                  <a:gd name="T14" fmla="*/ 437 w 844"/>
                  <a:gd name="T15" fmla="*/ 90 h 206"/>
                  <a:gd name="T16" fmla="*/ 775 w 844"/>
                  <a:gd name="T17" fmla="*/ 193 h 206"/>
                  <a:gd name="T18" fmla="*/ 831 w 844"/>
                  <a:gd name="T19" fmla="*/ 184 h 206"/>
                  <a:gd name="T20" fmla="*/ 822 w 844"/>
                  <a:gd name="T21" fmla="*/ 128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44" h="206">
                    <a:moveTo>
                      <a:pt x="822" y="128"/>
                    </a:moveTo>
                    <a:lnTo>
                      <a:pt x="822" y="128"/>
                    </a:lnTo>
                    <a:cubicBezTo>
                      <a:pt x="815" y="124"/>
                      <a:pt x="667" y="20"/>
                      <a:pt x="441" y="10"/>
                    </a:cubicBezTo>
                    <a:cubicBezTo>
                      <a:pt x="213" y="0"/>
                      <a:pt x="30" y="122"/>
                      <a:pt x="23" y="127"/>
                    </a:cubicBezTo>
                    <a:cubicBezTo>
                      <a:pt x="4" y="140"/>
                      <a:pt x="0" y="165"/>
                      <a:pt x="12" y="183"/>
                    </a:cubicBezTo>
                    <a:cubicBezTo>
                      <a:pt x="20" y="194"/>
                      <a:pt x="32" y="201"/>
                      <a:pt x="45" y="201"/>
                    </a:cubicBezTo>
                    <a:cubicBezTo>
                      <a:pt x="53" y="201"/>
                      <a:pt x="61" y="198"/>
                      <a:pt x="67" y="194"/>
                    </a:cubicBezTo>
                    <a:cubicBezTo>
                      <a:pt x="69" y="193"/>
                      <a:pt x="236" y="82"/>
                      <a:pt x="437" y="90"/>
                    </a:cubicBezTo>
                    <a:cubicBezTo>
                      <a:pt x="639" y="98"/>
                      <a:pt x="774" y="192"/>
                      <a:pt x="775" y="193"/>
                    </a:cubicBezTo>
                    <a:cubicBezTo>
                      <a:pt x="793" y="206"/>
                      <a:pt x="818" y="202"/>
                      <a:pt x="831" y="184"/>
                    </a:cubicBezTo>
                    <a:cubicBezTo>
                      <a:pt x="844" y="166"/>
                      <a:pt x="840" y="141"/>
                      <a:pt x="822" y="128"/>
                    </a:cubicBezTo>
                    <a:close/>
                  </a:path>
                </a:pathLst>
              </a:custGeom>
              <a:solidFill>
                <a:schemeClr val="accent1"/>
              </a:solidFill>
              <a:ln w="0">
                <a:solidFill>
                  <a:schemeClr val="accent1"/>
                </a:solidFill>
                <a:prstDash val="solid"/>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sp>
        <p:nvSpPr>
          <p:cNvPr id="37" name="椭圆 36">
            <a:extLst>
              <a:ext uri="{FF2B5EF4-FFF2-40B4-BE49-F238E27FC236}">
                <a16:creationId xmlns="" xmlns:a16="http://schemas.microsoft.com/office/drawing/2014/main" id="{8776A256-5020-45F1-A139-8820D2D73B29}"/>
              </a:ext>
            </a:extLst>
          </p:cNvPr>
          <p:cNvSpPr/>
          <p:nvPr/>
        </p:nvSpPr>
        <p:spPr>
          <a:xfrm>
            <a:off x="6665653" y="1385354"/>
            <a:ext cx="1181877" cy="1181875"/>
          </a:xfrm>
          <a:prstGeom prst="ellipse">
            <a:avLst/>
          </a:prstGeom>
          <a:solidFill>
            <a:srgbClr val="E8511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zh-CN" dirty="0">
                <a:solidFill>
                  <a:schemeClr val="bg1"/>
                </a:solidFill>
              </a:rPr>
              <a:t>TITLE</a:t>
            </a:r>
            <a:r>
              <a:rPr kumimoji="1" lang="zh-CN" altLang="en-US" dirty="0">
                <a:solidFill>
                  <a:schemeClr val="bg1"/>
                </a:solidFill>
              </a:rPr>
              <a:t> </a:t>
            </a:r>
            <a:r>
              <a:rPr kumimoji="1" lang="en-US" altLang="zh-CN" dirty="0">
                <a:solidFill>
                  <a:schemeClr val="bg1"/>
                </a:solidFill>
              </a:rPr>
              <a:t>HERE</a:t>
            </a:r>
            <a:endParaRPr kumimoji="1" lang="zh-CN" altLang="en-US" dirty="0">
              <a:solidFill>
                <a:schemeClr val="bg1"/>
              </a:solidFill>
            </a:endParaRPr>
          </a:p>
        </p:txBody>
      </p:sp>
      <p:sp>
        <p:nvSpPr>
          <p:cNvPr id="38" name="椭圆 37">
            <a:extLst>
              <a:ext uri="{FF2B5EF4-FFF2-40B4-BE49-F238E27FC236}">
                <a16:creationId xmlns="" xmlns:a16="http://schemas.microsoft.com/office/drawing/2014/main" id="{54A7A4C1-ADB0-414D-B1A1-E069732484D5}"/>
              </a:ext>
            </a:extLst>
          </p:cNvPr>
          <p:cNvSpPr/>
          <p:nvPr/>
        </p:nvSpPr>
        <p:spPr>
          <a:xfrm>
            <a:off x="7424281" y="2838063"/>
            <a:ext cx="1181877" cy="1181875"/>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zh-CN" dirty="0">
                <a:solidFill>
                  <a:schemeClr val="accent1"/>
                </a:solidFill>
              </a:rPr>
              <a:t>TITLE</a:t>
            </a:r>
            <a:r>
              <a:rPr kumimoji="1" lang="zh-CN" altLang="en-US" dirty="0">
                <a:solidFill>
                  <a:schemeClr val="accent1"/>
                </a:solidFill>
              </a:rPr>
              <a:t> </a:t>
            </a:r>
            <a:r>
              <a:rPr kumimoji="1" lang="en-US" altLang="zh-CN" dirty="0">
                <a:solidFill>
                  <a:schemeClr val="accent1"/>
                </a:solidFill>
              </a:rPr>
              <a:t>HERE</a:t>
            </a:r>
            <a:endParaRPr kumimoji="1" lang="zh-CN" altLang="en-US" dirty="0">
              <a:solidFill>
                <a:schemeClr val="accent1"/>
              </a:solidFill>
            </a:endParaRPr>
          </a:p>
        </p:txBody>
      </p:sp>
      <p:sp>
        <p:nvSpPr>
          <p:cNvPr id="39" name="椭圆 38">
            <a:extLst>
              <a:ext uri="{FF2B5EF4-FFF2-40B4-BE49-F238E27FC236}">
                <a16:creationId xmlns="" xmlns:a16="http://schemas.microsoft.com/office/drawing/2014/main" id="{85D36D32-61B7-4433-93FF-15059A8A8B61}"/>
              </a:ext>
            </a:extLst>
          </p:cNvPr>
          <p:cNvSpPr/>
          <p:nvPr/>
        </p:nvSpPr>
        <p:spPr>
          <a:xfrm>
            <a:off x="6665653" y="4246739"/>
            <a:ext cx="1181877" cy="1181875"/>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zh-CN" dirty="0">
                <a:solidFill>
                  <a:schemeClr val="accent1"/>
                </a:solidFill>
              </a:rPr>
              <a:t>TITLE</a:t>
            </a:r>
            <a:r>
              <a:rPr kumimoji="1" lang="zh-CN" altLang="en-US" dirty="0">
                <a:solidFill>
                  <a:schemeClr val="accent1"/>
                </a:solidFill>
              </a:rPr>
              <a:t> </a:t>
            </a:r>
            <a:r>
              <a:rPr kumimoji="1" lang="en-US" altLang="zh-CN" dirty="0">
                <a:solidFill>
                  <a:schemeClr val="accent1"/>
                </a:solidFill>
              </a:rPr>
              <a:t>HERE</a:t>
            </a:r>
            <a:endParaRPr kumimoji="1" lang="zh-CN" altLang="en-US" dirty="0">
              <a:solidFill>
                <a:schemeClr val="accent1"/>
              </a:solidFill>
            </a:endParaRPr>
          </a:p>
        </p:txBody>
      </p:sp>
      <p:sp>
        <p:nvSpPr>
          <p:cNvPr id="40" name="椭圆 39">
            <a:extLst>
              <a:ext uri="{FF2B5EF4-FFF2-40B4-BE49-F238E27FC236}">
                <a16:creationId xmlns="" xmlns:a16="http://schemas.microsoft.com/office/drawing/2014/main" id="{C0AE8001-6FE4-474F-8751-8662C785F9F5}"/>
              </a:ext>
            </a:extLst>
          </p:cNvPr>
          <p:cNvSpPr/>
          <p:nvPr/>
        </p:nvSpPr>
        <p:spPr>
          <a:xfrm flipH="1">
            <a:off x="4301036" y="1385354"/>
            <a:ext cx="1181877" cy="1181875"/>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zh-CN" dirty="0">
                <a:solidFill>
                  <a:schemeClr val="accent1"/>
                </a:solidFill>
              </a:rPr>
              <a:t>TITLE</a:t>
            </a:r>
            <a:r>
              <a:rPr kumimoji="1" lang="zh-CN" altLang="en-US" dirty="0">
                <a:solidFill>
                  <a:schemeClr val="accent1"/>
                </a:solidFill>
              </a:rPr>
              <a:t> </a:t>
            </a:r>
            <a:r>
              <a:rPr kumimoji="1" lang="en-US" altLang="zh-CN" dirty="0">
                <a:solidFill>
                  <a:schemeClr val="accent1"/>
                </a:solidFill>
              </a:rPr>
              <a:t>HERE</a:t>
            </a:r>
            <a:endParaRPr kumimoji="1" lang="zh-CN" altLang="en-US" dirty="0">
              <a:solidFill>
                <a:schemeClr val="accent1"/>
              </a:solidFill>
            </a:endParaRPr>
          </a:p>
        </p:txBody>
      </p:sp>
      <p:sp>
        <p:nvSpPr>
          <p:cNvPr id="41" name="椭圆 40">
            <a:extLst>
              <a:ext uri="{FF2B5EF4-FFF2-40B4-BE49-F238E27FC236}">
                <a16:creationId xmlns="" xmlns:a16="http://schemas.microsoft.com/office/drawing/2014/main" id="{76273F39-F0D6-4FE0-8456-C9A53D8C99C7}"/>
              </a:ext>
            </a:extLst>
          </p:cNvPr>
          <p:cNvSpPr/>
          <p:nvPr/>
        </p:nvSpPr>
        <p:spPr>
          <a:xfrm flipH="1">
            <a:off x="3542408" y="2816047"/>
            <a:ext cx="1181877" cy="1181875"/>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zh-CN" dirty="0">
                <a:solidFill>
                  <a:schemeClr val="accent1"/>
                </a:solidFill>
              </a:rPr>
              <a:t>TITLE</a:t>
            </a:r>
            <a:r>
              <a:rPr kumimoji="1" lang="zh-CN" altLang="en-US" dirty="0">
                <a:solidFill>
                  <a:schemeClr val="accent1"/>
                </a:solidFill>
              </a:rPr>
              <a:t> </a:t>
            </a:r>
            <a:r>
              <a:rPr kumimoji="1" lang="en-US" altLang="zh-CN" dirty="0">
                <a:solidFill>
                  <a:schemeClr val="accent1"/>
                </a:solidFill>
              </a:rPr>
              <a:t>HERE</a:t>
            </a:r>
            <a:endParaRPr kumimoji="1" lang="zh-CN" altLang="en-US" dirty="0">
              <a:solidFill>
                <a:schemeClr val="accent1"/>
              </a:solidFill>
            </a:endParaRPr>
          </a:p>
        </p:txBody>
      </p:sp>
      <p:sp>
        <p:nvSpPr>
          <p:cNvPr id="42" name="椭圆 41">
            <a:extLst>
              <a:ext uri="{FF2B5EF4-FFF2-40B4-BE49-F238E27FC236}">
                <a16:creationId xmlns="" xmlns:a16="http://schemas.microsoft.com/office/drawing/2014/main" id="{54DD850D-E2CF-428E-AA89-E9E04DA4A06F}"/>
              </a:ext>
            </a:extLst>
          </p:cNvPr>
          <p:cNvSpPr/>
          <p:nvPr/>
        </p:nvSpPr>
        <p:spPr>
          <a:xfrm flipH="1">
            <a:off x="4301036" y="4246739"/>
            <a:ext cx="1181877" cy="1181875"/>
          </a:xfrm>
          <a:prstGeom prst="ellipse">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zh-CN" dirty="0">
                <a:solidFill>
                  <a:schemeClr val="accent1"/>
                </a:solidFill>
              </a:rPr>
              <a:t>TITLE</a:t>
            </a:r>
            <a:r>
              <a:rPr kumimoji="1" lang="zh-CN" altLang="en-US" dirty="0">
                <a:solidFill>
                  <a:schemeClr val="accent1"/>
                </a:solidFill>
              </a:rPr>
              <a:t> </a:t>
            </a:r>
            <a:r>
              <a:rPr kumimoji="1" lang="en-US" altLang="zh-CN" dirty="0">
                <a:solidFill>
                  <a:schemeClr val="accent1"/>
                </a:solidFill>
              </a:rPr>
              <a:t>HERE</a:t>
            </a:r>
            <a:endParaRPr kumimoji="1" lang="zh-CN" altLang="en-US" dirty="0">
              <a:solidFill>
                <a:schemeClr val="accent1"/>
              </a:solidFill>
            </a:endParaRPr>
          </a:p>
        </p:txBody>
      </p:sp>
      <p:cxnSp>
        <p:nvCxnSpPr>
          <p:cNvPr id="43" name="直线连接符 22">
            <a:extLst>
              <a:ext uri="{FF2B5EF4-FFF2-40B4-BE49-F238E27FC236}">
                <a16:creationId xmlns="" xmlns:a16="http://schemas.microsoft.com/office/drawing/2014/main" id="{2241A037-79C1-4CD2-8F2A-7C8A47DE31FF}"/>
              </a:ext>
            </a:extLst>
          </p:cNvPr>
          <p:cNvCxnSpPr>
            <a:stCxn id="40" idx="3"/>
            <a:endCxn id="28" idx="1"/>
          </p:cNvCxnSpPr>
          <p:nvPr/>
        </p:nvCxnSpPr>
        <p:spPr>
          <a:xfrm>
            <a:off x="5309831" y="2394147"/>
            <a:ext cx="170655" cy="441057"/>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4" name="直线连接符 24">
            <a:extLst>
              <a:ext uri="{FF2B5EF4-FFF2-40B4-BE49-F238E27FC236}">
                <a16:creationId xmlns="" xmlns:a16="http://schemas.microsoft.com/office/drawing/2014/main" id="{67A7DA1C-FC90-4BC4-9133-F3025100B929}"/>
              </a:ext>
            </a:extLst>
          </p:cNvPr>
          <p:cNvCxnSpPr>
            <a:stCxn id="41" idx="2"/>
            <a:endCxn id="28" idx="2"/>
          </p:cNvCxnSpPr>
          <p:nvPr/>
        </p:nvCxnSpPr>
        <p:spPr>
          <a:xfrm>
            <a:off x="4724285" y="3406985"/>
            <a:ext cx="510242" cy="22015"/>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线连接符 26">
            <a:extLst>
              <a:ext uri="{FF2B5EF4-FFF2-40B4-BE49-F238E27FC236}">
                <a16:creationId xmlns="" xmlns:a16="http://schemas.microsoft.com/office/drawing/2014/main" id="{A0DBB8EC-807D-45ED-90FA-ED5974505E4E}"/>
              </a:ext>
            </a:extLst>
          </p:cNvPr>
          <p:cNvCxnSpPr>
            <a:stCxn id="42" idx="1"/>
            <a:endCxn id="28" idx="3"/>
          </p:cNvCxnSpPr>
          <p:nvPr/>
        </p:nvCxnSpPr>
        <p:spPr>
          <a:xfrm flipV="1">
            <a:off x="5309831" y="4022796"/>
            <a:ext cx="170655" cy="397025"/>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6" name="直线连接符 28">
            <a:extLst>
              <a:ext uri="{FF2B5EF4-FFF2-40B4-BE49-F238E27FC236}">
                <a16:creationId xmlns="" xmlns:a16="http://schemas.microsoft.com/office/drawing/2014/main" id="{1D84BF02-9D73-4224-B45E-44B3ABE51ED3}"/>
              </a:ext>
            </a:extLst>
          </p:cNvPr>
          <p:cNvCxnSpPr>
            <a:stCxn id="37" idx="3"/>
            <a:endCxn id="28" idx="7"/>
          </p:cNvCxnSpPr>
          <p:nvPr/>
        </p:nvCxnSpPr>
        <p:spPr>
          <a:xfrm flipH="1">
            <a:off x="6668080" y="2394147"/>
            <a:ext cx="170655" cy="441057"/>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7" name="直线连接符 30">
            <a:extLst>
              <a:ext uri="{FF2B5EF4-FFF2-40B4-BE49-F238E27FC236}">
                <a16:creationId xmlns="" xmlns:a16="http://schemas.microsoft.com/office/drawing/2014/main" id="{50ABE3D5-49AB-462C-B91C-EE2D4107A200}"/>
              </a:ext>
            </a:extLst>
          </p:cNvPr>
          <p:cNvCxnSpPr>
            <a:stCxn id="38" idx="2"/>
            <a:endCxn id="28" idx="6"/>
          </p:cNvCxnSpPr>
          <p:nvPr/>
        </p:nvCxnSpPr>
        <p:spPr>
          <a:xfrm flipH="1" flipV="1">
            <a:off x="6914039" y="3429000"/>
            <a:ext cx="510242" cy="1"/>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48" name="直线连接符 32">
            <a:extLst>
              <a:ext uri="{FF2B5EF4-FFF2-40B4-BE49-F238E27FC236}">
                <a16:creationId xmlns="" xmlns:a16="http://schemas.microsoft.com/office/drawing/2014/main" id="{0492F3ED-7514-434E-BEE4-2435D817D921}"/>
              </a:ext>
            </a:extLst>
          </p:cNvPr>
          <p:cNvCxnSpPr>
            <a:stCxn id="28" idx="5"/>
            <a:endCxn id="39" idx="1"/>
          </p:cNvCxnSpPr>
          <p:nvPr/>
        </p:nvCxnSpPr>
        <p:spPr>
          <a:xfrm>
            <a:off x="6668080" y="4022796"/>
            <a:ext cx="170655" cy="397025"/>
          </a:xfrm>
          <a:prstGeom prst="line">
            <a:avLst/>
          </a:prstGeom>
          <a:ln>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
        <p:nvSpPr>
          <p:cNvPr id="49" name="矩形 48">
            <a:extLst>
              <a:ext uri="{FF2B5EF4-FFF2-40B4-BE49-F238E27FC236}">
                <a16:creationId xmlns="" xmlns:a16="http://schemas.microsoft.com/office/drawing/2014/main" id="{B84FF476-24BD-4F71-9230-F880CF922F6C}"/>
              </a:ext>
            </a:extLst>
          </p:cNvPr>
          <p:cNvSpPr/>
          <p:nvPr/>
        </p:nvSpPr>
        <p:spPr>
          <a:xfrm>
            <a:off x="8007260" y="1640538"/>
            <a:ext cx="2977374" cy="1061381"/>
          </a:xfrm>
          <a:prstGeom prst="rect">
            <a:avLst/>
          </a:prstGeom>
          <a:noFill/>
        </p:spPr>
        <p:txBody>
          <a:bodyPr wrap="square" numCol="1" spcCol="360000">
            <a:spAutoFit/>
          </a:bodyPr>
          <a:lstStyle/>
          <a:p>
            <a:pPr algn="just" defTabSz="609585">
              <a:lnSpc>
                <a:spcPct val="120000"/>
              </a:lnSpc>
            </a:pPr>
            <a:r>
              <a:rPr lang="zh-CN" altLang="en-US" dirty="0">
                <a:solidFill>
                  <a:schemeClr val="tx1">
                    <a:lumMod val="75000"/>
                    <a:lumOff val="25000"/>
                  </a:schemeClr>
                </a:solidFill>
                <a:latin typeface="+mn-ea"/>
              </a:rPr>
              <a:t>截至</a:t>
            </a:r>
            <a:r>
              <a:rPr lang="en-US" altLang="zh-CN" dirty="0">
                <a:solidFill>
                  <a:schemeClr val="tx1">
                    <a:lumMod val="75000"/>
                    <a:lumOff val="25000"/>
                  </a:schemeClr>
                </a:solidFill>
                <a:latin typeface="+mn-ea"/>
              </a:rPr>
              <a:t>2018</a:t>
            </a:r>
            <a:r>
              <a:rPr lang="zh-CN" altLang="en-US" dirty="0">
                <a:solidFill>
                  <a:schemeClr val="tx1">
                    <a:lumMod val="75000"/>
                    <a:lumOff val="25000"/>
                  </a:schemeClr>
                </a:solidFill>
                <a:latin typeface="+mn-ea"/>
              </a:rPr>
              <a:t>年</a:t>
            </a:r>
            <a:r>
              <a:rPr lang="en-US" altLang="zh-CN" dirty="0">
                <a:solidFill>
                  <a:schemeClr val="tx1">
                    <a:lumMod val="75000"/>
                    <a:lumOff val="25000"/>
                  </a:schemeClr>
                </a:solidFill>
                <a:latin typeface="+mn-ea"/>
              </a:rPr>
              <a:t>5</a:t>
            </a:r>
            <a:r>
              <a:rPr lang="zh-CN" altLang="en-US" dirty="0">
                <a:solidFill>
                  <a:schemeClr val="tx1">
                    <a:lumMod val="75000"/>
                    <a:lumOff val="25000"/>
                  </a:schemeClr>
                </a:solidFill>
                <a:latin typeface="+mn-ea"/>
              </a:rPr>
              <a:t>月，学校有南校区、北校区、西校区三个校区，占地面积</a:t>
            </a:r>
            <a:r>
              <a:rPr lang="en-US" altLang="zh-CN" dirty="0">
                <a:solidFill>
                  <a:schemeClr val="tx1">
                    <a:lumMod val="75000"/>
                    <a:lumOff val="25000"/>
                  </a:schemeClr>
                </a:solidFill>
                <a:latin typeface="+mn-ea"/>
              </a:rPr>
              <a:t>4100</a:t>
            </a:r>
            <a:r>
              <a:rPr lang="zh-CN" altLang="en-US" dirty="0">
                <a:solidFill>
                  <a:schemeClr val="tx1">
                    <a:lumMod val="75000"/>
                    <a:lumOff val="25000"/>
                  </a:schemeClr>
                </a:solidFill>
                <a:latin typeface="+mn-ea"/>
              </a:rPr>
              <a:t>余亩。</a:t>
            </a:r>
          </a:p>
        </p:txBody>
      </p:sp>
      <p:sp>
        <p:nvSpPr>
          <p:cNvPr id="50" name="矩形 49">
            <a:extLst>
              <a:ext uri="{FF2B5EF4-FFF2-40B4-BE49-F238E27FC236}">
                <a16:creationId xmlns="" xmlns:a16="http://schemas.microsoft.com/office/drawing/2014/main" id="{91B54D92-6F77-44CA-8E3F-BE1373AD2354}"/>
              </a:ext>
            </a:extLst>
          </p:cNvPr>
          <p:cNvSpPr/>
          <p:nvPr/>
        </p:nvSpPr>
        <p:spPr>
          <a:xfrm>
            <a:off x="8007260" y="1226564"/>
            <a:ext cx="2236510" cy="452945"/>
          </a:xfrm>
          <a:prstGeom prst="rect">
            <a:avLst/>
          </a:prstGeom>
          <a:noFill/>
        </p:spPr>
        <p:txBody>
          <a:bodyPr wrap="none">
            <a:spAutoFit/>
          </a:bodyPr>
          <a:lstStyle/>
          <a:p>
            <a:pPr defTabSz="1219170">
              <a:lnSpc>
                <a:spcPct val="130000"/>
              </a:lnSpc>
              <a:defRPr/>
            </a:pPr>
            <a:r>
              <a:rPr lang="zh-CN" altLang="en-US" sz="2000" b="1" kern="0" dirty="0">
                <a:solidFill>
                  <a:schemeClr val="tx1">
                    <a:lumMod val="75000"/>
                    <a:lumOff val="25000"/>
                  </a:schemeClr>
                </a:solidFill>
                <a:ea typeface="微软雅黑" charset="0"/>
              </a:rPr>
              <a:t>点击此处添加标题</a:t>
            </a:r>
            <a:endParaRPr lang="en-US" altLang="zh-CN" sz="2000" b="1" kern="0" dirty="0">
              <a:solidFill>
                <a:schemeClr val="tx1">
                  <a:lumMod val="75000"/>
                  <a:lumOff val="25000"/>
                </a:schemeClr>
              </a:solidFill>
              <a:ea typeface="微软雅黑" charset="0"/>
            </a:endParaRPr>
          </a:p>
        </p:txBody>
      </p:sp>
      <p:sp>
        <p:nvSpPr>
          <p:cNvPr id="51" name="矩形 50">
            <a:extLst>
              <a:ext uri="{FF2B5EF4-FFF2-40B4-BE49-F238E27FC236}">
                <a16:creationId xmlns="" xmlns:a16="http://schemas.microsoft.com/office/drawing/2014/main" id="{BB9C3142-6F93-48AC-A955-81B09C9EF614}"/>
              </a:ext>
            </a:extLst>
          </p:cNvPr>
          <p:cNvSpPr/>
          <p:nvPr/>
        </p:nvSpPr>
        <p:spPr>
          <a:xfrm>
            <a:off x="8606158" y="3299943"/>
            <a:ext cx="2977374" cy="1061381"/>
          </a:xfrm>
          <a:prstGeom prst="rect">
            <a:avLst/>
          </a:prstGeom>
          <a:noFill/>
        </p:spPr>
        <p:txBody>
          <a:bodyPr wrap="square" numCol="1" spcCol="360000">
            <a:spAutoFit/>
          </a:bodyPr>
          <a:lstStyle/>
          <a:p>
            <a:pPr algn="just" defTabSz="609585">
              <a:lnSpc>
                <a:spcPct val="120000"/>
              </a:lnSpc>
            </a:pPr>
            <a:r>
              <a:rPr lang="zh-CN" altLang="en-US" dirty="0">
                <a:solidFill>
                  <a:schemeClr val="tx1">
                    <a:lumMod val="75000"/>
                    <a:lumOff val="25000"/>
                  </a:schemeClr>
                </a:solidFill>
                <a:latin typeface="+mn-ea"/>
              </a:rPr>
              <a:t>截至</a:t>
            </a:r>
            <a:r>
              <a:rPr lang="en-US" altLang="zh-CN" dirty="0">
                <a:solidFill>
                  <a:schemeClr val="tx1">
                    <a:lumMod val="75000"/>
                    <a:lumOff val="25000"/>
                  </a:schemeClr>
                </a:solidFill>
                <a:latin typeface="+mn-ea"/>
              </a:rPr>
              <a:t>2018</a:t>
            </a:r>
            <a:r>
              <a:rPr lang="zh-CN" altLang="en-US" dirty="0">
                <a:solidFill>
                  <a:schemeClr val="tx1">
                    <a:lumMod val="75000"/>
                    <a:lumOff val="25000"/>
                  </a:schemeClr>
                </a:solidFill>
                <a:latin typeface="+mn-ea"/>
              </a:rPr>
              <a:t>年</a:t>
            </a:r>
            <a:r>
              <a:rPr lang="en-US" altLang="zh-CN" dirty="0">
                <a:solidFill>
                  <a:schemeClr val="tx1">
                    <a:lumMod val="75000"/>
                    <a:lumOff val="25000"/>
                  </a:schemeClr>
                </a:solidFill>
                <a:latin typeface="+mn-ea"/>
              </a:rPr>
              <a:t>5</a:t>
            </a:r>
            <a:r>
              <a:rPr lang="zh-CN" altLang="en-US" dirty="0">
                <a:solidFill>
                  <a:schemeClr val="tx1">
                    <a:lumMod val="75000"/>
                    <a:lumOff val="25000"/>
                  </a:schemeClr>
                </a:solidFill>
                <a:latin typeface="+mn-ea"/>
              </a:rPr>
              <a:t>月，学校有南校区、北校区、西校区三个校区，占地面积</a:t>
            </a:r>
            <a:r>
              <a:rPr lang="en-US" altLang="zh-CN" dirty="0">
                <a:solidFill>
                  <a:schemeClr val="tx1">
                    <a:lumMod val="75000"/>
                    <a:lumOff val="25000"/>
                  </a:schemeClr>
                </a:solidFill>
                <a:latin typeface="+mn-ea"/>
              </a:rPr>
              <a:t>4100</a:t>
            </a:r>
            <a:r>
              <a:rPr lang="zh-CN" altLang="en-US" dirty="0">
                <a:solidFill>
                  <a:schemeClr val="tx1">
                    <a:lumMod val="75000"/>
                    <a:lumOff val="25000"/>
                  </a:schemeClr>
                </a:solidFill>
                <a:latin typeface="+mn-ea"/>
              </a:rPr>
              <a:t>余亩。</a:t>
            </a:r>
          </a:p>
        </p:txBody>
      </p:sp>
      <p:sp>
        <p:nvSpPr>
          <p:cNvPr id="52" name="矩形 51">
            <a:extLst>
              <a:ext uri="{FF2B5EF4-FFF2-40B4-BE49-F238E27FC236}">
                <a16:creationId xmlns="" xmlns:a16="http://schemas.microsoft.com/office/drawing/2014/main" id="{5138F394-5935-47F3-B775-D88F5412AEDA}"/>
              </a:ext>
            </a:extLst>
          </p:cNvPr>
          <p:cNvSpPr/>
          <p:nvPr/>
        </p:nvSpPr>
        <p:spPr>
          <a:xfrm>
            <a:off x="8606158" y="2885969"/>
            <a:ext cx="2236510" cy="452945"/>
          </a:xfrm>
          <a:prstGeom prst="rect">
            <a:avLst/>
          </a:prstGeom>
          <a:noFill/>
        </p:spPr>
        <p:txBody>
          <a:bodyPr wrap="none">
            <a:spAutoFit/>
          </a:bodyPr>
          <a:lstStyle/>
          <a:p>
            <a:pPr defTabSz="1219170">
              <a:lnSpc>
                <a:spcPct val="130000"/>
              </a:lnSpc>
              <a:defRPr/>
            </a:pPr>
            <a:r>
              <a:rPr lang="zh-CN" altLang="en-US" sz="2000" b="1" kern="0" dirty="0">
                <a:solidFill>
                  <a:schemeClr val="tx1">
                    <a:lumMod val="75000"/>
                    <a:lumOff val="25000"/>
                  </a:schemeClr>
                </a:solidFill>
                <a:ea typeface="微软雅黑" charset="0"/>
              </a:rPr>
              <a:t>点击此处添加标题</a:t>
            </a:r>
            <a:endParaRPr lang="en-US" altLang="zh-CN" sz="2000" b="1" kern="0" dirty="0">
              <a:solidFill>
                <a:schemeClr val="tx1">
                  <a:lumMod val="75000"/>
                  <a:lumOff val="25000"/>
                </a:schemeClr>
              </a:solidFill>
              <a:ea typeface="微软雅黑" charset="0"/>
            </a:endParaRPr>
          </a:p>
        </p:txBody>
      </p:sp>
      <p:sp>
        <p:nvSpPr>
          <p:cNvPr id="53" name="矩形 52">
            <a:extLst>
              <a:ext uri="{FF2B5EF4-FFF2-40B4-BE49-F238E27FC236}">
                <a16:creationId xmlns="" xmlns:a16="http://schemas.microsoft.com/office/drawing/2014/main" id="{E2DB5899-0257-475F-9996-68E167F270F8}"/>
              </a:ext>
            </a:extLst>
          </p:cNvPr>
          <p:cNvSpPr/>
          <p:nvPr/>
        </p:nvSpPr>
        <p:spPr>
          <a:xfrm>
            <a:off x="8007260" y="4959347"/>
            <a:ext cx="2977374" cy="1061381"/>
          </a:xfrm>
          <a:prstGeom prst="rect">
            <a:avLst/>
          </a:prstGeom>
          <a:noFill/>
        </p:spPr>
        <p:txBody>
          <a:bodyPr wrap="square" numCol="1" spcCol="360000">
            <a:spAutoFit/>
          </a:bodyPr>
          <a:lstStyle/>
          <a:p>
            <a:pPr algn="just" defTabSz="609585">
              <a:lnSpc>
                <a:spcPct val="120000"/>
              </a:lnSpc>
            </a:pPr>
            <a:r>
              <a:rPr lang="zh-CN" altLang="en-US" dirty="0">
                <a:solidFill>
                  <a:schemeClr val="tx1">
                    <a:lumMod val="75000"/>
                    <a:lumOff val="25000"/>
                  </a:schemeClr>
                </a:solidFill>
                <a:latin typeface="+mn-ea"/>
              </a:rPr>
              <a:t>截至</a:t>
            </a:r>
            <a:r>
              <a:rPr lang="en-US" altLang="zh-CN" dirty="0">
                <a:solidFill>
                  <a:schemeClr val="tx1">
                    <a:lumMod val="75000"/>
                    <a:lumOff val="25000"/>
                  </a:schemeClr>
                </a:solidFill>
                <a:latin typeface="+mn-ea"/>
              </a:rPr>
              <a:t>2018</a:t>
            </a:r>
            <a:r>
              <a:rPr lang="zh-CN" altLang="en-US" dirty="0">
                <a:solidFill>
                  <a:schemeClr val="tx1">
                    <a:lumMod val="75000"/>
                    <a:lumOff val="25000"/>
                  </a:schemeClr>
                </a:solidFill>
                <a:latin typeface="+mn-ea"/>
              </a:rPr>
              <a:t>年</a:t>
            </a:r>
            <a:r>
              <a:rPr lang="en-US" altLang="zh-CN" dirty="0">
                <a:solidFill>
                  <a:schemeClr val="tx1">
                    <a:lumMod val="75000"/>
                    <a:lumOff val="25000"/>
                  </a:schemeClr>
                </a:solidFill>
                <a:latin typeface="+mn-ea"/>
              </a:rPr>
              <a:t>5</a:t>
            </a:r>
            <a:r>
              <a:rPr lang="zh-CN" altLang="en-US" dirty="0">
                <a:solidFill>
                  <a:schemeClr val="tx1">
                    <a:lumMod val="75000"/>
                    <a:lumOff val="25000"/>
                  </a:schemeClr>
                </a:solidFill>
                <a:latin typeface="+mn-ea"/>
              </a:rPr>
              <a:t>月，学校有南校区、北校区、西校区三个校区，占地面积</a:t>
            </a:r>
            <a:r>
              <a:rPr lang="en-US" altLang="zh-CN" dirty="0">
                <a:solidFill>
                  <a:schemeClr val="tx1">
                    <a:lumMod val="75000"/>
                    <a:lumOff val="25000"/>
                  </a:schemeClr>
                </a:solidFill>
                <a:latin typeface="+mn-ea"/>
              </a:rPr>
              <a:t>4100</a:t>
            </a:r>
            <a:r>
              <a:rPr lang="zh-CN" altLang="en-US" dirty="0">
                <a:solidFill>
                  <a:schemeClr val="tx1">
                    <a:lumMod val="75000"/>
                    <a:lumOff val="25000"/>
                  </a:schemeClr>
                </a:solidFill>
                <a:latin typeface="+mn-ea"/>
              </a:rPr>
              <a:t>余亩。</a:t>
            </a:r>
          </a:p>
        </p:txBody>
      </p:sp>
      <p:sp>
        <p:nvSpPr>
          <p:cNvPr id="54" name="矩形 53">
            <a:extLst>
              <a:ext uri="{FF2B5EF4-FFF2-40B4-BE49-F238E27FC236}">
                <a16:creationId xmlns="" xmlns:a16="http://schemas.microsoft.com/office/drawing/2014/main" id="{386E36D4-3568-4364-B61B-AAE167E90B8E}"/>
              </a:ext>
            </a:extLst>
          </p:cNvPr>
          <p:cNvSpPr/>
          <p:nvPr/>
        </p:nvSpPr>
        <p:spPr>
          <a:xfrm>
            <a:off x="8007260" y="4545373"/>
            <a:ext cx="2236510" cy="452945"/>
          </a:xfrm>
          <a:prstGeom prst="rect">
            <a:avLst/>
          </a:prstGeom>
          <a:noFill/>
        </p:spPr>
        <p:txBody>
          <a:bodyPr wrap="none">
            <a:spAutoFit/>
          </a:bodyPr>
          <a:lstStyle/>
          <a:p>
            <a:pPr defTabSz="1219170">
              <a:lnSpc>
                <a:spcPct val="130000"/>
              </a:lnSpc>
              <a:defRPr/>
            </a:pPr>
            <a:r>
              <a:rPr lang="zh-CN" altLang="en-US" sz="2000" b="1" kern="0" dirty="0">
                <a:solidFill>
                  <a:schemeClr val="tx1">
                    <a:lumMod val="75000"/>
                    <a:lumOff val="25000"/>
                  </a:schemeClr>
                </a:solidFill>
                <a:ea typeface="微软雅黑" charset="0"/>
              </a:rPr>
              <a:t>点击此处添加标题</a:t>
            </a:r>
            <a:endParaRPr lang="en-US" altLang="zh-CN" sz="2000" b="1" kern="0" dirty="0">
              <a:solidFill>
                <a:schemeClr val="tx1">
                  <a:lumMod val="75000"/>
                  <a:lumOff val="25000"/>
                </a:schemeClr>
              </a:solidFill>
              <a:ea typeface="微软雅黑" charset="0"/>
            </a:endParaRPr>
          </a:p>
        </p:txBody>
      </p:sp>
      <p:sp>
        <p:nvSpPr>
          <p:cNvPr id="55" name="矩形 54">
            <a:extLst>
              <a:ext uri="{FF2B5EF4-FFF2-40B4-BE49-F238E27FC236}">
                <a16:creationId xmlns="" xmlns:a16="http://schemas.microsoft.com/office/drawing/2014/main" id="{C7CB48C8-31BF-4946-8EAA-C376B6AA115C}"/>
              </a:ext>
            </a:extLst>
          </p:cNvPr>
          <p:cNvSpPr/>
          <p:nvPr/>
        </p:nvSpPr>
        <p:spPr>
          <a:xfrm flipH="1">
            <a:off x="1152330" y="1640538"/>
            <a:ext cx="2977374" cy="1061381"/>
          </a:xfrm>
          <a:prstGeom prst="rect">
            <a:avLst/>
          </a:prstGeom>
          <a:noFill/>
        </p:spPr>
        <p:txBody>
          <a:bodyPr wrap="square" numCol="1" spcCol="360000">
            <a:spAutoFit/>
          </a:bodyPr>
          <a:lstStyle/>
          <a:p>
            <a:pPr algn="r" defTabSz="609585">
              <a:lnSpc>
                <a:spcPct val="120000"/>
              </a:lnSpc>
            </a:pPr>
            <a:r>
              <a:rPr lang="zh-CN" altLang="en-US" dirty="0">
                <a:solidFill>
                  <a:schemeClr val="tx1">
                    <a:lumMod val="75000"/>
                    <a:lumOff val="25000"/>
                  </a:schemeClr>
                </a:solidFill>
                <a:latin typeface="+mn-ea"/>
              </a:rPr>
              <a:t>截至</a:t>
            </a:r>
            <a:r>
              <a:rPr lang="en-US" altLang="zh-CN" dirty="0">
                <a:solidFill>
                  <a:schemeClr val="tx1">
                    <a:lumMod val="75000"/>
                    <a:lumOff val="25000"/>
                  </a:schemeClr>
                </a:solidFill>
                <a:latin typeface="+mn-ea"/>
              </a:rPr>
              <a:t>2018</a:t>
            </a:r>
            <a:r>
              <a:rPr lang="zh-CN" altLang="en-US" dirty="0">
                <a:solidFill>
                  <a:schemeClr val="tx1">
                    <a:lumMod val="75000"/>
                    <a:lumOff val="25000"/>
                  </a:schemeClr>
                </a:solidFill>
                <a:latin typeface="+mn-ea"/>
              </a:rPr>
              <a:t>年</a:t>
            </a:r>
            <a:r>
              <a:rPr lang="en-US" altLang="zh-CN" dirty="0">
                <a:solidFill>
                  <a:schemeClr val="tx1">
                    <a:lumMod val="75000"/>
                    <a:lumOff val="25000"/>
                  </a:schemeClr>
                </a:solidFill>
                <a:latin typeface="+mn-ea"/>
              </a:rPr>
              <a:t>5</a:t>
            </a:r>
            <a:r>
              <a:rPr lang="zh-CN" altLang="en-US" dirty="0">
                <a:solidFill>
                  <a:schemeClr val="tx1">
                    <a:lumMod val="75000"/>
                    <a:lumOff val="25000"/>
                  </a:schemeClr>
                </a:solidFill>
                <a:latin typeface="+mn-ea"/>
              </a:rPr>
              <a:t>月，学校有南校区、北校区、西校区三个校区，占地面积</a:t>
            </a:r>
            <a:r>
              <a:rPr lang="en-US" altLang="zh-CN" dirty="0">
                <a:solidFill>
                  <a:schemeClr val="tx1">
                    <a:lumMod val="75000"/>
                    <a:lumOff val="25000"/>
                  </a:schemeClr>
                </a:solidFill>
                <a:latin typeface="+mn-ea"/>
              </a:rPr>
              <a:t>4100</a:t>
            </a:r>
            <a:r>
              <a:rPr lang="zh-CN" altLang="en-US" dirty="0">
                <a:solidFill>
                  <a:schemeClr val="tx1">
                    <a:lumMod val="75000"/>
                    <a:lumOff val="25000"/>
                  </a:schemeClr>
                </a:solidFill>
                <a:latin typeface="+mn-ea"/>
              </a:rPr>
              <a:t>余亩。</a:t>
            </a:r>
          </a:p>
        </p:txBody>
      </p:sp>
      <p:sp>
        <p:nvSpPr>
          <p:cNvPr id="56" name="矩形 55">
            <a:extLst>
              <a:ext uri="{FF2B5EF4-FFF2-40B4-BE49-F238E27FC236}">
                <a16:creationId xmlns="" xmlns:a16="http://schemas.microsoft.com/office/drawing/2014/main" id="{6649F014-ADB7-461E-9FF1-B8B9382B5A51}"/>
              </a:ext>
            </a:extLst>
          </p:cNvPr>
          <p:cNvSpPr/>
          <p:nvPr/>
        </p:nvSpPr>
        <p:spPr>
          <a:xfrm flipH="1">
            <a:off x="1893194" y="1226564"/>
            <a:ext cx="2236510" cy="452945"/>
          </a:xfrm>
          <a:prstGeom prst="rect">
            <a:avLst/>
          </a:prstGeom>
          <a:noFill/>
        </p:spPr>
        <p:txBody>
          <a:bodyPr wrap="none">
            <a:spAutoFit/>
          </a:bodyPr>
          <a:lstStyle/>
          <a:p>
            <a:pPr algn="r" defTabSz="1219170">
              <a:lnSpc>
                <a:spcPct val="130000"/>
              </a:lnSpc>
              <a:defRPr/>
            </a:pPr>
            <a:r>
              <a:rPr lang="zh-CN" altLang="en-US" sz="2000" b="1" kern="0" dirty="0">
                <a:solidFill>
                  <a:schemeClr val="tx1">
                    <a:lumMod val="75000"/>
                    <a:lumOff val="25000"/>
                  </a:schemeClr>
                </a:solidFill>
                <a:ea typeface="微软雅黑" charset="0"/>
              </a:rPr>
              <a:t>点击此处添加标题</a:t>
            </a:r>
            <a:endParaRPr lang="en-US" altLang="zh-CN" sz="2000" b="1" kern="0" dirty="0">
              <a:solidFill>
                <a:schemeClr val="tx1">
                  <a:lumMod val="75000"/>
                  <a:lumOff val="25000"/>
                </a:schemeClr>
              </a:solidFill>
              <a:ea typeface="微软雅黑" charset="0"/>
            </a:endParaRPr>
          </a:p>
        </p:txBody>
      </p:sp>
      <p:sp>
        <p:nvSpPr>
          <p:cNvPr id="57" name="矩形 56">
            <a:extLst>
              <a:ext uri="{FF2B5EF4-FFF2-40B4-BE49-F238E27FC236}">
                <a16:creationId xmlns="" xmlns:a16="http://schemas.microsoft.com/office/drawing/2014/main" id="{C5749359-C844-43A5-B415-E5D22744052A}"/>
              </a:ext>
            </a:extLst>
          </p:cNvPr>
          <p:cNvSpPr/>
          <p:nvPr/>
        </p:nvSpPr>
        <p:spPr>
          <a:xfrm flipH="1">
            <a:off x="559317" y="3299943"/>
            <a:ext cx="2977373" cy="1061381"/>
          </a:xfrm>
          <a:prstGeom prst="rect">
            <a:avLst/>
          </a:prstGeom>
          <a:noFill/>
        </p:spPr>
        <p:txBody>
          <a:bodyPr wrap="square" numCol="1" spcCol="360000">
            <a:spAutoFit/>
          </a:bodyPr>
          <a:lstStyle/>
          <a:p>
            <a:pPr algn="r" defTabSz="609585">
              <a:lnSpc>
                <a:spcPct val="120000"/>
              </a:lnSpc>
            </a:pPr>
            <a:r>
              <a:rPr lang="zh-CN" altLang="en-US" dirty="0">
                <a:solidFill>
                  <a:schemeClr val="tx1">
                    <a:lumMod val="75000"/>
                    <a:lumOff val="25000"/>
                  </a:schemeClr>
                </a:solidFill>
                <a:latin typeface="+mn-ea"/>
              </a:rPr>
              <a:t>截至</a:t>
            </a:r>
            <a:r>
              <a:rPr lang="en-US" altLang="zh-CN" dirty="0">
                <a:solidFill>
                  <a:schemeClr val="tx1">
                    <a:lumMod val="75000"/>
                    <a:lumOff val="25000"/>
                  </a:schemeClr>
                </a:solidFill>
                <a:latin typeface="+mn-ea"/>
              </a:rPr>
              <a:t>2018</a:t>
            </a:r>
            <a:r>
              <a:rPr lang="zh-CN" altLang="en-US" dirty="0">
                <a:solidFill>
                  <a:schemeClr val="tx1">
                    <a:lumMod val="75000"/>
                    <a:lumOff val="25000"/>
                  </a:schemeClr>
                </a:solidFill>
                <a:latin typeface="+mn-ea"/>
              </a:rPr>
              <a:t>年</a:t>
            </a:r>
            <a:r>
              <a:rPr lang="en-US" altLang="zh-CN" dirty="0">
                <a:solidFill>
                  <a:schemeClr val="tx1">
                    <a:lumMod val="75000"/>
                    <a:lumOff val="25000"/>
                  </a:schemeClr>
                </a:solidFill>
                <a:latin typeface="+mn-ea"/>
              </a:rPr>
              <a:t>5</a:t>
            </a:r>
            <a:r>
              <a:rPr lang="zh-CN" altLang="en-US" dirty="0">
                <a:solidFill>
                  <a:schemeClr val="tx1">
                    <a:lumMod val="75000"/>
                    <a:lumOff val="25000"/>
                  </a:schemeClr>
                </a:solidFill>
                <a:latin typeface="+mn-ea"/>
              </a:rPr>
              <a:t>月，学校有南校区、北校区、西校区三个校区，占地面积</a:t>
            </a:r>
            <a:r>
              <a:rPr lang="en-US" altLang="zh-CN" dirty="0">
                <a:solidFill>
                  <a:schemeClr val="tx1">
                    <a:lumMod val="75000"/>
                    <a:lumOff val="25000"/>
                  </a:schemeClr>
                </a:solidFill>
                <a:latin typeface="+mn-ea"/>
              </a:rPr>
              <a:t>4100</a:t>
            </a:r>
            <a:r>
              <a:rPr lang="zh-CN" altLang="en-US" dirty="0">
                <a:solidFill>
                  <a:schemeClr val="tx1">
                    <a:lumMod val="75000"/>
                    <a:lumOff val="25000"/>
                  </a:schemeClr>
                </a:solidFill>
                <a:latin typeface="+mn-ea"/>
              </a:rPr>
              <a:t>余亩。</a:t>
            </a:r>
          </a:p>
        </p:txBody>
      </p:sp>
      <p:sp>
        <p:nvSpPr>
          <p:cNvPr id="58" name="矩形 57">
            <a:extLst>
              <a:ext uri="{FF2B5EF4-FFF2-40B4-BE49-F238E27FC236}">
                <a16:creationId xmlns="" xmlns:a16="http://schemas.microsoft.com/office/drawing/2014/main" id="{E7C960A8-23A1-4F29-893F-8668B76924FD}"/>
              </a:ext>
            </a:extLst>
          </p:cNvPr>
          <p:cNvSpPr/>
          <p:nvPr/>
        </p:nvSpPr>
        <p:spPr>
          <a:xfrm flipH="1">
            <a:off x="1300181" y="2885969"/>
            <a:ext cx="2236510" cy="452945"/>
          </a:xfrm>
          <a:prstGeom prst="rect">
            <a:avLst/>
          </a:prstGeom>
          <a:noFill/>
        </p:spPr>
        <p:txBody>
          <a:bodyPr wrap="none">
            <a:spAutoFit/>
          </a:bodyPr>
          <a:lstStyle/>
          <a:p>
            <a:pPr algn="r" defTabSz="1219170">
              <a:lnSpc>
                <a:spcPct val="130000"/>
              </a:lnSpc>
              <a:defRPr/>
            </a:pPr>
            <a:r>
              <a:rPr lang="zh-CN" altLang="en-US" sz="2000" b="1" kern="0" dirty="0">
                <a:solidFill>
                  <a:schemeClr val="tx1">
                    <a:lumMod val="75000"/>
                    <a:lumOff val="25000"/>
                  </a:schemeClr>
                </a:solidFill>
                <a:ea typeface="微软雅黑" charset="0"/>
              </a:rPr>
              <a:t>点击此处添加标题</a:t>
            </a:r>
            <a:endParaRPr lang="en-US" altLang="zh-CN" sz="2000" b="1" kern="0" dirty="0">
              <a:solidFill>
                <a:schemeClr val="tx1">
                  <a:lumMod val="75000"/>
                  <a:lumOff val="25000"/>
                </a:schemeClr>
              </a:solidFill>
              <a:ea typeface="微软雅黑" charset="0"/>
            </a:endParaRPr>
          </a:p>
        </p:txBody>
      </p:sp>
      <p:sp>
        <p:nvSpPr>
          <p:cNvPr id="59" name="矩形 58">
            <a:extLst>
              <a:ext uri="{FF2B5EF4-FFF2-40B4-BE49-F238E27FC236}">
                <a16:creationId xmlns="" xmlns:a16="http://schemas.microsoft.com/office/drawing/2014/main" id="{94034F2B-5DDF-4BFD-A302-8F30559734D1}"/>
              </a:ext>
            </a:extLst>
          </p:cNvPr>
          <p:cNvSpPr/>
          <p:nvPr/>
        </p:nvSpPr>
        <p:spPr>
          <a:xfrm flipH="1">
            <a:off x="1152330" y="4959347"/>
            <a:ext cx="2977374" cy="1061381"/>
          </a:xfrm>
          <a:prstGeom prst="rect">
            <a:avLst/>
          </a:prstGeom>
          <a:noFill/>
        </p:spPr>
        <p:txBody>
          <a:bodyPr wrap="square" numCol="1" spcCol="360000">
            <a:spAutoFit/>
          </a:bodyPr>
          <a:lstStyle/>
          <a:p>
            <a:pPr algn="r" defTabSz="609585">
              <a:lnSpc>
                <a:spcPct val="120000"/>
              </a:lnSpc>
            </a:pPr>
            <a:r>
              <a:rPr lang="zh-CN" altLang="en-US" dirty="0">
                <a:solidFill>
                  <a:schemeClr val="tx1">
                    <a:lumMod val="75000"/>
                    <a:lumOff val="25000"/>
                  </a:schemeClr>
                </a:solidFill>
                <a:latin typeface="+mn-ea"/>
              </a:rPr>
              <a:t>截至</a:t>
            </a:r>
            <a:r>
              <a:rPr lang="en-US" altLang="zh-CN" dirty="0">
                <a:solidFill>
                  <a:schemeClr val="tx1">
                    <a:lumMod val="75000"/>
                    <a:lumOff val="25000"/>
                  </a:schemeClr>
                </a:solidFill>
                <a:latin typeface="+mn-ea"/>
              </a:rPr>
              <a:t>2018</a:t>
            </a:r>
            <a:r>
              <a:rPr lang="zh-CN" altLang="en-US" dirty="0">
                <a:solidFill>
                  <a:schemeClr val="tx1">
                    <a:lumMod val="75000"/>
                    <a:lumOff val="25000"/>
                  </a:schemeClr>
                </a:solidFill>
                <a:latin typeface="+mn-ea"/>
              </a:rPr>
              <a:t>年</a:t>
            </a:r>
            <a:r>
              <a:rPr lang="en-US" altLang="zh-CN" dirty="0">
                <a:solidFill>
                  <a:schemeClr val="tx1">
                    <a:lumMod val="75000"/>
                    <a:lumOff val="25000"/>
                  </a:schemeClr>
                </a:solidFill>
                <a:latin typeface="+mn-ea"/>
              </a:rPr>
              <a:t>5</a:t>
            </a:r>
            <a:r>
              <a:rPr lang="zh-CN" altLang="en-US" dirty="0">
                <a:solidFill>
                  <a:schemeClr val="tx1">
                    <a:lumMod val="75000"/>
                    <a:lumOff val="25000"/>
                  </a:schemeClr>
                </a:solidFill>
                <a:latin typeface="+mn-ea"/>
              </a:rPr>
              <a:t>月，学校有南校区、北校区、西校区三个校区，占地面积</a:t>
            </a:r>
            <a:r>
              <a:rPr lang="en-US" altLang="zh-CN" dirty="0">
                <a:solidFill>
                  <a:schemeClr val="tx1">
                    <a:lumMod val="75000"/>
                    <a:lumOff val="25000"/>
                  </a:schemeClr>
                </a:solidFill>
                <a:latin typeface="+mn-ea"/>
              </a:rPr>
              <a:t>4100</a:t>
            </a:r>
            <a:r>
              <a:rPr lang="zh-CN" altLang="en-US" dirty="0">
                <a:solidFill>
                  <a:schemeClr val="tx1">
                    <a:lumMod val="75000"/>
                    <a:lumOff val="25000"/>
                  </a:schemeClr>
                </a:solidFill>
                <a:latin typeface="+mn-ea"/>
              </a:rPr>
              <a:t>余亩。</a:t>
            </a:r>
          </a:p>
        </p:txBody>
      </p:sp>
      <p:sp>
        <p:nvSpPr>
          <p:cNvPr id="60" name="矩形 59">
            <a:extLst>
              <a:ext uri="{FF2B5EF4-FFF2-40B4-BE49-F238E27FC236}">
                <a16:creationId xmlns="" xmlns:a16="http://schemas.microsoft.com/office/drawing/2014/main" id="{5937E6D8-1F95-4E95-8D0F-BB1472310349}"/>
              </a:ext>
            </a:extLst>
          </p:cNvPr>
          <p:cNvSpPr/>
          <p:nvPr/>
        </p:nvSpPr>
        <p:spPr>
          <a:xfrm flipH="1">
            <a:off x="1893194" y="4545373"/>
            <a:ext cx="2236510" cy="452945"/>
          </a:xfrm>
          <a:prstGeom prst="rect">
            <a:avLst/>
          </a:prstGeom>
          <a:noFill/>
        </p:spPr>
        <p:txBody>
          <a:bodyPr wrap="none">
            <a:spAutoFit/>
          </a:bodyPr>
          <a:lstStyle/>
          <a:p>
            <a:pPr algn="r" defTabSz="1219170">
              <a:lnSpc>
                <a:spcPct val="130000"/>
              </a:lnSpc>
              <a:defRPr/>
            </a:pPr>
            <a:r>
              <a:rPr lang="zh-CN" altLang="en-US" sz="2000" b="1" kern="0" dirty="0">
                <a:solidFill>
                  <a:schemeClr val="tx1">
                    <a:lumMod val="75000"/>
                    <a:lumOff val="25000"/>
                  </a:schemeClr>
                </a:solidFill>
                <a:ea typeface="微软雅黑" charset="0"/>
              </a:rPr>
              <a:t>点击此处添加标题</a:t>
            </a:r>
            <a:endParaRPr lang="en-US" altLang="zh-CN" sz="2000" b="1" kern="0" dirty="0">
              <a:solidFill>
                <a:schemeClr val="tx1">
                  <a:lumMod val="75000"/>
                  <a:lumOff val="25000"/>
                </a:schemeClr>
              </a:solidFill>
              <a:ea typeface="微软雅黑" charset="0"/>
            </a:endParaRPr>
          </a:p>
        </p:txBody>
      </p:sp>
    </p:spTree>
    <p:extLst>
      <p:ext uri="{BB962C8B-B14F-4D97-AF65-F5344CB8AC3E}">
        <p14:creationId xmlns:p14="http://schemas.microsoft.com/office/powerpoint/2010/main" val="32201134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54DF6C95-E2A5-45E4-BB13-362E8B0A869C}"/>
              </a:ext>
            </a:extLst>
          </p:cNvPr>
          <p:cNvSpPr>
            <a:spLocks noGrp="1"/>
          </p:cNvSpPr>
          <p:nvPr>
            <p:ph type="title"/>
          </p:nvPr>
        </p:nvSpPr>
        <p:spPr/>
        <p:txBody>
          <a:bodyPr/>
          <a:lstStyle/>
          <a:p>
            <a:r>
              <a:rPr lang="zh-CN" altLang="en-US" dirty="0"/>
              <a:t>论文结构</a:t>
            </a:r>
          </a:p>
        </p:txBody>
      </p:sp>
      <p:sp>
        <p:nvSpPr>
          <p:cNvPr id="3" name="任意形状 6">
            <a:extLst>
              <a:ext uri="{FF2B5EF4-FFF2-40B4-BE49-F238E27FC236}">
                <a16:creationId xmlns="" xmlns:a16="http://schemas.microsoft.com/office/drawing/2014/main" id="{CF48CE0F-672D-45F0-8B3A-7BFC583799A2}"/>
              </a:ext>
            </a:extLst>
          </p:cNvPr>
          <p:cNvSpPr/>
          <p:nvPr/>
        </p:nvSpPr>
        <p:spPr>
          <a:xfrm>
            <a:off x="719339" y="4426390"/>
            <a:ext cx="10793788" cy="1227137"/>
          </a:xfrm>
          <a:custGeom>
            <a:avLst/>
            <a:gdLst>
              <a:gd name="connsiteX0" fmla="*/ 0 w 8128000"/>
              <a:gd name="connsiteY0" fmla="*/ 122714 h 1227137"/>
              <a:gd name="connsiteX1" fmla="*/ 122714 w 8128000"/>
              <a:gd name="connsiteY1" fmla="*/ 0 h 1227137"/>
              <a:gd name="connsiteX2" fmla="*/ 8005286 w 8128000"/>
              <a:gd name="connsiteY2" fmla="*/ 0 h 1227137"/>
              <a:gd name="connsiteX3" fmla="*/ 8128000 w 8128000"/>
              <a:gd name="connsiteY3" fmla="*/ 122714 h 1227137"/>
              <a:gd name="connsiteX4" fmla="*/ 8128000 w 8128000"/>
              <a:gd name="connsiteY4" fmla="*/ 1104423 h 1227137"/>
              <a:gd name="connsiteX5" fmla="*/ 8005286 w 8128000"/>
              <a:gd name="connsiteY5" fmla="*/ 1227137 h 1227137"/>
              <a:gd name="connsiteX6" fmla="*/ 122714 w 8128000"/>
              <a:gd name="connsiteY6" fmla="*/ 1227137 h 1227137"/>
              <a:gd name="connsiteX7" fmla="*/ 0 w 8128000"/>
              <a:gd name="connsiteY7" fmla="*/ 1104423 h 1227137"/>
              <a:gd name="connsiteX8" fmla="*/ 0 w 8128000"/>
              <a:gd name="connsiteY8" fmla="*/ 122714 h 122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8000" h="1227137">
                <a:moveTo>
                  <a:pt x="0" y="122714"/>
                </a:moveTo>
                <a:cubicBezTo>
                  <a:pt x="0" y="54941"/>
                  <a:pt x="54941" y="0"/>
                  <a:pt x="122714" y="0"/>
                </a:cubicBezTo>
                <a:lnTo>
                  <a:pt x="8005286" y="0"/>
                </a:lnTo>
                <a:cubicBezTo>
                  <a:pt x="8073059" y="0"/>
                  <a:pt x="8128000" y="54941"/>
                  <a:pt x="8128000" y="122714"/>
                </a:cubicBezTo>
                <a:lnTo>
                  <a:pt x="8128000" y="1104423"/>
                </a:lnTo>
                <a:cubicBezTo>
                  <a:pt x="8128000" y="1172196"/>
                  <a:pt x="8073059" y="1227137"/>
                  <a:pt x="8005286" y="1227137"/>
                </a:cubicBezTo>
                <a:lnTo>
                  <a:pt x="122714" y="1227137"/>
                </a:lnTo>
                <a:cubicBezTo>
                  <a:pt x="54941" y="1227137"/>
                  <a:pt x="0" y="1172196"/>
                  <a:pt x="0" y="1104423"/>
                </a:cubicBezTo>
                <a:lnTo>
                  <a:pt x="0" y="122714"/>
                </a:lnTo>
                <a:close/>
              </a:path>
            </a:pathLst>
          </a:custGeom>
          <a:solidFill>
            <a:schemeClr val="bg1">
              <a:lumMod val="9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2">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291592" tIns="291592" rIns="5981192" bIns="291592" numCol="1" spcCol="1270" anchor="ctr" anchorCtr="0">
            <a:noAutofit/>
          </a:bodyPr>
          <a:lstStyle/>
          <a:p>
            <a:pPr lvl="0" algn="ctr" defTabSz="1822450">
              <a:lnSpc>
                <a:spcPct val="90000"/>
              </a:lnSpc>
              <a:spcBef>
                <a:spcPct val="0"/>
              </a:spcBef>
              <a:spcAft>
                <a:spcPct val="35000"/>
              </a:spcAft>
            </a:pPr>
            <a:endParaRPr lang="zh-CN" altLang="en-US" sz="4100" kern="1200"/>
          </a:p>
        </p:txBody>
      </p:sp>
      <p:sp>
        <p:nvSpPr>
          <p:cNvPr id="4" name="任意形状 7">
            <a:extLst>
              <a:ext uri="{FF2B5EF4-FFF2-40B4-BE49-F238E27FC236}">
                <a16:creationId xmlns="" xmlns:a16="http://schemas.microsoft.com/office/drawing/2014/main" id="{F81AE331-465B-40A8-A020-CE29BA7CDC90}"/>
              </a:ext>
            </a:extLst>
          </p:cNvPr>
          <p:cNvSpPr/>
          <p:nvPr/>
        </p:nvSpPr>
        <p:spPr>
          <a:xfrm>
            <a:off x="719339" y="2994729"/>
            <a:ext cx="10793788" cy="1227137"/>
          </a:xfrm>
          <a:custGeom>
            <a:avLst/>
            <a:gdLst>
              <a:gd name="connsiteX0" fmla="*/ 0 w 8128000"/>
              <a:gd name="connsiteY0" fmla="*/ 122714 h 1227137"/>
              <a:gd name="connsiteX1" fmla="*/ 122714 w 8128000"/>
              <a:gd name="connsiteY1" fmla="*/ 0 h 1227137"/>
              <a:gd name="connsiteX2" fmla="*/ 8005286 w 8128000"/>
              <a:gd name="connsiteY2" fmla="*/ 0 h 1227137"/>
              <a:gd name="connsiteX3" fmla="*/ 8128000 w 8128000"/>
              <a:gd name="connsiteY3" fmla="*/ 122714 h 1227137"/>
              <a:gd name="connsiteX4" fmla="*/ 8128000 w 8128000"/>
              <a:gd name="connsiteY4" fmla="*/ 1104423 h 1227137"/>
              <a:gd name="connsiteX5" fmla="*/ 8005286 w 8128000"/>
              <a:gd name="connsiteY5" fmla="*/ 1227137 h 1227137"/>
              <a:gd name="connsiteX6" fmla="*/ 122714 w 8128000"/>
              <a:gd name="connsiteY6" fmla="*/ 1227137 h 1227137"/>
              <a:gd name="connsiteX7" fmla="*/ 0 w 8128000"/>
              <a:gd name="connsiteY7" fmla="*/ 1104423 h 1227137"/>
              <a:gd name="connsiteX8" fmla="*/ 0 w 8128000"/>
              <a:gd name="connsiteY8" fmla="*/ 122714 h 122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8000" h="1227137">
                <a:moveTo>
                  <a:pt x="0" y="122714"/>
                </a:moveTo>
                <a:cubicBezTo>
                  <a:pt x="0" y="54941"/>
                  <a:pt x="54941" y="0"/>
                  <a:pt x="122714" y="0"/>
                </a:cubicBezTo>
                <a:lnTo>
                  <a:pt x="8005286" y="0"/>
                </a:lnTo>
                <a:cubicBezTo>
                  <a:pt x="8073059" y="0"/>
                  <a:pt x="8128000" y="54941"/>
                  <a:pt x="8128000" y="122714"/>
                </a:cubicBezTo>
                <a:lnTo>
                  <a:pt x="8128000" y="1104423"/>
                </a:lnTo>
                <a:cubicBezTo>
                  <a:pt x="8128000" y="1172196"/>
                  <a:pt x="8073059" y="1227137"/>
                  <a:pt x="8005286" y="1227137"/>
                </a:cubicBezTo>
                <a:lnTo>
                  <a:pt x="122714" y="1227137"/>
                </a:lnTo>
                <a:cubicBezTo>
                  <a:pt x="54941" y="1227137"/>
                  <a:pt x="0" y="1172196"/>
                  <a:pt x="0" y="1104423"/>
                </a:cubicBezTo>
                <a:lnTo>
                  <a:pt x="0" y="122714"/>
                </a:lnTo>
                <a:close/>
              </a:path>
            </a:pathLst>
          </a:custGeom>
          <a:solidFill>
            <a:schemeClr val="bg1">
              <a:lumMod val="9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2">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291592" tIns="291592" rIns="5981192" bIns="291592" numCol="1" spcCol="1270" anchor="ctr" anchorCtr="0">
            <a:noAutofit/>
          </a:bodyPr>
          <a:lstStyle/>
          <a:p>
            <a:pPr lvl="0" algn="ctr" defTabSz="1822450">
              <a:lnSpc>
                <a:spcPct val="90000"/>
              </a:lnSpc>
              <a:spcBef>
                <a:spcPct val="0"/>
              </a:spcBef>
              <a:spcAft>
                <a:spcPct val="35000"/>
              </a:spcAft>
            </a:pPr>
            <a:endParaRPr lang="zh-CN" altLang="en-US" sz="4100" kern="1200"/>
          </a:p>
        </p:txBody>
      </p:sp>
      <p:sp>
        <p:nvSpPr>
          <p:cNvPr id="5" name="任意形状 8">
            <a:extLst>
              <a:ext uri="{FF2B5EF4-FFF2-40B4-BE49-F238E27FC236}">
                <a16:creationId xmlns="" xmlns:a16="http://schemas.microsoft.com/office/drawing/2014/main" id="{50F8ECD0-5773-4429-98D0-46DF6082451E}"/>
              </a:ext>
            </a:extLst>
          </p:cNvPr>
          <p:cNvSpPr/>
          <p:nvPr/>
        </p:nvSpPr>
        <p:spPr>
          <a:xfrm>
            <a:off x="719339" y="1563069"/>
            <a:ext cx="10793788" cy="1227137"/>
          </a:xfrm>
          <a:custGeom>
            <a:avLst/>
            <a:gdLst>
              <a:gd name="connsiteX0" fmla="*/ 0 w 8128000"/>
              <a:gd name="connsiteY0" fmla="*/ 122714 h 1227137"/>
              <a:gd name="connsiteX1" fmla="*/ 122714 w 8128000"/>
              <a:gd name="connsiteY1" fmla="*/ 0 h 1227137"/>
              <a:gd name="connsiteX2" fmla="*/ 8005286 w 8128000"/>
              <a:gd name="connsiteY2" fmla="*/ 0 h 1227137"/>
              <a:gd name="connsiteX3" fmla="*/ 8128000 w 8128000"/>
              <a:gd name="connsiteY3" fmla="*/ 122714 h 1227137"/>
              <a:gd name="connsiteX4" fmla="*/ 8128000 w 8128000"/>
              <a:gd name="connsiteY4" fmla="*/ 1104423 h 1227137"/>
              <a:gd name="connsiteX5" fmla="*/ 8005286 w 8128000"/>
              <a:gd name="connsiteY5" fmla="*/ 1227137 h 1227137"/>
              <a:gd name="connsiteX6" fmla="*/ 122714 w 8128000"/>
              <a:gd name="connsiteY6" fmla="*/ 1227137 h 1227137"/>
              <a:gd name="connsiteX7" fmla="*/ 0 w 8128000"/>
              <a:gd name="connsiteY7" fmla="*/ 1104423 h 1227137"/>
              <a:gd name="connsiteX8" fmla="*/ 0 w 8128000"/>
              <a:gd name="connsiteY8" fmla="*/ 122714 h 122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28000" h="1227137">
                <a:moveTo>
                  <a:pt x="0" y="122714"/>
                </a:moveTo>
                <a:cubicBezTo>
                  <a:pt x="0" y="54941"/>
                  <a:pt x="54941" y="0"/>
                  <a:pt x="122714" y="0"/>
                </a:cubicBezTo>
                <a:lnTo>
                  <a:pt x="8005286" y="0"/>
                </a:lnTo>
                <a:cubicBezTo>
                  <a:pt x="8073059" y="0"/>
                  <a:pt x="8128000" y="54941"/>
                  <a:pt x="8128000" y="122714"/>
                </a:cubicBezTo>
                <a:lnTo>
                  <a:pt x="8128000" y="1104423"/>
                </a:lnTo>
                <a:cubicBezTo>
                  <a:pt x="8128000" y="1172196"/>
                  <a:pt x="8073059" y="1227137"/>
                  <a:pt x="8005286" y="1227137"/>
                </a:cubicBezTo>
                <a:lnTo>
                  <a:pt x="122714" y="1227137"/>
                </a:lnTo>
                <a:cubicBezTo>
                  <a:pt x="54941" y="1227137"/>
                  <a:pt x="0" y="1172196"/>
                  <a:pt x="0" y="1104423"/>
                </a:cubicBezTo>
                <a:lnTo>
                  <a:pt x="0" y="122714"/>
                </a:lnTo>
                <a:close/>
              </a:path>
            </a:pathLst>
          </a:custGeom>
          <a:solidFill>
            <a:schemeClr val="bg1">
              <a:lumMod val="9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2">
            <a:schemeClr val="accent1">
              <a:tint val="40000"/>
              <a:hueOff val="0"/>
              <a:satOff val="0"/>
              <a:lumOff val="0"/>
              <a:alphaOff val="0"/>
            </a:schemeClr>
          </a:effectRef>
          <a:fontRef idx="minor">
            <a:schemeClr val="dk1">
              <a:hueOff val="0"/>
              <a:satOff val="0"/>
              <a:lumOff val="0"/>
              <a:alphaOff val="0"/>
            </a:schemeClr>
          </a:fontRef>
        </p:style>
        <p:txBody>
          <a:bodyPr spcFirstLastPara="0" vert="horz" wrap="square" lIns="291592" tIns="291592" rIns="5981192" bIns="291592" numCol="1" spcCol="1270" anchor="ctr" anchorCtr="0">
            <a:noAutofit/>
          </a:bodyPr>
          <a:lstStyle/>
          <a:p>
            <a:pPr lvl="0" algn="ctr" defTabSz="1822450">
              <a:lnSpc>
                <a:spcPct val="90000"/>
              </a:lnSpc>
              <a:spcBef>
                <a:spcPct val="0"/>
              </a:spcBef>
              <a:spcAft>
                <a:spcPct val="35000"/>
              </a:spcAft>
            </a:pPr>
            <a:endParaRPr lang="zh-CN" altLang="en-US" sz="4100" kern="1200"/>
          </a:p>
        </p:txBody>
      </p:sp>
      <p:sp>
        <p:nvSpPr>
          <p:cNvPr id="6" name="任意形状 9">
            <a:extLst>
              <a:ext uri="{FF2B5EF4-FFF2-40B4-BE49-F238E27FC236}">
                <a16:creationId xmlns="" xmlns:a16="http://schemas.microsoft.com/office/drawing/2014/main" id="{3B481E9F-319F-411F-ACB1-408BF29F2207}"/>
              </a:ext>
            </a:extLst>
          </p:cNvPr>
          <p:cNvSpPr/>
          <p:nvPr/>
        </p:nvSpPr>
        <p:spPr>
          <a:xfrm>
            <a:off x="7316868" y="1665330"/>
            <a:ext cx="2053716" cy="1022614"/>
          </a:xfrm>
          <a:custGeom>
            <a:avLst/>
            <a:gdLst>
              <a:gd name="connsiteX0" fmla="*/ 0 w 1533921"/>
              <a:gd name="connsiteY0" fmla="*/ 102261 h 1022614"/>
              <a:gd name="connsiteX1" fmla="*/ 102261 w 1533921"/>
              <a:gd name="connsiteY1" fmla="*/ 0 h 1022614"/>
              <a:gd name="connsiteX2" fmla="*/ 1431660 w 1533921"/>
              <a:gd name="connsiteY2" fmla="*/ 0 h 1022614"/>
              <a:gd name="connsiteX3" fmla="*/ 1533921 w 1533921"/>
              <a:gd name="connsiteY3" fmla="*/ 102261 h 1022614"/>
              <a:gd name="connsiteX4" fmla="*/ 1533921 w 1533921"/>
              <a:gd name="connsiteY4" fmla="*/ 920353 h 1022614"/>
              <a:gd name="connsiteX5" fmla="*/ 1431660 w 1533921"/>
              <a:gd name="connsiteY5" fmla="*/ 1022614 h 1022614"/>
              <a:gd name="connsiteX6" fmla="*/ 102261 w 1533921"/>
              <a:gd name="connsiteY6" fmla="*/ 1022614 h 1022614"/>
              <a:gd name="connsiteX7" fmla="*/ 0 w 1533921"/>
              <a:gd name="connsiteY7" fmla="*/ 920353 h 1022614"/>
              <a:gd name="connsiteX8" fmla="*/ 0 w 1533921"/>
              <a:gd name="connsiteY8" fmla="*/ 102261 h 1022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3921" h="1022614">
                <a:moveTo>
                  <a:pt x="0" y="102261"/>
                </a:moveTo>
                <a:cubicBezTo>
                  <a:pt x="0" y="45784"/>
                  <a:pt x="45784" y="0"/>
                  <a:pt x="102261" y="0"/>
                </a:cubicBezTo>
                <a:lnTo>
                  <a:pt x="1431660" y="0"/>
                </a:lnTo>
                <a:cubicBezTo>
                  <a:pt x="1488137" y="0"/>
                  <a:pt x="1533921" y="45784"/>
                  <a:pt x="1533921" y="102261"/>
                </a:cubicBezTo>
                <a:lnTo>
                  <a:pt x="1533921" y="920353"/>
                </a:lnTo>
                <a:cubicBezTo>
                  <a:pt x="1533921" y="976830"/>
                  <a:pt x="1488137" y="1022614"/>
                  <a:pt x="1431660" y="1022614"/>
                </a:cubicBezTo>
                <a:lnTo>
                  <a:pt x="102261" y="1022614"/>
                </a:lnTo>
                <a:cubicBezTo>
                  <a:pt x="45784" y="1022614"/>
                  <a:pt x="0" y="976830"/>
                  <a:pt x="0" y="920353"/>
                </a:cubicBezTo>
                <a:lnTo>
                  <a:pt x="0" y="102261"/>
                </a:lnTo>
                <a:close/>
              </a:path>
            </a:pathLst>
          </a:custGeom>
          <a:solidFill>
            <a:schemeClr val="accent1"/>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78541" tIns="178541" rIns="178541" bIns="178541" numCol="1" spcCol="1270" anchor="ctr" anchorCtr="0">
            <a:noAutofit/>
          </a:bodyPr>
          <a:lstStyle/>
          <a:p>
            <a:pPr lvl="0" algn="ctr" defTabSz="1733550">
              <a:lnSpc>
                <a:spcPct val="90000"/>
              </a:lnSpc>
              <a:spcBef>
                <a:spcPct val="0"/>
              </a:spcBef>
              <a:spcAft>
                <a:spcPct val="35000"/>
              </a:spcAft>
            </a:pPr>
            <a:r>
              <a:rPr lang="en-US" altLang="zh-CN" sz="2000" kern="1200" dirty="0"/>
              <a:t>TITLE</a:t>
            </a:r>
            <a:r>
              <a:rPr lang="zh-CN" altLang="en-US" sz="2000" kern="1200" dirty="0"/>
              <a:t> </a:t>
            </a:r>
            <a:r>
              <a:rPr lang="en-US" altLang="zh-CN" sz="2000" kern="1200" dirty="0"/>
              <a:t>HERE</a:t>
            </a:r>
            <a:endParaRPr lang="zh-CN" altLang="en-US" sz="2000" kern="1200" dirty="0"/>
          </a:p>
        </p:txBody>
      </p:sp>
      <p:sp>
        <p:nvSpPr>
          <p:cNvPr id="7" name="任意形状 10">
            <a:extLst>
              <a:ext uri="{FF2B5EF4-FFF2-40B4-BE49-F238E27FC236}">
                <a16:creationId xmlns="" xmlns:a16="http://schemas.microsoft.com/office/drawing/2014/main" id="{AE610663-FC40-4751-83B4-56239C5E5C38}"/>
              </a:ext>
            </a:extLst>
          </p:cNvPr>
          <p:cNvSpPr/>
          <p:nvPr/>
        </p:nvSpPr>
        <p:spPr>
          <a:xfrm>
            <a:off x="6341352" y="2687945"/>
            <a:ext cx="2002373" cy="409045"/>
          </a:xfrm>
          <a:custGeom>
            <a:avLst/>
            <a:gdLst/>
            <a:ahLst/>
            <a:cxnLst/>
            <a:rect l="0" t="0" r="0" b="0"/>
            <a:pathLst>
              <a:path>
                <a:moveTo>
                  <a:pt x="1495573" y="0"/>
                </a:moveTo>
                <a:lnTo>
                  <a:pt x="1495573" y="204522"/>
                </a:lnTo>
                <a:lnTo>
                  <a:pt x="0" y="204522"/>
                </a:lnTo>
                <a:lnTo>
                  <a:pt x="0" y="409045"/>
                </a:lnTo>
              </a:path>
            </a:pathLst>
          </a:custGeom>
          <a:noFill/>
          <a:ln>
            <a:solidFill>
              <a:schemeClr val="accent2">
                <a:lumMod val="25000"/>
              </a:schemeClr>
            </a:solidFill>
          </a:ln>
        </p:spPr>
        <p:style>
          <a:lnRef idx="1">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8" name="任意形状 11">
            <a:extLst>
              <a:ext uri="{FF2B5EF4-FFF2-40B4-BE49-F238E27FC236}">
                <a16:creationId xmlns="" xmlns:a16="http://schemas.microsoft.com/office/drawing/2014/main" id="{9712B2C4-F372-41C9-844C-9B71F18F0317}"/>
              </a:ext>
            </a:extLst>
          </p:cNvPr>
          <p:cNvSpPr/>
          <p:nvPr/>
        </p:nvSpPr>
        <p:spPr>
          <a:xfrm>
            <a:off x="5314493" y="3096991"/>
            <a:ext cx="2053716" cy="1022614"/>
          </a:xfrm>
          <a:custGeom>
            <a:avLst/>
            <a:gdLst>
              <a:gd name="connsiteX0" fmla="*/ 0 w 1533921"/>
              <a:gd name="connsiteY0" fmla="*/ 102261 h 1022614"/>
              <a:gd name="connsiteX1" fmla="*/ 102261 w 1533921"/>
              <a:gd name="connsiteY1" fmla="*/ 0 h 1022614"/>
              <a:gd name="connsiteX2" fmla="*/ 1431660 w 1533921"/>
              <a:gd name="connsiteY2" fmla="*/ 0 h 1022614"/>
              <a:gd name="connsiteX3" fmla="*/ 1533921 w 1533921"/>
              <a:gd name="connsiteY3" fmla="*/ 102261 h 1022614"/>
              <a:gd name="connsiteX4" fmla="*/ 1533921 w 1533921"/>
              <a:gd name="connsiteY4" fmla="*/ 920353 h 1022614"/>
              <a:gd name="connsiteX5" fmla="*/ 1431660 w 1533921"/>
              <a:gd name="connsiteY5" fmla="*/ 1022614 h 1022614"/>
              <a:gd name="connsiteX6" fmla="*/ 102261 w 1533921"/>
              <a:gd name="connsiteY6" fmla="*/ 1022614 h 1022614"/>
              <a:gd name="connsiteX7" fmla="*/ 0 w 1533921"/>
              <a:gd name="connsiteY7" fmla="*/ 920353 h 1022614"/>
              <a:gd name="connsiteX8" fmla="*/ 0 w 1533921"/>
              <a:gd name="connsiteY8" fmla="*/ 102261 h 1022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3921" h="1022614">
                <a:moveTo>
                  <a:pt x="0" y="102261"/>
                </a:moveTo>
                <a:cubicBezTo>
                  <a:pt x="0" y="45784"/>
                  <a:pt x="45784" y="0"/>
                  <a:pt x="102261" y="0"/>
                </a:cubicBezTo>
                <a:lnTo>
                  <a:pt x="1431660" y="0"/>
                </a:lnTo>
                <a:cubicBezTo>
                  <a:pt x="1488137" y="0"/>
                  <a:pt x="1533921" y="45784"/>
                  <a:pt x="1533921" y="102261"/>
                </a:cubicBezTo>
                <a:lnTo>
                  <a:pt x="1533921" y="920353"/>
                </a:lnTo>
                <a:cubicBezTo>
                  <a:pt x="1533921" y="976830"/>
                  <a:pt x="1488137" y="1022614"/>
                  <a:pt x="1431660" y="1022614"/>
                </a:cubicBezTo>
                <a:lnTo>
                  <a:pt x="102261" y="1022614"/>
                </a:lnTo>
                <a:cubicBezTo>
                  <a:pt x="45784" y="1022614"/>
                  <a:pt x="0" y="976830"/>
                  <a:pt x="0" y="920353"/>
                </a:cubicBezTo>
                <a:lnTo>
                  <a:pt x="0" y="102261"/>
                </a:lnTo>
                <a:close/>
              </a:path>
            </a:pathLst>
          </a:custGeom>
          <a:solidFill>
            <a:schemeClr val="accent2"/>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78541" tIns="178541" rIns="178541" bIns="178541" numCol="1" spcCol="1270" anchor="ctr" anchorCtr="0">
            <a:noAutofit/>
          </a:bodyPr>
          <a:lstStyle/>
          <a:p>
            <a:pPr lvl="0" algn="ctr" defTabSz="1733550">
              <a:lnSpc>
                <a:spcPct val="90000"/>
              </a:lnSpc>
              <a:spcBef>
                <a:spcPct val="0"/>
              </a:spcBef>
              <a:spcAft>
                <a:spcPct val="35000"/>
              </a:spcAft>
            </a:pPr>
            <a:r>
              <a:rPr lang="en-US" altLang="zh-CN" sz="2000" dirty="0"/>
              <a:t>TITLE</a:t>
            </a:r>
            <a:r>
              <a:rPr lang="zh-CN" altLang="en-US" sz="2000" dirty="0"/>
              <a:t> </a:t>
            </a:r>
            <a:r>
              <a:rPr lang="en-US" altLang="zh-CN" sz="2000" dirty="0"/>
              <a:t>HERE</a:t>
            </a:r>
            <a:endParaRPr lang="zh-CN" altLang="en-US" sz="2000" kern="1200" dirty="0"/>
          </a:p>
        </p:txBody>
      </p:sp>
      <p:sp>
        <p:nvSpPr>
          <p:cNvPr id="9" name="任意形状 12">
            <a:extLst>
              <a:ext uri="{FF2B5EF4-FFF2-40B4-BE49-F238E27FC236}">
                <a16:creationId xmlns="" xmlns:a16="http://schemas.microsoft.com/office/drawing/2014/main" id="{ECABCFC5-B578-4201-9AAB-26B7E695B7D3}"/>
              </a:ext>
            </a:extLst>
          </p:cNvPr>
          <p:cNvSpPr/>
          <p:nvPr/>
        </p:nvSpPr>
        <p:spPr>
          <a:xfrm>
            <a:off x="5006436" y="4119605"/>
            <a:ext cx="1334916" cy="409045"/>
          </a:xfrm>
          <a:custGeom>
            <a:avLst/>
            <a:gdLst/>
            <a:ahLst/>
            <a:cxnLst/>
            <a:rect l="0" t="0" r="0" b="0"/>
            <a:pathLst>
              <a:path>
                <a:moveTo>
                  <a:pt x="997049" y="0"/>
                </a:moveTo>
                <a:lnTo>
                  <a:pt x="997049" y="204522"/>
                </a:lnTo>
                <a:lnTo>
                  <a:pt x="0" y="204522"/>
                </a:lnTo>
                <a:lnTo>
                  <a:pt x="0" y="409045"/>
                </a:lnTo>
              </a:path>
            </a:pathLst>
          </a:custGeom>
          <a:noFill/>
          <a:ln>
            <a:solidFill>
              <a:schemeClr val="accent2">
                <a:lumMod val="25000"/>
              </a:schemeClr>
            </a:solidFill>
          </a:ln>
        </p:spPr>
        <p:style>
          <a:lnRef idx="1">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0" name="任意形状 13">
            <a:extLst>
              <a:ext uri="{FF2B5EF4-FFF2-40B4-BE49-F238E27FC236}">
                <a16:creationId xmlns="" xmlns:a16="http://schemas.microsoft.com/office/drawing/2014/main" id="{9E28F5A9-99BA-481A-A3AE-521C48F01A46}"/>
              </a:ext>
            </a:extLst>
          </p:cNvPr>
          <p:cNvSpPr/>
          <p:nvPr/>
        </p:nvSpPr>
        <p:spPr>
          <a:xfrm>
            <a:off x="3979577" y="4528651"/>
            <a:ext cx="2053716" cy="1022614"/>
          </a:xfrm>
          <a:custGeom>
            <a:avLst/>
            <a:gdLst>
              <a:gd name="connsiteX0" fmla="*/ 0 w 1533921"/>
              <a:gd name="connsiteY0" fmla="*/ 102261 h 1022614"/>
              <a:gd name="connsiteX1" fmla="*/ 102261 w 1533921"/>
              <a:gd name="connsiteY1" fmla="*/ 0 h 1022614"/>
              <a:gd name="connsiteX2" fmla="*/ 1431660 w 1533921"/>
              <a:gd name="connsiteY2" fmla="*/ 0 h 1022614"/>
              <a:gd name="connsiteX3" fmla="*/ 1533921 w 1533921"/>
              <a:gd name="connsiteY3" fmla="*/ 102261 h 1022614"/>
              <a:gd name="connsiteX4" fmla="*/ 1533921 w 1533921"/>
              <a:gd name="connsiteY4" fmla="*/ 920353 h 1022614"/>
              <a:gd name="connsiteX5" fmla="*/ 1431660 w 1533921"/>
              <a:gd name="connsiteY5" fmla="*/ 1022614 h 1022614"/>
              <a:gd name="connsiteX6" fmla="*/ 102261 w 1533921"/>
              <a:gd name="connsiteY6" fmla="*/ 1022614 h 1022614"/>
              <a:gd name="connsiteX7" fmla="*/ 0 w 1533921"/>
              <a:gd name="connsiteY7" fmla="*/ 920353 h 1022614"/>
              <a:gd name="connsiteX8" fmla="*/ 0 w 1533921"/>
              <a:gd name="connsiteY8" fmla="*/ 102261 h 1022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3921" h="1022614">
                <a:moveTo>
                  <a:pt x="0" y="102261"/>
                </a:moveTo>
                <a:cubicBezTo>
                  <a:pt x="0" y="45784"/>
                  <a:pt x="45784" y="0"/>
                  <a:pt x="102261" y="0"/>
                </a:cubicBezTo>
                <a:lnTo>
                  <a:pt x="1431660" y="0"/>
                </a:lnTo>
                <a:cubicBezTo>
                  <a:pt x="1488137" y="0"/>
                  <a:pt x="1533921" y="45784"/>
                  <a:pt x="1533921" y="102261"/>
                </a:cubicBezTo>
                <a:lnTo>
                  <a:pt x="1533921" y="920353"/>
                </a:lnTo>
                <a:cubicBezTo>
                  <a:pt x="1533921" y="976830"/>
                  <a:pt x="1488137" y="1022614"/>
                  <a:pt x="1431660" y="1022614"/>
                </a:cubicBezTo>
                <a:lnTo>
                  <a:pt x="102261" y="1022614"/>
                </a:lnTo>
                <a:cubicBezTo>
                  <a:pt x="45784" y="1022614"/>
                  <a:pt x="0" y="976830"/>
                  <a:pt x="0" y="920353"/>
                </a:cubicBezTo>
                <a:lnTo>
                  <a:pt x="0" y="102261"/>
                </a:lnTo>
                <a:close/>
              </a:path>
            </a:pathLst>
          </a:custGeom>
          <a:solidFill>
            <a:schemeClr val="accent4"/>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78541" tIns="178541" rIns="178541" bIns="178541" numCol="1" spcCol="1270" anchor="ctr" anchorCtr="0">
            <a:noAutofit/>
          </a:bodyPr>
          <a:lstStyle/>
          <a:p>
            <a:pPr lvl="0" algn="ctr" defTabSz="1733550">
              <a:lnSpc>
                <a:spcPct val="90000"/>
              </a:lnSpc>
              <a:spcBef>
                <a:spcPct val="0"/>
              </a:spcBef>
              <a:spcAft>
                <a:spcPct val="35000"/>
              </a:spcAft>
            </a:pPr>
            <a:r>
              <a:rPr lang="en-US" altLang="zh-CN" sz="2000" dirty="0"/>
              <a:t>TITLE</a:t>
            </a:r>
            <a:r>
              <a:rPr lang="zh-CN" altLang="en-US" sz="2000" dirty="0"/>
              <a:t> </a:t>
            </a:r>
            <a:r>
              <a:rPr lang="en-US" altLang="zh-CN" sz="2000" dirty="0"/>
              <a:t>HERE</a:t>
            </a:r>
            <a:endParaRPr lang="zh-CN" altLang="en-US" sz="2000" kern="1200" dirty="0"/>
          </a:p>
        </p:txBody>
      </p:sp>
      <p:sp>
        <p:nvSpPr>
          <p:cNvPr id="11" name="任意形状 14">
            <a:extLst>
              <a:ext uri="{FF2B5EF4-FFF2-40B4-BE49-F238E27FC236}">
                <a16:creationId xmlns="" xmlns:a16="http://schemas.microsoft.com/office/drawing/2014/main" id="{78522A43-B0DF-4687-B699-3C4C1B73C077}"/>
              </a:ext>
            </a:extLst>
          </p:cNvPr>
          <p:cNvSpPr/>
          <p:nvPr/>
        </p:nvSpPr>
        <p:spPr>
          <a:xfrm>
            <a:off x="6341352" y="4119605"/>
            <a:ext cx="1334916" cy="409045"/>
          </a:xfrm>
          <a:custGeom>
            <a:avLst/>
            <a:gdLst/>
            <a:ahLst/>
            <a:cxnLst/>
            <a:rect l="0" t="0" r="0" b="0"/>
            <a:pathLst>
              <a:path>
                <a:moveTo>
                  <a:pt x="0" y="0"/>
                </a:moveTo>
                <a:lnTo>
                  <a:pt x="0" y="204522"/>
                </a:lnTo>
                <a:lnTo>
                  <a:pt x="997049" y="204522"/>
                </a:lnTo>
                <a:lnTo>
                  <a:pt x="997049" y="409045"/>
                </a:lnTo>
              </a:path>
            </a:pathLst>
          </a:custGeom>
          <a:noFill/>
          <a:ln>
            <a:solidFill>
              <a:schemeClr val="accent2">
                <a:lumMod val="25000"/>
              </a:schemeClr>
            </a:solidFill>
          </a:ln>
        </p:spPr>
        <p:style>
          <a:lnRef idx="1">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2" name="任意形状 15">
            <a:extLst>
              <a:ext uri="{FF2B5EF4-FFF2-40B4-BE49-F238E27FC236}">
                <a16:creationId xmlns="" xmlns:a16="http://schemas.microsoft.com/office/drawing/2014/main" id="{666318E6-5A18-4CC0-BC65-96E501D2CF52}"/>
              </a:ext>
            </a:extLst>
          </p:cNvPr>
          <p:cNvSpPr/>
          <p:nvPr/>
        </p:nvSpPr>
        <p:spPr>
          <a:xfrm>
            <a:off x="6649410" y="4528651"/>
            <a:ext cx="2053716" cy="1022614"/>
          </a:xfrm>
          <a:custGeom>
            <a:avLst/>
            <a:gdLst>
              <a:gd name="connsiteX0" fmla="*/ 0 w 1533921"/>
              <a:gd name="connsiteY0" fmla="*/ 102261 h 1022614"/>
              <a:gd name="connsiteX1" fmla="*/ 102261 w 1533921"/>
              <a:gd name="connsiteY1" fmla="*/ 0 h 1022614"/>
              <a:gd name="connsiteX2" fmla="*/ 1431660 w 1533921"/>
              <a:gd name="connsiteY2" fmla="*/ 0 h 1022614"/>
              <a:gd name="connsiteX3" fmla="*/ 1533921 w 1533921"/>
              <a:gd name="connsiteY3" fmla="*/ 102261 h 1022614"/>
              <a:gd name="connsiteX4" fmla="*/ 1533921 w 1533921"/>
              <a:gd name="connsiteY4" fmla="*/ 920353 h 1022614"/>
              <a:gd name="connsiteX5" fmla="*/ 1431660 w 1533921"/>
              <a:gd name="connsiteY5" fmla="*/ 1022614 h 1022614"/>
              <a:gd name="connsiteX6" fmla="*/ 102261 w 1533921"/>
              <a:gd name="connsiteY6" fmla="*/ 1022614 h 1022614"/>
              <a:gd name="connsiteX7" fmla="*/ 0 w 1533921"/>
              <a:gd name="connsiteY7" fmla="*/ 920353 h 1022614"/>
              <a:gd name="connsiteX8" fmla="*/ 0 w 1533921"/>
              <a:gd name="connsiteY8" fmla="*/ 102261 h 1022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3921" h="1022614">
                <a:moveTo>
                  <a:pt x="0" y="102261"/>
                </a:moveTo>
                <a:cubicBezTo>
                  <a:pt x="0" y="45784"/>
                  <a:pt x="45784" y="0"/>
                  <a:pt x="102261" y="0"/>
                </a:cubicBezTo>
                <a:lnTo>
                  <a:pt x="1431660" y="0"/>
                </a:lnTo>
                <a:cubicBezTo>
                  <a:pt x="1488137" y="0"/>
                  <a:pt x="1533921" y="45784"/>
                  <a:pt x="1533921" y="102261"/>
                </a:cubicBezTo>
                <a:lnTo>
                  <a:pt x="1533921" y="920353"/>
                </a:lnTo>
                <a:cubicBezTo>
                  <a:pt x="1533921" y="976830"/>
                  <a:pt x="1488137" y="1022614"/>
                  <a:pt x="1431660" y="1022614"/>
                </a:cubicBezTo>
                <a:lnTo>
                  <a:pt x="102261" y="1022614"/>
                </a:lnTo>
                <a:cubicBezTo>
                  <a:pt x="45784" y="1022614"/>
                  <a:pt x="0" y="976830"/>
                  <a:pt x="0" y="920353"/>
                </a:cubicBezTo>
                <a:lnTo>
                  <a:pt x="0" y="102261"/>
                </a:lnTo>
                <a:close/>
              </a:path>
            </a:pathLst>
          </a:custGeom>
          <a:solidFill>
            <a:schemeClr val="accent4"/>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78541" tIns="178541" rIns="178541" bIns="178541" numCol="1" spcCol="1270" anchor="ctr" anchorCtr="0">
            <a:noAutofit/>
          </a:bodyPr>
          <a:lstStyle/>
          <a:p>
            <a:pPr lvl="0" algn="ctr" defTabSz="1733550">
              <a:lnSpc>
                <a:spcPct val="90000"/>
              </a:lnSpc>
              <a:spcBef>
                <a:spcPct val="0"/>
              </a:spcBef>
              <a:spcAft>
                <a:spcPct val="35000"/>
              </a:spcAft>
            </a:pPr>
            <a:r>
              <a:rPr lang="en-US" altLang="zh-CN" sz="2000" dirty="0"/>
              <a:t>TITLE</a:t>
            </a:r>
            <a:r>
              <a:rPr lang="zh-CN" altLang="en-US" sz="2000" dirty="0"/>
              <a:t> </a:t>
            </a:r>
            <a:r>
              <a:rPr lang="en-US" altLang="zh-CN" sz="2000" dirty="0"/>
              <a:t>HERE</a:t>
            </a:r>
            <a:endParaRPr lang="zh-CN" altLang="en-US" sz="2000" kern="1200" dirty="0"/>
          </a:p>
        </p:txBody>
      </p:sp>
      <p:sp>
        <p:nvSpPr>
          <p:cNvPr id="13" name="任意形状 16">
            <a:extLst>
              <a:ext uri="{FF2B5EF4-FFF2-40B4-BE49-F238E27FC236}">
                <a16:creationId xmlns="" xmlns:a16="http://schemas.microsoft.com/office/drawing/2014/main" id="{7626F3BF-236C-45A4-8D52-0C71A40FF652}"/>
              </a:ext>
            </a:extLst>
          </p:cNvPr>
          <p:cNvSpPr/>
          <p:nvPr/>
        </p:nvSpPr>
        <p:spPr>
          <a:xfrm>
            <a:off x="8343726" y="2687945"/>
            <a:ext cx="2002373" cy="409045"/>
          </a:xfrm>
          <a:custGeom>
            <a:avLst/>
            <a:gdLst/>
            <a:ahLst/>
            <a:cxnLst/>
            <a:rect l="0" t="0" r="0" b="0"/>
            <a:pathLst>
              <a:path>
                <a:moveTo>
                  <a:pt x="0" y="0"/>
                </a:moveTo>
                <a:lnTo>
                  <a:pt x="0" y="204522"/>
                </a:lnTo>
                <a:lnTo>
                  <a:pt x="1495573" y="204522"/>
                </a:lnTo>
                <a:lnTo>
                  <a:pt x="1495573" y="409045"/>
                </a:lnTo>
              </a:path>
            </a:pathLst>
          </a:custGeom>
          <a:noFill/>
          <a:ln>
            <a:solidFill>
              <a:schemeClr val="accent2">
                <a:lumMod val="25000"/>
              </a:schemeClr>
            </a:solidFill>
          </a:ln>
        </p:spPr>
        <p:style>
          <a:lnRef idx="1">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4" name="任意形状 17">
            <a:extLst>
              <a:ext uri="{FF2B5EF4-FFF2-40B4-BE49-F238E27FC236}">
                <a16:creationId xmlns="" xmlns:a16="http://schemas.microsoft.com/office/drawing/2014/main" id="{D855337D-D899-4549-BD73-8E2125B7E421}"/>
              </a:ext>
            </a:extLst>
          </p:cNvPr>
          <p:cNvSpPr/>
          <p:nvPr/>
        </p:nvSpPr>
        <p:spPr>
          <a:xfrm>
            <a:off x="9319242" y="3096991"/>
            <a:ext cx="2053716" cy="1022614"/>
          </a:xfrm>
          <a:custGeom>
            <a:avLst/>
            <a:gdLst>
              <a:gd name="connsiteX0" fmla="*/ 0 w 1533921"/>
              <a:gd name="connsiteY0" fmla="*/ 102261 h 1022614"/>
              <a:gd name="connsiteX1" fmla="*/ 102261 w 1533921"/>
              <a:gd name="connsiteY1" fmla="*/ 0 h 1022614"/>
              <a:gd name="connsiteX2" fmla="*/ 1431660 w 1533921"/>
              <a:gd name="connsiteY2" fmla="*/ 0 h 1022614"/>
              <a:gd name="connsiteX3" fmla="*/ 1533921 w 1533921"/>
              <a:gd name="connsiteY3" fmla="*/ 102261 h 1022614"/>
              <a:gd name="connsiteX4" fmla="*/ 1533921 w 1533921"/>
              <a:gd name="connsiteY4" fmla="*/ 920353 h 1022614"/>
              <a:gd name="connsiteX5" fmla="*/ 1431660 w 1533921"/>
              <a:gd name="connsiteY5" fmla="*/ 1022614 h 1022614"/>
              <a:gd name="connsiteX6" fmla="*/ 102261 w 1533921"/>
              <a:gd name="connsiteY6" fmla="*/ 1022614 h 1022614"/>
              <a:gd name="connsiteX7" fmla="*/ 0 w 1533921"/>
              <a:gd name="connsiteY7" fmla="*/ 920353 h 1022614"/>
              <a:gd name="connsiteX8" fmla="*/ 0 w 1533921"/>
              <a:gd name="connsiteY8" fmla="*/ 102261 h 1022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3921" h="1022614">
                <a:moveTo>
                  <a:pt x="0" y="102261"/>
                </a:moveTo>
                <a:cubicBezTo>
                  <a:pt x="0" y="45784"/>
                  <a:pt x="45784" y="0"/>
                  <a:pt x="102261" y="0"/>
                </a:cubicBezTo>
                <a:lnTo>
                  <a:pt x="1431660" y="0"/>
                </a:lnTo>
                <a:cubicBezTo>
                  <a:pt x="1488137" y="0"/>
                  <a:pt x="1533921" y="45784"/>
                  <a:pt x="1533921" y="102261"/>
                </a:cubicBezTo>
                <a:lnTo>
                  <a:pt x="1533921" y="920353"/>
                </a:lnTo>
                <a:cubicBezTo>
                  <a:pt x="1533921" y="976830"/>
                  <a:pt x="1488137" y="1022614"/>
                  <a:pt x="1431660" y="1022614"/>
                </a:cubicBezTo>
                <a:lnTo>
                  <a:pt x="102261" y="1022614"/>
                </a:lnTo>
                <a:cubicBezTo>
                  <a:pt x="45784" y="1022614"/>
                  <a:pt x="0" y="976830"/>
                  <a:pt x="0" y="920353"/>
                </a:cubicBezTo>
                <a:lnTo>
                  <a:pt x="0" y="102261"/>
                </a:lnTo>
                <a:close/>
              </a:path>
            </a:pathLst>
          </a:custGeom>
          <a:solidFill>
            <a:schemeClr val="accent2"/>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78541" tIns="178541" rIns="178541" bIns="178541" numCol="1" spcCol="1270" anchor="ctr" anchorCtr="0">
            <a:noAutofit/>
          </a:bodyPr>
          <a:lstStyle/>
          <a:p>
            <a:pPr lvl="0" algn="ctr" defTabSz="1733550">
              <a:lnSpc>
                <a:spcPct val="90000"/>
              </a:lnSpc>
              <a:spcBef>
                <a:spcPct val="0"/>
              </a:spcBef>
              <a:spcAft>
                <a:spcPct val="35000"/>
              </a:spcAft>
            </a:pPr>
            <a:r>
              <a:rPr lang="en-US" altLang="zh-CN" sz="2000" dirty="0"/>
              <a:t>TITLE</a:t>
            </a:r>
            <a:r>
              <a:rPr lang="zh-CN" altLang="en-US" sz="2000" dirty="0"/>
              <a:t> </a:t>
            </a:r>
            <a:r>
              <a:rPr lang="en-US" altLang="zh-CN" sz="2000" dirty="0"/>
              <a:t>HERE</a:t>
            </a:r>
            <a:endParaRPr lang="zh-CN" altLang="en-US" sz="2000" kern="1200" dirty="0"/>
          </a:p>
        </p:txBody>
      </p:sp>
      <p:sp>
        <p:nvSpPr>
          <p:cNvPr id="15" name="任意形状 18">
            <a:extLst>
              <a:ext uri="{FF2B5EF4-FFF2-40B4-BE49-F238E27FC236}">
                <a16:creationId xmlns="" xmlns:a16="http://schemas.microsoft.com/office/drawing/2014/main" id="{C46BC297-B814-46C0-9B8D-0BF1A2237621}"/>
              </a:ext>
            </a:extLst>
          </p:cNvPr>
          <p:cNvSpPr/>
          <p:nvPr/>
        </p:nvSpPr>
        <p:spPr>
          <a:xfrm>
            <a:off x="10284888" y="4119605"/>
            <a:ext cx="122426" cy="409045"/>
          </a:xfrm>
          <a:custGeom>
            <a:avLst/>
            <a:gdLst/>
            <a:ahLst/>
            <a:cxnLst/>
            <a:rect l="0" t="0" r="0" b="0"/>
            <a:pathLst>
              <a:path>
                <a:moveTo>
                  <a:pt x="45720" y="0"/>
                </a:moveTo>
                <a:lnTo>
                  <a:pt x="45720" y="409045"/>
                </a:lnTo>
              </a:path>
            </a:pathLst>
          </a:custGeom>
          <a:noFill/>
          <a:ln>
            <a:solidFill>
              <a:schemeClr val="accent2">
                <a:lumMod val="25000"/>
              </a:schemeClr>
            </a:solidFill>
          </a:ln>
        </p:spPr>
        <p:style>
          <a:lnRef idx="1">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6" name="任意形状 19">
            <a:extLst>
              <a:ext uri="{FF2B5EF4-FFF2-40B4-BE49-F238E27FC236}">
                <a16:creationId xmlns="" xmlns:a16="http://schemas.microsoft.com/office/drawing/2014/main" id="{8DA5BA99-B794-4958-95C8-B75AF5F05B30}"/>
              </a:ext>
            </a:extLst>
          </p:cNvPr>
          <p:cNvSpPr/>
          <p:nvPr/>
        </p:nvSpPr>
        <p:spPr>
          <a:xfrm>
            <a:off x="9319242" y="4528651"/>
            <a:ext cx="2053716" cy="1022614"/>
          </a:xfrm>
          <a:custGeom>
            <a:avLst/>
            <a:gdLst>
              <a:gd name="connsiteX0" fmla="*/ 0 w 1533921"/>
              <a:gd name="connsiteY0" fmla="*/ 102261 h 1022614"/>
              <a:gd name="connsiteX1" fmla="*/ 102261 w 1533921"/>
              <a:gd name="connsiteY1" fmla="*/ 0 h 1022614"/>
              <a:gd name="connsiteX2" fmla="*/ 1431660 w 1533921"/>
              <a:gd name="connsiteY2" fmla="*/ 0 h 1022614"/>
              <a:gd name="connsiteX3" fmla="*/ 1533921 w 1533921"/>
              <a:gd name="connsiteY3" fmla="*/ 102261 h 1022614"/>
              <a:gd name="connsiteX4" fmla="*/ 1533921 w 1533921"/>
              <a:gd name="connsiteY4" fmla="*/ 920353 h 1022614"/>
              <a:gd name="connsiteX5" fmla="*/ 1431660 w 1533921"/>
              <a:gd name="connsiteY5" fmla="*/ 1022614 h 1022614"/>
              <a:gd name="connsiteX6" fmla="*/ 102261 w 1533921"/>
              <a:gd name="connsiteY6" fmla="*/ 1022614 h 1022614"/>
              <a:gd name="connsiteX7" fmla="*/ 0 w 1533921"/>
              <a:gd name="connsiteY7" fmla="*/ 920353 h 1022614"/>
              <a:gd name="connsiteX8" fmla="*/ 0 w 1533921"/>
              <a:gd name="connsiteY8" fmla="*/ 102261 h 1022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33921" h="1022614">
                <a:moveTo>
                  <a:pt x="0" y="102261"/>
                </a:moveTo>
                <a:cubicBezTo>
                  <a:pt x="0" y="45784"/>
                  <a:pt x="45784" y="0"/>
                  <a:pt x="102261" y="0"/>
                </a:cubicBezTo>
                <a:lnTo>
                  <a:pt x="1431660" y="0"/>
                </a:lnTo>
                <a:cubicBezTo>
                  <a:pt x="1488137" y="0"/>
                  <a:pt x="1533921" y="45784"/>
                  <a:pt x="1533921" y="102261"/>
                </a:cubicBezTo>
                <a:lnTo>
                  <a:pt x="1533921" y="920353"/>
                </a:lnTo>
                <a:cubicBezTo>
                  <a:pt x="1533921" y="976830"/>
                  <a:pt x="1488137" y="1022614"/>
                  <a:pt x="1431660" y="1022614"/>
                </a:cubicBezTo>
                <a:lnTo>
                  <a:pt x="102261" y="1022614"/>
                </a:lnTo>
                <a:cubicBezTo>
                  <a:pt x="45784" y="1022614"/>
                  <a:pt x="0" y="976830"/>
                  <a:pt x="0" y="920353"/>
                </a:cubicBezTo>
                <a:lnTo>
                  <a:pt x="0" y="102261"/>
                </a:lnTo>
                <a:close/>
              </a:path>
            </a:pathLst>
          </a:custGeom>
          <a:solidFill>
            <a:schemeClr val="accent4"/>
          </a:solidFill>
        </p:spPr>
        <p:style>
          <a:lnRef idx="0">
            <a:schemeClr val="lt1">
              <a:hueOff val="0"/>
              <a:satOff val="0"/>
              <a:lumOff val="0"/>
              <a:alphaOff val="0"/>
            </a:schemeClr>
          </a:lnRef>
          <a:fillRef idx="3">
            <a:schemeClr val="accent1">
              <a:hueOff val="0"/>
              <a:satOff val="0"/>
              <a:lumOff val="0"/>
              <a:alphaOff val="0"/>
            </a:schemeClr>
          </a:fillRef>
          <a:effectRef idx="2">
            <a:schemeClr val="accent1">
              <a:hueOff val="0"/>
              <a:satOff val="0"/>
              <a:lumOff val="0"/>
              <a:alphaOff val="0"/>
            </a:schemeClr>
          </a:effectRef>
          <a:fontRef idx="minor">
            <a:schemeClr val="lt1"/>
          </a:fontRef>
        </p:style>
        <p:txBody>
          <a:bodyPr spcFirstLastPara="0" vert="horz" wrap="square" lIns="178541" tIns="178541" rIns="178541" bIns="178541" numCol="1" spcCol="1270" anchor="ctr" anchorCtr="0">
            <a:noAutofit/>
          </a:bodyPr>
          <a:lstStyle/>
          <a:p>
            <a:pPr lvl="0" algn="ctr" defTabSz="1733550">
              <a:lnSpc>
                <a:spcPct val="90000"/>
              </a:lnSpc>
              <a:spcBef>
                <a:spcPct val="0"/>
              </a:spcBef>
              <a:spcAft>
                <a:spcPct val="35000"/>
              </a:spcAft>
            </a:pPr>
            <a:r>
              <a:rPr lang="en-US" altLang="zh-CN" sz="2000" dirty="0"/>
              <a:t>TITLE</a:t>
            </a:r>
            <a:r>
              <a:rPr lang="zh-CN" altLang="en-US" sz="2000" dirty="0"/>
              <a:t> </a:t>
            </a:r>
            <a:r>
              <a:rPr lang="en-US" altLang="zh-CN" sz="2000" dirty="0"/>
              <a:t>HERE</a:t>
            </a:r>
            <a:endParaRPr lang="zh-CN" altLang="en-US" sz="2000" kern="1200" dirty="0"/>
          </a:p>
        </p:txBody>
      </p:sp>
      <p:sp>
        <p:nvSpPr>
          <p:cNvPr id="17" name="矩形 16">
            <a:extLst>
              <a:ext uri="{FF2B5EF4-FFF2-40B4-BE49-F238E27FC236}">
                <a16:creationId xmlns="" xmlns:a16="http://schemas.microsoft.com/office/drawing/2014/main" id="{8F558548-5DA1-4BDE-A9CB-717159197115}"/>
              </a:ext>
            </a:extLst>
          </p:cNvPr>
          <p:cNvSpPr/>
          <p:nvPr/>
        </p:nvSpPr>
        <p:spPr>
          <a:xfrm>
            <a:off x="846674" y="1982808"/>
            <a:ext cx="5179927" cy="730777"/>
          </a:xfrm>
          <a:prstGeom prst="rect">
            <a:avLst/>
          </a:prstGeom>
          <a:noFill/>
        </p:spPr>
        <p:txBody>
          <a:bodyPr wrap="square" numCol="1" spcCol="360000">
            <a:spAutoFit/>
          </a:bodyPr>
          <a:lstStyle/>
          <a:p>
            <a:pPr defTabSz="609585">
              <a:lnSpc>
                <a:spcPct val="120000"/>
              </a:lnSpc>
            </a:pPr>
            <a:r>
              <a:rPr lang="en-US" altLang="zh-CN" dirty="0">
                <a:solidFill>
                  <a:schemeClr val="tx1">
                    <a:lumMod val="75000"/>
                    <a:lumOff val="25000"/>
                  </a:schemeClr>
                </a:solidFill>
                <a:latin typeface="+mn-ea"/>
              </a:rPr>
              <a:t>2012</a:t>
            </a:r>
            <a:r>
              <a:rPr lang="zh-CN" altLang="en-US" dirty="0">
                <a:solidFill>
                  <a:schemeClr val="tx1">
                    <a:lumMod val="75000"/>
                    <a:lumOff val="25000"/>
                  </a:schemeClr>
                </a:solidFill>
                <a:latin typeface="+mn-ea"/>
              </a:rPr>
              <a:t>年，河南理工大学入选为国家“中西部高校基础能力建设工程”重点建设院校。</a:t>
            </a:r>
          </a:p>
        </p:txBody>
      </p:sp>
      <p:sp>
        <p:nvSpPr>
          <p:cNvPr id="18" name="矩形 17">
            <a:extLst>
              <a:ext uri="{FF2B5EF4-FFF2-40B4-BE49-F238E27FC236}">
                <a16:creationId xmlns="" xmlns:a16="http://schemas.microsoft.com/office/drawing/2014/main" id="{69BF365D-389C-43A6-84A3-70358F9917E3}"/>
              </a:ext>
            </a:extLst>
          </p:cNvPr>
          <p:cNvSpPr/>
          <p:nvPr/>
        </p:nvSpPr>
        <p:spPr>
          <a:xfrm>
            <a:off x="846675" y="1559317"/>
            <a:ext cx="2441694" cy="488980"/>
          </a:xfrm>
          <a:prstGeom prst="rect">
            <a:avLst/>
          </a:prstGeom>
          <a:noFill/>
        </p:spPr>
        <p:txBody>
          <a:bodyPr wrap="none">
            <a:spAutoFit/>
          </a:bodyPr>
          <a:lstStyle/>
          <a:p>
            <a:pPr defTabSz="1219170">
              <a:lnSpc>
                <a:spcPct val="130000"/>
              </a:lnSpc>
              <a:defRPr/>
            </a:pPr>
            <a:r>
              <a:rPr lang="zh-CN" altLang="en-US" sz="2200" b="1" kern="0" dirty="0">
                <a:solidFill>
                  <a:schemeClr val="tx1">
                    <a:lumMod val="75000"/>
                    <a:lumOff val="25000"/>
                  </a:schemeClr>
                </a:solidFill>
                <a:ea typeface="微软雅黑" charset="0"/>
              </a:rPr>
              <a:t>点击此处添加标题</a:t>
            </a:r>
            <a:endParaRPr lang="en-US" altLang="zh-CN" sz="2200" b="1" kern="0" dirty="0">
              <a:solidFill>
                <a:schemeClr val="tx1">
                  <a:lumMod val="75000"/>
                  <a:lumOff val="25000"/>
                </a:schemeClr>
              </a:solidFill>
              <a:ea typeface="微软雅黑" charset="0"/>
            </a:endParaRPr>
          </a:p>
        </p:txBody>
      </p:sp>
      <p:sp>
        <p:nvSpPr>
          <p:cNvPr id="19" name="矩形 18">
            <a:extLst>
              <a:ext uri="{FF2B5EF4-FFF2-40B4-BE49-F238E27FC236}">
                <a16:creationId xmlns="" xmlns:a16="http://schemas.microsoft.com/office/drawing/2014/main" id="{45FB0879-9E0F-4ED5-8014-CF1C685A7896}"/>
              </a:ext>
            </a:extLst>
          </p:cNvPr>
          <p:cNvSpPr/>
          <p:nvPr/>
        </p:nvSpPr>
        <p:spPr>
          <a:xfrm>
            <a:off x="846675" y="3470302"/>
            <a:ext cx="4349200" cy="730777"/>
          </a:xfrm>
          <a:prstGeom prst="rect">
            <a:avLst/>
          </a:prstGeom>
          <a:noFill/>
        </p:spPr>
        <p:txBody>
          <a:bodyPr wrap="square" numCol="1" spcCol="360000">
            <a:spAutoFit/>
          </a:bodyPr>
          <a:lstStyle/>
          <a:p>
            <a:pPr algn="just" defTabSz="609585">
              <a:lnSpc>
                <a:spcPct val="120000"/>
              </a:lnSpc>
            </a:pPr>
            <a:r>
              <a:rPr lang="en-US" altLang="zh-CN" dirty="0">
                <a:solidFill>
                  <a:schemeClr val="tx1">
                    <a:lumMod val="75000"/>
                    <a:lumOff val="25000"/>
                  </a:schemeClr>
                </a:solidFill>
                <a:latin typeface="+mn-ea"/>
              </a:rPr>
              <a:t>2011</a:t>
            </a:r>
            <a:r>
              <a:rPr lang="zh-CN" altLang="en-US" dirty="0">
                <a:solidFill>
                  <a:schemeClr val="tx1">
                    <a:lumMod val="75000"/>
                    <a:lumOff val="25000"/>
                  </a:schemeClr>
                </a:solidFill>
                <a:latin typeface="+mn-ea"/>
              </a:rPr>
              <a:t>年</a:t>
            </a:r>
            <a:r>
              <a:rPr lang="en-US" altLang="zh-CN" dirty="0">
                <a:solidFill>
                  <a:schemeClr val="tx1">
                    <a:lumMod val="75000"/>
                    <a:lumOff val="25000"/>
                  </a:schemeClr>
                </a:solidFill>
                <a:latin typeface="+mn-ea"/>
              </a:rPr>
              <a:t>6</a:t>
            </a:r>
            <a:r>
              <a:rPr lang="zh-CN" altLang="en-US" dirty="0">
                <a:solidFill>
                  <a:schemeClr val="tx1">
                    <a:lumMod val="75000"/>
                    <a:lumOff val="25000"/>
                  </a:schemeClr>
                </a:solidFill>
                <a:latin typeface="+mn-ea"/>
              </a:rPr>
              <a:t>月，河南省人民政府与国家安全生产监督管理总局签约共建河南理工大学。</a:t>
            </a:r>
          </a:p>
        </p:txBody>
      </p:sp>
      <p:sp>
        <p:nvSpPr>
          <p:cNvPr id="20" name="矩形 19">
            <a:extLst>
              <a:ext uri="{FF2B5EF4-FFF2-40B4-BE49-F238E27FC236}">
                <a16:creationId xmlns="" xmlns:a16="http://schemas.microsoft.com/office/drawing/2014/main" id="{970D6F44-D881-46A2-B74C-D9768E13F587}"/>
              </a:ext>
            </a:extLst>
          </p:cNvPr>
          <p:cNvSpPr/>
          <p:nvPr/>
        </p:nvSpPr>
        <p:spPr>
          <a:xfrm>
            <a:off x="846675" y="3011829"/>
            <a:ext cx="2441694" cy="488980"/>
          </a:xfrm>
          <a:prstGeom prst="rect">
            <a:avLst/>
          </a:prstGeom>
          <a:noFill/>
        </p:spPr>
        <p:txBody>
          <a:bodyPr wrap="none">
            <a:spAutoFit/>
          </a:bodyPr>
          <a:lstStyle/>
          <a:p>
            <a:pPr defTabSz="1219170">
              <a:lnSpc>
                <a:spcPct val="130000"/>
              </a:lnSpc>
              <a:defRPr/>
            </a:pPr>
            <a:r>
              <a:rPr lang="zh-CN" altLang="en-US" sz="2200" b="1" kern="0" dirty="0">
                <a:solidFill>
                  <a:schemeClr val="tx1">
                    <a:lumMod val="75000"/>
                    <a:lumOff val="25000"/>
                  </a:schemeClr>
                </a:solidFill>
                <a:ea typeface="微软雅黑" charset="0"/>
              </a:rPr>
              <a:t>点击此处添加标题</a:t>
            </a:r>
            <a:endParaRPr lang="en-US" altLang="zh-CN" sz="2200" b="1" kern="0" dirty="0">
              <a:solidFill>
                <a:schemeClr val="tx1">
                  <a:lumMod val="75000"/>
                  <a:lumOff val="25000"/>
                </a:schemeClr>
              </a:solidFill>
              <a:ea typeface="微软雅黑" charset="0"/>
            </a:endParaRPr>
          </a:p>
        </p:txBody>
      </p:sp>
      <p:sp>
        <p:nvSpPr>
          <p:cNvPr id="21" name="矩形 20">
            <a:extLst>
              <a:ext uri="{FF2B5EF4-FFF2-40B4-BE49-F238E27FC236}">
                <a16:creationId xmlns="" xmlns:a16="http://schemas.microsoft.com/office/drawing/2014/main" id="{705F31E9-A054-4C73-8A9B-063ABC4EDA27}"/>
              </a:ext>
            </a:extLst>
          </p:cNvPr>
          <p:cNvSpPr/>
          <p:nvPr/>
        </p:nvSpPr>
        <p:spPr>
          <a:xfrm>
            <a:off x="846674" y="4880432"/>
            <a:ext cx="3115725" cy="730777"/>
          </a:xfrm>
          <a:prstGeom prst="rect">
            <a:avLst/>
          </a:prstGeom>
          <a:noFill/>
        </p:spPr>
        <p:txBody>
          <a:bodyPr wrap="square" numCol="1" spcCol="360000">
            <a:spAutoFit/>
          </a:bodyPr>
          <a:lstStyle/>
          <a:p>
            <a:pPr defTabSz="609585">
              <a:lnSpc>
                <a:spcPct val="120000"/>
              </a:lnSpc>
            </a:pPr>
            <a:r>
              <a:rPr lang="en-US" altLang="zh-CN" dirty="0">
                <a:solidFill>
                  <a:schemeClr val="tx1">
                    <a:lumMod val="75000"/>
                    <a:lumOff val="25000"/>
                  </a:schemeClr>
                </a:solidFill>
                <a:latin typeface="+mn-ea"/>
              </a:rPr>
              <a:t>2011</a:t>
            </a:r>
            <a:r>
              <a:rPr lang="zh-CN" altLang="en-US" dirty="0">
                <a:solidFill>
                  <a:schemeClr val="tx1">
                    <a:lumMod val="75000"/>
                    <a:lumOff val="25000"/>
                  </a:schemeClr>
                </a:solidFill>
                <a:latin typeface="+mn-ea"/>
              </a:rPr>
              <a:t>年被教育部列入 “卓越工程师教育培养计划”试点高校。</a:t>
            </a:r>
          </a:p>
        </p:txBody>
      </p:sp>
      <p:sp>
        <p:nvSpPr>
          <p:cNvPr id="22" name="矩形 21">
            <a:extLst>
              <a:ext uri="{FF2B5EF4-FFF2-40B4-BE49-F238E27FC236}">
                <a16:creationId xmlns="" xmlns:a16="http://schemas.microsoft.com/office/drawing/2014/main" id="{FB1FC95E-587E-4626-839A-843E7C287BE1}"/>
              </a:ext>
            </a:extLst>
          </p:cNvPr>
          <p:cNvSpPr/>
          <p:nvPr/>
        </p:nvSpPr>
        <p:spPr>
          <a:xfrm>
            <a:off x="846675" y="4421959"/>
            <a:ext cx="2441694" cy="488980"/>
          </a:xfrm>
          <a:prstGeom prst="rect">
            <a:avLst/>
          </a:prstGeom>
          <a:noFill/>
        </p:spPr>
        <p:txBody>
          <a:bodyPr wrap="none">
            <a:spAutoFit/>
          </a:bodyPr>
          <a:lstStyle/>
          <a:p>
            <a:pPr defTabSz="1219170">
              <a:lnSpc>
                <a:spcPct val="130000"/>
              </a:lnSpc>
              <a:defRPr/>
            </a:pPr>
            <a:r>
              <a:rPr lang="zh-CN" altLang="en-US" sz="2200" b="1" kern="0" dirty="0">
                <a:solidFill>
                  <a:schemeClr val="tx1">
                    <a:lumMod val="75000"/>
                    <a:lumOff val="25000"/>
                  </a:schemeClr>
                </a:solidFill>
                <a:ea typeface="微软雅黑" charset="0"/>
              </a:rPr>
              <a:t>点击此处添加标题</a:t>
            </a:r>
            <a:endParaRPr lang="en-US" altLang="zh-CN" sz="2200" b="1" kern="0" dirty="0">
              <a:solidFill>
                <a:schemeClr val="tx1">
                  <a:lumMod val="75000"/>
                  <a:lumOff val="25000"/>
                </a:schemeClr>
              </a:solidFill>
              <a:ea typeface="微软雅黑" charset="0"/>
            </a:endParaRPr>
          </a:p>
        </p:txBody>
      </p:sp>
    </p:spTree>
    <p:extLst>
      <p:ext uri="{BB962C8B-B14F-4D97-AF65-F5344CB8AC3E}">
        <p14:creationId xmlns:p14="http://schemas.microsoft.com/office/powerpoint/2010/main" val="34069577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AA8E42C-37B1-4E96-BEE3-6A1F9C11916E}"/>
              </a:ext>
            </a:extLst>
          </p:cNvPr>
          <p:cNvSpPr>
            <a:spLocks noGrp="1"/>
          </p:cNvSpPr>
          <p:nvPr>
            <p:ph type="title"/>
          </p:nvPr>
        </p:nvSpPr>
        <p:spPr/>
        <p:txBody>
          <a:bodyPr/>
          <a:lstStyle/>
          <a:p>
            <a:r>
              <a:rPr lang="zh-CN" altLang="en-US" dirty="0"/>
              <a:t>数据分析之柱形图</a:t>
            </a:r>
          </a:p>
        </p:txBody>
      </p:sp>
      <p:graphicFrame>
        <p:nvGraphicFramePr>
          <p:cNvPr id="17" name="图表 16">
            <a:extLst>
              <a:ext uri="{FF2B5EF4-FFF2-40B4-BE49-F238E27FC236}">
                <a16:creationId xmlns="" xmlns:a16="http://schemas.microsoft.com/office/drawing/2014/main" id="{52A036BE-B0F2-497C-9E38-25566ABF82E2}"/>
              </a:ext>
            </a:extLst>
          </p:cNvPr>
          <p:cNvGraphicFramePr/>
          <p:nvPr>
            <p:extLst>
              <p:ext uri="{D42A27DB-BD31-4B8C-83A1-F6EECF244321}">
                <p14:modId xmlns:p14="http://schemas.microsoft.com/office/powerpoint/2010/main" val="3401602430"/>
              </p:ext>
            </p:extLst>
          </p:nvPr>
        </p:nvGraphicFramePr>
        <p:xfrm>
          <a:off x="5497973" y="1178559"/>
          <a:ext cx="5974402" cy="4785361"/>
        </p:xfrm>
        <a:graphic>
          <a:graphicData uri="http://schemas.openxmlformats.org/drawingml/2006/chart">
            <c:chart xmlns:c="http://schemas.openxmlformats.org/drawingml/2006/chart" xmlns:r="http://schemas.openxmlformats.org/officeDocument/2006/relationships" r:id="rId3"/>
          </a:graphicData>
        </a:graphic>
      </p:graphicFrame>
      <p:sp>
        <p:nvSpPr>
          <p:cNvPr id="29" name="文本框 28">
            <a:extLst>
              <a:ext uri="{FF2B5EF4-FFF2-40B4-BE49-F238E27FC236}">
                <a16:creationId xmlns="" xmlns:a16="http://schemas.microsoft.com/office/drawing/2014/main" id="{11FD1DCF-94FC-43BC-9202-C4E3B77D6943}"/>
              </a:ext>
            </a:extLst>
          </p:cNvPr>
          <p:cNvSpPr txBox="1"/>
          <p:nvPr/>
        </p:nvSpPr>
        <p:spPr>
          <a:xfrm>
            <a:off x="667670" y="1313100"/>
            <a:ext cx="2006600" cy="453457"/>
          </a:xfrm>
          <a:prstGeom prst="rect">
            <a:avLst/>
          </a:prstGeom>
          <a:noFill/>
        </p:spPr>
        <p:txBody>
          <a:bodyPr wrap="square" lIns="0" rtlCol="0">
            <a:spAutoFit/>
          </a:bodyPr>
          <a:lstStyle/>
          <a:p>
            <a:pPr>
              <a:lnSpc>
                <a:spcPct val="130000"/>
              </a:lnSpc>
            </a:pPr>
            <a:r>
              <a:rPr lang="zh-CN" altLang="en-US" sz="2000" b="1" dirty="0">
                <a:latin typeface="+mj-ea"/>
                <a:ea typeface="+mj-ea"/>
              </a:rPr>
              <a:t>这里是小标题</a:t>
            </a:r>
          </a:p>
        </p:txBody>
      </p:sp>
      <p:sp>
        <p:nvSpPr>
          <p:cNvPr id="30" name="文本框 29">
            <a:extLst>
              <a:ext uri="{FF2B5EF4-FFF2-40B4-BE49-F238E27FC236}">
                <a16:creationId xmlns="" xmlns:a16="http://schemas.microsoft.com/office/drawing/2014/main" id="{A8E7E883-39B0-43B7-9C0B-EC04E0F06A1E}"/>
              </a:ext>
            </a:extLst>
          </p:cNvPr>
          <p:cNvSpPr txBox="1"/>
          <p:nvPr/>
        </p:nvSpPr>
        <p:spPr>
          <a:xfrm>
            <a:off x="706926" y="1754982"/>
            <a:ext cx="4166410" cy="1394741"/>
          </a:xfrm>
          <a:prstGeom prst="rect">
            <a:avLst/>
          </a:prstGeom>
          <a:noFill/>
        </p:spPr>
        <p:txBody>
          <a:bodyPr wrap="square" lIns="0" rIns="0" rtlCol="0">
            <a:spAutoFit/>
          </a:bodyPr>
          <a:lstStyle/>
          <a:p>
            <a:pPr algn="just">
              <a:lnSpc>
                <a:spcPct val="120000"/>
              </a:lnSpc>
            </a:pPr>
            <a:r>
              <a:rPr lang="zh-CN" altLang="en-US" dirty="0">
                <a:solidFill>
                  <a:schemeClr val="tx2"/>
                </a:solidFill>
              </a:rPr>
              <a:t>河南理工大学位于河南省焦作市，是中国第一所矿业高等学府、河南省建立最早的高等学校，为河南省与应急管理部共建高校、河南省属重点大学。</a:t>
            </a:r>
          </a:p>
        </p:txBody>
      </p:sp>
      <p:sp>
        <p:nvSpPr>
          <p:cNvPr id="31" name="文本框 30">
            <a:extLst>
              <a:ext uri="{FF2B5EF4-FFF2-40B4-BE49-F238E27FC236}">
                <a16:creationId xmlns="" xmlns:a16="http://schemas.microsoft.com/office/drawing/2014/main" id="{1EEB652D-6C96-49C2-BEB6-85868E70582B}"/>
              </a:ext>
            </a:extLst>
          </p:cNvPr>
          <p:cNvSpPr txBox="1"/>
          <p:nvPr/>
        </p:nvSpPr>
        <p:spPr>
          <a:xfrm>
            <a:off x="667670" y="3697274"/>
            <a:ext cx="2006600" cy="453457"/>
          </a:xfrm>
          <a:prstGeom prst="rect">
            <a:avLst/>
          </a:prstGeom>
          <a:noFill/>
        </p:spPr>
        <p:txBody>
          <a:bodyPr wrap="square" lIns="0" rtlCol="0">
            <a:spAutoFit/>
          </a:bodyPr>
          <a:lstStyle/>
          <a:p>
            <a:pPr>
              <a:lnSpc>
                <a:spcPct val="130000"/>
              </a:lnSpc>
            </a:pPr>
            <a:r>
              <a:rPr lang="zh-CN" altLang="en-US" sz="2000" b="1" dirty="0">
                <a:latin typeface="+mj-ea"/>
                <a:ea typeface="+mj-ea"/>
              </a:rPr>
              <a:t>这里是小标题</a:t>
            </a:r>
          </a:p>
        </p:txBody>
      </p:sp>
      <p:sp>
        <p:nvSpPr>
          <p:cNvPr id="32" name="文本框 31">
            <a:extLst>
              <a:ext uri="{FF2B5EF4-FFF2-40B4-BE49-F238E27FC236}">
                <a16:creationId xmlns="" xmlns:a16="http://schemas.microsoft.com/office/drawing/2014/main" id="{DBD9D25A-5D4B-4E15-9CE1-B8FCD6B06E4D}"/>
              </a:ext>
            </a:extLst>
          </p:cNvPr>
          <p:cNvSpPr txBox="1"/>
          <p:nvPr/>
        </p:nvSpPr>
        <p:spPr>
          <a:xfrm>
            <a:off x="706926" y="4150731"/>
            <a:ext cx="4166410" cy="1394741"/>
          </a:xfrm>
          <a:prstGeom prst="rect">
            <a:avLst/>
          </a:prstGeom>
          <a:noFill/>
        </p:spPr>
        <p:txBody>
          <a:bodyPr wrap="square" lIns="0" rIns="0" rtlCol="0">
            <a:spAutoFit/>
          </a:bodyPr>
          <a:lstStyle/>
          <a:p>
            <a:pPr algn="just">
              <a:lnSpc>
                <a:spcPct val="120000"/>
              </a:lnSpc>
            </a:pPr>
            <a:r>
              <a:rPr lang="zh-CN" altLang="en-US" dirty="0">
                <a:solidFill>
                  <a:schemeClr val="tx2"/>
                </a:solidFill>
              </a:rPr>
              <a:t>河南理工大学位于河南省焦作市，是中国第一所矿业高等学府、河南省建立最早的高等学校，为河南省与应急管理部共建高校、河南省属重点大学。</a:t>
            </a:r>
          </a:p>
        </p:txBody>
      </p:sp>
      <p:cxnSp>
        <p:nvCxnSpPr>
          <p:cNvPr id="35" name="直接连接符 34">
            <a:extLst>
              <a:ext uri="{FF2B5EF4-FFF2-40B4-BE49-F238E27FC236}">
                <a16:creationId xmlns="" xmlns:a16="http://schemas.microsoft.com/office/drawing/2014/main" id="{1B55F010-46F8-4640-BFA5-87AE13DF196F}"/>
              </a:ext>
            </a:extLst>
          </p:cNvPr>
          <p:cNvCxnSpPr>
            <a:cxnSpLocks/>
          </p:cNvCxnSpPr>
          <p:nvPr/>
        </p:nvCxnSpPr>
        <p:spPr>
          <a:xfrm>
            <a:off x="706926" y="3433539"/>
            <a:ext cx="4166410"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653028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9EB33C4-5F9B-4C34-9407-5B32804851F8}"/>
              </a:ext>
            </a:extLst>
          </p:cNvPr>
          <p:cNvSpPr>
            <a:spLocks noGrp="1"/>
          </p:cNvSpPr>
          <p:nvPr>
            <p:ph type="title"/>
          </p:nvPr>
        </p:nvSpPr>
        <p:spPr/>
        <p:txBody>
          <a:bodyPr/>
          <a:lstStyle/>
          <a:p>
            <a:r>
              <a:rPr lang="zh-CN" altLang="en-US" dirty="0"/>
              <a:t>数据分析之折线图</a:t>
            </a:r>
          </a:p>
        </p:txBody>
      </p:sp>
      <p:graphicFrame>
        <p:nvGraphicFramePr>
          <p:cNvPr id="5" name="图表 4">
            <a:extLst>
              <a:ext uri="{FF2B5EF4-FFF2-40B4-BE49-F238E27FC236}">
                <a16:creationId xmlns="" xmlns:a16="http://schemas.microsoft.com/office/drawing/2014/main" id="{F59D43F6-C66A-45B1-96EE-D4C46A47C549}"/>
              </a:ext>
            </a:extLst>
          </p:cNvPr>
          <p:cNvGraphicFramePr/>
          <p:nvPr>
            <p:extLst>
              <p:ext uri="{D42A27DB-BD31-4B8C-83A1-F6EECF244321}">
                <p14:modId xmlns:p14="http://schemas.microsoft.com/office/powerpoint/2010/main" val="80621131"/>
              </p:ext>
            </p:extLst>
          </p:nvPr>
        </p:nvGraphicFramePr>
        <p:xfrm>
          <a:off x="5045475" y="1227666"/>
          <a:ext cx="6451200" cy="4784400"/>
        </p:xfrm>
        <a:graphic>
          <a:graphicData uri="http://schemas.openxmlformats.org/drawingml/2006/chart">
            <c:chart xmlns:c="http://schemas.openxmlformats.org/drawingml/2006/chart" xmlns:r="http://schemas.openxmlformats.org/officeDocument/2006/relationships" r:id="rId3"/>
          </a:graphicData>
        </a:graphic>
      </p:graphicFrame>
      <p:sp>
        <p:nvSpPr>
          <p:cNvPr id="32" name="文本框 31">
            <a:extLst>
              <a:ext uri="{FF2B5EF4-FFF2-40B4-BE49-F238E27FC236}">
                <a16:creationId xmlns="" xmlns:a16="http://schemas.microsoft.com/office/drawing/2014/main" id="{59102DDA-1BE3-4C20-9F28-D088A69BA5A7}"/>
              </a:ext>
            </a:extLst>
          </p:cNvPr>
          <p:cNvSpPr txBox="1"/>
          <p:nvPr/>
        </p:nvSpPr>
        <p:spPr>
          <a:xfrm>
            <a:off x="695325" y="3020941"/>
            <a:ext cx="2006600" cy="525657"/>
          </a:xfrm>
          <a:prstGeom prst="rect">
            <a:avLst/>
          </a:prstGeom>
          <a:noFill/>
        </p:spPr>
        <p:txBody>
          <a:bodyPr wrap="square" lIns="0" rtlCol="0">
            <a:spAutoFit/>
          </a:bodyPr>
          <a:lstStyle/>
          <a:p>
            <a:pPr>
              <a:lnSpc>
                <a:spcPct val="130000"/>
              </a:lnSpc>
            </a:pPr>
            <a:r>
              <a:rPr lang="zh-CN" altLang="en-US" sz="2400" b="1" dirty="0">
                <a:latin typeface="+mj-ea"/>
                <a:ea typeface="+mj-ea"/>
              </a:rPr>
              <a:t>这里是小标题</a:t>
            </a:r>
          </a:p>
        </p:txBody>
      </p:sp>
      <p:sp>
        <p:nvSpPr>
          <p:cNvPr id="33" name="文本框 32">
            <a:extLst>
              <a:ext uri="{FF2B5EF4-FFF2-40B4-BE49-F238E27FC236}">
                <a16:creationId xmlns="" xmlns:a16="http://schemas.microsoft.com/office/drawing/2014/main" id="{1EB612E4-60DD-429C-B359-DADF0DB30574}"/>
              </a:ext>
            </a:extLst>
          </p:cNvPr>
          <p:cNvSpPr txBox="1"/>
          <p:nvPr/>
        </p:nvSpPr>
        <p:spPr>
          <a:xfrm>
            <a:off x="713799" y="3717867"/>
            <a:ext cx="4136502" cy="1394741"/>
          </a:xfrm>
          <a:prstGeom prst="rect">
            <a:avLst/>
          </a:prstGeom>
          <a:noFill/>
        </p:spPr>
        <p:txBody>
          <a:bodyPr wrap="square" lIns="0" rIns="0" rtlCol="0">
            <a:spAutoFit/>
          </a:bodyPr>
          <a:lstStyle/>
          <a:p>
            <a:pPr algn="just">
              <a:lnSpc>
                <a:spcPct val="120000"/>
              </a:lnSpc>
            </a:pPr>
            <a:r>
              <a:rPr lang="zh-CN" altLang="en-US" dirty="0">
                <a:solidFill>
                  <a:schemeClr val="tx2"/>
                </a:solidFill>
              </a:rPr>
              <a:t>河南理工大学位于河南省焦作市，是中国第一所矿业高等学府、河南省建立最早的高等学校，为河南省与应急管理部共建高校、河南省属重点大学。</a:t>
            </a:r>
          </a:p>
        </p:txBody>
      </p:sp>
      <p:cxnSp>
        <p:nvCxnSpPr>
          <p:cNvPr id="34" name="直接连接符 33">
            <a:extLst>
              <a:ext uri="{FF2B5EF4-FFF2-40B4-BE49-F238E27FC236}">
                <a16:creationId xmlns="" xmlns:a16="http://schemas.microsoft.com/office/drawing/2014/main" id="{A30B7DD6-1D0E-4B1A-A5CB-76C076A4ADBB}"/>
              </a:ext>
            </a:extLst>
          </p:cNvPr>
          <p:cNvCxnSpPr>
            <a:cxnSpLocks/>
          </p:cNvCxnSpPr>
          <p:nvPr/>
        </p:nvCxnSpPr>
        <p:spPr>
          <a:xfrm>
            <a:off x="716107" y="2899705"/>
            <a:ext cx="4123803"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5" name="文本框 34">
            <a:extLst>
              <a:ext uri="{FF2B5EF4-FFF2-40B4-BE49-F238E27FC236}">
                <a16:creationId xmlns="" xmlns:a16="http://schemas.microsoft.com/office/drawing/2014/main" id="{F9A3F657-8CF8-4054-86DA-A60B83C0107A}"/>
              </a:ext>
            </a:extLst>
          </p:cNvPr>
          <p:cNvSpPr txBox="1"/>
          <p:nvPr/>
        </p:nvSpPr>
        <p:spPr>
          <a:xfrm>
            <a:off x="559871" y="1462408"/>
            <a:ext cx="1851789" cy="1446550"/>
          </a:xfrm>
          <a:prstGeom prst="rect">
            <a:avLst/>
          </a:prstGeom>
          <a:noFill/>
        </p:spPr>
        <p:txBody>
          <a:bodyPr wrap="none" rtlCol="0">
            <a:spAutoFit/>
          </a:bodyPr>
          <a:lstStyle/>
          <a:p>
            <a:r>
              <a:rPr kumimoji="1" lang="en-US" altLang="zh-CN" sz="8800" b="1" dirty="0">
                <a:solidFill>
                  <a:schemeClr val="accent1"/>
                </a:solidFill>
                <a:ea typeface="Microsoft YaHei" charset="0"/>
                <a:cs typeface="Microsoft YaHei" charset="0"/>
              </a:rPr>
              <a:t>35</a:t>
            </a:r>
            <a:r>
              <a:rPr kumimoji="1" lang="en-US" altLang="zh-CN" sz="3600" b="1" dirty="0">
                <a:solidFill>
                  <a:schemeClr val="accent1"/>
                </a:solidFill>
                <a:ea typeface="Microsoft YaHei" charset="0"/>
                <a:cs typeface="Microsoft YaHei" charset="0"/>
              </a:rPr>
              <a:t>%</a:t>
            </a:r>
            <a:endParaRPr kumimoji="1" lang="zh-CN" altLang="en-US" sz="3600" b="1" dirty="0">
              <a:solidFill>
                <a:schemeClr val="accent1"/>
              </a:solidFill>
              <a:ea typeface="Microsoft YaHei" charset="0"/>
              <a:cs typeface="Microsoft YaHei" charset="0"/>
            </a:endParaRPr>
          </a:p>
        </p:txBody>
      </p:sp>
      <p:sp>
        <p:nvSpPr>
          <p:cNvPr id="3" name="文本框 2">
            <a:extLst>
              <a:ext uri="{FF2B5EF4-FFF2-40B4-BE49-F238E27FC236}">
                <a16:creationId xmlns="" xmlns:a16="http://schemas.microsoft.com/office/drawing/2014/main" id="{F84635C6-79DA-480F-B63A-8C69BC476B2A}"/>
              </a:ext>
            </a:extLst>
          </p:cNvPr>
          <p:cNvSpPr txBox="1"/>
          <p:nvPr/>
        </p:nvSpPr>
        <p:spPr>
          <a:xfrm>
            <a:off x="2107102" y="2336736"/>
            <a:ext cx="2743199" cy="307777"/>
          </a:xfrm>
          <a:prstGeom prst="rect">
            <a:avLst/>
          </a:prstGeom>
          <a:noFill/>
        </p:spPr>
        <p:txBody>
          <a:bodyPr wrap="square" rtlCol="0">
            <a:spAutoFit/>
          </a:bodyPr>
          <a:lstStyle/>
          <a:p>
            <a:pPr algn="just"/>
            <a:r>
              <a:rPr lang="zh-CN" altLang="en-US" sz="1400" dirty="0"/>
              <a:t>（放一个需要重点强调的数据。）</a:t>
            </a:r>
          </a:p>
        </p:txBody>
      </p:sp>
    </p:spTree>
    <p:extLst>
      <p:ext uri="{BB962C8B-B14F-4D97-AF65-F5344CB8AC3E}">
        <p14:creationId xmlns:p14="http://schemas.microsoft.com/office/powerpoint/2010/main" val="26297757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3DDB0825-8035-4D57-8332-548E196F390A}"/>
              </a:ext>
            </a:extLst>
          </p:cNvPr>
          <p:cNvPicPr>
            <a:picLocks noChangeAspect="1"/>
          </p:cNvPicPr>
          <p:nvPr/>
        </p:nvPicPr>
        <p:blipFill rotWithShape="1">
          <a:blip r:embed="rId3">
            <a:duotone>
              <a:schemeClr val="bg2">
                <a:shade val="45000"/>
                <a:satMod val="135000"/>
              </a:schemeClr>
              <a:prstClr val="white"/>
            </a:duotone>
          </a:blip>
          <a:srcRect r="27993"/>
          <a:stretch/>
        </p:blipFill>
        <p:spPr>
          <a:xfrm>
            <a:off x="-16359" y="-5557"/>
            <a:ext cx="12192000" cy="6863557"/>
          </a:xfrm>
          <a:prstGeom prst="rect">
            <a:avLst/>
          </a:prstGeom>
        </p:spPr>
      </p:pic>
      <p:sp>
        <p:nvSpPr>
          <p:cNvPr id="3" name="矩形 2">
            <a:extLst>
              <a:ext uri="{FF2B5EF4-FFF2-40B4-BE49-F238E27FC236}">
                <a16:creationId xmlns="" xmlns:a16="http://schemas.microsoft.com/office/drawing/2014/main" id="{59E190C6-3C81-44A8-BEDB-9343929A6C37}"/>
              </a:ext>
            </a:extLst>
          </p:cNvPr>
          <p:cNvSpPr/>
          <p:nvPr/>
        </p:nvSpPr>
        <p:spPr>
          <a:xfrm>
            <a:off x="-16359" y="2077796"/>
            <a:ext cx="12192000" cy="4780204"/>
          </a:xfrm>
          <a:prstGeom prst="rect">
            <a:avLst/>
          </a:prstGeom>
          <a:gradFill>
            <a:gsLst>
              <a:gs pos="0">
                <a:srgbClr val="010000">
                  <a:alpha val="0"/>
                </a:srgbClr>
              </a:gs>
              <a:gs pos="100000">
                <a:srgbClr val="010000">
                  <a:alpha val="89000"/>
                </a:srgb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4" name="矩形 3">
            <a:extLst>
              <a:ext uri="{FF2B5EF4-FFF2-40B4-BE49-F238E27FC236}">
                <a16:creationId xmlns="" xmlns:a16="http://schemas.microsoft.com/office/drawing/2014/main" id="{550A3711-DD8A-472B-AD9C-FAA6FB2DAFD3}"/>
              </a:ext>
            </a:extLst>
          </p:cNvPr>
          <p:cNvSpPr/>
          <p:nvPr/>
        </p:nvSpPr>
        <p:spPr>
          <a:xfrm rot="10800000">
            <a:off x="-16359" y="-5557"/>
            <a:ext cx="12191999" cy="3217764"/>
          </a:xfrm>
          <a:prstGeom prst="rect">
            <a:avLst/>
          </a:prstGeom>
          <a:gradFill>
            <a:gsLst>
              <a:gs pos="0">
                <a:srgbClr val="010000">
                  <a:alpha val="0"/>
                </a:srgbClr>
              </a:gs>
              <a:gs pos="100000">
                <a:srgbClr val="010000"/>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5" name="矩形 4">
            <a:extLst>
              <a:ext uri="{FF2B5EF4-FFF2-40B4-BE49-F238E27FC236}">
                <a16:creationId xmlns="" xmlns:a16="http://schemas.microsoft.com/office/drawing/2014/main" id="{249ED8BD-2771-40B3-A8D9-09EC0ABC5C54}"/>
              </a:ext>
            </a:extLst>
          </p:cNvPr>
          <p:cNvSpPr/>
          <p:nvPr/>
        </p:nvSpPr>
        <p:spPr>
          <a:xfrm>
            <a:off x="-16360" y="0"/>
            <a:ext cx="12192001" cy="6811864"/>
          </a:xfrm>
          <a:prstGeom prst="rect">
            <a:avLst/>
          </a:prstGeom>
          <a:solidFill>
            <a:schemeClr val="tx1">
              <a:lumMod val="95000"/>
              <a:lumOff val="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2" name="矩形 21">
            <a:extLst>
              <a:ext uri="{FF2B5EF4-FFF2-40B4-BE49-F238E27FC236}">
                <a16:creationId xmlns="" xmlns:a16="http://schemas.microsoft.com/office/drawing/2014/main" id="{B785DEA6-940A-4276-B500-50C8D026FA57}"/>
              </a:ext>
            </a:extLst>
          </p:cNvPr>
          <p:cNvSpPr/>
          <p:nvPr/>
        </p:nvSpPr>
        <p:spPr>
          <a:xfrm>
            <a:off x="6496030" y="996535"/>
            <a:ext cx="2181476" cy="2181476"/>
          </a:xfrm>
          <a:prstGeom prst="rect">
            <a:avLst/>
          </a:prstGeom>
          <a:solidFill>
            <a:schemeClr val="bg1"/>
          </a:solidFill>
          <a:ln w="76200">
            <a:solidFill>
              <a:srgbClr val="CD9C5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pic>
        <p:nvPicPr>
          <p:cNvPr id="20" name="图片 19">
            <a:extLst>
              <a:ext uri="{FF2B5EF4-FFF2-40B4-BE49-F238E27FC236}">
                <a16:creationId xmlns="" xmlns:a16="http://schemas.microsoft.com/office/drawing/2014/main" id="{EC215884-EF74-49F1-8FCF-70806DE1E7E8}"/>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093" t="8093" r="8093" b="8093"/>
          <a:stretch/>
        </p:blipFill>
        <p:spPr>
          <a:xfrm>
            <a:off x="6591053" y="1074784"/>
            <a:ext cx="2008203" cy="2008203"/>
          </a:xfrm>
          <a:prstGeom prst="rect">
            <a:avLst/>
          </a:prstGeom>
        </p:spPr>
      </p:pic>
      <p:sp>
        <p:nvSpPr>
          <p:cNvPr id="7" name="矩形 6">
            <a:extLst>
              <a:ext uri="{FF2B5EF4-FFF2-40B4-BE49-F238E27FC236}">
                <a16:creationId xmlns="" xmlns:a16="http://schemas.microsoft.com/office/drawing/2014/main" id="{C1076577-37F2-461D-B66A-7CC68A218771}"/>
              </a:ext>
            </a:extLst>
          </p:cNvPr>
          <p:cNvSpPr/>
          <p:nvPr/>
        </p:nvSpPr>
        <p:spPr>
          <a:xfrm>
            <a:off x="653847" y="923634"/>
            <a:ext cx="5570756" cy="2308324"/>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获取更多</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PPT</a:t>
            </a: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知识、高效办公技巧、</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
            </a:r>
            <a:b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br>
            <a:r>
              <a:rPr kumimoji="0" lang="zh-CN" altLang="en-US"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职场经验分享</a:t>
            </a:r>
            <a:r>
              <a:rPr kumimoji="0" lang="en-US" altLang="zh-CN" sz="2400" b="0" i="0" u="none" strike="noStrike" kern="1200" cap="none" spc="200" normalizeH="0" baseline="0" noProof="0" dirty="0">
                <a:ln>
                  <a:noFill/>
                </a:ln>
                <a:solidFill>
                  <a:srgbClr val="CD9C53"/>
                </a:solidFill>
                <a:effectLst/>
                <a:uLnTx/>
                <a:uFillTx/>
                <a:latin typeface="微软雅黑" panose="020B0503020204020204" pitchFamily="34" charset="-122"/>
                <a:ea typeface="微软雅黑" panose="020B0503020204020204" pitchFamily="34" charset="-122"/>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关注微信公众号，回复「福利」</a:t>
            </a:r>
            <a: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
            </a:r>
            <a:br>
              <a:rPr kumimoji="0" lang="en-US" altLang="zh-CN" sz="2800" b="1" i="0" u="none" strike="noStrike" kern="1200" cap="none" spc="200" normalizeH="0" baseline="0" noProof="0" dirty="0">
                <a:ln>
                  <a:noFill/>
                </a:ln>
                <a:solidFill>
                  <a:srgbClr val="FFFFFF"/>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br>
            <a:r>
              <a:rPr kumimoji="0" lang="zh-CN" alt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更多福利等你拿</a:t>
            </a:r>
            <a:r>
              <a:rPr kumimoji="0" lang="en-US" altLang="zh-CN"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rPr>
              <a:t>~</a:t>
            </a:r>
            <a:endParaRPr kumimoji="0" lang="en-US" sz="4000" b="1" i="0" u="none" strike="noStrike" kern="1200" cap="none" spc="200" normalizeH="0" baseline="0" noProof="0" dirty="0">
              <a:ln>
                <a:noFill/>
              </a:ln>
              <a:solidFill>
                <a:prstClr val="white"/>
              </a:solidFill>
              <a:effectLst>
                <a:outerShdw blurRad="38100" dist="38100" dir="2700000" algn="tl">
                  <a:srgbClr val="000000">
                    <a:alpha val="43137"/>
                  </a:srgbClr>
                </a:outerShdw>
              </a:effectLst>
              <a:uLnTx/>
              <a:uFillTx/>
              <a:latin typeface="微软雅黑" panose="020B0503020204020204" pitchFamily="34" charset="-122"/>
              <a:ea typeface="微软雅黑" panose="020B0503020204020204" pitchFamily="34" charset="-122"/>
              <a:cs typeface="+mn-cs"/>
            </a:endParaRPr>
          </a:p>
        </p:txBody>
      </p:sp>
      <p:pic>
        <p:nvPicPr>
          <p:cNvPr id="6" name="图片 5">
            <a:extLst>
              <a:ext uri="{FF2B5EF4-FFF2-40B4-BE49-F238E27FC236}">
                <a16:creationId xmlns="" xmlns:a16="http://schemas.microsoft.com/office/drawing/2014/main" id="{2E88B025-52BD-435C-92C0-D99515073184}"/>
              </a:ext>
            </a:extLst>
          </p:cNvPr>
          <p:cNvPicPr>
            <a:picLocks noChangeAspect="1"/>
          </p:cNvPicPr>
          <p:nvPr/>
        </p:nvPicPr>
        <p:blipFill rotWithShape="1">
          <a:blip r:embed="rId5"/>
          <a:srcRect l="6847" r="8886" b="28664"/>
          <a:stretch/>
        </p:blipFill>
        <p:spPr>
          <a:xfrm>
            <a:off x="-16361" y="2496939"/>
            <a:ext cx="12191999" cy="4393174"/>
          </a:xfrm>
          <a:prstGeom prst="rect">
            <a:avLst/>
          </a:prstGeom>
        </p:spPr>
      </p:pic>
      <p:sp>
        <p:nvSpPr>
          <p:cNvPr id="21" name="矩形 20">
            <a:extLst>
              <a:ext uri="{FF2B5EF4-FFF2-40B4-BE49-F238E27FC236}">
                <a16:creationId xmlns="" xmlns:a16="http://schemas.microsoft.com/office/drawing/2014/main" id="{29B30A0D-A1BC-4A7A-8310-D937403E0416}"/>
              </a:ext>
            </a:extLst>
          </p:cNvPr>
          <p:cNvSpPr/>
          <p:nvPr/>
        </p:nvSpPr>
        <p:spPr>
          <a:xfrm>
            <a:off x="814382"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23" name="文本框 22">
            <a:extLst>
              <a:ext uri="{FF2B5EF4-FFF2-40B4-BE49-F238E27FC236}">
                <a16:creationId xmlns="" xmlns:a16="http://schemas.microsoft.com/office/drawing/2014/main" id="{6A38B136-E067-49A3-94DC-6459A5BF4B2E}"/>
              </a:ext>
            </a:extLst>
          </p:cNvPr>
          <p:cNvSpPr txBox="1"/>
          <p:nvPr/>
        </p:nvSpPr>
        <p:spPr>
          <a:xfrm>
            <a:off x="2812251" y="5544840"/>
            <a:ext cx="3171989"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微信关注回复关键词「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职场技能</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」领取职场技能</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PDF</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电子书</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25" name="图片 24">
            <a:extLst>
              <a:ext uri="{FF2B5EF4-FFF2-40B4-BE49-F238E27FC236}">
                <a16:creationId xmlns="" xmlns:a16="http://schemas.microsoft.com/office/drawing/2014/main" id="{2F7E5A27-B414-492B-8EDA-0ECCEFA70EB1}"/>
              </a:ext>
            </a:extLst>
          </p:cNvPr>
          <p:cNvPicPr>
            <a:picLocks noChangeAspect="1"/>
          </p:cNvPicPr>
          <p:nvPr/>
        </p:nvPicPr>
        <p:blipFill rotWithShape="1">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l="7155" t="7155" r="7155" b="7155"/>
          <a:stretch/>
        </p:blipFill>
        <p:spPr>
          <a:xfrm>
            <a:off x="850776" y="4313219"/>
            <a:ext cx="1719704" cy="1719704"/>
          </a:xfrm>
          <a:prstGeom prst="rect">
            <a:avLst/>
          </a:prstGeom>
        </p:spPr>
      </p:pic>
      <p:pic>
        <p:nvPicPr>
          <p:cNvPr id="15" name="图片 14">
            <a:extLst>
              <a:ext uri="{FF2B5EF4-FFF2-40B4-BE49-F238E27FC236}">
                <a16:creationId xmlns="" xmlns:a16="http://schemas.microsoft.com/office/drawing/2014/main" id="{2411C081-5584-4D98-A3F2-FE1DA2096F30}"/>
              </a:ext>
            </a:extLst>
          </p:cNvPr>
          <p:cNvPicPr>
            <a:picLocks noChangeAspect="1"/>
          </p:cNvPicPr>
          <p:nvPr/>
        </p:nvPicPr>
        <p:blipFill>
          <a:blip r:embed="rId7"/>
          <a:stretch>
            <a:fillRect/>
          </a:stretch>
        </p:blipFill>
        <p:spPr>
          <a:xfrm>
            <a:off x="2832571" y="4940177"/>
            <a:ext cx="1665533" cy="587469"/>
          </a:xfrm>
          <a:prstGeom prst="rect">
            <a:avLst/>
          </a:prstGeom>
        </p:spPr>
      </p:pic>
      <p:sp>
        <p:nvSpPr>
          <p:cNvPr id="32" name="矩形 31">
            <a:extLst>
              <a:ext uri="{FF2B5EF4-FFF2-40B4-BE49-F238E27FC236}">
                <a16:creationId xmlns="" xmlns:a16="http://schemas.microsoft.com/office/drawing/2014/main" id="{8CDD51D2-28EA-4BF5-B30F-4D0179836B89}"/>
              </a:ext>
            </a:extLst>
          </p:cNvPr>
          <p:cNvSpPr/>
          <p:nvPr/>
        </p:nvSpPr>
        <p:spPr>
          <a:xfrm>
            <a:off x="6496030" y="4265119"/>
            <a:ext cx="1804198" cy="1804198"/>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entury Gothic" panose="020F0302020204030204"/>
              <a:ea typeface="+mn-ea"/>
              <a:cs typeface="+mn-cs"/>
            </a:endParaRPr>
          </a:p>
        </p:txBody>
      </p:sp>
      <p:sp>
        <p:nvSpPr>
          <p:cNvPr id="33" name="文本框 32">
            <a:extLst>
              <a:ext uri="{FF2B5EF4-FFF2-40B4-BE49-F238E27FC236}">
                <a16:creationId xmlns="" xmlns:a16="http://schemas.microsoft.com/office/drawing/2014/main" id="{2F9AF910-0CA4-4ED9-8A0D-33F8B2005F05}"/>
              </a:ext>
            </a:extLst>
          </p:cNvPr>
          <p:cNvSpPr txBox="1"/>
          <p:nvPr/>
        </p:nvSpPr>
        <p:spPr>
          <a:xfrm>
            <a:off x="8493899" y="5544840"/>
            <a:ext cx="3446641" cy="587469"/>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扫码关注回复「</a:t>
            </a:r>
            <a:r>
              <a:rPr kumimoji="0" lang="zh-CN" altLang="en-US" sz="1400" b="0" i="1" u="none" strike="noStrike" kern="1200" cap="none" spc="150" normalizeH="0" baseline="0" noProof="0" dirty="0">
                <a:ln>
                  <a:noFill/>
                </a:ln>
                <a:solidFill>
                  <a:srgbClr val="CD9C53"/>
                </a:solidFill>
                <a:effectLst/>
                <a:uLnTx/>
                <a:uFillTx/>
                <a:latin typeface="微软雅黑"/>
                <a:ea typeface="微软雅黑"/>
                <a:cs typeface="+mn-cs"/>
              </a:rPr>
              <a:t>版式大全</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
            </a:r>
            <a:b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b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送</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1000</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页</a:t>
            </a:r>
            <a:r>
              <a:rPr kumimoji="0" lang="en-US" altLang="zh-CN"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PPT</a:t>
            </a:r>
            <a:r>
              <a:rPr kumimoji="0" lang="zh-CN" alt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rPr>
              <a:t>版式手册，够用一辈子！</a:t>
            </a:r>
            <a:endParaRPr kumimoji="0" lang="en-US" sz="1400" b="0" i="1" u="none" strike="noStrike" kern="1200" cap="none" spc="150" normalizeH="0" baseline="0" noProof="0" dirty="0">
              <a:ln>
                <a:noFill/>
              </a:ln>
              <a:solidFill>
                <a:prstClr val="white">
                  <a:lumMod val="95000"/>
                </a:prstClr>
              </a:solidFill>
              <a:effectLst/>
              <a:uLnTx/>
              <a:uFillTx/>
              <a:latin typeface="微软雅黑"/>
              <a:ea typeface="微软雅黑"/>
              <a:cs typeface="+mn-cs"/>
            </a:endParaRPr>
          </a:p>
        </p:txBody>
      </p:sp>
      <p:pic>
        <p:nvPicPr>
          <p:cNvPr id="34" name="图片 33">
            <a:extLst>
              <a:ext uri="{FF2B5EF4-FFF2-40B4-BE49-F238E27FC236}">
                <a16:creationId xmlns="" xmlns:a16="http://schemas.microsoft.com/office/drawing/2014/main" id="{B033D9B8-13B0-4116-9A92-93199CE82DA0}"/>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l="6980" t="6980" r="6980" b="6980"/>
          <a:stretch/>
        </p:blipFill>
        <p:spPr>
          <a:xfrm>
            <a:off x="6532424" y="4313219"/>
            <a:ext cx="1719704" cy="1719704"/>
          </a:xfrm>
          <a:prstGeom prst="rect">
            <a:avLst/>
          </a:prstGeom>
        </p:spPr>
      </p:pic>
      <p:pic>
        <p:nvPicPr>
          <p:cNvPr id="36" name="图片 35">
            <a:extLst>
              <a:ext uri="{FF2B5EF4-FFF2-40B4-BE49-F238E27FC236}">
                <a16:creationId xmlns="" xmlns:a16="http://schemas.microsoft.com/office/drawing/2014/main" id="{DD5DC93C-7733-48C8-AA24-199A20B44B35}"/>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8524376" y="4967765"/>
            <a:ext cx="969572" cy="587469"/>
          </a:xfrm>
          <a:prstGeom prst="rect">
            <a:avLst/>
          </a:prstGeom>
        </p:spPr>
      </p:pic>
      <p:pic>
        <p:nvPicPr>
          <p:cNvPr id="14" name="图片 13">
            <a:extLst>
              <a:ext uri="{FF2B5EF4-FFF2-40B4-BE49-F238E27FC236}">
                <a16:creationId xmlns="" xmlns:a16="http://schemas.microsoft.com/office/drawing/2014/main" id="{1218264C-9DB6-4490-8A21-C19EC4E77FB0}"/>
              </a:ext>
            </a:extLst>
          </p:cNvPr>
          <p:cNvPicPr>
            <a:picLocks noChangeAspect="1"/>
          </p:cNvPicPr>
          <p:nvPr/>
        </p:nvPicPr>
        <p:blipFill>
          <a:blip r:embed="rId10"/>
          <a:stretch>
            <a:fillRect/>
          </a:stretch>
        </p:blipFill>
        <p:spPr>
          <a:xfrm>
            <a:off x="8827625" y="1844544"/>
            <a:ext cx="1841242" cy="662497"/>
          </a:xfrm>
          <a:prstGeom prst="rect">
            <a:avLst/>
          </a:prstGeom>
        </p:spPr>
      </p:pic>
      <p:pic>
        <p:nvPicPr>
          <p:cNvPr id="35" name="PA_图片 480">
            <a:extLst>
              <a:ext uri="{FF2B5EF4-FFF2-40B4-BE49-F238E27FC236}">
                <a16:creationId xmlns="" xmlns:a16="http://schemas.microsoft.com/office/drawing/2014/main" id="{5B6642DA-E864-40F2-82D4-5904C63B1DB0}"/>
              </a:ext>
            </a:extLst>
          </p:cNvPr>
          <p:cNvPicPr>
            <a:picLocks noChangeAspect="1"/>
          </p:cNvPicPr>
          <p:nvPr>
            <p:custDataLst>
              <p:tags r:id="rId1"/>
            </p:custDataLst>
          </p:nvPr>
        </p:nvPicPr>
        <p:blipFill>
          <a:blip r:embed="rId11">
            <a:extLst>
              <a:ext uri="{28A0092B-C50C-407E-A947-70E740481C1C}">
                <a14:useLocalDpi xmlns:a14="http://schemas.microsoft.com/office/drawing/2010/main" val="0"/>
              </a:ext>
            </a:extLst>
          </a:blip>
          <a:stretch>
            <a:fillRect/>
          </a:stretch>
        </p:blipFill>
        <p:spPr>
          <a:xfrm>
            <a:off x="9220434" y="2813269"/>
            <a:ext cx="2358359" cy="293053"/>
          </a:xfrm>
          <a:prstGeom prst="rect">
            <a:avLst/>
          </a:prstGeom>
        </p:spPr>
      </p:pic>
      <p:sp>
        <p:nvSpPr>
          <p:cNvPr id="24" name="文本框 23">
            <a:extLst>
              <a:ext uri="{FF2B5EF4-FFF2-40B4-BE49-F238E27FC236}">
                <a16:creationId xmlns="" xmlns:a16="http://schemas.microsoft.com/office/drawing/2014/main" id="{A15EE8E9-AB03-4F6F-9386-0ED02F4F2AA1}"/>
              </a:ext>
            </a:extLst>
          </p:cNvPr>
          <p:cNvSpPr txBox="1"/>
          <p:nvPr/>
        </p:nvSpPr>
        <p:spPr>
          <a:xfrm>
            <a:off x="8827628" y="2431104"/>
            <a:ext cx="2891781" cy="846001"/>
          </a:xfrm>
          <a:prstGeom prst="rect">
            <a:avLst/>
          </a:prstGeom>
          <a:noFill/>
        </p:spPr>
        <p:txBody>
          <a:bodyPr wrap="square" rtlCol="0">
            <a:spAutoFit/>
          </a:bodyPr>
          <a:lstStyle>
            <a:defPPr>
              <a:defRPr lang="en-US"/>
            </a:defPPr>
            <a:lvl1pPr algn="dist">
              <a:defRPr>
                <a:solidFill>
                  <a:schemeClr val="bg1"/>
                </a:solidFill>
                <a:latin typeface="+mj-ea"/>
                <a:ea typeface="+mj-ea"/>
              </a:defRPr>
            </a:lvl1p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微信扫码关注</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回复关键词「</a:t>
            </a:r>
            <a:r>
              <a:rPr kumimoji="0" lang="zh-CN" altLang="en-US" sz="1400" b="0" i="0" u="none" strike="noStrike" kern="1200" cap="none" spc="150" normalizeH="0" baseline="0" noProof="0" dirty="0">
                <a:ln>
                  <a:noFill/>
                </a:ln>
                <a:solidFill>
                  <a:srgbClr val="CD9C53"/>
                </a:solidFill>
                <a:effectLst/>
                <a:uLnTx/>
                <a:uFillTx/>
                <a:latin typeface="微软雅黑"/>
                <a:ea typeface="微软雅黑"/>
                <a:cs typeface="+mn-cs"/>
              </a:rPr>
              <a:t>福利</a:t>
            </a: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a:t>
            </a:r>
            <a:endParaRPr kumimoji="0" lang="en-US" altLang="zh-CN" sz="1400" b="0" i="0" u="none" strike="noStrike" kern="1200" cap="none" spc="150" normalizeH="0" baseline="0" noProof="0" dirty="0">
              <a:ln>
                <a:noFill/>
              </a:ln>
              <a:solidFill>
                <a:prstClr val="white"/>
              </a:solidFill>
              <a:effectLst/>
              <a:uLnTx/>
              <a:uFillTx/>
              <a:latin typeface="微软雅黑"/>
              <a:ea typeface="微软雅黑"/>
              <a:cs typeface="+mn-cs"/>
            </a:endParaRPr>
          </a:p>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400" b="0" i="0" u="none" strike="noStrike" kern="1200" cap="none" spc="150" normalizeH="0" baseline="0" noProof="0" dirty="0">
                <a:ln>
                  <a:noFill/>
                </a:ln>
                <a:solidFill>
                  <a:prstClr val="white"/>
                </a:solidFill>
                <a:effectLst/>
                <a:uLnTx/>
                <a:uFillTx/>
                <a:latin typeface="微软雅黑"/>
                <a:ea typeface="微软雅黑"/>
                <a:cs typeface="+mn-cs"/>
              </a:rPr>
              <a:t>优质模板、干货教程免费领！</a:t>
            </a:r>
          </a:p>
        </p:txBody>
      </p:sp>
    </p:spTree>
    <p:extLst>
      <p:ext uri="{BB962C8B-B14F-4D97-AF65-F5344CB8AC3E}">
        <p14:creationId xmlns:p14="http://schemas.microsoft.com/office/powerpoint/2010/main" val="271702644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F380382C-90F5-47C9-99F6-3D1C6D333CC1}"/>
              </a:ext>
            </a:extLst>
          </p:cNvPr>
          <p:cNvSpPr>
            <a:spLocks noGrp="1"/>
          </p:cNvSpPr>
          <p:nvPr>
            <p:ph type="title"/>
          </p:nvPr>
        </p:nvSpPr>
        <p:spPr/>
        <p:txBody>
          <a:bodyPr/>
          <a:lstStyle/>
          <a:p>
            <a:r>
              <a:rPr lang="zh-CN" altLang="en-US" dirty="0"/>
              <a:t>一个简单大方的线框表格</a:t>
            </a:r>
          </a:p>
        </p:txBody>
      </p:sp>
      <p:graphicFrame>
        <p:nvGraphicFramePr>
          <p:cNvPr id="3" name="表格 2">
            <a:extLst>
              <a:ext uri="{FF2B5EF4-FFF2-40B4-BE49-F238E27FC236}">
                <a16:creationId xmlns="" xmlns:a16="http://schemas.microsoft.com/office/drawing/2014/main" id="{F439C6D4-5B68-45FF-91C3-36E096DFF77E}"/>
              </a:ext>
            </a:extLst>
          </p:cNvPr>
          <p:cNvGraphicFramePr>
            <a:graphicFrameLocks noGrp="1"/>
          </p:cNvGraphicFramePr>
          <p:nvPr>
            <p:extLst>
              <p:ext uri="{D42A27DB-BD31-4B8C-83A1-F6EECF244321}">
                <p14:modId xmlns:p14="http://schemas.microsoft.com/office/powerpoint/2010/main" val="3938797221"/>
              </p:ext>
            </p:extLst>
          </p:nvPr>
        </p:nvGraphicFramePr>
        <p:xfrm>
          <a:off x="695325" y="1734938"/>
          <a:ext cx="10801350" cy="3252700"/>
        </p:xfrm>
        <a:graphic>
          <a:graphicData uri="http://schemas.openxmlformats.org/drawingml/2006/table">
            <a:tbl>
              <a:tblPr firstRow="1" bandRow="1">
                <a:tableStyleId>{5C22544A-7EE6-4342-B048-85BDC9FD1C3A}</a:tableStyleId>
              </a:tblPr>
              <a:tblGrid>
                <a:gridCol w="1800225">
                  <a:extLst>
                    <a:ext uri="{9D8B030D-6E8A-4147-A177-3AD203B41FA5}">
                      <a16:colId xmlns="" xmlns:a16="http://schemas.microsoft.com/office/drawing/2014/main" val="3927432416"/>
                    </a:ext>
                  </a:extLst>
                </a:gridCol>
                <a:gridCol w="1800225">
                  <a:extLst>
                    <a:ext uri="{9D8B030D-6E8A-4147-A177-3AD203B41FA5}">
                      <a16:colId xmlns="" xmlns:a16="http://schemas.microsoft.com/office/drawing/2014/main" val="3428512527"/>
                    </a:ext>
                  </a:extLst>
                </a:gridCol>
                <a:gridCol w="1800225">
                  <a:extLst>
                    <a:ext uri="{9D8B030D-6E8A-4147-A177-3AD203B41FA5}">
                      <a16:colId xmlns="" xmlns:a16="http://schemas.microsoft.com/office/drawing/2014/main" val="3189603093"/>
                    </a:ext>
                  </a:extLst>
                </a:gridCol>
                <a:gridCol w="1800225">
                  <a:extLst>
                    <a:ext uri="{9D8B030D-6E8A-4147-A177-3AD203B41FA5}">
                      <a16:colId xmlns="" xmlns:a16="http://schemas.microsoft.com/office/drawing/2014/main" val="437326684"/>
                    </a:ext>
                  </a:extLst>
                </a:gridCol>
                <a:gridCol w="1800225">
                  <a:extLst>
                    <a:ext uri="{9D8B030D-6E8A-4147-A177-3AD203B41FA5}">
                      <a16:colId xmlns="" xmlns:a16="http://schemas.microsoft.com/office/drawing/2014/main" val="1040876148"/>
                    </a:ext>
                  </a:extLst>
                </a:gridCol>
                <a:gridCol w="1800225">
                  <a:extLst>
                    <a:ext uri="{9D8B030D-6E8A-4147-A177-3AD203B41FA5}">
                      <a16:colId xmlns="" xmlns:a16="http://schemas.microsoft.com/office/drawing/2014/main" val="3585323749"/>
                    </a:ext>
                  </a:extLst>
                </a:gridCol>
              </a:tblGrid>
              <a:tr h="650540">
                <a:tc>
                  <a:txBody>
                    <a:bodyPr/>
                    <a:lstStyle/>
                    <a:p>
                      <a:pPr algn="ctr"/>
                      <a:endParaRPr lang="zh-CN" altLang="en-US" dirty="0">
                        <a:latin typeface="+mn-lt"/>
                      </a:endParaRPr>
                    </a:p>
                  </a:txBody>
                  <a:tcPr anchor="ctr">
                    <a:lnR w="6350" cap="flat" cmpd="sng" algn="ctr">
                      <a:solidFill>
                        <a:schemeClr val="bg1">
                          <a:lumMod val="75000"/>
                        </a:schemeClr>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c>
                  <a:txBody>
                    <a:bodyPr/>
                    <a:lstStyle/>
                    <a:p>
                      <a:pPr algn="ctr"/>
                      <a:r>
                        <a:rPr lang="zh-CN" altLang="en-US" b="0" dirty="0">
                          <a:solidFill>
                            <a:schemeClr val="tx1">
                              <a:lumMod val="85000"/>
                              <a:lumOff val="15000"/>
                            </a:schemeClr>
                          </a:solidFill>
                          <a:latin typeface="+mn-lt"/>
                        </a:rPr>
                        <a:t>分类</a:t>
                      </a:r>
                      <a:r>
                        <a:rPr lang="en-US" altLang="zh-CN" b="0" dirty="0">
                          <a:solidFill>
                            <a:schemeClr val="tx1">
                              <a:lumMod val="85000"/>
                              <a:lumOff val="15000"/>
                            </a:schemeClr>
                          </a:solidFill>
                          <a:latin typeface="+mn-lt"/>
                        </a:rPr>
                        <a:t>1</a:t>
                      </a:r>
                      <a:endParaRPr lang="zh-CN" altLang="en-US" b="0" dirty="0">
                        <a:solidFill>
                          <a:schemeClr val="tx1">
                            <a:lumMod val="85000"/>
                            <a:lumOff val="15000"/>
                          </a:schemeClr>
                        </a:solidFill>
                        <a:latin typeface="+mn-lt"/>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c>
                  <a:txBody>
                    <a:bodyPr/>
                    <a:lstStyle/>
                    <a:p>
                      <a:pPr algn="ctr"/>
                      <a:r>
                        <a:rPr lang="zh-CN" altLang="en-US" b="0" dirty="0">
                          <a:solidFill>
                            <a:schemeClr val="tx1">
                              <a:lumMod val="85000"/>
                              <a:lumOff val="15000"/>
                            </a:schemeClr>
                          </a:solidFill>
                          <a:latin typeface="+mn-lt"/>
                        </a:rPr>
                        <a:t>分类</a:t>
                      </a:r>
                      <a:r>
                        <a:rPr lang="en-US" altLang="zh-CN" b="0" dirty="0">
                          <a:solidFill>
                            <a:schemeClr val="tx1">
                              <a:lumMod val="85000"/>
                              <a:lumOff val="15000"/>
                            </a:schemeClr>
                          </a:solidFill>
                          <a:latin typeface="+mn-lt"/>
                        </a:rPr>
                        <a:t>2</a:t>
                      </a:r>
                      <a:endParaRPr lang="zh-CN" altLang="en-US" b="0" dirty="0">
                        <a:solidFill>
                          <a:schemeClr val="tx1">
                            <a:lumMod val="85000"/>
                            <a:lumOff val="15000"/>
                          </a:schemeClr>
                        </a:solidFill>
                        <a:latin typeface="+mn-lt"/>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c>
                  <a:txBody>
                    <a:bodyPr/>
                    <a:lstStyle/>
                    <a:p>
                      <a:pPr algn="ctr"/>
                      <a:r>
                        <a:rPr lang="zh-CN" altLang="en-US" b="0" dirty="0">
                          <a:solidFill>
                            <a:schemeClr val="tx1">
                              <a:lumMod val="85000"/>
                              <a:lumOff val="15000"/>
                            </a:schemeClr>
                          </a:solidFill>
                          <a:latin typeface="+mn-lt"/>
                        </a:rPr>
                        <a:t>分类</a:t>
                      </a:r>
                      <a:r>
                        <a:rPr lang="en-US" altLang="zh-CN" b="0" dirty="0">
                          <a:solidFill>
                            <a:schemeClr val="tx1">
                              <a:lumMod val="85000"/>
                              <a:lumOff val="15000"/>
                            </a:schemeClr>
                          </a:solidFill>
                          <a:latin typeface="+mn-lt"/>
                        </a:rPr>
                        <a:t>3</a:t>
                      </a:r>
                      <a:endParaRPr lang="zh-CN" altLang="en-US" b="0" dirty="0">
                        <a:solidFill>
                          <a:schemeClr val="tx1">
                            <a:lumMod val="85000"/>
                            <a:lumOff val="15000"/>
                          </a:schemeClr>
                        </a:solidFill>
                        <a:latin typeface="+mn-lt"/>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c>
                  <a:txBody>
                    <a:bodyPr/>
                    <a:lstStyle/>
                    <a:p>
                      <a:pPr algn="ctr"/>
                      <a:r>
                        <a:rPr lang="zh-CN" altLang="en-US" b="0" dirty="0">
                          <a:solidFill>
                            <a:schemeClr val="tx1">
                              <a:lumMod val="85000"/>
                              <a:lumOff val="15000"/>
                            </a:schemeClr>
                          </a:solidFill>
                          <a:latin typeface="+mn-lt"/>
                        </a:rPr>
                        <a:t>分类</a:t>
                      </a:r>
                      <a:r>
                        <a:rPr lang="en-US" altLang="zh-CN" b="0" dirty="0">
                          <a:solidFill>
                            <a:schemeClr val="tx1">
                              <a:lumMod val="85000"/>
                              <a:lumOff val="15000"/>
                            </a:schemeClr>
                          </a:solidFill>
                          <a:latin typeface="+mn-lt"/>
                        </a:rPr>
                        <a:t>4</a:t>
                      </a:r>
                      <a:endParaRPr lang="zh-CN" altLang="en-US" b="0" dirty="0">
                        <a:solidFill>
                          <a:schemeClr val="tx1">
                            <a:lumMod val="85000"/>
                            <a:lumOff val="15000"/>
                          </a:schemeClr>
                        </a:solidFill>
                        <a:latin typeface="+mn-lt"/>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tc>
                  <a:txBody>
                    <a:bodyPr/>
                    <a:lstStyle/>
                    <a:p>
                      <a:pPr algn="ctr"/>
                      <a:r>
                        <a:rPr lang="zh-CN" altLang="en-US" b="0" dirty="0">
                          <a:solidFill>
                            <a:schemeClr val="tx1">
                              <a:lumMod val="85000"/>
                              <a:lumOff val="15000"/>
                            </a:schemeClr>
                          </a:solidFill>
                          <a:latin typeface="+mn-lt"/>
                        </a:rPr>
                        <a:t>分类</a:t>
                      </a:r>
                      <a:r>
                        <a:rPr lang="en-US" altLang="zh-CN" b="0" dirty="0">
                          <a:solidFill>
                            <a:schemeClr val="tx1">
                              <a:lumMod val="85000"/>
                              <a:lumOff val="15000"/>
                            </a:schemeClr>
                          </a:solidFill>
                          <a:latin typeface="+mn-lt"/>
                        </a:rPr>
                        <a:t>5</a:t>
                      </a:r>
                      <a:endParaRPr lang="zh-CN" altLang="en-US" b="0" dirty="0">
                        <a:solidFill>
                          <a:schemeClr val="tx1">
                            <a:lumMod val="85000"/>
                            <a:lumOff val="15000"/>
                          </a:schemeClr>
                        </a:solidFill>
                        <a:latin typeface="+mn-lt"/>
                      </a:endParaRPr>
                    </a:p>
                  </a:txBody>
                  <a:tcPr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28575" cap="flat" cmpd="sng" algn="ctr">
                      <a:solidFill>
                        <a:schemeClr val="accent1"/>
                      </a:solidFill>
                      <a:prstDash val="solid"/>
                      <a:round/>
                      <a:headEnd type="none" w="med" len="med"/>
                      <a:tailEnd type="none" w="med" len="med"/>
                    </a:lnT>
                    <a:lnB w="19050" cap="flat" cmpd="sng" algn="ctr">
                      <a:solidFill>
                        <a:schemeClr val="accent1"/>
                      </a:solidFill>
                      <a:prstDash val="solid"/>
                      <a:round/>
                      <a:headEnd type="none" w="med" len="med"/>
                      <a:tailEnd type="none" w="med" len="med"/>
                    </a:lnB>
                    <a:noFill/>
                  </a:tcPr>
                </a:tc>
                <a:extLst>
                  <a:ext uri="{0D108BD9-81ED-4DB2-BD59-A6C34878D82A}">
                    <a16:rowId xmlns="" xmlns:a16="http://schemas.microsoft.com/office/drawing/2014/main" val="2180330359"/>
                  </a:ext>
                </a:extLst>
              </a:tr>
              <a:tr h="650540">
                <a:tc>
                  <a:txBody>
                    <a:bodyPr/>
                    <a:lstStyle/>
                    <a:p>
                      <a:pPr algn="ctr"/>
                      <a:r>
                        <a:rPr lang="zh-CN" altLang="en-US" dirty="0">
                          <a:latin typeface="+mn-lt"/>
                        </a:rPr>
                        <a:t>数据</a:t>
                      </a:r>
                      <a:r>
                        <a:rPr lang="en-US" altLang="zh-CN" dirty="0">
                          <a:latin typeface="+mn-lt"/>
                        </a:rPr>
                        <a:t>1</a:t>
                      </a:r>
                      <a:endParaRPr lang="zh-CN" altLang="en-US" dirty="0">
                        <a:latin typeface="+mn-lt"/>
                      </a:endParaRPr>
                    </a:p>
                  </a:txBody>
                  <a:tcPr anchor="ctr">
                    <a:lnR w="6350" cap="flat" cmpd="sng" algn="ctr">
                      <a:solidFill>
                        <a:schemeClr val="bg1">
                          <a:lumMod val="75000"/>
                        </a:schemeClr>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noFill/>
                  </a:tcPr>
                </a:tc>
                <a:tc>
                  <a:txBody>
                    <a:bodyPr/>
                    <a:lstStyle/>
                    <a:p>
                      <a:pPr algn="ctr"/>
                      <a:endParaRPr lang="zh-CN" altLang="en-US" dirty="0">
                        <a:latin typeface="+mn-lt"/>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noFill/>
                  </a:tcPr>
                </a:tc>
                <a:tc>
                  <a:txBody>
                    <a:bodyPr/>
                    <a:lstStyle/>
                    <a:p>
                      <a:pPr algn="ctr"/>
                      <a:endParaRPr lang="zh-CN" altLang="en-US" dirty="0">
                        <a:latin typeface="+mn-lt"/>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noFill/>
                  </a:tcPr>
                </a:tc>
                <a:tc>
                  <a:txBody>
                    <a:bodyPr/>
                    <a:lstStyle/>
                    <a:p>
                      <a:pPr algn="ctr"/>
                      <a:endParaRPr lang="zh-CN" altLang="en-US" dirty="0">
                        <a:latin typeface="+mn-lt"/>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noFill/>
                  </a:tcPr>
                </a:tc>
                <a:tc>
                  <a:txBody>
                    <a:bodyPr/>
                    <a:lstStyle/>
                    <a:p>
                      <a:pPr algn="ctr"/>
                      <a:endParaRPr lang="zh-CN" altLang="en-US" dirty="0">
                        <a:latin typeface="+mn-lt"/>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noFill/>
                  </a:tcPr>
                </a:tc>
                <a:tc>
                  <a:txBody>
                    <a:bodyPr/>
                    <a:lstStyle/>
                    <a:p>
                      <a:pPr algn="ctr"/>
                      <a:endParaRPr lang="zh-CN" altLang="en-US" dirty="0">
                        <a:latin typeface="+mn-lt"/>
                      </a:endParaRPr>
                    </a:p>
                  </a:txBody>
                  <a:tcPr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19050" cap="flat" cmpd="sng" algn="ctr">
                      <a:solidFill>
                        <a:schemeClr val="accent1"/>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noFill/>
                  </a:tcPr>
                </a:tc>
                <a:extLst>
                  <a:ext uri="{0D108BD9-81ED-4DB2-BD59-A6C34878D82A}">
                    <a16:rowId xmlns="" xmlns:a16="http://schemas.microsoft.com/office/drawing/2014/main" val="3742668791"/>
                  </a:ext>
                </a:extLst>
              </a:tr>
              <a:tr h="650540">
                <a:tc>
                  <a:txBody>
                    <a:bodyPr/>
                    <a:lstStyle/>
                    <a:p>
                      <a:pPr algn="ctr"/>
                      <a:r>
                        <a:rPr lang="zh-CN" altLang="en-US" dirty="0">
                          <a:latin typeface="+mn-lt"/>
                        </a:rPr>
                        <a:t>数据</a:t>
                      </a:r>
                      <a:r>
                        <a:rPr lang="en-US" altLang="zh-CN" dirty="0">
                          <a:latin typeface="+mn-lt"/>
                        </a:rPr>
                        <a:t>2</a:t>
                      </a:r>
                      <a:endParaRPr lang="zh-CN" altLang="en-US" dirty="0">
                        <a:latin typeface="+mn-lt"/>
                      </a:endParaRPr>
                    </a:p>
                  </a:txBody>
                  <a:tcPr anchor="ctr">
                    <a:lnR w="6350" cap="flat" cmpd="sng" algn="ctr">
                      <a:solidFill>
                        <a:schemeClr val="bg1">
                          <a:lumMod val="7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noFill/>
                  </a:tcPr>
                </a:tc>
                <a:tc>
                  <a:txBody>
                    <a:bodyPr/>
                    <a:lstStyle/>
                    <a:p>
                      <a:pPr algn="ctr"/>
                      <a:endParaRPr lang="zh-CN" altLang="en-US" dirty="0">
                        <a:latin typeface="+mn-lt"/>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noFill/>
                  </a:tcPr>
                </a:tc>
                <a:tc>
                  <a:txBody>
                    <a:bodyPr/>
                    <a:lstStyle/>
                    <a:p>
                      <a:pPr algn="ctr"/>
                      <a:endParaRPr lang="zh-CN" altLang="en-US" dirty="0">
                        <a:latin typeface="+mn-lt"/>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noFill/>
                  </a:tcPr>
                </a:tc>
                <a:tc>
                  <a:txBody>
                    <a:bodyPr/>
                    <a:lstStyle/>
                    <a:p>
                      <a:pPr algn="ctr"/>
                      <a:endParaRPr lang="zh-CN" altLang="en-US" dirty="0">
                        <a:latin typeface="+mn-lt"/>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noFill/>
                  </a:tcPr>
                </a:tc>
                <a:tc>
                  <a:txBody>
                    <a:bodyPr/>
                    <a:lstStyle/>
                    <a:p>
                      <a:pPr algn="ctr"/>
                      <a:endParaRPr lang="zh-CN" altLang="en-US" dirty="0">
                        <a:latin typeface="+mn-lt"/>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noFill/>
                  </a:tcPr>
                </a:tc>
                <a:tc>
                  <a:txBody>
                    <a:bodyPr/>
                    <a:lstStyle/>
                    <a:p>
                      <a:pPr algn="ctr"/>
                      <a:endParaRPr lang="zh-CN" altLang="en-US" dirty="0">
                        <a:latin typeface="+mn-lt"/>
                      </a:endParaRPr>
                    </a:p>
                  </a:txBody>
                  <a:tcPr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noFill/>
                  </a:tcPr>
                </a:tc>
                <a:extLst>
                  <a:ext uri="{0D108BD9-81ED-4DB2-BD59-A6C34878D82A}">
                    <a16:rowId xmlns="" xmlns:a16="http://schemas.microsoft.com/office/drawing/2014/main" val="2179660547"/>
                  </a:ext>
                </a:extLst>
              </a:tr>
              <a:tr h="650540">
                <a:tc>
                  <a:txBody>
                    <a:bodyPr/>
                    <a:lstStyle/>
                    <a:p>
                      <a:pPr algn="ctr"/>
                      <a:r>
                        <a:rPr lang="zh-CN" altLang="en-US" dirty="0">
                          <a:latin typeface="+mn-lt"/>
                        </a:rPr>
                        <a:t>数据</a:t>
                      </a:r>
                      <a:r>
                        <a:rPr lang="en-US" altLang="zh-CN" dirty="0">
                          <a:latin typeface="+mn-lt"/>
                        </a:rPr>
                        <a:t>3</a:t>
                      </a:r>
                      <a:endParaRPr lang="zh-CN" altLang="en-US" dirty="0">
                        <a:latin typeface="+mn-lt"/>
                      </a:endParaRPr>
                    </a:p>
                  </a:txBody>
                  <a:tcPr anchor="ctr">
                    <a:lnR w="6350" cap="flat" cmpd="sng" algn="ctr">
                      <a:solidFill>
                        <a:schemeClr val="bg1">
                          <a:lumMod val="7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noFill/>
                  </a:tcPr>
                </a:tc>
                <a:tc>
                  <a:txBody>
                    <a:bodyPr/>
                    <a:lstStyle/>
                    <a:p>
                      <a:pPr algn="ctr"/>
                      <a:endParaRPr lang="zh-CN" altLang="en-US" dirty="0">
                        <a:latin typeface="+mn-lt"/>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noFill/>
                  </a:tcPr>
                </a:tc>
                <a:tc>
                  <a:txBody>
                    <a:bodyPr/>
                    <a:lstStyle/>
                    <a:p>
                      <a:pPr algn="ctr"/>
                      <a:endParaRPr lang="zh-CN" altLang="en-US" dirty="0">
                        <a:latin typeface="+mn-lt"/>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noFill/>
                  </a:tcPr>
                </a:tc>
                <a:tc>
                  <a:txBody>
                    <a:bodyPr/>
                    <a:lstStyle/>
                    <a:p>
                      <a:pPr algn="ctr"/>
                      <a:endParaRPr lang="zh-CN" altLang="en-US" dirty="0">
                        <a:latin typeface="+mn-lt"/>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noFill/>
                  </a:tcPr>
                </a:tc>
                <a:tc>
                  <a:txBody>
                    <a:bodyPr/>
                    <a:lstStyle/>
                    <a:p>
                      <a:pPr algn="ctr"/>
                      <a:endParaRPr lang="zh-CN" altLang="en-US" dirty="0">
                        <a:latin typeface="+mn-lt"/>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noFill/>
                  </a:tcPr>
                </a:tc>
                <a:tc>
                  <a:txBody>
                    <a:bodyPr/>
                    <a:lstStyle/>
                    <a:p>
                      <a:pPr algn="ctr"/>
                      <a:endParaRPr lang="zh-CN" altLang="en-US" dirty="0">
                        <a:latin typeface="+mn-lt"/>
                      </a:endParaRPr>
                    </a:p>
                  </a:txBody>
                  <a:tcPr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12700" cap="flat" cmpd="sng" algn="ctr">
                      <a:solidFill>
                        <a:schemeClr val="bg1">
                          <a:lumMod val="95000"/>
                        </a:schemeClr>
                      </a:solidFill>
                      <a:prstDash val="solid"/>
                      <a:round/>
                      <a:headEnd type="none" w="med" len="med"/>
                      <a:tailEnd type="none" w="med" len="med"/>
                    </a:lnB>
                    <a:noFill/>
                  </a:tcPr>
                </a:tc>
                <a:extLst>
                  <a:ext uri="{0D108BD9-81ED-4DB2-BD59-A6C34878D82A}">
                    <a16:rowId xmlns="" xmlns:a16="http://schemas.microsoft.com/office/drawing/2014/main" val="44606886"/>
                  </a:ext>
                </a:extLst>
              </a:tr>
              <a:tr h="650540">
                <a:tc>
                  <a:txBody>
                    <a:bodyPr/>
                    <a:lstStyle/>
                    <a:p>
                      <a:pPr algn="ctr"/>
                      <a:r>
                        <a:rPr lang="zh-CN" altLang="en-US" dirty="0">
                          <a:latin typeface="+mn-lt"/>
                        </a:rPr>
                        <a:t>总计</a:t>
                      </a:r>
                    </a:p>
                  </a:txBody>
                  <a:tcPr anchor="ctr">
                    <a:lnR w="6350" cap="flat" cmpd="sng" algn="ctr">
                      <a:solidFill>
                        <a:schemeClr val="bg1">
                          <a:lumMod val="7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algn="ctr"/>
                      <a:endParaRPr lang="zh-CN" altLang="en-US" dirty="0">
                        <a:latin typeface="+mn-lt"/>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algn="ctr"/>
                      <a:endParaRPr lang="zh-CN" altLang="en-US" dirty="0">
                        <a:latin typeface="+mn-lt"/>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algn="ctr"/>
                      <a:endParaRPr lang="zh-CN" altLang="en-US" dirty="0">
                        <a:latin typeface="+mn-lt"/>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algn="ctr"/>
                      <a:endParaRPr lang="zh-CN" altLang="en-US" dirty="0">
                        <a:latin typeface="+mn-lt"/>
                      </a:endParaRPr>
                    </a:p>
                  </a:txBody>
                  <a:tcPr anchor="ctr">
                    <a:lnL w="6350" cap="flat" cmpd="sng" algn="ctr">
                      <a:solidFill>
                        <a:schemeClr val="bg1">
                          <a:lumMod val="75000"/>
                        </a:schemeClr>
                      </a:solidFill>
                      <a:prstDash val="solid"/>
                      <a:round/>
                      <a:headEnd type="none" w="med" len="med"/>
                      <a:tailEnd type="none" w="med" len="med"/>
                    </a:lnL>
                    <a:lnR w="6350" cap="flat" cmpd="sng" algn="ctr">
                      <a:solidFill>
                        <a:schemeClr val="bg1">
                          <a:lumMod val="75000"/>
                        </a:schemeClr>
                      </a:solid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tc>
                  <a:txBody>
                    <a:bodyPr/>
                    <a:lstStyle/>
                    <a:p>
                      <a:pPr algn="ctr"/>
                      <a:endParaRPr lang="zh-CN" altLang="en-US" dirty="0">
                        <a:latin typeface="+mn-lt"/>
                      </a:endParaRPr>
                    </a:p>
                  </a:txBody>
                  <a:tcPr anchor="ctr">
                    <a:lnL w="6350" cap="flat" cmpd="sng" algn="ctr">
                      <a:solidFill>
                        <a:schemeClr val="bg1">
                          <a:lumMod val="75000"/>
                        </a:schemeClr>
                      </a:solidFill>
                      <a:prstDash val="solid"/>
                      <a:round/>
                      <a:headEnd type="none" w="med" len="med"/>
                      <a:tailEnd type="none" w="med" len="med"/>
                    </a:lnL>
                    <a:lnR w="6350" cap="flat" cmpd="sng" algn="ctr">
                      <a:noFill/>
                      <a:prstDash val="solid"/>
                      <a:round/>
                      <a:headEnd type="none" w="med" len="med"/>
                      <a:tailEnd type="none" w="med" len="med"/>
                    </a:lnR>
                    <a:lnT w="12700" cap="flat" cmpd="sng" algn="ctr">
                      <a:solidFill>
                        <a:schemeClr val="bg1">
                          <a:lumMod val="95000"/>
                        </a:schemeClr>
                      </a:solidFill>
                      <a:prstDash val="solid"/>
                      <a:round/>
                      <a:headEnd type="none" w="med" len="med"/>
                      <a:tailEnd type="none" w="med" len="med"/>
                    </a:lnT>
                    <a:lnB w="28575" cap="flat" cmpd="sng" algn="ctr">
                      <a:solidFill>
                        <a:schemeClr val="accent1"/>
                      </a:solidFill>
                      <a:prstDash val="solid"/>
                      <a:round/>
                      <a:headEnd type="none" w="med" len="med"/>
                      <a:tailEnd type="none" w="med" len="med"/>
                    </a:lnB>
                    <a:noFill/>
                  </a:tcPr>
                </a:tc>
                <a:extLst>
                  <a:ext uri="{0D108BD9-81ED-4DB2-BD59-A6C34878D82A}">
                    <a16:rowId xmlns="" xmlns:a16="http://schemas.microsoft.com/office/drawing/2014/main" val="1131581666"/>
                  </a:ext>
                </a:extLst>
              </a:tr>
            </a:tbl>
          </a:graphicData>
        </a:graphic>
      </p:graphicFrame>
      <p:sp>
        <p:nvSpPr>
          <p:cNvPr id="4" name="文本框 3">
            <a:extLst>
              <a:ext uri="{FF2B5EF4-FFF2-40B4-BE49-F238E27FC236}">
                <a16:creationId xmlns="" xmlns:a16="http://schemas.microsoft.com/office/drawing/2014/main" id="{B4234C6D-E4FF-43CC-9B2B-9E66F8F30BAE}"/>
              </a:ext>
            </a:extLst>
          </p:cNvPr>
          <p:cNvSpPr txBox="1"/>
          <p:nvPr/>
        </p:nvSpPr>
        <p:spPr>
          <a:xfrm>
            <a:off x="3607443" y="1203767"/>
            <a:ext cx="4977114" cy="369332"/>
          </a:xfrm>
          <a:prstGeom prst="rect">
            <a:avLst/>
          </a:prstGeom>
          <a:noFill/>
        </p:spPr>
        <p:txBody>
          <a:bodyPr wrap="square" rtlCol="0">
            <a:spAutoFit/>
          </a:bodyPr>
          <a:lstStyle/>
          <a:p>
            <a:pPr algn="ctr"/>
            <a:r>
              <a:rPr lang="zh-CN" altLang="en-US" dirty="0"/>
              <a:t>表</a:t>
            </a:r>
            <a:r>
              <a:rPr lang="en-US" altLang="zh-CN" dirty="0"/>
              <a:t>2-2 </a:t>
            </a:r>
            <a:r>
              <a:rPr lang="zh-CN" altLang="en-US" dirty="0"/>
              <a:t>重要的表格要有标题，放在表格上方</a:t>
            </a:r>
          </a:p>
        </p:txBody>
      </p:sp>
      <p:sp>
        <p:nvSpPr>
          <p:cNvPr id="5" name="文本框 4">
            <a:extLst>
              <a:ext uri="{FF2B5EF4-FFF2-40B4-BE49-F238E27FC236}">
                <a16:creationId xmlns="" xmlns:a16="http://schemas.microsoft.com/office/drawing/2014/main" id="{8EE96618-1EAF-4096-8B32-ED7113A91FB6}"/>
              </a:ext>
            </a:extLst>
          </p:cNvPr>
          <p:cNvSpPr txBox="1"/>
          <p:nvPr/>
        </p:nvSpPr>
        <p:spPr>
          <a:xfrm>
            <a:off x="695325" y="5165845"/>
            <a:ext cx="10801350" cy="1062342"/>
          </a:xfrm>
          <a:prstGeom prst="rect">
            <a:avLst/>
          </a:prstGeom>
          <a:noFill/>
        </p:spPr>
        <p:txBody>
          <a:bodyPr wrap="square" lIns="0" rIns="0" rtlCol="0">
            <a:spAutoFit/>
          </a:bodyPr>
          <a:lstStyle/>
          <a:p>
            <a:pPr algn="just">
              <a:lnSpc>
                <a:spcPct val="120000"/>
              </a:lnSpc>
            </a:pPr>
            <a:r>
              <a:rPr lang="zh-CN" altLang="en-US" dirty="0"/>
              <a:t>在这里对表格中的数据做一个简单的概括和总结吧。</a:t>
            </a:r>
            <a:endParaRPr lang="en-US" altLang="zh-CN" dirty="0"/>
          </a:p>
          <a:p>
            <a:pPr algn="just">
              <a:lnSpc>
                <a:spcPct val="120000"/>
              </a:lnSpc>
            </a:pPr>
            <a:r>
              <a:rPr lang="zh-CN" altLang="en-US" dirty="0"/>
              <a:t>河南理工大学（</a:t>
            </a:r>
            <a:r>
              <a:rPr lang="en-US" altLang="zh-CN" dirty="0"/>
              <a:t>Henan Polytechnic University</a:t>
            </a:r>
            <a:r>
              <a:rPr lang="zh-CN" altLang="en-US" dirty="0"/>
              <a:t>）位于河南省焦作市，是中国第一所矿业高等学府、河南省建立最早的高等学校，为河南省与应急管理部共建高校、河南省属重点大学。</a:t>
            </a:r>
          </a:p>
        </p:txBody>
      </p:sp>
    </p:spTree>
    <p:extLst>
      <p:ext uri="{BB962C8B-B14F-4D97-AF65-F5344CB8AC3E}">
        <p14:creationId xmlns:p14="http://schemas.microsoft.com/office/powerpoint/2010/main" val="3601904540"/>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7930806-805B-4AEA-BAD5-5D67DBCCD699}"/>
              </a:ext>
            </a:extLst>
          </p:cNvPr>
          <p:cNvSpPr>
            <a:spLocks noGrp="1"/>
          </p:cNvSpPr>
          <p:nvPr>
            <p:ph type="title"/>
          </p:nvPr>
        </p:nvSpPr>
        <p:spPr/>
        <p:txBody>
          <a:bodyPr/>
          <a:lstStyle/>
          <a:p>
            <a:r>
              <a:rPr lang="zh-CN" altLang="en-US" dirty="0"/>
              <a:t>直观数据表达</a:t>
            </a:r>
          </a:p>
        </p:txBody>
      </p:sp>
      <p:grpSp>
        <p:nvGrpSpPr>
          <p:cNvPr id="4" name="组合 3">
            <a:extLst>
              <a:ext uri="{FF2B5EF4-FFF2-40B4-BE49-F238E27FC236}">
                <a16:creationId xmlns="" xmlns:a16="http://schemas.microsoft.com/office/drawing/2014/main" id="{5528C75B-A684-45A8-812A-ACD9BCA72454}"/>
              </a:ext>
            </a:extLst>
          </p:cNvPr>
          <p:cNvGrpSpPr/>
          <p:nvPr/>
        </p:nvGrpSpPr>
        <p:grpSpPr>
          <a:xfrm>
            <a:off x="706579" y="2743201"/>
            <a:ext cx="2392030" cy="3108786"/>
            <a:chOff x="484815" y="2743201"/>
            <a:chExt cx="2392030" cy="3108786"/>
          </a:xfrm>
        </p:grpSpPr>
        <p:grpSp>
          <p:nvGrpSpPr>
            <p:cNvPr id="3" name="组合 2">
              <a:extLst>
                <a:ext uri="{FF2B5EF4-FFF2-40B4-BE49-F238E27FC236}">
                  <a16:creationId xmlns="" xmlns:a16="http://schemas.microsoft.com/office/drawing/2014/main" id="{CA31523B-2F93-4212-B9FF-149A751107A8}"/>
                </a:ext>
              </a:extLst>
            </p:cNvPr>
            <p:cNvGrpSpPr/>
            <p:nvPr/>
          </p:nvGrpSpPr>
          <p:grpSpPr>
            <a:xfrm>
              <a:off x="484815" y="2743201"/>
              <a:ext cx="2392030" cy="3108786"/>
              <a:chOff x="484815" y="2743201"/>
              <a:chExt cx="2392030" cy="3108786"/>
            </a:xfrm>
          </p:grpSpPr>
          <p:sp>
            <p:nvSpPr>
              <p:cNvPr id="18" name="矩形 17">
                <a:extLst>
                  <a:ext uri="{FF2B5EF4-FFF2-40B4-BE49-F238E27FC236}">
                    <a16:creationId xmlns="" xmlns:a16="http://schemas.microsoft.com/office/drawing/2014/main" id="{1F3FF84F-A9D7-4EF9-86AF-C6791FE8F7CE}"/>
                  </a:ext>
                </a:extLst>
              </p:cNvPr>
              <p:cNvSpPr/>
              <p:nvPr/>
            </p:nvSpPr>
            <p:spPr>
              <a:xfrm>
                <a:off x="484815" y="2743201"/>
                <a:ext cx="2392030" cy="3108786"/>
              </a:xfrm>
              <a:prstGeom prst="rect">
                <a:avLst/>
              </a:prstGeom>
              <a:solidFill>
                <a:schemeClr val="bg1"/>
              </a:solidFill>
              <a:ln w="3175">
                <a:noFill/>
              </a:ln>
              <a:effectLst>
                <a:outerShdw blurRad="127000" sx="102000" sy="102000" algn="ctr" rotWithShape="0">
                  <a:schemeClr val="tx1">
                    <a:lumMod val="50000"/>
                    <a:lumOff val="50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19" name="矩形 18">
                <a:extLst>
                  <a:ext uri="{FF2B5EF4-FFF2-40B4-BE49-F238E27FC236}">
                    <a16:creationId xmlns="" xmlns:a16="http://schemas.microsoft.com/office/drawing/2014/main" id="{B6133885-BE1E-44E9-BB14-2FB8DF9BFE51}"/>
                  </a:ext>
                </a:extLst>
              </p:cNvPr>
              <p:cNvSpPr/>
              <p:nvPr/>
            </p:nvSpPr>
            <p:spPr>
              <a:xfrm>
                <a:off x="591772" y="2865120"/>
                <a:ext cx="2178118" cy="2864946"/>
              </a:xfrm>
              <a:prstGeom prst="rect">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sp>
          <p:nvSpPr>
            <p:cNvPr id="16" name="矩形 15">
              <a:extLst>
                <a:ext uri="{FF2B5EF4-FFF2-40B4-BE49-F238E27FC236}">
                  <a16:creationId xmlns="" xmlns:a16="http://schemas.microsoft.com/office/drawing/2014/main" id="{2CFD87AB-39D5-47F2-BA1D-991932A6A2F5}"/>
                </a:ext>
              </a:extLst>
            </p:cNvPr>
            <p:cNvSpPr/>
            <p:nvPr/>
          </p:nvSpPr>
          <p:spPr>
            <a:xfrm>
              <a:off x="819055" y="4204178"/>
              <a:ext cx="1723550" cy="430374"/>
            </a:xfrm>
            <a:prstGeom prst="rect">
              <a:avLst/>
            </a:prstGeom>
          </p:spPr>
          <p:txBody>
            <a:bodyPr wrap="none">
              <a:spAutoFit/>
            </a:bodyPr>
            <a:lstStyle/>
            <a:p>
              <a:pPr algn="ctr">
                <a:lnSpc>
                  <a:spcPct val="120000"/>
                </a:lnSpc>
              </a:pPr>
              <a:r>
                <a:rPr lang="zh-CN" altLang="en-US" sz="2000" b="1" dirty="0">
                  <a:solidFill>
                    <a:schemeClr val="tx1">
                      <a:lumMod val="75000"/>
                      <a:lumOff val="25000"/>
                    </a:schemeClr>
                  </a:solidFill>
                  <a:latin typeface="+mj-ea"/>
                  <a:ea typeface="+mj-ea"/>
                </a:rPr>
                <a:t>请输入小标题</a:t>
              </a:r>
              <a:endParaRPr lang="en-US" altLang="zh-CN" sz="2000" b="1" dirty="0">
                <a:solidFill>
                  <a:schemeClr val="tx1">
                    <a:lumMod val="75000"/>
                    <a:lumOff val="25000"/>
                  </a:schemeClr>
                </a:solidFill>
                <a:latin typeface="+mj-ea"/>
                <a:ea typeface="+mj-ea"/>
              </a:endParaRPr>
            </a:p>
          </p:txBody>
        </p:sp>
        <p:sp>
          <p:nvSpPr>
            <p:cNvPr id="17" name="矩形 16">
              <a:extLst>
                <a:ext uri="{FF2B5EF4-FFF2-40B4-BE49-F238E27FC236}">
                  <a16:creationId xmlns="" xmlns:a16="http://schemas.microsoft.com/office/drawing/2014/main" id="{1DEEE4E5-7720-4986-99B8-EA9B96B6C1C7}"/>
                </a:ext>
              </a:extLst>
            </p:cNvPr>
            <p:cNvSpPr/>
            <p:nvPr/>
          </p:nvSpPr>
          <p:spPr>
            <a:xfrm>
              <a:off x="623378" y="4643789"/>
              <a:ext cx="2114904" cy="728982"/>
            </a:xfrm>
            <a:prstGeom prst="rect">
              <a:avLst/>
            </a:prstGeom>
          </p:spPr>
          <p:txBody>
            <a:bodyPr wrap="square">
              <a:spAutoFit/>
            </a:bodyPr>
            <a:lstStyle/>
            <a:p>
              <a:pPr algn="ctr">
                <a:lnSpc>
                  <a:spcPct val="120000"/>
                </a:lnSpc>
              </a:pPr>
              <a:r>
                <a:rPr lang="zh-CN" altLang="en-US" dirty="0">
                  <a:solidFill>
                    <a:schemeClr val="tx1">
                      <a:lumMod val="75000"/>
                      <a:lumOff val="25000"/>
                    </a:schemeClr>
                  </a:solidFill>
                  <a:latin typeface="+mn-ea"/>
                </a:rPr>
                <a:t>校本部现有教职工</a:t>
              </a:r>
              <a:r>
                <a:rPr lang="en-US" altLang="zh-CN" dirty="0">
                  <a:solidFill>
                    <a:schemeClr val="tx1">
                      <a:lumMod val="75000"/>
                      <a:lumOff val="25000"/>
                    </a:schemeClr>
                  </a:solidFill>
                  <a:latin typeface="+mn-ea"/>
                </a:rPr>
                <a:t>2600</a:t>
              </a:r>
              <a:r>
                <a:rPr lang="zh-CN" altLang="en-US" dirty="0">
                  <a:solidFill>
                    <a:schemeClr val="tx1">
                      <a:lumMod val="75000"/>
                      <a:lumOff val="25000"/>
                    </a:schemeClr>
                  </a:solidFill>
                  <a:latin typeface="+mn-ea"/>
                </a:rPr>
                <a:t>余人。</a:t>
              </a:r>
            </a:p>
          </p:txBody>
        </p:sp>
        <p:cxnSp>
          <p:nvCxnSpPr>
            <p:cNvPr id="15" name="直接连接符 14">
              <a:extLst>
                <a:ext uri="{FF2B5EF4-FFF2-40B4-BE49-F238E27FC236}">
                  <a16:creationId xmlns="" xmlns:a16="http://schemas.microsoft.com/office/drawing/2014/main" id="{D1BABED1-8385-43ED-9355-A03C723AB4B1}"/>
                </a:ext>
              </a:extLst>
            </p:cNvPr>
            <p:cNvCxnSpPr/>
            <p:nvPr/>
          </p:nvCxnSpPr>
          <p:spPr>
            <a:xfrm>
              <a:off x="1556139" y="5521573"/>
              <a:ext cx="249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 xmlns:a16="http://schemas.microsoft.com/office/drawing/2014/main" id="{0ED0C88A-47C5-4DEE-9BFF-F99BB925E07A}"/>
                </a:ext>
              </a:extLst>
            </p:cNvPr>
            <p:cNvSpPr txBox="1"/>
            <p:nvPr/>
          </p:nvSpPr>
          <p:spPr>
            <a:xfrm>
              <a:off x="632306" y="3276845"/>
              <a:ext cx="2097048" cy="830997"/>
            </a:xfrm>
            <a:prstGeom prst="rect">
              <a:avLst/>
            </a:prstGeom>
            <a:noFill/>
          </p:spPr>
          <p:txBody>
            <a:bodyPr wrap="none" rtlCol="0">
              <a:spAutoFit/>
            </a:bodyPr>
            <a:lstStyle/>
            <a:p>
              <a:pPr algn="ctr"/>
              <a:r>
                <a:rPr lang="en-US" altLang="zh-CN" sz="4800" dirty="0">
                  <a:solidFill>
                    <a:schemeClr val="accent1"/>
                  </a:solidFill>
                  <a:latin typeface="+mj-lt"/>
                </a:rPr>
                <a:t>2600</a:t>
              </a:r>
              <a:r>
                <a:rPr lang="en-US" altLang="zh-CN" sz="2800" dirty="0">
                  <a:solidFill>
                    <a:schemeClr val="accent1"/>
                  </a:solidFill>
                  <a:latin typeface="+mj-lt"/>
                </a:rPr>
                <a:t>+</a:t>
              </a:r>
              <a:endParaRPr lang="zh-CN" altLang="en-US" sz="4800" dirty="0">
                <a:solidFill>
                  <a:schemeClr val="accent1"/>
                </a:solidFill>
                <a:latin typeface="+mj-lt"/>
              </a:endParaRPr>
            </a:p>
          </p:txBody>
        </p:sp>
      </p:grpSp>
      <p:grpSp>
        <p:nvGrpSpPr>
          <p:cNvPr id="5" name="组合 4">
            <a:extLst>
              <a:ext uri="{FF2B5EF4-FFF2-40B4-BE49-F238E27FC236}">
                <a16:creationId xmlns="" xmlns:a16="http://schemas.microsoft.com/office/drawing/2014/main" id="{ECC375D1-CF6F-4ED8-8284-355EA45C6D27}"/>
              </a:ext>
            </a:extLst>
          </p:cNvPr>
          <p:cNvGrpSpPr/>
          <p:nvPr/>
        </p:nvGrpSpPr>
        <p:grpSpPr>
          <a:xfrm>
            <a:off x="3505934" y="2743201"/>
            <a:ext cx="2392030" cy="3108786"/>
            <a:chOff x="3442229" y="2743201"/>
            <a:chExt cx="2392030" cy="3108786"/>
          </a:xfrm>
        </p:grpSpPr>
        <p:grpSp>
          <p:nvGrpSpPr>
            <p:cNvPr id="42" name="组合 41">
              <a:extLst>
                <a:ext uri="{FF2B5EF4-FFF2-40B4-BE49-F238E27FC236}">
                  <a16:creationId xmlns="" xmlns:a16="http://schemas.microsoft.com/office/drawing/2014/main" id="{D0DBD36E-F676-49E7-A5DB-4747180D0313}"/>
                </a:ext>
              </a:extLst>
            </p:cNvPr>
            <p:cNvGrpSpPr/>
            <p:nvPr/>
          </p:nvGrpSpPr>
          <p:grpSpPr>
            <a:xfrm>
              <a:off x="3442229" y="2743201"/>
              <a:ext cx="2392030" cy="3108786"/>
              <a:chOff x="484815" y="2743201"/>
              <a:chExt cx="2392030" cy="3108786"/>
            </a:xfrm>
          </p:grpSpPr>
          <p:sp>
            <p:nvSpPr>
              <p:cNvPr id="43" name="矩形 42">
                <a:extLst>
                  <a:ext uri="{FF2B5EF4-FFF2-40B4-BE49-F238E27FC236}">
                    <a16:creationId xmlns="" xmlns:a16="http://schemas.microsoft.com/office/drawing/2014/main" id="{4A579E7C-0DE7-4B59-9C10-A413154899B7}"/>
                  </a:ext>
                </a:extLst>
              </p:cNvPr>
              <p:cNvSpPr/>
              <p:nvPr/>
            </p:nvSpPr>
            <p:spPr>
              <a:xfrm>
                <a:off x="484815" y="2743201"/>
                <a:ext cx="2392030" cy="3108786"/>
              </a:xfrm>
              <a:prstGeom prst="rect">
                <a:avLst/>
              </a:prstGeom>
              <a:solidFill>
                <a:schemeClr val="bg1"/>
              </a:solidFill>
              <a:ln w="3175">
                <a:noFill/>
              </a:ln>
              <a:effectLst>
                <a:outerShdw blurRad="127000" sx="102000" sy="102000" algn="ctr" rotWithShape="0">
                  <a:schemeClr val="tx1">
                    <a:lumMod val="50000"/>
                    <a:lumOff val="50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47" name="矩形 46">
                <a:extLst>
                  <a:ext uri="{FF2B5EF4-FFF2-40B4-BE49-F238E27FC236}">
                    <a16:creationId xmlns="" xmlns:a16="http://schemas.microsoft.com/office/drawing/2014/main" id="{F24F5947-DE95-44A4-9055-EB089CDCBFCD}"/>
                  </a:ext>
                </a:extLst>
              </p:cNvPr>
              <p:cNvSpPr/>
              <p:nvPr/>
            </p:nvSpPr>
            <p:spPr>
              <a:xfrm>
                <a:off x="591772" y="2865120"/>
                <a:ext cx="2178118" cy="2864946"/>
              </a:xfrm>
              <a:prstGeom prst="rect">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sp>
          <p:nvSpPr>
            <p:cNvPr id="24" name="矩形 23">
              <a:extLst>
                <a:ext uri="{FF2B5EF4-FFF2-40B4-BE49-F238E27FC236}">
                  <a16:creationId xmlns="" xmlns:a16="http://schemas.microsoft.com/office/drawing/2014/main" id="{D9F5DFEE-6BB7-4253-8AC7-13E30D7DABE1}"/>
                </a:ext>
              </a:extLst>
            </p:cNvPr>
            <p:cNvSpPr/>
            <p:nvPr/>
          </p:nvSpPr>
          <p:spPr>
            <a:xfrm>
              <a:off x="3776469" y="4204178"/>
              <a:ext cx="1723550" cy="430374"/>
            </a:xfrm>
            <a:prstGeom prst="rect">
              <a:avLst/>
            </a:prstGeom>
          </p:spPr>
          <p:txBody>
            <a:bodyPr wrap="none">
              <a:spAutoFit/>
            </a:bodyPr>
            <a:lstStyle/>
            <a:p>
              <a:pPr algn="ctr">
                <a:lnSpc>
                  <a:spcPct val="120000"/>
                </a:lnSpc>
              </a:pPr>
              <a:r>
                <a:rPr lang="zh-CN" altLang="en-US" sz="2000" b="1" dirty="0">
                  <a:solidFill>
                    <a:schemeClr val="tx1">
                      <a:lumMod val="75000"/>
                      <a:lumOff val="25000"/>
                    </a:schemeClr>
                  </a:solidFill>
                  <a:latin typeface="+mj-ea"/>
                  <a:ea typeface="+mj-ea"/>
                </a:rPr>
                <a:t>请输入小标题</a:t>
              </a:r>
              <a:endParaRPr lang="en-US" altLang="zh-CN" sz="2000" b="1" dirty="0">
                <a:solidFill>
                  <a:schemeClr val="tx1">
                    <a:lumMod val="75000"/>
                    <a:lumOff val="25000"/>
                  </a:schemeClr>
                </a:solidFill>
                <a:latin typeface="+mj-ea"/>
                <a:ea typeface="+mj-ea"/>
              </a:endParaRPr>
            </a:p>
          </p:txBody>
        </p:sp>
        <p:sp>
          <p:nvSpPr>
            <p:cNvPr id="25" name="矩形 24">
              <a:extLst>
                <a:ext uri="{FF2B5EF4-FFF2-40B4-BE49-F238E27FC236}">
                  <a16:creationId xmlns="" xmlns:a16="http://schemas.microsoft.com/office/drawing/2014/main" id="{130E2FE5-286C-470D-91E1-021147292126}"/>
                </a:ext>
              </a:extLst>
            </p:cNvPr>
            <p:cNvSpPr/>
            <p:nvPr/>
          </p:nvSpPr>
          <p:spPr>
            <a:xfrm>
              <a:off x="3580792" y="4643789"/>
              <a:ext cx="2114904" cy="728982"/>
            </a:xfrm>
            <a:prstGeom prst="rect">
              <a:avLst/>
            </a:prstGeom>
          </p:spPr>
          <p:txBody>
            <a:bodyPr wrap="square">
              <a:spAutoFit/>
            </a:bodyPr>
            <a:lstStyle/>
            <a:p>
              <a:pPr algn="ctr">
                <a:lnSpc>
                  <a:spcPct val="120000"/>
                </a:lnSpc>
              </a:pPr>
              <a:r>
                <a:rPr lang="en-US" altLang="zh-CN" dirty="0">
                  <a:solidFill>
                    <a:schemeClr val="tx1">
                      <a:lumMod val="75000"/>
                      <a:lumOff val="25000"/>
                    </a:schemeClr>
                  </a:solidFill>
                  <a:latin typeface="+mn-ea"/>
                </a:rPr>
                <a:t>1909-2019</a:t>
              </a:r>
              <a:r>
                <a:rPr lang="zh-CN" altLang="en-US" dirty="0">
                  <a:solidFill>
                    <a:schemeClr val="tx1">
                      <a:lumMod val="75000"/>
                      <a:lumOff val="25000"/>
                    </a:schemeClr>
                  </a:solidFill>
                  <a:latin typeface="+mn-ea"/>
                </a:rPr>
                <a:t>，已走过</a:t>
              </a:r>
              <a:r>
                <a:rPr lang="en-US" altLang="zh-CN" dirty="0">
                  <a:solidFill>
                    <a:schemeClr val="tx1">
                      <a:lumMod val="75000"/>
                      <a:lumOff val="25000"/>
                    </a:schemeClr>
                  </a:solidFill>
                  <a:latin typeface="+mn-ea"/>
                </a:rPr>
                <a:t>110</a:t>
              </a:r>
              <a:r>
                <a:rPr lang="zh-CN" altLang="en-US" dirty="0">
                  <a:solidFill>
                    <a:schemeClr val="tx1">
                      <a:lumMod val="75000"/>
                      <a:lumOff val="25000"/>
                    </a:schemeClr>
                  </a:solidFill>
                  <a:latin typeface="+mn-ea"/>
                </a:rPr>
                <a:t>个春秋。</a:t>
              </a:r>
            </a:p>
          </p:txBody>
        </p:sp>
        <p:cxnSp>
          <p:nvCxnSpPr>
            <p:cNvPr id="26" name="直接连接符 25">
              <a:extLst>
                <a:ext uri="{FF2B5EF4-FFF2-40B4-BE49-F238E27FC236}">
                  <a16:creationId xmlns="" xmlns:a16="http://schemas.microsoft.com/office/drawing/2014/main" id="{206C721A-042E-4631-A147-2F058F27C395}"/>
                </a:ext>
              </a:extLst>
            </p:cNvPr>
            <p:cNvCxnSpPr/>
            <p:nvPr/>
          </p:nvCxnSpPr>
          <p:spPr>
            <a:xfrm>
              <a:off x="4513553" y="5521573"/>
              <a:ext cx="249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7" name="文本框 26">
              <a:extLst>
                <a:ext uri="{FF2B5EF4-FFF2-40B4-BE49-F238E27FC236}">
                  <a16:creationId xmlns="" xmlns:a16="http://schemas.microsoft.com/office/drawing/2014/main" id="{9446931D-DC6E-4025-93E7-119BA1AD04DD}"/>
                </a:ext>
              </a:extLst>
            </p:cNvPr>
            <p:cNvSpPr txBox="1"/>
            <p:nvPr/>
          </p:nvSpPr>
          <p:spPr>
            <a:xfrm>
              <a:off x="3814942" y="3276845"/>
              <a:ext cx="1646605" cy="830997"/>
            </a:xfrm>
            <a:prstGeom prst="rect">
              <a:avLst/>
            </a:prstGeom>
            <a:noFill/>
          </p:spPr>
          <p:txBody>
            <a:bodyPr wrap="none" rtlCol="0">
              <a:spAutoFit/>
            </a:bodyPr>
            <a:lstStyle/>
            <a:p>
              <a:pPr algn="ctr"/>
              <a:r>
                <a:rPr lang="en-US" altLang="zh-CN" sz="4800" dirty="0">
                  <a:solidFill>
                    <a:srgbClr val="E85110"/>
                  </a:solidFill>
                  <a:latin typeface="+mj-lt"/>
                </a:rPr>
                <a:t>110</a:t>
              </a:r>
              <a:r>
                <a:rPr lang="zh-CN" altLang="en-US" sz="1600" dirty="0">
                  <a:solidFill>
                    <a:srgbClr val="E85110"/>
                  </a:solidFill>
                  <a:latin typeface="+mj-lt"/>
                  <a:ea typeface="+mj-ea"/>
                </a:rPr>
                <a:t>年</a:t>
              </a:r>
              <a:endParaRPr lang="zh-CN" altLang="en-US" sz="4800" dirty="0">
                <a:solidFill>
                  <a:srgbClr val="E85110"/>
                </a:solidFill>
                <a:latin typeface="+mj-lt"/>
                <a:ea typeface="+mj-ea"/>
              </a:endParaRPr>
            </a:p>
          </p:txBody>
        </p:sp>
      </p:grpSp>
      <p:grpSp>
        <p:nvGrpSpPr>
          <p:cNvPr id="6" name="组合 5">
            <a:extLst>
              <a:ext uri="{FF2B5EF4-FFF2-40B4-BE49-F238E27FC236}">
                <a16:creationId xmlns="" xmlns:a16="http://schemas.microsoft.com/office/drawing/2014/main" id="{86F32BEE-5482-4208-AFAE-64394EEEF883}"/>
              </a:ext>
            </a:extLst>
          </p:cNvPr>
          <p:cNvGrpSpPr/>
          <p:nvPr/>
        </p:nvGrpSpPr>
        <p:grpSpPr>
          <a:xfrm>
            <a:off x="6305289" y="2743201"/>
            <a:ext cx="2392030" cy="3108786"/>
            <a:chOff x="6399643" y="2743201"/>
            <a:chExt cx="2392030" cy="3108786"/>
          </a:xfrm>
        </p:grpSpPr>
        <p:grpSp>
          <p:nvGrpSpPr>
            <p:cNvPr id="79" name="组合 78">
              <a:extLst>
                <a:ext uri="{FF2B5EF4-FFF2-40B4-BE49-F238E27FC236}">
                  <a16:creationId xmlns="" xmlns:a16="http://schemas.microsoft.com/office/drawing/2014/main" id="{BA0A69FA-A137-4785-B75A-57D73D801105}"/>
                </a:ext>
              </a:extLst>
            </p:cNvPr>
            <p:cNvGrpSpPr/>
            <p:nvPr/>
          </p:nvGrpSpPr>
          <p:grpSpPr>
            <a:xfrm>
              <a:off x="6399643" y="2743201"/>
              <a:ext cx="2392030" cy="3108786"/>
              <a:chOff x="484815" y="2743201"/>
              <a:chExt cx="2392030" cy="3108786"/>
            </a:xfrm>
          </p:grpSpPr>
          <p:sp>
            <p:nvSpPr>
              <p:cNvPr id="80" name="矩形 79">
                <a:extLst>
                  <a:ext uri="{FF2B5EF4-FFF2-40B4-BE49-F238E27FC236}">
                    <a16:creationId xmlns="" xmlns:a16="http://schemas.microsoft.com/office/drawing/2014/main" id="{DECD082E-D165-443E-8F3C-8AB777433DCF}"/>
                  </a:ext>
                </a:extLst>
              </p:cNvPr>
              <p:cNvSpPr/>
              <p:nvPr/>
            </p:nvSpPr>
            <p:spPr>
              <a:xfrm>
                <a:off x="484815" y="2743201"/>
                <a:ext cx="2392030" cy="3108786"/>
              </a:xfrm>
              <a:prstGeom prst="rect">
                <a:avLst/>
              </a:prstGeom>
              <a:solidFill>
                <a:schemeClr val="bg1"/>
              </a:solidFill>
              <a:ln w="3175">
                <a:noFill/>
              </a:ln>
              <a:effectLst>
                <a:outerShdw blurRad="127000" sx="102000" sy="102000" algn="ctr" rotWithShape="0">
                  <a:schemeClr val="tx1">
                    <a:lumMod val="50000"/>
                    <a:lumOff val="50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81" name="矩形 80">
                <a:extLst>
                  <a:ext uri="{FF2B5EF4-FFF2-40B4-BE49-F238E27FC236}">
                    <a16:creationId xmlns="" xmlns:a16="http://schemas.microsoft.com/office/drawing/2014/main" id="{8BE00BB8-6553-4F11-932E-0C53C860A5CE}"/>
                  </a:ext>
                </a:extLst>
              </p:cNvPr>
              <p:cNvSpPr/>
              <p:nvPr/>
            </p:nvSpPr>
            <p:spPr>
              <a:xfrm>
                <a:off x="591772" y="2865120"/>
                <a:ext cx="2178118" cy="2864946"/>
              </a:xfrm>
              <a:prstGeom prst="rect">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grpSp>
        <p:sp>
          <p:nvSpPr>
            <p:cNvPr id="31" name="矩形 30">
              <a:extLst>
                <a:ext uri="{FF2B5EF4-FFF2-40B4-BE49-F238E27FC236}">
                  <a16:creationId xmlns="" xmlns:a16="http://schemas.microsoft.com/office/drawing/2014/main" id="{737BADA4-7D9B-42B3-8697-5A813CAFF84E}"/>
                </a:ext>
              </a:extLst>
            </p:cNvPr>
            <p:cNvSpPr/>
            <p:nvPr/>
          </p:nvSpPr>
          <p:spPr>
            <a:xfrm>
              <a:off x="6733883" y="4204178"/>
              <a:ext cx="1723550" cy="430374"/>
            </a:xfrm>
            <a:prstGeom prst="rect">
              <a:avLst/>
            </a:prstGeom>
          </p:spPr>
          <p:txBody>
            <a:bodyPr wrap="none">
              <a:spAutoFit/>
            </a:bodyPr>
            <a:lstStyle/>
            <a:p>
              <a:pPr algn="ctr">
                <a:lnSpc>
                  <a:spcPct val="120000"/>
                </a:lnSpc>
              </a:pPr>
              <a:r>
                <a:rPr lang="zh-CN" altLang="en-US" sz="2000" b="1" dirty="0">
                  <a:solidFill>
                    <a:schemeClr val="tx1">
                      <a:lumMod val="75000"/>
                      <a:lumOff val="25000"/>
                    </a:schemeClr>
                  </a:solidFill>
                  <a:latin typeface="+mj-ea"/>
                  <a:ea typeface="+mj-ea"/>
                </a:rPr>
                <a:t>请输入小标题</a:t>
              </a:r>
              <a:endParaRPr lang="en-US" altLang="zh-CN" sz="2000" b="1" dirty="0">
                <a:solidFill>
                  <a:schemeClr val="tx1">
                    <a:lumMod val="75000"/>
                    <a:lumOff val="25000"/>
                  </a:schemeClr>
                </a:solidFill>
                <a:latin typeface="+mj-ea"/>
                <a:ea typeface="+mj-ea"/>
              </a:endParaRPr>
            </a:p>
          </p:txBody>
        </p:sp>
        <p:sp>
          <p:nvSpPr>
            <p:cNvPr id="32" name="矩形 31">
              <a:extLst>
                <a:ext uri="{FF2B5EF4-FFF2-40B4-BE49-F238E27FC236}">
                  <a16:creationId xmlns="" xmlns:a16="http://schemas.microsoft.com/office/drawing/2014/main" id="{E9F8A76A-4716-4E10-9C20-2DD0DE87CDAA}"/>
                </a:ext>
              </a:extLst>
            </p:cNvPr>
            <p:cNvSpPr/>
            <p:nvPr/>
          </p:nvSpPr>
          <p:spPr>
            <a:xfrm>
              <a:off x="6538206" y="4643789"/>
              <a:ext cx="2114904" cy="728982"/>
            </a:xfrm>
            <a:prstGeom prst="rect">
              <a:avLst/>
            </a:prstGeom>
          </p:spPr>
          <p:txBody>
            <a:bodyPr wrap="square">
              <a:spAutoFit/>
            </a:bodyPr>
            <a:lstStyle/>
            <a:p>
              <a:pPr algn="ctr">
                <a:lnSpc>
                  <a:spcPct val="120000"/>
                </a:lnSpc>
              </a:pPr>
              <a:r>
                <a:rPr lang="zh-CN" altLang="en-US" dirty="0">
                  <a:solidFill>
                    <a:schemeClr val="tx1">
                      <a:lumMod val="75000"/>
                      <a:lumOff val="25000"/>
                    </a:schemeClr>
                  </a:solidFill>
                  <a:latin typeface="+mn-ea"/>
                </a:rPr>
                <a:t>教学科研仪器设备总值近</a:t>
              </a:r>
              <a:r>
                <a:rPr lang="en-US" altLang="zh-CN" dirty="0">
                  <a:solidFill>
                    <a:schemeClr val="tx1">
                      <a:lumMod val="75000"/>
                      <a:lumOff val="25000"/>
                    </a:schemeClr>
                  </a:solidFill>
                  <a:latin typeface="+mn-ea"/>
                </a:rPr>
                <a:t>5.25</a:t>
              </a:r>
              <a:r>
                <a:rPr lang="zh-CN" altLang="en-US" dirty="0">
                  <a:solidFill>
                    <a:schemeClr val="tx1">
                      <a:lumMod val="75000"/>
                      <a:lumOff val="25000"/>
                    </a:schemeClr>
                  </a:solidFill>
                  <a:latin typeface="+mn-ea"/>
                </a:rPr>
                <a:t>亿元。</a:t>
              </a:r>
            </a:p>
          </p:txBody>
        </p:sp>
        <p:cxnSp>
          <p:nvCxnSpPr>
            <p:cNvPr id="33" name="直接连接符 32">
              <a:extLst>
                <a:ext uri="{FF2B5EF4-FFF2-40B4-BE49-F238E27FC236}">
                  <a16:creationId xmlns="" xmlns:a16="http://schemas.microsoft.com/office/drawing/2014/main" id="{10673978-85E3-488E-988F-B20A719F9EF5}"/>
                </a:ext>
              </a:extLst>
            </p:cNvPr>
            <p:cNvCxnSpPr/>
            <p:nvPr/>
          </p:nvCxnSpPr>
          <p:spPr>
            <a:xfrm>
              <a:off x="7470967" y="5521573"/>
              <a:ext cx="249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 xmlns:a16="http://schemas.microsoft.com/office/drawing/2014/main" id="{C9D28718-70E2-46AA-85FF-85195F933912}"/>
                </a:ext>
              </a:extLst>
            </p:cNvPr>
            <p:cNvSpPr txBox="1"/>
            <p:nvPr/>
          </p:nvSpPr>
          <p:spPr>
            <a:xfrm>
              <a:off x="6669764" y="3276845"/>
              <a:ext cx="1851789" cy="830997"/>
            </a:xfrm>
            <a:prstGeom prst="rect">
              <a:avLst/>
            </a:prstGeom>
            <a:noFill/>
          </p:spPr>
          <p:txBody>
            <a:bodyPr wrap="none" rtlCol="0">
              <a:spAutoFit/>
            </a:bodyPr>
            <a:lstStyle/>
            <a:p>
              <a:pPr algn="ctr"/>
              <a:r>
                <a:rPr lang="en-US" altLang="zh-CN" sz="4800" dirty="0">
                  <a:solidFill>
                    <a:schemeClr val="accent1"/>
                  </a:solidFill>
                  <a:latin typeface="+mj-lt"/>
                </a:rPr>
                <a:t>5.25</a:t>
              </a:r>
              <a:r>
                <a:rPr lang="zh-CN" altLang="en-US" sz="1600" dirty="0">
                  <a:solidFill>
                    <a:schemeClr val="accent1"/>
                  </a:solidFill>
                  <a:latin typeface="+mj-lt"/>
                  <a:ea typeface="+mj-ea"/>
                </a:rPr>
                <a:t>亿</a:t>
              </a:r>
              <a:endParaRPr lang="zh-CN" altLang="en-US" sz="4800" dirty="0">
                <a:solidFill>
                  <a:schemeClr val="accent1"/>
                </a:solidFill>
                <a:latin typeface="+mj-lt"/>
                <a:ea typeface="+mj-ea"/>
              </a:endParaRPr>
            </a:p>
          </p:txBody>
        </p:sp>
      </p:grpSp>
      <p:grpSp>
        <p:nvGrpSpPr>
          <p:cNvPr id="7" name="组合 6">
            <a:extLst>
              <a:ext uri="{FF2B5EF4-FFF2-40B4-BE49-F238E27FC236}">
                <a16:creationId xmlns="" xmlns:a16="http://schemas.microsoft.com/office/drawing/2014/main" id="{8F7573FB-79D3-4AE4-91A2-E811CCB5DF03}"/>
              </a:ext>
            </a:extLst>
          </p:cNvPr>
          <p:cNvGrpSpPr/>
          <p:nvPr/>
        </p:nvGrpSpPr>
        <p:grpSpPr>
          <a:xfrm>
            <a:off x="9104645" y="2743201"/>
            <a:ext cx="2392030" cy="3108786"/>
            <a:chOff x="9325885" y="2743201"/>
            <a:chExt cx="2392030" cy="3108786"/>
          </a:xfrm>
        </p:grpSpPr>
        <p:sp>
          <p:nvSpPr>
            <p:cNvPr id="114" name="矩形 113">
              <a:extLst>
                <a:ext uri="{FF2B5EF4-FFF2-40B4-BE49-F238E27FC236}">
                  <a16:creationId xmlns="" xmlns:a16="http://schemas.microsoft.com/office/drawing/2014/main" id="{0CFED0DD-19AF-4834-A8D8-A9195FB3998B}"/>
                </a:ext>
              </a:extLst>
            </p:cNvPr>
            <p:cNvSpPr/>
            <p:nvPr/>
          </p:nvSpPr>
          <p:spPr>
            <a:xfrm>
              <a:off x="9325885" y="2743201"/>
              <a:ext cx="2392030" cy="3108786"/>
            </a:xfrm>
            <a:prstGeom prst="rect">
              <a:avLst/>
            </a:prstGeom>
            <a:solidFill>
              <a:schemeClr val="bg1"/>
            </a:solidFill>
            <a:ln w="3175">
              <a:noFill/>
            </a:ln>
            <a:effectLst>
              <a:outerShdw blurRad="127000" sx="102000" sy="102000" algn="ctr" rotWithShape="0">
                <a:schemeClr val="tx1">
                  <a:lumMod val="50000"/>
                  <a:lumOff val="50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115" name="矩形 114">
              <a:extLst>
                <a:ext uri="{FF2B5EF4-FFF2-40B4-BE49-F238E27FC236}">
                  <a16:creationId xmlns="" xmlns:a16="http://schemas.microsoft.com/office/drawing/2014/main" id="{89C43D4A-D496-4E34-A03E-FE39A6A82EEA}"/>
                </a:ext>
              </a:extLst>
            </p:cNvPr>
            <p:cNvSpPr/>
            <p:nvPr/>
          </p:nvSpPr>
          <p:spPr>
            <a:xfrm>
              <a:off x="9432842" y="2865120"/>
              <a:ext cx="2178118" cy="2864946"/>
            </a:xfrm>
            <a:prstGeom prst="rect">
              <a:avLst/>
            </a:prstGeom>
            <a:noFill/>
            <a:ln w="3175">
              <a:solidFill>
                <a:schemeClr val="bg1">
                  <a:lumMod val="85000"/>
                </a:schemeClr>
              </a:solidFill>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p>
          </p:txBody>
        </p:sp>
        <p:sp>
          <p:nvSpPr>
            <p:cNvPr id="38" name="矩形 37">
              <a:extLst>
                <a:ext uri="{FF2B5EF4-FFF2-40B4-BE49-F238E27FC236}">
                  <a16:creationId xmlns="" xmlns:a16="http://schemas.microsoft.com/office/drawing/2014/main" id="{DDC7D47A-6921-4B0D-BE3B-D6823B4D1A34}"/>
                </a:ext>
              </a:extLst>
            </p:cNvPr>
            <p:cNvSpPr/>
            <p:nvPr/>
          </p:nvSpPr>
          <p:spPr>
            <a:xfrm>
              <a:off x="9660125" y="4204178"/>
              <a:ext cx="1723550" cy="430374"/>
            </a:xfrm>
            <a:prstGeom prst="rect">
              <a:avLst/>
            </a:prstGeom>
          </p:spPr>
          <p:txBody>
            <a:bodyPr wrap="none">
              <a:spAutoFit/>
            </a:bodyPr>
            <a:lstStyle/>
            <a:p>
              <a:pPr algn="ctr">
                <a:lnSpc>
                  <a:spcPct val="120000"/>
                </a:lnSpc>
              </a:pPr>
              <a:r>
                <a:rPr lang="zh-CN" altLang="en-US" sz="2000" b="1" dirty="0">
                  <a:solidFill>
                    <a:schemeClr val="tx1">
                      <a:lumMod val="75000"/>
                      <a:lumOff val="25000"/>
                    </a:schemeClr>
                  </a:solidFill>
                  <a:latin typeface="+mj-ea"/>
                  <a:ea typeface="+mj-ea"/>
                </a:rPr>
                <a:t>请输入小标题</a:t>
              </a:r>
              <a:endParaRPr lang="en-US" altLang="zh-CN" sz="2000" b="1" dirty="0">
                <a:solidFill>
                  <a:schemeClr val="tx1">
                    <a:lumMod val="75000"/>
                    <a:lumOff val="25000"/>
                  </a:schemeClr>
                </a:solidFill>
                <a:latin typeface="+mj-ea"/>
                <a:ea typeface="+mj-ea"/>
              </a:endParaRPr>
            </a:p>
          </p:txBody>
        </p:sp>
        <p:sp>
          <p:nvSpPr>
            <p:cNvPr id="39" name="矩形 38">
              <a:extLst>
                <a:ext uri="{FF2B5EF4-FFF2-40B4-BE49-F238E27FC236}">
                  <a16:creationId xmlns="" xmlns:a16="http://schemas.microsoft.com/office/drawing/2014/main" id="{F5B18862-B341-4F34-81F7-91EC7A129B03}"/>
                </a:ext>
              </a:extLst>
            </p:cNvPr>
            <p:cNvSpPr/>
            <p:nvPr/>
          </p:nvSpPr>
          <p:spPr>
            <a:xfrm>
              <a:off x="9464448" y="4643789"/>
              <a:ext cx="2114904" cy="730777"/>
            </a:xfrm>
            <a:prstGeom prst="rect">
              <a:avLst/>
            </a:prstGeom>
          </p:spPr>
          <p:txBody>
            <a:bodyPr wrap="square">
              <a:spAutoFit/>
            </a:bodyPr>
            <a:lstStyle/>
            <a:p>
              <a:pPr algn="ctr">
                <a:lnSpc>
                  <a:spcPct val="120000"/>
                </a:lnSpc>
              </a:pPr>
              <a:r>
                <a:rPr lang="zh-CN" altLang="en-US" dirty="0">
                  <a:solidFill>
                    <a:schemeClr val="tx1">
                      <a:lumMod val="75000"/>
                      <a:lumOff val="25000"/>
                    </a:schemeClr>
                  </a:solidFill>
                  <a:latin typeface="+mn-ea"/>
                </a:rPr>
                <a:t>河南理工大学拥有南北西三个校区。</a:t>
              </a:r>
            </a:p>
          </p:txBody>
        </p:sp>
        <p:cxnSp>
          <p:nvCxnSpPr>
            <p:cNvPr id="40" name="直接连接符 39">
              <a:extLst>
                <a:ext uri="{FF2B5EF4-FFF2-40B4-BE49-F238E27FC236}">
                  <a16:creationId xmlns="" xmlns:a16="http://schemas.microsoft.com/office/drawing/2014/main" id="{69EB61E5-080B-492E-948C-0AF460973641}"/>
                </a:ext>
              </a:extLst>
            </p:cNvPr>
            <p:cNvCxnSpPr/>
            <p:nvPr/>
          </p:nvCxnSpPr>
          <p:spPr>
            <a:xfrm>
              <a:off x="10397209" y="5521573"/>
              <a:ext cx="249382" cy="0"/>
            </a:xfrm>
            <a:prstGeom prst="line">
              <a:avLst/>
            </a:prstGeom>
            <a:ln w="190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 xmlns:a16="http://schemas.microsoft.com/office/drawing/2014/main" id="{64DAE772-9AEF-4B1A-9D48-7E30745666E3}"/>
                </a:ext>
              </a:extLst>
            </p:cNvPr>
            <p:cNvSpPr txBox="1"/>
            <p:nvPr/>
          </p:nvSpPr>
          <p:spPr>
            <a:xfrm>
              <a:off x="10019199" y="3276845"/>
              <a:ext cx="1005403" cy="830997"/>
            </a:xfrm>
            <a:prstGeom prst="rect">
              <a:avLst/>
            </a:prstGeom>
            <a:noFill/>
          </p:spPr>
          <p:txBody>
            <a:bodyPr wrap="none" rtlCol="0">
              <a:spAutoFit/>
            </a:bodyPr>
            <a:lstStyle/>
            <a:p>
              <a:pPr algn="ctr"/>
              <a:r>
                <a:rPr lang="en-US" altLang="zh-CN" sz="4800" dirty="0">
                  <a:solidFill>
                    <a:schemeClr val="accent1"/>
                  </a:solidFill>
                  <a:latin typeface="+mj-lt"/>
                </a:rPr>
                <a:t>3</a:t>
              </a:r>
              <a:r>
                <a:rPr lang="zh-CN" altLang="en-US" sz="1600" dirty="0">
                  <a:solidFill>
                    <a:schemeClr val="accent1"/>
                  </a:solidFill>
                  <a:latin typeface="+mj-lt"/>
                  <a:ea typeface="+mj-ea"/>
                </a:rPr>
                <a:t>校区</a:t>
              </a:r>
            </a:p>
          </p:txBody>
        </p:sp>
      </p:grpSp>
      <p:sp>
        <p:nvSpPr>
          <p:cNvPr id="46" name="矩形 45">
            <a:extLst>
              <a:ext uri="{FF2B5EF4-FFF2-40B4-BE49-F238E27FC236}">
                <a16:creationId xmlns="" xmlns:a16="http://schemas.microsoft.com/office/drawing/2014/main" id="{4D5A342E-2F82-4C09-8B84-09AA20E66682}"/>
              </a:ext>
            </a:extLst>
          </p:cNvPr>
          <p:cNvSpPr/>
          <p:nvPr/>
        </p:nvSpPr>
        <p:spPr>
          <a:xfrm>
            <a:off x="4362192" y="1115941"/>
            <a:ext cx="3467617" cy="633187"/>
          </a:xfrm>
          <a:prstGeom prst="rect">
            <a:avLst/>
          </a:prstGeom>
        </p:spPr>
        <p:txBody>
          <a:bodyPr wrap="none">
            <a:spAutoFit/>
          </a:bodyPr>
          <a:lstStyle/>
          <a:p>
            <a:pPr algn="ctr">
              <a:lnSpc>
                <a:spcPct val="120000"/>
              </a:lnSpc>
            </a:pPr>
            <a:r>
              <a:rPr lang="zh-CN" altLang="en-US" sz="3200" b="1" dirty="0">
                <a:solidFill>
                  <a:schemeClr val="tx1">
                    <a:lumMod val="85000"/>
                    <a:lumOff val="15000"/>
                  </a:schemeClr>
                </a:solidFill>
                <a:latin typeface="+mj-ea"/>
                <a:ea typeface="+mj-ea"/>
              </a:rPr>
              <a:t>请在此处输入标题</a:t>
            </a:r>
            <a:endParaRPr lang="en-US" altLang="zh-CN" sz="3200" b="1" dirty="0">
              <a:solidFill>
                <a:schemeClr val="tx1">
                  <a:lumMod val="85000"/>
                  <a:lumOff val="15000"/>
                </a:schemeClr>
              </a:solidFill>
              <a:latin typeface="+mj-ea"/>
              <a:ea typeface="+mj-ea"/>
            </a:endParaRPr>
          </a:p>
        </p:txBody>
      </p:sp>
      <p:cxnSp>
        <p:nvCxnSpPr>
          <p:cNvPr id="44" name="直接连接符 43">
            <a:extLst>
              <a:ext uri="{FF2B5EF4-FFF2-40B4-BE49-F238E27FC236}">
                <a16:creationId xmlns="" xmlns:a16="http://schemas.microsoft.com/office/drawing/2014/main" id="{C79B2426-10F3-4173-B6C9-4701700891BB}"/>
              </a:ext>
            </a:extLst>
          </p:cNvPr>
          <p:cNvCxnSpPr/>
          <p:nvPr/>
        </p:nvCxnSpPr>
        <p:spPr>
          <a:xfrm>
            <a:off x="5971309" y="1922927"/>
            <a:ext cx="249382"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45" name="矩形 44">
            <a:extLst>
              <a:ext uri="{FF2B5EF4-FFF2-40B4-BE49-F238E27FC236}">
                <a16:creationId xmlns="" xmlns:a16="http://schemas.microsoft.com/office/drawing/2014/main" id="{356977B0-06A4-425A-BBD7-F7CE2F6DD9A7}"/>
              </a:ext>
            </a:extLst>
          </p:cNvPr>
          <p:cNvSpPr/>
          <p:nvPr/>
        </p:nvSpPr>
        <p:spPr>
          <a:xfrm>
            <a:off x="2365034" y="2043828"/>
            <a:ext cx="7461932" cy="431400"/>
          </a:xfrm>
          <a:prstGeom prst="rect">
            <a:avLst/>
          </a:prstGeom>
        </p:spPr>
        <p:txBody>
          <a:bodyPr wrap="square">
            <a:spAutoFit/>
          </a:bodyPr>
          <a:lstStyle/>
          <a:p>
            <a:pPr algn="ctr">
              <a:lnSpc>
                <a:spcPct val="120000"/>
              </a:lnSpc>
            </a:pPr>
            <a:r>
              <a:rPr lang="zh-CN" altLang="en-US" sz="2000" dirty="0">
                <a:solidFill>
                  <a:schemeClr val="tx1">
                    <a:lumMod val="75000"/>
                    <a:lumOff val="25000"/>
                  </a:schemeClr>
                </a:solidFill>
              </a:rPr>
              <a:t>简单输入一些文字做个总结</a:t>
            </a:r>
          </a:p>
        </p:txBody>
      </p:sp>
    </p:spTree>
    <p:extLst>
      <p:ext uri="{BB962C8B-B14F-4D97-AF65-F5344CB8AC3E}">
        <p14:creationId xmlns:p14="http://schemas.microsoft.com/office/powerpoint/2010/main" val="362195821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27E69FB-08E5-4906-BD0D-E33B0043B12C}"/>
              </a:ext>
            </a:extLst>
          </p:cNvPr>
          <p:cNvSpPr>
            <a:spLocks noGrp="1"/>
          </p:cNvSpPr>
          <p:nvPr>
            <p:ph type="title"/>
          </p:nvPr>
        </p:nvSpPr>
        <p:spPr/>
        <p:txBody>
          <a:bodyPr/>
          <a:lstStyle/>
          <a:p>
            <a:r>
              <a:rPr lang="zh-CN" altLang="en-US" dirty="0"/>
              <a:t>可行性分析</a:t>
            </a:r>
          </a:p>
        </p:txBody>
      </p:sp>
      <p:grpSp>
        <p:nvGrpSpPr>
          <p:cNvPr id="17" name="组合 16">
            <a:extLst>
              <a:ext uri="{FF2B5EF4-FFF2-40B4-BE49-F238E27FC236}">
                <a16:creationId xmlns="" xmlns:a16="http://schemas.microsoft.com/office/drawing/2014/main" id="{0F536A75-B994-4BDA-B631-7E036A00C5F7}"/>
              </a:ext>
            </a:extLst>
          </p:cNvPr>
          <p:cNvGrpSpPr/>
          <p:nvPr/>
        </p:nvGrpSpPr>
        <p:grpSpPr>
          <a:xfrm>
            <a:off x="2807703" y="3521395"/>
            <a:ext cx="1445672" cy="130727"/>
            <a:chOff x="3127664" y="3469440"/>
            <a:chExt cx="1445672" cy="130727"/>
          </a:xfrm>
        </p:grpSpPr>
        <p:sp>
          <p:nvSpPr>
            <p:cNvPr id="4" name="íŝlïḍé">
              <a:extLst>
                <a:ext uri="{FF2B5EF4-FFF2-40B4-BE49-F238E27FC236}">
                  <a16:creationId xmlns="" xmlns:a16="http://schemas.microsoft.com/office/drawing/2014/main" id="{018D564A-EAB6-4B9D-9489-783CB4361FB0}"/>
                </a:ext>
              </a:extLst>
            </p:cNvPr>
            <p:cNvSpPr/>
            <p:nvPr/>
          </p:nvSpPr>
          <p:spPr>
            <a:xfrm rot="5400000" flipV="1">
              <a:off x="4442609" y="3469440"/>
              <a:ext cx="130727" cy="130727"/>
            </a:xfrm>
            <a:prstGeom prst="ellipse">
              <a:avLst/>
            </a:prstGeom>
            <a:no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600" b="0" i="0" u="none" strike="noStrike" kern="1200" cap="none" spc="0" normalizeH="0" baseline="0" noProof="0">
                <a:ln>
                  <a:noFill/>
                </a:ln>
                <a:solidFill>
                  <a:srgbClr val="FFFFFF"/>
                </a:solidFill>
                <a:effectLst/>
                <a:uLnTx/>
                <a:uFillTx/>
              </a:endParaRPr>
            </a:p>
          </p:txBody>
        </p:sp>
        <p:cxnSp>
          <p:nvCxnSpPr>
            <p:cNvPr id="5" name="直接连接符 4">
              <a:extLst>
                <a:ext uri="{FF2B5EF4-FFF2-40B4-BE49-F238E27FC236}">
                  <a16:creationId xmlns="" xmlns:a16="http://schemas.microsoft.com/office/drawing/2014/main" id="{C43CF749-904E-4773-AF0B-BF67A0E0F766}"/>
                </a:ext>
              </a:extLst>
            </p:cNvPr>
            <p:cNvCxnSpPr>
              <a:cxnSpLocks/>
            </p:cNvCxnSpPr>
            <p:nvPr/>
          </p:nvCxnSpPr>
          <p:spPr>
            <a:xfrm flipH="1">
              <a:off x="3127664" y="3534508"/>
              <a:ext cx="1314945" cy="0"/>
            </a:xfrm>
            <a:prstGeom prst="line">
              <a:avLst/>
            </a:prstGeom>
            <a:no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cxnSp>
      </p:grpSp>
      <p:sp>
        <p:nvSpPr>
          <p:cNvPr id="28" name="ïsḻiḓè">
            <a:extLst>
              <a:ext uri="{FF2B5EF4-FFF2-40B4-BE49-F238E27FC236}">
                <a16:creationId xmlns="" xmlns:a16="http://schemas.microsoft.com/office/drawing/2014/main" id="{0D87B165-1994-45EB-A81B-9EA65DF3BF0C}"/>
              </a:ext>
            </a:extLst>
          </p:cNvPr>
          <p:cNvSpPr txBox="1"/>
          <p:nvPr/>
        </p:nvSpPr>
        <p:spPr bwMode="auto">
          <a:xfrm>
            <a:off x="798581" y="4080023"/>
            <a:ext cx="2856646"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marL="0" marR="0" lvl="0" indent="0" algn="ctr" defTabSz="913765" rtl="0" eaLnBrk="1" fontAlgn="auto" latinLnBrk="0" hangingPunct="1">
              <a:lnSpc>
                <a:spcPct val="100000"/>
              </a:lnSpc>
              <a:spcBef>
                <a:spcPct val="0"/>
              </a:spcBef>
              <a:spcAft>
                <a:spcPts val="0"/>
              </a:spcAft>
              <a:buClrTx/>
              <a:buSzTx/>
              <a:buFontTx/>
              <a:buNone/>
              <a:defRPr/>
            </a:pPr>
            <a:r>
              <a:rPr kumimoji="0" lang="zh-CN" altLang="en-US" sz="2400" b="1" i="0" u="none" strike="noStrike" kern="1200" cap="none" spc="0" normalizeH="0" baseline="0" noProof="0" dirty="0">
                <a:ln>
                  <a:noFill/>
                </a:ln>
                <a:solidFill>
                  <a:schemeClr val="accent1"/>
                </a:solidFill>
                <a:effectLst/>
                <a:uLnTx/>
                <a:uFillTx/>
                <a:latin typeface="+mj-ea"/>
                <a:ea typeface="+mj-ea"/>
              </a:rPr>
              <a:t>这里是小标题</a:t>
            </a:r>
            <a:endParaRPr kumimoji="0" lang="en-US" altLang="zh-CN" sz="2400" b="1" i="0" u="none" strike="noStrike" kern="1200" cap="none" spc="0" normalizeH="0" baseline="0" noProof="0" dirty="0">
              <a:ln>
                <a:noFill/>
              </a:ln>
              <a:solidFill>
                <a:schemeClr val="accent1"/>
              </a:solidFill>
              <a:effectLst/>
              <a:uLnTx/>
              <a:uFillTx/>
              <a:latin typeface="+mj-ea"/>
              <a:ea typeface="+mj-ea"/>
            </a:endParaRPr>
          </a:p>
        </p:txBody>
      </p:sp>
      <p:sp>
        <p:nvSpPr>
          <p:cNvPr id="29" name="iṧ1iḓè">
            <a:extLst>
              <a:ext uri="{FF2B5EF4-FFF2-40B4-BE49-F238E27FC236}">
                <a16:creationId xmlns="" xmlns:a16="http://schemas.microsoft.com/office/drawing/2014/main" id="{D4B2D8FC-C9B3-4F90-9A95-B2AB30E083D3}"/>
              </a:ext>
            </a:extLst>
          </p:cNvPr>
          <p:cNvSpPr/>
          <p:nvPr/>
        </p:nvSpPr>
        <p:spPr bwMode="auto">
          <a:xfrm>
            <a:off x="592964" y="4603952"/>
            <a:ext cx="3267881" cy="17551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just">
              <a:lnSpc>
                <a:spcPct val="130000"/>
              </a:lnSpc>
              <a:defRPr/>
            </a:pPr>
            <a:r>
              <a:rPr lang="en-US" altLang="zh-CN" dirty="0">
                <a:solidFill>
                  <a:srgbClr val="000000"/>
                </a:solidFill>
              </a:rPr>
              <a:t>2013</a:t>
            </a:r>
            <a:r>
              <a:rPr lang="zh-CN" altLang="en-US" dirty="0">
                <a:solidFill>
                  <a:srgbClr val="000000"/>
                </a:solidFill>
              </a:rPr>
              <a:t>年，学生获得省部级以上荣誉称号</a:t>
            </a:r>
            <a:r>
              <a:rPr lang="en-US" altLang="zh-CN" dirty="0">
                <a:solidFill>
                  <a:srgbClr val="000000"/>
                </a:solidFill>
              </a:rPr>
              <a:t>140</a:t>
            </a:r>
            <a:r>
              <a:rPr lang="zh-CN" altLang="en-US" dirty="0">
                <a:solidFill>
                  <a:srgbClr val="000000"/>
                </a:solidFill>
              </a:rPr>
              <a:t>个，获得国家奖学金、国家励志奖学金、孙越崎奖学金等</a:t>
            </a:r>
            <a:r>
              <a:rPr lang="en-US" altLang="zh-CN" dirty="0">
                <a:solidFill>
                  <a:srgbClr val="000000"/>
                </a:solidFill>
              </a:rPr>
              <a:t>1105</a:t>
            </a:r>
            <a:r>
              <a:rPr lang="zh-CN" altLang="en-US" dirty="0">
                <a:solidFill>
                  <a:srgbClr val="000000"/>
                </a:solidFill>
              </a:rPr>
              <a:t>人次。</a:t>
            </a:r>
            <a:endParaRPr kumimoji="0" lang="en-US" altLang="zh-CN" b="0" i="0" u="none" strike="noStrike" kern="1200" cap="none" spc="0" normalizeH="0" baseline="0" noProof="0" dirty="0">
              <a:ln>
                <a:noFill/>
              </a:ln>
              <a:solidFill>
                <a:srgbClr val="000000"/>
              </a:solidFill>
              <a:effectLst/>
              <a:uLnTx/>
              <a:uFillTx/>
            </a:endParaRPr>
          </a:p>
        </p:txBody>
      </p:sp>
      <p:sp>
        <p:nvSpPr>
          <p:cNvPr id="26" name="îşḻiḍe">
            <a:extLst>
              <a:ext uri="{FF2B5EF4-FFF2-40B4-BE49-F238E27FC236}">
                <a16:creationId xmlns="" xmlns:a16="http://schemas.microsoft.com/office/drawing/2014/main" id="{84941CA0-1201-4EEE-93D4-7034DBF2D4C7}"/>
              </a:ext>
            </a:extLst>
          </p:cNvPr>
          <p:cNvSpPr txBox="1"/>
          <p:nvPr/>
        </p:nvSpPr>
        <p:spPr bwMode="auto">
          <a:xfrm>
            <a:off x="3347916" y="2657967"/>
            <a:ext cx="2856646"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spcBef>
                <a:spcPct val="0"/>
              </a:spcBef>
              <a:defRPr/>
            </a:pPr>
            <a:r>
              <a:rPr lang="zh-CN" altLang="en-US" sz="2400" b="1" dirty="0">
                <a:solidFill>
                  <a:schemeClr val="accent1"/>
                </a:solidFill>
                <a:latin typeface="+mj-ea"/>
                <a:ea typeface="+mj-ea"/>
              </a:rPr>
              <a:t>这里是小标题</a:t>
            </a:r>
            <a:endParaRPr lang="en-US" altLang="zh-CN" sz="2400" b="1" dirty="0">
              <a:solidFill>
                <a:schemeClr val="accent1"/>
              </a:solidFill>
              <a:latin typeface="+mj-ea"/>
              <a:ea typeface="+mj-ea"/>
            </a:endParaRPr>
          </a:p>
        </p:txBody>
      </p:sp>
      <p:sp>
        <p:nvSpPr>
          <p:cNvPr id="27" name="ïSļîḓe">
            <a:extLst>
              <a:ext uri="{FF2B5EF4-FFF2-40B4-BE49-F238E27FC236}">
                <a16:creationId xmlns="" xmlns:a16="http://schemas.microsoft.com/office/drawing/2014/main" id="{8739307D-03B9-45BD-8EF1-955F7477F8CD}"/>
              </a:ext>
            </a:extLst>
          </p:cNvPr>
          <p:cNvSpPr/>
          <p:nvPr/>
        </p:nvSpPr>
        <p:spPr bwMode="auto">
          <a:xfrm>
            <a:off x="3142299" y="1155291"/>
            <a:ext cx="3267881" cy="1508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just">
              <a:lnSpc>
                <a:spcPct val="130000"/>
              </a:lnSpc>
              <a:defRPr/>
            </a:pPr>
            <a:r>
              <a:rPr lang="en-US" altLang="zh-CN" dirty="0">
                <a:solidFill>
                  <a:srgbClr val="000000"/>
                </a:solidFill>
              </a:rPr>
              <a:t>2013</a:t>
            </a:r>
            <a:r>
              <a:rPr lang="zh-CN" altLang="en-US" dirty="0">
                <a:solidFill>
                  <a:srgbClr val="000000"/>
                </a:solidFill>
              </a:rPr>
              <a:t>年，学生获得省部级以上荣誉称号</a:t>
            </a:r>
            <a:r>
              <a:rPr lang="en-US" altLang="zh-CN" dirty="0">
                <a:solidFill>
                  <a:srgbClr val="000000"/>
                </a:solidFill>
              </a:rPr>
              <a:t>140</a:t>
            </a:r>
            <a:r>
              <a:rPr lang="zh-CN" altLang="en-US" dirty="0">
                <a:solidFill>
                  <a:srgbClr val="000000"/>
                </a:solidFill>
              </a:rPr>
              <a:t>个，获得国家奖学金、国家励志奖学金、孙越崎奖学金等</a:t>
            </a:r>
            <a:r>
              <a:rPr lang="en-US" altLang="zh-CN" dirty="0">
                <a:solidFill>
                  <a:srgbClr val="000000"/>
                </a:solidFill>
              </a:rPr>
              <a:t>1105</a:t>
            </a:r>
            <a:r>
              <a:rPr lang="zh-CN" altLang="en-US" dirty="0">
                <a:solidFill>
                  <a:srgbClr val="000000"/>
                </a:solidFill>
              </a:rPr>
              <a:t>人次。</a:t>
            </a:r>
            <a:endParaRPr kumimoji="0" lang="en-US" altLang="zh-CN" b="0" i="0" u="none" strike="noStrike" kern="1200" cap="none" spc="0" normalizeH="0" baseline="0" noProof="0" dirty="0">
              <a:ln>
                <a:noFill/>
              </a:ln>
              <a:solidFill>
                <a:srgbClr val="000000"/>
              </a:solidFill>
              <a:effectLst/>
              <a:uLnTx/>
              <a:uFillTx/>
            </a:endParaRPr>
          </a:p>
        </p:txBody>
      </p:sp>
      <p:sp>
        <p:nvSpPr>
          <p:cNvPr id="25" name="iṣļíḑè">
            <a:extLst>
              <a:ext uri="{FF2B5EF4-FFF2-40B4-BE49-F238E27FC236}">
                <a16:creationId xmlns="" xmlns:a16="http://schemas.microsoft.com/office/drawing/2014/main" id="{1C0A1DE7-9156-4015-BD5A-ECA0277DA2FC}"/>
              </a:ext>
            </a:extLst>
          </p:cNvPr>
          <p:cNvSpPr/>
          <p:nvPr/>
        </p:nvSpPr>
        <p:spPr bwMode="auto">
          <a:xfrm>
            <a:off x="8344460" y="1155291"/>
            <a:ext cx="3267881" cy="1508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just">
              <a:lnSpc>
                <a:spcPct val="130000"/>
              </a:lnSpc>
              <a:defRPr/>
            </a:pPr>
            <a:r>
              <a:rPr lang="en-US" altLang="zh-CN" dirty="0">
                <a:solidFill>
                  <a:srgbClr val="000000"/>
                </a:solidFill>
              </a:rPr>
              <a:t>2013</a:t>
            </a:r>
            <a:r>
              <a:rPr lang="zh-CN" altLang="en-US" dirty="0">
                <a:solidFill>
                  <a:srgbClr val="000000"/>
                </a:solidFill>
              </a:rPr>
              <a:t>年，学生获得省部级以上荣誉称号</a:t>
            </a:r>
            <a:r>
              <a:rPr lang="en-US" altLang="zh-CN" dirty="0">
                <a:solidFill>
                  <a:srgbClr val="000000"/>
                </a:solidFill>
              </a:rPr>
              <a:t>140</a:t>
            </a:r>
            <a:r>
              <a:rPr lang="zh-CN" altLang="en-US" dirty="0">
                <a:solidFill>
                  <a:srgbClr val="000000"/>
                </a:solidFill>
              </a:rPr>
              <a:t>个，获得国家奖学金、国家励志奖学金、孙越崎奖学金等</a:t>
            </a:r>
            <a:r>
              <a:rPr lang="en-US" altLang="zh-CN" dirty="0">
                <a:solidFill>
                  <a:srgbClr val="000000"/>
                </a:solidFill>
              </a:rPr>
              <a:t>1105</a:t>
            </a:r>
            <a:r>
              <a:rPr lang="zh-CN" altLang="en-US" dirty="0">
                <a:solidFill>
                  <a:srgbClr val="000000"/>
                </a:solidFill>
              </a:rPr>
              <a:t>人次。</a:t>
            </a:r>
          </a:p>
        </p:txBody>
      </p:sp>
      <p:sp>
        <p:nvSpPr>
          <p:cNvPr id="22" name="íṧļídè">
            <a:extLst>
              <a:ext uri="{FF2B5EF4-FFF2-40B4-BE49-F238E27FC236}">
                <a16:creationId xmlns="" xmlns:a16="http://schemas.microsoft.com/office/drawing/2014/main" id="{DC819E7D-ECA7-4F9A-832C-08C7F2657C1A}"/>
              </a:ext>
            </a:extLst>
          </p:cNvPr>
          <p:cNvSpPr txBox="1"/>
          <p:nvPr/>
        </p:nvSpPr>
        <p:spPr bwMode="auto">
          <a:xfrm>
            <a:off x="5919354" y="4080023"/>
            <a:ext cx="2856646"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spcBef>
                <a:spcPct val="0"/>
              </a:spcBef>
              <a:defRPr/>
            </a:pPr>
            <a:r>
              <a:rPr lang="zh-CN" altLang="en-US" sz="2400" b="1" dirty="0">
                <a:solidFill>
                  <a:schemeClr val="accent1"/>
                </a:solidFill>
                <a:latin typeface="+mj-ea"/>
                <a:ea typeface="+mj-ea"/>
              </a:rPr>
              <a:t>这里是小标题</a:t>
            </a:r>
            <a:endParaRPr lang="en-US" altLang="zh-CN" sz="2400" b="1" dirty="0">
              <a:solidFill>
                <a:schemeClr val="accent1"/>
              </a:solidFill>
              <a:latin typeface="+mj-ea"/>
              <a:ea typeface="+mj-ea"/>
            </a:endParaRPr>
          </a:p>
        </p:txBody>
      </p:sp>
      <p:sp>
        <p:nvSpPr>
          <p:cNvPr id="23" name="iSļïḓè">
            <a:extLst>
              <a:ext uri="{FF2B5EF4-FFF2-40B4-BE49-F238E27FC236}">
                <a16:creationId xmlns="" xmlns:a16="http://schemas.microsoft.com/office/drawing/2014/main" id="{09280CB7-4EAB-4666-AC35-CB732E683CF4}"/>
              </a:ext>
            </a:extLst>
          </p:cNvPr>
          <p:cNvSpPr/>
          <p:nvPr/>
        </p:nvSpPr>
        <p:spPr bwMode="auto">
          <a:xfrm>
            <a:off x="5713737" y="4603952"/>
            <a:ext cx="3267881" cy="17551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just">
              <a:lnSpc>
                <a:spcPct val="130000"/>
              </a:lnSpc>
              <a:defRPr/>
            </a:pPr>
            <a:r>
              <a:rPr lang="zh-CN" altLang="en-US" dirty="0">
                <a:solidFill>
                  <a:srgbClr val="000000"/>
                </a:solidFill>
              </a:rPr>
              <a:t>截至</a:t>
            </a:r>
            <a:r>
              <a:rPr lang="en-US" altLang="zh-CN" dirty="0">
                <a:solidFill>
                  <a:srgbClr val="000000"/>
                </a:solidFill>
              </a:rPr>
              <a:t>2015</a:t>
            </a:r>
            <a:r>
              <a:rPr lang="zh-CN" altLang="en-US" dirty="0">
                <a:solidFill>
                  <a:srgbClr val="000000"/>
                </a:solidFill>
              </a:rPr>
              <a:t>年</a:t>
            </a:r>
            <a:r>
              <a:rPr lang="en-US" altLang="zh-CN" dirty="0">
                <a:solidFill>
                  <a:srgbClr val="000000"/>
                </a:solidFill>
              </a:rPr>
              <a:t>6</a:t>
            </a:r>
            <a:r>
              <a:rPr lang="zh-CN" altLang="en-US" dirty="0">
                <a:solidFill>
                  <a:srgbClr val="000000"/>
                </a:solidFill>
              </a:rPr>
              <a:t>月，学校先后与美国、英国等</a:t>
            </a:r>
            <a:r>
              <a:rPr lang="en-US" altLang="zh-CN" dirty="0">
                <a:solidFill>
                  <a:srgbClr val="000000"/>
                </a:solidFill>
              </a:rPr>
              <a:t>30</a:t>
            </a:r>
            <a:r>
              <a:rPr lang="zh-CN" altLang="en-US" dirty="0">
                <a:solidFill>
                  <a:srgbClr val="000000"/>
                </a:solidFill>
              </a:rPr>
              <a:t>多个国家地区的</a:t>
            </a:r>
            <a:r>
              <a:rPr lang="en-US" altLang="zh-CN" dirty="0">
                <a:solidFill>
                  <a:srgbClr val="000000"/>
                </a:solidFill>
              </a:rPr>
              <a:t>60</a:t>
            </a:r>
            <a:r>
              <a:rPr lang="zh-CN" altLang="en-US" dirty="0">
                <a:solidFill>
                  <a:srgbClr val="000000"/>
                </a:solidFill>
              </a:rPr>
              <a:t>余所大学和科研机构建立合作关系。</a:t>
            </a:r>
            <a:endParaRPr kumimoji="0" lang="en-US" altLang="zh-CN" b="0" i="0" u="none" strike="noStrike" kern="1200" cap="none" spc="0" normalizeH="0" baseline="0" noProof="0" dirty="0">
              <a:ln>
                <a:noFill/>
              </a:ln>
              <a:solidFill>
                <a:srgbClr val="000000"/>
              </a:solidFill>
              <a:effectLst/>
              <a:uLnTx/>
              <a:uFillTx/>
            </a:endParaRPr>
          </a:p>
        </p:txBody>
      </p:sp>
      <p:sp>
        <p:nvSpPr>
          <p:cNvPr id="6" name="ïš1îḍé">
            <a:extLst>
              <a:ext uri="{FF2B5EF4-FFF2-40B4-BE49-F238E27FC236}">
                <a16:creationId xmlns="" xmlns:a16="http://schemas.microsoft.com/office/drawing/2014/main" id="{7F992B45-73BD-4592-A9BD-D8B7008B53E5}"/>
              </a:ext>
            </a:extLst>
          </p:cNvPr>
          <p:cNvSpPr/>
          <p:nvPr/>
        </p:nvSpPr>
        <p:spPr>
          <a:xfrm rot="16200000">
            <a:off x="1839682" y="3172317"/>
            <a:ext cx="791389" cy="791392"/>
          </a:xfrm>
          <a:prstGeom prst="arc">
            <a:avLst>
              <a:gd name="adj1" fmla="val 2657162"/>
              <a:gd name="adj2" fmla="val 8176062"/>
            </a:avLst>
          </a:prstGeom>
          <a:no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600" b="0" i="0" u="none" strike="noStrike" kern="1200" cap="none" spc="0" normalizeH="0" baseline="0" noProof="0">
              <a:ln>
                <a:noFill/>
              </a:ln>
              <a:solidFill>
                <a:srgbClr val="FFFFFF"/>
              </a:solidFill>
              <a:effectLst/>
              <a:uLnTx/>
              <a:uFillTx/>
            </a:endParaRPr>
          </a:p>
        </p:txBody>
      </p:sp>
      <p:sp>
        <p:nvSpPr>
          <p:cNvPr id="7" name="iṡḷïḑê">
            <a:extLst>
              <a:ext uri="{FF2B5EF4-FFF2-40B4-BE49-F238E27FC236}">
                <a16:creationId xmlns="" xmlns:a16="http://schemas.microsoft.com/office/drawing/2014/main" id="{F8C97209-AEDD-4F5C-8567-A4B88A971169}"/>
              </a:ext>
            </a:extLst>
          </p:cNvPr>
          <p:cNvSpPr/>
          <p:nvPr/>
        </p:nvSpPr>
        <p:spPr>
          <a:xfrm rot="10800000" flipV="1">
            <a:off x="1822734" y="3221780"/>
            <a:ext cx="692468" cy="69246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srgbClr val="FFFFFF"/>
              </a:solidFill>
              <a:effectLst/>
              <a:uLnTx/>
              <a:uFillTx/>
            </a:endParaRPr>
          </a:p>
        </p:txBody>
      </p:sp>
      <p:pic>
        <p:nvPicPr>
          <p:cNvPr id="9" name="图形 8">
            <a:extLst>
              <a:ext uri="{FF2B5EF4-FFF2-40B4-BE49-F238E27FC236}">
                <a16:creationId xmlns="" xmlns:a16="http://schemas.microsoft.com/office/drawing/2014/main" id="{6E00278A-AA2E-4275-9563-6211C29B7E4A}"/>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1988968" y="3385254"/>
            <a:ext cx="360000" cy="360000"/>
          </a:xfrm>
          <a:prstGeom prst="rect">
            <a:avLst/>
          </a:prstGeom>
        </p:spPr>
      </p:pic>
      <p:sp>
        <p:nvSpPr>
          <p:cNvPr id="45" name="ïš1îḍé">
            <a:extLst>
              <a:ext uri="{FF2B5EF4-FFF2-40B4-BE49-F238E27FC236}">
                <a16:creationId xmlns="" xmlns:a16="http://schemas.microsoft.com/office/drawing/2014/main" id="{68FEC69A-3F38-4118-9DA8-DB8D0C4CB662}"/>
              </a:ext>
            </a:extLst>
          </p:cNvPr>
          <p:cNvSpPr/>
          <p:nvPr/>
        </p:nvSpPr>
        <p:spPr>
          <a:xfrm rot="16200000">
            <a:off x="7054229" y="3172317"/>
            <a:ext cx="791389" cy="791392"/>
          </a:xfrm>
          <a:prstGeom prst="arc">
            <a:avLst>
              <a:gd name="adj1" fmla="val 2657162"/>
              <a:gd name="adj2" fmla="val 8176062"/>
            </a:avLst>
          </a:prstGeom>
          <a:no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600" b="0" i="0" u="none" strike="noStrike" kern="1200" cap="none" spc="0" normalizeH="0" baseline="0" noProof="0">
              <a:ln>
                <a:noFill/>
              </a:ln>
              <a:solidFill>
                <a:srgbClr val="FFFFFF"/>
              </a:solidFill>
              <a:effectLst/>
              <a:uLnTx/>
              <a:uFillTx/>
            </a:endParaRPr>
          </a:p>
        </p:txBody>
      </p:sp>
      <p:sp>
        <p:nvSpPr>
          <p:cNvPr id="46" name="iṡḷïḑê">
            <a:extLst>
              <a:ext uri="{FF2B5EF4-FFF2-40B4-BE49-F238E27FC236}">
                <a16:creationId xmlns="" xmlns:a16="http://schemas.microsoft.com/office/drawing/2014/main" id="{3FC1AF48-0E86-4593-9E6A-F3A714490D87}"/>
              </a:ext>
            </a:extLst>
          </p:cNvPr>
          <p:cNvSpPr/>
          <p:nvPr/>
        </p:nvSpPr>
        <p:spPr>
          <a:xfrm rot="10800000" flipV="1">
            <a:off x="7037281" y="3221780"/>
            <a:ext cx="692468" cy="69246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srgbClr val="FFFFFF"/>
              </a:solidFill>
              <a:effectLst/>
              <a:uLnTx/>
              <a:uFillTx/>
            </a:endParaRPr>
          </a:p>
        </p:txBody>
      </p:sp>
      <p:pic>
        <p:nvPicPr>
          <p:cNvPr id="11" name="图形 10">
            <a:extLst>
              <a:ext uri="{FF2B5EF4-FFF2-40B4-BE49-F238E27FC236}">
                <a16:creationId xmlns="" xmlns:a16="http://schemas.microsoft.com/office/drawing/2014/main" id="{A3232525-1A6C-45E8-979B-6CECAAC5A09A}"/>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7203514" y="3385254"/>
            <a:ext cx="360000" cy="360000"/>
          </a:xfrm>
          <a:prstGeom prst="rect">
            <a:avLst/>
          </a:prstGeom>
        </p:spPr>
      </p:pic>
      <p:sp>
        <p:nvSpPr>
          <p:cNvPr id="24" name="íṣḷïḍê">
            <a:extLst>
              <a:ext uri="{FF2B5EF4-FFF2-40B4-BE49-F238E27FC236}">
                <a16:creationId xmlns="" xmlns:a16="http://schemas.microsoft.com/office/drawing/2014/main" id="{BD637B36-25A8-4782-9B5D-AC4F8265EE7E}"/>
              </a:ext>
            </a:extLst>
          </p:cNvPr>
          <p:cNvSpPr txBox="1"/>
          <p:nvPr/>
        </p:nvSpPr>
        <p:spPr bwMode="auto">
          <a:xfrm>
            <a:off x="8550077" y="2657970"/>
            <a:ext cx="2856646" cy="46963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ormAutofit/>
          </a:bodyPr>
          <a:lstStyle>
            <a:defPPr>
              <a:defRPr lang="zh-CN"/>
            </a:defPPr>
            <a:lvl1pPr marL="0" algn="l" defTabSz="913765" rtl="0" eaLnBrk="1" latinLnBrk="0" hangingPunct="1">
              <a:defRPr sz="1800" kern="1200">
                <a:solidFill>
                  <a:schemeClr val="tx1"/>
                </a:solidFill>
              </a:defRPr>
            </a:lvl1pPr>
            <a:lvl2pPr marL="457200" algn="l" defTabSz="913765" rtl="0" eaLnBrk="1" latinLnBrk="0" hangingPunct="1">
              <a:defRPr sz="1800" kern="1200">
                <a:solidFill>
                  <a:schemeClr val="tx1"/>
                </a:solidFill>
              </a:defRPr>
            </a:lvl2pPr>
            <a:lvl3pPr marL="914400" algn="l" defTabSz="913765" rtl="0" eaLnBrk="1" latinLnBrk="0" hangingPunct="1">
              <a:defRPr sz="1800" kern="1200">
                <a:solidFill>
                  <a:schemeClr val="tx1"/>
                </a:solidFill>
              </a:defRPr>
            </a:lvl3pPr>
            <a:lvl4pPr marL="1371600" algn="l" defTabSz="913765" rtl="0" eaLnBrk="1" latinLnBrk="0" hangingPunct="1">
              <a:defRPr sz="1800" kern="1200">
                <a:solidFill>
                  <a:schemeClr val="tx1"/>
                </a:solidFill>
              </a:defRPr>
            </a:lvl4pPr>
            <a:lvl5pPr marL="1828800" algn="l" defTabSz="913765" rtl="0" eaLnBrk="1" latinLnBrk="0" hangingPunct="1">
              <a:defRPr sz="1800" kern="1200">
                <a:solidFill>
                  <a:schemeClr val="tx1"/>
                </a:solidFill>
              </a:defRPr>
            </a:lvl5pPr>
            <a:lvl6pPr marL="2286000" algn="l" defTabSz="913765" rtl="0" eaLnBrk="1" latinLnBrk="0" hangingPunct="1">
              <a:defRPr sz="1800" kern="1200">
                <a:solidFill>
                  <a:schemeClr val="tx1"/>
                </a:solidFill>
              </a:defRPr>
            </a:lvl6pPr>
            <a:lvl7pPr marL="2743200" algn="l" defTabSz="913765" rtl="0" eaLnBrk="1" latinLnBrk="0" hangingPunct="1">
              <a:defRPr sz="1800" kern="1200">
                <a:solidFill>
                  <a:schemeClr val="tx1"/>
                </a:solidFill>
              </a:defRPr>
            </a:lvl7pPr>
            <a:lvl8pPr marL="3200400" algn="l" defTabSz="913765" rtl="0" eaLnBrk="1" latinLnBrk="0" hangingPunct="1">
              <a:defRPr sz="1800" kern="1200">
                <a:solidFill>
                  <a:schemeClr val="tx1"/>
                </a:solidFill>
              </a:defRPr>
            </a:lvl8pPr>
            <a:lvl9pPr marL="3657600" algn="l" defTabSz="913765" rtl="0" eaLnBrk="1" latinLnBrk="0" hangingPunct="1">
              <a:defRPr sz="1800" kern="1200">
                <a:solidFill>
                  <a:schemeClr val="tx1"/>
                </a:solidFill>
              </a:defRPr>
            </a:lvl9pPr>
          </a:lstStyle>
          <a:p>
            <a:pPr lvl="0" algn="ctr">
              <a:spcBef>
                <a:spcPct val="0"/>
              </a:spcBef>
              <a:defRPr/>
            </a:pPr>
            <a:r>
              <a:rPr lang="zh-CN" altLang="en-US" sz="2400" b="1" dirty="0">
                <a:solidFill>
                  <a:schemeClr val="accent1"/>
                </a:solidFill>
                <a:latin typeface="+mj-ea"/>
                <a:ea typeface="+mj-ea"/>
              </a:rPr>
              <a:t>这里是小标题</a:t>
            </a:r>
            <a:endParaRPr lang="en-US" altLang="zh-CN" sz="2400" b="1" dirty="0">
              <a:solidFill>
                <a:schemeClr val="accent1"/>
              </a:solidFill>
              <a:latin typeface="+mj-ea"/>
              <a:ea typeface="+mj-ea"/>
            </a:endParaRPr>
          </a:p>
        </p:txBody>
      </p:sp>
      <p:sp>
        <p:nvSpPr>
          <p:cNvPr id="52" name="ïš1îḍé">
            <a:extLst>
              <a:ext uri="{FF2B5EF4-FFF2-40B4-BE49-F238E27FC236}">
                <a16:creationId xmlns="" xmlns:a16="http://schemas.microsoft.com/office/drawing/2014/main" id="{2B777D76-39CA-48D1-908E-A592CC1FF975}"/>
              </a:ext>
            </a:extLst>
          </p:cNvPr>
          <p:cNvSpPr/>
          <p:nvPr/>
        </p:nvSpPr>
        <p:spPr>
          <a:xfrm rot="16200000">
            <a:off x="9661503" y="3172317"/>
            <a:ext cx="791389" cy="791392"/>
          </a:xfrm>
          <a:prstGeom prst="arc">
            <a:avLst>
              <a:gd name="adj1" fmla="val 2657162"/>
              <a:gd name="adj2" fmla="val 8176062"/>
            </a:avLst>
          </a:prstGeom>
          <a:no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600" b="0" i="0" u="none" strike="noStrike" kern="1200" cap="none" spc="0" normalizeH="0" baseline="0" noProof="0">
              <a:ln>
                <a:noFill/>
              </a:ln>
              <a:solidFill>
                <a:srgbClr val="FFFFFF"/>
              </a:solidFill>
              <a:effectLst/>
              <a:uLnTx/>
              <a:uFillTx/>
            </a:endParaRPr>
          </a:p>
        </p:txBody>
      </p:sp>
      <p:sp>
        <p:nvSpPr>
          <p:cNvPr id="53" name="iṡḷïḑê">
            <a:extLst>
              <a:ext uri="{FF2B5EF4-FFF2-40B4-BE49-F238E27FC236}">
                <a16:creationId xmlns="" xmlns:a16="http://schemas.microsoft.com/office/drawing/2014/main" id="{47AA5FB2-A709-4806-B94F-C23C3B72C422}"/>
              </a:ext>
            </a:extLst>
          </p:cNvPr>
          <p:cNvSpPr/>
          <p:nvPr/>
        </p:nvSpPr>
        <p:spPr>
          <a:xfrm rot="10800000" flipV="1">
            <a:off x="9644555" y="3221780"/>
            <a:ext cx="692468" cy="692465"/>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srgbClr val="FFFFFF"/>
              </a:solidFill>
              <a:effectLst/>
              <a:uLnTx/>
              <a:uFillTx/>
            </a:endParaRPr>
          </a:p>
        </p:txBody>
      </p:sp>
      <p:pic>
        <p:nvPicPr>
          <p:cNvPr id="13" name="图形 12">
            <a:extLst>
              <a:ext uri="{FF2B5EF4-FFF2-40B4-BE49-F238E27FC236}">
                <a16:creationId xmlns="" xmlns:a16="http://schemas.microsoft.com/office/drawing/2014/main" id="{ADD243C5-083D-477B-BD50-3BBE3E14560C}"/>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9810789" y="3385254"/>
            <a:ext cx="360000" cy="360000"/>
          </a:xfrm>
          <a:prstGeom prst="rect">
            <a:avLst/>
          </a:prstGeom>
        </p:spPr>
      </p:pic>
      <p:sp>
        <p:nvSpPr>
          <p:cNvPr id="38" name="ïš1îḍé">
            <a:extLst>
              <a:ext uri="{FF2B5EF4-FFF2-40B4-BE49-F238E27FC236}">
                <a16:creationId xmlns="" xmlns:a16="http://schemas.microsoft.com/office/drawing/2014/main" id="{E2F8452F-6B4A-4501-8BB2-3AEA29092442}"/>
              </a:ext>
            </a:extLst>
          </p:cNvPr>
          <p:cNvSpPr/>
          <p:nvPr/>
        </p:nvSpPr>
        <p:spPr>
          <a:xfrm rot="16200000">
            <a:off x="4446956" y="3172317"/>
            <a:ext cx="791389" cy="791392"/>
          </a:xfrm>
          <a:prstGeom prst="arc">
            <a:avLst>
              <a:gd name="adj1" fmla="val 2657162"/>
              <a:gd name="adj2" fmla="val 8176062"/>
            </a:avLst>
          </a:prstGeom>
          <a:no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600" b="0" i="0" u="none" strike="noStrike" kern="1200" cap="none" spc="0" normalizeH="0" baseline="0" noProof="0">
              <a:ln>
                <a:noFill/>
              </a:ln>
              <a:solidFill>
                <a:srgbClr val="FFFFFF"/>
              </a:solidFill>
              <a:effectLst/>
              <a:uLnTx/>
              <a:uFillTx/>
            </a:endParaRPr>
          </a:p>
        </p:txBody>
      </p:sp>
      <p:sp>
        <p:nvSpPr>
          <p:cNvPr id="39" name="iṡḷïḑê">
            <a:extLst>
              <a:ext uri="{FF2B5EF4-FFF2-40B4-BE49-F238E27FC236}">
                <a16:creationId xmlns="" xmlns:a16="http://schemas.microsoft.com/office/drawing/2014/main" id="{6B5E6477-EF56-416B-9FEA-F94BFBF837A0}"/>
              </a:ext>
            </a:extLst>
          </p:cNvPr>
          <p:cNvSpPr/>
          <p:nvPr/>
        </p:nvSpPr>
        <p:spPr>
          <a:xfrm rot="10800000" flipV="1">
            <a:off x="4430007" y="3221780"/>
            <a:ext cx="692468" cy="69246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2400" b="1" i="0" u="none" strike="noStrike" kern="1200" cap="none" spc="0" normalizeH="0" baseline="0" noProof="0" dirty="0">
              <a:ln>
                <a:noFill/>
              </a:ln>
              <a:solidFill>
                <a:srgbClr val="FFFFFF"/>
              </a:solidFill>
              <a:effectLst/>
              <a:uLnTx/>
              <a:uFillTx/>
            </a:endParaRPr>
          </a:p>
        </p:txBody>
      </p:sp>
      <p:pic>
        <p:nvPicPr>
          <p:cNvPr id="15" name="图形 14">
            <a:extLst>
              <a:ext uri="{FF2B5EF4-FFF2-40B4-BE49-F238E27FC236}">
                <a16:creationId xmlns="" xmlns:a16="http://schemas.microsoft.com/office/drawing/2014/main" id="{3DCB5337-3A6A-4ECD-84A3-3DF1B9C421D8}"/>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p:blipFill>
        <p:spPr>
          <a:xfrm>
            <a:off x="4596240" y="3385254"/>
            <a:ext cx="360000" cy="360000"/>
          </a:xfrm>
          <a:prstGeom prst="rect">
            <a:avLst/>
          </a:prstGeom>
        </p:spPr>
      </p:pic>
      <p:grpSp>
        <p:nvGrpSpPr>
          <p:cNvPr id="42" name="组合 41">
            <a:extLst>
              <a:ext uri="{FF2B5EF4-FFF2-40B4-BE49-F238E27FC236}">
                <a16:creationId xmlns="" xmlns:a16="http://schemas.microsoft.com/office/drawing/2014/main" id="{A2F6FD5C-29CB-4846-B95E-460B75E46E17}"/>
              </a:ext>
            </a:extLst>
          </p:cNvPr>
          <p:cNvGrpSpPr/>
          <p:nvPr/>
        </p:nvGrpSpPr>
        <p:grpSpPr>
          <a:xfrm>
            <a:off x="5395743" y="3521395"/>
            <a:ext cx="1445672" cy="130727"/>
            <a:chOff x="3127664" y="3469440"/>
            <a:chExt cx="1445672" cy="130727"/>
          </a:xfrm>
        </p:grpSpPr>
        <p:sp>
          <p:nvSpPr>
            <p:cNvPr id="44" name="íŝlïḍé">
              <a:extLst>
                <a:ext uri="{FF2B5EF4-FFF2-40B4-BE49-F238E27FC236}">
                  <a16:creationId xmlns="" xmlns:a16="http://schemas.microsoft.com/office/drawing/2014/main" id="{8A2C6EEC-4B90-42BC-9847-03E073DCF44F}"/>
                </a:ext>
              </a:extLst>
            </p:cNvPr>
            <p:cNvSpPr/>
            <p:nvPr/>
          </p:nvSpPr>
          <p:spPr>
            <a:xfrm rot="5400000" flipV="1">
              <a:off x="4442609" y="3469440"/>
              <a:ext cx="130727" cy="130727"/>
            </a:xfrm>
            <a:prstGeom prst="ellipse">
              <a:avLst/>
            </a:prstGeom>
            <a:no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600" b="0" i="0" u="none" strike="noStrike" kern="1200" cap="none" spc="0" normalizeH="0" baseline="0" noProof="0">
                <a:ln>
                  <a:noFill/>
                </a:ln>
                <a:solidFill>
                  <a:srgbClr val="FFFFFF"/>
                </a:solidFill>
                <a:effectLst/>
                <a:uLnTx/>
                <a:uFillTx/>
              </a:endParaRPr>
            </a:p>
          </p:txBody>
        </p:sp>
        <p:cxnSp>
          <p:nvCxnSpPr>
            <p:cNvPr id="49" name="直接连接符 48">
              <a:extLst>
                <a:ext uri="{FF2B5EF4-FFF2-40B4-BE49-F238E27FC236}">
                  <a16:creationId xmlns="" xmlns:a16="http://schemas.microsoft.com/office/drawing/2014/main" id="{A4FC1E04-00BE-4D8F-BDB0-FB6A34B41B7D}"/>
                </a:ext>
              </a:extLst>
            </p:cNvPr>
            <p:cNvCxnSpPr>
              <a:cxnSpLocks/>
            </p:cNvCxnSpPr>
            <p:nvPr/>
          </p:nvCxnSpPr>
          <p:spPr>
            <a:xfrm flipH="1">
              <a:off x="3127664" y="3534508"/>
              <a:ext cx="1314945" cy="0"/>
            </a:xfrm>
            <a:prstGeom prst="line">
              <a:avLst/>
            </a:prstGeom>
            <a:no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50" name="组合 49">
            <a:extLst>
              <a:ext uri="{FF2B5EF4-FFF2-40B4-BE49-F238E27FC236}">
                <a16:creationId xmlns="" xmlns:a16="http://schemas.microsoft.com/office/drawing/2014/main" id="{055133C5-451E-45F3-A210-9722DF526AEE}"/>
              </a:ext>
            </a:extLst>
          </p:cNvPr>
          <p:cNvGrpSpPr/>
          <p:nvPr/>
        </p:nvGrpSpPr>
        <p:grpSpPr>
          <a:xfrm>
            <a:off x="8030724" y="3521395"/>
            <a:ext cx="1445672" cy="130727"/>
            <a:chOff x="3127664" y="3469440"/>
            <a:chExt cx="1445672" cy="130727"/>
          </a:xfrm>
        </p:grpSpPr>
        <p:sp>
          <p:nvSpPr>
            <p:cNvPr id="51" name="íŝlïḍé">
              <a:extLst>
                <a:ext uri="{FF2B5EF4-FFF2-40B4-BE49-F238E27FC236}">
                  <a16:creationId xmlns="" xmlns:a16="http://schemas.microsoft.com/office/drawing/2014/main" id="{8245FF01-630C-4B89-ABC3-6BE5856B9021}"/>
                </a:ext>
              </a:extLst>
            </p:cNvPr>
            <p:cNvSpPr/>
            <p:nvPr/>
          </p:nvSpPr>
          <p:spPr>
            <a:xfrm rot="5400000" flipV="1">
              <a:off x="4442609" y="3469440"/>
              <a:ext cx="130727" cy="130727"/>
            </a:xfrm>
            <a:prstGeom prst="ellipse">
              <a:avLst/>
            </a:prstGeom>
            <a:no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Autofit/>
            </a:bodyP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600" b="0" i="0" u="none" strike="noStrike" kern="1200" cap="none" spc="0" normalizeH="0" baseline="0" noProof="0">
                <a:ln>
                  <a:noFill/>
                </a:ln>
                <a:solidFill>
                  <a:srgbClr val="FFFFFF"/>
                </a:solidFill>
                <a:effectLst/>
                <a:uLnTx/>
                <a:uFillTx/>
              </a:endParaRPr>
            </a:p>
          </p:txBody>
        </p:sp>
        <p:cxnSp>
          <p:nvCxnSpPr>
            <p:cNvPr id="54" name="直接连接符 53">
              <a:extLst>
                <a:ext uri="{FF2B5EF4-FFF2-40B4-BE49-F238E27FC236}">
                  <a16:creationId xmlns="" xmlns:a16="http://schemas.microsoft.com/office/drawing/2014/main" id="{84751940-EB57-4E61-8F8A-EB2F64F72504}"/>
                </a:ext>
              </a:extLst>
            </p:cNvPr>
            <p:cNvCxnSpPr>
              <a:cxnSpLocks/>
            </p:cNvCxnSpPr>
            <p:nvPr/>
          </p:nvCxnSpPr>
          <p:spPr>
            <a:xfrm flipH="1">
              <a:off x="3127664" y="3534508"/>
              <a:ext cx="1314945" cy="0"/>
            </a:xfrm>
            <a:prstGeom prst="line">
              <a:avLst/>
            </a:prstGeom>
            <a:noFill/>
            <a:ln w="3810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cxnSp>
      </p:grpSp>
    </p:spTree>
    <p:extLst>
      <p:ext uri="{BB962C8B-B14F-4D97-AF65-F5344CB8AC3E}">
        <p14:creationId xmlns:p14="http://schemas.microsoft.com/office/powerpoint/2010/main" val="87309649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27E69FB-08E5-4906-BD0D-E33B0043B12C}"/>
              </a:ext>
            </a:extLst>
          </p:cNvPr>
          <p:cNvSpPr>
            <a:spLocks noGrp="1"/>
          </p:cNvSpPr>
          <p:nvPr>
            <p:ph type="title"/>
          </p:nvPr>
        </p:nvSpPr>
        <p:spPr/>
        <p:txBody>
          <a:bodyPr/>
          <a:lstStyle/>
          <a:p>
            <a:r>
              <a:rPr lang="en-US" altLang="zh-CN" dirty="0"/>
              <a:t>SWOT</a:t>
            </a:r>
            <a:r>
              <a:rPr lang="zh-CN" altLang="en-US" dirty="0"/>
              <a:t>分析</a:t>
            </a:r>
          </a:p>
        </p:txBody>
      </p:sp>
      <p:sp>
        <p:nvSpPr>
          <p:cNvPr id="6" name="íṥľíḋe">
            <a:extLst>
              <a:ext uri="{FF2B5EF4-FFF2-40B4-BE49-F238E27FC236}">
                <a16:creationId xmlns="" xmlns:a16="http://schemas.microsoft.com/office/drawing/2014/main" id="{1B3758FE-7C16-425B-9FC8-7C7000470C70}"/>
              </a:ext>
            </a:extLst>
          </p:cNvPr>
          <p:cNvSpPr/>
          <p:nvPr/>
        </p:nvSpPr>
        <p:spPr>
          <a:xfrm rot="10800000">
            <a:off x="6502492" y="1721035"/>
            <a:ext cx="1882972" cy="1882972"/>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solidFill>
            <a:schemeClr val="accent4"/>
          </a:solidFill>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wrap="square" lIns="91440" tIns="45720" rIns="91440" bIns="45720" anchor="ctr">
            <a:normAutofit/>
          </a:bodyPr>
          <a:lstStyle/>
          <a:p>
            <a:pPr algn="ctr"/>
            <a:endParaRPr/>
          </a:p>
        </p:txBody>
      </p:sp>
      <p:sp>
        <p:nvSpPr>
          <p:cNvPr id="7" name="ïśḷíďê">
            <a:extLst>
              <a:ext uri="{FF2B5EF4-FFF2-40B4-BE49-F238E27FC236}">
                <a16:creationId xmlns="" xmlns:a16="http://schemas.microsoft.com/office/drawing/2014/main" id="{645BE64C-2775-4EC6-B505-2EE50F520823}"/>
              </a:ext>
            </a:extLst>
          </p:cNvPr>
          <p:cNvSpPr/>
          <p:nvPr/>
        </p:nvSpPr>
        <p:spPr>
          <a:xfrm>
            <a:off x="4483301" y="3772841"/>
            <a:ext cx="1882972" cy="1882972"/>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solidFill>
            <a:schemeClr val="accent1">
              <a:lumMod val="60000"/>
              <a:lumOff val="40000"/>
            </a:schemeClr>
          </a:solidFill>
          <a:ln>
            <a:noFill/>
          </a:ln>
        </p:spPr>
        <p:style>
          <a:lnRef idx="2">
            <a:scrgbClr r="0" g="0" b="0"/>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wrap="square" lIns="91440" tIns="45720" rIns="91440" bIns="45720" anchor="ctr">
            <a:normAutofit/>
          </a:bodyPr>
          <a:lstStyle/>
          <a:p>
            <a:pPr algn="ctr"/>
            <a:endParaRPr/>
          </a:p>
        </p:txBody>
      </p:sp>
      <p:sp>
        <p:nvSpPr>
          <p:cNvPr id="8" name="iŝḻîdè">
            <a:extLst>
              <a:ext uri="{FF2B5EF4-FFF2-40B4-BE49-F238E27FC236}">
                <a16:creationId xmlns="" xmlns:a16="http://schemas.microsoft.com/office/drawing/2014/main" id="{9D1DD9AB-0815-45B1-9D69-2FE2BE563EF4}"/>
              </a:ext>
            </a:extLst>
          </p:cNvPr>
          <p:cNvSpPr/>
          <p:nvPr/>
        </p:nvSpPr>
        <p:spPr>
          <a:xfrm rot="5400000">
            <a:off x="3806536" y="1044269"/>
            <a:ext cx="2559736" cy="2559737"/>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solidFill>
            <a:schemeClr val="accent1"/>
          </a:solidFill>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wrap="square" lIns="91440" tIns="45720" rIns="91440" bIns="45720" anchor="ctr">
            <a:normAutofit/>
          </a:bodyPr>
          <a:lstStyle/>
          <a:p>
            <a:pPr algn="ctr"/>
            <a:endParaRPr dirty="0"/>
          </a:p>
        </p:txBody>
      </p:sp>
      <p:sp>
        <p:nvSpPr>
          <p:cNvPr id="45" name="íṥľíḋe">
            <a:extLst>
              <a:ext uri="{FF2B5EF4-FFF2-40B4-BE49-F238E27FC236}">
                <a16:creationId xmlns="" xmlns:a16="http://schemas.microsoft.com/office/drawing/2014/main" id="{A635ACB7-B7C6-4020-A12E-8FD958F0617C}"/>
              </a:ext>
            </a:extLst>
          </p:cNvPr>
          <p:cNvSpPr/>
          <p:nvPr/>
        </p:nvSpPr>
        <p:spPr>
          <a:xfrm rot="16200000">
            <a:off x="6502492" y="3772840"/>
            <a:ext cx="1882972" cy="1882972"/>
          </a:xfrm>
          <a:custGeom>
            <a:avLst/>
            <a:gdLst>
              <a:gd name="connsiteX0" fmla="*/ 0 w 1324101"/>
              <a:gd name="connsiteY0" fmla="*/ 662051 h 1324101"/>
              <a:gd name="connsiteX1" fmla="*/ 662051 w 1324101"/>
              <a:gd name="connsiteY1" fmla="*/ 0 h 1324101"/>
              <a:gd name="connsiteX2" fmla="*/ 1324101 w 1324101"/>
              <a:gd name="connsiteY2" fmla="*/ 0 h 1324101"/>
              <a:gd name="connsiteX3" fmla="*/ 1324101 w 1324101"/>
              <a:gd name="connsiteY3" fmla="*/ 662051 h 1324101"/>
              <a:gd name="connsiteX4" fmla="*/ 662050 w 1324101"/>
              <a:gd name="connsiteY4" fmla="*/ 1324102 h 1324101"/>
              <a:gd name="connsiteX5" fmla="*/ -1 w 1324101"/>
              <a:gd name="connsiteY5" fmla="*/ 662051 h 1324101"/>
              <a:gd name="connsiteX6" fmla="*/ 0 w 1324101"/>
              <a:gd name="connsiteY6" fmla="*/ 662051 h 1324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4101" h="1324101">
                <a:moveTo>
                  <a:pt x="0" y="662051"/>
                </a:moveTo>
                <a:cubicBezTo>
                  <a:pt x="0" y="296410"/>
                  <a:pt x="296410" y="0"/>
                  <a:pt x="662051" y="0"/>
                </a:cubicBezTo>
                <a:lnTo>
                  <a:pt x="1324101" y="0"/>
                </a:lnTo>
                <a:lnTo>
                  <a:pt x="1324101" y="662051"/>
                </a:lnTo>
                <a:cubicBezTo>
                  <a:pt x="1324101" y="1027692"/>
                  <a:pt x="1027691" y="1324102"/>
                  <a:pt x="662050" y="1324102"/>
                </a:cubicBezTo>
                <a:cubicBezTo>
                  <a:pt x="296409" y="1324102"/>
                  <a:pt x="-1" y="1027692"/>
                  <a:pt x="-1" y="662051"/>
                </a:cubicBezTo>
                <a:lnTo>
                  <a:pt x="0" y="662051"/>
                </a:lnTo>
                <a:close/>
              </a:path>
            </a:pathLst>
          </a:custGeom>
          <a:solidFill>
            <a:schemeClr val="accent6"/>
          </a:solidFill>
          <a:ln>
            <a:noFill/>
          </a:ln>
        </p:spPr>
        <p:style>
          <a:lnRef idx="2">
            <a:scrgbClr r="0" g="0" b="0"/>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wrap="square" lIns="91440" tIns="45720" rIns="91440" bIns="45720" anchor="ctr">
            <a:normAutofit/>
          </a:bodyPr>
          <a:lstStyle/>
          <a:p>
            <a:pPr algn="ctr"/>
            <a:endParaRPr/>
          </a:p>
        </p:txBody>
      </p:sp>
      <p:sp>
        <p:nvSpPr>
          <p:cNvPr id="46" name="文本框 45">
            <a:extLst>
              <a:ext uri="{FF2B5EF4-FFF2-40B4-BE49-F238E27FC236}">
                <a16:creationId xmlns="" xmlns:a16="http://schemas.microsoft.com/office/drawing/2014/main" id="{A5269ED0-0C79-4F79-840E-682A236A4A83}"/>
              </a:ext>
            </a:extLst>
          </p:cNvPr>
          <p:cNvSpPr txBox="1"/>
          <p:nvPr/>
        </p:nvSpPr>
        <p:spPr>
          <a:xfrm>
            <a:off x="4541963" y="1202187"/>
            <a:ext cx="1088882" cy="1862048"/>
          </a:xfrm>
          <a:prstGeom prst="rect">
            <a:avLst/>
          </a:prstGeom>
          <a:noFill/>
        </p:spPr>
        <p:txBody>
          <a:bodyPr wrap="square" rtlCol="0">
            <a:spAutoFit/>
          </a:bodyPr>
          <a:lstStyle/>
          <a:p>
            <a:pPr algn="ctr"/>
            <a:r>
              <a:rPr lang="en-US" altLang="zh-CN" sz="11500" dirty="0">
                <a:solidFill>
                  <a:schemeClr val="bg1"/>
                </a:solidFill>
              </a:rPr>
              <a:t>s</a:t>
            </a:r>
            <a:endParaRPr lang="zh-CN" altLang="en-US" sz="11500" dirty="0">
              <a:solidFill>
                <a:schemeClr val="bg1"/>
              </a:solidFill>
            </a:endParaRPr>
          </a:p>
        </p:txBody>
      </p:sp>
      <p:sp>
        <p:nvSpPr>
          <p:cNvPr id="47" name="文本框 46">
            <a:extLst>
              <a:ext uri="{FF2B5EF4-FFF2-40B4-BE49-F238E27FC236}">
                <a16:creationId xmlns="" xmlns:a16="http://schemas.microsoft.com/office/drawing/2014/main" id="{6157DD14-F611-49B3-92B3-69625B65C257}"/>
              </a:ext>
            </a:extLst>
          </p:cNvPr>
          <p:cNvSpPr txBox="1"/>
          <p:nvPr/>
        </p:nvSpPr>
        <p:spPr>
          <a:xfrm>
            <a:off x="6899535" y="2048051"/>
            <a:ext cx="1088882" cy="1107996"/>
          </a:xfrm>
          <a:prstGeom prst="rect">
            <a:avLst/>
          </a:prstGeom>
          <a:noFill/>
        </p:spPr>
        <p:txBody>
          <a:bodyPr wrap="square" rtlCol="0">
            <a:spAutoFit/>
          </a:bodyPr>
          <a:lstStyle/>
          <a:p>
            <a:pPr algn="ctr"/>
            <a:r>
              <a:rPr lang="en-US" altLang="zh-CN" sz="6600" dirty="0">
                <a:solidFill>
                  <a:schemeClr val="bg1"/>
                </a:solidFill>
              </a:rPr>
              <a:t>w</a:t>
            </a:r>
            <a:endParaRPr lang="zh-CN" altLang="en-US" sz="6600" dirty="0">
              <a:solidFill>
                <a:schemeClr val="bg1"/>
              </a:solidFill>
            </a:endParaRPr>
          </a:p>
        </p:txBody>
      </p:sp>
      <p:sp>
        <p:nvSpPr>
          <p:cNvPr id="48" name="文本框 47">
            <a:extLst>
              <a:ext uri="{FF2B5EF4-FFF2-40B4-BE49-F238E27FC236}">
                <a16:creationId xmlns="" xmlns:a16="http://schemas.microsoft.com/office/drawing/2014/main" id="{561FD3DD-380C-4298-B523-40ADCD5243E8}"/>
              </a:ext>
            </a:extLst>
          </p:cNvPr>
          <p:cNvSpPr txBox="1"/>
          <p:nvPr/>
        </p:nvSpPr>
        <p:spPr>
          <a:xfrm>
            <a:off x="4868450" y="4121015"/>
            <a:ext cx="1088882" cy="1706959"/>
          </a:xfrm>
          <a:prstGeom prst="rect">
            <a:avLst/>
          </a:prstGeom>
          <a:noFill/>
        </p:spPr>
        <p:txBody>
          <a:bodyPr wrap="square" rtlCol="0">
            <a:spAutoFit/>
          </a:bodyPr>
          <a:lstStyle/>
          <a:p>
            <a:pPr algn="ctr"/>
            <a:r>
              <a:rPr lang="en-US" altLang="zh-CN" sz="7200" dirty="0">
                <a:solidFill>
                  <a:schemeClr val="bg1"/>
                </a:solidFill>
              </a:rPr>
              <a:t>O</a:t>
            </a:r>
          </a:p>
        </p:txBody>
      </p:sp>
      <p:sp>
        <p:nvSpPr>
          <p:cNvPr id="51" name="文本框 50">
            <a:extLst>
              <a:ext uri="{FF2B5EF4-FFF2-40B4-BE49-F238E27FC236}">
                <a16:creationId xmlns="" xmlns:a16="http://schemas.microsoft.com/office/drawing/2014/main" id="{F4907900-2D41-4C21-91E0-5D38D1471576}"/>
              </a:ext>
            </a:extLst>
          </p:cNvPr>
          <p:cNvSpPr txBox="1"/>
          <p:nvPr/>
        </p:nvSpPr>
        <p:spPr>
          <a:xfrm>
            <a:off x="6899535" y="4121015"/>
            <a:ext cx="1088882" cy="1706959"/>
          </a:xfrm>
          <a:prstGeom prst="rect">
            <a:avLst/>
          </a:prstGeom>
          <a:noFill/>
        </p:spPr>
        <p:txBody>
          <a:bodyPr wrap="square" rtlCol="0">
            <a:spAutoFit/>
          </a:bodyPr>
          <a:lstStyle/>
          <a:p>
            <a:pPr algn="ctr"/>
            <a:r>
              <a:rPr lang="en-US" altLang="zh-CN" sz="7200" dirty="0">
                <a:solidFill>
                  <a:schemeClr val="bg1"/>
                </a:solidFill>
              </a:rPr>
              <a:t>T</a:t>
            </a:r>
            <a:endParaRPr lang="zh-CN" altLang="en-US" sz="7200" dirty="0">
              <a:solidFill>
                <a:schemeClr val="bg1"/>
              </a:solidFill>
            </a:endParaRPr>
          </a:p>
        </p:txBody>
      </p:sp>
      <p:sp>
        <p:nvSpPr>
          <p:cNvPr id="52" name="矩形 51">
            <a:extLst>
              <a:ext uri="{FF2B5EF4-FFF2-40B4-BE49-F238E27FC236}">
                <a16:creationId xmlns="" xmlns:a16="http://schemas.microsoft.com/office/drawing/2014/main" id="{A3A4AC38-D7D5-41D7-A71B-BE56EE421CB7}"/>
              </a:ext>
            </a:extLst>
          </p:cNvPr>
          <p:cNvSpPr/>
          <p:nvPr/>
        </p:nvSpPr>
        <p:spPr>
          <a:xfrm>
            <a:off x="8588016" y="3790008"/>
            <a:ext cx="1851789" cy="646331"/>
          </a:xfrm>
          <a:prstGeom prst="rect">
            <a:avLst/>
          </a:prstGeom>
        </p:spPr>
        <p:txBody>
          <a:bodyPr wrap="none">
            <a:spAutoFit/>
          </a:bodyPr>
          <a:lstStyle/>
          <a:p>
            <a:r>
              <a:rPr lang="en-US" altLang="zh-CN" sz="3600" b="1" dirty="0">
                <a:solidFill>
                  <a:schemeClr val="tx1">
                    <a:lumMod val="75000"/>
                    <a:lumOff val="25000"/>
                  </a:schemeClr>
                </a:solidFill>
              </a:rPr>
              <a:t>Threats</a:t>
            </a:r>
            <a:endParaRPr lang="zh-CN" altLang="en-US" sz="3600" b="1" dirty="0">
              <a:solidFill>
                <a:schemeClr val="tx1">
                  <a:lumMod val="75000"/>
                  <a:lumOff val="25000"/>
                </a:schemeClr>
              </a:solidFill>
            </a:endParaRPr>
          </a:p>
        </p:txBody>
      </p:sp>
      <p:sp>
        <p:nvSpPr>
          <p:cNvPr id="53" name="矩形 52">
            <a:extLst>
              <a:ext uri="{FF2B5EF4-FFF2-40B4-BE49-F238E27FC236}">
                <a16:creationId xmlns="" xmlns:a16="http://schemas.microsoft.com/office/drawing/2014/main" id="{0D8EB358-2155-43E8-BA36-1723D22A897A}"/>
              </a:ext>
            </a:extLst>
          </p:cNvPr>
          <p:cNvSpPr/>
          <p:nvPr/>
        </p:nvSpPr>
        <p:spPr>
          <a:xfrm>
            <a:off x="580653" y="1505665"/>
            <a:ext cx="2339102" cy="646331"/>
          </a:xfrm>
          <a:prstGeom prst="rect">
            <a:avLst/>
          </a:prstGeom>
        </p:spPr>
        <p:txBody>
          <a:bodyPr wrap="none">
            <a:spAutoFit/>
          </a:bodyPr>
          <a:lstStyle/>
          <a:p>
            <a:r>
              <a:rPr lang="en-US" altLang="zh-CN" sz="3600" b="1" dirty="0">
                <a:solidFill>
                  <a:schemeClr val="tx1">
                    <a:lumMod val="75000"/>
                    <a:lumOff val="25000"/>
                  </a:schemeClr>
                </a:solidFill>
              </a:rPr>
              <a:t>Strengths</a:t>
            </a:r>
            <a:endParaRPr lang="zh-CN" altLang="en-US" sz="3600" b="1" dirty="0">
              <a:solidFill>
                <a:schemeClr val="tx1">
                  <a:lumMod val="75000"/>
                  <a:lumOff val="25000"/>
                </a:schemeClr>
              </a:solidFill>
            </a:endParaRPr>
          </a:p>
        </p:txBody>
      </p:sp>
      <p:sp>
        <p:nvSpPr>
          <p:cNvPr id="54" name="文本框 53">
            <a:extLst>
              <a:ext uri="{FF2B5EF4-FFF2-40B4-BE49-F238E27FC236}">
                <a16:creationId xmlns="" xmlns:a16="http://schemas.microsoft.com/office/drawing/2014/main" id="{C06BA003-E098-4A9E-A573-FBB2BEA26E35}"/>
              </a:ext>
            </a:extLst>
          </p:cNvPr>
          <p:cNvSpPr txBox="1"/>
          <p:nvPr/>
        </p:nvSpPr>
        <p:spPr>
          <a:xfrm>
            <a:off x="580653" y="2112049"/>
            <a:ext cx="2917790" cy="1394741"/>
          </a:xfrm>
          <a:prstGeom prst="rect">
            <a:avLst/>
          </a:prstGeom>
          <a:noFill/>
        </p:spPr>
        <p:txBody>
          <a:bodyPr wrap="square" rtlCol="0">
            <a:spAutoFit/>
          </a:bodyPr>
          <a:lstStyle/>
          <a:p>
            <a:pPr algn="just">
              <a:lnSpc>
                <a:spcPct val="120000"/>
              </a:lnSpc>
            </a:pPr>
            <a:r>
              <a:rPr lang="zh-CN" altLang="en-US" dirty="0"/>
              <a:t>河南理工大学位于河南省焦作市，是中国第一所矿业高等学府、河南省建立最早的高等学校。</a:t>
            </a:r>
          </a:p>
        </p:txBody>
      </p:sp>
      <p:sp>
        <p:nvSpPr>
          <p:cNvPr id="55" name="矩形 54">
            <a:extLst>
              <a:ext uri="{FF2B5EF4-FFF2-40B4-BE49-F238E27FC236}">
                <a16:creationId xmlns="" xmlns:a16="http://schemas.microsoft.com/office/drawing/2014/main" id="{527E3B74-9B71-437B-8CB4-B5FB7447AE95}"/>
              </a:ext>
            </a:extLst>
          </p:cNvPr>
          <p:cNvSpPr/>
          <p:nvPr/>
        </p:nvSpPr>
        <p:spPr>
          <a:xfrm>
            <a:off x="8588016" y="1505665"/>
            <a:ext cx="2946319" cy="646331"/>
          </a:xfrm>
          <a:prstGeom prst="rect">
            <a:avLst/>
          </a:prstGeom>
        </p:spPr>
        <p:txBody>
          <a:bodyPr wrap="none">
            <a:spAutoFit/>
          </a:bodyPr>
          <a:lstStyle/>
          <a:p>
            <a:r>
              <a:rPr lang="en-US" altLang="zh-CN" sz="3600" b="1" dirty="0">
                <a:solidFill>
                  <a:schemeClr val="tx1">
                    <a:lumMod val="75000"/>
                    <a:lumOff val="25000"/>
                  </a:schemeClr>
                </a:solidFill>
              </a:rPr>
              <a:t>Weaknesses</a:t>
            </a:r>
            <a:endParaRPr lang="zh-CN" altLang="en-US" sz="3600" b="1" dirty="0">
              <a:solidFill>
                <a:schemeClr val="tx1">
                  <a:lumMod val="75000"/>
                  <a:lumOff val="25000"/>
                </a:schemeClr>
              </a:solidFill>
            </a:endParaRPr>
          </a:p>
        </p:txBody>
      </p:sp>
      <p:sp>
        <p:nvSpPr>
          <p:cNvPr id="56" name="矩形 55">
            <a:extLst>
              <a:ext uri="{FF2B5EF4-FFF2-40B4-BE49-F238E27FC236}">
                <a16:creationId xmlns="" xmlns:a16="http://schemas.microsoft.com/office/drawing/2014/main" id="{B6D9120D-3D33-4DEF-8F9B-372CA14C7285}"/>
              </a:ext>
            </a:extLst>
          </p:cNvPr>
          <p:cNvSpPr/>
          <p:nvPr/>
        </p:nvSpPr>
        <p:spPr>
          <a:xfrm>
            <a:off x="580653" y="3790008"/>
            <a:ext cx="3211135" cy="646331"/>
          </a:xfrm>
          <a:prstGeom prst="rect">
            <a:avLst/>
          </a:prstGeom>
        </p:spPr>
        <p:txBody>
          <a:bodyPr wrap="none">
            <a:spAutoFit/>
          </a:bodyPr>
          <a:lstStyle/>
          <a:p>
            <a:r>
              <a:rPr lang="en-US" altLang="zh-CN" sz="3600" b="1" dirty="0">
                <a:solidFill>
                  <a:schemeClr val="tx1">
                    <a:lumMod val="75000"/>
                    <a:lumOff val="25000"/>
                  </a:schemeClr>
                </a:solidFill>
              </a:rPr>
              <a:t>Opportunities</a:t>
            </a:r>
            <a:endParaRPr lang="zh-CN" altLang="en-US" sz="3600" b="1" dirty="0">
              <a:solidFill>
                <a:schemeClr val="tx1">
                  <a:lumMod val="75000"/>
                  <a:lumOff val="25000"/>
                </a:schemeClr>
              </a:solidFill>
            </a:endParaRPr>
          </a:p>
        </p:txBody>
      </p:sp>
      <p:sp>
        <p:nvSpPr>
          <p:cNvPr id="58" name="文本框 57">
            <a:extLst>
              <a:ext uri="{FF2B5EF4-FFF2-40B4-BE49-F238E27FC236}">
                <a16:creationId xmlns="" xmlns:a16="http://schemas.microsoft.com/office/drawing/2014/main" id="{FA4DAAD7-5D5E-41DA-8DC4-0670F3577163}"/>
              </a:ext>
            </a:extLst>
          </p:cNvPr>
          <p:cNvSpPr txBox="1"/>
          <p:nvPr/>
        </p:nvSpPr>
        <p:spPr>
          <a:xfrm>
            <a:off x="580653" y="4392262"/>
            <a:ext cx="2917790" cy="1394741"/>
          </a:xfrm>
          <a:prstGeom prst="rect">
            <a:avLst/>
          </a:prstGeom>
          <a:noFill/>
        </p:spPr>
        <p:txBody>
          <a:bodyPr wrap="square" rtlCol="0">
            <a:spAutoFit/>
          </a:bodyPr>
          <a:lstStyle/>
          <a:p>
            <a:pPr algn="just">
              <a:lnSpc>
                <a:spcPct val="120000"/>
              </a:lnSpc>
            </a:pPr>
            <a:r>
              <a:rPr lang="zh-CN" altLang="en-US" dirty="0"/>
              <a:t>河南理工大学位于河南省焦作市，是中国第一所矿业高等学府、河南省建立最早的高等学校。</a:t>
            </a:r>
          </a:p>
        </p:txBody>
      </p:sp>
      <p:sp>
        <p:nvSpPr>
          <p:cNvPr id="60" name="文本框 59">
            <a:extLst>
              <a:ext uri="{FF2B5EF4-FFF2-40B4-BE49-F238E27FC236}">
                <a16:creationId xmlns="" xmlns:a16="http://schemas.microsoft.com/office/drawing/2014/main" id="{850E8195-1386-4ABD-8EFE-F9FCB5D505FA}"/>
              </a:ext>
            </a:extLst>
          </p:cNvPr>
          <p:cNvSpPr txBox="1"/>
          <p:nvPr/>
        </p:nvSpPr>
        <p:spPr>
          <a:xfrm>
            <a:off x="8656464" y="2112049"/>
            <a:ext cx="2917790" cy="1394741"/>
          </a:xfrm>
          <a:prstGeom prst="rect">
            <a:avLst/>
          </a:prstGeom>
          <a:noFill/>
        </p:spPr>
        <p:txBody>
          <a:bodyPr wrap="square" rtlCol="0">
            <a:spAutoFit/>
          </a:bodyPr>
          <a:lstStyle/>
          <a:p>
            <a:pPr algn="just">
              <a:lnSpc>
                <a:spcPct val="120000"/>
              </a:lnSpc>
            </a:pPr>
            <a:r>
              <a:rPr lang="zh-CN" altLang="en-US" dirty="0"/>
              <a:t>河南理工大学位于河南省焦作市，是中国第一所矿业高等学府、河南省建立最早的高等学校。</a:t>
            </a:r>
          </a:p>
        </p:txBody>
      </p:sp>
      <p:sp>
        <p:nvSpPr>
          <p:cNvPr id="61" name="文本框 60">
            <a:extLst>
              <a:ext uri="{FF2B5EF4-FFF2-40B4-BE49-F238E27FC236}">
                <a16:creationId xmlns="" xmlns:a16="http://schemas.microsoft.com/office/drawing/2014/main" id="{924E2E74-A216-417F-98D2-8113329FFA38}"/>
              </a:ext>
            </a:extLst>
          </p:cNvPr>
          <p:cNvSpPr txBox="1"/>
          <p:nvPr/>
        </p:nvSpPr>
        <p:spPr>
          <a:xfrm>
            <a:off x="8656464" y="4392262"/>
            <a:ext cx="2917790" cy="1394741"/>
          </a:xfrm>
          <a:prstGeom prst="rect">
            <a:avLst/>
          </a:prstGeom>
          <a:noFill/>
        </p:spPr>
        <p:txBody>
          <a:bodyPr wrap="square" rtlCol="0">
            <a:spAutoFit/>
          </a:bodyPr>
          <a:lstStyle/>
          <a:p>
            <a:pPr algn="just">
              <a:lnSpc>
                <a:spcPct val="120000"/>
              </a:lnSpc>
            </a:pPr>
            <a:r>
              <a:rPr lang="zh-CN" altLang="en-US" dirty="0"/>
              <a:t>河南理工大学位于河南省焦作市，是中国第一所矿业高等学府、河南省建立最早的高等学校。</a:t>
            </a:r>
          </a:p>
        </p:txBody>
      </p:sp>
      <p:cxnSp>
        <p:nvCxnSpPr>
          <p:cNvPr id="74" name="直接连接符 73">
            <a:extLst>
              <a:ext uri="{FF2B5EF4-FFF2-40B4-BE49-F238E27FC236}">
                <a16:creationId xmlns="" xmlns:a16="http://schemas.microsoft.com/office/drawing/2014/main" id="{7D485242-D7B2-4FF2-ADCC-BBD19E3F12FF}"/>
              </a:ext>
            </a:extLst>
          </p:cNvPr>
          <p:cNvCxnSpPr/>
          <p:nvPr/>
        </p:nvCxnSpPr>
        <p:spPr>
          <a:xfrm>
            <a:off x="695325" y="3667671"/>
            <a:ext cx="282275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 xmlns:a16="http://schemas.microsoft.com/office/drawing/2014/main" id="{BE85E79E-6BB4-442E-A97A-F082B5B07C28}"/>
              </a:ext>
            </a:extLst>
          </p:cNvPr>
          <p:cNvCxnSpPr/>
          <p:nvPr/>
        </p:nvCxnSpPr>
        <p:spPr>
          <a:xfrm>
            <a:off x="8670621" y="3667671"/>
            <a:ext cx="282275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17572096"/>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DD8ECEB3-653A-42C3-89CC-3D1D9A3C2C82}"/>
              </a:ext>
            </a:extLst>
          </p:cNvPr>
          <p:cNvSpPr>
            <a:spLocks noGrp="1"/>
          </p:cNvSpPr>
          <p:nvPr>
            <p:ph type="title"/>
          </p:nvPr>
        </p:nvSpPr>
        <p:spPr/>
        <p:txBody>
          <a:bodyPr/>
          <a:lstStyle/>
          <a:p>
            <a:r>
              <a:rPr lang="zh-CN" altLang="en-US" dirty="0"/>
              <a:t>论文答辩结论一</a:t>
            </a:r>
          </a:p>
        </p:txBody>
      </p:sp>
      <p:sp>
        <p:nvSpPr>
          <p:cNvPr id="4" name="文本框 3">
            <a:extLst>
              <a:ext uri="{FF2B5EF4-FFF2-40B4-BE49-F238E27FC236}">
                <a16:creationId xmlns="" xmlns:a16="http://schemas.microsoft.com/office/drawing/2014/main" id="{FA14C276-0D9F-4F94-8E07-CC698A17780A}"/>
              </a:ext>
            </a:extLst>
          </p:cNvPr>
          <p:cNvSpPr txBox="1"/>
          <p:nvPr/>
        </p:nvSpPr>
        <p:spPr>
          <a:xfrm>
            <a:off x="682569" y="927196"/>
            <a:ext cx="7557421" cy="800732"/>
          </a:xfrm>
          <a:prstGeom prst="rect">
            <a:avLst/>
          </a:prstGeom>
          <a:noFill/>
        </p:spPr>
        <p:txBody>
          <a:bodyPr wrap="square" rtlCol="0">
            <a:spAutoFit/>
          </a:bodyPr>
          <a:lstStyle/>
          <a:p>
            <a:pPr algn="just">
              <a:lnSpc>
                <a:spcPct val="120000"/>
              </a:lnSpc>
            </a:pPr>
            <a:r>
              <a:rPr lang="zh-CN" altLang="en-US" sz="2000" dirty="0"/>
              <a:t>“自强不息，奋发向上”办学精神</a:t>
            </a:r>
            <a:endParaRPr lang="en-US" altLang="zh-CN" sz="2000" dirty="0"/>
          </a:p>
          <a:p>
            <a:pPr algn="just">
              <a:lnSpc>
                <a:spcPct val="120000"/>
              </a:lnSpc>
            </a:pPr>
            <a:r>
              <a:rPr lang="zh-CN" altLang="en-US" sz="2000" dirty="0"/>
              <a:t>“好学力行”，源于孔子的“好学近乎知，力行近乎仁，知耻近乎勇”。</a:t>
            </a:r>
          </a:p>
        </p:txBody>
      </p:sp>
      <p:grpSp>
        <p:nvGrpSpPr>
          <p:cNvPr id="3" name="组合 2">
            <a:extLst>
              <a:ext uri="{FF2B5EF4-FFF2-40B4-BE49-F238E27FC236}">
                <a16:creationId xmlns="" xmlns:a16="http://schemas.microsoft.com/office/drawing/2014/main" id="{F08EA882-D22C-455E-93E3-E2A399C1C3D8}"/>
              </a:ext>
            </a:extLst>
          </p:cNvPr>
          <p:cNvGrpSpPr/>
          <p:nvPr/>
        </p:nvGrpSpPr>
        <p:grpSpPr>
          <a:xfrm>
            <a:off x="695325" y="1871330"/>
            <a:ext cx="10899775" cy="4189228"/>
            <a:chOff x="796694" y="1871330"/>
            <a:chExt cx="10899775" cy="4189228"/>
          </a:xfrm>
        </p:grpSpPr>
        <p:cxnSp>
          <p:nvCxnSpPr>
            <p:cNvPr id="6" name="直接箭头连接符 5">
              <a:extLst>
                <a:ext uri="{FF2B5EF4-FFF2-40B4-BE49-F238E27FC236}">
                  <a16:creationId xmlns="" xmlns:a16="http://schemas.microsoft.com/office/drawing/2014/main" id="{BAB44624-967F-48C2-AF44-8A19BF89B243}"/>
                </a:ext>
              </a:extLst>
            </p:cNvPr>
            <p:cNvCxnSpPr>
              <a:cxnSpLocks/>
            </p:cNvCxnSpPr>
            <p:nvPr/>
          </p:nvCxnSpPr>
          <p:spPr>
            <a:xfrm flipV="1">
              <a:off x="796694" y="1871330"/>
              <a:ext cx="0" cy="4189228"/>
            </a:xfrm>
            <a:prstGeom prst="straightConnector1">
              <a:avLst/>
            </a:prstGeom>
            <a:ln>
              <a:solidFill>
                <a:schemeClr val="tx2">
                  <a:lumMod val="20000"/>
                  <a:lumOff val="8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a:extLst>
                <a:ext uri="{FF2B5EF4-FFF2-40B4-BE49-F238E27FC236}">
                  <a16:creationId xmlns="" xmlns:a16="http://schemas.microsoft.com/office/drawing/2014/main" id="{C7BFB3D8-AAB2-4284-A294-64B44032A569}"/>
                </a:ext>
              </a:extLst>
            </p:cNvPr>
            <p:cNvCxnSpPr>
              <a:cxnSpLocks/>
            </p:cNvCxnSpPr>
            <p:nvPr/>
          </p:nvCxnSpPr>
          <p:spPr>
            <a:xfrm>
              <a:off x="796694" y="6060558"/>
              <a:ext cx="10899775" cy="0"/>
            </a:xfrm>
            <a:prstGeom prst="straightConnector1">
              <a:avLst/>
            </a:prstGeom>
            <a:ln>
              <a:solidFill>
                <a:schemeClr val="tx2">
                  <a:lumMod val="20000"/>
                  <a:lumOff val="80000"/>
                </a:schemeClr>
              </a:solidFill>
              <a:tailEnd type="triangle"/>
            </a:ln>
          </p:spPr>
          <p:style>
            <a:lnRef idx="1">
              <a:schemeClr val="accent1"/>
            </a:lnRef>
            <a:fillRef idx="0">
              <a:schemeClr val="accent1"/>
            </a:fillRef>
            <a:effectRef idx="0">
              <a:schemeClr val="accent1"/>
            </a:effectRef>
            <a:fontRef idx="minor">
              <a:schemeClr val="tx1"/>
            </a:fontRef>
          </p:style>
        </p:cxnSp>
      </p:grpSp>
      <p:sp>
        <p:nvSpPr>
          <p:cNvPr id="11" name="矩形 10">
            <a:extLst>
              <a:ext uri="{FF2B5EF4-FFF2-40B4-BE49-F238E27FC236}">
                <a16:creationId xmlns="" xmlns:a16="http://schemas.microsoft.com/office/drawing/2014/main" id="{E7C782B4-5D3A-4F00-8BFB-D0383BC36532}"/>
              </a:ext>
            </a:extLst>
          </p:cNvPr>
          <p:cNvSpPr/>
          <p:nvPr/>
        </p:nvSpPr>
        <p:spPr>
          <a:xfrm>
            <a:off x="927187" y="3667759"/>
            <a:ext cx="2448560" cy="2314667"/>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 xmlns:a16="http://schemas.microsoft.com/office/drawing/2014/main" id="{9FDEA855-0037-46B1-849B-1653415C3E5E}"/>
              </a:ext>
            </a:extLst>
          </p:cNvPr>
          <p:cNvSpPr/>
          <p:nvPr/>
        </p:nvSpPr>
        <p:spPr>
          <a:xfrm>
            <a:off x="3506239" y="3307626"/>
            <a:ext cx="2448560" cy="2674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a:extLst>
              <a:ext uri="{FF2B5EF4-FFF2-40B4-BE49-F238E27FC236}">
                <a16:creationId xmlns="" xmlns:a16="http://schemas.microsoft.com/office/drawing/2014/main" id="{CC57CFC0-8884-47B4-A642-E42EA9D1C563}"/>
              </a:ext>
            </a:extLst>
          </p:cNvPr>
          <p:cNvSpPr/>
          <p:nvPr/>
        </p:nvSpPr>
        <p:spPr>
          <a:xfrm>
            <a:off x="6076719" y="2947626"/>
            <a:ext cx="2448560" cy="303480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a:extLst>
              <a:ext uri="{FF2B5EF4-FFF2-40B4-BE49-F238E27FC236}">
                <a16:creationId xmlns="" xmlns:a16="http://schemas.microsoft.com/office/drawing/2014/main" id="{E5B215E8-9FCA-4051-8218-9F107A9404A2}"/>
              </a:ext>
            </a:extLst>
          </p:cNvPr>
          <p:cNvSpPr/>
          <p:nvPr/>
        </p:nvSpPr>
        <p:spPr>
          <a:xfrm>
            <a:off x="8647199" y="2587626"/>
            <a:ext cx="2448560" cy="33948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a:extLst>
              <a:ext uri="{FF2B5EF4-FFF2-40B4-BE49-F238E27FC236}">
                <a16:creationId xmlns="" xmlns:a16="http://schemas.microsoft.com/office/drawing/2014/main" id="{AB88E63D-05CA-4BC9-8510-3A618441DF25}"/>
              </a:ext>
            </a:extLst>
          </p:cNvPr>
          <p:cNvCxnSpPr/>
          <p:nvPr/>
        </p:nvCxnSpPr>
        <p:spPr>
          <a:xfrm>
            <a:off x="927467" y="3667759"/>
            <a:ext cx="2448000"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159A8B9D-A204-493D-A838-4C488227A231}"/>
              </a:ext>
            </a:extLst>
          </p:cNvPr>
          <p:cNvCxnSpPr/>
          <p:nvPr/>
        </p:nvCxnSpPr>
        <p:spPr>
          <a:xfrm>
            <a:off x="3508107" y="3307626"/>
            <a:ext cx="2448000"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E28AE978-3459-4DF1-A6AD-1DC762BF5305}"/>
              </a:ext>
            </a:extLst>
          </p:cNvPr>
          <p:cNvCxnSpPr/>
          <p:nvPr/>
        </p:nvCxnSpPr>
        <p:spPr>
          <a:xfrm>
            <a:off x="6078587" y="2947626"/>
            <a:ext cx="2448000"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 xmlns:a16="http://schemas.microsoft.com/office/drawing/2014/main" id="{9A3F4112-9D56-4F52-B287-971190D773F2}"/>
              </a:ext>
            </a:extLst>
          </p:cNvPr>
          <p:cNvCxnSpPr/>
          <p:nvPr/>
        </p:nvCxnSpPr>
        <p:spPr>
          <a:xfrm>
            <a:off x="8649067" y="2587626"/>
            <a:ext cx="2448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30" name="文本框 29">
            <a:extLst>
              <a:ext uri="{FF2B5EF4-FFF2-40B4-BE49-F238E27FC236}">
                <a16:creationId xmlns="" xmlns:a16="http://schemas.microsoft.com/office/drawing/2014/main" id="{C3D9F4C4-A33A-425B-A2AF-50D907EB429B}"/>
              </a:ext>
            </a:extLst>
          </p:cNvPr>
          <p:cNvSpPr txBox="1"/>
          <p:nvPr/>
        </p:nvSpPr>
        <p:spPr>
          <a:xfrm>
            <a:off x="927187" y="3234174"/>
            <a:ext cx="1696395" cy="400110"/>
          </a:xfrm>
          <a:prstGeom prst="rect">
            <a:avLst/>
          </a:prstGeom>
          <a:noFill/>
        </p:spPr>
        <p:txBody>
          <a:bodyPr wrap="square" lIns="0" rtlCol="0">
            <a:spAutoFit/>
          </a:bodyPr>
          <a:lstStyle/>
          <a:p>
            <a:r>
              <a:rPr lang="zh-CN" altLang="en-US" sz="2000" dirty="0">
                <a:solidFill>
                  <a:schemeClr val="accent1"/>
                </a:solidFill>
                <a:latin typeface="+mj-ea"/>
                <a:ea typeface="+mj-ea"/>
              </a:rPr>
              <a:t>请输入小标题</a:t>
            </a:r>
          </a:p>
        </p:txBody>
      </p:sp>
      <p:sp>
        <p:nvSpPr>
          <p:cNvPr id="31" name="文本框 30">
            <a:extLst>
              <a:ext uri="{FF2B5EF4-FFF2-40B4-BE49-F238E27FC236}">
                <a16:creationId xmlns="" xmlns:a16="http://schemas.microsoft.com/office/drawing/2014/main" id="{F872AD64-3561-40E9-9452-7D4E89DD1EF8}"/>
              </a:ext>
            </a:extLst>
          </p:cNvPr>
          <p:cNvSpPr txBox="1"/>
          <p:nvPr/>
        </p:nvSpPr>
        <p:spPr>
          <a:xfrm>
            <a:off x="3501953" y="2863161"/>
            <a:ext cx="1696395" cy="400110"/>
          </a:xfrm>
          <a:prstGeom prst="rect">
            <a:avLst/>
          </a:prstGeom>
          <a:noFill/>
        </p:spPr>
        <p:txBody>
          <a:bodyPr wrap="square" lIns="0" rtlCol="0">
            <a:spAutoFit/>
          </a:bodyPr>
          <a:lstStyle/>
          <a:p>
            <a:r>
              <a:rPr lang="zh-CN" altLang="en-US" sz="2000" dirty="0">
                <a:solidFill>
                  <a:schemeClr val="accent1"/>
                </a:solidFill>
                <a:latin typeface="+mj-ea"/>
                <a:ea typeface="+mj-ea"/>
              </a:rPr>
              <a:t>请输入小标题</a:t>
            </a:r>
          </a:p>
        </p:txBody>
      </p:sp>
      <p:sp>
        <p:nvSpPr>
          <p:cNvPr id="32" name="文本框 31">
            <a:extLst>
              <a:ext uri="{FF2B5EF4-FFF2-40B4-BE49-F238E27FC236}">
                <a16:creationId xmlns="" xmlns:a16="http://schemas.microsoft.com/office/drawing/2014/main" id="{876EBF11-EC8B-44A9-8C30-20AF21CB183D}"/>
              </a:ext>
            </a:extLst>
          </p:cNvPr>
          <p:cNvSpPr txBox="1"/>
          <p:nvPr/>
        </p:nvSpPr>
        <p:spPr>
          <a:xfrm>
            <a:off x="6074576" y="2504220"/>
            <a:ext cx="1696395" cy="400110"/>
          </a:xfrm>
          <a:prstGeom prst="rect">
            <a:avLst/>
          </a:prstGeom>
          <a:noFill/>
        </p:spPr>
        <p:txBody>
          <a:bodyPr wrap="square" lIns="0" rtlCol="0">
            <a:spAutoFit/>
          </a:bodyPr>
          <a:lstStyle/>
          <a:p>
            <a:r>
              <a:rPr lang="zh-CN" altLang="en-US" sz="2000" dirty="0">
                <a:solidFill>
                  <a:schemeClr val="accent1"/>
                </a:solidFill>
                <a:latin typeface="+mj-ea"/>
                <a:ea typeface="+mj-ea"/>
              </a:rPr>
              <a:t>请输入小标题</a:t>
            </a:r>
          </a:p>
        </p:txBody>
      </p:sp>
      <p:sp>
        <p:nvSpPr>
          <p:cNvPr id="33" name="文本框 32">
            <a:extLst>
              <a:ext uri="{FF2B5EF4-FFF2-40B4-BE49-F238E27FC236}">
                <a16:creationId xmlns="" xmlns:a16="http://schemas.microsoft.com/office/drawing/2014/main" id="{D2DD0404-19FB-447A-9228-A7576C2EE3E7}"/>
              </a:ext>
            </a:extLst>
          </p:cNvPr>
          <p:cNvSpPr txBox="1"/>
          <p:nvPr/>
        </p:nvSpPr>
        <p:spPr>
          <a:xfrm>
            <a:off x="8647199" y="2143589"/>
            <a:ext cx="1696395" cy="400110"/>
          </a:xfrm>
          <a:prstGeom prst="rect">
            <a:avLst/>
          </a:prstGeom>
          <a:noFill/>
        </p:spPr>
        <p:txBody>
          <a:bodyPr wrap="square" lIns="0" rtlCol="0">
            <a:spAutoFit/>
          </a:bodyPr>
          <a:lstStyle/>
          <a:p>
            <a:r>
              <a:rPr lang="zh-CN" altLang="en-US" sz="2000" dirty="0">
                <a:solidFill>
                  <a:schemeClr val="accent1"/>
                </a:solidFill>
                <a:latin typeface="+mj-ea"/>
                <a:ea typeface="+mj-ea"/>
              </a:rPr>
              <a:t>请输入小标题</a:t>
            </a:r>
          </a:p>
        </p:txBody>
      </p:sp>
      <p:sp>
        <p:nvSpPr>
          <p:cNvPr id="34" name="文本框 33">
            <a:extLst>
              <a:ext uri="{FF2B5EF4-FFF2-40B4-BE49-F238E27FC236}">
                <a16:creationId xmlns="" xmlns:a16="http://schemas.microsoft.com/office/drawing/2014/main" id="{08E464EA-9949-40C7-AE9D-67B9CFBC1936}"/>
              </a:ext>
            </a:extLst>
          </p:cNvPr>
          <p:cNvSpPr txBox="1"/>
          <p:nvPr/>
        </p:nvSpPr>
        <p:spPr>
          <a:xfrm>
            <a:off x="1014441" y="3778436"/>
            <a:ext cx="2274052" cy="2059538"/>
          </a:xfrm>
          <a:prstGeom prst="rect">
            <a:avLst/>
          </a:prstGeom>
          <a:noFill/>
        </p:spPr>
        <p:txBody>
          <a:bodyPr wrap="square" rtlCol="0">
            <a:spAutoFit/>
          </a:bodyPr>
          <a:lstStyle/>
          <a:p>
            <a:pPr algn="just">
              <a:lnSpc>
                <a:spcPct val="120000"/>
              </a:lnSpc>
            </a:pPr>
            <a:r>
              <a:rPr lang="zh-CN" altLang="en-US" dirty="0"/>
              <a:t>馨月湖位于河南理工大学校园内，于</a:t>
            </a:r>
            <a:r>
              <a:rPr lang="en-US" altLang="zh-CN" dirty="0"/>
              <a:t>2003</a:t>
            </a:r>
            <a:r>
              <a:rPr lang="zh-CN" altLang="en-US" dirty="0"/>
              <a:t>年完成施工，是一座人工湖泊，是河南理工大学南校区规划水系的主体部分。</a:t>
            </a:r>
          </a:p>
        </p:txBody>
      </p:sp>
      <p:sp>
        <p:nvSpPr>
          <p:cNvPr id="35" name="文本框 34">
            <a:extLst>
              <a:ext uri="{FF2B5EF4-FFF2-40B4-BE49-F238E27FC236}">
                <a16:creationId xmlns="" xmlns:a16="http://schemas.microsoft.com/office/drawing/2014/main" id="{8C7216A7-193F-4D4D-B24E-BA6E81DCDBE3}"/>
              </a:ext>
            </a:extLst>
          </p:cNvPr>
          <p:cNvSpPr txBox="1"/>
          <p:nvPr/>
        </p:nvSpPr>
        <p:spPr>
          <a:xfrm>
            <a:off x="3582760" y="3403224"/>
            <a:ext cx="2274052" cy="2391937"/>
          </a:xfrm>
          <a:prstGeom prst="rect">
            <a:avLst/>
          </a:prstGeom>
          <a:noFill/>
        </p:spPr>
        <p:txBody>
          <a:bodyPr wrap="square" rtlCol="0">
            <a:spAutoFit/>
          </a:bodyPr>
          <a:lstStyle/>
          <a:p>
            <a:pPr algn="just">
              <a:lnSpc>
                <a:spcPct val="120000"/>
              </a:lnSpc>
            </a:pPr>
            <a:r>
              <a:rPr lang="zh-CN" altLang="en-US" dirty="0"/>
              <a:t>馨月湖于</a:t>
            </a:r>
            <a:r>
              <a:rPr lang="en-US" altLang="zh-CN" dirty="0"/>
              <a:t>2004</a:t>
            </a:r>
            <a:r>
              <a:rPr lang="zh-CN" altLang="en-US" dirty="0"/>
              <a:t>年</a:t>
            </a:r>
            <a:r>
              <a:rPr lang="en-US" altLang="zh-CN" dirty="0"/>
              <a:t>6</a:t>
            </a:r>
            <a:r>
              <a:rPr lang="zh-CN" altLang="en-US" dirty="0"/>
              <a:t>月河南理工大学揭牌暨</a:t>
            </a:r>
            <a:r>
              <a:rPr lang="en-US" altLang="zh-CN" dirty="0"/>
              <a:t>95</a:t>
            </a:r>
            <a:r>
              <a:rPr lang="zh-CN" altLang="en-US" dirty="0"/>
              <a:t>周年校庆前正式蓄水，湖水源自地下水渗出。水深常年保持在</a:t>
            </a:r>
            <a:r>
              <a:rPr lang="en-US" altLang="zh-CN" dirty="0"/>
              <a:t>2</a:t>
            </a:r>
            <a:r>
              <a:rPr lang="zh-CN" altLang="en-US" dirty="0"/>
              <a:t>米。湖内放养着许多鱼类和乌龟。</a:t>
            </a:r>
          </a:p>
        </p:txBody>
      </p:sp>
      <p:sp>
        <p:nvSpPr>
          <p:cNvPr id="36" name="文本框 35">
            <a:extLst>
              <a:ext uri="{FF2B5EF4-FFF2-40B4-BE49-F238E27FC236}">
                <a16:creationId xmlns="" xmlns:a16="http://schemas.microsoft.com/office/drawing/2014/main" id="{E4E44E03-D284-45ED-9497-1EBC2E5C58EF}"/>
              </a:ext>
            </a:extLst>
          </p:cNvPr>
          <p:cNvSpPr txBox="1"/>
          <p:nvPr/>
        </p:nvSpPr>
        <p:spPr>
          <a:xfrm>
            <a:off x="6159403" y="3118708"/>
            <a:ext cx="2274052" cy="2059538"/>
          </a:xfrm>
          <a:prstGeom prst="rect">
            <a:avLst/>
          </a:prstGeom>
          <a:noFill/>
        </p:spPr>
        <p:txBody>
          <a:bodyPr wrap="square" rtlCol="0">
            <a:spAutoFit/>
          </a:bodyPr>
          <a:lstStyle/>
          <a:p>
            <a:pPr algn="just">
              <a:lnSpc>
                <a:spcPct val="120000"/>
              </a:lnSpc>
            </a:pPr>
            <a:r>
              <a:rPr lang="zh-CN" altLang="en-US" dirty="0"/>
              <a:t>馨月湖位于河南理工大学校园内，于</a:t>
            </a:r>
            <a:r>
              <a:rPr lang="en-US" altLang="zh-CN" dirty="0"/>
              <a:t>2003</a:t>
            </a:r>
            <a:r>
              <a:rPr lang="zh-CN" altLang="en-US" dirty="0"/>
              <a:t>年完成施工，是一座人工湖泊，是河南理工大学南校区规划水系的主体部分。</a:t>
            </a:r>
          </a:p>
        </p:txBody>
      </p:sp>
      <p:sp>
        <p:nvSpPr>
          <p:cNvPr id="37" name="文本框 36">
            <a:extLst>
              <a:ext uri="{FF2B5EF4-FFF2-40B4-BE49-F238E27FC236}">
                <a16:creationId xmlns="" xmlns:a16="http://schemas.microsoft.com/office/drawing/2014/main" id="{845E47D0-EEBE-4A52-92D6-796FB3DEEE7E}"/>
              </a:ext>
            </a:extLst>
          </p:cNvPr>
          <p:cNvSpPr txBox="1"/>
          <p:nvPr/>
        </p:nvSpPr>
        <p:spPr>
          <a:xfrm>
            <a:off x="8740313" y="2714265"/>
            <a:ext cx="2274052" cy="2391937"/>
          </a:xfrm>
          <a:prstGeom prst="rect">
            <a:avLst/>
          </a:prstGeom>
          <a:noFill/>
        </p:spPr>
        <p:txBody>
          <a:bodyPr wrap="square" rtlCol="0">
            <a:spAutoFit/>
          </a:bodyPr>
          <a:lstStyle/>
          <a:p>
            <a:pPr algn="just">
              <a:lnSpc>
                <a:spcPct val="120000"/>
              </a:lnSpc>
            </a:pPr>
            <a:r>
              <a:rPr lang="zh-CN" altLang="en-US" dirty="0"/>
              <a:t>馨月湖于</a:t>
            </a:r>
            <a:r>
              <a:rPr lang="en-US" altLang="zh-CN" dirty="0"/>
              <a:t>2004</a:t>
            </a:r>
            <a:r>
              <a:rPr lang="zh-CN" altLang="en-US" dirty="0"/>
              <a:t>年</a:t>
            </a:r>
            <a:r>
              <a:rPr lang="en-US" altLang="zh-CN" dirty="0"/>
              <a:t>6</a:t>
            </a:r>
            <a:r>
              <a:rPr lang="zh-CN" altLang="en-US" dirty="0"/>
              <a:t>月河南理工大学揭牌暨</a:t>
            </a:r>
            <a:r>
              <a:rPr lang="en-US" altLang="zh-CN" dirty="0"/>
              <a:t>95</a:t>
            </a:r>
            <a:r>
              <a:rPr lang="zh-CN" altLang="en-US" dirty="0"/>
              <a:t>周年校庆前正式蓄水，湖水源自地下水渗出。水深常年保持在</a:t>
            </a:r>
            <a:r>
              <a:rPr lang="en-US" altLang="zh-CN" dirty="0"/>
              <a:t>2</a:t>
            </a:r>
            <a:r>
              <a:rPr lang="zh-CN" altLang="en-US" dirty="0"/>
              <a:t>米。湖内放养着许多鱼类和乌龟。</a:t>
            </a:r>
          </a:p>
        </p:txBody>
      </p:sp>
    </p:spTree>
    <p:extLst>
      <p:ext uri="{BB962C8B-B14F-4D97-AF65-F5344CB8AC3E}">
        <p14:creationId xmlns:p14="http://schemas.microsoft.com/office/powerpoint/2010/main" val="427964253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a:extLst>
              <a:ext uri="{FF2B5EF4-FFF2-40B4-BE49-F238E27FC236}">
                <a16:creationId xmlns="" xmlns:a16="http://schemas.microsoft.com/office/drawing/2014/main" id="{16A2AE47-14B3-45A1-A2D2-D7F9270F683A}"/>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3" r="23"/>
          <a:stretch>
            <a:fillRect/>
          </a:stretch>
        </p:blipFill>
        <p:spPr>
          <a:xfrm>
            <a:off x="4360325" y="1800814"/>
            <a:ext cx="3518756" cy="3518756"/>
          </a:xfrm>
        </p:spPr>
      </p:pic>
      <p:sp>
        <p:nvSpPr>
          <p:cNvPr id="55" name="Freeform 13">
            <a:extLst>
              <a:ext uri="{FF2B5EF4-FFF2-40B4-BE49-F238E27FC236}">
                <a16:creationId xmlns="" xmlns:a16="http://schemas.microsoft.com/office/drawing/2014/main" id="{372AA38E-4628-477B-AB14-CC7B3E268ADF}"/>
              </a:ext>
            </a:extLst>
          </p:cNvPr>
          <p:cNvSpPr/>
          <p:nvPr/>
        </p:nvSpPr>
        <p:spPr>
          <a:xfrm flipH="1">
            <a:off x="701957" y="1290461"/>
            <a:ext cx="2933789" cy="2170112"/>
          </a:xfrm>
          <a:custGeom>
            <a:avLst/>
            <a:gdLst>
              <a:gd name="connsiteX0" fmla="*/ 152939 w 3406466"/>
              <a:gd name="connsiteY0" fmla="*/ 0 h 1653744"/>
              <a:gd name="connsiteX1" fmla="*/ 3386108 w 3406466"/>
              <a:gd name="connsiteY1" fmla="*/ 0 h 1653744"/>
              <a:gd name="connsiteX2" fmla="*/ 3406466 w 3406466"/>
              <a:gd name="connsiteY2" fmla="*/ 20358 h 1653744"/>
              <a:gd name="connsiteX3" fmla="*/ 3406466 w 3406466"/>
              <a:gd name="connsiteY3" fmla="*/ 1633386 h 1653744"/>
              <a:gd name="connsiteX4" fmla="*/ 3386108 w 3406466"/>
              <a:gd name="connsiteY4" fmla="*/ 1653744 h 1653744"/>
              <a:gd name="connsiteX5" fmla="*/ 152939 w 3406466"/>
              <a:gd name="connsiteY5" fmla="*/ 1653744 h 1653744"/>
              <a:gd name="connsiteX6" fmla="*/ 132581 w 3406466"/>
              <a:gd name="connsiteY6" fmla="*/ 1633386 h 1653744"/>
              <a:gd name="connsiteX7" fmla="*/ 132581 w 3406466"/>
              <a:gd name="connsiteY7" fmla="*/ 957741 h 1653744"/>
              <a:gd name="connsiteX8" fmla="*/ 0 w 3406466"/>
              <a:gd name="connsiteY8" fmla="*/ 825160 h 1653744"/>
              <a:gd name="connsiteX9" fmla="*/ 132581 w 3406466"/>
              <a:gd name="connsiteY9" fmla="*/ 692579 h 1653744"/>
              <a:gd name="connsiteX10" fmla="*/ 132581 w 3406466"/>
              <a:gd name="connsiteY10" fmla="*/ 20358 h 1653744"/>
              <a:gd name="connsiteX11" fmla="*/ 152939 w 3406466"/>
              <a:gd name="connsiteY11" fmla="*/ 0 h 1653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06466" h="1653744">
                <a:moveTo>
                  <a:pt x="152939" y="0"/>
                </a:moveTo>
                <a:lnTo>
                  <a:pt x="3386108" y="0"/>
                </a:lnTo>
                <a:cubicBezTo>
                  <a:pt x="3397351" y="0"/>
                  <a:pt x="3406466" y="9115"/>
                  <a:pt x="3406466" y="20358"/>
                </a:cubicBezTo>
                <a:lnTo>
                  <a:pt x="3406466" y="1633386"/>
                </a:lnTo>
                <a:cubicBezTo>
                  <a:pt x="3406466" y="1644629"/>
                  <a:pt x="3397351" y="1653744"/>
                  <a:pt x="3386108" y="1653744"/>
                </a:cubicBezTo>
                <a:lnTo>
                  <a:pt x="152939" y="1653744"/>
                </a:lnTo>
                <a:cubicBezTo>
                  <a:pt x="141696" y="1653744"/>
                  <a:pt x="132581" y="1644629"/>
                  <a:pt x="132581" y="1633386"/>
                </a:cubicBezTo>
                <a:lnTo>
                  <a:pt x="132581" y="957741"/>
                </a:lnTo>
                <a:lnTo>
                  <a:pt x="0" y="825160"/>
                </a:lnTo>
                <a:lnTo>
                  <a:pt x="132581" y="692579"/>
                </a:lnTo>
                <a:lnTo>
                  <a:pt x="132581" y="20358"/>
                </a:lnTo>
                <a:cubicBezTo>
                  <a:pt x="132581" y="9115"/>
                  <a:pt x="141696" y="0"/>
                  <a:pt x="152939" y="0"/>
                </a:cubicBezTo>
                <a:close/>
              </a:path>
            </a:pathLst>
          </a:custGeom>
          <a:solidFill>
            <a:schemeClr val="bg1"/>
          </a:solidFill>
          <a:ln>
            <a:noFill/>
          </a:ln>
          <a:effectLst>
            <a:outerShdw blurRad="38100" dist="254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a:cs typeface="+mn-cs"/>
            </a:endParaRPr>
          </a:p>
        </p:txBody>
      </p:sp>
      <p:sp>
        <p:nvSpPr>
          <p:cNvPr id="56" name="Round Same Side Corner Rectangle 21">
            <a:extLst>
              <a:ext uri="{FF2B5EF4-FFF2-40B4-BE49-F238E27FC236}">
                <a16:creationId xmlns="" xmlns:a16="http://schemas.microsoft.com/office/drawing/2014/main" id="{F5129045-E173-4A6F-9417-2256C5E5C99D}"/>
              </a:ext>
            </a:extLst>
          </p:cNvPr>
          <p:cNvSpPr/>
          <p:nvPr/>
        </p:nvSpPr>
        <p:spPr>
          <a:xfrm>
            <a:off x="695325" y="1290462"/>
            <a:ext cx="2829596" cy="442522"/>
          </a:xfrm>
          <a:prstGeom prst="round2SameRect">
            <a:avLst>
              <a:gd name="adj1" fmla="val 6505"/>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600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100" normalizeH="0" baseline="0" noProof="0" dirty="0">
                <a:ln>
                  <a:noFill/>
                </a:ln>
                <a:solidFill>
                  <a:prstClr val="white"/>
                </a:solidFill>
                <a:effectLst/>
                <a:uLnTx/>
                <a:uFillTx/>
                <a:latin typeface="微软雅黑"/>
                <a:ea typeface="微软雅黑"/>
                <a:cs typeface="Roboto Medium" charset="0"/>
              </a:rPr>
              <a:t>请输入小标题</a:t>
            </a:r>
          </a:p>
        </p:txBody>
      </p:sp>
      <p:sp>
        <p:nvSpPr>
          <p:cNvPr id="57" name="矩形 56">
            <a:extLst>
              <a:ext uri="{FF2B5EF4-FFF2-40B4-BE49-F238E27FC236}">
                <a16:creationId xmlns="" xmlns:a16="http://schemas.microsoft.com/office/drawing/2014/main" id="{93CE17A7-59CB-4191-B172-43FFF3ACD1AB}"/>
              </a:ext>
            </a:extLst>
          </p:cNvPr>
          <p:cNvSpPr/>
          <p:nvPr/>
        </p:nvSpPr>
        <p:spPr>
          <a:xfrm>
            <a:off x="868166" y="1877780"/>
            <a:ext cx="2483913" cy="1395190"/>
          </a:xfrm>
          <a:prstGeom prst="rect">
            <a:avLst/>
          </a:prstGeom>
        </p:spPr>
        <p:txBody>
          <a:bodyPr wrap="square">
            <a:spAutoFit/>
          </a:bodyPr>
          <a:lstStyle/>
          <a:p>
            <a:pPr lvl="0" algn="just">
              <a:lnSpc>
                <a:spcPct val="120000"/>
              </a:lnSpc>
              <a:defRPr/>
            </a:pPr>
            <a:r>
              <a:rPr lang="zh-CN" altLang="en-US" dirty="0">
                <a:solidFill>
                  <a:schemeClr val="tx1">
                    <a:lumMod val="85000"/>
                    <a:lumOff val="15000"/>
                  </a:schemeClr>
                </a:solidFill>
                <a:latin typeface="微软雅黑" panose="020B0503020204020204" pitchFamily="34" charset="-122"/>
              </a:rPr>
              <a:t>河南理工大学在长期的办学实践中，追求一种以人为本、博大无私的人文关怀。</a:t>
            </a:r>
            <a:endParaRPr kumimoji="0" lang="zh-CN" altLang="en-US"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Light"/>
            </a:endParaRPr>
          </a:p>
        </p:txBody>
      </p:sp>
      <p:sp>
        <p:nvSpPr>
          <p:cNvPr id="40" name="Oval 8">
            <a:extLst>
              <a:ext uri="{FF2B5EF4-FFF2-40B4-BE49-F238E27FC236}">
                <a16:creationId xmlns="" xmlns:a16="http://schemas.microsoft.com/office/drawing/2014/main" id="{D9F0E4DC-3BDA-48D8-BB80-8E9BC7BF760F}"/>
              </a:ext>
            </a:extLst>
          </p:cNvPr>
          <p:cNvSpPr/>
          <p:nvPr/>
        </p:nvSpPr>
        <p:spPr>
          <a:xfrm>
            <a:off x="3959703" y="1400192"/>
            <a:ext cx="4320000" cy="4320000"/>
          </a:xfrm>
          <a:prstGeom prst="ellipse">
            <a:avLst/>
          </a:prstGeom>
          <a:noFill/>
          <a:ln>
            <a:solidFill>
              <a:schemeClr val="accent1"/>
            </a:solidFill>
          </a:ln>
          <a:effectLst>
            <a:outerShdw blurRad="381000" dist="254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Roboto Light" charset="0"/>
            </a:endParaRPr>
          </a:p>
        </p:txBody>
      </p:sp>
      <p:sp>
        <p:nvSpPr>
          <p:cNvPr id="41" name="Oval 9">
            <a:extLst>
              <a:ext uri="{FF2B5EF4-FFF2-40B4-BE49-F238E27FC236}">
                <a16:creationId xmlns="" xmlns:a16="http://schemas.microsoft.com/office/drawing/2014/main" id="{3863B5F7-7322-449C-A25D-6539B92FE04F}"/>
              </a:ext>
            </a:extLst>
          </p:cNvPr>
          <p:cNvSpPr>
            <a:spLocks noChangeAspect="1"/>
          </p:cNvSpPr>
          <p:nvPr/>
        </p:nvSpPr>
        <p:spPr>
          <a:xfrm>
            <a:off x="3969228" y="2115527"/>
            <a:ext cx="576000" cy="576000"/>
          </a:xfrm>
          <a:prstGeom prst="ellipse">
            <a:avLst/>
          </a:prstGeom>
          <a:solidFill>
            <a:schemeClr val="accent1"/>
          </a:solidFill>
          <a:ln w="12700">
            <a:noFill/>
          </a:ln>
          <a:effectLst>
            <a:outerShdw blurRad="88900" dist="38100" dir="5400000" algn="t" rotWithShape="0">
              <a:prstClr val="black">
                <a:alpha val="11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Arial Black" panose="020B0A04020102020204" pitchFamily="34" charset="0"/>
                <a:ea typeface="Roboto" charset="0"/>
                <a:cs typeface="Roboto" charset="0"/>
              </a:rPr>
              <a:t>1</a:t>
            </a:r>
          </a:p>
        </p:txBody>
      </p:sp>
      <p:sp>
        <p:nvSpPr>
          <p:cNvPr id="42" name="Oval 23">
            <a:extLst>
              <a:ext uri="{FF2B5EF4-FFF2-40B4-BE49-F238E27FC236}">
                <a16:creationId xmlns="" xmlns:a16="http://schemas.microsoft.com/office/drawing/2014/main" id="{B056B26D-8567-4C08-A241-FFB19AF1336B}"/>
              </a:ext>
            </a:extLst>
          </p:cNvPr>
          <p:cNvSpPr>
            <a:spLocks noChangeAspect="1"/>
          </p:cNvSpPr>
          <p:nvPr/>
        </p:nvSpPr>
        <p:spPr>
          <a:xfrm>
            <a:off x="3969228" y="4413473"/>
            <a:ext cx="576000" cy="576000"/>
          </a:xfrm>
          <a:prstGeom prst="ellipse">
            <a:avLst/>
          </a:prstGeom>
          <a:solidFill>
            <a:schemeClr val="accent3"/>
          </a:solidFill>
          <a:ln w="12700">
            <a:noFill/>
          </a:ln>
          <a:effectLst>
            <a:outerShdw blurRad="88900" dist="38100" dir="5400000" algn="t" rotWithShape="0">
              <a:prstClr val="black">
                <a:alpha val="11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Arial Black" panose="020B0A04020102020204" pitchFamily="34" charset="0"/>
                <a:ea typeface="Roboto" charset="0"/>
                <a:cs typeface="Roboto" charset="0"/>
              </a:rPr>
              <a:t>2</a:t>
            </a:r>
          </a:p>
        </p:txBody>
      </p:sp>
      <p:sp>
        <p:nvSpPr>
          <p:cNvPr id="43" name="Oval 28">
            <a:extLst>
              <a:ext uri="{FF2B5EF4-FFF2-40B4-BE49-F238E27FC236}">
                <a16:creationId xmlns="" xmlns:a16="http://schemas.microsoft.com/office/drawing/2014/main" id="{C6DEAAD6-5D81-417D-82AD-2CED6E67DF19}"/>
              </a:ext>
            </a:extLst>
          </p:cNvPr>
          <p:cNvSpPr>
            <a:spLocks noChangeAspect="1"/>
          </p:cNvSpPr>
          <p:nvPr/>
        </p:nvSpPr>
        <p:spPr>
          <a:xfrm>
            <a:off x="7672910" y="2115527"/>
            <a:ext cx="576000" cy="576000"/>
          </a:xfrm>
          <a:prstGeom prst="ellipse">
            <a:avLst/>
          </a:prstGeom>
          <a:solidFill>
            <a:schemeClr val="accent1"/>
          </a:solidFill>
          <a:ln w="12700">
            <a:noFill/>
          </a:ln>
          <a:effectLst>
            <a:outerShdw blurRad="88900" dist="38100" dir="5400000" algn="t" rotWithShape="0">
              <a:prstClr val="black">
                <a:alpha val="11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Arial Black" panose="020B0A04020102020204" pitchFamily="34" charset="0"/>
                <a:ea typeface="Roboto" charset="0"/>
                <a:cs typeface="Roboto" charset="0"/>
              </a:rPr>
              <a:t>4</a:t>
            </a:r>
          </a:p>
        </p:txBody>
      </p:sp>
      <p:sp>
        <p:nvSpPr>
          <p:cNvPr id="44" name="Oval 29">
            <a:extLst>
              <a:ext uri="{FF2B5EF4-FFF2-40B4-BE49-F238E27FC236}">
                <a16:creationId xmlns="" xmlns:a16="http://schemas.microsoft.com/office/drawing/2014/main" id="{C057A126-9A83-4AC2-A087-A9AE2FA5263C}"/>
              </a:ext>
            </a:extLst>
          </p:cNvPr>
          <p:cNvSpPr>
            <a:spLocks noChangeAspect="1"/>
          </p:cNvSpPr>
          <p:nvPr/>
        </p:nvSpPr>
        <p:spPr>
          <a:xfrm>
            <a:off x="7672910" y="4413473"/>
            <a:ext cx="576000" cy="576000"/>
          </a:xfrm>
          <a:prstGeom prst="ellipse">
            <a:avLst/>
          </a:prstGeom>
          <a:solidFill>
            <a:schemeClr val="accent3"/>
          </a:solidFill>
          <a:ln w="12700">
            <a:noFill/>
          </a:ln>
          <a:effectLst>
            <a:outerShdw blurRad="88900" dist="38100" dir="5400000" algn="t" rotWithShape="0">
              <a:prstClr val="black">
                <a:alpha val="11000"/>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Arial Black" panose="020B0A04020102020204" pitchFamily="34" charset="0"/>
                <a:ea typeface="Roboto" charset="0"/>
                <a:cs typeface="Roboto" charset="0"/>
              </a:rPr>
              <a:t>3</a:t>
            </a:r>
          </a:p>
        </p:txBody>
      </p:sp>
      <p:sp>
        <p:nvSpPr>
          <p:cNvPr id="52" name="Freeform 31">
            <a:extLst>
              <a:ext uri="{FF2B5EF4-FFF2-40B4-BE49-F238E27FC236}">
                <a16:creationId xmlns="" xmlns:a16="http://schemas.microsoft.com/office/drawing/2014/main" id="{724ABC7F-F8C3-4290-9783-D40C76294729}"/>
              </a:ext>
            </a:extLst>
          </p:cNvPr>
          <p:cNvSpPr/>
          <p:nvPr/>
        </p:nvSpPr>
        <p:spPr>
          <a:xfrm>
            <a:off x="8555974" y="1290464"/>
            <a:ext cx="2933250" cy="2170109"/>
          </a:xfrm>
          <a:custGeom>
            <a:avLst/>
            <a:gdLst>
              <a:gd name="connsiteX0" fmla="*/ 152939 w 3406466"/>
              <a:gd name="connsiteY0" fmla="*/ 0 h 1653744"/>
              <a:gd name="connsiteX1" fmla="*/ 3386108 w 3406466"/>
              <a:gd name="connsiteY1" fmla="*/ 0 h 1653744"/>
              <a:gd name="connsiteX2" fmla="*/ 3406466 w 3406466"/>
              <a:gd name="connsiteY2" fmla="*/ 20358 h 1653744"/>
              <a:gd name="connsiteX3" fmla="*/ 3406466 w 3406466"/>
              <a:gd name="connsiteY3" fmla="*/ 1633386 h 1653744"/>
              <a:gd name="connsiteX4" fmla="*/ 3386108 w 3406466"/>
              <a:gd name="connsiteY4" fmla="*/ 1653744 h 1653744"/>
              <a:gd name="connsiteX5" fmla="*/ 152939 w 3406466"/>
              <a:gd name="connsiteY5" fmla="*/ 1653744 h 1653744"/>
              <a:gd name="connsiteX6" fmla="*/ 132581 w 3406466"/>
              <a:gd name="connsiteY6" fmla="*/ 1633386 h 1653744"/>
              <a:gd name="connsiteX7" fmla="*/ 132581 w 3406466"/>
              <a:gd name="connsiteY7" fmla="*/ 957741 h 1653744"/>
              <a:gd name="connsiteX8" fmla="*/ 0 w 3406466"/>
              <a:gd name="connsiteY8" fmla="*/ 825160 h 1653744"/>
              <a:gd name="connsiteX9" fmla="*/ 132581 w 3406466"/>
              <a:gd name="connsiteY9" fmla="*/ 692579 h 1653744"/>
              <a:gd name="connsiteX10" fmla="*/ 132581 w 3406466"/>
              <a:gd name="connsiteY10" fmla="*/ 20358 h 1653744"/>
              <a:gd name="connsiteX11" fmla="*/ 152939 w 3406466"/>
              <a:gd name="connsiteY11" fmla="*/ 0 h 1653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06466" h="1653744">
                <a:moveTo>
                  <a:pt x="152939" y="0"/>
                </a:moveTo>
                <a:lnTo>
                  <a:pt x="3386108" y="0"/>
                </a:lnTo>
                <a:cubicBezTo>
                  <a:pt x="3397351" y="0"/>
                  <a:pt x="3406466" y="9115"/>
                  <a:pt x="3406466" y="20358"/>
                </a:cubicBezTo>
                <a:lnTo>
                  <a:pt x="3406466" y="1633386"/>
                </a:lnTo>
                <a:cubicBezTo>
                  <a:pt x="3406466" y="1644629"/>
                  <a:pt x="3397351" y="1653744"/>
                  <a:pt x="3386108" y="1653744"/>
                </a:cubicBezTo>
                <a:lnTo>
                  <a:pt x="152939" y="1653744"/>
                </a:lnTo>
                <a:cubicBezTo>
                  <a:pt x="141696" y="1653744"/>
                  <a:pt x="132581" y="1644629"/>
                  <a:pt x="132581" y="1633386"/>
                </a:cubicBezTo>
                <a:lnTo>
                  <a:pt x="132581" y="957741"/>
                </a:lnTo>
                <a:lnTo>
                  <a:pt x="0" y="825160"/>
                </a:lnTo>
                <a:lnTo>
                  <a:pt x="132581" y="692579"/>
                </a:lnTo>
                <a:lnTo>
                  <a:pt x="132581" y="20358"/>
                </a:lnTo>
                <a:cubicBezTo>
                  <a:pt x="132581" y="9115"/>
                  <a:pt x="141696" y="0"/>
                  <a:pt x="152939" y="0"/>
                </a:cubicBezTo>
                <a:close/>
              </a:path>
            </a:pathLst>
          </a:custGeom>
          <a:solidFill>
            <a:schemeClr val="bg1"/>
          </a:solidFill>
          <a:ln>
            <a:noFill/>
          </a:ln>
          <a:effectLst>
            <a:outerShdw blurRad="38100" dist="254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a:cs typeface="+mn-cs"/>
            </a:endParaRPr>
          </a:p>
        </p:txBody>
      </p:sp>
      <p:sp>
        <p:nvSpPr>
          <p:cNvPr id="53" name="Round Same Side Corner Rectangle 33">
            <a:extLst>
              <a:ext uri="{FF2B5EF4-FFF2-40B4-BE49-F238E27FC236}">
                <a16:creationId xmlns="" xmlns:a16="http://schemas.microsoft.com/office/drawing/2014/main" id="{386707F3-7272-45A3-89F1-C24B2A0FDB41}"/>
              </a:ext>
            </a:extLst>
          </p:cNvPr>
          <p:cNvSpPr/>
          <p:nvPr/>
        </p:nvSpPr>
        <p:spPr>
          <a:xfrm flipH="1">
            <a:off x="8660032" y="1290462"/>
            <a:ext cx="2829191" cy="442522"/>
          </a:xfrm>
          <a:prstGeom prst="round2SameRect">
            <a:avLst>
              <a:gd name="adj1" fmla="val 6505"/>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6000" tIns="0" rIns="0" bIns="0" rtlCol="0" anchor="ctr"/>
          <a:lstStyle/>
          <a:p>
            <a:pPr lvl="0">
              <a:defRPr/>
            </a:pPr>
            <a:r>
              <a:rPr lang="zh-CN" altLang="en-US" sz="2000" spc="100" dirty="0">
                <a:solidFill>
                  <a:prstClr val="white"/>
                </a:solidFill>
                <a:latin typeface="微软雅黑"/>
                <a:ea typeface="微软雅黑"/>
                <a:cs typeface="Roboto Medium" charset="0"/>
              </a:rPr>
              <a:t>请输入小标题</a:t>
            </a:r>
          </a:p>
        </p:txBody>
      </p:sp>
      <p:sp>
        <p:nvSpPr>
          <p:cNvPr id="21" name="Freeform 13">
            <a:extLst>
              <a:ext uri="{FF2B5EF4-FFF2-40B4-BE49-F238E27FC236}">
                <a16:creationId xmlns="" xmlns:a16="http://schemas.microsoft.com/office/drawing/2014/main" id="{5BB70C06-0668-42B1-9976-C210709007C2}"/>
              </a:ext>
            </a:extLst>
          </p:cNvPr>
          <p:cNvSpPr/>
          <p:nvPr/>
        </p:nvSpPr>
        <p:spPr>
          <a:xfrm flipH="1">
            <a:off x="701957" y="3784278"/>
            <a:ext cx="2933789" cy="2170111"/>
          </a:xfrm>
          <a:custGeom>
            <a:avLst/>
            <a:gdLst>
              <a:gd name="connsiteX0" fmla="*/ 152939 w 3406466"/>
              <a:gd name="connsiteY0" fmla="*/ 0 h 1653744"/>
              <a:gd name="connsiteX1" fmla="*/ 3386108 w 3406466"/>
              <a:gd name="connsiteY1" fmla="*/ 0 h 1653744"/>
              <a:gd name="connsiteX2" fmla="*/ 3406466 w 3406466"/>
              <a:gd name="connsiteY2" fmla="*/ 20358 h 1653744"/>
              <a:gd name="connsiteX3" fmla="*/ 3406466 w 3406466"/>
              <a:gd name="connsiteY3" fmla="*/ 1633386 h 1653744"/>
              <a:gd name="connsiteX4" fmla="*/ 3386108 w 3406466"/>
              <a:gd name="connsiteY4" fmla="*/ 1653744 h 1653744"/>
              <a:gd name="connsiteX5" fmla="*/ 152939 w 3406466"/>
              <a:gd name="connsiteY5" fmla="*/ 1653744 h 1653744"/>
              <a:gd name="connsiteX6" fmla="*/ 132581 w 3406466"/>
              <a:gd name="connsiteY6" fmla="*/ 1633386 h 1653744"/>
              <a:gd name="connsiteX7" fmla="*/ 132581 w 3406466"/>
              <a:gd name="connsiteY7" fmla="*/ 957741 h 1653744"/>
              <a:gd name="connsiteX8" fmla="*/ 0 w 3406466"/>
              <a:gd name="connsiteY8" fmla="*/ 825160 h 1653744"/>
              <a:gd name="connsiteX9" fmla="*/ 132581 w 3406466"/>
              <a:gd name="connsiteY9" fmla="*/ 692579 h 1653744"/>
              <a:gd name="connsiteX10" fmla="*/ 132581 w 3406466"/>
              <a:gd name="connsiteY10" fmla="*/ 20358 h 1653744"/>
              <a:gd name="connsiteX11" fmla="*/ 152939 w 3406466"/>
              <a:gd name="connsiteY11" fmla="*/ 0 h 1653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06466" h="1653744">
                <a:moveTo>
                  <a:pt x="152939" y="0"/>
                </a:moveTo>
                <a:lnTo>
                  <a:pt x="3386108" y="0"/>
                </a:lnTo>
                <a:cubicBezTo>
                  <a:pt x="3397351" y="0"/>
                  <a:pt x="3406466" y="9115"/>
                  <a:pt x="3406466" y="20358"/>
                </a:cubicBezTo>
                <a:lnTo>
                  <a:pt x="3406466" y="1633386"/>
                </a:lnTo>
                <a:cubicBezTo>
                  <a:pt x="3406466" y="1644629"/>
                  <a:pt x="3397351" y="1653744"/>
                  <a:pt x="3386108" y="1653744"/>
                </a:cubicBezTo>
                <a:lnTo>
                  <a:pt x="152939" y="1653744"/>
                </a:lnTo>
                <a:cubicBezTo>
                  <a:pt x="141696" y="1653744"/>
                  <a:pt x="132581" y="1644629"/>
                  <a:pt x="132581" y="1633386"/>
                </a:cubicBezTo>
                <a:lnTo>
                  <a:pt x="132581" y="957741"/>
                </a:lnTo>
                <a:lnTo>
                  <a:pt x="0" y="825160"/>
                </a:lnTo>
                <a:lnTo>
                  <a:pt x="132581" y="692579"/>
                </a:lnTo>
                <a:lnTo>
                  <a:pt x="132581" y="20358"/>
                </a:lnTo>
                <a:cubicBezTo>
                  <a:pt x="132581" y="9115"/>
                  <a:pt x="141696" y="0"/>
                  <a:pt x="152939" y="0"/>
                </a:cubicBezTo>
                <a:close/>
              </a:path>
            </a:pathLst>
          </a:custGeom>
          <a:solidFill>
            <a:schemeClr val="bg1"/>
          </a:solidFill>
          <a:ln>
            <a:noFill/>
          </a:ln>
          <a:effectLst>
            <a:outerShdw blurRad="38100" dist="254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a:cs typeface="+mn-cs"/>
            </a:endParaRPr>
          </a:p>
        </p:txBody>
      </p:sp>
      <p:sp>
        <p:nvSpPr>
          <p:cNvPr id="22" name="Round Same Side Corner Rectangle 21">
            <a:extLst>
              <a:ext uri="{FF2B5EF4-FFF2-40B4-BE49-F238E27FC236}">
                <a16:creationId xmlns="" xmlns:a16="http://schemas.microsoft.com/office/drawing/2014/main" id="{53EEBA23-4327-408C-84F9-CCA9D3F7D15A}"/>
              </a:ext>
            </a:extLst>
          </p:cNvPr>
          <p:cNvSpPr/>
          <p:nvPr/>
        </p:nvSpPr>
        <p:spPr>
          <a:xfrm>
            <a:off x="695325" y="3784280"/>
            <a:ext cx="2829596" cy="442522"/>
          </a:xfrm>
          <a:prstGeom prst="round2SameRect">
            <a:avLst>
              <a:gd name="adj1" fmla="val 6505"/>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600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100" normalizeH="0" baseline="0" noProof="0" dirty="0">
                <a:ln>
                  <a:noFill/>
                </a:ln>
                <a:solidFill>
                  <a:prstClr val="white"/>
                </a:solidFill>
                <a:effectLst/>
                <a:uLnTx/>
                <a:uFillTx/>
                <a:latin typeface="微软雅黑"/>
                <a:ea typeface="微软雅黑"/>
                <a:cs typeface="Roboto Medium" charset="0"/>
              </a:rPr>
              <a:t>请输入小标题</a:t>
            </a:r>
          </a:p>
        </p:txBody>
      </p:sp>
      <p:sp>
        <p:nvSpPr>
          <p:cNvPr id="26" name="Freeform 31">
            <a:extLst>
              <a:ext uri="{FF2B5EF4-FFF2-40B4-BE49-F238E27FC236}">
                <a16:creationId xmlns="" xmlns:a16="http://schemas.microsoft.com/office/drawing/2014/main" id="{4EB2F2E4-6581-47BB-8415-229B1E195A6F}"/>
              </a:ext>
            </a:extLst>
          </p:cNvPr>
          <p:cNvSpPr/>
          <p:nvPr/>
        </p:nvSpPr>
        <p:spPr>
          <a:xfrm>
            <a:off x="8555974" y="3784282"/>
            <a:ext cx="2933250" cy="2170107"/>
          </a:xfrm>
          <a:custGeom>
            <a:avLst/>
            <a:gdLst>
              <a:gd name="connsiteX0" fmla="*/ 152939 w 3406466"/>
              <a:gd name="connsiteY0" fmla="*/ 0 h 1653744"/>
              <a:gd name="connsiteX1" fmla="*/ 3386108 w 3406466"/>
              <a:gd name="connsiteY1" fmla="*/ 0 h 1653744"/>
              <a:gd name="connsiteX2" fmla="*/ 3406466 w 3406466"/>
              <a:gd name="connsiteY2" fmla="*/ 20358 h 1653744"/>
              <a:gd name="connsiteX3" fmla="*/ 3406466 w 3406466"/>
              <a:gd name="connsiteY3" fmla="*/ 1633386 h 1653744"/>
              <a:gd name="connsiteX4" fmla="*/ 3386108 w 3406466"/>
              <a:gd name="connsiteY4" fmla="*/ 1653744 h 1653744"/>
              <a:gd name="connsiteX5" fmla="*/ 152939 w 3406466"/>
              <a:gd name="connsiteY5" fmla="*/ 1653744 h 1653744"/>
              <a:gd name="connsiteX6" fmla="*/ 132581 w 3406466"/>
              <a:gd name="connsiteY6" fmla="*/ 1633386 h 1653744"/>
              <a:gd name="connsiteX7" fmla="*/ 132581 w 3406466"/>
              <a:gd name="connsiteY7" fmla="*/ 957741 h 1653744"/>
              <a:gd name="connsiteX8" fmla="*/ 0 w 3406466"/>
              <a:gd name="connsiteY8" fmla="*/ 825160 h 1653744"/>
              <a:gd name="connsiteX9" fmla="*/ 132581 w 3406466"/>
              <a:gd name="connsiteY9" fmla="*/ 692579 h 1653744"/>
              <a:gd name="connsiteX10" fmla="*/ 132581 w 3406466"/>
              <a:gd name="connsiteY10" fmla="*/ 20358 h 1653744"/>
              <a:gd name="connsiteX11" fmla="*/ 152939 w 3406466"/>
              <a:gd name="connsiteY11" fmla="*/ 0 h 1653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06466" h="1653744">
                <a:moveTo>
                  <a:pt x="152939" y="0"/>
                </a:moveTo>
                <a:lnTo>
                  <a:pt x="3386108" y="0"/>
                </a:lnTo>
                <a:cubicBezTo>
                  <a:pt x="3397351" y="0"/>
                  <a:pt x="3406466" y="9115"/>
                  <a:pt x="3406466" y="20358"/>
                </a:cubicBezTo>
                <a:lnTo>
                  <a:pt x="3406466" y="1633386"/>
                </a:lnTo>
                <a:cubicBezTo>
                  <a:pt x="3406466" y="1644629"/>
                  <a:pt x="3397351" y="1653744"/>
                  <a:pt x="3386108" y="1653744"/>
                </a:cubicBezTo>
                <a:lnTo>
                  <a:pt x="152939" y="1653744"/>
                </a:lnTo>
                <a:cubicBezTo>
                  <a:pt x="141696" y="1653744"/>
                  <a:pt x="132581" y="1644629"/>
                  <a:pt x="132581" y="1633386"/>
                </a:cubicBezTo>
                <a:lnTo>
                  <a:pt x="132581" y="957741"/>
                </a:lnTo>
                <a:lnTo>
                  <a:pt x="0" y="825160"/>
                </a:lnTo>
                <a:lnTo>
                  <a:pt x="132581" y="692579"/>
                </a:lnTo>
                <a:lnTo>
                  <a:pt x="132581" y="20358"/>
                </a:lnTo>
                <a:cubicBezTo>
                  <a:pt x="132581" y="9115"/>
                  <a:pt x="141696" y="0"/>
                  <a:pt x="152939" y="0"/>
                </a:cubicBezTo>
                <a:close/>
              </a:path>
            </a:pathLst>
          </a:custGeom>
          <a:solidFill>
            <a:schemeClr val="bg1"/>
          </a:solidFill>
          <a:ln>
            <a:noFill/>
          </a:ln>
          <a:effectLst>
            <a:outerShdw blurRad="38100" dist="254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Light"/>
              <a:cs typeface="+mn-cs"/>
            </a:endParaRPr>
          </a:p>
        </p:txBody>
      </p:sp>
      <p:sp>
        <p:nvSpPr>
          <p:cNvPr id="27" name="Round Same Side Corner Rectangle 33">
            <a:extLst>
              <a:ext uri="{FF2B5EF4-FFF2-40B4-BE49-F238E27FC236}">
                <a16:creationId xmlns="" xmlns:a16="http://schemas.microsoft.com/office/drawing/2014/main" id="{A151AE08-DD0B-423E-A5EC-49287C4BBBCE}"/>
              </a:ext>
            </a:extLst>
          </p:cNvPr>
          <p:cNvSpPr/>
          <p:nvPr/>
        </p:nvSpPr>
        <p:spPr>
          <a:xfrm flipH="1">
            <a:off x="8660032" y="3784280"/>
            <a:ext cx="2829191" cy="442522"/>
          </a:xfrm>
          <a:prstGeom prst="round2SameRect">
            <a:avLst>
              <a:gd name="adj1" fmla="val 6505"/>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6000" tIns="0" rIns="0" bIns="0" rtlCol="0" anchor="ctr"/>
          <a:lstStyle/>
          <a:p>
            <a:pPr lvl="0">
              <a:defRPr/>
            </a:pPr>
            <a:r>
              <a:rPr lang="zh-CN" altLang="en-US" sz="2000" spc="100" dirty="0">
                <a:solidFill>
                  <a:prstClr val="white"/>
                </a:solidFill>
                <a:latin typeface="微软雅黑"/>
                <a:ea typeface="微软雅黑"/>
                <a:cs typeface="Roboto Medium" charset="0"/>
              </a:rPr>
              <a:t>请输入小标题</a:t>
            </a:r>
          </a:p>
        </p:txBody>
      </p:sp>
      <p:sp>
        <p:nvSpPr>
          <p:cNvPr id="7" name="标题 6">
            <a:extLst>
              <a:ext uri="{FF2B5EF4-FFF2-40B4-BE49-F238E27FC236}">
                <a16:creationId xmlns="" xmlns:a16="http://schemas.microsoft.com/office/drawing/2014/main" id="{A342ED0C-520D-4973-8480-B60373216ACF}"/>
              </a:ext>
            </a:extLst>
          </p:cNvPr>
          <p:cNvSpPr>
            <a:spLocks noGrp="1"/>
          </p:cNvSpPr>
          <p:nvPr>
            <p:ph type="title"/>
          </p:nvPr>
        </p:nvSpPr>
        <p:spPr/>
        <p:txBody>
          <a:bodyPr/>
          <a:lstStyle/>
          <a:p>
            <a:r>
              <a:rPr lang="zh-CN" altLang="en-US" dirty="0"/>
              <a:t>论文答辩结论二</a:t>
            </a:r>
          </a:p>
        </p:txBody>
      </p:sp>
      <p:sp>
        <p:nvSpPr>
          <p:cNvPr id="28" name="矩形 27">
            <a:extLst>
              <a:ext uri="{FF2B5EF4-FFF2-40B4-BE49-F238E27FC236}">
                <a16:creationId xmlns="" xmlns:a16="http://schemas.microsoft.com/office/drawing/2014/main" id="{03072801-7C34-4211-BDAE-957342253FC4}"/>
              </a:ext>
            </a:extLst>
          </p:cNvPr>
          <p:cNvSpPr/>
          <p:nvPr/>
        </p:nvSpPr>
        <p:spPr>
          <a:xfrm>
            <a:off x="8848384" y="1877780"/>
            <a:ext cx="2483913" cy="1395190"/>
          </a:xfrm>
          <a:prstGeom prst="rect">
            <a:avLst/>
          </a:prstGeom>
        </p:spPr>
        <p:txBody>
          <a:bodyPr wrap="square">
            <a:spAutoFit/>
          </a:bodyPr>
          <a:lstStyle/>
          <a:p>
            <a:pPr lvl="0" algn="just">
              <a:lnSpc>
                <a:spcPct val="120000"/>
              </a:lnSpc>
              <a:defRPr/>
            </a:pPr>
            <a:r>
              <a:rPr lang="zh-CN" altLang="en-US" dirty="0">
                <a:solidFill>
                  <a:schemeClr val="tx1">
                    <a:lumMod val="85000"/>
                    <a:lumOff val="15000"/>
                  </a:schemeClr>
                </a:solidFill>
                <a:latin typeface="微软雅黑" panose="020B0503020204020204" pitchFamily="34" charset="-122"/>
              </a:rPr>
              <a:t>河南理工大学在长期的办学实践中，追求一种以人为本、博大无私的人文关怀。</a:t>
            </a:r>
            <a:endParaRPr kumimoji="0" lang="zh-CN" altLang="en-US"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Light"/>
            </a:endParaRPr>
          </a:p>
        </p:txBody>
      </p:sp>
      <p:sp>
        <p:nvSpPr>
          <p:cNvPr id="29" name="矩形 28">
            <a:extLst>
              <a:ext uri="{FF2B5EF4-FFF2-40B4-BE49-F238E27FC236}">
                <a16:creationId xmlns="" xmlns:a16="http://schemas.microsoft.com/office/drawing/2014/main" id="{3C17960A-6662-43B1-832E-EB4089CA88A0}"/>
              </a:ext>
            </a:extLst>
          </p:cNvPr>
          <p:cNvSpPr/>
          <p:nvPr/>
        </p:nvSpPr>
        <p:spPr>
          <a:xfrm>
            <a:off x="868166" y="4381988"/>
            <a:ext cx="2483913" cy="1395190"/>
          </a:xfrm>
          <a:prstGeom prst="rect">
            <a:avLst/>
          </a:prstGeom>
        </p:spPr>
        <p:txBody>
          <a:bodyPr wrap="square">
            <a:spAutoFit/>
          </a:bodyPr>
          <a:lstStyle/>
          <a:p>
            <a:pPr lvl="0" algn="just">
              <a:lnSpc>
                <a:spcPct val="120000"/>
              </a:lnSpc>
              <a:defRPr/>
            </a:pPr>
            <a:r>
              <a:rPr lang="zh-CN" altLang="en-US" dirty="0">
                <a:solidFill>
                  <a:schemeClr val="tx1">
                    <a:lumMod val="85000"/>
                    <a:lumOff val="15000"/>
                  </a:schemeClr>
                </a:solidFill>
                <a:latin typeface="微软雅黑" panose="020B0503020204020204" pitchFamily="34" charset="-122"/>
              </a:rPr>
              <a:t>河南理工大学在长期的办学实践中，追求一种以人为本、博大无私的人文关怀。</a:t>
            </a:r>
            <a:endParaRPr kumimoji="0" lang="zh-CN" altLang="en-US"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Light"/>
            </a:endParaRPr>
          </a:p>
        </p:txBody>
      </p:sp>
      <p:sp>
        <p:nvSpPr>
          <p:cNvPr id="30" name="矩形 29">
            <a:extLst>
              <a:ext uri="{FF2B5EF4-FFF2-40B4-BE49-F238E27FC236}">
                <a16:creationId xmlns="" xmlns:a16="http://schemas.microsoft.com/office/drawing/2014/main" id="{DE9ED555-1A83-42D3-A218-94FFA7B638B4}"/>
              </a:ext>
            </a:extLst>
          </p:cNvPr>
          <p:cNvSpPr/>
          <p:nvPr/>
        </p:nvSpPr>
        <p:spPr>
          <a:xfrm>
            <a:off x="8848384" y="4381988"/>
            <a:ext cx="2483913" cy="1395190"/>
          </a:xfrm>
          <a:prstGeom prst="rect">
            <a:avLst/>
          </a:prstGeom>
        </p:spPr>
        <p:txBody>
          <a:bodyPr wrap="square">
            <a:spAutoFit/>
          </a:bodyPr>
          <a:lstStyle/>
          <a:p>
            <a:pPr lvl="0" algn="just">
              <a:lnSpc>
                <a:spcPct val="120000"/>
              </a:lnSpc>
              <a:defRPr/>
            </a:pPr>
            <a:r>
              <a:rPr lang="zh-CN" altLang="en-US" dirty="0">
                <a:solidFill>
                  <a:schemeClr val="tx1">
                    <a:lumMod val="85000"/>
                    <a:lumOff val="15000"/>
                  </a:schemeClr>
                </a:solidFill>
                <a:latin typeface="微软雅黑" panose="020B0503020204020204" pitchFamily="34" charset="-122"/>
              </a:rPr>
              <a:t>河南理工大学在长期的办学实践中，追求一种以人为本、博大无私的人文关怀。</a:t>
            </a:r>
            <a:endParaRPr kumimoji="0" lang="zh-CN" altLang="en-US" b="0" i="0" u="none" strike="noStrike" kern="1200" cap="none" spc="0" normalizeH="0" baseline="0" noProof="0" dirty="0">
              <a:ln>
                <a:noFill/>
              </a:ln>
              <a:solidFill>
                <a:schemeClr val="tx1">
                  <a:lumMod val="85000"/>
                  <a:lumOff val="15000"/>
                </a:schemeClr>
              </a:solidFill>
              <a:effectLst/>
              <a:uLnTx/>
              <a:uFillTx/>
              <a:latin typeface="微软雅黑" panose="020B0503020204020204" pitchFamily="34" charset="-122"/>
              <a:ea typeface="微软雅黑 Light"/>
            </a:endParaRPr>
          </a:p>
        </p:txBody>
      </p:sp>
    </p:spTree>
    <p:extLst>
      <p:ext uri="{BB962C8B-B14F-4D97-AF65-F5344CB8AC3E}">
        <p14:creationId xmlns:p14="http://schemas.microsoft.com/office/powerpoint/2010/main" val="51271658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占位符 8">
            <a:extLst>
              <a:ext uri="{FF2B5EF4-FFF2-40B4-BE49-F238E27FC236}">
                <a16:creationId xmlns="" xmlns:a16="http://schemas.microsoft.com/office/drawing/2014/main" id="{45798D66-E775-480A-A044-F3A467707346}"/>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4" b="34"/>
          <a:stretch>
            <a:fillRect/>
          </a:stretch>
        </p:blipFill>
        <p:spPr/>
      </p:pic>
      <p:sp>
        <p:nvSpPr>
          <p:cNvPr id="4" name="矩形 3">
            <a:extLst>
              <a:ext uri="{FF2B5EF4-FFF2-40B4-BE49-F238E27FC236}">
                <a16:creationId xmlns="" xmlns:a16="http://schemas.microsoft.com/office/drawing/2014/main" id="{CEC4A9CC-9DA9-4978-A56B-CC49774535EF}"/>
              </a:ext>
            </a:extLst>
          </p:cNvPr>
          <p:cNvSpPr/>
          <p:nvPr/>
        </p:nvSpPr>
        <p:spPr>
          <a:xfrm>
            <a:off x="3020060" y="1341438"/>
            <a:ext cx="8476616" cy="489585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 xmlns:a16="http://schemas.microsoft.com/office/drawing/2014/main" id="{7F4F7A89-8E50-4A83-BD8A-85F868913BD6}"/>
              </a:ext>
            </a:extLst>
          </p:cNvPr>
          <p:cNvGrpSpPr/>
          <p:nvPr/>
        </p:nvGrpSpPr>
        <p:grpSpPr>
          <a:xfrm>
            <a:off x="3927705" y="1825337"/>
            <a:ext cx="6931634" cy="1121892"/>
            <a:chOff x="4000526" y="2023797"/>
            <a:chExt cx="6931634" cy="1121892"/>
          </a:xfrm>
        </p:grpSpPr>
        <p:sp>
          <p:nvSpPr>
            <p:cNvPr id="6" name="Rectangle 48">
              <a:extLst>
                <a:ext uri="{FF2B5EF4-FFF2-40B4-BE49-F238E27FC236}">
                  <a16:creationId xmlns="" xmlns:a16="http://schemas.microsoft.com/office/drawing/2014/main" id="{7F47FB41-778E-4AA9-A33C-5ADA86970D5E}"/>
                </a:ext>
              </a:extLst>
            </p:cNvPr>
            <p:cNvSpPr>
              <a:spLocks noChangeArrowheads="1"/>
            </p:cNvSpPr>
            <p:nvPr/>
          </p:nvSpPr>
          <p:spPr bwMode="auto">
            <a:xfrm>
              <a:off x="4000526" y="2434541"/>
              <a:ext cx="6931634" cy="711148"/>
            </a:xfrm>
            <a:prstGeom prst="rect">
              <a:avLst/>
            </a:prstGeom>
            <a:noFill/>
            <a:ln w="9525" algn="ctr">
              <a:noFill/>
              <a:miter lim="800000"/>
              <a:headEnd/>
              <a:tailEnd/>
            </a:ln>
          </p:spPr>
          <p:txBody>
            <a:bodyPr wrap="square" lIns="36000" tIns="36000" rIns="36000" bIns="36000" anchor="ctr">
              <a:spAutoFit/>
            </a:bodyPr>
            <a:lstStyle/>
            <a:p>
              <a:pPr latinLnBrk="1">
                <a:lnSpc>
                  <a:spcPct val="120000"/>
                </a:lnSpc>
                <a:buClr>
                  <a:srgbClr val="0066CC"/>
                </a:buClr>
              </a:pPr>
              <a:r>
                <a:rPr kumimoji="1" lang="en-US" altLang="zh-CN" dirty="0">
                  <a:solidFill>
                    <a:schemeClr val="bg1"/>
                  </a:solidFill>
                  <a:latin typeface="+mn-ea"/>
                </a:rPr>
                <a:t>2013</a:t>
              </a:r>
              <a:r>
                <a:rPr kumimoji="1" lang="zh-CN" altLang="en-US" dirty="0">
                  <a:solidFill>
                    <a:schemeClr val="bg1"/>
                  </a:solidFill>
                  <a:latin typeface="+mn-ea"/>
                </a:rPr>
                <a:t>年，学生获得省部级以上荣誉称号</a:t>
              </a:r>
              <a:r>
                <a:rPr kumimoji="1" lang="en-US" altLang="zh-CN" dirty="0">
                  <a:solidFill>
                    <a:schemeClr val="bg1"/>
                  </a:solidFill>
                  <a:latin typeface="+mn-ea"/>
                </a:rPr>
                <a:t>140</a:t>
              </a:r>
              <a:r>
                <a:rPr kumimoji="1" lang="zh-CN" altLang="en-US" dirty="0">
                  <a:solidFill>
                    <a:schemeClr val="bg1"/>
                  </a:solidFill>
                  <a:latin typeface="+mn-ea"/>
                </a:rPr>
                <a:t>个，获得国家奖学金、国家励志奖学金、孙越崎奖学金等</a:t>
              </a:r>
              <a:r>
                <a:rPr kumimoji="1" lang="en-US" altLang="zh-CN" dirty="0">
                  <a:solidFill>
                    <a:schemeClr val="bg1"/>
                  </a:solidFill>
                  <a:latin typeface="+mn-ea"/>
                </a:rPr>
                <a:t>1105</a:t>
              </a:r>
              <a:r>
                <a:rPr kumimoji="1" lang="zh-CN" altLang="en-US" dirty="0">
                  <a:solidFill>
                    <a:schemeClr val="bg1"/>
                  </a:solidFill>
                  <a:latin typeface="+mn-ea"/>
                </a:rPr>
                <a:t>人次。</a:t>
              </a:r>
            </a:p>
          </p:txBody>
        </p:sp>
        <p:sp>
          <p:nvSpPr>
            <p:cNvPr id="7" name="TextBox 39">
              <a:extLst>
                <a:ext uri="{FF2B5EF4-FFF2-40B4-BE49-F238E27FC236}">
                  <a16:creationId xmlns="" xmlns:a16="http://schemas.microsoft.com/office/drawing/2014/main" id="{C016477B-5F13-420D-909B-949AE9119C68}"/>
                </a:ext>
              </a:extLst>
            </p:cNvPr>
            <p:cNvSpPr txBox="1"/>
            <p:nvPr/>
          </p:nvSpPr>
          <p:spPr>
            <a:xfrm>
              <a:off x="4000527" y="2023797"/>
              <a:ext cx="2145348" cy="410744"/>
            </a:xfrm>
            <a:prstGeom prst="rect">
              <a:avLst/>
            </a:prstGeom>
            <a:noFill/>
          </p:spPr>
          <p:txBody>
            <a:bodyPr wrap="square" lIns="36000" tIns="36000" rIns="36000" bIns="36000" rtlCol="0">
              <a:spAutoFit/>
            </a:bodyPr>
            <a:lstStyle/>
            <a:p>
              <a:pPr>
                <a:lnSpc>
                  <a:spcPct val="120000"/>
                </a:lnSpc>
              </a:pPr>
              <a:r>
                <a:rPr lang="zh-CN" altLang="en-US" sz="2000" b="1" dirty="0">
                  <a:solidFill>
                    <a:schemeClr val="bg1"/>
                  </a:solidFill>
                  <a:latin typeface="+mj-ea"/>
                  <a:ea typeface="+mj-ea"/>
                </a:rPr>
                <a:t>请输入小标题</a:t>
              </a:r>
            </a:p>
          </p:txBody>
        </p:sp>
      </p:grpSp>
      <p:sp>
        <p:nvSpPr>
          <p:cNvPr id="14" name="矩形 13">
            <a:extLst>
              <a:ext uri="{FF2B5EF4-FFF2-40B4-BE49-F238E27FC236}">
                <a16:creationId xmlns="" xmlns:a16="http://schemas.microsoft.com/office/drawing/2014/main" id="{1632B634-87EC-4260-826A-FCA967811AEC}"/>
              </a:ext>
            </a:extLst>
          </p:cNvPr>
          <p:cNvSpPr/>
          <p:nvPr/>
        </p:nvSpPr>
        <p:spPr>
          <a:xfrm>
            <a:off x="691105" y="1341438"/>
            <a:ext cx="2324733" cy="4895850"/>
          </a:xfrm>
          <a:prstGeom prst="rect">
            <a:avLst/>
          </a:prstGeom>
          <a:solidFill>
            <a:schemeClr val="accent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a:extLst>
              <a:ext uri="{FF2B5EF4-FFF2-40B4-BE49-F238E27FC236}">
                <a16:creationId xmlns="" xmlns:a16="http://schemas.microsoft.com/office/drawing/2014/main" id="{28C4C7CD-8EF8-4BE2-A1C9-6DABA893ED2F}"/>
              </a:ext>
            </a:extLst>
          </p:cNvPr>
          <p:cNvCxnSpPr/>
          <p:nvPr/>
        </p:nvCxnSpPr>
        <p:spPr>
          <a:xfrm>
            <a:off x="3970859" y="3058160"/>
            <a:ext cx="693928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 xmlns:a16="http://schemas.microsoft.com/office/drawing/2014/main" id="{DE1020AD-17CA-4C17-A784-A44301443538}"/>
              </a:ext>
            </a:extLst>
          </p:cNvPr>
          <p:cNvCxnSpPr/>
          <p:nvPr/>
        </p:nvCxnSpPr>
        <p:spPr>
          <a:xfrm>
            <a:off x="3970859" y="4521200"/>
            <a:ext cx="693928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17" name="Group 4">
            <a:extLst>
              <a:ext uri="{FF2B5EF4-FFF2-40B4-BE49-F238E27FC236}">
                <a16:creationId xmlns="" xmlns:a16="http://schemas.microsoft.com/office/drawing/2014/main" id="{B544C00D-5355-4F98-8DA0-50756DB017CF}"/>
              </a:ext>
            </a:extLst>
          </p:cNvPr>
          <p:cNvGrpSpPr>
            <a:grpSpLocks noChangeAspect="1"/>
          </p:cNvGrpSpPr>
          <p:nvPr/>
        </p:nvGrpSpPr>
        <p:grpSpPr bwMode="auto">
          <a:xfrm>
            <a:off x="1556596" y="3474087"/>
            <a:ext cx="610680" cy="630554"/>
            <a:chOff x="3" y="1"/>
            <a:chExt cx="5101" cy="5267"/>
          </a:xfrm>
          <a:solidFill>
            <a:schemeClr val="bg1"/>
          </a:solidFill>
        </p:grpSpPr>
        <p:sp>
          <p:nvSpPr>
            <p:cNvPr id="18" name="Freeform 5">
              <a:extLst>
                <a:ext uri="{FF2B5EF4-FFF2-40B4-BE49-F238E27FC236}">
                  <a16:creationId xmlns="" xmlns:a16="http://schemas.microsoft.com/office/drawing/2014/main" id="{8DD701DB-21A5-4610-9EFA-B6AEEE5F89EA}"/>
                </a:ext>
              </a:extLst>
            </p:cNvPr>
            <p:cNvSpPr>
              <a:spLocks noEditPoints="1"/>
            </p:cNvSpPr>
            <p:nvPr/>
          </p:nvSpPr>
          <p:spPr bwMode="auto">
            <a:xfrm>
              <a:off x="1508" y="1366"/>
              <a:ext cx="2715" cy="204"/>
            </a:xfrm>
            <a:custGeom>
              <a:avLst/>
              <a:gdLst>
                <a:gd name="T0" fmla="*/ 62 w 1661"/>
                <a:gd name="T1" fmla="*/ 125 h 125"/>
                <a:gd name="T2" fmla="*/ 0 w 1661"/>
                <a:gd name="T3" fmla="*/ 63 h 125"/>
                <a:gd name="T4" fmla="*/ 62 w 1661"/>
                <a:gd name="T5" fmla="*/ 0 h 125"/>
                <a:gd name="T6" fmla="*/ 1599 w 1661"/>
                <a:gd name="T7" fmla="*/ 0 h 125"/>
                <a:gd name="T8" fmla="*/ 1661 w 1661"/>
                <a:gd name="T9" fmla="*/ 63 h 125"/>
                <a:gd name="T10" fmla="*/ 1599 w 1661"/>
                <a:gd name="T11" fmla="*/ 125 h 125"/>
                <a:gd name="T12" fmla="*/ 62 w 1661"/>
                <a:gd name="T13" fmla="*/ 125 h 125"/>
                <a:gd name="T14" fmla="*/ 62 w 1661"/>
                <a:gd name="T15" fmla="*/ 125 h 125"/>
                <a:gd name="T16" fmla="*/ 62 w 1661"/>
                <a:gd name="T17"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61" h="125">
                  <a:moveTo>
                    <a:pt x="62" y="125"/>
                  </a:moveTo>
                  <a:cubicBezTo>
                    <a:pt x="31" y="125"/>
                    <a:pt x="0" y="94"/>
                    <a:pt x="0" y="63"/>
                  </a:cubicBezTo>
                  <a:cubicBezTo>
                    <a:pt x="0" y="32"/>
                    <a:pt x="31" y="0"/>
                    <a:pt x="62" y="0"/>
                  </a:cubicBezTo>
                  <a:cubicBezTo>
                    <a:pt x="1599" y="0"/>
                    <a:pt x="1599" y="0"/>
                    <a:pt x="1599" y="0"/>
                  </a:cubicBezTo>
                  <a:cubicBezTo>
                    <a:pt x="1630" y="0"/>
                    <a:pt x="1661" y="32"/>
                    <a:pt x="1661" y="63"/>
                  </a:cubicBezTo>
                  <a:cubicBezTo>
                    <a:pt x="1661" y="94"/>
                    <a:pt x="1630" y="125"/>
                    <a:pt x="1599" y="125"/>
                  </a:cubicBezTo>
                  <a:lnTo>
                    <a:pt x="62" y="125"/>
                  </a:lnTo>
                  <a:close/>
                  <a:moveTo>
                    <a:pt x="62" y="125"/>
                  </a:moveTo>
                  <a:cubicBezTo>
                    <a:pt x="62" y="125"/>
                    <a:pt x="62" y="125"/>
                    <a:pt x="62" y="1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6">
              <a:extLst>
                <a:ext uri="{FF2B5EF4-FFF2-40B4-BE49-F238E27FC236}">
                  <a16:creationId xmlns="" xmlns:a16="http://schemas.microsoft.com/office/drawing/2014/main" id="{E6106241-D2B3-4D82-B451-4D68B684F11E}"/>
                </a:ext>
              </a:extLst>
            </p:cNvPr>
            <p:cNvSpPr>
              <a:spLocks noEditPoints="1"/>
            </p:cNvSpPr>
            <p:nvPr/>
          </p:nvSpPr>
          <p:spPr bwMode="auto">
            <a:xfrm>
              <a:off x="1508" y="2424"/>
              <a:ext cx="2436" cy="205"/>
            </a:xfrm>
            <a:custGeom>
              <a:avLst/>
              <a:gdLst>
                <a:gd name="T0" fmla="*/ 62 w 1490"/>
                <a:gd name="T1" fmla="*/ 125 h 125"/>
                <a:gd name="T2" fmla="*/ 0 w 1490"/>
                <a:gd name="T3" fmla="*/ 62 h 125"/>
                <a:gd name="T4" fmla="*/ 62 w 1490"/>
                <a:gd name="T5" fmla="*/ 0 h 125"/>
                <a:gd name="T6" fmla="*/ 1427 w 1490"/>
                <a:gd name="T7" fmla="*/ 0 h 125"/>
                <a:gd name="T8" fmla="*/ 1490 w 1490"/>
                <a:gd name="T9" fmla="*/ 62 h 125"/>
                <a:gd name="T10" fmla="*/ 1427 w 1490"/>
                <a:gd name="T11" fmla="*/ 125 h 125"/>
                <a:gd name="T12" fmla="*/ 62 w 1490"/>
                <a:gd name="T13" fmla="*/ 125 h 125"/>
                <a:gd name="T14" fmla="*/ 62 w 1490"/>
                <a:gd name="T15" fmla="*/ 125 h 125"/>
                <a:gd name="T16" fmla="*/ 62 w 1490"/>
                <a:gd name="T17"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90" h="125">
                  <a:moveTo>
                    <a:pt x="62" y="125"/>
                  </a:moveTo>
                  <a:cubicBezTo>
                    <a:pt x="31" y="125"/>
                    <a:pt x="0" y="93"/>
                    <a:pt x="0" y="62"/>
                  </a:cubicBezTo>
                  <a:cubicBezTo>
                    <a:pt x="0" y="31"/>
                    <a:pt x="31" y="0"/>
                    <a:pt x="62" y="0"/>
                  </a:cubicBezTo>
                  <a:cubicBezTo>
                    <a:pt x="1427" y="0"/>
                    <a:pt x="1427" y="0"/>
                    <a:pt x="1427" y="0"/>
                  </a:cubicBezTo>
                  <a:cubicBezTo>
                    <a:pt x="1459" y="0"/>
                    <a:pt x="1490" y="31"/>
                    <a:pt x="1490" y="62"/>
                  </a:cubicBezTo>
                  <a:cubicBezTo>
                    <a:pt x="1490" y="93"/>
                    <a:pt x="1459" y="125"/>
                    <a:pt x="1427" y="125"/>
                  </a:cubicBezTo>
                  <a:lnTo>
                    <a:pt x="62" y="125"/>
                  </a:lnTo>
                  <a:close/>
                  <a:moveTo>
                    <a:pt x="62" y="125"/>
                  </a:moveTo>
                  <a:cubicBezTo>
                    <a:pt x="62" y="125"/>
                    <a:pt x="62" y="125"/>
                    <a:pt x="62" y="1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7">
              <a:extLst>
                <a:ext uri="{FF2B5EF4-FFF2-40B4-BE49-F238E27FC236}">
                  <a16:creationId xmlns="" xmlns:a16="http://schemas.microsoft.com/office/drawing/2014/main" id="{3DC3900E-8126-4D19-AE71-C39B9B3A60C2}"/>
                </a:ext>
              </a:extLst>
            </p:cNvPr>
            <p:cNvSpPr>
              <a:spLocks noEditPoints="1"/>
            </p:cNvSpPr>
            <p:nvPr/>
          </p:nvSpPr>
          <p:spPr bwMode="auto">
            <a:xfrm>
              <a:off x="3" y="1"/>
              <a:ext cx="4974" cy="5267"/>
            </a:xfrm>
            <a:custGeom>
              <a:avLst/>
              <a:gdLst>
                <a:gd name="T0" fmla="*/ 62 w 3043"/>
                <a:gd name="T1" fmla="*/ 3215 h 3223"/>
                <a:gd name="T2" fmla="*/ 0 w 3043"/>
                <a:gd name="T3" fmla="*/ 3152 h 3223"/>
                <a:gd name="T4" fmla="*/ 0 w 3043"/>
                <a:gd name="T5" fmla="*/ 63 h 3223"/>
                <a:gd name="T6" fmla="*/ 62 w 3043"/>
                <a:gd name="T7" fmla="*/ 0 h 3223"/>
                <a:gd name="T8" fmla="*/ 2980 w 3043"/>
                <a:gd name="T9" fmla="*/ 0 h 3223"/>
                <a:gd name="T10" fmla="*/ 3043 w 3043"/>
                <a:gd name="T11" fmla="*/ 63 h 3223"/>
                <a:gd name="T12" fmla="*/ 3043 w 3043"/>
                <a:gd name="T13" fmla="*/ 1670 h 3223"/>
                <a:gd name="T14" fmla="*/ 2980 w 3043"/>
                <a:gd name="T15" fmla="*/ 1733 h 3223"/>
                <a:gd name="T16" fmla="*/ 2918 w 3043"/>
                <a:gd name="T17" fmla="*/ 1670 h 3223"/>
                <a:gd name="T18" fmla="*/ 2918 w 3043"/>
                <a:gd name="T19" fmla="*/ 211 h 3223"/>
                <a:gd name="T20" fmla="*/ 2832 w 3043"/>
                <a:gd name="T21" fmla="*/ 125 h 3223"/>
                <a:gd name="T22" fmla="*/ 211 w 3043"/>
                <a:gd name="T23" fmla="*/ 125 h 3223"/>
                <a:gd name="T24" fmla="*/ 125 w 3043"/>
                <a:gd name="T25" fmla="*/ 211 h 3223"/>
                <a:gd name="T26" fmla="*/ 125 w 3043"/>
                <a:gd name="T27" fmla="*/ 3012 h 3223"/>
                <a:gd name="T28" fmla="*/ 211 w 3043"/>
                <a:gd name="T29" fmla="*/ 3098 h 3223"/>
                <a:gd name="T30" fmla="*/ 1904 w 3043"/>
                <a:gd name="T31" fmla="*/ 3098 h 3223"/>
                <a:gd name="T32" fmla="*/ 1919 w 3043"/>
                <a:gd name="T33" fmla="*/ 3106 h 3223"/>
                <a:gd name="T34" fmla="*/ 1950 w 3043"/>
                <a:gd name="T35" fmla="*/ 3160 h 3223"/>
                <a:gd name="T36" fmla="*/ 1919 w 3043"/>
                <a:gd name="T37" fmla="*/ 3215 h 3223"/>
                <a:gd name="T38" fmla="*/ 1904 w 3043"/>
                <a:gd name="T39" fmla="*/ 3223 h 3223"/>
                <a:gd name="T40" fmla="*/ 62 w 3043"/>
                <a:gd name="T41" fmla="*/ 3215 h 3223"/>
                <a:gd name="T42" fmla="*/ 62 w 3043"/>
                <a:gd name="T43" fmla="*/ 3215 h 3223"/>
                <a:gd name="T44" fmla="*/ 62 w 3043"/>
                <a:gd name="T45" fmla="*/ 3215 h 3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43" h="3223">
                  <a:moveTo>
                    <a:pt x="62" y="3215"/>
                  </a:moveTo>
                  <a:cubicBezTo>
                    <a:pt x="31" y="3215"/>
                    <a:pt x="0" y="3184"/>
                    <a:pt x="0" y="3152"/>
                  </a:cubicBezTo>
                  <a:cubicBezTo>
                    <a:pt x="0" y="63"/>
                    <a:pt x="0" y="63"/>
                    <a:pt x="0" y="63"/>
                  </a:cubicBezTo>
                  <a:cubicBezTo>
                    <a:pt x="0" y="32"/>
                    <a:pt x="31" y="0"/>
                    <a:pt x="62" y="0"/>
                  </a:cubicBezTo>
                  <a:cubicBezTo>
                    <a:pt x="2980" y="0"/>
                    <a:pt x="2980" y="0"/>
                    <a:pt x="2980" y="0"/>
                  </a:cubicBezTo>
                  <a:cubicBezTo>
                    <a:pt x="3012" y="0"/>
                    <a:pt x="3043" y="32"/>
                    <a:pt x="3043" y="63"/>
                  </a:cubicBezTo>
                  <a:cubicBezTo>
                    <a:pt x="3043" y="1670"/>
                    <a:pt x="3043" y="1670"/>
                    <a:pt x="3043" y="1670"/>
                  </a:cubicBezTo>
                  <a:cubicBezTo>
                    <a:pt x="3043" y="1701"/>
                    <a:pt x="3012" y="1733"/>
                    <a:pt x="2980" y="1733"/>
                  </a:cubicBezTo>
                  <a:cubicBezTo>
                    <a:pt x="2949" y="1733"/>
                    <a:pt x="2918" y="1709"/>
                    <a:pt x="2918" y="1670"/>
                  </a:cubicBezTo>
                  <a:cubicBezTo>
                    <a:pt x="2918" y="211"/>
                    <a:pt x="2918" y="211"/>
                    <a:pt x="2918" y="211"/>
                  </a:cubicBezTo>
                  <a:cubicBezTo>
                    <a:pt x="2918" y="149"/>
                    <a:pt x="2895" y="125"/>
                    <a:pt x="2832" y="125"/>
                  </a:cubicBezTo>
                  <a:cubicBezTo>
                    <a:pt x="211" y="125"/>
                    <a:pt x="211" y="125"/>
                    <a:pt x="211" y="125"/>
                  </a:cubicBezTo>
                  <a:cubicBezTo>
                    <a:pt x="148" y="125"/>
                    <a:pt x="125" y="149"/>
                    <a:pt x="125" y="211"/>
                  </a:cubicBezTo>
                  <a:cubicBezTo>
                    <a:pt x="125" y="3012"/>
                    <a:pt x="125" y="3012"/>
                    <a:pt x="125" y="3012"/>
                  </a:cubicBezTo>
                  <a:cubicBezTo>
                    <a:pt x="125" y="3074"/>
                    <a:pt x="148" y="3098"/>
                    <a:pt x="211" y="3098"/>
                  </a:cubicBezTo>
                  <a:cubicBezTo>
                    <a:pt x="1904" y="3098"/>
                    <a:pt x="1904" y="3098"/>
                    <a:pt x="1904" y="3098"/>
                  </a:cubicBezTo>
                  <a:cubicBezTo>
                    <a:pt x="1919" y="3106"/>
                    <a:pt x="1919" y="3106"/>
                    <a:pt x="1919" y="3106"/>
                  </a:cubicBezTo>
                  <a:cubicBezTo>
                    <a:pt x="1943" y="3113"/>
                    <a:pt x="1950" y="3137"/>
                    <a:pt x="1950" y="3160"/>
                  </a:cubicBezTo>
                  <a:cubicBezTo>
                    <a:pt x="1950" y="3184"/>
                    <a:pt x="1935" y="3207"/>
                    <a:pt x="1919" y="3215"/>
                  </a:cubicBezTo>
                  <a:cubicBezTo>
                    <a:pt x="1904" y="3223"/>
                    <a:pt x="1904" y="3223"/>
                    <a:pt x="1904" y="3223"/>
                  </a:cubicBezTo>
                  <a:lnTo>
                    <a:pt x="62" y="3215"/>
                  </a:lnTo>
                  <a:close/>
                  <a:moveTo>
                    <a:pt x="62" y="3215"/>
                  </a:moveTo>
                  <a:cubicBezTo>
                    <a:pt x="62" y="3215"/>
                    <a:pt x="62" y="3215"/>
                    <a:pt x="62" y="32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8">
              <a:extLst>
                <a:ext uri="{FF2B5EF4-FFF2-40B4-BE49-F238E27FC236}">
                  <a16:creationId xmlns="" xmlns:a16="http://schemas.microsoft.com/office/drawing/2014/main" id="{E01AE31F-6B90-4C13-85CA-A59C1A8B38D8}"/>
                </a:ext>
              </a:extLst>
            </p:cNvPr>
            <p:cNvSpPr>
              <a:spLocks noEditPoints="1"/>
            </p:cNvSpPr>
            <p:nvPr/>
          </p:nvSpPr>
          <p:spPr bwMode="auto">
            <a:xfrm>
              <a:off x="1508" y="3495"/>
              <a:ext cx="1695" cy="204"/>
            </a:xfrm>
            <a:custGeom>
              <a:avLst/>
              <a:gdLst>
                <a:gd name="T0" fmla="*/ 62 w 1037"/>
                <a:gd name="T1" fmla="*/ 125 h 125"/>
                <a:gd name="T2" fmla="*/ 0 w 1037"/>
                <a:gd name="T3" fmla="*/ 63 h 125"/>
                <a:gd name="T4" fmla="*/ 62 w 1037"/>
                <a:gd name="T5" fmla="*/ 0 h 125"/>
                <a:gd name="T6" fmla="*/ 975 w 1037"/>
                <a:gd name="T7" fmla="*/ 0 h 125"/>
                <a:gd name="T8" fmla="*/ 1037 w 1037"/>
                <a:gd name="T9" fmla="*/ 63 h 125"/>
                <a:gd name="T10" fmla="*/ 975 w 1037"/>
                <a:gd name="T11" fmla="*/ 125 h 125"/>
                <a:gd name="T12" fmla="*/ 62 w 1037"/>
                <a:gd name="T13" fmla="*/ 125 h 125"/>
                <a:gd name="T14" fmla="*/ 62 w 1037"/>
                <a:gd name="T15" fmla="*/ 125 h 125"/>
                <a:gd name="T16" fmla="*/ 62 w 1037"/>
                <a:gd name="T17" fmla="*/ 125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37" h="125">
                  <a:moveTo>
                    <a:pt x="62" y="125"/>
                  </a:moveTo>
                  <a:cubicBezTo>
                    <a:pt x="31" y="125"/>
                    <a:pt x="0" y="94"/>
                    <a:pt x="0" y="63"/>
                  </a:cubicBezTo>
                  <a:cubicBezTo>
                    <a:pt x="0" y="31"/>
                    <a:pt x="31" y="0"/>
                    <a:pt x="62" y="0"/>
                  </a:cubicBezTo>
                  <a:cubicBezTo>
                    <a:pt x="975" y="0"/>
                    <a:pt x="975" y="0"/>
                    <a:pt x="975" y="0"/>
                  </a:cubicBezTo>
                  <a:cubicBezTo>
                    <a:pt x="1006" y="0"/>
                    <a:pt x="1037" y="31"/>
                    <a:pt x="1037" y="63"/>
                  </a:cubicBezTo>
                  <a:cubicBezTo>
                    <a:pt x="1037" y="94"/>
                    <a:pt x="1006" y="125"/>
                    <a:pt x="975" y="125"/>
                  </a:cubicBezTo>
                  <a:lnTo>
                    <a:pt x="62" y="125"/>
                  </a:lnTo>
                  <a:close/>
                  <a:moveTo>
                    <a:pt x="62" y="125"/>
                  </a:moveTo>
                  <a:cubicBezTo>
                    <a:pt x="62" y="125"/>
                    <a:pt x="62" y="125"/>
                    <a:pt x="62" y="1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9">
              <a:extLst>
                <a:ext uri="{FF2B5EF4-FFF2-40B4-BE49-F238E27FC236}">
                  <a16:creationId xmlns="" xmlns:a16="http://schemas.microsoft.com/office/drawing/2014/main" id="{4F5E7760-9A52-4FDB-9745-BF084A1729AA}"/>
                </a:ext>
              </a:extLst>
            </p:cNvPr>
            <p:cNvSpPr>
              <a:spLocks noEditPoints="1"/>
            </p:cNvSpPr>
            <p:nvPr/>
          </p:nvSpPr>
          <p:spPr bwMode="auto">
            <a:xfrm>
              <a:off x="794" y="1302"/>
              <a:ext cx="332" cy="332"/>
            </a:xfrm>
            <a:custGeom>
              <a:avLst/>
              <a:gdLst>
                <a:gd name="T0" fmla="*/ 101 w 203"/>
                <a:gd name="T1" fmla="*/ 203 h 203"/>
                <a:gd name="T2" fmla="*/ 31 w 203"/>
                <a:gd name="T3" fmla="*/ 172 h 203"/>
                <a:gd name="T4" fmla="*/ 0 w 203"/>
                <a:gd name="T5" fmla="*/ 102 h 203"/>
                <a:gd name="T6" fmla="*/ 31 w 203"/>
                <a:gd name="T7" fmla="*/ 31 h 203"/>
                <a:gd name="T8" fmla="*/ 101 w 203"/>
                <a:gd name="T9" fmla="*/ 0 h 203"/>
                <a:gd name="T10" fmla="*/ 171 w 203"/>
                <a:gd name="T11" fmla="*/ 31 h 203"/>
                <a:gd name="T12" fmla="*/ 203 w 203"/>
                <a:gd name="T13" fmla="*/ 102 h 203"/>
                <a:gd name="T14" fmla="*/ 171 w 203"/>
                <a:gd name="T15" fmla="*/ 172 h 203"/>
                <a:gd name="T16" fmla="*/ 101 w 203"/>
                <a:gd name="T17" fmla="*/ 203 h 203"/>
                <a:gd name="T18" fmla="*/ 101 w 203"/>
                <a:gd name="T19" fmla="*/ 203 h 203"/>
                <a:gd name="T20" fmla="*/ 101 w 203"/>
                <a:gd name="T21"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3" h="203">
                  <a:moveTo>
                    <a:pt x="101" y="203"/>
                  </a:moveTo>
                  <a:cubicBezTo>
                    <a:pt x="78" y="203"/>
                    <a:pt x="47" y="195"/>
                    <a:pt x="31" y="172"/>
                  </a:cubicBezTo>
                  <a:cubicBezTo>
                    <a:pt x="15" y="156"/>
                    <a:pt x="0" y="125"/>
                    <a:pt x="0" y="102"/>
                  </a:cubicBezTo>
                  <a:cubicBezTo>
                    <a:pt x="0" y="78"/>
                    <a:pt x="8" y="47"/>
                    <a:pt x="31" y="31"/>
                  </a:cubicBezTo>
                  <a:cubicBezTo>
                    <a:pt x="47" y="16"/>
                    <a:pt x="78" y="0"/>
                    <a:pt x="101" y="0"/>
                  </a:cubicBezTo>
                  <a:cubicBezTo>
                    <a:pt x="125" y="0"/>
                    <a:pt x="156" y="8"/>
                    <a:pt x="171" y="31"/>
                  </a:cubicBezTo>
                  <a:cubicBezTo>
                    <a:pt x="187" y="47"/>
                    <a:pt x="203" y="78"/>
                    <a:pt x="203" y="102"/>
                  </a:cubicBezTo>
                  <a:cubicBezTo>
                    <a:pt x="203" y="125"/>
                    <a:pt x="195" y="156"/>
                    <a:pt x="171" y="172"/>
                  </a:cubicBezTo>
                  <a:cubicBezTo>
                    <a:pt x="148" y="188"/>
                    <a:pt x="125" y="203"/>
                    <a:pt x="101" y="203"/>
                  </a:cubicBezTo>
                  <a:close/>
                  <a:moveTo>
                    <a:pt x="101" y="203"/>
                  </a:moveTo>
                  <a:cubicBezTo>
                    <a:pt x="101" y="203"/>
                    <a:pt x="101" y="203"/>
                    <a:pt x="101" y="2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10">
              <a:extLst>
                <a:ext uri="{FF2B5EF4-FFF2-40B4-BE49-F238E27FC236}">
                  <a16:creationId xmlns="" xmlns:a16="http://schemas.microsoft.com/office/drawing/2014/main" id="{992EEEEA-C503-4753-B83D-B985D0138C7F}"/>
                </a:ext>
              </a:extLst>
            </p:cNvPr>
            <p:cNvSpPr>
              <a:spLocks noEditPoints="1"/>
            </p:cNvSpPr>
            <p:nvPr/>
          </p:nvSpPr>
          <p:spPr bwMode="auto">
            <a:xfrm>
              <a:off x="3140" y="3380"/>
              <a:ext cx="1964" cy="1594"/>
            </a:xfrm>
            <a:custGeom>
              <a:avLst/>
              <a:gdLst>
                <a:gd name="T0" fmla="*/ 390 w 1202"/>
                <a:gd name="T1" fmla="*/ 975 h 975"/>
                <a:gd name="T2" fmla="*/ 351 w 1202"/>
                <a:gd name="T3" fmla="*/ 952 h 975"/>
                <a:gd name="T4" fmla="*/ 24 w 1202"/>
                <a:gd name="T5" fmla="*/ 507 h 975"/>
                <a:gd name="T6" fmla="*/ 24 w 1202"/>
                <a:gd name="T7" fmla="*/ 453 h 975"/>
                <a:gd name="T8" fmla="*/ 47 w 1202"/>
                <a:gd name="T9" fmla="*/ 445 h 975"/>
                <a:gd name="T10" fmla="*/ 86 w 1202"/>
                <a:gd name="T11" fmla="*/ 460 h 975"/>
                <a:gd name="T12" fmla="*/ 398 w 1202"/>
                <a:gd name="T13" fmla="*/ 710 h 975"/>
                <a:gd name="T14" fmla="*/ 1147 w 1202"/>
                <a:gd name="T15" fmla="*/ 16 h 975"/>
                <a:gd name="T16" fmla="*/ 1178 w 1202"/>
                <a:gd name="T17" fmla="*/ 0 h 975"/>
                <a:gd name="T18" fmla="*/ 1194 w 1202"/>
                <a:gd name="T19" fmla="*/ 8 h 975"/>
                <a:gd name="T20" fmla="*/ 1186 w 1202"/>
                <a:gd name="T21" fmla="*/ 55 h 975"/>
                <a:gd name="T22" fmla="*/ 422 w 1202"/>
                <a:gd name="T23" fmla="*/ 952 h 975"/>
                <a:gd name="T24" fmla="*/ 390 w 1202"/>
                <a:gd name="T25" fmla="*/ 975 h 975"/>
                <a:gd name="T26" fmla="*/ 390 w 1202"/>
                <a:gd name="T27" fmla="*/ 975 h 975"/>
                <a:gd name="T28" fmla="*/ 390 w 1202"/>
                <a:gd name="T29" fmla="*/ 975 h 9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2" h="975">
                  <a:moveTo>
                    <a:pt x="390" y="975"/>
                  </a:moveTo>
                  <a:cubicBezTo>
                    <a:pt x="375" y="975"/>
                    <a:pt x="359" y="960"/>
                    <a:pt x="351" y="952"/>
                  </a:cubicBezTo>
                  <a:cubicBezTo>
                    <a:pt x="24" y="507"/>
                    <a:pt x="24" y="507"/>
                    <a:pt x="24" y="507"/>
                  </a:cubicBezTo>
                  <a:cubicBezTo>
                    <a:pt x="16" y="499"/>
                    <a:pt x="0" y="468"/>
                    <a:pt x="24" y="453"/>
                  </a:cubicBezTo>
                  <a:cubicBezTo>
                    <a:pt x="31" y="445"/>
                    <a:pt x="39" y="445"/>
                    <a:pt x="47" y="445"/>
                  </a:cubicBezTo>
                  <a:cubicBezTo>
                    <a:pt x="55" y="445"/>
                    <a:pt x="70" y="453"/>
                    <a:pt x="86" y="460"/>
                  </a:cubicBezTo>
                  <a:cubicBezTo>
                    <a:pt x="398" y="710"/>
                    <a:pt x="398" y="710"/>
                    <a:pt x="398" y="710"/>
                  </a:cubicBezTo>
                  <a:cubicBezTo>
                    <a:pt x="1147" y="16"/>
                    <a:pt x="1147" y="16"/>
                    <a:pt x="1147" y="16"/>
                  </a:cubicBezTo>
                  <a:cubicBezTo>
                    <a:pt x="1155" y="8"/>
                    <a:pt x="1171" y="0"/>
                    <a:pt x="1178" y="0"/>
                  </a:cubicBezTo>
                  <a:cubicBezTo>
                    <a:pt x="1186" y="0"/>
                    <a:pt x="1186" y="0"/>
                    <a:pt x="1194" y="8"/>
                  </a:cubicBezTo>
                  <a:cubicBezTo>
                    <a:pt x="1194" y="8"/>
                    <a:pt x="1202" y="23"/>
                    <a:pt x="1186" y="55"/>
                  </a:cubicBezTo>
                  <a:cubicBezTo>
                    <a:pt x="422" y="952"/>
                    <a:pt x="422" y="952"/>
                    <a:pt x="422" y="952"/>
                  </a:cubicBezTo>
                  <a:cubicBezTo>
                    <a:pt x="422" y="960"/>
                    <a:pt x="406" y="975"/>
                    <a:pt x="390" y="975"/>
                  </a:cubicBezTo>
                  <a:close/>
                  <a:moveTo>
                    <a:pt x="390" y="975"/>
                  </a:moveTo>
                  <a:cubicBezTo>
                    <a:pt x="390" y="975"/>
                    <a:pt x="390" y="975"/>
                    <a:pt x="390" y="97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11">
              <a:extLst>
                <a:ext uri="{FF2B5EF4-FFF2-40B4-BE49-F238E27FC236}">
                  <a16:creationId xmlns="" xmlns:a16="http://schemas.microsoft.com/office/drawing/2014/main" id="{E5446262-EFB1-4A7E-BB86-16362624257A}"/>
                </a:ext>
              </a:extLst>
            </p:cNvPr>
            <p:cNvSpPr>
              <a:spLocks noEditPoints="1"/>
            </p:cNvSpPr>
            <p:nvPr/>
          </p:nvSpPr>
          <p:spPr bwMode="auto">
            <a:xfrm>
              <a:off x="819" y="3431"/>
              <a:ext cx="331" cy="332"/>
            </a:xfrm>
            <a:custGeom>
              <a:avLst/>
              <a:gdLst>
                <a:gd name="T0" fmla="*/ 102 w 203"/>
                <a:gd name="T1" fmla="*/ 203 h 203"/>
                <a:gd name="T2" fmla="*/ 32 w 203"/>
                <a:gd name="T3" fmla="*/ 172 h 203"/>
                <a:gd name="T4" fmla="*/ 0 w 203"/>
                <a:gd name="T5" fmla="*/ 102 h 203"/>
                <a:gd name="T6" fmla="*/ 32 w 203"/>
                <a:gd name="T7" fmla="*/ 31 h 203"/>
                <a:gd name="T8" fmla="*/ 102 w 203"/>
                <a:gd name="T9" fmla="*/ 0 h 203"/>
                <a:gd name="T10" fmla="*/ 172 w 203"/>
                <a:gd name="T11" fmla="*/ 31 h 203"/>
                <a:gd name="T12" fmla="*/ 203 w 203"/>
                <a:gd name="T13" fmla="*/ 102 h 203"/>
                <a:gd name="T14" fmla="*/ 172 w 203"/>
                <a:gd name="T15" fmla="*/ 172 h 203"/>
                <a:gd name="T16" fmla="*/ 102 w 203"/>
                <a:gd name="T17" fmla="*/ 203 h 203"/>
                <a:gd name="T18" fmla="*/ 102 w 203"/>
                <a:gd name="T19" fmla="*/ 203 h 203"/>
                <a:gd name="T20" fmla="*/ 102 w 203"/>
                <a:gd name="T21"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3" h="203">
                  <a:moveTo>
                    <a:pt x="102" y="203"/>
                  </a:moveTo>
                  <a:cubicBezTo>
                    <a:pt x="78" y="203"/>
                    <a:pt x="47" y="195"/>
                    <a:pt x="32" y="172"/>
                  </a:cubicBezTo>
                  <a:cubicBezTo>
                    <a:pt x="16" y="148"/>
                    <a:pt x="0" y="133"/>
                    <a:pt x="0" y="102"/>
                  </a:cubicBezTo>
                  <a:cubicBezTo>
                    <a:pt x="0" y="70"/>
                    <a:pt x="8" y="47"/>
                    <a:pt x="32" y="31"/>
                  </a:cubicBezTo>
                  <a:cubicBezTo>
                    <a:pt x="55" y="16"/>
                    <a:pt x="78" y="0"/>
                    <a:pt x="102" y="0"/>
                  </a:cubicBezTo>
                  <a:cubicBezTo>
                    <a:pt x="125" y="0"/>
                    <a:pt x="156" y="8"/>
                    <a:pt x="172" y="31"/>
                  </a:cubicBezTo>
                  <a:cubicBezTo>
                    <a:pt x="188" y="55"/>
                    <a:pt x="203" y="78"/>
                    <a:pt x="203" y="102"/>
                  </a:cubicBezTo>
                  <a:cubicBezTo>
                    <a:pt x="203" y="125"/>
                    <a:pt x="195" y="156"/>
                    <a:pt x="172" y="172"/>
                  </a:cubicBezTo>
                  <a:cubicBezTo>
                    <a:pt x="156" y="195"/>
                    <a:pt x="133" y="203"/>
                    <a:pt x="102" y="203"/>
                  </a:cubicBezTo>
                  <a:close/>
                  <a:moveTo>
                    <a:pt x="102" y="203"/>
                  </a:moveTo>
                  <a:cubicBezTo>
                    <a:pt x="102" y="203"/>
                    <a:pt x="102" y="203"/>
                    <a:pt x="102" y="20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12">
              <a:extLst>
                <a:ext uri="{FF2B5EF4-FFF2-40B4-BE49-F238E27FC236}">
                  <a16:creationId xmlns="" xmlns:a16="http://schemas.microsoft.com/office/drawing/2014/main" id="{A2563395-FA36-4695-83E8-B29E37F732D0}"/>
                </a:ext>
              </a:extLst>
            </p:cNvPr>
            <p:cNvSpPr>
              <a:spLocks noEditPoints="1"/>
            </p:cNvSpPr>
            <p:nvPr/>
          </p:nvSpPr>
          <p:spPr bwMode="auto">
            <a:xfrm>
              <a:off x="819" y="2374"/>
              <a:ext cx="331" cy="330"/>
            </a:xfrm>
            <a:custGeom>
              <a:avLst/>
              <a:gdLst>
                <a:gd name="T0" fmla="*/ 102 w 203"/>
                <a:gd name="T1" fmla="*/ 202 h 202"/>
                <a:gd name="T2" fmla="*/ 32 w 203"/>
                <a:gd name="T3" fmla="*/ 171 h 202"/>
                <a:gd name="T4" fmla="*/ 0 w 203"/>
                <a:gd name="T5" fmla="*/ 101 h 202"/>
                <a:gd name="T6" fmla="*/ 32 w 203"/>
                <a:gd name="T7" fmla="*/ 31 h 202"/>
                <a:gd name="T8" fmla="*/ 102 w 203"/>
                <a:gd name="T9" fmla="*/ 0 h 202"/>
                <a:gd name="T10" fmla="*/ 172 w 203"/>
                <a:gd name="T11" fmla="*/ 31 h 202"/>
                <a:gd name="T12" fmla="*/ 203 w 203"/>
                <a:gd name="T13" fmla="*/ 101 h 202"/>
                <a:gd name="T14" fmla="*/ 172 w 203"/>
                <a:gd name="T15" fmla="*/ 171 h 202"/>
                <a:gd name="T16" fmla="*/ 102 w 203"/>
                <a:gd name="T17" fmla="*/ 202 h 202"/>
                <a:gd name="T18" fmla="*/ 102 w 203"/>
                <a:gd name="T19" fmla="*/ 202 h 202"/>
                <a:gd name="T20" fmla="*/ 102 w 203"/>
                <a:gd name="T21" fmla="*/ 202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3" h="202">
                  <a:moveTo>
                    <a:pt x="102" y="202"/>
                  </a:moveTo>
                  <a:cubicBezTo>
                    <a:pt x="78" y="202"/>
                    <a:pt x="47" y="195"/>
                    <a:pt x="32" y="171"/>
                  </a:cubicBezTo>
                  <a:cubicBezTo>
                    <a:pt x="16" y="156"/>
                    <a:pt x="0" y="124"/>
                    <a:pt x="0" y="101"/>
                  </a:cubicBezTo>
                  <a:cubicBezTo>
                    <a:pt x="0" y="78"/>
                    <a:pt x="8" y="46"/>
                    <a:pt x="32" y="31"/>
                  </a:cubicBezTo>
                  <a:cubicBezTo>
                    <a:pt x="55" y="15"/>
                    <a:pt x="78" y="0"/>
                    <a:pt x="102" y="0"/>
                  </a:cubicBezTo>
                  <a:cubicBezTo>
                    <a:pt x="125" y="0"/>
                    <a:pt x="156" y="7"/>
                    <a:pt x="172" y="31"/>
                  </a:cubicBezTo>
                  <a:cubicBezTo>
                    <a:pt x="188" y="54"/>
                    <a:pt x="203" y="78"/>
                    <a:pt x="203" y="101"/>
                  </a:cubicBezTo>
                  <a:cubicBezTo>
                    <a:pt x="203" y="124"/>
                    <a:pt x="195" y="156"/>
                    <a:pt x="172" y="171"/>
                  </a:cubicBezTo>
                  <a:cubicBezTo>
                    <a:pt x="156" y="195"/>
                    <a:pt x="133" y="202"/>
                    <a:pt x="102" y="202"/>
                  </a:cubicBezTo>
                  <a:close/>
                  <a:moveTo>
                    <a:pt x="102" y="202"/>
                  </a:moveTo>
                  <a:cubicBezTo>
                    <a:pt x="102" y="202"/>
                    <a:pt x="102" y="202"/>
                    <a:pt x="102" y="20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6" name="矩形 25">
            <a:extLst>
              <a:ext uri="{FF2B5EF4-FFF2-40B4-BE49-F238E27FC236}">
                <a16:creationId xmlns="" xmlns:a16="http://schemas.microsoft.com/office/drawing/2014/main" id="{7DBE43A9-2641-4702-AB54-6D9C524473FC}"/>
              </a:ext>
            </a:extLst>
          </p:cNvPr>
          <p:cNvSpPr/>
          <p:nvPr/>
        </p:nvSpPr>
        <p:spPr>
          <a:xfrm>
            <a:off x="3020060" y="1970312"/>
            <a:ext cx="54864" cy="8319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a:extLst>
              <a:ext uri="{FF2B5EF4-FFF2-40B4-BE49-F238E27FC236}">
                <a16:creationId xmlns="" xmlns:a16="http://schemas.microsoft.com/office/drawing/2014/main" id="{679CCE2C-27FF-4146-8F4B-C6237F712B65}"/>
              </a:ext>
            </a:extLst>
          </p:cNvPr>
          <p:cNvSpPr/>
          <p:nvPr/>
        </p:nvSpPr>
        <p:spPr>
          <a:xfrm>
            <a:off x="3020060" y="3378488"/>
            <a:ext cx="54864" cy="8319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a:extLst>
              <a:ext uri="{FF2B5EF4-FFF2-40B4-BE49-F238E27FC236}">
                <a16:creationId xmlns="" xmlns:a16="http://schemas.microsoft.com/office/drawing/2014/main" id="{12BAF235-A094-4014-98DE-22569EDB4144}"/>
              </a:ext>
            </a:extLst>
          </p:cNvPr>
          <p:cNvSpPr/>
          <p:nvPr/>
        </p:nvSpPr>
        <p:spPr>
          <a:xfrm>
            <a:off x="3020060" y="4823240"/>
            <a:ext cx="54864" cy="8319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 xmlns:a16="http://schemas.microsoft.com/office/drawing/2014/main" id="{8C2217CE-E2F6-4378-BB3D-FF15EEF1C0B5}"/>
              </a:ext>
            </a:extLst>
          </p:cNvPr>
          <p:cNvGrpSpPr/>
          <p:nvPr/>
        </p:nvGrpSpPr>
        <p:grpSpPr>
          <a:xfrm>
            <a:off x="3927705" y="3227759"/>
            <a:ext cx="6931634" cy="1121892"/>
            <a:chOff x="4000526" y="2023797"/>
            <a:chExt cx="6931634" cy="1121892"/>
          </a:xfrm>
        </p:grpSpPr>
        <p:sp>
          <p:nvSpPr>
            <p:cNvPr id="32" name="Rectangle 48">
              <a:extLst>
                <a:ext uri="{FF2B5EF4-FFF2-40B4-BE49-F238E27FC236}">
                  <a16:creationId xmlns="" xmlns:a16="http://schemas.microsoft.com/office/drawing/2014/main" id="{D5A93F8E-C59D-472C-B275-BF27E8C9E187}"/>
                </a:ext>
              </a:extLst>
            </p:cNvPr>
            <p:cNvSpPr>
              <a:spLocks noChangeArrowheads="1"/>
            </p:cNvSpPr>
            <p:nvPr/>
          </p:nvSpPr>
          <p:spPr bwMode="auto">
            <a:xfrm>
              <a:off x="4000526" y="2434541"/>
              <a:ext cx="6931634" cy="711148"/>
            </a:xfrm>
            <a:prstGeom prst="rect">
              <a:avLst/>
            </a:prstGeom>
            <a:noFill/>
            <a:ln w="9525" algn="ctr">
              <a:noFill/>
              <a:miter lim="800000"/>
              <a:headEnd/>
              <a:tailEnd/>
            </a:ln>
          </p:spPr>
          <p:txBody>
            <a:bodyPr wrap="square" lIns="36000" tIns="36000" rIns="36000" bIns="36000" anchor="ctr">
              <a:spAutoFit/>
            </a:bodyPr>
            <a:lstStyle/>
            <a:p>
              <a:pPr latinLnBrk="1">
                <a:lnSpc>
                  <a:spcPct val="120000"/>
                </a:lnSpc>
                <a:buClr>
                  <a:srgbClr val="0066CC"/>
                </a:buClr>
              </a:pPr>
              <a:r>
                <a:rPr kumimoji="1" lang="en-US" altLang="zh-CN" dirty="0">
                  <a:solidFill>
                    <a:schemeClr val="bg1"/>
                  </a:solidFill>
                  <a:latin typeface="+mn-ea"/>
                </a:rPr>
                <a:t>2013</a:t>
              </a:r>
              <a:r>
                <a:rPr kumimoji="1" lang="zh-CN" altLang="en-US" dirty="0">
                  <a:solidFill>
                    <a:schemeClr val="bg1"/>
                  </a:solidFill>
                  <a:latin typeface="+mn-ea"/>
                </a:rPr>
                <a:t>年，学生获得省部级以上荣誉称号</a:t>
              </a:r>
              <a:r>
                <a:rPr kumimoji="1" lang="en-US" altLang="zh-CN" dirty="0">
                  <a:solidFill>
                    <a:schemeClr val="bg1"/>
                  </a:solidFill>
                  <a:latin typeface="+mn-ea"/>
                </a:rPr>
                <a:t>140</a:t>
              </a:r>
              <a:r>
                <a:rPr kumimoji="1" lang="zh-CN" altLang="en-US" dirty="0">
                  <a:solidFill>
                    <a:schemeClr val="bg1"/>
                  </a:solidFill>
                  <a:latin typeface="+mn-ea"/>
                </a:rPr>
                <a:t>个，获得国家奖学金、国家励志奖学金、孙越崎奖学金等</a:t>
              </a:r>
              <a:r>
                <a:rPr kumimoji="1" lang="en-US" altLang="zh-CN" dirty="0">
                  <a:solidFill>
                    <a:schemeClr val="bg1"/>
                  </a:solidFill>
                  <a:latin typeface="+mn-ea"/>
                </a:rPr>
                <a:t>1105</a:t>
              </a:r>
              <a:r>
                <a:rPr kumimoji="1" lang="zh-CN" altLang="en-US" dirty="0">
                  <a:solidFill>
                    <a:schemeClr val="bg1"/>
                  </a:solidFill>
                  <a:latin typeface="+mn-ea"/>
                </a:rPr>
                <a:t>人次。</a:t>
              </a:r>
            </a:p>
          </p:txBody>
        </p:sp>
        <p:sp>
          <p:nvSpPr>
            <p:cNvPr id="33" name="TextBox 39">
              <a:extLst>
                <a:ext uri="{FF2B5EF4-FFF2-40B4-BE49-F238E27FC236}">
                  <a16:creationId xmlns="" xmlns:a16="http://schemas.microsoft.com/office/drawing/2014/main" id="{C211CFB5-01F9-408A-AC2C-1AF87A850C9D}"/>
                </a:ext>
              </a:extLst>
            </p:cNvPr>
            <p:cNvSpPr txBox="1"/>
            <p:nvPr/>
          </p:nvSpPr>
          <p:spPr>
            <a:xfrm>
              <a:off x="4000527" y="2023797"/>
              <a:ext cx="2145348" cy="410744"/>
            </a:xfrm>
            <a:prstGeom prst="rect">
              <a:avLst/>
            </a:prstGeom>
            <a:noFill/>
          </p:spPr>
          <p:txBody>
            <a:bodyPr wrap="square" lIns="36000" tIns="36000" rIns="36000" bIns="36000" rtlCol="0">
              <a:spAutoFit/>
            </a:bodyPr>
            <a:lstStyle/>
            <a:p>
              <a:pPr>
                <a:lnSpc>
                  <a:spcPct val="120000"/>
                </a:lnSpc>
              </a:pPr>
              <a:r>
                <a:rPr lang="zh-CN" altLang="en-US" sz="2000" b="1" dirty="0">
                  <a:solidFill>
                    <a:schemeClr val="bg1"/>
                  </a:solidFill>
                  <a:latin typeface="+mj-ea"/>
                  <a:ea typeface="+mj-ea"/>
                </a:rPr>
                <a:t>请输入小标题</a:t>
              </a:r>
            </a:p>
          </p:txBody>
        </p:sp>
      </p:grpSp>
      <p:grpSp>
        <p:nvGrpSpPr>
          <p:cNvPr id="34" name="组合 33">
            <a:extLst>
              <a:ext uri="{FF2B5EF4-FFF2-40B4-BE49-F238E27FC236}">
                <a16:creationId xmlns="" xmlns:a16="http://schemas.microsoft.com/office/drawing/2014/main" id="{FC6DCDE2-2458-482D-855E-EBB19132F1DF}"/>
              </a:ext>
            </a:extLst>
          </p:cNvPr>
          <p:cNvGrpSpPr/>
          <p:nvPr/>
        </p:nvGrpSpPr>
        <p:grpSpPr>
          <a:xfrm>
            <a:off x="3927705" y="4678265"/>
            <a:ext cx="6931634" cy="1121892"/>
            <a:chOff x="4000526" y="2023797"/>
            <a:chExt cx="6931634" cy="1121892"/>
          </a:xfrm>
        </p:grpSpPr>
        <p:sp>
          <p:nvSpPr>
            <p:cNvPr id="35" name="Rectangle 48">
              <a:extLst>
                <a:ext uri="{FF2B5EF4-FFF2-40B4-BE49-F238E27FC236}">
                  <a16:creationId xmlns="" xmlns:a16="http://schemas.microsoft.com/office/drawing/2014/main" id="{920EE5FE-EEE0-4356-8338-61A883AC96D5}"/>
                </a:ext>
              </a:extLst>
            </p:cNvPr>
            <p:cNvSpPr>
              <a:spLocks noChangeArrowheads="1"/>
            </p:cNvSpPr>
            <p:nvPr/>
          </p:nvSpPr>
          <p:spPr bwMode="auto">
            <a:xfrm>
              <a:off x="4000526" y="2434541"/>
              <a:ext cx="6931634" cy="711148"/>
            </a:xfrm>
            <a:prstGeom prst="rect">
              <a:avLst/>
            </a:prstGeom>
            <a:noFill/>
            <a:ln w="9525" algn="ctr">
              <a:noFill/>
              <a:miter lim="800000"/>
              <a:headEnd/>
              <a:tailEnd/>
            </a:ln>
          </p:spPr>
          <p:txBody>
            <a:bodyPr wrap="square" lIns="36000" tIns="36000" rIns="36000" bIns="36000" anchor="ctr">
              <a:spAutoFit/>
            </a:bodyPr>
            <a:lstStyle/>
            <a:p>
              <a:pPr latinLnBrk="1">
                <a:lnSpc>
                  <a:spcPct val="120000"/>
                </a:lnSpc>
                <a:buClr>
                  <a:srgbClr val="0066CC"/>
                </a:buClr>
              </a:pPr>
              <a:r>
                <a:rPr kumimoji="1" lang="en-US" altLang="zh-CN" dirty="0">
                  <a:solidFill>
                    <a:schemeClr val="bg1"/>
                  </a:solidFill>
                  <a:latin typeface="+mn-ea"/>
                </a:rPr>
                <a:t>2013</a:t>
              </a:r>
              <a:r>
                <a:rPr kumimoji="1" lang="zh-CN" altLang="en-US" dirty="0">
                  <a:solidFill>
                    <a:schemeClr val="bg1"/>
                  </a:solidFill>
                  <a:latin typeface="+mn-ea"/>
                </a:rPr>
                <a:t>年，学生获得省部级以上荣誉称号</a:t>
              </a:r>
              <a:r>
                <a:rPr kumimoji="1" lang="en-US" altLang="zh-CN" dirty="0">
                  <a:solidFill>
                    <a:schemeClr val="bg1"/>
                  </a:solidFill>
                  <a:latin typeface="+mn-ea"/>
                </a:rPr>
                <a:t>140</a:t>
              </a:r>
              <a:r>
                <a:rPr kumimoji="1" lang="zh-CN" altLang="en-US" dirty="0">
                  <a:solidFill>
                    <a:schemeClr val="bg1"/>
                  </a:solidFill>
                  <a:latin typeface="+mn-ea"/>
                </a:rPr>
                <a:t>个，获得国家奖学金、国家励志奖学金、孙越崎奖学金等</a:t>
              </a:r>
              <a:r>
                <a:rPr kumimoji="1" lang="en-US" altLang="zh-CN" dirty="0">
                  <a:solidFill>
                    <a:schemeClr val="bg1"/>
                  </a:solidFill>
                  <a:latin typeface="+mn-ea"/>
                </a:rPr>
                <a:t>1105</a:t>
              </a:r>
              <a:r>
                <a:rPr kumimoji="1" lang="zh-CN" altLang="en-US" dirty="0">
                  <a:solidFill>
                    <a:schemeClr val="bg1"/>
                  </a:solidFill>
                  <a:latin typeface="+mn-ea"/>
                </a:rPr>
                <a:t>人次。</a:t>
              </a:r>
            </a:p>
          </p:txBody>
        </p:sp>
        <p:sp>
          <p:nvSpPr>
            <p:cNvPr id="36" name="TextBox 39">
              <a:extLst>
                <a:ext uri="{FF2B5EF4-FFF2-40B4-BE49-F238E27FC236}">
                  <a16:creationId xmlns="" xmlns:a16="http://schemas.microsoft.com/office/drawing/2014/main" id="{F96256AF-EA53-4F72-8EF5-1FB406FF44C5}"/>
                </a:ext>
              </a:extLst>
            </p:cNvPr>
            <p:cNvSpPr txBox="1"/>
            <p:nvPr/>
          </p:nvSpPr>
          <p:spPr>
            <a:xfrm>
              <a:off x="4000527" y="2023797"/>
              <a:ext cx="2145348" cy="410744"/>
            </a:xfrm>
            <a:prstGeom prst="rect">
              <a:avLst/>
            </a:prstGeom>
            <a:noFill/>
          </p:spPr>
          <p:txBody>
            <a:bodyPr wrap="square" lIns="36000" tIns="36000" rIns="36000" bIns="36000" rtlCol="0">
              <a:spAutoFit/>
            </a:bodyPr>
            <a:lstStyle/>
            <a:p>
              <a:pPr>
                <a:lnSpc>
                  <a:spcPct val="120000"/>
                </a:lnSpc>
              </a:pPr>
              <a:r>
                <a:rPr lang="zh-CN" altLang="en-US" sz="2000" b="1" dirty="0">
                  <a:solidFill>
                    <a:schemeClr val="bg1"/>
                  </a:solidFill>
                  <a:latin typeface="+mj-ea"/>
                  <a:ea typeface="+mj-ea"/>
                </a:rPr>
                <a:t>请输入小标题</a:t>
              </a:r>
            </a:p>
          </p:txBody>
        </p:sp>
      </p:grpSp>
      <p:sp>
        <p:nvSpPr>
          <p:cNvPr id="11" name="标题 10">
            <a:extLst>
              <a:ext uri="{FF2B5EF4-FFF2-40B4-BE49-F238E27FC236}">
                <a16:creationId xmlns="" xmlns:a16="http://schemas.microsoft.com/office/drawing/2014/main" id="{B73582C8-8673-4DDA-B6C4-2B8E3B250793}"/>
              </a:ext>
            </a:extLst>
          </p:cNvPr>
          <p:cNvSpPr>
            <a:spLocks noGrp="1"/>
          </p:cNvSpPr>
          <p:nvPr>
            <p:ph type="title"/>
          </p:nvPr>
        </p:nvSpPr>
        <p:spPr/>
        <p:txBody>
          <a:bodyPr/>
          <a:lstStyle/>
          <a:p>
            <a:r>
              <a:rPr lang="zh-CN" altLang="en-US" dirty="0"/>
              <a:t>论文答辩结论三</a:t>
            </a:r>
          </a:p>
        </p:txBody>
      </p:sp>
    </p:spTree>
    <p:extLst>
      <p:ext uri="{BB962C8B-B14F-4D97-AF65-F5344CB8AC3E}">
        <p14:creationId xmlns:p14="http://schemas.microsoft.com/office/powerpoint/2010/main" val="387716685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9F653D7-ECD8-441C-B5BA-B38C109E9E0B}"/>
              </a:ext>
            </a:extLst>
          </p:cNvPr>
          <p:cNvSpPr>
            <a:spLocks noGrp="1"/>
          </p:cNvSpPr>
          <p:nvPr>
            <p:ph type="title"/>
          </p:nvPr>
        </p:nvSpPr>
        <p:spPr/>
        <p:txBody>
          <a:bodyPr/>
          <a:lstStyle/>
          <a:p>
            <a:r>
              <a:rPr lang="zh-CN" altLang="en-US" dirty="0"/>
              <a:t>参考文献</a:t>
            </a:r>
          </a:p>
        </p:txBody>
      </p:sp>
      <p:sp>
        <p:nvSpPr>
          <p:cNvPr id="3" name="矩形 2">
            <a:extLst>
              <a:ext uri="{FF2B5EF4-FFF2-40B4-BE49-F238E27FC236}">
                <a16:creationId xmlns="" xmlns:a16="http://schemas.microsoft.com/office/drawing/2014/main" id="{8B6ED08B-9543-4BAD-9A8D-D61EB7799172}"/>
              </a:ext>
            </a:extLst>
          </p:cNvPr>
          <p:cNvSpPr/>
          <p:nvPr/>
        </p:nvSpPr>
        <p:spPr>
          <a:xfrm>
            <a:off x="695325" y="1469984"/>
            <a:ext cx="10801350" cy="4408301"/>
          </a:xfrm>
          <a:prstGeom prst="rect">
            <a:avLst/>
          </a:prstGeom>
          <a:solidFill>
            <a:schemeClr val="bg1">
              <a:lumMod val="95000"/>
            </a:schemeClr>
          </a:solidFill>
          <a:ln>
            <a:noFill/>
          </a:ln>
          <a:effectLst>
            <a:outerShdw blurRad="127000" dist="25400" dir="2700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4" name="矩形 3">
            <a:extLst>
              <a:ext uri="{FF2B5EF4-FFF2-40B4-BE49-F238E27FC236}">
                <a16:creationId xmlns="" xmlns:a16="http://schemas.microsoft.com/office/drawing/2014/main" id="{6956D7C4-F544-43B6-9EE1-A0B4C54A7308}"/>
              </a:ext>
            </a:extLst>
          </p:cNvPr>
          <p:cNvSpPr/>
          <p:nvPr/>
        </p:nvSpPr>
        <p:spPr>
          <a:xfrm>
            <a:off x="1103087" y="1738315"/>
            <a:ext cx="9144000" cy="3906967"/>
          </a:xfrm>
          <a:prstGeom prst="rect">
            <a:avLst/>
          </a:prstGeom>
        </p:spPr>
        <p:txBody>
          <a:bodyPr wrap="square">
            <a:spAutoFit/>
          </a:bodyPr>
          <a:lstStyle/>
          <a:p>
            <a:pPr marL="400050" marR="0" lvl="0" indent="-400050" algn="just" defTabSz="914400" rtl="0" eaLnBrk="1" fontAlgn="auto" latinLnBrk="0" hangingPunct="1">
              <a:lnSpc>
                <a:spcPct val="150000"/>
              </a:lnSpc>
              <a:spcBef>
                <a:spcPts val="0"/>
              </a:spcBef>
              <a:spcAft>
                <a:spcPts val="600"/>
              </a:spcAft>
              <a:buClr>
                <a:schemeClr val="tx1">
                  <a:lumMod val="75000"/>
                  <a:lumOff val="25000"/>
                </a:schemeClr>
              </a:buClr>
              <a:buSzTx/>
              <a:buFont typeface="+mj-lt"/>
              <a:buAutoNum type="romanUcPeriod"/>
              <a:tabLst/>
              <a:defRPr/>
            </a:pPr>
            <a:r>
              <a:rPr kumimoji="0" lang="zh-CN"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rPr>
              <a:t>黄桐城，王金桃</a:t>
            </a:r>
            <a:r>
              <a:rPr kumimoji="0" lang="en-US"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rPr>
              <a:t>.</a:t>
            </a:r>
            <a:r>
              <a:rPr kumimoji="0" lang="zh-CN"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rPr>
              <a:t>运筹学基础理论（第二版）</a:t>
            </a:r>
            <a:r>
              <a:rPr kumimoji="0" lang="en-US"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rPr>
              <a:t>[S].</a:t>
            </a:r>
            <a:r>
              <a:rPr kumimoji="0" lang="zh-CN"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rPr>
              <a:t>上海：人民出版社，</a:t>
            </a:r>
            <a:r>
              <a:rPr kumimoji="0" lang="en-US"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rPr>
              <a:t>1</a:t>
            </a:r>
            <a:r>
              <a:rPr kumimoji="0" lang="zh-CN"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rPr>
              <a:t>，</a:t>
            </a:r>
            <a:r>
              <a:rPr kumimoji="0" lang="en-US"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rPr>
              <a:t>15.</a:t>
            </a:r>
            <a:endParaRPr kumimoji="0" lang="zh-CN"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endParaRPr>
          </a:p>
          <a:p>
            <a:pPr marL="400050" marR="0" lvl="0" indent="-400050" algn="just" defTabSz="914400" rtl="0" eaLnBrk="1" fontAlgn="auto" latinLnBrk="0" hangingPunct="1">
              <a:lnSpc>
                <a:spcPct val="150000"/>
              </a:lnSpc>
              <a:spcBef>
                <a:spcPts val="0"/>
              </a:spcBef>
              <a:spcAft>
                <a:spcPts val="600"/>
              </a:spcAft>
              <a:buClr>
                <a:schemeClr val="tx1">
                  <a:lumMod val="75000"/>
                  <a:lumOff val="25000"/>
                </a:schemeClr>
              </a:buClr>
              <a:buSzTx/>
              <a:buFont typeface="+mj-lt"/>
              <a:buAutoNum type="romanUcPeriod"/>
              <a:tabLst/>
              <a:defRPr/>
            </a:pPr>
            <a:r>
              <a:rPr kumimoji="0" lang="zh-CN"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rPr>
              <a:t>胡知能，徐玖平</a:t>
            </a:r>
            <a:r>
              <a:rPr kumimoji="0" lang="en-US"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rPr>
              <a:t>.</a:t>
            </a:r>
            <a:r>
              <a:rPr kumimoji="0" lang="zh-CN"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rPr>
              <a:t>运筹学（线性系统优化）</a:t>
            </a:r>
            <a:r>
              <a:rPr kumimoji="0" lang="en-US"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rPr>
              <a:t>[S].</a:t>
            </a:r>
            <a:r>
              <a:rPr kumimoji="0" lang="zh-CN"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rPr>
              <a:t>北京：科学出版社，</a:t>
            </a:r>
            <a:r>
              <a:rPr kumimoji="0" lang="en-US"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rPr>
              <a:t>39-42.</a:t>
            </a:r>
            <a:endParaRPr kumimoji="0" lang="zh-CN"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endParaRPr>
          </a:p>
          <a:p>
            <a:pPr marL="400050" marR="0" lvl="0" indent="-400050" algn="just" defTabSz="914400" rtl="0" eaLnBrk="1" fontAlgn="auto" latinLnBrk="0" hangingPunct="1">
              <a:lnSpc>
                <a:spcPct val="150000"/>
              </a:lnSpc>
              <a:spcBef>
                <a:spcPts val="0"/>
              </a:spcBef>
              <a:spcAft>
                <a:spcPts val="600"/>
              </a:spcAft>
              <a:buClr>
                <a:schemeClr val="tx1">
                  <a:lumMod val="75000"/>
                  <a:lumOff val="25000"/>
                </a:schemeClr>
              </a:buClr>
              <a:buSzTx/>
              <a:buFont typeface="+mj-lt"/>
              <a:buAutoNum type="romanUcPeriod"/>
              <a:tabLst/>
              <a:defRPr/>
            </a:pPr>
            <a:r>
              <a:rPr kumimoji="0" lang="zh-CN"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rPr>
              <a:t>孟丽莎，丁四波，李凤廷</a:t>
            </a:r>
            <a:r>
              <a:rPr kumimoji="0" lang="en-US"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rPr>
              <a:t>.</a:t>
            </a:r>
            <a:r>
              <a:rPr kumimoji="0" lang="zh-CN"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rPr>
              <a:t>管理运筹学</a:t>
            </a:r>
            <a:r>
              <a:rPr kumimoji="0" lang="en-US"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rPr>
              <a:t>[S].</a:t>
            </a:r>
            <a:r>
              <a:rPr kumimoji="0" lang="zh-CN"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rPr>
              <a:t>北京：清华大学出版社，</a:t>
            </a:r>
            <a:r>
              <a:rPr kumimoji="0" lang="en-US"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rPr>
              <a:t>130-138.</a:t>
            </a:r>
            <a:endParaRPr kumimoji="0" lang="zh-CN"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endParaRPr>
          </a:p>
          <a:p>
            <a:pPr marL="400050" marR="0" lvl="0" indent="-400050" algn="just" defTabSz="914400" rtl="0" eaLnBrk="1" fontAlgn="auto" latinLnBrk="0" hangingPunct="1">
              <a:lnSpc>
                <a:spcPct val="150000"/>
              </a:lnSpc>
              <a:spcBef>
                <a:spcPts val="0"/>
              </a:spcBef>
              <a:spcAft>
                <a:spcPts val="600"/>
              </a:spcAft>
              <a:buClr>
                <a:schemeClr val="tx1">
                  <a:lumMod val="75000"/>
                  <a:lumOff val="25000"/>
                </a:schemeClr>
              </a:buClr>
              <a:buSzTx/>
              <a:buFont typeface="+mj-lt"/>
              <a:buAutoNum type="romanUcPeriod"/>
              <a:tabLst/>
              <a:defRPr/>
            </a:pPr>
            <a:r>
              <a:rPr kumimoji="0" lang="zh-CN"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薛瑞鑫</a:t>
            </a:r>
            <a:r>
              <a:rPr kumimoji="0" lang="en-US"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a:t>
            </a:r>
            <a:r>
              <a:rPr kumimoji="0" lang="zh-CN"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线性规划在经济管理中的应用综述</a:t>
            </a:r>
            <a:r>
              <a:rPr kumimoji="0" lang="en-US"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[J].</a:t>
            </a:r>
            <a:r>
              <a:rPr kumimoji="0" lang="zh-CN"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广西大学学报</a:t>
            </a:r>
            <a:r>
              <a:rPr kumimoji="0" lang="en-US"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a:t>
            </a:r>
            <a:r>
              <a:rPr kumimoji="0" lang="zh-CN"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哲学社会科学版</a:t>
            </a:r>
            <a:r>
              <a:rPr kumimoji="0" lang="en-US"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).2006(S2)</a:t>
            </a:r>
            <a:endParaRPr kumimoji="0" lang="zh-CN"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endParaRPr>
          </a:p>
          <a:p>
            <a:pPr marL="400050" marR="0" lvl="0" indent="-400050" algn="just" defTabSz="914400" rtl="0" eaLnBrk="1" fontAlgn="auto" latinLnBrk="0" hangingPunct="1">
              <a:lnSpc>
                <a:spcPct val="150000"/>
              </a:lnSpc>
              <a:spcBef>
                <a:spcPts val="0"/>
              </a:spcBef>
              <a:spcAft>
                <a:spcPts val="600"/>
              </a:spcAft>
              <a:buClr>
                <a:schemeClr val="tx1">
                  <a:lumMod val="75000"/>
                  <a:lumOff val="25000"/>
                </a:schemeClr>
              </a:buClr>
              <a:buSzTx/>
              <a:buFont typeface="+mj-lt"/>
              <a:buAutoNum type="romanUcPeriod"/>
              <a:tabLst/>
              <a:defRPr/>
            </a:pPr>
            <a:r>
              <a:rPr kumimoji="0" lang="zh-CN"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管梅谷，郑汉鼎</a:t>
            </a:r>
            <a:r>
              <a:rPr kumimoji="0" lang="en-US"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a:t>
            </a:r>
            <a:r>
              <a:rPr kumimoji="0" lang="zh-CN"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线性规划</a:t>
            </a:r>
            <a:r>
              <a:rPr kumimoji="0" lang="en-US"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[S].</a:t>
            </a:r>
            <a:r>
              <a:rPr kumimoji="0" lang="zh-CN"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山东：科学技术出版社，</a:t>
            </a:r>
            <a:r>
              <a:rPr kumimoji="0" lang="en-US"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98-110.</a:t>
            </a:r>
            <a:endParaRPr kumimoji="0" lang="zh-CN"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endParaRPr>
          </a:p>
          <a:p>
            <a:pPr marL="400050" marR="0" lvl="0" indent="-400050" algn="just" defTabSz="914400" rtl="0" eaLnBrk="1" fontAlgn="auto" latinLnBrk="0" hangingPunct="1">
              <a:lnSpc>
                <a:spcPct val="150000"/>
              </a:lnSpc>
              <a:spcBef>
                <a:spcPts val="0"/>
              </a:spcBef>
              <a:spcAft>
                <a:spcPts val="600"/>
              </a:spcAft>
              <a:buClr>
                <a:schemeClr val="tx1">
                  <a:lumMod val="75000"/>
                  <a:lumOff val="25000"/>
                </a:schemeClr>
              </a:buClr>
              <a:buSzTx/>
              <a:buFont typeface="+mj-lt"/>
              <a:buAutoNum type="romanUcPeriod"/>
              <a:tabLst/>
              <a:defRPr/>
            </a:pPr>
            <a:r>
              <a:rPr kumimoji="0" lang="zh-CN"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卢开澄，卢华明</a:t>
            </a:r>
            <a:r>
              <a:rPr kumimoji="0" lang="en-US"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a:t>
            </a:r>
            <a:r>
              <a:rPr kumimoji="0" lang="zh-CN"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线性规划</a:t>
            </a:r>
            <a:r>
              <a:rPr kumimoji="0" lang="en-US"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[S].</a:t>
            </a:r>
            <a:r>
              <a:rPr kumimoji="0" lang="zh-CN"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清华大学出版社，</a:t>
            </a:r>
            <a:r>
              <a:rPr kumimoji="0" lang="en-US"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82-91</a:t>
            </a:r>
            <a:r>
              <a:rPr kumimoji="0" lang="zh-CN"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a:t>
            </a:r>
            <a:r>
              <a:rPr kumimoji="0" lang="en-US"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121-125.</a:t>
            </a:r>
            <a:endParaRPr kumimoji="0" lang="zh-CN"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endParaRPr>
          </a:p>
          <a:p>
            <a:pPr marL="400050" marR="0" lvl="0" indent="-400050" algn="just" defTabSz="914400" rtl="0" eaLnBrk="1" fontAlgn="auto" latinLnBrk="0" hangingPunct="1">
              <a:lnSpc>
                <a:spcPct val="150000"/>
              </a:lnSpc>
              <a:spcBef>
                <a:spcPts val="0"/>
              </a:spcBef>
              <a:spcAft>
                <a:spcPts val="600"/>
              </a:spcAft>
              <a:buClr>
                <a:schemeClr val="tx1">
                  <a:lumMod val="75000"/>
                  <a:lumOff val="25000"/>
                </a:schemeClr>
              </a:buClr>
              <a:buSzTx/>
              <a:buFont typeface="+mj-lt"/>
              <a:buAutoNum type="romanUcPeriod"/>
              <a:tabLst/>
              <a:defRPr/>
            </a:pPr>
            <a:r>
              <a:rPr kumimoji="0" lang="zh-CN"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胡清淮，魏一鸣</a:t>
            </a:r>
            <a:r>
              <a:rPr kumimoji="0" lang="en-US"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a:t>
            </a:r>
            <a:r>
              <a:rPr kumimoji="0" lang="zh-CN"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线性规划及其应用</a:t>
            </a:r>
            <a:r>
              <a:rPr kumimoji="0" lang="en-US"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[S].</a:t>
            </a:r>
            <a:r>
              <a:rPr kumimoji="0" lang="zh-CN"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科学出版社，</a:t>
            </a:r>
            <a:r>
              <a:rPr kumimoji="0" lang="en-US"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45-56.</a:t>
            </a:r>
            <a:endParaRPr kumimoji="0" lang="zh-CN"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endParaRPr>
          </a:p>
          <a:p>
            <a:pPr marL="400050" marR="0" lvl="0" indent="-400050" algn="just" defTabSz="914400" rtl="0" eaLnBrk="1" fontAlgn="auto" latinLnBrk="0" hangingPunct="1">
              <a:lnSpc>
                <a:spcPct val="150000"/>
              </a:lnSpc>
              <a:spcBef>
                <a:spcPts val="0"/>
              </a:spcBef>
              <a:spcAft>
                <a:spcPts val="600"/>
              </a:spcAft>
              <a:buClr>
                <a:schemeClr val="tx1">
                  <a:lumMod val="75000"/>
                  <a:lumOff val="25000"/>
                </a:schemeClr>
              </a:buClr>
              <a:buSzTx/>
              <a:buFont typeface="+mj-lt"/>
              <a:buAutoNum type="romanUcPeriod"/>
              <a:tabLst/>
              <a:defRPr/>
            </a:pPr>
            <a:r>
              <a:rPr kumimoji="0" lang="zh-CN"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高卫红</a:t>
            </a:r>
            <a:r>
              <a:rPr kumimoji="0" lang="en-US"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a:t>
            </a:r>
            <a:r>
              <a:rPr kumimoji="0" lang="zh-CN"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实用线性规划工具</a:t>
            </a:r>
            <a:r>
              <a:rPr kumimoji="0" lang="en-US"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[S].</a:t>
            </a:r>
            <a:r>
              <a:rPr kumimoji="0" lang="zh-CN"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科学出版社，</a:t>
            </a:r>
            <a:r>
              <a:rPr kumimoji="0" lang="en-US" altLang="zh-CN" b="0" i="0" u="none" strike="noStrike" kern="0" cap="none" spc="0" normalizeH="0" baseline="0" noProof="0" dirty="0">
                <a:ln>
                  <a:noFill/>
                </a:ln>
                <a:solidFill>
                  <a:schemeClr val="tx1">
                    <a:lumMod val="75000"/>
                    <a:lumOff val="25000"/>
                  </a:schemeClr>
                </a:solidFill>
                <a:effectLst/>
                <a:uLnTx/>
                <a:uFillTx/>
                <a:ea typeface="微软雅黑 Light" panose="020B0502040204020203" pitchFamily="34" charset="-122"/>
                <a:cs typeface="宋体" panose="02010600030101010101" pitchFamily="2" charset="-122"/>
              </a:rPr>
              <a:t>55-67.</a:t>
            </a:r>
            <a:endParaRPr kumimoji="0" lang="zh-CN" altLang="zh-CN" b="0" i="0" u="none" strike="noStrike" kern="100" cap="none" spc="0" normalizeH="0" baseline="0" noProof="0" dirty="0">
              <a:ln>
                <a:noFill/>
              </a:ln>
              <a:solidFill>
                <a:schemeClr val="tx1">
                  <a:lumMod val="75000"/>
                  <a:lumOff val="25000"/>
                </a:schemeClr>
              </a:solidFill>
              <a:effectLst/>
              <a:uLnTx/>
              <a:uFillTx/>
              <a:ea typeface="微软雅黑 Light" panose="020B0502040204020203" pitchFamily="34" charset="-122"/>
            </a:endParaRPr>
          </a:p>
        </p:txBody>
      </p:sp>
      <p:sp>
        <p:nvSpPr>
          <p:cNvPr id="5" name="矩形 4">
            <a:extLst>
              <a:ext uri="{FF2B5EF4-FFF2-40B4-BE49-F238E27FC236}">
                <a16:creationId xmlns="" xmlns:a16="http://schemas.microsoft.com/office/drawing/2014/main" id="{7D8F1AC9-AF29-4777-8A3A-B3B08077E138}"/>
              </a:ext>
            </a:extLst>
          </p:cNvPr>
          <p:cNvSpPr/>
          <p:nvPr/>
        </p:nvSpPr>
        <p:spPr>
          <a:xfrm>
            <a:off x="695325" y="1443548"/>
            <a:ext cx="10801351" cy="61764"/>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6" name="文本框 5">
            <a:extLst>
              <a:ext uri="{FF2B5EF4-FFF2-40B4-BE49-F238E27FC236}">
                <a16:creationId xmlns="" xmlns:a16="http://schemas.microsoft.com/office/drawing/2014/main" id="{D78943A6-F6F5-4061-9EB0-F73F526647AC}"/>
              </a:ext>
            </a:extLst>
          </p:cNvPr>
          <p:cNvSpPr txBox="1"/>
          <p:nvPr/>
        </p:nvSpPr>
        <p:spPr>
          <a:xfrm>
            <a:off x="10715377" y="1345614"/>
            <a:ext cx="533451" cy="493365"/>
          </a:xfrm>
          <a:custGeom>
            <a:avLst/>
            <a:gdLst/>
            <a:ahLst/>
            <a:cxnLst/>
            <a:rect l="l" t="t" r="r" b="b"/>
            <a:pathLst>
              <a:path w="533451" h="493365">
                <a:moveTo>
                  <a:pt x="335077" y="0"/>
                </a:moveTo>
                <a:lnTo>
                  <a:pt x="533451" y="0"/>
                </a:lnTo>
                <a:lnTo>
                  <a:pt x="533451" y="169594"/>
                </a:lnTo>
                <a:cubicBezTo>
                  <a:pt x="533451" y="261415"/>
                  <a:pt x="522830" y="327539"/>
                  <a:pt x="501588" y="367968"/>
                </a:cubicBezTo>
                <a:cubicBezTo>
                  <a:pt x="472123" y="423472"/>
                  <a:pt x="426213" y="465271"/>
                  <a:pt x="363857" y="493365"/>
                </a:cubicBezTo>
                <a:lnTo>
                  <a:pt x="318632" y="420388"/>
                </a:lnTo>
                <a:cubicBezTo>
                  <a:pt x="355634" y="405313"/>
                  <a:pt x="383215" y="381501"/>
                  <a:pt x="401373" y="348953"/>
                </a:cubicBezTo>
                <a:cubicBezTo>
                  <a:pt x="419532" y="316405"/>
                  <a:pt x="429639" y="271693"/>
                  <a:pt x="431695" y="214819"/>
                </a:cubicBezTo>
                <a:lnTo>
                  <a:pt x="335077" y="214819"/>
                </a:lnTo>
                <a:close/>
                <a:moveTo>
                  <a:pt x="16445" y="0"/>
                </a:moveTo>
                <a:lnTo>
                  <a:pt x="214819" y="0"/>
                </a:lnTo>
                <a:lnTo>
                  <a:pt x="214819" y="169594"/>
                </a:lnTo>
                <a:cubicBezTo>
                  <a:pt x="214819" y="261415"/>
                  <a:pt x="204198" y="327539"/>
                  <a:pt x="182956" y="367968"/>
                </a:cubicBezTo>
                <a:cubicBezTo>
                  <a:pt x="153491" y="423472"/>
                  <a:pt x="107581" y="465271"/>
                  <a:pt x="45225" y="493365"/>
                </a:cubicBezTo>
                <a:lnTo>
                  <a:pt x="0" y="420388"/>
                </a:lnTo>
                <a:cubicBezTo>
                  <a:pt x="37002" y="405313"/>
                  <a:pt x="64583" y="381501"/>
                  <a:pt x="82741" y="348953"/>
                </a:cubicBezTo>
                <a:cubicBezTo>
                  <a:pt x="100900" y="316405"/>
                  <a:pt x="111007" y="271693"/>
                  <a:pt x="113063" y="214819"/>
                </a:cubicBezTo>
                <a:lnTo>
                  <a:pt x="16445" y="214819"/>
                </a:lnTo>
                <a:close/>
              </a:path>
            </a:pathLst>
          </a:custGeom>
          <a:solidFill>
            <a:schemeClr val="tx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6600" b="0" i="0" u="none" strike="noStrike" kern="1200" cap="none" spc="0" normalizeH="0" baseline="0" noProof="0" dirty="0">
              <a:ln>
                <a:noFill/>
              </a:ln>
              <a:solidFill>
                <a:prstClr val="black">
                  <a:lumMod val="50000"/>
                  <a:lumOff val="50000"/>
                </a:prstClr>
              </a:solidFill>
              <a:effectLst/>
              <a:uLnTx/>
              <a:uFillTx/>
              <a:latin typeface="Arial" panose="020B0604020202020204" pitchFamily="34"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267200455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289B017-BCB8-4499-9C8D-BBBE7CE0D0B1}"/>
              </a:ext>
            </a:extLst>
          </p:cNvPr>
          <p:cNvSpPr>
            <a:spLocks noGrp="1"/>
          </p:cNvSpPr>
          <p:nvPr>
            <p:ph type="title"/>
          </p:nvPr>
        </p:nvSpPr>
        <p:spPr/>
        <p:txBody>
          <a:bodyPr/>
          <a:lstStyle/>
          <a:p>
            <a:r>
              <a:rPr lang="zh-CN" altLang="en-US" dirty="0"/>
              <a:t>附赠</a:t>
            </a:r>
            <a:r>
              <a:rPr lang="en-US" altLang="zh-CN" dirty="0"/>
              <a:t>1-</a:t>
            </a:r>
            <a:r>
              <a:rPr lang="zh-CN" altLang="en-US" dirty="0"/>
              <a:t>备用高清图片</a:t>
            </a:r>
          </a:p>
        </p:txBody>
      </p:sp>
      <p:pic>
        <p:nvPicPr>
          <p:cNvPr id="3" name="图片 2">
            <a:extLst>
              <a:ext uri="{FF2B5EF4-FFF2-40B4-BE49-F238E27FC236}">
                <a16:creationId xmlns="" xmlns:a16="http://schemas.microsoft.com/office/drawing/2014/main" id="{CA2F7997-E5E3-48E1-8F7A-75B4BCCD3F7D}"/>
              </a:ext>
            </a:extLst>
          </p:cNvPr>
          <p:cNvPicPr>
            <a:picLocks noChangeAspect="1"/>
          </p:cNvPicPr>
          <p:nvPr/>
        </p:nvPicPr>
        <p:blipFill>
          <a:blip r:embed="rId3"/>
          <a:stretch>
            <a:fillRect/>
          </a:stretch>
        </p:blipFill>
        <p:spPr>
          <a:xfrm>
            <a:off x="2476500" y="1118299"/>
            <a:ext cx="7239000" cy="4071936"/>
          </a:xfrm>
          <a:prstGeom prst="rect">
            <a:avLst/>
          </a:prstGeom>
          <a:effectLst>
            <a:outerShdw blurRad="127000" sx="102000" sy="102000" algn="ctr" rotWithShape="0">
              <a:schemeClr val="tx1">
                <a:lumMod val="50000"/>
                <a:lumOff val="50000"/>
                <a:alpha val="40000"/>
              </a:schemeClr>
            </a:outerShdw>
          </a:effectLst>
        </p:spPr>
      </p:pic>
      <p:sp>
        <p:nvSpPr>
          <p:cNvPr id="7" name="文本框 6">
            <a:extLst>
              <a:ext uri="{FF2B5EF4-FFF2-40B4-BE49-F238E27FC236}">
                <a16:creationId xmlns="" xmlns:a16="http://schemas.microsoft.com/office/drawing/2014/main" id="{D08D2775-8B49-4696-8D0D-77386D650ABD}"/>
              </a:ext>
            </a:extLst>
          </p:cNvPr>
          <p:cNvSpPr txBox="1"/>
          <p:nvPr/>
        </p:nvSpPr>
        <p:spPr>
          <a:xfrm>
            <a:off x="2631540" y="5277978"/>
            <a:ext cx="6928920" cy="1062342"/>
          </a:xfrm>
          <a:prstGeom prst="rect">
            <a:avLst/>
          </a:prstGeom>
          <a:noFill/>
        </p:spPr>
        <p:txBody>
          <a:bodyPr wrap="square" rtlCol="0">
            <a:spAutoFit/>
          </a:bodyPr>
          <a:lstStyle/>
          <a:p>
            <a:pPr algn="just">
              <a:lnSpc>
                <a:spcPct val="120000"/>
              </a:lnSpc>
            </a:pPr>
            <a:r>
              <a:rPr lang="zh-CN" altLang="en-US" dirty="0"/>
              <a:t>因图片过大，这里把备用高清图片放在了百度网盘，请自取。</a:t>
            </a:r>
            <a:endParaRPr lang="en-US" altLang="zh-CN" dirty="0"/>
          </a:p>
          <a:p>
            <a:pPr algn="just">
              <a:lnSpc>
                <a:spcPct val="120000"/>
              </a:lnSpc>
            </a:pPr>
            <a:r>
              <a:rPr lang="zh-CN" altLang="en-US" dirty="0"/>
              <a:t>链    接：</a:t>
            </a:r>
            <a:r>
              <a:rPr lang="en-US" altLang="zh-CN" dirty="0">
                <a:hlinkClick r:id="rId4"/>
              </a:rPr>
              <a:t>https://pan.baidu.com/s/1KkFCa5eHbCwIzg2hEbmZ7w</a:t>
            </a:r>
            <a:endParaRPr lang="en-US" altLang="zh-CN" dirty="0"/>
          </a:p>
          <a:p>
            <a:pPr algn="just">
              <a:lnSpc>
                <a:spcPct val="120000"/>
              </a:lnSpc>
            </a:pPr>
            <a:r>
              <a:rPr lang="zh-CN" altLang="en-US" dirty="0"/>
              <a:t>提取码：</a:t>
            </a:r>
            <a:r>
              <a:rPr lang="en-US" altLang="zh-CN" dirty="0"/>
              <a:t>6pog</a:t>
            </a:r>
            <a:endParaRPr lang="zh-CN" altLang="en-US" dirty="0"/>
          </a:p>
        </p:txBody>
      </p:sp>
    </p:spTree>
    <p:extLst>
      <p:ext uri="{BB962C8B-B14F-4D97-AF65-F5344CB8AC3E}">
        <p14:creationId xmlns:p14="http://schemas.microsoft.com/office/powerpoint/2010/main" val="1177111204"/>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A4B61D8-6B4E-44A1-B6CD-921DF19410CC}"/>
              </a:ext>
            </a:extLst>
          </p:cNvPr>
          <p:cNvSpPr>
            <a:spLocks noGrp="1"/>
          </p:cNvSpPr>
          <p:nvPr>
            <p:ph type="title"/>
          </p:nvPr>
        </p:nvSpPr>
        <p:spPr/>
        <p:txBody>
          <a:bodyPr/>
          <a:lstStyle/>
          <a:p>
            <a:r>
              <a:rPr lang="zh-CN" altLang="en-US" dirty="0"/>
              <a:t>附赠</a:t>
            </a:r>
            <a:r>
              <a:rPr lang="en-US" altLang="zh-CN" dirty="0"/>
              <a:t>2-</a:t>
            </a:r>
            <a:r>
              <a:rPr lang="zh-CN" altLang="en-US" dirty="0"/>
              <a:t>备用图标（</a:t>
            </a:r>
            <a:r>
              <a:rPr lang="en-US" altLang="zh-CN" dirty="0"/>
              <a:t>1</a:t>
            </a:r>
            <a:r>
              <a:rPr lang="zh-CN" altLang="en-US" dirty="0"/>
              <a:t>）</a:t>
            </a:r>
          </a:p>
        </p:txBody>
      </p:sp>
      <p:grpSp>
        <p:nvGrpSpPr>
          <p:cNvPr id="13" name="组合 12">
            <a:extLst>
              <a:ext uri="{FF2B5EF4-FFF2-40B4-BE49-F238E27FC236}">
                <a16:creationId xmlns="" xmlns:a16="http://schemas.microsoft.com/office/drawing/2014/main" id="{30658A8E-14D9-4483-8D0A-8340925188C5}"/>
              </a:ext>
            </a:extLst>
          </p:cNvPr>
          <p:cNvGrpSpPr/>
          <p:nvPr/>
        </p:nvGrpSpPr>
        <p:grpSpPr>
          <a:xfrm>
            <a:off x="674716" y="1673231"/>
            <a:ext cx="10824229" cy="360000"/>
            <a:chOff x="674716" y="1660397"/>
            <a:chExt cx="10824229" cy="360000"/>
          </a:xfrm>
          <a:solidFill>
            <a:schemeClr val="tx2"/>
          </a:solidFill>
        </p:grpSpPr>
        <p:pic>
          <p:nvPicPr>
            <p:cNvPr id="4" name="图形 3">
              <a:extLst>
                <a:ext uri="{FF2B5EF4-FFF2-40B4-BE49-F238E27FC236}">
                  <a16:creationId xmlns="" xmlns:a16="http://schemas.microsoft.com/office/drawing/2014/main" id="{3CCCF440-A0E1-4C3E-8C2A-0E9CE2A3ADC3}"/>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6732955" y="1660397"/>
              <a:ext cx="360000" cy="360000"/>
            </a:xfrm>
            <a:prstGeom prst="rect">
              <a:avLst/>
            </a:prstGeom>
          </p:spPr>
        </p:pic>
        <p:pic>
          <p:nvPicPr>
            <p:cNvPr id="6" name="图形 5">
              <a:extLst>
                <a:ext uri="{FF2B5EF4-FFF2-40B4-BE49-F238E27FC236}">
                  <a16:creationId xmlns="" xmlns:a16="http://schemas.microsoft.com/office/drawing/2014/main" id="{F9B80D38-DC7D-4834-979B-CCE144231408}"/>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674716" y="1660397"/>
              <a:ext cx="360000" cy="360000"/>
            </a:xfrm>
            <a:prstGeom prst="rect">
              <a:avLst/>
            </a:prstGeom>
          </p:spPr>
        </p:pic>
        <p:pic>
          <p:nvPicPr>
            <p:cNvPr id="8" name="图形 7">
              <a:extLst>
                <a:ext uri="{FF2B5EF4-FFF2-40B4-BE49-F238E27FC236}">
                  <a16:creationId xmlns="" xmlns:a16="http://schemas.microsoft.com/office/drawing/2014/main" id="{1250E743-5BF0-4AB6-A0F8-66ED55434C3C}"/>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1776214" y="1660397"/>
              <a:ext cx="360000" cy="360000"/>
            </a:xfrm>
            <a:prstGeom prst="rect">
              <a:avLst/>
            </a:prstGeom>
          </p:spPr>
        </p:pic>
        <p:pic>
          <p:nvPicPr>
            <p:cNvPr id="10" name="图形 9">
              <a:extLst>
                <a:ext uri="{FF2B5EF4-FFF2-40B4-BE49-F238E27FC236}">
                  <a16:creationId xmlns="" xmlns:a16="http://schemas.microsoft.com/office/drawing/2014/main" id="{1061B40A-0A1F-4829-9C8A-DD9B588E14C1}"/>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p:blipFill>
          <p:spPr>
            <a:xfrm>
              <a:off x="2326963" y="1663097"/>
              <a:ext cx="360000" cy="354600"/>
            </a:xfrm>
            <a:prstGeom prst="rect">
              <a:avLst/>
            </a:prstGeom>
          </p:spPr>
        </p:pic>
        <p:pic>
          <p:nvPicPr>
            <p:cNvPr id="12" name="图形 11">
              <a:extLst>
                <a:ext uri="{FF2B5EF4-FFF2-40B4-BE49-F238E27FC236}">
                  <a16:creationId xmlns="" xmlns:a16="http://schemas.microsoft.com/office/drawing/2014/main" id="{7900CDD9-7817-4359-84CE-1E18493D53AA}"/>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tretch>
              <a:fillRect/>
            </a:stretch>
          </p:blipFill>
          <p:spPr>
            <a:xfrm>
              <a:off x="6182206" y="1660397"/>
              <a:ext cx="360000" cy="360000"/>
            </a:xfrm>
            <a:prstGeom prst="rect">
              <a:avLst/>
            </a:prstGeom>
          </p:spPr>
        </p:pic>
        <p:pic>
          <p:nvPicPr>
            <p:cNvPr id="14" name="图形 13">
              <a:extLst>
                <a:ext uri="{FF2B5EF4-FFF2-40B4-BE49-F238E27FC236}">
                  <a16:creationId xmlns="" xmlns:a16="http://schemas.microsoft.com/office/drawing/2014/main" id="{062006C6-F97D-4AB8-BD4A-6E570D05D9C7}"/>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 xmlns:asvg="http://schemas.microsoft.com/office/drawing/2016/SVG/main" r:embed="rId14"/>
                </a:ext>
              </a:extLst>
            </a:blip>
            <a:stretch>
              <a:fillRect/>
            </a:stretch>
          </p:blipFill>
          <p:spPr>
            <a:xfrm>
              <a:off x="9486700" y="1660397"/>
              <a:ext cx="360000" cy="360000"/>
            </a:xfrm>
            <a:prstGeom prst="rect">
              <a:avLst/>
            </a:prstGeom>
          </p:spPr>
        </p:pic>
        <p:pic>
          <p:nvPicPr>
            <p:cNvPr id="16" name="图形 15">
              <a:extLst>
                <a:ext uri="{FF2B5EF4-FFF2-40B4-BE49-F238E27FC236}">
                  <a16:creationId xmlns="" xmlns:a16="http://schemas.microsoft.com/office/drawing/2014/main" id="{21055244-3875-4B11-BA3F-80FD17DED8EF}"/>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 xmlns:asvg="http://schemas.microsoft.com/office/drawing/2016/SVG/main" r:embed="rId16"/>
                </a:ext>
              </a:extLst>
            </a:blip>
            <a:stretch>
              <a:fillRect/>
            </a:stretch>
          </p:blipFill>
          <p:spPr>
            <a:xfrm>
              <a:off x="8935951" y="1664897"/>
              <a:ext cx="360000" cy="351000"/>
            </a:xfrm>
            <a:prstGeom prst="rect">
              <a:avLst/>
            </a:prstGeom>
          </p:spPr>
        </p:pic>
        <p:pic>
          <p:nvPicPr>
            <p:cNvPr id="18" name="图形 17">
              <a:extLst>
                <a:ext uri="{FF2B5EF4-FFF2-40B4-BE49-F238E27FC236}">
                  <a16:creationId xmlns="" xmlns:a16="http://schemas.microsoft.com/office/drawing/2014/main" id="{2871240F-D6DE-4CBB-B8C9-EE4DC36F2AFA}"/>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 xmlns:asvg="http://schemas.microsoft.com/office/drawing/2016/SVG/main" r:embed="rId18"/>
                </a:ext>
              </a:extLst>
            </a:blip>
            <a:stretch>
              <a:fillRect/>
            </a:stretch>
          </p:blipFill>
          <p:spPr>
            <a:xfrm>
              <a:off x="5080708" y="1664897"/>
              <a:ext cx="360000" cy="351000"/>
            </a:xfrm>
            <a:prstGeom prst="rect">
              <a:avLst/>
            </a:prstGeom>
          </p:spPr>
        </p:pic>
        <p:pic>
          <p:nvPicPr>
            <p:cNvPr id="20" name="图形 19">
              <a:extLst>
                <a:ext uri="{FF2B5EF4-FFF2-40B4-BE49-F238E27FC236}">
                  <a16:creationId xmlns="" xmlns:a16="http://schemas.microsoft.com/office/drawing/2014/main" id="{94A28ED4-CB67-41E4-93CC-491EDDE5A905}"/>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 xmlns:asvg="http://schemas.microsoft.com/office/drawing/2016/SVG/main" r:embed="rId20"/>
                </a:ext>
              </a:extLst>
            </a:blip>
            <a:stretch>
              <a:fillRect/>
            </a:stretch>
          </p:blipFill>
          <p:spPr>
            <a:xfrm>
              <a:off x="7834453" y="1712597"/>
              <a:ext cx="360000" cy="255600"/>
            </a:xfrm>
            <a:prstGeom prst="rect">
              <a:avLst/>
            </a:prstGeom>
          </p:spPr>
        </p:pic>
        <p:pic>
          <p:nvPicPr>
            <p:cNvPr id="22" name="图形 21">
              <a:extLst>
                <a:ext uri="{FF2B5EF4-FFF2-40B4-BE49-F238E27FC236}">
                  <a16:creationId xmlns="" xmlns:a16="http://schemas.microsoft.com/office/drawing/2014/main" id="{29C7CD90-3931-4A1D-83AA-2C05750DA21F}"/>
                </a:ext>
              </a:extLst>
            </p:cNvPr>
            <p:cNvPicPr>
              <a:picLocks noChangeAspect="1"/>
            </p:cNvPicPr>
            <p:nvPr/>
          </p:nvPicPr>
          <p:blipFill>
            <a:blip r:embed="rId21" cstate="print">
              <a:extLst>
                <a:ext uri="{28A0092B-C50C-407E-A947-70E740481C1C}">
                  <a14:useLocalDpi xmlns:a14="http://schemas.microsoft.com/office/drawing/2010/main" val="0"/>
                </a:ext>
                <a:ext uri="{96DAC541-7B7A-43D3-8B79-37D633B846F1}">
                  <asvg:svgBlip xmlns="" xmlns:asvg="http://schemas.microsoft.com/office/drawing/2016/SVG/main" r:embed="rId22"/>
                </a:ext>
              </a:extLst>
            </a:blip>
            <a:stretch>
              <a:fillRect/>
            </a:stretch>
          </p:blipFill>
          <p:spPr>
            <a:xfrm>
              <a:off x="5631457" y="1660397"/>
              <a:ext cx="360000" cy="360000"/>
            </a:xfrm>
            <a:prstGeom prst="rect">
              <a:avLst/>
            </a:prstGeom>
          </p:spPr>
        </p:pic>
        <p:pic>
          <p:nvPicPr>
            <p:cNvPr id="24" name="图形 23">
              <a:extLst>
                <a:ext uri="{FF2B5EF4-FFF2-40B4-BE49-F238E27FC236}">
                  <a16:creationId xmlns="" xmlns:a16="http://schemas.microsoft.com/office/drawing/2014/main" id="{FFABE5CC-134B-4F81-824E-EBAC200705AB}"/>
                </a:ext>
              </a:extLst>
            </p:cNvPr>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 xmlns:asvg="http://schemas.microsoft.com/office/drawing/2016/SVG/main" r:embed="rId24"/>
                </a:ext>
              </a:extLst>
            </a:blip>
            <a:stretch>
              <a:fillRect/>
            </a:stretch>
          </p:blipFill>
          <p:spPr>
            <a:xfrm>
              <a:off x="3428461" y="1663097"/>
              <a:ext cx="360000" cy="354600"/>
            </a:xfrm>
            <a:prstGeom prst="rect">
              <a:avLst/>
            </a:prstGeom>
          </p:spPr>
        </p:pic>
        <p:pic>
          <p:nvPicPr>
            <p:cNvPr id="26" name="图形 25">
              <a:extLst>
                <a:ext uri="{FF2B5EF4-FFF2-40B4-BE49-F238E27FC236}">
                  <a16:creationId xmlns="" xmlns:a16="http://schemas.microsoft.com/office/drawing/2014/main" id="{B40DEC77-63C1-4DFB-86A5-648D2F21B4F3}"/>
                </a:ext>
              </a:extLst>
            </p:cNvPr>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 xmlns:asvg="http://schemas.microsoft.com/office/drawing/2016/SVG/main" r:embed="rId26"/>
                </a:ext>
              </a:extLst>
            </a:blip>
            <a:stretch>
              <a:fillRect/>
            </a:stretch>
          </p:blipFill>
          <p:spPr>
            <a:xfrm>
              <a:off x="2877712" y="1660397"/>
              <a:ext cx="360000" cy="360000"/>
            </a:xfrm>
            <a:prstGeom prst="rect">
              <a:avLst/>
            </a:prstGeom>
          </p:spPr>
        </p:pic>
        <p:pic>
          <p:nvPicPr>
            <p:cNvPr id="28" name="图形 27">
              <a:extLst>
                <a:ext uri="{FF2B5EF4-FFF2-40B4-BE49-F238E27FC236}">
                  <a16:creationId xmlns="" xmlns:a16="http://schemas.microsoft.com/office/drawing/2014/main" id="{73661D25-54A0-4551-BB36-0859DA9BA1BE}"/>
                </a:ext>
              </a:extLst>
            </p:cNvPr>
            <p:cNvPicPr>
              <a:picLocks noChangeAspect="1"/>
            </p:cNvPicPr>
            <p:nvPr/>
          </p:nvPicPr>
          <p:blipFill>
            <a:blip r:embed="rId27" cstate="print">
              <a:extLst>
                <a:ext uri="{28A0092B-C50C-407E-A947-70E740481C1C}">
                  <a14:useLocalDpi xmlns:a14="http://schemas.microsoft.com/office/drawing/2010/main" val="0"/>
                </a:ext>
                <a:ext uri="{96DAC541-7B7A-43D3-8B79-37D633B846F1}">
                  <asvg:svgBlip xmlns="" xmlns:asvg="http://schemas.microsoft.com/office/drawing/2016/SVG/main" r:embed="rId28"/>
                </a:ext>
              </a:extLst>
            </a:blip>
            <a:stretch>
              <a:fillRect/>
            </a:stretch>
          </p:blipFill>
          <p:spPr>
            <a:xfrm>
              <a:off x="8385202" y="1660397"/>
              <a:ext cx="360000" cy="360000"/>
            </a:xfrm>
            <a:prstGeom prst="rect">
              <a:avLst/>
            </a:prstGeom>
          </p:spPr>
        </p:pic>
        <p:pic>
          <p:nvPicPr>
            <p:cNvPr id="30" name="图形 29">
              <a:extLst>
                <a:ext uri="{FF2B5EF4-FFF2-40B4-BE49-F238E27FC236}">
                  <a16:creationId xmlns="" xmlns:a16="http://schemas.microsoft.com/office/drawing/2014/main" id="{AF3F2E97-3828-4A17-B050-D37F950BF4BC}"/>
                </a:ext>
              </a:extLst>
            </p:cNvPr>
            <p:cNvPicPr>
              <a:picLocks noChangeAspect="1"/>
            </p:cNvPicPr>
            <p:nvPr/>
          </p:nvPicPr>
          <p:blipFill>
            <a:blip r:embed="rId29" cstate="print">
              <a:extLst>
                <a:ext uri="{28A0092B-C50C-407E-A947-70E740481C1C}">
                  <a14:useLocalDpi xmlns:a14="http://schemas.microsoft.com/office/drawing/2010/main" val="0"/>
                </a:ext>
                <a:ext uri="{96DAC541-7B7A-43D3-8B79-37D633B846F1}">
                  <asvg:svgBlip xmlns="" xmlns:asvg="http://schemas.microsoft.com/office/drawing/2016/SVG/main" r:embed="rId30"/>
                </a:ext>
              </a:extLst>
            </a:blip>
            <a:stretch>
              <a:fillRect/>
            </a:stretch>
          </p:blipFill>
          <p:spPr>
            <a:xfrm>
              <a:off x="7283704" y="1686497"/>
              <a:ext cx="360000" cy="307800"/>
            </a:xfrm>
            <a:prstGeom prst="rect">
              <a:avLst/>
            </a:prstGeom>
          </p:spPr>
        </p:pic>
        <p:pic>
          <p:nvPicPr>
            <p:cNvPr id="32" name="图形 31">
              <a:extLst>
                <a:ext uri="{FF2B5EF4-FFF2-40B4-BE49-F238E27FC236}">
                  <a16:creationId xmlns="" xmlns:a16="http://schemas.microsoft.com/office/drawing/2014/main" id="{00FF5098-B6FC-4292-B5B9-971E783660C1}"/>
                </a:ext>
              </a:extLst>
            </p:cNvPr>
            <p:cNvPicPr>
              <a:picLocks noChangeAspect="1"/>
            </p:cNvPicPr>
            <p:nvPr/>
          </p:nvPicPr>
          <p:blipFill>
            <a:blip r:embed="rId31" cstate="print">
              <a:extLst>
                <a:ext uri="{28A0092B-C50C-407E-A947-70E740481C1C}">
                  <a14:useLocalDpi xmlns:a14="http://schemas.microsoft.com/office/drawing/2010/main" val="0"/>
                </a:ext>
                <a:ext uri="{96DAC541-7B7A-43D3-8B79-37D633B846F1}">
                  <asvg:svgBlip xmlns="" xmlns:asvg="http://schemas.microsoft.com/office/drawing/2016/SVG/main" r:embed="rId32"/>
                </a:ext>
              </a:extLst>
            </a:blip>
            <a:stretch>
              <a:fillRect/>
            </a:stretch>
          </p:blipFill>
          <p:spPr>
            <a:xfrm>
              <a:off x="10588198" y="1660397"/>
              <a:ext cx="360000" cy="360000"/>
            </a:xfrm>
            <a:prstGeom prst="rect">
              <a:avLst/>
            </a:prstGeom>
          </p:spPr>
        </p:pic>
        <p:pic>
          <p:nvPicPr>
            <p:cNvPr id="34" name="图形 33">
              <a:extLst>
                <a:ext uri="{FF2B5EF4-FFF2-40B4-BE49-F238E27FC236}">
                  <a16:creationId xmlns="" xmlns:a16="http://schemas.microsoft.com/office/drawing/2014/main" id="{6427A6E7-A641-4CA4-905D-CE2186A8FC62}"/>
                </a:ext>
              </a:extLst>
            </p:cNvPr>
            <p:cNvPicPr>
              <a:picLocks noChangeAspect="1"/>
            </p:cNvPicPr>
            <p:nvPr/>
          </p:nvPicPr>
          <p:blipFill>
            <a:blip r:embed="rId33" cstate="print">
              <a:extLst>
                <a:ext uri="{28A0092B-C50C-407E-A947-70E740481C1C}">
                  <a14:useLocalDpi xmlns:a14="http://schemas.microsoft.com/office/drawing/2010/main" val="0"/>
                </a:ext>
                <a:ext uri="{96DAC541-7B7A-43D3-8B79-37D633B846F1}">
                  <asvg:svgBlip xmlns="" xmlns:asvg="http://schemas.microsoft.com/office/drawing/2016/SVG/main" r:embed="rId34"/>
                </a:ext>
              </a:extLst>
            </a:blip>
            <a:stretch>
              <a:fillRect/>
            </a:stretch>
          </p:blipFill>
          <p:spPr>
            <a:xfrm>
              <a:off x="3979210" y="1660397"/>
              <a:ext cx="360000" cy="360000"/>
            </a:xfrm>
            <a:prstGeom prst="rect">
              <a:avLst/>
            </a:prstGeom>
          </p:spPr>
        </p:pic>
        <p:pic>
          <p:nvPicPr>
            <p:cNvPr id="36" name="图形 35">
              <a:extLst>
                <a:ext uri="{FF2B5EF4-FFF2-40B4-BE49-F238E27FC236}">
                  <a16:creationId xmlns="" xmlns:a16="http://schemas.microsoft.com/office/drawing/2014/main" id="{6C2E5563-AFBF-47DB-9A8B-39993BE6BD44}"/>
                </a:ext>
              </a:extLst>
            </p:cNvPr>
            <p:cNvPicPr>
              <a:picLocks noChangeAspect="1"/>
            </p:cNvPicPr>
            <p:nvPr/>
          </p:nvPicPr>
          <p:blipFill>
            <a:blip r:embed="rId35" cstate="print">
              <a:extLst>
                <a:ext uri="{28A0092B-C50C-407E-A947-70E740481C1C}">
                  <a14:useLocalDpi xmlns:a14="http://schemas.microsoft.com/office/drawing/2010/main" val="0"/>
                </a:ext>
                <a:ext uri="{96DAC541-7B7A-43D3-8B79-37D633B846F1}">
                  <asvg:svgBlip xmlns="" xmlns:asvg="http://schemas.microsoft.com/office/drawing/2016/SVG/main" r:embed="rId36"/>
                </a:ext>
              </a:extLst>
            </a:blip>
            <a:stretch>
              <a:fillRect/>
            </a:stretch>
          </p:blipFill>
          <p:spPr>
            <a:xfrm>
              <a:off x="4529959" y="1703597"/>
              <a:ext cx="360000" cy="273600"/>
            </a:xfrm>
            <a:prstGeom prst="rect">
              <a:avLst/>
            </a:prstGeom>
          </p:spPr>
        </p:pic>
        <p:pic>
          <p:nvPicPr>
            <p:cNvPr id="38" name="图形 37">
              <a:extLst>
                <a:ext uri="{FF2B5EF4-FFF2-40B4-BE49-F238E27FC236}">
                  <a16:creationId xmlns="" xmlns:a16="http://schemas.microsoft.com/office/drawing/2014/main" id="{DF5BBD49-2D0B-4AAE-B9FF-19003794B25B}"/>
                </a:ext>
              </a:extLst>
            </p:cNvPr>
            <p:cNvPicPr>
              <a:picLocks noChangeAspect="1"/>
            </p:cNvPicPr>
            <p:nvPr/>
          </p:nvPicPr>
          <p:blipFill>
            <a:blip r:embed="rId37" cstate="print">
              <a:extLst>
                <a:ext uri="{28A0092B-C50C-407E-A947-70E740481C1C}">
                  <a14:useLocalDpi xmlns:a14="http://schemas.microsoft.com/office/drawing/2010/main" val="0"/>
                </a:ext>
                <a:ext uri="{96DAC541-7B7A-43D3-8B79-37D633B846F1}">
                  <asvg:svgBlip xmlns="" xmlns:asvg="http://schemas.microsoft.com/office/drawing/2016/SVG/main" r:embed="rId38"/>
                </a:ext>
              </a:extLst>
            </a:blip>
            <a:stretch>
              <a:fillRect/>
            </a:stretch>
          </p:blipFill>
          <p:spPr>
            <a:xfrm>
              <a:off x="1225465" y="1660397"/>
              <a:ext cx="360000" cy="360000"/>
            </a:xfrm>
            <a:prstGeom prst="rect">
              <a:avLst/>
            </a:prstGeom>
          </p:spPr>
        </p:pic>
        <p:pic>
          <p:nvPicPr>
            <p:cNvPr id="40" name="图形 39">
              <a:extLst>
                <a:ext uri="{FF2B5EF4-FFF2-40B4-BE49-F238E27FC236}">
                  <a16:creationId xmlns="" xmlns:a16="http://schemas.microsoft.com/office/drawing/2014/main" id="{7BE552C5-EB63-47B5-A4F1-9EA3EE276F8D}"/>
                </a:ext>
              </a:extLst>
            </p:cNvPr>
            <p:cNvPicPr>
              <a:picLocks noChangeAspect="1"/>
            </p:cNvPicPr>
            <p:nvPr/>
          </p:nvPicPr>
          <p:blipFill>
            <a:blip r:embed="rId39" cstate="print">
              <a:extLst>
                <a:ext uri="{28A0092B-C50C-407E-A947-70E740481C1C}">
                  <a14:useLocalDpi xmlns:a14="http://schemas.microsoft.com/office/drawing/2010/main" val="0"/>
                </a:ext>
                <a:ext uri="{96DAC541-7B7A-43D3-8B79-37D633B846F1}">
                  <asvg:svgBlip xmlns="" xmlns:asvg="http://schemas.microsoft.com/office/drawing/2016/SVG/main" r:embed="rId40"/>
                </a:ext>
              </a:extLst>
            </a:blip>
            <a:stretch>
              <a:fillRect/>
            </a:stretch>
          </p:blipFill>
          <p:spPr>
            <a:xfrm>
              <a:off x="10037449" y="1664897"/>
              <a:ext cx="360000" cy="351000"/>
            </a:xfrm>
            <a:prstGeom prst="rect">
              <a:avLst/>
            </a:prstGeom>
          </p:spPr>
        </p:pic>
        <p:pic>
          <p:nvPicPr>
            <p:cNvPr id="42" name="图形 41">
              <a:extLst>
                <a:ext uri="{FF2B5EF4-FFF2-40B4-BE49-F238E27FC236}">
                  <a16:creationId xmlns="" xmlns:a16="http://schemas.microsoft.com/office/drawing/2014/main" id="{ADAAC6F2-B849-4423-BC2B-247369604C72}"/>
                </a:ext>
              </a:extLst>
            </p:cNvPr>
            <p:cNvPicPr>
              <a:picLocks noChangeAspect="1"/>
            </p:cNvPicPr>
            <p:nvPr/>
          </p:nvPicPr>
          <p:blipFill>
            <a:blip r:embed="rId41" cstate="print">
              <a:extLst>
                <a:ext uri="{28A0092B-C50C-407E-A947-70E740481C1C}">
                  <a14:useLocalDpi xmlns:a14="http://schemas.microsoft.com/office/drawing/2010/main" val="0"/>
                </a:ext>
                <a:ext uri="{96DAC541-7B7A-43D3-8B79-37D633B846F1}">
                  <asvg:svgBlip xmlns="" xmlns:asvg="http://schemas.microsoft.com/office/drawing/2016/SVG/main" r:embed="rId42"/>
                </a:ext>
              </a:extLst>
            </a:blip>
            <a:stretch>
              <a:fillRect/>
            </a:stretch>
          </p:blipFill>
          <p:spPr>
            <a:xfrm>
              <a:off x="11138945" y="1660397"/>
              <a:ext cx="360000" cy="360000"/>
            </a:xfrm>
            <a:prstGeom prst="rect">
              <a:avLst/>
            </a:prstGeom>
          </p:spPr>
        </p:pic>
      </p:grpSp>
      <p:sp>
        <p:nvSpPr>
          <p:cNvPr id="62" name="文本框 61">
            <a:extLst>
              <a:ext uri="{FF2B5EF4-FFF2-40B4-BE49-F238E27FC236}">
                <a16:creationId xmlns="" xmlns:a16="http://schemas.microsoft.com/office/drawing/2014/main" id="{B487412D-0B3E-4189-BF33-4F0DDEC491E2}"/>
              </a:ext>
            </a:extLst>
          </p:cNvPr>
          <p:cNvSpPr txBox="1"/>
          <p:nvPr/>
        </p:nvSpPr>
        <p:spPr>
          <a:xfrm>
            <a:off x="695325" y="1125260"/>
            <a:ext cx="3424120" cy="400110"/>
          </a:xfrm>
          <a:prstGeom prst="rect">
            <a:avLst/>
          </a:prstGeom>
          <a:noFill/>
        </p:spPr>
        <p:txBody>
          <a:bodyPr wrap="square" lIns="0" rtlCol="0">
            <a:spAutoFit/>
          </a:bodyPr>
          <a:lstStyle/>
          <a:p>
            <a:r>
              <a:rPr lang="zh-CN" altLang="en-US" sz="2000" b="1" dirty="0">
                <a:solidFill>
                  <a:schemeClr val="accent1"/>
                </a:solidFill>
                <a:latin typeface="+mj-ea"/>
                <a:ea typeface="+mj-ea"/>
              </a:rPr>
              <a:t>经济类专业（收银系统）</a:t>
            </a:r>
          </a:p>
        </p:txBody>
      </p:sp>
      <p:grpSp>
        <p:nvGrpSpPr>
          <p:cNvPr id="29" name="组合 28">
            <a:extLst>
              <a:ext uri="{FF2B5EF4-FFF2-40B4-BE49-F238E27FC236}">
                <a16:creationId xmlns="" xmlns:a16="http://schemas.microsoft.com/office/drawing/2014/main" id="{30079E83-23E7-4F74-9EAA-DA2D683E0AB7}"/>
              </a:ext>
            </a:extLst>
          </p:cNvPr>
          <p:cNvGrpSpPr/>
          <p:nvPr/>
        </p:nvGrpSpPr>
        <p:grpSpPr>
          <a:xfrm>
            <a:off x="669730" y="3236924"/>
            <a:ext cx="10844408" cy="360000"/>
            <a:chOff x="669730" y="4670669"/>
            <a:chExt cx="10844408" cy="360000"/>
          </a:xfrm>
          <a:solidFill>
            <a:schemeClr val="tx2"/>
          </a:solidFill>
        </p:grpSpPr>
        <p:pic>
          <p:nvPicPr>
            <p:cNvPr id="64" name="图形 63">
              <a:extLst>
                <a:ext uri="{FF2B5EF4-FFF2-40B4-BE49-F238E27FC236}">
                  <a16:creationId xmlns="" xmlns:a16="http://schemas.microsoft.com/office/drawing/2014/main" id="{D80443FF-172A-453E-9ECE-BF597714F3A2}"/>
                </a:ext>
              </a:extLst>
            </p:cNvPr>
            <p:cNvPicPr>
              <a:picLocks noChangeAspect="1"/>
            </p:cNvPicPr>
            <p:nvPr/>
          </p:nvPicPr>
          <p:blipFill>
            <a:blip r:embed="rId43" cstate="print">
              <a:extLst>
                <a:ext uri="{28A0092B-C50C-407E-A947-70E740481C1C}">
                  <a14:useLocalDpi xmlns:a14="http://schemas.microsoft.com/office/drawing/2010/main" val="0"/>
                </a:ext>
                <a:ext uri="{96DAC541-7B7A-43D3-8B79-37D633B846F1}">
                  <asvg:svgBlip xmlns="" xmlns:asvg="http://schemas.microsoft.com/office/drawing/2016/SVG/main" r:embed="rId44"/>
                </a:ext>
              </a:extLst>
            </a:blip>
            <a:stretch>
              <a:fillRect/>
            </a:stretch>
          </p:blipFill>
          <p:spPr>
            <a:xfrm>
              <a:off x="1221541" y="4670669"/>
              <a:ext cx="360000" cy="360000"/>
            </a:xfrm>
            <a:prstGeom prst="rect">
              <a:avLst/>
            </a:prstGeom>
          </p:spPr>
        </p:pic>
        <p:pic>
          <p:nvPicPr>
            <p:cNvPr id="66" name="图形 65">
              <a:extLst>
                <a:ext uri="{FF2B5EF4-FFF2-40B4-BE49-F238E27FC236}">
                  <a16:creationId xmlns="" xmlns:a16="http://schemas.microsoft.com/office/drawing/2014/main" id="{50503E51-5CDE-490F-9A49-878159D5EA93}"/>
                </a:ext>
              </a:extLst>
            </p:cNvPr>
            <p:cNvPicPr>
              <a:picLocks noChangeAspect="1"/>
            </p:cNvPicPr>
            <p:nvPr/>
          </p:nvPicPr>
          <p:blipFill>
            <a:blip r:embed="rId45" cstate="print">
              <a:extLst>
                <a:ext uri="{28A0092B-C50C-407E-A947-70E740481C1C}">
                  <a14:useLocalDpi xmlns:a14="http://schemas.microsoft.com/office/drawing/2010/main" val="0"/>
                </a:ext>
                <a:ext uri="{96DAC541-7B7A-43D3-8B79-37D633B846F1}">
                  <asvg:svgBlip xmlns="" xmlns:asvg="http://schemas.microsoft.com/office/drawing/2016/SVG/main" r:embed="rId46"/>
                </a:ext>
              </a:extLst>
            </a:blip>
            <a:stretch>
              <a:fillRect/>
            </a:stretch>
          </p:blipFill>
          <p:spPr>
            <a:xfrm>
              <a:off x="1773352" y="4670669"/>
              <a:ext cx="360000" cy="360000"/>
            </a:xfrm>
            <a:prstGeom prst="rect">
              <a:avLst/>
            </a:prstGeom>
          </p:spPr>
        </p:pic>
        <p:pic>
          <p:nvPicPr>
            <p:cNvPr id="68" name="图形 67">
              <a:extLst>
                <a:ext uri="{FF2B5EF4-FFF2-40B4-BE49-F238E27FC236}">
                  <a16:creationId xmlns="" xmlns:a16="http://schemas.microsoft.com/office/drawing/2014/main" id="{6B2B3F1C-992D-4C0A-B909-4931D8216658}"/>
                </a:ext>
              </a:extLst>
            </p:cNvPr>
            <p:cNvPicPr>
              <a:picLocks noChangeAspect="1"/>
            </p:cNvPicPr>
            <p:nvPr/>
          </p:nvPicPr>
          <p:blipFill>
            <a:blip r:embed="rId47" cstate="print">
              <a:extLst>
                <a:ext uri="{28A0092B-C50C-407E-A947-70E740481C1C}">
                  <a14:useLocalDpi xmlns:a14="http://schemas.microsoft.com/office/drawing/2010/main" val="0"/>
                </a:ext>
                <a:ext uri="{96DAC541-7B7A-43D3-8B79-37D633B846F1}">
                  <asvg:svgBlip xmlns="" xmlns:asvg="http://schemas.microsoft.com/office/drawing/2016/SVG/main" r:embed="rId48"/>
                </a:ext>
              </a:extLst>
            </a:blip>
            <a:stretch>
              <a:fillRect/>
            </a:stretch>
          </p:blipFill>
          <p:spPr>
            <a:xfrm>
              <a:off x="2325163" y="4670669"/>
              <a:ext cx="360000" cy="360000"/>
            </a:xfrm>
            <a:prstGeom prst="rect">
              <a:avLst/>
            </a:prstGeom>
          </p:spPr>
        </p:pic>
        <p:pic>
          <p:nvPicPr>
            <p:cNvPr id="70" name="图形 69">
              <a:extLst>
                <a:ext uri="{FF2B5EF4-FFF2-40B4-BE49-F238E27FC236}">
                  <a16:creationId xmlns="" xmlns:a16="http://schemas.microsoft.com/office/drawing/2014/main" id="{D6F04D44-7A2E-443F-B071-9561D3329E62}"/>
                </a:ext>
              </a:extLst>
            </p:cNvPr>
            <p:cNvPicPr>
              <a:picLocks noChangeAspect="1"/>
            </p:cNvPicPr>
            <p:nvPr/>
          </p:nvPicPr>
          <p:blipFill>
            <a:blip r:embed="rId49" cstate="print">
              <a:extLst>
                <a:ext uri="{28A0092B-C50C-407E-A947-70E740481C1C}">
                  <a14:useLocalDpi xmlns:a14="http://schemas.microsoft.com/office/drawing/2010/main" val="0"/>
                </a:ext>
                <a:ext uri="{96DAC541-7B7A-43D3-8B79-37D633B846F1}">
                  <asvg:svgBlip xmlns="" xmlns:asvg="http://schemas.microsoft.com/office/drawing/2016/SVG/main" r:embed="rId50"/>
                </a:ext>
              </a:extLst>
            </a:blip>
            <a:stretch>
              <a:fillRect/>
            </a:stretch>
          </p:blipFill>
          <p:spPr>
            <a:xfrm>
              <a:off x="2876974" y="4670669"/>
              <a:ext cx="360000" cy="360000"/>
            </a:xfrm>
            <a:prstGeom prst="rect">
              <a:avLst/>
            </a:prstGeom>
          </p:spPr>
        </p:pic>
        <p:pic>
          <p:nvPicPr>
            <p:cNvPr id="72" name="图形 71">
              <a:extLst>
                <a:ext uri="{FF2B5EF4-FFF2-40B4-BE49-F238E27FC236}">
                  <a16:creationId xmlns="" xmlns:a16="http://schemas.microsoft.com/office/drawing/2014/main" id="{937B6380-8FBC-4DA6-8B98-52B4BE7ED287}"/>
                </a:ext>
              </a:extLst>
            </p:cNvPr>
            <p:cNvPicPr>
              <a:picLocks noChangeAspect="1"/>
            </p:cNvPicPr>
            <p:nvPr/>
          </p:nvPicPr>
          <p:blipFill>
            <a:blip r:embed="rId51" cstate="print">
              <a:extLst>
                <a:ext uri="{28A0092B-C50C-407E-A947-70E740481C1C}">
                  <a14:useLocalDpi xmlns:a14="http://schemas.microsoft.com/office/drawing/2010/main" val="0"/>
                </a:ext>
                <a:ext uri="{96DAC541-7B7A-43D3-8B79-37D633B846F1}">
                  <asvg:svgBlip xmlns="" xmlns:asvg="http://schemas.microsoft.com/office/drawing/2016/SVG/main" r:embed="rId52"/>
                </a:ext>
              </a:extLst>
            </a:blip>
            <a:stretch>
              <a:fillRect/>
            </a:stretch>
          </p:blipFill>
          <p:spPr>
            <a:xfrm>
              <a:off x="3428785" y="4670669"/>
              <a:ext cx="360000" cy="360000"/>
            </a:xfrm>
            <a:prstGeom prst="rect">
              <a:avLst/>
            </a:prstGeom>
          </p:spPr>
        </p:pic>
        <p:pic>
          <p:nvPicPr>
            <p:cNvPr id="74" name="图形 73">
              <a:extLst>
                <a:ext uri="{FF2B5EF4-FFF2-40B4-BE49-F238E27FC236}">
                  <a16:creationId xmlns="" xmlns:a16="http://schemas.microsoft.com/office/drawing/2014/main" id="{DE8490DD-A32D-41E5-8757-61116E2EA53C}"/>
                </a:ext>
              </a:extLst>
            </p:cNvPr>
            <p:cNvPicPr>
              <a:picLocks noChangeAspect="1"/>
            </p:cNvPicPr>
            <p:nvPr/>
          </p:nvPicPr>
          <p:blipFill>
            <a:blip r:embed="rId53" cstate="print">
              <a:extLst>
                <a:ext uri="{28A0092B-C50C-407E-A947-70E740481C1C}">
                  <a14:useLocalDpi xmlns:a14="http://schemas.microsoft.com/office/drawing/2010/main" val="0"/>
                </a:ext>
                <a:ext uri="{96DAC541-7B7A-43D3-8B79-37D633B846F1}">
                  <asvg:svgBlip xmlns="" xmlns:asvg="http://schemas.microsoft.com/office/drawing/2016/SVG/main" r:embed="rId54"/>
                </a:ext>
              </a:extLst>
            </a:blip>
            <a:stretch>
              <a:fillRect/>
            </a:stretch>
          </p:blipFill>
          <p:spPr>
            <a:xfrm>
              <a:off x="3980596" y="4670669"/>
              <a:ext cx="360000" cy="360000"/>
            </a:xfrm>
            <a:prstGeom prst="rect">
              <a:avLst/>
            </a:prstGeom>
          </p:spPr>
        </p:pic>
        <p:pic>
          <p:nvPicPr>
            <p:cNvPr id="76" name="图形 75">
              <a:extLst>
                <a:ext uri="{FF2B5EF4-FFF2-40B4-BE49-F238E27FC236}">
                  <a16:creationId xmlns="" xmlns:a16="http://schemas.microsoft.com/office/drawing/2014/main" id="{0AD9C1EE-B14D-40C8-A540-E2DD10029E8D}"/>
                </a:ext>
              </a:extLst>
            </p:cNvPr>
            <p:cNvPicPr>
              <a:picLocks noChangeAspect="1"/>
            </p:cNvPicPr>
            <p:nvPr/>
          </p:nvPicPr>
          <p:blipFill>
            <a:blip r:embed="rId55" cstate="print">
              <a:extLst>
                <a:ext uri="{28A0092B-C50C-407E-A947-70E740481C1C}">
                  <a14:useLocalDpi xmlns:a14="http://schemas.microsoft.com/office/drawing/2010/main" val="0"/>
                </a:ext>
                <a:ext uri="{96DAC541-7B7A-43D3-8B79-37D633B846F1}">
                  <asvg:svgBlip xmlns="" xmlns:asvg="http://schemas.microsoft.com/office/drawing/2016/SVG/main" r:embed="rId56"/>
                </a:ext>
              </a:extLst>
            </a:blip>
            <a:stretch>
              <a:fillRect/>
            </a:stretch>
          </p:blipFill>
          <p:spPr>
            <a:xfrm>
              <a:off x="4532407" y="4670669"/>
              <a:ext cx="360000" cy="360000"/>
            </a:xfrm>
            <a:prstGeom prst="rect">
              <a:avLst/>
            </a:prstGeom>
          </p:spPr>
        </p:pic>
        <p:pic>
          <p:nvPicPr>
            <p:cNvPr id="78" name="图形 77">
              <a:extLst>
                <a:ext uri="{FF2B5EF4-FFF2-40B4-BE49-F238E27FC236}">
                  <a16:creationId xmlns="" xmlns:a16="http://schemas.microsoft.com/office/drawing/2014/main" id="{236A738B-F88C-4E5B-A787-842417533380}"/>
                </a:ext>
              </a:extLst>
            </p:cNvPr>
            <p:cNvPicPr>
              <a:picLocks noChangeAspect="1"/>
            </p:cNvPicPr>
            <p:nvPr/>
          </p:nvPicPr>
          <p:blipFill>
            <a:blip r:embed="rId57" cstate="print">
              <a:extLst>
                <a:ext uri="{28A0092B-C50C-407E-A947-70E740481C1C}">
                  <a14:useLocalDpi xmlns:a14="http://schemas.microsoft.com/office/drawing/2010/main" val="0"/>
                </a:ext>
                <a:ext uri="{96DAC541-7B7A-43D3-8B79-37D633B846F1}">
                  <asvg:svgBlip xmlns="" xmlns:asvg="http://schemas.microsoft.com/office/drawing/2016/SVG/main" r:embed="rId58"/>
                </a:ext>
              </a:extLst>
            </a:blip>
            <a:stretch>
              <a:fillRect/>
            </a:stretch>
          </p:blipFill>
          <p:spPr>
            <a:xfrm>
              <a:off x="5084218" y="4670669"/>
              <a:ext cx="360000" cy="360000"/>
            </a:xfrm>
            <a:prstGeom prst="rect">
              <a:avLst/>
            </a:prstGeom>
          </p:spPr>
        </p:pic>
        <p:pic>
          <p:nvPicPr>
            <p:cNvPr id="80" name="图形 79">
              <a:extLst>
                <a:ext uri="{FF2B5EF4-FFF2-40B4-BE49-F238E27FC236}">
                  <a16:creationId xmlns="" xmlns:a16="http://schemas.microsoft.com/office/drawing/2014/main" id="{F9B72217-42A4-4ED8-9F92-804C6DE8FB18}"/>
                </a:ext>
              </a:extLst>
            </p:cNvPr>
            <p:cNvPicPr>
              <a:picLocks noChangeAspect="1"/>
            </p:cNvPicPr>
            <p:nvPr/>
          </p:nvPicPr>
          <p:blipFill>
            <a:blip r:embed="rId59" cstate="print">
              <a:extLst>
                <a:ext uri="{28A0092B-C50C-407E-A947-70E740481C1C}">
                  <a14:useLocalDpi xmlns:a14="http://schemas.microsoft.com/office/drawing/2010/main" val="0"/>
                </a:ext>
                <a:ext uri="{96DAC541-7B7A-43D3-8B79-37D633B846F1}">
                  <asvg:svgBlip xmlns="" xmlns:asvg="http://schemas.microsoft.com/office/drawing/2016/SVG/main" r:embed="rId60"/>
                </a:ext>
              </a:extLst>
            </a:blip>
            <a:stretch>
              <a:fillRect/>
            </a:stretch>
          </p:blipFill>
          <p:spPr>
            <a:xfrm>
              <a:off x="5636029" y="4670669"/>
              <a:ext cx="360000" cy="360000"/>
            </a:xfrm>
            <a:prstGeom prst="rect">
              <a:avLst/>
            </a:prstGeom>
          </p:spPr>
        </p:pic>
        <p:pic>
          <p:nvPicPr>
            <p:cNvPr id="82" name="图形 81">
              <a:extLst>
                <a:ext uri="{FF2B5EF4-FFF2-40B4-BE49-F238E27FC236}">
                  <a16:creationId xmlns="" xmlns:a16="http://schemas.microsoft.com/office/drawing/2014/main" id="{82850F5C-F6B6-4417-AB55-1A30842DCF47}"/>
                </a:ext>
              </a:extLst>
            </p:cNvPr>
            <p:cNvPicPr>
              <a:picLocks noChangeAspect="1"/>
            </p:cNvPicPr>
            <p:nvPr/>
          </p:nvPicPr>
          <p:blipFill>
            <a:blip r:embed="rId61" cstate="print">
              <a:extLst>
                <a:ext uri="{28A0092B-C50C-407E-A947-70E740481C1C}">
                  <a14:useLocalDpi xmlns:a14="http://schemas.microsoft.com/office/drawing/2010/main" val="0"/>
                </a:ext>
                <a:ext uri="{96DAC541-7B7A-43D3-8B79-37D633B846F1}">
                  <asvg:svgBlip xmlns="" xmlns:asvg="http://schemas.microsoft.com/office/drawing/2016/SVG/main" r:embed="rId62"/>
                </a:ext>
              </a:extLst>
            </a:blip>
            <a:stretch>
              <a:fillRect/>
            </a:stretch>
          </p:blipFill>
          <p:spPr>
            <a:xfrm>
              <a:off x="6187840" y="4670669"/>
              <a:ext cx="360000" cy="360000"/>
            </a:xfrm>
            <a:prstGeom prst="rect">
              <a:avLst/>
            </a:prstGeom>
          </p:spPr>
        </p:pic>
        <p:pic>
          <p:nvPicPr>
            <p:cNvPr id="84" name="图形 83">
              <a:extLst>
                <a:ext uri="{FF2B5EF4-FFF2-40B4-BE49-F238E27FC236}">
                  <a16:creationId xmlns="" xmlns:a16="http://schemas.microsoft.com/office/drawing/2014/main" id="{27DD06F7-5A9A-4343-A957-9348465A1603}"/>
                </a:ext>
              </a:extLst>
            </p:cNvPr>
            <p:cNvPicPr>
              <a:picLocks noChangeAspect="1"/>
            </p:cNvPicPr>
            <p:nvPr/>
          </p:nvPicPr>
          <p:blipFill>
            <a:blip r:embed="rId63" cstate="print">
              <a:extLst>
                <a:ext uri="{28A0092B-C50C-407E-A947-70E740481C1C}">
                  <a14:useLocalDpi xmlns:a14="http://schemas.microsoft.com/office/drawing/2010/main" val="0"/>
                </a:ext>
                <a:ext uri="{96DAC541-7B7A-43D3-8B79-37D633B846F1}">
                  <asvg:svgBlip xmlns="" xmlns:asvg="http://schemas.microsoft.com/office/drawing/2016/SVG/main" r:embed="rId64"/>
                </a:ext>
              </a:extLst>
            </a:blip>
            <a:stretch>
              <a:fillRect/>
            </a:stretch>
          </p:blipFill>
          <p:spPr>
            <a:xfrm>
              <a:off x="6739651" y="4670669"/>
              <a:ext cx="360000" cy="360000"/>
            </a:xfrm>
            <a:prstGeom prst="rect">
              <a:avLst/>
            </a:prstGeom>
          </p:spPr>
        </p:pic>
        <p:pic>
          <p:nvPicPr>
            <p:cNvPr id="86" name="图形 85">
              <a:extLst>
                <a:ext uri="{FF2B5EF4-FFF2-40B4-BE49-F238E27FC236}">
                  <a16:creationId xmlns="" xmlns:a16="http://schemas.microsoft.com/office/drawing/2014/main" id="{F9A177A8-02A5-4114-95E4-3F1F9048E700}"/>
                </a:ext>
              </a:extLst>
            </p:cNvPr>
            <p:cNvPicPr>
              <a:picLocks noChangeAspect="1"/>
            </p:cNvPicPr>
            <p:nvPr/>
          </p:nvPicPr>
          <p:blipFill>
            <a:blip r:embed="rId65" cstate="print">
              <a:extLst>
                <a:ext uri="{28A0092B-C50C-407E-A947-70E740481C1C}">
                  <a14:useLocalDpi xmlns:a14="http://schemas.microsoft.com/office/drawing/2010/main" val="0"/>
                </a:ext>
                <a:ext uri="{96DAC541-7B7A-43D3-8B79-37D633B846F1}">
                  <asvg:svgBlip xmlns="" xmlns:asvg="http://schemas.microsoft.com/office/drawing/2016/SVG/main" r:embed="rId66"/>
                </a:ext>
              </a:extLst>
            </a:blip>
            <a:stretch>
              <a:fillRect/>
            </a:stretch>
          </p:blipFill>
          <p:spPr>
            <a:xfrm>
              <a:off x="7291462" y="4670669"/>
              <a:ext cx="360000" cy="360000"/>
            </a:xfrm>
            <a:prstGeom prst="rect">
              <a:avLst/>
            </a:prstGeom>
          </p:spPr>
        </p:pic>
        <p:pic>
          <p:nvPicPr>
            <p:cNvPr id="88" name="图形 87">
              <a:extLst>
                <a:ext uri="{FF2B5EF4-FFF2-40B4-BE49-F238E27FC236}">
                  <a16:creationId xmlns="" xmlns:a16="http://schemas.microsoft.com/office/drawing/2014/main" id="{28D31022-BA46-44EE-A2E8-DB1D5D95DAF4}"/>
                </a:ext>
              </a:extLst>
            </p:cNvPr>
            <p:cNvPicPr>
              <a:picLocks noChangeAspect="1"/>
            </p:cNvPicPr>
            <p:nvPr/>
          </p:nvPicPr>
          <p:blipFill>
            <a:blip r:embed="rId67" cstate="print">
              <a:extLst>
                <a:ext uri="{28A0092B-C50C-407E-A947-70E740481C1C}">
                  <a14:useLocalDpi xmlns:a14="http://schemas.microsoft.com/office/drawing/2010/main" val="0"/>
                </a:ext>
                <a:ext uri="{96DAC541-7B7A-43D3-8B79-37D633B846F1}">
                  <asvg:svgBlip xmlns="" xmlns:asvg="http://schemas.microsoft.com/office/drawing/2016/SVG/main" r:embed="rId68"/>
                </a:ext>
              </a:extLst>
            </a:blip>
            <a:stretch>
              <a:fillRect/>
            </a:stretch>
          </p:blipFill>
          <p:spPr>
            <a:xfrm>
              <a:off x="7843273" y="4670669"/>
              <a:ext cx="360000" cy="360000"/>
            </a:xfrm>
            <a:prstGeom prst="rect">
              <a:avLst/>
            </a:prstGeom>
          </p:spPr>
        </p:pic>
        <p:pic>
          <p:nvPicPr>
            <p:cNvPr id="90" name="图形 89">
              <a:extLst>
                <a:ext uri="{FF2B5EF4-FFF2-40B4-BE49-F238E27FC236}">
                  <a16:creationId xmlns="" xmlns:a16="http://schemas.microsoft.com/office/drawing/2014/main" id="{776EC2FD-900F-4DCC-ACE6-4C637DDA880D}"/>
                </a:ext>
              </a:extLst>
            </p:cNvPr>
            <p:cNvPicPr>
              <a:picLocks noChangeAspect="1"/>
            </p:cNvPicPr>
            <p:nvPr/>
          </p:nvPicPr>
          <p:blipFill>
            <a:blip r:embed="rId69" cstate="print">
              <a:extLst>
                <a:ext uri="{28A0092B-C50C-407E-A947-70E740481C1C}">
                  <a14:useLocalDpi xmlns:a14="http://schemas.microsoft.com/office/drawing/2010/main" val="0"/>
                </a:ext>
                <a:ext uri="{96DAC541-7B7A-43D3-8B79-37D633B846F1}">
                  <asvg:svgBlip xmlns="" xmlns:asvg="http://schemas.microsoft.com/office/drawing/2016/SVG/main" r:embed="rId70"/>
                </a:ext>
              </a:extLst>
            </a:blip>
            <a:stretch>
              <a:fillRect/>
            </a:stretch>
          </p:blipFill>
          <p:spPr>
            <a:xfrm>
              <a:off x="8395084" y="4670669"/>
              <a:ext cx="360000" cy="360000"/>
            </a:xfrm>
            <a:prstGeom prst="rect">
              <a:avLst/>
            </a:prstGeom>
          </p:spPr>
        </p:pic>
        <p:pic>
          <p:nvPicPr>
            <p:cNvPr id="92" name="图形 91">
              <a:extLst>
                <a:ext uri="{FF2B5EF4-FFF2-40B4-BE49-F238E27FC236}">
                  <a16:creationId xmlns="" xmlns:a16="http://schemas.microsoft.com/office/drawing/2014/main" id="{0C0BC94B-ACF4-4639-B511-8A6A8168E0F1}"/>
                </a:ext>
              </a:extLst>
            </p:cNvPr>
            <p:cNvPicPr>
              <a:picLocks noChangeAspect="1"/>
            </p:cNvPicPr>
            <p:nvPr/>
          </p:nvPicPr>
          <p:blipFill>
            <a:blip r:embed="rId71" cstate="print">
              <a:extLst>
                <a:ext uri="{28A0092B-C50C-407E-A947-70E740481C1C}">
                  <a14:useLocalDpi xmlns:a14="http://schemas.microsoft.com/office/drawing/2010/main" val="0"/>
                </a:ext>
                <a:ext uri="{96DAC541-7B7A-43D3-8B79-37D633B846F1}">
                  <asvg:svgBlip xmlns="" xmlns:asvg="http://schemas.microsoft.com/office/drawing/2016/SVG/main" r:embed="rId72"/>
                </a:ext>
              </a:extLst>
            </a:blip>
            <a:stretch>
              <a:fillRect/>
            </a:stretch>
          </p:blipFill>
          <p:spPr>
            <a:xfrm>
              <a:off x="8946895" y="4670669"/>
              <a:ext cx="360000" cy="360000"/>
            </a:xfrm>
            <a:prstGeom prst="rect">
              <a:avLst/>
            </a:prstGeom>
          </p:spPr>
        </p:pic>
        <p:pic>
          <p:nvPicPr>
            <p:cNvPr id="94" name="图形 93">
              <a:extLst>
                <a:ext uri="{FF2B5EF4-FFF2-40B4-BE49-F238E27FC236}">
                  <a16:creationId xmlns="" xmlns:a16="http://schemas.microsoft.com/office/drawing/2014/main" id="{629CA147-7317-4F65-B858-2BD66A18ACB0}"/>
                </a:ext>
              </a:extLst>
            </p:cNvPr>
            <p:cNvPicPr>
              <a:picLocks noChangeAspect="1"/>
            </p:cNvPicPr>
            <p:nvPr/>
          </p:nvPicPr>
          <p:blipFill>
            <a:blip r:embed="rId73" cstate="print">
              <a:extLst>
                <a:ext uri="{28A0092B-C50C-407E-A947-70E740481C1C}">
                  <a14:useLocalDpi xmlns:a14="http://schemas.microsoft.com/office/drawing/2010/main" val="0"/>
                </a:ext>
                <a:ext uri="{96DAC541-7B7A-43D3-8B79-37D633B846F1}">
                  <asvg:svgBlip xmlns="" xmlns:asvg="http://schemas.microsoft.com/office/drawing/2016/SVG/main" r:embed="rId74"/>
                </a:ext>
              </a:extLst>
            </a:blip>
            <a:stretch>
              <a:fillRect/>
            </a:stretch>
          </p:blipFill>
          <p:spPr>
            <a:xfrm>
              <a:off x="9498706" y="4670669"/>
              <a:ext cx="360000" cy="360000"/>
            </a:xfrm>
            <a:prstGeom prst="rect">
              <a:avLst/>
            </a:prstGeom>
          </p:spPr>
        </p:pic>
        <p:pic>
          <p:nvPicPr>
            <p:cNvPr id="96" name="图形 95">
              <a:extLst>
                <a:ext uri="{FF2B5EF4-FFF2-40B4-BE49-F238E27FC236}">
                  <a16:creationId xmlns="" xmlns:a16="http://schemas.microsoft.com/office/drawing/2014/main" id="{4F5133CD-22C4-4D27-A39F-6E24B8E7EC7E}"/>
                </a:ext>
              </a:extLst>
            </p:cNvPr>
            <p:cNvPicPr>
              <a:picLocks noChangeAspect="1"/>
            </p:cNvPicPr>
            <p:nvPr/>
          </p:nvPicPr>
          <p:blipFill>
            <a:blip r:embed="rId75" cstate="print">
              <a:extLst>
                <a:ext uri="{28A0092B-C50C-407E-A947-70E740481C1C}">
                  <a14:useLocalDpi xmlns:a14="http://schemas.microsoft.com/office/drawing/2010/main" val="0"/>
                </a:ext>
                <a:ext uri="{96DAC541-7B7A-43D3-8B79-37D633B846F1}">
                  <asvg:svgBlip xmlns="" xmlns:asvg="http://schemas.microsoft.com/office/drawing/2016/SVG/main" r:embed="rId76"/>
                </a:ext>
              </a:extLst>
            </a:blip>
            <a:stretch>
              <a:fillRect/>
            </a:stretch>
          </p:blipFill>
          <p:spPr>
            <a:xfrm>
              <a:off x="10050517" y="4670669"/>
              <a:ext cx="360000" cy="360000"/>
            </a:xfrm>
            <a:prstGeom prst="rect">
              <a:avLst/>
            </a:prstGeom>
          </p:spPr>
        </p:pic>
        <p:pic>
          <p:nvPicPr>
            <p:cNvPr id="98" name="图形 97">
              <a:extLst>
                <a:ext uri="{FF2B5EF4-FFF2-40B4-BE49-F238E27FC236}">
                  <a16:creationId xmlns="" xmlns:a16="http://schemas.microsoft.com/office/drawing/2014/main" id="{48B0AAE3-D6E5-4C40-9E82-F7B43108DB2E}"/>
                </a:ext>
              </a:extLst>
            </p:cNvPr>
            <p:cNvPicPr>
              <a:picLocks noChangeAspect="1"/>
            </p:cNvPicPr>
            <p:nvPr/>
          </p:nvPicPr>
          <p:blipFill>
            <a:blip r:embed="rId77" cstate="print">
              <a:extLst>
                <a:ext uri="{28A0092B-C50C-407E-A947-70E740481C1C}">
                  <a14:useLocalDpi xmlns:a14="http://schemas.microsoft.com/office/drawing/2010/main" val="0"/>
                </a:ext>
                <a:ext uri="{96DAC541-7B7A-43D3-8B79-37D633B846F1}">
                  <asvg:svgBlip xmlns="" xmlns:asvg="http://schemas.microsoft.com/office/drawing/2016/SVG/main" r:embed="rId78"/>
                </a:ext>
              </a:extLst>
            </a:blip>
            <a:stretch>
              <a:fillRect/>
            </a:stretch>
          </p:blipFill>
          <p:spPr>
            <a:xfrm>
              <a:off x="10602328" y="4670669"/>
              <a:ext cx="360000" cy="360000"/>
            </a:xfrm>
            <a:prstGeom prst="rect">
              <a:avLst/>
            </a:prstGeom>
          </p:spPr>
        </p:pic>
        <p:pic>
          <p:nvPicPr>
            <p:cNvPr id="100" name="图形 99">
              <a:extLst>
                <a:ext uri="{FF2B5EF4-FFF2-40B4-BE49-F238E27FC236}">
                  <a16:creationId xmlns="" xmlns:a16="http://schemas.microsoft.com/office/drawing/2014/main" id="{C68BA8D8-8C16-4DFB-93FC-BFAE64490BDF}"/>
                </a:ext>
              </a:extLst>
            </p:cNvPr>
            <p:cNvPicPr>
              <a:picLocks noChangeAspect="1"/>
            </p:cNvPicPr>
            <p:nvPr/>
          </p:nvPicPr>
          <p:blipFill>
            <a:blip r:embed="rId79" cstate="print">
              <a:extLst>
                <a:ext uri="{28A0092B-C50C-407E-A947-70E740481C1C}">
                  <a14:useLocalDpi xmlns:a14="http://schemas.microsoft.com/office/drawing/2010/main" val="0"/>
                </a:ext>
                <a:ext uri="{96DAC541-7B7A-43D3-8B79-37D633B846F1}">
                  <asvg:svgBlip xmlns="" xmlns:asvg="http://schemas.microsoft.com/office/drawing/2016/SVG/main" r:embed="rId80"/>
                </a:ext>
              </a:extLst>
            </a:blip>
            <a:stretch>
              <a:fillRect/>
            </a:stretch>
          </p:blipFill>
          <p:spPr>
            <a:xfrm>
              <a:off x="669730" y="4670669"/>
              <a:ext cx="360000" cy="360000"/>
            </a:xfrm>
            <a:prstGeom prst="rect">
              <a:avLst/>
            </a:prstGeom>
          </p:spPr>
        </p:pic>
        <p:pic>
          <p:nvPicPr>
            <p:cNvPr id="102" name="图形 101">
              <a:extLst>
                <a:ext uri="{FF2B5EF4-FFF2-40B4-BE49-F238E27FC236}">
                  <a16:creationId xmlns="" xmlns:a16="http://schemas.microsoft.com/office/drawing/2014/main" id="{D28A3EC4-842F-4928-B324-0FCB2605C1EB}"/>
                </a:ext>
              </a:extLst>
            </p:cNvPr>
            <p:cNvPicPr>
              <a:picLocks noChangeAspect="1"/>
            </p:cNvPicPr>
            <p:nvPr/>
          </p:nvPicPr>
          <p:blipFill>
            <a:blip r:embed="rId81" cstate="print">
              <a:extLst>
                <a:ext uri="{28A0092B-C50C-407E-A947-70E740481C1C}">
                  <a14:useLocalDpi xmlns:a14="http://schemas.microsoft.com/office/drawing/2010/main" val="0"/>
                </a:ext>
                <a:ext uri="{96DAC541-7B7A-43D3-8B79-37D633B846F1}">
                  <asvg:svgBlip xmlns="" xmlns:asvg="http://schemas.microsoft.com/office/drawing/2016/SVG/main" r:embed="rId82"/>
                </a:ext>
              </a:extLst>
            </a:blip>
            <a:stretch>
              <a:fillRect/>
            </a:stretch>
          </p:blipFill>
          <p:spPr>
            <a:xfrm>
              <a:off x="11154138" y="4670669"/>
              <a:ext cx="360000" cy="360000"/>
            </a:xfrm>
            <a:prstGeom prst="rect">
              <a:avLst/>
            </a:prstGeom>
          </p:spPr>
        </p:pic>
      </p:grpSp>
      <p:sp>
        <p:nvSpPr>
          <p:cNvPr id="103" name="文本框 102">
            <a:extLst>
              <a:ext uri="{FF2B5EF4-FFF2-40B4-BE49-F238E27FC236}">
                <a16:creationId xmlns="" xmlns:a16="http://schemas.microsoft.com/office/drawing/2014/main" id="{C871C187-FC8E-4498-83D4-9124D347D235}"/>
              </a:ext>
            </a:extLst>
          </p:cNvPr>
          <p:cNvSpPr txBox="1"/>
          <p:nvPr/>
        </p:nvSpPr>
        <p:spPr>
          <a:xfrm>
            <a:off x="695325" y="2688953"/>
            <a:ext cx="3424120" cy="400110"/>
          </a:xfrm>
          <a:prstGeom prst="rect">
            <a:avLst/>
          </a:prstGeom>
          <a:noFill/>
        </p:spPr>
        <p:txBody>
          <a:bodyPr wrap="square" lIns="0" rtlCol="0">
            <a:spAutoFit/>
          </a:bodyPr>
          <a:lstStyle/>
          <a:p>
            <a:r>
              <a:rPr lang="zh-CN" altLang="en-US" sz="2000" b="1" dirty="0">
                <a:solidFill>
                  <a:schemeClr val="accent1"/>
                </a:solidFill>
                <a:latin typeface="+mj-ea"/>
                <a:ea typeface="+mj-ea"/>
              </a:rPr>
              <a:t>医学类专业</a:t>
            </a:r>
          </a:p>
        </p:txBody>
      </p:sp>
      <p:grpSp>
        <p:nvGrpSpPr>
          <p:cNvPr id="3" name="组合 2">
            <a:extLst>
              <a:ext uri="{FF2B5EF4-FFF2-40B4-BE49-F238E27FC236}">
                <a16:creationId xmlns="" xmlns:a16="http://schemas.microsoft.com/office/drawing/2014/main" id="{C114AE88-4EC5-4772-917C-798CD55F0048}"/>
              </a:ext>
            </a:extLst>
          </p:cNvPr>
          <p:cNvGrpSpPr/>
          <p:nvPr/>
        </p:nvGrpSpPr>
        <p:grpSpPr>
          <a:xfrm>
            <a:off x="674716" y="2181092"/>
            <a:ext cx="9752313" cy="360000"/>
            <a:chOff x="674716" y="2650451"/>
            <a:chExt cx="9752313" cy="360000"/>
          </a:xfrm>
          <a:solidFill>
            <a:schemeClr val="tx2"/>
          </a:solidFill>
        </p:grpSpPr>
        <p:pic>
          <p:nvPicPr>
            <p:cNvPr id="301" name="图形 300">
              <a:extLst>
                <a:ext uri="{FF2B5EF4-FFF2-40B4-BE49-F238E27FC236}">
                  <a16:creationId xmlns="" xmlns:a16="http://schemas.microsoft.com/office/drawing/2014/main" id="{C1F2C8A4-EA6E-4B48-BCD4-2683033776EB}"/>
                </a:ext>
              </a:extLst>
            </p:cNvPr>
            <p:cNvPicPr>
              <a:picLocks noChangeAspect="1"/>
            </p:cNvPicPr>
            <p:nvPr/>
          </p:nvPicPr>
          <p:blipFill>
            <a:blip r:embed="rId83" cstate="print">
              <a:extLst>
                <a:ext uri="{28A0092B-C50C-407E-A947-70E740481C1C}">
                  <a14:useLocalDpi xmlns:a14="http://schemas.microsoft.com/office/drawing/2010/main" val="0"/>
                </a:ext>
                <a:ext uri="{96DAC541-7B7A-43D3-8B79-37D633B846F1}">
                  <asvg:svgBlip xmlns="" xmlns:asvg="http://schemas.microsoft.com/office/drawing/2016/SVG/main" r:embed="rId84"/>
                </a:ext>
              </a:extLst>
            </a:blip>
            <a:stretch>
              <a:fillRect/>
            </a:stretch>
          </p:blipFill>
          <p:spPr>
            <a:xfrm>
              <a:off x="1227205" y="2650451"/>
              <a:ext cx="360000" cy="360000"/>
            </a:xfrm>
            <a:prstGeom prst="rect">
              <a:avLst/>
            </a:prstGeom>
          </p:spPr>
        </p:pic>
        <p:pic>
          <p:nvPicPr>
            <p:cNvPr id="303" name="图形 302">
              <a:extLst>
                <a:ext uri="{FF2B5EF4-FFF2-40B4-BE49-F238E27FC236}">
                  <a16:creationId xmlns="" xmlns:a16="http://schemas.microsoft.com/office/drawing/2014/main" id="{6DBABDF3-DDB2-4885-B7B4-5D6AFFA9251A}"/>
                </a:ext>
              </a:extLst>
            </p:cNvPr>
            <p:cNvPicPr>
              <a:picLocks noChangeAspect="1"/>
            </p:cNvPicPr>
            <p:nvPr/>
          </p:nvPicPr>
          <p:blipFill>
            <a:blip r:embed="rId85" cstate="print">
              <a:extLst>
                <a:ext uri="{28A0092B-C50C-407E-A947-70E740481C1C}">
                  <a14:useLocalDpi xmlns:a14="http://schemas.microsoft.com/office/drawing/2010/main" val="0"/>
                </a:ext>
                <a:ext uri="{96DAC541-7B7A-43D3-8B79-37D633B846F1}">
                  <asvg:svgBlip xmlns="" xmlns:asvg="http://schemas.microsoft.com/office/drawing/2016/SVG/main" r:embed="rId86"/>
                </a:ext>
              </a:extLst>
            </a:blip>
            <a:stretch>
              <a:fillRect/>
            </a:stretch>
          </p:blipFill>
          <p:spPr>
            <a:xfrm>
              <a:off x="1779694" y="2650451"/>
              <a:ext cx="360000" cy="360000"/>
            </a:xfrm>
            <a:prstGeom prst="rect">
              <a:avLst/>
            </a:prstGeom>
          </p:spPr>
        </p:pic>
        <p:pic>
          <p:nvPicPr>
            <p:cNvPr id="305" name="图形 304">
              <a:extLst>
                <a:ext uri="{FF2B5EF4-FFF2-40B4-BE49-F238E27FC236}">
                  <a16:creationId xmlns="" xmlns:a16="http://schemas.microsoft.com/office/drawing/2014/main" id="{EF08F29C-3796-462D-9DC7-949C1BC4C382}"/>
                </a:ext>
              </a:extLst>
            </p:cNvPr>
            <p:cNvPicPr>
              <a:picLocks noChangeAspect="1"/>
            </p:cNvPicPr>
            <p:nvPr/>
          </p:nvPicPr>
          <p:blipFill>
            <a:blip r:embed="rId87" cstate="print">
              <a:extLst>
                <a:ext uri="{28A0092B-C50C-407E-A947-70E740481C1C}">
                  <a14:useLocalDpi xmlns:a14="http://schemas.microsoft.com/office/drawing/2010/main" val="0"/>
                </a:ext>
                <a:ext uri="{96DAC541-7B7A-43D3-8B79-37D633B846F1}">
                  <asvg:svgBlip xmlns="" xmlns:asvg="http://schemas.microsoft.com/office/drawing/2016/SVG/main" r:embed="rId88"/>
                </a:ext>
              </a:extLst>
            </a:blip>
            <a:stretch>
              <a:fillRect/>
            </a:stretch>
          </p:blipFill>
          <p:spPr>
            <a:xfrm>
              <a:off x="2332183" y="2650451"/>
              <a:ext cx="360000" cy="360000"/>
            </a:xfrm>
            <a:prstGeom prst="rect">
              <a:avLst/>
            </a:prstGeom>
          </p:spPr>
        </p:pic>
        <p:pic>
          <p:nvPicPr>
            <p:cNvPr id="307" name="图形 306">
              <a:extLst>
                <a:ext uri="{FF2B5EF4-FFF2-40B4-BE49-F238E27FC236}">
                  <a16:creationId xmlns="" xmlns:a16="http://schemas.microsoft.com/office/drawing/2014/main" id="{748206D3-510D-40A4-AEA2-1E9E77CFF84F}"/>
                </a:ext>
              </a:extLst>
            </p:cNvPr>
            <p:cNvPicPr>
              <a:picLocks noChangeAspect="1"/>
            </p:cNvPicPr>
            <p:nvPr/>
          </p:nvPicPr>
          <p:blipFill>
            <a:blip r:embed="rId89" cstate="print">
              <a:extLst>
                <a:ext uri="{28A0092B-C50C-407E-A947-70E740481C1C}">
                  <a14:useLocalDpi xmlns:a14="http://schemas.microsoft.com/office/drawing/2010/main" val="0"/>
                </a:ext>
                <a:ext uri="{96DAC541-7B7A-43D3-8B79-37D633B846F1}">
                  <asvg:svgBlip xmlns="" xmlns:asvg="http://schemas.microsoft.com/office/drawing/2016/SVG/main" r:embed="rId90"/>
                </a:ext>
              </a:extLst>
            </a:blip>
            <a:stretch>
              <a:fillRect/>
            </a:stretch>
          </p:blipFill>
          <p:spPr>
            <a:xfrm>
              <a:off x="2884672" y="2650451"/>
              <a:ext cx="360000" cy="360000"/>
            </a:xfrm>
            <a:prstGeom prst="rect">
              <a:avLst/>
            </a:prstGeom>
          </p:spPr>
        </p:pic>
        <p:pic>
          <p:nvPicPr>
            <p:cNvPr id="311" name="图形 310">
              <a:extLst>
                <a:ext uri="{FF2B5EF4-FFF2-40B4-BE49-F238E27FC236}">
                  <a16:creationId xmlns="" xmlns:a16="http://schemas.microsoft.com/office/drawing/2014/main" id="{F45B0CE6-EEDD-4AAA-9183-CA987AEB6FE8}"/>
                </a:ext>
              </a:extLst>
            </p:cNvPr>
            <p:cNvPicPr>
              <a:picLocks noChangeAspect="1"/>
            </p:cNvPicPr>
            <p:nvPr/>
          </p:nvPicPr>
          <p:blipFill>
            <a:blip r:embed="rId91" cstate="print">
              <a:extLst>
                <a:ext uri="{28A0092B-C50C-407E-A947-70E740481C1C}">
                  <a14:useLocalDpi xmlns:a14="http://schemas.microsoft.com/office/drawing/2010/main" val="0"/>
                </a:ext>
                <a:ext uri="{96DAC541-7B7A-43D3-8B79-37D633B846F1}">
                  <asvg:svgBlip xmlns="" xmlns:asvg="http://schemas.microsoft.com/office/drawing/2016/SVG/main" r:embed="rId92"/>
                </a:ext>
              </a:extLst>
            </a:blip>
            <a:stretch>
              <a:fillRect/>
            </a:stretch>
          </p:blipFill>
          <p:spPr>
            <a:xfrm>
              <a:off x="3418615" y="2650451"/>
              <a:ext cx="360000" cy="360000"/>
            </a:xfrm>
            <a:prstGeom prst="rect">
              <a:avLst/>
            </a:prstGeom>
          </p:spPr>
        </p:pic>
        <p:pic>
          <p:nvPicPr>
            <p:cNvPr id="313" name="图形 312">
              <a:extLst>
                <a:ext uri="{FF2B5EF4-FFF2-40B4-BE49-F238E27FC236}">
                  <a16:creationId xmlns="" xmlns:a16="http://schemas.microsoft.com/office/drawing/2014/main" id="{7ED5CBE5-98CC-425D-9BEA-F928299F8F45}"/>
                </a:ext>
              </a:extLst>
            </p:cNvPr>
            <p:cNvPicPr>
              <a:picLocks noChangeAspect="1"/>
            </p:cNvPicPr>
            <p:nvPr/>
          </p:nvPicPr>
          <p:blipFill>
            <a:blip r:embed="rId93" cstate="print">
              <a:extLst>
                <a:ext uri="{28A0092B-C50C-407E-A947-70E740481C1C}">
                  <a14:useLocalDpi xmlns:a14="http://schemas.microsoft.com/office/drawing/2010/main" val="0"/>
                </a:ext>
                <a:ext uri="{96DAC541-7B7A-43D3-8B79-37D633B846F1}">
                  <asvg:svgBlip xmlns="" xmlns:asvg="http://schemas.microsoft.com/office/drawing/2016/SVG/main" r:embed="rId94"/>
                </a:ext>
              </a:extLst>
            </a:blip>
            <a:stretch>
              <a:fillRect/>
            </a:stretch>
          </p:blipFill>
          <p:spPr>
            <a:xfrm>
              <a:off x="4542139" y="2650451"/>
              <a:ext cx="360000" cy="360000"/>
            </a:xfrm>
            <a:prstGeom prst="rect">
              <a:avLst/>
            </a:prstGeom>
          </p:spPr>
        </p:pic>
        <p:pic>
          <p:nvPicPr>
            <p:cNvPr id="315" name="图形 314">
              <a:extLst>
                <a:ext uri="{FF2B5EF4-FFF2-40B4-BE49-F238E27FC236}">
                  <a16:creationId xmlns="" xmlns:a16="http://schemas.microsoft.com/office/drawing/2014/main" id="{07306A23-D43B-485F-8BD6-1A1C037127E0}"/>
                </a:ext>
              </a:extLst>
            </p:cNvPr>
            <p:cNvPicPr>
              <a:picLocks noChangeAspect="1"/>
            </p:cNvPicPr>
            <p:nvPr/>
          </p:nvPicPr>
          <p:blipFill>
            <a:blip r:embed="rId95" cstate="print">
              <a:extLst>
                <a:ext uri="{28A0092B-C50C-407E-A947-70E740481C1C}">
                  <a14:useLocalDpi xmlns:a14="http://schemas.microsoft.com/office/drawing/2010/main" val="0"/>
                </a:ext>
                <a:ext uri="{96DAC541-7B7A-43D3-8B79-37D633B846F1}">
                  <asvg:svgBlip xmlns="" xmlns:asvg="http://schemas.microsoft.com/office/drawing/2016/SVG/main" r:embed="rId96"/>
                </a:ext>
              </a:extLst>
            </a:blip>
            <a:stretch>
              <a:fillRect/>
            </a:stretch>
          </p:blipFill>
          <p:spPr>
            <a:xfrm>
              <a:off x="5094628" y="2650451"/>
              <a:ext cx="360000" cy="360000"/>
            </a:xfrm>
            <a:prstGeom prst="rect">
              <a:avLst/>
            </a:prstGeom>
          </p:spPr>
        </p:pic>
        <p:pic>
          <p:nvPicPr>
            <p:cNvPr id="319" name="图形 318">
              <a:extLst>
                <a:ext uri="{FF2B5EF4-FFF2-40B4-BE49-F238E27FC236}">
                  <a16:creationId xmlns="" xmlns:a16="http://schemas.microsoft.com/office/drawing/2014/main" id="{90B44590-3365-4A54-9A51-5700EF17492B}"/>
                </a:ext>
              </a:extLst>
            </p:cNvPr>
            <p:cNvPicPr>
              <a:picLocks noChangeAspect="1"/>
            </p:cNvPicPr>
            <p:nvPr/>
          </p:nvPicPr>
          <p:blipFill>
            <a:blip r:embed="rId97" cstate="print">
              <a:extLst>
                <a:ext uri="{28A0092B-C50C-407E-A947-70E740481C1C}">
                  <a14:useLocalDpi xmlns:a14="http://schemas.microsoft.com/office/drawing/2010/main" val="0"/>
                </a:ext>
                <a:ext uri="{96DAC541-7B7A-43D3-8B79-37D633B846F1}">
                  <asvg:svgBlip xmlns="" xmlns:asvg="http://schemas.microsoft.com/office/drawing/2016/SVG/main" r:embed="rId98"/>
                </a:ext>
              </a:extLst>
            </a:blip>
            <a:stretch>
              <a:fillRect/>
            </a:stretch>
          </p:blipFill>
          <p:spPr>
            <a:xfrm>
              <a:off x="6199606" y="2650451"/>
              <a:ext cx="360000" cy="360000"/>
            </a:xfrm>
            <a:prstGeom prst="rect">
              <a:avLst/>
            </a:prstGeom>
          </p:spPr>
        </p:pic>
        <p:pic>
          <p:nvPicPr>
            <p:cNvPr id="321" name="图形 320">
              <a:extLst>
                <a:ext uri="{FF2B5EF4-FFF2-40B4-BE49-F238E27FC236}">
                  <a16:creationId xmlns="" xmlns:a16="http://schemas.microsoft.com/office/drawing/2014/main" id="{9075325B-066F-42C1-AA12-7C50B3379A11}"/>
                </a:ext>
              </a:extLst>
            </p:cNvPr>
            <p:cNvPicPr>
              <a:picLocks noChangeAspect="1"/>
            </p:cNvPicPr>
            <p:nvPr/>
          </p:nvPicPr>
          <p:blipFill>
            <a:blip r:embed="rId99" cstate="print">
              <a:extLst>
                <a:ext uri="{28A0092B-C50C-407E-A947-70E740481C1C}">
                  <a14:useLocalDpi xmlns:a14="http://schemas.microsoft.com/office/drawing/2010/main" val="0"/>
                </a:ext>
                <a:ext uri="{96DAC541-7B7A-43D3-8B79-37D633B846F1}">
                  <asvg:svgBlip xmlns="" xmlns:asvg="http://schemas.microsoft.com/office/drawing/2016/SVG/main" r:embed="rId100"/>
                </a:ext>
              </a:extLst>
            </a:blip>
            <a:stretch>
              <a:fillRect/>
            </a:stretch>
          </p:blipFill>
          <p:spPr>
            <a:xfrm>
              <a:off x="6752095" y="2650451"/>
              <a:ext cx="360000" cy="360000"/>
            </a:xfrm>
            <a:prstGeom prst="rect">
              <a:avLst/>
            </a:prstGeom>
          </p:spPr>
        </p:pic>
        <p:pic>
          <p:nvPicPr>
            <p:cNvPr id="323" name="图形 322">
              <a:extLst>
                <a:ext uri="{FF2B5EF4-FFF2-40B4-BE49-F238E27FC236}">
                  <a16:creationId xmlns="" xmlns:a16="http://schemas.microsoft.com/office/drawing/2014/main" id="{D542EE9D-698F-4C52-B0DF-7FD093522F4E}"/>
                </a:ext>
              </a:extLst>
            </p:cNvPr>
            <p:cNvPicPr>
              <a:picLocks noChangeAspect="1"/>
            </p:cNvPicPr>
            <p:nvPr/>
          </p:nvPicPr>
          <p:blipFill>
            <a:blip r:embed="rId101" cstate="print">
              <a:extLst>
                <a:ext uri="{28A0092B-C50C-407E-A947-70E740481C1C}">
                  <a14:useLocalDpi xmlns:a14="http://schemas.microsoft.com/office/drawing/2010/main" val="0"/>
                </a:ext>
                <a:ext uri="{96DAC541-7B7A-43D3-8B79-37D633B846F1}">
                  <asvg:svgBlip xmlns="" xmlns:asvg="http://schemas.microsoft.com/office/drawing/2016/SVG/main" r:embed="rId102"/>
                </a:ext>
              </a:extLst>
            </a:blip>
            <a:stretch>
              <a:fillRect/>
            </a:stretch>
          </p:blipFill>
          <p:spPr>
            <a:xfrm>
              <a:off x="7304584" y="2650451"/>
              <a:ext cx="360000" cy="360000"/>
            </a:xfrm>
            <a:prstGeom prst="rect">
              <a:avLst/>
            </a:prstGeom>
          </p:spPr>
        </p:pic>
        <p:pic>
          <p:nvPicPr>
            <p:cNvPr id="325" name="图形 324">
              <a:extLst>
                <a:ext uri="{FF2B5EF4-FFF2-40B4-BE49-F238E27FC236}">
                  <a16:creationId xmlns="" xmlns:a16="http://schemas.microsoft.com/office/drawing/2014/main" id="{41909D07-325E-4DE4-BBC8-9D46A91BAFDC}"/>
                </a:ext>
              </a:extLst>
            </p:cNvPr>
            <p:cNvPicPr>
              <a:picLocks noChangeAspect="1"/>
            </p:cNvPicPr>
            <p:nvPr/>
          </p:nvPicPr>
          <p:blipFill>
            <a:blip r:embed="rId103" cstate="print">
              <a:extLst>
                <a:ext uri="{28A0092B-C50C-407E-A947-70E740481C1C}">
                  <a14:useLocalDpi xmlns:a14="http://schemas.microsoft.com/office/drawing/2010/main" val="0"/>
                </a:ext>
                <a:ext uri="{96DAC541-7B7A-43D3-8B79-37D633B846F1}">
                  <asvg:svgBlip xmlns="" xmlns:asvg="http://schemas.microsoft.com/office/drawing/2016/SVG/main" r:embed="rId104"/>
                </a:ext>
              </a:extLst>
            </a:blip>
            <a:stretch>
              <a:fillRect/>
            </a:stretch>
          </p:blipFill>
          <p:spPr>
            <a:xfrm>
              <a:off x="7857073" y="2650451"/>
              <a:ext cx="360000" cy="360000"/>
            </a:xfrm>
            <a:prstGeom prst="rect">
              <a:avLst/>
            </a:prstGeom>
          </p:spPr>
        </p:pic>
        <p:pic>
          <p:nvPicPr>
            <p:cNvPr id="327" name="图形 326">
              <a:extLst>
                <a:ext uri="{FF2B5EF4-FFF2-40B4-BE49-F238E27FC236}">
                  <a16:creationId xmlns="" xmlns:a16="http://schemas.microsoft.com/office/drawing/2014/main" id="{65EDD8FE-685E-4FFB-A018-8F2EDE54B5B1}"/>
                </a:ext>
              </a:extLst>
            </p:cNvPr>
            <p:cNvPicPr>
              <a:picLocks noChangeAspect="1"/>
            </p:cNvPicPr>
            <p:nvPr/>
          </p:nvPicPr>
          <p:blipFill>
            <a:blip r:embed="rId105" cstate="print">
              <a:extLst>
                <a:ext uri="{28A0092B-C50C-407E-A947-70E740481C1C}">
                  <a14:useLocalDpi xmlns:a14="http://schemas.microsoft.com/office/drawing/2010/main" val="0"/>
                </a:ext>
                <a:ext uri="{96DAC541-7B7A-43D3-8B79-37D633B846F1}">
                  <asvg:svgBlip xmlns="" xmlns:asvg="http://schemas.microsoft.com/office/drawing/2016/SVG/main" r:embed="rId106"/>
                </a:ext>
              </a:extLst>
            </a:blip>
            <a:stretch>
              <a:fillRect/>
            </a:stretch>
          </p:blipFill>
          <p:spPr>
            <a:xfrm>
              <a:off x="8409562" y="2650451"/>
              <a:ext cx="360000" cy="360000"/>
            </a:xfrm>
            <a:prstGeom prst="rect">
              <a:avLst/>
            </a:prstGeom>
          </p:spPr>
        </p:pic>
        <p:pic>
          <p:nvPicPr>
            <p:cNvPr id="329" name="图形 328">
              <a:extLst>
                <a:ext uri="{FF2B5EF4-FFF2-40B4-BE49-F238E27FC236}">
                  <a16:creationId xmlns="" xmlns:a16="http://schemas.microsoft.com/office/drawing/2014/main" id="{494CC090-7252-41B7-9F6E-EBD421B9BBA7}"/>
                </a:ext>
              </a:extLst>
            </p:cNvPr>
            <p:cNvPicPr>
              <a:picLocks noChangeAspect="1"/>
            </p:cNvPicPr>
            <p:nvPr/>
          </p:nvPicPr>
          <p:blipFill>
            <a:blip r:embed="rId107" cstate="print">
              <a:extLst>
                <a:ext uri="{28A0092B-C50C-407E-A947-70E740481C1C}">
                  <a14:useLocalDpi xmlns:a14="http://schemas.microsoft.com/office/drawing/2010/main" val="0"/>
                </a:ext>
                <a:ext uri="{96DAC541-7B7A-43D3-8B79-37D633B846F1}">
                  <asvg:svgBlip xmlns="" xmlns:asvg="http://schemas.microsoft.com/office/drawing/2016/SVG/main" r:embed="rId108"/>
                </a:ext>
              </a:extLst>
            </a:blip>
            <a:stretch>
              <a:fillRect/>
            </a:stretch>
          </p:blipFill>
          <p:spPr>
            <a:xfrm>
              <a:off x="8962051" y="2650451"/>
              <a:ext cx="360000" cy="360000"/>
            </a:xfrm>
            <a:prstGeom prst="rect">
              <a:avLst/>
            </a:prstGeom>
          </p:spPr>
        </p:pic>
        <p:pic>
          <p:nvPicPr>
            <p:cNvPr id="331" name="图形 330">
              <a:extLst>
                <a:ext uri="{FF2B5EF4-FFF2-40B4-BE49-F238E27FC236}">
                  <a16:creationId xmlns="" xmlns:a16="http://schemas.microsoft.com/office/drawing/2014/main" id="{76192CCA-DA90-4B54-A104-CEFC9A898F99}"/>
                </a:ext>
              </a:extLst>
            </p:cNvPr>
            <p:cNvPicPr>
              <a:picLocks noChangeAspect="1"/>
            </p:cNvPicPr>
            <p:nvPr/>
          </p:nvPicPr>
          <p:blipFill>
            <a:blip r:embed="rId109" cstate="print">
              <a:extLst>
                <a:ext uri="{28A0092B-C50C-407E-A947-70E740481C1C}">
                  <a14:useLocalDpi xmlns:a14="http://schemas.microsoft.com/office/drawing/2010/main" val="0"/>
                </a:ext>
                <a:ext uri="{96DAC541-7B7A-43D3-8B79-37D633B846F1}">
                  <asvg:svgBlip xmlns="" xmlns:asvg="http://schemas.microsoft.com/office/drawing/2016/SVG/main" r:embed="rId110"/>
                </a:ext>
              </a:extLst>
            </a:blip>
            <a:stretch>
              <a:fillRect/>
            </a:stretch>
          </p:blipFill>
          <p:spPr>
            <a:xfrm>
              <a:off x="9514540" y="2650451"/>
              <a:ext cx="360000" cy="360000"/>
            </a:xfrm>
            <a:prstGeom prst="rect">
              <a:avLst/>
            </a:prstGeom>
          </p:spPr>
        </p:pic>
        <p:pic>
          <p:nvPicPr>
            <p:cNvPr id="333" name="图形 332">
              <a:extLst>
                <a:ext uri="{FF2B5EF4-FFF2-40B4-BE49-F238E27FC236}">
                  <a16:creationId xmlns="" xmlns:a16="http://schemas.microsoft.com/office/drawing/2014/main" id="{D8B0A4AF-ABFE-4700-BDD4-F711F6E61045}"/>
                </a:ext>
              </a:extLst>
            </p:cNvPr>
            <p:cNvPicPr>
              <a:picLocks noChangeAspect="1"/>
            </p:cNvPicPr>
            <p:nvPr/>
          </p:nvPicPr>
          <p:blipFill>
            <a:blip r:embed="rId111" cstate="print">
              <a:extLst>
                <a:ext uri="{28A0092B-C50C-407E-A947-70E740481C1C}">
                  <a14:useLocalDpi xmlns:a14="http://schemas.microsoft.com/office/drawing/2010/main" val="0"/>
                </a:ext>
                <a:ext uri="{96DAC541-7B7A-43D3-8B79-37D633B846F1}">
                  <asvg:svgBlip xmlns="" xmlns:asvg="http://schemas.microsoft.com/office/drawing/2016/SVG/main" r:embed="rId112"/>
                </a:ext>
              </a:extLst>
            </a:blip>
            <a:stretch>
              <a:fillRect/>
            </a:stretch>
          </p:blipFill>
          <p:spPr>
            <a:xfrm>
              <a:off x="10067029" y="2650451"/>
              <a:ext cx="360000" cy="360000"/>
            </a:xfrm>
            <a:prstGeom prst="rect">
              <a:avLst/>
            </a:prstGeom>
          </p:spPr>
        </p:pic>
        <p:pic>
          <p:nvPicPr>
            <p:cNvPr id="335" name="图形 334">
              <a:extLst>
                <a:ext uri="{FF2B5EF4-FFF2-40B4-BE49-F238E27FC236}">
                  <a16:creationId xmlns="" xmlns:a16="http://schemas.microsoft.com/office/drawing/2014/main" id="{0094D45B-4737-4E5E-A058-B25FE8414A83}"/>
                </a:ext>
              </a:extLst>
            </p:cNvPr>
            <p:cNvPicPr>
              <a:picLocks noChangeAspect="1"/>
            </p:cNvPicPr>
            <p:nvPr/>
          </p:nvPicPr>
          <p:blipFill>
            <a:blip r:embed="rId113" cstate="print">
              <a:extLst>
                <a:ext uri="{28A0092B-C50C-407E-A947-70E740481C1C}">
                  <a14:useLocalDpi xmlns:a14="http://schemas.microsoft.com/office/drawing/2010/main" val="0"/>
                </a:ext>
                <a:ext uri="{96DAC541-7B7A-43D3-8B79-37D633B846F1}">
                  <asvg:svgBlip xmlns="" xmlns:asvg="http://schemas.microsoft.com/office/drawing/2016/SVG/main" r:embed="rId114"/>
                </a:ext>
              </a:extLst>
            </a:blip>
            <a:stretch>
              <a:fillRect/>
            </a:stretch>
          </p:blipFill>
          <p:spPr>
            <a:xfrm>
              <a:off x="3979210" y="2650451"/>
              <a:ext cx="360000" cy="360000"/>
            </a:xfrm>
            <a:prstGeom prst="rect">
              <a:avLst/>
            </a:prstGeom>
          </p:spPr>
        </p:pic>
        <p:pic>
          <p:nvPicPr>
            <p:cNvPr id="337" name="图形 336">
              <a:extLst>
                <a:ext uri="{FF2B5EF4-FFF2-40B4-BE49-F238E27FC236}">
                  <a16:creationId xmlns="" xmlns:a16="http://schemas.microsoft.com/office/drawing/2014/main" id="{06AAFD8A-DB1C-4733-961F-998DC13560BD}"/>
                </a:ext>
              </a:extLst>
            </p:cNvPr>
            <p:cNvPicPr>
              <a:picLocks noChangeAspect="1"/>
            </p:cNvPicPr>
            <p:nvPr/>
          </p:nvPicPr>
          <p:blipFill>
            <a:blip r:embed="rId115" cstate="print">
              <a:extLst>
                <a:ext uri="{28A0092B-C50C-407E-A947-70E740481C1C}">
                  <a14:useLocalDpi xmlns:a14="http://schemas.microsoft.com/office/drawing/2010/main" val="0"/>
                </a:ext>
                <a:ext uri="{96DAC541-7B7A-43D3-8B79-37D633B846F1}">
                  <asvg:svgBlip xmlns="" xmlns:asvg="http://schemas.microsoft.com/office/drawing/2016/SVG/main" r:embed="rId116"/>
                </a:ext>
              </a:extLst>
            </a:blip>
            <a:stretch>
              <a:fillRect/>
            </a:stretch>
          </p:blipFill>
          <p:spPr>
            <a:xfrm>
              <a:off x="5632987" y="2650451"/>
              <a:ext cx="360000" cy="360000"/>
            </a:xfrm>
            <a:prstGeom prst="rect">
              <a:avLst/>
            </a:prstGeom>
          </p:spPr>
        </p:pic>
        <p:pic>
          <p:nvPicPr>
            <p:cNvPr id="339" name="图形 338">
              <a:extLst>
                <a:ext uri="{FF2B5EF4-FFF2-40B4-BE49-F238E27FC236}">
                  <a16:creationId xmlns="" xmlns:a16="http://schemas.microsoft.com/office/drawing/2014/main" id="{1A33584B-CA4B-4038-8CF8-2BB4913A02A3}"/>
                </a:ext>
              </a:extLst>
            </p:cNvPr>
            <p:cNvPicPr>
              <a:picLocks noChangeAspect="1"/>
            </p:cNvPicPr>
            <p:nvPr/>
          </p:nvPicPr>
          <p:blipFill>
            <a:blip r:embed="rId117" cstate="print">
              <a:extLst>
                <a:ext uri="{28A0092B-C50C-407E-A947-70E740481C1C}">
                  <a14:useLocalDpi xmlns:a14="http://schemas.microsoft.com/office/drawing/2010/main" val="0"/>
                </a:ext>
                <a:ext uri="{96DAC541-7B7A-43D3-8B79-37D633B846F1}">
                  <asvg:svgBlip xmlns="" xmlns:asvg="http://schemas.microsoft.com/office/drawing/2016/SVG/main" r:embed="rId118"/>
                </a:ext>
              </a:extLst>
            </a:blip>
            <a:stretch>
              <a:fillRect/>
            </a:stretch>
          </p:blipFill>
          <p:spPr>
            <a:xfrm>
              <a:off x="674716" y="2650451"/>
              <a:ext cx="360000" cy="360000"/>
            </a:xfrm>
            <a:prstGeom prst="rect">
              <a:avLst/>
            </a:prstGeom>
          </p:spPr>
        </p:pic>
      </p:grpSp>
      <p:grpSp>
        <p:nvGrpSpPr>
          <p:cNvPr id="180" name="组合 179">
            <a:extLst>
              <a:ext uri="{FF2B5EF4-FFF2-40B4-BE49-F238E27FC236}">
                <a16:creationId xmlns="" xmlns:a16="http://schemas.microsoft.com/office/drawing/2014/main" id="{AE34ECBB-5516-4EFA-B06A-56F376E6B434}"/>
              </a:ext>
            </a:extLst>
          </p:cNvPr>
          <p:cNvGrpSpPr/>
          <p:nvPr/>
        </p:nvGrpSpPr>
        <p:grpSpPr>
          <a:xfrm>
            <a:off x="651340" y="3744785"/>
            <a:ext cx="10875639" cy="360000"/>
            <a:chOff x="651340" y="5165696"/>
            <a:chExt cx="10875639" cy="360000"/>
          </a:xfrm>
          <a:solidFill>
            <a:schemeClr val="tx2"/>
          </a:solidFill>
        </p:grpSpPr>
        <p:pic>
          <p:nvPicPr>
            <p:cNvPr id="181" name="图形 180">
              <a:extLst>
                <a:ext uri="{FF2B5EF4-FFF2-40B4-BE49-F238E27FC236}">
                  <a16:creationId xmlns="" xmlns:a16="http://schemas.microsoft.com/office/drawing/2014/main" id="{17986AC5-7F85-484A-98E1-8E75A6632AF1}"/>
                </a:ext>
              </a:extLst>
            </p:cNvPr>
            <p:cNvPicPr>
              <a:picLocks noChangeAspect="1"/>
            </p:cNvPicPr>
            <p:nvPr/>
          </p:nvPicPr>
          <p:blipFill>
            <a:blip r:embed="rId119" cstate="print">
              <a:extLst>
                <a:ext uri="{28A0092B-C50C-407E-A947-70E740481C1C}">
                  <a14:useLocalDpi xmlns:a14="http://schemas.microsoft.com/office/drawing/2010/main" val="0"/>
                </a:ext>
                <a:ext uri="{96DAC541-7B7A-43D3-8B79-37D633B846F1}">
                  <asvg:svgBlip xmlns="" xmlns:asvg="http://schemas.microsoft.com/office/drawing/2016/SVG/main" r:embed="rId120"/>
                </a:ext>
              </a:extLst>
            </a:blip>
            <a:stretch>
              <a:fillRect/>
            </a:stretch>
          </p:blipFill>
          <p:spPr>
            <a:xfrm>
              <a:off x="1204795" y="5165696"/>
              <a:ext cx="360000" cy="360000"/>
            </a:xfrm>
            <a:prstGeom prst="rect">
              <a:avLst/>
            </a:prstGeom>
          </p:spPr>
        </p:pic>
        <p:pic>
          <p:nvPicPr>
            <p:cNvPr id="182" name="图形 181">
              <a:extLst>
                <a:ext uri="{FF2B5EF4-FFF2-40B4-BE49-F238E27FC236}">
                  <a16:creationId xmlns="" xmlns:a16="http://schemas.microsoft.com/office/drawing/2014/main" id="{108C7F78-4C2A-44A5-B88B-8CE020196077}"/>
                </a:ext>
              </a:extLst>
            </p:cNvPr>
            <p:cNvPicPr>
              <a:picLocks noChangeAspect="1"/>
            </p:cNvPicPr>
            <p:nvPr/>
          </p:nvPicPr>
          <p:blipFill>
            <a:blip r:embed="rId121" cstate="print">
              <a:extLst>
                <a:ext uri="{28A0092B-C50C-407E-A947-70E740481C1C}">
                  <a14:useLocalDpi xmlns:a14="http://schemas.microsoft.com/office/drawing/2010/main" val="0"/>
                </a:ext>
                <a:ext uri="{96DAC541-7B7A-43D3-8B79-37D633B846F1}">
                  <asvg:svgBlip xmlns="" xmlns:asvg="http://schemas.microsoft.com/office/drawing/2016/SVG/main" r:embed="rId122"/>
                </a:ext>
              </a:extLst>
            </a:blip>
            <a:stretch>
              <a:fillRect/>
            </a:stretch>
          </p:blipFill>
          <p:spPr>
            <a:xfrm>
              <a:off x="1758250" y="5165696"/>
              <a:ext cx="360000" cy="360000"/>
            </a:xfrm>
            <a:prstGeom prst="rect">
              <a:avLst/>
            </a:prstGeom>
          </p:spPr>
        </p:pic>
        <p:pic>
          <p:nvPicPr>
            <p:cNvPr id="183" name="图形 182">
              <a:extLst>
                <a:ext uri="{FF2B5EF4-FFF2-40B4-BE49-F238E27FC236}">
                  <a16:creationId xmlns="" xmlns:a16="http://schemas.microsoft.com/office/drawing/2014/main" id="{65DDCD8A-12E1-4E45-A39B-2A8817A586FE}"/>
                </a:ext>
              </a:extLst>
            </p:cNvPr>
            <p:cNvPicPr>
              <a:picLocks noChangeAspect="1"/>
            </p:cNvPicPr>
            <p:nvPr/>
          </p:nvPicPr>
          <p:blipFill>
            <a:blip r:embed="rId123" cstate="print">
              <a:extLst>
                <a:ext uri="{28A0092B-C50C-407E-A947-70E740481C1C}">
                  <a14:useLocalDpi xmlns:a14="http://schemas.microsoft.com/office/drawing/2010/main" val="0"/>
                </a:ext>
                <a:ext uri="{96DAC541-7B7A-43D3-8B79-37D633B846F1}">
                  <asvg:svgBlip xmlns="" xmlns:asvg="http://schemas.microsoft.com/office/drawing/2016/SVG/main" r:embed="rId124"/>
                </a:ext>
              </a:extLst>
            </a:blip>
            <a:stretch>
              <a:fillRect/>
            </a:stretch>
          </p:blipFill>
          <p:spPr>
            <a:xfrm>
              <a:off x="2311705" y="5165696"/>
              <a:ext cx="360000" cy="360000"/>
            </a:xfrm>
            <a:prstGeom prst="rect">
              <a:avLst/>
            </a:prstGeom>
          </p:spPr>
        </p:pic>
        <p:pic>
          <p:nvPicPr>
            <p:cNvPr id="184" name="图形 183">
              <a:extLst>
                <a:ext uri="{FF2B5EF4-FFF2-40B4-BE49-F238E27FC236}">
                  <a16:creationId xmlns="" xmlns:a16="http://schemas.microsoft.com/office/drawing/2014/main" id="{8247B228-614E-4743-95A2-F4A0F891D153}"/>
                </a:ext>
              </a:extLst>
            </p:cNvPr>
            <p:cNvPicPr>
              <a:picLocks noChangeAspect="1"/>
            </p:cNvPicPr>
            <p:nvPr/>
          </p:nvPicPr>
          <p:blipFill>
            <a:blip r:embed="rId125" cstate="print">
              <a:extLst>
                <a:ext uri="{28A0092B-C50C-407E-A947-70E740481C1C}">
                  <a14:useLocalDpi xmlns:a14="http://schemas.microsoft.com/office/drawing/2010/main" val="0"/>
                </a:ext>
                <a:ext uri="{96DAC541-7B7A-43D3-8B79-37D633B846F1}">
                  <asvg:svgBlip xmlns="" xmlns:asvg="http://schemas.microsoft.com/office/drawing/2016/SVG/main" r:embed="rId126"/>
                </a:ext>
              </a:extLst>
            </a:blip>
            <a:stretch>
              <a:fillRect/>
            </a:stretch>
          </p:blipFill>
          <p:spPr>
            <a:xfrm>
              <a:off x="2865160" y="5165696"/>
              <a:ext cx="360000" cy="360000"/>
            </a:xfrm>
            <a:prstGeom prst="rect">
              <a:avLst/>
            </a:prstGeom>
          </p:spPr>
        </p:pic>
        <p:pic>
          <p:nvPicPr>
            <p:cNvPr id="185" name="图形 184">
              <a:extLst>
                <a:ext uri="{FF2B5EF4-FFF2-40B4-BE49-F238E27FC236}">
                  <a16:creationId xmlns="" xmlns:a16="http://schemas.microsoft.com/office/drawing/2014/main" id="{A17321AD-D0DA-4B48-B226-29961648E2E2}"/>
                </a:ext>
              </a:extLst>
            </p:cNvPr>
            <p:cNvPicPr>
              <a:picLocks noChangeAspect="1"/>
            </p:cNvPicPr>
            <p:nvPr/>
          </p:nvPicPr>
          <p:blipFill>
            <a:blip r:embed="rId127" cstate="print">
              <a:extLst>
                <a:ext uri="{28A0092B-C50C-407E-A947-70E740481C1C}">
                  <a14:useLocalDpi xmlns:a14="http://schemas.microsoft.com/office/drawing/2010/main" val="0"/>
                </a:ext>
                <a:ext uri="{96DAC541-7B7A-43D3-8B79-37D633B846F1}">
                  <asvg:svgBlip xmlns="" xmlns:asvg="http://schemas.microsoft.com/office/drawing/2016/SVG/main" r:embed="rId128"/>
                </a:ext>
              </a:extLst>
            </a:blip>
            <a:stretch>
              <a:fillRect/>
            </a:stretch>
          </p:blipFill>
          <p:spPr>
            <a:xfrm>
              <a:off x="3418615" y="5165696"/>
              <a:ext cx="360000" cy="360000"/>
            </a:xfrm>
            <a:prstGeom prst="rect">
              <a:avLst/>
            </a:prstGeom>
          </p:spPr>
        </p:pic>
        <p:pic>
          <p:nvPicPr>
            <p:cNvPr id="186" name="图形 185">
              <a:extLst>
                <a:ext uri="{FF2B5EF4-FFF2-40B4-BE49-F238E27FC236}">
                  <a16:creationId xmlns="" xmlns:a16="http://schemas.microsoft.com/office/drawing/2014/main" id="{6E125532-733F-4B07-A074-F19AADC1C524}"/>
                </a:ext>
              </a:extLst>
            </p:cNvPr>
            <p:cNvPicPr>
              <a:picLocks noChangeAspect="1"/>
            </p:cNvPicPr>
            <p:nvPr/>
          </p:nvPicPr>
          <p:blipFill>
            <a:blip r:embed="rId129" cstate="print">
              <a:extLst>
                <a:ext uri="{28A0092B-C50C-407E-A947-70E740481C1C}">
                  <a14:useLocalDpi xmlns:a14="http://schemas.microsoft.com/office/drawing/2010/main" val="0"/>
                </a:ext>
                <a:ext uri="{96DAC541-7B7A-43D3-8B79-37D633B846F1}">
                  <asvg:svgBlip xmlns="" xmlns:asvg="http://schemas.microsoft.com/office/drawing/2016/SVG/main" r:embed="rId130"/>
                </a:ext>
              </a:extLst>
            </a:blip>
            <a:stretch>
              <a:fillRect/>
            </a:stretch>
          </p:blipFill>
          <p:spPr>
            <a:xfrm>
              <a:off x="3972070" y="5165696"/>
              <a:ext cx="360000" cy="360000"/>
            </a:xfrm>
            <a:prstGeom prst="rect">
              <a:avLst/>
            </a:prstGeom>
          </p:spPr>
        </p:pic>
        <p:pic>
          <p:nvPicPr>
            <p:cNvPr id="187" name="图形 186">
              <a:extLst>
                <a:ext uri="{FF2B5EF4-FFF2-40B4-BE49-F238E27FC236}">
                  <a16:creationId xmlns="" xmlns:a16="http://schemas.microsoft.com/office/drawing/2014/main" id="{FFE9D5B1-A23C-494E-99F6-42A7766051A7}"/>
                </a:ext>
              </a:extLst>
            </p:cNvPr>
            <p:cNvPicPr>
              <a:picLocks noChangeAspect="1"/>
            </p:cNvPicPr>
            <p:nvPr/>
          </p:nvPicPr>
          <p:blipFill>
            <a:blip r:embed="rId131" cstate="print">
              <a:extLst>
                <a:ext uri="{28A0092B-C50C-407E-A947-70E740481C1C}">
                  <a14:useLocalDpi xmlns:a14="http://schemas.microsoft.com/office/drawing/2010/main" val="0"/>
                </a:ext>
                <a:ext uri="{96DAC541-7B7A-43D3-8B79-37D633B846F1}">
                  <asvg:svgBlip xmlns="" xmlns:asvg="http://schemas.microsoft.com/office/drawing/2016/SVG/main" r:embed="rId132"/>
                </a:ext>
              </a:extLst>
            </a:blip>
            <a:stretch>
              <a:fillRect/>
            </a:stretch>
          </p:blipFill>
          <p:spPr>
            <a:xfrm>
              <a:off x="4525525" y="5165696"/>
              <a:ext cx="360000" cy="360000"/>
            </a:xfrm>
            <a:prstGeom prst="rect">
              <a:avLst/>
            </a:prstGeom>
          </p:spPr>
        </p:pic>
        <p:pic>
          <p:nvPicPr>
            <p:cNvPr id="188" name="图形 187">
              <a:extLst>
                <a:ext uri="{FF2B5EF4-FFF2-40B4-BE49-F238E27FC236}">
                  <a16:creationId xmlns="" xmlns:a16="http://schemas.microsoft.com/office/drawing/2014/main" id="{AAE26218-B4F6-4A74-82BD-3E4C17E4F034}"/>
                </a:ext>
              </a:extLst>
            </p:cNvPr>
            <p:cNvPicPr>
              <a:picLocks noChangeAspect="1"/>
            </p:cNvPicPr>
            <p:nvPr/>
          </p:nvPicPr>
          <p:blipFill>
            <a:blip r:embed="rId133" cstate="print">
              <a:extLst>
                <a:ext uri="{28A0092B-C50C-407E-A947-70E740481C1C}">
                  <a14:useLocalDpi xmlns:a14="http://schemas.microsoft.com/office/drawing/2010/main" val="0"/>
                </a:ext>
                <a:ext uri="{96DAC541-7B7A-43D3-8B79-37D633B846F1}">
                  <asvg:svgBlip xmlns="" xmlns:asvg="http://schemas.microsoft.com/office/drawing/2016/SVG/main" r:embed="rId134"/>
                </a:ext>
              </a:extLst>
            </a:blip>
            <a:stretch>
              <a:fillRect/>
            </a:stretch>
          </p:blipFill>
          <p:spPr>
            <a:xfrm>
              <a:off x="5078980" y="5165696"/>
              <a:ext cx="360000" cy="360000"/>
            </a:xfrm>
            <a:prstGeom prst="rect">
              <a:avLst/>
            </a:prstGeom>
          </p:spPr>
        </p:pic>
        <p:pic>
          <p:nvPicPr>
            <p:cNvPr id="189" name="图形 188">
              <a:extLst>
                <a:ext uri="{FF2B5EF4-FFF2-40B4-BE49-F238E27FC236}">
                  <a16:creationId xmlns="" xmlns:a16="http://schemas.microsoft.com/office/drawing/2014/main" id="{A440B3A7-C0F4-4BE0-BEC5-0C7C0BE73A82}"/>
                </a:ext>
              </a:extLst>
            </p:cNvPr>
            <p:cNvPicPr>
              <a:picLocks noChangeAspect="1"/>
            </p:cNvPicPr>
            <p:nvPr/>
          </p:nvPicPr>
          <p:blipFill>
            <a:blip r:embed="rId135" cstate="print">
              <a:extLst>
                <a:ext uri="{28A0092B-C50C-407E-A947-70E740481C1C}">
                  <a14:useLocalDpi xmlns:a14="http://schemas.microsoft.com/office/drawing/2010/main" val="0"/>
                </a:ext>
                <a:ext uri="{96DAC541-7B7A-43D3-8B79-37D633B846F1}">
                  <asvg:svgBlip xmlns="" xmlns:asvg="http://schemas.microsoft.com/office/drawing/2016/SVG/main" r:embed="rId136"/>
                </a:ext>
              </a:extLst>
            </a:blip>
            <a:stretch>
              <a:fillRect/>
            </a:stretch>
          </p:blipFill>
          <p:spPr>
            <a:xfrm>
              <a:off x="5632435" y="5165696"/>
              <a:ext cx="360000" cy="360000"/>
            </a:xfrm>
            <a:prstGeom prst="rect">
              <a:avLst/>
            </a:prstGeom>
          </p:spPr>
        </p:pic>
        <p:pic>
          <p:nvPicPr>
            <p:cNvPr id="190" name="图形 189">
              <a:extLst>
                <a:ext uri="{FF2B5EF4-FFF2-40B4-BE49-F238E27FC236}">
                  <a16:creationId xmlns="" xmlns:a16="http://schemas.microsoft.com/office/drawing/2014/main" id="{956841AA-ECFF-4875-A8CD-A9437001EA7D}"/>
                </a:ext>
              </a:extLst>
            </p:cNvPr>
            <p:cNvPicPr>
              <a:picLocks noChangeAspect="1"/>
            </p:cNvPicPr>
            <p:nvPr/>
          </p:nvPicPr>
          <p:blipFill>
            <a:blip r:embed="rId137" cstate="print">
              <a:extLst>
                <a:ext uri="{28A0092B-C50C-407E-A947-70E740481C1C}">
                  <a14:useLocalDpi xmlns:a14="http://schemas.microsoft.com/office/drawing/2010/main" val="0"/>
                </a:ext>
                <a:ext uri="{96DAC541-7B7A-43D3-8B79-37D633B846F1}">
                  <asvg:svgBlip xmlns="" xmlns:asvg="http://schemas.microsoft.com/office/drawing/2016/SVG/main" r:embed="rId138"/>
                </a:ext>
              </a:extLst>
            </a:blip>
            <a:stretch>
              <a:fillRect/>
            </a:stretch>
          </p:blipFill>
          <p:spPr>
            <a:xfrm>
              <a:off x="6185890" y="5165696"/>
              <a:ext cx="360000" cy="360000"/>
            </a:xfrm>
            <a:prstGeom prst="rect">
              <a:avLst/>
            </a:prstGeom>
          </p:spPr>
        </p:pic>
        <p:pic>
          <p:nvPicPr>
            <p:cNvPr id="191" name="图形 190">
              <a:extLst>
                <a:ext uri="{FF2B5EF4-FFF2-40B4-BE49-F238E27FC236}">
                  <a16:creationId xmlns="" xmlns:a16="http://schemas.microsoft.com/office/drawing/2014/main" id="{6C39305D-E86C-4E72-B3A1-1A905B3BBB10}"/>
                </a:ext>
              </a:extLst>
            </p:cNvPr>
            <p:cNvPicPr>
              <a:picLocks noChangeAspect="1"/>
            </p:cNvPicPr>
            <p:nvPr/>
          </p:nvPicPr>
          <p:blipFill>
            <a:blip r:embed="rId139" cstate="print">
              <a:extLst>
                <a:ext uri="{28A0092B-C50C-407E-A947-70E740481C1C}">
                  <a14:useLocalDpi xmlns:a14="http://schemas.microsoft.com/office/drawing/2010/main" val="0"/>
                </a:ext>
                <a:ext uri="{96DAC541-7B7A-43D3-8B79-37D633B846F1}">
                  <asvg:svgBlip xmlns="" xmlns:asvg="http://schemas.microsoft.com/office/drawing/2016/SVG/main" r:embed="rId140"/>
                </a:ext>
              </a:extLst>
            </a:blip>
            <a:stretch>
              <a:fillRect/>
            </a:stretch>
          </p:blipFill>
          <p:spPr>
            <a:xfrm>
              <a:off x="6739345" y="5165696"/>
              <a:ext cx="360000" cy="360000"/>
            </a:xfrm>
            <a:prstGeom prst="rect">
              <a:avLst/>
            </a:prstGeom>
          </p:spPr>
        </p:pic>
        <p:pic>
          <p:nvPicPr>
            <p:cNvPr id="192" name="图形 191">
              <a:extLst>
                <a:ext uri="{FF2B5EF4-FFF2-40B4-BE49-F238E27FC236}">
                  <a16:creationId xmlns="" xmlns:a16="http://schemas.microsoft.com/office/drawing/2014/main" id="{BA63522A-E753-4FFF-B56B-2441B031DED6}"/>
                </a:ext>
              </a:extLst>
            </p:cNvPr>
            <p:cNvPicPr>
              <a:picLocks noChangeAspect="1"/>
            </p:cNvPicPr>
            <p:nvPr/>
          </p:nvPicPr>
          <p:blipFill>
            <a:blip r:embed="rId141" cstate="print">
              <a:extLst>
                <a:ext uri="{28A0092B-C50C-407E-A947-70E740481C1C}">
                  <a14:useLocalDpi xmlns:a14="http://schemas.microsoft.com/office/drawing/2010/main" val="0"/>
                </a:ext>
                <a:ext uri="{96DAC541-7B7A-43D3-8B79-37D633B846F1}">
                  <asvg:svgBlip xmlns="" xmlns:asvg="http://schemas.microsoft.com/office/drawing/2016/SVG/main" r:embed="rId142"/>
                </a:ext>
              </a:extLst>
            </a:blip>
            <a:stretch>
              <a:fillRect/>
            </a:stretch>
          </p:blipFill>
          <p:spPr>
            <a:xfrm>
              <a:off x="7292800" y="5165696"/>
              <a:ext cx="360000" cy="360000"/>
            </a:xfrm>
            <a:prstGeom prst="rect">
              <a:avLst/>
            </a:prstGeom>
          </p:spPr>
        </p:pic>
        <p:pic>
          <p:nvPicPr>
            <p:cNvPr id="193" name="图形 192">
              <a:extLst>
                <a:ext uri="{FF2B5EF4-FFF2-40B4-BE49-F238E27FC236}">
                  <a16:creationId xmlns="" xmlns:a16="http://schemas.microsoft.com/office/drawing/2014/main" id="{2B70FED5-17DB-4085-B46D-3AA990D1C56C}"/>
                </a:ext>
              </a:extLst>
            </p:cNvPr>
            <p:cNvPicPr>
              <a:picLocks noChangeAspect="1"/>
            </p:cNvPicPr>
            <p:nvPr/>
          </p:nvPicPr>
          <p:blipFill>
            <a:blip r:embed="rId143" cstate="print">
              <a:extLst>
                <a:ext uri="{28A0092B-C50C-407E-A947-70E740481C1C}">
                  <a14:useLocalDpi xmlns:a14="http://schemas.microsoft.com/office/drawing/2010/main" val="0"/>
                </a:ext>
                <a:ext uri="{96DAC541-7B7A-43D3-8B79-37D633B846F1}">
                  <asvg:svgBlip xmlns="" xmlns:asvg="http://schemas.microsoft.com/office/drawing/2016/SVG/main" r:embed="rId144"/>
                </a:ext>
              </a:extLst>
            </a:blip>
            <a:stretch>
              <a:fillRect/>
            </a:stretch>
          </p:blipFill>
          <p:spPr>
            <a:xfrm>
              <a:off x="7846255" y="5165696"/>
              <a:ext cx="360000" cy="360000"/>
            </a:xfrm>
            <a:prstGeom prst="rect">
              <a:avLst/>
            </a:prstGeom>
          </p:spPr>
        </p:pic>
        <p:pic>
          <p:nvPicPr>
            <p:cNvPr id="194" name="图形 193">
              <a:extLst>
                <a:ext uri="{FF2B5EF4-FFF2-40B4-BE49-F238E27FC236}">
                  <a16:creationId xmlns="" xmlns:a16="http://schemas.microsoft.com/office/drawing/2014/main" id="{AF81F7FD-8A4C-4624-9A30-5BF1D3525CB2}"/>
                </a:ext>
              </a:extLst>
            </p:cNvPr>
            <p:cNvPicPr>
              <a:picLocks noChangeAspect="1"/>
            </p:cNvPicPr>
            <p:nvPr/>
          </p:nvPicPr>
          <p:blipFill>
            <a:blip r:embed="rId145" cstate="print">
              <a:extLst>
                <a:ext uri="{28A0092B-C50C-407E-A947-70E740481C1C}">
                  <a14:useLocalDpi xmlns:a14="http://schemas.microsoft.com/office/drawing/2010/main" val="0"/>
                </a:ext>
                <a:ext uri="{96DAC541-7B7A-43D3-8B79-37D633B846F1}">
                  <asvg:svgBlip xmlns="" xmlns:asvg="http://schemas.microsoft.com/office/drawing/2016/SVG/main" r:embed="rId146"/>
                </a:ext>
              </a:extLst>
            </a:blip>
            <a:stretch>
              <a:fillRect/>
            </a:stretch>
          </p:blipFill>
          <p:spPr>
            <a:xfrm>
              <a:off x="8399710" y="5165696"/>
              <a:ext cx="360000" cy="360000"/>
            </a:xfrm>
            <a:prstGeom prst="rect">
              <a:avLst/>
            </a:prstGeom>
          </p:spPr>
        </p:pic>
        <p:pic>
          <p:nvPicPr>
            <p:cNvPr id="195" name="图形 194">
              <a:extLst>
                <a:ext uri="{FF2B5EF4-FFF2-40B4-BE49-F238E27FC236}">
                  <a16:creationId xmlns="" xmlns:a16="http://schemas.microsoft.com/office/drawing/2014/main" id="{06A2CC77-A5D0-4A33-AE52-13502E75CA04}"/>
                </a:ext>
              </a:extLst>
            </p:cNvPr>
            <p:cNvPicPr>
              <a:picLocks noChangeAspect="1"/>
            </p:cNvPicPr>
            <p:nvPr/>
          </p:nvPicPr>
          <p:blipFill>
            <a:blip r:embed="rId147" cstate="print">
              <a:extLst>
                <a:ext uri="{28A0092B-C50C-407E-A947-70E740481C1C}">
                  <a14:useLocalDpi xmlns:a14="http://schemas.microsoft.com/office/drawing/2010/main" val="0"/>
                </a:ext>
                <a:ext uri="{96DAC541-7B7A-43D3-8B79-37D633B846F1}">
                  <asvg:svgBlip xmlns="" xmlns:asvg="http://schemas.microsoft.com/office/drawing/2016/SVG/main" r:embed="rId148"/>
                </a:ext>
              </a:extLst>
            </a:blip>
            <a:stretch>
              <a:fillRect/>
            </a:stretch>
          </p:blipFill>
          <p:spPr>
            <a:xfrm>
              <a:off x="8953165" y="5165696"/>
              <a:ext cx="360000" cy="360000"/>
            </a:xfrm>
            <a:prstGeom prst="rect">
              <a:avLst/>
            </a:prstGeom>
          </p:spPr>
        </p:pic>
        <p:pic>
          <p:nvPicPr>
            <p:cNvPr id="196" name="图形 195">
              <a:extLst>
                <a:ext uri="{FF2B5EF4-FFF2-40B4-BE49-F238E27FC236}">
                  <a16:creationId xmlns="" xmlns:a16="http://schemas.microsoft.com/office/drawing/2014/main" id="{CD04F1B5-D3E9-4C99-88FF-417D56EB3C68}"/>
                </a:ext>
              </a:extLst>
            </p:cNvPr>
            <p:cNvPicPr>
              <a:picLocks noChangeAspect="1"/>
            </p:cNvPicPr>
            <p:nvPr/>
          </p:nvPicPr>
          <p:blipFill>
            <a:blip r:embed="rId149" cstate="print">
              <a:extLst>
                <a:ext uri="{28A0092B-C50C-407E-A947-70E740481C1C}">
                  <a14:useLocalDpi xmlns:a14="http://schemas.microsoft.com/office/drawing/2010/main" val="0"/>
                </a:ext>
                <a:ext uri="{96DAC541-7B7A-43D3-8B79-37D633B846F1}">
                  <asvg:svgBlip xmlns="" xmlns:asvg="http://schemas.microsoft.com/office/drawing/2016/SVG/main" r:embed="rId150"/>
                </a:ext>
              </a:extLst>
            </a:blip>
            <a:stretch>
              <a:fillRect/>
            </a:stretch>
          </p:blipFill>
          <p:spPr>
            <a:xfrm>
              <a:off x="9506620" y="5165696"/>
              <a:ext cx="360000" cy="360000"/>
            </a:xfrm>
            <a:prstGeom prst="rect">
              <a:avLst/>
            </a:prstGeom>
          </p:spPr>
        </p:pic>
        <p:pic>
          <p:nvPicPr>
            <p:cNvPr id="197" name="图形 196">
              <a:extLst>
                <a:ext uri="{FF2B5EF4-FFF2-40B4-BE49-F238E27FC236}">
                  <a16:creationId xmlns="" xmlns:a16="http://schemas.microsoft.com/office/drawing/2014/main" id="{60AB0CC0-91F3-481A-8897-68FD5B704C87}"/>
                </a:ext>
              </a:extLst>
            </p:cNvPr>
            <p:cNvPicPr>
              <a:picLocks noChangeAspect="1"/>
            </p:cNvPicPr>
            <p:nvPr/>
          </p:nvPicPr>
          <p:blipFill>
            <a:blip r:embed="rId151" cstate="print">
              <a:extLst>
                <a:ext uri="{28A0092B-C50C-407E-A947-70E740481C1C}">
                  <a14:useLocalDpi xmlns:a14="http://schemas.microsoft.com/office/drawing/2010/main" val="0"/>
                </a:ext>
                <a:ext uri="{96DAC541-7B7A-43D3-8B79-37D633B846F1}">
                  <asvg:svgBlip xmlns="" xmlns:asvg="http://schemas.microsoft.com/office/drawing/2016/SVG/main" r:embed="rId152"/>
                </a:ext>
              </a:extLst>
            </a:blip>
            <a:stretch>
              <a:fillRect/>
            </a:stretch>
          </p:blipFill>
          <p:spPr>
            <a:xfrm>
              <a:off x="10060075" y="5165696"/>
              <a:ext cx="360000" cy="360000"/>
            </a:xfrm>
            <a:prstGeom prst="rect">
              <a:avLst/>
            </a:prstGeom>
          </p:spPr>
        </p:pic>
        <p:pic>
          <p:nvPicPr>
            <p:cNvPr id="198" name="图形 197">
              <a:extLst>
                <a:ext uri="{FF2B5EF4-FFF2-40B4-BE49-F238E27FC236}">
                  <a16:creationId xmlns="" xmlns:a16="http://schemas.microsoft.com/office/drawing/2014/main" id="{013C000F-C983-4B4B-BD55-CF61E3FD4762}"/>
                </a:ext>
              </a:extLst>
            </p:cNvPr>
            <p:cNvPicPr>
              <a:picLocks noChangeAspect="1"/>
            </p:cNvPicPr>
            <p:nvPr/>
          </p:nvPicPr>
          <p:blipFill>
            <a:blip r:embed="rId153" cstate="print">
              <a:extLst>
                <a:ext uri="{28A0092B-C50C-407E-A947-70E740481C1C}">
                  <a14:useLocalDpi xmlns:a14="http://schemas.microsoft.com/office/drawing/2010/main" val="0"/>
                </a:ext>
                <a:ext uri="{96DAC541-7B7A-43D3-8B79-37D633B846F1}">
                  <asvg:svgBlip xmlns="" xmlns:asvg="http://schemas.microsoft.com/office/drawing/2016/SVG/main" r:embed="rId154"/>
                </a:ext>
              </a:extLst>
            </a:blip>
            <a:stretch>
              <a:fillRect/>
            </a:stretch>
          </p:blipFill>
          <p:spPr>
            <a:xfrm>
              <a:off x="10613530" y="5165696"/>
              <a:ext cx="360000" cy="360000"/>
            </a:xfrm>
            <a:prstGeom prst="rect">
              <a:avLst/>
            </a:prstGeom>
          </p:spPr>
        </p:pic>
        <p:pic>
          <p:nvPicPr>
            <p:cNvPr id="239" name="图形 238">
              <a:extLst>
                <a:ext uri="{FF2B5EF4-FFF2-40B4-BE49-F238E27FC236}">
                  <a16:creationId xmlns="" xmlns:a16="http://schemas.microsoft.com/office/drawing/2014/main" id="{67821496-C359-4E1F-8A9B-DF595E2E6126}"/>
                </a:ext>
              </a:extLst>
            </p:cNvPr>
            <p:cNvPicPr>
              <a:picLocks noChangeAspect="1"/>
            </p:cNvPicPr>
            <p:nvPr/>
          </p:nvPicPr>
          <p:blipFill>
            <a:blip r:embed="rId155" cstate="print">
              <a:extLst>
                <a:ext uri="{28A0092B-C50C-407E-A947-70E740481C1C}">
                  <a14:useLocalDpi xmlns:a14="http://schemas.microsoft.com/office/drawing/2010/main" val="0"/>
                </a:ext>
                <a:ext uri="{96DAC541-7B7A-43D3-8B79-37D633B846F1}">
                  <asvg:svgBlip xmlns="" xmlns:asvg="http://schemas.microsoft.com/office/drawing/2016/SVG/main" r:embed="rId156"/>
                </a:ext>
              </a:extLst>
            </a:blip>
            <a:stretch>
              <a:fillRect/>
            </a:stretch>
          </p:blipFill>
          <p:spPr>
            <a:xfrm>
              <a:off x="11166979" y="5165696"/>
              <a:ext cx="360000" cy="360000"/>
            </a:xfrm>
            <a:prstGeom prst="rect">
              <a:avLst/>
            </a:prstGeom>
          </p:spPr>
        </p:pic>
        <p:pic>
          <p:nvPicPr>
            <p:cNvPr id="240" name="图形 239">
              <a:extLst>
                <a:ext uri="{FF2B5EF4-FFF2-40B4-BE49-F238E27FC236}">
                  <a16:creationId xmlns="" xmlns:a16="http://schemas.microsoft.com/office/drawing/2014/main" id="{6A378FA1-1F52-467A-A0D6-7A47DBC4BE4C}"/>
                </a:ext>
              </a:extLst>
            </p:cNvPr>
            <p:cNvPicPr>
              <a:picLocks noChangeAspect="1"/>
            </p:cNvPicPr>
            <p:nvPr/>
          </p:nvPicPr>
          <p:blipFill>
            <a:blip r:embed="rId157" cstate="print">
              <a:extLst>
                <a:ext uri="{28A0092B-C50C-407E-A947-70E740481C1C}">
                  <a14:useLocalDpi xmlns:a14="http://schemas.microsoft.com/office/drawing/2010/main" val="0"/>
                </a:ext>
                <a:ext uri="{96DAC541-7B7A-43D3-8B79-37D633B846F1}">
                  <asvg:svgBlip xmlns="" xmlns:asvg="http://schemas.microsoft.com/office/drawing/2016/SVG/main" r:embed="rId158"/>
                </a:ext>
              </a:extLst>
            </a:blip>
            <a:stretch>
              <a:fillRect/>
            </a:stretch>
          </p:blipFill>
          <p:spPr>
            <a:xfrm>
              <a:off x="651340" y="5165696"/>
              <a:ext cx="360000" cy="360000"/>
            </a:xfrm>
            <a:prstGeom prst="rect">
              <a:avLst/>
            </a:prstGeom>
          </p:spPr>
        </p:pic>
      </p:grpSp>
      <p:sp>
        <p:nvSpPr>
          <p:cNvPr id="174" name="文本框 173">
            <a:extLst>
              <a:ext uri="{FF2B5EF4-FFF2-40B4-BE49-F238E27FC236}">
                <a16:creationId xmlns="" xmlns:a16="http://schemas.microsoft.com/office/drawing/2014/main" id="{15D274CD-8365-4D01-B946-F65CA8A840D1}"/>
              </a:ext>
            </a:extLst>
          </p:cNvPr>
          <p:cNvSpPr txBox="1"/>
          <p:nvPr/>
        </p:nvSpPr>
        <p:spPr>
          <a:xfrm>
            <a:off x="666348" y="4252646"/>
            <a:ext cx="3424120" cy="400110"/>
          </a:xfrm>
          <a:prstGeom prst="rect">
            <a:avLst/>
          </a:prstGeom>
          <a:noFill/>
        </p:spPr>
        <p:txBody>
          <a:bodyPr wrap="square" lIns="0" rtlCol="0">
            <a:spAutoFit/>
          </a:bodyPr>
          <a:lstStyle/>
          <a:p>
            <a:r>
              <a:rPr lang="zh-CN" altLang="en-US" sz="2000" b="1" dirty="0">
                <a:solidFill>
                  <a:schemeClr val="accent1"/>
                </a:solidFill>
                <a:latin typeface="+mj-ea"/>
                <a:ea typeface="+mj-ea"/>
              </a:rPr>
              <a:t>艺术类专业</a:t>
            </a:r>
          </a:p>
        </p:txBody>
      </p:sp>
      <p:grpSp>
        <p:nvGrpSpPr>
          <p:cNvPr id="235" name="组合 234">
            <a:extLst>
              <a:ext uri="{FF2B5EF4-FFF2-40B4-BE49-F238E27FC236}">
                <a16:creationId xmlns="" xmlns:a16="http://schemas.microsoft.com/office/drawing/2014/main" id="{832A2BA2-D63C-4544-ABAB-6DC9B8E72BE6}"/>
              </a:ext>
            </a:extLst>
          </p:cNvPr>
          <p:cNvGrpSpPr/>
          <p:nvPr/>
        </p:nvGrpSpPr>
        <p:grpSpPr>
          <a:xfrm>
            <a:off x="634238" y="4800617"/>
            <a:ext cx="10900761" cy="360000"/>
            <a:chOff x="634238" y="1681750"/>
            <a:chExt cx="10900761" cy="360000"/>
          </a:xfrm>
          <a:solidFill>
            <a:schemeClr val="tx2"/>
          </a:solidFill>
        </p:grpSpPr>
        <p:pic>
          <p:nvPicPr>
            <p:cNvPr id="236" name="图形 235">
              <a:extLst>
                <a:ext uri="{FF2B5EF4-FFF2-40B4-BE49-F238E27FC236}">
                  <a16:creationId xmlns="" xmlns:a16="http://schemas.microsoft.com/office/drawing/2014/main" id="{1AF7A44F-3B6A-4324-B5BD-ACF0679E7707}"/>
                </a:ext>
              </a:extLst>
            </p:cNvPr>
            <p:cNvPicPr>
              <a:picLocks noChangeAspect="1"/>
            </p:cNvPicPr>
            <p:nvPr/>
          </p:nvPicPr>
          <p:blipFill>
            <a:blip r:embed="rId159" cstate="print">
              <a:extLst>
                <a:ext uri="{28A0092B-C50C-407E-A947-70E740481C1C}">
                  <a14:useLocalDpi xmlns:a14="http://schemas.microsoft.com/office/drawing/2010/main" val="0"/>
                </a:ext>
                <a:ext uri="{96DAC541-7B7A-43D3-8B79-37D633B846F1}">
                  <asvg:svgBlip xmlns="" xmlns:asvg="http://schemas.microsoft.com/office/drawing/2016/SVG/main" r:embed="rId160"/>
                </a:ext>
              </a:extLst>
            </a:blip>
            <a:stretch>
              <a:fillRect/>
            </a:stretch>
          </p:blipFill>
          <p:spPr>
            <a:xfrm>
              <a:off x="1189015" y="1681750"/>
              <a:ext cx="360000" cy="360000"/>
            </a:xfrm>
            <a:prstGeom prst="rect">
              <a:avLst/>
            </a:prstGeom>
          </p:spPr>
        </p:pic>
        <p:pic>
          <p:nvPicPr>
            <p:cNvPr id="237" name="图形 236">
              <a:extLst>
                <a:ext uri="{FF2B5EF4-FFF2-40B4-BE49-F238E27FC236}">
                  <a16:creationId xmlns="" xmlns:a16="http://schemas.microsoft.com/office/drawing/2014/main" id="{43F07238-0855-4970-9B87-84C09595EB5B}"/>
                </a:ext>
              </a:extLst>
            </p:cNvPr>
            <p:cNvPicPr>
              <a:picLocks noChangeAspect="1"/>
            </p:cNvPicPr>
            <p:nvPr/>
          </p:nvPicPr>
          <p:blipFill>
            <a:blip r:embed="rId161" cstate="print">
              <a:extLst>
                <a:ext uri="{28A0092B-C50C-407E-A947-70E740481C1C}">
                  <a14:useLocalDpi xmlns:a14="http://schemas.microsoft.com/office/drawing/2010/main" val="0"/>
                </a:ext>
                <a:ext uri="{96DAC541-7B7A-43D3-8B79-37D633B846F1}">
                  <asvg:svgBlip xmlns="" xmlns:asvg="http://schemas.microsoft.com/office/drawing/2016/SVG/main" r:embed="rId162"/>
                </a:ext>
              </a:extLst>
            </a:blip>
            <a:stretch>
              <a:fillRect/>
            </a:stretch>
          </p:blipFill>
          <p:spPr>
            <a:xfrm>
              <a:off x="1743792" y="1681750"/>
              <a:ext cx="360000" cy="360000"/>
            </a:xfrm>
            <a:prstGeom prst="rect">
              <a:avLst/>
            </a:prstGeom>
          </p:spPr>
        </p:pic>
        <p:pic>
          <p:nvPicPr>
            <p:cNvPr id="238" name="图形 237">
              <a:extLst>
                <a:ext uri="{FF2B5EF4-FFF2-40B4-BE49-F238E27FC236}">
                  <a16:creationId xmlns="" xmlns:a16="http://schemas.microsoft.com/office/drawing/2014/main" id="{DC6F6761-CEC5-40AF-99CB-15523DF256FF}"/>
                </a:ext>
              </a:extLst>
            </p:cNvPr>
            <p:cNvPicPr>
              <a:picLocks noChangeAspect="1"/>
            </p:cNvPicPr>
            <p:nvPr/>
          </p:nvPicPr>
          <p:blipFill>
            <a:blip r:embed="rId163" cstate="print">
              <a:extLst>
                <a:ext uri="{28A0092B-C50C-407E-A947-70E740481C1C}">
                  <a14:useLocalDpi xmlns:a14="http://schemas.microsoft.com/office/drawing/2010/main" val="0"/>
                </a:ext>
                <a:ext uri="{96DAC541-7B7A-43D3-8B79-37D633B846F1}">
                  <asvg:svgBlip xmlns="" xmlns:asvg="http://schemas.microsoft.com/office/drawing/2016/SVG/main" r:embed="rId164"/>
                </a:ext>
              </a:extLst>
            </a:blip>
            <a:stretch>
              <a:fillRect/>
            </a:stretch>
          </p:blipFill>
          <p:spPr>
            <a:xfrm>
              <a:off x="2298569" y="1681750"/>
              <a:ext cx="360000" cy="360000"/>
            </a:xfrm>
            <a:prstGeom prst="rect">
              <a:avLst/>
            </a:prstGeom>
          </p:spPr>
        </p:pic>
        <p:pic>
          <p:nvPicPr>
            <p:cNvPr id="242" name="图形 241">
              <a:extLst>
                <a:ext uri="{FF2B5EF4-FFF2-40B4-BE49-F238E27FC236}">
                  <a16:creationId xmlns="" xmlns:a16="http://schemas.microsoft.com/office/drawing/2014/main" id="{B7186FA2-57B0-4785-A112-A0A608DEAF13}"/>
                </a:ext>
              </a:extLst>
            </p:cNvPr>
            <p:cNvPicPr>
              <a:picLocks noChangeAspect="1"/>
            </p:cNvPicPr>
            <p:nvPr/>
          </p:nvPicPr>
          <p:blipFill>
            <a:blip r:embed="rId165" cstate="print">
              <a:extLst>
                <a:ext uri="{28A0092B-C50C-407E-A947-70E740481C1C}">
                  <a14:useLocalDpi xmlns:a14="http://schemas.microsoft.com/office/drawing/2010/main" val="0"/>
                </a:ext>
                <a:ext uri="{96DAC541-7B7A-43D3-8B79-37D633B846F1}">
                  <asvg:svgBlip xmlns="" xmlns:asvg="http://schemas.microsoft.com/office/drawing/2016/SVG/main" r:embed="rId166"/>
                </a:ext>
              </a:extLst>
            </a:blip>
            <a:stretch>
              <a:fillRect/>
            </a:stretch>
          </p:blipFill>
          <p:spPr>
            <a:xfrm>
              <a:off x="2853346" y="1681750"/>
              <a:ext cx="360000" cy="360000"/>
            </a:xfrm>
            <a:prstGeom prst="rect">
              <a:avLst/>
            </a:prstGeom>
          </p:spPr>
        </p:pic>
        <p:pic>
          <p:nvPicPr>
            <p:cNvPr id="244" name="图形 243">
              <a:extLst>
                <a:ext uri="{FF2B5EF4-FFF2-40B4-BE49-F238E27FC236}">
                  <a16:creationId xmlns="" xmlns:a16="http://schemas.microsoft.com/office/drawing/2014/main" id="{11F98219-1194-4A1B-A846-B3383BB41AD7}"/>
                </a:ext>
              </a:extLst>
            </p:cNvPr>
            <p:cNvPicPr>
              <a:picLocks noChangeAspect="1"/>
            </p:cNvPicPr>
            <p:nvPr/>
          </p:nvPicPr>
          <p:blipFill>
            <a:blip r:embed="rId167" cstate="print">
              <a:extLst>
                <a:ext uri="{28A0092B-C50C-407E-A947-70E740481C1C}">
                  <a14:useLocalDpi xmlns:a14="http://schemas.microsoft.com/office/drawing/2010/main" val="0"/>
                </a:ext>
                <a:ext uri="{96DAC541-7B7A-43D3-8B79-37D633B846F1}">
                  <asvg:svgBlip xmlns="" xmlns:asvg="http://schemas.microsoft.com/office/drawing/2016/SVG/main" r:embed="rId168"/>
                </a:ext>
              </a:extLst>
            </a:blip>
            <a:stretch>
              <a:fillRect/>
            </a:stretch>
          </p:blipFill>
          <p:spPr>
            <a:xfrm>
              <a:off x="3408123" y="1681750"/>
              <a:ext cx="360000" cy="360000"/>
            </a:xfrm>
            <a:prstGeom prst="rect">
              <a:avLst/>
            </a:prstGeom>
          </p:spPr>
        </p:pic>
        <p:pic>
          <p:nvPicPr>
            <p:cNvPr id="246" name="图形 245">
              <a:extLst>
                <a:ext uri="{FF2B5EF4-FFF2-40B4-BE49-F238E27FC236}">
                  <a16:creationId xmlns="" xmlns:a16="http://schemas.microsoft.com/office/drawing/2014/main" id="{AE60F101-5A88-4ED8-85D9-878BB47C7BBF}"/>
                </a:ext>
              </a:extLst>
            </p:cNvPr>
            <p:cNvPicPr>
              <a:picLocks noChangeAspect="1"/>
            </p:cNvPicPr>
            <p:nvPr/>
          </p:nvPicPr>
          <p:blipFill>
            <a:blip r:embed="rId169" cstate="print">
              <a:extLst>
                <a:ext uri="{28A0092B-C50C-407E-A947-70E740481C1C}">
                  <a14:useLocalDpi xmlns:a14="http://schemas.microsoft.com/office/drawing/2010/main" val="0"/>
                </a:ext>
                <a:ext uri="{96DAC541-7B7A-43D3-8B79-37D633B846F1}">
                  <asvg:svgBlip xmlns="" xmlns:asvg="http://schemas.microsoft.com/office/drawing/2016/SVG/main" r:embed="rId170"/>
                </a:ext>
              </a:extLst>
            </a:blip>
            <a:stretch>
              <a:fillRect/>
            </a:stretch>
          </p:blipFill>
          <p:spPr>
            <a:xfrm>
              <a:off x="3962900" y="1681750"/>
              <a:ext cx="360000" cy="360000"/>
            </a:xfrm>
            <a:prstGeom prst="rect">
              <a:avLst/>
            </a:prstGeom>
          </p:spPr>
        </p:pic>
        <p:pic>
          <p:nvPicPr>
            <p:cNvPr id="248" name="图形 247">
              <a:extLst>
                <a:ext uri="{FF2B5EF4-FFF2-40B4-BE49-F238E27FC236}">
                  <a16:creationId xmlns="" xmlns:a16="http://schemas.microsoft.com/office/drawing/2014/main" id="{7303C110-4C44-4354-A162-9AA180CE903A}"/>
                </a:ext>
              </a:extLst>
            </p:cNvPr>
            <p:cNvPicPr>
              <a:picLocks noChangeAspect="1"/>
            </p:cNvPicPr>
            <p:nvPr/>
          </p:nvPicPr>
          <p:blipFill>
            <a:blip r:embed="rId171" cstate="print">
              <a:extLst>
                <a:ext uri="{28A0092B-C50C-407E-A947-70E740481C1C}">
                  <a14:useLocalDpi xmlns:a14="http://schemas.microsoft.com/office/drawing/2010/main" val="0"/>
                </a:ext>
                <a:ext uri="{96DAC541-7B7A-43D3-8B79-37D633B846F1}">
                  <asvg:svgBlip xmlns="" xmlns:asvg="http://schemas.microsoft.com/office/drawing/2016/SVG/main" r:embed="rId172"/>
                </a:ext>
              </a:extLst>
            </a:blip>
            <a:stretch>
              <a:fillRect/>
            </a:stretch>
          </p:blipFill>
          <p:spPr>
            <a:xfrm>
              <a:off x="4517677" y="1681750"/>
              <a:ext cx="360000" cy="360000"/>
            </a:xfrm>
            <a:prstGeom prst="rect">
              <a:avLst/>
            </a:prstGeom>
          </p:spPr>
        </p:pic>
        <p:pic>
          <p:nvPicPr>
            <p:cNvPr id="250" name="图形 249">
              <a:extLst>
                <a:ext uri="{FF2B5EF4-FFF2-40B4-BE49-F238E27FC236}">
                  <a16:creationId xmlns="" xmlns:a16="http://schemas.microsoft.com/office/drawing/2014/main" id="{62FB77BD-7A12-41E1-BDC2-785B4513D8BC}"/>
                </a:ext>
              </a:extLst>
            </p:cNvPr>
            <p:cNvPicPr>
              <a:picLocks noChangeAspect="1"/>
            </p:cNvPicPr>
            <p:nvPr/>
          </p:nvPicPr>
          <p:blipFill>
            <a:blip r:embed="rId173" cstate="print">
              <a:extLst>
                <a:ext uri="{28A0092B-C50C-407E-A947-70E740481C1C}">
                  <a14:useLocalDpi xmlns:a14="http://schemas.microsoft.com/office/drawing/2010/main" val="0"/>
                </a:ext>
                <a:ext uri="{96DAC541-7B7A-43D3-8B79-37D633B846F1}">
                  <asvg:svgBlip xmlns="" xmlns:asvg="http://schemas.microsoft.com/office/drawing/2016/SVG/main" r:embed="rId174"/>
                </a:ext>
              </a:extLst>
            </a:blip>
            <a:stretch>
              <a:fillRect/>
            </a:stretch>
          </p:blipFill>
          <p:spPr>
            <a:xfrm>
              <a:off x="5072454" y="1681750"/>
              <a:ext cx="360000" cy="360000"/>
            </a:xfrm>
            <a:prstGeom prst="rect">
              <a:avLst/>
            </a:prstGeom>
          </p:spPr>
        </p:pic>
        <p:pic>
          <p:nvPicPr>
            <p:cNvPr id="252" name="图形 251">
              <a:extLst>
                <a:ext uri="{FF2B5EF4-FFF2-40B4-BE49-F238E27FC236}">
                  <a16:creationId xmlns="" xmlns:a16="http://schemas.microsoft.com/office/drawing/2014/main" id="{89C183D3-DE23-4E20-871A-20D70F1C251E}"/>
                </a:ext>
              </a:extLst>
            </p:cNvPr>
            <p:cNvPicPr>
              <a:picLocks noChangeAspect="1"/>
            </p:cNvPicPr>
            <p:nvPr/>
          </p:nvPicPr>
          <p:blipFill>
            <a:blip r:embed="rId175" cstate="print">
              <a:extLst>
                <a:ext uri="{28A0092B-C50C-407E-A947-70E740481C1C}">
                  <a14:useLocalDpi xmlns:a14="http://schemas.microsoft.com/office/drawing/2010/main" val="0"/>
                </a:ext>
                <a:ext uri="{96DAC541-7B7A-43D3-8B79-37D633B846F1}">
                  <asvg:svgBlip xmlns="" xmlns:asvg="http://schemas.microsoft.com/office/drawing/2016/SVG/main" r:embed="rId176"/>
                </a:ext>
              </a:extLst>
            </a:blip>
            <a:stretch>
              <a:fillRect/>
            </a:stretch>
          </p:blipFill>
          <p:spPr>
            <a:xfrm>
              <a:off x="5627231" y="1681750"/>
              <a:ext cx="360000" cy="360000"/>
            </a:xfrm>
            <a:prstGeom prst="rect">
              <a:avLst/>
            </a:prstGeom>
          </p:spPr>
        </p:pic>
        <p:pic>
          <p:nvPicPr>
            <p:cNvPr id="254" name="图形 253">
              <a:extLst>
                <a:ext uri="{FF2B5EF4-FFF2-40B4-BE49-F238E27FC236}">
                  <a16:creationId xmlns="" xmlns:a16="http://schemas.microsoft.com/office/drawing/2014/main" id="{027DEDEE-E01A-4C99-AB40-3C5559330A44}"/>
                </a:ext>
              </a:extLst>
            </p:cNvPr>
            <p:cNvPicPr>
              <a:picLocks noChangeAspect="1"/>
            </p:cNvPicPr>
            <p:nvPr/>
          </p:nvPicPr>
          <p:blipFill>
            <a:blip r:embed="rId177" cstate="print">
              <a:extLst>
                <a:ext uri="{28A0092B-C50C-407E-A947-70E740481C1C}">
                  <a14:useLocalDpi xmlns:a14="http://schemas.microsoft.com/office/drawing/2010/main" val="0"/>
                </a:ext>
                <a:ext uri="{96DAC541-7B7A-43D3-8B79-37D633B846F1}">
                  <asvg:svgBlip xmlns="" xmlns:asvg="http://schemas.microsoft.com/office/drawing/2016/SVG/main" r:embed="rId178"/>
                </a:ext>
              </a:extLst>
            </a:blip>
            <a:stretch>
              <a:fillRect/>
            </a:stretch>
          </p:blipFill>
          <p:spPr>
            <a:xfrm>
              <a:off x="6182008" y="1681750"/>
              <a:ext cx="360000" cy="360000"/>
            </a:xfrm>
            <a:prstGeom prst="rect">
              <a:avLst/>
            </a:prstGeom>
          </p:spPr>
        </p:pic>
        <p:pic>
          <p:nvPicPr>
            <p:cNvPr id="256" name="图形 255">
              <a:extLst>
                <a:ext uri="{FF2B5EF4-FFF2-40B4-BE49-F238E27FC236}">
                  <a16:creationId xmlns="" xmlns:a16="http://schemas.microsoft.com/office/drawing/2014/main" id="{F7D20059-90BD-42AE-A954-DB4162620A3C}"/>
                </a:ext>
              </a:extLst>
            </p:cNvPr>
            <p:cNvPicPr>
              <a:picLocks noChangeAspect="1"/>
            </p:cNvPicPr>
            <p:nvPr/>
          </p:nvPicPr>
          <p:blipFill>
            <a:blip r:embed="rId179" cstate="print">
              <a:extLst>
                <a:ext uri="{28A0092B-C50C-407E-A947-70E740481C1C}">
                  <a14:useLocalDpi xmlns:a14="http://schemas.microsoft.com/office/drawing/2010/main" val="0"/>
                </a:ext>
                <a:ext uri="{96DAC541-7B7A-43D3-8B79-37D633B846F1}">
                  <asvg:svgBlip xmlns="" xmlns:asvg="http://schemas.microsoft.com/office/drawing/2016/SVG/main" r:embed="rId180"/>
                </a:ext>
              </a:extLst>
            </a:blip>
            <a:stretch>
              <a:fillRect/>
            </a:stretch>
          </p:blipFill>
          <p:spPr>
            <a:xfrm>
              <a:off x="6736785" y="1681750"/>
              <a:ext cx="360000" cy="360000"/>
            </a:xfrm>
            <a:prstGeom prst="rect">
              <a:avLst/>
            </a:prstGeom>
          </p:spPr>
        </p:pic>
        <p:pic>
          <p:nvPicPr>
            <p:cNvPr id="258" name="图形 257">
              <a:extLst>
                <a:ext uri="{FF2B5EF4-FFF2-40B4-BE49-F238E27FC236}">
                  <a16:creationId xmlns="" xmlns:a16="http://schemas.microsoft.com/office/drawing/2014/main" id="{5EEAF18A-0FCC-43B5-9737-067D170BB656}"/>
                </a:ext>
              </a:extLst>
            </p:cNvPr>
            <p:cNvPicPr>
              <a:picLocks noChangeAspect="1"/>
            </p:cNvPicPr>
            <p:nvPr/>
          </p:nvPicPr>
          <p:blipFill>
            <a:blip r:embed="rId181" cstate="print">
              <a:extLst>
                <a:ext uri="{28A0092B-C50C-407E-A947-70E740481C1C}">
                  <a14:useLocalDpi xmlns:a14="http://schemas.microsoft.com/office/drawing/2010/main" val="0"/>
                </a:ext>
                <a:ext uri="{96DAC541-7B7A-43D3-8B79-37D633B846F1}">
                  <asvg:svgBlip xmlns="" xmlns:asvg="http://schemas.microsoft.com/office/drawing/2016/SVG/main" r:embed="rId182"/>
                </a:ext>
              </a:extLst>
            </a:blip>
            <a:stretch>
              <a:fillRect/>
            </a:stretch>
          </p:blipFill>
          <p:spPr>
            <a:xfrm>
              <a:off x="7291562" y="1681750"/>
              <a:ext cx="360000" cy="360000"/>
            </a:xfrm>
            <a:prstGeom prst="rect">
              <a:avLst/>
            </a:prstGeom>
          </p:spPr>
        </p:pic>
        <p:pic>
          <p:nvPicPr>
            <p:cNvPr id="260" name="图形 259">
              <a:extLst>
                <a:ext uri="{FF2B5EF4-FFF2-40B4-BE49-F238E27FC236}">
                  <a16:creationId xmlns="" xmlns:a16="http://schemas.microsoft.com/office/drawing/2014/main" id="{B4F57D27-D2F2-4309-9A96-72DAD1EC9C4B}"/>
                </a:ext>
              </a:extLst>
            </p:cNvPr>
            <p:cNvPicPr>
              <a:picLocks noChangeAspect="1"/>
            </p:cNvPicPr>
            <p:nvPr/>
          </p:nvPicPr>
          <p:blipFill>
            <a:blip r:embed="rId183" cstate="print">
              <a:extLst>
                <a:ext uri="{28A0092B-C50C-407E-A947-70E740481C1C}">
                  <a14:useLocalDpi xmlns:a14="http://schemas.microsoft.com/office/drawing/2010/main" val="0"/>
                </a:ext>
                <a:ext uri="{96DAC541-7B7A-43D3-8B79-37D633B846F1}">
                  <asvg:svgBlip xmlns="" xmlns:asvg="http://schemas.microsoft.com/office/drawing/2016/SVG/main" r:embed="rId184"/>
                </a:ext>
              </a:extLst>
            </a:blip>
            <a:stretch>
              <a:fillRect/>
            </a:stretch>
          </p:blipFill>
          <p:spPr>
            <a:xfrm>
              <a:off x="7846339" y="1681750"/>
              <a:ext cx="360000" cy="360000"/>
            </a:xfrm>
            <a:prstGeom prst="rect">
              <a:avLst/>
            </a:prstGeom>
          </p:spPr>
        </p:pic>
        <p:pic>
          <p:nvPicPr>
            <p:cNvPr id="262" name="图形 261">
              <a:extLst>
                <a:ext uri="{FF2B5EF4-FFF2-40B4-BE49-F238E27FC236}">
                  <a16:creationId xmlns="" xmlns:a16="http://schemas.microsoft.com/office/drawing/2014/main" id="{11696B4B-931C-4E79-B756-E7F6E8B46C05}"/>
                </a:ext>
              </a:extLst>
            </p:cNvPr>
            <p:cNvPicPr>
              <a:picLocks noChangeAspect="1"/>
            </p:cNvPicPr>
            <p:nvPr/>
          </p:nvPicPr>
          <p:blipFill>
            <a:blip r:embed="rId185" cstate="print">
              <a:extLst>
                <a:ext uri="{28A0092B-C50C-407E-A947-70E740481C1C}">
                  <a14:useLocalDpi xmlns:a14="http://schemas.microsoft.com/office/drawing/2010/main" val="0"/>
                </a:ext>
                <a:ext uri="{96DAC541-7B7A-43D3-8B79-37D633B846F1}">
                  <asvg:svgBlip xmlns="" xmlns:asvg="http://schemas.microsoft.com/office/drawing/2016/SVG/main" r:embed="rId186"/>
                </a:ext>
              </a:extLst>
            </a:blip>
            <a:stretch>
              <a:fillRect/>
            </a:stretch>
          </p:blipFill>
          <p:spPr>
            <a:xfrm>
              <a:off x="8401116" y="1681750"/>
              <a:ext cx="360000" cy="360000"/>
            </a:xfrm>
            <a:prstGeom prst="rect">
              <a:avLst/>
            </a:prstGeom>
          </p:spPr>
        </p:pic>
        <p:pic>
          <p:nvPicPr>
            <p:cNvPr id="264" name="图形 263">
              <a:extLst>
                <a:ext uri="{FF2B5EF4-FFF2-40B4-BE49-F238E27FC236}">
                  <a16:creationId xmlns="" xmlns:a16="http://schemas.microsoft.com/office/drawing/2014/main" id="{4FA75FFF-2E13-46D7-94F7-6983FA74DE18}"/>
                </a:ext>
              </a:extLst>
            </p:cNvPr>
            <p:cNvPicPr>
              <a:picLocks noChangeAspect="1"/>
            </p:cNvPicPr>
            <p:nvPr/>
          </p:nvPicPr>
          <p:blipFill>
            <a:blip r:embed="rId187" cstate="print">
              <a:extLst>
                <a:ext uri="{28A0092B-C50C-407E-A947-70E740481C1C}">
                  <a14:useLocalDpi xmlns:a14="http://schemas.microsoft.com/office/drawing/2010/main" val="0"/>
                </a:ext>
                <a:ext uri="{96DAC541-7B7A-43D3-8B79-37D633B846F1}">
                  <asvg:svgBlip xmlns="" xmlns:asvg="http://schemas.microsoft.com/office/drawing/2016/SVG/main" r:embed="rId188"/>
                </a:ext>
              </a:extLst>
            </a:blip>
            <a:stretch>
              <a:fillRect/>
            </a:stretch>
          </p:blipFill>
          <p:spPr>
            <a:xfrm>
              <a:off x="8955893" y="1681750"/>
              <a:ext cx="360000" cy="360000"/>
            </a:xfrm>
            <a:prstGeom prst="rect">
              <a:avLst/>
            </a:prstGeom>
          </p:spPr>
        </p:pic>
        <p:pic>
          <p:nvPicPr>
            <p:cNvPr id="266" name="图形 265">
              <a:extLst>
                <a:ext uri="{FF2B5EF4-FFF2-40B4-BE49-F238E27FC236}">
                  <a16:creationId xmlns="" xmlns:a16="http://schemas.microsoft.com/office/drawing/2014/main" id="{6EA4A4C9-28F1-45C7-99C6-029A50D339B9}"/>
                </a:ext>
              </a:extLst>
            </p:cNvPr>
            <p:cNvPicPr>
              <a:picLocks noChangeAspect="1"/>
            </p:cNvPicPr>
            <p:nvPr/>
          </p:nvPicPr>
          <p:blipFill>
            <a:blip r:embed="rId189" cstate="print">
              <a:extLst>
                <a:ext uri="{28A0092B-C50C-407E-A947-70E740481C1C}">
                  <a14:useLocalDpi xmlns:a14="http://schemas.microsoft.com/office/drawing/2010/main" val="0"/>
                </a:ext>
                <a:ext uri="{96DAC541-7B7A-43D3-8B79-37D633B846F1}">
                  <asvg:svgBlip xmlns="" xmlns:asvg="http://schemas.microsoft.com/office/drawing/2016/SVG/main" r:embed="rId190"/>
                </a:ext>
              </a:extLst>
            </a:blip>
            <a:stretch>
              <a:fillRect/>
            </a:stretch>
          </p:blipFill>
          <p:spPr>
            <a:xfrm>
              <a:off x="9510670" y="1681750"/>
              <a:ext cx="360000" cy="360000"/>
            </a:xfrm>
            <a:prstGeom prst="rect">
              <a:avLst/>
            </a:prstGeom>
          </p:spPr>
        </p:pic>
        <p:pic>
          <p:nvPicPr>
            <p:cNvPr id="268" name="图形 267">
              <a:extLst>
                <a:ext uri="{FF2B5EF4-FFF2-40B4-BE49-F238E27FC236}">
                  <a16:creationId xmlns="" xmlns:a16="http://schemas.microsoft.com/office/drawing/2014/main" id="{A0B4514E-623B-4833-9B2F-905E48190CA5}"/>
                </a:ext>
              </a:extLst>
            </p:cNvPr>
            <p:cNvPicPr>
              <a:picLocks noChangeAspect="1"/>
            </p:cNvPicPr>
            <p:nvPr/>
          </p:nvPicPr>
          <p:blipFill>
            <a:blip r:embed="rId191" cstate="print">
              <a:extLst>
                <a:ext uri="{28A0092B-C50C-407E-A947-70E740481C1C}">
                  <a14:useLocalDpi xmlns:a14="http://schemas.microsoft.com/office/drawing/2010/main" val="0"/>
                </a:ext>
                <a:ext uri="{96DAC541-7B7A-43D3-8B79-37D633B846F1}">
                  <asvg:svgBlip xmlns="" xmlns:asvg="http://schemas.microsoft.com/office/drawing/2016/SVG/main" r:embed="rId192"/>
                </a:ext>
              </a:extLst>
            </a:blip>
            <a:stretch>
              <a:fillRect/>
            </a:stretch>
          </p:blipFill>
          <p:spPr>
            <a:xfrm>
              <a:off x="10065447" y="1681750"/>
              <a:ext cx="360000" cy="360000"/>
            </a:xfrm>
            <a:prstGeom prst="rect">
              <a:avLst/>
            </a:prstGeom>
          </p:spPr>
        </p:pic>
        <p:pic>
          <p:nvPicPr>
            <p:cNvPr id="270" name="图形 269">
              <a:extLst>
                <a:ext uri="{FF2B5EF4-FFF2-40B4-BE49-F238E27FC236}">
                  <a16:creationId xmlns="" xmlns:a16="http://schemas.microsoft.com/office/drawing/2014/main" id="{5325B4F2-4766-4271-B052-D71AE60FD380}"/>
                </a:ext>
              </a:extLst>
            </p:cNvPr>
            <p:cNvPicPr>
              <a:picLocks noChangeAspect="1"/>
            </p:cNvPicPr>
            <p:nvPr/>
          </p:nvPicPr>
          <p:blipFill>
            <a:blip r:embed="rId193" cstate="print">
              <a:extLst>
                <a:ext uri="{28A0092B-C50C-407E-A947-70E740481C1C}">
                  <a14:useLocalDpi xmlns:a14="http://schemas.microsoft.com/office/drawing/2010/main" val="0"/>
                </a:ext>
                <a:ext uri="{96DAC541-7B7A-43D3-8B79-37D633B846F1}">
                  <asvg:svgBlip xmlns="" xmlns:asvg="http://schemas.microsoft.com/office/drawing/2016/SVG/main" r:embed="rId194"/>
                </a:ext>
              </a:extLst>
            </a:blip>
            <a:stretch>
              <a:fillRect/>
            </a:stretch>
          </p:blipFill>
          <p:spPr>
            <a:xfrm>
              <a:off x="10620224" y="1681750"/>
              <a:ext cx="360000" cy="360000"/>
            </a:xfrm>
            <a:prstGeom prst="rect">
              <a:avLst/>
            </a:prstGeom>
          </p:spPr>
        </p:pic>
        <p:pic>
          <p:nvPicPr>
            <p:cNvPr id="272" name="图形 271">
              <a:extLst>
                <a:ext uri="{FF2B5EF4-FFF2-40B4-BE49-F238E27FC236}">
                  <a16:creationId xmlns="" xmlns:a16="http://schemas.microsoft.com/office/drawing/2014/main" id="{738E05BD-4E57-4B87-93BB-3E55282EC474}"/>
                </a:ext>
              </a:extLst>
            </p:cNvPr>
            <p:cNvPicPr>
              <a:picLocks noChangeAspect="1"/>
            </p:cNvPicPr>
            <p:nvPr/>
          </p:nvPicPr>
          <p:blipFill>
            <a:blip r:embed="rId195" cstate="print">
              <a:extLst>
                <a:ext uri="{28A0092B-C50C-407E-A947-70E740481C1C}">
                  <a14:useLocalDpi xmlns:a14="http://schemas.microsoft.com/office/drawing/2010/main" val="0"/>
                </a:ext>
                <a:ext uri="{96DAC541-7B7A-43D3-8B79-37D633B846F1}">
                  <asvg:svgBlip xmlns="" xmlns:asvg="http://schemas.microsoft.com/office/drawing/2016/SVG/main" r:embed="rId196"/>
                </a:ext>
              </a:extLst>
            </a:blip>
            <a:stretch>
              <a:fillRect/>
            </a:stretch>
          </p:blipFill>
          <p:spPr>
            <a:xfrm>
              <a:off x="11174999" y="1681750"/>
              <a:ext cx="360000" cy="360000"/>
            </a:xfrm>
            <a:prstGeom prst="rect">
              <a:avLst/>
            </a:prstGeom>
          </p:spPr>
        </p:pic>
        <p:pic>
          <p:nvPicPr>
            <p:cNvPr id="274" name="图形 273">
              <a:extLst>
                <a:ext uri="{FF2B5EF4-FFF2-40B4-BE49-F238E27FC236}">
                  <a16:creationId xmlns="" xmlns:a16="http://schemas.microsoft.com/office/drawing/2014/main" id="{2BA2FC58-A400-4116-9FA0-801E06B0DE5F}"/>
                </a:ext>
              </a:extLst>
            </p:cNvPr>
            <p:cNvPicPr>
              <a:picLocks noChangeAspect="1"/>
            </p:cNvPicPr>
            <p:nvPr/>
          </p:nvPicPr>
          <p:blipFill>
            <a:blip r:embed="rId197" cstate="print">
              <a:extLst>
                <a:ext uri="{28A0092B-C50C-407E-A947-70E740481C1C}">
                  <a14:useLocalDpi xmlns:a14="http://schemas.microsoft.com/office/drawing/2010/main" val="0"/>
                </a:ext>
                <a:ext uri="{96DAC541-7B7A-43D3-8B79-37D633B846F1}">
                  <asvg:svgBlip xmlns="" xmlns:asvg="http://schemas.microsoft.com/office/drawing/2016/SVG/main" r:embed="rId198"/>
                </a:ext>
              </a:extLst>
            </a:blip>
            <a:stretch>
              <a:fillRect/>
            </a:stretch>
          </p:blipFill>
          <p:spPr>
            <a:xfrm>
              <a:off x="634238" y="1681750"/>
              <a:ext cx="360000" cy="360000"/>
            </a:xfrm>
            <a:prstGeom prst="rect">
              <a:avLst/>
            </a:prstGeom>
          </p:spPr>
        </p:pic>
      </p:grpSp>
      <p:grpSp>
        <p:nvGrpSpPr>
          <p:cNvPr id="5" name="组合 4">
            <a:extLst>
              <a:ext uri="{FF2B5EF4-FFF2-40B4-BE49-F238E27FC236}">
                <a16:creationId xmlns="" xmlns:a16="http://schemas.microsoft.com/office/drawing/2014/main" id="{31D2E125-E486-4181-B8E8-EF9379330C82}"/>
              </a:ext>
            </a:extLst>
          </p:cNvPr>
          <p:cNvGrpSpPr/>
          <p:nvPr/>
        </p:nvGrpSpPr>
        <p:grpSpPr>
          <a:xfrm>
            <a:off x="666348" y="5856449"/>
            <a:ext cx="9230637" cy="360003"/>
            <a:chOff x="666348" y="5856449"/>
            <a:chExt cx="9230637" cy="360003"/>
          </a:xfrm>
        </p:grpSpPr>
        <p:pic>
          <p:nvPicPr>
            <p:cNvPr id="278" name="图形 277">
              <a:extLst>
                <a:ext uri="{FF2B5EF4-FFF2-40B4-BE49-F238E27FC236}">
                  <a16:creationId xmlns="" xmlns:a16="http://schemas.microsoft.com/office/drawing/2014/main" id="{AEFA6F59-9387-402F-A5C2-DA92A2B737FA}"/>
                </a:ext>
              </a:extLst>
            </p:cNvPr>
            <p:cNvPicPr>
              <a:picLocks noChangeAspect="1"/>
            </p:cNvPicPr>
            <p:nvPr/>
          </p:nvPicPr>
          <p:blipFill>
            <a:blip r:embed="rId199" cstate="print">
              <a:extLst>
                <a:ext uri="{28A0092B-C50C-407E-A947-70E740481C1C}">
                  <a14:useLocalDpi xmlns:a14="http://schemas.microsoft.com/office/drawing/2010/main" val="0"/>
                </a:ext>
                <a:ext uri="{96DAC541-7B7A-43D3-8B79-37D633B846F1}">
                  <asvg:svgBlip xmlns="" xmlns:asvg="http://schemas.microsoft.com/office/drawing/2016/SVG/main" r:embed="rId200"/>
                </a:ext>
              </a:extLst>
            </a:blip>
            <a:stretch>
              <a:fillRect/>
            </a:stretch>
          </p:blipFill>
          <p:spPr>
            <a:xfrm>
              <a:off x="1219779" y="5856452"/>
              <a:ext cx="360000" cy="360000"/>
            </a:xfrm>
            <a:prstGeom prst="rect">
              <a:avLst/>
            </a:prstGeom>
          </p:spPr>
        </p:pic>
        <p:pic>
          <p:nvPicPr>
            <p:cNvPr id="280" name="图形 279">
              <a:extLst>
                <a:ext uri="{FF2B5EF4-FFF2-40B4-BE49-F238E27FC236}">
                  <a16:creationId xmlns="" xmlns:a16="http://schemas.microsoft.com/office/drawing/2014/main" id="{1918CFDF-0307-48B8-BB50-9293DC746201}"/>
                </a:ext>
              </a:extLst>
            </p:cNvPr>
            <p:cNvPicPr>
              <a:picLocks noChangeAspect="1"/>
            </p:cNvPicPr>
            <p:nvPr/>
          </p:nvPicPr>
          <p:blipFill>
            <a:blip r:embed="rId201" cstate="print">
              <a:extLst>
                <a:ext uri="{28A0092B-C50C-407E-A947-70E740481C1C}">
                  <a14:useLocalDpi xmlns:a14="http://schemas.microsoft.com/office/drawing/2010/main" val="0"/>
                </a:ext>
                <a:ext uri="{96DAC541-7B7A-43D3-8B79-37D633B846F1}">
                  <asvg:svgBlip xmlns="" xmlns:asvg="http://schemas.microsoft.com/office/drawing/2016/SVG/main" r:embed="rId202"/>
                </a:ext>
              </a:extLst>
            </a:blip>
            <a:stretch>
              <a:fillRect/>
            </a:stretch>
          </p:blipFill>
          <p:spPr>
            <a:xfrm>
              <a:off x="1773210" y="5856452"/>
              <a:ext cx="360000" cy="360000"/>
            </a:xfrm>
            <a:prstGeom prst="rect">
              <a:avLst/>
            </a:prstGeom>
          </p:spPr>
        </p:pic>
        <p:pic>
          <p:nvPicPr>
            <p:cNvPr id="281" name="图形 280">
              <a:extLst>
                <a:ext uri="{FF2B5EF4-FFF2-40B4-BE49-F238E27FC236}">
                  <a16:creationId xmlns="" xmlns:a16="http://schemas.microsoft.com/office/drawing/2014/main" id="{EA65A339-2AEA-4ED5-A546-9C2DBC1058A4}"/>
                </a:ext>
              </a:extLst>
            </p:cNvPr>
            <p:cNvPicPr>
              <a:picLocks noChangeAspect="1"/>
            </p:cNvPicPr>
            <p:nvPr/>
          </p:nvPicPr>
          <p:blipFill>
            <a:blip r:embed="rId203" cstate="print">
              <a:extLst>
                <a:ext uri="{28A0092B-C50C-407E-A947-70E740481C1C}">
                  <a14:useLocalDpi xmlns:a14="http://schemas.microsoft.com/office/drawing/2010/main" val="0"/>
                </a:ext>
                <a:ext uri="{96DAC541-7B7A-43D3-8B79-37D633B846F1}">
                  <asvg:svgBlip xmlns="" xmlns:asvg="http://schemas.microsoft.com/office/drawing/2016/SVG/main" r:embed="rId204"/>
                </a:ext>
              </a:extLst>
            </a:blip>
            <a:stretch>
              <a:fillRect/>
            </a:stretch>
          </p:blipFill>
          <p:spPr>
            <a:xfrm>
              <a:off x="2326641" y="5856452"/>
              <a:ext cx="360000" cy="360000"/>
            </a:xfrm>
            <a:prstGeom prst="rect">
              <a:avLst/>
            </a:prstGeom>
          </p:spPr>
        </p:pic>
        <p:pic>
          <p:nvPicPr>
            <p:cNvPr id="282" name="图形 281">
              <a:extLst>
                <a:ext uri="{FF2B5EF4-FFF2-40B4-BE49-F238E27FC236}">
                  <a16:creationId xmlns="" xmlns:a16="http://schemas.microsoft.com/office/drawing/2014/main" id="{56FBD571-A420-434E-8E7C-EEC9FEBCF355}"/>
                </a:ext>
              </a:extLst>
            </p:cNvPr>
            <p:cNvPicPr>
              <a:picLocks noChangeAspect="1"/>
            </p:cNvPicPr>
            <p:nvPr/>
          </p:nvPicPr>
          <p:blipFill>
            <a:blip r:embed="rId205" cstate="print">
              <a:extLst>
                <a:ext uri="{28A0092B-C50C-407E-A947-70E740481C1C}">
                  <a14:useLocalDpi xmlns:a14="http://schemas.microsoft.com/office/drawing/2010/main" val="0"/>
                </a:ext>
                <a:ext uri="{96DAC541-7B7A-43D3-8B79-37D633B846F1}">
                  <asvg:svgBlip xmlns="" xmlns:asvg="http://schemas.microsoft.com/office/drawing/2016/SVG/main" r:embed="rId206"/>
                </a:ext>
              </a:extLst>
            </a:blip>
            <a:stretch>
              <a:fillRect/>
            </a:stretch>
          </p:blipFill>
          <p:spPr>
            <a:xfrm>
              <a:off x="2880072" y="5856452"/>
              <a:ext cx="360000" cy="360000"/>
            </a:xfrm>
            <a:prstGeom prst="rect">
              <a:avLst/>
            </a:prstGeom>
          </p:spPr>
        </p:pic>
        <p:pic>
          <p:nvPicPr>
            <p:cNvPr id="284" name="图形 283">
              <a:extLst>
                <a:ext uri="{FF2B5EF4-FFF2-40B4-BE49-F238E27FC236}">
                  <a16:creationId xmlns="" xmlns:a16="http://schemas.microsoft.com/office/drawing/2014/main" id="{CCB05AC4-7715-4D8C-B076-4EBDE6AF8CFC}"/>
                </a:ext>
              </a:extLst>
            </p:cNvPr>
            <p:cNvPicPr>
              <a:picLocks noChangeAspect="1"/>
            </p:cNvPicPr>
            <p:nvPr/>
          </p:nvPicPr>
          <p:blipFill>
            <a:blip r:embed="rId207" cstate="print">
              <a:extLst>
                <a:ext uri="{28A0092B-C50C-407E-A947-70E740481C1C}">
                  <a14:useLocalDpi xmlns:a14="http://schemas.microsoft.com/office/drawing/2010/main" val="0"/>
                </a:ext>
                <a:ext uri="{96DAC541-7B7A-43D3-8B79-37D633B846F1}">
                  <asvg:svgBlip xmlns="" xmlns:asvg="http://schemas.microsoft.com/office/drawing/2016/SVG/main" r:embed="rId208"/>
                </a:ext>
              </a:extLst>
            </a:blip>
            <a:stretch>
              <a:fillRect/>
            </a:stretch>
          </p:blipFill>
          <p:spPr>
            <a:xfrm>
              <a:off x="3986934" y="5856452"/>
              <a:ext cx="360000" cy="360000"/>
            </a:xfrm>
            <a:prstGeom prst="rect">
              <a:avLst/>
            </a:prstGeom>
          </p:spPr>
        </p:pic>
        <p:pic>
          <p:nvPicPr>
            <p:cNvPr id="285" name="图形 284">
              <a:extLst>
                <a:ext uri="{FF2B5EF4-FFF2-40B4-BE49-F238E27FC236}">
                  <a16:creationId xmlns="" xmlns:a16="http://schemas.microsoft.com/office/drawing/2014/main" id="{013F4B6F-8D18-4D29-AE68-7928CA633EBB}"/>
                </a:ext>
              </a:extLst>
            </p:cNvPr>
            <p:cNvPicPr>
              <a:picLocks noChangeAspect="1"/>
            </p:cNvPicPr>
            <p:nvPr/>
          </p:nvPicPr>
          <p:blipFill>
            <a:blip r:embed="rId209" cstate="print">
              <a:extLst>
                <a:ext uri="{28A0092B-C50C-407E-A947-70E740481C1C}">
                  <a14:useLocalDpi xmlns:a14="http://schemas.microsoft.com/office/drawing/2010/main" val="0"/>
                </a:ext>
                <a:ext uri="{96DAC541-7B7A-43D3-8B79-37D633B846F1}">
                  <asvg:svgBlip xmlns="" xmlns:asvg="http://schemas.microsoft.com/office/drawing/2016/SVG/main" r:embed="rId210"/>
                </a:ext>
              </a:extLst>
            </a:blip>
            <a:stretch>
              <a:fillRect/>
            </a:stretch>
          </p:blipFill>
          <p:spPr>
            <a:xfrm>
              <a:off x="4540365" y="5856452"/>
              <a:ext cx="360000" cy="360000"/>
            </a:xfrm>
            <a:prstGeom prst="rect">
              <a:avLst/>
            </a:prstGeom>
          </p:spPr>
        </p:pic>
        <p:pic>
          <p:nvPicPr>
            <p:cNvPr id="286" name="图形 285">
              <a:extLst>
                <a:ext uri="{FF2B5EF4-FFF2-40B4-BE49-F238E27FC236}">
                  <a16:creationId xmlns="" xmlns:a16="http://schemas.microsoft.com/office/drawing/2014/main" id="{3488DBF7-8670-4191-A2CB-123C8E36E29F}"/>
                </a:ext>
              </a:extLst>
            </p:cNvPr>
            <p:cNvPicPr>
              <a:picLocks noChangeAspect="1"/>
            </p:cNvPicPr>
            <p:nvPr/>
          </p:nvPicPr>
          <p:blipFill>
            <a:blip r:embed="rId211" cstate="print">
              <a:extLst>
                <a:ext uri="{28A0092B-C50C-407E-A947-70E740481C1C}">
                  <a14:useLocalDpi xmlns:a14="http://schemas.microsoft.com/office/drawing/2010/main" val="0"/>
                </a:ext>
                <a:ext uri="{96DAC541-7B7A-43D3-8B79-37D633B846F1}">
                  <asvg:svgBlip xmlns="" xmlns:asvg="http://schemas.microsoft.com/office/drawing/2016/SVG/main" r:embed="rId212"/>
                </a:ext>
              </a:extLst>
            </a:blip>
            <a:stretch>
              <a:fillRect/>
            </a:stretch>
          </p:blipFill>
          <p:spPr>
            <a:xfrm>
              <a:off x="5093796" y="5856452"/>
              <a:ext cx="360000" cy="360000"/>
            </a:xfrm>
            <a:prstGeom prst="rect">
              <a:avLst/>
            </a:prstGeom>
          </p:spPr>
        </p:pic>
        <p:pic>
          <p:nvPicPr>
            <p:cNvPr id="288" name="图形 287">
              <a:extLst>
                <a:ext uri="{FF2B5EF4-FFF2-40B4-BE49-F238E27FC236}">
                  <a16:creationId xmlns="" xmlns:a16="http://schemas.microsoft.com/office/drawing/2014/main" id="{7690DBAB-F7FC-4AF4-9B7C-3AA25BD4E74D}"/>
                </a:ext>
              </a:extLst>
            </p:cNvPr>
            <p:cNvPicPr>
              <a:picLocks noChangeAspect="1"/>
            </p:cNvPicPr>
            <p:nvPr/>
          </p:nvPicPr>
          <p:blipFill>
            <a:blip r:embed="rId213" cstate="print">
              <a:extLst>
                <a:ext uri="{28A0092B-C50C-407E-A947-70E740481C1C}">
                  <a14:useLocalDpi xmlns:a14="http://schemas.microsoft.com/office/drawing/2010/main" val="0"/>
                </a:ext>
                <a:ext uri="{96DAC541-7B7A-43D3-8B79-37D633B846F1}">
                  <asvg:svgBlip xmlns="" xmlns:asvg="http://schemas.microsoft.com/office/drawing/2016/SVG/main" r:embed="rId214"/>
                </a:ext>
              </a:extLst>
            </a:blip>
            <a:stretch>
              <a:fillRect/>
            </a:stretch>
          </p:blipFill>
          <p:spPr>
            <a:xfrm>
              <a:off x="6200658" y="5856452"/>
              <a:ext cx="360000" cy="360000"/>
            </a:xfrm>
            <a:prstGeom prst="rect">
              <a:avLst/>
            </a:prstGeom>
          </p:spPr>
        </p:pic>
        <p:pic>
          <p:nvPicPr>
            <p:cNvPr id="289" name="图形 288">
              <a:extLst>
                <a:ext uri="{FF2B5EF4-FFF2-40B4-BE49-F238E27FC236}">
                  <a16:creationId xmlns="" xmlns:a16="http://schemas.microsoft.com/office/drawing/2014/main" id="{F60C3B32-FBC5-4C1B-B5CE-2E18E119F5DC}"/>
                </a:ext>
              </a:extLst>
            </p:cNvPr>
            <p:cNvPicPr>
              <a:picLocks noChangeAspect="1"/>
            </p:cNvPicPr>
            <p:nvPr/>
          </p:nvPicPr>
          <p:blipFill>
            <a:blip r:embed="rId215" cstate="print">
              <a:extLst>
                <a:ext uri="{28A0092B-C50C-407E-A947-70E740481C1C}">
                  <a14:useLocalDpi xmlns:a14="http://schemas.microsoft.com/office/drawing/2010/main" val="0"/>
                </a:ext>
                <a:ext uri="{96DAC541-7B7A-43D3-8B79-37D633B846F1}">
                  <asvg:svgBlip xmlns="" xmlns:asvg="http://schemas.microsoft.com/office/drawing/2016/SVG/main" r:embed="rId216"/>
                </a:ext>
              </a:extLst>
            </a:blip>
            <a:stretch>
              <a:fillRect/>
            </a:stretch>
          </p:blipFill>
          <p:spPr>
            <a:xfrm>
              <a:off x="6754089" y="5856452"/>
              <a:ext cx="360000" cy="360000"/>
            </a:xfrm>
            <a:prstGeom prst="rect">
              <a:avLst/>
            </a:prstGeom>
          </p:spPr>
        </p:pic>
        <p:pic>
          <p:nvPicPr>
            <p:cNvPr id="290" name="图形 289">
              <a:extLst>
                <a:ext uri="{FF2B5EF4-FFF2-40B4-BE49-F238E27FC236}">
                  <a16:creationId xmlns="" xmlns:a16="http://schemas.microsoft.com/office/drawing/2014/main" id="{4E6C9D74-8C96-412D-9E82-07F0985C0DB2}"/>
                </a:ext>
              </a:extLst>
            </p:cNvPr>
            <p:cNvPicPr>
              <a:picLocks noChangeAspect="1"/>
            </p:cNvPicPr>
            <p:nvPr/>
          </p:nvPicPr>
          <p:blipFill>
            <a:blip r:embed="rId217" cstate="print">
              <a:extLst>
                <a:ext uri="{28A0092B-C50C-407E-A947-70E740481C1C}">
                  <a14:useLocalDpi xmlns:a14="http://schemas.microsoft.com/office/drawing/2010/main" val="0"/>
                </a:ext>
                <a:ext uri="{96DAC541-7B7A-43D3-8B79-37D633B846F1}">
                  <asvg:svgBlip xmlns="" xmlns:asvg="http://schemas.microsoft.com/office/drawing/2016/SVG/main" r:embed="rId218"/>
                </a:ext>
              </a:extLst>
            </a:blip>
            <a:stretch>
              <a:fillRect/>
            </a:stretch>
          </p:blipFill>
          <p:spPr>
            <a:xfrm>
              <a:off x="7307520" y="5856452"/>
              <a:ext cx="360000" cy="360000"/>
            </a:xfrm>
            <a:prstGeom prst="rect">
              <a:avLst/>
            </a:prstGeom>
          </p:spPr>
        </p:pic>
        <p:pic>
          <p:nvPicPr>
            <p:cNvPr id="291" name="图形 290">
              <a:extLst>
                <a:ext uri="{FF2B5EF4-FFF2-40B4-BE49-F238E27FC236}">
                  <a16:creationId xmlns="" xmlns:a16="http://schemas.microsoft.com/office/drawing/2014/main" id="{0747DFDA-FE09-4606-9C4B-7742D66D8621}"/>
                </a:ext>
              </a:extLst>
            </p:cNvPr>
            <p:cNvPicPr>
              <a:picLocks noChangeAspect="1"/>
            </p:cNvPicPr>
            <p:nvPr/>
          </p:nvPicPr>
          <p:blipFill>
            <a:blip r:embed="rId219" cstate="print">
              <a:extLst>
                <a:ext uri="{28A0092B-C50C-407E-A947-70E740481C1C}">
                  <a14:useLocalDpi xmlns:a14="http://schemas.microsoft.com/office/drawing/2010/main" val="0"/>
                </a:ext>
                <a:ext uri="{96DAC541-7B7A-43D3-8B79-37D633B846F1}">
                  <asvg:svgBlip xmlns="" xmlns:asvg="http://schemas.microsoft.com/office/drawing/2016/SVG/main" r:embed="rId220"/>
                </a:ext>
              </a:extLst>
            </a:blip>
            <a:stretch>
              <a:fillRect/>
            </a:stretch>
          </p:blipFill>
          <p:spPr>
            <a:xfrm>
              <a:off x="7860951" y="5856452"/>
              <a:ext cx="360000" cy="360000"/>
            </a:xfrm>
            <a:prstGeom prst="rect">
              <a:avLst/>
            </a:prstGeom>
          </p:spPr>
        </p:pic>
        <p:pic>
          <p:nvPicPr>
            <p:cNvPr id="292" name="图形 291">
              <a:extLst>
                <a:ext uri="{FF2B5EF4-FFF2-40B4-BE49-F238E27FC236}">
                  <a16:creationId xmlns="" xmlns:a16="http://schemas.microsoft.com/office/drawing/2014/main" id="{9DE1EDDE-DE96-4DDE-81D2-DE08B5158080}"/>
                </a:ext>
              </a:extLst>
            </p:cNvPr>
            <p:cNvPicPr>
              <a:picLocks noChangeAspect="1"/>
            </p:cNvPicPr>
            <p:nvPr/>
          </p:nvPicPr>
          <p:blipFill>
            <a:blip r:embed="rId221" cstate="print">
              <a:extLst>
                <a:ext uri="{28A0092B-C50C-407E-A947-70E740481C1C}">
                  <a14:useLocalDpi xmlns:a14="http://schemas.microsoft.com/office/drawing/2010/main" val="0"/>
                </a:ext>
                <a:ext uri="{96DAC541-7B7A-43D3-8B79-37D633B846F1}">
                  <asvg:svgBlip xmlns="" xmlns:asvg="http://schemas.microsoft.com/office/drawing/2016/SVG/main" r:embed="rId222"/>
                </a:ext>
              </a:extLst>
            </a:blip>
            <a:stretch>
              <a:fillRect/>
            </a:stretch>
          </p:blipFill>
          <p:spPr>
            <a:xfrm>
              <a:off x="8414382" y="5856452"/>
              <a:ext cx="360000" cy="360000"/>
            </a:xfrm>
            <a:prstGeom prst="rect">
              <a:avLst/>
            </a:prstGeom>
          </p:spPr>
        </p:pic>
        <p:pic>
          <p:nvPicPr>
            <p:cNvPr id="293" name="图形 292">
              <a:extLst>
                <a:ext uri="{FF2B5EF4-FFF2-40B4-BE49-F238E27FC236}">
                  <a16:creationId xmlns="" xmlns:a16="http://schemas.microsoft.com/office/drawing/2014/main" id="{4DBC7CF7-1D6A-4D71-9928-A1BFDF13C9E6}"/>
                </a:ext>
              </a:extLst>
            </p:cNvPr>
            <p:cNvPicPr>
              <a:picLocks noChangeAspect="1"/>
            </p:cNvPicPr>
            <p:nvPr/>
          </p:nvPicPr>
          <p:blipFill>
            <a:blip r:embed="rId223" cstate="print">
              <a:extLst>
                <a:ext uri="{28A0092B-C50C-407E-A947-70E740481C1C}">
                  <a14:useLocalDpi xmlns:a14="http://schemas.microsoft.com/office/drawing/2010/main" val="0"/>
                </a:ext>
                <a:ext uri="{96DAC541-7B7A-43D3-8B79-37D633B846F1}">
                  <asvg:svgBlip xmlns="" xmlns:asvg="http://schemas.microsoft.com/office/drawing/2016/SVG/main" r:embed="rId224"/>
                </a:ext>
              </a:extLst>
            </a:blip>
            <a:stretch>
              <a:fillRect/>
            </a:stretch>
          </p:blipFill>
          <p:spPr>
            <a:xfrm>
              <a:off x="8967813" y="5856452"/>
              <a:ext cx="360000" cy="360000"/>
            </a:xfrm>
            <a:prstGeom prst="rect">
              <a:avLst/>
            </a:prstGeom>
          </p:spPr>
        </p:pic>
        <p:pic>
          <p:nvPicPr>
            <p:cNvPr id="295" name="图形 294">
              <a:extLst>
                <a:ext uri="{FF2B5EF4-FFF2-40B4-BE49-F238E27FC236}">
                  <a16:creationId xmlns="" xmlns:a16="http://schemas.microsoft.com/office/drawing/2014/main" id="{657DCD00-FD4E-4163-A2BF-B4EC02E3FE09}"/>
                </a:ext>
              </a:extLst>
            </p:cNvPr>
            <p:cNvPicPr>
              <a:picLocks noChangeAspect="1"/>
            </p:cNvPicPr>
            <p:nvPr/>
          </p:nvPicPr>
          <p:blipFill>
            <a:blip r:embed="rId225" cstate="print">
              <a:extLst>
                <a:ext uri="{28A0092B-C50C-407E-A947-70E740481C1C}">
                  <a14:useLocalDpi xmlns:a14="http://schemas.microsoft.com/office/drawing/2010/main" val="0"/>
                </a:ext>
                <a:ext uri="{96DAC541-7B7A-43D3-8B79-37D633B846F1}">
                  <asvg:svgBlip xmlns="" xmlns:asvg="http://schemas.microsoft.com/office/drawing/2016/SVG/main" r:embed="rId226"/>
                </a:ext>
              </a:extLst>
            </a:blip>
            <a:stretch>
              <a:fillRect/>
            </a:stretch>
          </p:blipFill>
          <p:spPr>
            <a:xfrm>
              <a:off x="3414474" y="5856452"/>
              <a:ext cx="360000" cy="360000"/>
            </a:xfrm>
            <a:prstGeom prst="rect">
              <a:avLst/>
            </a:prstGeom>
          </p:spPr>
        </p:pic>
        <p:pic>
          <p:nvPicPr>
            <p:cNvPr id="296" name="图形 295">
              <a:extLst>
                <a:ext uri="{FF2B5EF4-FFF2-40B4-BE49-F238E27FC236}">
                  <a16:creationId xmlns="" xmlns:a16="http://schemas.microsoft.com/office/drawing/2014/main" id="{7EF02D14-18FA-4E53-BDA6-97BE1D2BE22A}"/>
                </a:ext>
              </a:extLst>
            </p:cNvPr>
            <p:cNvPicPr>
              <a:picLocks noChangeAspect="1"/>
            </p:cNvPicPr>
            <p:nvPr/>
          </p:nvPicPr>
          <p:blipFill>
            <a:blip r:embed="rId227" cstate="print">
              <a:extLst>
                <a:ext uri="{28A0092B-C50C-407E-A947-70E740481C1C}">
                  <a14:useLocalDpi xmlns:a14="http://schemas.microsoft.com/office/drawing/2010/main" val="0"/>
                </a:ext>
                <a:ext uri="{96DAC541-7B7A-43D3-8B79-37D633B846F1}">
                  <asvg:svgBlip xmlns="" xmlns:asvg="http://schemas.microsoft.com/office/drawing/2016/SVG/main" r:embed="rId228"/>
                </a:ext>
              </a:extLst>
            </a:blip>
            <a:stretch>
              <a:fillRect/>
            </a:stretch>
          </p:blipFill>
          <p:spPr>
            <a:xfrm>
              <a:off x="9536985" y="5856449"/>
              <a:ext cx="360000" cy="360000"/>
            </a:xfrm>
            <a:prstGeom prst="rect">
              <a:avLst/>
            </a:prstGeom>
          </p:spPr>
        </p:pic>
        <p:pic>
          <p:nvPicPr>
            <p:cNvPr id="297" name="图形 296">
              <a:extLst>
                <a:ext uri="{FF2B5EF4-FFF2-40B4-BE49-F238E27FC236}">
                  <a16:creationId xmlns="" xmlns:a16="http://schemas.microsoft.com/office/drawing/2014/main" id="{F1B1920D-C36C-4903-B0DB-9FE687C82C97}"/>
                </a:ext>
              </a:extLst>
            </p:cNvPr>
            <p:cNvPicPr>
              <a:picLocks noChangeAspect="1"/>
            </p:cNvPicPr>
            <p:nvPr/>
          </p:nvPicPr>
          <p:blipFill>
            <a:blip r:embed="rId229" cstate="print">
              <a:extLst>
                <a:ext uri="{28A0092B-C50C-407E-A947-70E740481C1C}">
                  <a14:useLocalDpi xmlns:a14="http://schemas.microsoft.com/office/drawing/2010/main" val="0"/>
                </a:ext>
                <a:ext uri="{96DAC541-7B7A-43D3-8B79-37D633B846F1}">
                  <asvg:svgBlip xmlns="" xmlns:asvg="http://schemas.microsoft.com/office/drawing/2016/SVG/main" r:embed="rId230"/>
                </a:ext>
              </a:extLst>
            </a:blip>
            <a:stretch>
              <a:fillRect/>
            </a:stretch>
          </p:blipFill>
          <p:spPr>
            <a:xfrm>
              <a:off x="5647227" y="5856452"/>
              <a:ext cx="360000" cy="360000"/>
            </a:xfrm>
            <a:prstGeom prst="rect">
              <a:avLst/>
            </a:prstGeom>
          </p:spPr>
        </p:pic>
        <p:pic>
          <p:nvPicPr>
            <p:cNvPr id="298" name="图形 297">
              <a:extLst>
                <a:ext uri="{FF2B5EF4-FFF2-40B4-BE49-F238E27FC236}">
                  <a16:creationId xmlns="" xmlns:a16="http://schemas.microsoft.com/office/drawing/2014/main" id="{9D205E9E-7E12-4B3E-B65F-9696E15F5444}"/>
                </a:ext>
              </a:extLst>
            </p:cNvPr>
            <p:cNvPicPr>
              <a:picLocks noChangeAspect="1"/>
            </p:cNvPicPr>
            <p:nvPr/>
          </p:nvPicPr>
          <p:blipFill>
            <a:blip r:embed="rId231" cstate="print">
              <a:extLst>
                <a:ext uri="{28A0092B-C50C-407E-A947-70E740481C1C}">
                  <a14:useLocalDpi xmlns:a14="http://schemas.microsoft.com/office/drawing/2010/main" val="0"/>
                </a:ext>
                <a:ext uri="{96DAC541-7B7A-43D3-8B79-37D633B846F1}">
                  <asvg:svgBlip xmlns="" xmlns:asvg="http://schemas.microsoft.com/office/drawing/2016/SVG/main" r:embed="rId232"/>
                </a:ext>
              </a:extLst>
            </a:blip>
            <a:stretch>
              <a:fillRect/>
            </a:stretch>
          </p:blipFill>
          <p:spPr>
            <a:xfrm>
              <a:off x="666348" y="5856452"/>
              <a:ext cx="360000" cy="360000"/>
            </a:xfrm>
            <a:prstGeom prst="rect">
              <a:avLst/>
            </a:prstGeom>
          </p:spPr>
        </p:pic>
      </p:grpSp>
      <p:sp>
        <p:nvSpPr>
          <p:cNvPr id="299" name="文本框 298">
            <a:extLst>
              <a:ext uri="{FF2B5EF4-FFF2-40B4-BE49-F238E27FC236}">
                <a16:creationId xmlns="" xmlns:a16="http://schemas.microsoft.com/office/drawing/2014/main" id="{5F6D2BCC-DD4F-4C8A-8443-6E1F43EDA625}"/>
              </a:ext>
            </a:extLst>
          </p:cNvPr>
          <p:cNvSpPr txBox="1"/>
          <p:nvPr/>
        </p:nvSpPr>
        <p:spPr>
          <a:xfrm>
            <a:off x="686668" y="5308478"/>
            <a:ext cx="3424120" cy="400110"/>
          </a:xfrm>
          <a:prstGeom prst="rect">
            <a:avLst/>
          </a:prstGeom>
          <a:noFill/>
        </p:spPr>
        <p:txBody>
          <a:bodyPr wrap="square" lIns="0" rtlCol="0">
            <a:spAutoFit/>
          </a:bodyPr>
          <a:lstStyle/>
          <a:p>
            <a:r>
              <a:rPr lang="zh-CN" altLang="en-US" sz="2000" b="1" dirty="0">
                <a:solidFill>
                  <a:schemeClr val="accent1"/>
                </a:solidFill>
                <a:latin typeface="+mj-ea"/>
                <a:ea typeface="+mj-ea"/>
              </a:rPr>
              <a:t>阿尔法文学小程序图标</a:t>
            </a:r>
          </a:p>
        </p:txBody>
      </p:sp>
    </p:spTree>
    <p:extLst>
      <p:ext uri="{BB962C8B-B14F-4D97-AF65-F5344CB8AC3E}">
        <p14:creationId xmlns:p14="http://schemas.microsoft.com/office/powerpoint/2010/main" val="37777288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5" name="图片 24">
            <a:extLst>
              <a:ext uri="{FF2B5EF4-FFF2-40B4-BE49-F238E27FC236}">
                <a16:creationId xmlns="" xmlns:a16="http://schemas.microsoft.com/office/drawing/2014/main" id="{B1AC03B9-1EB9-4386-8006-2A0A874C61AD}"/>
              </a:ext>
            </a:extLst>
          </p:cNvPr>
          <p:cNvPicPr>
            <a:picLocks noChangeAspect="1"/>
          </p:cNvPicPr>
          <p:nvPr/>
        </p:nvPicPr>
        <p:blipFill rotWithShape="1">
          <a:blip r:embed="rId3">
            <a:extLst>
              <a:ext uri="{28A0092B-C50C-407E-A947-70E740481C1C}">
                <a14:useLocalDpi xmlns:a14="http://schemas.microsoft.com/office/drawing/2010/main" val="0"/>
              </a:ext>
            </a:extLst>
          </a:blip>
          <a:srcRect t="24167" b="30833"/>
          <a:stretch/>
        </p:blipFill>
        <p:spPr>
          <a:xfrm>
            <a:off x="-17834" y="-13972"/>
            <a:ext cx="12227668" cy="6878063"/>
          </a:xfrm>
          <a:prstGeom prst="rect">
            <a:avLst/>
          </a:prstGeom>
        </p:spPr>
      </p:pic>
      <p:pic>
        <p:nvPicPr>
          <p:cNvPr id="29" name="图片 28">
            <a:extLst>
              <a:ext uri="{FF2B5EF4-FFF2-40B4-BE49-F238E27FC236}">
                <a16:creationId xmlns="" xmlns:a16="http://schemas.microsoft.com/office/drawing/2014/main" id="{8D69773E-6757-4A41-94D0-A13A0BBB3015}"/>
              </a:ext>
            </a:extLst>
          </p:cNvPr>
          <p:cNvPicPr>
            <a:picLocks noChangeAspect="1"/>
          </p:cNvPicPr>
          <p:nvPr/>
        </p:nvPicPr>
        <p:blipFill rotWithShape="1">
          <a:blip r:embed="rId4">
            <a:extLst>
              <a:ext uri="{28A0092B-C50C-407E-A947-70E740481C1C}">
                <a14:useLocalDpi xmlns:a14="http://schemas.microsoft.com/office/drawing/2010/main" val="0"/>
              </a:ext>
            </a:extLst>
          </a:blip>
          <a:srcRect t="34793"/>
          <a:stretch/>
        </p:blipFill>
        <p:spPr>
          <a:xfrm>
            <a:off x="-26197" y="4404551"/>
            <a:ext cx="12236031" cy="2453449"/>
          </a:xfrm>
          <a:prstGeom prst="rect">
            <a:avLst/>
          </a:prstGeom>
        </p:spPr>
      </p:pic>
      <p:sp>
        <p:nvSpPr>
          <p:cNvPr id="30" name="矩形 29">
            <a:extLst>
              <a:ext uri="{FF2B5EF4-FFF2-40B4-BE49-F238E27FC236}">
                <a16:creationId xmlns="" xmlns:a16="http://schemas.microsoft.com/office/drawing/2014/main" id="{6FC9B0E7-685C-42AB-A0BE-D7628711444B}"/>
              </a:ext>
            </a:extLst>
          </p:cNvPr>
          <p:cNvSpPr/>
          <p:nvPr/>
        </p:nvSpPr>
        <p:spPr>
          <a:xfrm>
            <a:off x="0" y="-1"/>
            <a:ext cx="12192000" cy="6858000"/>
          </a:xfrm>
          <a:prstGeom prst="rect">
            <a:avLst/>
          </a:prstGeom>
          <a:gradFill>
            <a:gsLst>
              <a:gs pos="0">
                <a:schemeClr val="accent4">
                  <a:alpha val="18000"/>
                </a:schemeClr>
              </a:gs>
              <a:gs pos="100000">
                <a:schemeClr val="bg1">
                  <a:alpha val="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占位符 2">
            <a:extLst>
              <a:ext uri="{FF2B5EF4-FFF2-40B4-BE49-F238E27FC236}">
                <a16:creationId xmlns="" xmlns:a16="http://schemas.microsoft.com/office/drawing/2014/main" id="{F2CAAAED-5A5A-41DD-B612-C7052211C679}"/>
              </a:ext>
            </a:extLst>
          </p:cNvPr>
          <p:cNvSpPr>
            <a:spLocks noGrp="1"/>
          </p:cNvSpPr>
          <p:nvPr>
            <p:ph type="body" sz="quarter" idx="11"/>
          </p:nvPr>
        </p:nvSpPr>
        <p:spPr/>
        <p:txBody>
          <a:bodyPr/>
          <a:lstStyle/>
          <a:p>
            <a:r>
              <a:rPr lang="zh-CN" altLang="en-US" dirty="0"/>
              <a:t>感谢各位老师的</a:t>
            </a:r>
            <a:br>
              <a:rPr lang="zh-CN" altLang="en-US" dirty="0"/>
            </a:br>
            <a:r>
              <a:rPr lang="zh-CN" altLang="en-US" b="1" dirty="0">
                <a:solidFill>
                  <a:schemeClr val="accent1"/>
                </a:solidFill>
              </a:rPr>
              <a:t>悉心指导</a:t>
            </a:r>
          </a:p>
        </p:txBody>
      </p:sp>
      <p:sp>
        <p:nvSpPr>
          <p:cNvPr id="21" name="文本占位符 3">
            <a:extLst>
              <a:ext uri="{FF2B5EF4-FFF2-40B4-BE49-F238E27FC236}">
                <a16:creationId xmlns="" xmlns:a16="http://schemas.microsoft.com/office/drawing/2014/main" id="{3C9CB2B1-7B62-4029-A528-774930E55C46}"/>
              </a:ext>
            </a:extLst>
          </p:cNvPr>
          <p:cNvSpPr>
            <a:spLocks noGrp="1"/>
          </p:cNvSpPr>
          <p:nvPr>
            <p:ph type="body" sz="quarter" idx="12"/>
          </p:nvPr>
        </p:nvSpPr>
        <p:spPr/>
        <p:txBody>
          <a:bodyPr>
            <a:normAutofit/>
          </a:bodyPr>
          <a:lstStyle/>
          <a:p>
            <a:r>
              <a:rPr lang="en-US" altLang="zh-CN" sz="1400" dirty="0">
                <a:solidFill>
                  <a:schemeClr val="tx1">
                    <a:lumMod val="50000"/>
                    <a:lumOff val="50000"/>
                  </a:schemeClr>
                </a:solidFill>
                <a:latin typeface="微软雅黑 Light" panose="020B0502040204020203" pitchFamily="34" charset="-122"/>
                <a:ea typeface="微软雅黑 Light" panose="020B0502040204020203" pitchFamily="34" charset="-122"/>
              </a:rPr>
              <a:t>Thank You For Your Kind Guidance</a:t>
            </a:r>
          </a:p>
        </p:txBody>
      </p:sp>
      <p:sp>
        <p:nvSpPr>
          <p:cNvPr id="26" name="矩形: 圆角 25">
            <a:extLst>
              <a:ext uri="{FF2B5EF4-FFF2-40B4-BE49-F238E27FC236}">
                <a16:creationId xmlns="" xmlns:a16="http://schemas.microsoft.com/office/drawing/2014/main" id="{F8DB4DC0-D0EF-46AB-BF8E-EB4B73A1EC68}"/>
              </a:ext>
            </a:extLst>
          </p:cNvPr>
          <p:cNvSpPr/>
          <p:nvPr/>
        </p:nvSpPr>
        <p:spPr>
          <a:xfrm>
            <a:off x="4996969" y="3858216"/>
            <a:ext cx="2286334" cy="448654"/>
          </a:xfrm>
          <a:prstGeom prst="roundRect">
            <a:avLst/>
          </a:prstGeom>
          <a:noFill/>
          <a:ln w="19050">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答辩人：</a:t>
            </a:r>
            <a:r>
              <a:rPr lang="en-US" altLang="zh-CN" dirty="0">
                <a:solidFill>
                  <a:schemeClr val="tx1"/>
                </a:solidFill>
              </a:rPr>
              <a:t>XXX</a:t>
            </a:r>
            <a:endParaRPr lang="zh-CN" altLang="en-US" dirty="0">
              <a:solidFill>
                <a:schemeClr val="tx1"/>
              </a:solidFill>
            </a:endParaRPr>
          </a:p>
        </p:txBody>
      </p:sp>
      <p:sp>
        <p:nvSpPr>
          <p:cNvPr id="27" name="矩形: 圆角 26">
            <a:extLst>
              <a:ext uri="{FF2B5EF4-FFF2-40B4-BE49-F238E27FC236}">
                <a16:creationId xmlns="" xmlns:a16="http://schemas.microsoft.com/office/drawing/2014/main" id="{6084D310-8008-4D05-958A-9012C8676E8D}"/>
              </a:ext>
            </a:extLst>
          </p:cNvPr>
          <p:cNvSpPr/>
          <p:nvPr/>
        </p:nvSpPr>
        <p:spPr>
          <a:xfrm>
            <a:off x="7729536" y="3858216"/>
            <a:ext cx="2286334" cy="448654"/>
          </a:xfrm>
          <a:prstGeom prst="roundRect">
            <a:avLst/>
          </a:prstGeom>
          <a:noFill/>
          <a:ln w="19050">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答辩时间：</a:t>
            </a:r>
            <a:r>
              <a:rPr lang="en-US" altLang="zh-CN" dirty="0">
                <a:solidFill>
                  <a:schemeClr val="tx1"/>
                </a:solidFill>
              </a:rPr>
              <a:t>5</a:t>
            </a:r>
            <a:r>
              <a:rPr lang="zh-CN" altLang="en-US" dirty="0">
                <a:solidFill>
                  <a:schemeClr val="tx1"/>
                </a:solidFill>
              </a:rPr>
              <a:t>月</a:t>
            </a:r>
            <a:r>
              <a:rPr lang="en-US" altLang="zh-CN" dirty="0">
                <a:solidFill>
                  <a:schemeClr val="tx1"/>
                </a:solidFill>
              </a:rPr>
              <a:t>28</a:t>
            </a:r>
            <a:r>
              <a:rPr lang="zh-CN" altLang="en-US" dirty="0">
                <a:solidFill>
                  <a:schemeClr val="tx1"/>
                </a:solidFill>
              </a:rPr>
              <a:t>日</a:t>
            </a:r>
          </a:p>
        </p:txBody>
      </p:sp>
      <p:sp>
        <p:nvSpPr>
          <p:cNvPr id="28" name="矩形: 圆角 27">
            <a:extLst>
              <a:ext uri="{FF2B5EF4-FFF2-40B4-BE49-F238E27FC236}">
                <a16:creationId xmlns="" xmlns:a16="http://schemas.microsoft.com/office/drawing/2014/main" id="{AF72782B-89A1-40A3-9E1E-EF7BDB31806A}"/>
              </a:ext>
            </a:extLst>
          </p:cNvPr>
          <p:cNvSpPr/>
          <p:nvPr/>
        </p:nvSpPr>
        <p:spPr>
          <a:xfrm>
            <a:off x="2391992" y="3858216"/>
            <a:ext cx="2286334" cy="448654"/>
          </a:xfrm>
          <a:prstGeom prst="roundRect">
            <a:avLst/>
          </a:prstGeom>
          <a:noFill/>
          <a:ln w="19050">
            <a:solidFill>
              <a:schemeClr val="tx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导师：</a:t>
            </a:r>
            <a:r>
              <a:rPr lang="en-US" altLang="zh-CN" dirty="0">
                <a:solidFill>
                  <a:schemeClr val="tx1"/>
                </a:solidFill>
              </a:rPr>
              <a:t>XXX</a:t>
            </a:r>
            <a:endParaRPr lang="zh-CN" altLang="en-US" dirty="0">
              <a:solidFill>
                <a:schemeClr val="tx1"/>
              </a:solidFill>
            </a:endParaRPr>
          </a:p>
        </p:txBody>
      </p:sp>
      <p:grpSp>
        <p:nvGrpSpPr>
          <p:cNvPr id="31" name="组合 30">
            <a:extLst>
              <a:ext uri="{FF2B5EF4-FFF2-40B4-BE49-F238E27FC236}">
                <a16:creationId xmlns="" xmlns:a16="http://schemas.microsoft.com/office/drawing/2014/main" id="{2AF3664F-4765-4BB7-BBEE-3039F9BCAE32}"/>
              </a:ext>
            </a:extLst>
          </p:cNvPr>
          <p:cNvGrpSpPr/>
          <p:nvPr/>
        </p:nvGrpSpPr>
        <p:grpSpPr>
          <a:xfrm>
            <a:off x="5174026" y="524313"/>
            <a:ext cx="1843948" cy="453544"/>
            <a:chOff x="2191473" y="2468629"/>
            <a:chExt cx="7809054" cy="1920742"/>
          </a:xfrm>
          <a:solidFill>
            <a:srgbClr val="014F8E"/>
          </a:solidFill>
        </p:grpSpPr>
        <p:sp>
          <p:nvSpPr>
            <p:cNvPr id="32" name="íŝlîḍe">
              <a:extLst>
                <a:ext uri="{FF2B5EF4-FFF2-40B4-BE49-F238E27FC236}">
                  <a16:creationId xmlns="" xmlns:a16="http://schemas.microsoft.com/office/drawing/2014/main" id="{F8B9191D-984B-462B-B2B8-3976411DCAA2}"/>
                </a:ext>
              </a:extLst>
            </p:cNvPr>
            <p:cNvSpPr/>
            <p:nvPr/>
          </p:nvSpPr>
          <p:spPr bwMode="auto">
            <a:xfrm>
              <a:off x="2191473" y="2508284"/>
              <a:ext cx="1886171" cy="1881087"/>
            </a:xfrm>
            <a:custGeom>
              <a:avLst/>
              <a:gdLst>
                <a:gd name="T0" fmla="*/ 546 w 4879"/>
                <a:gd name="T1" fmla="*/ 2803 h 4873"/>
                <a:gd name="T2" fmla="*/ 4256 w 4879"/>
                <a:gd name="T3" fmla="*/ 1823 h 4873"/>
                <a:gd name="T4" fmla="*/ 4034 w 4879"/>
                <a:gd name="T5" fmla="*/ 1806 h 4873"/>
                <a:gd name="T6" fmla="*/ 4077 w 4879"/>
                <a:gd name="T7" fmla="*/ 1985 h 4873"/>
                <a:gd name="T8" fmla="*/ 4520 w 4879"/>
                <a:gd name="T9" fmla="*/ 1977 h 4873"/>
                <a:gd name="T10" fmla="*/ 4299 w 4879"/>
                <a:gd name="T11" fmla="*/ 1951 h 4873"/>
                <a:gd name="T12" fmla="*/ 4427 w 4879"/>
                <a:gd name="T13" fmla="*/ 2079 h 4873"/>
                <a:gd name="T14" fmla="*/ 3957 w 4879"/>
                <a:gd name="T15" fmla="*/ 1125 h 4873"/>
                <a:gd name="T16" fmla="*/ 3548 w 4879"/>
                <a:gd name="T17" fmla="*/ 1040 h 4873"/>
                <a:gd name="T18" fmla="*/ 2951 w 4879"/>
                <a:gd name="T19" fmla="*/ 537 h 4873"/>
                <a:gd name="T20" fmla="*/ 1902 w 4879"/>
                <a:gd name="T21" fmla="*/ 588 h 4873"/>
                <a:gd name="T22" fmla="*/ 1843 w 4879"/>
                <a:gd name="T23" fmla="*/ 793 h 4873"/>
                <a:gd name="T24" fmla="*/ 2047 w 4879"/>
                <a:gd name="T25" fmla="*/ 733 h 4873"/>
                <a:gd name="T26" fmla="*/ 1979 w 4879"/>
                <a:gd name="T27" fmla="*/ 460 h 4873"/>
                <a:gd name="T28" fmla="*/ 1101 w 4879"/>
                <a:gd name="T29" fmla="*/ 1082 h 4873"/>
                <a:gd name="T30" fmla="*/ 1135 w 4879"/>
                <a:gd name="T31" fmla="*/ 1065 h 4873"/>
                <a:gd name="T32" fmla="*/ 1194 w 4879"/>
                <a:gd name="T33" fmla="*/ 980 h 4873"/>
                <a:gd name="T34" fmla="*/ 1058 w 4879"/>
                <a:gd name="T35" fmla="*/ 1040 h 4873"/>
                <a:gd name="T36" fmla="*/ 879 w 4879"/>
                <a:gd name="T37" fmla="*/ 1951 h 4873"/>
                <a:gd name="T38" fmla="*/ 614 w 4879"/>
                <a:gd name="T39" fmla="*/ 1892 h 4873"/>
                <a:gd name="T40" fmla="*/ 427 w 4879"/>
                <a:gd name="T41" fmla="*/ 1653 h 4873"/>
                <a:gd name="T42" fmla="*/ 589 w 4879"/>
                <a:gd name="T43" fmla="*/ 2070 h 4873"/>
                <a:gd name="T44" fmla="*/ 1638 w 4879"/>
                <a:gd name="T45" fmla="*/ 3433 h 4873"/>
                <a:gd name="T46" fmla="*/ 2457 w 4879"/>
                <a:gd name="T47" fmla="*/ 2675 h 4873"/>
                <a:gd name="T48" fmla="*/ 2857 w 4879"/>
                <a:gd name="T49" fmla="*/ 3391 h 4873"/>
                <a:gd name="T50" fmla="*/ 3156 w 4879"/>
                <a:gd name="T51" fmla="*/ 3348 h 4873"/>
                <a:gd name="T52" fmla="*/ 3343 w 4879"/>
                <a:gd name="T53" fmla="*/ 3476 h 4873"/>
                <a:gd name="T54" fmla="*/ 162 w 4879"/>
                <a:gd name="T55" fmla="*/ 2437 h 4873"/>
                <a:gd name="T56" fmla="*/ 4273 w 4879"/>
                <a:gd name="T57" fmla="*/ 2633 h 4873"/>
                <a:gd name="T58" fmla="*/ 4299 w 4879"/>
                <a:gd name="T59" fmla="*/ 2863 h 4873"/>
                <a:gd name="T60" fmla="*/ 4307 w 4879"/>
                <a:gd name="T61" fmla="*/ 3169 h 4873"/>
                <a:gd name="T62" fmla="*/ 4196 w 4879"/>
                <a:gd name="T63" fmla="*/ 3297 h 4873"/>
                <a:gd name="T64" fmla="*/ 4247 w 4879"/>
                <a:gd name="T65" fmla="*/ 3357 h 4873"/>
                <a:gd name="T66" fmla="*/ 4102 w 4879"/>
                <a:gd name="T67" fmla="*/ 3553 h 4873"/>
                <a:gd name="T68" fmla="*/ 4009 w 4879"/>
                <a:gd name="T69" fmla="*/ 3442 h 4873"/>
                <a:gd name="T70" fmla="*/ 4026 w 4879"/>
                <a:gd name="T71" fmla="*/ 3587 h 4873"/>
                <a:gd name="T72" fmla="*/ 3855 w 4879"/>
                <a:gd name="T73" fmla="*/ 3817 h 4873"/>
                <a:gd name="T74" fmla="*/ 3710 w 4879"/>
                <a:gd name="T75" fmla="*/ 3979 h 4873"/>
                <a:gd name="T76" fmla="*/ 3386 w 4879"/>
                <a:gd name="T77" fmla="*/ 4234 h 4873"/>
                <a:gd name="T78" fmla="*/ 3386 w 4879"/>
                <a:gd name="T79" fmla="*/ 4004 h 4873"/>
                <a:gd name="T80" fmla="*/ 3565 w 4879"/>
                <a:gd name="T81" fmla="*/ 4115 h 4873"/>
                <a:gd name="T82" fmla="*/ 3122 w 4879"/>
                <a:gd name="T83" fmla="*/ 4354 h 4873"/>
                <a:gd name="T84" fmla="*/ 2909 w 4879"/>
                <a:gd name="T85" fmla="*/ 4234 h 4873"/>
                <a:gd name="T86" fmla="*/ 2806 w 4879"/>
                <a:gd name="T87" fmla="*/ 4439 h 4873"/>
                <a:gd name="T88" fmla="*/ 2482 w 4879"/>
                <a:gd name="T89" fmla="*/ 4277 h 4873"/>
                <a:gd name="T90" fmla="*/ 2474 w 4879"/>
                <a:gd name="T91" fmla="*/ 4464 h 4873"/>
                <a:gd name="T92" fmla="*/ 2201 w 4879"/>
                <a:gd name="T93" fmla="*/ 4354 h 4873"/>
                <a:gd name="T94" fmla="*/ 2005 w 4879"/>
                <a:gd name="T95" fmla="*/ 4302 h 4873"/>
                <a:gd name="T96" fmla="*/ 1945 w 4879"/>
                <a:gd name="T97" fmla="*/ 4209 h 4873"/>
                <a:gd name="T98" fmla="*/ 1740 w 4879"/>
                <a:gd name="T99" fmla="*/ 4200 h 4873"/>
                <a:gd name="T100" fmla="*/ 1749 w 4879"/>
                <a:gd name="T101" fmla="*/ 4124 h 4873"/>
                <a:gd name="T102" fmla="*/ 1322 w 4879"/>
                <a:gd name="T103" fmla="*/ 4115 h 4873"/>
                <a:gd name="T104" fmla="*/ 1348 w 4879"/>
                <a:gd name="T105" fmla="*/ 4030 h 4873"/>
                <a:gd name="T106" fmla="*/ 1177 w 4879"/>
                <a:gd name="T107" fmla="*/ 3757 h 4873"/>
                <a:gd name="T108" fmla="*/ 973 w 4879"/>
                <a:gd name="T109" fmla="*/ 3519 h 4873"/>
                <a:gd name="T110" fmla="*/ 819 w 4879"/>
                <a:gd name="T111" fmla="*/ 3646 h 4873"/>
                <a:gd name="T112" fmla="*/ 700 w 4879"/>
                <a:gd name="T113" fmla="*/ 3468 h 4873"/>
                <a:gd name="T114" fmla="*/ 742 w 4879"/>
                <a:gd name="T115" fmla="*/ 3391 h 4873"/>
                <a:gd name="T116" fmla="*/ 700 w 4879"/>
                <a:gd name="T117" fmla="*/ 3135 h 4873"/>
                <a:gd name="T118" fmla="*/ 597 w 4879"/>
                <a:gd name="T119" fmla="*/ 2973 h 4873"/>
                <a:gd name="T120" fmla="*/ 657 w 4879"/>
                <a:gd name="T121" fmla="*/ 2880 h 4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79" h="4873">
                  <a:moveTo>
                    <a:pt x="546" y="2735"/>
                  </a:moveTo>
                  <a:cubicBezTo>
                    <a:pt x="563" y="2803"/>
                    <a:pt x="563" y="2803"/>
                    <a:pt x="563" y="2803"/>
                  </a:cubicBezTo>
                  <a:cubicBezTo>
                    <a:pt x="614" y="2786"/>
                    <a:pt x="614" y="2786"/>
                    <a:pt x="614" y="2786"/>
                  </a:cubicBezTo>
                  <a:cubicBezTo>
                    <a:pt x="632" y="2786"/>
                    <a:pt x="640" y="2778"/>
                    <a:pt x="632" y="2760"/>
                  </a:cubicBezTo>
                  <a:cubicBezTo>
                    <a:pt x="640" y="2760"/>
                    <a:pt x="640" y="2760"/>
                    <a:pt x="640" y="2760"/>
                  </a:cubicBezTo>
                  <a:cubicBezTo>
                    <a:pt x="666" y="2863"/>
                    <a:pt x="666" y="2863"/>
                    <a:pt x="666" y="2863"/>
                  </a:cubicBezTo>
                  <a:cubicBezTo>
                    <a:pt x="649" y="2863"/>
                    <a:pt x="649" y="2863"/>
                    <a:pt x="649" y="2863"/>
                  </a:cubicBezTo>
                  <a:cubicBezTo>
                    <a:pt x="649" y="2846"/>
                    <a:pt x="640" y="2837"/>
                    <a:pt x="623" y="2837"/>
                  </a:cubicBezTo>
                  <a:cubicBezTo>
                    <a:pt x="487" y="2863"/>
                    <a:pt x="487" y="2863"/>
                    <a:pt x="487" y="2863"/>
                  </a:cubicBezTo>
                  <a:cubicBezTo>
                    <a:pt x="478" y="2863"/>
                    <a:pt x="469" y="2871"/>
                    <a:pt x="478" y="2897"/>
                  </a:cubicBezTo>
                  <a:cubicBezTo>
                    <a:pt x="461" y="2897"/>
                    <a:pt x="461" y="2897"/>
                    <a:pt x="461" y="2897"/>
                  </a:cubicBezTo>
                  <a:cubicBezTo>
                    <a:pt x="444" y="2795"/>
                    <a:pt x="444" y="2795"/>
                    <a:pt x="444" y="2795"/>
                  </a:cubicBezTo>
                  <a:cubicBezTo>
                    <a:pt x="461" y="2795"/>
                    <a:pt x="461" y="2795"/>
                    <a:pt x="461" y="2795"/>
                  </a:cubicBezTo>
                  <a:cubicBezTo>
                    <a:pt x="461" y="2812"/>
                    <a:pt x="469" y="2820"/>
                    <a:pt x="478" y="2812"/>
                  </a:cubicBezTo>
                  <a:cubicBezTo>
                    <a:pt x="546" y="2803"/>
                    <a:pt x="546" y="2803"/>
                    <a:pt x="546" y="2803"/>
                  </a:cubicBezTo>
                  <a:cubicBezTo>
                    <a:pt x="538" y="2735"/>
                    <a:pt x="538" y="2735"/>
                    <a:pt x="538" y="2735"/>
                  </a:cubicBezTo>
                  <a:cubicBezTo>
                    <a:pt x="469" y="2752"/>
                    <a:pt x="469" y="2752"/>
                    <a:pt x="469" y="2752"/>
                  </a:cubicBezTo>
                  <a:cubicBezTo>
                    <a:pt x="452" y="2752"/>
                    <a:pt x="452" y="2760"/>
                    <a:pt x="452" y="2778"/>
                  </a:cubicBezTo>
                  <a:cubicBezTo>
                    <a:pt x="444" y="2778"/>
                    <a:pt x="444" y="2778"/>
                    <a:pt x="444" y="2778"/>
                  </a:cubicBezTo>
                  <a:cubicBezTo>
                    <a:pt x="427" y="2684"/>
                    <a:pt x="427" y="2684"/>
                    <a:pt x="427" y="2684"/>
                  </a:cubicBezTo>
                  <a:cubicBezTo>
                    <a:pt x="435" y="2675"/>
                    <a:pt x="435" y="2675"/>
                    <a:pt x="435" y="2675"/>
                  </a:cubicBezTo>
                  <a:cubicBezTo>
                    <a:pt x="435" y="2701"/>
                    <a:pt x="444" y="2709"/>
                    <a:pt x="461" y="2701"/>
                  </a:cubicBezTo>
                  <a:cubicBezTo>
                    <a:pt x="597" y="2675"/>
                    <a:pt x="597" y="2675"/>
                    <a:pt x="597" y="2675"/>
                  </a:cubicBezTo>
                  <a:cubicBezTo>
                    <a:pt x="614" y="2675"/>
                    <a:pt x="614" y="2667"/>
                    <a:pt x="614" y="2650"/>
                  </a:cubicBezTo>
                  <a:cubicBezTo>
                    <a:pt x="623" y="2641"/>
                    <a:pt x="623" y="2641"/>
                    <a:pt x="623" y="2641"/>
                  </a:cubicBezTo>
                  <a:cubicBezTo>
                    <a:pt x="640" y="2743"/>
                    <a:pt x="640" y="2743"/>
                    <a:pt x="640" y="2743"/>
                  </a:cubicBezTo>
                  <a:cubicBezTo>
                    <a:pt x="632" y="2743"/>
                    <a:pt x="632" y="2743"/>
                    <a:pt x="632" y="2743"/>
                  </a:cubicBezTo>
                  <a:cubicBezTo>
                    <a:pt x="632" y="2726"/>
                    <a:pt x="623" y="2726"/>
                    <a:pt x="606" y="2726"/>
                  </a:cubicBezTo>
                  <a:lnTo>
                    <a:pt x="546" y="2735"/>
                  </a:lnTo>
                  <a:close/>
                  <a:moveTo>
                    <a:pt x="4256" y="1823"/>
                  </a:moveTo>
                  <a:cubicBezTo>
                    <a:pt x="4247" y="1832"/>
                    <a:pt x="4230" y="1849"/>
                    <a:pt x="4222" y="1849"/>
                  </a:cubicBezTo>
                  <a:cubicBezTo>
                    <a:pt x="4205" y="1849"/>
                    <a:pt x="4188" y="1875"/>
                    <a:pt x="4205" y="1875"/>
                  </a:cubicBezTo>
                  <a:cubicBezTo>
                    <a:pt x="4222" y="1883"/>
                    <a:pt x="4230" y="1883"/>
                    <a:pt x="4256" y="1858"/>
                  </a:cubicBezTo>
                  <a:cubicBezTo>
                    <a:pt x="4273" y="1840"/>
                    <a:pt x="4290" y="1798"/>
                    <a:pt x="4256" y="1823"/>
                  </a:cubicBezTo>
                  <a:close/>
                  <a:moveTo>
                    <a:pt x="4137" y="2011"/>
                  </a:moveTo>
                  <a:cubicBezTo>
                    <a:pt x="4145" y="2028"/>
                    <a:pt x="4162" y="2028"/>
                    <a:pt x="4171" y="2019"/>
                  </a:cubicBezTo>
                  <a:cubicBezTo>
                    <a:pt x="4188" y="2019"/>
                    <a:pt x="4188" y="2011"/>
                    <a:pt x="4188" y="2011"/>
                  </a:cubicBezTo>
                  <a:cubicBezTo>
                    <a:pt x="4188" y="2002"/>
                    <a:pt x="4205" y="1994"/>
                    <a:pt x="4230" y="2011"/>
                  </a:cubicBezTo>
                  <a:cubicBezTo>
                    <a:pt x="4247" y="2019"/>
                    <a:pt x="4247" y="2019"/>
                    <a:pt x="4247" y="2019"/>
                  </a:cubicBezTo>
                  <a:cubicBezTo>
                    <a:pt x="4256" y="2019"/>
                    <a:pt x="4247" y="2002"/>
                    <a:pt x="4213" y="1977"/>
                  </a:cubicBezTo>
                  <a:cubicBezTo>
                    <a:pt x="4188" y="1951"/>
                    <a:pt x="4171" y="1943"/>
                    <a:pt x="4128" y="1909"/>
                  </a:cubicBezTo>
                  <a:cubicBezTo>
                    <a:pt x="4077" y="1883"/>
                    <a:pt x="4051" y="1866"/>
                    <a:pt x="4017" y="1840"/>
                  </a:cubicBezTo>
                  <a:cubicBezTo>
                    <a:pt x="3992" y="1806"/>
                    <a:pt x="3992" y="1789"/>
                    <a:pt x="4017" y="1781"/>
                  </a:cubicBezTo>
                  <a:cubicBezTo>
                    <a:pt x="4043" y="1772"/>
                    <a:pt x="4060" y="1781"/>
                    <a:pt x="4051" y="1781"/>
                  </a:cubicBezTo>
                  <a:cubicBezTo>
                    <a:pt x="4043" y="1789"/>
                    <a:pt x="4026" y="1789"/>
                    <a:pt x="4034" y="1806"/>
                  </a:cubicBezTo>
                  <a:cubicBezTo>
                    <a:pt x="4043" y="1815"/>
                    <a:pt x="4068" y="1840"/>
                    <a:pt x="4137" y="1900"/>
                  </a:cubicBezTo>
                  <a:cubicBezTo>
                    <a:pt x="4213" y="1951"/>
                    <a:pt x="4264" y="1985"/>
                    <a:pt x="4299" y="2028"/>
                  </a:cubicBezTo>
                  <a:cubicBezTo>
                    <a:pt x="4324" y="2062"/>
                    <a:pt x="4307" y="2088"/>
                    <a:pt x="4299" y="2088"/>
                  </a:cubicBezTo>
                  <a:cubicBezTo>
                    <a:pt x="4290" y="2088"/>
                    <a:pt x="4247" y="2053"/>
                    <a:pt x="4222" y="2036"/>
                  </a:cubicBezTo>
                  <a:cubicBezTo>
                    <a:pt x="4196" y="2019"/>
                    <a:pt x="4205" y="2028"/>
                    <a:pt x="4196" y="2036"/>
                  </a:cubicBezTo>
                  <a:cubicBezTo>
                    <a:pt x="4188" y="2036"/>
                    <a:pt x="4179" y="2045"/>
                    <a:pt x="4171" y="2045"/>
                  </a:cubicBezTo>
                  <a:cubicBezTo>
                    <a:pt x="4162" y="2045"/>
                    <a:pt x="4154" y="2045"/>
                    <a:pt x="4162" y="2062"/>
                  </a:cubicBezTo>
                  <a:cubicBezTo>
                    <a:pt x="4162" y="2070"/>
                    <a:pt x="4162" y="2096"/>
                    <a:pt x="4145" y="2088"/>
                  </a:cubicBezTo>
                  <a:cubicBezTo>
                    <a:pt x="4128" y="2070"/>
                    <a:pt x="4137" y="2045"/>
                    <a:pt x="4111" y="2062"/>
                  </a:cubicBezTo>
                  <a:cubicBezTo>
                    <a:pt x="4085" y="2070"/>
                    <a:pt x="4068" y="2079"/>
                    <a:pt x="4051" y="2053"/>
                  </a:cubicBezTo>
                  <a:cubicBezTo>
                    <a:pt x="4034" y="2028"/>
                    <a:pt x="4034" y="2019"/>
                    <a:pt x="4043" y="2002"/>
                  </a:cubicBezTo>
                  <a:cubicBezTo>
                    <a:pt x="4043" y="1985"/>
                    <a:pt x="4043" y="1968"/>
                    <a:pt x="4034" y="1960"/>
                  </a:cubicBezTo>
                  <a:cubicBezTo>
                    <a:pt x="4026" y="1960"/>
                    <a:pt x="4017" y="1943"/>
                    <a:pt x="4043" y="1943"/>
                  </a:cubicBezTo>
                  <a:cubicBezTo>
                    <a:pt x="4060" y="1943"/>
                    <a:pt x="4068" y="1951"/>
                    <a:pt x="4137" y="2011"/>
                  </a:cubicBezTo>
                  <a:close/>
                  <a:moveTo>
                    <a:pt x="4077" y="1985"/>
                  </a:moveTo>
                  <a:cubicBezTo>
                    <a:pt x="4085" y="1994"/>
                    <a:pt x="4120" y="2019"/>
                    <a:pt x="4111" y="2028"/>
                  </a:cubicBezTo>
                  <a:cubicBezTo>
                    <a:pt x="4102" y="2036"/>
                    <a:pt x="4085" y="2053"/>
                    <a:pt x="4068" y="2036"/>
                  </a:cubicBezTo>
                  <a:cubicBezTo>
                    <a:pt x="4060" y="2019"/>
                    <a:pt x="4043" y="1960"/>
                    <a:pt x="4077" y="1985"/>
                  </a:cubicBezTo>
                  <a:close/>
                  <a:moveTo>
                    <a:pt x="4256" y="1875"/>
                  </a:moveTo>
                  <a:cubicBezTo>
                    <a:pt x="4264" y="1883"/>
                    <a:pt x="4273" y="1892"/>
                    <a:pt x="4290" y="1883"/>
                  </a:cubicBezTo>
                  <a:cubicBezTo>
                    <a:pt x="4299" y="1875"/>
                    <a:pt x="4324" y="1849"/>
                    <a:pt x="4324" y="1840"/>
                  </a:cubicBezTo>
                  <a:cubicBezTo>
                    <a:pt x="4333" y="1823"/>
                    <a:pt x="4341" y="1815"/>
                    <a:pt x="4341" y="1832"/>
                  </a:cubicBezTo>
                  <a:cubicBezTo>
                    <a:pt x="4341" y="1840"/>
                    <a:pt x="4341" y="1858"/>
                    <a:pt x="4324" y="1875"/>
                  </a:cubicBezTo>
                  <a:cubicBezTo>
                    <a:pt x="4316" y="1883"/>
                    <a:pt x="4307" y="1883"/>
                    <a:pt x="4316" y="1892"/>
                  </a:cubicBezTo>
                  <a:cubicBezTo>
                    <a:pt x="4324" y="1900"/>
                    <a:pt x="4341" y="1917"/>
                    <a:pt x="4341" y="1900"/>
                  </a:cubicBezTo>
                  <a:cubicBezTo>
                    <a:pt x="4341" y="1892"/>
                    <a:pt x="4324" y="1875"/>
                    <a:pt x="4333" y="1866"/>
                  </a:cubicBezTo>
                  <a:cubicBezTo>
                    <a:pt x="4341" y="1858"/>
                    <a:pt x="4358" y="1892"/>
                    <a:pt x="4375" y="1917"/>
                  </a:cubicBezTo>
                  <a:cubicBezTo>
                    <a:pt x="4384" y="1934"/>
                    <a:pt x="4392" y="1934"/>
                    <a:pt x="4409" y="1943"/>
                  </a:cubicBezTo>
                  <a:cubicBezTo>
                    <a:pt x="4427" y="1951"/>
                    <a:pt x="4478" y="1968"/>
                    <a:pt x="4495" y="1977"/>
                  </a:cubicBezTo>
                  <a:cubicBezTo>
                    <a:pt x="4512" y="1985"/>
                    <a:pt x="4520" y="1994"/>
                    <a:pt x="4520" y="1977"/>
                  </a:cubicBezTo>
                  <a:cubicBezTo>
                    <a:pt x="4529" y="1968"/>
                    <a:pt x="4546" y="1917"/>
                    <a:pt x="4554" y="1909"/>
                  </a:cubicBezTo>
                  <a:cubicBezTo>
                    <a:pt x="4554" y="1909"/>
                    <a:pt x="4563" y="1917"/>
                    <a:pt x="4554" y="1943"/>
                  </a:cubicBezTo>
                  <a:cubicBezTo>
                    <a:pt x="4546" y="1968"/>
                    <a:pt x="4537" y="2002"/>
                    <a:pt x="4529" y="2011"/>
                  </a:cubicBezTo>
                  <a:cubicBezTo>
                    <a:pt x="4520" y="2011"/>
                    <a:pt x="4512" y="2011"/>
                    <a:pt x="4495" y="1994"/>
                  </a:cubicBezTo>
                  <a:cubicBezTo>
                    <a:pt x="4478" y="1985"/>
                    <a:pt x="4444" y="1960"/>
                    <a:pt x="4418" y="1960"/>
                  </a:cubicBezTo>
                  <a:cubicBezTo>
                    <a:pt x="4401" y="1951"/>
                    <a:pt x="4401" y="1951"/>
                    <a:pt x="4409" y="1960"/>
                  </a:cubicBezTo>
                  <a:cubicBezTo>
                    <a:pt x="4409" y="1968"/>
                    <a:pt x="4409" y="1985"/>
                    <a:pt x="4401" y="1985"/>
                  </a:cubicBezTo>
                  <a:cubicBezTo>
                    <a:pt x="4392" y="1994"/>
                    <a:pt x="4401" y="1994"/>
                    <a:pt x="4409" y="2002"/>
                  </a:cubicBezTo>
                  <a:cubicBezTo>
                    <a:pt x="4418" y="2002"/>
                    <a:pt x="4469" y="2062"/>
                    <a:pt x="4469" y="2079"/>
                  </a:cubicBezTo>
                  <a:cubicBezTo>
                    <a:pt x="4469" y="2105"/>
                    <a:pt x="4461" y="2113"/>
                    <a:pt x="4409" y="2096"/>
                  </a:cubicBezTo>
                  <a:cubicBezTo>
                    <a:pt x="4358" y="2079"/>
                    <a:pt x="4341" y="2053"/>
                    <a:pt x="4341" y="2045"/>
                  </a:cubicBezTo>
                  <a:cubicBezTo>
                    <a:pt x="4333" y="2036"/>
                    <a:pt x="4307" y="2028"/>
                    <a:pt x="4290" y="2011"/>
                  </a:cubicBezTo>
                  <a:cubicBezTo>
                    <a:pt x="4282" y="2002"/>
                    <a:pt x="4256" y="1968"/>
                    <a:pt x="4273" y="1968"/>
                  </a:cubicBezTo>
                  <a:cubicBezTo>
                    <a:pt x="4282" y="1977"/>
                    <a:pt x="4299" y="2002"/>
                    <a:pt x="4299" y="1985"/>
                  </a:cubicBezTo>
                  <a:cubicBezTo>
                    <a:pt x="4307" y="1960"/>
                    <a:pt x="4299" y="1960"/>
                    <a:pt x="4299" y="1951"/>
                  </a:cubicBezTo>
                  <a:cubicBezTo>
                    <a:pt x="4290" y="1943"/>
                    <a:pt x="4290" y="1943"/>
                    <a:pt x="4299" y="1934"/>
                  </a:cubicBezTo>
                  <a:cubicBezTo>
                    <a:pt x="4307" y="1926"/>
                    <a:pt x="4307" y="1926"/>
                    <a:pt x="4324" y="1934"/>
                  </a:cubicBezTo>
                  <a:cubicBezTo>
                    <a:pt x="4341" y="1951"/>
                    <a:pt x="4350" y="1960"/>
                    <a:pt x="4358" y="1968"/>
                  </a:cubicBezTo>
                  <a:cubicBezTo>
                    <a:pt x="4375" y="1968"/>
                    <a:pt x="4384" y="1960"/>
                    <a:pt x="4375" y="1951"/>
                  </a:cubicBezTo>
                  <a:cubicBezTo>
                    <a:pt x="4367" y="1943"/>
                    <a:pt x="4333" y="1917"/>
                    <a:pt x="4324" y="1917"/>
                  </a:cubicBezTo>
                  <a:cubicBezTo>
                    <a:pt x="4307" y="1917"/>
                    <a:pt x="4307" y="1926"/>
                    <a:pt x="4299" y="1917"/>
                  </a:cubicBezTo>
                  <a:cubicBezTo>
                    <a:pt x="4299" y="1909"/>
                    <a:pt x="4282" y="1917"/>
                    <a:pt x="4273" y="1917"/>
                  </a:cubicBezTo>
                  <a:cubicBezTo>
                    <a:pt x="4264" y="1917"/>
                    <a:pt x="4256" y="1917"/>
                    <a:pt x="4247" y="1909"/>
                  </a:cubicBezTo>
                  <a:cubicBezTo>
                    <a:pt x="4247" y="1900"/>
                    <a:pt x="4256" y="1900"/>
                    <a:pt x="4256" y="1892"/>
                  </a:cubicBezTo>
                  <a:cubicBezTo>
                    <a:pt x="4247" y="1883"/>
                    <a:pt x="4247" y="1875"/>
                    <a:pt x="4256" y="1875"/>
                  </a:cubicBezTo>
                  <a:close/>
                  <a:moveTo>
                    <a:pt x="4358" y="2011"/>
                  </a:moveTo>
                  <a:cubicBezTo>
                    <a:pt x="4367" y="2002"/>
                    <a:pt x="4384" y="1994"/>
                    <a:pt x="4384" y="2011"/>
                  </a:cubicBezTo>
                  <a:cubicBezTo>
                    <a:pt x="4384" y="2019"/>
                    <a:pt x="4367" y="2028"/>
                    <a:pt x="4358" y="2036"/>
                  </a:cubicBezTo>
                  <a:cubicBezTo>
                    <a:pt x="4350" y="2036"/>
                    <a:pt x="4358" y="2045"/>
                    <a:pt x="4375" y="2062"/>
                  </a:cubicBezTo>
                  <a:cubicBezTo>
                    <a:pt x="4392" y="2070"/>
                    <a:pt x="4409" y="2079"/>
                    <a:pt x="4427" y="2079"/>
                  </a:cubicBezTo>
                  <a:cubicBezTo>
                    <a:pt x="4444" y="2079"/>
                    <a:pt x="4444" y="2079"/>
                    <a:pt x="4444" y="2062"/>
                  </a:cubicBezTo>
                  <a:cubicBezTo>
                    <a:pt x="4435" y="2053"/>
                    <a:pt x="4384" y="1994"/>
                    <a:pt x="4367" y="1985"/>
                  </a:cubicBezTo>
                  <a:cubicBezTo>
                    <a:pt x="4350" y="1977"/>
                    <a:pt x="4341" y="1977"/>
                    <a:pt x="4333" y="1985"/>
                  </a:cubicBezTo>
                  <a:cubicBezTo>
                    <a:pt x="4333" y="2002"/>
                    <a:pt x="4333" y="2019"/>
                    <a:pt x="4358" y="2011"/>
                  </a:cubicBezTo>
                  <a:close/>
                  <a:moveTo>
                    <a:pt x="3812" y="1185"/>
                  </a:moveTo>
                  <a:cubicBezTo>
                    <a:pt x="3804" y="1202"/>
                    <a:pt x="3812" y="1219"/>
                    <a:pt x="3804" y="1236"/>
                  </a:cubicBezTo>
                  <a:cubicBezTo>
                    <a:pt x="3795" y="1244"/>
                    <a:pt x="3778" y="1253"/>
                    <a:pt x="3761" y="1244"/>
                  </a:cubicBezTo>
                  <a:cubicBezTo>
                    <a:pt x="3736" y="1244"/>
                    <a:pt x="3710" y="1236"/>
                    <a:pt x="3719" y="1253"/>
                  </a:cubicBezTo>
                  <a:cubicBezTo>
                    <a:pt x="3719" y="1261"/>
                    <a:pt x="3744" y="1270"/>
                    <a:pt x="3753" y="1278"/>
                  </a:cubicBezTo>
                  <a:cubicBezTo>
                    <a:pt x="3770" y="1287"/>
                    <a:pt x="3787" y="1304"/>
                    <a:pt x="3795" y="1312"/>
                  </a:cubicBezTo>
                  <a:cubicBezTo>
                    <a:pt x="3804" y="1312"/>
                    <a:pt x="3821" y="1304"/>
                    <a:pt x="3830" y="1287"/>
                  </a:cubicBezTo>
                  <a:cubicBezTo>
                    <a:pt x="3830" y="1270"/>
                    <a:pt x="3830" y="1142"/>
                    <a:pt x="3812" y="1185"/>
                  </a:cubicBezTo>
                  <a:close/>
                  <a:moveTo>
                    <a:pt x="3855" y="1099"/>
                  </a:moveTo>
                  <a:cubicBezTo>
                    <a:pt x="3864" y="1108"/>
                    <a:pt x="3881" y="1108"/>
                    <a:pt x="3889" y="1116"/>
                  </a:cubicBezTo>
                  <a:cubicBezTo>
                    <a:pt x="3906" y="1116"/>
                    <a:pt x="3923" y="1116"/>
                    <a:pt x="3957" y="1125"/>
                  </a:cubicBezTo>
                  <a:cubicBezTo>
                    <a:pt x="3983" y="1142"/>
                    <a:pt x="3983" y="1133"/>
                    <a:pt x="3983" y="1125"/>
                  </a:cubicBezTo>
                  <a:cubicBezTo>
                    <a:pt x="3992" y="1116"/>
                    <a:pt x="3992" y="1108"/>
                    <a:pt x="3957" y="1091"/>
                  </a:cubicBezTo>
                  <a:cubicBezTo>
                    <a:pt x="3932" y="1074"/>
                    <a:pt x="3898" y="1091"/>
                    <a:pt x="3915" y="1082"/>
                  </a:cubicBezTo>
                  <a:cubicBezTo>
                    <a:pt x="3932" y="1065"/>
                    <a:pt x="3940" y="1074"/>
                    <a:pt x="3957" y="1040"/>
                  </a:cubicBezTo>
                  <a:cubicBezTo>
                    <a:pt x="3966" y="1006"/>
                    <a:pt x="3957" y="972"/>
                    <a:pt x="3949" y="946"/>
                  </a:cubicBezTo>
                  <a:cubicBezTo>
                    <a:pt x="3949" y="929"/>
                    <a:pt x="3940" y="937"/>
                    <a:pt x="3940" y="963"/>
                  </a:cubicBezTo>
                  <a:cubicBezTo>
                    <a:pt x="3932" y="997"/>
                    <a:pt x="3932" y="1023"/>
                    <a:pt x="3915" y="1031"/>
                  </a:cubicBezTo>
                  <a:cubicBezTo>
                    <a:pt x="3906" y="1040"/>
                    <a:pt x="3872" y="1057"/>
                    <a:pt x="3838" y="1048"/>
                  </a:cubicBezTo>
                  <a:cubicBezTo>
                    <a:pt x="3804" y="1040"/>
                    <a:pt x="3795" y="1031"/>
                    <a:pt x="3761" y="1006"/>
                  </a:cubicBezTo>
                  <a:cubicBezTo>
                    <a:pt x="3736" y="980"/>
                    <a:pt x="3719" y="955"/>
                    <a:pt x="3719" y="972"/>
                  </a:cubicBezTo>
                  <a:cubicBezTo>
                    <a:pt x="3727" y="989"/>
                    <a:pt x="3744" y="1014"/>
                    <a:pt x="3761" y="1031"/>
                  </a:cubicBezTo>
                  <a:cubicBezTo>
                    <a:pt x="3778" y="1057"/>
                    <a:pt x="3778" y="1057"/>
                    <a:pt x="3770" y="1057"/>
                  </a:cubicBezTo>
                  <a:cubicBezTo>
                    <a:pt x="3753" y="1057"/>
                    <a:pt x="3744" y="1065"/>
                    <a:pt x="3702" y="1065"/>
                  </a:cubicBezTo>
                  <a:cubicBezTo>
                    <a:pt x="3659" y="1065"/>
                    <a:pt x="3659" y="1057"/>
                    <a:pt x="3633" y="1057"/>
                  </a:cubicBezTo>
                  <a:cubicBezTo>
                    <a:pt x="3608" y="1065"/>
                    <a:pt x="3582" y="1057"/>
                    <a:pt x="3548" y="1040"/>
                  </a:cubicBezTo>
                  <a:cubicBezTo>
                    <a:pt x="3514" y="1031"/>
                    <a:pt x="3505" y="1040"/>
                    <a:pt x="3514" y="1048"/>
                  </a:cubicBezTo>
                  <a:cubicBezTo>
                    <a:pt x="3531" y="1057"/>
                    <a:pt x="3565" y="1082"/>
                    <a:pt x="3616" y="1091"/>
                  </a:cubicBezTo>
                  <a:cubicBezTo>
                    <a:pt x="3659" y="1091"/>
                    <a:pt x="3736" y="1091"/>
                    <a:pt x="3753" y="1091"/>
                  </a:cubicBezTo>
                  <a:cubicBezTo>
                    <a:pt x="3770" y="1082"/>
                    <a:pt x="3804" y="1074"/>
                    <a:pt x="3855" y="1099"/>
                  </a:cubicBezTo>
                  <a:close/>
                  <a:moveTo>
                    <a:pt x="2883" y="597"/>
                  </a:moveTo>
                  <a:cubicBezTo>
                    <a:pt x="2874" y="614"/>
                    <a:pt x="2866" y="622"/>
                    <a:pt x="2874" y="622"/>
                  </a:cubicBezTo>
                  <a:cubicBezTo>
                    <a:pt x="2874" y="631"/>
                    <a:pt x="2891" y="622"/>
                    <a:pt x="2909" y="614"/>
                  </a:cubicBezTo>
                  <a:cubicBezTo>
                    <a:pt x="2926" y="605"/>
                    <a:pt x="2968" y="580"/>
                    <a:pt x="2985" y="571"/>
                  </a:cubicBezTo>
                  <a:cubicBezTo>
                    <a:pt x="3002" y="571"/>
                    <a:pt x="3019" y="554"/>
                    <a:pt x="3028" y="546"/>
                  </a:cubicBezTo>
                  <a:cubicBezTo>
                    <a:pt x="3036" y="537"/>
                    <a:pt x="3054" y="537"/>
                    <a:pt x="3054" y="520"/>
                  </a:cubicBezTo>
                  <a:cubicBezTo>
                    <a:pt x="3054" y="503"/>
                    <a:pt x="3028" y="486"/>
                    <a:pt x="2994" y="495"/>
                  </a:cubicBezTo>
                  <a:cubicBezTo>
                    <a:pt x="2960" y="495"/>
                    <a:pt x="2934" y="503"/>
                    <a:pt x="2909" y="503"/>
                  </a:cubicBezTo>
                  <a:cubicBezTo>
                    <a:pt x="2874" y="503"/>
                    <a:pt x="2874" y="503"/>
                    <a:pt x="2883" y="520"/>
                  </a:cubicBezTo>
                  <a:cubicBezTo>
                    <a:pt x="2900" y="529"/>
                    <a:pt x="2917" y="537"/>
                    <a:pt x="2926" y="537"/>
                  </a:cubicBezTo>
                  <a:cubicBezTo>
                    <a:pt x="2943" y="529"/>
                    <a:pt x="2943" y="537"/>
                    <a:pt x="2951" y="537"/>
                  </a:cubicBezTo>
                  <a:cubicBezTo>
                    <a:pt x="2960" y="529"/>
                    <a:pt x="2977" y="529"/>
                    <a:pt x="2968" y="537"/>
                  </a:cubicBezTo>
                  <a:cubicBezTo>
                    <a:pt x="2968" y="546"/>
                    <a:pt x="2968" y="537"/>
                    <a:pt x="2943" y="554"/>
                  </a:cubicBezTo>
                  <a:cubicBezTo>
                    <a:pt x="2917" y="571"/>
                    <a:pt x="2926" y="571"/>
                    <a:pt x="2909" y="580"/>
                  </a:cubicBezTo>
                  <a:cubicBezTo>
                    <a:pt x="2900" y="588"/>
                    <a:pt x="2891" y="597"/>
                    <a:pt x="2883" y="597"/>
                  </a:cubicBezTo>
                  <a:close/>
                  <a:moveTo>
                    <a:pt x="2764" y="665"/>
                  </a:moveTo>
                  <a:cubicBezTo>
                    <a:pt x="2772" y="665"/>
                    <a:pt x="2789" y="648"/>
                    <a:pt x="2849" y="639"/>
                  </a:cubicBezTo>
                  <a:cubicBezTo>
                    <a:pt x="2909" y="631"/>
                    <a:pt x="2926" y="631"/>
                    <a:pt x="2951" y="639"/>
                  </a:cubicBezTo>
                  <a:cubicBezTo>
                    <a:pt x="2977" y="648"/>
                    <a:pt x="2994" y="665"/>
                    <a:pt x="2977" y="682"/>
                  </a:cubicBezTo>
                  <a:cubicBezTo>
                    <a:pt x="2968" y="690"/>
                    <a:pt x="2960" y="682"/>
                    <a:pt x="2934" y="690"/>
                  </a:cubicBezTo>
                  <a:cubicBezTo>
                    <a:pt x="2909" y="699"/>
                    <a:pt x="2874" y="707"/>
                    <a:pt x="2840" y="716"/>
                  </a:cubicBezTo>
                  <a:cubicBezTo>
                    <a:pt x="2806" y="716"/>
                    <a:pt x="2815" y="716"/>
                    <a:pt x="2806" y="716"/>
                  </a:cubicBezTo>
                  <a:cubicBezTo>
                    <a:pt x="2798" y="725"/>
                    <a:pt x="2798" y="725"/>
                    <a:pt x="2781" y="716"/>
                  </a:cubicBezTo>
                  <a:cubicBezTo>
                    <a:pt x="2772" y="707"/>
                    <a:pt x="2755" y="682"/>
                    <a:pt x="2755" y="682"/>
                  </a:cubicBezTo>
                  <a:cubicBezTo>
                    <a:pt x="2764" y="673"/>
                    <a:pt x="2755" y="656"/>
                    <a:pt x="2764" y="665"/>
                  </a:cubicBezTo>
                  <a:close/>
                  <a:moveTo>
                    <a:pt x="1902" y="588"/>
                  </a:moveTo>
                  <a:cubicBezTo>
                    <a:pt x="1902" y="605"/>
                    <a:pt x="1902" y="648"/>
                    <a:pt x="1894" y="673"/>
                  </a:cubicBezTo>
                  <a:cubicBezTo>
                    <a:pt x="1885" y="690"/>
                    <a:pt x="1885" y="707"/>
                    <a:pt x="1877" y="690"/>
                  </a:cubicBezTo>
                  <a:cubicBezTo>
                    <a:pt x="1877" y="673"/>
                    <a:pt x="1860" y="588"/>
                    <a:pt x="1860" y="580"/>
                  </a:cubicBezTo>
                  <a:cubicBezTo>
                    <a:pt x="1851" y="571"/>
                    <a:pt x="1851" y="571"/>
                    <a:pt x="1851" y="546"/>
                  </a:cubicBezTo>
                  <a:cubicBezTo>
                    <a:pt x="1851" y="520"/>
                    <a:pt x="1851" y="486"/>
                    <a:pt x="1834" y="477"/>
                  </a:cubicBezTo>
                  <a:cubicBezTo>
                    <a:pt x="1817" y="477"/>
                    <a:pt x="1800" y="495"/>
                    <a:pt x="1783" y="512"/>
                  </a:cubicBezTo>
                  <a:cubicBezTo>
                    <a:pt x="1766" y="520"/>
                    <a:pt x="1740" y="537"/>
                    <a:pt x="1740" y="554"/>
                  </a:cubicBezTo>
                  <a:cubicBezTo>
                    <a:pt x="1749" y="563"/>
                    <a:pt x="1791" y="537"/>
                    <a:pt x="1800" y="520"/>
                  </a:cubicBezTo>
                  <a:cubicBezTo>
                    <a:pt x="1808" y="512"/>
                    <a:pt x="1825" y="495"/>
                    <a:pt x="1825" y="503"/>
                  </a:cubicBezTo>
                  <a:cubicBezTo>
                    <a:pt x="1834" y="512"/>
                    <a:pt x="1834" y="520"/>
                    <a:pt x="1834" y="537"/>
                  </a:cubicBezTo>
                  <a:cubicBezTo>
                    <a:pt x="1834" y="563"/>
                    <a:pt x="1843" y="563"/>
                    <a:pt x="1825" y="571"/>
                  </a:cubicBezTo>
                  <a:cubicBezTo>
                    <a:pt x="1817" y="580"/>
                    <a:pt x="1808" y="597"/>
                    <a:pt x="1825" y="614"/>
                  </a:cubicBezTo>
                  <a:cubicBezTo>
                    <a:pt x="1843" y="639"/>
                    <a:pt x="1843" y="639"/>
                    <a:pt x="1843" y="656"/>
                  </a:cubicBezTo>
                  <a:cubicBezTo>
                    <a:pt x="1843" y="673"/>
                    <a:pt x="1843" y="716"/>
                    <a:pt x="1851" y="733"/>
                  </a:cubicBezTo>
                  <a:cubicBezTo>
                    <a:pt x="1851" y="742"/>
                    <a:pt x="1843" y="767"/>
                    <a:pt x="1843" y="793"/>
                  </a:cubicBezTo>
                  <a:cubicBezTo>
                    <a:pt x="1843" y="818"/>
                    <a:pt x="1843" y="835"/>
                    <a:pt x="1851" y="844"/>
                  </a:cubicBezTo>
                  <a:cubicBezTo>
                    <a:pt x="1860" y="852"/>
                    <a:pt x="1868" y="852"/>
                    <a:pt x="1868" y="835"/>
                  </a:cubicBezTo>
                  <a:cubicBezTo>
                    <a:pt x="1877" y="810"/>
                    <a:pt x="1885" y="810"/>
                    <a:pt x="1885" y="784"/>
                  </a:cubicBezTo>
                  <a:cubicBezTo>
                    <a:pt x="1885" y="767"/>
                    <a:pt x="1894" y="750"/>
                    <a:pt x="1902" y="742"/>
                  </a:cubicBezTo>
                  <a:cubicBezTo>
                    <a:pt x="1902" y="725"/>
                    <a:pt x="1894" y="707"/>
                    <a:pt x="1902" y="682"/>
                  </a:cubicBezTo>
                  <a:cubicBezTo>
                    <a:pt x="1911" y="656"/>
                    <a:pt x="1919" y="656"/>
                    <a:pt x="1919" y="622"/>
                  </a:cubicBezTo>
                  <a:cubicBezTo>
                    <a:pt x="1919" y="597"/>
                    <a:pt x="1902" y="563"/>
                    <a:pt x="1902" y="588"/>
                  </a:cubicBezTo>
                  <a:close/>
                  <a:moveTo>
                    <a:pt x="1902" y="537"/>
                  </a:moveTo>
                  <a:cubicBezTo>
                    <a:pt x="1919" y="520"/>
                    <a:pt x="1945" y="495"/>
                    <a:pt x="1953" y="486"/>
                  </a:cubicBezTo>
                  <a:cubicBezTo>
                    <a:pt x="1962" y="469"/>
                    <a:pt x="1962" y="469"/>
                    <a:pt x="1970" y="495"/>
                  </a:cubicBezTo>
                  <a:cubicBezTo>
                    <a:pt x="1979" y="529"/>
                    <a:pt x="1996" y="580"/>
                    <a:pt x="1996" y="597"/>
                  </a:cubicBezTo>
                  <a:cubicBezTo>
                    <a:pt x="1996" y="605"/>
                    <a:pt x="1987" y="614"/>
                    <a:pt x="1996" y="622"/>
                  </a:cubicBezTo>
                  <a:cubicBezTo>
                    <a:pt x="2005" y="639"/>
                    <a:pt x="2005" y="639"/>
                    <a:pt x="2013" y="639"/>
                  </a:cubicBezTo>
                  <a:cubicBezTo>
                    <a:pt x="2022" y="639"/>
                    <a:pt x="2030" y="656"/>
                    <a:pt x="2030" y="673"/>
                  </a:cubicBezTo>
                  <a:cubicBezTo>
                    <a:pt x="2030" y="682"/>
                    <a:pt x="2030" y="716"/>
                    <a:pt x="2047" y="733"/>
                  </a:cubicBezTo>
                  <a:cubicBezTo>
                    <a:pt x="2056" y="750"/>
                    <a:pt x="2073" y="750"/>
                    <a:pt x="2081" y="733"/>
                  </a:cubicBezTo>
                  <a:cubicBezTo>
                    <a:pt x="2090" y="716"/>
                    <a:pt x="2098" y="716"/>
                    <a:pt x="2107" y="699"/>
                  </a:cubicBezTo>
                  <a:cubicBezTo>
                    <a:pt x="2115" y="673"/>
                    <a:pt x="2124" y="673"/>
                    <a:pt x="2124" y="665"/>
                  </a:cubicBezTo>
                  <a:cubicBezTo>
                    <a:pt x="2124" y="656"/>
                    <a:pt x="2115" y="656"/>
                    <a:pt x="2098" y="673"/>
                  </a:cubicBezTo>
                  <a:cubicBezTo>
                    <a:pt x="2090" y="690"/>
                    <a:pt x="2073" y="716"/>
                    <a:pt x="2056" y="690"/>
                  </a:cubicBezTo>
                  <a:cubicBezTo>
                    <a:pt x="2047" y="665"/>
                    <a:pt x="2056" y="648"/>
                    <a:pt x="2039" y="622"/>
                  </a:cubicBezTo>
                  <a:cubicBezTo>
                    <a:pt x="2013" y="597"/>
                    <a:pt x="2022" y="597"/>
                    <a:pt x="2013" y="563"/>
                  </a:cubicBezTo>
                  <a:cubicBezTo>
                    <a:pt x="2013" y="520"/>
                    <a:pt x="1987" y="486"/>
                    <a:pt x="1996" y="477"/>
                  </a:cubicBezTo>
                  <a:cubicBezTo>
                    <a:pt x="2005" y="460"/>
                    <a:pt x="2030" y="418"/>
                    <a:pt x="2030" y="392"/>
                  </a:cubicBezTo>
                  <a:cubicBezTo>
                    <a:pt x="2022" y="375"/>
                    <a:pt x="2013" y="367"/>
                    <a:pt x="1987" y="392"/>
                  </a:cubicBezTo>
                  <a:cubicBezTo>
                    <a:pt x="1962" y="418"/>
                    <a:pt x="1953" y="435"/>
                    <a:pt x="1936" y="469"/>
                  </a:cubicBezTo>
                  <a:cubicBezTo>
                    <a:pt x="1911" y="503"/>
                    <a:pt x="1902" y="520"/>
                    <a:pt x="1894" y="529"/>
                  </a:cubicBezTo>
                  <a:cubicBezTo>
                    <a:pt x="1885" y="529"/>
                    <a:pt x="1894" y="546"/>
                    <a:pt x="1902" y="537"/>
                  </a:cubicBezTo>
                  <a:close/>
                  <a:moveTo>
                    <a:pt x="1970" y="443"/>
                  </a:moveTo>
                  <a:cubicBezTo>
                    <a:pt x="1970" y="452"/>
                    <a:pt x="1962" y="469"/>
                    <a:pt x="1979" y="460"/>
                  </a:cubicBezTo>
                  <a:cubicBezTo>
                    <a:pt x="1987" y="452"/>
                    <a:pt x="1996" y="443"/>
                    <a:pt x="1996" y="435"/>
                  </a:cubicBezTo>
                  <a:cubicBezTo>
                    <a:pt x="2005" y="418"/>
                    <a:pt x="2005" y="409"/>
                    <a:pt x="1996" y="409"/>
                  </a:cubicBezTo>
                  <a:cubicBezTo>
                    <a:pt x="1996" y="409"/>
                    <a:pt x="1979" y="426"/>
                    <a:pt x="1970" y="443"/>
                  </a:cubicBezTo>
                  <a:close/>
                  <a:moveTo>
                    <a:pt x="1092" y="1270"/>
                  </a:moveTo>
                  <a:cubicBezTo>
                    <a:pt x="1101" y="1278"/>
                    <a:pt x="1126" y="1295"/>
                    <a:pt x="1135" y="1304"/>
                  </a:cubicBezTo>
                  <a:cubicBezTo>
                    <a:pt x="1135" y="1321"/>
                    <a:pt x="1152" y="1321"/>
                    <a:pt x="1160" y="1312"/>
                  </a:cubicBezTo>
                  <a:cubicBezTo>
                    <a:pt x="1169" y="1304"/>
                    <a:pt x="1169" y="1304"/>
                    <a:pt x="1160" y="1287"/>
                  </a:cubicBezTo>
                  <a:cubicBezTo>
                    <a:pt x="1143" y="1278"/>
                    <a:pt x="1118" y="1270"/>
                    <a:pt x="1109" y="1261"/>
                  </a:cubicBezTo>
                  <a:cubicBezTo>
                    <a:pt x="1092" y="1253"/>
                    <a:pt x="1084" y="1261"/>
                    <a:pt x="1092" y="1270"/>
                  </a:cubicBezTo>
                  <a:close/>
                  <a:moveTo>
                    <a:pt x="1101" y="1210"/>
                  </a:moveTo>
                  <a:cubicBezTo>
                    <a:pt x="1109" y="1202"/>
                    <a:pt x="1101" y="1176"/>
                    <a:pt x="1101" y="1167"/>
                  </a:cubicBezTo>
                  <a:cubicBezTo>
                    <a:pt x="1101" y="1150"/>
                    <a:pt x="1101" y="1150"/>
                    <a:pt x="1109" y="1142"/>
                  </a:cubicBezTo>
                  <a:cubicBezTo>
                    <a:pt x="1126" y="1133"/>
                    <a:pt x="1126" y="1125"/>
                    <a:pt x="1118" y="1116"/>
                  </a:cubicBezTo>
                  <a:cubicBezTo>
                    <a:pt x="1109" y="1108"/>
                    <a:pt x="1109" y="1108"/>
                    <a:pt x="1109" y="1099"/>
                  </a:cubicBezTo>
                  <a:cubicBezTo>
                    <a:pt x="1109" y="1091"/>
                    <a:pt x="1109" y="1091"/>
                    <a:pt x="1101" y="1082"/>
                  </a:cubicBezTo>
                  <a:cubicBezTo>
                    <a:pt x="1092" y="1082"/>
                    <a:pt x="1092" y="1074"/>
                    <a:pt x="1092" y="1057"/>
                  </a:cubicBezTo>
                  <a:cubicBezTo>
                    <a:pt x="1092" y="1040"/>
                    <a:pt x="1092" y="1023"/>
                    <a:pt x="1101" y="1031"/>
                  </a:cubicBezTo>
                  <a:cubicBezTo>
                    <a:pt x="1109" y="1040"/>
                    <a:pt x="1109" y="1040"/>
                    <a:pt x="1118" y="1074"/>
                  </a:cubicBezTo>
                  <a:cubicBezTo>
                    <a:pt x="1126" y="1108"/>
                    <a:pt x="1126" y="1116"/>
                    <a:pt x="1143" y="1099"/>
                  </a:cubicBezTo>
                  <a:cubicBezTo>
                    <a:pt x="1152" y="1082"/>
                    <a:pt x="1152" y="1065"/>
                    <a:pt x="1160" y="1074"/>
                  </a:cubicBezTo>
                  <a:cubicBezTo>
                    <a:pt x="1169" y="1091"/>
                    <a:pt x="1169" y="1125"/>
                    <a:pt x="1160" y="1133"/>
                  </a:cubicBezTo>
                  <a:cubicBezTo>
                    <a:pt x="1160" y="1142"/>
                    <a:pt x="1160" y="1142"/>
                    <a:pt x="1160" y="1142"/>
                  </a:cubicBezTo>
                  <a:cubicBezTo>
                    <a:pt x="1169" y="1142"/>
                    <a:pt x="1194" y="1125"/>
                    <a:pt x="1194" y="1125"/>
                  </a:cubicBezTo>
                  <a:cubicBezTo>
                    <a:pt x="1194" y="1125"/>
                    <a:pt x="1186" y="1099"/>
                    <a:pt x="1194" y="1108"/>
                  </a:cubicBezTo>
                  <a:cubicBezTo>
                    <a:pt x="1203" y="1116"/>
                    <a:pt x="1203" y="1116"/>
                    <a:pt x="1211" y="1108"/>
                  </a:cubicBezTo>
                  <a:cubicBezTo>
                    <a:pt x="1211" y="1099"/>
                    <a:pt x="1203" y="1091"/>
                    <a:pt x="1194" y="1082"/>
                  </a:cubicBezTo>
                  <a:cubicBezTo>
                    <a:pt x="1186" y="1065"/>
                    <a:pt x="1186" y="1065"/>
                    <a:pt x="1186" y="1048"/>
                  </a:cubicBezTo>
                  <a:cubicBezTo>
                    <a:pt x="1186" y="1031"/>
                    <a:pt x="1160" y="997"/>
                    <a:pt x="1160" y="1023"/>
                  </a:cubicBezTo>
                  <a:cubicBezTo>
                    <a:pt x="1160" y="1048"/>
                    <a:pt x="1160" y="1040"/>
                    <a:pt x="1152" y="1048"/>
                  </a:cubicBezTo>
                  <a:cubicBezTo>
                    <a:pt x="1143" y="1048"/>
                    <a:pt x="1135" y="1057"/>
                    <a:pt x="1135" y="1065"/>
                  </a:cubicBezTo>
                  <a:cubicBezTo>
                    <a:pt x="1135" y="1065"/>
                    <a:pt x="1126" y="1065"/>
                    <a:pt x="1126" y="1048"/>
                  </a:cubicBezTo>
                  <a:cubicBezTo>
                    <a:pt x="1126" y="1040"/>
                    <a:pt x="1118" y="997"/>
                    <a:pt x="1109" y="1006"/>
                  </a:cubicBezTo>
                  <a:cubicBezTo>
                    <a:pt x="1101" y="1006"/>
                    <a:pt x="1101" y="1006"/>
                    <a:pt x="1101" y="1014"/>
                  </a:cubicBezTo>
                  <a:cubicBezTo>
                    <a:pt x="1092" y="1023"/>
                    <a:pt x="1092" y="1014"/>
                    <a:pt x="1092" y="997"/>
                  </a:cubicBezTo>
                  <a:cubicBezTo>
                    <a:pt x="1092" y="980"/>
                    <a:pt x="1084" y="955"/>
                    <a:pt x="1092" y="912"/>
                  </a:cubicBezTo>
                  <a:cubicBezTo>
                    <a:pt x="1092" y="869"/>
                    <a:pt x="1101" y="869"/>
                    <a:pt x="1118" y="903"/>
                  </a:cubicBezTo>
                  <a:cubicBezTo>
                    <a:pt x="1135" y="929"/>
                    <a:pt x="1169" y="972"/>
                    <a:pt x="1186" y="997"/>
                  </a:cubicBezTo>
                  <a:cubicBezTo>
                    <a:pt x="1211" y="1023"/>
                    <a:pt x="1271" y="1082"/>
                    <a:pt x="1280" y="1091"/>
                  </a:cubicBezTo>
                  <a:cubicBezTo>
                    <a:pt x="1288" y="1099"/>
                    <a:pt x="1288" y="1091"/>
                    <a:pt x="1271" y="1108"/>
                  </a:cubicBezTo>
                  <a:cubicBezTo>
                    <a:pt x="1254" y="1125"/>
                    <a:pt x="1246" y="1133"/>
                    <a:pt x="1220" y="1133"/>
                  </a:cubicBezTo>
                  <a:cubicBezTo>
                    <a:pt x="1203" y="1142"/>
                    <a:pt x="1186" y="1159"/>
                    <a:pt x="1194" y="1159"/>
                  </a:cubicBezTo>
                  <a:cubicBezTo>
                    <a:pt x="1211" y="1159"/>
                    <a:pt x="1263" y="1142"/>
                    <a:pt x="1288" y="1133"/>
                  </a:cubicBezTo>
                  <a:cubicBezTo>
                    <a:pt x="1314" y="1133"/>
                    <a:pt x="1331" y="1125"/>
                    <a:pt x="1322" y="1099"/>
                  </a:cubicBezTo>
                  <a:cubicBezTo>
                    <a:pt x="1305" y="1082"/>
                    <a:pt x="1271" y="1048"/>
                    <a:pt x="1246" y="1031"/>
                  </a:cubicBezTo>
                  <a:cubicBezTo>
                    <a:pt x="1220" y="1014"/>
                    <a:pt x="1211" y="997"/>
                    <a:pt x="1194" y="980"/>
                  </a:cubicBezTo>
                  <a:cubicBezTo>
                    <a:pt x="1177" y="955"/>
                    <a:pt x="1152" y="920"/>
                    <a:pt x="1135" y="886"/>
                  </a:cubicBezTo>
                  <a:cubicBezTo>
                    <a:pt x="1118" y="852"/>
                    <a:pt x="1109" y="844"/>
                    <a:pt x="1092" y="861"/>
                  </a:cubicBezTo>
                  <a:cubicBezTo>
                    <a:pt x="1084" y="878"/>
                    <a:pt x="1075" y="895"/>
                    <a:pt x="1075" y="955"/>
                  </a:cubicBezTo>
                  <a:cubicBezTo>
                    <a:pt x="1075" y="1014"/>
                    <a:pt x="1084" y="1023"/>
                    <a:pt x="1084" y="1040"/>
                  </a:cubicBezTo>
                  <a:cubicBezTo>
                    <a:pt x="1075" y="1057"/>
                    <a:pt x="1075" y="1048"/>
                    <a:pt x="1066" y="1031"/>
                  </a:cubicBezTo>
                  <a:cubicBezTo>
                    <a:pt x="1058" y="1014"/>
                    <a:pt x="1058" y="997"/>
                    <a:pt x="1058" y="980"/>
                  </a:cubicBezTo>
                  <a:cubicBezTo>
                    <a:pt x="1066" y="963"/>
                    <a:pt x="1058" y="929"/>
                    <a:pt x="1049" y="937"/>
                  </a:cubicBezTo>
                  <a:cubicBezTo>
                    <a:pt x="1041" y="937"/>
                    <a:pt x="1041" y="946"/>
                    <a:pt x="1041" y="955"/>
                  </a:cubicBezTo>
                  <a:cubicBezTo>
                    <a:pt x="1041" y="955"/>
                    <a:pt x="1032" y="929"/>
                    <a:pt x="1007" y="929"/>
                  </a:cubicBezTo>
                  <a:cubicBezTo>
                    <a:pt x="981" y="937"/>
                    <a:pt x="973" y="946"/>
                    <a:pt x="990" y="946"/>
                  </a:cubicBezTo>
                  <a:cubicBezTo>
                    <a:pt x="998" y="946"/>
                    <a:pt x="1041" y="989"/>
                    <a:pt x="1041" y="1006"/>
                  </a:cubicBezTo>
                  <a:cubicBezTo>
                    <a:pt x="1041" y="1031"/>
                    <a:pt x="1032" y="1040"/>
                    <a:pt x="1032" y="1057"/>
                  </a:cubicBezTo>
                  <a:cubicBezTo>
                    <a:pt x="1032" y="1082"/>
                    <a:pt x="1024" y="1099"/>
                    <a:pt x="1015" y="1108"/>
                  </a:cubicBezTo>
                  <a:cubicBezTo>
                    <a:pt x="1015" y="1116"/>
                    <a:pt x="1032" y="1099"/>
                    <a:pt x="1041" y="1082"/>
                  </a:cubicBezTo>
                  <a:cubicBezTo>
                    <a:pt x="1049" y="1065"/>
                    <a:pt x="1049" y="1023"/>
                    <a:pt x="1058" y="1040"/>
                  </a:cubicBezTo>
                  <a:cubicBezTo>
                    <a:pt x="1066" y="1057"/>
                    <a:pt x="1075" y="1065"/>
                    <a:pt x="1084" y="1125"/>
                  </a:cubicBezTo>
                  <a:cubicBezTo>
                    <a:pt x="1092" y="1176"/>
                    <a:pt x="1092" y="1244"/>
                    <a:pt x="1101" y="1210"/>
                  </a:cubicBezTo>
                  <a:close/>
                  <a:moveTo>
                    <a:pt x="325" y="2036"/>
                  </a:moveTo>
                  <a:cubicBezTo>
                    <a:pt x="325" y="2045"/>
                    <a:pt x="350" y="2036"/>
                    <a:pt x="367" y="2036"/>
                  </a:cubicBezTo>
                  <a:cubicBezTo>
                    <a:pt x="384" y="2045"/>
                    <a:pt x="384" y="2053"/>
                    <a:pt x="393" y="2036"/>
                  </a:cubicBezTo>
                  <a:cubicBezTo>
                    <a:pt x="393" y="2028"/>
                    <a:pt x="401" y="2011"/>
                    <a:pt x="393" y="2002"/>
                  </a:cubicBezTo>
                  <a:cubicBezTo>
                    <a:pt x="376" y="1994"/>
                    <a:pt x="359" y="2011"/>
                    <a:pt x="342" y="2019"/>
                  </a:cubicBezTo>
                  <a:cubicBezTo>
                    <a:pt x="325" y="2028"/>
                    <a:pt x="307" y="2045"/>
                    <a:pt x="325" y="2036"/>
                  </a:cubicBezTo>
                  <a:close/>
                  <a:moveTo>
                    <a:pt x="495" y="1721"/>
                  </a:moveTo>
                  <a:cubicBezTo>
                    <a:pt x="504" y="1721"/>
                    <a:pt x="546" y="1747"/>
                    <a:pt x="572" y="1764"/>
                  </a:cubicBezTo>
                  <a:cubicBezTo>
                    <a:pt x="589" y="1781"/>
                    <a:pt x="623" y="1815"/>
                    <a:pt x="666" y="1832"/>
                  </a:cubicBezTo>
                  <a:cubicBezTo>
                    <a:pt x="708" y="1849"/>
                    <a:pt x="742" y="1883"/>
                    <a:pt x="777" y="1892"/>
                  </a:cubicBezTo>
                  <a:cubicBezTo>
                    <a:pt x="811" y="1892"/>
                    <a:pt x="845" y="1900"/>
                    <a:pt x="853" y="1909"/>
                  </a:cubicBezTo>
                  <a:cubicBezTo>
                    <a:pt x="870" y="1917"/>
                    <a:pt x="862" y="1943"/>
                    <a:pt x="870" y="1951"/>
                  </a:cubicBezTo>
                  <a:cubicBezTo>
                    <a:pt x="879" y="1968"/>
                    <a:pt x="879" y="1968"/>
                    <a:pt x="879" y="1951"/>
                  </a:cubicBezTo>
                  <a:cubicBezTo>
                    <a:pt x="879" y="1934"/>
                    <a:pt x="887" y="1909"/>
                    <a:pt x="887" y="1900"/>
                  </a:cubicBezTo>
                  <a:cubicBezTo>
                    <a:pt x="896" y="1892"/>
                    <a:pt x="896" y="1883"/>
                    <a:pt x="879" y="1883"/>
                  </a:cubicBezTo>
                  <a:cubicBezTo>
                    <a:pt x="862" y="1883"/>
                    <a:pt x="819" y="1883"/>
                    <a:pt x="785" y="1866"/>
                  </a:cubicBezTo>
                  <a:cubicBezTo>
                    <a:pt x="759" y="1849"/>
                    <a:pt x="751" y="1840"/>
                    <a:pt x="717" y="1832"/>
                  </a:cubicBezTo>
                  <a:cubicBezTo>
                    <a:pt x="674" y="1823"/>
                    <a:pt x="640" y="1798"/>
                    <a:pt x="606" y="1764"/>
                  </a:cubicBezTo>
                  <a:cubicBezTo>
                    <a:pt x="572" y="1738"/>
                    <a:pt x="546" y="1721"/>
                    <a:pt x="529" y="1713"/>
                  </a:cubicBezTo>
                  <a:cubicBezTo>
                    <a:pt x="504" y="1696"/>
                    <a:pt x="478" y="1704"/>
                    <a:pt x="495" y="1721"/>
                  </a:cubicBezTo>
                  <a:close/>
                  <a:moveTo>
                    <a:pt x="487" y="1840"/>
                  </a:moveTo>
                  <a:cubicBezTo>
                    <a:pt x="487" y="1849"/>
                    <a:pt x="529" y="1909"/>
                    <a:pt x="546" y="1926"/>
                  </a:cubicBezTo>
                  <a:cubicBezTo>
                    <a:pt x="555" y="1943"/>
                    <a:pt x="563" y="1934"/>
                    <a:pt x="572" y="1926"/>
                  </a:cubicBezTo>
                  <a:cubicBezTo>
                    <a:pt x="572" y="1917"/>
                    <a:pt x="572" y="1917"/>
                    <a:pt x="563" y="1909"/>
                  </a:cubicBezTo>
                  <a:cubicBezTo>
                    <a:pt x="555" y="1900"/>
                    <a:pt x="555" y="1900"/>
                    <a:pt x="555" y="1883"/>
                  </a:cubicBezTo>
                  <a:cubicBezTo>
                    <a:pt x="555" y="1866"/>
                    <a:pt x="555" y="1849"/>
                    <a:pt x="555" y="1858"/>
                  </a:cubicBezTo>
                  <a:cubicBezTo>
                    <a:pt x="563" y="1866"/>
                    <a:pt x="580" y="1900"/>
                    <a:pt x="597" y="1900"/>
                  </a:cubicBezTo>
                  <a:cubicBezTo>
                    <a:pt x="614" y="1909"/>
                    <a:pt x="614" y="1900"/>
                    <a:pt x="614" y="1892"/>
                  </a:cubicBezTo>
                  <a:cubicBezTo>
                    <a:pt x="606" y="1875"/>
                    <a:pt x="589" y="1875"/>
                    <a:pt x="589" y="1840"/>
                  </a:cubicBezTo>
                  <a:cubicBezTo>
                    <a:pt x="580" y="1798"/>
                    <a:pt x="580" y="1789"/>
                    <a:pt x="563" y="1772"/>
                  </a:cubicBezTo>
                  <a:cubicBezTo>
                    <a:pt x="546" y="1764"/>
                    <a:pt x="546" y="1764"/>
                    <a:pt x="538" y="1764"/>
                  </a:cubicBezTo>
                  <a:cubicBezTo>
                    <a:pt x="538" y="1764"/>
                    <a:pt x="538" y="1772"/>
                    <a:pt x="546" y="1781"/>
                  </a:cubicBezTo>
                  <a:cubicBezTo>
                    <a:pt x="555" y="1789"/>
                    <a:pt x="563" y="1806"/>
                    <a:pt x="563" y="1815"/>
                  </a:cubicBezTo>
                  <a:cubicBezTo>
                    <a:pt x="563" y="1823"/>
                    <a:pt x="563" y="1823"/>
                    <a:pt x="555" y="1815"/>
                  </a:cubicBezTo>
                  <a:cubicBezTo>
                    <a:pt x="546" y="1806"/>
                    <a:pt x="538" y="1789"/>
                    <a:pt x="529" y="1798"/>
                  </a:cubicBezTo>
                  <a:cubicBezTo>
                    <a:pt x="529" y="1798"/>
                    <a:pt x="521" y="1823"/>
                    <a:pt x="529" y="1840"/>
                  </a:cubicBezTo>
                  <a:cubicBezTo>
                    <a:pt x="538" y="1858"/>
                    <a:pt x="538" y="1875"/>
                    <a:pt x="538" y="1883"/>
                  </a:cubicBezTo>
                  <a:cubicBezTo>
                    <a:pt x="538" y="1892"/>
                    <a:pt x="529" y="1883"/>
                    <a:pt x="521" y="1866"/>
                  </a:cubicBezTo>
                  <a:cubicBezTo>
                    <a:pt x="512" y="1849"/>
                    <a:pt x="504" y="1815"/>
                    <a:pt x="495" y="1789"/>
                  </a:cubicBezTo>
                  <a:cubicBezTo>
                    <a:pt x="478" y="1764"/>
                    <a:pt x="461" y="1747"/>
                    <a:pt x="461" y="1738"/>
                  </a:cubicBezTo>
                  <a:cubicBezTo>
                    <a:pt x="452" y="1738"/>
                    <a:pt x="452" y="1696"/>
                    <a:pt x="452" y="1670"/>
                  </a:cubicBezTo>
                  <a:cubicBezTo>
                    <a:pt x="444" y="1653"/>
                    <a:pt x="461" y="1636"/>
                    <a:pt x="452" y="1619"/>
                  </a:cubicBezTo>
                  <a:cubicBezTo>
                    <a:pt x="444" y="1602"/>
                    <a:pt x="427" y="1610"/>
                    <a:pt x="427" y="1653"/>
                  </a:cubicBezTo>
                  <a:cubicBezTo>
                    <a:pt x="418" y="1687"/>
                    <a:pt x="427" y="1789"/>
                    <a:pt x="435" y="1823"/>
                  </a:cubicBezTo>
                  <a:cubicBezTo>
                    <a:pt x="452" y="1858"/>
                    <a:pt x="444" y="1892"/>
                    <a:pt x="461" y="1909"/>
                  </a:cubicBezTo>
                  <a:cubicBezTo>
                    <a:pt x="469" y="1926"/>
                    <a:pt x="469" y="1909"/>
                    <a:pt x="469" y="1892"/>
                  </a:cubicBezTo>
                  <a:cubicBezTo>
                    <a:pt x="469" y="1875"/>
                    <a:pt x="478" y="1875"/>
                    <a:pt x="478" y="1858"/>
                  </a:cubicBezTo>
                  <a:cubicBezTo>
                    <a:pt x="478" y="1832"/>
                    <a:pt x="478" y="1832"/>
                    <a:pt x="487" y="1840"/>
                  </a:cubicBezTo>
                  <a:close/>
                  <a:moveTo>
                    <a:pt x="589" y="2070"/>
                  </a:moveTo>
                  <a:cubicBezTo>
                    <a:pt x="589" y="2070"/>
                    <a:pt x="614" y="2096"/>
                    <a:pt x="614" y="2105"/>
                  </a:cubicBezTo>
                  <a:cubicBezTo>
                    <a:pt x="614" y="2113"/>
                    <a:pt x="614" y="2122"/>
                    <a:pt x="580" y="2105"/>
                  </a:cubicBezTo>
                  <a:cubicBezTo>
                    <a:pt x="546" y="2088"/>
                    <a:pt x="546" y="2079"/>
                    <a:pt x="529" y="2088"/>
                  </a:cubicBezTo>
                  <a:cubicBezTo>
                    <a:pt x="504" y="2088"/>
                    <a:pt x="478" y="2105"/>
                    <a:pt x="487" y="2105"/>
                  </a:cubicBezTo>
                  <a:cubicBezTo>
                    <a:pt x="495" y="2113"/>
                    <a:pt x="504" y="2113"/>
                    <a:pt x="529" y="2113"/>
                  </a:cubicBezTo>
                  <a:cubicBezTo>
                    <a:pt x="555" y="2113"/>
                    <a:pt x="572" y="2122"/>
                    <a:pt x="589" y="2130"/>
                  </a:cubicBezTo>
                  <a:cubicBezTo>
                    <a:pt x="606" y="2139"/>
                    <a:pt x="640" y="2147"/>
                    <a:pt x="649" y="2130"/>
                  </a:cubicBezTo>
                  <a:cubicBezTo>
                    <a:pt x="657" y="2113"/>
                    <a:pt x="657" y="2113"/>
                    <a:pt x="640" y="2096"/>
                  </a:cubicBezTo>
                  <a:cubicBezTo>
                    <a:pt x="623" y="2088"/>
                    <a:pt x="580" y="2045"/>
                    <a:pt x="589" y="2070"/>
                  </a:cubicBezTo>
                  <a:close/>
                  <a:moveTo>
                    <a:pt x="2439" y="895"/>
                  </a:moveTo>
                  <a:cubicBezTo>
                    <a:pt x="3292" y="895"/>
                    <a:pt x="3983" y="1585"/>
                    <a:pt x="3983" y="2437"/>
                  </a:cubicBezTo>
                  <a:cubicBezTo>
                    <a:pt x="3983" y="3289"/>
                    <a:pt x="3292" y="3979"/>
                    <a:pt x="2439" y="3979"/>
                  </a:cubicBezTo>
                  <a:cubicBezTo>
                    <a:pt x="1587" y="3979"/>
                    <a:pt x="896" y="3289"/>
                    <a:pt x="896" y="2437"/>
                  </a:cubicBezTo>
                  <a:cubicBezTo>
                    <a:pt x="896" y="1585"/>
                    <a:pt x="1587" y="895"/>
                    <a:pt x="2439" y="895"/>
                  </a:cubicBezTo>
                  <a:close/>
                  <a:moveTo>
                    <a:pt x="2457" y="1772"/>
                  </a:moveTo>
                  <a:cubicBezTo>
                    <a:pt x="2141" y="1900"/>
                    <a:pt x="2141" y="1900"/>
                    <a:pt x="2141" y="1900"/>
                  </a:cubicBezTo>
                  <a:cubicBezTo>
                    <a:pt x="2141" y="2590"/>
                    <a:pt x="2141" y="2590"/>
                    <a:pt x="2141" y="2590"/>
                  </a:cubicBezTo>
                  <a:cubicBezTo>
                    <a:pt x="2081" y="2565"/>
                    <a:pt x="2022" y="2539"/>
                    <a:pt x="1953" y="2505"/>
                  </a:cubicBezTo>
                  <a:cubicBezTo>
                    <a:pt x="1953" y="1900"/>
                    <a:pt x="1953" y="1900"/>
                    <a:pt x="1953" y="1900"/>
                  </a:cubicBezTo>
                  <a:cubicBezTo>
                    <a:pt x="1638" y="1772"/>
                    <a:pt x="1638" y="1772"/>
                    <a:pt x="1638" y="1772"/>
                  </a:cubicBezTo>
                  <a:cubicBezTo>
                    <a:pt x="1638" y="2318"/>
                    <a:pt x="1638" y="2318"/>
                    <a:pt x="1638" y="2318"/>
                  </a:cubicBezTo>
                  <a:cubicBezTo>
                    <a:pt x="1536" y="2249"/>
                    <a:pt x="1416" y="2173"/>
                    <a:pt x="1280" y="2062"/>
                  </a:cubicBezTo>
                  <a:cubicBezTo>
                    <a:pt x="1280" y="2062"/>
                    <a:pt x="1425" y="2309"/>
                    <a:pt x="1638" y="2488"/>
                  </a:cubicBezTo>
                  <a:cubicBezTo>
                    <a:pt x="1638" y="3433"/>
                    <a:pt x="1638" y="3433"/>
                    <a:pt x="1638" y="3433"/>
                  </a:cubicBezTo>
                  <a:cubicBezTo>
                    <a:pt x="1953" y="3561"/>
                    <a:pt x="1953" y="3561"/>
                    <a:pt x="1953" y="3561"/>
                  </a:cubicBezTo>
                  <a:cubicBezTo>
                    <a:pt x="1953" y="2726"/>
                    <a:pt x="1953" y="2726"/>
                    <a:pt x="1953" y="2726"/>
                  </a:cubicBezTo>
                  <a:cubicBezTo>
                    <a:pt x="2022" y="2778"/>
                    <a:pt x="2090" y="2803"/>
                    <a:pt x="2141" y="2829"/>
                  </a:cubicBezTo>
                  <a:cubicBezTo>
                    <a:pt x="2141" y="3561"/>
                    <a:pt x="2141" y="3561"/>
                    <a:pt x="2141" y="3561"/>
                  </a:cubicBezTo>
                  <a:cubicBezTo>
                    <a:pt x="2457" y="3433"/>
                    <a:pt x="2457" y="3433"/>
                    <a:pt x="2457" y="3433"/>
                  </a:cubicBezTo>
                  <a:cubicBezTo>
                    <a:pt x="2457" y="2905"/>
                    <a:pt x="2457" y="2905"/>
                    <a:pt x="2457" y="2905"/>
                  </a:cubicBezTo>
                  <a:cubicBezTo>
                    <a:pt x="2584" y="2922"/>
                    <a:pt x="2746" y="2931"/>
                    <a:pt x="2917" y="2888"/>
                  </a:cubicBezTo>
                  <a:cubicBezTo>
                    <a:pt x="3275" y="2803"/>
                    <a:pt x="3454" y="2454"/>
                    <a:pt x="3403" y="2232"/>
                  </a:cubicBezTo>
                  <a:cubicBezTo>
                    <a:pt x="3352" y="2011"/>
                    <a:pt x="3216" y="1909"/>
                    <a:pt x="2866" y="1730"/>
                  </a:cubicBezTo>
                  <a:cubicBezTo>
                    <a:pt x="2516" y="1551"/>
                    <a:pt x="2286" y="1406"/>
                    <a:pt x="2457" y="1142"/>
                  </a:cubicBezTo>
                  <a:cubicBezTo>
                    <a:pt x="2457" y="1142"/>
                    <a:pt x="2329" y="1202"/>
                    <a:pt x="2286" y="1329"/>
                  </a:cubicBezTo>
                  <a:cubicBezTo>
                    <a:pt x="2243" y="1449"/>
                    <a:pt x="2277" y="1602"/>
                    <a:pt x="2448" y="1747"/>
                  </a:cubicBezTo>
                  <a:cubicBezTo>
                    <a:pt x="2627" y="1900"/>
                    <a:pt x="2721" y="1883"/>
                    <a:pt x="2874" y="2062"/>
                  </a:cubicBezTo>
                  <a:cubicBezTo>
                    <a:pt x="3028" y="2232"/>
                    <a:pt x="2985" y="2462"/>
                    <a:pt x="2900" y="2548"/>
                  </a:cubicBezTo>
                  <a:cubicBezTo>
                    <a:pt x="2823" y="2616"/>
                    <a:pt x="2670" y="2701"/>
                    <a:pt x="2457" y="2675"/>
                  </a:cubicBezTo>
                  <a:lnTo>
                    <a:pt x="2457" y="1772"/>
                  </a:lnTo>
                  <a:close/>
                  <a:moveTo>
                    <a:pt x="2644" y="3212"/>
                  </a:moveTo>
                  <a:cubicBezTo>
                    <a:pt x="2644" y="3476"/>
                    <a:pt x="2644" y="3476"/>
                    <a:pt x="2644" y="3476"/>
                  </a:cubicBezTo>
                  <a:cubicBezTo>
                    <a:pt x="2619" y="3476"/>
                    <a:pt x="2619" y="3476"/>
                    <a:pt x="2619" y="3476"/>
                  </a:cubicBezTo>
                  <a:cubicBezTo>
                    <a:pt x="2619" y="3289"/>
                    <a:pt x="2619" y="3289"/>
                    <a:pt x="2619" y="3289"/>
                  </a:cubicBezTo>
                  <a:cubicBezTo>
                    <a:pt x="2559" y="3289"/>
                    <a:pt x="2559" y="3289"/>
                    <a:pt x="2559" y="3289"/>
                  </a:cubicBezTo>
                  <a:cubicBezTo>
                    <a:pt x="2559" y="3263"/>
                    <a:pt x="2559" y="3263"/>
                    <a:pt x="2559" y="3263"/>
                  </a:cubicBezTo>
                  <a:cubicBezTo>
                    <a:pt x="2602" y="3263"/>
                    <a:pt x="2619" y="3246"/>
                    <a:pt x="2627" y="3212"/>
                  </a:cubicBezTo>
                  <a:lnTo>
                    <a:pt x="2644" y="3212"/>
                  </a:lnTo>
                  <a:close/>
                  <a:moveTo>
                    <a:pt x="2789" y="3416"/>
                  </a:moveTo>
                  <a:cubicBezTo>
                    <a:pt x="2815" y="3416"/>
                    <a:pt x="2815" y="3416"/>
                    <a:pt x="2815" y="3416"/>
                  </a:cubicBezTo>
                  <a:cubicBezTo>
                    <a:pt x="2823" y="3442"/>
                    <a:pt x="2832" y="3459"/>
                    <a:pt x="2857" y="3459"/>
                  </a:cubicBezTo>
                  <a:cubicBezTo>
                    <a:pt x="2883" y="3459"/>
                    <a:pt x="2900" y="3425"/>
                    <a:pt x="2909" y="3357"/>
                  </a:cubicBezTo>
                  <a:cubicBezTo>
                    <a:pt x="2909" y="3357"/>
                    <a:pt x="2909" y="3357"/>
                    <a:pt x="2909" y="3357"/>
                  </a:cubicBezTo>
                  <a:cubicBezTo>
                    <a:pt x="2900" y="3374"/>
                    <a:pt x="2883" y="3391"/>
                    <a:pt x="2857" y="3391"/>
                  </a:cubicBezTo>
                  <a:cubicBezTo>
                    <a:pt x="2815" y="3382"/>
                    <a:pt x="2789" y="3357"/>
                    <a:pt x="2789" y="3306"/>
                  </a:cubicBezTo>
                  <a:cubicBezTo>
                    <a:pt x="2789" y="3246"/>
                    <a:pt x="2815" y="3212"/>
                    <a:pt x="2857" y="3212"/>
                  </a:cubicBezTo>
                  <a:cubicBezTo>
                    <a:pt x="2909" y="3212"/>
                    <a:pt x="2943" y="3255"/>
                    <a:pt x="2943" y="3331"/>
                  </a:cubicBezTo>
                  <a:cubicBezTo>
                    <a:pt x="2934" y="3425"/>
                    <a:pt x="2909" y="3476"/>
                    <a:pt x="2857" y="3476"/>
                  </a:cubicBezTo>
                  <a:cubicBezTo>
                    <a:pt x="2815" y="3476"/>
                    <a:pt x="2789" y="3459"/>
                    <a:pt x="2789" y="3416"/>
                  </a:cubicBezTo>
                  <a:close/>
                  <a:moveTo>
                    <a:pt x="2866" y="3357"/>
                  </a:moveTo>
                  <a:cubicBezTo>
                    <a:pt x="2891" y="3357"/>
                    <a:pt x="2909" y="3340"/>
                    <a:pt x="2909" y="3297"/>
                  </a:cubicBezTo>
                  <a:cubicBezTo>
                    <a:pt x="2909" y="3263"/>
                    <a:pt x="2891" y="3246"/>
                    <a:pt x="2857" y="3246"/>
                  </a:cubicBezTo>
                  <a:cubicBezTo>
                    <a:pt x="2832" y="3246"/>
                    <a:pt x="2815" y="3263"/>
                    <a:pt x="2815" y="3306"/>
                  </a:cubicBezTo>
                  <a:cubicBezTo>
                    <a:pt x="2815" y="3340"/>
                    <a:pt x="2832" y="3357"/>
                    <a:pt x="2866" y="3357"/>
                  </a:cubicBezTo>
                  <a:close/>
                  <a:moveTo>
                    <a:pt x="3156" y="3348"/>
                  </a:moveTo>
                  <a:cubicBezTo>
                    <a:pt x="3156" y="3280"/>
                    <a:pt x="3139" y="3246"/>
                    <a:pt x="3105" y="3246"/>
                  </a:cubicBezTo>
                  <a:cubicBezTo>
                    <a:pt x="3071" y="3246"/>
                    <a:pt x="3054" y="3280"/>
                    <a:pt x="3054" y="3348"/>
                  </a:cubicBezTo>
                  <a:cubicBezTo>
                    <a:pt x="3054" y="3416"/>
                    <a:pt x="3071" y="3451"/>
                    <a:pt x="3105" y="3451"/>
                  </a:cubicBezTo>
                  <a:cubicBezTo>
                    <a:pt x="3139" y="3451"/>
                    <a:pt x="3156" y="3416"/>
                    <a:pt x="3156" y="3348"/>
                  </a:cubicBezTo>
                  <a:close/>
                  <a:moveTo>
                    <a:pt x="3181" y="3348"/>
                  </a:moveTo>
                  <a:cubicBezTo>
                    <a:pt x="3181" y="3433"/>
                    <a:pt x="3156" y="3476"/>
                    <a:pt x="3105" y="3476"/>
                  </a:cubicBezTo>
                  <a:cubicBezTo>
                    <a:pt x="3054" y="3476"/>
                    <a:pt x="3028" y="3433"/>
                    <a:pt x="3028" y="3348"/>
                  </a:cubicBezTo>
                  <a:cubicBezTo>
                    <a:pt x="3028" y="3255"/>
                    <a:pt x="3054" y="3212"/>
                    <a:pt x="3105" y="3212"/>
                  </a:cubicBezTo>
                  <a:cubicBezTo>
                    <a:pt x="3156" y="3212"/>
                    <a:pt x="3181" y="3263"/>
                    <a:pt x="3181" y="3348"/>
                  </a:cubicBezTo>
                  <a:close/>
                  <a:moveTo>
                    <a:pt x="3275" y="3416"/>
                  </a:moveTo>
                  <a:cubicBezTo>
                    <a:pt x="3301" y="3416"/>
                    <a:pt x="3301" y="3416"/>
                    <a:pt x="3301" y="3416"/>
                  </a:cubicBezTo>
                  <a:cubicBezTo>
                    <a:pt x="3301" y="3442"/>
                    <a:pt x="3318" y="3459"/>
                    <a:pt x="3343" y="3459"/>
                  </a:cubicBezTo>
                  <a:cubicBezTo>
                    <a:pt x="3369" y="3459"/>
                    <a:pt x="3386" y="3425"/>
                    <a:pt x="3395" y="3357"/>
                  </a:cubicBezTo>
                  <a:cubicBezTo>
                    <a:pt x="3395" y="3357"/>
                    <a:pt x="3395" y="3357"/>
                    <a:pt x="3395" y="3357"/>
                  </a:cubicBezTo>
                  <a:cubicBezTo>
                    <a:pt x="3386" y="3374"/>
                    <a:pt x="3369" y="3391"/>
                    <a:pt x="3343" y="3391"/>
                  </a:cubicBezTo>
                  <a:cubicBezTo>
                    <a:pt x="3292" y="3382"/>
                    <a:pt x="3275" y="3357"/>
                    <a:pt x="3267" y="3306"/>
                  </a:cubicBezTo>
                  <a:cubicBezTo>
                    <a:pt x="3275" y="3246"/>
                    <a:pt x="3301" y="3212"/>
                    <a:pt x="3343" y="3212"/>
                  </a:cubicBezTo>
                  <a:cubicBezTo>
                    <a:pt x="3395" y="3212"/>
                    <a:pt x="3420" y="3255"/>
                    <a:pt x="3420" y="3331"/>
                  </a:cubicBezTo>
                  <a:cubicBezTo>
                    <a:pt x="3420" y="3425"/>
                    <a:pt x="3395" y="3476"/>
                    <a:pt x="3343" y="3476"/>
                  </a:cubicBezTo>
                  <a:cubicBezTo>
                    <a:pt x="3301" y="3476"/>
                    <a:pt x="3275" y="3459"/>
                    <a:pt x="3275" y="3416"/>
                  </a:cubicBezTo>
                  <a:close/>
                  <a:moveTo>
                    <a:pt x="3343" y="3357"/>
                  </a:moveTo>
                  <a:cubicBezTo>
                    <a:pt x="3378" y="3357"/>
                    <a:pt x="3386" y="3340"/>
                    <a:pt x="3386" y="3297"/>
                  </a:cubicBezTo>
                  <a:cubicBezTo>
                    <a:pt x="3386" y="3263"/>
                    <a:pt x="3378" y="3246"/>
                    <a:pt x="3343" y="3246"/>
                  </a:cubicBezTo>
                  <a:cubicBezTo>
                    <a:pt x="3318" y="3246"/>
                    <a:pt x="3301" y="3263"/>
                    <a:pt x="3301" y="3306"/>
                  </a:cubicBezTo>
                  <a:cubicBezTo>
                    <a:pt x="3301" y="3340"/>
                    <a:pt x="3318" y="3357"/>
                    <a:pt x="3343" y="3357"/>
                  </a:cubicBezTo>
                  <a:close/>
                  <a:moveTo>
                    <a:pt x="2439" y="0"/>
                  </a:moveTo>
                  <a:cubicBezTo>
                    <a:pt x="3787" y="0"/>
                    <a:pt x="4879" y="1091"/>
                    <a:pt x="4879" y="2437"/>
                  </a:cubicBezTo>
                  <a:cubicBezTo>
                    <a:pt x="4879" y="3783"/>
                    <a:pt x="3787" y="4873"/>
                    <a:pt x="2439" y="4873"/>
                  </a:cubicBezTo>
                  <a:cubicBezTo>
                    <a:pt x="1092" y="4873"/>
                    <a:pt x="0" y="3783"/>
                    <a:pt x="0" y="2437"/>
                  </a:cubicBezTo>
                  <a:cubicBezTo>
                    <a:pt x="0" y="1091"/>
                    <a:pt x="1092" y="0"/>
                    <a:pt x="2439" y="0"/>
                  </a:cubicBezTo>
                  <a:close/>
                  <a:moveTo>
                    <a:pt x="2439" y="162"/>
                  </a:moveTo>
                  <a:cubicBezTo>
                    <a:pt x="3702" y="162"/>
                    <a:pt x="4716" y="1176"/>
                    <a:pt x="4716" y="2437"/>
                  </a:cubicBezTo>
                  <a:cubicBezTo>
                    <a:pt x="4716" y="3689"/>
                    <a:pt x="3702" y="4711"/>
                    <a:pt x="2439" y="4711"/>
                  </a:cubicBezTo>
                  <a:cubicBezTo>
                    <a:pt x="1186" y="4711"/>
                    <a:pt x="162" y="3689"/>
                    <a:pt x="162" y="2437"/>
                  </a:cubicBezTo>
                  <a:cubicBezTo>
                    <a:pt x="162" y="1176"/>
                    <a:pt x="1186" y="162"/>
                    <a:pt x="2439" y="162"/>
                  </a:cubicBezTo>
                  <a:close/>
                  <a:moveTo>
                    <a:pt x="4247" y="2820"/>
                  </a:moveTo>
                  <a:cubicBezTo>
                    <a:pt x="4230" y="2820"/>
                    <a:pt x="4230" y="2820"/>
                    <a:pt x="4230" y="2820"/>
                  </a:cubicBezTo>
                  <a:cubicBezTo>
                    <a:pt x="4247" y="2726"/>
                    <a:pt x="4247" y="2726"/>
                    <a:pt x="4247" y="2726"/>
                  </a:cubicBezTo>
                  <a:cubicBezTo>
                    <a:pt x="4256" y="2726"/>
                    <a:pt x="4256" y="2726"/>
                    <a:pt x="4256" y="2726"/>
                  </a:cubicBezTo>
                  <a:cubicBezTo>
                    <a:pt x="4256" y="2743"/>
                    <a:pt x="4256" y="2752"/>
                    <a:pt x="4264" y="2752"/>
                  </a:cubicBezTo>
                  <a:cubicBezTo>
                    <a:pt x="4264" y="2752"/>
                    <a:pt x="4273" y="2752"/>
                    <a:pt x="4282" y="2752"/>
                  </a:cubicBezTo>
                  <a:cubicBezTo>
                    <a:pt x="4282" y="2752"/>
                    <a:pt x="4282" y="2752"/>
                    <a:pt x="4282" y="2752"/>
                  </a:cubicBezTo>
                  <a:cubicBezTo>
                    <a:pt x="4341" y="2726"/>
                    <a:pt x="4341" y="2726"/>
                    <a:pt x="4341" y="2726"/>
                  </a:cubicBezTo>
                  <a:cubicBezTo>
                    <a:pt x="4299" y="2692"/>
                    <a:pt x="4299" y="2692"/>
                    <a:pt x="4299" y="2692"/>
                  </a:cubicBezTo>
                  <a:cubicBezTo>
                    <a:pt x="4290" y="2692"/>
                    <a:pt x="4282" y="2684"/>
                    <a:pt x="4282" y="2684"/>
                  </a:cubicBezTo>
                  <a:cubicBezTo>
                    <a:pt x="4273" y="2684"/>
                    <a:pt x="4264" y="2692"/>
                    <a:pt x="4264" y="2709"/>
                  </a:cubicBezTo>
                  <a:cubicBezTo>
                    <a:pt x="4256" y="2709"/>
                    <a:pt x="4256" y="2709"/>
                    <a:pt x="4256" y="2709"/>
                  </a:cubicBezTo>
                  <a:cubicBezTo>
                    <a:pt x="4264" y="2633"/>
                    <a:pt x="4264" y="2633"/>
                    <a:pt x="4264" y="2633"/>
                  </a:cubicBezTo>
                  <a:cubicBezTo>
                    <a:pt x="4273" y="2633"/>
                    <a:pt x="4273" y="2633"/>
                    <a:pt x="4273" y="2633"/>
                  </a:cubicBezTo>
                  <a:cubicBezTo>
                    <a:pt x="4273" y="2650"/>
                    <a:pt x="4282" y="2667"/>
                    <a:pt x="4290" y="2667"/>
                  </a:cubicBezTo>
                  <a:cubicBezTo>
                    <a:pt x="4367" y="2726"/>
                    <a:pt x="4367" y="2726"/>
                    <a:pt x="4367" y="2726"/>
                  </a:cubicBezTo>
                  <a:cubicBezTo>
                    <a:pt x="4418" y="2735"/>
                    <a:pt x="4418" y="2735"/>
                    <a:pt x="4418" y="2735"/>
                  </a:cubicBezTo>
                  <a:cubicBezTo>
                    <a:pt x="4435" y="2743"/>
                    <a:pt x="4444" y="2726"/>
                    <a:pt x="4444" y="2709"/>
                  </a:cubicBezTo>
                  <a:cubicBezTo>
                    <a:pt x="4461" y="2709"/>
                    <a:pt x="4461" y="2709"/>
                    <a:pt x="4461" y="2709"/>
                  </a:cubicBezTo>
                  <a:cubicBezTo>
                    <a:pt x="4435" y="2820"/>
                    <a:pt x="4435" y="2820"/>
                    <a:pt x="4435" y="2820"/>
                  </a:cubicBezTo>
                  <a:cubicBezTo>
                    <a:pt x="4427" y="2820"/>
                    <a:pt x="4427" y="2820"/>
                    <a:pt x="4427" y="2820"/>
                  </a:cubicBezTo>
                  <a:cubicBezTo>
                    <a:pt x="4427" y="2795"/>
                    <a:pt x="4427" y="2786"/>
                    <a:pt x="4409" y="2786"/>
                  </a:cubicBezTo>
                  <a:cubicBezTo>
                    <a:pt x="4358" y="2769"/>
                    <a:pt x="4358" y="2769"/>
                    <a:pt x="4358" y="2769"/>
                  </a:cubicBezTo>
                  <a:cubicBezTo>
                    <a:pt x="4282" y="2795"/>
                    <a:pt x="4282" y="2795"/>
                    <a:pt x="4282" y="2795"/>
                  </a:cubicBezTo>
                  <a:cubicBezTo>
                    <a:pt x="4256" y="2803"/>
                    <a:pt x="4247" y="2812"/>
                    <a:pt x="4247" y="2820"/>
                  </a:cubicBezTo>
                  <a:close/>
                  <a:moveTo>
                    <a:pt x="4179" y="3016"/>
                  </a:moveTo>
                  <a:cubicBezTo>
                    <a:pt x="4230" y="2837"/>
                    <a:pt x="4230" y="2837"/>
                    <a:pt x="4230" y="2837"/>
                  </a:cubicBezTo>
                  <a:cubicBezTo>
                    <a:pt x="4299" y="2854"/>
                    <a:pt x="4299" y="2854"/>
                    <a:pt x="4299" y="2854"/>
                  </a:cubicBezTo>
                  <a:cubicBezTo>
                    <a:pt x="4299" y="2863"/>
                    <a:pt x="4299" y="2863"/>
                    <a:pt x="4299" y="2863"/>
                  </a:cubicBezTo>
                  <a:cubicBezTo>
                    <a:pt x="4256" y="2863"/>
                    <a:pt x="4230" y="2880"/>
                    <a:pt x="4230" y="2905"/>
                  </a:cubicBezTo>
                  <a:cubicBezTo>
                    <a:pt x="4375" y="2948"/>
                    <a:pt x="4375" y="2948"/>
                    <a:pt x="4375" y="2948"/>
                  </a:cubicBezTo>
                  <a:cubicBezTo>
                    <a:pt x="4392" y="2948"/>
                    <a:pt x="4401" y="2939"/>
                    <a:pt x="4401" y="2922"/>
                  </a:cubicBezTo>
                  <a:cubicBezTo>
                    <a:pt x="4418" y="2922"/>
                    <a:pt x="4418" y="2922"/>
                    <a:pt x="4418" y="2922"/>
                  </a:cubicBezTo>
                  <a:cubicBezTo>
                    <a:pt x="4384" y="3033"/>
                    <a:pt x="4384" y="3033"/>
                    <a:pt x="4384" y="3033"/>
                  </a:cubicBezTo>
                  <a:cubicBezTo>
                    <a:pt x="4375" y="3033"/>
                    <a:pt x="4375" y="3033"/>
                    <a:pt x="4375" y="3033"/>
                  </a:cubicBezTo>
                  <a:cubicBezTo>
                    <a:pt x="4384" y="3008"/>
                    <a:pt x="4375" y="2991"/>
                    <a:pt x="4367" y="2991"/>
                  </a:cubicBezTo>
                  <a:cubicBezTo>
                    <a:pt x="4213" y="2956"/>
                    <a:pt x="4213" y="2956"/>
                    <a:pt x="4213" y="2956"/>
                  </a:cubicBezTo>
                  <a:cubicBezTo>
                    <a:pt x="4205" y="2982"/>
                    <a:pt x="4222" y="3008"/>
                    <a:pt x="4256" y="3025"/>
                  </a:cubicBezTo>
                  <a:cubicBezTo>
                    <a:pt x="4247" y="3033"/>
                    <a:pt x="4247" y="3033"/>
                    <a:pt x="4247" y="3033"/>
                  </a:cubicBezTo>
                  <a:lnTo>
                    <a:pt x="4179" y="3016"/>
                  </a:lnTo>
                  <a:close/>
                  <a:moveTo>
                    <a:pt x="4367" y="3110"/>
                  </a:moveTo>
                  <a:cubicBezTo>
                    <a:pt x="4324" y="3203"/>
                    <a:pt x="4324" y="3203"/>
                    <a:pt x="4324" y="3203"/>
                  </a:cubicBezTo>
                  <a:cubicBezTo>
                    <a:pt x="4316" y="3203"/>
                    <a:pt x="4316" y="3203"/>
                    <a:pt x="4316" y="3203"/>
                  </a:cubicBezTo>
                  <a:cubicBezTo>
                    <a:pt x="4324" y="3186"/>
                    <a:pt x="4316" y="3169"/>
                    <a:pt x="4307" y="3169"/>
                  </a:cubicBezTo>
                  <a:cubicBezTo>
                    <a:pt x="4179" y="3118"/>
                    <a:pt x="4179" y="3118"/>
                    <a:pt x="4179" y="3118"/>
                  </a:cubicBezTo>
                  <a:cubicBezTo>
                    <a:pt x="4162" y="3110"/>
                    <a:pt x="4154" y="3118"/>
                    <a:pt x="4145" y="3135"/>
                  </a:cubicBezTo>
                  <a:cubicBezTo>
                    <a:pt x="4137" y="3127"/>
                    <a:pt x="4137" y="3127"/>
                    <a:pt x="4137" y="3127"/>
                  </a:cubicBezTo>
                  <a:cubicBezTo>
                    <a:pt x="4179" y="3033"/>
                    <a:pt x="4179" y="3033"/>
                    <a:pt x="4179" y="3033"/>
                  </a:cubicBezTo>
                  <a:cubicBezTo>
                    <a:pt x="4188" y="3033"/>
                    <a:pt x="4188" y="3033"/>
                    <a:pt x="4188" y="3033"/>
                  </a:cubicBezTo>
                  <a:cubicBezTo>
                    <a:pt x="4179" y="3059"/>
                    <a:pt x="4179" y="3067"/>
                    <a:pt x="4196" y="3067"/>
                  </a:cubicBezTo>
                  <a:cubicBezTo>
                    <a:pt x="4324" y="3118"/>
                    <a:pt x="4324" y="3118"/>
                    <a:pt x="4324" y="3118"/>
                  </a:cubicBezTo>
                  <a:cubicBezTo>
                    <a:pt x="4333" y="3127"/>
                    <a:pt x="4350" y="3118"/>
                    <a:pt x="4350" y="3101"/>
                  </a:cubicBezTo>
                  <a:lnTo>
                    <a:pt x="4367" y="3110"/>
                  </a:lnTo>
                  <a:close/>
                  <a:moveTo>
                    <a:pt x="4239" y="3391"/>
                  </a:moveTo>
                  <a:cubicBezTo>
                    <a:pt x="4171" y="3357"/>
                    <a:pt x="4171" y="3357"/>
                    <a:pt x="4171" y="3357"/>
                  </a:cubicBezTo>
                  <a:cubicBezTo>
                    <a:pt x="4171" y="3340"/>
                    <a:pt x="4171" y="3340"/>
                    <a:pt x="4171" y="3340"/>
                  </a:cubicBezTo>
                  <a:cubicBezTo>
                    <a:pt x="4222" y="3348"/>
                    <a:pt x="4247" y="3340"/>
                    <a:pt x="4264" y="3314"/>
                  </a:cubicBezTo>
                  <a:cubicBezTo>
                    <a:pt x="4273" y="3289"/>
                    <a:pt x="4264" y="3280"/>
                    <a:pt x="4247" y="3263"/>
                  </a:cubicBezTo>
                  <a:cubicBezTo>
                    <a:pt x="4239" y="3263"/>
                    <a:pt x="4222" y="3272"/>
                    <a:pt x="4196" y="3297"/>
                  </a:cubicBezTo>
                  <a:cubicBezTo>
                    <a:pt x="4162" y="3323"/>
                    <a:pt x="4137" y="3340"/>
                    <a:pt x="4111" y="3323"/>
                  </a:cubicBezTo>
                  <a:cubicBezTo>
                    <a:pt x="4077" y="3306"/>
                    <a:pt x="4068" y="3280"/>
                    <a:pt x="4085" y="3238"/>
                  </a:cubicBezTo>
                  <a:cubicBezTo>
                    <a:pt x="4094" y="3221"/>
                    <a:pt x="4102" y="3212"/>
                    <a:pt x="4111" y="3203"/>
                  </a:cubicBezTo>
                  <a:cubicBezTo>
                    <a:pt x="4120" y="3203"/>
                    <a:pt x="4120" y="3195"/>
                    <a:pt x="4120" y="3195"/>
                  </a:cubicBezTo>
                  <a:cubicBezTo>
                    <a:pt x="4120" y="3186"/>
                    <a:pt x="4120" y="3186"/>
                    <a:pt x="4120" y="3186"/>
                  </a:cubicBezTo>
                  <a:cubicBezTo>
                    <a:pt x="4120" y="3186"/>
                    <a:pt x="4111" y="3186"/>
                    <a:pt x="4111" y="3178"/>
                  </a:cubicBezTo>
                  <a:cubicBezTo>
                    <a:pt x="4120" y="3169"/>
                    <a:pt x="4120" y="3169"/>
                    <a:pt x="4120" y="3169"/>
                  </a:cubicBezTo>
                  <a:cubicBezTo>
                    <a:pt x="4179" y="3203"/>
                    <a:pt x="4179" y="3203"/>
                    <a:pt x="4179" y="3203"/>
                  </a:cubicBezTo>
                  <a:cubicBezTo>
                    <a:pt x="4179" y="3212"/>
                    <a:pt x="4179" y="3212"/>
                    <a:pt x="4179" y="3212"/>
                  </a:cubicBezTo>
                  <a:cubicBezTo>
                    <a:pt x="4137" y="3203"/>
                    <a:pt x="4111" y="3212"/>
                    <a:pt x="4102" y="3238"/>
                  </a:cubicBezTo>
                  <a:cubicBezTo>
                    <a:pt x="4094" y="3255"/>
                    <a:pt x="4094" y="3272"/>
                    <a:pt x="4111" y="3280"/>
                  </a:cubicBezTo>
                  <a:cubicBezTo>
                    <a:pt x="4120" y="3289"/>
                    <a:pt x="4137" y="3280"/>
                    <a:pt x="4162" y="3255"/>
                  </a:cubicBezTo>
                  <a:cubicBezTo>
                    <a:pt x="4196" y="3221"/>
                    <a:pt x="4222" y="3212"/>
                    <a:pt x="4247" y="3221"/>
                  </a:cubicBezTo>
                  <a:cubicBezTo>
                    <a:pt x="4282" y="3238"/>
                    <a:pt x="4290" y="3272"/>
                    <a:pt x="4273" y="3314"/>
                  </a:cubicBezTo>
                  <a:cubicBezTo>
                    <a:pt x="4273" y="3331"/>
                    <a:pt x="4256" y="3340"/>
                    <a:pt x="4247" y="3357"/>
                  </a:cubicBezTo>
                  <a:cubicBezTo>
                    <a:pt x="4239" y="3357"/>
                    <a:pt x="4239" y="3357"/>
                    <a:pt x="4239" y="3365"/>
                  </a:cubicBezTo>
                  <a:cubicBezTo>
                    <a:pt x="4239" y="3374"/>
                    <a:pt x="4239" y="3374"/>
                    <a:pt x="4239" y="3374"/>
                  </a:cubicBezTo>
                  <a:cubicBezTo>
                    <a:pt x="4247" y="3374"/>
                    <a:pt x="4247" y="3374"/>
                    <a:pt x="4247" y="3374"/>
                  </a:cubicBezTo>
                  <a:lnTo>
                    <a:pt x="4239" y="3391"/>
                  </a:lnTo>
                  <a:close/>
                  <a:moveTo>
                    <a:pt x="4179" y="3416"/>
                  </a:moveTo>
                  <a:cubicBezTo>
                    <a:pt x="4179" y="3399"/>
                    <a:pt x="4179" y="3399"/>
                    <a:pt x="4179" y="3399"/>
                  </a:cubicBezTo>
                  <a:cubicBezTo>
                    <a:pt x="4205" y="3416"/>
                    <a:pt x="4213" y="3442"/>
                    <a:pt x="4196" y="3468"/>
                  </a:cubicBezTo>
                  <a:cubicBezTo>
                    <a:pt x="4179" y="3485"/>
                    <a:pt x="4162" y="3493"/>
                    <a:pt x="4137" y="3476"/>
                  </a:cubicBezTo>
                  <a:cubicBezTo>
                    <a:pt x="4102" y="3459"/>
                    <a:pt x="4085" y="3459"/>
                    <a:pt x="4077" y="3476"/>
                  </a:cubicBezTo>
                  <a:cubicBezTo>
                    <a:pt x="4128" y="3510"/>
                    <a:pt x="4128" y="3510"/>
                    <a:pt x="4128" y="3510"/>
                  </a:cubicBezTo>
                  <a:cubicBezTo>
                    <a:pt x="4137" y="3519"/>
                    <a:pt x="4154" y="3519"/>
                    <a:pt x="4162" y="3502"/>
                  </a:cubicBezTo>
                  <a:cubicBezTo>
                    <a:pt x="4171" y="3502"/>
                    <a:pt x="4171" y="3502"/>
                    <a:pt x="4171" y="3502"/>
                  </a:cubicBezTo>
                  <a:cubicBezTo>
                    <a:pt x="4111" y="3595"/>
                    <a:pt x="4111" y="3595"/>
                    <a:pt x="4111" y="3595"/>
                  </a:cubicBezTo>
                  <a:cubicBezTo>
                    <a:pt x="4102" y="3587"/>
                    <a:pt x="4102" y="3587"/>
                    <a:pt x="4102" y="3587"/>
                  </a:cubicBezTo>
                  <a:cubicBezTo>
                    <a:pt x="4120" y="3570"/>
                    <a:pt x="4120" y="3561"/>
                    <a:pt x="4102" y="3553"/>
                  </a:cubicBezTo>
                  <a:cubicBezTo>
                    <a:pt x="3983" y="3476"/>
                    <a:pt x="3983" y="3476"/>
                    <a:pt x="3983" y="3476"/>
                  </a:cubicBezTo>
                  <a:cubicBezTo>
                    <a:pt x="3975" y="3468"/>
                    <a:pt x="3966" y="3476"/>
                    <a:pt x="3957" y="3493"/>
                  </a:cubicBezTo>
                  <a:cubicBezTo>
                    <a:pt x="3940" y="3485"/>
                    <a:pt x="3940" y="3485"/>
                    <a:pt x="3940" y="3485"/>
                  </a:cubicBezTo>
                  <a:cubicBezTo>
                    <a:pt x="4000" y="3399"/>
                    <a:pt x="4000" y="3399"/>
                    <a:pt x="4000" y="3399"/>
                  </a:cubicBezTo>
                  <a:cubicBezTo>
                    <a:pt x="4026" y="3357"/>
                    <a:pt x="4051" y="3348"/>
                    <a:pt x="4085" y="3365"/>
                  </a:cubicBezTo>
                  <a:cubicBezTo>
                    <a:pt x="4111" y="3382"/>
                    <a:pt x="4111" y="3408"/>
                    <a:pt x="4085" y="3451"/>
                  </a:cubicBezTo>
                  <a:cubicBezTo>
                    <a:pt x="4085" y="3451"/>
                    <a:pt x="4085" y="3451"/>
                    <a:pt x="4085" y="3451"/>
                  </a:cubicBezTo>
                  <a:cubicBezTo>
                    <a:pt x="4102" y="3433"/>
                    <a:pt x="4128" y="3425"/>
                    <a:pt x="4154" y="3433"/>
                  </a:cubicBezTo>
                  <a:cubicBezTo>
                    <a:pt x="4179" y="3442"/>
                    <a:pt x="4188" y="3442"/>
                    <a:pt x="4188" y="3433"/>
                  </a:cubicBezTo>
                  <a:cubicBezTo>
                    <a:pt x="4196" y="3425"/>
                    <a:pt x="4188" y="3425"/>
                    <a:pt x="4179" y="3416"/>
                  </a:cubicBezTo>
                  <a:close/>
                  <a:moveTo>
                    <a:pt x="4009" y="3442"/>
                  </a:moveTo>
                  <a:cubicBezTo>
                    <a:pt x="4060" y="3476"/>
                    <a:pt x="4060" y="3476"/>
                    <a:pt x="4060" y="3476"/>
                  </a:cubicBezTo>
                  <a:cubicBezTo>
                    <a:pt x="4085" y="3442"/>
                    <a:pt x="4085" y="3425"/>
                    <a:pt x="4060" y="3408"/>
                  </a:cubicBezTo>
                  <a:cubicBezTo>
                    <a:pt x="4034" y="3399"/>
                    <a:pt x="4017" y="3399"/>
                    <a:pt x="4009" y="3416"/>
                  </a:cubicBezTo>
                  <a:cubicBezTo>
                    <a:pt x="4000" y="3425"/>
                    <a:pt x="4000" y="3433"/>
                    <a:pt x="4009" y="3442"/>
                  </a:cubicBezTo>
                  <a:close/>
                  <a:moveTo>
                    <a:pt x="3923" y="3519"/>
                  </a:moveTo>
                  <a:cubicBezTo>
                    <a:pt x="3975" y="3553"/>
                    <a:pt x="3975" y="3553"/>
                    <a:pt x="3975" y="3553"/>
                  </a:cubicBezTo>
                  <a:cubicBezTo>
                    <a:pt x="3975" y="3570"/>
                    <a:pt x="3975" y="3570"/>
                    <a:pt x="3975" y="3570"/>
                  </a:cubicBezTo>
                  <a:cubicBezTo>
                    <a:pt x="3932" y="3553"/>
                    <a:pt x="3906" y="3561"/>
                    <a:pt x="3881" y="3587"/>
                  </a:cubicBezTo>
                  <a:cubicBezTo>
                    <a:pt x="3872" y="3604"/>
                    <a:pt x="3872" y="3612"/>
                    <a:pt x="3881" y="3621"/>
                  </a:cubicBezTo>
                  <a:cubicBezTo>
                    <a:pt x="3932" y="3655"/>
                    <a:pt x="3932" y="3655"/>
                    <a:pt x="3932" y="3655"/>
                  </a:cubicBezTo>
                  <a:cubicBezTo>
                    <a:pt x="3949" y="3629"/>
                    <a:pt x="3949" y="3612"/>
                    <a:pt x="3932" y="3595"/>
                  </a:cubicBezTo>
                  <a:cubicBezTo>
                    <a:pt x="3932" y="3587"/>
                    <a:pt x="3932" y="3587"/>
                    <a:pt x="3932" y="3587"/>
                  </a:cubicBezTo>
                  <a:cubicBezTo>
                    <a:pt x="4000" y="3638"/>
                    <a:pt x="4000" y="3638"/>
                    <a:pt x="4000" y="3638"/>
                  </a:cubicBezTo>
                  <a:cubicBezTo>
                    <a:pt x="3992" y="3646"/>
                    <a:pt x="3992" y="3646"/>
                    <a:pt x="3992" y="3646"/>
                  </a:cubicBezTo>
                  <a:cubicBezTo>
                    <a:pt x="3975" y="3629"/>
                    <a:pt x="3949" y="3638"/>
                    <a:pt x="3940" y="3655"/>
                  </a:cubicBezTo>
                  <a:cubicBezTo>
                    <a:pt x="3992" y="3698"/>
                    <a:pt x="3992" y="3698"/>
                    <a:pt x="3992" y="3698"/>
                  </a:cubicBezTo>
                  <a:cubicBezTo>
                    <a:pt x="4000" y="3706"/>
                    <a:pt x="4009" y="3706"/>
                    <a:pt x="4026" y="3689"/>
                  </a:cubicBezTo>
                  <a:cubicBezTo>
                    <a:pt x="4043" y="3663"/>
                    <a:pt x="4043" y="3629"/>
                    <a:pt x="4017" y="3595"/>
                  </a:cubicBezTo>
                  <a:cubicBezTo>
                    <a:pt x="4026" y="3587"/>
                    <a:pt x="4026" y="3587"/>
                    <a:pt x="4026" y="3587"/>
                  </a:cubicBezTo>
                  <a:cubicBezTo>
                    <a:pt x="4085" y="3629"/>
                    <a:pt x="4085" y="3629"/>
                    <a:pt x="4085" y="3629"/>
                  </a:cubicBezTo>
                  <a:cubicBezTo>
                    <a:pt x="3975" y="3783"/>
                    <a:pt x="3975" y="3783"/>
                    <a:pt x="3975" y="3783"/>
                  </a:cubicBezTo>
                  <a:cubicBezTo>
                    <a:pt x="3966" y="3774"/>
                    <a:pt x="3966" y="3774"/>
                    <a:pt x="3966" y="3774"/>
                  </a:cubicBezTo>
                  <a:cubicBezTo>
                    <a:pt x="3975" y="3757"/>
                    <a:pt x="3975" y="3749"/>
                    <a:pt x="3966" y="3740"/>
                  </a:cubicBezTo>
                  <a:cubicBezTo>
                    <a:pt x="3855" y="3655"/>
                    <a:pt x="3855" y="3655"/>
                    <a:pt x="3855" y="3655"/>
                  </a:cubicBezTo>
                  <a:cubicBezTo>
                    <a:pt x="3847" y="3646"/>
                    <a:pt x="3830" y="3646"/>
                    <a:pt x="3821" y="3663"/>
                  </a:cubicBezTo>
                  <a:cubicBezTo>
                    <a:pt x="3812" y="3663"/>
                    <a:pt x="3812" y="3663"/>
                    <a:pt x="3812" y="3663"/>
                  </a:cubicBezTo>
                  <a:lnTo>
                    <a:pt x="3923" y="3519"/>
                  </a:lnTo>
                  <a:close/>
                  <a:moveTo>
                    <a:pt x="3685" y="3808"/>
                  </a:moveTo>
                  <a:cubicBezTo>
                    <a:pt x="3676" y="3800"/>
                    <a:pt x="3676" y="3800"/>
                    <a:pt x="3676" y="3800"/>
                  </a:cubicBezTo>
                  <a:cubicBezTo>
                    <a:pt x="3736" y="3723"/>
                    <a:pt x="3736" y="3723"/>
                    <a:pt x="3736" y="3723"/>
                  </a:cubicBezTo>
                  <a:cubicBezTo>
                    <a:pt x="3744" y="3732"/>
                    <a:pt x="3744" y="3732"/>
                    <a:pt x="3744" y="3732"/>
                  </a:cubicBezTo>
                  <a:cubicBezTo>
                    <a:pt x="3736" y="3749"/>
                    <a:pt x="3727" y="3757"/>
                    <a:pt x="3736" y="3766"/>
                  </a:cubicBezTo>
                  <a:cubicBezTo>
                    <a:pt x="3736" y="3766"/>
                    <a:pt x="3770" y="3783"/>
                    <a:pt x="3855" y="3817"/>
                  </a:cubicBezTo>
                  <a:cubicBezTo>
                    <a:pt x="3855" y="3817"/>
                    <a:pt x="3855" y="3817"/>
                    <a:pt x="3855" y="3817"/>
                  </a:cubicBezTo>
                  <a:cubicBezTo>
                    <a:pt x="3855" y="3817"/>
                    <a:pt x="3847" y="3808"/>
                    <a:pt x="3847" y="3800"/>
                  </a:cubicBezTo>
                  <a:cubicBezTo>
                    <a:pt x="3812" y="3732"/>
                    <a:pt x="3795" y="3698"/>
                    <a:pt x="3795" y="3706"/>
                  </a:cubicBezTo>
                  <a:cubicBezTo>
                    <a:pt x="3787" y="3698"/>
                    <a:pt x="3778" y="3698"/>
                    <a:pt x="3770" y="3715"/>
                  </a:cubicBezTo>
                  <a:cubicBezTo>
                    <a:pt x="3761" y="3706"/>
                    <a:pt x="3761" y="3706"/>
                    <a:pt x="3761" y="3706"/>
                  </a:cubicBezTo>
                  <a:cubicBezTo>
                    <a:pt x="3804" y="3655"/>
                    <a:pt x="3804" y="3655"/>
                    <a:pt x="3804" y="3655"/>
                  </a:cubicBezTo>
                  <a:cubicBezTo>
                    <a:pt x="3812" y="3663"/>
                    <a:pt x="3812" y="3663"/>
                    <a:pt x="3812" y="3663"/>
                  </a:cubicBezTo>
                  <a:cubicBezTo>
                    <a:pt x="3804" y="3672"/>
                    <a:pt x="3804" y="3689"/>
                    <a:pt x="3812" y="3698"/>
                  </a:cubicBezTo>
                  <a:cubicBezTo>
                    <a:pt x="3889" y="3859"/>
                    <a:pt x="3889" y="3859"/>
                    <a:pt x="3889" y="3859"/>
                  </a:cubicBezTo>
                  <a:cubicBezTo>
                    <a:pt x="3872" y="3876"/>
                    <a:pt x="3872" y="3876"/>
                    <a:pt x="3872" y="3876"/>
                  </a:cubicBezTo>
                  <a:cubicBezTo>
                    <a:pt x="3710" y="3800"/>
                    <a:pt x="3710" y="3800"/>
                    <a:pt x="3710" y="3800"/>
                  </a:cubicBezTo>
                  <a:cubicBezTo>
                    <a:pt x="3702" y="3791"/>
                    <a:pt x="3693" y="3791"/>
                    <a:pt x="3685" y="3808"/>
                  </a:cubicBezTo>
                  <a:close/>
                  <a:moveTo>
                    <a:pt x="3795" y="3953"/>
                  </a:moveTo>
                  <a:cubicBezTo>
                    <a:pt x="3710" y="4021"/>
                    <a:pt x="3710" y="4021"/>
                    <a:pt x="3710" y="4021"/>
                  </a:cubicBezTo>
                  <a:cubicBezTo>
                    <a:pt x="3702" y="4013"/>
                    <a:pt x="3702" y="4013"/>
                    <a:pt x="3702" y="4013"/>
                  </a:cubicBezTo>
                  <a:cubicBezTo>
                    <a:pt x="3719" y="4004"/>
                    <a:pt x="3719" y="3987"/>
                    <a:pt x="3710" y="3979"/>
                  </a:cubicBezTo>
                  <a:cubicBezTo>
                    <a:pt x="3625" y="3876"/>
                    <a:pt x="3625" y="3876"/>
                    <a:pt x="3625" y="3876"/>
                  </a:cubicBezTo>
                  <a:cubicBezTo>
                    <a:pt x="3616" y="3859"/>
                    <a:pt x="3599" y="3868"/>
                    <a:pt x="3582" y="3876"/>
                  </a:cubicBezTo>
                  <a:cubicBezTo>
                    <a:pt x="3582" y="3868"/>
                    <a:pt x="3582" y="3868"/>
                    <a:pt x="3582" y="3868"/>
                  </a:cubicBezTo>
                  <a:cubicBezTo>
                    <a:pt x="3659" y="3800"/>
                    <a:pt x="3659" y="3800"/>
                    <a:pt x="3659" y="3800"/>
                  </a:cubicBezTo>
                  <a:cubicBezTo>
                    <a:pt x="3668" y="3808"/>
                    <a:pt x="3668" y="3808"/>
                    <a:pt x="3668" y="3808"/>
                  </a:cubicBezTo>
                  <a:cubicBezTo>
                    <a:pt x="3650" y="3825"/>
                    <a:pt x="3650" y="3834"/>
                    <a:pt x="3659" y="3842"/>
                  </a:cubicBezTo>
                  <a:cubicBezTo>
                    <a:pt x="3753" y="3945"/>
                    <a:pt x="3753" y="3945"/>
                    <a:pt x="3753" y="3945"/>
                  </a:cubicBezTo>
                  <a:cubicBezTo>
                    <a:pt x="3761" y="3962"/>
                    <a:pt x="3770" y="3962"/>
                    <a:pt x="3787" y="3945"/>
                  </a:cubicBezTo>
                  <a:lnTo>
                    <a:pt x="3795" y="3953"/>
                  </a:lnTo>
                  <a:close/>
                  <a:moveTo>
                    <a:pt x="3395" y="4013"/>
                  </a:moveTo>
                  <a:cubicBezTo>
                    <a:pt x="3395" y="4013"/>
                    <a:pt x="3395" y="4013"/>
                    <a:pt x="3395" y="4013"/>
                  </a:cubicBezTo>
                  <a:cubicBezTo>
                    <a:pt x="3395" y="4013"/>
                    <a:pt x="3395" y="4013"/>
                    <a:pt x="3395" y="4013"/>
                  </a:cubicBezTo>
                  <a:cubicBezTo>
                    <a:pt x="3378" y="4030"/>
                    <a:pt x="3378" y="4038"/>
                    <a:pt x="3386" y="4047"/>
                  </a:cubicBezTo>
                  <a:cubicBezTo>
                    <a:pt x="3429" y="4141"/>
                    <a:pt x="3429" y="4141"/>
                    <a:pt x="3429" y="4141"/>
                  </a:cubicBezTo>
                  <a:cubicBezTo>
                    <a:pt x="3446" y="4183"/>
                    <a:pt x="3437" y="4209"/>
                    <a:pt x="3386" y="4234"/>
                  </a:cubicBezTo>
                  <a:cubicBezTo>
                    <a:pt x="3343" y="4251"/>
                    <a:pt x="3318" y="4251"/>
                    <a:pt x="3301" y="4217"/>
                  </a:cubicBezTo>
                  <a:cubicBezTo>
                    <a:pt x="3241" y="4115"/>
                    <a:pt x="3241" y="4115"/>
                    <a:pt x="3241" y="4115"/>
                  </a:cubicBezTo>
                  <a:cubicBezTo>
                    <a:pt x="3241" y="4098"/>
                    <a:pt x="3233" y="4098"/>
                    <a:pt x="3216" y="4106"/>
                  </a:cubicBezTo>
                  <a:cubicBezTo>
                    <a:pt x="3207" y="4098"/>
                    <a:pt x="3207" y="4098"/>
                    <a:pt x="3207" y="4098"/>
                  </a:cubicBezTo>
                  <a:cubicBezTo>
                    <a:pt x="3301" y="4055"/>
                    <a:pt x="3301" y="4055"/>
                    <a:pt x="3301" y="4055"/>
                  </a:cubicBezTo>
                  <a:cubicBezTo>
                    <a:pt x="3301" y="4064"/>
                    <a:pt x="3301" y="4064"/>
                    <a:pt x="3301" y="4064"/>
                  </a:cubicBezTo>
                  <a:cubicBezTo>
                    <a:pt x="3284" y="4072"/>
                    <a:pt x="3275" y="4081"/>
                    <a:pt x="3284" y="4098"/>
                  </a:cubicBezTo>
                  <a:cubicBezTo>
                    <a:pt x="3343" y="4200"/>
                    <a:pt x="3343" y="4200"/>
                    <a:pt x="3343" y="4200"/>
                  </a:cubicBezTo>
                  <a:cubicBezTo>
                    <a:pt x="3352" y="4226"/>
                    <a:pt x="3369" y="4226"/>
                    <a:pt x="3395" y="4217"/>
                  </a:cubicBezTo>
                  <a:cubicBezTo>
                    <a:pt x="3429" y="4200"/>
                    <a:pt x="3429" y="4183"/>
                    <a:pt x="3420" y="4149"/>
                  </a:cubicBezTo>
                  <a:cubicBezTo>
                    <a:pt x="3369" y="4055"/>
                    <a:pt x="3369" y="4055"/>
                    <a:pt x="3369" y="4055"/>
                  </a:cubicBezTo>
                  <a:cubicBezTo>
                    <a:pt x="3369" y="4047"/>
                    <a:pt x="3352" y="4038"/>
                    <a:pt x="3326" y="4047"/>
                  </a:cubicBezTo>
                  <a:cubicBezTo>
                    <a:pt x="3326" y="4038"/>
                    <a:pt x="3326" y="4038"/>
                    <a:pt x="3326" y="4038"/>
                  </a:cubicBezTo>
                  <a:cubicBezTo>
                    <a:pt x="3386" y="4004"/>
                    <a:pt x="3386" y="4004"/>
                    <a:pt x="3386" y="4004"/>
                  </a:cubicBezTo>
                  <a:cubicBezTo>
                    <a:pt x="3386" y="4004"/>
                    <a:pt x="3386" y="4004"/>
                    <a:pt x="3386" y="4004"/>
                  </a:cubicBezTo>
                  <a:cubicBezTo>
                    <a:pt x="3446" y="3962"/>
                    <a:pt x="3446" y="3962"/>
                    <a:pt x="3446" y="3962"/>
                  </a:cubicBezTo>
                  <a:cubicBezTo>
                    <a:pt x="3608" y="4021"/>
                    <a:pt x="3608" y="4021"/>
                    <a:pt x="3608" y="4021"/>
                  </a:cubicBezTo>
                  <a:cubicBezTo>
                    <a:pt x="3608" y="4021"/>
                    <a:pt x="3608" y="4021"/>
                    <a:pt x="3608" y="4021"/>
                  </a:cubicBezTo>
                  <a:cubicBezTo>
                    <a:pt x="3548" y="3936"/>
                    <a:pt x="3548" y="3936"/>
                    <a:pt x="3548" y="3936"/>
                  </a:cubicBezTo>
                  <a:cubicBezTo>
                    <a:pt x="3540" y="3919"/>
                    <a:pt x="3531" y="3919"/>
                    <a:pt x="3505" y="3936"/>
                  </a:cubicBezTo>
                  <a:cubicBezTo>
                    <a:pt x="3505" y="3928"/>
                    <a:pt x="3505" y="3928"/>
                    <a:pt x="3505" y="3928"/>
                  </a:cubicBezTo>
                  <a:cubicBezTo>
                    <a:pt x="3565" y="3885"/>
                    <a:pt x="3565" y="3885"/>
                    <a:pt x="3565" y="3885"/>
                  </a:cubicBezTo>
                  <a:cubicBezTo>
                    <a:pt x="3565" y="3893"/>
                    <a:pt x="3565" y="3893"/>
                    <a:pt x="3565" y="3893"/>
                  </a:cubicBezTo>
                  <a:cubicBezTo>
                    <a:pt x="3557" y="3902"/>
                    <a:pt x="3548" y="3919"/>
                    <a:pt x="3565" y="3928"/>
                  </a:cubicBezTo>
                  <a:cubicBezTo>
                    <a:pt x="3659" y="4055"/>
                    <a:pt x="3659" y="4055"/>
                    <a:pt x="3659" y="4055"/>
                  </a:cubicBezTo>
                  <a:cubicBezTo>
                    <a:pt x="3633" y="4072"/>
                    <a:pt x="3633" y="4072"/>
                    <a:pt x="3633" y="4072"/>
                  </a:cubicBezTo>
                  <a:cubicBezTo>
                    <a:pt x="3454" y="4013"/>
                    <a:pt x="3454" y="4013"/>
                    <a:pt x="3454" y="4013"/>
                  </a:cubicBezTo>
                  <a:cubicBezTo>
                    <a:pt x="3454" y="4013"/>
                    <a:pt x="3454" y="4013"/>
                    <a:pt x="3454" y="4013"/>
                  </a:cubicBezTo>
                  <a:cubicBezTo>
                    <a:pt x="3531" y="4115"/>
                    <a:pt x="3531" y="4115"/>
                    <a:pt x="3531" y="4115"/>
                  </a:cubicBezTo>
                  <a:cubicBezTo>
                    <a:pt x="3531" y="4132"/>
                    <a:pt x="3548" y="4132"/>
                    <a:pt x="3565" y="4115"/>
                  </a:cubicBezTo>
                  <a:cubicBezTo>
                    <a:pt x="3574" y="4124"/>
                    <a:pt x="3574" y="4124"/>
                    <a:pt x="3574" y="4124"/>
                  </a:cubicBezTo>
                  <a:cubicBezTo>
                    <a:pt x="3505" y="4166"/>
                    <a:pt x="3505" y="4166"/>
                    <a:pt x="3505" y="4166"/>
                  </a:cubicBezTo>
                  <a:cubicBezTo>
                    <a:pt x="3505" y="4158"/>
                    <a:pt x="3505" y="4158"/>
                    <a:pt x="3505" y="4158"/>
                  </a:cubicBezTo>
                  <a:cubicBezTo>
                    <a:pt x="3523" y="4149"/>
                    <a:pt x="3523" y="4141"/>
                    <a:pt x="3514" y="4124"/>
                  </a:cubicBezTo>
                  <a:cubicBezTo>
                    <a:pt x="3429" y="4013"/>
                    <a:pt x="3429" y="4013"/>
                    <a:pt x="3429" y="4013"/>
                  </a:cubicBezTo>
                  <a:cubicBezTo>
                    <a:pt x="3429" y="4004"/>
                    <a:pt x="3412" y="4004"/>
                    <a:pt x="3395" y="4013"/>
                  </a:cubicBezTo>
                  <a:close/>
                  <a:moveTo>
                    <a:pt x="3122" y="4132"/>
                  </a:moveTo>
                  <a:cubicBezTo>
                    <a:pt x="3147" y="4200"/>
                    <a:pt x="3147" y="4200"/>
                    <a:pt x="3147" y="4200"/>
                  </a:cubicBezTo>
                  <a:cubicBezTo>
                    <a:pt x="3139" y="4209"/>
                    <a:pt x="3139" y="4209"/>
                    <a:pt x="3139" y="4209"/>
                  </a:cubicBezTo>
                  <a:cubicBezTo>
                    <a:pt x="3113" y="4175"/>
                    <a:pt x="3079" y="4158"/>
                    <a:pt x="3054" y="4166"/>
                  </a:cubicBezTo>
                  <a:cubicBezTo>
                    <a:pt x="3019" y="4183"/>
                    <a:pt x="3019" y="4217"/>
                    <a:pt x="3036" y="4268"/>
                  </a:cubicBezTo>
                  <a:cubicBezTo>
                    <a:pt x="3054" y="4328"/>
                    <a:pt x="3088" y="4354"/>
                    <a:pt x="3122" y="4336"/>
                  </a:cubicBezTo>
                  <a:cubicBezTo>
                    <a:pt x="3156" y="4328"/>
                    <a:pt x="3173" y="4294"/>
                    <a:pt x="3156" y="4251"/>
                  </a:cubicBezTo>
                  <a:cubicBezTo>
                    <a:pt x="3173" y="4251"/>
                    <a:pt x="3173" y="4251"/>
                    <a:pt x="3173" y="4251"/>
                  </a:cubicBezTo>
                  <a:cubicBezTo>
                    <a:pt x="3190" y="4302"/>
                    <a:pt x="3173" y="4336"/>
                    <a:pt x="3122" y="4354"/>
                  </a:cubicBezTo>
                  <a:cubicBezTo>
                    <a:pt x="3054" y="4371"/>
                    <a:pt x="3011" y="4354"/>
                    <a:pt x="2985" y="4285"/>
                  </a:cubicBezTo>
                  <a:cubicBezTo>
                    <a:pt x="2968" y="4226"/>
                    <a:pt x="2994" y="4183"/>
                    <a:pt x="3045" y="4158"/>
                  </a:cubicBezTo>
                  <a:cubicBezTo>
                    <a:pt x="3062" y="4149"/>
                    <a:pt x="3088" y="4149"/>
                    <a:pt x="3105" y="4158"/>
                  </a:cubicBezTo>
                  <a:cubicBezTo>
                    <a:pt x="3113" y="4141"/>
                    <a:pt x="3113" y="4141"/>
                    <a:pt x="3113" y="4141"/>
                  </a:cubicBezTo>
                  <a:lnTo>
                    <a:pt x="3122" y="4132"/>
                  </a:lnTo>
                  <a:close/>
                  <a:moveTo>
                    <a:pt x="2977" y="4396"/>
                  </a:moveTo>
                  <a:cubicBezTo>
                    <a:pt x="2874" y="4422"/>
                    <a:pt x="2874" y="4422"/>
                    <a:pt x="2874" y="4422"/>
                  </a:cubicBezTo>
                  <a:cubicBezTo>
                    <a:pt x="2866" y="4405"/>
                    <a:pt x="2866" y="4405"/>
                    <a:pt x="2866" y="4405"/>
                  </a:cubicBezTo>
                  <a:cubicBezTo>
                    <a:pt x="2891" y="4405"/>
                    <a:pt x="2900" y="4396"/>
                    <a:pt x="2891" y="4379"/>
                  </a:cubicBezTo>
                  <a:cubicBezTo>
                    <a:pt x="2857" y="4243"/>
                    <a:pt x="2857" y="4243"/>
                    <a:pt x="2857" y="4243"/>
                  </a:cubicBezTo>
                  <a:cubicBezTo>
                    <a:pt x="2857" y="4234"/>
                    <a:pt x="2849" y="4226"/>
                    <a:pt x="2832" y="4234"/>
                  </a:cubicBezTo>
                  <a:cubicBezTo>
                    <a:pt x="2823" y="4226"/>
                    <a:pt x="2823" y="4226"/>
                    <a:pt x="2823" y="4226"/>
                  </a:cubicBezTo>
                  <a:cubicBezTo>
                    <a:pt x="2934" y="4200"/>
                    <a:pt x="2934" y="4200"/>
                    <a:pt x="2934" y="4200"/>
                  </a:cubicBezTo>
                  <a:cubicBezTo>
                    <a:pt x="2934" y="4209"/>
                    <a:pt x="2934" y="4209"/>
                    <a:pt x="2934" y="4209"/>
                  </a:cubicBezTo>
                  <a:cubicBezTo>
                    <a:pt x="2909" y="4217"/>
                    <a:pt x="2909" y="4226"/>
                    <a:pt x="2909" y="4234"/>
                  </a:cubicBezTo>
                  <a:cubicBezTo>
                    <a:pt x="2943" y="4371"/>
                    <a:pt x="2943" y="4371"/>
                    <a:pt x="2943" y="4371"/>
                  </a:cubicBezTo>
                  <a:cubicBezTo>
                    <a:pt x="2943" y="4388"/>
                    <a:pt x="2951" y="4388"/>
                    <a:pt x="2977" y="4388"/>
                  </a:cubicBezTo>
                  <a:lnTo>
                    <a:pt x="2977" y="4396"/>
                  </a:lnTo>
                  <a:close/>
                  <a:moveTo>
                    <a:pt x="2602" y="4268"/>
                  </a:moveTo>
                  <a:cubicBezTo>
                    <a:pt x="2602" y="4260"/>
                    <a:pt x="2602" y="4260"/>
                    <a:pt x="2602" y="4260"/>
                  </a:cubicBezTo>
                  <a:cubicBezTo>
                    <a:pt x="2670" y="4251"/>
                    <a:pt x="2670" y="4251"/>
                    <a:pt x="2670" y="4251"/>
                  </a:cubicBezTo>
                  <a:cubicBezTo>
                    <a:pt x="2781" y="4371"/>
                    <a:pt x="2781" y="4371"/>
                    <a:pt x="2781" y="4371"/>
                  </a:cubicBezTo>
                  <a:cubicBezTo>
                    <a:pt x="2789" y="4371"/>
                    <a:pt x="2789" y="4371"/>
                    <a:pt x="2789" y="4371"/>
                  </a:cubicBezTo>
                  <a:cubicBezTo>
                    <a:pt x="2772" y="4268"/>
                    <a:pt x="2772" y="4268"/>
                    <a:pt x="2772" y="4268"/>
                  </a:cubicBezTo>
                  <a:cubicBezTo>
                    <a:pt x="2772" y="4260"/>
                    <a:pt x="2764" y="4251"/>
                    <a:pt x="2738" y="4251"/>
                  </a:cubicBezTo>
                  <a:cubicBezTo>
                    <a:pt x="2738" y="4243"/>
                    <a:pt x="2738" y="4243"/>
                    <a:pt x="2738" y="4243"/>
                  </a:cubicBezTo>
                  <a:cubicBezTo>
                    <a:pt x="2806" y="4234"/>
                    <a:pt x="2806" y="4234"/>
                    <a:pt x="2806" y="4234"/>
                  </a:cubicBezTo>
                  <a:cubicBezTo>
                    <a:pt x="2815" y="4243"/>
                    <a:pt x="2815" y="4243"/>
                    <a:pt x="2815" y="4243"/>
                  </a:cubicBezTo>
                  <a:cubicBezTo>
                    <a:pt x="2789" y="4251"/>
                    <a:pt x="2789" y="4260"/>
                    <a:pt x="2789" y="4268"/>
                  </a:cubicBezTo>
                  <a:cubicBezTo>
                    <a:pt x="2806" y="4439"/>
                    <a:pt x="2806" y="4439"/>
                    <a:pt x="2806" y="4439"/>
                  </a:cubicBezTo>
                  <a:cubicBezTo>
                    <a:pt x="2781" y="4439"/>
                    <a:pt x="2781" y="4439"/>
                    <a:pt x="2781" y="4439"/>
                  </a:cubicBezTo>
                  <a:cubicBezTo>
                    <a:pt x="2653" y="4294"/>
                    <a:pt x="2653" y="4294"/>
                    <a:pt x="2653" y="4294"/>
                  </a:cubicBezTo>
                  <a:cubicBezTo>
                    <a:pt x="2653" y="4302"/>
                    <a:pt x="2653" y="4302"/>
                    <a:pt x="2653" y="4302"/>
                  </a:cubicBezTo>
                  <a:cubicBezTo>
                    <a:pt x="2661" y="4422"/>
                    <a:pt x="2661" y="4422"/>
                    <a:pt x="2661" y="4422"/>
                  </a:cubicBezTo>
                  <a:cubicBezTo>
                    <a:pt x="2661" y="4439"/>
                    <a:pt x="2678" y="4439"/>
                    <a:pt x="2704" y="4439"/>
                  </a:cubicBezTo>
                  <a:cubicBezTo>
                    <a:pt x="2704" y="4447"/>
                    <a:pt x="2704" y="4447"/>
                    <a:pt x="2704" y="4447"/>
                  </a:cubicBezTo>
                  <a:cubicBezTo>
                    <a:pt x="2627" y="4456"/>
                    <a:pt x="2627" y="4456"/>
                    <a:pt x="2627" y="4456"/>
                  </a:cubicBezTo>
                  <a:cubicBezTo>
                    <a:pt x="2627" y="4447"/>
                    <a:pt x="2627" y="4447"/>
                    <a:pt x="2627" y="4447"/>
                  </a:cubicBezTo>
                  <a:cubicBezTo>
                    <a:pt x="2644" y="4447"/>
                    <a:pt x="2653" y="4439"/>
                    <a:pt x="2653" y="4422"/>
                  </a:cubicBezTo>
                  <a:cubicBezTo>
                    <a:pt x="2636" y="4285"/>
                    <a:pt x="2636" y="4285"/>
                    <a:pt x="2636" y="4285"/>
                  </a:cubicBezTo>
                  <a:cubicBezTo>
                    <a:pt x="2636" y="4268"/>
                    <a:pt x="2619" y="4268"/>
                    <a:pt x="2602" y="4268"/>
                  </a:cubicBezTo>
                  <a:close/>
                  <a:moveTo>
                    <a:pt x="2439" y="4354"/>
                  </a:moveTo>
                  <a:cubicBezTo>
                    <a:pt x="2508" y="4354"/>
                    <a:pt x="2508" y="4354"/>
                    <a:pt x="2508" y="4354"/>
                  </a:cubicBezTo>
                  <a:cubicBezTo>
                    <a:pt x="2508" y="4294"/>
                    <a:pt x="2508" y="4294"/>
                    <a:pt x="2508" y="4294"/>
                  </a:cubicBezTo>
                  <a:cubicBezTo>
                    <a:pt x="2508" y="4277"/>
                    <a:pt x="2499" y="4277"/>
                    <a:pt x="2482" y="4277"/>
                  </a:cubicBezTo>
                  <a:cubicBezTo>
                    <a:pt x="2474" y="4260"/>
                    <a:pt x="2474" y="4260"/>
                    <a:pt x="2474" y="4260"/>
                  </a:cubicBezTo>
                  <a:cubicBezTo>
                    <a:pt x="2584" y="4260"/>
                    <a:pt x="2584" y="4260"/>
                    <a:pt x="2584" y="4260"/>
                  </a:cubicBezTo>
                  <a:cubicBezTo>
                    <a:pt x="2584" y="4268"/>
                    <a:pt x="2584" y="4268"/>
                    <a:pt x="2584" y="4268"/>
                  </a:cubicBezTo>
                  <a:cubicBezTo>
                    <a:pt x="2559" y="4268"/>
                    <a:pt x="2550" y="4277"/>
                    <a:pt x="2550" y="4294"/>
                  </a:cubicBezTo>
                  <a:cubicBezTo>
                    <a:pt x="2559" y="4430"/>
                    <a:pt x="2559" y="4430"/>
                    <a:pt x="2559" y="4430"/>
                  </a:cubicBezTo>
                  <a:cubicBezTo>
                    <a:pt x="2559" y="4447"/>
                    <a:pt x="2567" y="4447"/>
                    <a:pt x="2593" y="4447"/>
                  </a:cubicBezTo>
                  <a:cubicBezTo>
                    <a:pt x="2593" y="4456"/>
                    <a:pt x="2593" y="4456"/>
                    <a:pt x="2593" y="4456"/>
                  </a:cubicBezTo>
                  <a:cubicBezTo>
                    <a:pt x="2491" y="4464"/>
                    <a:pt x="2491" y="4464"/>
                    <a:pt x="2491" y="4464"/>
                  </a:cubicBezTo>
                  <a:cubicBezTo>
                    <a:pt x="2491" y="4456"/>
                    <a:pt x="2491" y="4456"/>
                    <a:pt x="2491" y="4456"/>
                  </a:cubicBezTo>
                  <a:cubicBezTo>
                    <a:pt x="2508" y="4456"/>
                    <a:pt x="2516" y="4447"/>
                    <a:pt x="2508" y="4430"/>
                  </a:cubicBezTo>
                  <a:cubicBezTo>
                    <a:pt x="2508" y="4362"/>
                    <a:pt x="2508" y="4362"/>
                    <a:pt x="2508" y="4362"/>
                  </a:cubicBezTo>
                  <a:cubicBezTo>
                    <a:pt x="2439" y="4371"/>
                    <a:pt x="2439" y="4371"/>
                    <a:pt x="2439" y="4371"/>
                  </a:cubicBezTo>
                  <a:cubicBezTo>
                    <a:pt x="2448" y="4439"/>
                    <a:pt x="2448" y="4439"/>
                    <a:pt x="2448" y="4439"/>
                  </a:cubicBezTo>
                  <a:cubicBezTo>
                    <a:pt x="2448" y="4447"/>
                    <a:pt x="2457" y="4456"/>
                    <a:pt x="2474" y="4456"/>
                  </a:cubicBezTo>
                  <a:cubicBezTo>
                    <a:pt x="2474" y="4464"/>
                    <a:pt x="2474" y="4464"/>
                    <a:pt x="2474" y="4464"/>
                  </a:cubicBezTo>
                  <a:cubicBezTo>
                    <a:pt x="2371" y="4473"/>
                    <a:pt x="2371" y="4473"/>
                    <a:pt x="2371" y="4473"/>
                  </a:cubicBezTo>
                  <a:cubicBezTo>
                    <a:pt x="2371" y="4456"/>
                    <a:pt x="2371" y="4456"/>
                    <a:pt x="2371" y="4456"/>
                  </a:cubicBezTo>
                  <a:cubicBezTo>
                    <a:pt x="2388" y="4456"/>
                    <a:pt x="2397" y="4456"/>
                    <a:pt x="2397" y="4439"/>
                  </a:cubicBezTo>
                  <a:cubicBezTo>
                    <a:pt x="2388" y="4302"/>
                    <a:pt x="2388" y="4302"/>
                    <a:pt x="2388" y="4302"/>
                  </a:cubicBezTo>
                  <a:cubicBezTo>
                    <a:pt x="2388" y="4285"/>
                    <a:pt x="2380" y="4277"/>
                    <a:pt x="2363" y="4277"/>
                  </a:cubicBezTo>
                  <a:cubicBezTo>
                    <a:pt x="2363" y="4268"/>
                    <a:pt x="2363" y="4268"/>
                    <a:pt x="2363" y="4268"/>
                  </a:cubicBezTo>
                  <a:cubicBezTo>
                    <a:pt x="2465" y="4260"/>
                    <a:pt x="2465" y="4260"/>
                    <a:pt x="2465" y="4260"/>
                  </a:cubicBezTo>
                  <a:cubicBezTo>
                    <a:pt x="2465" y="4277"/>
                    <a:pt x="2465" y="4277"/>
                    <a:pt x="2465" y="4277"/>
                  </a:cubicBezTo>
                  <a:cubicBezTo>
                    <a:pt x="2448" y="4277"/>
                    <a:pt x="2439" y="4285"/>
                    <a:pt x="2439" y="4294"/>
                  </a:cubicBezTo>
                  <a:lnTo>
                    <a:pt x="2439" y="4354"/>
                  </a:lnTo>
                  <a:close/>
                  <a:moveTo>
                    <a:pt x="2346" y="4268"/>
                  </a:moveTo>
                  <a:cubicBezTo>
                    <a:pt x="2337" y="4336"/>
                    <a:pt x="2337" y="4336"/>
                    <a:pt x="2337" y="4336"/>
                  </a:cubicBezTo>
                  <a:cubicBezTo>
                    <a:pt x="2329" y="4336"/>
                    <a:pt x="2329" y="4336"/>
                    <a:pt x="2329" y="4336"/>
                  </a:cubicBezTo>
                  <a:cubicBezTo>
                    <a:pt x="2312" y="4294"/>
                    <a:pt x="2295" y="4268"/>
                    <a:pt x="2269" y="4268"/>
                  </a:cubicBezTo>
                  <a:cubicBezTo>
                    <a:pt x="2235" y="4260"/>
                    <a:pt x="2209" y="4285"/>
                    <a:pt x="2201" y="4354"/>
                  </a:cubicBezTo>
                  <a:cubicBezTo>
                    <a:pt x="2201" y="4405"/>
                    <a:pt x="2209" y="4439"/>
                    <a:pt x="2252" y="4447"/>
                  </a:cubicBezTo>
                  <a:cubicBezTo>
                    <a:pt x="2295" y="4447"/>
                    <a:pt x="2312" y="4430"/>
                    <a:pt x="2320" y="4388"/>
                  </a:cubicBezTo>
                  <a:cubicBezTo>
                    <a:pt x="2337" y="4388"/>
                    <a:pt x="2337" y="4388"/>
                    <a:pt x="2337" y="4388"/>
                  </a:cubicBezTo>
                  <a:cubicBezTo>
                    <a:pt x="2329" y="4439"/>
                    <a:pt x="2295" y="4464"/>
                    <a:pt x="2243" y="4456"/>
                  </a:cubicBezTo>
                  <a:cubicBezTo>
                    <a:pt x="2175" y="4447"/>
                    <a:pt x="2150" y="4405"/>
                    <a:pt x="2150" y="4345"/>
                  </a:cubicBezTo>
                  <a:cubicBezTo>
                    <a:pt x="2167" y="4277"/>
                    <a:pt x="2201" y="4251"/>
                    <a:pt x="2269" y="4251"/>
                  </a:cubicBezTo>
                  <a:cubicBezTo>
                    <a:pt x="2286" y="4251"/>
                    <a:pt x="2303" y="4260"/>
                    <a:pt x="2320" y="4277"/>
                  </a:cubicBezTo>
                  <a:cubicBezTo>
                    <a:pt x="2337" y="4268"/>
                    <a:pt x="2337" y="4268"/>
                    <a:pt x="2337" y="4268"/>
                  </a:cubicBezTo>
                  <a:lnTo>
                    <a:pt x="2346" y="4268"/>
                  </a:lnTo>
                  <a:close/>
                  <a:moveTo>
                    <a:pt x="2124" y="4234"/>
                  </a:moveTo>
                  <a:cubicBezTo>
                    <a:pt x="2115" y="4311"/>
                    <a:pt x="2115" y="4311"/>
                    <a:pt x="2115" y="4311"/>
                  </a:cubicBezTo>
                  <a:cubicBezTo>
                    <a:pt x="2098" y="4302"/>
                    <a:pt x="2098" y="4302"/>
                    <a:pt x="2098" y="4302"/>
                  </a:cubicBezTo>
                  <a:cubicBezTo>
                    <a:pt x="2098" y="4268"/>
                    <a:pt x="2081" y="4243"/>
                    <a:pt x="2047" y="4234"/>
                  </a:cubicBezTo>
                  <a:cubicBezTo>
                    <a:pt x="2030" y="4226"/>
                    <a:pt x="2022" y="4234"/>
                    <a:pt x="2022" y="4243"/>
                  </a:cubicBezTo>
                  <a:cubicBezTo>
                    <a:pt x="2005" y="4302"/>
                    <a:pt x="2005" y="4302"/>
                    <a:pt x="2005" y="4302"/>
                  </a:cubicBezTo>
                  <a:cubicBezTo>
                    <a:pt x="2030" y="4311"/>
                    <a:pt x="2047" y="4302"/>
                    <a:pt x="2056" y="4277"/>
                  </a:cubicBezTo>
                  <a:cubicBezTo>
                    <a:pt x="2073" y="4277"/>
                    <a:pt x="2073" y="4277"/>
                    <a:pt x="2073" y="4277"/>
                  </a:cubicBezTo>
                  <a:cubicBezTo>
                    <a:pt x="2047" y="4362"/>
                    <a:pt x="2047" y="4362"/>
                    <a:pt x="2047" y="4362"/>
                  </a:cubicBezTo>
                  <a:cubicBezTo>
                    <a:pt x="2039" y="4354"/>
                    <a:pt x="2039" y="4354"/>
                    <a:pt x="2039" y="4354"/>
                  </a:cubicBezTo>
                  <a:cubicBezTo>
                    <a:pt x="2039" y="4328"/>
                    <a:pt x="2030" y="4319"/>
                    <a:pt x="2005" y="4311"/>
                  </a:cubicBezTo>
                  <a:cubicBezTo>
                    <a:pt x="1987" y="4379"/>
                    <a:pt x="1987" y="4379"/>
                    <a:pt x="1987" y="4379"/>
                  </a:cubicBezTo>
                  <a:cubicBezTo>
                    <a:pt x="1979" y="4388"/>
                    <a:pt x="1987" y="4396"/>
                    <a:pt x="2005" y="4405"/>
                  </a:cubicBezTo>
                  <a:cubicBezTo>
                    <a:pt x="2039" y="4413"/>
                    <a:pt x="2073" y="4396"/>
                    <a:pt x="2090" y="4362"/>
                  </a:cubicBezTo>
                  <a:cubicBezTo>
                    <a:pt x="2107" y="4362"/>
                    <a:pt x="2107" y="4362"/>
                    <a:pt x="2107" y="4362"/>
                  </a:cubicBezTo>
                  <a:cubicBezTo>
                    <a:pt x="2081" y="4439"/>
                    <a:pt x="2081" y="4439"/>
                    <a:pt x="2081" y="4439"/>
                  </a:cubicBezTo>
                  <a:cubicBezTo>
                    <a:pt x="1902" y="4388"/>
                    <a:pt x="1902" y="4388"/>
                    <a:pt x="1902" y="4388"/>
                  </a:cubicBezTo>
                  <a:cubicBezTo>
                    <a:pt x="1902" y="4379"/>
                    <a:pt x="1902" y="4379"/>
                    <a:pt x="1902" y="4379"/>
                  </a:cubicBezTo>
                  <a:cubicBezTo>
                    <a:pt x="1928" y="4388"/>
                    <a:pt x="1936" y="4379"/>
                    <a:pt x="1936" y="4371"/>
                  </a:cubicBezTo>
                  <a:cubicBezTo>
                    <a:pt x="1970" y="4234"/>
                    <a:pt x="1970" y="4234"/>
                    <a:pt x="1970" y="4234"/>
                  </a:cubicBezTo>
                  <a:cubicBezTo>
                    <a:pt x="1979" y="4217"/>
                    <a:pt x="1970" y="4209"/>
                    <a:pt x="1945" y="4209"/>
                  </a:cubicBezTo>
                  <a:cubicBezTo>
                    <a:pt x="1953" y="4192"/>
                    <a:pt x="1953" y="4192"/>
                    <a:pt x="1953" y="4192"/>
                  </a:cubicBezTo>
                  <a:lnTo>
                    <a:pt x="2124" y="4234"/>
                  </a:lnTo>
                  <a:close/>
                  <a:moveTo>
                    <a:pt x="1757" y="4132"/>
                  </a:moveTo>
                  <a:cubicBezTo>
                    <a:pt x="1936" y="4192"/>
                    <a:pt x="1936" y="4192"/>
                    <a:pt x="1936" y="4192"/>
                  </a:cubicBezTo>
                  <a:cubicBezTo>
                    <a:pt x="1911" y="4260"/>
                    <a:pt x="1911" y="4260"/>
                    <a:pt x="1911" y="4260"/>
                  </a:cubicBezTo>
                  <a:cubicBezTo>
                    <a:pt x="1902" y="4260"/>
                    <a:pt x="1902" y="4260"/>
                    <a:pt x="1902" y="4260"/>
                  </a:cubicBezTo>
                  <a:cubicBezTo>
                    <a:pt x="1902" y="4217"/>
                    <a:pt x="1894" y="4192"/>
                    <a:pt x="1860" y="4183"/>
                  </a:cubicBezTo>
                  <a:cubicBezTo>
                    <a:pt x="1808" y="4336"/>
                    <a:pt x="1808" y="4336"/>
                    <a:pt x="1808" y="4336"/>
                  </a:cubicBezTo>
                  <a:cubicBezTo>
                    <a:pt x="1808" y="4345"/>
                    <a:pt x="1817" y="4354"/>
                    <a:pt x="1834" y="4362"/>
                  </a:cubicBezTo>
                  <a:cubicBezTo>
                    <a:pt x="1834" y="4371"/>
                    <a:pt x="1834" y="4371"/>
                    <a:pt x="1834" y="4371"/>
                  </a:cubicBezTo>
                  <a:cubicBezTo>
                    <a:pt x="1723" y="4336"/>
                    <a:pt x="1723" y="4336"/>
                    <a:pt x="1723" y="4336"/>
                  </a:cubicBezTo>
                  <a:cubicBezTo>
                    <a:pt x="1732" y="4328"/>
                    <a:pt x="1732" y="4328"/>
                    <a:pt x="1732" y="4328"/>
                  </a:cubicBezTo>
                  <a:cubicBezTo>
                    <a:pt x="1749" y="4336"/>
                    <a:pt x="1766" y="4328"/>
                    <a:pt x="1766" y="4319"/>
                  </a:cubicBezTo>
                  <a:cubicBezTo>
                    <a:pt x="1817" y="4166"/>
                    <a:pt x="1817" y="4166"/>
                    <a:pt x="1817" y="4166"/>
                  </a:cubicBezTo>
                  <a:cubicBezTo>
                    <a:pt x="1791" y="4158"/>
                    <a:pt x="1766" y="4175"/>
                    <a:pt x="1740" y="4200"/>
                  </a:cubicBezTo>
                  <a:cubicBezTo>
                    <a:pt x="1732" y="4200"/>
                    <a:pt x="1732" y="4200"/>
                    <a:pt x="1732" y="4200"/>
                  </a:cubicBezTo>
                  <a:lnTo>
                    <a:pt x="1757" y="4132"/>
                  </a:lnTo>
                  <a:close/>
                  <a:moveTo>
                    <a:pt x="1570" y="4064"/>
                  </a:moveTo>
                  <a:cubicBezTo>
                    <a:pt x="1578" y="4047"/>
                    <a:pt x="1578" y="4047"/>
                    <a:pt x="1578" y="4047"/>
                  </a:cubicBezTo>
                  <a:cubicBezTo>
                    <a:pt x="1663" y="4089"/>
                    <a:pt x="1663" y="4089"/>
                    <a:pt x="1663" y="4089"/>
                  </a:cubicBezTo>
                  <a:cubicBezTo>
                    <a:pt x="1655" y="4098"/>
                    <a:pt x="1655" y="4098"/>
                    <a:pt x="1655" y="4098"/>
                  </a:cubicBezTo>
                  <a:cubicBezTo>
                    <a:pt x="1646" y="4089"/>
                    <a:pt x="1638" y="4089"/>
                    <a:pt x="1638" y="4098"/>
                  </a:cubicBezTo>
                  <a:cubicBezTo>
                    <a:pt x="1629" y="4098"/>
                    <a:pt x="1629" y="4106"/>
                    <a:pt x="1629" y="4115"/>
                  </a:cubicBezTo>
                  <a:cubicBezTo>
                    <a:pt x="1629" y="4115"/>
                    <a:pt x="1629" y="4115"/>
                    <a:pt x="1629" y="4115"/>
                  </a:cubicBezTo>
                  <a:cubicBezTo>
                    <a:pt x="1638" y="4183"/>
                    <a:pt x="1638" y="4183"/>
                    <a:pt x="1638" y="4183"/>
                  </a:cubicBezTo>
                  <a:cubicBezTo>
                    <a:pt x="1689" y="4141"/>
                    <a:pt x="1689" y="4141"/>
                    <a:pt x="1689" y="4141"/>
                  </a:cubicBezTo>
                  <a:cubicBezTo>
                    <a:pt x="1698" y="4132"/>
                    <a:pt x="1698" y="4132"/>
                    <a:pt x="1698" y="4132"/>
                  </a:cubicBezTo>
                  <a:cubicBezTo>
                    <a:pt x="1698" y="4124"/>
                    <a:pt x="1689" y="4115"/>
                    <a:pt x="1680" y="4106"/>
                  </a:cubicBezTo>
                  <a:cubicBezTo>
                    <a:pt x="1680" y="4098"/>
                    <a:pt x="1680" y="4098"/>
                    <a:pt x="1680" y="4098"/>
                  </a:cubicBezTo>
                  <a:cubicBezTo>
                    <a:pt x="1749" y="4124"/>
                    <a:pt x="1749" y="4124"/>
                    <a:pt x="1749" y="4124"/>
                  </a:cubicBezTo>
                  <a:cubicBezTo>
                    <a:pt x="1749" y="4141"/>
                    <a:pt x="1749" y="4141"/>
                    <a:pt x="1749" y="4141"/>
                  </a:cubicBezTo>
                  <a:cubicBezTo>
                    <a:pt x="1732" y="4132"/>
                    <a:pt x="1715" y="4132"/>
                    <a:pt x="1706" y="4141"/>
                  </a:cubicBezTo>
                  <a:cubicBezTo>
                    <a:pt x="1638" y="4209"/>
                    <a:pt x="1638" y="4209"/>
                    <a:pt x="1638" y="4209"/>
                  </a:cubicBezTo>
                  <a:cubicBezTo>
                    <a:pt x="1612" y="4251"/>
                    <a:pt x="1612" y="4251"/>
                    <a:pt x="1612" y="4251"/>
                  </a:cubicBezTo>
                  <a:cubicBezTo>
                    <a:pt x="1604" y="4268"/>
                    <a:pt x="1612" y="4277"/>
                    <a:pt x="1638" y="4285"/>
                  </a:cubicBezTo>
                  <a:cubicBezTo>
                    <a:pt x="1629" y="4294"/>
                    <a:pt x="1629" y="4294"/>
                    <a:pt x="1629" y="4294"/>
                  </a:cubicBezTo>
                  <a:cubicBezTo>
                    <a:pt x="1527" y="4251"/>
                    <a:pt x="1527" y="4251"/>
                    <a:pt x="1527" y="4251"/>
                  </a:cubicBezTo>
                  <a:cubicBezTo>
                    <a:pt x="1536" y="4234"/>
                    <a:pt x="1536" y="4234"/>
                    <a:pt x="1536" y="4234"/>
                  </a:cubicBezTo>
                  <a:cubicBezTo>
                    <a:pt x="1553" y="4251"/>
                    <a:pt x="1570" y="4251"/>
                    <a:pt x="1570" y="4234"/>
                  </a:cubicBezTo>
                  <a:cubicBezTo>
                    <a:pt x="1595" y="4183"/>
                    <a:pt x="1595" y="4183"/>
                    <a:pt x="1595" y="4183"/>
                  </a:cubicBezTo>
                  <a:cubicBezTo>
                    <a:pt x="1587" y="4106"/>
                    <a:pt x="1587" y="4106"/>
                    <a:pt x="1587" y="4106"/>
                  </a:cubicBezTo>
                  <a:cubicBezTo>
                    <a:pt x="1587" y="4081"/>
                    <a:pt x="1578" y="4064"/>
                    <a:pt x="1570" y="4064"/>
                  </a:cubicBezTo>
                  <a:close/>
                  <a:moveTo>
                    <a:pt x="1459" y="4217"/>
                  </a:moveTo>
                  <a:cubicBezTo>
                    <a:pt x="1322" y="4132"/>
                    <a:pt x="1322" y="4132"/>
                    <a:pt x="1322" y="4132"/>
                  </a:cubicBezTo>
                  <a:cubicBezTo>
                    <a:pt x="1322" y="4115"/>
                    <a:pt x="1322" y="4115"/>
                    <a:pt x="1322" y="4115"/>
                  </a:cubicBezTo>
                  <a:cubicBezTo>
                    <a:pt x="1339" y="4132"/>
                    <a:pt x="1356" y="4132"/>
                    <a:pt x="1356" y="4115"/>
                  </a:cubicBezTo>
                  <a:cubicBezTo>
                    <a:pt x="1433" y="3996"/>
                    <a:pt x="1433" y="3996"/>
                    <a:pt x="1433" y="3996"/>
                  </a:cubicBezTo>
                  <a:cubicBezTo>
                    <a:pt x="1442" y="3987"/>
                    <a:pt x="1433" y="3979"/>
                    <a:pt x="1416" y="3962"/>
                  </a:cubicBezTo>
                  <a:cubicBezTo>
                    <a:pt x="1425" y="3953"/>
                    <a:pt x="1425" y="3953"/>
                    <a:pt x="1425" y="3953"/>
                  </a:cubicBezTo>
                  <a:cubicBezTo>
                    <a:pt x="1510" y="4013"/>
                    <a:pt x="1510" y="4013"/>
                    <a:pt x="1510" y="4013"/>
                  </a:cubicBezTo>
                  <a:cubicBezTo>
                    <a:pt x="1510" y="4021"/>
                    <a:pt x="1510" y="4021"/>
                    <a:pt x="1510" y="4021"/>
                  </a:cubicBezTo>
                  <a:cubicBezTo>
                    <a:pt x="1493" y="4013"/>
                    <a:pt x="1476" y="4013"/>
                    <a:pt x="1476" y="4021"/>
                  </a:cubicBezTo>
                  <a:cubicBezTo>
                    <a:pt x="1399" y="4141"/>
                    <a:pt x="1399" y="4141"/>
                    <a:pt x="1399" y="4141"/>
                  </a:cubicBezTo>
                  <a:cubicBezTo>
                    <a:pt x="1391" y="4149"/>
                    <a:pt x="1399" y="4158"/>
                    <a:pt x="1408" y="4166"/>
                  </a:cubicBezTo>
                  <a:cubicBezTo>
                    <a:pt x="1433" y="4183"/>
                    <a:pt x="1467" y="4175"/>
                    <a:pt x="1493" y="4141"/>
                  </a:cubicBezTo>
                  <a:cubicBezTo>
                    <a:pt x="1501" y="4149"/>
                    <a:pt x="1501" y="4149"/>
                    <a:pt x="1501" y="4149"/>
                  </a:cubicBezTo>
                  <a:lnTo>
                    <a:pt x="1459" y="4217"/>
                  </a:lnTo>
                  <a:close/>
                  <a:moveTo>
                    <a:pt x="1186" y="3902"/>
                  </a:moveTo>
                  <a:cubicBezTo>
                    <a:pt x="1228" y="3851"/>
                    <a:pt x="1280" y="3851"/>
                    <a:pt x="1331" y="3885"/>
                  </a:cubicBezTo>
                  <a:cubicBezTo>
                    <a:pt x="1373" y="3928"/>
                    <a:pt x="1382" y="3970"/>
                    <a:pt x="1348" y="4030"/>
                  </a:cubicBezTo>
                  <a:cubicBezTo>
                    <a:pt x="1305" y="4072"/>
                    <a:pt x="1254" y="4081"/>
                    <a:pt x="1203" y="4047"/>
                  </a:cubicBezTo>
                  <a:cubicBezTo>
                    <a:pt x="1160" y="4004"/>
                    <a:pt x="1152" y="3953"/>
                    <a:pt x="1186" y="3902"/>
                  </a:cubicBezTo>
                  <a:close/>
                  <a:moveTo>
                    <a:pt x="1228" y="3936"/>
                  </a:moveTo>
                  <a:cubicBezTo>
                    <a:pt x="1194" y="3979"/>
                    <a:pt x="1186" y="4013"/>
                    <a:pt x="1211" y="4038"/>
                  </a:cubicBezTo>
                  <a:cubicBezTo>
                    <a:pt x="1237" y="4055"/>
                    <a:pt x="1263" y="4038"/>
                    <a:pt x="1305" y="3996"/>
                  </a:cubicBezTo>
                  <a:cubicBezTo>
                    <a:pt x="1339" y="3945"/>
                    <a:pt x="1348" y="3911"/>
                    <a:pt x="1322" y="3893"/>
                  </a:cubicBezTo>
                  <a:cubicBezTo>
                    <a:pt x="1297" y="3876"/>
                    <a:pt x="1263" y="3885"/>
                    <a:pt x="1228" y="3936"/>
                  </a:cubicBezTo>
                  <a:close/>
                  <a:moveTo>
                    <a:pt x="1041" y="3902"/>
                  </a:moveTo>
                  <a:cubicBezTo>
                    <a:pt x="964" y="3825"/>
                    <a:pt x="964" y="3825"/>
                    <a:pt x="964" y="3825"/>
                  </a:cubicBezTo>
                  <a:cubicBezTo>
                    <a:pt x="973" y="3817"/>
                    <a:pt x="973" y="3817"/>
                    <a:pt x="973" y="3817"/>
                  </a:cubicBezTo>
                  <a:cubicBezTo>
                    <a:pt x="981" y="3834"/>
                    <a:pt x="998" y="3834"/>
                    <a:pt x="1007" y="3825"/>
                  </a:cubicBezTo>
                  <a:cubicBezTo>
                    <a:pt x="1101" y="3723"/>
                    <a:pt x="1101" y="3723"/>
                    <a:pt x="1101" y="3723"/>
                  </a:cubicBezTo>
                  <a:cubicBezTo>
                    <a:pt x="1109" y="3715"/>
                    <a:pt x="1109" y="3706"/>
                    <a:pt x="1092" y="3689"/>
                  </a:cubicBezTo>
                  <a:cubicBezTo>
                    <a:pt x="1101" y="3681"/>
                    <a:pt x="1101" y="3681"/>
                    <a:pt x="1101" y="3681"/>
                  </a:cubicBezTo>
                  <a:cubicBezTo>
                    <a:pt x="1177" y="3757"/>
                    <a:pt x="1177" y="3757"/>
                    <a:pt x="1177" y="3757"/>
                  </a:cubicBezTo>
                  <a:cubicBezTo>
                    <a:pt x="1211" y="3791"/>
                    <a:pt x="1211" y="3817"/>
                    <a:pt x="1194" y="3842"/>
                  </a:cubicBezTo>
                  <a:cubicBezTo>
                    <a:pt x="1169" y="3868"/>
                    <a:pt x="1135" y="3868"/>
                    <a:pt x="1101" y="3834"/>
                  </a:cubicBezTo>
                  <a:cubicBezTo>
                    <a:pt x="1084" y="3808"/>
                    <a:pt x="1084" y="3808"/>
                    <a:pt x="1084" y="3808"/>
                  </a:cubicBezTo>
                  <a:cubicBezTo>
                    <a:pt x="1041" y="3851"/>
                    <a:pt x="1041" y="3851"/>
                    <a:pt x="1041" y="3851"/>
                  </a:cubicBezTo>
                  <a:cubicBezTo>
                    <a:pt x="1024" y="3868"/>
                    <a:pt x="1032" y="3876"/>
                    <a:pt x="1049" y="3893"/>
                  </a:cubicBezTo>
                  <a:lnTo>
                    <a:pt x="1041" y="3902"/>
                  </a:lnTo>
                  <a:close/>
                  <a:moveTo>
                    <a:pt x="1135" y="3757"/>
                  </a:moveTo>
                  <a:cubicBezTo>
                    <a:pt x="1092" y="3800"/>
                    <a:pt x="1092" y="3800"/>
                    <a:pt x="1092" y="3800"/>
                  </a:cubicBezTo>
                  <a:cubicBezTo>
                    <a:pt x="1101" y="3808"/>
                    <a:pt x="1101" y="3808"/>
                    <a:pt x="1101" y="3808"/>
                  </a:cubicBezTo>
                  <a:cubicBezTo>
                    <a:pt x="1118" y="3825"/>
                    <a:pt x="1135" y="3825"/>
                    <a:pt x="1152" y="3808"/>
                  </a:cubicBezTo>
                  <a:cubicBezTo>
                    <a:pt x="1169" y="3791"/>
                    <a:pt x="1177" y="3774"/>
                    <a:pt x="1160" y="3757"/>
                  </a:cubicBezTo>
                  <a:cubicBezTo>
                    <a:pt x="1152" y="3749"/>
                    <a:pt x="1143" y="3749"/>
                    <a:pt x="1135" y="3757"/>
                  </a:cubicBezTo>
                  <a:close/>
                  <a:moveTo>
                    <a:pt x="913" y="3468"/>
                  </a:moveTo>
                  <a:cubicBezTo>
                    <a:pt x="921" y="3459"/>
                    <a:pt x="921" y="3459"/>
                    <a:pt x="921" y="3459"/>
                  </a:cubicBezTo>
                  <a:cubicBezTo>
                    <a:pt x="973" y="3519"/>
                    <a:pt x="973" y="3519"/>
                    <a:pt x="973" y="3519"/>
                  </a:cubicBezTo>
                  <a:cubicBezTo>
                    <a:pt x="921" y="3681"/>
                    <a:pt x="921" y="3681"/>
                    <a:pt x="921" y="3681"/>
                  </a:cubicBezTo>
                  <a:cubicBezTo>
                    <a:pt x="921" y="3681"/>
                    <a:pt x="921" y="3681"/>
                    <a:pt x="921" y="3681"/>
                  </a:cubicBezTo>
                  <a:cubicBezTo>
                    <a:pt x="1007" y="3612"/>
                    <a:pt x="1007" y="3612"/>
                    <a:pt x="1007" y="3612"/>
                  </a:cubicBezTo>
                  <a:cubicBezTo>
                    <a:pt x="1015" y="3612"/>
                    <a:pt x="1015" y="3595"/>
                    <a:pt x="998" y="3578"/>
                  </a:cubicBezTo>
                  <a:cubicBezTo>
                    <a:pt x="1007" y="3570"/>
                    <a:pt x="1007" y="3570"/>
                    <a:pt x="1007" y="3570"/>
                  </a:cubicBezTo>
                  <a:cubicBezTo>
                    <a:pt x="1058" y="3629"/>
                    <a:pt x="1058" y="3629"/>
                    <a:pt x="1058" y="3629"/>
                  </a:cubicBezTo>
                  <a:cubicBezTo>
                    <a:pt x="1049" y="3638"/>
                    <a:pt x="1049" y="3638"/>
                    <a:pt x="1049" y="3638"/>
                  </a:cubicBezTo>
                  <a:cubicBezTo>
                    <a:pt x="1032" y="3621"/>
                    <a:pt x="1024" y="3621"/>
                    <a:pt x="1015" y="3629"/>
                  </a:cubicBezTo>
                  <a:cubicBezTo>
                    <a:pt x="879" y="3732"/>
                    <a:pt x="879" y="3732"/>
                    <a:pt x="879" y="3732"/>
                  </a:cubicBezTo>
                  <a:cubicBezTo>
                    <a:pt x="862" y="3706"/>
                    <a:pt x="862" y="3706"/>
                    <a:pt x="862" y="3706"/>
                  </a:cubicBezTo>
                  <a:cubicBezTo>
                    <a:pt x="921" y="3527"/>
                    <a:pt x="921" y="3527"/>
                    <a:pt x="921" y="3527"/>
                  </a:cubicBezTo>
                  <a:cubicBezTo>
                    <a:pt x="913" y="3527"/>
                    <a:pt x="913" y="3527"/>
                    <a:pt x="913" y="3527"/>
                  </a:cubicBezTo>
                  <a:cubicBezTo>
                    <a:pt x="819" y="3604"/>
                    <a:pt x="819" y="3604"/>
                    <a:pt x="819" y="3604"/>
                  </a:cubicBezTo>
                  <a:cubicBezTo>
                    <a:pt x="802" y="3604"/>
                    <a:pt x="811" y="3621"/>
                    <a:pt x="828" y="3638"/>
                  </a:cubicBezTo>
                  <a:cubicBezTo>
                    <a:pt x="819" y="3646"/>
                    <a:pt x="819" y="3646"/>
                    <a:pt x="819" y="3646"/>
                  </a:cubicBezTo>
                  <a:cubicBezTo>
                    <a:pt x="768" y="3587"/>
                    <a:pt x="768" y="3587"/>
                    <a:pt x="768" y="3587"/>
                  </a:cubicBezTo>
                  <a:cubicBezTo>
                    <a:pt x="777" y="3578"/>
                    <a:pt x="777" y="3578"/>
                    <a:pt x="777" y="3578"/>
                  </a:cubicBezTo>
                  <a:cubicBezTo>
                    <a:pt x="785" y="3595"/>
                    <a:pt x="802" y="3595"/>
                    <a:pt x="811" y="3587"/>
                  </a:cubicBezTo>
                  <a:cubicBezTo>
                    <a:pt x="921" y="3502"/>
                    <a:pt x="921" y="3502"/>
                    <a:pt x="921" y="3502"/>
                  </a:cubicBezTo>
                  <a:cubicBezTo>
                    <a:pt x="930" y="3493"/>
                    <a:pt x="930" y="3485"/>
                    <a:pt x="913" y="3468"/>
                  </a:cubicBezTo>
                  <a:close/>
                  <a:moveTo>
                    <a:pt x="683" y="3442"/>
                  </a:moveTo>
                  <a:cubicBezTo>
                    <a:pt x="640" y="3374"/>
                    <a:pt x="640" y="3374"/>
                    <a:pt x="640" y="3374"/>
                  </a:cubicBezTo>
                  <a:cubicBezTo>
                    <a:pt x="649" y="3365"/>
                    <a:pt x="649" y="3365"/>
                    <a:pt x="649" y="3365"/>
                  </a:cubicBezTo>
                  <a:cubicBezTo>
                    <a:pt x="657" y="3382"/>
                    <a:pt x="674" y="3382"/>
                    <a:pt x="700" y="3382"/>
                  </a:cubicBezTo>
                  <a:cubicBezTo>
                    <a:pt x="870" y="3357"/>
                    <a:pt x="870" y="3357"/>
                    <a:pt x="870" y="3357"/>
                  </a:cubicBezTo>
                  <a:cubicBezTo>
                    <a:pt x="879" y="3374"/>
                    <a:pt x="879" y="3374"/>
                    <a:pt x="879" y="3374"/>
                  </a:cubicBezTo>
                  <a:cubicBezTo>
                    <a:pt x="759" y="3527"/>
                    <a:pt x="759" y="3527"/>
                    <a:pt x="759" y="3527"/>
                  </a:cubicBezTo>
                  <a:cubicBezTo>
                    <a:pt x="751" y="3536"/>
                    <a:pt x="751" y="3544"/>
                    <a:pt x="759" y="3553"/>
                  </a:cubicBezTo>
                  <a:cubicBezTo>
                    <a:pt x="751" y="3561"/>
                    <a:pt x="751" y="3561"/>
                    <a:pt x="751" y="3561"/>
                  </a:cubicBezTo>
                  <a:cubicBezTo>
                    <a:pt x="700" y="3468"/>
                    <a:pt x="700" y="3468"/>
                    <a:pt x="700" y="3468"/>
                  </a:cubicBezTo>
                  <a:cubicBezTo>
                    <a:pt x="708" y="3468"/>
                    <a:pt x="708" y="3468"/>
                    <a:pt x="708" y="3468"/>
                  </a:cubicBezTo>
                  <a:cubicBezTo>
                    <a:pt x="708" y="3476"/>
                    <a:pt x="708" y="3476"/>
                    <a:pt x="708" y="3476"/>
                  </a:cubicBezTo>
                  <a:cubicBezTo>
                    <a:pt x="717" y="3485"/>
                    <a:pt x="725" y="3493"/>
                    <a:pt x="734" y="3485"/>
                  </a:cubicBezTo>
                  <a:cubicBezTo>
                    <a:pt x="734" y="3485"/>
                    <a:pt x="734" y="3485"/>
                    <a:pt x="734" y="3476"/>
                  </a:cubicBezTo>
                  <a:cubicBezTo>
                    <a:pt x="734" y="3485"/>
                    <a:pt x="734" y="3485"/>
                    <a:pt x="742" y="3476"/>
                  </a:cubicBezTo>
                  <a:cubicBezTo>
                    <a:pt x="759" y="3451"/>
                    <a:pt x="759" y="3451"/>
                    <a:pt x="759" y="3451"/>
                  </a:cubicBezTo>
                  <a:cubicBezTo>
                    <a:pt x="725" y="3391"/>
                    <a:pt x="725" y="3391"/>
                    <a:pt x="725" y="3391"/>
                  </a:cubicBezTo>
                  <a:cubicBezTo>
                    <a:pt x="700" y="3399"/>
                    <a:pt x="700" y="3399"/>
                    <a:pt x="700" y="3399"/>
                  </a:cubicBezTo>
                  <a:cubicBezTo>
                    <a:pt x="700" y="3399"/>
                    <a:pt x="691" y="3399"/>
                    <a:pt x="683" y="3399"/>
                  </a:cubicBezTo>
                  <a:cubicBezTo>
                    <a:pt x="674" y="3408"/>
                    <a:pt x="674" y="3416"/>
                    <a:pt x="683" y="3425"/>
                  </a:cubicBezTo>
                  <a:cubicBezTo>
                    <a:pt x="691" y="3433"/>
                    <a:pt x="691" y="3433"/>
                    <a:pt x="691" y="3433"/>
                  </a:cubicBezTo>
                  <a:lnTo>
                    <a:pt x="683" y="3442"/>
                  </a:lnTo>
                  <a:close/>
                  <a:moveTo>
                    <a:pt x="768" y="3433"/>
                  </a:moveTo>
                  <a:cubicBezTo>
                    <a:pt x="811" y="3382"/>
                    <a:pt x="811" y="3382"/>
                    <a:pt x="811" y="3382"/>
                  </a:cubicBezTo>
                  <a:cubicBezTo>
                    <a:pt x="742" y="3391"/>
                    <a:pt x="742" y="3391"/>
                    <a:pt x="742" y="3391"/>
                  </a:cubicBezTo>
                  <a:lnTo>
                    <a:pt x="768" y="3433"/>
                  </a:lnTo>
                  <a:close/>
                  <a:moveTo>
                    <a:pt x="717" y="3076"/>
                  </a:moveTo>
                  <a:cubicBezTo>
                    <a:pt x="725" y="3076"/>
                    <a:pt x="725" y="3076"/>
                    <a:pt x="725" y="3076"/>
                  </a:cubicBezTo>
                  <a:cubicBezTo>
                    <a:pt x="751" y="3135"/>
                    <a:pt x="751" y="3135"/>
                    <a:pt x="751" y="3135"/>
                  </a:cubicBezTo>
                  <a:cubicBezTo>
                    <a:pt x="666" y="3280"/>
                    <a:pt x="666" y="3280"/>
                    <a:pt x="666" y="3280"/>
                  </a:cubicBezTo>
                  <a:cubicBezTo>
                    <a:pt x="666" y="3280"/>
                    <a:pt x="666" y="3280"/>
                    <a:pt x="666" y="3280"/>
                  </a:cubicBezTo>
                  <a:cubicBezTo>
                    <a:pt x="759" y="3246"/>
                    <a:pt x="759" y="3246"/>
                    <a:pt x="759" y="3246"/>
                  </a:cubicBezTo>
                  <a:cubicBezTo>
                    <a:pt x="777" y="3238"/>
                    <a:pt x="777" y="3229"/>
                    <a:pt x="768" y="3203"/>
                  </a:cubicBezTo>
                  <a:cubicBezTo>
                    <a:pt x="785" y="3203"/>
                    <a:pt x="785" y="3203"/>
                    <a:pt x="785" y="3203"/>
                  </a:cubicBezTo>
                  <a:cubicBezTo>
                    <a:pt x="811" y="3263"/>
                    <a:pt x="811" y="3263"/>
                    <a:pt x="811" y="3263"/>
                  </a:cubicBezTo>
                  <a:cubicBezTo>
                    <a:pt x="802" y="3272"/>
                    <a:pt x="802" y="3272"/>
                    <a:pt x="802" y="3272"/>
                  </a:cubicBezTo>
                  <a:cubicBezTo>
                    <a:pt x="794" y="3255"/>
                    <a:pt x="785" y="3246"/>
                    <a:pt x="768" y="3255"/>
                  </a:cubicBezTo>
                  <a:cubicBezTo>
                    <a:pt x="614" y="3323"/>
                    <a:pt x="614" y="3323"/>
                    <a:pt x="614" y="3323"/>
                  </a:cubicBezTo>
                  <a:cubicBezTo>
                    <a:pt x="606" y="3297"/>
                    <a:pt x="606" y="3297"/>
                    <a:pt x="606" y="3297"/>
                  </a:cubicBezTo>
                  <a:cubicBezTo>
                    <a:pt x="700" y="3135"/>
                    <a:pt x="700" y="3135"/>
                    <a:pt x="700" y="3135"/>
                  </a:cubicBezTo>
                  <a:cubicBezTo>
                    <a:pt x="700" y="3135"/>
                    <a:pt x="700" y="3135"/>
                    <a:pt x="700" y="3135"/>
                  </a:cubicBezTo>
                  <a:cubicBezTo>
                    <a:pt x="589" y="3186"/>
                    <a:pt x="589" y="3186"/>
                    <a:pt x="589" y="3186"/>
                  </a:cubicBezTo>
                  <a:cubicBezTo>
                    <a:pt x="572" y="3186"/>
                    <a:pt x="572" y="3203"/>
                    <a:pt x="580" y="3221"/>
                  </a:cubicBezTo>
                  <a:cubicBezTo>
                    <a:pt x="572" y="3229"/>
                    <a:pt x="572" y="3229"/>
                    <a:pt x="572" y="3229"/>
                  </a:cubicBezTo>
                  <a:cubicBezTo>
                    <a:pt x="538" y="3152"/>
                    <a:pt x="538" y="3152"/>
                    <a:pt x="538" y="3152"/>
                  </a:cubicBezTo>
                  <a:cubicBezTo>
                    <a:pt x="555" y="3152"/>
                    <a:pt x="555" y="3152"/>
                    <a:pt x="555" y="3152"/>
                  </a:cubicBezTo>
                  <a:cubicBezTo>
                    <a:pt x="563" y="3169"/>
                    <a:pt x="572" y="3178"/>
                    <a:pt x="580" y="3169"/>
                  </a:cubicBezTo>
                  <a:cubicBezTo>
                    <a:pt x="708" y="3110"/>
                    <a:pt x="708" y="3110"/>
                    <a:pt x="708" y="3110"/>
                  </a:cubicBezTo>
                  <a:cubicBezTo>
                    <a:pt x="725" y="3110"/>
                    <a:pt x="725" y="3093"/>
                    <a:pt x="717" y="3076"/>
                  </a:cubicBezTo>
                  <a:close/>
                  <a:moveTo>
                    <a:pt x="717" y="3050"/>
                  </a:moveTo>
                  <a:cubicBezTo>
                    <a:pt x="649" y="3076"/>
                    <a:pt x="649" y="3076"/>
                    <a:pt x="649" y="3076"/>
                  </a:cubicBezTo>
                  <a:cubicBezTo>
                    <a:pt x="640" y="3059"/>
                    <a:pt x="640" y="3059"/>
                    <a:pt x="640" y="3059"/>
                  </a:cubicBezTo>
                  <a:cubicBezTo>
                    <a:pt x="674" y="3042"/>
                    <a:pt x="691" y="3016"/>
                    <a:pt x="683" y="2982"/>
                  </a:cubicBezTo>
                  <a:cubicBezTo>
                    <a:pt x="674" y="2965"/>
                    <a:pt x="666" y="2956"/>
                    <a:pt x="657" y="2965"/>
                  </a:cubicBezTo>
                  <a:cubicBezTo>
                    <a:pt x="597" y="2973"/>
                    <a:pt x="597" y="2973"/>
                    <a:pt x="597" y="2973"/>
                  </a:cubicBezTo>
                  <a:cubicBezTo>
                    <a:pt x="606" y="2999"/>
                    <a:pt x="623" y="3016"/>
                    <a:pt x="649" y="3008"/>
                  </a:cubicBezTo>
                  <a:cubicBezTo>
                    <a:pt x="649" y="3025"/>
                    <a:pt x="649" y="3025"/>
                    <a:pt x="649" y="3025"/>
                  </a:cubicBezTo>
                  <a:cubicBezTo>
                    <a:pt x="572" y="3042"/>
                    <a:pt x="572" y="3042"/>
                    <a:pt x="572" y="3042"/>
                  </a:cubicBezTo>
                  <a:cubicBezTo>
                    <a:pt x="572" y="3033"/>
                    <a:pt x="572" y="3033"/>
                    <a:pt x="572" y="3033"/>
                  </a:cubicBezTo>
                  <a:cubicBezTo>
                    <a:pt x="589" y="3025"/>
                    <a:pt x="597" y="2999"/>
                    <a:pt x="589" y="2982"/>
                  </a:cubicBezTo>
                  <a:cubicBezTo>
                    <a:pt x="521" y="2999"/>
                    <a:pt x="521" y="2999"/>
                    <a:pt x="521" y="2999"/>
                  </a:cubicBezTo>
                  <a:cubicBezTo>
                    <a:pt x="512" y="2999"/>
                    <a:pt x="504" y="3008"/>
                    <a:pt x="512" y="3025"/>
                  </a:cubicBezTo>
                  <a:cubicBezTo>
                    <a:pt x="521" y="3059"/>
                    <a:pt x="546" y="3076"/>
                    <a:pt x="589" y="3076"/>
                  </a:cubicBezTo>
                  <a:cubicBezTo>
                    <a:pt x="597" y="3093"/>
                    <a:pt x="597" y="3093"/>
                    <a:pt x="597" y="3093"/>
                  </a:cubicBezTo>
                  <a:cubicBezTo>
                    <a:pt x="521" y="3110"/>
                    <a:pt x="521" y="3110"/>
                    <a:pt x="521" y="3110"/>
                  </a:cubicBezTo>
                  <a:cubicBezTo>
                    <a:pt x="469" y="2931"/>
                    <a:pt x="469" y="2931"/>
                    <a:pt x="469" y="2931"/>
                  </a:cubicBezTo>
                  <a:cubicBezTo>
                    <a:pt x="487" y="2931"/>
                    <a:pt x="487" y="2931"/>
                    <a:pt x="487" y="2931"/>
                  </a:cubicBezTo>
                  <a:cubicBezTo>
                    <a:pt x="487" y="2948"/>
                    <a:pt x="495" y="2956"/>
                    <a:pt x="512" y="2948"/>
                  </a:cubicBezTo>
                  <a:cubicBezTo>
                    <a:pt x="649" y="2914"/>
                    <a:pt x="649" y="2914"/>
                    <a:pt x="649" y="2914"/>
                  </a:cubicBezTo>
                  <a:cubicBezTo>
                    <a:pt x="657" y="2914"/>
                    <a:pt x="666" y="2897"/>
                    <a:pt x="657" y="2880"/>
                  </a:cubicBezTo>
                  <a:cubicBezTo>
                    <a:pt x="666" y="2880"/>
                    <a:pt x="666" y="2880"/>
                    <a:pt x="666" y="2880"/>
                  </a:cubicBezTo>
                  <a:lnTo>
                    <a:pt x="717" y="30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33" name="íṡļídê">
              <a:extLst>
                <a:ext uri="{FF2B5EF4-FFF2-40B4-BE49-F238E27FC236}">
                  <a16:creationId xmlns="" xmlns:a16="http://schemas.microsoft.com/office/drawing/2014/main" id="{123AA41B-CABC-488E-88AD-886B4A7E92C8}"/>
                </a:ext>
              </a:extLst>
            </p:cNvPr>
            <p:cNvSpPr/>
            <p:nvPr/>
          </p:nvSpPr>
          <p:spPr bwMode="auto">
            <a:xfrm>
              <a:off x="4476232" y="3981633"/>
              <a:ext cx="5524295" cy="219630"/>
            </a:xfrm>
            <a:custGeom>
              <a:avLst/>
              <a:gdLst>
                <a:gd name="T0" fmla="*/ 333 w 14293"/>
                <a:gd name="T1" fmla="*/ 8 h 571"/>
                <a:gd name="T2" fmla="*/ 111 w 14293"/>
                <a:gd name="T3" fmla="*/ 562 h 571"/>
                <a:gd name="T4" fmla="*/ 717 w 14293"/>
                <a:gd name="T5" fmla="*/ 102 h 571"/>
                <a:gd name="T6" fmla="*/ 1024 w 14293"/>
                <a:gd name="T7" fmla="*/ 468 h 571"/>
                <a:gd name="T8" fmla="*/ 1501 w 14293"/>
                <a:gd name="T9" fmla="*/ 375 h 571"/>
                <a:gd name="T10" fmla="*/ 1271 w 14293"/>
                <a:gd name="T11" fmla="*/ 562 h 571"/>
                <a:gd name="T12" fmla="*/ 1825 w 14293"/>
                <a:gd name="T13" fmla="*/ 562 h 571"/>
                <a:gd name="T14" fmla="*/ 1987 w 14293"/>
                <a:gd name="T15" fmla="*/ 136 h 571"/>
                <a:gd name="T16" fmla="*/ 2712 w 14293"/>
                <a:gd name="T17" fmla="*/ 375 h 571"/>
                <a:gd name="T18" fmla="*/ 2474 w 14293"/>
                <a:gd name="T19" fmla="*/ 562 h 571"/>
                <a:gd name="T20" fmla="*/ 3540 w 14293"/>
                <a:gd name="T21" fmla="*/ 68 h 571"/>
                <a:gd name="T22" fmla="*/ 3258 w 14293"/>
                <a:gd name="T23" fmla="*/ 349 h 571"/>
                <a:gd name="T24" fmla="*/ 3412 w 14293"/>
                <a:gd name="T25" fmla="*/ 247 h 571"/>
                <a:gd name="T26" fmla="*/ 3258 w 14293"/>
                <a:gd name="T27" fmla="*/ 102 h 571"/>
                <a:gd name="T28" fmla="*/ 4154 w 14293"/>
                <a:gd name="T29" fmla="*/ 76 h 571"/>
                <a:gd name="T30" fmla="*/ 3804 w 14293"/>
                <a:gd name="T31" fmla="*/ 281 h 571"/>
                <a:gd name="T32" fmla="*/ 3957 w 14293"/>
                <a:gd name="T33" fmla="*/ 94 h 571"/>
                <a:gd name="T34" fmla="*/ 4469 w 14293"/>
                <a:gd name="T35" fmla="*/ 468 h 571"/>
                <a:gd name="T36" fmla="*/ 4742 w 14293"/>
                <a:gd name="T37" fmla="*/ 8 h 571"/>
                <a:gd name="T38" fmla="*/ 5066 w 14293"/>
                <a:gd name="T39" fmla="*/ 562 h 571"/>
                <a:gd name="T40" fmla="*/ 5765 w 14293"/>
                <a:gd name="T41" fmla="*/ 8 h 571"/>
                <a:gd name="T42" fmla="*/ 5885 w 14293"/>
                <a:gd name="T43" fmla="*/ 8 h 571"/>
                <a:gd name="T44" fmla="*/ 6277 w 14293"/>
                <a:gd name="T45" fmla="*/ 315 h 571"/>
                <a:gd name="T46" fmla="*/ 6797 w 14293"/>
                <a:gd name="T47" fmla="*/ 358 h 571"/>
                <a:gd name="T48" fmla="*/ 6499 w 14293"/>
                <a:gd name="T49" fmla="*/ 76 h 571"/>
                <a:gd name="T50" fmla="*/ 6678 w 14293"/>
                <a:gd name="T51" fmla="*/ 94 h 571"/>
                <a:gd name="T52" fmla="*/ 6797 w 14293"/>
                <a:gd name="T53" fmla="*/ 358 h 571"/>
                <a:gd name="T54" fmla="*/ 7386 w 14293"/>
                <a:gd name="T55" fmla="*/ 8 h 571"/>
                <a:gd name="T56" fmla="*/ 7164 w 14293"/>
                <a:gd name="T57" fmla="*/ 562 h 571"/>
                <a:gd name="T58" fmla="*/ 7991 w 14293"/>
                <a:gd name="T59" fmla="*/ 8 h 571"/>
                <a:gd name="T60" fmla="*/ 7659 w 14293"/>
                <a:gd name="T61" fmla="*/ 562 h 571"/>
                <a:gd name="T62" fmla="*/ 8870 w 14293"/>
                <a:gd name="T63" fmla="*/ 358 h 571"/>
                <a:gd name="T64" fmla="*/ 8571 w 14293"/>
                <a:gd name="T65" fmla="*/ 76 h 571"/>
                <a:gd name="T66" fmla="*/ 8750 w 14293"/>
                <a:gd name="T67" fmla="*/ 94 h 571"/>
                <a:gd name="T68" fmla="*/ 8870 w 14293"/>
                <a:gd name="T69" fmla="*/ 358 h 571"/>
                <a:gd name="T70" fmla="*/ 9518 w 14293"/>
                <a:gd name="T71" fmla="*/ 477 h 571"/>
                <a:gd name="T72" fmla="*/ 9739 w 14293"/>
                <a:gd name="T73" fmla="*/ 298 h 571"/>
                <a:gd name="T74" fmla="*/ 9339 w 14293"/>
                <a:gd name="T75" fmla="*/ 502 h 571"/>
                <a:gd name="T76" fmla="*/ 10012 w 14293"/>
                <a:gd name="T77" fmla="*/ 8 h 571"/>
                <a:gd name="T78" fmla="*/ 10004 w 14293"/>
                <a:gd name="T79" fmla="*/ 196 h 571"/>
                <a:gd name="T80" fmla="*/ 10609 w 14293"/>
                <a:gd name="T81" fmla="*/ 562 h 571"/>
                <a:gd name="T82" fmla="*/ 11104 w 14293"/>
                <a:gd name="T83" fmla="*/ 8 h 571"/>
                <a:gd name="T84" fmla="*/ 11735 w 14293"/>
                <a:gd name="T85" fmla="*/ 8 h 571"/>
                <a:gd name="T86" fmla="*/ 11437 w 14293"/>
                <a:gd name="T87" fmla="*/ 315 h 571"/>
                <a:gd name="T88" fmla="*/ 11889 w 14293"/>
                <a:gd name="T89" fmla="*/ 8 h 571"/>
                <a:gd name="T90" fmla="*/ 12196 w 14293"/>
                <a:gd name="T91" fmla="*/ 315 h 571"/>
                <a:gd name="T92" fmla="*/ 12110 w 14293"/>
                <a:gd name="T93" fmla="*/ 358 h 571"/>
                <a:gd name="T94" fmla="*/ 11999 w 14293"/>
                <a:gd name="T95" fmla="*/ 238 h 571"/>
                <a:gd name="T96" fmla="*/ 12170 w 14293"/>
                <a:gd name="T97" fmla="*/ 102 h 571"/>
                <a:gd name="T98" fmla="*/ 12613 w 14293"/>
                <a:gd name="T99" fmla="*/ 451 h 571"/>
                <a:gd name="T100" fmla="*/ 12656 w 14293"/>
                <a:gd name="T101" fmla="*/ 315 h 571"/>
                <a:gd name="T102" fmla="*/ 12844 w 14293"/>
                <a:gd name="T103" fmla="*/ 42 h 571"/>
                <a:gd name="T104" fmla="*/ 12588 w 14293"/>
                <a:gd name="T105" fmla="*/ 145 h 571"/>
                <a:gd name="T106" fmla="*/ 12886 w 14293"/>
                <a:gd name="T107" fmla="*/ 494 h 571"/>
                <a:gd name="T108" fmla="*/ 13048 w 14293"/>
                <a:gd name="T109" fmla="*/ 8 h 571"/>
                <a:gd name="T110" fmla="*/ 13270 w 14293"/>
                <a:gd name="T111" fmla="*/ 102 h 571"/>
                <a:gd name="T112" fmla="*/ 13432 w 14293"/>
                <a:gd name="T113" fmla="*/ 562 h 571"/>
                <a:gd name="T114" fmla="*/ 14157 w 14293"/>
                <a:gd name="T115" fmla="*/ 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293" h="571">
                  <a:moveTo>
                    <a:pt x="0" y="562"/>
                  </a:moveTo>
                  <a:cubicBezTo>
                    <a:pt x="0" y="8"/>
                    <a:pt x="0" y="8"/>
                    <a:pt x="0" y="8"/>
                  </a:cubicBezTo>
                  <a:cubicBezTo>
                    <a:pt x="111" y="8"/>
                    <a:pt x="111" y="8"/>
                    <a:pt x="111" y="8"/>
                  </a:cubicBezTo>
                  <a:cubicBezTo>
                    <a:pt x="111" y="221"/>
                    <a:pt x="111" y="221"/>
                    <a:pt x="111" y="221"/>
                  </a:cubicBezTo>
                  <a:cubicBezTo>
                    <a:pt x="333" y="221"/>
                    <a:pt x="333" y="221"/>
                    <a:pt x="333" y="221"/>
                  </a:cubicBezTo>
                  <a:cubicBezTo>
                    <a:pt x="333" y="8"/>
                    <a:pt x="333" y="8"/>
                    <a:pt x="333" y="8"/>
                  </a:cubicBezTo>
                  <a:cubicBezTo>
                    <a:pt x="444" y="8"/>
                    <a:pt x="444" y="8"/>
                    <a:pt x="444" y="8"/>
                  </a:cubicBezTo>
                  <a:cubicBezTo>
                    <a:pt x="444" y="562"/>
                    <a:pt x="444" y="562"/>
                    <a:pt x="444" y="562"/>
                  </a:cubicBezTo>
                  <a:cubicBezTo>
                    <a:pt x="333" y="562"/>
                    <a:pt x="333" y="562"/>
                    <a:pt x="333" y="562"/>
                  </a:cubicBezTo>
                  <a:cubicBezTo>
                    <a:pt x="333" y="324"/>
                    <a:pt x="333" y="324"/>
                    <a:pt x="333" y="324"/>
                  </a:cubicBezTo>
                  <a:cubicBezTo>
                    <a:pt x="111" y="324"/>
                    <a:pt x="111" y="324"/>
                    <a:pt x="111" y="324"/>
                  </a:cubicBezTo>
                  <a:cubicBezTo>
                    <a:pt x="111" y="562"/>
                    <a:pt x="111" y="562"/>
                    <a:pt x="111" y="562"/>
                  </a:cubicBezTo>
                  <a:lnTo>
                    <a:pt x="0" y="562"/>
                  </a:lnTo>
                  <a:close/>
                  <a:moveTo>
                    <a:pt x="597" y="562"/>
                  </a:moveTo>
                  <a:cubicBezTo>
                    <a:pt x="597" y="8"/>
                    <a:pt x="597" y="8"/>
                    <a:pt x="597" y="8"/>
                  </a:cubicBezTo>
                  <a:cubicBezTo>
                    <a:pt x="1015" y="8"/>
                    <a:pt x="1015" y="8"/>
                    <a:pt x="1015" y="8"/>
                  </a:cubicBezTo>
                  <a:cubicBezTo>
                    <a:pt x="1015" y="102"/>
                    <a:pt x="1015" y="102"/>
                    <a:pt x="1015" y="102"/>
                  </a:cubicBezTo>
                  <a:cubicBezTo>
                    <a:pt x="717" y="102"/>
                    <a:pt x="717" y="102"/>
                    <a:pt x="717" y="102"/>
                  </a:cubicBezTo>
                  <a:cubicBezTo>
                    <a:pt x="717" y="221"/>
                    <a:pt x="717" y="221"/>
                    <a:pt x="717" y="221"/>
                  </a:cubicBezTo>
                  <a:cubicBezTo>
                    <a:pt x="990" y="221"/>
                    <a:pt x="990" y="221"/>
                    <a:pt x="990" y="221"/>
                  </a:cubicBezTo>
                  <a:cubicBezTo>
                    <a:pt x="990" y="315"/>
                    <a:pt x="990" y="315"/>
                    <a:pt x="990" y="315"/>
                  </a:cubicBezTo>
                  <a:cubicBezTo>
                    <a:pt x="717" y="315"/>
                    <a:pt x="717" y="315"/>
                    <a:pt x="717" y="315"/>
                  </a:cubicBezTo>
                  <a:cubicBezTo>
                    <a:pt x="717" y="468"/>
                    <a:pt x="717" y="468"/>
                    <a:pt x="717" y="468"/>
                  </a:cubicBezTo>
                  <a:cubicBezTo>
                    <a:pt x="1024" y="468"/>
                    <a:pt x="1024" y="468"/>
                    <a:pt x="1024" y="468"/>
                  </a:cubicBezTo>
                  <a:cubicBezTo>
                    <a:pt x="1024" y="562"/>
                    <a:pt x="1024" y="562"/>
                    <a:pt x="1024" y="562"/>
                  </a:cubicBezTo>
                  <a:lnTo>
                    <a:pt x="597" y="562"/>
                  </a:lnTo>
                  <a:close/>
                  <a:moveTo>
                    <a:pt x="1160" y="562"/>
                  </a:moveTo>
                  <a:cubicBezTo>
                    <a:pt x="1160" y="8"/>
                    <a:pt x="1160" y="8"/>
                    <a:pt x="1160" y="8"/>
                  </a:cubicBezTo>
                  <a:cubicBezTo>
                    <a:pt x="1271" y="8"/>
                    <a:pt x="1271" y="8"/>
                    <a:pt x="1271" y="8"/>
                  </a:cubicBezTo>
                  <a:cubicBezTo>
                    <a:pt x="1501" y="375"/>
                    <a:pt x="1501" y="375"/>
                    <a:pt x="1501" y="375"/>
                  </a:cubicBezTo>
                  <a:cubicBezTo>
                    <a:pt x="1501" y="8"/>
                    <a:pt x="1501" y="8"/>
                    <a:pt x="1501" y="8"/>
                  </a:cubicBezTo>
                  <a:cubicBezTo>
                    <a:pt x="1604" y="8"/>
                    <a:pt x="1604" y="8"/>
                    <a:pt x="1604" y="8"/>
                  </a:cubicBezTo>
                  <a:cubicBezTo>
                    <a:pt x="1604" y="562"/>
                    <a:pt x="1604" y="562"/>
                    <a:pt x="1604" y="562"/>
                  </a:cubicBezTo>
                  <a:cubicBezTo>
                    <a:pt x="1493" y="562"/>
                    <a:pt x="1493" y="562"/>
                    <a:pt x="1493" y="562"/>
                  </a:cubicBezTo>
                  <a:cubicBezTo>
                    <a:pt x="1271" y="196"/>
                    <a:pt x="1271" y="196"/>
                    <a:pt x="1271" y="196"/>
                  </a:cubicBezTo>
                  <a:cubicBezTo>
                    <a:pt x="1271" y="562"/>
                    <a:pt x="1271" y="562"/>
                    <a:pt x="1271" y="562"/>
                  </a:cubicBezTo>
                  <a:lnTo>
                    <a:pt x="1160" y="562"/>
                  </a:lnTo>
                  <a:close/>
                  <a:moveTo>
                    <a:pt x="2269" y="562"/>
                  </a:moveTo>
                  <a:cubicBezTo>
                    <a:pt x="2149" y="562"/>
                    <a:pt x="2149" y="562"/>
                    <a:pt x="2149" y="562"/>
                  </a:cubicBezTo>
                  <a:cubicBezTo>
                    <a:pt x="2098" y="434"/>
                    <a:pt x="2098" y="434"/>
                    <a:pt x="2098" y="434"/>
                  </a:cubicBezTo>
                  <a:cubicBezTo>
                    <a:pt x="1877" y="434"/>
                    <a:pt x="1877" y="434"/>
                    <a:pt x="1877" y="434"/>
                  </a:cubicBezTo>
                  <a:cubicBezTo>
                    <a:pt x="1825" y="562"/>
                    <a:pt x="1825" y="562"/>
                    <a:pt x="1825" y="562"/>
                  </a:cubicBezTo>
                  <a:cubicBezTo>
                    <a:pt x="1715" y="562"/>
                    <a:pt x="1715" y="562"/>
                    <a:pt x="1715" y="562"/>
                  </a:cubicBezTo>
                  <a:cubicBezTo>
                    <a:pt x="1928" y="8"/>
                    <a:pt x="1928" y="8"/>
                    <a:pt x="1928" y="8"/>
                  </a:cubicBezTo>
                  <a:cubicBezTo>
                    <a:pt x="2047" y="8"/>
                    <a:pt x="2047" y="8"/>
                    <a:pt x="2047" y="8"/>
                  </a:cubicBezTo>
                  <a:lnTo>
                    <a:pt x="2269" y="562"/>
                  </a:lnTo>
                  <a:close/>
                  <a:moveTo>
                    <a:pt x="2064" y="341"/>
                  </a:moveTo>
                  <a:cubicBezTo>
                    <a:pt x="1987" y="136"/>
                    <a:pt x="1987" y="136"/>
                    <a:pt x="1987" y="136"/>
                  </a:cubicBezTo>
                  <a:cubicBezTo>
                    <a:pt x="1911" y="341"/>
                    <a:pt x="1911" y="341"/>
                    <a:pt x="1911" y="341"/>
                  </a:cubicBezTo>
                  <a:lnTo>
                    <a:pt x="2064" y="341"/>
                  </a:lnTo>
                  <a:close/>
                  <a:moveTo>
                    <a:pt x="2371" y="562"/>
                  </a:moveTo>
                  <a:cubicBezTo>
                    <a:pt x="2371" y="8"/>
                    <a:pt x="2371" y="8"/>
                    <a:pt x="2371" y="8"/>
                  </a:cubicBezTo>
                  <a:cubicBezTo>
                    <a:pt x="2482" y="8"/>
                    <a:pt x="2482" y="8"/>
                    <a:pt x="2482" y="8"/>
                  </a:cubicBezTo>
                  <a:cubicBezTo>
                    <a:pt x="2712" y="375"/>
                    <a:pt x="2712" y="375"/>
                    <a:pt x="2712" y="375"/>
                  </a:cubicBezTo>
                  <a:cubicBezTo>
                    <a:pt x="2712" y="8"/>
                    <a:pt x="2712" y="8"/>
                    <a:pt x="2712" y="8"/>
                  </a:cubicBezTo>
                  <a:cubicBezTo>
                    <a:pt x="2815" y="8"/>
                    <a:pt x="2815" y="8"/>
                    <a:pt x="2815" y="8"/>
                  </a:cubicBezTo>
                  <a:cubicBezTo>
                    <a:pt x="2815" y="562"/>
                    <a:pt x="2815" y="562"/>
                    <a:pt x="2815" y="562"/>
                  </a:cubicBezTo>
                  <a:cubicBezTo>
                    <a:pt x="2704" y="562"/>
                    <a:pt x="2704" y="562"/>
                    <a:pt x="2704" y="562"/>
                  </a:cubicBezTo>
                  <a:cubicBezTo>
                    <a:pt x="2474" y="196"/>
                    <a:pt x="2474" y="196"/>
                    <a:pt x="2474" y="196"/>
                  </a:cubicBezTo>
                  <a:cubicBezTo>
                    <a:pt x="2474" y="562"/>
                    <a:pt x="2474" y="562"/>
                    <a:pt x="2474" y="562"/>
                  </a:cubicBezTo>
                  <a:lnTo>
                    <a:pt x="2371" y="562"/>
                  </a:lnTo>
                  <a:close/>
                  <a:moveTo>
                    <a:pt x="3147" y="562"/>
                  </a:moveTo>
                  <a:cubicBezTo>
                    <a:pt x="3147" y="8"/>
                    <a:pt x="3147" y="8"/>
                    <a:pt x="3147" y="8"/>
                  </a:cubicBezTo>
                  <a:cubicBezTo>
                    <a:pt x="3326" y="8"/>
                    <a:pt x="3326" y="8"/>
                    <a:pt x="3326" y="8"/>
                  </a:cubicBezTo>
                  <a:cubicBezTo>
                    <a:pt x="3395" y="8"/>
                    <a:pt x="3437" y="8"/>
                    <a:pt x="3463" y="17"/>
                  </a:cubicBezTo>
                  <a:cubicBezTo>
                    <a:pt x="3497" y="25"/>
                    <a:pt x="3523" y="42"/>
                    <a:pt x="3540" y="68"/>
                  </a:cubicBezTo>
                  <a:cubicBezTo>
                    <a:pt x="3565" y="94"/>
                    <a:pt x="3574" y="136"/>
                    <a:pt x="3574" y="179"/>
                  </a:cubicBezTo>
                  <a:cubicBezTo>
                    <a:pt x="3574" y="213"/>
                    <a:pt x="3565" y="238"/>
                    <a:pt x="3557" y="264"/>
                  </a:cubicBezTo>
                  <a:cubicBezTo>
                    <a:pt x="3540" y="289"/>
                    <a:pt x="3531" y="307"/>
                    <a:pt x="3505" y="315"/>
                  </a:cubicBezTo>
                  <a:cubicBezTo>
                    <a:pt x="3488" y="332"/>
                    <a:pt x="3471" y="341"/>
                    <a:pt x="3454" y="341"/>
                  </a:cubicBezTo>
                  <a:cubicBezTo>
                    <a:pt x="3420" y="349"/>
                    <a:pt x="3386" y="349"/>
                    <a:pt x="3335" y="349"/>
                  </a:cubicBezTo>
                  <a:cubicBezTo>
                    <a:pt x="3258" y="349"/>
                    <a:pt x="3258" y="349"/>
                    <a:pt x="3258" y="349"/>
                  </a:cubicBezTo>
                  <a:cubicBezTo>
                    <a:pt x="3258" y="562"/>
                    <a:pt x="3258" y="562"/>
                    <a:pt x="3258" y="562"/>
                  </a:cubicBezTo>
                  <a:lnTo>
                    <a:pt x="3147" y="562"/>
                  </a:lnTo>
                  <a:close/>
                  <a:moveTo>
                    <a:pt x="3258" y="102"/>
                  </a:moveTo>
                  <a:cubicBezTo>
                    <a:pt x="3258" y="255"/>
                    <a:pt x="3258" y="255"/>
                    <a:pt x="3258" y="255"/>
                  </a:cubicBezTo>
                  <a:cubicBezTo>
                    <a:pt x="3326" y="255"/>
                    <a:pt x="3326" y="255"/>
                    <a:pt x="3326" y="255"/>
                  </a:cubicBezTo>
                  <a:cubicBezTo>
                    <a:pt x="3369" y="255"/>
                    <a:pt x="3395" y="255"/>
                    <a:pt x="3412" y="247"/>
                  </a:cubicBezTo>
                  <a:cubicBezTo>
                    <a:pt x="3429" y="247"/>
                    <a:pt x="3437" y="238"/>
                    <a:pt x="3446" y="221"/>
                  </a:cubicBezTo>
                  <a:cubicBezTo>
                    <a:pt x="3454" y="213"/>
                    <a:pt x="3463" y="196"/>
                    <a:pt x="3463" y="179"/>
                  </a:cubicBezTo>
                  <a:cubicBezTo>
                    <a:pt x="3463" y="162"/>
                    <a:pt x="3454" y="145"/>
                    <a:pt x="3437" y="128"/>
                  </a:cubicBezTo>
                  <a:cubicBezTo>
                    <a:pt x="3429" y="119"/>
                    <a:pt x="3412" y="111"/>
                    <a:pt x="3395" y="102"/>
                  </a:cubicBezTo>
                  <a:cubicBezTo>
                    <a:pt x="3386" y="102"/>
                    <a:pt x="3352" y="102"/>
                    <a:pt x="3318" y="102"/>
                  </a:cubicBezTo>
                  <a:lnTo>
                    <a:pt x="3258" y="102"/>
                  </a:lnTo>
                  <a:close/>
                  <a:moveTo>
                    <a:pt x="3685" y="289"/>
                  </a:moveTo>
                  <a:cubicBezTo>
                    <a:pt x="3685" y="230"/>
                    <a:pt x="3693" y="187"/>
                    <a:pt x="3710" y="145"/>
                  </a:cubicBezTo>
                  <a:cubicBezTo>
                    <a:pt x="3727" y="119"/>
                    <a:pt x="3744" y="94"/>
                    <a:pt x="3761" y="68"/>
                  </a:cubicBezTo>
                  <a:cubicBezTo>
                    <a:pt x="3787" y="42"/>
                    <a:pt x="3812" y="34"/>
                    <a:pt x="3838" y="17"/>
                  </a:cubicBezTo>
                  <a:cubicBezTo>
                    <a:pt x="3872" y="8"/>
                    <a:pt x="3915" y="0"/>
                    <a:pt x="3957" y="0"/>
                  </a:cubicBezTo>
                  <a:cubicBezTo>
                    <a:pt x="4034" y="0"/>
                    <a:pt x="4102" y="25"/>
                    <a:pt x="4154" y="76"/>
                  </a:cubicBezTo>
                  <a:cubicBezTo>
                    <a:pt x="4205" y="128"/>
                    <a:pt x="4230" y="196"/>
                    <a:pt x="4230" y="281"/>
                  </a:cubicBezTo>
                  <a:cubicBezTo>
                    <a:pt x="4230" y="375"/>
                    <a:pt x="4205" y="443"/>
                    <a:pt x="4154" y="494"/>
                  </a:cubicBezTo>
                  <a:cubicBezTo>
                    <a:pt x="4102" y="545"/>
                    <a:pt x="4043" y="571"/>
                    <a:pt x="3957" y="571"/>
                  </a:cubicBezTo>
                  <a:cubicBezTo>
                    <a:pt x="3872" y="571"/>
                    <a:pt x="3812" y="545"/>
                    <a:pt x="3761" y="494"/>
                  </a:cubicBezTo>
                  <a:cubicBezTo>
                    <a:pt x="3710" y="443"/>
                    <a:pt x="3685" y="375"/>
                    <a:pt x="3685" y="289"/>
                  </a:cubicBezTo>
                  <a:close/>
                  <a:moveTo>
                    <a:pt x="3804" y="281"/>
                  </a:moveTo>
                  <a:cubicBezTo>
                    <a:pt x="3804" y="349"/>
                    <a:pt x="3821" y="392"/>
                    <a:pt x="3847" y="426"/>
                  </a:cubicBezTo>
                  <a:cubicBezTo>
                    <a:pt x="3872" y="460"/>
                    <a:pt x="3915" y="477"/>
                    <a:pt x="3957" y="477"/>
                  </a:cubicBezTo>
                  <a:cubicBezTo>
                    <a:pt x="4000" y="477"/>
                    <a:pt x="4043" y="460"/>
                    <a:pt x="4068" y="426"/>
                  </a:cubicBezTo>
                  <a:cubicBezTo>
                    <a:pt x="4094" y="392"/>
                    <a:pt x="4111" y="349"/>
                    <a:pt x="4111" y="281"/>
                  </a:cubicBezTo>
                  <a:cubicBezTo>
                    <a:pt x="4111" y="221"/>
                    <a:pt x="4094" y="170"/>
                    <a:pt x="4068" y="136"/>
                  </a:cubicBezTo>
                  <a:cubicBezTo>
                    <a:pt x="4043" y="111"/>
                    <a:pt x="4000" y="94"/>
                    <a:pt x="3957" y="94"/>
                  </a:cubicBezTo>
                  <a:cubicBezTo>
                    <a:pt x="3915" y="94"/>
                    <a:pt x="3872" y="111"/>
                    <a:pt x="3847" y="145"/>
                  </a:cubicBezTo>
                  <a:cubicBezTo>
                    <a:pt x="3821" y="170"/>
                    <a:pt x="3804" y="221"/>
                    <a:pt x="3804" y="281"/>
                  </a:cubicBezTo>
                  <a:close/>
                  <a:moveTo>
                    <a:pt x="4358" y="562"/>
                  </a:moveTo>
                  <a:cubicBezTo>
                    <a:pt x="4358" y="8"/>
                    <a:pt x="4358" y="8"/>
                    <a:pt x="4358" y="8"/>
                  </a:cubicBezTo>
                  <a:cubicBezTo>
                    <a:pt x="4469" y="8"/>
                    <a:pt x="4469" y="8"/>
                    <a:pt x="4469" y="8"/>
                  </a:cubicBezTo>
                  <a:cubicBezTo>
                    <a:pt x="4469" y="468"/>
                    <a:pt x="4469" y="468"/>
                    <a:pt x="4469" y="468"/>
                  </a:cubicBezTo>
                  <a:cubicBezTo>
                    <a:pt x="4751" y="468"/>
                    <a:pt x="4751" y="468"/>
                    <a:pt x="4751" y="468"/>
                  </a:cubicBezTo>
                  <a:cubicBezTo>
                    <a:pt x="4751" y="562"/>
                    <a:pt x="4751" y="562"/>
                    <a:pt x="4751" y="562"/>
                  </a:cubicBezTo>
                  <a:lnTo>
                    <a:pt x="4358" y="562"/>
                  </a:lnTo>
                  <a:close/>
                  <a:moveTo>
                    <a:pt x="4947" y="562"/>
                  </a:moveTo>
                  <a:cubicBezTo>
                    <a:pt x="4947" y="332"/>
                    <a:pt x="4947" y="332"/>
                    <a:pt x="4947" y="332"/>
                  </a:cubicBezTo>
                  <a:cubicBezTo>
                    <a:pt x="4742" y="8"/>
                    <a:pt x="4742" y="8"/>
                    <a:pt x="4742" y="8"/>
                  </a:cubicBezTo>
                  <a:cubicBezTo>
                    <a:pt x="4878" y="8"/>
                    <a:pt x="4878" y="8"/>
                    <a:pt x="4878" y="8"/>
                  </a:cubicBezTo>
                  <a:cubicBezTo>
                    <a:pt x="5006" y="230"/>
                    <a:pt x="5006" y="230"/>
                    <a:pt x="5006" y="230"/>
                  </a:cubicBezTo>
                  <a:cubicBezTo>
                    <a:pt x="5134" y="8"/>
                    <a:pt x="5134" y="8"/>
                    <a:pt x="5134" y="8"/>
                  </a:cubicBezTo>
                  <a:cubicBezTo>
                    <a:pt x="5262" y="8"/>
                    <a:pt x="5262" y="8"/>
                    <a:pt x="5262" y="8"/>
                  </a:cubicBezTo>
                  <a:cubicBezTo>
                    <a:pt x="5066" y="332"/>
                    <a:pt x="5066" y="332"/>
                    <a:pt x="5066" y="332"/>
                  </a:cubicBezTo>
                  <a:cubicBezTo>
                    <a:pt x="5066" y="562"/>
                    <a:pt x="5066" y="562"/>
                    <a:pt x="5066" y="562"/>
                  </a:cubicBezTo>
                  <a:lnTo>
                    <a:pt x="4947" y="562"/>
                  </a:lnTo>
                  <a:close/>
                  <a:moveTo>
                    <a:pt x="5492" y="562"/>
                  </a:moveTo>
                  <a:cubicBezTo>
                    <a:pt x="5492" y="102"/>
                    <a:pt x="5492" y="102"/>
                    <a:pt x="5492" y="102"/>
                  </a:cubicBezTo>
                  <a:cubicBezTo>
                    <a:pt x="5322" y="102"/>
                    <a:pt x="5322" y="102"/>
                    <a:pt x="5322" y="102"/>
                  </a:cubicBezTo>
                  <a:cubicBezTo>
                    <a:pt x="5322" y="8"/>
                    <a:pt x="5322" y="8"/>
                    <a:pt x="5322" y="8"/>
                  </a:cubicBezTo>
                  <a:cubicBezTo>
                    <a:pt x="5765" y="8"/>
                    <a:pt x="5765" y="8"/>
                    <a:pt x="5765" y="8"/>
                  </a:cubicBezTo>
                  <a:cubicBezTo>
                    <a:pt x="5765" y="102"/>
                    <a:pt x="5765" y="102"/>
                    <a:pt x="5765" y="102"/>
                  </a:cubicBezTo>
                  <a:cubicBezTo>
                    <a:pt x="5603" y="102"/>
                    <a:pt x="5603" y="102"/>
                    <a:pt x="5603" y="102"/>
                  </a:cubicBezTo>
                  <a:cubicBezTo>
                    <a:pt x="5603" y="562"/>
                    <a:pt x="5603" y="562"/>
                    <a:pt x="5603" y="562"/>
                  </a:cubicBezTo>
                  <a:lnTo>
                    <a:pt x="5492" y="562"/>
                  </a:lnTo>
                  <a:close/>
                  <a:moveTo>
                    <a:pt x="5885" y="562"/>
                  </a:moveTo>
                  <a:cubicBezTo>
                    <a:pt x="5885" y="8"/>
                    <a:pt x="5885" y="8"/>
                    <a:pt x="5885" y="8"/>
                  </a:cubicBezTo>
                  <a:cubicBezTo>
                    <a:pt x="6294" y="8"/>
                    <a:pt x="6294" y="8"/>
                    <a:pt x="6294" y="8"/>
                  </a:cubicBezTo>
                  <a:cubicBezTo>
                    <a:pt x="6294" y="102"/>
                    <a:pt x="6294" y="102"/>
                    <a:pt x="6294" y="102"/>
                  </a:cubicBezTo>
                  <a:cubicBezTo>
                    <a:pt x="5996" y="102"/>
                    <a:pt x="5996" y="102"/>
                    <a:pt x="5996" y="102"/>
                  </a:cubicBezTo>
                  <a:cubicBezTo>
                    <a:pt x="5996" y="221"/>
                    <a:pt x="5996" y="221"/>
                    <a:pt x="5996" y="221"/>
                  </a:cubicBezTo>
                  <a:cubicBezTo>
                    <a:pt x="6277" y="221"/>
                    <a:pt x="6277" y="221"/>
                    <a:pt x="6277" y="221"/>
                  </a:cubicBezTo>
                  <a:cubicBezTo>
                    <a:pt x="6277" y="315"/>
                    <a:pt x="6277" y="315"/>
                    <a:pt x="6277" y="315"/>
                  </a:cubicBezTo>
                  <a:cubicBezTo>
                    <a:pt x="5996" y="315"/>
                    <a:pt x="5996" y="315"/>
                    <a:pt x="5996" y="315"/>
                  </a:cubicBezTo>
                  <a:cubicBezTo>
                    <a:pt x="5996" y="468"/>
                    <a:pt x="5996" y="468"/>
                    <a:pt x="5996" y="468"/>
                  </a:cubicBezTo>
                  <a:cubicBezTo>
                    <a:pt x="6303" y="468"/>
                    <a:pt x="6303" y="468"/>
                    <a:pt x="6303" y="468"/>
                  </a:cubicBezTo>
                  <a:cubicBezTo>
                    <a:pt x="6303" y="562"/>
                    <a:pt x="6303" y="562"/>
                    <a:pt x="6303" y="562"/>
                  </a:cubicBezTo>
                  <a:lnTo>
                    <a:pt x="5885" y="562"/>
                  </a:lnTo>
                  <a:close/>
                  <a:moveTo>
                    <a:pt x="6797" y="358"/>
                  </a:moveTo>
                  <a:cubicBezTo>
                    <a:pt x="6908" y="392"/>
                    <a:pt x="6908" y="392"/>
                    <a:pt x="6908" y="392"/>
                  </a:cubicBezTo>
                  <a:cubicBezTo>
                    <a:pt x="6891" y="451"/>
                    <a:pt x="6866" y="494"/>
                    <a:pt x="6823" y="528"/>
                  </a:cubicBezTo>
                  <a:cubicBezTo>
                    <a:pt x="6789" y="554"/>
                    <a:pt x="6738" y="571"/>
                    <a:pt x="6678" y="571"/>
                  </a:cubicBezTo>
                  <a:cubicBezTo>
                    <a:pt x="6601" y="571"/>
                    <a:pt x="6541" y="545"/>
                    <a:pt x="6499" y="494"/>
                  </a:cubicBezTo>
                  <a:cubicBezTo>
                    <a:pt x="6448" y="443"/>
                    <a:pt x="6422" y="375"/>
                    <a:pt x="6422" y="289"/>
                  </a:cubicBezTo>
                  <a:cubicBezTo>
                    <a:pt x="6422" y="196"/>
                    <a:pt x="6448" y="128"/>
                    <a:pt x="6499" y="76"/>
                  </a:cubicBezTo>
                  <a:cubicBezTo>
                    <a:pt x="6541" y="25"/>
                    <a:pt x="6610" y="0"/>
                    <a:pt x="6686" y="0"/>
                  </a:cubicBezTo>
                  <a:cubicBezTo>
                    <a:pt x="6755" y="0"/>
                    <a:pt x="6806" y="17"/>
                    <a:pt x="6848" y="59"/>
                  </a:cubicBezTo>
                  <a:cubicBezTo>
                    <a:pt x="6874" y="85"/>
                    <a:pt x="6891" y="119"/>
                    <a:pt x="6908" y="162"/>
                  </a:cubicBezTo>
                  <a:cubicBezTo>
                    <a:pt x="6797" y="187"/>
                    <a:pt x="6797" y="187"/>
                    <a:pt x="6797" y="187"/>
                  </a:cubicBezTo>
                  <a:cubicBezTo>
                    <a:pt x="6789" y="162"/>
                    <a:pt x="6780" y="136"/>
                    <a:pt x="6755" y="119"/>
                  </a:cubicBezTo>
                  <a:cubicBezTo>
                    <a:pt x="6738" y="102"/>
                    <a:pt x="6712" y="94"/>
                    <a:pt x="6678" y="94"/>
                  </a:cubicBezTo>
                  <a:cubicBezTo>
                    <a:pt x="6635" y="94"/>
                    <a:pt x="6601" y="111"/>
                    <a:pt x="6576" y="136"/>
                  </a:cubicBezTo>
                  <a:cubicBezTo>
                    <a:pt x="6550" y="170"/>
                    <a:pt x="6541" y="213"/>
                    <a:pt x="6541" y="281"/>
                  </a:cubicBezTo>
                  <a:cubicBezTo>
                    <a:pt x="6541" y="349"/>
                    <a:pt x="6550" y="400"/>
                    <a:pt x="6576" y="434"/>
                  </a:cubicBezTo>
                  <a:cubicBezTo>
                    <a:pt x="6601" y="460"/>
                    <a:pt x="6635" y="477"/>
                    <a:pt x="6678" y="477"/>
                  </a:cubicBezTo>
                  <a:cubicBezTo>
                    <a:pt x="6703" y="477"/>
                    <a:pt x="6729" y="468"/>
                    <a:pt x="6755" y="451"/>
                  </a:cubicBezTo>
                  <a:cubicBezTo>
                    <a:pt x="6772" y="426"/>
                    <a:pt x="6789" y="400"/>
                    <a:pt x="6797" y="358"/>
                  </a:cubicBezTo>
                  <a:close/>
                  <a:moveTo>
                    <a:pt x="7053" y="562"/>
                  </a:moveTo>
                  <a:cubicBezTo>
                    <a:pt x="7053" y="8"/>
                    <a:pt x="7053" y="8"/>
                    <a:pt x="7053" y="8"/>
                  </a:cubicBezTo>
                  <a:cubicBezTo>
                    <a:pt x="7164" y="8"/>
                    <a:pt x="7164" y="8"/>
                    <a:pt x="7164" y="8"/>
                  </a:cubicBezTo>
                  <a:cubicBezTo>
                    <a:pt x="7164" y="221"/>
                    <a:pt x="7164" y="221"/>
                    <a:pt x="7164" y="221"/>
                  </a:cubicBezTo>
                  <a:cubicBezTo>
                    <a:pt x="7386" y="221"/>
                    <a:pt x="7386" y="221"/>
                    <a:pt x="7386" y="221"/>
                  </a:cubicBezTo>
                  <a:cubicBezTo>
                    <a:pt x="7386" y="8"/>
                    <a:pt x="7386" y="8"/>
                    <a:pt x="7386" y="8"/>
                  </a:cubicBezTo>
                  <a:cubicBezTo>
                    <a:pt x="7497" y="8"/>
                    <a:pt x="7497" y="8"/>
                    <a:pt x="7497" y="8"/>
                  </a:cubicBezTo>
                  <a:cubicBezTo>
                    <a:pt x="7497" y="562"/>
                    <a:pt x="7497" y="562"/>
                    <a:pt x="7497" y="562"/>
                  </a:cubicBezTo>
                  <a:cubicBezTo>
                    <a:pt x="7386" y="562"/>
                    <a:pt x="7386" y="562"/>
                    <a:pt x="7386" y="562"/>
                  </a:cubicBezTo>
                  <a:cubicBezTo>
                    <a:pt x="7386" y="324"/>
                    <a:pt x="7386" y="324"/>
                    <a:pt x="7386" y="324"/>
                  </a:cubicBezTo>
                  <a:cubicBezTo>
                    <a:pt x="7164" y="324"/>
                    <a:pt x="7164" y="324"/>
                    <a:pt x="7164" y="324"/>
                  </a:cubicBezTo>
                  <a:cubicBezTo>
                    <a:pt x="7164" y="562"/>
                    <a:pt x="7164" y="562"/>
                    <a:pt x="7164" y="562"/>
                  </a:cubicBezTo>
                  <a:lnTo>
                    <a:pt x="7053" y="562"/>
                  </a:lnTo>
                  <a:close/>
                  <a:moveTo>
                    <a:pt x="7659" y="562"/>
                  </a:moveTo>
                  <a:cubicBezTo>
                    <a:pt x="7659" y="8"/>
                    <a:pt x="7659" y="8"/>
                    <a:pt x="7659" y="8"/>
                  </a:cubicBezTo>
                  <a:cubicBezTo>
                    <a:pt x="7761" y="8"/>
                    <a:pt x="7761" y="8"/>
                    <a:pt x="7761" y="8"/>
                  </a:cubicBezTo>
                  <a:cubicBezTo>
                    <a:pt x="7991" y="375"/>
                    <a:pt x="7991" y="375"/>
                    <a:pt x="7991" y="375"/>
                  </a:cubicBezTo>
                  <a:cubicBezTo>
                    <a:pt x="7991" y="8"/>
                    <a:pt x="7991" y="8"/>
                    <a:pt x="7991" y="8"/>
                  </a:cubicBezTo>
                  <a:cubicBezTo>
                    <a:pt x="8094" y="8"/>
                    <a:pt x="8094" y="8"/>
                    <a:pt x="8094" y="8"/>
                  </a:cubicBezTo>
                  <a:cubicBezTo>
                    <a:pt x="8094" y="562"/>
                    <a:pt x="8094" y="562"/>
                    <a:pt x="8094" y="562"/>
                  </a:cubicBezTo>
                  <a:cubicBezTo>
                    <a:pt x="7983" y="562"/>
                    <a:pt x="7983" y="562"/>
                    <a:pt x="7983" y="562"/>
                  </a:cubicBezTo>
                  <a:cubicBezTo>
                    <a:pt x="7761" y="196"/>
                    <a:pt x="7761" y="196"/>
                    <a:pt x="7761" y="196"/>
                  </a:cubicBezTo>
                  <a:cubicBezTo>
                    <a:pt x="7761" y="562"/>
                    <a:pt x="7761" y="562"/>
                    <a:pt x="7761" y="562"/>
                  </a:cubicBezTo>
                  <a:lnTo>
                    <a:pt x="7659" y="562"/>
                  </a:lnTo>
                  <a:close/>
                  <a:moveTo>
                    <a:pt x="8256" y="562"/>
                  </a:moveTo>
                  <a:cubicBezTo>
                    <a:pt x="8256" y="8"/>
                    <a:pt x="8256" y="8"/>
                    <a:pt x="8256" y="8"/>
                  </a:cubicBezTo>
                  <a:cubicBezTo>
                    <a:pt x="8366" y="8"/>
                    <a:pt x="8366" y="8"/>
                    <a:pt x="8366" y="8"/>
                  </a:cubicBezTo>
                  <a:cubicBezTo>
                    <a:pt x="8366" y="562"/>
                    <a:pt x="8366" y="562"/>
                    <a:pt x="8366" y="562"/>
                  </a:cubicBezTo>
                  <a:lnTo>
                    <a:pt x="8256" y="562"/>
                  </a:lnTo>
                  <a:close/>
                  <a:moveTo>
                    <a:pt x="8870" y="358"/>
                  </a:moveTo>
                  <a:cubicBezTo>
                    <a:pt x="8980" y="392"/>
                    <a:pt x="8980" y="392"/>
                    <a:pt x="8980" y="392"/>
                  </a:cubicBezTo>
                  <a:cubicBezTo>
                    <a:pt x="8963" y="451"/>
                    <a:pt x="8938" y="494"/>
                    <a:pt x="8895" y="528"/>
                  </a:cubicBezTo>
                  <a:cubicBezTo>
                    <a:pt x="8861" y="554"/>
                    <a:pt x="8810" y="571"/>
                    <a:pt x="8750" y="571"/>
                  </a:cubicBezTo>
                  <a:cubicBezTo>
                    <a:pt x="8673" y="571"/>
                    <a:pt x="8614" y="545"/>
                    <a:pt x="8571" y="494"/>
                  </a:cubicBezTo>
                  <a:cubicBezTo>
                    <a:pt x="8520" y="443"/>
                    <a:pt x="8494" y="375"/>
                    <a:pt x="8494" y="289"/>
                  </a:cubicBezTo>
                  <a:cubicBezTo>
                    <a:pt x="8494" y="196"/>
                    <a:pt x="8520" y="128"/>
                    <a:pt x="8571" y="76"/>
                  </a:cubicBezTo>
                  <a:cubicBezTo>
                    <a:pt x="8614" y="25"/>
                    <a:pt x="8682" y="0"/>
                    <a:pt x="8759" y="0"/>
                  </a:cubicBezTo>
                  <a:cubicBezTo>
                    <a:pt x="8827" y="0"/>
                    <a:pt x="8878" y="17"/>
                    <a:pt x="8921" y="59"/>
                  </a:cubicBezTo>
                  <a:cubicBezTo>
                    <a:pt x="8946" y="85"/>
                    <a:pt x="8963" y="119"/>
                    <a:pt x="8980" y="162"/>
                  </a:cubicBezTo>
                  <a:cubicBezTo>
                    <a:pt x="8870" y="187"/>
                    <a:pt x="8870" y="187"/>
                    <a:pt x="8870" y="187"/>
                  </a:cubicBezTo>
                  <a:cubicBezTo>
                    <a:pt x="8861" y="162"/>
                    <a:pt x="8853" y="136"/>
                    <a:pt x="8827" y="119"/>
                  </a:cubicBezTo>
                  <a:cubicBezTo>
                    <a:pt x="8810" y="102"/>
                    <a:pt x="8784" y="94"/>
                    <a:pt x="8750" y="94"/>
                  </a:cubicBezTo>
                  <a:cubicBezTo>
                    <a:pt x="8708" y="94"/>
                    <a:pt x="8673" y="111"/>
                    <a:pt x="8648" y="136"/>
                  </a:cubicBezTo>
                  <a:cubicBezTo>
                    <a:pt x="8622" y="170"/>
                    <a:pt x="8614" y="213"/>
                    <a:pt x="8614" y="281"/>
                  </a:cubicBezTo>
                  <a:cubicBezTo>
                    <a:pt x="8614" y="349"/>
                    <a:pt x="8622" y="400"/>
                    <a:pt x="8648" y="434"/>
                  </a:cubicBezTo>
                  <a:cubicBezTo>
                    <a:pt x="8673" y="460"/>
                    <a:pt x="8708" y="477"/>
                    <a:pt x="8750" y="477"/>
                  </a:cubicBezTo>
                  <a:cubicBezTo>
                    <a:pt x="8776" y="477"/>
                    <a:pt x="8801" y="468"/>
                    <a:pt x="8827" y="451"/>
                  </a:cubicBezTo>
                  <a:cubicBezTo>
                    <a:pt x="8844" y="426"/>
                    <a:pt x="8861" y="400"/>
                    <a:pt x="8870" y="358"/>
                  </a:cubicBezTo>
                  <a:close/>
                  <a:moveTo>
                    <a:pt x="9296" y="8"/>
                  </a:moveTo>
                  <a:cubicBezTo>
                    <a:pt x="9407" y="8"/>
                    <a:pt x="9407" y="8"/>
                    <a:pt x="9407" y="8"/>
                  </a:cubicBezTo>
                  <a:cubicBezTo>
                    <a:pt x="9407" y="307"/>
                    <a:pt x="9407" y="307"/>
                    <a:pt x="9407" y="307"/>
                  </a:cubicBezTo>
                  <a:cubicBezTo>
                    <a:pt x="9407" y="358"/>
                    <a:pt x="9407" y="383"/>
                    <a:pt x="9407" y="400"/>
                  </a:cubicBezTo>
                  <a:cubicBezTo>
                    <a:pt x="9415" y="426"/>
                    <a:pt x="9424" y="443"/>
                    <a:pt x="9441" y="451"/>
                  </a:cubicBezTo>
                  <a:cubicBezTo>
                    <a:pt x="9458" y="468"/>
                    <a:pt x="9484" y="477"/>
                    <a:pt x="9518" y="477"/>
                  </a:cubicBezTo>
                  <a:cubicBezTo>
                    <a:pt x="9552" y="477"/>
                    <a:pt x="9577" y="468"/>
                    <a:pt x="9586" y="460"/>
                  </a:cubicBezTo>
                  <a:cubicBezTo>
                    <a:pt x="9603" y="443"/>
                    <a:pt x="9620" y="426"/>
                    <a:pt x="9620" y="409"/>
                  </a:cubicBezTo>
                  <a:cubicBezTo>
                    <a:pt x="9620" y="392"/>
                    <a:pt x="9620" y="358"/>
                    <a:pt x="9620" y="315"/>
                  </a:cubicBezTo>
                  <a:cubicBezTo>
                    <a:pt x="9620" y="8"/>
                    <a:pt x="9620" y="8"/>
                    <a:pt x="9620" y="8"/>
                  </a:cubicBezTo>
                  <a:cubicBezTo>
                    <a:pt x="9739" y="8"/>
                    <a:pt x="9739" y="8"/>
                    <a:pt x="9739" y="8"/>
                  </a:cubicBezTo>
                  <a:cubicBezTo>
                    <a:pt x="9739" y="298"/>
                    <a:pt x="9739" y="298"/>
                    <a:pt x="9739" y="298"/>
                  </a:cubicBezTo>
                  <a:cubicBezTo>
                    <a:pt x="9739" y="366"/>
                    <a:pt x="9731" y="409"/>
                    <a:pt x="9731" y="443"/>
                  </a:cubicBezTo>
                  <a:cubicBezTo>
                    <a:pt x="9722" y="468"/>
                    <a:pt x="9714" y="494"/>
                    <a:pt x="9697" y="511"/>
                  </a:cubicBezTo>
                  <a:cubicBezTo>
                    <a:pt x="9680" y="528"/>
                    <a:pt x="9654" y="545"/>
                    <a:pt x="9629" y="554"/>
                  </a:cubicBezTo>
                  <a:cubicBezTo>
                    <a:pt x="9603" y="562"/>
                    <a:pt x="9569" y="571"/>
                    <a:pt x="9518" y="571"/>
                  </a:cubicBezTo>
                  <a:cubicBezTo>
                    <a:pt x="9467" y="571"/>
                    <a:pt x="9424" y="562"/>
                    <a:pt x="9398" y="554"/>
                  </a:cubicBezTo>
                  <a:cubicBezTo>
                    <a:pt x="9373" y="545"/>
                    <a:pt x="9356" y="528"/>
                    <a:pt x="9339" y="502"/>
                  </a:cubicBezTo>
                  <a:cubicBezTo>
                    <a:pt x="9322" y="485"/>
                    <a:pt x="9313" y="468"/>
                    <a:pt x="9305" y="443"/>
                  </a:cubicBezTo>
                  <a:cubicBezTo>
                    <a:pt x="9296" y="409"/>
                    <a:pt x="9296" y="366"/>
                    <a:pt x="9296" y="307"/>
                  </a:cubicBezTo>
                  <a:lnTo>
                    <a:pt x="9296" y="8"/>
                  </a:lnTo>
                  <a:close/>
                  <a:moveTo>
                    <a:pt x="9901" y="562"/>
                  </a:moveTo>
                  <a:cubicBezTo>
                    <a:pt x="9901" y="8"/>
                    <a:pt x="9901" y="8"/>
                    <a:pt x="9901" y="8"/>
                  </a:cubicBezTo>
                  <a:cubicBezTo>
                    <a:pt x="10012" y="8"/>
                    <a:pt x="10012" y="8"/>
                    <a:pt x="10012" y="8"/>
                  </a:cubicBezTo>
                  <a:cubicBezTo>
                    <a:pt x="10234" y="375"/>
                    <a:pt x="10234" y="375"/>
                    <a:pt x="10234" y="375"/>
                  </a:cubicBezTo>
                  <a:cubicBezTo>
                    <a:pt x="10234" y="8"/>
                    <a:pt x="10234" y="8"/>
                    <a:pt x="10234" y="8"/>
                  </a:cubicBezTo>
                  <a:cubicBezTo>
                    <a:pt x="10336" y="8"/>
                    <a:pt x="10336" y="8"/>
                    <a:pt x="10336" y="8"/>
                  </a:cubicBezTo>
                  <a:cubicBezTo>
                    <a:pt x="10336" y="562"/>
                    <a:pt x="10336" y="562"/>
                    <a:pt x="10336" y="562"/>
                  </a:cubicBezTo>
                  <a:cubicBezTo>
                    <a:pt x="10226" y="562"/>
                    <a:pt x="10226" y="562"/>
                    <a:pt x="10226" y="562"/>
                  </a:cubicBezTo>
                  <a:cubicBezTo>
                    <a:pt x="10004" y="196"/>
                    <a:pt x="10004" y="196"/>
                    <a:pt x="10004" y="196"/>
                  </a:cubicBezTo>
                  <a:cubicBezTo>
                    <a:pt x="10004" y="562"/>
                    <a:pt x="10004" y="562"/>
                    <a:pt x="10004" y="562"/>
                  </a:cubicBezTo>
                  <a:lnTo>
                    <a:pt x="9901" y="562"/>
                  </a:lnTo>
                  <a:close/>
                  <a:moveTo>
                    <a:pt x="10498" y="562"/>
                  </a:moveTo>
                  <a:cubicBezTo>
                    <a:pt x="10498" y="8"/>
                    <a:pt x="10498" y="8"/>
                    <a:pt x="10498" y="8"/>
                  </a:cubicBezTo>
                  <a:cubicBezTo>
                    <a:pt x="10609" y="8"/>
                    <a:pt x="10609" y="8"/>
                    <a:pt x="10609" y="8"/>
                  </a:cubicBezTo>
                  <a:cubicBezTo>
                    <a:pt x="10609" y="562"/>
                    <a:pt x="10609" y="562"/>
                    <a:pt x="10609" y="562"/>
                  </a:cubicBezTo>
                  <a:lnTo>
                    <a:pt x="10498" y="562"/>
                  </a:lnTo>
                  <a:close/>
                  <a:moveTo>
                    <a:pt x="10899" y="562"/>
                  </a:moveTo>
                  <a:cubicBezTo>
                    <a:pt x="10703" y="8"/>
                    <a:pt x="10703" y="8"/>
                    <a:pt x="10703" y="8"/>
                  </a:cubicBezTo>
                  <a:cubicBezTo>
                    <a:pt x="10823" y="8"/>
                    <a:pt x="10823" y="8"/>
                    <a:pt x="10823" y="8"/>
                  </a:cubicBezTo>
                  <a:cubicBezTo>
                    <a:pt x="10968" y="417"/>
                    <a:pt x="10968" y="417"/>
                    <a:pt x="10968" y="417"/>
                  </a:cubicBezTo>
                  <a:cubicBezTo>
                    <a:pt x="11104" y="8"/>
                    <a:pt x="11104" y="8"/>
                    <a:pt x="11104" y="8"/>
                  </a:cubicBezTo>
                  <a:cubicBezTo>
                    <a:pt x="11223" y="8"/>
                    <a:pt x="11223" y="8"/>
                    <a:pt x="11223" y="8"/>
                  </a:cubicBezTo>
                  <a:cubicBezTo>
                    <a:pt x="11027" y="562"/>
                    <a:pt x="11027" y="562"/>
                    <a:pt x="11027" y="562"/>
                  </a:cubicBezTo>
                  <a:lnTo>
                    <a:pt x="10899" y="562"/>
                  </a:lnTo>
                  <a:close/>
                  <a:moveTo>
                    <a:pt x="11326" y="562"/>
                  </a:moveTo>
                  <a:cubicBezTo>
                    <a:pt x="11326" y="8"/>
                    <a:pt x="11326" y="8"/>
                    <a:pt x="11326" y="8"/>
                  </a:cubicBezTo>
                  <a:cubicBezTo>
                    <a:pt x="11735" y="8"/>
                    <a:pt x="11735" y="8"/>
                    <a:pt x="11735" y="8"/>
                  </a:cubicBezTo>
                  <a:cubicBezTo>
                    <a:pt x="11735" y="102"/>
                    <a:pt x="11735" y="102"/>
                    <a:pt x="11735" y="102"/>
                  </a:cubicBezTo>
                  <a:cubicBezTo>
                    <a:pt x="11437" y="102"/>
                    <a:pt x="11437" y="102"/>
                    <a:pt x="11437" y="102"/>
                  </a:cubicBezTo>
                  <a:cubicBezTo>
                    <a:pt x="11437" y="221"/>
                    <a:pt x="11437" y="221"/>
                    <a:pt x="11437" y="221"/>
                  </a:cubicBezTo>
                  <a:cubicBezTo>
                    <a:pt x="11718" y="221"/>
                    <a:pt x="11718" y="221"/>
                    <a:pt x="11718" y="221"/>
                  </a:cubicBezTo>
                  <a:cubicBezTo>
                    <a:pt x="11718" y="315"/>
                    <a:pt x="11718" y="315"/>
                    <a:pt x="11718" y="315"/>
                  </a:cubicBezTo>
                  <a:cubicBezTo>
                    <a:pt x="11437" y="315"/>
                    <a:pt x="11437" y="315"/>
                    <a:pt x="11437" y="315"/>
                  </a:cubicBezTo>
                  <a:cubicBezTo>
                    <a:pt x="11437" y="468"/>
                    <a:pt x="11437" y="468"/>
                    <a:pt x="11437" y="468"/>
                  </a:cubicBezTo>
                  <a:cubicBezTo>
                    <a:pt x="11744" y="468"/>
                    <a:pt x="11744" y="468"/>
                    <a:pt x="11744" y="468"/>
                  </a:cubicBezTo>
                  <a:cubicBezTo>
                    <a:pt x="11744" y="562"/>
                    <a:pt x="11744" y="562"/>
                    <a:pt x="11744" y="562"/>
                  </a:cubicBezTo>
                  <a:lnTo>
                    <a:pt x="11326" y="562"/>
                  </a:lnTo>
                  <a:close/>
                  <a:moveTo>
                    <a:pt x="11889" y="562"/>
                  </a:moveTo>
                  <a:cubicBezTo>
                    <a:pt x="11889" y="8"/>
                    <a:pt x="11889" y="8"/>
                    <a:pt x="11889" y="8"/>
                  </a:cubicBezTo>
                  <a:cubicBezTo>
                    <a:pt x="12119" y="8"/>
                    <a:pt x="12119" y="8"/>
                    <a:pt x="12119" y="8"/>
                  </a:cubicBezTo>
                  <a:cubicBezTo>
                    <a:pt x="12178" y="8"/>
                    <a:pt x="12221" y="8"/>
                    <a:pt x="12247" y="25"/>
                  </a:cubicBezTo>
                  <a:cubicBezTo>
                    <a:pt x="12281" y="34"/>
                    <a:pt x="12298" y="51"/>
                    <a:pt x="12315" y="76"/>
                  </a:cubicBezTo>
                  <a:cubicBezTo>
                    <a:pt x="12332" y="102"/>
                    <a:pt x="12341" y="128"/>
                    <a:pt x="12341" y="162"/>
                  </a:cubicBezTo>
                  <a:cubicBezTo>
                    <a:pt x="12341" y="204"/>
                    <a:pt x="12323" y="238"/>
                    <a:pt x="12306" y="264"/>
                  </a:cubicBezTo>
                  <a:cubicBezTo>
                    <a:pt x="12281" y="289"/>
                    <a:pt x="12238" y="307"/>
                    <a:pt x="12196" y="315"/>
                  </a:cubicBezTo>
                  <a:cubicBezTo>
                    <a:pt x="12221" y="332"/>
                    <a:pt x="12238" y="349"/>
                    <a:pt x="12255" y="366"/>
                  </a:cubicBezTo>
                  <a:cubicBezTo>
                    <a:pt x="12272" y="383"/>
                    <a:pt x="12289" y="409"/>
                    <a:pt x="12315" y="451"/>
                  </a:cubicBezTo>
                  <a:cubicBezTo>
                    <a:pt x="12383" y="562"/>
                    <a:pt x="12383" y="562"/>
                    <a:pt x="12383" y="562"/>
                  </a:cubicBezTo>
                  <a:cubicBezTo>
                    <a:pt x="12247" y="562"/>
                    <a:pt x="12247" y="562"/>
                    <a:pt x="12247" y="562"/>
                  </a:cubicBezTo>
                  <a:cubicBezTo>
                    <a:pt x="12170" y="443"/>
                    <a:pt x="12170" y="443"/>
                    <a:pt x="12170" y="443"/>
                  </a:cubicBezTo>
                  <a:cubicBezTo>
                    <a:pt x="12144" y="400"/>
                    <a:pt x="12119" y="375"/>
                    <a:pt x="12110" y="358"/>
                  </a:cubicBezTo>
                  <a:cubicBezTo>
                    <a:pt x="12102" y="349"/>
                    <a:pt x="12085" y="341"/>
                    <a:pt x="12076" y="341"/>
                  </a:cubicBezTo>
                  <a:cubicBezTo>
                    <a:pt x="12068" y="332"/>
                    <a:pt x="12042" y="332"/>
                    <a:pt x="12016" y="332"/>
                  </a:cubicBezTo>
                  <a:cubicBezTo>
                    <a:pt x="11999" y="332"/>
                    <a:pt x="11999" y="332"/>
                    <a:pt x="11999" y="332"/>
                  </a:cubicBezTo>
                  <a:cubicBezTo>
                    <a:pt x="11999" y="562"/>
                    <a:pt x="11999" y="562"/>
                    <a:pt x="11999" y="562"/>
                  </a:cubicBezTo>
                  <a:lnTo>
                    <a:pt x="11889" y="562"/>
                  </a:lnTo>
                  <a:close/>
                  <a:moveTo>
                    <a:pt x="11999" y="238"/>
                  </a:moveTo>
                  <a:cubicBezTo>
                    <a:pt x="12076" y="238"/>
                    <a:pt x="12076" y="238"/>
                    <a:pt x="12076" y="238"/>
                  </a:cubicBezTo>
                  <a:cubicBezTo>
                    <a:pt x="12136" y="238"/>
                    <a:pt x="12170" y="238"/>
                    <a:pt x="12178" y="238"/>
                  </a:cubicBezTo>
                  <a:cubicBezTo>
                    <a:pt x="12196" y="230"/>
                    <a:pt x="12204" y="221"/>
                    <a:pt x="12213" y="213"/>
                  </a:cubicBezTo>
                  <a:cubicBezTo>
                    <a:pt x="12221" y="204"/>
                    <a:pt x="12221" y="187"/>
                    <a:pt x="12221" y="170"/>
                  </a:cubicBezTo>
                  <a:cubicBezTo>
                    <a:pt x="12221" y="153"/>
                    <a:pt x="12221" y="136"/>
                    <a:pt x="12213" y="128"/>
                  </a:cubicBezTo>
                  <a:cubicBezTo>
                    <a:pt x="12196" y="111"/>
                    <a:pt x="12187" y="102"/>
                    <a:pt x="12170" y="102"/>
                  </a:cubicBezTo>
                  <a:cubicBezTo>
                    <a:pt x="12161" y="102"/>
                    <a:pt x="12127" y="102"/>
                    <a:pt x="12085" y="102"/>
                  </a:cubicBezTo>
                  <a:cubicBezTo>
                    <a:pt x="11999" y="102"/>
                    <a:pt x="11999" y="102"/>
                    <a:pt x="11999" y="102"/>
                  </a:cubicBezTo>
                  <a:lnTo>
                    <a:pt x="11999" y="238"/>
                  </a:lnTo>
                  <a:close/>
                  <a:moveTo>
                    <a:pt x="12460" y="383"/>
                  </a:moveTo>
                  <a:cubicBezTo>
                    <a:pt x="12571" y="375"/>
                    <a:pt x="12571" y="375"/>
                    <a:pt x="12571" y="375"/>
                  </a:cubicBezTo>
                  <a:cubicBezTo>
                    <a:pt x="12579" y="409"/>
                    <a:pt x="12588" y="434"/>
                    <a:pt x="12613" y="451"/>
                  </a:cubicBezTo>
                  <a:cubicBezTo>
                    <a:pt x="12630" y="468"/>
                    <a:pt x="12656" y="477"/>
                    <a:pt x="12690" y="477"/>
                  </a:cubicBezTo>
                  <a:cubicBezTo>
                    <a:pt x="12724" y="477"/>
                    <a:pt x="12758" y="468"/>
                    <a:pt x="12775" y="451"/>
                  </a:cubicBezTo>
                  <a:cubicBezTo>
                    <a:pt x="12793" y="443"/>
                    <a:pt x="12801" y="417"/>
                    <a:pt x="12801" y="400"/>
                  </a:cubicBezTo>
                  <a:cubicBezTo>
                    <a:pt x="12801" y="392"/>
                    <a:pt x="12793" y="375"/>
                    <a:pt x="12793" y="366"/>
                  </a:cubicBezTo>
                  <a:cubicBezTo>
                    <a:pt x="12784" y="358"/>
                    <a:pt x="12767" y="349"/>
                    <a:pt x="12750" y="341"/>
                  </a:cubicBezTo>
                  <a:cubicBezTo>
                    <a:pt x="12733" y="341"/>
                    <a:pt x="12707" y="332"/>
                    <a:pt x="12656" y="315"/>
                  </a:cubicBezTo>
                  <a:cubicBezTo>
                    <a:pt x="12596" y="307"/>
                    <a:pt x="12554" y="289"/>
                    <a:pt x="12528" y="264"/>
                  </a:cubicBezTo>
                  <a:cubicBezTo>
                    <a:pt x="12494" y="230"/>
                    <a:pt x="12477" y="196"/>
                    <a:pt x="12477" y="153"/>
                  </a:cubicBezTo>
                  <a:cubicBezTo>
                    <a:pt x="12477" y="128"/>
                    <a:pt x="12486" y="94"/>
                    <a:pt x="12503" y="76"/>
                  </a:cubicBezTo>
                  <a:cubicBezTo>
                    <a:pt x="12520" y="51"/>
                    <a:pt x="12545" y="25"/>
                    <a:pt x="12571" y="17"/>
                  </a:cubicBezTo>
                  <a:cubicBezTo>
                    <a:pt x="12605" y="0"/>
                    <a:pt x="12639" y="0"/>
                    <a:pt x="12682" y="0"/>
                  </a:cubicBezTo>
                  <a:cubicBezTo>
                    <a:pt x="12750" y="0"/>
                    <a:pt x="12810" y="8"/>
                    <a:pt x="12844" y="42"/>
                  </a:cubicBezTo>
                  <a:cubicBezTo>
                    <a:pt x="12878" y="76"/>
                    <a:pt x="12895" y="111"/>
                    <a:pt x="12895" y="162"/>
                  </a:cubicBezTo>
                  <a:cubicBezTo>
                    <a:pt x="12784" y="170"/>
                    <a:pt x="12784" y="170"/>
                    <a:pt x="12784" y="170"/>
                  </a:cubicBezTo>
                  <a:cubicBezTo>
                    <a:pt x="12775" y="145"/>
                    <a:pt x="12767" y="119"/>
                    <a:pt x="12750" y="111"/>
                  </a:cubicBezTo>
                  <a:cubicBezTo>
                    <a:pt x="12741" y="94"/>
                    <a:pt x="12716" y="94"/>
                    <a:pt x="12682" y="94"/>
                  </a:cubicBezTo>
                  <a:cubicBezTo>
                    <a:pt x="12648" y="94"/>
                    <a:pt x="12622" y="94"/>
                    <a:pt x="12605" y="111"/>
                  </a:cubicBezTo>
                  <a:cubicBezTo>
                    <a:pt x="12596" y="119"/>
                    <a:pt x="12588" y="128"/>
                    <a:pt x="12588" y="145"/>
                  </a:cubicBezTo>
                  <a:cubicBezTo>
                    <a:pt x="12588" y="162"/>
                    <a:pt x="12596" y="170"/>
                    <a:pt x="12605" y="179"/>
                  </a:cubicBezTo>
                  <a:cubicBezTo>
                    <a:pt x="12622" y="187"/>
                    <a:pt x="12656" y="204"/>
                    <a:pt x="12707" y="213"/>
                  </a:cubicBezTo>
                  <a:cubicBezTo>
                    <a:pt x="12758" y="230"/>
                    <a:pt x="12801" y="238"/>
                    <a:pt x="12827" y="255"/>
                  </a:cubicBezTo>
                  <a:cubicBezTo>
                    <a:pt x="12852" y="272"/>
                    <a:pt x="12878" y="289"/>
                    <a:pt x="12886" y="315"/>
                  </a:cubicBezTo>
                  <a:cubicBezTo>
                    <a:pt x="12903" y="332"/>
                    <a:pt x="12912" y="366"/>
                    <a:pt x="12912" y="400"/>
                  </a:cubicBezTo>
                  <a:cubicBezTo>
                    <a:pt x="12912" y="434"/>
                    <a:pt x="12903" y="460"/>
                    <a:pt x="12886" y="494"/>
                  </a:cubicBezTo>
                  <a:cubicBezTo>
                    <a:pt x="12869" y="519"/>
                    <a:pt x="12844" y="537"/>
                    <a:pt x="12810" y="554"/>
                  </a:cubicBezTo>
                  <a:cubicBezTo>
                    <a:pt x="12775" y="562"/>
                    <a:pt x="12741" y="571"/>
                    <a:pt x="12690" y="571"/>
                  </a:cubicBezTo>
                  <a:cubicBezTo>
                    <a:pt x="12622" y="571"/>
                    <a:pt x="12562" y="554"/>
                    <a:pt x="12528" y="519"/>
                  </a:cubicBezTo>
                  <a:cubicBezTo>
                    <a:pt x="12494" y="494"/>
                    <a:pt x="12468" y="443"/>
                    <a:pt x="12460" y="383"/>
                  </a:cubicBezTo>
                  <a:close/>
                  <a:moveTo>
                    <a:pt x="13048" y="562"/>
                  </a:moveTo>
                  <a:cubicBezTo>
                    <a:pt x="13048" y="8"/>
                    <a:pt x="13048" y="8"/>
                    <a:pt x="13048" y="8"/>
                  </a:cubicBezTo>
                  <a:cubicBezTo>
                    <a:pt x="13159" y="8"/>
                    <a:pt x="13159" y="8"/>
                    <a:pt x="13159" y="8"/>
                  </a:cubicBezTo>
                  <a:cubicBezTo>
                    <a:pt x="13159" y="562"/>
                    <a:pt x="13159" y="562"/>
                    <a:pt x="13159" y="562"/>
                  </a:cubicBezTo>
                  <a:lnTo>
                    <a:pt x="13048" y="562"/>
                  </a:lnTo>
                  <a:close/>
                  <a:moveTo>
                    <a:pt x="13432" y="562"/>
                  </a:moveTo>
                  <a:cubicBezTo>
                    <a:pt x="13432" y="102"/>
                    <a:pt x="13432" y="102"/>
                    <a:pt x="13432" y="102"/>
                  </a:cubicBezTo>
                  <a:cubicBezTo>
                    <a:pt x="13270" y="102"/>
                    <a:pt x="13270" y="102"/>
                    <a:pt x="13270" y="102"/>
                  </a:cubicBezTo>
                  <a:cubicBezTo>
                    <a:pt x="13270" y="8"/>
                    <a:pt x="13270" y="8"/>
                    <a:pt x="13270" y="8"/>
                  </a:cubicBezTo>
                  <a:cubicBezTo>
                    <a:pt x="13714" y="8"/>
                    <a:pt x="13714" y="8"/>
                    <a:pt x="13714" y="8"/>
                  </a:cubicBezTo>
                  <a:cubicBezTo>
                    <a:pt x="13714" y="102"/>
                    <a:pt x="13714" y="102"/>
                    <a:pt x="13714" y="102"/>
                  </a:cubicBezTo>
                  <a:cubicBezTo>
                    <a:pt x="13543" y="102"/>
                    <a:pt x="13543" y="102"/>
                    <a:pt x="13543" y="102"/>
                  </a:cubicBezTo>
                  <a:cubicBezTo>
                    <a:pt x="13543" y="562"/>
                    <a:pt x="13543" y="562"/>
                    <a:pt x="13543" y="562"/>
                  </a:cubicBezTo>
                  <a:lnTo>
                    <a:pt x="13432" y="562"/>
                  </a:lnTo>
                  <a:close/>
                  <a:moveTo>
                    <a:pt x="13969" y="562"/>
                  </a:moveTo>
                  <a:cubicBezTo>
                    <a:pt x="13969" y="332"/>
                    <a:pt x="13969" y="332"/>
                    <a:pt x="13969" y="332"/>
                  </a:cubicBezTo>
                  <a:cubicBezTo>
                    <a:pt x="13773" y="8"/>
                    <a:pt x="13773" y="8"/>
                    <a:pt x="13773" y="8"/>
                  </a:cubicBezTo>
                  <a:cubicBezTo>
                    <a:pt x="13901" y="8"/>
                    <a:pt x="13901" y="8"/>
                    <a:pt x="13901" y="8"/>
                  </a:cubicBezTo>
                  <a:cubicBezTo>
                    <a:pt x="14029" y="230"/>
                    <a:pt x="14029" y="230"/>
                    <a:pt x="14029" y="230"/>
                  </a:cubicBezTo>
                  <a:cubicBezTo>
                    <a:pt x="14157" y="8"/>
                    <a:pt x="14157" y="8"/>
                    <a:pt x="14157" y="8"/>
                  </a:cubicBezTo>
                  <a:cubicBezTo>
                    <a:pt x="14293" y="8"/>
                    <a:pt x="14293" y="8"/>
                    <a:pt x="14293" y="8"/>
                  </a:cubicBezTo>
                  <a:cubicBezTo>
                    <a:pt x="14089" y="332"/>
                    <a:pt x="14089" y="332"/>
                    <a:pt x="14089" y="332"/>
                  </a:cubicBezTo>
                  <a:cubicBezTo>
                    <a:pt x="14089" y="562"/>
                    <a:pt x="14089" y="562"/>
                    <a:pt x="14089" y="562"/>
                  </a:cubicBezTo>
                  <a:lnTo>
                    <a:pt x="13969"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34" name="í$ļîḍe">
              <a:extLst>
                <a:ext uri="{FF2B5EF4-FFF2-40B4-BE49-F238E27FC236}">
                  <a16:creationId xmlns="" xmlns:a16="http://schemas.microsoft.com/office/drawing/2014/main" id="{39611DB9-FEEE-467B-BC67-5C328AD1B02D}"/>
                </a:ext>
              </a:extLst>
            </p:cNvPr>
            <p:cNvSpPr/>
            <p:nvPr/>
          </p:nvSpPr>
          <p:spPr bwMode="auto">
            <a:xfrm>
              <a:off x="4492500" y="2557091"/>
              <a:ext cx="1002569" cy="1223215"/>
            </a:xfrm>
            <a:custGeom>
              <a:avLst/>
              <a:gdLst>
                <a:gd name="T0" fmla="*/ 34 w 2593"/>
                <a:gd name="T1" fmla="*/ 443 h 3169"/>
                <a:gd name="T2" fmla="*/ 136 w 2593"/>
                <a:gd name="T3" fmla="*/ 673 h 3169"/>
                <a:gd name="T4" fmla="*/ 196 w 2593"/>
                <a:gd name="T5" fmla="*/ 801 h 3169"/>
                <a:gd name="T6" fmla="*/ 375 w 2593"/>
                <a:gd name="T7" fmla="*/ 699 h 3169"/>
                <a:gd name="T8" fmla="*/ 188 w 2593"/>
                <a:gd name="T9" fmla="*/ 486 h 3169"/>
                <a:gd name="T10" fmla="*/ 34 w 2593"/>
                <a:gd name="T11" fmla="*/ 443 h 3169"/>
                <a:gd name="T12" fmla="*/ 2098 w 2593"/>
                <a:gd name="T13" fmla="*/ 605 h 3169"/>
                <a:gd name="T14" fmla="*/ 2013 w 2593"/>
                <a:gd name="T15" fmla="*/ 1082 h 3169"/>
                <a:gd name="T16" fmla="*/ 1902 w 2593"/>
                <a:gd name="T17" fmla="*/ 1738 h 3169"/>
                <a:gd name="T18" fmla="*/ 1859 w 2593"/>
                <a:gd name="T19" fmla="*/ 2445 h 3169"/>
                <a:gd name="T20" fmla="*/ 1919 w 2593"/>
                <a:gd name="T21" fmla="*/ 2888 h 3169"/>
                <a:gd name="T22" fmla="*/ 1731 w 2593"/>
                <a:gd name="T23" fmla="*/ 3075 h 3169"/>
                <a:gd name="T24" fmla="*/ 1774 w 2593"/>
                <a:gd name="T25" fmla="*/ 3118 h 3169"/>
                <a:gd name="T26" fmla="*/ 2047 w 2593"/>
                <a:gd name="T27" fmla="*/ 3058 h 3169"/>
                <a:gd name="T28" fmla="*/ 2106 w 2593"/>
                <a:gd name="T29" fmla="*/ 2956 h 3169"/>
                <a:gd name="T30" fmla="*/ 2004 w 2593"/>
                <a:gd name="T31" fmla="*/ 2454 h 3169"/>
                <a:gd name="T32" fmla="*/ 2013 w 2593"/>
                <a:gd name="T33" fmla="*/ 1977 h 3169"/>
                <a:gd name="T34" fmla="*/ 2089 w 2593"/>
                <a:gd name="T35" fmla="*/ 1278 h 3169"/>
                <a:gd name="T36" fmla="*/ 2200 w 2593"/>
                <a:gd name="T37" fmla="*/ 733 h 3169"/>
                <a:gd name="T38" fmla="*/ 2098 w 2593"/>
                <a:gd name="T39" fmla="*/ 605 h 3169"/>
                <a:gd name="T40" fmla="*/ 1433 w 2593"/>
                <a:gd name="T41" fmla="*/ 835 h 3169"/>
                <a:gd name="T42" fmla="*/ 1126 w 2593"/>
                <a:gd name="T43" fmla="*/ 1321 h 3169"/>
                <a:gd name="T44" fmla="*/ 1177 w 2593"/>
                <a:gd name="T45" fmla="*/ 1465 h 3169"/>
                <a:gd name="T46" fmla="*/ 1279 w 2593"/>
                <a:gd name="T47" fmla="*/ 1397 h 3169"/>
                <a:gd name="T48" fmla="*/ 1382 w 2593"/>
                <a:gd name="T49" fmla="*/ 1269 h 3169"/>
                <a:gd name="T50" fmla="*/ 1510 w 2593"/>
                <a:gd name="T51" fmla="*/ 1244 h 3169"/>
                <a:gd name="T52" fmla="*/ 1365 w 2593"/>
                <a:gd name="T53" fmla="*/ 1534 h 3169"/>
                <a:gd name="T54" fmla="*/ 1484 w 2593"/>
                <a:gd name="T55" fmla="*/ 1593 h 3169"/>
                <a:gd name="T56" fmla="*/ 1689 w 2593"/>
                <a:gd name="T57" fmla="*/ 1338 h 3169"/>
                <a:gd name="T58" fmla="*/ 1953 w 2593"/>
                <a:gd name="T59" fmla="*/ 1091 h 3169"/>
                <a:gd name="T60" fmla="*/ 1953 w 2593"/>
                <a:gd name="T61" fmla="*/ 937 h 3169"/>
                <a:gd name="T62" fmla="*/ 1893 w 2593"/>
                <a:gd name="T63" fmla="*/ 1014 h 3169"/>
                <a:gd name="T64" fmla="*/ 1757 w 2593"/>
                <a:gd name="T65" fmla="*/ 1167 h 3169"/>
                <a:gd name="T66" fmla="*/ 1714 w 2593"/>
                <a:gd name="T67" fmla="*/ 1133 h 3169"/>
                <a:gd name="T68" fmla="*/ 1782 w 2593"/>
                <a:gd name="T69" fmla="*/ 963 h 3169"/>
                <a:gd name="T70" fmla="*/ 1535 w 2593"/>
                <a:gd name="T71" fmla="*/ 1039 h 3169"/>
                <a:gd name="T72" fmla="*/ 1330 w 2593"/>
                <a:gd name="T73" fmla="*/ 1184 h 3169"/>
                <a:gd name="T74" fmla="*/ 1382 w 2593"/>
                <a:gd name="T75" fmla="*/ 1065 h 3169"/>
                <a:gd name="T76" fmla="*/ 1714 w 2593"/>
                <a:gd name="T77" fmla="*/ 741 h 3169"/>
                <a:gd name="T78" fmla="*/ 1893 w 2593"/>
                <a:gd name="T79" fmla="*/ 469 h 3169"/>
                <a:gd name="T80" fmla="*/ 2217 w 2593"/>
                <a:gd name="T81" fmla="*/ 256 h 3169"/>
                <a:gd name="T82" fmla="*/ 2507 w 2593"/>
                <a:gd name="T83" fmla="*/ 154 h 3169"/>
                <a:gd name="T84" fmla="*/ 2286 w 2593"/>
                <a:gd name="T85" fmla="*/ 77 h 3169"/>
                <a:gd name="T86" fmla="*/ 1399 w 2593"/>
                <a:gd name="T87" fmla="*/ 554 h 3169"/>
                <a:gd name="T88" fmla="*/ 1006 w 2593"/>
                <a:gd name="T89" fmla="*/ 861 h 3169"/>
                <a:gd name="T90" fmla="*/ 1143 w 2593"/>
                <a:gd name="T91" fmla="*/ 878 h 3169"/>
                <a:gd name="T92" fmla="*/ 1347 w 2593"/>
                <a:gd name="T93" fmla="*/ 827 h 3169"/>
                <a:gd name="T94" fmla="*/ 1433 w 2593"/>
                <a:gd name="T95" fmla="*/ 835 h 3169"/>
                <a:gd name="T96" fmla="*/ 503 w 2593"/>
                <a:gd name="T97" fmla="*/ 1883 h 3169"/>
                <a:gd name="T98" fmla="*/ 367 w 2593"/>
                <a:gd name="T99" fmla="*/ 2113 h 3169"/>
                <a:gd name="T100" fmla="*/ 290 w 2593"/>
                <a:gd name="T101" fmla="*/ 1925 h 3169"/>
                <a:gd name="T102" fmla="*/ 273 w 2593"/>
                <a:gd name="T103" fmla="*/ 1593 h 3169"/>
                <a:gd name="T104" fmla="*/ 68 w 2593"/>
                <a:gd name="T105" fmla="*/ 1448 h 3169"/>
                <a:gd name="T106" fmla="*/ 111 w 2593"/>
                <a:gd name="T107" fmla="*/ 1695 h 3169"/>
                <a:gd name="T108" fmla="*/ 179 w 2593"/>
                <a:gd name="T109" fmla="*/ 2028 h 3169"/>
                <a:gd name="T110" fmla="*/ 316 w 2593"/>
                <a:gd name="T111" fmla="*/ 2343 h 3169"/>
                <a:gd name="T112" fmla="*/ 452 w 2593"/>
                <a:gd name="T113" fmla="*/ 2207 h 3169"/>
                <a:gd name="T114" fmla="*/ 503 w 2593"/>
                <a:gd name="T115" fmla="*/ 1883 h 3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93" h="3169">
                  <a:moveTo>
                    <a:pt x="34" y="443"/>
                  </a:moveTo>
                  <a:cubicBezTo>
                    <a:pt x="26" y="477"/>
                    <a:pt x="128" y="579"/>
                    <a:pt x="136" y="673"/>
                  </a:cubicBezTo>
                  <a:cubicBezTo>
                    <a:pt x="136" y="767"/>
                    <a:pt x="119" y="801"/>
                    <a:pt x="196" y="801"/>
                  </a:cubicBezTo>
                  <a:cubicBezTo>
                    <a:pt x="273" y="792"/>
                    <a:pt x="350" y="784"/>
                    <a:pt x="375" y="699"/>
                  </a:cubicBezTo>
                  <a:cubicBezTo>
                    <a:pt x="392" y="614"/>
                    <a:pt x="290" y="562"/>
                    <a:pt x="188" y="486"/>
                  </a:cubicBezTo>
                  <a:cubicBezTo>
                    <a:pt x="94" y="409"/>
                    <a:pt x="0" y="384"/>
                    <a:pt x="34" y="443"/>
                  </a:cubicBezTo>
                  <a:close/>
                  <a:moveTo>
                    <a:pt x="2098" y="605"/>
                  </a:moveTo>
                  <a:cubicBezTo>
                    <a:pt x="2098" y="673"/>
                    <a:pt x="2055" y="912"/>
                    <a:pt x="2013" y="1082"/>
                  </a:cubicBezTo>
                  <a:cubicBezTo>
                    <a:pt x="1970" y="1252"/>
                    <a:pt x="1910" y="1491"/>
                    <a:pt x="1902" y="1738"/>
                  </a:cubicBezTo>
                  <a:cubicBezTo>
                    <a:pt x="1893" y="1977"/>
                    <a:pt x="1825" y="2266"/>
                    <a:pt x="1859" y="2445"/>
                  </a:cubicBezTo>
                  <a:cubicBezTo>
                    <a:pt x="1893" y="2624"/>
                    <a:pt x="1936" y="2803"/>
                    <a:pt x="1919" y="2888"/>
                  </a:cubicBezTo>
                  <a:cubicBezTo>
                    <a:pt x="1893" y="2982"/>
                    <a:pt x="1774" y="3016"/>
                    <a:pt x="1731" y="3075"/>
                  </a:cubicBezTo>
                  <a:cubicBezTo>
                    <a:pt x="1689" y="3144"/>
                    <a:pt x="1689" y="3169"/>
                    <a:pt x="1774" y="3118"/>
                  </a:cubicBezTo>
                  <a:cubicBezTo>
                    <a:pt x="1851" y="3067"/>
                    <a:pt x="1987" y="3058"/>
                    <a:pt x="2047" y="3058"/>
                  </a:cubicBezTo>
                  <a:cubicBezTo>
                    <a:pt x="2106" y="3067"/>
                    <a:pt x="2141" y="3024"/>
                    <a:pt x="2106" y="2956"/>
                  </a:cubicBezTo>
                  <a:cubicBezTo>
                    <a:pt x="2081" y="2888"/>
                    <a:pt x="1987" y="2650"/>
                    <a:pt x="2004" y="2454"/>
                  </a:cubicBezTo>
                  <a:cubicBezTo>
                    <a:pt x="2030" y="2249"/>
                    <a:pt x="2055" y="2190"/>
                    <a:pt x="2013" y="1977"/>
                  </a:cubicBezTo>
                  <a:cubicBezTo>
                    <a:pt x="1979" y="1772"/>
                    <a:pt x="2021" y="1517"/>
                    <a:pt x="2089" y="1278"/>
                  </a:cubicBezTo>
                  <a:cubicBezTo>
                    <a:pt x="2158" y="1031"/>
                    <a:pt x="2175" y="886"/>
                    <a:pt x="2200" y="733"/>
                  </a:cubicBezTo>
                  <a:cubicBezTo>
                    <a:pt x="2226" y="579"/>
                    <a:pt x="2124" y="486"/>
                    <a:pt x="2098" y="605"/>
                  </a:cubicBezTo>
                  <a:close/>
                  <a:moveTo>
                    <a:pt x="1433" y="835"/>
                  </a:moveTo>
                  <a:cubicBezTo>
                    <a:pt x="1390" y="878"/>
                    <a:pt x="1160" y="1210"/>
                    <a:pt x="1126" y="1321"/>
                  </a:cubicBezTo>
                  <a:cubicBezTo>
                    <a:pt x="1092" y="1431"/>
                    <a:pt x="1134" y="1457"/>
                    <a:pt x="1177" y="1465"/>
                  </a:cubicBezTo>
                  <a:cubicBezTo>
                    <a:pt x="1228" y="1474"/>
                    <a:pt x="1245" y="1465"/>
                    <a:pt x="1279" y="1397"/>
                  </a:cubicBezTo>
                  <a:cubicBezTo>
                    <a:pt x="1305" y="1329"/>
                    <a:pt x="1296" y="1321"/>
                    <a:pt x="1382" y="1269"/>
                  </a:cubicBezTo>
                  <a:cubicBezTo>
                    <a:pt x="1475" y="1227"/>
                    <a:pt x="1552" y="1201"/>
                    <a:pt x="1510" y="1244"/>
                  </a:cubicBezTo>
                  <a:cubicBezTo>
                    <a:pt x="1458" y="1287"/>
                    <a:pt x="1347" y="1440"/>
                    <a:pt x="1365" y="1534"/>
                  </a:cubicBezTo>
                  <a:cubicBezTo>
                    <a:pt x="1382" y="1627"/>
                    <a:pt x="1441" y="1644"/>
                    <a:pt x="1484" y="1593"/>
                  </a:cubicBezTo>
                  <a:cubicBezTo>
                    <a:pt x="1527" y="1534"/>
                    <a:pt x="1518" y="1448"/>
                    <a:pt x="1689" y="1338"/>
                  </a:cubicBezTo>
                  <a:cubicBezTo>
                    <a:pt x="1851" y="1235"/>
                    <a:pt x="1902" y="1201"/>
                    <a:pt x="1953" y="1091"/>
                  </a:cubicBezTo>
                  <a:cubicBezTo>
                    <a:pt x="1996" y="971"/>
                    <a:pt x="1979" y="954"/>
                    <a:pt x="1953" y="937"/>
                  </a:cubicBezTo>
                  <a:cubicBezTo>
                    <a:pt x="1927" y="920"/>
                    <a:pt x="1919" y="946"/>
                    <a:pt x="1893" y="1014"/>
                  </a:cubicBezTo>
                  <a:cubicBezTo>
                    <a:pt x="1868" y="1082"/>
                    <a:pt x="1808" y="1142"/>
                    <a:pt x="1757" y="1167"/>
                  </a:cubicBezTo>
                  <a:cubicBezTo>
                    <a:pt x="1697" y="1193"/>
                    <a:pt x="1680" y="1184"/>
                    <a:pt x="1714" y="1133"/>
                  </a:cubicBezTo>
                  <a:cubicBezTo>
                    <a:pt x="1748" y="1091"/>
                    <a:pt x="1842" y="971"/>
                    <a:pt x="1782" y="963"/>
                  </a:cubicBezTo>
                  <a:cubicBezTo>
                    <a:pt x="1731" y="954"/>
                    <a:pt x="1612" y="963"/>
                    <a:pt x="1535" y="1039"/>
                  </a:cubicBezTo>
                  <a:cubicBezTo>
                    <a:pt x="1450" y="1125"/>
                    <a:pt x="1365" y="1167"/>
                    <a:pt x="1330" y="1184"/>
                  </a:cubicBezTo>
                  <a:cubicBezTo>
                    <a:pt x="1305" y="1201"/>
                    <a:pt x="1313" y="1133"/>
                    <a:pt x="1382" y="1065"/>
                  </a:cubicBezTo>
                  <a:cubicBezTo>
                    <a:pt x="1441" y="997"/>
                    <a:pt x="1612" y="861"/>
                    <a:pt x="1714" y="741"/>
                  </a:cubicBezTo>
                  <a:cubicBezTo>
                    <a:pt x="1817" y="622"/>
                    <a:pt x="1876" y="503"/>
                    <a:pt x="1893" y="469"/>
                  </a:cubicBezTo>
                  <a:cubicBezTo>
                    <a:pt x="1902" y="435"/>
                    <a:pt x="2124" y="315"/>
                    <a:pt x="2217" y="256"/>
                  </a:cubicBezTo>
                  <a:cubicBezTo>
                    <a:pt x="2320" y="196"/>
                    <a:pt x="2422" y="213"/>
                    <a:pt x="2507" y="154"/>
                  </a:cubicBezTo>
                  <a:cubicBezTo>
                    <a:pt x="2593" y="85"/>
                    <a:pt x="2499" y="0"/>
                    <a:pt x="2286" y="77"/>
                  </a:cubicBezTo>
                  <a:cubicBezTo>
                    <a:pt x="2072" y="154"/>
                    <a:pt x="1552" y="418"/>
                    <a:pt x="1399" y="554"/>
                  </a:cubicBezTo>
                  <a:cubicBezTo>
                    <a:pt x="1254" y="690"/>
                    <a:pt x="1066" y="758"/>
                    <a:pt x="1006" y="861"/>
                  </a:cubicBezTo>
                  <a:cubicBezTo>
                    <a:pt x="947" y="954"/>
                    <a:pt x="1049" y="903"/>
                    <a:pt x="1143" y="878"/>
                  </a:cubicBezTo>
                  <a:cubicBezTo>
                    <a:pt x="1228" y="844"/>
                    <a:pt x="1237" y="869"/>
                    <a:pt x="1347" y="827"/>
                  </a:cubicBezTo>
                  <a:cubicBezTo>
                    <a:pt x="1458" y="775"/>
                    <a:pt x="1492" y="775"/>
                    <a:pt x="1433" y="835"/>
                  </a:cubicBezTo>
                  <a:close/>
                  <a:moveTo>
                    <a:pt x="503" y="1883"/>
                  </a:moveTo>
                  <a:cubicBezTo>
                    <a:pt x="478" y="1908"/>
                    <a:pt x="409" y="2096"/>
                    <a:pt x="367" y="2113"/>
                  </a:cubicBezTo>
                  <a:cubicBezTo>
                    <a:pt x="324" y="2130"/>
                    <a:pt x="299" y="2130"/>
                    <a:pt x="290" y="1925"/>
                  </a:cubicBezTo>
                  <a:cubicBezTo>
                    <a:pt x="290" y="1721"/>
                    <a:pt x="324" y="1678"/>
                    <a:pt x="273" y="1593"/>
                  </a:cubicBezTo>
                  <a:cubicBezTo>
                    <a:pt x="222" y="1500"/>
                    <a:pt x="60" y="1380"/>
                    <a:pt x="68" y="1448"/>
                  </a:cubicBezTo>
                  <a:cubicBezTo>
                    <a:pt x="77" y="1508"/>
                    <a:pt x="60" y="1568"/>
                    <a:pt x="111" y="1695"/>
                  </a:cubicBezTo>
                  <a:cubicBezTo>
                    <a:pt x="171" y="1815"/>
                    <a:pt x="196" y="1925"/>
                    <a:pt x="179" y="2028"/>
                  </a:cubicBezTo>
                  <a:cubicBezTo>
                    <a:pt x="162" y="2130"/>
                    <a:pt x="222" y="2317"/>
                    <a:pt x="316" y="2343"/>
                  </a:cubicBezTo>
                  <a:cubicBezTo>
                    <a:pt x="418" y="2360"/>
                    <a:pt x="418" y="2326"/>
                    <a:pt x="452" y="2207"/>
                  </a:cubicBezTo>
                  <a:cubicBezTo>
                    <a:pt x="486" y="2087"/>
                    <a:pt x="597" y="1781"/>
                    <a:pt x="503" y="18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35" name="ï$lïḋê">
              <a:extLst>
                <a:ext uri="{FF2B5EF4-FFF2-40B4-BE49-F238E27FC236}">
                  <a16:creationId xmlns="" xmlns:a16="http://schemas.microsoft.com/office/drawing/2014/main" id="{7E5A80BE-B5F3-480A-B2B8-DB9713708C0F}"/>
                </a:ext>
              </a:extLst>
            </p:cNvPr>
            <p:cNvSpPr/>
            <p:nvPr/>
          </p:nvSpPr>
          <p:spPr bwMode="auto">
            <a:xfrm>
              <a:off x="5547943" y="2731981"/>
              <a:ext cx="787006" cy="851065"/>
            </a:xfrm>
            <a:custGeom>
              <a:avLst/>
              <a:gdLst>
                <a:gd name="T0" fmla="*/ 85 w 2038"/>
                <a:gd name="T1" fmla="*/ 1601 h 2206"/>
                <a:gd name="T2" fmla="*/ 34 w 2038"/>
                <a:gd name="T3" fmla="*/ 1899 h 2206"/>
                <a:gd name="T4" fmla="*/ 85 w 2038"/>
                <a:gd name="T5" fmla="*/ 2053 h 2206"/>
                <a:gd name="T6" fmla="*/ 196 w 2038"/>
                <a:gd name="T7" fmla="*/ 1959 h 2206"/>
                <a:gd name="T8" fmla="*/ 162 w 2038"/>
                <a:gd name="T9" fmla="*/ 1635 h 2206"/>
                <a:gd name="T10" fmla="*/ 85 w 2038"/>
                <a:gd name="T11" fmla="*/ 1601 h 2206"/>
                <a:gd name="T12" fmla="*/ 375 w 2038"/>
                <a:gd name="T13" fmla="*/ 1456 h 2206"/>
                <a:gd name="T14" fmla="*/ 580 w 2038"/>
                <a:gd name="T15" fmla="*/ 1303 h 2206"/>
                <a:gd name="T16" fmla="*/ 725 w 2038"/>
                <a:gd name="T17" fmla="*/ 1269 h 2206"/>
                <a:gd name="T18" fmla="*/ 827 w 2038"/>
                <a:gd name="T19" fmla="*/ 1209 h 2206"/>
                <a:gd name="T20" fmla="*/ 878 w 2038"/>
                <a:gd name="T21" fmla="*/ 1133 h 2206"/>
                <a:gd name="T22" fmla="*/ 930 w 2038"/>
                <a:gd name="T23" fmla="*/ 1048 h 2206"/>
                <a:gd name="T24" fmla="*/ 1032 w 2038"/>
                <a:gd name="T25" fmla="*/ 928 h 2206"/>
                <a:gd name="T26" fmla="*/ 1168 w 2038"/>
                <a:gd name="T27" fmla="*/ 869 h 2206"/>
                <a:gd name="T28" fmla="*/ 1032 w 2038"/>
                <a:gd name="T29" fmla="*/ 1099 h 2206"/>
                <a:gd name="T30" fmla="*/ 998 w 2038"/>
                <a:gd name="T31" fmla="*/ 1269 h 2206"/>
                <a:gd name="T32" fmla="*/ 1168 w 2038"/>
                <a:gd name="T33" fmla="*/ 1286 h 2206"/>
                <a:gd name="T34" fmla="*/ 921 w 2038"/>
                <a:gd name="T35" fmla="*/ 1473 h 2206"/>
                <a:gd name="T36" fmla="*/ 870 w 2038"/>
                <a:gd name="T37" fmla="*/ 1525 h 2206"/>
                <a:gd name="T38" fmla="*/ 1040 w 2038"/>
                <a:gd name="T39" fmla="*/ 1576 h 2206"/>
                <a:gd name="T40" fmla="*/ 1117 w 2038"/>
                <a:gd name="T41" fmla="*/ 1559 h 2206"/>
                <a:gd name="T42" fmla="*/ 1168 w 2038"/>
                <a:gd name="T43" fmla="*/ 1618 h 2206"/>
                <a:gd name="T44" fmla="*/ 1271 w 2038"/>
                <a:gd name="T45" fmla="*/ 1456 h 2206"/>
                <a:gd name="T46" fmla="*/ 1382 w 2038"/>
                <a:gd name="T47" fmla="*/ 1295 h 2206"/>
                <a:gd name="T48" fmla="*/ 1424 w 2038"/>
                <a:gd name="T49" fmla="*/ 1116 h 2206"/>
                <a:gd name="T50" fmla="*/ 1271 w 2038"/>
                <a:gd name="T51" fmla="*/ 1141 h 2206"/>
                <a:gd name="T52" fmla="*/ 1143 w 2038"/>
                <a:gd name="T53" fmla="*/ 1116 h 2206"/>
                <a:gd name="T54" fmla="*/ 1168 w 2038"/>
                <a:gd name="T55" fmla="*/ 1039 h 2206"/>
                <a:gd name="T56" fmla="*/ 1347 w 2038"/>
                <a:gd name="T57" fmla="*/ 826 h 2206"/>
                <a:gd name="T58" fmla="*/ 1245 w 2038"/>
                <a:gd name="T59" fmla="*/ 792 h 2206"/>
                <a:gd name="T60" fmla="*/ 1296 w 2038"/>
                <a:gd name="T61" fmla="*/ 707 h 2206"/>
                <a:gd name="T62" fmla="*/ 1697 w 2038"/>
                <a:gd name="T63" fmla="*/ 426 h 2206"/>
                <a:gd name="T64" fmla="*/ 1825 w 2038"/>
                <a:gd name="T65" fmla="*/ 519 h 2206"/>
                <a:gd name="T66" fmla="*/ 1620 w 2038"/>
                <a:gd name="T67" fmla="*/ 1158 h 2206"/>
                <a:gd name="T68" fmla="*/ 1484 w 2038"/>
                <a:gd name="T69" fmla="*/ 1840 h 2206"/>
                <a:gd name="T70" fmla="*/ 1373 w 2038"/>
                <a:gd name="T71" fmla="*/ 1882 h 2206"/>
                <a:gd name="T72" fmla="*/ 1092 w 2038"/>
                <a:gd name="T73" fmla="*/ 1763 h 2206"/>
                <a:gd name="T74" fmla="*/ 921 w 2038"/>
                <a:gd name="T75" fmla="*/ 1712 h 2206"/>
                <a:gd name="T76" fmla="*/ 1313 w 2038"/>
                <a:gd name="T77" fmla="*/ 2061 h 2206"/>
                <a:gd name="T78" fmla="*/ 1569 w 2038"/>
                <a:gd name="T79" fmla="*/ 2087 h 2206"/>
                <a:gd name="T80" fmla="*/ 1637 w 2038"/>
                <a:gd name="T81" fmla="*/ 1542 h 2206"/>
                <a:gd name="T82" fmla="*/ 1723 w 2038"/>
                <a:gd name="T83" fmla="*/ 1116 h 2206"/>
                <a:gd name="T84" fmla="*/ 1927 w 2038"/>
                <a:gd name="T85" fmla="*/ 570 h 2206"/>
                <a:gd name="T86" fmla="*/ 1936 w 2038"/>
                <a:gd name="T87" fmla="*/ 289 h 2206"/>
                <a:gd name="T88" fmla="*/ 1450 w 2038"/>
                <a:gd name="T89" fmla="*/ 511 h 2206"/>
                <a:gd name="T90" fmla="*/ 1058 w 2038"/>
                <a:gd name="T91" fmla="*/ 817 h 2206"/>
                <a:gd name="T92" fmla="*/ 1083 w 2038"/>
                <a:gd name="T93" fmla="*/ 724 h 2206"/>
                <a:gd name="T94" fmla="*/ 1288 w 2038"/>
                <a:gd name="T95" fmla="*/ 519 h 2206"/>
                <a:gd name="T96" fmla="*/ 1450 w 2038"/>
                <a:gd name="T97" fmla="*/ 332 h 2206"/>
                <a:gd name="T98" fmla="*/ 1347 w 2038"/>
                <a:gd name="T99" fmla="*/ 340 h 2206"/>
                <a:gd name="T100" fmla="*/ 1322 w 2038"/>
                <a:gd name="T101" fmla="*/ 110 h 2206"/>
                <a:gd name="T102" fmla="*/ 1211 w 2038"/>
                <a:gd name="T103" fmla="*/ 76 h 2206"/>
                <a:gd name="T104" fmla="*/ 1083 w 2038"/>
                <a:gd name="T105" fmla="*/ 536 h 2206"/>
                <a:gd name="T106" fmla="*/ 836 w 2038"/>
                <a:gd name="T107" fmla="*/ 647 h 2206"/>
                <a:gd name="T108" fmla="*/ 580 w 2038"/>
                <a:gd name="T109" fmla="*/ 741 h 2206"/>
                <a:gd name="T110" fmla="*/ 759 w 2038"/>
                <a:gd name="T111" fmla="*/ 775 h 2206"/>
                <a:gd name="T112" fmla="*/ 998 w 2038"/>
                <a:gd name="T113" fmla="*/ 724 h 2206"/>
                <a:gd name="T114" fmla="*/ 708 w 2038"/>
                <a:gd name="T115" fmla="*/ 1073 h 2206"/>
                <a:gd name="T116" fmla="*/ 375 w 2038"/>
                <a:gd name="T117" fmla="*/ 1456 h 2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38" h="2206">
                  <a:moveTo>
                    <a:pt x="85" y="1601"/>
                  </a:moveTo>
                  <a:cubicBezTo>
                    <a:pt x="77" y="1661"/>
                    <a:pt x="68" y="1831"/>
                    <a:pt x="34" y="1899"/>
                  </a:cubicBezTo>
                  <a:cubicBezTo>
                    <a:pt x="0" y="1968"/>
                    <a:pt x="17" y="2036"/>
                    <a:pt x="85" y="2053"/>
                  </a:cubicBezTo>
                  <a:cubicBezTo>
                    <a:pt x="154" y="2061"/>
                    <a:pt x="196" y="2061"/>
                    <a:pt x="196" y="1959"/>
                  </a:cubicBezTo>
                  <a:cubicBezTo>
                    <a:pt x="196" y="1848"/>
                    <a:pt x="162" y="1738"/>
                    <a:pt x="162" y="1635"/>
                  </a:cubicBezTo>
                  <a:cubicBezTo>
                    <a:pt x="154" y="1533"/>
                    <a:pt x="94" y="1533"/>
                    <a:pt x="85" y="1601"/>
                  </a:cubicBezTo>
                  <a:close/>
                  <a:moveTo>
                    <a:pt x="375" y="1456"/>
                  </a:moveTo>
                  <a:cubicBezTo>
                    <a:pt x="426" y="1448"/>
                    <a:pt x="512" y="1346"/>
                    <a:pt x="580" y="1303"/>
                  </a:cubicBezTo>
                  <a:cubicBezTo>
                    <a:pt x="648" y="1269"/>
                    <a:pt x="640" y="1260"/>
                    <a:pt x="725" y="1269"/>
                  </a:cubicBezTo>
                  <a:cubicBezTo>
                    <a:pt x="802" y="1286"/>
                    <a:pt x="819" y="1269"/>
                    <a:pt x="827" y="1209"/>
                  </a:cubicBezTo>
                  <a:cubicBezTo>
                    <a:pt x="836" y="1150"/>
                    <a:pt x="844" y="1158"/>
                    <a:pt x="878" y="1133"/>
                  </a:cubicBezTo>
                  <a:cubicBezTo>
                    <a:pt x="913" y="1107"/>
                    <a:pt x="921" y="1090"/>
                    <a:pt x="930" y="1048"/>
                  </a:cubicBezTo>
                  <a:cubicBezTo>
                    <a:pt x="930" y="996"/>
                    <a:pt x="964" y="979"/>
                    <a:pt x="1032" y="928"/>
                  </a:cubicBezTo>
                  <a:cubicBezTo>
                    <a:pt x="1109" y="877"/>
                    <a:pt x="1202" y="800"/>
                    <a:pt x="1168" y="869"/>
                  </a:cubicBezTo>
                  <a:cubicBezTo>
                    <a:pt x="1143" y="928"/>
                    <a:pt x="1160" y="954"/>
                    <a:pt x="1032" y="1099"/>
                  </a:cubicBezTo>
                  <a:cubicBezTo>
                    <a:pt x="895" y="1243"/>
                    <a:pt x="878" y="1278"/>
                    <a:pt x="998" y="1269"/>
                  </a:cubicBezTo>
                  <a:cubicBezTo>
                    <a:pt x="1109" y="1260"/>
                    <a:pt x="1185" y="1192"/>
                    <a:pt x="1168" y="1286"/>
                  </a:cubicBezTo>
                  <a:cubicBezTo>
                    <a:pt x="1151" y="1380"/>
                    <a:pt x="981" y="1473"/>
                    <a:pt x="921" y="1473"/>
                  </a:cubicBezTo>
                  <a:cubicBezTo>
                    <a:pt x="870" y="1473"/>
                    <a:pt x="853" y="1490"/>
                    <a:pt x="870" y="1525"/>
                  </a:cubicBezTo>
                  <a:cubicBezTo>
                    <a:pt x="895" y="1550"/>
                    <a:pt x="1023" y="1593"/>
                    <a:pt x="1040" y="1576"/>
                  </a:cubicBezTo>
                  <a:cubicBezTo>
                    <a:pt x="1058" y="1567"/>
                    <a:pt x="1134" y="1499"/>
                    <a:pt x="1117" y="1559"/>
                  </a:cubicBezTo>
                  <a:cubicBezTo>
                    <a:pt x="1109" y="1618"/>
                    <a:pt x="1109" y="1627"/>
                    <a:pt x="1168" y="1618"/>
                  </a:cubicBezTo>
                  <a:cubicBezTo>
                    <a:pt x="1220" y="1610"/>
                    <a:pt x="1254" y="1533"/>
                    <a:pt x="1271" y="1456"/>
                  </a:cubicBezTo>
                  <a:cubicBezTo>
                    <a:pt x="1288" y="1380"/>
                    <a:pt x="1296" y="1354"/>
                    <a:pt x="1382" y="1295"/>
                  </a:cubicBezTo>
                  <a:cubicBezTo>
                    <a:pt x="1458" y="1235"/>
                    <a:pt x="1544" y="1030"/>
                    <a:pt x="1424" y="1116"/>
                  </a:cubicBezTo>
                  <a:cubicBezTo>
                    <a:pt x="1305" y="1192"/>
                    <a:pt x="1313" y="1175"/>
                    <a:pt x="1271" y="1141"/>
                  </a:cubicBezTo>
                  <a:cubicBezTo>
                    <a:pt x="1237" y="1107"/>
                    <a:pt x="1177" y="1099"/>
                    <a:pt x="1143" y="1116"/>
                  </a:cubicBezTo>
                  <a:cubicBezTo>
                    <a:pt x="1109" y="1141"/>
                    <a:pt x="1100" y="1099"/>
                    <a:pt x="1168" y="1039"/>
                  </a:cubicBezTo>
                  <a:cubicBezTo>
                    <a:pt x="1228" y="979"/>
                    <a:pt x="1390" y="860"/>
                    <a:pt x="1347" y="826"/>
                  </a:cubicBezTo>
                  <a:cubicBezTo>
                    <a:pt x="1305" y="800"/>
                    <a:pt x="1279" y="792"/>
                    <a:pt x="1245" y="792"/>
                  </a:cubicBezTo>
                  <a:cubicBezTo>
                    <a:pt x="1211" y="800"/>
                    <a:pt x="1228" y="758"/>
                    <a:pt x="1296" y="707"/>
                  </a:cubicBezTo>
                  <a:cubicBezTo>
                    <a:pt x="1373" y="656"/>
                    <a:pt x="1484" y="536"/>
                    <a:pt x="1697" y="426"/>
                  </a:cubicBezTo>
                  <a:cubicBezTo>
                    <a:pt x="1902" y="306"/>
                    <a:pt x="1893" y="332"/>
                    <a:pt x="1825" y="519"/>
                  </a:cubicBezTo>
                  <a:cubicBezTo>
                    <a:pt x="1757" y="707"/>
                    <a:pt x="1654" y="971"/>
                    <a:pt x="1620" y="1158"/>
                  </a:cubicBezTo>
                  <a:cubicBezTo>
                    <a:pt x="1578" y="1354"/>
                    <a:pt x="1492" y="1780"/>
                    <a:pt x="1484" y="1840"/>
                  </a:cubicBezTo>
                  <a:cubicBezTo>
                    <a:pt x="1484" y="1908"/>
                    <a:pt x="1484" y="1908"/>
                    <a:pt x="1373" y="1882"/>
                  </a:cubicBezTo>
                  <a:cubicBezTo>
                    <a:pt x="1271" y="1857"/>
                    <a:pt x="1185" y="1831"/>
                    <a:pt x="1092" y="1763"/>
                  </a:cubicBezTo>
                  <a:cubicBezTo>
                    <a:pt x="998" y="1695"/>
                    <a:pt x="887" y="1661"/>
                    <a:pt x="921" y="1712"/>
                  </a:cubicBezTo>
                  <a:cubicBezTo>
                    <a:pt x="955" y="1772"/>
                    <a:pt x="1220" y="1968"/>
                    <a:pt x="1313" y="2061"/>
                  </a:cubicBezTo>
                  <a:cubicBezTo>
                    <a:pt x="1407" y="2155"/>
                    <a:pt x="1509" y="2206"/>
                    <a:pt x="1569" y="2087"/>
                  </a:cubicBezTo>
                  <a:cubicBezTo>
                    <a:pt x="1620" y="1959"/>
                    <a:pt x="1637" y="1703"/>
                    <a:pt x="1637" y="1542"/>
                  </a:cubicBezTo>
                  <a:cubicBezTo>
                    <a:pt x="1637" y="1371"/>
                    <a:pt x="1680" y="1278"/>
                    <a:pt x="1723" y="1116"/>
                  </a:cubicBezTo>
                  <a:cubicBezTo>
                    <a:pt x="1774" y="954"/>
                    <a:pt x="1825" y="749"/>
                    <a:pt x="1927" y="570"/>
                  </a:cubicBezTo>
                  <a:cubicBezTo>
                    <a:pt x="2030" y="400"/>
                    <a:pt x="2038" y="289"/>
                    <a:pt x="1936" y="289"/>
                  </a:cubicBezTo>
                  <a:cubicBezTo>
                    <a:pt x="1834" y="289"/>
                    <a:pt x="1706" y="315"/>
                    <a:pt x="1450" y="511"/>
                  </a:cubicBezTo>
                  <a:cubicBezTo>
                    <a:pt x="1185" y="715"/>
                    <a:pt x="1143" y="775"/>
                    <a:pt x="1058" y="817"/>
                  </a:cubicBezTo>
                  <a:cubicBezTo>
                    <a:pt x="972" y="860"/>
                    <a:pt x="1023" y="817"/>
                    <a:pt x="1083" y="724"/>
                  </a:cubicBezTo>
                  <a:cubicBezTo>
                    <a:pt x="1134" y="630"/>
                    <a:pt x="1202" y="562"/>
                    <a:pt x="1288" y="519"/>
                  </a:cubicBezTo>
                  <a:cubicBezTo>
                    <a:pt x="1373" y="477"/>
                    <a:pt x="1492" y="357"/>
                    <a:pt x="1450" y="332"/>
                  </a:cubicBezTo>
                  <a:cubicBezTo>
                    <a:pt x="1407" y="298"/>
                    <a:pt x="1373" y="323"/>
                    <a:pt x="1347" y="340"/>
                  </a:cubicBezTo>
                  <a:cubicBezTo>
                    <a:pt x="1330" y="357"/>
                    <a:pt x="1424" y="221"/>
                    <a:pt x="1322" y="110"/>
                  </a:cubicBezTo>
                  <a:cubicBezTo>
                    <a:pt x="1220" y="0"/>
                    <a:pt x="1177" y="25"/>
                    <a:pt x="1211" y="76"/>
                  </a:cubicBezTo>
                  <a:cubicBezTo>
                    <a:pt x="1237" y="136"/>
                    <a:pt x="1202" y="460"/>
                    <a:pt x="1083" y="536"/>
                  </a:cubicBezTo>
                  <a:cubicBezTo>
                    <a:pt x="964" y="613"/>
                    <a:pt x="930" y="596"/>
                    <a:pt x="836" y="647"/>
                  </a:cubicBezTo>
                  <a:cubicBezTo>
                    <a:pt x="742" y="707"/>
                    <a:pt x="640" y="741"/>
                    <a:pt x="580" y="741"/>
                  </a:cubicBezTo>
                  <a:cubicBezTo>
                    <a:pt x="512" y="741"/>
                    <a:pt x="640" y="792"/>
                    <a:pt x="759" y="775"/>
                  </a:cubicBezTo>
                  <a:cubicBezTo>
                    <a:pt x="878" y="758"/>
                    <a:pt x="1040" y="630"/>
                    <a:pt x="998" y="724"/>
                  </a:cubicBezTo>
                  <a:cubicBezTo>
                    <a:pt x="947" y="817"/>
                    <a:pt x="947" y="852"/>
                    <a:pt x="708" y="1073"/>
                  </a:cubicBezTo>
                  <a:cubicBezTo>
                    <a:pt x="469" y="1303"/>
                    <a:pt x="188" y="1499"/>
                    <a:pt x="375" y="14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36" name="íṧlidé">
              <a:extLst>
                <a:ext uri="{FF2B5EF4-FFF2-40B4-BE49-F238E27FC236}">
                  <a16:creationId xmlns="" xmlns:a16="http://schemas.microsoft.com/office/drawing/2014/main" id="{C120E7FB-5D7B-49D7-8F86-0133F6DF6906}"/>
                </a:ext>
              </a:extLst>
            </p:cNvPr>
            <p:cNvSpPr/>
            <p:nvPr/>
          </p:nvSpPr>
          <p:spPr bwMode="auto">
            <a:xfrm>
              <a:off x="6496620" y="2708595"/>
              <a:ext cx="824628" cy="841914"/>
            </a:xfrm>
            <a:custGeom>
              <a:avLst/>
              <a:gdLst>
                <a:gd name="T0" fmla="*/ 947 w 2132"/>
                <a:gd name="T1" fmla="*/ 912 h 2181"/>
                <a:gd name="T2" fmla="*/ 699 w 2132"/>
                <a:gd name="T3" fmla="*/ 1303 h 2181"/>
                <a:gd name="T4" fmla="*/ 580 w 2132"/>
                <a:gd name="T5" fmla="*/ 1363 h 2181"/>
                <a:gd name="T6" fmla="*/ 725 w 2132"/>
                <a:gd name="T7" fmla="*/ 758 h 2181"/>
                <a:gd name="T8" fmla="*/ 810 w 2132"/>
                <a:gd name="T9" fmla="*/ 545 h 2181"/>
                <a:gd name="T10" fmla="*/ 870 w 2132"/>
                <a:gd name="T11" fmla="*/ 153 h 2181"/>
                <a:gd name="T12" fmla="*/ 520 w 2132"/>
                <a:gd name="T13" fmla="*/ 187 h 2181"/>
                <a:gd name="T14" fmla="*/ 213 w 2132"/>
                <a:gd name="T15" fmla="*/ 290 h 2181"/>
                <a:gd name="T16" fmla="*/ 580 w 2132"/>
                <a:gd name="T17" fmla="*/ 298 h 2181"/>
                <a:gd name="T18" fmla="*/ 793 w 2132"/>
                <a:gd name="T19" fmla="*/ 264 h 2181"/>
                <a:gd name="T20" fmla="*/ 725 w 2132"/>
                <a:gd name="T21" fmla="*/ 477 h 2181"/>
                <a:gd name="T22" fmla="*/ 614 w 2132"/>
                <a:gd name="T23" fmla="*/ 613 h 2181"/>
                <a:gd name="T24" fmla="*/ 469 w 2132"/>
                <a:gd name="T25" fmla="*/ 852 h 2181"/>
                <a:gd name="T26" fmla="*/ 478 w 2132"/>
                <a:gd name="T27" fmla="*/ 1099 h 2181"/>
                <a:gd name="T28" fmla="*/ 316 w 2132"/>
                <a:gd name="T29" fmla="*/ 1499 h 2181"/>
                <a:gd name="T30" fmla="*/ 128 w 2132"/>
                <a:gd name="T31" fmla="*/ 1806 h 2181"/>
                <a:gd name="T32" fmla="*/ 43 w 2132"/>
                <a:gd name="T33" fmla="*/ 2104 h 2181"/>
                <a:gd name="T34" fmla="*/ 188 w 2132"/>
                <a:gd name="T35" fmla="*/ 2096 h 2181"/>
                <a:gd name="T36" fmla="*/ 375 w 2132"/>
                <a:gd name="T37" fmla="*/ 1900 h 2181"/>
                <a:gd name="T38" fmla="*/ 554 w 2132"/>
                <a:gd name="T39" fmla="*/ 1687 h 2181"/>
                <a:gd name="T40" fmla="*/ 725 w 2132"/>
                <a:gd name="T41" fmla="*/ 1414 h 2181"/>
                <a:gd name="T42" fmla="*/ 947 w 2132"/>
                <a:gd name="T43" fmla="*/ 1133 h 2181"/>
                <a:gd name="T44" fmla="*/ 947 w 2132"/>
                <a:gd name="T45" fmla="*/ 912 h 2181"/>
                <a:gd name="T46" fmla="*/ 1109 w 2132"/>
                <a:gd name="T47" fmla="*/ 622 h 2181"/>
                <a:gd name="T48" fmla="*/ 1501 w 2132"/>
                <a:gd name="T49" fmla="*/ 477 h 2181"/>
                <a:gd name="T50" fmla="*/ 1561 w 2132"/>
                <a:gd name="T51" fmla="*/ 596 h 2181"/>
                <a:gd name="T52" fmla="*/ 1433 w 2132"/>
                <a:gd name="T53" fmla="*/ 1159 h 2181"/>
                <a:gd name="T54" fmla="*/ 1365 w 2132"/>
                <a:gd name="T55" fmla="*/ 1329 h 2181"/>
                <a:gd name="T56" fmla="*/ 1407 w 2132"/>
                <a:gd name="T57" fmla="*/ 1448 h 2181"/>
                <a:gd name="T58" fmla="*/ 1433 w 2132"/>
                <a:gd name="T59" fmla="*/ 1653 h 2181"/>
                <a:gd name="T60" fmla="*/ 1330 w 2132"/>
                <a:gd name="T61" fmla="*/ 2028 h 2181"/>
                <a:gd name="T62" fmla="*/ 1527 w 2132"/>
                <a:gd name="T63" fmla="*/ 2113 h 2181"/>
                <a:gd name="T64" fmla="*/ 1765 w 2132"/>
                <a:gd name="T65" fmla="*/ 1993 h 2181"/>
                <a:gd name="T66" fmla="*/ 1919 w 2132"/>
                <a:gd name="T67" fmla="*/ 1857 h 2181"/>
                <a:gd name="T68" fmla="*/ 1765 w 2132"/>
                <a:gd name="T69" fmla="*/ 1866 h 2181"/>
                <a:gd name="T70" fmla="*/ 1518 w 2132"/>
                <a:gd name="T71" fmla="*/ 1849 h 2181"/>
                <a:gd name="T72" fmla="*/ 1561 w 2132"/>
                <a:gd name="T73" fmla="*/ 1423 h 2181"/>
                <a:gd name="T74" fmla="*/ 1620 w 2132"/>
                <a:gd name="T75" fmla="*/ 1022 h 2181"/>
                <a:gd name="T76" fmla="*/ 1757 w 2132"/>
                <a:gd name="T77" fmla="*/ 545 h 2181"/>
                <a:gd name="T78" fmla="*/ 2107 w 2132"/>
                <a:gd name="T79" fmla="*/ 196 h 2181"/>
                <a:gd name="T80" fmla="*/ 1893 w 2132"/>
                <a:gd name="T81" fmla="*/ 68 h 2181"/>
                <a:gd name="T82" fmla="*/ 1424 w 2132"/>
                <a:gd name="T83" fmla="*/ 358 h 2181"/>
                <a:gd name="T84" fmla="*/ 1075 w 2132"/>
                <a:gd name="T85" fmla="*/ 545 h 2181"/>
                <a:gd name="T86" fmla="*/ 1109 w 2132"/>
                <a:gd name="T87" fmla="*/ 622 h 2181"/>
                <a:gd name="T88" fmla="*/ 1689 w 2132"/>
                <a:gd name="T89" fmla="*/ 324 h 2181"/>
                <a:gd name="T90" fmla="*/ 1672 w 2132"/>
                <a:gd name="T91" fmla="*/ 409 h 2181"/>
                <a:gd name="T92" fmla="*/ 1868 w 2132"/>
                <a:gd name="T93" fmla="*/ 315 h 2181"/>
                <a:gd name="T94" fmla="*/ 1927 w 2132"/>
                <a:gd name="T95" fmla="*/ 205 h 2181"/>
                <a:gd name="T96" fmla="*/ 1689 w 2132"/>
                <a:gd name="T97" fmla="*/ 324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32" h="2181">
                  <a:moveTo>
                    <a:pt x="947" y="912"/>
                  </a:moveTo>
                  <a:cubicBezTo>
                    <a:pt x="921" y="988"/>
                    <a:pt x="802" y="1201"/>
                    <a:pt x="699" y="1303"/>
                  </a:cubicBezTo>
                  <a:cubicBezTo>
                    <a:pt x="606" y="1414"/>
                    <a:pt x="554" y="1465"/>
                    <a:pt x="580" y="1363"/>
                  </a:cubicBezTo>
                  <a:cubicBezTo>
                    <a:pt x="606" y="1261"/>
                    <a:pt x="734" y="809"/>
                    <a:pt x="725" y="758"/>
                  </a:cubicBezTo>
                  <a:cubicBezTo>
                    <a:pt x="725" y="699"/>
                    <a:pt x="751" y="690"/>
                    <a:pt x="810" y="545"/>
                  </a:cubicBezTo>
                  <a:cubicBezTo>
                    <a:pt x="870" y="400"/>
                    <a:pt x="964" y="230"/>
                    <a:pt x="870" y="153"/>
                  </a:cubicBezTo>
                  <a:cubicBezTo>
                    <a:pt x="785" y="85"/>
                    <a:pt x="657" y="170"/>
                    <a:pt x="520" y="187"/>
                  </a:cubicBezTo>
                  <a:cubicBezTo>
                    <a:pt x="392" y="205"/>
                    <a:pt x="213" y="222"/>
                    <a:pt x="213" y="290"/>
                  </a:cubicBezTo>
                  <a:cubicBezTo>
                    <a:pt x="213" y="358"/>
                    <a:pt x="495" y="332"/>
                    <a:pt x="580" y="298"/>
                  </a:cubicBezTo>
                  <a:cubicBezTo>
                    <a:pt x="674" y="256"/>
                    <a:pt x="785" y="187"/>
                    <a:pt x="793" y="264"/>
                  </a:cubicBezTo>
                  <a:cubicBezTo>
                    <a:pt x="793" y="341"/>
                    <a:pt x="793" y="375"/>
                    <a:pt x="725" y="477"/>
                  </a:cubicBezTo>
                  <a:cubicBezTo>
                    <a:pt x="665" y="588"/>
                    <a:pt x="699" y="588"/>
                    <a:pt x="614" y="613"/>
                  </a:cubicBezTo>
                  <a:cubicBezTo>
                    <a:pt x="537" y="647"/>
                    <a:pt x="444" y="690"/>
                    <a:pt x="469" y="852"/>
                  </a:cubicBezTo>
                  <a:cubicBezTo>
                    <a:pt x="495" y="1014"/>
                    <a:pt x="512" y="1005"/>
                    <a:pt x="478" y="1099"/>
                  </a:cubicBezTo>
                  <a:cubicBezTo>
                    <a:pt x="444" y="1184"/>
                    <a:pt x="341" y="1414"/>
                    <a:pt x="316" y="1499"/>
                  </a:cubicBezTo>
                  <a:cubicBezTo>
                    <a:pt x="299" y="1585"/>
                    <a:pt x="213" y="1687"/>
                    <a:pt x="128" y="1806"/>
                  </a:cubicBezTo>
                  <a:cubicBezTo>
                    <a:pt x="43" y="1925"/>
                    <a:pt x="0" y="2019"/>
                    <a:pt x="43" y="2104"/>
                  </a:cubicBezTo>
                  <a:cubicBezTo>
                    <a:pt x="85" y="2181"/>
                    <a:pt x="94" y="2181"/>
                    <a:pt x="188" y="2096"/>
                  </a:cubicBezTo>
                  <a:cubicBezTo>
                    <a:pt x="273" y="2019"/>
                    <a:pt x="316" y="2010"/>
                    <a:pt x="375" y="1900"/>
                  </a:cubicBezTo>
                  <a:cubicBezTo>
                    <a:pt x="444" y="1789"/>
                    <a:pt x="486" y="1729"/>
                    <a:pt x="554" y="1687"/>
                  </a:cubicBezTo>
                  <a:cubicBezTo>
                    <a:pt x="614" y="1644"/>
                    <a:pt x="614" y="1525"/>
                    <a:pt x="725" y="1414"/>
                  </a:cubicBezTo>
                  <a:cubicBezTo>
                    <a:pt x="836" y="1303"/>
                    <a:pt x="870" y="1278"/>
                    <a:pt x="947" y="1133"/>
                  </a:cubicBezTo>
                  <a:cubicBezTo>
                    <a:pt x="1023" y="988"/>
                    <a:pt x="1032" y="750"/>
                    <a:pt x="947" y="912"/>
                  </a:cubicBezTo>
                  <a:close/>
                  <a:moveTo>
                    <a:pt x="1109" y="622"/>
                  </a:moveTo>
                  <a:cubicBezTo>
                    <a:pt x="1211" y="605"/>
                    <a:pt x="1424" y="520"/>
                    <a:pt x="1501" y="477"/>
                  </a:cubicBezTo>
                  <a:cubicBezTo>
                    <a:pt x="1569" y="426"/>
                    <a:pt x="1595" y="417"/>
                    <a:pt x="1561" y="596"/>
                  </a:cubicBezTo>
                  <a:cubicBezTo>
                    <a:pt x="1535" y="775"/>
                    <a:pt x="1467" y="1099"/>
                    <a:pt x="1433" y="1159"/>
                  </a:cubicBezTo>
                  <a:cubicBezTo>
                    <a:pt x="1407" y="1218"/>
                    <a:pt x="1365" y="1235"/>
                    <a:pt x="1365" y="1329"/>
                  </a:cubicBezTo>
                  <a:cubicBezTo>
                    <a:pt x="1373" y="1423"/>
                    <a:pt x="1382" y="1414"/>
                    <a:pt x="1407" y="1448"/>
                  </a:cubicBezTo>
                  <a:cubicBezTo>
                    <a:pt x="1441" y="1474"/>
                    <a:pt x="1458" y="1568"/>
                    <a:pt x="1433" y="1653"/>
                  </a:cubicBezTo>
                  <a:cubicBezTo>
                    <a:pt x="1399" y="1738"/>
                    <a:pt x="1288" y="1900"/>
                    <a:pt x="1330" y="2028"/>
                  </a:cubicBezTo>
                  <a:cubicBezTo>
                    <a:pt x="1373" y="2147"/>
                    <a:pt x="1433" y="2155"/>
                    <a:pt x="1527" y="2113"/>
                  </a:cubicBezTo>
                  <a:cubicBezTo>
                    <a:pt x="1620" y="2062"/>
                    <a:pt x="1663" y="2079"/>
                    <a:pt x="1765" y="1993"/>
                  </a:cubicBezTo>
                  <a:cubicBezTo>
                    <a:pt x="1868" y="1908"/>
                    <a:pt x="1893" y="1908"/>
                    <a:pt x="1919" y="1857"/>
                  </a:cubicBezTo>
                  <a:cubicBezTo>
                    <a:pt x="1945" y="1798"/>
                    <a:pt x="1885" y="1806"/>
                    <a:pt x="1765" y="1866"/>
                  </a:cubicBezTo>
                  <a:cubicBezTo>
                    <a:pt x="1655" y="1917"/>
                    <a:pt x="1510" y="2010"/>
                    <a:pt x="1518" y="1849"/>
                  </a:cubicBezTo>
                  <a:cubicBezTo>
                    <a:pt x="1527" y="1678"/>
                    <a:pt x="1595" y="1602"/>
                    <a:pt x="1561" y="1423"/>
                  </a:cubicBezTo>
                  <a:cubicBezTo>
                    <a:pt x="1527" y="1244"/>
                    <a:pt x="1552" y="1218"/>
                    <a:pt x="1620" y="1022"/>
                  </a:cubicBezTo>
                  <a:cubicBezTo>
                    <a:pt x="1689" y="835"/>
                    <a:pt x="1680" y="579"/>
                    <a:pt x="1757" y="545"/>
                  </a:cubicBezTo>
                  <a:cubicBezTo>
                    <a:pt x="1825" y="511"/>
                    <a:pt x="2072" y="307"/>
                    <a:pt x="2107" y="196"/>
                  </a:cubicBezTo>
                  <a:cubicBezTo>
                    <a:pt x="2132" y="94"/>
                    <a:pt x="2098" y="0"/>
                    <a:pt x="1893" y="68"/>
                  </a:cubicBezTo>
                  <a:cubicBezTo>
                    <a:pt x="1689" y="145"/>
                    <a:pt x="1603" y="230"/>
                    <a:pt x="1424" y="358"/>
                  </a:cubicBezTo>
                  <a:cubicBezTo>
                    <a:pt x="1237" y="486"/>
                    <a:pt x="1117" y="528"/>
                    <a:pt x="1075" y="545"/>
                  </a:cubicBezTo>
                  <a:cubicBezTo>
                    <a:pt x="1032" y="562"/>
                    <a:pt x="1032" y="639"/>
                    <a:pt x="1109" y="622"/>
                  </a:cubicBezTo>
                  <a:close/>
                  <a:moveTo>
                    <a:pt x="1689" y="324"/>
                  </a:moveTo>
                  <a:cubicBezTo>
                    <a:pt x="1646" y="358"/>
                    <a:pt x="1586" y="409"/>
                    <a:pt x="1672" y="409"/>
                  </a:cubicBezTo>
                  <a:cubicBezTo>
                    <a:pt x="1757" y="409"/>
                    <a:pt x="1808" y="375"/>
                    <a:pt x="1868" y="315"/>
                  </a:cubicBezTo>
                  <a:cubicBezTo>
                    <a:pt x="1927" y="264"/>
                    <a:pt x="1953" y="230"/>
                    <a:pt x="1927" y="205"/>
                  </a:cubicBezTo>
                  <a:cubicBezTo>
                    <a:pt x="1902" y="170"/>
                    <a:pt x="1800" y="239"/>
                    <a:pt x="1689" y="3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37" name="iSḷíḋé">
              <a:extLst>
                <a:ext uri="{FF2B5EF4-FFF2-40B4-BE49-F238E27FC236}">
                  <a16:creationId xmlns="" xmlns:a16="http://schemas.microsoft.com/office/drawing/2014/main" id="{6C09794F-111D-46C7-8CFE-5A450354F38D}"/>
                </a:ext>
              </a:extLst>
            </p:cNvPr>
            <p:cNvSpPr/>
            <p:nvPr/>
          </p:nvSpPr>
          <p:spPr bwMode="auto">
            <a:xfrm>
              <a:off x="7502240" y="2905855"/>
              <a:ext cx="442310" cy="604999"/>
            </a:xfrm>
            <a:custGeom>
              <a:avLst/>
              <a:gdLst>
                <a:gd name="T0" fmla="*/ 478 w 1143"/>
                <a:gd name="T1" fmla="*/ 801 h 1568"/>
                <a:gd name="T2" fmla="*/ 461 w 1143"/>
                <a:gd name="T3" fmla="*/ 954 h 1568"/>
                <a:gd name="T4" fmla="*/ 614 w 1143"/>
                <a:gd name="T5" fmla="*/ 827 h 1568"/>
                <a:gd name="T6" fmla="*/ 904 w 1143"/>
                <a:gd name="T7" fmla="*/ 477 h 1568"/>
                <a:gd name="T8" fmla="*/ 1058 w 1143"/>
                <a:gd name="T9" fmla="*/ 264 h 1568"/>
                <a:gd name="T10" fmla="*/ 1109 w 1143"/>
                <a:gd name="T11" fmla="*/ 85 h 1568"/>
                <a:gd name="T12" fmla="*/ 759 w 1143"/>
                <a:gd name="T13" fmla="*/ 85 h 1568"/>
                <a:gd name="T14" fmla="*/ 375 w 1143"/>
                <a:gd name="T15" fmla="*/ 307 h 1568"/>
                <a:gd name="T16" fmla="*/ 316 w 1143"/>
                <a:gd name="T17" fmla="*/ 418 h 1568"/>
                <a:gd name="T18" fmla="*/ 537 w 1143"/>
                <a:gd name="T19" fmla="*/ 409 h 1568"/>
                <a:gd name="T20" fmla="*/ 665 w 1143"/>
                <a:gd name="T21" fmla="*/ 366 h 1568"/>
                <a:gd name="T22" fmla="*/ 751 w 1143"/>
                <a:gd name="T23" fmla="*/ 324 h 1568"/>
                <a:gd name="T24" fmla="*/ 648 w 1143"/>
                <a:gd name="T25" fmla="*/ 469 h 1568"/>
                <a:gd name="T26" fmla="*/ 563 w 1143"/>
                <a:gd name="T27" fmla="*/ 656 h 1568"/>
                <a:gd name="T28" fmla="*/ 478 w 1143"/>
                <a:gd name="T29" fmla="*/ 801 h 1568"/>
                <a:gd name="T30" fmla="*/ 34 w 1143"/>
                <a:gd name="T31" fmla="*/ 1338 h 1568"/>
                <a:gd name="T32" fmla="*/ 410 w 1143"/>
                <a:gd name="T33" fmla="*/ 1065 h 1568"/>
                <a:gd name="T34" fmla="*/ 870 w 1143"/>
                <a:gd name="T35" fmla="*/ 852 h 1568"/>
                <a:gd name="T36" fmla="*/ 1075 w 1143"/>
                <a:gd name="T37" fmla="*/ 988 h 1568"/>
                <a:gd name="T38" fmla="*/ 896 w 1143"/>
                <a:gd name="T39" fmla="*/ 1142 h 1568"/>
                <a:gd name="T40" fmla="*/ 503 w 1143"/>
                <a:gd name="T41" fmla="*/ 1431 h 1568"/>
                <a:gd name="T42" fmla="*/ 333 w 1143"/>
                <a:gd name="T43" fmla="*/ 1525 h 1568"/>
                <a:gd name="T44" fmla="*/ 230 w 1143"/>
                <a:gd name="T45" fmla="*/ 1542 h 1568"/>
                <a:gd name="T46" fmla="*/ 34 w 1143"/>
                <a:gd name="T47" fmla="*/ 1440 h 1568"/>
                <a:gd name="T48" fmla="*/ 34 w 1143"/>
                <a:gd name="T49" fmla="*/ 1338 h 1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3" h="1568">
                  <a:moveTo>
                    <a:pt x="478" y="801"/>
                  </a:moveTo>
                  <a:cubicBezTo>
                    <a:pt x="452" y="878"/>
                    <a:pt x="435" y="946"/>
                    <a:pt x="461" y="954"/>
                  </a:cubicBezTo>
                  <a:cubicBezTo>
                    <a:pt x="495" y="954"/>
                    <a:pt x="546" y="912"/>
                    <a:pt x="614" y="827"/>
                  </a:cubicBezTo>
                  <a:cubicBezTo>
                    <a:pt x="674" y="733"/>
                    <a:pt x="836" y="537"/>
                    <a:pt x="904" y="477"/>
                  </a:cubicBezTo>
                  <a:cubicBezTo>
                    <a:pt x="972" y="418"/>
                    <a:pt x="1032" y="332"/>
                    <a:pt x="1058" y="264"/>
                  </a:cubicBezTo>
                  <a:cubicBezTo>
                    <a:pt x="1075" y="196"/>
                    <a:pt x="1143" y="154"/>
                    <a:pt x="1109" y="85"/>
                  </a:cubicBezTo>
                  <a:cubicBezTo>
                    <a:pt x="1075" y="9"/>
                    <a:pt x="921" y="0"/>
                    <a:pt x="759" y="85"/>
                  </a:cubicBezTo>
                  <a:cubicBezTo>
                    <a:pt x="606" y="171"/>
                    <a:pt x="495" y="247"/>
                    <a:pt x="375" y="307"/>
                  </a:cubicBezTo>
                  <a:cubicBezTo>
                    <a:pt x="247" y="375"/>
                    <a:pt x="213" y="384"/>
                    <a:pt x="316" y="418"/>
                  </a:cubicBezTo>
                  <a:cubicBezTo>
                    <a:pt x="418" y="443"/>
                    <a:pt x="478" y="452"/>
                    <a:pt x="537" y="409"/>
                  </a:cubicBezTo>
                  <a:cubicBezTo>
                    <a:pt x="597" y="366"/>
                    <a:pt x="631" y="401"/>
                    <a:pt x="665" y="366"/>
                  </a:cubicBezTo>
                  <a:cubicBezTo>
                    <a:pt x="691" y="332"/>
                    <a:pt x="751" y="290"/>
                    <a:pt x="751" y="324"/>
                  </a:cubicBezTo>
                  <a:cubicBezTo>
                    <a:pt x="751" y="366"/>
                    <a:pt x="717" y="341"/>
                    <a:pt x="648" y="469"/>
                  </a:cubicBezTo>
                  <a:cubicBezTo>
                    <a:pt x="580" y="605"/>
                    <a:pt x="614" y="571"/>
                    <a:pt x="563" y="656"/>
                  </a:cubicBezTo>
                  <a:cubicBezTo>
                    <a:pt x="512" y="733"/>
                    <a:pt x="495" y="758"/>
                    <a:pt x="478" y="801"/>
                  </a:cubicBezTo>
                  <a:close/>
                  <a:moveTo>
                    <a:pt x="34" y="1338"/>
                  </a:moveTo>
                  <a:cubicBezTo>
                    <a:pt x="85" y="1321"/>
                    <a:pt x="137" y="1218"/>
                    <a:pt x="410" y="1065"/>
                  </a:cubicBezTo>
                  <a:cubicBezTo>
                    <a:pt x="674" y="912"/>
                    <a:pt x="717" y="869"/>
                    <a:pt x="870" y="852"/>
                  </a:cubicBezTo>
                  <a:cubicBezTo>
                    <a:pt x="1024" y="844"/>
                    <a:pt x="1100" y="903"/>
                    <a:pt x="1075" y="988"/>
                  </a:cubicBezTo>
                  <a:cubicBezTo>
                    <a:pt x="1041" y="1074"/>
                    <a:pt x="1015" y="1048"/>
                    <a:pt x="896" y="1142"/>
                  </a:cubicBezTo>
                  <a:cubicBezTo>
                    <a:pt x="768" y="1227"/>
                    <a:pt x="665" y="1338"/>
                    <a:pt x="503" y="1431"/>
                  </a:cubicBezTo>
                  <a:cubicBezTo>
                    <a:pt x="350" y="1525"/>
                    <a:pt x="367" y="1491"/>
                    <a:pt x="333" y="1525"/>
                  </a:cubicBezTo>
                  <a:cubicBezTo>
                    <a:pt x="290" y="1568"/>
                    <a:pt x="299" y="1559"/>
                    <a:pt x="230" y="1542"/>
                  </a:cubicBezTo>
                  <a:cubicBezTo>
                    <a:pt x="162" y="1525"/>
                    <a:pt x="26" y="1465"/>
                    <a:pt x="34" y="1440"/>
                  </a:cubicBezTo>
                  <a:cubicBezTo>
                    <a:pt x="43" y="1406"/>
                    <a:pt x="0" y="1346"/>
                    <a:pt x="34" y="13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38" name="iṣlîḍé">
              <a:extLst>
                <a:ext uri="{FF2B5EF4-FFF2-40B4-BE49-F238E27FC236}">
                  <a16:creationId xmlns="" xmlns:a16="http://schemas.microsoft.com/office/drawing/2014/main" id="{BF75201E-5D75-4DD9-BAED-F60840525210}"/>
                </a:ext>
              </a:extLst>
            </p:cNvPr>
            <p:cNvSpPr/>
            <p:nvPr/>
          </p:nvSpPr>
          <p:spPr bwMode="auto">
            <a:xfrm>
              <a:off x="8125540" y="2708595"/>
              <a:ext cx="791073" cy="861233"/>
            </a:xfrm>
            <a:custGeom>
              <a:avLst/>
              <a:gdLst>
                <a:gd name="T0" fmla="*/ 1492 w 2047"/>
                <a:gd name="T1" fmla="*/ 1286 h 2232"/>
                <a:gd name="T2" fmla="*/ 1654 w 2047"/>
                <a:gd name="T3" fmla="*/ 1457 h 2232"/>
                <a:gd name="T4" fmla="*/ 1620 w 2047"/>
                <a:gd name="T5" fmla="*/ 1687 h 2232"/>
                <a:gd name="T6" fmla="*/ 1509 w 2047"/>
                <a:gd name="T7" fmla="*/ 1883 h 2232"/>
                <a:gd name="T8" fmla="*/ 1740 w 2047"/>
                <a:gd name="T9" fmla="*/ 1780 h 2232"/>
                <a:gd name="T10" fmla="*/ 1979 w 2047"/>
                <a:gd name="T11" fmla="*/ 1687 h 2232"/>
                <a:gd name="T12" fmla="*/ 1987 w 2047"/>
                <a:gd name="T13" fmla="*/ 1491 h 2232"/>
                <a:gd name="T14" fmla="*/ 1492 w 2047"/>
                <a:gd name="T15" fmla="*/ 1286 h 2232"/>
                <a:gd name="T16" fmla="*/ 1202 w 2047"/>
                <a:gd name="T17" fmla="*/ 869 h 2232"/>
                <a:gd name="T18" fmla="*/ 1382 w 2047"/>
                <a:gd name="T19" fmla="*/ 733 h 2232"/>
                <a:gd name="T20" fmla="*/ 1620 w 2047"/>
                <a:gd name="T21" fmla="*/ 511 h 2232"/>
                <a:gd name="T22" fmla="*/ 1689 w 2047"/>
                <a:gd name="T23" fmla="*/ 358 h 2232"/>
                <a:gd name="T24" fmla="*/ 1458 w 2047"/>
                <a:gd name="T25" fmla="*/ 375 h 2232"/>
                <a:gd name="T26" fmla="*/ 1296 w 2047"/>
                <a:gd name="T27" fmla="*/ 554 h 2232"/>
                <a:gd name="T28" fmla="*/ 1228 w 2047"/>
                <a:gd name="T29" fmla="*/ 273 h 2232"/>
                <a:gd name="T30" fmla="*/ 827 w 2047"/>
                <a:gd name="T31" fmla="*/ 26 h 2232"/>
                <a:gd name="T32" fmla="*/ 861 w 2047"/>
                <a:gd name="T33" fmla="*/ 136 h 2232"/>
                <a:gd name="T34" fmla="*/ 1109 w 2047"/>
                <a:gd name="T35" fmla="*/ 417 h 2232"/>
                <a:gd name="T36" fmla="*/ 955 w 2047"/>
                <a:gd name="T37" fmla="*/ 792 h 2232"/>
                <a:gd name="T38" fmla="*/ 563 w 2047"/>
                <a:gd name="T39" fmla="*/ 997 h 2232"/>
                <a:gd name="T40" fmla="*/ 316 w 2047"/>
                <a:gd name="T41" fmla="*/ 1108 h 2232"/>
                <a:gd name="T42" fmla="*/ 691 w 2047"/>
                <a:gd name="T43" fmla="*/ 1090 h 2232"/>
                <a:gd name="T44" fmla="*/ 802 w 2047"/>
                <a:gd name="T45" fmla="*/ 1133 h 2232"/>
                <a:gd name="T46" fmla="*/ 657 w 2047"/>
                <a:gd name="T47" fmla="*/ 1448 h 2232"/>
                <a:gd name="T48" fmla="*/ 460 w 2047"/>
                <a:gd name="T49" fmla="*/ 1729 h 2232"/>
                <a:gd name="T50" fmla="*/ 136 w 2047"/>
                <a:gd name="T51" fmla="*/ 2062 h 2232"/>
                <a:gd name="T52" fmla="*/ 85 w 2047"/>
                <a:gd name="T53" fmla="*/ 2206 h 2232"/>
                <a:gd name="T54" fmla="*/ 512 w 2047"/>
                <a:gd name="T55" fmla="*/ 1891 h 2232"/>
                <a:gd name="T56" fmla="*/ 904 w 2047"/>
                <a:gd name="T57" fmla="*/ 1278 h 2232"/>
                <a:gd name="T58" fmla="*/ 1202 w 2047"/>
                <a:gd name="T59" fmla="*/ 869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47" h="2232">
                  <a:moveTo>
                    <a:pt x="1492" y="1286"/>
                  </a:moveTo>
                  <a:cubicBezTo>
                    <a:pt x="1535" y="1338"/>
                    <a:pt x="1629" y="1397"/>
                    <a:pt x="1654" y="1457"/>
                  </a:cubicBezTo>
                  <a:cubicBezTo>
                    <a:pt x="1680" y="1525"/>
                    <a:pt x="1689" y="1610"/>
                    <a:pt x="1620" y="1687"/>
                  </a:cubicBezTo>
                  <a:cubicBezTo>
                    <a:pt x="1544" y="1763"/>
                    <a:pt x="1433" y="1883"/>
                    <a:pt x="1509" y="1883"/>
                  </a:cubicBezTo>
                  <a:cubicBezTo>
                    <a:pt x="1586" y="1891"/>
                    <a:pt x="1689" y="1823"/>
                    <a:pt x="1740" y="1780"/>
                  </a:cubicBezTo>
                  <a:cubicBezTo>
                    <a:pt x="1799" y="1746"/>
                    <a:pt x="1953" y="1729"/>
                    <a:pt x="1979" y="1687"/>
                  </a:cubicBezTo>
                  <a:cubicBezTo>
                    <a:pt x="2013" y="1653"/>
                    <a:pt x="2047" y="1550"/>
                    <a:pt x="1987" y="1491"/>
                  </a:cubicBezTo>
                  <a:cubicBezTo>
                    <a:pt x="1927" y="1431"/>
                    <a:pt x="1364" y="1099"/>
                    <a:pt x="1492" y="1286"/>
                  </a:cubicBezTo>
                  <a:close/>
                  <a:moveTo>
                    <a:pt x="1202" y="869"/>
                  </a:moveTo>
                  <a:cubicBezTo>
                    <a:pt x="1288" y="826"/>
                    <a:pt x="1339" y="792"/>
                    <a:pt x="1382" y="733"/>
                  </a:cubicBezTo>
                  <a:cubicBezTo>
                    <a:pt x="1433" y="673"/>
                    <a:pt x="1501" y="613"/>
                    <a:pt x="1620" y="511"/>
                  </a:cubicBezTo>
                  <a:cubicBezTo>
                    <a:pt x="1740" y="400"/>
                    <a:pt x="1706" y="409"/>
                    <a:pt x="1689" y="358"/>
                  </a:cubicBezTo>
                  <a:cubicBezTo>
                    <a:pt x="1680" y="307"/>
                    <a:pt x="1603" y="298"/>
                    <a:pt x="1458" y="375"/>
                  </a:cubicBezTo>
                  <a:cubicBezTo>
                    <a:pt x="1322" y="452"/>
                    <a:pt x="1296" y="647"/>
                    <a:pt x="1296" y="554"/>
                  </a:cubicBezTo>
                  <a:cubicBezTo>
                    <a:pt x="1296" y="452"/>
                    <a:pt x="1347" y="409"/>
                    <a:pt x="1228" y="273"/>
                  </a:cubicBezTo>
                  <a:cubicBezTo>
                    <a:pt x="1117" y="128"/>
                    <a:pt x="938" y="51"/>
                    <a:pt x="827" y="26"/>
                  </a:cubicBezTo>
                  <a:cubicBezTo>
                    <a:pt x="716" y="0"/>
                    <a:pt x="733" y="43"/>
                    <a:pt x="861" y="136"/>
                  </a:cubicBezTo>
                  <a:cubicBezTo>
                    <a:pt x="989" y="230"/>
                    <a:pt x="1109" y="332"/>
                    <a:pt x="1109" y="417"/>
                  </a:cubicBezTo>
                  <a:cubicBezTo>
                    <a:pt x="1100" y="503"/>
                    <a:pt x="1092" y="682"/>
                    <a:pt x="955" y="792"/>
                  </a:cubicBezTo>
                  <a:cubicBezTo>
                    <a:pt x="819" y="903"/>
                    <a:pt x="742" y="937"/>
                    <a:pt x="563" y="997"/>
                  </a:cubicBezTo>
                  <a:cubicBezTo>
                    <a:pt x="375" y="1048"/>
                    <a:pt x="222" y="1073"/>
                    <a:pt x="316" y="1108"/>
                  </a:cubicBezTo>
                  <a:cubicBezTo>
                    <a:pt x="401" y="1142"/>
                    <a:pt x="537" y="1116"/>
                    <a:pt x="691" y="1090"/>
                  </a:cubicBezTo>
                  <a:cubicBezTo>
                    <a:pt x="836" y="1065"/>
                    <a:pt x="827" y="1073"/>
                    <a:pt x="802" y="1133"/>
                  </a:cubicBezTo>
                  <a:cubicBezTo>
                    <a:pt x="768" y="1201"/>
                    <a:pt x="768" y="1244"/>
                    <a:pt x="657" y="1448"/>
                  </a:cubicBezTo>
                  <a:cubicBezTo>
                    <a:pt x="537" y="1644"/>
                    <a:pt x="520" y="1619"/>
                    <a:pt x="460" y="1729"/>
                  </a:cubicBezTo>
                  <a:cubicBezTo>
                    <a:pt x="392" y="1840"/>
                    <a:pt x="273" y="1951"/>
                    <a:pt x="136" y="2062"/>
                  </a:cubicBezTo>
                  <a:cubicBezTo>
                    <a:pt x="9" y="2181"/>
                    <a:pt x="0" y="2232"/>
                    <a:pt x="85" y="2206"/>
                  </a:cubicBezTo>
                  <a:cubicBezTo>
                    <a:pt x="171" y="2172"/>
                    <a:pt x="392" y="2079"/>
                    <a:pt x="512" y="1891"/>
                  </a:cubicBezTo>
                  <a:cubicBezTo>
                    <a:pt x="631" y="1704"/>
                    <a:pt x="878" y="1372"/>
                    <a:pt x="904" y="1278"/>
                  </a:cubicBezTo>
                  <a:cubicBezTo>
                    <a:pt x="930" y="1176"/>
                    <a:pt x="972" y="1005"/>
                    <a:pt x="1202" y="8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39" name="íṧļidé">
              <a:extLst>
                <a:ext uri="{FF2B5EF4-FFF2-40B4-BE49-F238E27FC236}">
                  <a16:creationId xmlns="" xmlns:a16="http://schemas.microsoft.com/office/drawing/2014/main" id="{9DADEB2F-E9DF-4DD0-B55E-B08F697E8039}"/>
                </a:ext>
              </a:extLst>
            </p:cNvPr>
            <p:cNvSpPr/>
            <p:nvPr/>
          </p:nvSpPr>
          <p:spPr bwMode="auto">
            <a:xfrm>
              <a:off x="9041681" y="2468629"/>
              <a:ext cx="936477" cy="1177459"/>
            </a:xfrm>
            <a:custGeom>
              <a:avLst/>
              <a:gdLst>
                <a:gd name="T0" fmla="*/ 648 w 2422"/>
                <a:gd name="T1" fmla="*/ 1806 h 3050"/>
                <a:gd name="T2" fmla="*/ 759 w 2422"/>
                <a:gd name="T3" fmla="*/ 1627 h 3050"/>
                <a:gd name="T4" fmla="*/ 1450 w 2422"/>
                <a:gd name="T5" fmla="*/ 2471 h 3050"/>
                <a:gd name="T6" fmla="*/ 1475 w 2422"/>
                <a:gd name="T7" fmla="*/ 2155 h 3050"/>
                <a:gd name="T8" fmla="*/ 1637 w 2422"/>
                <a:gd name="T9" fmla="*/ 1840 h 3050"/>
                <a:gd name="T10" fmla="*/ 870 w 2422"/>
                <a:gd name="T11" fmla="*/ 2394 h 3050"/>
                <a:gd name="T12" fmla="*/ 25 w 2422"/>
                <a:gd name="T13" fmla="*/ 2820 h 3050"/>
                <a:gd name="T14" fmla="*/ 179 w 2422"/>
                <a:gd name="T15" fmla="*/ 2752 h 3050"/>
                <a:gd name="T16" fmla="*/ 1705 w 2422"/>
                <a:gd name="T17" fmla="*/ 1602 h 3050"/>
                <a:gd name="T18" fmla="*/ 1688 w 2422"/>
                <a:gd name="T19" fmla="*/ 2002 h 3050"/>
                <a:gd name="T20" fmla="*/ 1646 w 2422"/>
                <a:gd name="T21" fmla="*/ 2317 h 3050"/>
                <a:gd name="T22" fmla="*/ 1842 w 2422"/>
                <a:gd name="T23" fmla="*/ 2496 h 3050"/>
                <a:gd name="T24" fmla="*/ 1552 w 2422"/>
                <a:gd name="T25" fmla="*/ 2973 h 3050"/>
                <a:gd name="T26" fmla="*/ 1040 w 2422"/>
                <a:gd name="T27" fmla="*/ 2965 h 3050"/>
                <a:gd name="T28" fmla="*/ 1450 w 2422"/>
                <a:gd name="T29" fmla="*/ 2471 h 3050"/>
                <a:gd name="T30" fmla="*/ 1501 w 2422"/>
                <a:gd name="T31" fmla="*/ 2615 h 3050"/>
                <a:gd name="T32" fmla="*/ 1219 w 2422"/>
                <a:gd name="T33" fmla="*/ 2760 h 3050"/>
                <a:gd name="T34" fmla="*/ 929 w 2422"/>
                <a:gd name="T35" fmla="*/ 1457 h 3050"/>
                <a:gd name="T36" fmla="*/ 699 w 2422"/>
                <a:gd name="T37" fmla="*/ 1091 h 3050"/>
                <a:gd name="T38" fmla="*/ 1015 w 2422"/>
                <a:gd name="T39" fmla="*/ 1321 h 3050"/>
                <a:gd name="T40" fmla="*/ 912 w 2422"/>
                <a:gd name="T41" fmla="*/ 1193 h 3050"/>
                <a:gd name="T42" fmla="*/ 1390 w 2422"/>
                <a:gd name="T43" fmla="*/ 878 h 3050"/>
                <a:gd name="T44" fmla="*/ 1748 w 2422"/>
                <a:gd name="T45" fmla="*/ 298 h 3050"/>
                <a:gd name="T46" fmla="*/ 1586 w 2422"/>
                <a:gd name="T47" fmla="*/ 77 h 3050"/>
                <a:gd name="T48" fmla="*/ 1799 w 2422"/>
                <a:gd name="T49" fmla="*/ 486 h 3050"/>
                <a:gd name="T50" fmla="*/ 1492 w 2422"/>
                <a:gd name="T51" fmla="*/ 920 h 3050"/>
                <a:gd name="T52" fmla="*/ 1714 w 2422"/>
                <a:gd name="T53" fmla="*/ 954 h 3050"/>
                <a:gd name="T54" fmla="*/ 2251 w 2422"/>
                <a:gd name="T55" fmla="*/ 1082 h 3050"/>
                <a:gd name="T56" fmla="*/ 1637 w 2422"/>
                <a:gd name="T57" fmla="*/ 1610 h 3050"/>
                <a:gd name="T58" fmla="*/ 1484 w 2422"/>
                <a:gd name="T59" fmla="*/ 1508 h 3050"/>
                <a:gd name="T60" fmla="*/ 1211 w 2422"/>
                <a:gd name="T61" fmla="*/ 1474 h 3050"/>
                <a:gd name="T62" fmla="*/ 1458 w 2422"/>
                <a:gd name="T63" fmla="*/ 1184 h 3050"/>
                <a:gd name="T64" fmla="*/ 1151 w 2422"/>
                <a:gd name="T65" fmla="*/ 1329 h 3050"/>
                <a:gd name="T66" fmla="*/ 1091 w 2422"/>
                <a:gd name="T67" fmla="*/ 1576 h 3050"/>
                <a:gd name="T68" fmla="*/ 921 w 2422"/>
                <a:gd name="T69" fmla="*/ 1670 h 3050"/>
                <a:gd name="T70" fmla="*/ 1697 w 2422"/>
                <a:gd name="T71" fmla="*/ 1244 h 3050"/>
                <a:gd name="T72" fmla="*/ 1842 w 2422"/>
                <a:gd name="T73" fmla="*/ 1269 h 3050"/>
                <a:gd name="T74" fmla="*/ 2166 w 2422"/>
                <a:gd name="T75" fmla="*/ 937 h 3050"/>
                <a:gd name="T76" fmla="*/ 1577 w 2422"/>
                <a:gd name="T77" fmla="*/ 1150 h 3050"/>
                <a:gd name="T78" fmla="*/ 1697 w 2422"/>
                <a:gd name="T79" fmla="*/ 1244 h 3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22" h="3050">
                  <a:moveTo>
                    <a:pt x="554" y="1534"/>
                  </a:moveTo>
                  <a:cubicBezTo>
                    <a:pt x="597" y="1644"/>
                    <a:pt x="656" y="1721"/>
                    <a:pt x="648" y="1806"/>
                  </a:cubicBezTo>
                  <a:cubicBezTo>
                    <a:pt x="639" y="1883"/>
                    <a:pt x="742" y="1985"/>
                    <a:pt x="801" y="1908"/>
                  </a:cubicBezTo>
                  <a:cubicBezTo>
                    <a:pt x="861" y="1832"/>
                    <a:pt x="861" y="1772"/>
                    <a:pt x="759" y="1627"/>
                  </a:cubicBezTo>
                  <a:cubicBezTo>
                    <a:pt x="665" y="1491"/>
                    <a:pt x="469" y="1363"/>
                    <a:pt x="554" y="1534"/>
                  </a:cubicBezTo>
                  <a:close/>
                  <a:moveTo>
                    <a:pt x="1450" y="2471"/>
                  </a:moveTo>
                  <a:cubicBezTo>
                    <a:pt x="1526" y="2420"/>
                    <a:pt x="1552" y="2334"/>
                    <a:pt x="1543" y="2266"/>
                  </a:cubicBezTo>
                  <a:cubicBezTo>
                    <a:pt x="1543" y="2190"/>
                    <a:pt x="1518" y="2172"/>
                    <a:pt x="1475" y="2155"/>
                  </a:cubicBezTo>
                  <a:cubicBezTo>
                    <a:pt x="1441" y="2138"/>
                    <a:pt x="1441" y="2036"/>
                    <a:pt x="1526" y="1951"/>
                  </a:cubicBezTo>
                  <a:cubicBezTo>
                    <a:pt x="1612" y="1874"/>
                    <a:pt x="1646" y="1866"/>
                    <a:pt x="1637" y="1840"/>
                  </a:cubicBezTo>
                  <a:cubicBezTo>
                    <a:pt x="1637" y="1806"/>
                    <a:pt x="1518" y="1849"/>
                    <a:pt x="1347" y="1977"/>
                  </a:cubicBezTo>
                  <a:cubicBezTo>
                    <a:pt x="1177" y="2113"/>
                    <a:pt x="1100" y="2164"/>
                    <a:pt x="870" y="2394"/>
                  </a:cubicBezTo>
                  <a:cubicBezTo>
                    <a:pt x="639" y="2624"/>
                    <a:pt x="537" y="2752"/>
                    <a:pt x="332" y="2871"/>
                  </a:cubicBezTo>
                  <a:cubicBezTo>
                    <a:pt x="136" y="2990"/>
                    <a:pt x="59" y="2982"/>
                    <a:pt x="25" y="2820"/>
                  </a:cubicBezTo>
                  <a:cubicBezTo>
                    <a:pt x="0" y="2650"/>
                    <a:pt x="77" y="2581"/>
                    <a:pt x="94" y="2624"/>
                  </a:cubicBezTo>
                  <a:cubicBezTo>
                    <a:pt x="111" y="2667"/>
                    <a:pt x="94" y="2794"/>
                    <a:pt x="179" y="2752"/>
                  </a:cubicBezTo>
                  <a:cubicBezTo>
                    <a:pt x="256" y="2718"/>
                    <a:pt x="435" y="2624"/>
                    <a:pt x="810" y="2300"/>
                  </a:cubicBezTo>
                  <a:cubicBezTo>
                    <a:pt x="1185" y="1977"/>
                    <a:pt x="1441" y="1730"/>
                    <a:pt x="1705" y="1602"/>
                  </a:cubicBezTo>
                  <a:cubicBezTo>
                    <a:pt x="1970" y="1482"/>
                    <a:pt x="2064" y="1610"/>
                    <a:pt x="2055" y="1661"/>
                  </a:cubicBezTo>
                  <a:cubicBezTo>
                    <a:pt x="2047" y="1712"/>
                    <a:pt x="1816" y="1891"/>
                    <a:pt x="1688" y="2002"/>
                  </a:cubicBezTo>
                  <a:cubicBezTo>
                    <a:pt x="1552" y="2113"/>
                    <a:pt x="1629" y="2104"/>
                    <a:pt x="1646" y="2147"/>
                  </a:cubicBezTo>
                  <a:cubicBezTo>
                    <a:pt x="1654" y="2190"/>
                    <a:pt x="1654" y="2275"/>
                    <a:pt x="1646" y="2317"/>
                  </a:cubicBezTo>
                  <a:cubicBezTo>
                    <a:pt x="1637" y="2360"/>
                    <a:pt x="1663" y="2385"/>
                    <a:pt x="1731" y="2385"/>
                  </a:cubicBezTo>
                  <a:cubicBezTo>
                    <a:pt x="1808" y="2385"/>
                    <a:pt x="1936" y="2420"/>
                    <a:pt x="1842" y="2496"/>
                  </a:cubicBezTo>
                  <a:cubicBezTo>
                    <a:pt x="1748" y="2573"/>
                    <a:pt x="1637" y="2513"/>
                    <a:pt x="1663" y="2650"/>
                  </a:cubicBezTo>
                  <a:cubicBezTo>
                    <a:pt x="1688" y="2794"/>
                    <a:pt x="1714" y="2888"/>
                    <a:pt x="1552" y="2973"/>
                  </a:cubicBezTo>
                  <a:cubicBezTo>
                    <a:pt x="1390" y="3050"/>
                    <a:pt x="1347" y="3007"/>
                    <a:pt x="1262" y="2965"/>
                  </a:cubicBezTo>
                  <a:cubicBezTo>
                    <a:pt x="1185" y="2914"/>
                    <a:pt x="1091" y="2922"/>
                    <a:pt x="1040" y="2965"/>
                  </a:cubicBezTo>
                  <a:cubicBezTo>
                    <a:pt x="998" y="3007"/>
                    <a:pt x="895" y="2999"/>
                    <a:pt x="938" y="2888"/>
                  </a:cubicBezTo>
                  <a:cubicBezTo>
                    <a:pt x="981" y="2777"/>
                    <a:pt x="1049" y="2726"/>
                    <a:pt x="1450" y="2471"/>
                  </a:cubicBezTo>
                  <a:close/>
                  <a:moveTo>
                    <a:pt x="1219" y="2760"/>
                  </a:moveTo>
                  <a:cubicBezTo>
                    <a:pt x="1270" y="2718"/>
                    <a:pt x="1450" y="2573"/>
                    <a:pt x="1501" y="2615"/>
                  </a:cubicBezTo>
                  <a:cubicBezTo>
                    <a:pt x="1543" y="2650"/>
                    <a:pt x="1595" y="2794"/>
                    <a:pt x="1484" y="2837"/>
                  </a:cubicBezTo>
                  <a:cubicBezTo>
                    <a:pt x="1373" y="2880"/>
                    <a:pt x="1049" y="2905"/>
                    <a:pt x="1219" y="2760"/>
                  </a:cubicBezTo>
                  <a:close/>
                  <a:moveTo>
                    <a:pt x="861" y="1627"/>
                  </a:moveTo>
                  <a:cubicBezTo>
                    <a:pt x="895" y="1568"/>
                    <a:pt x="972" y="1542"/>
                    <a:pt x="929" y="1457"/>
                  </a:cubicBezTo>
                  <a:cubicBezTo>
                    <a:pt x="887" y="1372"/>
                    <a:pt x="801" y="1252"/>
                    <a:pt x="733" y="1193"/>
                  </a:cubicBezTo>
                  <a:cubicBezTo>
                    <a:pt x="665" y="1133"/>
                    <a:pt x="639" y="1074"/>
                    <a:pt x="699" y="1091"/>
                  </a:cubicBezTo>
                  <a:cubicBezTo>
                    <a:pt x="759" y="1116"/>
                    <a:pt x="870" y="1167"/>
                    <a:pt x="912" y="1252"/>
                  </a:cubicBezTo>
                  <a:cubicBezTo>
                    <a:pt x="963" y="1338"/>
                    <a:pt x="963" y="1355"/>
                    <a:pt x="1015" y="1321"/>
                  </a:cubicBezTo>
                  <a:cubicBezTo>
                    <a:pt x="1066" y="1295"/>
                    <a:pt x="1160" y="1227"/>
                    <a:pt x="1091" y="1210"/>
                  </a:cubicBezTo>
                  <a:cubicBezTo>
                    <a:pt x="1032" y="1201"/>
                    <a:pt x="955" y="1235"/>
                    <a:pt x="912" y="1193"/>
                  </a:cubicBezTo>
                  <a:cubicBezTo>
                    <a:pt x="878" y="1142"/>
                    <a:pt x="1066" y="1108"/>
                    <a:pt x="1202" y="1048"/>
                  </a:cubicBezTo>
                  <a:cubicBezTo>
                    <a:pt x="1330" y="988"/>
                    <a:pt x="1330" y="971"/>
                    <a:pt x="1390" y="878"/>
                  </a:cubicBezTo>
                  <a:cubicBezTo>
                    <a:pt x="1458" y="775"/>
                    <a:pt x="1620" y="554"/>
                    <a:pt x="1688" y="469"/>
                  </a:cubicBezTo>
                  <a:cubicBezTo>
                    <a:pt x="1748" y="375"/>
                    <a:pt x="1808" y="332"/>
                    <a:pt x="1748" y="298"/>
                  </a:cubicBezTo>
                  <a:cubicBezTo>
                    <a:pt x="1680" y="256"/>
                    <a:pt x="1433" y="111"/>
                    <a:pt x="1407" y="68"/>
                  </a:cubicBezTo>
                  <a:cubicBezTo>
                    <a:pt x="1390" y="26"/>
                    <a:pt x="1450" y="0"/>
                    <a:pt x="1586" y="77"/>
                  </a:cubicBezTo>
                  <a:cubicBezTo>
                    <a:pt x="1714" y="154"/>
                    <a:pt x="1884" y="264"/>
                    <a:pt x="1910" y="324"/>
                  </a:cubicBezTo>
                  <a:cubicBezTo>
                    <a:pt x="1936" y="375"/>
                    <a:pt x="1884" y="418"/>
                    <a:pt x="1799" y="486"/>
                  </a:cubicBezTo>
                  <a:cubicBezTo>
                    <a:pt x="1714" y="545"/>
                    <a:pt x="1543" y="733"/>
                    <a:pt x="1501" y="835"/>
                  </a:cubicBezTo>
                  <a:cubicBezTo>
                    <a:pt x="1458" y="929"/>
                    <a:pt x="1450" y="946"/>
                    <a:pt x="1492" y="920"/>
                  </a:cubicBezTo>
                  <a:cubicBezTo>
                    <a:pt x="1543" y="895"/>
                    <a:pt x="1612" y="937"/>
                    <a:pt x="1629" y="971"/>
                  </a:cubicBezTo>
                  <a:cubicBezTo>
                    <a:pt x="1654" y="1005"/>
                    <a:pt x="1663" y="988"/>
                    <a:pt x="1714" y="954"/>
                  </a:cubicBezTo>
                  <a:cubicBezTo>
                    <a:pt x="1757" y="920"/>
                    <a:pt x="2115" y="707"/>
                    <a:pt x="2226" y="733"/>
                  </a:cubicBezTo>
                  <a:cubicBezTo>
                    <a:pt x="2345" y="758"/>
                    <a:pt x="2422" y="809"/>
                    <a:pt x="2251" y="1082"/>
                  </a:cubicBezTo>
                  <a:cubicBezTo>
                    <a:pt x="2072" y="1346"/>
                    <a:pt x="1936" y="1389"/>
                    <a:pt x="1867" y="1389"/>
                  </a:cubicBezTo>
                  <a:cubicBezTo>
                    <a:pt x="1808" y="1389"/>
                    <a:pt x="1722" y="1551"/>
                    <a:pt x="1637" y="1610"/>
                  </a:cubicBezTo>
                  <a:cubicBezTo>
                    <a:pt x="1552" y="1661"/>
                    <a:pt x="1339" y="1730"/>
                    <a:pt x="1390" y="1661"/>
                  </a:cubicBezTo>
                  <a:cubicBezTo>
                    <a:pt x="1441" y="1602"/>
                    <a:pt x="1595" y="1551"/>
                    <a:pt x="1484" y="1508"/>
                  </a:cubicBezTo>
                  <a:cubicBezTo>
                    <a:pt x="1381" y="1465"/>
                    <a:pt x="1347" y="1482"/>
                    <a:pt x="1305" y="1517"/>
                  </a:cubicBezTo>
                  <a:cubicBezTo>
                    <a:pt x="1262" y="1542"/>
                    <a:pt x="1236" y="1534"/>
                    <a:pt x="1211" y="1474"/>
                  </a:cubicBezTo>
                  <a:cubicBezTo>
                    <a:pt x="1185" y="1414"/>
                    <a:pt x="1168" y="1397"/>
                    <a:pt x="1262" y="1338"/>
                  </a:cubicBezTo>
                  <a:cubicBezTo>
                    <a:pt x="1356" y="1269"/>
                    <a:pt x="1433" y="1252"/>
                    <a:pt x="1458" y="1184"/>
                  </a:cubicBezTo>
                  <a:cubicBezTo>
                    <a:pt x="1484" y="1116"/>
                    <a:pt x="1475" y="1039"/>
                    <a:pt x="1424" y="1082"/>
                  </a:cubicBezTo>
                  <a:cubicBezTo>
                    <a:pt x="1364" y="1125"/>
                    <a:pt x="1160" y="1278"/>
                    <a:pt x="1151" y="1329"/>
                  </a:cubicBezTo>
                  <a:cubicBezTo>
                    <a:pt x="1143" y="1389"/>
                    <a:pt x="1177" y="1397"/>
                    <a:pt x="1134" y="1423"/>
                  </a:cubicBezTo>
                  <a:cubicBezTo>
                    <a:pt x="1083" y="1457"/>
                    <a:pt x="1083" y="1542"/>
                    <a:pt x="1091" y="1576"/>
                  </a:cubicBezTo>
                  <a:cubicBezTo>
                    <a:pt x="1100" y="1619"/>
                    <a:pt x="1057" y="1687"/>
                    <a:pt x="1006" y="1695"/>
                  </a:cubicBezTo>
                  <a:cubicBezTo>
                    <a:pt x="955" y="1704"/>
                    <a:pt x="955" y="1661"/>
                    <a:pt x="921" y="1670"/>
                  </a:cubicBezTo>
                  <a:cubicBezTo>
                    <a:pt x="887" y="1670"/>
                    <a:pt x="844" y="1670"/>
                    <a:pt x="861" y="1627"/>
                  </a:cubicBezTo>
                  <a:close/>
                  <a:moveTo>
                    <a:pt x="1697" y="1244"/>
                  </a:moveTo>
                  <a:cubicBezTo>
                    <a:pt x="1688" y="1193"/>
                    <a:pt x="1671" y="1082"/>
                    <a:pt x="1740" y="1091"/>
                  </a:cubicBezTo>
                  <a:cubicBezTo>
                    <a:pt x="1799" y="1108"/>
                    <a:pt x="1816" y="1218"/>
                    <a:pt x="1842" y="1269"/>
                  </a:cubicBezTo>
                  <a:cubicBezTo>
                    <a:pt x="1867" y="1321"/>
                    <a:pt x="1919" y="1295"/>
                    <a:pt x="1995" y="1201"/>
                  </a:cubicBezTo>
                  <a:cubicBezTo>
                    <a:pt x="2081" y="1108"/>
                    <a:pt x="2132" y="1031"/>
                    <a:pt x="2166" y="937"/>
                  </a:cubicBezTo>
                  <a:cubicBezTo>
                    <a:pt x="2200" y="852"/>
                    <a:pt x="2192" y="844"/>
                    <a:pt x="2115" y="861"/>
                  </a:cubicBezTo>
                  <a:cubicBezTo>
                    <a:pt x="2038" y="878"/>
                    <a:pt x="1637" y="1065"/>
                    <a:pt x="1577" y="1150"/>
                  </a:cubicBezTo>
                  <a:cubicBezTo>
                    <a:pt x="1518" y="1227"/>
                    <a:pt x="1518" y="1304"/>
                    <a:pt x="1569" y="1338"/>
                  </a:cubicBezTo>
                  <a:cubicBezTo>
                    <a:pt x="1620" y="1380"/>
                    <a:pt x="1714" y="1363"/>
                    <a:pt x="1697" y="1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grpSp>
    </p:spTree>
    <p:extLst>
      <p:ext uri="{BB962C8B-B14F-4D97-AF65-F5344CB8AC3E}">
        <p14:creationId xmlns:p14="http://schemas.microsoft.com/office/powerpoint/2010/main" val="18923484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0A4B61D8-6B4E-44A1-B6CD-921DF19410CC}"/>
              </a:ext>
            </a:extLst>
          </p:cNvPr>
          <p:cNvSpPr>
            <a:spLocks noGrp="1"/>
          </p:cNvSpPr>
          <p:nvPr>
            <p:ph type="title"/>
          </p:nvPr>
        </p:nvSpPr>
        <p:spPr/>
        <p:txBody>
          <a:bodyPr/>
          <a:lstStyle/>
          <a:p>
            <a:r>
              <a:rPr lang="zh-CN" altLang="en-US" dirty="0"/>
              <a:t>附赠</a:t>
            </a:r>
            <a:r>
              <a:rPr lang="en-US" altLang="zh-CN" dirty="0"/>
              <a:t>2-</a:t>
            </a:r>
            <a:r>
              <a:rPr lang="zh-CN" altLang="en-US" dirty="0"/>
              <a:t>备用图标（</a:t>
            </a:r>
            <a:r>
              <a:rPr lang="en-US" altLang="zh-CN" dirty="0"/>
              <a:t>2</a:t>
            </a:r>
            <a:r>
              <a:rPr lang="zh-CN" altLang="en-US" dirty="0"/>
              <a:t>）</a:t>
            </a:r>
          </a:p>
        </p:txBody>
      </p:sp>
      <p:sp>
        <p:nvSpPr>
          <p:cNvPr id="304" name="文本框 303">
            <a:extLst>
              <a:ext uri="{FF2B5EF4-FFF2-40B4-BE49-F238E27FC236}">
                <a16:creationId xmlns="" xmlns:a16="http://schemas.microsoft.com/office/drawing/2014/main" id="{5C8414B9-EE88-40B4-96F2-126CECFBC628}"/>
              </a:ext>
            </a:extLst>
          </p:cNvPr>
          <p:cNvSpPr txBox="1"/>
          <p:nvPr/>
        </p:nvSpPr>
        <p:spPr>
          <a:xfrm>
            <a:off x="695325" y="1120722"/>
            <a:ext cx="3424120" cy="400110"/>
          </a:xfrm>
          <a:prstGeom prst="rect">
            <a:avLst/>
          </a:prstGeom>
          <a:noFill/>
        </p:spPr>
        <p:txBody>
          <a:bodyPr wrap="square" lIns="0" rtlCol="0">
            <a:spAutoFit/>
          </a:bodyPr>
          <a:lstStyle/>
          <a:p>
            <a:r>
              <a:rPr lang="zh-CN" altLang="en-US" sz="2000" b="1" dirty="0">
                <a:solidFill>
                  <a:schemeClr val="accent1"/>
                </a:solidFill>
                <a:latin typeface="+mj-ea"/>
                <a:ea typeface="+mj-ea"/>
              </a:rPr>
              <a:t>建筑类专业</a:t>
            </a:r>
          </a:p>
        </p:txBody>
      </p:sp>
      <p:grpSp>
        <p:nvGrpSpPr>
          <p:cNvPr id="14" name="组合 13">
            <a:extLst>
              <a:ext uri="{FF2B5EF4-FFF2-40B4-BE49-F238E27FC236}">
                <a16:creationId xmlns="" xmlns:a16="http://schemas.microsoft.com/office/drawing/2014/main" id="{B537663A-C85F-499B-B262-E9D80CE82BFF}"/>
              </a:ext>
            </a:extLst>
          </p:cNvPr>
          <p:cNvGrpSpPr/>
          <p:nvPr/>
        </p:nvGrpSpPr>
        <p:grpSpPr>
          <a:xfrm>
            <a:off x="681384" y="1628416"/>
            <a:ext cx="10853328" cy="360000"/>
            <a:chOff x="681384" y="4860250"/>
            <a:chExt cx="10853328" cy="360000"/>
          </a:xfrm>
        </p:grpSpPr>
        <p:pic>
          <p:nvPicPr>
            <p:cNvPr id="306" name="图形 305">
              <a:extLst>
                <a:ext uri="{FF2B5EF4-FFF2-40B4-BE49-F238E27FC236}">
                  <a16:creationId xmlns="" xmlns:a16="http://schemas.microsoft.com/office/drawing/2014/main" id="{E57A766F-CD69-460B-BC9D-A4BF9A02827B}"/>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 xmlns:asvg="http://schemas.microsoft.com/office/drawing/2016/SVG/main" r:embed="rId4"/>
                </a:ext>
              </a:extLst>
            </a:blip>
            <a:stretch>
              <a:fillRect/>
            </a:stretch>
          </p:blipFill>
          <p:spPr>
            <a:xfrm>
              <a:off x="1233664" y="4860250"/>
              <a:ext cx="360000" cy="360000"/>
            </a:xfrm>
            <a:prstGeom prst="rect">
              <a:avLst/>
            </a:prstGeom>
          </p:spPr>
        </p:pic>
        <p:pic>
          <p:nvPicPr>
            <p:cNvPr id="307" name="图形 306">
              <a:extLst>
                <a:ext uri="{FF2B5EF4-FFF2-40B4-BE49-F238E27FC236}">
                  <a16:creationId xmlns="" xmlns:a16="http://schemas.microsoft.com/office/drawing/2014/main" id="{CE4ACF67-1D3E-43D4-9FEF-6FC79BABB701}"/>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 xmlns:asvg="http://schemas.microsoft.com/office/drawing/2016/SVG/main" r:embed="rId6"/>
                </a:ext>
              </a:extLst>
            </a:blip>
            <a:stretch>
              <a:fillRect/>
            </a:stretch>
          </p:blipFill>
          <p:spPr>
            <a:xfrm>
              <a:off x="1785944" y="4860250"/>
              <a:ext cx="360000" cy="360000"/>
            </a:xfrm>
            <a:prstGeom prst="rect">
              <a:avLst/>
            </a:prstGeom>
          </p:spPr>
        </p:pic>
        <p:pic>
          <p:nvPicPr>
            <p:cNvPr id="308" name="图形 307">
              <a:extLst>
                <a:ext uri="{FF2B5EF4-FFF2-40B4-BE49-F238E27FC236}">
                  <a16:creationId xmlns="" xmlns:a16="http://schemas.microsoft.com/office/drawing/2014/main" id="{5ED1F984-7F8F-4C59-A4BF-3599DDB61CF1}"/>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 xmlns:asvg="http://schemas.microsoft.com/office/drawing/2016/SVG/main" r:embed="rId8"/>
                </a:ext>
              </a:extLst>
            </a:blip>
            <a:stretch>
              <a:fillRect/>
            </a:stretch>
          </p:blipFill>
          <p:spPr>
            <a:xfrm>
              <a:off x="2338224" y="4860250"/>
              <a:ext cx="360000" cy="360000"/>
            </a:xfrm>
            <a:prstGeom prst="rect">
              <a:avLst/>
            </a:prstGeom>
          </p:spPr>
        </p:pic>
        <p:pic>
          <p:nvPicPr>
            <p:cNvPr id="309" name="图形 308">
              <a:extLst>
                <a:ext uri="{FF2B5EF4-FFF2-40B4-BE49-F238E27FC236}">
                  <a16:creationId xmlns="" xmlns:a16="http://schemas.microsoft.com/office/drawing/2014/main" id="{FF9A62AF-362E-424A-A4F2-09643D3A4B3D}"/>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 xmlns:asvg="http://schemas.microsoft.com/office/drawing/2016/SVG/main" r:embed="rId10"/>
                </a:ext>
              </a:extLst>
            </a:blip>
            <a:stretch>
              <a:fillRect/>
            </a:stretch>
          </p:blipFill>
          <p:spPr>
            <a:xfrm>
              <a:off x="2890504" y="4860250"/>
              <a:ext cx="360000" cy="360000"/>
            </a:xfrm>
            <a:prstGeom prst="rect">
              <a:avLst/>
            </a:prstGeom>
          </p:spPr>
        </p:pic>
        <p:pic>
          <p:nvPicPr>
            <p:cNvPr id="310" name="图形 309">
              <a:extLst>
                <a:ext uri="{FF2B5EF4-FFF2-40B4-BE49-F238E27FC236}">
                  <a16:creationId xmlns="" xmlns:a16="http://schemas.microsoft.com/office/drawing/2014/main" id="{5592EDC6-E025-431A-B562-EAE8B3DD3412}"/>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 xmlns:asvg="http://schemas.microsoft.com/office/drawing/2016/SVG/main" r:embed="rId12"/>
                </a:ext>
              </a:extLst>
            </a:blip>
            <a:stretch>
              <a:fillRect/>
            </a:stretch>
          </p:blipFill>
          <p:spPr>
            <a:xfrm>
              <a:off x="3442784" y="4860250"/>
              <a:ext cx="360000" cy="360000"/>
            </a:xfrm>
            <a:prstGeom prst="rect">
              <a:avLst/>
            </a:prstGeom>
          </p:spPr>
        </p:pic>
        <p:pic>
          <p:nvPicPr>
            <p:cNvPr id="311" name="图形 310">
              <a:extLst>
                <a:ext uri="{FF2B5EF4-FFF2-40B4-BE49-F238E27FC236}">
                  <a16:creationId xmlns="" xmlns:a16="http://schemas.microsoft.com/office/drawing/2014/main" id="{98078E34-6C7B-409A-8D41-F78CA624B407}"/>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 xmlns:asvg="http://schemas.microsoft.com/office/drawing/2016/SVG/main" r:embed="rId14"/>
                </a:ext>
              </a:extLst>
            </a:blip>
            <a:stretch>
              <a:fillRect/>
            </a:stretch>
          </p:blipFill>
          <p:spPr>
            <a:xfrm>
              <a:off x="3995064" y="4860250"/>
              <a:ext cx="360000" cy="360000"/>
            </a:xfrm>
            <a:prstGeom prst="rect">
              <a:avLst/>
            </a:prstGeom>
          </p:spPr>
        </p:pic>
        <p:pic>
          <p:nvPicPr>
            <p:cNvPr id="312" name="图形 311">
              <a:extLst>
                <a:ext uri="{FF2B5EF4-FFF2-40B4-BE49-F238E27FC236}">
                  <a16:creationId xmlns="" xmlns:a16="http://schemas.microsoft.com/office/drawing/2014/main" id="{B21ADCE4-9A08-4695-8403-82F33184C3DD}"/>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 xmlns:asvg="http://schemas.microsoft.com/office/drawing/2016/SVG/main" r:embed="rId16"/>
                </a:ext>
              </a:extLst>
            </a:blip>
            <a:stretch>
              <a:fillRect/>
            </a:stretch>
          </p:blipFill>
          <p:spPr>
            <a:xfrm>
              <a:off x="4547344" y="4860250"/>
              <a:ext cx="360000" cy="360000"/>
            </a:xfrm>
            <a:prstGeom prst="rect">
              <a:avLst/>
            </a:prstGeom>
          </p:spPr>
        </p:pic>
        <p:pic>
          <p:nvPicPr>
            <p:cNvPr id="313" name="图形 312">
              <a:extLst>
                <a:ext uri="{FF2B5EF4-FFF2-40B4-BE49-F238E27FC236}">
                  <a16:creationId xmlns="" xmlns:a16="http://schemas.microsoft.com/office/drawing/2014/main" id="{247B31C8-6F60-42F8-864E-9BEB84D41DED}"/>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 xmlns:asvg="http://schemas.microsoft.com/office/drawing/2016/SVG/main" r:embed="rId18"/>
                </a:ext>
              </a:extLst>
            </a:blip>
            <a:stretch>
              <a:fillRect/>
            </a:stretch>
          </p:blipFill>
          <p:spPr>
            <a:xfrm>
              <a:off x="5099624" y="4860250"/>
              <a:ext cx="360000" cy="360000"/>
            </a:xfrm>
            <a:prstGeom prst="rect">
              <a:avLst/>
            </a:prstGeom>
          </p:spPr>
        </p:pic>
        <p:pic>
          <p:nvPicPr>
            <p:cNvPr id="314" name="图形 313">
              <a:extLst>
                <a:ext uri="{FF2B5EF4-FFF2-40B4-BE49-F238E27FC236}">
                  <a16:creationId xmlns="" xmlns:a16="http://schemas.microsoft.com/office/drawing/2014/main" id="{5AA810E4-0705-4E99-9D4F-BF60F295171D}"/>
                </a:ext>
              </a:extLst>
            </p:cNvPr>
            <p:cNvPicPr>
              <a:picLocks noChangeAspect="1"/>
            </p:cNvPicPr>
            <p:nvPr/>
          </p:nvPicPr>
          <p:blipFill>
            <a:blip r:embed="rId19" cstate="print">
              <a:extLst>
                <a:ext uri="{28A0092B-C50C-407E-A947-70E740481C1C}">
                  <a14:useLocalDpi xmlns:a14="http://schemas.microsoft.com/office/drawing/2010/main" val="0"/>
                </a:ext>
                <a:ext uri="{96DAC541-7B7A-43D3-8B79-37D633B846F1}">
                  <asvg:svgBlip xmlns="" xmlns:asvg="http://schemas.microsoft.com/office/drawing/2016/SVG/main" r:embed="rId20"/>
                </a:ext>
              </a:extLst>
            </a:blip>
            <a:stretch>
              <a:fillRect/>
            </a:stretch>
          </p:blipFill>
          <p:spPr>
            <a:xfrm>
              <a:off x="5651904" y="4860250"/>
              <a:ext cx="360000" cy="360000"/>
            </a:xfrm>
            <a:prstGeom prst="rect">
              <a:avLst/>
            </a:prstGeom>
          </p:spPr>
        </p:pic>
        <p:pic>
          <p:nvPicPr>
            <p:cNvPr id="315" name="图形 314">
              <a:extLst>
                <a:ext uri="{FF2B5EF4-FFF2-40B4-BE49-F238E27FC236}">
                  <a16:creationId xmlns="" xmlns:a16="http://schemas.microsoft.com/office/drawing/2014/main" id="{0BC41103-0BC3-47E3-A491-8472095B2BE6}"/>
                </a:ext>
              </a:extLst>
            </p:cNvPr>
            <p:cNvPicPr>
              <a:picLocks noChangeAspect="1"/>
            </p:cNvPicPr>
            <p:nvPr/>
          </p:nvPicPr>
          <p:blipFill>
            <a:blip r:embed="rId21" cstate="print">
              <a:extLst>
                <a:ext uri="{28A0092B-C50C-407E-A947-70E740481C1C}">
                  <a14:useLocalDpi xmlns:a14="http://schemas.microsoft.com/office/drawing/2010/main" val="0"/>
                </a:ext>
                <a:ext uri="{96DAC541-7B7A-43D3-8B79-37D633B846F1}">
                  <asvg:svgBlip xmlns="" xmlns:asvg="http://schemas.microsoft.com/office/drawing/2016/SVG/main" r:embed="rId22"/>
                </a:ext>
              </a:extLst>
            </a:blip>
            <a:stretch>
              <a:fillRect/>
            </a:stretch>
          </p:blipFill>
          <p:spPr>
            <a:xfrm>
              <a:off x="6204184" y="4860250"/>
              <a:ext cx="360000" cy="360000"/>
            </a:xfrm>
            <a:prstGeom prst="rect">
              <a:avLst/>
            </a:prstGeom>
          </p:spPr>
        </p:pic>
        <p:pic>
          <p:nvPicPr>
            <p:cNvPr id="316" name="图形 315">
              <a:extLst>
                <a:ext uri="{FF2B5EF4-FFF2-40B4-BE49-F238E27FC236}">
                  <a16:creationId xmlns="" xmlns:a16="http://schemas.microsoft.com/office/drawing/2014/main" id="{2421B8FB-4BB2-41DC-A14B-BF07E48B5994}"/>
                </a:ext>
              </a:extLst>
            </p:cNvPr>
            <p:cNvPicPr>
              <a:picLocks noChangeAspect="1"/>
            </p:cNvPicPr>
            <p:nvPr/>
          </p:nvPicPr>
          <p:blipFill>
            <a:blip r:embed="rId23" cstate="print">
              <a:extLst>
                <a:ext uri="{28A0092B-C50C-407E-A947-70E740481C1C}">
                  <a14:useLocalDpi xmlns:a14="http://schemas.microsoft.com/office/drawing/2010/main" val="0"/>
                </a:ext>
                <a:ext uri="{96DAC541-7B7A-43D3-8B79-37D633B846F1}">
                  <asvg:svgBlip xmlns="" xmlns:asvg="http://schemas.microsoft.com/office/drawing/2016/SVG/main" r:embed="rId24"/>
                </a:ext>
              </a:extLst>
            </a:blip>
            <a:stretch>
              <a:fillRect/>
            </a:stretch>
          </p:blipFill>
          <p:spPr>
            <a:xfrm>
              <a:off x="6756464" y="4860250"/>
              <a:ext cx="360000" cy="360000"/>
            </a:xfrm>
            <a:prstGeom prst="rect">
              <a:avLst/>
            </a:prstGeom>
          </p:spPr>
        </p:pic>
        <p:pic>
          <p:nvPicPr>
            <p:cNvPr id="317" name="图形 316">
              <a:extLst>
                <a:ext uri="{FF2B5EF4-FFF2-40B4-BE49-F238E27FC236}">
                  <a16:creationId xmlns="" xmlns:a16="http://schemas.microsoft.com/office/drawing/2014/main" id="{6F1222BB-0992-4BD7-B9B2-B470E7F67BE0}"/>
                </a:ext>
              </a:extLst>
            </p:cNvPr>
            <p:cNvPicPr>
              <a:picLocks noChangeAspect="1"/>
            </p:cNvPicPr>
            <p:nvPr/>
          </p:nvPicPr>
          <p:blipFill>
            <a:blip r:embed="rId25" cstate="print">
              <a:extLst>
                <a:ext uri="{28A0092B-C50C-407E-A947-70E740481C1C}">
                  <a14:useLocalDpi xmlns:a14="http://schemas.microsoft.com/office/drawing/2010/main" val="0"/>
                </a:ext>
                <a:ext uri="{96DAC541-7B7A-43D3-8B79-37D633B846F1}">
                  <asvg:svgBlip xmlns="" xmlns:asvg="http://schemas.microsoft.com/office/drawing/2016/SVG/main" r:embed="rId26"/>
                </a:ext>
              </a:extLst>
            </a:blip>
            <a:stretch>
              <a:fillRect/>
            </a:stretch>
          </p:blipFill>
          <p:spPr>
            <a:xfrm>
              <a:off x="7308744" y="4860250"/>
              <a:ext cx="360000" cy="360000"/>
            </a:xfrm>
            <a:prstGeom prst="rect">
              <a:avLst/>
            </a:prstGeom>
          </p:spPr>
        </p:pic>
        <p:pic>
          <p:nvPicPr>
            <p:cNvPr id="318" name="图形 317">
              <a:extLst>
                <a:ext uri="{FF2B5EF4-FFF2-40B4-BE49-F238E27FC236}">
                  <a16:creationId xmlns="" xmlns:a16="http://schemas.microsoft.com/office/drawing/2014/main" id="{6F6FFAC5-9652-4F09-A62E-D123FFD47661}"/>
                </a:ext>
              </a:extLst>
            </p:cNvPr>
            <p:cNvPicPr>
              <a:picLocks noChangeAspect="1"/>
            </p:cNvPicPr>
            <p:nvPr/>
          </p:nvPicPr>
          <p:blipFill>
            <a:blip r:embed="rId27" cstate="print">
              <a:extLst>
                <a:ext uri="{28A0092B-C50C-407E-A947-70E740481C1C}">
                  <a14:useLocalDpi xmlns:a14="http://schemas.microsoft.com/office/drawing/2010/main" val="0"/>
                </a:ext>
                <a:ext uri="{96DAC541-7B7A-43D3-8B79-37D633B846F1}">
                  <asvg:svgBlip xmlns="" xmlns:asvg="http://schemas.microsoft.com/office/drawing/2016/SVG/main" r:embed="rId28"/>
                </a:ext>
              </a:extLst>
            </a:blip>
            <a:stretch>
              <a:fillRect/>
            </a:stretch>
          </p:blipFill>
          <p:spPr>
            <a:xfrm>
              <a:off x="7861024" y="4860250"/>
              <a:ext cx="360000" cy="360000"/>
            </a:xfrm>
            <a:prstGeom prst="rect">
              <a:avLst/>
            </a:prstGeom>
          </p:spPr>
        </p:pic>
        <p:pic>
          <p:nvPicPr>
            <p:cNvPr id="319" name="图形 318">
              <a:extLst>
                <a:ext uri="{FF2B5EF4-FFF2-40B4-BE49-F238E27FC236}">
                  <a16:creationId xmlns="" xmlns:a16="http://schemas.microsoft.com/office/drawing/2014/main" id="{59E953DA-1437-4A34-94CF-EDCD02D50739}"/>
                </a:ext>
              </a:extLst>
            </p:cNvPr>
            <p:cNvPicPr>
              <a:picLocks noChangeAspect="1"/>
            </p:cNvPicPr>
            <p:nvPr/>
          </p:nvPicPr>
          <p:blipFill>
            <a:blip r:embed="rId29" cstate="print">
              <a:extLst>
                <a:ext uri="{28A0092B-C50C-407E-A947-70E740481C1C}">
                  <a14:useLocalDpi xmlns:a14="http://schemas.microsoft.com/office/drawing/2010/main" val="0"/>
                </a:ext>
                <a:ext uri="{96DAC541-7B7A-43D3-8B79-37D633B846F1}">
                  <asvg:svgBlip xmlns="" xmlns:asvg="http://schemas.microsoft.com/office/drawing/2016/SVG/main" r:embed="rId30"/>
                </a:ext>
              </a:extLst>
            </a:blip>
            <a:stretch>
              <a:fillRect/>
            </a:stretch>
          </p:blipFill>
          <p:spPr>
            <a:xfrm>
              <a:off x="8413304" y="4860250"/>
              <a:ext cx="360000" cy="360000"/>
            </a:xfrm>
            <a:prstGeom prst="rect">
              <a:avLst/>
            </a:prstGeom>
          </p:spPr>
        </p:pic>
        <p:pic>
          <p:nvPicPr>
            <p:cNvPr id="320" name="图形 319">
              <a:extLst>
                <a:ext uri="{FF2B5EF4-FFF2-40B4-BE49-F238E27FC236}">
                  <a16:creationId xmlns="" xmlns:a16="http://schemas.microsoft.com/office/drawing/2014/main" id="{BE9358D7-AB72-4B83-8672-162B005BB571}"/>
                </a:ext>
              </a:extLst>
            </p:cNvPr>
            <p:cNvPicPr>
              <a:picLocks noChangeAspect="1"/>
            </p:cNvPicPr>
            <p:nvPr/>
          </p:nvPicPr>
          <p:blipFill>
            <a:blip r:embed="rId31" cstate="print">
              <a:extLst>
                <a:ext uri="{28A0092B-C50C-407E-A947-70E740481C1C}">
                  <a14:useLocalDpi xmlns:a14="http://schemas.microsoft.com/office/drawing/2010/main" val="0"/>
                </a:ext>
                <a:ext uri="{96DAC541-7B7A-43D3-8B79-37D633B846F1}">
                  <asvg:svgBlip xmlns="" xmlns:asvg="http://schemas.microsoft.com/office/drawing/2016/SVG/main" r:embed="rId32"/>
                </a:ext>
              </a:extLst>
            </a:blip>
            <a:stretch>
              <a:fillRect/>
            </a:stretch>
          </p:blipFill>
          <p:spPr>
            <a:xfrm>
              <a:off x="8965584" y="4860250"/>
              <a:ext cx="360000" cy="360000"/>
            </a:xfrm>
            <a:prstGeom prst="rect">
              <a:avLst/>
            </a:prstGeom>
          </p:spPr>
        </p:pic>
        <p:pic>
          <p:nvPicPr>
            <p:cNvPr id="321" name="图形 320">
              <a:extLst>
                <a:ext uri="{FF2B5EF4-FFF2-40B4-BE49-F238E27FC236}">
                  <a16:creationId xmlns="" xmlns:a16="http://schemas.microsoft.com/office/drawing/2014/main" id="{B694E604-4779-424B-82AF-6757CC98D335}"/>
                </a:ext>
              </a:extLst>
            </p:cNvPr>
            <p:cNvPicPr>
              <a:picLocks noChangeAspect="1"/>
            </p:cNvPicPr>
            <p:nvPr/>
          </p:nvPicPr>
          <p:blipFill>
            <a:blip r:embed="rId33" cstate="print">
              <a:extLst>
                <a:ext uri="{28A0092B-C50C-407E-A947-70E740481C1C}">
                  <a14:useLocalDpi xmlns:a14="http://schemas.microsoft.com/office/drawing/2010/main" val="0"/>
                </a:ext>
                <a:ext uri="{96DAC541-7B7A-43D3-8B79-37D633B846F1}">
                  <asvg:svgBlip xmlns="" xmlns:asvg="http://schemas.microsoft.com/office/drawing/2016/SVG/main" r:embed="rId34"/>
                </a:ext>
              </a:extLst>
            </a:blip>
            <a:stretch>
              <a:fillRect/>
            </a:stretch>
          </p:blipFill>
          <p:spPr>
            <a:xfrm>
              <a:off x="9517864" y="4860250"/>
              <a:ext cx="360000" cy="360000"/>
            </a:xfrm>
            <a:prstGeom prst="rect">
              <a:avLst/>
            </a:prstGeom>
          </p:spPr>
        </p:pic>
        <p:pic>
          <p:nvPicPr>
            <p:cNvPr id="322" name="图形 321">
              <a:extLst>
                <a:ext uri="{FF2B5EF4-FFF2-40B4-BE49-F238E27FC236}">
                  <a16:creationId xmlns="" xmlns:a16="http://schemas.microsoft.com/office/drawing/2014/main" id="{22A193A3-690C-4DA4-98E7-3E785F5CCB33}"/>
                </a:ext>
              </a:extLst>
            </p:cNvPr>
            <p:cNvPicPr>
              <a:picLocks noChangeAspect="1"/>
            </p:cNvPicPr>
            <p:nvPr/>
          </p:nvPicPr>
          <p:blipFill>
            <a:blip r:embed="rId35" cstate="print">
              <a:extLst>
                <a:ext uri="{28A0092B-C50C-407E-A947-70E740481C1C}">
                  <a14:useLocalDpi xmlns:a14="http://schemas.microsoft.com/office/drawing/2010/main" val="0"/>
                </a:ext>
                <a:ext uri="{96DAC541-7B7A-43D3-8B79-37D633B846F1}">
                  <asvg:svgBlip xmlns="" xmlns:asvg="http://schemas.microsoft.com/office/drawing/2016/SVG/main" r:embed="rId36"/>
                </a:ext>
              </a:extLst>
            </a:blip>
            <a:stretch>
              <a:fillRect/>
            </a:stretch>
          </p:blipFill>
          <p:spPr>
            <a:xfrm>
              <a:off x="10070144" y="4860250"/>
              <a:ext cx="360000" cy="360000"/>
            </a:xfrm>
            <a:prstGeom prst="rect">
              <a:avLst/>
            </a:prstGeom>
          </p:spPr>
        </p:pic>
        <p:pic>
          <p:nvPicPr>
            <p:cNvPr id="323" name="图形 322">
              <a:extLst>
                <a:ext uri="{FF2B5EF4-FFF2-40B4-BE49-F238E27FC236}">
                  <a16:creationId xmlns="" xmlns:a16="http://schemas.microsoft.com/office/drawing/2014/main" id="{996B2027-6E5A-4D4E-9E93-E7DC158FE044}"/>
                </a:ext>
              </a:extLst>
            </p:cNvPr>
            <p:cNvPicPr>
              <a:picLocks noChangeAspect="1"/>
            </p:cNvPicPr>
            <p:nvPr/>
          </p:nvPicPr>
          <p:blipFill>
            <a:blip r:embed="rId37" cstate="print">
              <a:extLst>
                <a:ext uri="{28A0092B-C50C-407E-A947-70E740481C1C}">
                  <a14:useLocalDpi xmlns:a14="http://schemas.microsoft.com/office/drawing/2010/main" val="0"/>
                </a:ext>
                <a:ext uri="{96DAC541-7B7A-43D3-8B79-37D633B846F1}">
                  <asvg:svgBlip xmlns="" xmlns:asvg="http://schemas.microsoft.com/office/drawing/2016/SVG/main" r:embed="rId38"/>
                </a:ext>
              </a:extLst>
            </a:blip>
            <a:stretch>
              <a:fillRect/>
            </a:stretch>
          </p:blipFill>
          <p:spPr>
            <a:xfrm>
              <a:off x="10622424" y="4860250"/>
              <a:ext cx="360000" cy="360000"/>
            </a:xfrm>
            <a:prstGeom prst="rect">
              <a:avLst/>
            </a:prstGeom>
          </p:spPr>
        </p:pic>
        <p:pic>
          <p:nvPicPr>
            <p:cNvPr id="324" name="图形 323">
              <a:extLst>
                <a:ext uri="{FF2B5EF4-FFF2-40B4-BE49-F238E27FC236}">
                  <a16:creationId xmlns="" xmlns:a16="http://schemas.microsoft.com/office/drawing/2014/main" id="{479C71F1-8570-4E28-B3E5-C7673423689C}"/>
                </a:ext>
              </a:extLst>
            </p:cNvPr>
            <p:cNvPicPr>
              <a:picLocks noChangeAspect="1"/>
            </p:cNvPicPr>
            <p:nvPr/>
          </p:nvPicPr>
          <p:blipFill>
            <a:blip r:embed="rId39" cstate="print">
              <a:extLst>
                <a:ext uri="{28A0092B-C50C-407E-A947-70E740481C1C}">
                  <a14:useLocalDpi xmlns:a14="http://schemas.microsoft.com/office/drawing/2010/main" val="0"/>
                </a:ext>
                <a:ext uri="{96DAC541-7B7A-43D3-8B79-37D633B846F1}">
                  <asvg:svgBlip xmlns="" xmlns:asvg="http://schemas.microsoft.com/office/drawing/2016/SVG/main" r:embed="rId40"/>
                </a:ext>
              </a:extLst>
            </a:blip>
            <a:stretch>
              <a:fillRect/>
            </a:stretch>
          </p:blipFill>
          <p:spPr>
            <a:xfrm>
              <a:off x="11174712" y="4860250"/>
              <a:ext cx="360000" cy="360000"/>
            </a:xfrm>
            <a:prstGeom prst="rect">
              <a:avLst/>
            </a:prstGeom>
          </p:spPr>
        </p:pic>
        <p:pic>
          <p:nvPicPr>
            <p:cNvPr id="325" name="图形 324">
              <a:extLst>
                <a:ext uri="{FF2B5EF4-FFF2-40B4-BE49-F238E27FC236}">
                  <a16:creationId xmlns="" xmlns:a16="http://schemas.microsoft.com/office/drawing/2014/main" id="{BDFD75D8-2D90-416C-9FD0-C964CBC35644}"/>
                </a:ext>
              </a:extLst>
            </p:cNvPr>
            <p:cNvPicPr>
              <a:picLocks noChangeAspect="1"/>
            </p:cNvPicPr>
            <p:nvPr/>
          </p:nvPicPr>
          <p:blipFill>
            <a:blip r:embed="rId41" cstate="print">
              <a:extLst>
                <a:ext uri="{28A0092B-C50C-407E-A947-70E740481C1C}">
                  <a14:useLocalDpi xmlns:a14="http://schemas.microsoft.com/office/drawing/2010/main" val="0"/>
                </a:ext>
                <a:ext uri="{96DAC541-7B7A-43D3-8B79-37D633B846F1}">
                  <asvg:svgBlip xmlns="" xmlns:asvg="http://schemas.microsoft.com/office/drawing/2016/SVG/main" r:embed="rId42"/>
                </a:ext>
              </a:extLst>
            </a:blip>
            <a:stretch>
              <a:fillRect/>
            </a:stretch>
          </p:blipFill>
          <p:spPr>
            <a:xfrm>
              <a:off x="681384" y="4860250"/>
              <a:ext cx="360000" cy="360000"/>
            </a:xfrm>
            <a:prstGeom prst="rect">
              <a:avLst/>
            </a:prstGeom>
          </p:spPr>
        </p:pic>
      </p:grpSp>
      <p:grpSp>
        <p:nvGrpSpPr>
          <p:cNvPr id="15" name="组合 14">
            <a:extLst>
              <a:ext uri="{FF2B5EF4-FFF2-40B4-BE49-F238E27FC236}">
                <a16:creationId xmlns="" xmlns:a16="http://schemas.microsoft.com/office/drawing/2014/main" id="{EAAC4387-CD1E-4EA8-B4D3-43D6AA9495CB}"/>
              </a:ext>
            </a:extLst>
          </p:cNvPr>
          <p:cNvGrpSpPr/>
          <p:nvPr/>
        </p:nvGrpSpPr>
        <p:grpSpPr>
          <a:xfrm>
            <a:off x="681384" y="2096000"/>
            <a:ext cx="10815291" cy="360000"/>
            <a:chOff x="681384" y="5376630"/>
            <a:chExt cx="10815291" cy="360000"/>
          </a:xfrm>
        </p:grpSpPr>
        <p:pic>
          <p:nvPicPr>
            <p:cNvPr id="326" name="图形 325">
              <a:extLst>
                <a:ext uri="{FF2B5EF4-FFF2-40B4-BE49-F238E27FC236}">
                  <a16:creationId xmlns="" xmlns:a16="http://schemas.microsoft.com/office/drawing/2014/main" id="{A1A78A95-7751-4168-9537-DA4C0A107C94}"/>
                </a:ext>
              </a:extLst>
            </p:cNvPr>
            <p:cNvPicPr>
              <a:picLocks noChangeAspect="1"/>
            </p:cNvPicPr>
            <p:nvPr/>
          </p:nvPicPr>
          <p:blipFill>
            <a:blip r:embed="rId43" cstate="print">
              <a:extLst>
                <a:ext uri="{28A0092B-C50C-407E-A947-70E740481C1C}">
                  <a14:useLocalDpi xmlns:a14="http://schemas.microsoft.com/office/drawing/2010/main" val="0"/>
                </a:ext>
                <a:ext uri="{96DAC541-7B7A-43D3-8B79-37D633B846F1}">
                  <asvg:svgBlip xmlns="" xmlns:asvg="http://schemas.microsoft.com/office/drawing/2016/SVG/main" r:embed="rId44"/>
                </a:ext>
              </a:extLst>
            </a:blip>
            <a:stretch>
              <a:fillRect/>
            </a:stretch>
          </p:blipFill>
          <p:spPr>
            <a:xfrm>
              <a:off x="1231662" y="5376630"/>
              <a:ext cx="360000" cy="360000"/>
            </a:xfrm>
            <a:prstGeom prst="rect">
              <a:avLst/>
            </a:prstGeom>
          </p:spPr>
        </p:pic>
        <p:pic>
          <p:nvPicPr>
            <p:cNvPr id="327" name="图形 326">
              <a:extLst>
                <a:ext uri="{FF2B5EF4-FFF2-40B4-BE49-F238E27FC236}">
                  <a16:creationId xmlns="" xmlns:a16="http://schemas.microsoft.com/office/drawing/2014/main" id="{69DE954A-EA93-485A-94F2-5B45A25D0C59}"/>
                </a:ext>
              </a:extLst>
            </p:cNvPr>
            <p:cNvPicPr>
              <a:picLocks noChangeAspect="1"/>
            </p:cNvPicPr>
            <p:nvPr/>
          </p:nvPicPr>
          <p:blipFill>
            <a:blip r:embed="rId45" cstate="print">
              <a:extLst>
                <a:ext uri="{28A0092B-C50C-407E-A947-70E740481C1C}">
                  <a14:useLocalDpi xmlns:a14="http://schemas.microsoft.com/office/drawing/2010/main" val="0"/>
                </a:ext>
                <a:ext uri="{96DAC541-7B7A-43D3-8B79-37D633B846F1}">
                  <asvg:svgBlip xmlns="" xmlns:asvg="http://schemas.microsoft.com/office/drawing/2016/SVG/main" r:embed="rId46"/>
                </a:ext>
              </a:extLst>
            </a:blip>
            <a:stretch>
              <a:fillRect/>
            </a:stretch>
          </p:blipFill>
          <p:spPr>
            <a:xfrm>
              <a:off x="1781940" y="5376630"/>
              <a:ext cx="360000" cy="360000"/>
            </a:xfrm>
            <a:prstGeom prst="rect">
              <a:avLst/>
            </a:prstGeom>
          </p:spPr>
        </p:pic>
        <p:pic>
          <p:nvPicPr>
            <p:cNvPr id="328" name="图形 327">
              <a:extLst>
                <a:ext uri="{FF2B5EF4-FFF2-40B4-BE49-F238E27FC236}">
                  <a16:creationId xmlns="" xmlns:a16="http://schemas.microsoft.com/office/drawing/2014/main" id="{3D8274DB-8CA8-43D2-A21D-D2AD7BE77B99}"/>
                </a:ext>
              </a:extLst>
            </p:cNvPr>
            <p:cNvPicPr>
              <a:picLocks noChangeAspect="1"/>
            </p:cNvPicPr>
            <p:nvPr/>
          </p:nvPicPr>
          <p:blipFill>
            <a:blip r:embed="rId47" cstate="print">
              <a:extLst>
                <a:ext uri="{28A0092B-C50C-407E-A947-70E740481C1C}">
                  <a14:useLocalDpi xmlns:a14="http://schemas.microsoft.com/office/drawing/2010/main" val="0"/>
                </a:ext>
                <a:ext uri="{96DAC541-7B7A-43D3-8B79-37D633B846F1}">
                  <asvg:svgBlip xmlns="" xmlns:asvg="http://schemas.microsoft.com/office/drawing/2016/SVG/main" r:embed="rId48"/>
                </a:ext>
              </a:extLst>
            </a:blip>
            <a:stretch>
              <a:fillRect/>
            </a:stretch>
          </p:blipFill>
          <p:spPr>
            <a:xfrm>
              <a:off x="2332218" y="5376630"/>
              <a:ext cx="360000" cy="360000"/>
            </a:xfrm>
            <a:prstGeom prst="rect">
              <a:avLst/>
            </a:prstGeom>
          </p:spPr>
        </p:pic>
        <p:pic>
          <p:nvPicPr>
            <p:cNvPr id="329" name="图形 328">
              <a:extLst>
                <a:ext uri="{FF2B5EF4-FFF2-40B4-BE49-F238E27FC236}">
                  <a16:creationId xmlns="" xmlns:a16="http://schemas.microsoft.com/office/drawing/2014/main" id="{59BACF77-EAFF-49F1-A51D-27047F4F8ADD}"/>
                </a:ext>
              </a:extLst>
            </p:cNvPr>
            <p:cNvPicPr>
              <a:picLocks noChangeAspect="1"/>
            </p:cNvPicPr>
            <p:nvPr/>
          </p:nvPicPr>
          <p:blipFill>
            <a:blip r:embed="rId49" cstate="print">
              <a:extLst>
                <a:ext uri="{28A0092B-C50C-407E-A947-70E740481C1C}">
                  <a14:useLocalDpi xmlns:a14="http://schemas.microsoft.com/office/drawing/2010/main" val="0"/>
                </a:ext>
                <a:ext uri="{96DAC541-7B7A-43D3-8B79-37D633B846F1}">
                  <asvg:svgBlip xmlns="" xmlns:asvg="http://schemas.microsoft.com/office/drawing/2016/SVG/main" r:embed="rId50"/>
                </a:ext>
              </a:extLst>
            </a:blip>
            <a:stretch>
              <a:fillRect/>
            </a:stretch>
          </p:blipFill>
          <p:spPr>
            <a:xfrm>
              <a:off x="2882496" y="5376630"/>
              <a:ext cx="360000" cy="360000"/>
            </a:xfrm>
            <a:prstGeom prst="rect">
              <a:avLst/>
            </a:prstGeom>
          </p:spPr>
        </p:pic>
        <p:pic>
          <p:nvPicPr>
            <p:cNvPr id="330" name="图形 329">
              <a:extLst>
                <a:ext uri="{FF2B5EF4-FFF2-40B4-BE49-F238E27FC236}">
                  <a16:creationId xmlns="" xmlns:a16="http://schemas.microsoft.com/office/drawing/2014/main" id="{44D2954C-8702-41BA-BD57-977DBB83E2E7}"/>
                </a:ext>
              </a:extLst>
            </p:cNvPr>
            <p:cNvPicPr>
              <a:picLocks noChangeAspect="1"/>
            </p:cNvPicPr>
            <p:nvPr/>
          </p:nvPicPr>
          <p:blipFill>
            <a:blip r:embed="rId51" cstate="print">
              <a:extLst>
                <a:ext uri="{28A0092B-C50C-407E-A947-70E740481C1C}">
                  <a14:useLocalDpi xmlns:a14="http://schemas.microsoft.com/office/drawing/2010/main" val="0"/>
                </a:ext>
                <a:ext uri="{96DAC541-7B7A-43D3-8B79-37D633B846F1}">
                  <asvg:svgBlip xmlns="" xmlns:asvg="http://schemas.microsoft.com/office/drawing/2016/SVG/main" r:embed="rId52"/>
                </a:ext>
              </a:extLst>
            </a:blip>
            <a:stretch>
              <a:fillRect/>
            </a:stretch>
          </p:blipFill>
          <p:spPr>
            <a:xfrm>
              <a:off x="3432774" y="5376630"/>
              <a:ext cx="360000" cy="360000"/>
            </a:xfrm>
            <a:prstGeom prst="rect">
              <a:avLst/>
            </a:prstGeom>
          </p:spPr>
        </p:pic>
        <p:pic>
          <p:nvPicPr>
            <p:cNvPr id="331" name="图形 330">
              <a:extLst>
                <a:ext uri="{FF2B5EF4-FFF2-40B4-BE49-F238E27FC236}">
                  <a16:creationId xmlns="" xmlns:a16="http://schemas.microsoft.com/office/drawing/2014/main" id="{AA8355FA-762A-4503-8937-97856A4A7010}"/>
                </a:ext>
              </a:extLst>
            </p:cNvPr>
            <p:cNvPicPr>
              <a:picLocks noChangeAspect="1"/>
            </p:cNvPicPr>
            <p:nvPr/>
          </p:nvPicPr>
          <p:blipFill>
            <a:blip r:embed="rId53" cstate="print">
              <a:extLst>
                <a:ext uri="{28A0092B-C50C-407E-A947-70E740481C1C}">
                  <a14:useLocalDpi xmlns:a14="http://schemas.microsoft.com/office/drawing/2010/main" val="0"/>
                </a:ext>
                <a:ext uri="{96DAC541-7B7A-43D3-8B79-37D633B846F1}">
                  <asvg:svgBlip xmlns="" xmlns:asvg="http://schemas.microsoft.com/office/drawing/2016/SVG/main" r:embed="rId54"/>
                </a:ext>
              </a:extLst>
            </a:blip>
            <a:stretch>
              <a:fillRect/>
            </a:stretch>
          </p:blipFill>
          <p:spPr>
            <a:xfrm>
              <a:off x="3983052" y="5376630"/>
              <a:ext cx="360000" cy="360000"/>
            </a:xfrm>
            <a:prstGeom prst="rect">
              <a:avLst/>
            </a:prstGeom>
          </p:spPr>
        </p:pic>
        <p:pic>
          <p:nvPicPr>
            <p:cNvPr id="332" name="图形 331">
              <a:extLst>
                <a:ext uri="{FF2B5EF4-FFF2-40B4-BE49-F238E27FC236}">
                  <a16:creationId xmlns="" xmlns:a16="http://schemas.microsoft.com/office/drawing/2014/main" id="{65ECC545-148C-4E40-BB77-B8E485237B94}"/>
                </a:ext>
              </a:extLst>
            </p:cNvPr>
            <p:cNvPicPr>
              <a:picLocks noChangeAspect="1"/>
            </p:cNvPicPr>
            <p:nvPr/>
          </p:nvPicPr>
          <p:blipFill>
            <a:blip r:embed="rId55" cstate="print">
              <a:extLst>
                <a:ext uri="{28A0092B-C50C-407E-A947-70E740481C1C}">
                  <a14:useLocalDpi xmlns:a14="http://schemas.microsoft.com/office/drawing/2010/main" val="0"/>
                </a:ext>
                <a:ext uri="{96DAC541-7B7A-43D3-8B79-37D633B846F1}">
                  <asvg:svgBlip xmlns="" xmlns:asvg="http://schemas.microsoft.com/office/drawing/2016/SVG/main" r:embed="rId56"/>
                </a:ext>
              </a:extLst>
            </a:blip>
            <a:stretch>
              <a:fillRect/>
            </a:stretch>
          </p:blipFill>
          <p:spPr>
            <a:xfrm>
              <a:off x="4533330" y="5376630"/>
              <a:ext cx="360000" cy="360000"/>
            </a:xfrm>
            <a:prstGeom prst="rect">
              <a:avLst/>
            </a:prstGeom>
          </p:spPr>
        </p:pic>
        <p:pic>
          <p:nvPicPr>
            <p:cNvPr id="333" name="图形 332">
              <a:extLst>
                <a:ext uri="{FF2B5EF4-FFF2-40B4-BE49-F238E27FC236}">
                  <a16:creationId xmlns="" xmlns:a16="http://schemas.microsoft.com/office/drawing/2014/main" id="{86B285A2-0B81-49A6-9AA5-993A175453BB}"/>
                </a:ext>
              </a:extLst>
            </p:cNvPr>
            <p:cNvPicPr>
              <a:picLocks noChangeAspect="1"/>
            </p:cNvPicPr>
            <p:nvPr/>
          </p:nvPicPr>
          <p:blipFill>
            <a:blip r:embed="rId57" cstate="print">
              <a:extLst>
                <a:ext uri="{28A0092B-C50C-407E-A947-70E740481C1C}">
                  <a14:useLocalDpi xmlns:a14="http://schemas.microsoft.com/office/drawing/2010/main" val="0"/>
                </a:ext>
                <a:ext uri="{96DAC541-7B7A-43D3-8B79-37D633B846F1}">
                  <asvg:svgBlip xmlns="" xmlns:asvg="http://schemas.microsoft.com/office/drawing/2016/SVG/main" r:embed="rId58"/>
                </a:ext>
              </a:extLst>
            </a:blip>
            <a:stretch>
              <a:fillRect/>
            </a:stretch>
          </p:blipFill>
          <p:spPr>
            <a:xfrm>
              <a:off x="5083608" y="5376630"/>
              <a:ext cx="360000" cy="360000"/>
            </a:xfrm>
            <a:prstGeom prst="rect">
              <a:avLst/>
            </a:prstGeom>
          </p:spPr>
        </p:pic>
        <p:pic>
          <p:nvPicPr>
            <p:cNvPr id="334" name="图形 333">
              <a:extLst>
                <a:ext uri="{FF2B5EF4-FFF2-40B4-BE49-F238E27FC236}">
                  <a16:creationId xmlns="" xmlns:a16="http://schemas.microsoft.com/office/drawing/2014/main" id="{5AEC499E-9D94-4636-8C15-33EDF2C9B47F}"/>
                </a:ext>
              </a:extLst>
            </p:cNvPr>
            <p:cNvPicPr>
              <a:picLocks noChangeAspect="1"/>
            </p:cNvPicPr>
            <p:nvPr/>
          </p:nvPicPr>
          <p:blipFill>
            <a:blip r:embed="rId59" cstate="print">
              <a:extLst>
                <a:ext uri="{28A0092B-C50C-407E-A947-70E740481C1C}">
                  <a14:useLocalDpi xmlns:a14="http://schemas.microsoft.com/office/drawing/2010/main" val="0"/>
                </a:ext>
                <a:ext uri="{96DAC541-7B7A-43D3-8B79-37D633B846F1}">
                  <asvg:svgBlip xmlns="" xmlns:asvg="http://schemas.microsoft.com/office/drawing/2016/SVG/main" r:embed="rId60"/>
                </a:ext>
              </a:extLst>
            </a:blip>
            <a:stretch>
              <a:fillRect/>
            </a:stretch>
          </p:blipFill>
          <p:spPr>
            <a:xfrm>
              <a:off x="5633886" y="5376630"/>
              <a:ext cx="360000" cy="360000"/>
            </a:xfrm>
            <a:prstGeom prst="rect">
              <a:avLst/>
            </a:prstGeom>
          </p:spPr>
        </p:pic>
        <p:pic>
          <p:nvPicPr>
            <p:cNvPr id="335" name="图形 334">
              <a:extLst>
                <a:ext uri="{FF2B5EF4-FFF2-40B4-BE49-F238E27FC236}">
                  <a16:creationId xmlns="" xmlns:a16="http://schemas.microsoft.com/office/drawing/2014/main" id="{E1C5CB8F-CD8D-4EE1-B85A-94B5DD04C51B}"/>
                </a:ext>
              </a:extLst>
            </p:cNvPr>
            <p:cNvPicPr>
              <a:picLocks noChangeAspect="1"/>
            </p:cNvPicPr>
            <p:nvPr/>
          </p:nvPicPr>
          <p:blipFill>
            <a:blip r:embed="rId61" cstate="print">
              <a:extLst>
                <a:ext uri="{28A0092B-C50C-407E-A947-70E740481C1C}">
                  <a14:useLocalDpi xmlns:a14="http://schemas.microsoft.com/office/drawing/2010/main" val="0"/>
                </a:ext>
                <a:ext uri="{96DAC541-7B7A-43D3-8B79-37D633B846F1}">
                  <asvg:svgBlip xmlns="" xmlns:asvg="http://schemas.microsoft.com/office/drawing/2016/SVG/main" r:embed="rId62"/>
                </a:ext>
              </a:extLst>
            </a:blip>
            <a:stretch>
              <a:fillRect/>
            </a:stretch>
          </p:blipFill>
          <p:spPr>
            <a:xfrm>
              <a:off x="6184164" y="5376630"/>
              <a:ext cx="360000" cy="360000"/>
            </a:xfrm>
            <a:prstGeom prst="rect">
              <a:avLst/>
            </a:prstGeom>
          </p:spPr>
        </p:pic>
        <p:pic>
          <p:nvPicPr>
            <p:cNvPr id="336" name="图形 335">
              <a:extLst>
                <a:ext uri="{FF2B5EF4-FFF2-40B4-BE49-F238E27FC236}">
                  <a16:creationId xmlns="" xmlns:a16="http://schemas.microsoft.com/office/drawing/2014/main" id="{286147F9-F156-4146-94E5-3EEA6CD3DE7C}"/>
                </a:ext>
              </a:extLst>
            </p:cNvPr>
            <p:cNvPicPr>
              <a:picLocks noChangeAspect="1"/>
            </p:cNvPicPr>
            <p:nvPr/>
          </p:nvPicPr>
          <p:blipFill>
            <a:blip r:embed="rId63" cstate="print">
              <a:extLst>
                <a:ext uri="{28A0092B-C50C-407E-A947-70E740481C1C}">
                  <a14:useLocalDpi xmlns:a14="http://schemas.microsoft.com/office/drawing/2010/main" val="0"/>
                </a:ext>
                <a:ext uri="{96DAC541-7B7A-43D3-8B79-37D633B846F1}">
                  <asvg:svgBlip xmlns="" xmlns:asvg="http://schemas.microsoft.com/office/drawing/2016/SVG/main" r:embed="rId64"/>
                </a:ext>
              </a:extLst>
            </a:blip>
            <a:stretch>
              <a:fillRect/>
            </a:stretch>
          </p:blipFill>
          <p:spPr>
            <a:xfrm>
              <a:off x="6734442" y="5376630"/>
              <a:ext cx="360000" cy="360000"/>
            </a:xfrm>
            <a:prstGeom prst="rect">
              <a:avLst/>
            </a:prstGeom>
          </p:spPr>
        </p:pic>
        <p:pic>
          <p:nvPicPr>
            <p:cNvPr id="337" name="图形 336">
              <a:extLst>
                <a:ext uri="{FF2B5EF4-FFF2-40B4-BE49-F238E27FC236}">
                  <a16:creationId xmlns="" xmlns:a16="http://schemas.microsoft.com/office/drawing/2014/main" id="{F96C0E76-60E4-48DD-9CD0-4EBBD616605B}"/>
                </a:ext>
              </a:extLst>
            </p:cNvPr>
            <p:cNvPicPr>
              <a:picLocks noChangeAspect="1"/>
            </p:cNvPicPr>
            <p:nvPr/>
          </p:nvPicPr>
          <p:blipFill>
            <a:blip r:embed="rId65" cstate="print">
              <a:extLst>
                <a:ext uri="{28A0092B-C50C-407E-A947-70E740481C1C}">
                  <a14:useLocalDpi xmlns:a14="http://schemas.microsoft.com/office/drawing/2010/main" val="0"/>
                </a:ext>
                <a:ext uri="{96DAC541-7B7A-43D3-8B79-37D633B846F1}">
                  <asvg:svgBlip xmlns="" xmlns:asvg="http://schemas.microsoft.com/office/drawing/2016/SVG/main" r:embed="rId66"/>
                </a:ext>
              </a:extLst>
            </a:blip>
            <a:stretch>
              <a:fillRect/>
            </a:stretch>
          </p:blipFill>
          <p:spPr>
            <a:xfrm>
              <a:off x="7284720" y="5376630"/>
              <a:ext cx="360000" cy="360000"/>
            </a:xfrm>
            <a:prstGeom prst="rect">
              <a:avLst/>
            </a:prstGeom>
          </p:spPr>
        </p:pic>
        <p:pic>
          <p:nvPicPr>
            <p:cNvPr id="338" name="图形 337">
              <a:extLst>
                <a:ext uri="{FF2B5EF4-FFF2-40B4-BE49-F238E27FC236}">
                  <a16:creationId xmlns="" xmlns:a16="http://schemas.microsoft.com/office/drawing/2014/main" id="{69C29318-411D-4877-944D-F1CD915D641E}"/>
                </a:ext>
              </a:extLst>
            </p:cNvPr>
            <p:cNvPicPr>
              <a:picLocks noChangeAspect="1"/>
            </p:cNvPicPr>
            <p:nvPr/>
          </p:nvPicPr>
          <p:blipFill>
            <a:blip r:embed="rId67" cstate="print">
              <a:extLst>
                <a:ext uri="{28A0092B-C50C-407E-A947-70E740481C1C}">
                  <a14:useLocalDpi xmlns:a14="http://schemas.microsoft.com/office/drawing/2010/main" val="0"/>
                </a:ext>
                <a:ext uri="{96DAC541-7B7A-43D3-8B79-37D633B846F1}">
                  <asvg:svgBlip xmlns="" xmlns:asvg="http://schemas.microsoft.com/office/drawing/2016/SVG/main" r:embed="rId68"/>
                </a:ext>
              </a:extLst>
            </a:blip>
            <a:stretch>
              <a:fillRect/>
            </a:stretch>
          </p:blipFill>
          <p:spPr>
            <a:xfrm>
              <a:off x="7834998" y="5376630"/>
              <a:ext cx="360000" cy="360000"/>
            </a:xfrm>
            <a:prstGeom prst="rect">
              <a:avLst/>
            </a:prstGeom>
          </p:spPr>
        </p:pic>
        <p:pic>
          <p:nvPicPr>
            <p:cNvPr id="339" name="图形 338">
              <a:extLst>
                <a:ext uri="{FF2B5EF4-FFF2-40B4-BE49-F238E27FC236}">
                  <a16:creationId xmlns="" xmlns:a16="http://schemas.microsoft.com/office/drawing/2014/main" id="{960116A3-8234-41F0-BEA7-95AD2A6D5F4D}"/>
                </a:ext>
              </a:extLst>
            </p:cNvPr>
            <p:cNvPicPr>
              <a:picLocks noChangeAspect="1"/>
            </p:cNvPicPr>
            <p:nvPr/>
          </p:nvPicPr>
          <p:blipFill>
            <a:blip r:embed="rId69" cstate="print">
              <a:extLst>
                <a:ext uri="{28A0092B-C50C-407E-A947-70E740481C1C}">
                  <a14:useLocalDpi xmlns:a14="http://schemas.microsoft.com/office/drawing/2010/main" val="0"/>
                </a:ext>
                <a:ext uri="{96DAC541-7B7A-43D3-8B79-37D633B846F1}">
                  <asvg:svgBlip xmlns="" xmlns:asvg="http://schemas.microsoft.com/office/drawing/2016/SVG/main" r:embed="rId70"/>
                </a:ext>
              </a:extLst>
            </a:blip>
            <a:stretch>
              <a:fillRect/>
            </a:stretch>
          </p:blipFill>
          <p:spPr>
            <a:xfrm>
              <a:off x="8385276" y="5376630"/>
              <a:ext cx="360000" cy="360000"/>
            </a:xfrm>
            <a:prstGeom prst="rect">
              <a:avLst/>
            </a:prstGeom>
          </p:spPr>
        </p:pic>
        <p:pic>
          <p:nvPicPr>
            <p:cNvPr id="340" name="图形 339">
              <a:extLst>
                <a:ext uri="{FF2B5EF4-FFF2-40B4-BE49-F238E27FC236}">
                  <a16:creationId xmlns="" xmlns:a16="http://schemas.microsoft.com/office/drawing/2014/main" id="{D17469AB-B19A-40F5-B106-D43DBC6FC7E8}"/>
                </a:ext>
              </a:extLst>
            </p:cNvPr>
            <p:cNvPicPr>
              <a:picLocks noChangeAspect="1"/>
            </p:cNvPicPr>
            <p:nvPr/>
          </p:nvPicPr>
          <p:blipFill>
            <a:blip r:embed="rId71" cstate="print">
              <a:extLst>
                <a:ext uri="{28A0092B-C50C-407E-A947-70E740481C1C}">
                  <a14:useLocalDpi xmlns:a14="http://schemas.microsoft.com/office/drawing/2010/main" val="0"/>
                </a:ext>
                <a:ext uri="{96DAC541-7B7A-43D3-8B79-37D633B846F1}">
                  <asvg:svgBlip xmlns="" xmlns:asvg="http://schemas.microsoft.com/office/drawing/2016/SVG/main" r:embed="rId72"/>
                </a:ext>
              </a:extLst>
            </a:blip>
            <a:stretch>
              <a:fillRect/>
            </a:stretch>
          </p:blipFill>
          <p:spPr>
            <a:xfrm>
              <a:off x="8935554" y="5376630"/>
              <a:ext cx="360000" cy="360000"/>
            </a:xfrm>
            <a:prstGeom prst="rect">
              <a:avLst/>
            </a:prstGeom>
          </p:spPr>
        </p:pic>
        <p:pic>
          <p:nvPicPr>
            <p:cNvPr id="341" name="图形 340">
              <a:extLst>
                <a:ext uri="{FF2B5EF4-FFF2-40B4-BE49-F238E27FC236}">
                  <a16:creationId xmlns="" xmlns:a16="http://schemas.microsoft.com/office/drawing/2014/main" id="{C5600377-902A-4644-B73E-CD3474BE1C08}"/>
                </a:ext>
              </a:extLst>
            </p:cNvPr>
            <p:cNvPicPr>
              <a:picLocks noChangeAspect="1"/>
            </p:cNvPicPr>
            <p:nvPr/>
          </p:nvPicPr>
          <p:blipFill>
            <a:blip r:embed="rId73" cstate="print">
              <a:extLst>
                <a:ext uri="{28A0092B-C50C-407E-A947-70E740481C1C}">
                  <a14:useLocalDpi xmlns:a14="http://schemas.microsoft.com/office/drawing/2010/main" val="0"/>
                </a:ext>
                <a:ext uri="{96DAC541-7B7A-43D3-8B79-37D633B846F1}">
                  <asvg:svgBlip xmlns="" xmlns:asvg="http://schemas.microsoft.com/office/drawing/2016/SVG/main" r:embed="rId74"/>
                </a:ext>
              </a:extLst>
            </a:blip>
            <a:stretch>
              <a:fillRect/>
            </a:stretch>
          </p:blipFill>
          <p:spPr>
            <a:xfrm>
              <a:off x="9485832" y="5376630"/>
              <a:ext cx="360000" cy="360000"/>
            </a:xfrm>
            <a:prstGeom prst="rect">
              <a:avLst/>
            </a:prstGeom>
          </p:spPr>
        </p:pic>
        <p:pic>
          <p:nvPicPr>
            <p:cNvPr id="342" name="图形 341">
              <a:extLst>
                <a:ext uri="{FF2B5EF4-FFF2-40B4-BE49-F238E27FC236}">
                  <a16:creationId xmlns="" xmlns:a16="http://schemas.microsoft.com/office/drawing/2014/main" id="{93418A20-3448-4D62-8B8D-85176FDE84CE}"/>
                </a:ext>
              </a:extLst>
            </p:cNvPr>
            <p:cNvPicPr>
              <a:picLocks noChangeAspect="1"/>
            </p:cNvPicPr>
            <p:nvPr/>
          </p:nvPicPr>
          <p:blipFill>
            <a:blip r:embed="rId75" cstate="print">
              <a:extLst>
                <a:ext uri="{28A0092B-C50C-407E-A947-70E740481C1C}">
                  <a14:useLocalDpi xmlns:a14="http://schemas.microsoft.com/office/drawing/2010/main" val="0"/>
                </a:ext>
                <a:ext uri="{96DAC541-7B7A-43D3-8B79-37D633B846F1}">
                  <asvg:svgBlip xmlns="" xmlns:asvg="http://schemas.microsoft.com/office/drawing/2016/SVG/main" r:embed="rId76"/>
                </a:ext>
              </a:extLst>
            </a:blip>
            <a:stretch>
              <a:fillRect/>
            </a:stretch>
          </p:blipFill>
          <p:spPr>
            <a:xfrm>
              <a:off x="10036110" y="5376630"/>
              <a:ext cx="360000" cy="360000"/>
            </a:xfrm>
            <a:prstGeom prst="rect">
              <a:avLst/>
            </a:prstGeom>
          </p:spPr>
        </p:pic>
        <p:pic>
          <p:nvPicPr>
            <p:cNvPr id="343" name="图形 342">
              <a:extLst>
                <a:ext uri="{FF2B5EF4-FFF2-40B4-BE49-F238E27FC236}">
                  <a16:creationId xmlns="" xmlns:a16="http://schemas.microsoft.com/office/drawing/2014/main" id="{976D0661-3A12-4168-81A0-CE0F5C574EFA}"/>
                </a:ext>
              </a:extLst>
            </p:cNvPr>
            <p:cNvPicPr>
              <a:picLocks noChangeAspect="1"/>
            </p:cNvPicPr>
            <p:nvPr/>
          </p:nvPicPr>
          <p:blipFill>
            <a:blip r:embed="rId77" cstate="print">
              <a:extLst>
                <a:ext uri="{28A0092B-C50C-407E-A947-70E740481C1C}">
                  <a14:useLocalDpi xmlns:a14="http://schemas.microsoft.com/office/drawing/2010/main" val="0"/>
                </a:ext>
                <a:ext uri="{96DAC541-7B7A-43D3-8B79-37D633B846F1}">
                  <asvg:svgBlip xmlns="" xmlns:asvg="http://schemas.microsoft.com/office/drawing/2016/SVG/main" r:embed="rId78"/>
                </a:ext>
              </a:extLst>
            </a:blip>
            <a:stretch>
              <a:fillRect/>
            </a:stretch>
          </p:blipFill>
          <p:spPr>
            <a:xfrm>
              <a:off x="10586388" y="5376630"/>
              <a:ext cx="360000" cy="360000"/>
            </a:xfrm>
            <a:prstGeom prst="rect">
              <a:avLst/>
            </a:prstGeom>
          </p:spPr>
        </p:pic>
        <p:pic>
          <p:nvPicPr>
            <p:cNvPr id="344" name="图形 343">
              <a:extLst>
                <a:ext uri="{FF2B5EF4-FFF2-40B4-BE49-F238E27FC236}">
                  <a16:creationId xmlns="" xmlns:a16="http://schemas.microsoft.com/office/drawing/2014/main" id="{3F7063AA-1055-4905-AF76-E73A70D3E1EB}"/>
                </a:ext>
              </a:extLst>
            </p:cNvPr>
            <p:cNvPicPr>
              <a:picLocks noChangeAspect="1"/>
            </p:cNvPicPr>
            <p:nvPr/>
          </p:nvPicPr>
          <p:blipFill>
            <a:blip r:embed="rId79" cstate="print">
              <a:extLst>
                <a:ext uri="{28A0092B-C50C-407E-A947-70E740481C1C}">
                  <a14:useLocalDpi xmlns:a14="http://schemas.microsoft.com/office/drawing/2010/main" val="0"/>
                </a:ext>
                <a:ext uri="{96DAC541-7B7A-43D3-8B79-37D633B846F1}">
                  <asvg:svgBlip xmlns="" xmlns:asvg="http://schemas.microsoft.com/office/drawing/2016/SVG/main" r:embed="rId80"/>
                </a:ext>
              </a:extLst>
            </a:blip>
            <a:stretch>
              <a:fillRect/>
            </a:stretch>
          </p:blipFill>
          <p:spPr>
            <a:xfrm>
              <a:off x="11136675" y="5376630"/>
              <a:ext cx="360000" cy="360000"/>
            </a:xfrm>
            <a:prstGeom prst="rect">
              <a:avLst/>
            </a:prstGeom>
          </p:spPr>
        </p:pic>
        <p:pic>
          <p:nvPicPr>
            <p:cNvPr id="345" name="图形 344">
              <a:extLst>
                <a:ext uri="{FF2B5EF4-FFF2-40B4-BE49-F238E27FC236}">
                  <a16:creationId xmlns="" xmlns:a16="http://schemas.microsoft.com/office/drawing/2014/main" id="{B3F4E75A-4B58-471A-9A21-C0F494C4BEE9}"/>
                </a:ext>
              </a:extLst>
            </p:cNvPr>
            <p:cNvPicPr>
              <a:picLocks noChangeAspect="1"/>
            </p:cNvPicPr>
            <p:nvPr/>
          </p:nvPicPr>
          <p:blipFill>
            <a:blip r:embed="rId81" cstate="print">
              <a:extLst>
                <a:ext uri="{28A0092B-C50C-407E-A947-70E740481C1C}">
                  <a14:useLocalDpi xmlns:a14="http://schemas.microsoft.com/office/drawing/2010/main" val="0"/>
                </a:ext>
                <a:ext uri="{96DAC541-7B7A-43D3-8B79-37D633B846F1}">
                  <asvg:svgBlip xmlns="" xmlns:asvg="http://schemas.microsoft.com/office/drawing/2016/SVG/main" r:embed="rId82"/>
                </a:ext>
              </a:extLst>
            </a:blip>
            <a:stretch>
              <a:fillRect/>
            </a:stretch>
          </p:blipFill>
          <p:spPr>
            <a:xfrm>
              <a:off x="681384" y="5376630"/>
              <a:ext cx="360000" cy="360000"/>
            </a:xfrm>
            <a:prstGeom prst="rect">
              <a:avLst/>
            </a:prstGeom>
          </p:spPr>
        </p:pic>
      </p:grpSp>
      <p:sp>
        <p:nvSpPr>
          <p:cNvPr id="171" name="文本框 170">
            <a:extLst>
              <a:ext uri="{FF2B5EF4-FFF2-40B4-BE49-F238E27FC236}">
                <a16:creationId xmlns="" xmlns:a16="http://schemas.microsoft.com/office/drawing/2014/main" id="{2C98E8EE-148C-4A0E-B7CA-869054DA4255}"/>
              </a:ext>
            </a:extLst>
          </p:cNvPr>
          <p:cNvSpPr txBox="1"/>
          <p:nvPr/>
        </p:nvSpPr>
        <p:spPr>
          <a:xfrm>
            <a:off x="695325" y="2563584"/>
            <a:ext cx="3424120" cy="400110"/>
          </a:xfrm>
          <a:prstGeom prst="rect">
            <a:avLst/>
          </a:prstGeom>
          <a:noFill/>
        </p:spPr>
        <p:txBody>
          <a:bodyPr wrap="square" lIns="0" rtlCol="0">
            <a:spAutoFit/>
          </a:bodyPr>
          <a:lstStyle/>
          <a:p>
            <a:r>
              <a:rPr lang="zh-CN" altLang="en-US" sz="2000" b="1" dirty="0">
                <a:solidFill>
                  <a:schemeClr val="accent1"/>
                </a:solidFill>
                <a:latin typeface="+mj-ea"/>
                <a:ea typeface="+mj-ea"/>
              </a:rPr>
              <a:t>管理类专业</a:t>
            </a:r>
          </a:p>
        </p:txBody>
      </p:sp>
      <p:grpSp>
        <p:nvGrpSpPr>
          <p:cNvPr id="172" name="组合 171">
            <a:extLst>
              <a:ext uri="{FF2B5EF4-FFF2-40B4-BE49-F238E27FC236}">
                <a16:creationId xmlns="" xmlns:a16="http://schemas.microsoft.com/office/drawing/2014/main" id="{2BE27351-2A35-447D-AB4D-B9E000B98BFC}"/>
              </a:ext>
            </a:extLst>
          </p:cNvPr>
          <p:cNvGrpSpPr/>
          <p:nvPr/>
        </p:nvGrpSpPr>
        <p:grpSpPr>
          <a:xfrm>
            <a:off x="649257" y="3071278"/>
            <a:ext cx="10893486" cy="360000"/>
            <a:chOff x="649257" y="3549117"/>
            <a:chExt cx="10893486" cy="360000"/>
          </a:xfrm>
          <a:solidFill>
            <a:schemeClr val="tx2"/>
          </a:solidFill>
        </p:grpSpPr>
        <p:pic>
          <p:nvPicPr>
            <p:cNvPr id="174" name="图形 173">
              <a:extLst>
                <a:ext uri="{FF2B5EF4-FFF2-40B4-BE49-F238E27FC236}">
                  <a16:creationId xmlns="" xmlns:a16="http://schemas.microsoft.com/office/drawing/2014/main" id="{6D9238CF-8863-412F-B8BC-B97B96A62413}"/>
                </a:ext>
              </a:extLst>
            </p:cNvPr>
            <p:cNvPicPr>
              <a:picLocks noChangeAspect="1"/>
            </p:cNvPicPr>
            <p:nvPr/>
          </p:nvPicPr>
          <p:blipFill>
            <a:blip r:embed="rId83" cstate="print">
              <a:extLst>
                <a:ext uri="{28A0092B-C50C-407E-A947-70E740481C1C}">
                  <a14:useLocalDpi xmlns:a14="http://schemas.microsoft.com/office/drawing/2010/main" val="0"/>
                </a:ext>
                <a:ext uri="{96DAC541-7B7A-43D3-8B79-37D633B846F1}">
                  <asvg:svgBlip xmlns="" xmlns:asvg="http://schemas.microsoft.com/office/drawing/2016/SVG/main" r:embed="rId84"/>
                </a:ext>
              </a:extLst>
            </a:blip>
            <a:stretch>
              <a:fillRect/>
            </a:stretch>
          </p:blipFill>
          <p:spPr>
            <a:xfrm>
              <a:off x="1203651" y="3549117"/>
              <a:ext cx="360000" cy="360000"/>
            </a:xfrm>
            <a:prstGeom prst="rect">
              <a:avLst/>
            </a:prstGeom>
          </p:spPr>
        </p:pic>
        <p:pic>
          <p:nvPicPr>
            <p:cNvPr id="175" name="图形 174">
              <a:extLst>
                <a:ext uri="{FF2B5EF4-FFF2-40B4-BE49-F238E27FC236}">
                  <a16:creationId xmlns="" xmlns:a16="http://schemas.microsoft.com/office/drawing/2014/main" id="{63793243-4154-4FCC-8C47-FA65D10B297B}"/>
                </a:ext>
              </a:extLst>
            </p:cNvPr>
            <p:cNvPicPr>
              <a:picLocks noChangeAspect="1"/>
            </p:cNvPicPr>
            <p:nvPr/>
          </p:nvPicPr>
          <p:blipFill>
            <a:blip r:embed="rId85" cstate="print">
              <a:extLst>
                <a:ext uri="{28A0092B-C50C-407E-A947-70E740481C1C}">
                  <a14:useLocalDpi xmlns:a14="http://schemas.microsoft.com/office/drawing/2010/main" val="0"/>
                </a:ext>
                <a:ext uri="{96DAC541-7B7A-43D3-8B79-37D633B846F1}">
                  <asvg:svgBlip xmlns="" xmlns:asvg="http://schemas.microsoft.com/office/drawing/2016/SVG/main" r:embed="rId86"/>
                </a:ext>
              </a:extLst>
            </a:blip>
            <a:stretch>
              <a:fillRect/>
            </a:stretch>
          </p:blipFill>
          <p:spPr>
            <a:xfrm>
              <a:off x="1758045" y="3549117"/>
              <a:ext cx="360000" cy="360000"/>
            </a:xfrm>
            <a:prstGeom prst="rect">
              <a:avLst/>
            </a:prstGeom>
          </p:spPr>
        </p:pic>
        <p:pic>
          <p:nvPicPr>
            <p:cNvPr id="176" name="图形 175">
              <a:extLst>
                <a:ext uri="{FF2B5EF4-FFF2-40B4-BE49-F238E27FC236}">
                  <a16:creationId xmlns="" xmlns:a16="http://schemas.microsoft.com/office/drawing/2014/main" id="{F97AEDCF-0E0F-4A66-AF4E-533142F95FDD}"/>
                </a:ext>
              </a:extLst>
            </p:cNvPr>
            <p:cNvPicPr>
              <a:picLocks noChangeAspect="1"/>
            </p:cNvPicPr>
            <p:nvPr/>
          </p:nvPicPr>
          <p:blipFill>
            <a:blip r:embed="rId87" cstate="print">
              <a:extLst>
                <a:ext uri="{28A0092B-C50C-407E-A947-70E740481C1C}">
                  <a14:useLocalDpi xmlns:a14="http://schemas.microsoft.com/office/drawing/2010/main" val="0"/>
                </a:ext>
                <a:ext uri="{96DAC541-7B7A-43D3-8B79-37D633B846F1}">
                  <asvg:svgBlip xmlns="" xmlns:asvg="http://schemas.microsoft.com/office/drawing/2016/SVG/main" r:embed="rId88"/>
                </a:ext>
              </a:extLst>
            </a:blip>
            <a:stretch>
              <a:fillRect/>
            </a:stretch>
          </p:blipFill>
          <p:spPr>
            <a:xfrm>
              <a:off x="2312439" y="3549117"/>
              <a:ext cx="360000" cy="360000"/>
            </a:xfrm>
            <a:prstGeom prst="rect">
              <a:avLst/>
            </a:prstGeom>
          </p:spPr>
        </p:pic>
        <p:pic>
          <p:nvPicPr>
            <p:cNvPr id="178" name="图形 177">
              <a:extLst>
                <a:ext uri="{FF2B5EF4-FFF2-40B4-BE49-F238E27FC236}">
                  <a16:creationId xmlns="" xmlns:a16="http://schemas.microsoft.com/office/drawing/2014/main" id="{2CE2FA43-2536-49C2-9A3D-06DBC28719EB}"/>
                </a:ext>
              </a:extLst>
            </p:cNvPr>
            <p:cNvPicPr>
              <a:picLocks noChangeAspect="1"/>
            </p:cNvPicPr>
            <p:nvPr/>
          </p:nvPicPr>
          <p:blipFill>
            <a:blip r:embed="rId89" cstate="print">
              <a:extLst>
                <a:ext uri="{28A0092B-C50C-407E-A947-70E740481C1C}">
                  <a14:useLocalDpi xmlns:a14="http://schemas.microsoft.com/office/drawing/2010/main" val="0"/>
                </a:ext>
                <a:ext uri="{96DAC541-7B7A-43D3-8B79-37D633B846F1}">
                  <asvg:svgBlip xmlns="" xmlns:asvg="http://schemas.microsoft.com/office/drawing/2016/SVG/main" r:embed="rId90"/>
                </a:ext>
              </a:extLst>
            </a:blip>
            <a:stretch>
              <a:fillRect/>
            </a:stretch>
          </p:blipFill>
          <p:spPr>
            <a:xfrm>
              <a:off x="2866833" y="3549117"/>
              <a:ext cx="360000" cy="360000"/>
            </a:xfrm>
            <a:prstGeom prst="rect">
              <a:avLst/>
            </a:prstGeom>
          </p:spPr>
        </p:pic>
        <p:pic>
          <p:nvPicPr>
            <p:cNvPr id="179" name="图形 178">
              <a:extLst>
                <a:ext uri="{FF2B5EF4-FFF2-40B4-BE49-F238E27FC236}">
                  <a16:creationId xmlns="" xmlns:a16="http://schemas.microsoft.com/office/drawing/2014/main" id="{B2E128CD-C765-4AB7-A88C-E666550A1D8C}"/>
                </a:ext>
              </a:extLst>
            </p:cNvPr>
            <p:cNvPicPr>
              <a:picLocks noChangeAspect="1"/>
            </p:cNvPicPr>
            <p:nvPr/>
          </p:nvPicPr>
          <p:blipFill>
            <a:blip r:embed="rId91" cstate="print">
              <a:extLst>
                <a:ext uri="{28A0092B-C50C-407E-A947-70E740481C1C}">
                  <a14:useLocalDpi xmlns:a14="http://schemas.microsoft.com/office/drawing/2010/main" val="0"/>
                </a:ext>
                <a:ext uri="{96DAC541-7B7A-43D3-8B79-37D633B846F1}">
                  <asvg:svgBlip xmlns="" xmlns:asvg="http://schemas.microsoft.com/office/drawing/2016/SVG/main" r:embed="rId92"/>
                </a:ext>
              </a:extLst>
            </a:blip>
            <a:stretch>
              <a:fillRect/>
            </a:stretch>
          </p:blipFill>
          <p:spPr>
            <a:xfrm>
              <a:off x="3421227" y="3549117"/>
              <a:ext cx="360000" cy="360000"/>
            </a:xfrm>
            <a:prstGeom prst="rect">
              <a:avLst/>
            </a:prstGeom>
          </p:spPr>
        </p:pic>
        <p:pic>
          <p:nvPicPr>
            <p:cNvPr id="180" name="图形 179">
              <a:extLst>
                <a:ext uri="{FF2B5EF4-FFF2-40B4-BE49-F238E27FC236}">
                  <a16:creationId xmlns="" xmlns:a16="http://schemas.microsoft.com/office/drawing/2014/main" id="{8BD92BC4-0634-4C88-AC1F-B12E5AC6FF24}"/>
                </a:ext>
              </a:extLst>
            </p:cNvPr>
            <p:cNvPicPr>
              <a:picLocks noChangeAspect="1"/>
            </p:cNvPicPr>
            <p:nvPr/>
          </p:nvPicPr>
          <p:blipFill>
            <a:blip r:embed="rId93" cstate="print">
              <a:extLst>
                <a:ext uri="{28A0092B-C50C-407E-A947-70E740481C1C}">
                  <a14:useLocalDpi xmlns:a14="http://schemas.microsoft.com/office/drawing/2010/main" val="0"/>
                </a:ext>
                <a:ext uri="{96DAC541-7B7A-43D3-8B79-37D633B846F1}">
                  <asvg:svgBlip xmlns="" xmlns:asvg="http://schemas.microsoft.com/office/drawing/2016/SVG/main" r:embed="rId94"/>
                </a:ext>
              </a:extLst>
            </a:blip>
            <a:stretch>
              <a:fillRect/>
            </a:stretch>
          </p:blipFill>
          <p:spPr>
            <a:xfrm>
              <a:off x="3975621" y="3549117"/>
              <a:ext cx="360000" cy="360000"/>
            </a:xfrm>
            <a:prstGeom prst="rect">
              <a:avLst/>
            </a:prstGeom>
          </p:spPr>
        </p:pic>
        <p:pic>
          <p:nvPicPr>
            <p:cNvPr id="181" name="图形 180">
              <a:extLst>
                <a:ext uri="{FF2B5EF4-FFF2-40B4-BE49-F238E27FC236}">
                  <a16:creationId xmlns="" xmlns:a16="http://schemas.microsoft.com/office/drawing/2014/main" id="{787D9670-6245-4A37-9E46-858851D96FB7}"/>
                </a:ext>
              </a:extLst>
            </p:cNvPr>
            <p:cNvPicPr>
              <a:picLocks noChangeAspect="1"/>
            </p:cNvPicPr>
            <p:nvPr/>
          </p:nvPicPr>
          <p:blipFill>
            <a:blip r:embed="rId95" cstate="print">
              <a:extLst>
                <a:ext uri="{28A0092B-C50C-407E-A947-70E740481C1C}">
                  <a14:useLocalDpi xmlns:a14="http://schemas.microsoft.com/office/drawing/2010/main" val="0"/>
                </a:ext>
                <a:ext uri="{96DAC541-7B7A-43D3-8B79-37D633B846F1}">
                  <asvg:svgBlip xmlns="" xmlns:asvg="http://schemas.microsoft.com/office/drawing/2016/SVG/main" r:embed="rId96"/>
                </a:ext>
              </a:extLst>
            </a:blip>
            <a:stretch>
              <a:fillRect/>
            </a:stretch>
          </p:blipFill>
          <p:spPr>
            <a:xfrm>
              <a:off x="4530015" y="3549117"/>
              <a:ext cx="360000" cy="360000"/>
            </a:xfrm>
            <a:prstGeom prst="rect">
              <a:avLst/>
            </a:prstGeom>
          </p:spPr>
        </p:pic>
        <p:pic>
          <p:nvPicPr>
            <p:cNvPr id="182" name="图形 181">
              <a:extLst>
                <a:ext uri="{FF2B5EF4-FFF2-40B4-BE49-F238E27FC236}">
                  <a16:creationId xmlns="" xmlns:a16="http://schemas.microsoft.com/office/drawing/2014/main" id="{49E7732D-B1AC-4638-8CC6-B8A795FFF92E}"/>
                </a:ext>
              </a:extLst>
            </p:cNvPr>
            <p:cNvPicPr>
              <a:picLocks noChangeAspect="1"/>
            </p:cNvPicPr>
            <p:nvPr/>
          </p:nvPicPr>
          <p:blipFill>
            <a:blip r:embed="rId97" cstate="print">
              <a:extLst>
                <a:ext uri="{28A0092B-C50C-407E-A947-70E740481C1C}">
                  <a14:useLocalDpi xmlns:a14="http://schemas.microsoft.com/office/drawing/2010/main" val="0"/>
                </a:ext>
                <a:ext uri="{96DAC541-7B7A-43D3-8B79-37D633B846F1}">
                  <asvg:svgBlip xmlns="" xmlns:asvg="http://schemas.microsoft.com/office/drawing/2016/SVG/main" r:embed="rId98"/>
                </a:ext>
              </a:extLst>
            </a:blip>
            <a:stretch>
              <a:fillRect/>
            </a:stretch>
          </p:blipFill>
          <p:spPr>
            <a:xfrm>
              <a:off x="5084409" y="3549117"/>
              <a:ext cx="360000" cy="360000"/>
            </a:xfrm>
            <a:prstGeom prst="rect">
              <a:avLst/>
            </a:prstGeom>
          </p:spPr>
        </p:pic>
        <p:pic>
          <p:nvPicPr>
            <p:cNvPr id="183" name="图形 182">
              <a:extLst>
                <a:ext uri="{FF2B5EF4-FFF2-40B4-BE49-F238E27FC236}">
                  <a16:creationId xmlns="" xmlns:a16="http://schemas.microsoft.com/office/drawing/2014/main" id="{381F9166-2254-4A3F-845A-EAF50DDAFC14}"/>
                </a:ext>
              </a:extLst>
            </p:cNvPr>
            <p:cNvPicPr>
              <a:picLocks noChangeAspect="1"/>
            </p:cNvPicPr>
            <p:nvPr/>
          </p:nvPicPr>
          <p:blipFill>
            <a:blip r:embed="rId99" cstate="print">
              <a:extLst>
                <a:ext uri="{28A0092B-C50C-407E-A947-70E740481C1C}">
                  <a14:useLocalDpi xmlns:a14="http://schemas.microsoft.com/office/drawing/2010/main" val="0"/>
                </a:ext>
                <a:ext uri="{96DAC541-7B7A-43D3-8B79-37D633B846F1}">
                  <asvg:svgBlip xmlns="" xmlns:asvg="http://schemas.microsoft.com/office/drawing/2016/SVG/main" r:embed="rId100"/>
                </a:ext>
              </a:extLst>
            </a:blip>
            <a:stretch>
              <a:fillRect/>
            </a:stretch>
          </p:blipFill>
          <p:spPr>
            <a:xfrm>
              <a:off x="5638803" y="3549117"/>
              <a:ext cx="360000" cy="360000"/>
            </a:xfrm>
            <a:prstGeom prst="rect">
              <a:avLst/>
            </a:prstGeom>
          </p:spPr>
        </p:pic>
        <p:pic>
          <p:nvPicPr>
            <p:cNvPr id="184" name="图形 183">
              <a:extLst>
                <a:ext uri="{FF2B5EF4-FFF2-40B4-BE49-F238E27FC236}">
                  <a16:creationId xmlns="" xmlns:a16="http://schemas.microsoft.com/office/drawing/2014/main" id="{DD3CDD9E-64FA-497B-90C7-2FF5EF18DB3C}"/>
                </a:ext>
              </a:extLst>
            </p:cNvPr>
            <p:cNvPicPr>
              <a:picLocks noChangeAspect="1"/>
            </p:cNvPicPr>
            <p:nvPr/>
          </p:nvPicPr>
          <p:blipFill>
            <a:blip r:embed="rId101" cstate="print">
              <a:extLst>
                <a:ext uri="{28A0092B-C50C-407E-A947-70E740481C1C}">
                  <a14:useLocalDpi xmlns:a14="http://schemas.microsoft.com/office/drawing/2010/main" val="0"/>
                </a:ext>
                <a:ext uri="{96DAC541-7B7A-43D3-8B79-37D633B846F1}">
                  <asvg:svgBlip xmlns="" xmlns:asvg="http://schemas.microsoft.com/office/drawing/2016/SVG/main" r:embed="rId102"/>
                </a:ext>
              </a:extLst>
            </a:blip>
            <a:stretch>
              <a:fillRect/>
            </a:stretch>
          </p:blipFill>
          <p:spPr>
            <a:xfrm>
              <a:off x="6193197" y="3549117"/>
              <a:ext cx="360000" cy="360000"/>
            </a:xfrm>
            <a:prstGeom prst="rect">
              <a:avLst/>
            </a:prstGeom>
          </p:spPr>
        </p:pic>
        <p:pic>
          <p:nvPicPr>
            <p:cNvPr id="185" name="图形 184">
              <a:extLst>
                <a:ext uri="{FF2B5EF4-FFF2-40B4-BE49-F238E27FC236}">
                  <a16:creationId xmlns="" xmlns:a16="http://schemas.microsoft.com/office/drawing/2014/main" id="{29D9BAE8-D7E5-4F78-A1D7-F1E76A887FF1}"/>
                </a:ext>
              </a:extLst>
            </p:cNvPr>
            <p:cNvPicPr>
              <a:picLocks noChangeAspect="1"/>
            </p:cNvPicPr>
            <p:nvPr/>
          </p:nvPicPr>
          <p:blipFill>
            <a:blip r:embed="rId103" cstate="print">
              <a:extLst>
                <a:ext uri="{28A0092B-C50C-407E-A947-70E740481C1C}">
                  <a14:useLocalDpi xmlns:a14="http://schemas.microsoft.com/office/drawing/2010/main" val="0"/>
                </a:ext>
                <a:ext uri="{96DAC541-7B7A-43D3-8B79-37D633B846F1}">
                  <asvg:svgBlip xmlns="" xmlns:asvg="http://schemas.microsoft.com/office/drawing/2016/SVG/main" r:embed="rId104"/>
                </a:ext>
              </a:extLst>
            </a:blip>
            <a:stretch>
              <a:fillRect/>
            </a:stretch>
          </p:blipFill>
          <p:spPr>
            <a:xfrm>
              <a:off x="6747591" y="3549117"/>
              <a:ext cx="360000" cy="360000"/>
            </a:xfrm>
            <a:prstGeom prst="rect">
              <a:avLst/>
            </a:prstGeom>
          </p:spPr>
        </p:pic>
        <p:pic>
          <p:nvPicPr>
            <p:cNvPr id="186" name="图形 185">
              <a:extLst>
                <a:ext uri="{FF2B5EF4-FFF2-40B4-BE49-F238E27FC236}">
                  <a16:creationId xmlns="" xmlns:a16="http://schemas.microsoft.com/office/drawing/2014/main" id="{49623FBC-23AD-435E-AE3A-2E7A80ED2A18}"/>
                </a:ext>
              </a:extLst>
            </p:cNvPr>
            <p:cNvPicPr>
              <a:picLocks noChangeAspect="1"/>
            </p:cNvPicPr>
            <p:nvPr/>
          </p:nvPicPr>
          <p:blipFill>
            <a:blip r:embed="rId105" cstate="print">
              <a:extLst>
                <a:ext uri="{28A0092B-C50C-407E-A947-70E740481C1C}">
                  <a14:useLocalDpi xmlns:a14="http://schemas.microsoft.com/office/drawing/2010/main" val="0"/>
                </a:ext>
                <a:ext uri="{96DAC541-7B7A-43D3-8B79-37D633B846F1}">
                  <asvg:svgBlip xmlns="" xmlns:asvg="http://schemas.microsoft.com/office/drawing/2016/SVG/main" r:embed="rId106"/>
                </a:ext>
              </a:extLst>
            </a:blip>
            <a:stretch>
              <a:fillRect/>
            </a:stretch>
          </p:blipFill>
          <p:spPr>
            <a:xfrm>
              <a:off x="7301985" y="3549117"/>
              <a:ext cx="360000" cy="360000"/>
            </a:xfrm>
            <a:prstGeom prst="rect">
              <a:avLst/>
            </a:prstGeom>
          </p:spPr>
        </p:pic>
        <p:pic>
          <p:nvPicPr>
            <p:cNvPr id="187" name="图形 186">
              <a:extLst>
                <a:ext uri="{FF2B5EF4-FFF2-40B4-BE49-F238E27FC236}">
                  <a16:creationId xmlns="" xmlns:a16="http://schemas.microsoft.com/office/drawing/2014/main" id="{A14551F7-EB74-4088-9541-8A24F9D3CD9D}"/>
                </a:ext>
              </a:extLst>
            </p:cNvPr>
            <p:cNvPicPr>
              <a:picLocks noChangeAspect="1"/>
            </p:cNvPicPr>
            <p:nvPr/>
          </p:nvPicPr>
          <p:blipFill>
            <a:blip r:embed="rId107" cstate="print">
              <a:extLst>
                <a:ext uri="{28A0092B-C50C-407E-A947-70E740481C1C}">
                  <a14:useLocalDpi xmlns:a14="http://schemas.microsoft.com/office/drawing/2010/main" val="0"/>
                </a:ext>
                <a:ext uri="{96DAC541-7B7A-43D3-8B79-37D633B846F1}">
                  <asvg:svgBlip xmlns="" xmlns:asvg="http://schemas.microsoft.com/office/drawing/2016/SVG/main" r:embed="rId108"/>
                </a:ext>
              </a:extLst>
            </a:blip>
            <a:stretch>
              <a:fillRect/>
            </a:stretch>
          </p:blipFill>
          <p:spPr>
            <a:xfrm>
              <a:off x="7856379" y="3549117"/>
              <a:ext cx="360000" cy="360000"/>
            </a:xfrm>
            <a:prstGeom prst="rect">
              <a:avLst/>
            </a:prstGeom>
          </p:spPr>
        </p:pic>
        <p:pic>
          <p:nvPicPr>
            <p:cNvPr id="188" name="图形 187">
              <a:extLst>
                <a:ext uri="{FF2B5EF4-FFF2-40B4-BE49-F238E27FC236}">
                  <a16:creationId xmlns="" xmlns:a16="http://schemas.microsoft.com/office/drawing/2014/main" id="{09940DAD-EC03-4A70-8EDD-70D7B94965B6}"/>
                </a:ext>
              </a:extLst>
            </p:cNvPr>
            <p:cNvPicPr>
              <a:picLocks noChangeAspect="1"/>
            </p:cNvPicPr>
            <p:nvPr/>
          </p:nvPicPr>
          <p:blipFill>
            <a:blip r:embed="rId109" cstate="print">
              <a:extLst>
                <a:ext uri="{28A0092B-C50C-407E-A947-70E740481C1C}">
                  <a14:useLocalDpi xmlns:a14="http://schemas.microsoft.com/office/drawing/2010/main" val="0"/>
                </a:ext>
                <a:ext uri="{96DAC541-7B7A-43D3-8B79-37D633B846F1}">
                  <asvg:svgBlip xmlns="" xmlns:asvg="http://schemas.microsoft.com/office/drawing/2016/SVG/main" r:embed="rId110"/>
                </a:ext>
              </a:extLst>
            </a:blip>
            <a:stretch>
              <a:fillRect/>
            </a:stretch>
          </p:blipFill>
          <p:spPr>
            <a:xfrm>
              <a:off x="8410773" y="3549117"/>
              <a:ext cx="360000" cy="360000"/>
            </a:xfrm>
            <a:prstGeom prst="rect">
              <a:avLst/>
            </a:prstGeom>
          </p:spPr>
        </p:pic>
        <p:pic>
          <p:nvPicPr>
            <p:cNvPr id="189" name="图形 188">
              <a:extLst>
                <a:ext uri="{FF2B5EF4-FFF2-40B4-BE49-F238E27FC236}">
                  <a16:creationId xmlns="" xmlns:a16="http://schemas.microsoft.com/office/drawing/2014/main" id="{49827BDC-6E2D-48AD-8A48-1866B0F11B87}"/>
                </a:ext>
              </a:extLst>
            </p:cNvPr>
            <p:cNvPicPr>
              <a:picLocks noChangeAspect="1"/>
            </p:cNvPicPr>
            <p:nvPr/>
          </p:nvPicPr>
          <p:blipFill>
            <a:blip r:embed="rId111" cstate="print">
              <a:extLst>
                <a:ext uri="{28A0092B-C50C-407E-A947-70E740481C1C}">
                  <a14:useLocalDpi xmlns:a14="http://schemas.microsoft.com/office/drawing/2010/main" val="0"/>
                </a:ext>
                <a:ext uri="{96DAC541-7B7A-43D3-8B79-37D633B846F1}">
                  <asvg:svgBlip xmlns="" xmlns:asvg="http://schemas.microsoft.com/office/drawing/2016/SVG/main" r:embed="rId112"/>
                </a:ext>
              </a:extLst>
            </a:blip>
            <a:stretch>
              <a:fillRect/>
            </a:stretch>
          </p:blipFill>
          <p:spPr>
            <a:xfrm>
              <a:off x="8965167" y="3549117"/>
              <a:ext cx="360000" cy="360000"/>
            </a:xfrm>
            <a:prstGeom prst="rect">
              <a:avLst/>
            </a:prstGeom>
          </p:spPr>
        </p:pic>
        <p:pic>
          <p:nvPicPr>
            <p:cNvPr id="190" name="图形 189">
              <a:extLst>
                <a:ext uri="{FF2B5EF4-FFF2-40B4-BE49-F238E27FC236}">
                  <a16:creationId xmlns="" xmlns:a16="http://schemas.microsoft.com/office/drawing/2014/main" id="{88D4A473-393A-4929-B9B9-8520B4A0A7FF}"/>
                </a:ext>
              </a:extLst>
            </p:cNvPr>
            <p:cNvPicPr>
              <a:picLocks noChangeAspect="1"/>
            </p:cNvPicPr>
            <p:nvPr/>
          </p:nvPicPr>
          <p:blipFill>
            <a:blip r:embed="rId113" cstate="print">
              <a:extLst>
                <a:ext uri="{28A0092B-C50C-407E-A947-70E740481C1C}">
                  <a14:useLocalDpi xmlns:a14="http://schemas.microsoft.com/office/drawing/2010/main" val="0"/>
                </a:ext>
                <a:ext uri="{96DAC541-7B7A-43D3-8B79-37D633B846F1}">
                  <asvg:svgBlip xmlns="" xmlns:asvg="http://schemas.microsoft.com/office/drawing/2016/SVG/main" r:embed="rId114"/>
                </a:ext>
              </a:extLst>
            </a:blip>
            <a:stretch>
              <a:fillRect/>
            </a:stretch>
          </p:blipFill>
          <p:spPr>
            <a:xfrm>
              <a:off x="9519561" y="3549117"/>
              <a:ext cx="360000" cy="360000"/>
            </a:xfrm>
            <a:prstGeom prst="rect">
              <a:avLst/>
            </a:prstGeom>
          </p:spPr>
        </p:pic>
        <p:pic>
          <p:nvPicPr>
            <p:cNvPr id="191" name="图形 190">
              <a:extLst>
                <a:ext uri="{FF2B5EF4-FFF2-40B4-BE49-F238E27FC236}">
                  <a16:creationId xmlns="" xmlns:a16="http://schemas.microsoft.com/office/drawing/2014/main" id="{4B921B05-67F3-424A-AE41-19A1C67A6A5A}"/>
                </a:ext>
              </a:extLst>
            </p:cNvPr>
            <p:cNvPicPr>
              <a:picLocks noChangeAspect="1"/>
            </p:cNvPicPr>
            <p:nvPr/>
          </p:nvPicPr>
          <p:blipFill>
            <a:blip r:embed="rId115" cstate="print">
              <a:extLst>
                <a:ext uri="{28A0092B-C50C-407E-A947-70E740481C1C}">
                  <a14:useLocalDpi xmlns:a14="http://schemas.microsoft.com/office/drawing/2010/main" val="0"/>
                </a:ext>
                <a:ext uri="{96DAC541-7B7A-43D3-8B79-37D633B846F1}">
                  <asvg:svgBlip xmlns="" xmlns:asvg="http://schemas.microsoft.com/office/drawing/2016/SVG/main" r:embed="rId116"/>
                </a:ext>
              </a:extLst>
            </a:blip>
            <a:stretch>
              <a:fillRect/>
            </a:stretch>
          </p:blipFill>
          <p:spPr>
            <a:xfrm>
              <a:off x="10073955" y="3549117"/>
              <a:ext cx="360000" cy="360000"/>
            </a:xfrm>
            <a:prstGeom prst="rect">
              <a:avLst/>
            </a:prstGeom>
          </p:spPr>
        </p:pic>
        <p:pic>
          <p:nvPicPr>
            <p:cNvPr id="192" name="图形 191">
              <a:extLst>
                <a:ext uri="{FF2B5EF4-FFF2-40B4-BE49-F238E27FC236}">
                  <a16:creationId xmlns="" xmlns:a16="http://schemas.microsoft.com/office/drawing/2014/main" id="{45BA9BBD-4871-4DD8-93FE-265B3CA99C67}"/>
                </a:ext>
              </a:extLst>
            </p:cNvPr>
            <p:cNvPicPr>
              <a:picLocks noChangeAspect="1"/>
            </p:cNvPicPr>
            <p:nvPr/>
          </p:nvPicPr>
          <p:blipFill>
            <a:blip r:embed="rId117" cstate="print">
              <a:extLst>
                <a:ext uri="{28A0092B-C50C-407E-A947-70E740481C1C}">
                  <a14:useLocalDpi xmlns:a14="http://schemas.microsoft.com/office/drawing/2010/main" val="0"/>
                </a:ext>
                <a:ext uri="{96DAC541-7B7A-43D3-8B79-37D633B846F1}">
                  <asvg:svgBlip xmlns="" xmlns:asvg="http://schemas.microsoft.com/office/drawing/2016/SVG/main" r:embed="rId118"/>
                </a:ext>
              </a:extLst>
            </a:blip>
            <a:stretch>
              <a:fillRect/>
            </a:stretch>
          </p:blipFill>
          <p:spPr>
            <a:xfrm>
              <a:off x="10628349" y="3549117"/>
              <a:ext cx="360000" cy="360000"/>
            </a:xfrm>
            <a:prstGeom prst="rect">
              <a:avLst/>
            </a:prstGeom>
          </p:spPr>
        </p:pic>
        <p:pic>
          <p:nvPicPr>
            <p:cNvPr id="193" name="图形 192">
              <a:extLst>
                <a:ext uri="{FF2B5EF4-FFF2-40B4-BE49-F238E27FC236}">
                  <a16:creationId xmlns="" xmlns:a16="http://schemas.microsoft.com/office/drawing/2014/main" id="{D106246B-81A1-436A-9B20-B11A93169921}"/>
                </a:ext>
              </a:extLst>
            </p:cNvPr>
            <p:cNvPicPr>
              <a:picLocks noChangeAspect="1"/>
            </p:cNvPicPr>
            <p:nvPr/>
          </p:nvPicPr>
          <p:blipFill>
            <a:blip r:embed="rId119" cstate="print">
              <a:extLst>
                <a:ext uri="{28A0092B-C50C-407E-A947-70E740481C1C}">
                  <a14:useLocalDpi xmlns:a14="http://schemas.microsoft.com/office/drawing/2010/main" val="0"/>
                </a:ext>
                <a:ext uri="{96DAC541-7B7A-43D3-8B79-37D633B846F1}">
                  <asvg:svgBlip xmlns="" xmlns:asvg="http://schemas.microsoft.com/office/drawing/2016/SVG/main" r:embed="rId120"/>
                </a:ext>
              </a:extLst>
            </a:blip>
            <a:stretch>
              <a:fillRect/>
            </a:stretch>
          </p:blipFill>
          <p:spPr>
            <a:xfrm>
              <a:off x="11182743" y="3549117"/>
              <a:ext cx="360000" cy="360000"/>
            </a:xfrm>
            <a:prstGeom prst="rect">
              <a:avLst/>
            </a:prstGeom>
          </p:spPr>
        </p:pic>
        <p:pic>
          <p:nvPicPr>
            <p:cNvPr id="194" name="图形 193">
              <a:extLst>
                <a:ext uri="{FF2B5EF4-FFF2-40B4-BE49-F238E27FC236}">
                  <a16:creationId xmlns="" xmlns:a16="http://schemas.microsoft.com/office/drawing/2014/main" id="{36AC0A64-67A6-4059-95E3-60344552FDDA}"/>
                </a:ext>
              </a:extLst>
            </p:cNvPr>
            <p:cNvPicPr>
              <a:picLocks noChangeAspect="1"/>
            </p:cNvPicPr>
            <p:nvPr/>
          </p:nvPicPr>
          <p:blipFill>
            <a:blip r:embed="rId121" cstate="print">
              <a:extLst>
                <a:ext uri="{28A0092B-C50C-407E-A947-70E740481C1C}">
                  <a14:useLocalDpi xmlns:a14="http://schemas.microsoft.com/office/drawing/2010/main" val="0"/>
                </a:ext>
                <a:ext uri="{96DAC541-7B7A-43D3-8B79-37D633B846F1}">
                  <asvg:svgBlip xmlns="" xmlns:asvg="http://schemas.microsoft.com/office/drawing/2016/SVG/main" r:embed="rId122"/>
                </a:ext>
              </a:extLst>
            </a:blip>
            <a:stretch>
              <a:fillRect/>
            </a:stretch>
          </p:blipFill>
          <p:spPr>
            <a:xfrm>
              <a:off x="649257" y="3549117"/>
              <a:ext cx="360000" cy="360000"/>
            </a:xfrm>
            <a:prstGeom prst="rect">
              <a:avLst/>
            </a:prstGeom>
          </p:spPr>
        </p:pic>
      </p:grpSp>
      <p:grpSp>
        <p:nvGrpSpPr>
          <p:cNvPr id="195" name="组合 194">
            <a:extLst>
              <a:ext uri="{FF2B5EF4-FFF2-40B4-BE49-F238E27FC236}">
                <a16:creationId xmlns="" xmlns:a16="http://schemas.microsoft.com/office/drawing/2014/main" id="{06CCA526-99B6-47A9-B31C-7AA24521F9B0}"/>
              </a:ext>
            </a:extLst>
          </p:cNvPr>
          <p:cNvGrpSpPr/>
          <p:nvPr/>
        </p:nvGrpSpPr>
        <p:grpSpPr>
          <a:xfrm>
            <a:off x="665706" y="3538862"/>
            <a:ext cx="10896205" cy="360000"/>
            <a:chOff x="665706" y="4031945"/>
            <a:chExt cx="10896205" cy="360000"/>
          </a:xfrm>
          <a:solidFill>
            <a:schemeClr val="tx2"/>
          </a:solidFill>
        </p:grpSpPr>
        <p:pic>
          <p:nvPicPr>
            <p:cNvPr id="196" name="图形 195">
              <a:extLst>
                <a:ext uri="{FF2B5EF4-FFF2-40B4-BE49-F238E27FC236}">
                  <a16:creationId xmlns="" xmlns:a16="http://schemas.microsoft.com/office/drawing/2014/main" id="{3E382907-AAAA-4DE9-80FE-436178DD6C63}"/>
                </a:ext>
              </a:extLst>
            </p:cNvPr>
            <p:cNvPicPr>
              <a:picLocks noChangeAspect="1"/>
            </p:cNvPicPr>
            <p:nvPr/>
          </p:nvPicPr>
          <p:blipFill>
            <a:blip r:embed="rId119" cstate="print">
              <a:extLst>
                <a:ext uri="{28A0092B-C50C-407E-A947-70E740481C1C}">
                  <a14:useLocalDpi xmlns:a14="http://schemas.microsoft.com/office/drawing/2010/main" val="0"/>
                </a:ext>
                <a:ext uri="{96DAC541-7B7A-43D3-8B79-37D633B846F1}">
                  <asvg:svgBlip xmlns="" xmlns:asvg="http://schemas.microsoft.com/office/drawing/2016/SVG/main" r:embed="rId120"/>
                </a:ext>
              </a:extLst>
            </a:blip>
            <a:stretch>
              <a:fillRect/>
            </a:stretch>
          </p:blipFill>
          <p:spPr>
            <a:xfrm>
              <a:off x="1220243" y="4031945"/>
              <a:ext cx="360000" cy="360000"/>
            </a:xfrm>
            <a:prstGeom prst="rect">
              <a:avLst/>
            </a:prstGeom>
          </p:spPr>
        </p:pic>
        <p:pic>
          <p:nvPicPr>
            <p:cNvPr id="197" name="图形 196">
              <a:extLst>
                <a:ext uri="{FF2B5EF4-FFF2-40B4-BE49-F238E27FC236}">
                  <a16:creationId xmlns="" xmlns:a16="http://schemas.microsoft.com/office/drawing/2014/main" id="{D88D885B-610C-4568-9FA0-A2659433BCA4}"/>
                </a:ext>
              </a:extLst>
            </p:cNvPr>
            <p:cNvPicPr>
              <a:picLocks noChangeAspect="1"/>
            </p:cNvPicPr>
            <p:nvPr/>
          </p:nvPicPr>
          <p:blipFill>
            <a:blip r:embed="rId121" cstate="print">
              <a:extLst>
                <a:ext uri="{28A0092B-C50C-407E-A947-70E740481C1C}">
                  <a14:useLocalDpi xmlns:a14="http://schemas.microsoft.com/office/drawing/2010/main" val="0"/>
                </a:ext>
                <a:ext uri="{96DAC541-7B7A-43D3-8B79-37D633B846F1}">
                  <asvg:svgBlip xmlns="" xmlns:asvg="http://schemas.microsoft.com/office/drawing/2016/SVG/main" r:embed="rId122"/>
                </a:ext>
              </a:extLst>
            </a:blip>
            <a:stretch>
              <a:fillRect/>
            </a:stretch>
          </p:blipFill>
          <p:spPr>
            <a:xfrm>
              <a:off x="1774780" y="4031945"/>
              <a:ext cx="360000" cy="360000"/>
            </a:xfrm>
            <a:prstGeom prst="rect">
              <a:avLst/>
            </a:prstGeom>
          </p:spPr>
        </p:pic>
        <p:pic>
          <p:nvPicPr>
            <p:cNvPr id="198" name="图形 197">
              <a:extLst>
                <a:ext uri="{FF2B5EF4-FFF2-40B4-BE49-F238E27FC236}">
                  <a16:creationId xmlns="" xmlns:a16="http://schemas.microsoft.com/office/drawing/2014/main" id="{494CBE0F-7990-4447-83BC-103E67540B0F}"/>
                </a:ext>
              </a:extLst>
            </p:cNvPr>
            <p:cNvPicPr>
              <a:picLocks noChangeAspect="1"/>
            </p:cNvPicPr>
            <p:nvPr/>
          </p:nvPicPr>
          <p:blipFill>
            <a:blip r:embed="rId83" cstate="print">
              <a:extLst>
                <a:ext uri="{28A0092B-C50C-407E-A947-70E740481C1C}">
                  <a14:useLocalDpi xmlns:a14="http://schemas.microsoft.com/office/drawing/2010/main" val="0"/>
                </a:ext>
                <a:ext uri="{96DAC541-7B7A-43D3-8B79-37D633B846F1}">
                  <asvg:svgBlip xmlns="" xmlns:asvg="http://schemas.microsoft.com/office/drawing/2016/SVG/main" r:embed="rId84"/>
                </a:ext>
              </a:extLst>
            </a:blip>
            <a:stretch>
              <a:fillRect/>
            </a:stretch>
          </p:blipFill>
          <p:spPr>
            <a:xfrm>
              <a:off x="2329317" y="4031945"/>
              <a:ext cx="360000" cy="360000"/>
            </a:xfrm>
            <a:prstGeom prst="rect">
              <a:avLst/>
            </a:prstGeom>
          </p:spPr>
        </p:pic>
        <p:pic>
          <p:nvPicPr>
            <p:cNvPr id="199" name="图形 198">
              <a:extLst>
                <a:ext uri="{FF2B5EF4-FFF2-40B4-BE49-F238E27FC236}">
                  <a16:creationId xmlns="" xmlns:a16="http://schemas.microsoft.com/office/drawing/2014/main" id="{80AA49E3-5C5A-40DA-8D25-50B939244FF7}"/>
                </a:ext>
              </a:extLst>
            </p:cNvPr>
            <p:cNvPicPr>
              <a:picLocks noChangeAspect="1"/>
            </p:cNvPicPr>
            <p:nvPr/>
          </p:nvPicPr>
          <p:blipFill>
            <a:blip r:embed="rId85" cstate="print">
              <a:extLst>
                <a:ext uri="{28A0092B-C50C-407E-A947-70E740481C1C}">
                  <a14:useLocalDpi xmlns:a14="http://schemas.microsoft.com/office/drawing/2010/main" val="0"/>
                </a:ext>
                <a:ext uri="{96DAC541-7B7A-43D3-8B79-37D633B846F1}">
                  <asvg:svgBlip xmlns="" xmlns:asvg="http://schemas.microsoft.com/office/drawing/2016/SVG/main" r:embed="rId86"/>
                </a:ext>
              </a:extLst>
            </a:blip>
            <a:stretch>
              <a:fillRect/>
            </a:stretch>
          </p:blipFill>
          <p:spPr>
            <a:xfrm>
              <a:off x="2883854" y="4031945"/>
              <a:ext cx="360000" cy="360000"/>
            </a:xfrm>
            <a:prstGeom prst="rect">
              <a:avLst/>
            </a:prstGeom>
          </p:spPr>
        </p:pic>
        <p:pic>
          <p:nvPicPr>
            <p:cNvPr id="200" name="图形 199">
              <a:extLst>
                <a:ext uri="{FF2B5EF4-FFF2-40B4-BE49-F238E27FC236}">
                  <a16:creationId xmlns="" xmlns:a16="http://schemas.microsoft.com/office/drawing/2014/main" id="{F0F3C62A-9B72-4F34-A7DA-0FF2513E97C6}"/>
                </a:ext>
              </a:extLst>
            </p:cNvPr>
            <p:cNvPicPr>
              <a:picLocks noChangeAspect="1"/>
            </p:cNvPicPr>
            <p:nvPr/>
          </p:nvPicPr>
          <p:blipFill>
            <a:blip r:embed="rId87" cstate="print">
              <a:extLst>
                <a:ext uri="{28A0092B-C50C-407E-A947-70E740481C1C}">
                  <a14:useLocalDpi xmlns:a14="http://schemas.microsoft.com/office/drawing/2010/main" val="0"/>
                </a:ext>
                <a:ext uri="{96DAC541-7B7A-43D3-8B79-37D633B846F1}">
                  <asvg:svgBlip xmlns="" xmlns:asvg="http://schemas.microsoft.com/office/drawing/2016/SVG/main" r:embed="rId88"/>
                </a:ext>
              </a:extLst>
            </a:blip>
            <a:stretch>
              <a:fillRect/>
            </a:stretch>
          </p:blipFill>
          <p:spPr>
            <a:xfrm>
              <a:off x="3438391" y="4031945"/>
              <a:ext cx="360000" cy="360000"/>
            </a:xfrm>
            <a:prstGeom prst="rect">
              <a:avLst/>
            </a:prstGeom>
          </p:spPr>
        </p:pic>
        <p:pic>
          <p:nvPicPr>
            <p:cNvPr id="201" name="图形 200">
              <a:extLst>
                <a:ext uri="{FF2B5EF4-FFF2-40B4-BE49-F238E27FC236}">
                  <a16:creationId xmlns="" xmlns:a16="http://schemas.microsoft.com/office/drawing/2014/main" id="{3C924F4D-E439-484D-96E2-17732018BC1D}"/>
                </a:ext>
              </a:extLst>
            </p:cNvPr>
            <p:cNvPicPr>
              <a:picLocks noChangeAspect="1"/>
            </p:cNvPicPr>
            <p:nvPr/>
          </p:nvPicPr>
          <p:blipFill>
            <a:blip r:embed="rId89" cstate="print">
              <a:extLst>
                <a:ext uri="{28A0092B-C50C-407E-A947-70E740481C1C}">
                  <a14:useLocalDpi xmlns:a14="http://schemas.microsoft.com/office/drawing/2010/main" val="0"/>
                </a:ext>
                <a:ext uri="{96DAC541-7B7A-43D3-8B79-37D633B846F1}">
                  <asvg:svgBlip xmlns="" xmlns:asvg="http://schemas.microsoft.com/office/drawing/2016/SVG/main" r:embed="rId90"/>
                </a:ext>
              </a:extLst>
            </a:blip>
            <a:stretch>
              <a:fillRect/>
            </a:stretch>
          </p:blipFill>
          <p:spPr>
            <a:xfrm>
              <a:off x="3992928" y="4031945"/>
              <a:ext cx="360000" cy="360000"/>
            </a:xfrm>
            <a:prstGeom prst="rect">
              <a:avLst/>
            </a:prstGeom>
          </p:spPr>
        </p:pic>
        <p:pic>
          <p:nvPicPr>
            <p:cNvPr id="202" name="图形 201">
              <a:extLst>
                <a:ext uri="{FF2B5EF4-FFF2-40B4-BE49-F238E27FC236}">
                  <a16:creationId xmlns="" xmlns:a16="http://schemas.microsoft.com/office/drawing/2014/main" id="{5D24E9B9-263F-4044-B8AD-EFF49DDC8F3C}"/>
                </a:ext>
              </a:extLst>
            </p:cNvPr>
            <p:cNvPicPr>
              <a:picLocks noChangeAspect="1"/>
            </p:cNvPicPr>
            <p:nvPr/>
          </p:nvPicPr>
          <p:blipFill>
            <a:blip r:embed="rId91" cstate="print">
              <a:extLst>
                <a:ext uri="{28A0092B-C50C-407E-A947-70E740481C1C}">
                  <a14:useLocalDpi xmlns:a14="http://schemas.microsoft.com/office/drawing/2010/main" val="0"/>
                </a:ext>
                <a:ext uri="{96DAC541-7B7A-43D3-8B79-37D633B846F1}">
                  <asvg:svgBlip xmlns="" xmlns:asvg="http://schemas.microsoft.com/office/drawing/2016/SVG/main" r:embed="rId92"/>
                </a:ext>
              </a:extLst>
            </a:blip>
            <a:stretch>
              <a:fillRect/>
            </a:stretch>
          </p:blipFill>
          <p:spPr>
            <a:xfrm>
              <a:off x="4547465" y="4031945"/>
              <a:ext cx="360000" cy="360000"/>
            </a:xfrm>
            <a:prstGeom prst="rect">
              <a:avLst/>
            </a:prstGeom>
          </p:spPr>
        </p:pic>
        <p:pic>
          <p:nvPicPr>
            <p:cNvPr id="203" name="图形 202">
              <a:extLst>
                <a:ext uri="{FF2B5EF4-FFF2-40B4-BE49-F238E27FC236}">
                  <a16:creationId xmlns="" xmlns:a16="http://schemas.microsoft.com/office/drawing/2014/main" id="{7AFF5BAE-1EA2-4D0A-B9C5-EB861544BFF0}"/>
                </a:ext>
              </a:extLst>
            </p:cNvPr>
            <p:cNvPicPr>
              <a:picLocks noChangeAspect="1"/>
            </p:cNvPicPr>
            <p:nvPr/>
          </p:nvPicPr>
          <p:blipFill>
            <a:blip r:embed="rId93" cstate="print">
              <a:extLst>
                <a:ext uri="{28A0092B-C50C-407E-A947-70E740481C1C}">
                  <a14:useLocalDpi xmlns:a14="http://schemas.microsoft.com/office/drawing/2010/main" val="0"/>
                </a:ext>
                <a:ext uri="{96DAC541-7B7A-43D3-8B79-37D633B846F1}">
                  <asvg:svgBlip xmlns="" xmlns:asvg="http://schemas.microsoft.com/office/drawing/2016/SVG/main" r:embed="rId94"/>
                </a:ext>
              </a:extLst>
            </a:blip>
            <a:stretch>
              <a:fillRect/>
            </a:stretch>
          </p:blipFill>
          <p:spPr>
            <a:xfrm>
              <a:off x="5102002" y="4031945"/>
              <a:ext cx="360000" cy="360000"/>
            </a:xfrm>
            <a:prstGeom prst="rect">
              <a:avLst/>
            </a:prstGeom>
          </p:spPr>
        </p:pic>
        <p:pic>
          <p:nvPicPr>
            <p:cNvPr id="204" name="图形 203">
              <a:extLst>
                <a:ext uri="{FF2B5EF4-FFF2-40B4-BE49-F238E27FC236}">
                  <a16:creationId xmlns="" xmlns:a16="http://schemas.microsoft.com/office/drawing/2014/main" id="{2AED8F0B-1568-4DFA-B7E8-A681574CC2EB}"/>
                </a:ext>
              </a:extLst>
            </p:cNvPr>
            <p:cNvPicPr>
              <a:picLocks noChangeAspect="1"/>
            </p:cNvPicPr>
            <p:nvPr/>
          </p:nvPicPr>
          <p:blipFill>
            <a:blip r:embed="rId95" cstate="print">
              <a:extLst>
                <a:ext uri="{28A0092B-C50C-407E-A947-70E740481C1C}">
                  <a14:useLocalDpi xmlns:a14="http://schemas.microsoft.com/office/drawing/2010/main" val="0"/>
                </a:ext>
                <a:ext uri="{96DAC541-7B7A-43D3-8B79-37D633B846F1}">
                  <asvg:svgBlip xmlns="" xmlns:asvg="http://schemas.microsoft.com/office/drawing/2016/SVG/main" r:embed="rId96"/>
                </a:ext>
              </a:extLst>
            </a:blip>
            <a:stretch>
              <a:fillRect/>
            </a:stretch>
          </p:blipFill>
          <p:spPr>
            <a:xfrm>
              <a:off x="5656539" y="4031945"/>
              <a:ext cx="360000" cy="360000"/>
            </a:xfrm>
            <a:prstGeom prst="rect">
              <a:avLst/>
            </a:prstGeom>
          </p:spPr>
        </p:pic>
        <p:pic>
          <p:nvPicPr>
            <p:cNvPr id="205" name="图形 204">
              <a:extLst>
                <a:ext uri="{FF2B5EF4-FFF2-40B4-BE49-F238E27FC236}">
                  <a16:creationId xmlns="" xmlns:a16="http://schemas.microsoft.com/office/drawing/2014/main" id="{78EBBFC3-3054-42F1-9120-7967D4D6C763}"/>
                </a:ext>
              </a:extLst>
            </p:cNvPr>
            <p:cNvPicPr>
              <a:picLocks noChangeAspect="1"/>
            </p:cNvPicPr>
            <p:nvPr/>
          </p:nvPicPr>
          <p:blipFill>
            <a:blip r:embed="rId97" cstate="print">
              <a:extLst>
                <a:ext uri="{28A0092B-C50C-407E-A947-70E740481C1C}">
                  <a14:useLocalDpi xmlns:a14="http://schemas.microsoft.com/office/drawing/2010/main" val="0"/>
                </a:ext>
                <a:ext uri="{96DAC541-7B7A-43D3-8B79-37D633B846F1}">
                  <asvg:svgBlip xmlns="" xmlns:asvg="http://schemas.microsoft.com/office/drawing/2016/SVG/main" r:embed="rId98"/>
                </a:ext>
              </a:extLst>
            </a:blip>
            <a:stretch>
              <a:fillRect/>
            </a:stretch>
          </p:blipFill>
          <p:spPr>
            <a:xfrm>
              <a:off x="6211076" y="4031945"/>
              <a:ext cx="360000" cy="360000"/>
            </a:xfrm>
            <a:prstGeom prst="rect">
              <a:avLst/>
            </a:prstGeom>
          </p:spPr>
        </p:pic>
        <p:pic>
          <p:nvPicPr>
            <p:cNvPr id="206" name="图形 205">
              <a:extLst>
                <a:ext uri="{FF2B5EF4-FFF2-40B4-BE49-F238E27FC236}">
                  <a16:creationId xmlns="" xmlns:a16="http://schemas.microsoft.com/office/drawing/2014/main" id="{74E51583-C8EB-491B-9692-434DEDDEBD53}"/>
                </a:ext>
              </a:extLst>
            </p:cNvPr>
            <p:cNvPicPr>
              <a:picLocks noChangeAspect="1"/>
            </p:cNvPicPr>
            <p:nvPr/>
          </p:nvPicPr>
          <p:blipFill>
            <a:blip r:embed="rId99" cstate="print">
              <a:extLst>
                <a:ext uri="{28A0092B-C50C-407E-A947-70E740481C1C}">
                  <a14:useLocalDpi xmlns:a14="http://schemas.microsoft.com/office/drawing/2010/main" val="0"/>
                </a:ext>
                <a:ext uri="{96DAC541-7B7A-43D3-8B79-37D633B846F1}">
                  <asvg:svgBlip xmlns="" xmlns:asvg="http://schemas.microsoft.com/office/drawing/2016/SVG/main" r:embed="rId100"/>
                </a:ext>
              </a:extLst>
            </a:blip>
            <a:stretch>
              <a:fillRect/>
            </a:stretch>
          </p:blipFill>
          <p:spPr>
            <a:xfrm>
              <a:off x="6765613" y="4031945"/>
              <a:ext cx="360000" cy="360000"/>
            </a:xfrm>
            <a:prstGeom prst="rect">
              <a:avLst/>
            </a:prstGeom>
          </p:spPr>
        </p:pic>
        <p:pic>
          <p:nvPicPr>
            <p:cNvPr id="207" name="图形 206">
              <a:extLst>
                <a:ext uri="{FF2B5EF4-FFF2-40B4-BE49-F238E27FC236}">
                  <a16:creationId xmlns="" xmlns:a16="http://schemas.microsoft.com/office/drawing/2014/main" id="{9A399310-6F4C-4789-854E-A88111783B28}"/>
                </a:ext>
              </a:extLst>
            </p:cNvPr>
            <p:cNvPicPr>
              <a:picLocks noChangeAspect="1"/>
            </p:cNvPicPr>
            <p:nvPr/>
          </p:nvPicPr>
          <p:blipFill>
            <a:blip r:embed="rId101" cstate="print">
              <a:extLst>
                <a:ext uri="{28A0092B-C50C-407E-A947-70E740481C1C}">
                  <a14:useLocalDpi xmlns:a14="http://schemas.microsoft.com/office/drawing/2010/main" val="0"/>
                </a:ext>
                <a:ext uri="{96DAC541-7B7A-43D3-8B79-37D633B846F1}">
                  <asvg:svgBlip xmlns="" xmlns:asvg="http://schemas.microsoft.com/office/drawing/2016/SVG/main" r:embed="rId102"/>
                </a:ext>
              </a:extLst>
            </a:blip>
            <a:stretch>
              <a:fillRect/>
            </a:stretch>
          </p:blipFill>
          <p:spPr>
            <a:xfrm>
              <a:off x="7320150" y="4031945"/>
              <a:ext cx="360000" cy="360000"/>
            </a:xfrm>
            <a:prstGeom prst="rect">
              <a:avLst/>
            </a:prstGeom>
          </p:spPr>
        </p:pic>
        <p:pic>
          <p:nvPicPr>
            <p:cNvPr id="208" name="图形 207">
              <a:extLst>
                <a:ext uri="{FF2B5EF4-FFF2-40B4-BE49-F238E27FC236}">
                  <a16:creationId xmlns="" xmlns:a16="http://schemas.microsoft.com/office/drawing/2014/main" id="{DFA49744-3732-4C99-8A6C-8C861B531786}"/>
                </a:ext>
              </a:extLst>
            </p:cNvPr>
            <p:cNvPicPr>
              <a:picLocks noChangeAspect="1"/>
            </p:cNvPicPr>
            <p:nvPr/>
          </p:nvPicPr>
          <p:blipFill>
            <a:blip r:embed="rId103" cstate="print">
              <a:extLst>
                <a:ext uri="{28A0092B-C50C-407E-A947-70E740481C1C}">
                  <a14:useLocalDpi xmlns:a14="http://schemas.microsoft.com/office/drawing/2010/main" val="0"/>
                </a:ext>
                <a:ext uri="{96DAC541-7B7A-43D3-8B79-37D633B846F1}">
                  <asvg:svgBlip xmlns="" xmlns:asvg="http://schemas.microsoft.com/office/drawing/2016/SVG/main" r:embed="rId104"/>
                </a:ext>
              </a:extLst>
            </a:blip>
            <a:stretch>
              <a:fillRect/>
            </a:stretch>
          </p:blipFill>
          <p:spPr>
            <a:xfrm>
              <a:off x="7874687" y="4031945"/>
              <a:ext cx="360000" cy="360000"/>
            </a:xfrm>
            <a:prstGeom prst="rect">
              <a:avLst/>
            </a:prstGeom>
          </p:spPr>
        </p:pic>
        <p:pic>
          <p:nvPicPr>
            <p:cNvPr id="209" name="图形 208">
              <a:extLst>
                <a:ext uri="{FF2B5EF4-FFF2-40B4-BE49-F238E27FC236}">
                  <a16:creationId xmlns="" xmlns:a16="http://schemas.microsoft.com/office/drawing/2014/main" id="{6FE2A80E-4109-4580-85B6-8BC7DD9B2ED7}"/>
                </a:ext>
              </a:extLst>
            </p:cNvPr>
            <p:cNvPicPr>
              <a:picLocks noChangeAspect="1"/>
            </p:cNvPicPr>
            <p:nvPr/>
          </p:nvPicPr>
          <p:blipFill>
            <a:blip r:embed="rId105" cstate="print">
              <a:extLst>
                <a:ext uri="{28A0092B-C50C-407E-A947-70E740481C1C}">
                  <a14:useLocalDpi xmlns:a14="http://schemas.microsoft.com/office/drawing/2010/main" val="0"/>
                </a:ext>
                <a:ext uri="{96DAC541-7B7A-43D3-8B79-37D633B846F1}">
                  <asvg:svgBlip xmlns="" xmlns:asvg="http://schemas.microsoft.com/office/drawing/2016/SVG/main" r:embed="rId106"/>
                </a:ext>
              </a:extLst>
            </a:blip>
            <a:stretch>
              <a:fillRect/>
            </a:stretch>
          </p:blipFill>
          <p:spPr>
            <a:xfrm>
              <a:off x="8406716" y="4031945"/>
              <a:ext cx="360000" cy="360000"/>
            </a:xfrm>
            <a:prstGeom prst="rect">
              <a:avLst/>
            </a:prstGeom>
          </p:spPr>
        </p:pic>
        <p:pic>
          <p:nvPicPr>
            <p:cNvPr id="210" name="图形 209">
              <a:extLst>
                <a:ext uri="{FF2B5EF4-FFF2-40B4-BE49-F238E27FC236}">
                  <a16:creationId xmlns="" xmlns:a16="http://schemas.microsoft.com/office/drawing/2014/main" id="{6C23BB3A-0B54-4B4F-884A-14A38FA42861}"/>
                </a:ext>
              </a:extLst>
            </p:cNvPr>
            <p:cNvPicPr>
              <a:picLocks noChangeAspect="1"/>
            </p:cNvPicPr>
            <p:nvPr/>
          </p:nvPicPr>
          <p:blipFill>
            <a:blip r:embed="rId107" cstate="print">
              <a:extLst>
                <a:ext uri="{28A0092B-C50C-407E-A947-70E740481C1C}">
                  <a14:useLocalDpi xmlns:a14="http://schemas.microsoft.com/office/drawing/2010/main" val="0"/>
                </a:ext>
                <a:ext uri="{96DAC541-7B7A-43D3-8B79-37D633B846F1}">
                  <asvg:svgBlip xmlns="" xmlns:asvg="http://schemas.microsoft.com/office/drawing/2016/SVG/main" r:embed="rId108"/>
                </a:ext>
              </a:extLst>
            </a:blip>
            <a:stretch>
              <a:fillRect/>
            </a:stretch>
          </p:blipFill>
          <p:spPr>
            <a:xfrm>
              <a:off x="8983761" y="4031945"/>
              <a:ext cx="360000" cy="360000"/>
            </a:xfrm>
            <a:prstGeom prst="rect">
              <a:avLst/>
            </a:prstGeom>
          </p:spPr>
        </p:pic>
        <p:pic>
          <p:nvPicPr>
            <p:cNvPr id="211" name="图形 210">
              <a:extLst>
                <a:ext uri="{FF2B5EF4-FFF2-40B4-BE49-F238E27FC236}">
                  <a16:creationId xmlns="" xmlns:a16="http://schemas.microsoft.com/office/drawing/2014/main" id="{8AE7E61E-E602-43B0-93F6-9F3774A585E8}"/>
                </a:ext>
              </a:extLst>
            </p:cNvPr>
            <p:cNvPicPr>
              <a:picLocks noChangeAspect="1"/>
            </p:cNvPicPr>
            <p:nvPr/>
          </p:nvPicPr>
          <p:blipFill>
            <a:blip r:embed="rId109" cstate="print">
              <a:extLst>
                <a:ext uri="{28A0092B-C50C-407E-A947-70E740481C1C}">
                  <a14:useLocalDpi xmlns:a14="http://schemas.microsoft.com/office/drawing/2010/main" val="0"/>
                </a:ext>
                <a:ext uri="{96DAC541-7B7A-43D3-8B79-37D633B846F1}">
                  <asvg:svgBlip xmlns="" xmlns:asvg="http://schemas.microsoft.com/office/drawing/2016/SVG/main" r:embed="rId110"/>
                </a:ext>
              </a:extLst>
            </a:blip>
            <a:stretch>
              <a:fillRect/>
            </a:stretch>
          </p:blipFill>
          <p:spPr>
            <a:xfrm>
              <a:off x="9538298" y="4031945"/>
              <a:ext cx="360000" cy="360000"/>
            </a:xfrm>
            <a:prstGeom prst="rect">
              <a:avLst/>
            </a:prstGeom>
          </p:spPr>
        </p:pic>
        <p:pic>
          <p:nvPicPr>
            <p:cNvPr id="212" name="图形 211">
              <a:extLst>
                <a:ext uri="{FF2B5EF4-FFF2-40B4-BE49-F238E27FC236}">
                  <a16:creationId xmlns="" xmlns:a16="http://schemas.microsoft.com/office/drawing/2014/main" id="{0CD12F3B-1347-4330-BB57-644256FF4328}"/>
                </a:ext>
              </a:extLst>
            </p:cNvPr>
            <p:cNvPicPr>
              <a:picLocks noChangeAspect="1"/>
            </p:cNvPicPr>
            <p:nvPr/>
          </p:nvPicPr>
          <p:blipFill>
            <a:blip r:embed="rId111" cstate="print">
              <a:extLst>
                <a:ext uri="{28A0092B-C50C-407E-A947-70E740481C1C}">
                  <a14:useLocalDpi xmlns:a14="http://schemas.microsoft.com/office/drawing/2010/main" val="0"/>
                </a:ext>
                <a:ext uri="{96DAC541-7B7A-43D3-8B79-37D633B846F1}">
                  <asvg:svgBlip xmlns="" xmlns:asvg="http://schemas.microsoft.com/office/drawing/2016/SVG/main" r:embed="rId112"/>
                </a:ext>
              </a:extLst>
            </a:blip>
            <a:stretch>
              <a:fillRect/>
            </a:stretch>
          </p:blipFill>
          <p:spPr>
            <a:xfrm>
              <a:off x="10092835" y="4031945"/>
              <a:ext cx="360000" cy="360000"/>
            </a:xfrm>
            <a:prstGeom prst="rect">
              <a:avLst/>
            </a:prstGeom>
          </p:spPr>
        </p:pic>
        <p:pic>
          <p:nvPicPr>
            <p:cNvPr id="213" name="图形 212">
              <a:extLst>
                <a:ext uri="{FF2B5EF4-FFF2-40B4-BE49-F238E27FC236}">
                  <a16:creationId xmlns="" xmlns:a16="http://schemas.microsoft.com/office/drawing/2014/main" id="{C5DCF5B0-BF19-4D3D-9A6F-A224472A049C}"/>
                </a:ext>
              </a:extLst>
            </p:cNvPr>
            <p:cNvPicPr>
              <a:picLocks noChangeAspect="1"/>
            </p:cNvPicPr>
            <p:nvPr/>
          </p:nvPicPr>
          <p:blipFill>
            <a:blip r:embed="rId113" cstate="print">
              <a:extLst>
                <a:ext uri="{28A0092B-C50C-407E-A947-70E740481C1C}">
                  <a14:useLocalDpi xmlns:a14="http://schemas.microsoft.com/office/drawing/2010/main" val="0"/>
                </a:ext>
                <a:ext uri="{96DAC541-7B7A-43D3-8B79-37D633B846F1}">
                  <asvg:svgBlip xmlns="" xmlns:asvg="http://schemas.microsoft.com/office/drawing/2016/SVG/main" r:embed="rId114"/>
                </a:ext>
              </a:extLst>
            </a:blip>
            <a:stretch>
              <a:fillRect/>
            </a:stretch>
          </p:blipFill>
          <p:spPr>
            <a:xfrm>
              <a:off x="10647372" y="4031945"/>
              <a:ext cx="360000" cy="360000"/>
            </a:xfrm>
            <a:prstGeom prst="rect">
              <a:avLst/>
            </a:prstGeom>
          </p:spPr>
        </p:pic>
        <p:pic>
          <p:nvPicPr>
            <p:cNvPr id="214" name="图形 213">
              <a:extLst>
                <a:ext uri="{FF2B5EF4-FFF2-40B4-BE49-F238E27FC236}">
                  <a16:creationId xmlns="" xmlns:a16="http://schemas.microsoft.com/office/drawing/2014/main" id="{FF78B383-6578-43B2-BDA9-A0BFF5E24C38}"/>
                </a:ext>
              </a:extLst>
            </p:cNvPr>
            <p:cNvPicPr>
              <a:picLocks noChangeAspect="1"/>
            </p:cNvPicPr>
            <p:nvPr/>
          </p:nvPicPr>
          <p:blipFill>
            <a:blip r:embed="rId115" cstate="print">
              <a:extLst>
                <a:ext uri="{28A0092B-C50C-407E-A947-70E740481C1C}">
                  <a14:useLocalDpi xmlns:a14="http://schemas.microsoft.com/office/drawing/2010/main" val="0"/>
                </a:ext>
                <a:ext uri="{96DAC541-7B7A-43D3-8B79-37D633B846F1}">
                  <asvg:svgBlip xmlns="" xmlns:asvg="http://schemas.microsoft.com/office/drawing/2016/SVG/main" r:embed="rId116"/>
                </a:ext>
              </a:extLst>
            </a:blip>
            <a:stretch>
              <a:fillRect/>
            </a:stretch>
          </p:blipFill>
          <p:spPr>
            <a:xfrm>
              <a:off x="11201911" y="4031945"/>
              <a:ext cx="360000" cy="360000"/>
            </a:xfrm>
            <a:prstGeom prst="rect">
              <a:avLst/>
            </a:prstGeom>
          </p:spPr>
        </p:pic>
        <p:pic>
          <p:nvPicPr>
            <p:cNvPr id="215" name="图形 214">
              <a:extLst>
                <a:ext uri="{FF2B5EF4-FFF2-40B4-BE49-F238E27FC236}">
                  <a16:creationId xmlns="" xmlns:a16="http://schemas.microsoft.com/office/drawing/2014/main" id="{A330B2C6-707D-4713-9D80-7F488A149F5F}"/>
                </a:ext>
              </a:extLst>
            </p:cNvPr>
            <p:cNvPicPr>
              <a:picLocks noChangeAspect="1"/>
            </p:cNvPicPr>
            <p:nvPr/>
          </p:nvPicPr>
          <p:blipFill>
            <a:blip r:embed="rId117" cstate="print">
              <a:extLst>
                <a:ext uri="{28A0092B-C50C-407E-A947-70E740481C1C}">
                  <a14:useLocalDpi xmlns:a14="http://schemas.microsoft.com/office/drawing/2010/main" val="0"/>
                </a:ext>
                <a:ext uri="{96DAC541-7B7A-43D3-8B79-37D633B846F1}">
                  <asvg:svgBlip xmlns="" xmlns:asvg="http://schemas.microsoft.com/office/drawing/2016/SVG/main" r:embed="rId118"/>
                </a:ext>
              </a:extLst>
            </a:blip>
            <a:stretch>
              <a:fillRect/>
            </a:stretch>
          </p:blipFill>
          <p:spPr>
            <a:xfrm>
              <a:off x="665706" y="4031945"/>
              <a:ext cx="360000" cy="360000"/>
            </a:xfrm>
            <a:prstGeom prst="rect">
              <a:avLst/>
            </a:prstGeom>
          </p:spPr>
        </p:pic>
      </p:grpSp>
      <p:grpSp>
        <p:nvGrpSpPr>
          <p:cNvPr id="3" name="组合 2">
            <a:extLst>
              <a:ext uri="{FF2B5EF4-FFF2-40B4-BE49-F238E27FC236}">
                <a16:creationId xmlns="" xmlns:a16="http://schemas.microsoft.com/office/drawing/2014/main" id="{53260D11-CAC2-4F3B-8759-835923727547}"/>
              </a:ext>
            </a:extLst>
          </p:cNvPr>
          <p:cNvGrpSpPr/>
          <p:nvPr/>
        </p:nvGrpSpPr>
        <p:grpSpPr>
          <a:xfrm>
            <a:off x="659417" y="4006446"/>
            <a:ext cx="10873166" cy="360002"/>
            <a:chOff x="659417" y="4514771"/>
            <a:chExt cx="10873166" cy="360002"/>
          </a:xfrm>
          <a:solidFill>
            <a:schemeClr val="tx2"/>
          </a:solidFill>
        </p:grpSpPr>
        <p:pic>
          <p:nvPicPr>
            <p:cNvPr id="217" name="图形 216">
              <a:extLst>
                <a:ext uri="{FF2B5EF4-FFF2-40B4-BE49-F238E27FC236}">
                  <a16:creationId xmlns="" xmlns:a16="http://schemas.microsoft.com/office/drawing/2014/main" id="{496381F8-19B5-4953-87DC-0358271D209D}"/>
                </a:ext>
              </a:extLst>
            </p:cNvPr>
            <p:cNvPicPr>
              <a:picLocks noChangeAspect="1"/>
            </p:cNvPicPr>
            <p:nvPr/>
          </p:nvPicPr>
          <p:blipFill>
            <a:blip r:embed="rId123" cstate="print">
              <a:extLst>
                <a:ext uri="{28A0092B-C50C-407E-A947-70E740481C1C}">
                  <a14:useLocalDpi xmlns:a14="http://schemas.microsoft.com/office/drawing/2010/main" val="0"/>
                </a:ext>
                <a:ext uri="{96DAC541-7B7A-43D3-8B79-37D633B846F1}">
                  <asvg:svgBlip xmlns="" xmlns:asvg="http://schemas.microsoft.com/office/drawing/2016/SVG/main" r:embed="rId124"/>
                </a:ext>
              </a:extLst>
            </a:blip>
            <a:stretch>
              <a:fillRect/>
            </a:stretch>
          </p:blipFill>
          <p:spPr>
            <a:xfrm>
              <a:off x="1212742" y="4514773"/>
              <a:ext cx="360000" cy="360000"/>
            </a:xfrm>
            <a:prstGeom prst="rect">
              <a:avLst/>
            </a:prstGeom>
          </p:spPr>
        </p:pic>
        <p:pic>
          <p:nvPicPr>
            <p:cNvPr id="218" name="图形 217">
              <a:extLst>
                <a:ext uri="{FF2B5EF4-FFF2-40B4-BE49-F238E27FC236}">
                  <a16:creationId xmlns="" xmlns:a16="http://schemas.microsoft.com/office/drawing/2014/main" id="{5B843B92-FE8B-44E2-B001-0FD6AAB3CA4F}"/>
                </a:ext>
              </a:extLst>
            </p:cNvPr>
            <p:cNvPicPr>
              <a:picLocks noChangeAspect="1"/>
            </p:cNvPicPr>
            <p:nvPr/>
          </p:nvPicPr>
          <p:blipFill>
            <a:blip r:embed="rId125" cstate="print">
              <a:extLst>
                <a:ext uri="{28A0092B-C50C-407E-A947-70E740481C1C}">
                  <a14:useLocalDpi xmlns:a14="http://schemas.microsoft.com/office/drawing/2010/main" val="0"/>
                </a:ext>
                <a:ext uri="{96DAC541-7B7A-43D3-8B79-37D633B846F1}">
                  <asvg:svgBlip xmlns="" xmlns:asvg="http://schemas.microsoft.com/office/drawing/2016/SVG/main" r:embed="rId126"/>
                </a:ext>
              </a:extLst>
            </a:blip>
            <a:stretch>
              <a:fillRect/>
            </a:stretch>
          </p:blipFill>
          <p:spPr>
            <a:xfrm>
              <a:off x="1766067" y="4514773"/>
              <a:ext cx="360000" cy="360000"/>
            </a:xfrm>
            <a:prstGeom prst="rect">
              <a:avLst/>
            </a:prstGeom>
          </p:spPr>
        </p:pic>
        <p:pic>
          <p:nvPicPr>
            <p:cNvPr id="219" name="图形 218">
              <a:extLst>
                <a:ext uri="{FF2B5EF4-FFF2-40B4-BE49-F238E27FC236}">
                  <a16:creationId xmlns="" xmlns:a16="http://schemas.microsoft.com/office/drawing/2014/main" id="{F2522819-B1C6-4CC9-B16C-13D9BAC89162}"/>
                </a:ext>
              </a:extLst>
            </p:cNvPr>
            <p:cNvPicPr>
              <a:picLocks noChangeAspect="1"/>
            </p:cNvPicPr>
            <p:nvPr/>
          </p:nvPicPr>
          <p:blipFill>
            <a:blip r:embed="rId127" cstate="print">
              <a:extLst>
                <a:ext uri="{28A0092B-C50C-407E-A947-70E740481C1C}">
                  <a14:useLocalDpi xmlns:a14="http://schemas.microsoft.com/office/drawing/2010/main" val="0"/>
                </a:ext>
                <a:ext uri="{96DAC541-7B7A-43D3-8B79-37D633B846F1}">
                  <asvg:svgBlip xmlns="" xmlns:asvg="http://schemas.microsoft.com/office/drawing/2016/SVG/main" r:embed="rId128"/>
                </a:ext>
              </a:extLst>
            </a:blip>
            <a:stretch>
              <a:fillRect/>
            </a:stretch>
          </p:blipFill>
          <p:spPr>
            <a:xfrm>
              <a:off x="2319392" y="4514773"/>
              <a:ext cx="360000" cy="360000"/>
            </a:xfrm>
            <a:prstGeom prst="rect">
              <a:avLst/>
            </a:prstGeom>
          </p:spPr>
        </p:pic>
        <p:pic>
          <p:nvPicPr>
            <p:cNvPr id="220" name="图形 219">
              <a:extLst>
                <a:ext uri="{FF2B5EF4-FFF2-40B4-BE49-F238E27FC236}">
                  <a16:creationId xmlns="" xmlns:a16="http://schemas.microsoft.com/office/drawing/2014/main" id="{B04CB09A-9608-419F-8EAD-5FC736AEA28F}"/>
                </a:ext>
              </a:extLst>
            </p:cNvPr>
            <p:cNvPicPr>
              <a:picLocks noChangeAspect="1"/>
            </p:cNvPicPr>
            <p:nvPr/>
          </p:nvPicPr>
          <p:blipFill>
            <a:blip r:embed="rId129" cstate="print">
              <a:extLst>
                <a:ext uri="{28A0092B-C50C-407E-A947-70E740481C1C}">
                  <a14:useLocalDpi xmlns:a14="http://schemas.microsoft.com/office/drawing/2010/main" val="0"/>
                </a:ext>
                <a:ext uri="{96DAC541-7B7A-43D3-8B79-37D633B846F1}">
                  <asvg:svgBlip xmlns="" xmlns:asvg="http://schemas.microsoft.com/office/drawing/2016/SVG/main" r:embed="rId130"/>
                </a:ext>
              </a:extLst>
            </a:blip>
            <a:stretch>
              <a:fillRect/>
            </a:stretch>
          </p:blipFill>
          <p:spPr>
            <a:xfrm>
              <a:off x="2872717" y="4514773"/>
              <a:ext cx="360000" cy="360000"/>
            </a:xfrm>
            <a:prstGeom prst="rect">
              <a:avLst/>
            </a:prstGeom>
          </p:spPr>
        </p:pic>
        <p:pic>
          <p:nvPicPr>
            <p:cNvPr id="221" name="图形 220">
              <a:extLst>
                <a:ext uri="{FF2B5EF4-FFF2-40B4-BE49-F238E27FC236}">
                  <a16:creationId xmlns="" xmlns:a16="http://schemas.microsoft.com/office/drawing/2014/main" id="{6CCF3825-CFFC-47BA-99C6-15766FA25F81}"/>
                </a:ext>
              </a:extLst>
            </p:cNvPr>
            <p:cNvPicPr>
              <a:picLocks noChangeAspect="1"/>
            </p:cNvPicPr>
            <p:nvPr/>
          </p:nvPicPr>
          <p:blipFill>
            <a:blip r:embed="rId131" cstate="print">
              <a:extLst>
                <a:ext uri="{28A0092B-C50C-407E-A947-70E740481C1C}">
                  <a14:useLocalDpi xmlns:a14="http://schemas.microsoft.com/office/drawing/2010/main" val="0"/>
                </a:ext>
                <a:ext uri="{96DAC541-7B7A-43D3-8B79-37D633B846F1}">
                  <asvg:svgBlip xmlns="" xmlns:asvg="http://schemas.microsoft.com/office/drawing/2016/SVG/main" r:embed="rId132"/>
                </a:ext>
              </a:extLst>
            </a:blip>
            <a:stretch>
              <a:fillRect/>
            </a:stretch>
          </p:blipFill>
          <p:spPr>
            <a:xfrm>
              <a:off x="3426042" y="4514773"/>
              <a:ext cx="360000" cy="360000"/>
            </a:xfrm>
            <a:prstGeom prst="rect">
              <a:avLst/>
            </a:prstGeom>
          </p:spPr>
        </p:pic>
        <p:pic>
          <p:nvPicPr>
            <p:cNvPr id="222" name="图形 221">
              <a:extLst>
                <a:ext uri="{FF2B5EF4-FFF2-40B4-BE49-F238E27FC236}">
                  <a16:creationId xmlns="" xmlns:a16="http://schemas.microsoft.com/office/drawing/2014/main" id="{64849B5C-890C-465B-9633-8172BA01290A}"/>
                </a:ext>
              </a:extLst>
            </p:cNvPr>
            <p:cNvPicPr>
              <a:picLocks noChangeAspect="1"/>
            </p:cNvPicPr>
            <p:nvPr/>
          </p:nvPicPr>
          <p:blipFill>
            <a:blip r:embed="rId133" cstate="print">
              <a:extLst>
                <a:ext uri="{28A0092B-C50C-407E-A947-70E740481C1C}">
                  <a14:useLocalDpi xmlns:a14="http://schemas.microsoft.com/office/drawing/2010/main" val="0"/>
                </a:ext>
                <a:ext uri="{96DAC541-7B7A-43D3-8B79-37D633B846F1}">
                  <asvg:svgBlip xmlns="" xmlns:asvg="http://schemas.microsoft.com/office/drawing/2016/SVG/main" r:embed="rId134"/>
                </a:ext>
              </a:extLst>
            </a:blip>
            <a:stretch>
              <a:fillRect/>
            </a:stretch>
          </p:blipFill>
          <p:spPr>
            <a:xfrm>
              <a:off x="3979367" y="4514773"/>
              <a:ext cx="360000" cy="360000"/>
            </a:xfrm>
            <a:prstGeom prst="rect">
              <a:avLst/>
            </a:prstGeom>
          </p:spPr>
        </p:pic>
        <p:pic>
          <p:nvPicPr>
            <p:cNvPr id="223" name="图形 222">
              <a:extLst>
                <a:ext uri="{FF2B5EF4-FFF2-40B4-BE49-F238E27FC236}">
                  <a16:creationId xmlns="" xmlns:a16="http://schemas.microsoft.com/office/drawing/2014/main" id="{B1687BE6-0202-4BD8-9862-031555B0034B}"/>
                </a:ext>
              </a:extLst>
            </p:cNvPr>
            <p:cNvPicPr>
              <a:picLocks noChangeAspect="1"/>
            </p:cNvPicPr>
            <p:nvPr/>
          </p:nvPicPr>
          <p:blipFill>
            <a:blip r:embed="rId135" cstate="print">
              <a:extLst>
                <a:ext uri="{28A0092B-C50C-407E-A947-70E740481C1C}">
                  <a14:useLocalDpi xmlns:a14="http://schemas.microsoft.com/office/drawing/2010/main" val="0"/>
                </a:ext>
                <a:ext uri="{96DAC541-7B7A-43D3-8B79-37D633B846F1}">
                  <asvg:svgBlip xmlns="" xmlns:asvg="http://schemas.microsoft.com/office/drawing/2016/SVG/main" r:embed="rId136"/>
                </a:ext>
              </a:extLst>
            </a:blip>
            <a:stretch>
              <a:fillRect/>
            </a:stretch>
          </p:blipFill>
          <p:spPr>
            <a:xfrm>
              <a:off x="4532692" y="4514773"/>
              <a:ext cx="360000" cy="360000"/>
            </a:xfrm>
            <a:prstGeom prst="rect">
              <a:avLst/>
            </a:prstGeom>
          </p:spPr>
        </p:pic>
        <p:pic>
          <p:nvPicPr>
            <p:cNvPr id="224" name="图形 223">
              <a:extLst>
                <a:ext uri="{FF2B5EF4-FFF2-40B4-BE49-F238E27FC236}">
                  <a16:creationId xmlns="" xmlns:a16="http://schemas.microsoft.com/office/drawing/2014/main" id="{F9C2F5D5-762F-4311-A76D-B543FD3ABE53}"/>
                </a:ext>
              </a:extLst>
            </p:cNvPr>
            <p:cNvPicPr>
              <a:picLocks noChangeAspect="1"/>
            </p:cNvPicPr>
            <p:nvPr/>
          </p:nvPicPr>
          <p:blipFill>
            <a:blip r:embed="rId137" cstate="print">
              <a:extLst>
                <a:ext uri="{28A0092B-C50C-407E-A947-70E740481C1C}">
                  <a14:useLocalDpi xmlns:a14="http://schemas.microsoft.com/office/drawing/2010/main" val="0"/>
                </a:ext>
                <a:ext uri="{96DAC541-7B7A-43D3-8B79-37D633B846F1}">
                  <asvg:svgBlip xmlns="" xmlns:asvg="http://schemas.microsoft.com/office/drawing/2016/SVG/main" r:embed="rId138"/>
                </a:ext>
              </a:extLst>
            </a:blip>
            <a:stretch>
              <a:fillRect/>
            </a:stretch>
          </p:blipFill>
          <p:spPr>
            <a:xfrm>
              <a:off x="5086017" y="4514773"/>
              <a:ext cx="360000" cy="360000"/>
            </a:xfrm>
            <a:prstGeom prst="rect">
              <a:avLst/>
            </a:prstGeom>
          </p:spPr>
        </p:pic>
        <p:pic>
          <p:nvPicPr>
            <p:cNvPr id="226" name="图形 225">
              <a:extLst>
                <a:ext uri="{FF2B5EF4-FFF2-40B4-BE49-F238E27FC236}">
                  <a16:creationId xmlns="" xmlns:a16="http://schemas.microsoft.com/office/drawing/2014/main" id="{3C34306A-9E46-402D-A92F-525F47CD8649}"/>
                </a:ext>
              </a:extLst>
            </p:cNvPr>
            <p:cNvPicPr>
              <a:picLocks noChangeAspect="1"/>
            </p:cNvPicPr>
            <p:nvPr/>
          </p:nvPicPr>
          <p:blipFill>
            <a:blip r:embed="rId139" cstate="print">
              <a:extLst>
                <a:ext uri="{28A0092B-C50C-407E-A947-70E740481C1C}">
                  <a14:useLocalDpi xmlns:a14="http://schemas.microsoft.com/office/drawing/2010/main" val="0"/>
                </a:ext>
                <a:ext uri="{96DAC541-7B7A-43D3-8B79-37D633B846F1}">
                  <asvg:svgBlip xmlns="" xmlns:asvg="http://schemas.microsoft.com/office/drawing/2016/SVG/main" r:embed="rId140"/>
                </a:ext>
              </a:extLst>
            </a:blip>
            <a:stretch>
              <a:fillRect/>
            </a:stretch>
          </p:blipFill>
          <p:spPr>
            <a:xfrm>
              <a:off x="6192667" y="4514773"/>
              <a:ext cx="360000" cy="360000"/>
            </a:xfrm>
            <a:prstGeom prst="rect">
              <a:avLst/>
            </a:prstGeom>
          </p:spPr>
        </p:pic>
        <p:pic>
          <p:nvPicPr>
            <p:cNvPr id="227" name="图形 226">
              <a:extLst>
                <a:ext uri="{FF2B5EF4-FFF2-40B4-BE49-F238E27FC236}">
                  <a16:creationId xmlns="" xmlns:a16="http://schemas.microsoft.com/office/drawing/2014/main" id="{253C88F6-F244-4F08-BF8C-8FF79E77667F}"/>
                </a:ext>
              </a:extLst>
            </p:cNvPr>
            <p:cNvPicPr>
              <a:picLocks noChangeAspect="1"/>
            </p:cNvPicPr>
            <p:nvPr/>
          </p:nvPicPr>
          <p:blipFill>
            <a:blip r:embed="rId141" cstate="print">
              <a:extLst>
                <a:ext uri="{28A0092B-C50C-407E-A947-70E740481C1C}">
                  <a14:useLocalDpi xmlns:a14="http://schemas.microsoft.com/office/drawing/2010/main" val="0"/>
                </a:ext>
                <a:ext uri="{96DAC541-7B7A-43D3-8B79-37D633B846F1}">
                  <asvg:svgBlip xmlns="" xmlns:asvg="http://schemas.microsoft.com/office/drawing/2016/SVG/main" r:embed="rId142"/>
                </a:ext>
              </a:extLst>
            </a:blip>
            <a:stretch>
              <a:fillRect/>
            </a:stretch>
          </p:blipFill>
          <p:spPr>
            <a:xfrm>
              <a:off x="6745992" y="4514773"/>
              <a:ext cx="360000" cy="360000"/>
            </a:xfrm>
            <a:prstGeom prst="rect">
              <a:avLst/>
            </a:prstGeom>
          </p:spPr>
        </p:pic>
        <p:pic>
          <p:nvPicPr>
            <p:cNvPr id="228" name="图形 227">
              <a:extLst>
                <a:ext uri="{FF2B5EF4-FFF2-40B4-BE49-F238E27FC236}">
                  <a16:creationId xmlns="" xmlns:a16="http://schemas.microsoft.com/office/drawing/2014/main" id="{683171CE-B7A1-4394-B176-1435396C3461}"/>
                </a:ext>
              </a:extLst>
            </p:cNvPr>
            <p:cNvPicPr>
              <a:picLocks noChangeAspect="1"/>
            </p:cNvPicPr>
            <p:nvPr/>
          </p:nvPicPr>
          <p:blipFill>
            <a:blip r:embed="rId143" cstate="print">
              <a:extLst>
                <a:ext uri="{28A0092B-C50C-407E-A947-70E740481C1C}">
                  <a14:useLocalDpi xmlns:a14="http://schemas.microsoft.com/office/drawing/2010/main" val="0"/>
                </a:ext>
                <a:ext uri="{96DAC541-7B7A-43D3-8B79-37D633B846F1}">
                  <asvg:svgBlip xmlns="" xmlns:asvg="http://schemas.microsoft.com/office/drawing/2016/SVG/main" r:embed="rId144"/>
                </a:ext>
              </a:extLst>
            </a:blip>
            <a:stretch>
              <a:fillRect/>
            </a:stretch>
          </p:blipFill>
          <p:spPr>
            <a:xfrm>
              <a:off x="7299317" y="4514773"/>
              <a:ext cx="360000" cy="360000"/>
            </a:xfrm>
            <a:prstGeom prst="rect">
              <a:avLst/>
            </a:prstGeom>
          </p:spPr>
        </p:pic>
        <p:pic>
          <p:nvPicPr>
            <p:cNvPr id="229" name="图形 228">
              <a:extLst>
                <a:ext uri="{FF2B5EF4-FFF2-40B4-BE49-F238E27FC236}">
                  <a16:creationId xmlns="" xmlns:a16="http://schemas.microsoft.com/office/drawing/2014/main" id="{884FA928-76F6-4E96-82DC-B9DA199652C6}"/>
                </a:ext>
              </a:extLst>
            </p:cNvPr>
            <p:cNvPicPr>
              <a:picLocks noChangeAspect="1"/>
            </p:cNvPicPr>
            <p:nvPr/>
          </p:nvPicPr>
          <p:blipFill>
            <a:blip r:embed="rId145" cstate="print">
              <a:extLst>
                <a:ext uri="{28A0092B-C50C-407E-A947-70E740481C1C}">
                  <a14:useLocalDpi xmlns:a14="http://schemas.microsoft.com/office/drawing/2010/main" val="0"/>
                </a:ext>
                <a:ext uri="{96DAC541-7B7A-43D3-8B79-37D633B846F1}">
                  <asvg:svgBlip xmlns="" xmlns:asvg="http://schemas.microsoft.com/office/drawing/2016/SVG/main" r:embed="rId146"/>
                </a:ext>
              </a:extLst>
            </a:blip>
            <a:stretch>
              <a:fillRect/>
            </a:stretch>
          </p:blipFill>
          <p:spPr>
            <a:xfrm>
              <a:off x="7852642" y="4514773"/>
              <a:ext cx="360000" cy="360000"/>
            </a:xfrm>
            <a:prstGeom prst="rect">
              <a:avLst/>
            </a:prstGeom>
          </p:spPr>
        </p:pic>
        <p:pic>
          <p:nvPicPr>
            <p:cNvPr id="231" name="图形 230">
              <a:extLst>
                <a:ext uri="{FF2B5EF4-FFF2-40B4-BE49-F238E27FC236}">
                  <a16:creationId xmlns="" xmlns:a16="http://schemas.microsoft.com/office/drawing/2014/main" id="{3C32EB6D-6527-4BC8-B994-75812F1EA352}"/>
                </a:ext>
              </a:extLst>
            </p:cNvPr>
            <p:cNvPicPr>
              <a:picLocks noChangeAspect="1"/>
            </p:cNvPicPr>
            <p:nvPr/>
          </p:nvPicPr>
          <p:blipFill>
            <a:blip r:embed="rId147" cstate="print">
              <a:extLst>
                <a:ext uri="{28A0092B-C50C-407E-A947-70E740481C1C}">
                  <a14:useLocalDpi xmlns:a14="http://schemas.microsoft.com/office/drawing/2010/main" val="0"/>
                </a:ext>
                <a:ext uri="{96DAC541-7B7A-43D3-8B79-37D633B846F1}">
                  <asvg:svgBlip xmlns="" xmlns:asvg="http://schemas.microsoft.com/office/drawing/2016/SVG/main" r:embed="rId148"/>
                </a:ext>
              </a:extLst>
            </a:blip>
            <a:stretch>
              <a:fillRect/>
            </a:stretch>
          </p:blipFill>
          <p:spPr>
            <a:xfrm>
              <a:off x="8959292" y="4514773"/>
              <a:ext cx="360000" cy="360000"/>
            </a:xfrm>
            <a:prstGeom prst="rect">
              <a:avLst/>
            </a:prstGeom>
          </p:spPr>
        </p:pic>
        <p:pic>
          <p:nvPicPr>
            <p:cNvPr id="232" name="图形 231">
              <a:extLst>
                <a:ext uri="{FF2B5EF4-FFF2-40B4-BE49-F238E27FC236}">
                  <a16:creationId xmlns="" xmlns:a16="http://schemas.microsoft.com/office/drawing/2014/main" id="{661329BF-EDCD-43FD-91A1-6ED65F96F271}"/>
                </a:ext>
              </a:extLst>
            </p:cNvPr>
            <p:cNvPicPr>
              <a:picLocks noChangeAspect="1"/>
            </p:cNvPicPr>
            <p:nvPr/>
          </p:nvPicPr>
          <p:blipFill>
            <a:blip r:embed="rId149" cstate="print">
              <a:extLst>
                <a:ext uri="{28A0092B-C50C-407E-A947-70E740481C1C}">
                  <a14:useLocalDpi xmlns:a14="http://schemas.microsoft.com/office/drawing/2010/main" val="0"/>
                </a:ext>
                <a:ext uri="{96DAC541-7B7A-43D3-8B79-37D633B846F1}">
                  <asvg:svgBlip xmlns="" xmlns:asvg="http://schemas.microsoft.com/office/drawing/2016/SVG/main" r:embed="rId150"/>
                </a:ext>
              </a:extLst>
            </a:blip>
            <a:stretch>
              <a:fillRect/>
            </a:stretch>
          </p:blipFill>
          <p:spPr>
            <a:xfrm>
              <a:off x="9512617" y="4514773"/>
              <a:ext cx="360000" cy="360000"/>
            </a:xfrm>
            <a:prstGeom prst="rect">
              <a:avLst/>
            </a:prstGeom>
          </p:spPr>
        </p:pic>
        <p:pic>
          <p:nvPicPr>
            <p:cNvPr id="233" name="图形 232">
              <a:extLst>
                <a:ext uri="{FF2B5EF4-FFF2-40B4-BE49-F238E27FC236}">
                  <a16:creationId xmlns="" xmlns:a16="http://schemas.microsoft.com/office/drawing/2014/main" id="{F580EC7B-E2AF-48DA-B9E5-E3E013C1B617}"/>
                </a:ext>
              </a:extLst>
            </p:cNvPr>
            <p:cNvPicPr>
              <a:picLocks noChangeAspect="1"/>
            </p:cNvPicPr>
            <p:nvPr/>
          </p:nvPicPr>
          <p:blipFill>
            <a:blip r:embed="rId151" cstate="print">
              <a:extLst>
                <a:ext uri="{28A0092B-C50C-407E-A947-70E740481C1C}">
                  <a14:useLocalDpi xmlns:a14="http://schemas.microsoft.com/office/drawing/2010/main" val="0"/>
                </a:ext>
                <a:ext uri="{96DAC541-7B7A-43D3-8B79-37D633B846F1}">
                  <asvg:svgBlip xmlns="" xmlns:asvg="http://schemas.microsoft.com/office/drawing/2016/SVG/main" r:embed="rId152"/>
                </a:ext>
              </a:extLst>
            </a:blip>
            <a:stretch>
              <a:fillRect/>
            </a:stretch>
          </p:blipFill>
          <p:spPr>
            <a:xfrm>
              <a:off x="10065942" y="4514773"/>
              <a:ext cx="360000" cy="360000"/>
            </a:xfrm>
            <a:prstGeom prst="rect">
              <a:avLst/>
            </a:prstGeom>
          </p:spPr>
        </p:pic>
        <p:pic>
          <p:nvPicPr>
            <p:cNvPr id="234" name="图形 233">
              <a:extLst>
                <a:ext uri="{FF2B5EF4-FFF2-40B4-BE49-F238E27FC236}">
                  <a16:creationId xmlns="" xmlns:a16="http://schemas.microsoft.com/office/drawing/2014/main" id="{F49DF0F0-302C-407E-88B2-91B2C80841BC}"/>
                </a:ext>
              </a:extLst>
            </p:cNvPr>
            <p:cNvPicPr>
              <a:picLocks noChangeAspect="1"/>
            </p:cNvPicPr>
            <p:nvPr/>
          </p:nvPicPr>
          <p:blipFill>
            <a:blip r:embed="rId153" cstate="print">
              <a:extLst>
                <a:ext uri="{28A0092B-C50C-407E-A947-70E740481C1C}">
                  <a14:useLocalDpi xmlns:a14="http://schemas.microsoft.com/office/drawing/2010/main" val="0"/>
                </a:ext>
                <a:ext uri="{96DAC541-7B7A-43D3-8B79-37D633B846F1}">
                  <asvg:svgBlip xmlns="" xmlns:asvg="http://schemas.microsoft.com/office/drawing/2016/SVG/main" r:embed="rId154"/>
                </a:ext>
              </a:extLst>
            </a:blip>
            <a:stretch>
              <a:fillRect/>
            </a:stretch>
          </p:blipFill>
          <p:spPr>
            <a:xfrm>
              <a:off x="10619267" y="4514773"/>
              <a:ext cx="360000" cy="360000"/>
            </a:xfrm>
            <a:prstGeom prst="rect">
              <a:avLst/>
            </a:prstGeom>
          </p:spPr>
        </p:pic>
        <p:pic>
          <p:nvPicPr>
            <p:cNvPr id="235" name="图形 234">
              <a:extLst>
                <a:ext uri="{FF2B5EF4-FFF2-40B4-BE49-F238E27FC236}">
                  <a16:creationId xmlns="" xmlns:a16="http://schemas.microsoft.com/office/drawing/2014/main" id="{266CE5E0-CC62-4881-BF9A-0179D3758FE3}"/>
                </a:ext>
              </a:extLst>
            </p:cNvPr>
            <p:cNvPicPr>
              <a:picLocks noChangeAspect="1"/>
            </p:cNvPicPr>
            <p:nvPr/>
          </p:nvPicPr>
          <p:blipFill>
            <a:blip r:embed="rId155" cstate="print">
              <a:extLst>
                <a:ext uri="{28A0092B-C50C-407E-A947-70E740481C1C}">
                  <a14:useLocalDpi xmlns:a14="http://schemas.microsoft.com/office/drawing/2010/main" val="0"/>
                </a:ext>
                <a:ext uri="{96DAC541-7B7A-43D3-8B79-37D633B846F1}">
                  <asvg:svgBlip xmlns="" xmlns:asvg="http://schemas.microsoft.com/office/drawing/2016/SVG/main" r:embed="rId156"/>
                </a:ext>
              </a:extLst>
            </a:blip>
            <a:stretch>
              <a:fillRect/>
            </a:stretch>
          </p:blipFill>
          <p:spPr>
            <a:xfrm>
              <a:off x="11172583" y="4514773"/>
              <a:ext cx="360000" cy="360000"/>
            </a:xfrm>
            <a:prstGeom prst="rect">
              <a:avLst/>
            </a:prstGeom>
          </p:spPr>
        </p:pic>
        <p:pic>
          <p:nvPicPr>
            <p:cNvPr id="236" name="图形 235">
              <a:extLst>
                <a:ext uri="{FF2B5EF4-FFF2-40B4-BE49-F238E27FC236}">
                  <a16:creationId xmlns="" xmlns:a16="http://schemas.microsoft.com/office/drawing/2014/main" id="{FB3DDBC8-AB54-4D37-9165-943271E84946}"/>
                </a:ext>
              </a:extLst>
            </p:cNvPr>
            <p:cNvPicPr>
              <a:picLocks noChangeAspect="1"/>
            </p:cNvPicPr>
            <p:nvPr/>
          </p:nvPicPr>
          <p:blipFill>
            <a:blip r:embed="rId157" cstate="print">
              <a:extLst>
                <a:ext uri="{28A0092B-C50C-407E-A947-70E740481C1C}">
                  <a14:useLocalDpi xmlns:a14="http://schemas.microsoft.com/office/drawing/2010/main" val="0"/>
                </a:ext>
                <a:ext uri="{96DAC541-7B7A-43D3-8B79-37D633B846F1}">
                  <asvg:svgBlip xmlns="" xmlns:asvg="http://schemas.microsoft.com/office/drawing/2016/SVG/main" r:embed="rId158"/>
                </a:ext>
              </a:extLst>
            </a:blip>
            <a:stretch>
              <a:fillRect/>
            </a:stretch>
          </p:blipFill>
          <p:spPr>
            <a:xfrm>
              <a:off x="659417" y="4514773"/>
              <a:ext cx="360000" cy="360000"/>
            </a:xfrm>
            <a:prstGeom prst="rect">
              <a:avLst/>
            </a:prstGeom>
          </p:spPr>
        </p:pic>
        <p:pic>
          <p:nvPicPr>
            <p:cNvPr id="274" name="图形 273">
              <a:extLst>
                <a:ext uri="{FF2B5EF4-FFF2-40B4-BE49-F238E27FC236}">
                  <a16:creationId xmlns="" xmlns:a16="http://schemas.microsoft.com/office/drawing/2014/main" id="{D010C8F9-D698-4DB5-9B6A-90E5E9BB7471}"/>
                </a:ext>
              </a:extLst>
            </p:cNvPr>
            <p:cNvPicPr>
              <a:picLocks noChangeAspect="1"/>
            </p:cNvPicPr>
            <p:nvPr/>
          </p:nvPicPr>
          <p:blipFill>
            <a:blip r:embed="rId159" cstate="print">
              <a:extLst>
                <a:ext uri="{28A0092B-C50C-407E-A947-70E740481C1C}">
                  <a14:useLocalDpi xmlns:a14="http://schemas.microsoft.com/office/drawing/2010/main" val="0"/>
                </a:ext>
                <a:ext uri="{96DAC541-7B7A-43D3-8B79-37D633B846F1}">
                  <asvg:svgBlip xmlns="" xmlns:asvg="http://schemas.microsoft.com/office/drawing/2016/SVG/main" r:embed="rId160"/>
                </a:ext>
              </a:extLst>
            </a:blip>
            <a:stretch>
              <a:fillRect/>
            </a:stretch>
          </p:blipFill>
          <p:spPr>
            <a:xfrm>
              <a:off x="8405958" y="4514771"/>
              <a:ext cx="360000" cy="360000"/>
            </a:xfrm>
            <a:prstGeom prst="rect">
              <a:avLst/>
            </a:prstGeom>
          </p:spPr>
        </p:pic>
        <p:pic>
          <p:nvPicPr>
            <p:cNvPr id="275" name="图形 274">
              <a:extLst>
                <a:ext uri="{FF2B5EF4-FFF2-40B4-BE49-F238E27FC236}">
                  <a16:creationId xmlns="" xmlns:a16="http://schemas.microsoft.com/office/drawing/2014/main" id="{FE778365-E040-4F88-AEA9-876A4753B5D4}"/>
                </a:ext>
              </a:extLst>
            </p:cNvPr>
            <p:cNvPicPr>
              <a:picLocks noChangeAspect="1"/>
            </p:cNvPicPr>
            <p:nvPr/>
          </p:nvPicPr>
          <p:blipFill>
            <a:blip r:embed="rId161" cstate="print">
              <a:extLst>
                <a:ext uri="{28A0092B-C50C-407E-A947-70E740481C1C}">
                  <a14:useLocalDpi xmlns:a14="http://schemas.microsoft.com/office/drawing/2010/main" val="0"/>
                </a:ext>
                <a:ext uri="{96DAC541-7B7A-43D3-8B79-37D633B846F1}">
                  <asvg:svgBlip xmlns="" xmlns:asvg="http://schemas.microsoft.com/office/drawing/2016/SVG/main" r:embed="rId162"/>
                </a:ext>
              </a:extLst>
            </a:blip>
            <a:stretch>
              <a:fillRect/>
            </a:stretch>
          </p:blipFill>
          <p:spPr>
            <a:xfrm>
              <a:off x="5633886" y="4514773"/>
              <a:ext cx="360000" cy="360000"/>
            </a:xfrm>
            <a:prstGeom prst="rect">
              <a:avLst/>
            </a:prstGeom>
          </p:spPr>
        </p:pic>
      </p:grpSp>
      <p:grpSp>
        <p:nvGrpSpPr>
          <p:cNvPr id="6" name="组合 5">
            <a:extLst>
              <a:ext uri="{FF2B5EF4-FFF2-40B4-BE49-F238E27FC236}">
                <a16:creationId xmlns="" xmlns:a16="http://schemas.microsoft.com/office/drawing/2014/main" id="{E3DF2F68-1FFF-4EE2-BDAD-361BF44EECB2}"/>
              </a:ext>
            </a:extLst>
          </p:cNvPr>
          <p:cNvGrpSpPr/>
          <p:nvPr/>
        </p:nvGrpSpPr>
        <p:grpSpPr>
          <a:xfrm>
            <a:off x="649257" y="4474032"/>
            <a:ext cx="10893486" cy="363768"/>
            <a:chOff x="649257" y="4997601"/>
            <a:chExt cx="10893486" cy="363768"/>
          </a:xfrm>
          <a:solidFill>
            <a:schemeClr val="tx2"/>
          </a:solidFill>
        </p:grpSpPr>
        <p:pic>
          <p:nvPicPr>
            <p:cNvPr id="238" name="图形 237">
              <a:extLst>
                <a:ext uri="{FF2B5EF4-FFF2-40B4-BE49-F238E27FC236}">
                  <a16:creationId xmlns="" xmlns:a16="http://schemas.microsoft.com/office/drawing/2014/main" id="{223E8DB9-B0AD-42AF-B12F-B82A5BC11A64}"/>
                </a:ext>
              </a:extLst>
            </p:cNvPr>
            <p:cNvPicPr>
              <a:picLocks noChangeAspect="1"/>
            </p:cNvPicPr>
            <p:nvPr/>
          </p:nvPicPr>
          <p:blipFill>
            <a:blip r:embed="rId163" cstate="print">
              <a:extLst>
                <a:ext uri="{28A0092B-C50C-407E-A947-70E740481C1C}">
                  <a14:useLocalDpi xmlns:a14="http://schemas.microsoft.com/office/drawing/2010/main" val="0"/>
                </a:ext>
                <a:ext uri="{96DAC541-7B7A-43D3-8B79-37D633B846F1}">
                  <asvg:svgBlip xmlns="" xmlns:asvg="http://schemas.microsoft.com/office/drawing/2016/SVG/main" r:embed="rId164"/>
                </a:ext>
              </a:extLst>
            </a:blip>
            <a:stretch>
              <a:fillRect/>
            </a:stretch>
          </p:blipFill>
          <p:spPr>
            <a:xfrm>
              <a:off x="1203362" y="4997601"/>
              <a:ext cx="360000" cy="360000"/>
            </a:xfrm>
            <a:prstGeom prst="rect">
              <a:avLst/>
            </a:prstGeom>
          </p:spPr>
        </p:pic>
        <p:pic>
          <p:nvPicPr>
            <p:cNvPr id="240" name="图形 239">
              <a:extLst>
                <a:ext uri="{FF2B5EF4-FFF2-40B4-BE49-F238E27FC236}">
                  <a16:creationId xmlns="" xmlns:a16="http://schemas.microsoft.com/office/drawing/2014/main" id="{EE4B6F41-7AA8-4011-B3B8-1C7DCDB4EF3D}"/>
                </a:ext>
              </a:extLst>
            </p:cNvPr>
            <p:cNvPicPr>
              <a:picLocks noChangeAspect="1"/>
            </p:cNvPicPr>
            <p:nvPr/>
          </p:nvPicPr>
          <p:blipFill>
            <a:blip r:embed="rId165" cstate="print">
              <a:extLst>
                <a:ext uri="{28A0092B-C50C-407E-A947-70E740481C1C}">
                  <a14:useLocalDpi xmlns:a14="http://schemas.microsoft.com/office/drawing/2010/main" val="0"/>
                </a:ext>
                <a:ext uri="{96DAC541-7B7A-43D3-8B79-37D633B846F1}">
                  <asvg:svgBlip xmlns="" xmlns:asvg="http://schemas.microsoft.com/office/drawing/2016/SVG/main" r:embed="rId166"/>
                </a:ext>
              </a:extLst>
            </a:blip>
            <a:stretch>
              <a:fillRect/>
            </a:stretch>
          </p:blipFill>
          <p:spPr>
            <a:xfrm>
              <a:off x="2311572" y="4997601"/>
              <a:ext cx="360000" cy="360000"/>
            </a:xfrm>
            <a:prstGeom prst="rect">
              <a:avLst/>
            </a:prstGeom>
          </p:spPr>
        </p:pic>
        <p:pic>
          <p:nvPicPr>
            <p:cNvPr id="241" name="图形 240">
              <a:extLst>
                <a:ext uri="{FF2B5EF4-FFF2-40B4-BE49-F238E27FC236}">
                  <a16:creationId xmlns="" xmlns:a16="http://schemas.microsoft.com/office/drawing/2014/main" id="{56DFA103-A4C8-4E44-AA48-913BE4C6CE6A}"/>
                </a:ext>
              </a:extLst>
            </p:cNvPr>
            <p:cNvPicPr>
              <a:picLocks noChangeAspect="1"/>
            </p:cNvPicPr>
            <p:nvPr/>
          </p:nvPicPr>
          <p:blipFill>
            <a:blip r:embed="rId167" cstate="print">
              <a:extLst>
                <a:ext uri="{28A0092B-C50C-407E-A947-70E740481C1C}">
                  <a14:useLocalDpi xmlns:a14="http://schemas.microsoft.com/office/drawing/2010/main" val="0"/>
                </a:ext>
                <a:ext uri="{96DAC541-7B7A-43D3-8B79-37D633B846F1}">
                  <asvg:svgBlip xmlns="" xmlns:asvg="http://schemas.microsoft.com/office/drawing/2016/SVG/main" r:embed="rId168"/>
                </a:ext>
              </a:extLst>
            </a:blip>
            <a:stretch>
              <a:fillRect/>
            </a:stretch>
          </p:blipFill>
          <p:spPr>
            <a:xfrm>
              <a:off x="2865677" y="4997601"/>
              <a:ext cx="360000" cy="360000"/>
            </a:xfrm>
            <a:prstGeom prst="rect">
              <a:avLst/>
            </a:prstGeom>
          </p:spPr>
        </p:pic>
        <p:pic>
          <p:nvPicPr>
            <p:cNvPr id="242" name="图形 241">
              <a:extLst>
                <a:ext uri="{FF2B5EF4-FFF2-40B4-BE49-F238E27FC236}">
                  <a16:creationId xmlns="" xmlns:a16="http://schemas.microsoft.com/office/drawing/2014/main" id="{62063CEC-C742-494F-AC39-A7C5303AE59A}"/>
                </a:ext>
              </a:extLst>
            </p:cNvPr>
            <p:cNvPicPr>
              <a:picLocks noChangeAspect="1"/>
            </p:cNvPicPr>
            <p:nvPr/>
          </p:nvPicPr>
          <p:blipFill>
            <a:blip r:embed="rId169" cstate="print">
              <a:extLst>
                <a:ext uri="{28A0092B-C50C-407E-A947-70E740481C1C}">
                  <a14:useLocalDpi xmlns:a14="http://schemas.microsoft.com/office/drawing/2010/main" val="0"/>
                </a:ext>
                <a:ext uri="{96DAC541-7B7A-43D3-8B79-37D633B846F1}">
                  <asvg:svgBlip xmlns="" xmlns:asvg="http://schemas.microsoft.com/office/drawing/2016/SVG/main" r:embed="rId170"/>
                </a:ext>
              </a:extLst>
            </a:blip>
            <a:stretch>
              <a:fillRect/>
            </a:stretch>
          </p:blipFill>
          <p:spPr>
            <a:xfrm>
              <a:off x="3419782" y="4997601"/>
              <a:ext cx="360000" cy="360000"/>
            </a:xfrm>
            <a:prstGeom prst="rect">
              <a:avLst/>
            </a:prstGeom>
          </p:spPr>
        </p:pic>
        <p:pic>
          <p:nvPicPr>
            <p:cNvPr id="243" name="图形 242">
              <a:extLst>
                <a:ext uri="{FF2B5EF4-FFF2-40B4-BE49-F238E27FC236}">
                  <a16:creationId xmlns="" xmlns:a16="http://schemas.microsoft.com/office/drawing/2014/main" id="{5EB82452-EBB0-4E02-943D-76236A13B819}"/>
                </a:ext>
              </a:extLst>
            </p:cNvPr>
            <p:cNvPicPr>
              <a:picLocks noChangeAspect="1"/>
            </p:cNvPicPr>
            <p:nvPr/>
          </p:nvPicPr>
          <p:blipFill>
            <a:blip r:embed="rId171" cstate="print">
              <a:extLst>
                <a:ext uri="{28A0092B-C50C-407E-A947-70E740481C1C}">
                  <a14:useLocalDpi xmlns:a14="http://schemas.microsoft.com/office/drawing/2010/main" val="0"/>
                </a:ext>
                <a:ext uri="{96DAC541-7B7A-43D3-8B79-37D633B846F1}">
                  <asvg:svgBlip xmlns="" xmlns:asvg="http://schemas.microsoft.com/office/drawing/2016/SVG/main" r:embed="rId172"/>
                </a:ext>
              </a:extLst>
            </a:blip>
            <a:stretch>
              <a:fillRect/>
            </a:stretch>
          </p:blipFill>
          <p:spPr>
            <a:xfrm>
              <a:off x="3973887" y="4997601"/>
              <a:ext cx="360000" cy="360000"/>
            </a:xfrm>
            <a:prstGeom prst="rect">
              <a:avLst/>
            </a:prstGeom>
          </p:spPr>
        </p:pic>
        <p:pic>
          <p:nvPicPr>
            <p:cNvPr id="244" name="图形 243">
              <a:extLst>
                <a:ext uri="{FF2B5EF4-FFF2-40B4-BE49-F238E27FC236}">
                  <a16:creationId xmlns="" xmlns:a16="http://schemas.microsoft.com/office/drawing/2014/main" id="{8870ABDA-A4F3-478B-BDFB-1908140CF462}"/>
                </a:ext>
              </a:extLst>
            </p:cNvPr>
            <p:cNvPicPr>
              <a:picLocks noChangeAspect="1"/>
            </p:cNvPicPr>
            <p:nvPr/>
          </p:nvPicPr>
          <p:blipFill>
            <a:blip r:embed="rId173" cstate="print">
              <a:extLst>
                <a:ext uri="{28A0092B-C50C-407E-A947-70E740481C1C}">
                  <a14:useLocalDpi xmlns:a14="http://schemas.microsoft.com/office/drawing/2010/main" val="0"/>
                </a:ext>
                <a:ext uri="{96DAC541-7B7A-43D3-8B79-37D633B846F1}">
                  <asvg:svgBlip xmlns="" xmlns:asvg="http://schemas.microsoft.com/office/drawing/2016/SVG/main" r:embed="rId174"/>
                </a:ext>
              </a:extLst>
            </a:blip>
            <a:stretch>
              <a:fillRect/>
            </a:stretch>
          </p:blipFill>
          <p:spPr>
            <a:xfrm>
              <a:off x="4527992" y="4997601"/>
              <a:ext cx="360000" cy="360000"/>
            </a:xfrm>
            <a:prstGeom prst="rect">
              <a:avLst/>
            </a:prstGeom>
          </p:spPr>
        </p:pic>
        <p:pic>
          <p:nvPicPr>
            <p:cNvPr id="245" name="图形 244">
              <a:extLst>
                <a:ext uri="{FF2B5EF4-FFF2-40B4-BE49-F238E27FC236}">
                  <a16:creationId xmlns="" xmlns:a16="http://schemas.microsoft.com/office/drawing/2014/main" id="{10041065-1784-4C9C-A84D-9C8188E91987}"/>
                </a:ext>
              </a:extLst>
            </p:cNvPr>
            <p:cNvPicPr>
              <a:picLocks noChangeAspect="1"/>
            </p:cNvPicPr>
            <p:nvPr/>
          </p:nvPicPr>
          <p:blipFill>
            <a:blip r:embed="rId175" cstate="print">
              <a:extLst>
                <a:ext uri="{28A0092B-C50C-407E-A947-70E740481C1C}">
                  <a14:useLocalDpi xmlns:a14="http://schemas.microsoft.com/office/drawing/2010/main" val="0"/>
                </a:ext>
                <a:ext uri="{96DAC541-7B7A-43D3-8B79-37D633B846F1}">
                  <asvg:svgBlip xmlns="" xmlns:asvg="http://schemas.microsoft.com/office/drawing/2016/SVG/main" r:embed="rId176"/>
                </a:ext>
              </a:extLst>
            </a:blip>
            <a:stretch>
              <a:fillRect/>
            </a:stretch>
          </p:blipFill>
          <p:spPr>
            <a:xfrm>
              <a:off x="5082097" y="4997601"/>
              <a:ext cx="360000" cy="360000"/>
            </a:xfrm>
            <a:prstGeom prst="rect">
              <a:avLst/>
            </a:prstGeom>
          </p:spPr>
        </p:pic>
        <p:pic>
          <p:nvPicPr>
            <p:cNvPr id="246" name="图形 245">
              <a:extLst>
                <a:ext uri="{FF2B5EF4-FFF2-40B4-BE49-F238E27FC236}">
                  <a16:creationId xmlns="" xmlns:a16="http://schemas.microsoft.com/office/drawing/2014/main" id="{B019970D-DC8A-44AC-9692-4E5384B7746D}"/>
                </a:ext>
              </a:extLst>
            </p:cNvPr>
            <p:cNvPicPr>
              <a:picLocks noChangeAspect="1"/>
            </p:cNvPicPr>
            <p:nvPr/>
          </p:nvPicPr>
          <p:blipFill>
            <a:blip r:embed="rId177" cstate="print">
              <a:extLst>
                <a:ext uri="{28A0092B-C50C-407E-A947-70E740481C1C}">
                  <a14:useLocalDpi xmlns:a14="http://schemas.microsoft.com/office/drawing/2010/main" val="0"/>
                </a:ext>
                <a:ext uri="{96DAC541-7B7A-43D3-8B79-37D633B846F1}">
                  <asvg:svgBlip xmlns="" xmlns:asvg="http://schemas.microsoft.com/office/drawing/2016/SVG/main" r:embed="rId178"/>
                </a:ext>
              </a:extLst>
            </a:blip>
            <a:stretch>
              <a:fillRect/>
            </a:stretch>
          </p:blipFill>
          <p:spPr>
            <a:xfrm>
              <a:off x="5636202" y="4997601"/>
              <a:ext cx="360000" cy="360000"/>
            </a:xfrm>
            <a:prstGeom prst="rect">
              <a:avLst/>
            </a:prstGeom>
          </p:spPr>
        </p:pic>
        <p:pic>
          <p:nvPicPr>
            <p:cNvPr id="247" name="图形 246">
              <a:extLst>
                <a:ext uri="{FF2B5EF4-FFF2-40B4-BE49-F238E27FC236}">
                  <a16:creationId xmlns="" xmlns:a16="http://schemas.microsoft.com/office/drawing/2014/main" id="{804BD7D5-B338-42CC-91BF-275A044FF1F2}"/>
                </a:ext>
              </a:extLst>
            </p:cNvPr>
            <p:cNvPicPr>
              <a:picLocks noChangeAspect="1"/>
            </p:cNvPicPr>
            <p:nvPr/>
          </p:nvPicPr>
          <p:blipFill>
            <a:blip r:embed="rId179" cstate="print">
              <a:extLst>
                <a:ext uri="{28A0092B-C50C-407E-A947-70E740481C1C}">
                  <a14:useLocalDpi xmlns:a14="http://schemas.microsoft.com/office/drawing/2010/main" val="0"/>
                </a:ext>
                <a:ext uri="{96DAC541-7B7A-43D3-8B79-37D633B846F1}">
                  <asvg:svgBlip xmlns="" xmlns:asvg="http://schemas.microsoft.com/office/drawing/2016/SVG/main" r:embed="rId180"/>
                </a:ext>
              </a:extLst>
            </a:blip>
            <a:stretch>
              <a:fillRect/>
            </a:stretch>
          </p:blipFill>
          <p:spPr>
            <a:xfrm>
              <a:off x="6190307" y="4997601"/>
              <a:ext cx="360000" cy="360000"/>
            </a:xfrm>
            <a:prstGeom prst="rect">
              <a:avLst/>
            </a:prstGeom>
          </p:spPr>
        </p:pic>
        <p:pic>
          <p:nvPicPr>
            <p:cNvPr id="248" name="图形 247">
              <a:extLst>
                <a:ext uri="{FF2B5EF4-FFF2-40B4-BE49-F238E27FC236}">
                  <a16:creationId xmlns="" xmlns:a16="http://schemas.microsoft.com/office/drawing/2014/main" id="{3C5E6B08-AF04-4910-AB47-661AEC0C37A0}"/>
                </a:ext>
              </a:extLst>
            </p:cNvPr>
            <p:cNvPicPr>
              <a:picLocks noChangeAspect="1"/>
            </p:cNvPicPr>
            <p:nvPr/>
          </p:nvPicPr>
          <p:blipFill>
            <a:blip r:embed="rId181" cstate="print">
              <a:extLst>
                <a:ext uri="{28A0092B-C50C-407E-A947-70E740481C1C}">
                  <a14:useLocalDpi xmlns:a14="http://schemas.microsoft.com/office/drawing/2010/main" val="0"/>
                </a:ext>
                <a:ext uri="{96DAC541-7B7A-43D3-8B79-37D633B846F1}">
                  <asvg:svgBlip xmlns="" xmlns:asvg="http://schemas.microsoft.com/office/drawing/2016/SVG/main" r:embed="rId182"/>
                </a:ext>
              </a:extLst>
            </a:blip>
            <a:stretch>
              <a:fillRect/>
            </a:stretch>
          </p:blipFill>
          <p:spPr>
            <a:xfrm>
              <a:off x="10623147" y="4997601"/>
              <a:ext cx="365482" cy="360000"/>
            </a:xfrm>
            <a:prstGeom prst="rect">
              <a:avLst/>
            </a:prstGeom>
          </p:spPr>
        </p:pic>
        <p:pic>
          <p:nvPicPr>
            <p:cNvPr id="249" name="图形 248">
              <a:extLst>
                <a:ext uri="{FF2B5EF4-FFF2-40B4-BE49-F238E27FC236}">
                  <a16:creationId xmlns="" xmlns:a16="http://schemas.microsoft.com/office/drawing/2014/main" id="{86BBB809-5425-4884-B77D-47B7D7400FB1}"/>
                </a:ext>
              </a:extLst>
            </p:cNvPr>
            <p:cNvPicPr>
              <a:picLocks noChangeAspect="1"/>
            </p:cNvPicPr>
            <p:nvPr/>
          </p:nvPicPr>
          <p:blipFill>
            <a:blip r:embed="rId183" cstate="print">
              <a:extLst>
                <a:ext uri="{28A0092B-C50C-407E-A947-70E740481C1C}">
                  <a14:useLocalDpi xmlns:a14="http://schemas.microsoft.com/office/drawing/2010/main" val="0"/>
                </a:ext>
                <a:ext uri="{96DAC541-7B7A-43D3-8B79-37D633B846F1}">
                  <asvg:svgBlip xmlns="" xmlns:asvg="http://schemas.microsoft.com/office/drawing/2016/SVG/main" r:embed="rId184"/>
                </a:ext>
              </a:extLst>
            </a:blip>
            <a:stretch>
              <a:fillRect/>
            </a:stretch>
          </p:blipFill>
          <p:spPr>
            <a:xfrm>
              <a:off x="6744412" y="4997601"/>
              <a:ext cx="360000" cy="360000"/>
            </a:xfrm>
            <a:prstGeom prst="rect">
              <a:avLst/>
            </a:prstGeom>
          </p:spPr>
        </p:pic>
        <p:pic>
          <p:nvPicPr>
            <p:cNvPr id="250" name="图形 249">
              <a:extLst>
                <a:ext uri="{FF2B5EF4-FFF2-40B4-BE49-F238E27FC236}">
                  <a16:creationId xmlns="" xmlns:a16="http://schemas.microsoft.com/office/drawing/2014/main" id="{2EDAB8A8-487F-4229-AF5D-98BAB9E122F5}"/>
                </a:ext>
              </a:extLst>
            </p:cNvPr>
            <p:cNvPicPr>
              <a:picLocks noChangeAspect="1"/>
            </p:cNvPicPr>
            <p:nvPr/>
          </p:nvPicPr>
          <p:blipFill>
            <a:blip r:embed="rId185" cstate="print">
              <a:extLst>
                <a:ext uri="{28A0092B-C50C-407E-A947-70E740481C1C}">
                  <a14:useLocalDpi xmlns:a14="http://schemas.microsoft.com/office/drawing/2010/main" val="0"/>
                </a:ext>
                <a:ext uri="{96DAC541-7B7A-43D3-8B79-37D633B846F1}">
                  <asvg:svgBlip xmlns="" xmlns:asvg="http://schemas.microsoft.com/office/drawing/2016/SVG/main" r:embed="rId186"/>
                </a:ext>
              </a:extLst>
            </a:blip>
            <a:stretch>
              <a:fillRect/>
            </a:stretch>
          </p:blipFill>
          <p:spPr>
            <a:xfrm>
              <a:off x="7298517" y="4997601"/>
              <a:ext cx="360000" cy="360000"/>
            </a:xfrm>
            <a:prstGeom prst="rect">
              <a:avLst/>
            </a:prstGeom>
          </p:spPr>
        </p:pic>
        <p:pic>
          <p:nvPicPr>
            <p:cNvPr id="251" name="图形 250">
              <a:extLst>
                <a:ext uri="{FF2B5EF4-FFF2-40B4-BE49-F238E27FC236}">
                  <a16:creationId xmlns="" xmlns:a16="http://schemas.microsoft.com/office/drawing/2014/main" id="{09AB4B17-F42D-4E9D-B60D-C8B183C197E5}"/>
                </a:ext>
              </a:extLst>
            </p:cNvPr>
            <p:cNvPicPr>
              <a:picLocks noChangeAspect="1"/>
            </p:cNvPicPr>
            <p:nvPr/>
          </p:nvPicPr>
          <p:blipFill>
            <a:blip r:embed="rId187" cstate="print">
              <a:extLst>
                <a:ext uri="{28A0092B-C50C-407E-A947-70E740481C1C}">
                  <a14:useLocalDpi xmlns:a14="http://schemas.microsoft.com/office/drawing/2010/main" val="0"/>
                </a:ext>
                <a:ext uri="{96DAC541-7B7A-43D3-8B79-37D633B846F1}">
                  <asvg:svgBlip xmlns="" xmlns:asvg="http://schemas.microsoft.com/office/drawing/2016/SVG/main" r:embed="rId188"/>
                </a:ext>
              </a:extLst>
            </a:blip>
            <a:stretch>
              <a:fillRect/>
            </a:stretch>
          </p:blipFill>
          <p:spPr>
            <a:xfrm>
              <a:off x="7852622" y="4997601"/>
              <a:ext cx="360000" cy="360000"/>
            </a:xfrm>
            <a:prstGeom prst="rect">
              <a:avLst/>
            </a:prstGeom>
          </p:spPr>
        </p:pic>
        <p:pic>
          <p:nvPicPr>
            <p:cNvPr id="252" name="图形 251">
              <a:extLst>
                <a:ext uri="{FF2B5EF4-FFF2-40B4-BE49-F238E27FC236}">
                  <a16:creationId xmlns="" xmlns:a16="http://schemas.microsoft.com/office/drawing/2014/main" id="{8014D1BB-E039-4162-B150-0A758B3BE985}"/>
                </a:ext>
              </a:extLst>
            </p:cNvPr>
            <p:cNvPicPr>
              <a:picLocks noChangeAspect="1"/>
            </p:cNvPicPr>
            <p:nvPr/>
          </p:nvPicPr>
          <p:blipFill>
            <a:blip r:embed="rId189" cstate="print">
              <a:extLst>
                <a:ext uri="{28A0092B-C50C-407E-A947-70E740481C1C}">
                  <a14:useLocalDpi xmlns:a14="http://schemas.microsoft.com/office/drawing/2010/main" val="0"/>
                </a:ext>
                <a:ext uri="{96DAC541-7B7A-43D3-8B79-37D633B846F1}">
                  <asvg:svgBlip xmlns="" xmlns:asvg="http://schemas.microsoft.com/office/drawing/2016/SVG/main" r:embed="rId190"/>
                </a:ext>
              </a:extLst>
            </a:blip>
            <a:stretch>
              <a:fillRect/>
            </a:stretch>
          </p:blipFill>
          <p:spPr>
            <a:xfrm>
              <a:off x="8406727" y="4997601"/>
              <a:ext cx="360000" cy="360000"/>
            </a:xfrm>
            <a:prstGeom prst="rect">
              <a:avLst/>
            </a:prstGeom>
          </p:spPr>
        </p:pic>
        <p:pic>
          <p:nvPicPr>
            <p:cNvPr id="254" name="图形 253">
              <a:extLst>
                <a:ext uri="{FF2B5EF4-FFF2-40B4-BE49-F238E27FC236}">
                  <a16:creationId xmlns="" xmlns:a16="http://schemas.microsoft.com/office/drawing/2014/main" id="{C9EEC153-DF46-47ED-8B90-39E38A713419}"/>
                </a:ext>
              </a:extLst>
            </p:cNvPr>
            <p:cNvPicPr>
              <a:picLocks noChangeAspect="1"/>
            </p:cNvPicPr>
            <p:nvPr/>
          </p:nvPicPr>
          <p:blipFill>
            <a:blip r:embed="rId191" cstate="print">
              <a:extLst>
                <a:ext uri="{28A0092B-C50C-407E-A947-70E740481C1C}">
                  <a14:useLocalDpi xmlns:a14="http://schemas.microsoft.com/office/drawing/2010/main" val="0"/>
                </a:ext>
                <a:ext uri="{96DAC541-7B7A-43D3-8B79-37D633B846F1}">
                  <asvg:svgBlip xmlns="" xmlns:asvg="http://schemas.microsoft.com/office/drawing/2016/SVG/main" r:embed="rId192"/>
                </a:ext>
              </a:extLst>
            </a:blip>
            <a:stretch>
              <a:fillRect/>
            </a:stretch>
          </p:blipFill>
          <p:spPr>
            <a:xfrm>
              <a:off x="9514937" y="4997601"/>
              <a:ext cx="360000" cy="360000"/>
            </a:xfrm>
            <a:prstGeom prst="rect">
              <a:avLst/>
            </a:prstGeom>
          </p:spPr>
        </p:pic>
        <p:pic>
          <p:nvPicPr>
            <p:cNvPr id="255" name="图形 254">
              <a:extLst>
                <a:ext uri="{FF2B5EF4-FFF2-40B4-BE49-F238E27FC236}">
                  <a16:creationId xmlns="" xmlns:a16="http://schemas.microsoft.com/office/drawing/2014/main" id="{4AB25DE7-D4EF-4007-A7CF-3734B22748C0}"/>
                </a:ext>
              </a:extLst>
            </p:cNvPr>
            <p:cNvPicPr>
              <a:picLocks noChangeAspect="1"/>
            </p:cNvPicPr>
            <p:nvPr/>
          </p:nvPicPr>
          <p:blipFill>
            <a:blip r:embed="rId193" cstate="print">
              <a:extLst>
                <a:ext uri="{28A0092B-C50C-407E-A947-70E740481C1C}">
                  <a14:useLocalDpi xmlns:a14="http://schemas.microsoft.com/office/drawing/2010/main" val="0"/>
                </a:ext>
                <a:ext uri="{96DAC541-7B7A-43D3-8B79-37D633B846F1}">
                  <asvg:svgBlip xmlns="" xmlns:asvg="http://schemas.microsoft.com/office/drawing/2016/SVG/main" r:embed="rId194"/>
                </a:ext>
              </a:extLst>
            </a:blip>
            <a:stretch>
              <a:fillRect/>
            </a:stretch>
          </p:blipFill>
          <p:spPr>
            <a:xfrm>
              <a:off x="10069042" y="4997601"/>
              <a:ext cx="360000" cy="360000"/>
            </a:xfrm>
            <a:prstGeom prst="rect">
              <a:avLst/>
            </a:prstGeom>
          </p:spPr>
        </p:pic>
        <p:pic>
          <p:nvPicPr>
            <p:cNvPr id="256" name="图形 255">
              <a:extLst>
                <a:ext uri="{FF2B5EF4-FFF2-40B4-BE49-F238E27FC236}">
                  <a16:creationId xmlns="" xmlns:a16="http://schemas.microsoft.com/office/drawing/2014/main" id="{E6401944-D342-48D3-8447-D7B530A9A97A}"/>
                </a:ext>
              </a:extLst>
            </p:cNvPr>
            <p:cNvPicPr>
              <a:picLocks noChangeAspect="1"/>
            </p:cNvPicPr>
            <p:nvPr/>
          </p:nvPicPr>
          <p:blipFill>
            <a:blip r:embed="rId195" cstate="print">
              <a:extLst>
                <a:ext uri="{28A0092B-C50C-407E-A947-70E740481C1C}">
                  <a14:useLocalDpi xmlns:a14="http://schemas.microsoft.com/office/drawing/2010/main" val="0"/>
                </a:ext>
                <a:ext uri="{96DAC541-7B7A-43D3-8B79-37D633B846F1}">
                  <asvg:svgBlip xmlns="" xmlns:asvg="http://schemas.microsoft.com/office/drawing/2016/SVG/main" r:embed="rId196"/>
                </a:ext>
              </a:extLst>
            </a:blip>
            <a:stretch>
              <a:fillRect/>
            </a:stretch>
          </p:blipFill>
          <p:spPr>
            <a:xfrm>
              <a:off x="649257" y="4997601"/>
              <a:ext cx="360000" cy="360000"/>
            </a:xfrm>
            <a:prstGeom prst="rect">
              <a:avLst/>
            </a:prstGeom>
          </p:spPr>
        </p:pic>
        <p:pic>
          <p:nvPicPr>
            <p:cNvPr id="257" name="图形 256">
              <a:extLst>
                <a:ext uri="{FF2B5EF4-FFF2-40B4-BE49-F238E27FC236}">
                  <a16:creationId xmlns="" xmlns:a16="http://schemas.microsoft.com/office/drawing/2014/main" id="{98C1C8BC-68B8-47C0-AC08-4B74FB8A1162}"/>
                </a:ext>
              </a:extLst>
            </p:cNvPr>
            <p:cNvPicPr>
              <a:picLocks noChangeAspect="1"/>
            </p:cNvPicPr>
            <p:nvPr/>
          </p:nvPicPr>
          <p:blipFill>
            <a:blip r:embed="rId197" cstate="print">
              <a:extLst>
                <a:ext uri="{28A0092B-C50C-407E-A947-70E740481C1C}">
                  <a14:useLocalDpi xmlns:a14="http://schemas.microsoft.com/office/drawing/2010/main" val="0"/>
                </a:ext>
                <a:ext uri="{96DAC541-7B7A-43D3-8B79-37D633B846F1}">
                  <asvg:svgBlip xmlns="" xmlns:asvg="http://schemas.microsoft.com/office/drawing/2016/SVG/main" r:embed="rId198"/>
                </a:ext>
              </a:extLst>
            </a:blip>
            <a:stretch>
              <a:fillRect/>
            </a:stretch>
          </p:blipFill>
          <p:spPr>
            <a:xfrm>
              <a:off x="11182743" y="4997601"/>
              <a:ext cx="360000" cy="360000"/>
            </a:xfrm>
            <a:prstGeom prst="rect">
              <a:avLst/>
            </a:prstGeom>
          </p:spPr>
        </p:pic>
        <p:pic>
          <p:nvPicPr>
            <p:cNvPr id="276" name="图形 275">
              <a:extLst>
                <a:ext uri="{FF2B5EF4-FFF2-40B4-BE49-F238E27FC236}">
                  <a16:creationId xmlns="" xmlns:a16="http://schemas.microsoft.com/office/drawing/2014/main" id="{4833B757-C09E-4B1B-8097-51F8FC015D4F}"/>
                </a:ext>
              </a:extLst>
            </p:cNvPr>
            <p:cNvPicPr>
              <a:picLocks noChangeAspect="1"/>
            </p:cNvPicPr>
            <p:nvPr/>
          </p:nvPicPr>
          <p:blipFill>
            <a:blip r:embed="rId199" cstate="print">
              <a:extLst>
                <a:ext uri="{28A0092B-C50C-407E-A947-70E740481C1C}">
                  <a14:useLocalDpi xmlns:a14="http://schemas.microsoft.com/office/drawing/2010/main" val="0"/>
                </a:ext>
                <a:ext uri="{96DAC541-7B7A-43D3-8B79-37D633B846F1}">
                  <asvg:svgBlip xmlns="" xmlns:asvg="http://schemas.microsoft.com/office/drawing/2016/SVG/main" r:embed="rId200"/>
                </a:ext>
              </a:extLst>
            </a:blip>
            <a:stretch>
              <a:fillRect/>
            </a:stretch>
          </p:blipFill>
          <p:spPr>
            <a:xfrm>
              <a:off x="8966323" y="5001369"/>
              <a:ext cx="360000" cy="360000"/>
            </a:xfrm>
            <a:prstGeom prst="rect">
              <a:avLst/>
            </a:prstGeom>
          </p:spPr>
        </p:pic>
        <p:pic>
          <p:nvPicPr>
            <p:cNvPr id="277" name="图形 276">
              <a:extLst>
                <a:ext uri="{FF2B5EF4-FFF2-40B4-BE49-F238E27FC236}">
                  <a16:creationId xmlns="" xmlns:a16="http://schemas.microsoft.com/office/drawing/2014/main" id="{6DF6A053-A252-4E0D-8068-D4000DA6EDC3}"/>
                </a:ext>
              </a:extLst>
            </p:cNvPr>
            <p:cNvPicPr>
              <a:picLocks noChangeAspect="1"/>
            </p:cNvPicPr>
            <p:nvPr/>
          </p:nvPicPr>
          <p:blipFill>
            <a:blip r:embed="rId201" cstate="print">
              <a:extLst>
                <a:ext uri="{28A0092B-C50C-407E-A947-70E740481C1C}">
                  <a14:useLocalDpi xmlns:a14="http://schemas.microsoft.com/office/drawing/2010/main" val="0"/>
                </a:ext>
                <a:ext uri="{96DAC541-7B7A-43D3-8B79-37D633B846F1}">
                  <asvg:svgBlip xmlns="" xmlns:asvg="http://schemas.microsoft.com/office/drawing/2016/SVG/main" r:embed="rId202"/>
                </a:ext>
              </a:extLst>
            </a:blip>
            <a:stretch>
              <a:fillRect/>
            </a:stretch>
          </p:blipFill>
          <p:spPr>
            <a:xfrm>
              <a:off x="1766067" y="4997601"/>
              <a:ext cx="360000" cy="360000"/>
            </a:xfrm>
            <a:prstGeom prst="rect">
              <a:avLst/>
            </a:prstGeom>
          </p:spPr>
        </p:pic>
      </p:grpSp>
      <p:sp>
        <p:nvSpPr>
          <p:cNvPr id="449" name="文本框 448">
            <a:extLst>
              <a:ext uri="{FF2B5EF4-FFF2-40B4-BE49-F238E27FC236}">
                <a16:creationId xmlns="" xmlns:a16="http://schemas.microsoft.com/office/drawing/2014/main" id="{DE36AF4F-459E-40F1-B49B-D54E4A607B4A}"/>
              </a:ext>
            </a:extLst>
          </p:cNvPr>
          <p:cNvSpPr txBox="1"/>
          <p:nvPr/>
        </p:nvSpPr>
        <p:spPr>
          <a:xfrm>
            <a:off x="695325" y="4945384"/>
            <a:ext cx="3424120" cy="400110"/>
          </a:xfrm>
          <a:prstGeom prst="rect">
            <a:avLst/>
          </a:prstGeom>
          <a:noFill/>
        </p:spPr>
        <p:txBody>
          <a:bodyPr wrap="square" lIns="0" rtlCol="0">
            <a:spAutoFit/>
          </a:bodyPr>
          <a:lstStyle/>
          <a:p>
            <a:r>
              <a:rPr lang="zh-CN" altLang="en-US" sz="2000" b="1" dirty="0">
                <a:solidFill>
                  <a:schemeClr val="accent1"/>
                </a:solidFill>
                <a:latin typeface="+mj-ea"/>
                <a:ea typeface="+mj-ea"/>
              </a:rPr>
              <a:t>能源、物联网类专业</a:t>
            </a:r>
          </a:p>
        </p:txBody>
      </p:sp>
      <p:grpSp>
        <p:nvGrpSpPr>
          <p:cNvPr id="450" name="组合 449">
            <a:extLst>
              <a:ext uri="{FF2B5EF4-FFF2-40B4-BE49-F238E27FC236}">
                <a16:creationId xmlns="" xmlns:a16="http://schemas.microsoft.com/office/drawing/2014/main" id="{2498A0B1-4B9C-4BFC-9288-70384DAD9E56}"/>
              </a:ext>
            </a:extLst>
          </p:cNvPr>
          <p:cNvGrpSpPr/>
          <p:nvPr/>
        </p:nvGrpSpPr>
        <p:grpSpPr>
          <a:xfrm>
            <a:off x="664845" y="5453078"/>
            <a:ext cx="10873909" cy="360000"/>
            <a:chOff x="664845" y="2111129"/>
            <a:chExt cx="10873909" cy="360000"/>
          </a:xfrm>
          <a:solidFill>
            <a:schemeClr val="tx2"/>
          </a:solidFill>
        </p:grpSpPr>
        <p:pic>
          <p:nvPicPr>
            <p:cNvPr id="451" name="图形 450">
              <a:extLst>
                <a:ext uri="{FF2B5EF4-FFF2-40B4-BE49-F238E27FC236}">
                  <a16:creationId xmlns="" xmlns:a16="http://schemas.microsoft.com/office/drawing/2014/main" id="{AB2F5456-6722-4994-8F6E-22D38FE6D2C6}"/>
                </a:ext>
              </a:extLst>
            </p:cNvPr>
            <p:cNvPicPr>
              <a:picLocks noChangeAspect="1"/>
            </p:cNvPicPr>
            <p:nvPr/>
          </p:nvPicPr>
          <p:blipFill>
            <a:blip r:embed="rId203" cstate="print">
              <a:extLst>
                <a:ext uri="{28A0092B-C50C-407E-A947-70E740481C1C}">
                  <a14:useLocalDpi xmlns:a14="http://schemas.microsoft.com/office/drawing/2010/main" val="0"/>
                </a:ext>
                <a:ext uri="{96DAC541-7B7A-43D3-8B79-37D633B846F1}">
                  <asvg:svgBlip xmlns="" xmlns:asvg="http://schemas.microsoft.com/office/drawing/2016/SVG/main" r:embed="rId204"/>
                </a:ext>
              </a:extLst>
            </a:blip>
            <a:stretch>
              <a:fillRect/>
            </a:stretch>
          </p:blipFill>
          <p:spPr>
            <a:xfrm>
              <a:off x="1218209" y="2111129"/>
              <a:ext cx="360000" cy="360000"/>
            </a:xfrm>
            <a:prstGeom prst="rect">
              <a:avLst/>
            </a:prstGeom>
          </p:spPr>
        </p:pic>
        <p:pic>
          <p:nvPicPr>
            <p:cNvPr id="452" name="图形 451">
              <a:extLst>
                <a:ext uri="{FF2B5EF4-FFF2-40B4-BE49-F238E27FC236}">
                  <a16:creationId xmlns="" xmlns:a16="http://schemas.microsoft.com/office/drawing/2014/main" id="{D31F49F0-B079-46AF-9C9D-3CD3541E755F}"/>
                </a:ext>
              </a:extLst>
            </p:cNvPr>
            <p:cNvPicPr>
              <a:picLocks noChangeAspect="1"/>
            </p:cNvPicPr>
            <p:nvPr/>
          </p:nvPicPr>
          <p:blipFill>
            <a:blip r:embed="rId205" cstate="print">
              <a:extLst>
                <a:ext uri="{28A0092B-C50C-407E-A947-70E740481C1C}">
                  <a14:useLocalDpi xmlns:a14="http://schemas.microsoft.com/office/drawing/2010/main" val="0"/>
                </a:ext>
                <a:ext uri="{96DAC541-7B7A-43D3-8B79-37D633B846F1}">
                  <asvg:svgBlip xmlns="" xmlns:asvg="http://schemas.microsoft.com/office/drawing/2016/SVG/main" r:embed="rId206"/>
                </a:ext>
              </a:extLst>
            </a:blip>
            <a:stretch>
              <a:fillRect/>
            </a:stretch>
          </p:blipFill>
          <p:spPr>
            <a:xfrm>
              <a:off x="1771573" y="2111129"/>
              <a:ext cx="360000" cy="360000"/>
            </a:xfrm>
            <a:prstGeom prst="rect">
              <a:avLst/>
            </a:prstGeom>
          </p:spPr>
        </p:pic>
        <p:pic>
          <p:nvPicPr>
            <p:cNvPr id="453" name="图形 452">
              <a:extLst>
                <a:ext uri="{FF2B5EF4-FFF2-40B4-BE49-F238E27FC236}">
                  <a16:creationId xmlns="" xmlns:a16="http://schemas.microsoft.com/office/drawing/2014/main" id="{46BDD3E4-F90D-4207-82FC-532AAF9E1A6C}"/>
                </a:ext>
              </a:extLst>
            </p:cNvPr>
            <p:cNvPicPr>
              <a:picLocks noChangeAspect="1"/>
            </p:cNvPicPr>
            <p:nvPr/>
          </p:nvPicPr>
          <p:blipFill>
            <a:blip r:embed="rId207" cstate="print">
              <a:extLst>
                <a:ext uri="{28A0092B-C50C-407E-A947-70E740481C1C}">
                  <a14:useLocalDpi xmlns:a14="http://schemas.microsoft.com/office/drawing/2010/main" val="0"/>
                </a:ext>
                <a:ext uri="{96DAC541-7B7A-43D3-8B79-37D633B846F1}">
                  <asvg:svgBlip xmlns="" xmlns:asvg="http://schemas.microsoft.com/office/drawing/2016/SVG/main" r:embed="rId208"/>
                </a:ext>
              </a:extLst>
            </a:blip>
            <a:stretch>
              <a:fillRect/>
            </a:stretch>
          </p:blipFill>
          <p:spPr>
            <a:xfrm>
              <a:off x="2324937" y="2111129"/>
              <a:ext cx="360000" cy="360000"/>
            </a:xfrm>
            <a:prstGeom prst="rect">
              <a:avLst/>
            </a:prstGeom>
          </p:spPr>
        </p:pic>
        <p:pic>
          <p:nvPicPr>
            <p:cNvPr id="454" name="图形 453">
              <a:extLst>
                <a:ext uri="{FF2B5EF4-FFF2-40B4-BE49-F238E27FC236}">
                  <a16:creationId xmlns="" xmlns:a16="http://schemas.microsoft.com/office/drawing/2014/main" id="{52880702-787D-4B83-A665-C49672B9F6B4}"/>
                </a:ext>
              </a:extLst>
            </p:cNvPr>
            <p:cNvPicPr>
              <a:picLocks noChangeAspect="1"/>
            </p:cNvPicPr>
            <p:nvPr/>
          </p:nvPicPr>
          <p:blipFill>
            <a:blip r:embed="rId209" cstate="print">
              <a:extLst>
                <a:ext uri="{28A0092B-C50C-407E-A947-70E740481C1C}">
                  <a14:useLocalDpi xmlns:a14="http://schemas.microsoft.com/office/drawing/2010/main" val="0"/>
                </a:ext>
                <a:ext uri="{96DAC541-7B7A-43D3-8B79-37D633B846F1}">
                  <asvg:svgBlip xmlns="" xmlns:asvg="http://schemas.microsoft.com/office/drawing/2016/SVG/main" r:embed="rId210"/>
                </a:ext>
              </a:extLst>
            </a:blip>
            <a:stretch>
              <a:fillRect/>
            </a:stretch>
          </p:blipFill>
          <p:spPr>
            <a:xfrm>
              <a:off x="2878301" y="2111129"/>
              <a:ext cx="360000" cy="360000"/>
            </a:xfrm>
            <a:prstGeom prst="rect">
              <a:avLst/>
            </a:prstGeom>
          </p:spPr>
        </p:pic>
        <p:pic>
          <p:nvPicPr>
            <p:cNvPr id="455" name="图形 454">
              <a:extLst>
                <a:ext uri="{FF2B5EF4-FFF2-40B4-BE49-F238E27FC236}">
                  <a16:creationId xmlns="" xmlns:a16="http://schemas.microsoft.com/office/drawing/2014/main" id="{72613FBB-C2C7-4224-B2F1-1EA4B57E0ED0}"/>
                </a:ext>
              </a:extLst>
            </p:cNvPr>
            <p:cNvPicPr>
              <a:picLocks noChangeAspect="1"/>
            </p:cNvPicPr>
            <p:nvPr/>
          </p:nvPicPr>
          <p:blipFill>
            <a:blip r:embed="rId211" cstate="print">
              <a:extLst>
                <a:ext uri="{28A0092B-C50C-407E-A947-70E740481C1C}">
                  <a14:useLocalDpi xmlns:a14="http://schemas.microsoft.com/office/drawing/2010/main" val="0"/>
                </a:ext>
                <a:ext uri="{96DAC541-7B7A-43D3-8B79-37D633B846F1}">
                  <asvg:svgBlip xmlns="" xmlns:asvg="http://schemas.microsoft.com/office/drawing/2016/SVG/main" r:embed="rId212"/>
                </a:ext>
              </a:extLst>
            </a:blip>
            <a:stretch>
              <a:fillRect/>
            </a:stretch>
          </p:blipFill>
          <p:spPr>
            <a:xfrm>
              <a:off x="3431665" y="2111129"/>
              <a:ext cx="360000" cy="360000"/>
            </a:xfrm>
            <a:prstGeom prst="rect">
              <a:avLst/>
            </a:prstGeom>
          </p:spPr>
        </p:pic>
        <p:pic>
          <p:nvPicPr>
            <p:cNvPr id="456" name="图形 455">
              <a:extLst>
                <a:ext uri="{FF2B5EF4-FFF2-40B4-BE49-F238E27FC236}">
                  <a16:creationId xmlns="" xmlns:a16="http://schemas.microsoft.com/office/drawing/2014/main" id="{1F7183B0-73B3-4A07-A809-9ABFFF6A4EE6}"/>
                </a:ext>
              </a:extLst>
            </p:cNvPr>
            <p:cNvPicPr>
              <a:picLocks noChangeAspect="1"/>
            </p:cNvPicPr>
            <p:nvPr/>
          </p:nvPicPr>
          <p:blipFill>
            <a:blip r:embed="rId213" cstate="print">
              <a:extLst>
                <a:ext uri="{28A0092B-C50C-407E-A947-70E740481C1C}">
                  <a14:useLocalDpi xmlns:a14="http://schemas.microsoft.com/office/drawing/2010/main" val="0"/>
                </a:ext>
                <a:ext uri="{96DAC541-7B7A-43D3-8B79-37D633B846F1}">
                  <asvg:svgBlip xmlns="" xmlns:asvg="http://schemas.microsoft.com/office/drawing/2016/SVG/main" r:embed="rId214"/>
                </a:ext>
              </a:extLst>
            </a:blip>
            <a:stretch>
              <a:fillRect/>
            </a:stretch>
          </p:blipFill>
          <p:spPr>
            <a:xfrm>
              <a:off x="3985029" y="2111129"/>
              <a:ext cx="360000" cy="360000"/>
            </a:xfrm>
            <a:prstGeom prst="rect">
              <a:avLst/>
            </a:prstGeom>
          </p:spPr>
        </p:pic>
        <p:pic>
          <p:nvPicPr>
            <p:cNvPr id="457" name="图形 456">
              <a:extLst>
                <a:ext uri="{FF2B5EF4-FFF2-40B4-BE49-F238E27FC236}">
                  <a16:creationId xmlns="" xmlns:a16="http://schemas.microsoft.com/office/drawing/2014/main" id="{E96E03D1-95C8-4C75-B52D-5B59402D598C}"/>
                </a:ext>
              </a:extLst>
            </p:cNvPr>
            <p:cNvPicPr>
              <a:picLocks noChangeAspect="1"/>
            </p:cNvPicPr>
            <p:nvPr/>
          </p:nvPicPr>
          <p:blipFill>
            <a:blip r:embed="rId215" cstate="print">
              <a:extLst>
                <a:ext uri="{28A0092B-C50C-407E-A947-70E740481C1C}">
                  <a14:useLocalDpi xmlns:a14="http://schemas.microsoft.com/office/drawing/2010/main" val="0"/>
                </a:ext>
                <a:ext uri="{96DAC541-7B7A-43D3-8B79-37D633B846F1}">
                  <asvg:svgBlip xmlns="" xmlns:asvg="http://schemas.microsoft.com/office/drawing/2016/SVG/main" r:embed="rId216"/>
                </a:ext>
              </a:extLst>
            </a:blip>
            <a:stretch>
              <a:fillRect/>
            </a:stretch>
          </p:blipFill>
          <p:spPr>
            <a:xfrm>
              <a:off x="4538393" y="2111129"/>
              <a:ext cx="360000" cy="360000"/>
            </a:xfrm>
            <a:prstGeom prst="rect">
              <a:avLst/>
            </a:prstGeom>
          </p:spPr>
        </p:pic>
        <p:pic>
          <p:nvPicPr>
            <p:cNvPr id="458" name="图形 457">
              <a:extLst>
                <a:ext uri="{FF2B5EF4-FFF2-40B4-BE49-F238E27FC236}">
                  <a16:creationId xmlns="" xmlns:a16="http://schemas.microsoft.com/office/drawing/2014/main" id="{55FA5127-B2A9-445D-8278-2800240DDA46}"/>
                </a:ext>
              </a:extLst>
            </p:cNvPr>
            <p:cNvPicPr>
              <a:picLocks noChangeAspect="1"/>
            </p:cNvPicPr>
            <p:nvPr/>
          </p:nvPicPr>
          <p:blipFill>
            <a:blip r:embed="rId217" cstate="print">
              <a:extLst>
                <a:ext uri="{28A0092B-C50C-407E-A947-70E740481C1C}">
                  <a14:useLocalDpi xmlns:a14="http://schemas.microsoft.com/office/drawing/2010/main" val="0"/>
                </a:ext>
                <a:ext uri="{96DAC541-7B7A-43D3-8B79-37D633B846F1}">
                  <asvg:svgBlip xmlns="" xmlns:asvg="http://schemas.microsoft.com/office/drawing/2016/SVG/main" r:embed="rId218"/>
                </a:ext>
              </a:extLst>
            </a:blip>
            <a:stretch>
              <a:fillRect/>
            </a:stretch>
          </p:blipFill>
          <p:spPr>
            <a:xfrm>
              <a:off x="5091757" y="2111129"/>
              <a:ext cx="360000" cy="360000"/>
            </a:xfrm>
            <a:prstGeom prst="rect">
              <a:avLst/>
            </a:prstGeom>
          </p:spPr>
        </p:pic>
        <p:pic>
          <p:nvPicPr>
            <p:cNvPr id="459" name="图形 458">
              <a:extLst>
                <a:ext uri="{FF2B5EF4-FFF2-40B4-BE49-F238E27FC236}">
                  <a16:creationId xmlns="" xmlns:a16="http://schemas.microsoft.com/office/drawing/2014/main" id="{A173526A-0C1A-4897-9CD7-221A9493AB0F}"/>
                </a:ext>
              </a:extLst>
            </p:cNvPr>
            <p:cNvPicPr>
              <a:picLocks noChangeAspect="1"/>
            </p:cNvPicPr>
            <p:nvPr/>
          </p:nvPicPr>
          <p:blipFill>
            <a:blip r:embed="rId217" cstate="print">
              <a:extLst>
                <a:ext uri="{28A0092B-C50C-407E-A947-70E740481C1C}">
                  <a14:useLocalDpi xmlns:a14="http://schemas.microsoft.com/office/drawing/2010/main" val="0"/>
                </a:ext>
                <a:ext uri="{96DAC541-7B7A-43D3-8B79-37D633B846F1}">
                  <asvg:svgBlip xmlns="" xmlns:asvg="http://schemas.microsoft.com/office/drawing/2016/SVG/main" r:embed="rId218"/>
                </a:ext>
              </a:extLst>
            </a:blip>
            <a:stretch>
              <a:fillRect/>
            </a:stretch>
          </p:blipFill>
          <p:spPr>
            <a:xfrm>
              <a:off x="5645121" y="2111129"/>
              <a:ext cx="360000" cy="360000"/>
            </a:xfrm>
            <a:prstGeom prst="rect">
              <a:avLst/>
            </a:prstGeom>
          </p:spPr>
        </p:pic>
        <p:pic>
          <p:nvPicPr>
            <p:cNvPr id="460" name="图形 459">
              <a:extLst>
                <a:ext uri="{FF2B5EF4-FFF2-40B4-BE49-F238E27FC236}">
                  <a16:creationId xmlns="" xmlns:a16="http://schemas.microsoft.com/office/drawing/2014/main" id="{4A3C9D54-AC6E-4290-AD24-BC8A4E714746}"/>
                </a:ext>
              </a:extLst>
            </p:cNvPr>
            <p:cNvPicPr>
              <a:picLocks noChangeAspect="1"/>
            </p:cNvPicPr>
            <p:nvPr/>
          </p:nvPicPr>
          <p:blipFill>
            <a:blip r:embed="rId219" cstate="print">
              <a:extLst>
                <a:ext uri="{28A0092B-C50C-407E-A947-70E740481C1C}">
                  <a14:useLocalDpi xmlns:a14="http://schemas.microsoft.com/office/drawing/2010/main" val="0"/>
                </a:ext>
                <a:ext uri="{96DAC541-7B7A-43D3-8B79-37D633B846F1}">
                  <asvg:svgBlip xmlns="" xmlns:asvg="http://schemas.microsoft.com/office/drawing/2016/SVG/main" r:embed="rId220"/>
                </a:ext>
              </a:extLst>
            </a:blip>
            <a:stretch>
              <a:fillRect/>
            </a:stretch>
          </p:blipFill>
          <p:spPr>
            <a:xfrm>
              <a:off x="6198485" y="2111129"/>
              <a:ext cx="360000" cy="360000"/>
            </a:xfrm>
            <a:prstGeom prst="rect">
              <a:avLst/>
            </a:prstGeom>
          </p:spPr>
        </p:pic>
        <p:pic>
          <p:nvPicPr>
            <p:cNvPr id="461" name="图形 460">
              <a:extLst>
                <a:ext uri="{FF2B5EF4-FFF2-40B4-BE49-F238E27FC236}">
                  <a16:creationId xmlns="" xmlns:a16="http://schemas.microsoft.com/office/drawing/2014/main" id="{2B733589-6DBE-4197-B114-90ED1EF5B989}"/>
                </a:ext>
              </a:extLst>
            </p:cNvPr>
            <p:cNvPicPr>
              <a:picLocks noChangeAspect="1"/>
            </p:cNvPicPr>
            <p:nvPr/>
          </p:nvPicPr>
          <p:blipFill>
            <a:blip r:embed="rId221" cstate="print">
              <a:extLst>
                <a:ext uri="{28A0092B-C50C-407E-A947-70E740481C1C}">
                  <a14:useLocalDpi xmlns:a14="http://schemas.microsoft.com/office/drawing/2010/main" val="0"/>
                </a:ext>
                <a:ext uri="{96DAC541-7B7A-43D3-8B79-37D633B846F1}">
                  <asvg:svgBlip xmlns="" xmlns:asvg="http://schemas.microsoft.com/office/drawing/2016/SVG/main" r:embed="rId222"/>
                </a:ext>
              </a:extLst>
            </a:blip>
            <a:stretch>
              <a:fillRect/>
            </a:stretch>
          </p:blipFill>
          <p:spPr>
            <a:xfrm>
              <a:off x="6751849" y="2111129"/>
              <a:ext cx="360000" cy="360000"/>
            </a:xfrm>
            <a:prstGeom prst="rect">
              <a:avLst/>
            </a:prstGeom>
          </p:spPr>
        </p:pic>
        <p:pic>
          <p:nvPicPr>
            <p:cNvPr id="462" name="图形 461">
              <a:extLst>
                <a:ext uri="{FF2B5EF4-FFF2-40B4-BE49-F238E27FC236}">
                  <a16:creationId xmlns="" xmlns:a16="http://schemas.microsoft.com/office/drawing/2014/main" id="{B81BC3B7-ACCC-4EC0-BB18-21308D2E7260}"/>
                </a:ext>
              </a:extLst>
            </p:cNvPr>
            <p:cNvPicPr>
              <a:picLocks noChangeAspect="1"/>
            </p:cNvPicPr>
            <p:nvPr/>
          </p:nvPicPr>
          <p:blipFill>
            <a:blip r:embed="rId223" cstate="print">
              <a:extLst>
                <a:ext uri="{28A0092B-C50C-407E-A947-70E740481C1C}">
                  <a14:useLocalDpi xmlns:a14="http://schemas.microsoft.com/office/drawing/2010/main" val="0"/>
                </a:ext>
                <a:ext uri="{96DAC541-7B7A-43D3-8B79-37D633B846F1}">
                  <asvg:svgBlip xmlns="" xmlns:asvg="http://schemas.microsoft.com/office/drawing/2016/SVG/main" r:embed="rId224"/>
                </a:ext>
              </a:extLst>
            </a:blip>
            <a:stretch>
              <a:fillRect/>
            </a:stretch>
          </p:blipFill>
          <p:spPr>
            <a:xfrm>
              <a:off x="7305213" y="2111129"/>
              <a:ext cx="360000" cy="360000"/>
            </a:xfrm>
            <a:prstGeom prst="rect">
              <a:avLst/>
            </a:prstGeom>
          </p:spPr>
        </p:pic>
        <p:pic>
          <p:nvPicPr>
            <p:cNvPr id="463" name="图形 462">
              <a:extLst>
                <a:ext uri="{FF2B5EF4-FFF2-40B4-BE49-F238E27FC236}">
                  <a16:creationId xmlns="" xmlns:a16="http://schemas.microsoft.com/office/drawing/2014/main" id="{AF72E0D1-1294-4FE4-B399-BD0E582DE6D2}"/>
                </a:ext>
              </a:extLst>
            </p:cNvPr>
            <p:cNvPicPr>
              <a:picLocks noChangeAspect="1"/>
            </p:cNvPicPr>
            <p:nvPr/>
          </p:nvPicPr>
          <p:blipFill>
            <a:blip r:embed="rId225" cstate="print">
              <a:extLst>
                <a:ext uri="{28A0092B-C50C-407E-A947-70E740481C1C}">
                  <a14:useLocalDpi xmlns:a14="http://schemas.microsoft.com/office/drawing/2010/main" val="0"/>
                </a:ext>
                <a:ext uri="{96DAC541-7B7A-43D3-8B79-37D633B846F1}">
                  <asvg:svgBlip xmlns="" xmlns:asvg="http://schemas.microsoft.com/office/drawing/2016/SVG/main" r:embed="rId226"/>
                </a:ext>
              </a:extLst>
            </a:blip>
            <a:stretch>
              <a:fillRect/>
            </a:stretch>
          </p:blipFill>
          <p:spPr>
            <a:xfrm>
              <a:off x="7858577" y="2111129"/>
              <a:ext cx="360000" cy="360000"/>
            </a:xfrm>
            <a:prstGeom prst="rect">
              <a:avLst/>
            </a:prstGeom>
          </p:spPr>
        </p:pic>
        <p:pic>
          <p:nvPicPr>
            <p:cNvPr id="464" name="图形 463">
              <a:extLst>
                <a:ext uri="{FF2B5EF4-FFF2-40B4-BE49-F238E27FC236}">
                  <a16:creationId xmlns="" xmlns:a16="http://schemas.microsoft.com/office/drawing/2014/main" id="{AA91205B-6925-4FC4-A538-55B58A86610F}"/>
                </a:ext>
              </a:extLst>
            </p:cNvPr>
            <p:cNvPicPr>
              <a:picLocks noChangeAspect="1"/>
            </p:cNvPicPr>
            <p:nvPr/>
          </p:nvPicPr>
          <p:blipFill>
            <a:blip r:embed="rId227" cstate="print">
              <a:extLst>
                <a:ext uri="{28A0092B-C50C-407E-A947-70E740481C1C}">
                  <a14:useLocalDpi xmlns:a14="http://schemas.microsoft.com/office/drawing/2010/main" val="0"/>
                </a:ext>
                <a:ext uri="{96DAC541-7B7A-43D3-8B79-37D633B846F1}">
                  <asvg:svgBlip xmlns="" xmlns:asvg="http://schemas.microsoft.com/office/drawing/2016/SVG/main" r:embed="rId228"/>
                </a:ext>
              </a:extLst>
            </a:blip>
            <a:stretch>
              <a:fillRect/>
            </a:stretch>
          </p:blipFill>
          <p:spPr>
            <a:xfrm>
              <a:off x="8411941" y="2111129"/>
              <a:ext cx="360000" cy="360000"/>
            </a:xfrm>
            <a:prstGeom prst="rect">
              <a:avLst/>
            </a:prstGeom>
          </p:spPr>
        </p:pic>
        <p:pic>
          <p:nvPicPr>
            <p:cNvPr id="465" name="图形 464">
              <a:extLst>
                <a:ext uri="{FF2B5EF4-FFF2-40B4-BE49-F238E27FC236}">
                  <a16:creationId xmlns="" xmlns:a16="http://schemas.microsoft.com/office/drawing/2014/main" id="{EB83CD9A-F36F-4749-8BC1-ED771CAD18D0}"/>
                </a:ext>
              </a:extLst>
            </p:cNvPr>
            <p:cNvPicPr>
              <a:picLocks noChangeAspect="1"/>
            </p:cNvPicPr>
            <p:nvPr/>
          </p:nvPicPr>
          <p:blipFill>
            <a:blip r:embed="rId229" cstate="print">
              <a:extLst>
                <a:ext uri="{28A0092B-C50C-407E-A947-70E740481C1C}">
                  <a14:useLocalDpi xmlns:a14="http://schemas.microsoft.com/office/drawing/2010/main" val="0"/>
                </a:ext>
                <a:ext uri="{96DAC541-7B7A-43D3-8B79-37D633B846F1}">
                  <asvg:svgBlip xmlns="" xmlns:asvg="http://schemas.microsoft.com/office/drawing/2016/SVG/main" r:embed="rId230"/>
                </a:ext>
              </a:extLst>
            </a:blip>
            <a:stretch>
              <a:fillRect/>
            </a:stretch>
          </p:blipFill>
          <p:spPr>
            <a:xfrm>
              <a:off x="8965305" y="2111129"/>
              <a:ext cx="360000" cy="360000"/>
            </a:xfrm>
            <a:prstGeom prst="rect">
              <a:avLst/>
            </a:prstGeom>
          </p:spPr>
        </p:pic>
        <p:pic>
          <p:nvPicPr>
            <p:cNvPr id="466" name="图形 465">
              <a:extLst>
                <a:ext uri="{FF2B5EF4-FFF2-40B4-BE49-F238E27FC236}">
                  <a16:creationId xmlns="" xmlns:a16="http://schemas.microsoft.com/office/drawing/2014/main" id="{A0579513-EAF4-4C0F-87C8-BABDE4C8B8FF}"/>
                </a:ext>
              </a:extLst>
            </p:cNvPr>
            <p:cNvPicPr>
              <a:picLocks noChangeAspect="1"/>
            </p:cNvPicPr>
            <p:nvPr/>
          </p:nvPicPr>
          <p:blipFill>
            <a:blip r:embed="rId231" cstate="print">
              <a:extLst>
                <a:ext uri="{28A0092B-C50C-407E-A947-70E740481C1C}">
                  <a14:useLocalDpi xmlns:a14="http://schemas.microsoft.com/office/drawing/2010/main" val="0"/>
                </a:ext>
                <a:ext uri="{96DAC541-7B7A-43D3-8B79-37D633B846F1}">
                  <asvg:svgBlip xmlns="" xmlns:asvg="http://schemas.microsoft.com/office/drawing/2016/SVG/main" r:embed="rId232"/>
                </a:ext>
              </a:extLst>
            </a:blip>
            <a:stretch>
              <a:fillRect/>
            </a:stretch>
          </p:blipFill>
          <p:spPr>
            <a:xfrm>
              <a:off x="9518669" y="2111129"/>
              <a:ext cx="360000" cy="360000"/>
            </a:xfrm>
            <a:prstGeom prst="rect">
              <a:avLst/>
            </a:prstGeom>
          </p:spPr>
        </p:pic>
        <p:pic>
          <p:nvPicPr>
            <p:cNvPr id="467" name="图形 466">
              <a:extLst>
                <a:ext uri="{FF2B5EF4-FFF2-40B4-BE49-F238E27FC236}">
                  <a16:creationId xmlns="" xmlns:a16="http://schemas.microsoft.com/office/drawing/2014/main" id="{938023BD-1931-4C81-962C-63417248588F}"/>
                </a:ext>
              </a:extLst>
            </p:cNvPr>
            <p:cNvPicPr>
              <a:picLocks noChangeAspect="1"/>
            </p:cNvPicPr>
            <p:nvPr/>
          </p:nvPicPr>
          <p:blipFill>
            <a:blip r:embed="rId233" cstate="print">
              <a:extLst>
                <a:ext uri="{28A0092B-C50C-407E-A947-70E740481C1C}">
                  <a14:useLocalDpi xmlns:a14="http://schemas.microsoft.com/office/drawing/2010/main" val="0"/>
                </a:ext>
                <a:ext uri="{96DAC541-7B7A-43D3-8B79-37D633B846F1}">
                  <asvg:svgBlip xmlns="" xmlns:asvg="http://schemas.microsoft.com/office/drawing/2016/SVG/main" r:embed="rId234"/>
                </a:ext>
              </a:extLst>
            </a:blip>
            <a:stretch>
              <a:fillRect/>
            </a:stretch>
          </p:blipFill>
          <p:spPr>
            <a:xfrm>
              <a:off x="10072033" y="2111129"/>
              <a:ext cx="360000" cy="360000"/>
            </a:xfrm>
            <a:prstGeom prst="rect">
              <a:avLst/>
            </a:prstGeom>
          </p:spPr>
        </p:pic>
        <p:pic>
          <p:nvPicPr>
            <p:cNvPr id="468" name="图形 467">
              <a:extLst>
                <a:ext uri="{FF2B5EF4-FFF2-40B4-BE49-F238E27FC236}">
                  <a16:creationId xmlns="" xmlns:a16="http://schemas.microsoft.com/office/drawing/2014/main" id="{3DA7D657-E20F-44F7-BAC2-8CBC759413F1}"/>
                </a:ext>
              </a:extLst>
            </p:cNvPr>
            <p:cNvPicPr>
              <a:picLocks noChangeAspect="1"/>
            </p:cNvPicPr>
            <p:nvPr/>
          </p:nvPicPr>
          <p:blipFill>
            <a:blip r:embed="rId235" cstate="print">
              <a:extLst>
                <a:ext uri="{28A0092B-C50C-407E-A947-70E740481C1C}">
                  <a14:useLocalDpi xmlns:a14="http://schemas.microsoft.com/office/drawing/2010/main" val="0"/>
                </a:ext>
                <a:ext uri="{96DAC541-7B7A-43D3-8B79-37D633B846F1}">
                  <asvg:svgBlip xmlns="" xmlns:asvg="http://schemas.microsoft.com/office/drawing/2016/SVG/main" r:embed="rId236"/>
                </a:ext>
              </a:extLst>
            </a:blip>
            <a:stretch>
              <a:fillRect/>
            </a:stretch>
          </p:blipFill>
          <p:spPr>
            <a:xfrm>
              <a:off x="10625397" y="2111129"/>
              <a:ext cx="360000" cy="360000"/>
            </a:xfrm>
            <a:prstGeom prst="rect">
              <a:avLst/>
            </a:prstGeom>
          </p:spPr>
        </p:pic>
        <p:pic>
          <p:nvPicPr>
            <p:cNvPr id="469" name="图形 468">
              <a:extLst>
                <a:ext uri="{FF2B5EF4-FFF2-40B4-BE49-F238E27FC236}">
                  <a16:creationId xmlns="" xmlns:a16="http://schemas.microsoft.com/office/drawing/2014/main" id="{DB4AA2DD-30E0-4546-9AA5-16B3C03F1579}"/>
                </a:ext>
              </a:extLst>
            </p:cNvPr>
            <p:cNvPicPr>
              <a:picLocks noChangeAspect="1"/>
            </p:cNvPicPr>
            <p:nvPr/>
          </p:nvPicPr>
          <p:blipFill>
            <a:blip r:embed="rId237" cstate="print">
              <a:extLst>
                <a:ext uri="{28A0092B-C50C-407E-A947-70E740481C1C}">
                  <a14:useLocalDpi xmlns:a14="http://schemas.microsoft.com/office/drawing/2010/main" val="0"/>
                </a:ext>
                <a:ext uri="{96DAC541-7B7A-43D3-8B79-37D633B846F1}">
                  <asvg:svgBlip xmlns="" xmlns:asvg="http://schemas.microsoft.com/office/drawing/2016/SVG/main" r:embed="rId238"/>
                </a:ext>
              </a:extLst>
            </a:blip>
            <a:stretch>
              <a:fillRect/>
            </a:stretch>
          </p:blipFill>
          <p:spPr>
            <a:xfrm>
              <a:off x="11178754" y="2111129"/>
              <a:ext cx="360000" cy="360000"/>
            </a:xfrm>
            <a:prstGeom prst="rect">
              <a:avLst/>
            </a:prstGeom>
          </p:spPr>
        </p:pic>
        <p:pic>
          <p:nvPicPr>
            <p:cNvPr id="470" name="图形 469">
              <a:extLst>
                <a:ext uri="{FF2B5EF4-FFF2-40B4-BE49-F238E27FC236}">
                  <a16:creationId xmlns="" xmlns:a16="http://schemas.microsoft.com/office/drawing/2014/main" id="{B257AA17-B5DF-4C62-A513-363F7868D679}"/>
                </a:ext>
              </a:extLst>
            </p:cNvPr>
            <p:cNvPicPr>
              <a:picLocks noChangeAspect="1"/>
            </p:cNvPicPr>
            <p:nvPr/>
          </p:nvPicPr>
          <p:blipFill>
            <a:blip r:embed="rId239" cstate="print">
              <a:extLst>
                <a:ext uri="{28A0092B-C50C-407E-A947-70E740481C1C}">
                  <a14:useLocalDpi xmlns:a14="http://schemas.microsoft.com/office/drawing/2010/main" val="0"/>
                </a:ext>
                <a:ext uri="{96DAC541-7B7A-43D3-8B79-37D633B846F1}">
                  <asvg:svgBlip xmlns="" xmlns:asvg="http://schemas.microsoft.com/office/drawing/2016/SVG/main" r:embed="rId240"/>
                </a:ext>
              </a:extLst>
            </a:blip>
            <a:stretch>
              <a:fillRect/>
            </a:stretch>
          </p:blipFill>
          <p:spPr>
            <a:xfrm>
              <a:off x="664845" y="2111129"/>
              <a:ext cx="360000" cy="360000"/>
            </a:xfrm>
            <a:prstGeom prst="rect">
              <a:avLst/>
            </a:prstGeom>
          </p:spPr>
        </p:pic>
      </p:grpSp>
      <p:grpSp>
        <p:nvGrpSpPr>
          <p:cNvPr id="471" name="组合 470">
            <a:extLst>
              <a:ext uri="{FF2B5EF4-FFF2-40B4-BE49-F238E27FC236}">
                <a16:creationId xmlns="" xmlns:a16="http://schemas.microsoft.com/office/drawing/2014/main" id="{AD31B957-E3FC-442E-8AA2-D43B9CED9268}"/>
              </a:ext>
            </a:extLst>
          </p:cNvPr>
          <p:cNvGrpSpPr/>
          <p:nvPr/>
        </p:nvGrpSpPr>
        <p:grpSpPr>
          <a:xfrm>
            <a:off x="664845" y="5920660"/>
            <a:ext cx="10867774" cy="360000"/>
            <a:chOff x="664845" y="2599869"/>
            <a:chExt cx="10867774" cy="360000"/>
          </a:xfrm>
          <a:solidFill>
            <a:schemeClr val="tx2"/>
          </a:solidFill>
        </p:grpSpPr>
        <p:pic>
          <p:nvPicPr>
            <p:cNvPr id="472" name="图形 471">
              <a:extLst>
                <a:ext uri="{FF2B5EF4-FFF2-40B4-BE49-F238E27FC236}">
                  <a16:creationId xmlns="" xmlns:a16="http://schemas.microsoft.com/office/drawing/2014/main" id="{ECAA076C-2BF3-40C1-867D-8E7695D60523}"/>
                </a:ext>
              </a:extLst>
            </p:cNvPr>
            <p:cNvPicPr>
              <a:picLocks noChangeAspect="1"/>
            </p:cNvPicPr>
            <p:nvPr/>
          </p:nvPicPr>
          <p:blipFill>
            <a:blip r:embed="rId241" cstate="print">
              <a:extLst>
                <a:ext uri="{28A0092B-C50C-407E-A947-70E740481C1C}">
                  <a14:useLocalDpi xmlns:a14="http://schemas.microsoft.com/office/drawing/2010/main" val="0"/>
                </a:ext>
                <a:ext uri="{96DAC541-7B7A-43D3-8B79-37D633B846F1}">
                  <asvg:svgBlip xmlns="" xmlns:asvg="http://schemas.microsoft.com/office/drawing/2016/SVG/main" r:embed="rId242"/>
                </a:ext>
              </a:extLst>
            </a:blip>
            <a:stretch>
              <a:fillRect/>
            </a:stretch>
          </p:blipFill>
          <p:spPr>
            <a:xfrm>
              <a:off x="1217886" y="2599869"/>
              <a:ext cx="360000" cy="360000"/>
            </a:xfrm>
            <a:prstGeom prst="rect">
              <a:avLst/>
            </a:prstGeom>
          </p:spPr>
        </p:pic>
        <p:pic>
          <p:nvPicPr>
            <p:cNvPr id="473" name="图形 472">
              <a:extLst>
                <a:ext uri="{FF2B5EF4-FFF2-40B4-BE49-F238E27FC236}">
                  <a16:creationId xmlns="" xmlns:a16="http://schemas.microsoft.com/office/drawing/2014/main" id="{6F87E9AC-7EF5-4330-BF9C-444693FEB515}"/>
                </a:ext>
              </a:extLst>
            </p:cNvPr>
            <p:cNvPicPr>
              <a:picLocks noChangeAspect="1"/>
            </p:cNvPicPr>
            <p:nvPr/>
          </p:nvPicPr>
          <p:blipFill>
            <a:blip r:embed="rId243" cstate="print">
              <a:extLst>
                <a:ext uri="{28A0092B-C50C-407E-A947-70E740481C1C}">
                  <a14:useLocalDpi xmlns:a14="http://schemas.microsoft.com/office/drawing/2010/main" val="0"/>
                </a:ext>
                <a:ext uri="{96DAC541-7B7A-43D3-8B79-37D633B846F1}">
                  <asvg:svgBlip xmlns="" xmlns:asvg="http://schemas.microsoft.com/office/drawing/2016/SVG/main" r:embed="rId244"/>
                </a:ext>
              </a:extLst>
            </a:blip>
            <a:stretch>
              <a:fillRect/>
            </a:stretch>
          </p:blipFill>
          <p:spPr>
            <a:xfrm>
              <a:off x="1770927" y="2599869"/>
              <a:ext cx="360000" cy="360000"/>
            </a:xfrm>
            <a:prstGeom prst="rect">
              <a:avLst/>
            </a:prstGeom>
          </p:spPr>
        </p:pic>
        <p:pic>
          <p:nvPicPr>
            <p:cNvPr id="474" name="图形 473">
              <a:extLst>
                <a:ext uri="{FF2B5EF4-FFF2-40B4-BE49-F238E27FC236}">
                  <a16:creationId xmlns="" xmlns:a16="http://schemas.microsoft.com/office/drawing/2014/main" id="{9927AAEF-7182-4288-AFDA-D278EC153228}"/>
                </a:ext>
              </a:extLst>
            </p:cNvPr>
            <p:cNvPicPr>
              <a:picLocks noChangeAspect="1"/>
            </p:cNvPicPr>
            <p:nvPr/>
          </p:nvPicPr>
          <p:blipFill>
            <a:blip r:embed="rId245" cstate="print">
              <a:extLst>
                <a:ext uri="{28A0092B-C50C-407E-A947-70E740481C1C}">
                  <a14:useLocalDpi xmlns:a14="http://schemas.microsoft.com/office/drawing/2010/main" val="0"/>
                </a:ext>
                <a:ext uri="{96DAC541-7B7A-43D3-8B79-37D633B846F1}">
                  <asvg:svgBlip xmlns="" xmlns:asvg="http://schemas.microsoft.com/office/drawing/2016/SVG/main" r:embed="rId246"/>
                </a:ext>
              </a:extLst>
            </a:blip>
            <a:stretch>
              <a:fillRect/>
            </a:stretch>
          </p:blipFill>
          <p:spPr>
            <a:xfrm>
              <a:off x="2323968" y="2599869"/>
              <a:ext cx="360000" cy="360000"/>
            </a:xfrm>
            <a:prstGeom prst="rect">
              <a:avLst/>
            </a:prstGeom>
          </p:spPr>
        </p:pic>
        <p:pic>
          <p:nvPicPr>
            <p:cNvPr id="475" name="图形 474">
              <a:extLst>
                <a:ext uri="{FF2B5EF4-FFF2-40B4-BE49-F238E27FC236}">
                  <a16:creationId xmlns="" xmlns:a16="http://schemas.microsoft.com/office/drawing/2014/main" id="{72F87608-179B-4C7B-A548-6EA1D0DC514B}"/>
                </a:ext>
              </a:extLst>
            </p:cNvPr>
            <p:cNvPicPr>
              <a:picLocks noChangeAspect="1"/>
            </p:cNvPicPr>
            <p:nvPr/>
          </p:nvPicPr>
          <p:blipFill>
            <a:blip r:embed="rId247" cstate="print">
              <a:extLst>
                <a:ext uri="{28A0092B-C50C-407E-A947-70E740481C1C}">
                  <a14:useLocalDpi xmlns:a14="http://schemas.microsoft.com/office/drawing/2010/main" val="0"/>
                </a:ext>
                <a:ext uri="{96DAC541-7B7A-43D3-8B79-37D633B846F1}">
                  <asvg:svgBlip xmlns="" xmlns:asvg="http://schemas.microsoft.com/office/drawing/2016/SVG/main" r:embed="rId248"/>
                </a:ext>
              </a:extLst>
            </a:blip>
            <a:stretch>
              <a:fillRect/>
            </a:stretch>
          </p:blipFill>
          <p:spPr>
            <a:xfrm>
              <a:off x="2877009" y="2599869"/>
              <a:ext cx="360000" cy="360000"/>
            </a:xfrm>
            <a:prstGeom prst="rect">
              <a:avLst/>
            </a:prstGeom>
          </p:spPr>
        </p:pic>
        <p:pic>
          <p:nvPicPr>
            <p:cNvPr id="476" name="图形 475">
              <a:extLst>
                <a:ext uri="{FF2B5EF4-FFF2-40B4-BE49-F238E27FC236}">
                  <a16:creationId xmlns="" xmlns:a16="http://schemas.microsoft.com/office/drawing/2014/main" id="{46416A6B-7F27-4A1E-9852-9436699AC795}"/>
                </a:ext>
              </a:extLst>
            </p:cNvPr>
            <p:cNvPicPr>
              <a:picLocks noChangeAspect="1"/>
            </p:cNvPicPr>
            <p:nvPr/>
          </p:nvPicPr>
          <p:blipFill>
            <a:blip r:embed="rId249" cstate="print">
              <a:extLst>
                <a:ext uri="{28A0092B-C50C-407E-A947-70E740481C1C}">
                  <a14:useLocalDpi xmlns:a14="http://schemas.microsoft.com/office/drawing/2010/main" val="0"/>
                </a:ext>
                <a:ext uri="{96DAC541-7B7A-43D3-8B79-37D633B846F1}">
                  <asvg:svgBlip xmlns="" xmlns:asvg="http://schemas.microsoft.com/office/drawing/2016/SVG/main" r:embed="rId250"/>
                </a:ext>
              </a:extLst>
            </a:blip>
            <a:stretch>
              <a:fillRect/>
            </a:stretch>
          </p:blipFill>
          <p:spPr>
            <a:xfrm>
              <a:off x="3430050" y="2599869"/>
              <a:ext cx="360000" cy="360000"/>
            </a:xfrm>
            <a:prstGeom prst="rect">
              <a:avLst/>
            </a:prstGeom>
          </p:spPr>
        </p:pic>
        <p:pic>
          <p:nvPicPr>
            <p:cNvPr id="477" name="图形 476">
              <a:extLst>
                <a:ext uri="{FF2B5EF4-FFF2-40B4-BE49-F238E27FC236}">
                  <a16:creationId xmlns="" xmlns:a16="http://schemas.microsoft.com/office/drawing/2014/main" id="{63E03777-57F5-431E-9331-EBA925FAD7A0}"/>
                </a:ext>
              </a:extLst>
            </p:cNvPr>
            <p:cNvPicPr>
              <a:picLocks noChangeAspect="1"/>
            </p:cNvPicPr>
            <p:nvPr/>
          </p:nvPicPr>
          <p:blipFill>
            <a:blip r:embed="rId251" cstate="print">
              <a:extLst>
                <a:ext uri="{28A0092B-C50C-407E-A947-70E740481C1C}">
                  <a14:useLocalDpi xmlns:a14="http://schemas.microsoft.com/office/drawing/2010/main" val="0"/>
                </a:ext>
                <a:ext uri="{96DAC541-7B7A-43D3-8B79-37D633B846F1}">
                  <asvg:svgBlip xmlns="" xmlns:asvg="http://schemas.microsoft.com/office/drawing/2016/SVG/main" r:embed="rId252"/>
                </a:ext>
              </a:extLst>
            </a:blip>
            <a:stretch>
              <a:fillRect/>
            </a:stretch>
          </p:blipFill>
          <p:spPr>
            <a:xfrm>
              <a:off x="3983091" y="2599869"/>
              <a:ext cx="360000" cy="360000"/>
            </a:xfrm>
            <a:prstGeom prst="rect">
              <a:avLst/>
            </a:prstGeom>
          </p:spPr>
        </p:pic>
        <p:pic>
          <p:nvPicPr>
            <p:cNvPr id="478" name="图形 477">
              <a:extLst>
                <a:ext uri="{FF2B5EF4-FFF2-40B4-BE49-F238E27FC236}">
                  <a16:creationId xmlns="" xmlns:a16="http://schemas.microsoft.com/office/drawing/2014/main" id="{B092EAA1-A42D-4D3A-B161-C5341308BC87}"/>
                </a:ext>
              </a:extLst>
            </p:cNvPr>
            <p:cNvPicPr>
              <a:picLocks noChangeAspect="1"/>
            </p:cNvPicPr>
            <p:nvPr/>
          </p:nvPicPr>
          <p:blipFill>
            <a:blip r:embed="rId253" cstate="print">
              <a:extLst>
                <a:ext uri="{28A0092B-C50C-407E-A947-70E740481C1C}">
                  <a14:useLocalDpi xmlns:a14="http://schemas.microsoft.com/office/drawing/2010/main" val="0"/>
                </a:ext>
                <a:ext uri="{96DAC541-7B7A-43D3-8B79-37D633B846F1}">
                  <asvg:svgBlip xmlns="" xmlns:asvg="http://schemas.microsoft.com/office/drawing/2016/SVG/main" r:embed="rId254"/>
                </a:ext>
              </a:extLst>
            </a:blip>
            <a:stretch>
              <a:fillRect/>
            </a:stretch>
          </p:blipFill>
          <p:spPr>
            <a:xfrm>
              <a:off x="4536132" y="2599869"/>
              <a:ext cx="360000" cy="360000"/>
            </a:xfrm>
            <a:prstGeom prst="rect">
              <a:avLst/>
            </a:prstGeom>
          </p:spPr>
        </p:pic>
        <p:pic>
          <p:nvPicPr>
            <p:cNvPr id="479" name="图形 478">
              <a:extLst>
                <a:ext uri="{FF2B5EF4-FFF2-40B4-BE49-F238E27FC236}">
                  <a16:creationId xmlns="" xmlns:a16="http://schemas.microsoft.com/office/drawing/2014/main" id="{3A039A87-A695-4152-BB7C-6FF9EBFDE0AF}"/>
                </a:ext>
              </a:extLst>
            </p:cNvPr>
            <p:cNvPicPr>
              <a:picLocks noChangeAspect="1"/>
            </p:cNvPicPr>
            <p:nvPr/>
          </p:nvPicPr>
          <p:blipFill>
            <a:blip r:embed="rId255" cstate="print">
              <a:extLst>
                <a:ext uri="{28A0092B-C50C-407E-A947-70E740481C1C}">
                  <a14:useLocalDpi xmlns:a14="http://schemas.microsoft.com/office/drawing/2010/main" val="0"/>
                </a:ext>
                <a:ext uri="{96DAC541-7B7A-43D3-8B79-37D633B846F1}">
                  <asvg:svgBlip xmlns="" xmlns:asvg="http://schemas.microsoft.com/office/drawing/2016/SVG/main" r:embed="rId256"/>
                </a:ext>
              </a:extLst>
            </a:blip>
            <a:stretch>
              <a:fillRect/>
            </a:stretch>
          </p:blipFill>
          <p:spPr>
            <a:xfrm>
              <a:off x="5089173" y="2599869"/>
              <a:ext cx="360000" cy="360000"/>
            </a:xfrm>
            <a:prstGeom prst="rect">
              <a:avLst/>
            </a:prstGeom>
          </p:spPr>
        </p:pic>
        <p:pic>
          <p:nvPicPr>
            <p:cNvPr id="480" name="图形 479">
              <a:extLst>
                <a:ext uri="{FF2B5EF4-FFF2-40B4-BE49-F238E27FC236}">
                  <a16:creationId xmlns="" xmlns:a16="http://schemas.microsoft.com/office/drawing/2014/main" id="{A1EC2B73-4E95-4AB2-8C7C-44E4BADCE79D}"/>
                </a:ext>
              </a:extLst>
            </p:cNvPr>
            <p:cNvPicPr>
              <a:picLocks noChangeAspect="1"/>
            </p:cNvPicPr>
            <p:nvPr/>
          </p:nvPicPr>
          <p:blipFill>
            <a:blip r:embed="rId257" cstate="print">
              <a:extLst>
                <a:ext uri="{28A0092B-C50C-407E-A947-70E740481C1C}">
                  <a14:useLocalDpi xmlns:a14="http://schemas.microsoft.com/office/drawing/2010/main" val="0"/>
                </a:ext>
                <a:ext uri="{96DAC541-7B7A-43D3-8B79-37D633B846F1}">
                  <asvg:svgBlip xmlns="" xmlns:asvg="http://schemas.microsoft.com/office/drawing/2016/SVG/main" r:embed="rId258"/>
                </a:ext>
              </a:extLst>
            </a:blip>
            <a:stretch>
              <a:fillRect/>
            </a:stretch>
          </p:blipFill>
          <p:spPr>
            <a:xfrm>
              <a:off x="5642214" y="2599869"/>
              <a:ext cx="360000" cy="360000"/>
            </a:xfrm>
            <a:prstGeom prst="rect">
              <a:avLst/>
            </a:prstGeom>
          </p:spPr>
        </p:pic>
        <p:pic>
          <p:nvPicPr>
            <p:cNvPr id="481" name="图形 480">
              <a:extLst>
                <a:ext uri="{FF2B5EF4-FFF2-40B4-BE49-F238E27FC236}">
                  <a16:creationId xmlns="" xmlns:a16="http://schemas.microsoft.com/office/drawing/2014/main" id="{986C937E-A219-4F91-A9B3-D147EF51C394}"/>
                </a:ext>
              </a:extLst>
            </p:cNvPr>
            <p:cNvPicPr>
              <a:picLocks noChangeAspect="1"/>
            </p:cNvPicPr>
            <p:nvPr/>
          </p:nvPicPr>
          <p:blipFill>
            <a:blip r:embed="rId259" cstate="print">
              <a:extLst>
                <a:ext uri="{28A0092B-C50C-407E-A947-70E740481C1C}">
                  <a14:useLocalDpi xmlns:a14="http://schemas.microsoft.com/office/drawing/2010/main" val="0"/>
                </a:ext>
                <a:ext uri="{96DAC541-7B7A-43D3-8B79-37D633B846F1}">
                  <asvg:svgBlip xmlns="" xmlns:asvg="http://schemas.microsoft.com/office/drawing/2016/SVG/main" r:embed="rId260"/>
                </a:ext>
              </a:extLst>
            </a:blip>
            <a:stretch>
              <a:fillRect/>
            </a:stretch>
          </p:blipFill>
          <p:spPr>
            <a:xfrm>
              <a:off x="6195255" y="2599869"/>
              <a:ext cx="360000" cy="360000"/>
            </a:xfrm>
            <a:prstGeom prst="rect">
              <a:avLst/>
            </a:prstGeom>
          </p:spPr>
        </p:pic>
        <p:pic>
          <p:nvPicPr>
            <p:cNvPr id="482" name="图形 481">
              <a:extLst>
                <a:ext uri="{FF2B5EF4-FFF2-40B4-BE49-F238E27FC236}">
                  <a16:creationId xmlns="" xmlns:a16="http://schemas.microsoft.com/office/drawing/2014/main" id="{70B001D7-2068-4CBF-9208-66DA96131E71}"/>
                </a:ext>
              </a:extLst>
            </p:cNvPr>
            <p:cNvPicPr>
              <a:picLocks noChangeAspect="1"/>
            </p:cNvPicPr>
            <p:nvPr/>
          </p:nvPicPr>
          <p:blipFill>
            <a:blip r:embed="rId261" cstate="print">
              <a:extLst>
                <a:ext uri="{28A0092B-C50C-407E-A947-70E740481C1C}">
                  <a14:useLocalDpi xmlns:a14="http://schemas.microsoft.com/office/drawing/2010/main" val="0"/>
                </a:ext>
                <a:ext uri="{96DAC541-7B7A-43D3-8B79-37D633B846F1}">
                  <asvg:svgBlip xmlns="" xmlns:asvg="http://schemas.microsoft.com/office/drawing/2016/SVG/main" r:embed="rId262"/>
                </a:ext>
              </a:extLst>
            </a:blip>
            <a:stretch>
              <a:fillRect/>
            </a:stretch>
          </p:blipFill>
          <p:spPr>
            <a:xfrm>
              <a:off x="6748296" y="2599869"/>
              <a:ext cx="360000" cy="360000"/>
            </a:xfrm>
            <a:prstGeom prst="rect">
              <a:avLst/>
            </a:prstGeom>
          </p:spPr>
        </p:pic>
        <p:pic>
          <p:nvPicPr>
            <p:cNvPr id="483" name="图形 482">
              <a:extLst>
                <a:ext uri="{FF2B5EF4-FFF2-40B4-BE49-F238E27FC236}">
                  <a16:creationId xmlns="" xmlns:a16="http://schemas.microsoft.com/office/drawing/2014/main" id="{0FEB60E7-282D-43C1-BDDF-08B456E867D3}"/>
                </a:ext>
              </a:extLst>
            </p:cNvPr>
            <p:cNvPicPr>
              <a:picLocks noChangeAspect="1"/>
            </p:cNvPicPr>
            <p:nvPr/>
          </p:nvPicPr>
          <p:blipFill>
            <a:blip r:embed="rId263" cstate="print">
              <a:extLst>
                <a:ext uri="{28A0092B-C50C-407E-A947-70E740481C1C}">
                  <a14:useLocalDpi xmlns:a14="http://schemas.microsoft.com/office/drawing/2010/main" val="0"/>
                </a:ext>
                <a:ext uri="{96DAC541-7B7A-43D3-8B79-37D633B846F1}">
                  <asvg:svgBlip xmlns="" xmlns:asvg="http://schemas.microsoft.com/office/drawing/2016/SVG/main" r:embed="rId264"/>
                </a:ext>
              </a:extLst>
            </a:blip>
            <a:stretch>
              <a:fillRect/>
            </a:stretch>
          </p:blipFill>
          <p:spPr>
            <a:xfrm>
              <a:off x="7301337" y="2599869"/>
              <a:ext cx="360000" cy="360000"/>
            </a:xfrm>
            <a:prstGeom prst="rect">
              <a:avLst/>
            </a:prstGeom>
          </p:spPr>
        </p:pic>
        <p:pic>
          <p:nvPicPr>
            <p:cNvPr id="484" name="图形 483">
              <a:extLst>
                <a:ext uri="{FF2B5EF4-FFF2-40B4-BE49-F238E27FC236}">
                  <a16:creationId xmlns="" xmlns:a16="http://schemas.microsoft.com/office/drawing/2014/main" id="{D8120448-A032-4480-995C-BFBA39071F87}"/>
                </a:ext>
              </a:extLst>
            </p:cNvPr>
            <p:cNvPicPr>
              <a:picLocks noChangeAspect="1"/>
            </p:cNvPicPr>
            <p:nvPr/>
          </p:nvPicPr>
          <p:blipFill>
            <a:blip r:embed="rId227" cstate="print">
              <a:extLst>
                <a:ext uri="{28A0092B-C50C-407E-A947-70E740481C1C}">
                  <a14:useLocalDpi xmlns:a14="http://schemas.microsoft.com/office/drawing/2010/main" val="0"/>
                </a:ext>
                <a:ext uri="{96DAC541-7B7A-43D3-8B79-37D633B846F1}">
                  <asvg:svgBlip xmlns="" xmlns:asvg="http://schemas.microsoft.com/office/drawing/2016/SVG/main" r:embed="rId228"/>
                </a:ext>
              </a:extLst>
            </a:blip>
            <a:stretch>
              <a:fillRect/>
            </a:stretch>
          </p:blipFill>
          <p:spPr>
            <a:xfrm>
              <a:off x="7854378" y="2599869"/>
              <a:ext cx="360000" cy="360000"/>
            </a:xfrm>
            <a:prstGeom prst="rect">
              <a:avLst/>
            </a:prstGeom>
          </p:spPr>
        </p:pic>
        <p:pic>
          <p:nvPicPr>
            <p:cNvPr id="485" name="图形 484">
              <a:extLst>
                <a:ext uri="{FF2B5EF4-FFF2-40B4-BE49-F238E27FC236}">
                  <a16:creationId xmlns="" xmlns:a16="http://schemas.microsoft.com/office/drawing/2014/main" id="{B30ADE2D-F397-4049-AB03-B137347127C6}"/>
                </a:ext>
              </a:extLst>
            </p:cNvPr>
            <p:cNvPicPr>
              <a:picLocks noChangeAspect="1"/>
            </p:cNvPicPr>
            <p:nvPr/>
          </p:nvPicPr>
          <p:blipFill>
            <a:blip r:embed="rId265" cstate="print">
              <a:extLst>
                <a:ext uri="{28A0092B-C50C-407E-A947-70E740481C1C}">
                  <a14:useLocalDpi xmlns:a14="http://schemas.microsoft.com/office/drawing/2010/main" val="0"/>
                </a:ext>
                <a:ext uri="{96DAC541-7B7A-43D3-8B79-37D633B846F1}">
                  <asvg:svgBlip xmlns="" xmlns:asvg="http://schemas.microsoft.com/office/drawing/2016/SVG/main" r:embed="rId266"/>
                </a:ext>
              </a:extLst>
            </a:blip>
            <a:stretch>
              <a:fillRect/>
            </a:stretch>
          </p:blipFill>
          <p:spPr>
            <a:xfrm>
              <a:off x="8407419" y="2599869"/>
              <a:ext cx="360000" cy="360000"/>
            </a:xfrm>
            <a:prstGeom prst="rect">
              <a:avLst/>
            </a:prstGeom>
          </p:spPr>
        </p:pic>
        <p:pic>
          <p:nvPicPr>
            <p:cNvPr id="486" name="图形 485">
              <a:extLst>
                <a:ext uri="{FF2B5EF4-FFF2-40B4-BE49-F238E27FC236}">
                  <a16:creationId xmlns="" xmlns:a16="http://schemas.microsoft.com/office/drawing/2014/main" id="{1901AE63-56E7-4EB5-AB77-15B3A42E7FC2}"/>
                </a:ext>
              </a:extLst>
            </p:cNvPr>
            <p:cNvPicPr>
              <a:picLocks noChangeAspect="1"/>
            </p:cNvPicPr>
            <p:nvPr/>
          </p:nvPicPr>
          <p:blipFill>
            <a:blip r:embed="rId267" cstate="print">
              <a:extLst>
                <a:ext uri="{28A0092B-C50C-407E-A947-70E740481C1C}">
                  <a14:useLocalDpi xmlns:a14="http://schemas.microsoft.com/office/drawing/2010/main" val="0"/>
                </a:ext>
                <a:ext uri="{96DAC541-7B7A-43D3-8B79-37D633B846F1}">
                  <asvg:svgBlip xmlns="" xmlns:asvg="http://schemas.microsoft.com/office/drawing/2016/SVG/main" r:embed="rId268"/>
                </a:ext>
              </a:extLst>
            </a:blip>
            <a:stretch>
              <a:fillRect/>
            </a:stretch>
          </p:blipFill>
          <p:spPr>
            <a:xfrm>
              <a:off x="8960460" y="2599869"/>
              <a:ext cx="360000" cy="360000"/>
            </a:xfrm>
            <a:prstGeom prst="rect">
              <a:avLst/>
            </a:prstGeom>
          </p:spPr>
        </p:pic>
        <p:pic>
          <p:nvPicPr>
            <p:cNvPr id="487" name="图形 486">
              <a:extLst>
                <a:ext uri="{FF2B5EF4-FFF2-40B4-BE49-F238E27FC236}">
                  <a16:creationId xmlns="" xmlns:a16="http://schemas.microsoft.com/office/drawing/2014/main" id="{8E1FA60C-B03A-4FB3-8D14-962B5BDDCC88}"/>
                </a:ext>
              </a:extLst>
            </p:cNvPr>
            <p:cNvPicPr>
              <a:picLocks noChangeAspect="1"/>
            </p:cNvPicPr>
            <p:nvPr/>
          </p:nvPicPr>
          <p:blipFill>
            <a:blip r:embed="rId269" cstate="print">
              <a:extLst>
                <a:ext uri="{28A0092B-C50C-407E-A947-70E740481C1C}">
                  <a14:useLocalDpi xmlns:a14="http://schemas.microsoft.com/office/drawing/2010/main" val="0"/>
                </a:ext>
                <a:ext uri="{96DAC541-7B7A-43D3-8B79-37D633B846F1}">
                  <asvg:svgBlip xmlns="" xmlns:asvg="http://schemas.microsoft.com/office/drawing/2016/SVG/main" r:embed="rId270"/>
                </a:ext>
              </a:extLst>
            </a:blip>
            <a:stretch>
              <a:fillRect/>
            </a:stretch>
          </p:blipFill>
          <p:spPr>
            <a:xfrm>
              <a:off x="9513501" y="2599869"/>
              <a:ext cx="360000" cy="360000"/>
            </a:xfrm>
            <a:prstGeom prst="rect">
              <a:avLst/>
            </a:prstGeom>
          </p:spPr>
        </p:pic>
        <p:pic>
          <p:nvPicPr>
            <p:cNvPr id="488" name="图形 487">
              <a:extLst>
                <a:ext uri="{FF2B5EF4-FFF2-40B4-BE49-F238E27FC236}">
                  <a16:creationId xmlns="" xmlns:a16="http://schemas.microsoft.com/office/drawing/2014/main" id="{EB7A40E3-6C42-42EB-8027-67B871E44B2B}"/>
                </a:ext>
              </a:extLst>
            </p:cNvPr>
            <p:cNvPicPr>
              <a:picLocks noChangeAspect="1"/>
            </p:cNvPicPr>
            <p:nvPr/>
          </p:nvPicPr>
          <p:blipFill>
            <a:blip r:embed="rId271" cstate="print">
              <a:extLst>
                <a:ext uri="{28A0092B-C50C-407E-A947-70E740481C1C}">
                  <a14:useLocalDpi xmlns:a14="http://schemas.microsoft.com/office/drawing/2010/main" val="0"/>
                </a:ext>
                <a:ext uri="{96DAC541-7B7A-43D3-8B79-37D633B846F1}">
                  <asvg:svgBlip xmlns="" xmlns:asvg="http://schemas.microsoft.com/office/drawing/2016/SVG/main" r:embed="rId272"/>
                </a:ext>
              </a:extLst>
            </a:blip>
            <a:stretch>
              <a:fillRect/>
            </a:stretch>
          </p:blipFill>
          <p:spPr>
            <a:xfrm>
              <a:off x="10066542" y="2599869"/>
              <a:ext cx="360000" cy="360000"/>
            </a:xfrm>
            <a:prstGeom prst="rect">
              <a:avLst/>
            </a:prstGeom>
          </p:spPr>
        </p:pic>
        <p:pic>
          <p:nvPicPr>
            <p:cNvPr id="489" name="图形 488">
              <a:extLst>
                <a:ext uri="{FF2B5EF4-FFF2-40B4-BE49-F238E27FC236}">
                  <a16:creationId xmlns="" xmlns:a16="http://schemas.microsoft.com/office/drawing/2014/main" id="{B93AF286-369C-485D-B0F7-DC60DB148F2D}"/>
                </a:ext>
              </a:extLst>
            </p:cNvPr>
            <p:cNvPicPr>
              <a:picLocks noChangeAspect="1"/>
            </p:cNvPicPr>
            <p:nvPr/>
          </p:nvPicPr>
          <p:blipFill>
            <a:blip r:embed="rId273" cstate="print">
              <a:extLst>
                <a:ext uri="{28A0092B-C50C-407E-A947-70E740481C1C}">
                  <a14:useLocalDpi xmlns:a14="http://schemas.microsoft.com/office/drawing/2010/main" val="0"/>
                </a:ext>
                <a:ext uri="{96DAC541-7B7A-43D3-8B79-37D633B846F1}">
                  <asvg:svgBlip xmlns="" xmlns:asvg="http://schemas.microsoft.com/office/drawing/2016/SVG/main" r:embed="rId274"/>
                </a:ext>
              </a:extLst>
            </a:blip>
            <a:stretch>
              <a:fillRect/>
            </a:stretch>
          </p:blipFill>
          <p:spPr>
            <a:xfrm>
              <a:off x="10619583" y="2599869"/>
              <a:ext cx="360000" cy="360000"/>
            </a:xfrm>
            <a:prstGeom prst="rect">
              <a:avLst/>
            </a:prstGeom>
          </p:spPr>
        </p:pic>
        <p:pic>
          <p:nvPicPr>
            <p:cNvPr id="490" name="图形 489">
              <a:extLst>
                <a:ext uri="{FF2B5EF4-FFF2-40B4-BE49-F238E27FC236}">
                  <a16:creationId xmlns="" xmlns:a16="http://schemas.microsoft.com/office/drawing/2014/main" id="{AF182FB6-F146-4C1C-8DCC-CDC9908210A2}"/>
                </a:ext>
              </a:extLst>
            </p:cNvPr>
            <p:cNvPicPr>
              <a:picLocks noChangeAspect="1"/>
            </p:cNvPicPr>
            <p:nvPr/>
          </p:nvPicPr>
          <p:blipFill>
            <a:blip r:embed="rId275" cstate="print">
              <a:extLst>
                <a:ext uri="{28A0092B-C50C-407E-A947-70E740481C1C}">
                  <a14:useLocalDpi xmlns:a14="http://schemas.microsoft.com/office/drawing/2010/main" val="0"/>
                </a:ext>
                <a:ext uri="{96DAC541-7B7A-43D3-8B79-37D633B846F1}">
                  <asvg:svgBlip xmlns="" xmlns:asvg="http://schemas.microsoft.com/office/drawing/2016/SVG/main" r:embed="rId276"/>
                </a:ext>
              </a:extLst>
            </a:blip>
            <a:stretch>
              <a:fillRect/>
            </a:stretch>
          </p:blipFill>
          <p:spPr>
            <a:xfrm>
              <a:off x="11172619" y="2599869"/>
              <a:ext cx="360000" cy="360000"/>
            </a:xfrm>
            <a:prstGeom prst="rect">
              <a:avLst/>
            </a:prstGeom>
          </p:spPr>
        </p:pic>
        <p:pic>
          <p:nvPicPr>
            <p:cNvPr id="491" name="图形 490">
              <a:extLst>
                <a:ext uri="{FF2B5EF4-FFF2-40B4-BE49-F238E27FC236}">
                  <a16:creationId xmlns="" xmlns:a16="http://schemas.microsoft.com/office/drawing/2014/main" id="{73C8166A-E5E9-4F46-B76A-EB37A5B60E57}"/>
                </a:ext>
              </a:extLst>
            </p:cNvPr>
            <p:cNvPicPr>
              <a:picLocks noChangeAspect="1"/>
            </p:cNvPicPr>
            <p:nvPr/>
          </p:nvPicPr>
          <p:blipFill>
            <a:blip r:embed="rId277" cstate="print">
              <a:extLst>
                <a:ext uri="{28A0092B-C50C-407E-A947-70E740481C1C}">
                  <a14:useLocalDpi xmlns:a14="http://schemas.microsoft.com/office/drawing/2010/main" val="0"/>
                </a:ext>
                <a:ext uri="{96DAC541-7B7A-43D3-8B79-37D633B846F1}">
                  <asvg:svgBlip xmlns="" xmlns:asvg="http://schemas.microsoft.com/office/drawing/2016/SVG/main" r:embed="rId278"/>
                </a:ext>
              </a:extLst>
            </a:blip>
            <a:stretch>
              <a:fillRect/>
            </a:stretch>
          </p:blipFill>
          <p:spPr>
            <a:xfrm>
              <a:off x="664845" y="2599869"/>
              <a:ext cx="360000" cy="360000"/>
            </a:xfrm>
            <a:prstGeom prst="rect">
              <a:avLst/>
            </a:prstGeom>
          </p:spPr>
        </p:pic>
      </p:grpSp>
    </p:spTree>
    <p:extLst>
      <p:ext uri="{BB962C8B-B14F-4D97-AF65-F5344CB8AC3E}">
        <p14:creationId xmlns:p14="http://schemas.microsoft.com/office/powerpoint/2010/main" val="97303353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852FD128-1061-4FF5-AF3D-CFFCEA07390F}"/>
              </a:ext>
            </a:extLst>
          </p:cNvPr>
          <p:cNvSpPr txBox="1"/>
          <p:nvPr/>
        </p:nvSpPr>
        <p:spPr>
          <a:xfrm>
            <a:off x="1115138" y="749642"/>
            <a:ext cx="2631440" cy="742319"/>
          </a:xfrm>
          <a:prstGeom prst="rect">
            <a:avLst/>
          </a:prstGeom>
          <a:noFill/>
        </p:spPr>
        <p:txBody>
          <a:bodyPr wrap="square" rtlCol="0">
            <a:spAutoFit/>
          </a:bodyPr>
          <a:lstStyle/>
          <a:p>
            <a:pPr>
              <a:lnSpc>
                <a:spcPct val="130000"/>
              </a:lnSpc>
            </a:pPr>
            <a:r>
              <a:rPr lang="zh-CN" altLang="en-US" sz="3600" b="1" dirty="0">
                <a:solidFill>
                  <a:srgbClr val="545454"/>
                </a:solidFill>
                <a:latin typeface="微软雅黑" panose="020B0503020204020204" pitchFamily="34" charset="-122"/>
                <a:ea typeface="微软雅黑" panose="020B0503020204020204" pitchFamily="34" charset="-122"/>
              </a:rPr>
              <a:t>色彩规范</a:t>
            </a:r>
          </a:p>
        </p:txBody>
      </p:sp>
      <p:grpSp>
        <p:nvGrpSpPr>
          <p:cNvPr id="3" name="组合 2">
            <a:extLst>
              <a:ext uri="{FF2B5EF4-FFF2-40B4-BE49-F238E27FC236}">
                <a16:creationId xmlns="" xmlns:a16="http://schemas.microsoft.com/office/drawing/2014/main" id="{5A3B08BD-EE34-430B-8CFC-573F0FA4F7D3}"/>
              </a:ext>
            </a:extLst>
          </p:cNvPr>
          <p:cNvGrpSpPr/>
          <p:nvPr/>
        </p:nvGrpSpPr>
        <p:grpSpPr>
          <a:xfrm>
            <a:off x="1228389" y="2593570"/>
            <a:ext cx="1726067" cy="1190220"/>
            <a:chOff x="623888" y="1944884"/>
            <a:chExt cx="3389942" cy="2337556"/>
          </a:xfrm>
          <a:effectLst>
            <a:outerShdw blurRad="63500" sx="102000" sy="102000" algn="ctr" rotWithShape="0">
              <a:schemeClr val="bg1">
                <a:lumMod val="75000"/>
                <a:alpha val="40000"/>
              </a:schemeClr>
            </a:outerShdw>
          </a:effectLst>
        </p:grpSpPr>
        <p:sp>
          <p:nvSpPr>
            <p:cNvPr id="17" name="任意多边形: 形状 16">
              <a:extLst>
                <a:ext uri="{FF2B5EF4-FFF2-40B4-BE49-F238E27FC236}">
                  <a16:creationId xmlns="" xmlns:a16="http://schemas.microsoft.com/office/drawing/2014/main" id="{45E02C64-92CA-4141-8BC0-465234C3A7C9}"/>
                </a:ext>
              </a:extLst>
            </p:cNvPr>
            <p:cNvSpPr/>
            <p:nvPr/>
          </p:nvSpPr>
          <p:spPr>
            <a:xfrm>
              <a:off x="623888" y="3716637"/>
              <a:ext cx="565804" cy="565803"/>
            </a:xfrm>
            <a:custGeom>
              <a:avLst/>
              <a:gdLst/>
              <a:ahLst/>
              <a:cxnLst/>
              <a:rect l="0" t="0" r="0" b="0"/>
              <a:pathLst>
                <a:path w="1067162" h="1067162">
                  <a:moveTo>
                    <a:pt x="0" y="0"/>
                  </a:moveTo>
                  <a:lnTo>
                    <a:pt x="1067161" y="0"/>
                  </a:lnTo>
                  <a:lnTo>
                    <a:pt x="1067161" y="1067161"/>
                  </a:lnTo>
                  <a:lnTo>
                    <a:pt x="0" y="1067161"/>
                  </a:lnTo>
                  <a:close/>
                </a:path>
              </a:pathLst>
            </a:custGeom>
            <a:solidFill>
              <a:srgbClr val="1C67A4">
                <a:alpha val="93569"/>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solidFill>
                  <a:srgbClr val="FFFFFF"/>
                </a:solidFill>
              </a:endParaRPr>
            </a:p>
          </p:txBody>
        </p:sp>
        <p:sp>
          <p:nvSpPr>
            <p:cNvPr id="27" name="任意多边形: 形状 26">
              <a:extLst>
                <a:ext uri="{FF2B5EF4-FFF2-40B4-BE49-F238E27FC236}">
                  <a16:creationId xmlns="" xmlns:a16="http://schemas.microsoft.com/office/drawing/2014/main" id="{86C72E1C-1829-4BC6-A341-D0FE78D85507}"/>
                </a:ext>
              </a:extLst>
            </p:cNvPr>
            <p:cNvSpPr/>
            <p:nvPr/>
          </p:nvSpPr>
          <p:spPr>
            <a:xfrm>
              <a:off x="1188716" y="3716637"/>
              <a:ext cx="565804" cy="565803"/>
            </a:xfrm>
            <a:custGeom>
              <a:avLst/>
              <a:gdLst/>
              <a:ahLst/>
              <a:cxnLst/>
              <a:rect l="0" t="0" r="0" b="0"/>
              <a:pathLst>
                <a:path w="1067162" h="1067162">
                  <a:moveTo>
                    <a:pt x="0" y="0"/>
                  </a:moveTo>
                  <a:lnTo>
                    <a:pt x="1067161" y="0"/>
                  </a:lnTo>
                  <a:lnTo>
                    <a:pt x="1067161" y="1067161"/>
                  </a:lnTo>
                  <a:lnTo>
                    <a:pt x="0" y="1067161"/>
                  </a:lnTo>
                  <a:close/>
                </a:path>
              </a:pathLst>
            </a:custGeom>
            <a:solidFill>
              <a:srgbClr val="327AB6">
                <a:alpha val="88424"/>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solidFill>
                  <a:srgbClr val="FFFFFF"/>
                </a:solidFill>
              </a:endParaRPr>
            </a:p>
          </p:txBody>
        </p:sp>
        <p:sp>
          <p:nvSpPr>
            <p:cNvPr id="28" name="任意多边形: 形状 27">
              <a:extLst>
                <a:ext uri="{FF2B5EF4-FFF2-40B4-BE49-F238E27FC236}">
                  <a16:creationId xmlns="" xmlns:a16="http://schemas.microsoft.com/office/drawing/2014/main" id="{54593FBB-08D8-4223-8777-B2DAF46A0945}"/>
                </a:ext>
              </a:extLst>
            </p:cNvPr>
            <p:cNvSpPr/>
            <p:nvPr/>
          </p:nvSpPr>
          <p:spPr>
            <a:xfrm>
              <a:off x="1753543" y="3716637"/>
              <a:ext cx="565804" cy="565803"/>
            </a:xfrm>
            <a:custGeom>
              <a:avLst/>
              <a:gdLst/>
              <a:ahLst/>
              <a:cxnLst/>
              <a:rect l="0" t="0" r="0" b="0"/>
              <a:pathLst>
                <a:path w="1067162" h="1067162">
                  <a:moveTo>
                    <a:pt x="0" y="0"/>
                  </a:moveTo>
                  <a:lnTo>
                    <a:pt x="1067161" y="0"/>
                  </a:lnTo>
                  <a:lnTo>
                    <a:pt x="1067161" y="1067161"/>
                  </a:lnTo>
                  <a:lnTo>
                    <a:pt x="0" y="1067161"/>
                  </a:lnTo>
                  <a:close/>
                </a:path>
              </a:pathLst>
            </a:custGeom>
            <a:solidFill>
              <a:srgbClr val="488EC8">
                <a:alpha val="83279"/>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solidFill>
                  <a:srgbClr val="FFFFFF"/>
                </a:solidFill>
              </a:endParaRPr>
            </a:p>
          </p:txBody>
        </p:sp>
        <p:sp>
          <p:nvSpPr>
            <p:cNvPr id="29" name="任意多边形: 形状 28">
              <a:extLst>
                <a:ext uri="{FF2B5EF4-FFF2-40B4-BE49-F238E27FC236}">
                  <a16:creationId xmlns="" xmlns:a16="http://schemas.microsoft.com/office/drawing/2014/main" id="{8B7B42B5-8B68-4497-91F4-0BE2B9892C39}"/>
                </a:ext>
              </a:extLst>
            </p:cNvPr>
            <p:cNvSpPr/>
            <p:nvPr/>
          </p:nvSpPr>
          <p:spPr>
            <a:xfrm>
              <a:off x="2318371" y="3716636"/>
              <a:ext cx="565804" cy="565803"/>
            </a:xfrm>
            <a:custGeom>
              <a:avLst/>
              <a:gdLst/>
              <a:ahLst/>
              <a:cxnLst/>
              <a:rect l="0" t="0" r="0" b="0"/>
              <a:pathLst>
                <a:path w="1067162" h="1067162">
                  <a:moveTo>
                    <a:pt x="0" y="0"/>
                  </a:moveTo>
                  <a:lnTo>
                    <a:pt x="1067161" y="0"/>
                  </a:lnTo>
                  <a:lnTo>
                    <a:pt x="1067161" y="1067161"/>
                  </a:lnTo>
                  <a:lnTo>
                    <a:pt x="0" y="1067161"/>
                  </a:lnTo>
                  <a:close/>
                </a:path>
              </a:pathLst>
            </a:custGeom>
            <a:solidFill>
              <a:srgbClr val="5EA2DA">
                <a:alpha val="78133"/>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solidFill>
                  <a:srgbClr val="FFFFFF"/>
                </a:solidFill>
              </a:endParaRPr>
            </a:p>
          </p:txBody>
        </p:sp>
        <p:sp>
          <p:nvSpPr>
            <p:cNvPr id="30" name="任意多边形: 形状 29">
              <a:extLst>
                <a:ext uri="{FF2B5EF4-FFF2-40B4-BE49-F238E27FC236}">
                  <a16:creationId xmlns="" xmlns:a16="http://schemas.microsoft.com/office/drawing/2014/main" id="{4D318FF3-0C2F-4E17-ADF2-571886274097}"/>
                </a:ext>
              </a:extLst>
            </p:cNvPr>
            <p:cNvSpPr/>
            <p:nvPr/>
          </p:nvSpPr>
          <p:spPr>
            <a:xfrm>
              <a:off x="2883198" y="3716636"/>
              <a:ext cx="565804" cy="565803"/>
            </a:xfrm>
            <a:custGeom>
              <a:avLst/>
              <a:gdLst/>
              <a:ahLst/>
              <a:cxnLst/>
              <a:rect l="0" t="0" r="0" b="0"/>
              <a:pathLst>
                <a:path w="1067162" h="1067162">
                  <a:moveTo>
                    <a:pt x="0" y="0"/>
                  </a:moveTo>
                  <a:lnTo>
                    <a:pt x="1067161" y="0"/>
                  </a:lnTo>
                  <a:lnTo>
                    <a:pt x="1067161" y="1067161"/>
                  </a:lnTo>
                  <a:lnTo>
                    <a:pt x="0" y="1067161"/>
                  </a:lnTo>
                  <a:close/>
                </a:path>
              </a:pathLst>
            </a:custGeom>
            <a:solidFill>
              <a:srgbClr val="74B6EC">
                <a:alpha val="72988"/>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solidFill>
                  <a:srgbClr val="FFFFFF"/>
                </a:solidFill>
              </a:endParaRPr>
            </a:p>
          </p:txBody>
        </p:sp>
        <p:sp>
          <p:nvSpPr>
            <p:cNvPr id="15" name="矩形 14">
              <a:extLst>
                <a:ext uri="{FF2B5EF4-FFF2-40B4-BE49-F238E27FC236}">
                  <a16:creationId xmlns="" xmlns:a16="http://schemas.microsoft.com/office/drawing/2014/main" id="{8638E180-0881-4715-B1B4-01FA1E228986}"/>
                </a:ext>
              </a:extLst>
            </p:cNvPr>
            <p:cNvSpPr/>
            <p:nvPr/>
          </p:nvSpPr>
          <p:spPr>
            <a:xfrm>
              <a:off x="3448026" y="3716636"/>
              <a:ext cx="565804" cy="565803"/>
            </a:xfrm>
            <a:custGeom>
              <a:avLst/>
              <a:gdLst>
                <a:gd name="connsiteX0" fmla="*/ 0 w 1067161"/>
                <a:gd name="connsiteY0" fmla="*/ 0 h 1067161"/>
                <a:gd name="connsiteX1" fmla="*/ 1067161 w 1067161"/>
                <a:gd name="connsiteY1" fmla="*/ 0 h 1067161"/>
                <a:gd name="connsiteX2" fmla="*/ 1067161 w 1067161"/>
                <a:gd name="connsiteY2" fmla="*/ 1067161 h 1067161"/>
                <a:gd name="connsiteX3" fmla="*/ 0 w 1067161"/>
                <a:gd name="connsiteY3" fmla="*/ 1067161 h 1067161"/>
                <a:gd name="connsiteX4" fmla="*/ 0 w 1067161"/>
                <a:gd name="connsiteY4" fmla="*/ 0 h 1067161"/>
                <a:gd name="connsiteX0" fmla="*/ 7069393 w 8136554"/>
                <a:gd name="connsiteY0" fmla="*/ 1111044 h 2178205"/>
                <a:gd name="connsiteX1" fmla="*/ 0 w 8136554"/>
                <a:gd name="connsiteY1" fmla="*/ 0 h 2178205"/>
                <a:gd name="connsiteX2" fmla="*/ 8136554 w 8136554"/>
                <a:gd name="connsiteY2" fmla="*/ 1111044 h 2178205"/>
                <a:gd name="connsiteX3" fmla="*/ 8136554 w 8136554"/>
                <a:gd name="connsiteY3" fmla="*/ 2178205 h 2178205"/>
                <a:gd name="connsiteX4" fmla="*/ 7069393 w 8136554"/>
                <a:gd name="connsiteY4" fmla="*/ 2178205 h 2178205"/>
                <a:gd name="connsiteX5" fmla="*/ 7069393 w 8136554"/>
                <a:gd name="connsiteY5" fmla="*/ 1111044 h 2178205"/>
                <a:gd name="connsiteX0" fmla="*/ 0 w 1067161"/>
                <a:gd name="connsiteY0" fmla="*/ 0 h 1067161"/>
                <a:gd name="connsiteX1" fmla="*/ 1067161 w 1067161"/>
                <a:gd name="connsiteY1" fmla="*/ 0 h 1067161"/>
                <a:gd name="connsiteX2" fmla="*/ 1067161 w 1067161"/>
                <a:gd name="connsiteY2" fmla="*/ 1067161 h 1067161"/>
                <a:gd name="connsiteX3" fmla="*/ 0 w 1067161"/>
                <a:gd name="connsiteY3" fmla="*/ 1067161 h 1067161"/>
                <a:gd name="connsiteX4" fmla="*/ 0 w 1067161"/>
                <a:gd name="connsiteY4" fmla="*/ 0 h 1067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7161" h="1067161">
                  <a:moveTo>
                    <a:pt x="0" y="0"/>
                  </a:moveTo>
                  <a:lnTo>
                    <a:pt x="1067161" y="0"/>
                  </a:lnTo>
                  <a:lnTo>
                    <a:pt x="1067161" y="1067161"/>
                  </a:lnTo>
                  <a:lnTo>
                    <a:pt x="0" y="1067161"/>
                  </a:lnTo>
                  <a:lnTo>
                    <a:pt x="0" y="0"/>
                  </a:lnTo>
                  <a:close/>
                </a:path>
              </a:pathLst>
            </a:custGeom>
            <a:solidFill>
              <a:srgbClr val="8ACAFE">
                <a:alpha val="67843"/>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22" name="矩形 13">
              <a:extLst>
                <a:ext uri="{FF2B5EF4-FFF2-40B4-BE49-F238E27FC236}">
                  <a16:creationId xmlns="" xmlns:a16="http://schemas.microsoft.com/office/drawing/2014/main" id="{4EC2DC7F-DA47-4F97-A392-55E59BB2DA3B}"/>
                </a:ext>
              </a:extLst>
            </p:cNvPr>
            <p:cNvSpPr/>
            <p:nvPr/>
          </p:nvSpPr>
          <p:spPr>
            <a:xfrm>
              <a:off x="624263" y="1944884"/>
              <a:ext cx="3389567" cy="1771751"/>
            </a:xfrm>
            <a:custGeom>
              <a:avLst/>
              <a:gdLst>
                <a:gd name="connsiteX0" fmla="*/ 0 w 1067161"/>
                <a:gd name="connsiteY0" fmla="*/ 0 h 1067161"/>
                <a:gd name="connsiteX1" fmla="*/ 1067161 w 1067161"/>
                <a:gd name="connsiteY1" fmla="*/ 0 h 1067161"/>
                <a:gd name="connsiteX2" fmla="*/ 1067161 w 1067161"/>
                <a:gd name="connsiteY2" fmla="*/ 1067161 h 1067161"/>
                <a:gd name="connsiteX3" fmla="*/ 0 w 1067161"/>
                <a:gd name="connsiteY3" fmla="*/ 1067161 h 1067161"/>
                <a:gd name="connsiteX4" fmla="*/ 0 w 1067161"/>
                <a:gd name="connsiteY4" fmla="*/ 0 h 1067161"/>
                <a:gd name="connsiteX0" fmla="*/ 2340077 w 3407238"/>
                <a:gd name="connsiteY0" fmla="*/ 1111044 h 2178205"/>
                <a:gd name="connsiteX1" fmla="*/ 0 w 3407238"/>
                <a:gd name="connsiteY1" fmla="*/ 0 h 2178205"/>
                <a:gd name="connsiteX2" fmla="*/ 3407238 w 3407238"/>
                <a:gd name="connsiteY2" fmla="*/ 1111044 h 2178205"/>
                <a:gd name="connsiteX3" fmla="*/ 3407238 w 3407238"/>
                <a:gd name="connsiteY3" fmla="*/ 2178205 h 2178205"/>
                <a:gd name="connsiteX4" fmla="*/ 2340077 w 3407238"/>
                <a:gd name="connsiteY4" fmla="*/ 2178205 h 2178205"/>
                <a:gd name="connsiteX5" fmla="*/ 2340077 w 3407238"/>
                <a:gd name="connsiteY5" fmla="*/ 1111044 h 2178205"/>
                <a:gd name="connsiteX0" fmla="*/ 0 w 1067161"/>
                <a:gd name="connsiteY0" fmla="*/ 0 h 1067161"/>
                <a:gd name="connsiteX1" fmla="*/ 1067161 w 1067161"/>
                <a:gd name="connsiteY1" fmla="*/ 0 h 1067161"/>
                <a:gd name="connsiteX2" fmla="*/ 1067161 w 1067161"/>
                <a:gd name="connsiteY2" fmla="*/ 1067161 h 1067161"/>
                <a:gd name="connsiteX3" fmla="*/ 0 w 1067161"/>
                <a:gd name="connsiteY3" fmla="*/ 1067161 h 1067161"/>
                <a:gd name="connsiteX4" fmla="*/ 0 w 1067161"/>
                <a:gd name="connsiteY4" fmla="*/ 0 h 1067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7161" h="1067161">
                  <a:moveTo>
                    <a:pt x="0" y="0"/>
                  </a:moveTo>
                  <a:lnTo>
                    <a:pt x="1067161" y="0"/>
                  </a:lnTo>
                  <a:lnTo>
                    <a:pt x="1067161" y="1067161"/>
                  </a:lnTo>
                  <a:lnTo>
                    <a:pt x="0" y="1067161"/>
                  </a:lnTo>
                  <a:lnTo>
                    <a:pt x="0" y="0"/>
                  </a:lnTo>
                  <a:close/>
                </a:path>
              </a:pathLst>
            </a:custGeom>
            <a:solidFill>
              <a:srgbClr val="014F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grpSp>
        <p:nvGrpSpPr>
          <p:cNvPr id="9" name="组合 8">
            <a:extLst>
              <a:ext uri="{FF2B5EF4-FFF2-40B4-BE49-F238E27FC236}">
                <a16:creationId xmlns="" xmlns:a16="http://schemas.microsoft.com/office/drawing/2014/main" id="{E72074A9-F72B-45FA-8037-8E89FEAA3D7D}"/>
              </a:ext>
            </a:extLst>
          </p:cNvPr>
          <p:cNvGrpSpPr/>
          <p:nvPr/>
        </p:nvGrpSpPr>
        <p:grpSpPr>
          <a:xfrm>
            <a:off x="1240878" y="2123145"/>
            <a:ext cx="1621570" cy="419154"/>
            <a:chOff x="695325" y="2123145"/>
            <a:chExt cx="1621570" cy="419154"/>
          </a:xfrm>
        </p:grpSpPr>
        <p:cxnSp>
          <p:nvCxnSpPr>
            <p:cNvPr id="6" name="直接连接符 5">
              <a:extLst>
                <a:ext uri="{FF2B5EF4-FFF2-40B4-BE49-F238E27FC236}">
                  <a16:creationId xmlns="" xmlns:a16="http://schemas.microsoft.com/office/drawing/2014/main" id="{3021549B-8B2C-47BB-9031-1D79D41B4299}"/>
                </a:ext>
              </a:extLst>
            </p:cNvPr>
            <p:cNvCxnSpPr>
              <a:cxnSpLocks/>
            </p:cNvCxnSpPr>
            <p:nvPr/>
          </p:nvCxnSpPr>
          <p:spPr>
            <a:xfrm>
              <a:off x="695325" y="2307811"/>
              <a:ext cx="405888"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 xmlns:a16="http://schemas.microsoft.com/office/drawing/2014/main" id="{99D44396-E90D-445E-8068-0EA489FD133E}"/>
                </a:ext>
              </a:extLst>
            </p:cNvPr>
            <p:cNvSpPr txBox="1"/>
            <p:nvPr/>
          </p:nvSpPr>
          <p:spPr>
            <a:xfrm>
              <a:off x="1126582" y="2123145"/>
              <a:ext cx="1190313" cy="419154"/>
            </a:xfrm>
            <a:prstGeom prst="rect">
              <a:avLst/>
            </a:prstGeom>
            <a:noFill/>
          </p:spPr>
          <p:txBody>
            <a:bodyPr wrap="square" rtlCol="0">
              <a:spAutoFit/>
            </a:bodyPr>
            <a:lstStyle/>
            <a:p>
              <a:pPr>
                <a:lnSpc>
                  <a:spcPct val="130000"/>
                </a:lnSpc>
              </a:pPr>
              <a:r>
                <a:rPr lang="zh-CN" altLang="en-US" dirty="0">
                  <a:latin typeface="微软雅黑 Light" panose="020B0502040204020203" pitchFamily="34" charset="-122"/>
                  <a:ea typeface="微软雅黑 Light" panose="020B0502040204020203" pitchFamily="34" charset="-122"/>
                </a:rPr>
                <a:t>主色</a:t>
              </a:r>
            </a:p>
          </p:txBody>
        </p:sp>
      </p:grpSp>
      <p:grpSp>
        <p:nvGrpSpPr>
          <p:cNvPr id="24" name="组合 23">
            <a:extLst>
              <a:ext uri="{FF2B5EF4-FFF2-40B4-BE49-F238E27FC236}">
                <a16:creationId xmlns="" xmlns:a16="http://schemas.microsoft.com/office/drawing/2014/main" id="{71E3C7B2-86A5-40F0-8193-ABD1D0FB2093}"/>
              </a:ext>
            </a:extLst>
          </p:cNvPr>
          <p:cNvGrpSpPr/>
          <p:nvPr/>
        </p:nvGrpSpPr>
        <p:grpSpPr>
          <a:xfrm>
            <a:off x="1240878" y="4079764"/>
            <a:ext cx="1621570" cy="419154"/>
            <a:chOff x="695325" y="2123145"/>
            <a:chExt cx="1621570" cy="419154"/>
          </a:xfrm>
        </p:grpSpPr>
        <p:cxnSp>
          <p:nvCxnSpPr>
            <p:cNvPr id="25" name="直接连接符 24">
              <a:extLst>
                <a:ext uri="{FF2B5EF4-FFF2-40B4-BE49-F238E27FC236}">
                  <a16:creationId xmlns="" xmlns:a16="http://schemas.microsoft.com/office/drawing/2014/main" id="{EA0B06D9-6C34-4F8F-812B-256168C1A420}"/>
                </a:ext>
              </a:extLst>
            </p:cNvPr>
            <p:cNvCxnSpPr>
              <a:cxnSpLocks/>
            </p:cNvCxnSpPr>
            <p:nvPr/>
          </p:nvCxnSpPr>
          <p:spPr>
            <a:xfrm>
              <a:off x="695325" y="2307811"/>
              <a:ext cx="405888"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6" name="文本框 25">
              <a:extLst>
                <a:ext uri="{FF2B5EF4-FFF2-40B4-BE49-F238E27FC236}">
                  <a16:creationId xmlns="" xmlns:a16="http://schemas.microsoft.com/office/drawing/2014/main" id="{A0273C20-2B87-453D-8AAD-688F72E47E19}"/>
                </a:ext>
              </a:extLst>
            </p:cNvPr>
            <p:cNvSpPr txBox="1"/>
            <p:nvPr/>
          </p:nvSpPr>
          <p:spPr>
            <a:xfrm>
              <a:off x="1126582" y="2123145"/>
              <a:ext cx="1190313" cy="419154"/>
            </a:xfrm>
            <a:prstGeom prst="rect">
              <a:avLst/>
            </a:prstGeom>
            <a:noFill/>
          </p:spPr>
          <p:txBody>
            <a:bodyPr wrap="square" rtlCol="0">
              <a:spAutoFit/>
            </a:bodyPr>
            <a:lstStyle/>
            <a:p>
              <a:pPr>
                <a:lnSpc>
                  <a:spcPct val="130000"/>
                </a:lnSpc>
              </a:pPr>
              <a:r>
                <a:rPr lang="zh-CN" altLang="en-US" dirty="0">
                  <a:latin typeface="微软雅黑 Light" panose="020B0502040204020203" pitchFamily="34" charset="-122"/>
                  <a:ea typeface="微软雅黑 Light" panose="020B0502040204020203" pitchFamily="34" charset="-122"/>
                </a:rPr>
                <a:t>平衡色</a:t>
              </a:r>
            </a:p>
          </p:txBody>
        </p:sp>
      </p:grpSp>
      <p:grpSp>
        <p:nvGrpSpPr>
          <p:cNvPr id="18" name="组合 17">
            <a:extLst>
              <a:ext uri="{FF2B5EF4-FFF2-40B4-BE49-F238E27FC236}">
                <a16:creationId xmlns="" xmlns:a16="http://schemas.microsoft.com/office/drawing/2014/main" id="{E917F370-D275-473C-9D6A-50BA4A538788}"/>
              </a:ext>
            </a:extLst>
          </p:cNvPr>
          <p:cNvGrpSpPr/>
          <p:nvPr/>
        </p:nvGrpSpPr>
        <p:grpSpPr>
          <a:xfrm>
            <a:off x="7213497" y="2123145"/>
            <a:ext cx="1831565" cy="419154"/>
            <a:chOff x="695325" y="2123145"/>
            <a:chExt cx="1831565" cy="419154"/>
          </a:xfrm>
        </p:grpSpPr>
        <p:cxnSp>
          <p:nvCxnSpPr>
            <p:cNvPr id="19" name="直接连接符 18">
              <a:extLst>
                <a:ext uri="{FF2B5EF4-FFF2-40B4-BE49-F238E27FC236}">
                  <a16:creationId xmlns="" xmlns:a16="http://schemas.microsoft.com/office/drawing/2014/main" id="{1C4C41FE-23C6-450C-A4B2-913FEACA12BB}"/>
                </a:ext>
              </a:extLst>
            </p:cNvPr>
            <p:cNvCxnSpPr>
              <a:cxnSpLocks/>
            </p:cNvCxnSpPr>
            <p:nvPr/>
          </p:nvCxnSpPr>
          <p:spPr>
            <a:xfrm>
              <a:off x="695325" y="2307811"/>
              <a:ext cx="405888"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 xmlns:a16="http://schemas.microsoft.com/office/drawing/2014/main" id="{5046A3C6-9FAE-40A8-BF48-5F195BA4E06A}"/>
                </a:ext>
              </a:extLst>
            </p:cNvPr>
            <p:cNvSpPr txBox="1"/>
            <p:nvPr/>
          </p:nvSpPr>
          <p:spPr>
            <a:xfrm>
              <a:off x="1126582" y="2123145"/>
              <a:ext cx="1400308" cy="419154"/>
            </a:xfrm>
            <a:prstGeom prst="rect">
              <a:avLst/>
            </a:prstGeom>
            <a:noFill/>
          </p:spPr>
          <p:txBody>
            <a:bodyPr wrap="square" rtlCol="0">
              <a:spAutoFit/>
            </a:bodyPr>
            <a:lstStyle/>
            <a:p>
              <a:pPr>
                <a:lnSpc>
                  <a:spcPct val="130000"/>
                </a:lnSpc>
              </a:pPr>
              <a:r>
                <a:rPr lang="zh-CN" altLang="en-US" dirty="0">
                  <a:latin typeface="微软雅黑 Light" panose="020B0502040204020203" pitchFamily="34" charset="-122"/>
                  <a:ea typeface="微软雅黑 Light" panose="020B0502040204020203" pitchFamily="34" charset="-122"/>
                </a:rPr>
                <a:t>浅色和深色</a:t>
              </a:r>
            </a:p>
          </p:txBody>
        </p:sp>
      </p:grpSp>
      <p:sp>
        <p:nvSpPr>
          <p:cNvPr id="37" name="矩形 13">
            <a:extLst>
              <a:ext uri="{FF2B5EF4-FFF2-40B4-BE49-F238E27FC236}">
                <a16:creationId xmlns="" xmlns:a16="http://schemas.microsoft.com/office/drawing/2014/main" id="{4C70DB29-1461-41F9-962D-982209D6E0E1}"/>
              </a:ext>
            </a:extLst>
          </p:cNvPr>
          <p:cNvSpPr/>
          <p:nvPr/>
        </p:nvSpPr>
        <p:spPr>
          <a:xfrm>
            <a:off x="7213497" y="2593570"/>
            <a:ext cx="1725876" cy="1285967"/>
          </a:xfrm>
          <a:custGeom>
            <a:avLst/>
            <a:gdLst>
              <a:gd name="connsiteX0" fmla="*/ 0 w 1067161"/>
              <a:gd name="connsiteY0" fmla="*/ 0 h 1067161"/>
              <a:gd name="connsiteX1" fmla="*/ 1067161 w 1067161"/>
              <a:gd name="connsiteY1" fmla="*/ 0 h 1067161"/>
              <a:gd name="connsiteX2" fmla="*/ 1067161 w 1067161"/>
              <a:gd name="connsiteY2" fmla="*/ 1067161 h 1067161"/>
              <a:gd name="connsiteX3" fmla="*/ 0 w 1067161"/>
              <a:gd name="connsiteY3" fmla="*/ 1067161 h 1067161"/>
              <a:gd name="connsiteX4" fmla="*/ 0 w 1067161"/>
              <a:gd name="connsiteY4" fmla="*/ 0 h 1067161"/>
              <a:gd name="connsiteX0" fmla="*/ 2340077 w 3407238"/>
              <a:gd name="connsiteY0" fmla="*/ 1111044 h 2178205"/>
              <a:gd name="connsiteX1" fmla="*/ 0 w 3407238"/>
              <a:gd name="connsiteY1" fmla="*/ 0 h 2178205"/>
              <a:gd name="connsiteX2" fmla="*/ 3407238 w 3407238"/>
              <a:gd name="connsiteY2" fmla="*/ 1111044 h 2178205"/>
              <a:gd name="connsiteX3" fmla="*/ 3407238 w 3407238"/>
              <a:gd name="connsiteY3" fmla="*/ 2178205 h 2178205"/>
              <a:gd name="connsiteX4" fmla="*/ 2340077 w 3407238"/>
              <a:gd name="connsiteY4" fmla="*/ 2178205 h 2178205"/>
              <a:gd name="connsiteX5" fmla="*/ 2340077 w 3407238"/>
              <a:gd name="connsiteY5" fmla="*/ 1111044 h 2178205"/>
              <a:gd name="connsiteX0" fmla="*/ 0 w 1067161"/>
              <a:gd name="connsiteY0" fmla="*/ 0 h 1067161"/>
              <a:gd name="connsiteX1" fmla="*/ 1067161 w 1067161"/>
              <a:gd name="connsiteY1" fmla="*/ 0 h 1067161"/>
              <a:gd name="connsiteX2" fmla="*/ 1067161 w 1067161"/>
              <a:gd name="connsiteY2" fmla="*/ 1067161 h 1067161"/>
              <a:gd name="connsiteX3" fmla="*/ 0 w 1067161"/>
              <a:gd name="connsiteY3" fmla="*/ 1067161 h 1067161"/>
              <a:gd name="connsiteX4" fmla="*/ 0 w 1067161"/>
              <a:gd name="connsiteY4" fmla="*/ 0 h 1067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7161" h="1067161">
                <a:moveTo>
                  <a:pt x="0" y="0"/>
                </a:moveTo>
                <a:lnTo>
                  <a:pt x="1067161" y="0"/>
                </a:lnTo>
                <a:lnTo>
                  <a:pt x="1067161" y="1067161"/>
                </a:lnTo>
                <a:lnTo>
                  <a:pt x="0" y="1067161"/>
                </a:lnTo>
                <a:lnTo>
                  <a:pt x="0" y="0"/>
                </a:lnTo>
                <a:close/>
              </a:path>
            </a:pathLst>
          </a:custGeom>
          <a:solidFill>
            <a:srgbClr val="EFF0F5"/>
          </a:solidFill>
          <a:ln>
            <a:noFill/>
          </a:ln>
          <a:effectLst>
            <a:outerShdw blurRad="63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38" name="矩形 13">
            <a:extLst>
              <a:ext uri="{FF2B5EF4-FFF2-40B4-BE49-F238E27FC236}">
                <a16:creationId xmlns="" xmlns:a16="http://schemas.microsoft.com/office/drawing/2014/main" id="{4BC07388-4491-464C-8876-F21305C367B8}"/>
              </a:ext>
            </a:extLst>
          </p:cNvPr>
          <p:cNvSpPr/>
          <p:nvPr/>
        </p:nvSpPr>
        <p:spPr>
          <a:xfrm>
            <a:off x="7213497" y="4215893"/>
            <a:ext cx="1725876" cy="1285967"/>
          </a:xfrm>
          <a:custGeom>
            <a:avLst/>
            <a:gdLst>
              <a:gd name="connsiteX0" fmla="*/ 0 w 1067161"/>
              <a:gd name="connsiteY0" fmla="*/ 0 h 1067161"/>
              <a:gd name="connsiteX1" fmla="*/ 1067161 w 1067161"/>
              <a:gd name="connsiteY1" fmla="*/ 0 h 1067161"/>
              <a:gd name="connsiteX2" fmla="*/ 1067161 w 1067161"/>
              <a:gd name="connsiteY2" fmla="*/ 1067161 h 1067161"/>
              <a:gd name="connsiteX3" fmla="*/ 0 w 1067161"/>
              <a:gd name="connsiteY3" fmla="*/ 1067161 h 1067161"/>
              <a:gd name="connsiteX4" fmla="*/ 0 w 1067161"/>
              <a:gd name="connsiteY4" fmla="*/ 0 h 1067161"/>
              <a:gd name="connsiteX0" fmla="*/ 2340077 w 3407238"/>
              <a:gd name="connsiteY0" fmla="*/ 1111044 h 2178205"/>
              <a:gd name="connsiteX1" fmla="*/ 0 w 3407238"/>
              <a:gd name="connsiteY1" fmla="*/ 0 h 2178205"/>
              <a:gd name="connsiteX2" fmla="*/ 3407238 w 3407238"/>
              <a:gd name="connsiteY2" fmla="*/ 1111044 h 2178205"/>
              <a:gd name="connsiteX3" fmla="*/ 3407238 w 3407238"/>
              <a:gd name="connsiteY3" fmla="*/ 2178205 h 2178205"/>
              <a:gd name="connsiteX4" fmla="*/ 2340077 w 3407238"/>
              <a:gd name="connsiteY4" fmla="*/ 2178205 h 2178205"/>
              <a:gd name="connsiteX5" fmla="*/ 2340077 w 3407238"/>
              <a:gd name="connsiteY5" fmla="*/ 1111044 h 2178205"/>
              <a:gd name="connsiteX0" fmla="*/ 0 w 1067161"/>
              <a:gd name="connsiteY0" fmla="*/ 0 h 1067161"/>
              <a:gd name="connsiteX1" fmla="*/ 1067161 w 1067161"/>
              <a:gd name="connsiteY1" fmla="*/ 0 h 1067161"/>
              <a:gd name="connsiteX2" fmla="*/ 1067161 w 1067161"/>
              <a:gd name="connsiteY2" fmla="*/ 1067161 h 1067161"/>
              <a:gd name="connsiteX3" fmla="*/ 0 w 1067161"/>
              <a:gd name="connsiteY3" fmla="*/ 1067161 h 1067161"/>
              <a:gd name="connsiteX4" fmla="*/ 0 w 1067161"/>
              <a:gd name="connsiteY4" fmla="*/ 0 h 1067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7161" h="1067161">
                <a:moveTo>
                  <a:pt x="0" y="0"/>
                </a:moveTo>
                <a:lnTo>
                  <a:pt x="1067161" y="0"/>
                </a:lnTo>
                <a:lnTo>
                  <a:pt x="1067161" y="1067161"/>
                </a:lnTo>
                <a:lnTo>
                  <a:pt x="0" y="1067161"/>
                </a:lnTo>
                <a:lnTo>
                  <a:pt x="0" y="0"/>
                </a:lnTo>
                <a:close/>
              </a:path>
            </a:pathLst>
          </a:custGeom>
          <a:solidFill>
            <a:schemeClr val="bg1"/>
          </a:solidFill>
          <a:ln>
            <a:noFill/>
          </a:ln>
          <a:effectLst>
            <a:outerShdw blurRad="63500" sx="102000" sy="102000" algn="ctr" rotWithShape="0">
              <a:schemeClr val="bg1">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nvGrpSpPr>
          <p:cNvPr id="4" name="组合 3">
            <a:extLst>
              <a:ext uri="{FF2B5EF4-FFF2-40B4-BE49-F238E27FC236}">
                <a16:creationId xmlns="" xmlns:a16="http://schemas.microsoft.com/office/drawing/2014/main" id="{7B8063E9-12C3-4045-B25E-915F3A824A17}"/>
              </a:ext>
            </a:extLst>
          </p:cNvPr>
          <p:cNvGrpSpPr/>
          <p:nvPr/>
        </p:nvGrpSpPr>
        <p:grpSpPr>
          <a:xfrm>
            <a:off x="9265783" y="2593570"/>
            <a:ext cx="1726067" cy="1190220"/>
            <a:chOff x="11055869" y="2593570"/>
            <a:chExt cx="1726067" cy="1190220"/>
          </a:xfrm>
          <a:effectLst>
            <a:outerShdw blurRad="63500" sx="102000" sy="102000" algn="ctr" rotWithShape="0">
              <a:schemeClr val="bg1">
                <a:lumMod val="75000"/>
                <a:alpha val="40000"/>
              </a:schemeClr>
            </a:outerShdw>
          </a:effectLst>
        </p:grpSpPr>
        <p:sp>
          <p:nvSpPr>
            <p:cNvPr id="40" name="任意多边形: 形状 39">
              <a:extLst>
                <a:ext uri="{FF2B5EF4-FFF2-40B4-BE49-F238E27FC236}">
                  <a16:creationId xmlns="" xmlns:a16="http://schemas.microsoft.com/office/drawing/2014/main" id="{6E94C766-DE53-4F6C-BF81-AE68D1530AF3}"/>
                </a:ext>
              </a:extLst>
            </p:cNvPr>
            <p:cNvSpPr/>
            <p:nvPr/>
          </p:nvSpPr>
          <p:spPr>
            <a:xfrm>
              <a:off x="11055869" y="3495698"/>
              <a:ext cx="288092" cy="288092"/>
            </a:xfrm>
            <a:custGeom>
              <a:avLst/>
              <a:gdLst/>
              <a:ahLst/>
              <a:cxnLst/>
              <a:rect l="0" t="0" r="0" b="0"/>
              <a:pathLst>
                <a:path w="1067162" h="1067162">
                  <a:moveTo>
                    <a:pt x="0" y="0"/>
                  </a:moveTo>
                  <a:lnTo>
                    <a:pt x="1067161" y="0"/>
                  </a:lnTo>
                  <a:lnTo>
                    <a:pt x="1067161" y="1067161"/>
                  </a:lnTo>
                  <a:lnTo>
                    <a:pt x="0" y="1067161"/>
                  </a:lnTo>
                  <a:close/>
                </a:path>
              </a:pathLst>
            </a:custGeom>
            <a:solidFill>
              <a:srgbClr val="7E7D8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solidFill>
                  <a:srgbClr val="FFFFFF"/>
                </a:solidFill>
              </a:endParaRPr>
            </a:p>
          </p:txBody>
        </p:sp>
        <p:sp>
          <p:nvSpPr>
            <p:cNvPr id="47" name="任意多边形: 形状 46">
              <a:extLst>
                <a:ext uri="{FF2B5EF4-FFF2-40B4-BE49-F238E27FC236}">
                  <a16:creationId xmlns="" xmlns:a16="http://schemas.microsoft.com/office/drawing/2014/main" id="{06A3E76B-FEE1-4D4C-873C-B46F57715DCC}"/>
                </a:ext>
              </a:extLst>
            </p:cNvPr>
            <p:cNvSpPr/>
            <p:nvPr/>
          </p:nvSpPr>
          <p:spPr>
            <a:xfrm>
              <a:off x="11343464" y="3495698"/>
              <a:ext cx="288092" cy="288092"/>
            </a:xfrm>
            <a:custGeom>
              <a:avLst/>
              <a:gdLst/>
              <a:ahLst/>
              <a:cxnLst/>
              <a:rect l="0" t="0" r="0" b="0"/>
              <a:pathLst>
                <a:path w="1067162" h="1067162">
                  <a:moveTo>
                    <a:pt x="0" y="0"/>
                  </a:moveTo>
                  <a:lnTo>
                    <a:pt x="1067161" y="0"/>
                  </a:lnTo>
                  <a:lnTo>
                    <a:pt x="1067161" y="1067161"/>
                  </a:lnTo>
                  <a:lnTo>
                    <a:pt x="0" y="1067161"/>
                  </a:lnTo>
                  <a:close/>
                </a:path>
              </a:pathLst>
            </a:custGeom>
            <a:solidFill>
              <a:srgbClr val="8E8D9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solidFill>
                  <a:srgbClr val="FFFFFF"/>
                </a:solidFill>
              </a:endParaRPr>
            </a:p>
          </p:txBody>
        </p:sp>
        <p:sp>
          <p:nvSpPr>
            <p:cNvPr id="48" name="任意多边形: 形状 47">
              <a:extLst>
                <a:ext uri="{FF2B5EF4-FFF2-40B4-BE49-F238E27FC236}">
                  <a16:creationId xmlns="" xmlns:a16="http://schemas.microsoft.com/office/drawing/2014/main" id="{D43C28FA-723B-40EA-84D3-364C35F6A8E0}"/>
                </a:ext>
              </a:extLst>
            </p:cNvPr>
            <p:cNvSpPr/>
            <p:nvPr/>
          </p:nvSpPr>
          <p:spPr>
            <a:xfrm>
              <a:off x="11631059" y="3495698"/>
              <a:ext cx="288092" cy="288092"/>
            </a:xfrm>
            <a:custGeom>
              <a:avLst/>
              <a:gdLst/>
              <a:ahLst/>
              <a:cxnLst/>
              <a:rect l="0" t="0" r="0" b="0"/>
              <a:pathLst>
                <a:path w="1067162" h="1067162">
                  <a:moveTo>
                    <a:pt x="0" y="0"/>
                  </a:moveTo>
                  <a:lnTo>
                    <a:pt x="1067161" y="0"/>
                  </a:lnTo>
                  <a:lnTo>
                    <a:pt x="1067161" y="1067161"/>
                  </a:lnTo>
                  <a:lnTo>
                    <a:pt x="0" y="1067161"/>
                  </a:lnTo>
                  <a:close/>
                </a:path>
              </a:pathLst>
            </a:custGeom>
            <a:solidFill>
              <a:srgbClr val="9F9EA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solidFill>
                  <a:srgbClr val="FFFFFF"/>
                </a:solidFill>
              </a:endParaRPr>
            </a:p>
          </p:txBody>
        </p:sp>
        <p:sp>
          <p:nvSpPr>
            <p:cNvPr id="49" name="任意多边形: 形状 48">
              <a:extLst>
                <a:ext uri="{FF2B5EF4-FFF2-40B4-BE49-F238E27FC236}">
                  <a16:creationId xmlns="" xmlns:a16="http://schemas.microsoft.com/office/drawing/2014/main" id="{71D1825D-2C5A-4393-B835-DE81FA77D24E}"/>
                </a:ext>
              </a:extLst>
            </p:cNvPr>
            <p:cNvSpPr/>
            <p:nvPr/>
          </p:nvSpPr>
          <p:spPr>
            <a:xfrm>
              <a:off x="11918655" y="3495698"/>
              <a:ext cx="288092" cy="288092"/>
            </a:xfrm>
            <a:custGeom>
              <a:avLst/>
              <a:gdLst/>
              <a:ahLst/>
              <a:cxnLst/>
              <a:rect l="0" t="0" r="0" b="0"/>
              <a:pathLst>
                <a:path w="1067162" h="1067162">
                  <a:moveTo>
                    <a:pt x="0" y="0"/>
                  </a:moveTo>
                  <a:lnTo>
                    <a:pt x="1067161" y="0"/>
                  </a:lnTo>
                  <a:lnTo>
                    <a:pt x="1067161" y="1067161"/>
                  </a:lnTo>
                  <a:lnTo>
                    <a:pt x="0" y="1067161"/>
                  </a:lnTo>
                  <a:close/>
                </a:path>
              </a:pathLst>
            </a:custGeom>
            <a:solidFill>
              <a:srgbClr val="AFAFB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solidFill>
                  <a:srgbClr val="FFFFFF"/>
                </a:solidFill>
              </a:endParaRPr>
            </a:p>
          </p:txBody>
        </p:sp>
        <p:sp>
          <p:nvSpPr>
            <p:cNvPr id="50" name="任意多边形: 形状 49">
              <a:extLst>
                <a:ext uri="{FF2B5EF4-FFF2-40B4-BE49-F238E27FC236}">
                  <a16:creationId xmlns="" xmlns:a16="http://schemas.microsoft.com/office/drawing/2014/main" id="{A1A7D932-82FD-4D34-BE57-BC2E066163FA}"/>
                </a:ext>
              </a:extLst>
            </p:cNvPr>
            <p:cNvSpPr/>
            <p:nvPr/>
          </p:nvSpPr>
          <p:spPr>
            <a:xfrm>
              <a:off x="12206250" y="3495698"/>
              <a:ext cx="288092" cy="288092"/>
            </a:xfrm>
            <a:custGeom>
              <a:avLst/>
              <a:gdLst/>
              <a:ahLst/>
              <a:cxnLst/>
              <a:rect l="0" t="0" r="0" b="0"/>
              <a:pathLst>
                <a:path w="1067162" h="1067162">
                  <a:moveTo>
                    <a:pt x="0" y="0"/>
                  </a:moveTo>
                  <a:lnTo>
                    <a:pt x="1067161" y="0"/>
                  </a:lnTo>
                  <a:lnTo>
                    <a:pt x="1067161" y="1067161"/>
                  </a:lnTo>
                  <a:lnTo>
                    <a:pt x="0" y="1067161"/>
                  </a:lnTo>
                  <a:close/>
                </a:path>
              </a:pathLst>
            </a:custGeom>
            <a:solidFill>
              <a:srgbClr val="C0C0C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solidFill>
                  <a:srgbClr val="FFFFFF"/>
                </a:solidFill>
              </a:endParaRPr>
            </a:p>
          </p:txBody>
        </p:sp>
        <p:sp>
          <p:nvSpPr>
            <p:cNvPr id="45" name="矩形 14">
              <a:extLst>
                <a:ext uri="{FF2B5EF4-FFF2-40B4-BE49-F238E27FC236}">
                  <a16:creationId xmlns="" xmlns:a16="http://schemas.microsoft.com/office/drawing/2014/main" id="{4DE15651-9E91-4D1A-BF77-64D00AF87506}"/>
                </a:ext>
              </a:extLst>
            </p:cNvPr>
            <p:cNvSpPr/>
            <p:nvPr/>
          </p:nvSpPr>
          <p:spPr>
            <a:xfrm>
              <a:off x="12493844" y="3495698"/>
              <a:ext cx="288092" cy="288092"/>
            </a:xfrm>
            <a:custGeom>
              <a:avLst/>
              <a:gdLst>
                <a:gd name="connsiteX0" fmla="*/ 0 w 1067161"/>
                <a:gd name="connsiteY0" fmla="*/ 0 h 1067161"/>
                <a:gd name="connsiteX1" fmla="*/ 1067161 w 1067161"/>
                <a:gd name="connsiteY1" fmla="*/ 0 h 1067161"/>
                <a:gd name="connsiteX2" fmla="*/ 1067161 w 1067161"/>
                <a:gd name="connsiteY2" fmla="*/ 1067161 h 1067161"/>
                <a:gd name="connsiteX3" fmla="*/ 0 w 1067161"/>
                <a:gd name="connsiteY3" fmla="*/ 1067161 h 1067161"/>
                <a:gd name="connsiteX4" fmla="*/ 0 w 1067161"/>
                <a:gd name="connsiteY4" fmla="*/ 0 h 1067161"/>
                <a:gd name="connsiteX0" fmla="*/ 7069393 w 8136554"/>
                <a:gd name="connsiteY0" fmla="*/ 1111044 h 2178205"/>
                <a:gd name="connsiteX1" fmla="*/ 0 w 8136554"/>
                <a:gd name="connsiteY1" fmla="*/ 0 h 2178205"/>
                <a:gd name="connsiteX2" fmla="*/ 8136554 w 8136554"/>
                <a:gd name="connsiteY2" fmla="*/ 1111044 h 2178205"/>
                <a:gd name="connsiteX3" fmla="*/ 8136554 w 8136554"/>
                <a:gd name="connsiteY3" fmla="*/ 2178205 h 2178205"/>
                <a:gd name="connsiteX4" fmla="*/ 7069393 w 8136554"/>
                <a:gd name="connsiteY4" fmla="*/ 2178205 h 2178205"/>
                <a:gd name="connsiteX5" fmla="*/ 7069393 w 8136554"/>
                <a:gd name="connsiteY5" fmla="*/ 1111044 h 2178205"/>
                <a:gd name="connsiteX0" fmla="*/ 0 w 1067161"/>
                <a:gd name="connsiteY0" fmla="*/ 0 h 1067161"/>
                <a:gd name="connsiteX1" fmla="*/ 1067161 w 1067161"/>
                <a:gd name="connsiteY1" fmla="*/ 0 h 1067161"/>
                <a:gd name="connsiteX2" fmla="*/ 1067161 w 1067161"/>
                <a:gd name="connsiteY2" fmla="*/ 1067161 h 1067161"/>
                <a:gd name="connsiteX3" fmla="*/ 0 w 1067161"/>
                <a:gd name="connsiteY3" fmla="*/ 1067161 h 1067161"/>
                <a:gd name="connsiteX4" fmla="*/ 0 w 1067161"/>
                <a:gd name="connsiteY4" fmla="*/ 0 h 1067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7161" h="1067161">
                  <a:moveTo>
                    <a:pt x="0" y="0"/>
                  </a:moveTo>
                  <a:lnTo>
                    <a:pt x="1067161" y="0"/>
                  </a:lnTo>
                  <a:lnTo>
                    <a:pt x="1067161" y="1067161"/>
                  </a:lnTo>
                  <a:lnTo>
                    <a:pt x="0" y="1067161"/>
                  </a:lnTo>
                  <a:lnTo>
                    <a:pt x="0" y="0"/>
                  </a:lnTo>
                  <a:close/>
                </a:path>
              </a:pathLst>
            </a:custGeom>
            <a:solidFill>
              <a:srgbClr val="D1D1D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46" name="矩形 13">
              <a:extLst>
                <a:ext uri="{FF2B5EF4-FFF2-40B4-BE49-F238E27FC236}">
                  <a16:creationId xmlns="" xmlns:a16="http://schemas.microsoft.com/office/drawing/2014/main" id="{27834DEA-6354-4E43-A807-EA2DA72C8DCE}"/>
                </a:ext>
              </a:extLst>
            </p:cNvPr>
            <p:cNvSpPr/>
            <p:nvPr/>
          </p:nvSpPr>
          <p:spPr>
            <a:xfrm>
              <a:off x="11056060" y="2593570"/>
              <a:ext cx="1725876" cy="902127"/>
            </a:xfrm>
            <a:custGeom>
              <a:avLst/>
              <a:gdLst>
                <a:gd name="connsiteX0" fmla="*/ 0 w 1067161"/>
                <a:gd name="connsiteY0" fmla="*/ 0 h 1067161"/>
                <a:gd name="connsiteX1" fmla="*/ 1067161 w 1067161"/>
                <a:gd name="connsiteY1" fmla="*/ 0 h 1067161"/>
                <a:gd name="connsiteX2" fmla="*/ 1067161 w 1067161"/>
                <a:gd name="connsiteY2" fmla="*/ 1067161 h 1067161"/>
                <a:gd name="connsiteX3" fmla="*/ 0 w 1067161"/>
                <a:gd name="connsiteY3" fmla="*/ 1067161 h 1067161"/>
                <a:gd name="connsiteX4" fmla="*/ 0 w 1067161"/>
                <a:gd name="connsiteY4" fmla="*/ 0 h 1067161"/>
                <a:gd name="connsiteX0" fmla="*/ 2340077 w 3407238"/>
                <a:gd name="connsiteY0" fmla="*/ 1111044 h 2178205"/>
                <a:gd name="connsiteX1" fmla="*/ 0 w 3407238"/>
                <a:gd name="connsiteY1" fmla="*/ 0 h 2178205"/>
                <a:gd name="connsiteX2" fmla="*/ 3407238 w 3407238"/>
                <a:gd name="connsiteY2" fmla="*/ 1111044 h 2178205"/>
                <a:gd name="connsiteX3" fmla="*/ 3407238 w 3407238"/>
                <a:gd name="connsiteY3" fmla="*/ 2178205 h 2178205"/>
                <a:gd name="connsiteX4" fmla="*/ 2340077 w 3407238"/>
                <a:gd name="connsiteY4" fmla="*/ 2178205 h 2178205"/>
                <a:gd name="connsiteX5" fmla="*/ 2340077 w 3407238"/>
                <a:gd name="connsiteY5" fmla="*/ 1111044 h 2178205"/>
                <a:gd name="connsiteX0" fmla="*/ 0 w 1067161"/>
                <a:gd name="connsiteY0" fmla="*/ 0 h 1067161"/>
                <a:gd name="connsiteX1" fmla="*/ 1067161 w 1067161"/>
                <a:gd name="connsiteY1" fmla="*/ 0 h 1067161"/>
                <a:gd name="connsiteX2" fmla="*/ 1067161 w 1067161"/>
                <a:gd name="connsiteY2" fmla="*/ 1067161 h 1067161"/>
                <a:gd name="connsiteX3" fmla="*/ 0 w 1067161"/>
                <a:gd name="connsiteY3" fmla="*/ 1067161 h 1067161"/>
                <a:gd name="connsiteX4" fmla="*/ 0 w 1067161"/>
                <a:gd name="connsiteY4" fmla="*/ 0 h 1067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7161" h="1067161">
                  <a:moveTo>
                    <a:pt x="0" y="0"/>
                  </a:moveTo>
                  <a:lnTo>
                    <a:pt x="1067161" y="0"/>
                  </a:lnTo>
                  <a:lnTo>
                    <a:pt x="1067161" y="1067161"/>
                  </a:lnTo>
                  <a:lnTo>
                    <a:pt x="0" y="1067161"/>
                  </a:lnTo>
                  <a:lnTo>
                    <a:pt x="0" y="0"/>
                  </a:lnTo>
                  <a:close/>
                </a:path>
              </a:pathLst>
            </a:custGeom>
            <a:solidFill>
              <a:srgbClr val="56565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grpSp>
        <p:nvGrpSpPr>
          <p:cNvPr id="51" name="组合 50">
            <a:extLst>
              <a:ext uri="{FF2B5EF4-FFF2-40B4-BE49-F238E27FC236}">
                <a16:creationId xmlns="" xmlns:a16="http://schemas.microsoft.com/office/drawing/2014/main" id="{63828213-8B9C-4BE0-B923-FEE32F116F83}"/>
              </a:ext>
            </a:extLst>
          </p:cNvPr>
          <p:cNvGrpSpPr/>
          <p:nvPr/>
        </p:nvGrpSpPr>
        <p:grpSpPr>
          <a:xfrm>
            <a:off x="1228389" y="4625570"/>
            <a:ext cx="1726067" cy="1190220"/>
            <a:chOff x="623888" y="1944884"/>
            <a:chExt cx="3389942" cy="2337556"/>
          </a:xfrm>
          <a:effectLst>
            <a:outerShdw blurRad="63500" sx="102000" sy="102000" algn="ctr" rotWithShape="0">
              <a:schemeClr val="bg1">
                <a:lumMod val="75000"/>
                <a:alpha val="40000"/>
              </a:schemeClr>
            </a:outerShdw>
          </a:effectLst>
        </p:grpSpPr>
        <p:sp>
          <p:nvSpPr>
            <p:cNvPr id="52" name="任意多边形: 形状 51">
              <a:extLst>
                <a:ext uri="{FF2B5EF4-FFF2-40B4-BE49-F238E27FC236}">
                  <a16:creationId xmlns="" xmlns:a16="http://schemas.microsoft.com/office/drawing/2014/main" id="{8EA13FE7-92AF-44F5-8786-BD60C432E18F}"/>
                </a:ext>
              </a:extLst>
            </p:cNvPr>
            <p:cNvSpPr/>
            <p:nvPr/>
          </p:nvSpPr>
          <p:spPr>
            <a:xfrm>
              <a:off x="623888" y="3716637"/>
              <a:ext cx="565804" cy="565803"/>
            </a:xfrm>
            <a:custGeom>
              <a:avLst/>
              <a:gdLst/>
              <a:ahLst/>
              <a:cxnLst/>
              <a:rect l="0" t="0" r="0" b="0"/>
              <a:pathLst>
                <a:path w="1067162" h="1067162">
                  <a:moveTo>
                    <a:pt x="0" y="0"/>
                  </a:moveTo>
                  <a:lnTo>
                    <a:pt x="1067161" y="0"/>
                  </a:lnTo>
                  <a:lnTo>
                    <a:pt x="1067161" y="1067161"/>
                  </a:lnTo>
                  <a:lnTo>
                    <a:pt x="0" y="1067161"/>
                  </a:lnTo>
                  <a:close/>
                </a:path>
              </a:pathLst>
            </a:custGeom>
            <a:solidFill>
              <a:srgbClr val="F06324">
                <a:alpha val="93333"/>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solidFill>
                  <a:srgbClr val="FFFFFF"/>
                </a:solidFill>
              </a:endParaRPr>
            </a:p>
          </p:txBody>
        </p:sp>
        <p:sp>
          <p:nvSpPr>
            <p:cNvPr id="59" name="任意多边形: 形状 58">
              <a:extLst>
                <a:ext uri="{FF2B5EF4-FFF2-40B4-BE49-F238E27FC236}">
                  <a16:creationId xmlns="" xmlns:a16="http://schemas.microsoft.com/office/drawing/2014/main" id="{B4DFB8EC-7E12-415E-BF5F-445C2B4DE5B3}"/>
                </a:ext>
              </a:extLst>
            </p:cNvPr>
            <p:cNvSpPr/>
            <p:nvPr/>
          </p:nvSpPr>
          <p:spPr>
            <a:xfrm>
              <a:off x="1188716" y="3716636"/>
              <a:ext cx="565804" cy="565804"/>
            </a:xfrm>
            <a:custGeom>
              <a:avLst/>
              <a:gdLst/>
              <a:ahLst/>
              <a:cxnLst/>
              <a:rect l="0" t="0" r="0" b="0"/>
              <a:pathLst>
                <a:path w="1067162" h="1067162">
                  <a:moveTo>
                    <a:pt x="0" y="0"/>
                  </a:moveTo>
                  <a:lnTo>
                    <a:pt x="1067161" y="0"/>
                  </a:lnTo>
                  <a:lnTo>
                    <a:pt x="1067161" y="1067161"/>
                  </a:lnTo>
                  <a:lnTo>
                    <a:pt x="0" y="1067161"/>
                  </a:lnTo>
                  <a:close/>
                </a:path>
              </a:pathLst>
            </a:custGeom>
            <a:solidFill>
              <a:srgbClr val="F17740">
                <a:alpha val="88157"/>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solidFill>
                  <a:srgbClr val="FFFFFF"/>
                </a:solidFill>
              </a:endParaRPr>
            </a:p>
          </p:txBody>
        </p:sp>
        <p:sp>
          <p:nvSpPr>
            <p:cNvPr id="60" name="任意多边形: 形状 59">
              <a:extLst>
                <a:ext uri="{FF2B5EF4-FFF2-40B4-BE49-F238E27FC236}">
                  <a16:creationId xmlns="" xmlns:a16="http://schemas.microsoft.com/office/drawing/2014/main" id="{C20B27B2-A5D0-4F34-899B-A6694384C5E6}"/>
                </a:ext>
              </a:extLst>
            </p:cNvPr>
            <p:cNvSpPr/>
            <p:nvPr/>
          </p:nvSpPr>
          <p:spPr>
            <a:xfrm>
              <a:off x="1753543" y="3716636"/>
              <a:ext cx="565804" cy="565804"/>
            </a:xfrm>
            <a:custGeom>
              <a:avLst/>
              <a:gdLst/>
              <a:ahLst/>
              <a:cxnLst/>
              <a:rect l="0" t="0" r="0" b="0"/>
              <a:pathLst>
                <a:path w="1067162" h="1067162">
                  <a:moveTo>
                    <a:pt x="0" y="0"/>
                  </a:moveTo>
                  <a:lnTo>
                    <a:pt x="1067161" y="0"/>
                  </a:lnTo>
                  <a:lnTo>
                    <a:pt x="1067161" y="1067161"/>
                  </a:lnTo>
                  <a:lnTo>
                    <a:pt x="0" y="1067161"/>
                  </a:lnTo>
                  <a:close/>
                </a:path>
              </a:pathLst>
            </a:custGeom>
            <a:solidFill>
              <a:srgbClr val="F38B5C">
                <a:alpha val="8298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solidFill>
                  <a:srgbClr val="FFFFFF"/>
                </a:solidFill>
              </a:endParaRPr>
            </a:p>
          </p:txBody>
        </p:sp>
        <p:sp>
          <p:nvSpPr>
            <p:cNvPr id="61" name="任意多边形: 形状 60">
              <a:extLst>
                <a:ext uri="{FF2B5EF4-FFF2-40B4-BE49-F238E27FC236}">
                  <a16:creationId xmlns="" xmlns:a16="http://schemas.microsoft.com/office/drawing/2014/main" id="{DA81A163-E82F-44E9-8CBA-E13059C2C474}"/>
                </a:ext>
              </a:extLst>
            </p:cNvPr>
            <p:cNvSpPr/>
            <p:nvPr/>
          </p:nvSpPr>
          <p:spPr>
            <a:xfrm>
              <a:off x="2318371" y="3716636"/>
              <a:ext cx="565804" cy="565804"/>
            </a:xfrm>
            <a:custGeom>
              <a:avLst/>
              <a:gdLst/>
              <a:ahLst/>
              <a:cxnLst/>
              <a:rect l="0" t="0" r="0" b="0"/>
              <a:pathLst>
                <a:path w="1067162" h="1067162">
                  <a:moveTo>
                    <a:pt x="0" y="0"/>
                  </a:moveTo>
                  <a:lnTo>
                    <a:pt x="1067161" y="0"/>
                  </a:lnTo>
                  <a:lnTo>
                    <a:pt x="1067161" y="1067161"/>
                  </a:lnTo>
                  <a:lnTo>
                    <a:pt x="0" y="1067161"/>
                  </a:lnTo>
                  <a:close/>
                </a:path>
              </a:pathLst>
            </a:custGeom>
            <a:solidFill>
              <a:srgbClr val="F59F78">
                <a:alpha val="77804"/>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solidFill>
                  <a:srgbClr val="FFFFFF"/>
                </a:solidFill>
              </a:endParaRPr>
            </a:p>
          </p:txBody>
        </p:sp>
        <p:sp>
          <p:nvSpPr>
            <p:cNvPr id="62" name="任意多边形: 形状 61">
              <a:extLst>
                <a:ext uri="{FF2B5EF4-FFF2-40B4-BE49-F238E27FC236}">
                  <a16:creationId xmlns="" xmlns:a16="http://schemas.microsoft.com/office/drawing/2014/main" id="{2B86F6E7-26C2-417D-B92D-9180B103F4AC}"/>
                </a:ext>
              </a:extLst>
            </p:cNvPr>
            <p:cNvSpPr/>
            <p:nvPr/>
          </p:nvSpPr>
          <p:spPr>
            <a:xfrm>
              <a:off x="2883199" y="3716636"/>
              <a:ext cx="565804" cy="565804"/>
            </a:xfrm>
            <a:custGeom>
              <a:avLst/>
              <a:gdLst/>
              <a:ahLst/>
              <a:cxnLst/>
              <a:rect l="0" t="0" r="0" b="0"/>
              <a:pathLst>
                <a:path w="1067162" h="1067162">
                  <a:moveTo>
                    <a:pt x="0" y="0"/>
                  </a:moveTo>
                  <a:lnTo>
                    <a:pt x="1067161" y="0"/>
                  </a:lnTo>
                  <a:lnTo>
                    <a:pt x="1067161" y="1067161"/>
                  </a:lnTo>
                  <a:lnTo>
                    <a:pt x="0" y="1067161"/>
                  </a:lnTo>
                  <a:close/>
                </a:path>
              </a:pathLst>
            </a:custGeom>
            <a:solidFill>
              <a:srgbClr val="F7B394">
                <a:alpha val="72627"/>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30000"/>
                </a:lnSpc>
              </a:pPr>
              <a:endParaRPr lang="zh-CN" altLang="en-US">
                <a:solidFill>
                  <a:srgbClr val="FFFFFF"/>
                </a:solidFill>
              </a:endParaRPr>
            </a:p>
          </p:txBody>
        </p:sp>
        <p:sp>
          <p:nvSpPr>
            <p:cNvPr id="57" name="矩形 14">
              <a:extLst>
                <a:ext uri="{FF2B5EF4-FFF2-40B4-BE49-F238E27FC236}">
                  <a16:creationId xmlns="" xmlns:a16="http://schemas.microsoft.com/office/drawing/2014/main" id="{2A2E1D41-FB3B-403C-9405-87723EA570AE}"/>
                </a:ext>
              </a:extLst>
            </p:cNvPr>
            <p:cNvSpPr/>
            <p:nvPr/>
          </p:nvSpPr>
          <p:spPr>
            <a:xfrm>
              <a:off x="3448026" y="3716636"/>
              <a:ext cx="565804" cy="565803"/>
            </a:xfrm>
            <a:custGeom>
              <a:avLst/>
              <a:gdLst>
                <a:gd name="connsiteX0" fmla="*/ 0 w 1067161"/>
                <a:gd name="connsiteY0" fmla="*/ 0 h 1067161"/>
                <a:gd name="connsiteX1" fmla="*/ 1067161 w 1067161"/>
                <a:gd name="connsiteY1" fmla="*/ 0 h 1067161"/>
                <a:gd name="connsiteX2" fmla="*/ 1067161 w 1067161"/>
                <a:gd name="connsiteY2" fmla="*/ 1067161 h 1067161"/>
                <a:gd name="connsiteX3" fmla="*/ 0 w 1067161"/>
                <a:gd name="connsiteY3" fmla="*/ 1067161 h 1067161"/>
                <a:gd name="connsiteX4" fmla="*/ 0 w 1067161"/>
                <a:gd name="connsiteY4" fmla="*/ 0 h 1067161"/>
                <a:gd name="connsiteX0" fmla="*/ 7069393 w 8136554"/>
                <a:gd name="connsiteY0" fmla="*/ 1111044 h 2178205"/>
                <a:gd name="connsiteX1" fmla="*/ 0 w 8136554"/>
                <a:gd name="connsiteY1" fmla="*/ 0 h 2178205"/>
                <a:gd name="connsiteX2" fmla="*/ 8136554 w 8136554"/>
                <a:gd name="connsiteY2" fmla="*/ 1111044 h 2178205"/>
                <a:gd name="connsiteX3" fmla="*/ 8136554 w 8136554"/>
                <a:gd name="connsiteY3" fmla="*/ 2178205 h 2178205"/>
                <a:gd name="connsiteX4" fmla="*/ 7069393 w 8136554"/>
                <a:gd name="connsiteY4" fmla="*/ 2178205 h 2178205"/>
                <a:gd name="connsiteX5" fmla="*/ 7069393 w 8136554"/>
                <a:gd name="connsiteY5" fmla="*/ 1111044 h 2178205"/>
                <a:gd name="connsiteX0" fmla="*/ 0 w 1067161"/>
                <a:gd name="connsiteY0" fmla="*/ 0 h 1067161"/>
                <a:gd name="connsiteX1" fmla="*/ 1067161 w 1067161"/>
                <a:gd name="connsiteY1" fmla="*/ 0 h 1067161"/>
                <a:gd name="connsiteX2" fmla="*/ 1067161 w 1067161"/>
                <a:gd name="connsiteY2" fmla="*/ 1067161 h 1067161"/>
                <a:gd name="connsiteX3" fmla="*/ 0 w 1067161"/>
                <a:gd name="connsiteY3" fmla="*/ 1067161 h 1067161"/>
                <a:gd name="connsiteX4" fmla="*/ 0 w 1067161"/>
                <a:gd name="connsiteY4" fmla="*/ 0 h 1067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7161" h="1067161">
                  <a:moveTo>
                    <a:pt x="0" y="0"/>
                  </a:moveTo>
                  <a:lnTo>
                    <a:pt x="1067161" y="0"/>
                  </a:lnTo>
                  <a:lnTo>
                    <a:pt x="1067161" y="1067161"/>
                  </a:lnTo>
                  <a:lnTo>
                    <a:pt x="0" y="1067161"/>
                  </a:lnTo>
                  <a:lnTo>
                    <a:pt x="0" y="0"/>
                  </a:lnTo>
                  <a:close/>
                </a:path>
              </a:pathLst>
            </a:custGeom>
            <a:solidFill>
              <a:srgbClr val="F9C7B1">
                <a:alpha val="67451"/>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58" name="矩形 13">
              <a:extLst>
                <a:ext uri="{FF2B5EF4-FFF2-40B4-BE49-F238E27FC236}">
                  <a16:creationId xmlns="" xmlns:a16="http://schemas.microsoft.com/office/drawing/2014/main" id="{EBD74F40-D834-4AB3-8EC9-FF5F46789AB1}"/>
                </a:ext>
              </a:extLst>
            </p:cNvPr>
            <p:cNvSpPr/>
            <p:nvPr/>
          </p:nvSpPr>
          <p:spPr>
            <a:xfrm>
              <a:off x="624263" y="1944884"/>
              <a:ext cx="3389567" cy="1771751"/>
            </a:xfrm>
            <a:custGeom>
              <a:avLst/>
              <a:gdLst>
                <a:gd name="connsiteX0" fmla="*/ 0 w 1067161"/>
                <a:gd name="connsiteY0" fmla="*/ 0 h 1067161"/>
                <a:gd name="connsiteX1" fmla="*/ 1067161 w 1067161"/>
                <a:gd name="connsiteY1" fmla="*/ 0 h 1067161"/>
                <a:gd name="connsiteX2" fmla="*/ 1067161 w 1067161"/>
                <a:gd name="connsiteY2" fmla="*/ 1067161 h 1067161"/>
                <a:gd name="connsiteX3" fmla="*/ 0 w 1067161"/>
                <a:gd name="connsiteY3" fmla="*/ 1067161 h 1067161"/>
                <a:gd name="connsiteX4" fmla="*/ 0 w 1067161"/>
                <a:gd name="connsiteY4" fmla="*/ 0 h 1067161"/>
                <a:gd name="connsiteX0" fmla="*/ 2340077 w 3407238"/>
                <a:gd name="connsiteY0" fmla="*/ 1111044 h 2178205"/>
                <a:gd name="connsiteX1" fmla="*/ 0 w 3407238"/>
                <a:gd name="connsiteY1" fmla="*/ 0 h 2178205"/>
                <a:gd name="connsiteX2" fmla="*/ 3407238 w 3407238"/>
                <a:gd name="connsiteY2" fmla="*/ 1111044 h 2178205"/>
                <a:gd name="connsiteX3" fmla="*/ 3407238 w 3407238"/>
                <a:gd name="connsiteY3" fmla="*/ 2178205 h 2178205"/>
                <a:gd name="connsiteX4" fmla="*/ 2340077 w 3407238"/>
                <a:gd name="connsiteY4" fmla="*/ 2178205 h 2178205"/>
                <a:gd name="connsiteX5" fmla="*/ 2340077 w 3407238"/>
                <a:gd name="connsiteY5" fmla="*/ 1111044 h 2178205"/>
                <a:gd name="connsiteX0" fmla="*/ 0 w 1067161"/>
                <a:gd name="connsiteY0" fmla="*/ 0 h 1067161"/>
                <a:gd name="connsiteX1" fmla="*/ 1067161 w 1067161"/>
                <a:gd name="connsiteY1" fmla="*/ 0 h 1067161"/>
                <a:gd name="connsiteX2" fmla="*/ 1067161 w 1067161"/>
                <a:gd name="connsiteY2" fmla="*/ 1067161 h 1067161"/>
                <a:gd name="connsiteX3" fmla="*/ 0 w 1067161"/>
                <a:gd name="connsiteY3" fmla="*/ 1067161 h 1067161"/>
                <a:gd name="connsiteX4" fmla="*/ 0 w 1067161"/>
                <a:gd name="connsiteY4" fmla="*/ 0 h 10671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7161" h="1067161">
                  <a:moveTo>
                    <a:pt x="0" y="0"/>
                  </a:moveTo>
                  <a:lnTo>
                    <a:pt x="1067161" y="0"/>
                  </a:lnTo>
                  <a:lnTo>
                    <a:pt x="1067161" y="1067161"/>
                  </a:lnTo>
                  <a:lnTo>
                    <a:pt x="0" y="1067161"/>
                  </a:lnTo>
                  <a:lnTo>
                    <a:pt x="0" y="0"/>
                  </a:lnTo>
                  <a:close/>
                </a:path>
              </a:pathLst>
            </a:custGeom>
            <a:solidFill>
              <a:srgbClr val="E851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grpSp>
        <p:nvGrpSpPr>
          <p:cNvPr id="5" name="组合 4">
            <a:extLst>
              <a:ext uri="{FF2B5EF4-FFF2-40B4-BE49-F238E27FC236}">
                <a16:creationId xmlns="" xmlns:a16="http://schemas.microsoft.com/office/drawing/2014/main" id="{55BCB4C2-5042-4DF1-A2DD-0B3C77C9B256}"/>
              </a:ext>
            </a:extLst>
          </p:cNvPr>
          <p:cNvGrpSpPr/>
          <p:nvPr/>
        </p:nvGrpSpPr>
        <p:grpSpPr>
          <a:xfrm>
            <a:off x="3532892" y="2605088"/>
            <a:ext cx="2595200" cy="998178"/>
            <a:chOff x="3309073" y="2605088"/>
            <a:chExt cx="2595200" cy="998178"/>
          </a:xfrm>
        </p:grpSpPr>
        <p:sp>
          <p:nvSpPr>
            <p:cNvPr id="10" name="矩形 9">
              <a:extLst>
                <a:ext uri="{FF2B5EF4-FFF2-40B4-BE49-F238E27FC236}">
                  <a16:creationId xmlns="" xmlns:a16="http://schemas.microsoft.com/office/drawing/2014/main" id="{428CCDFE-6CC3-4DEA-BCBA-3A9C7DA46081}"/>
                </a:ext>
              </a:extLst>
            </p:cNvPr>
            <p:cNvSpPr/>
            <p:nvPr/>
          </p:nvSpPr>
          <p:spPr>
            <a:xfrm>
              <a:off x="3309073" y="2605088"/>
              <a:ext cx="360000" cy="360000"/>
            </a:xfrm>
            <a:prstGeom prst="rect">
              <a:avLst/>
            </a:prstGeom>
            <a:solidFill>
              <a:srgbClr val="1A70FE"/>
            </a:solidFill>
            <a:ln>
              <a:noFill/>
            </a:ln>
            <a:effectLst>
              <a:outerShdw blurRad="635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63" name="矩形 62">
              <a:extLst>
                <a:ext uri="{FF2B5EF4-FFF2-40B4-BE49-F238E27FC236}">
                  <a16:creationId xmlns="" xmlns:a16="http://schemas.microsoft.com/office/drawing/2014/main" id="{DA5DDBEA-DE8A-4830-8B0D-DF3727DD2970}"/>
                </a:ext>
              </a:extLst>
            </p:cNvPr>
            <p:cNvSpPr/>
            <p:nvPr/>
          </p:nvSpPr>
          <p:spPr>
            <a:xfrm>
              <a:off x="3309073" y="3238560"/>
              <a:ext cx="360000" cy="360000"/>
            </a:xfrm>
            <a:prstGeom prst="rect">
              <a:avLst/>
            </a:prstGeom>
            <a:solidFill>
              <a:srgbClr val="63DEFB"/>
            </a:solidFill>
            <a:ln>
              <a:noFill/>
            </a:ln>
            <a:effectLst>
              <a:outerShdw blurRad="635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64" name="矩形 63">
              <a:extLst>
                <a:ext uri="{FF2B5EF4-FFF2-40B4-BE49-F238E27FC236}">
                  <a16:creationId xmlns="" xmlns:a16="http://schemas.microsoft.com/office/drawing/2014/main" id="{7A391A4B-062D-44C8-9DBF-88E133711CDF}"/>
                </a:ext>
              </a:extLst>
            </p:cNvPr>
            <p:cNvSpPr/>
            <p:nvPr/>
          </p:nvSpPr>
          <p:spPr>
            <a:xfrm>
              <a:off x="4426673" y="2605088"/>
              <a:ext cx="360000" cy="360000"/>
            </a:xfrm>
            <a:prstGeom prst="rect">
              <a:avLst/>
            </a:prstGeom>
            <a:solidFill>
              <a:srgbClr val="50C0EA"/>
            </a:solidFill>
            <a:ln>
              <a:noFill/>
            </a:ln>
            <a:effectLst>
              <a:outerShdw blurRad="635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65" name="矩形 64">
              <a:extLst>
                <a:ext uri="{FF2B5EF4-FFF2-40B4-BE49-F238E27FC236}">
                  <a16:creationId xmlns="" xmlns:a16="http://schemas.microsoft.com/office/drawing/2014/main" id="{988CD9D0-9A91-4A80-8262-7C6F0587C62B}"/>
                </a:ext>
              </a:extLst>
            </p:cNvPr>
            <p:cNvSpPr/>
            <p:nvPr/>
          </p:nvSpPr>
          <p:spPr>
            <a:xfrm>
              <a:off x="4985473" y="2605088"/>
              <a:ext cx="360000" cy="360000"/>
            </a:xfrm>
            <a:prstGeom prst="rect">
              <a:avLst/>
            </a:prstGeom>
            <a:solidFill>
              <a:srgbClr val="5E9CEB"/>
            </a:solidFill>
            <a:ln>
              <a:noFill/>
            </a:ln>
            <a:effectLst>
              <a:outerShdw blurRad="635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66" name="矩形 65">
              <a:extLst>
                <a:ext uri="{FF2B5EF4-FFF2-40B4-BE49-F238E27FC236}">
                  <a16:creationId xmlns="" xmlns:a16="http://schemas.microsoft.com/office/drawing/2014/main" id="{2A4E25BE-27A5-40EE-AA94-9800E464D7FD}"/>
                </a:ext>
              </a:extLst>
            </p:cNvPr>
            <p:cNvSpPr/>
            <p:nvPr/>
          </p:nvSpPr>
          <p:spPr>
            <a:xfrm>
              <a:off x="5544273" y="2605088"/>
              <a:ext cx="360000" cy="360000"/>
            </a:xfrm>
            <a:prstGeom prst="rect">
              <a:avLst/>
            </a:prstGeom>
            <a:solidFill>
              <a:srgbClr val="4A8ADD"/>
            </a:solidFill>
            <a:ln>
              <a:noFill/>
            </a:ln>
            <a:effectLst>
              <a:outerShdw blurRad="635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67" name="矩形 66">
              <a:extLst>
                <a:ext uri="{FF2B5EF4-FFF2-40B4-BE49-F238E27FC236}">
                  <a16:creationId xmlns="" xmlns:a16="http://schemas.microsoft.com/office/drawing/2014/main" id="{6BD09FD5-0E12-46DE-9860-FAC13B33347A}"/>
                </a:ext>
              </a:extLst>
            </p:cNvPr>
            <p:cNvSpPr/>
            <p:nvPr/>
          </p:nvSpPr>
          <p:spPr>
            <a:xfrm>
              <a:off x="3867873" y="2605088"/>
              <a:ext cx="360000" cy="360000"/>
            </a:xfrm>
            <a:prstGeom prst="rect">
              <a:avLst/>
            </a:prstGeom>
            <a:solidFill>
              <a:srgbClr val="5FA9F7"/>
            </a:solidFill>
            <a:ln>
              <a:noFill/>
            </a:ln>
            <a:effectLst>
              <a:outerShdw blurRad="635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68" name="矩形 67">
              <a:extLst>
                <a:ext uri="{FF2B5EF4-FFF2-40B4-BE49-F238E27FC236}">
                  <a16:creationId xmlns="" xmlns:a16="http://schemas.microsoft.com/office/drawing/2014/main" id="{B9D5AA94-DCEE-4737-A736-81DAF0684AF3}"/>
                </a:ext>
              </a:extLst>
            </p:cNvPr>
            <p:cNvSpPr/>
            <p:nvPr/>
          </p:nvSpPr>
          <p:spPr>
            <a:xfrm>
              <a:off x="4426673" y="3243266"/>
              <a:ext cx="360000" cy="360000"/>
            </a:xfrm>
            <a:prstGeom prst="rect">
              <a:avLst/>
            </a:prstGeom>
            <a:solidFill>
              <a:srgbClr val="2FE1D5"/>
            </a:solidFill>
            <a:ln>
              <a:noFill/>
            </a:ln>
            <a:effectLst>
              <a:outerShdw blurRad="635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69" name="矩形 68">
              <a:extLst>
                <a:ext uri="{FF2B5EF4-FFF2-40B4-BE49-F238E27FC236}">
                  <a16:creationId xmlns="" xmlns:a16="http://schemas.microsoft.com/office/drawing/2014/main" id="{8BCEEED4-E7EB-4231-930D-4CBA8BC32DAA}"/>
                </a:ext>
              </a:extLst>
            </p:cNvPr>
            <p:cNvSpPr/>
            <p:nvPr/>
          </p:nvSpPr>
          <p:spPr>
            <a:xfrm>
              <a:off x="4985473" y="3243266"/>
              <a:ext cx="360000" cy="360000"/>
            </a:xfrm>
            <a:prstGeom prst="rect">
              <a:avLst/>
            </a:prstGeom>
            <a:solidFill>
              <a:srgbClr val="2ED3CD"/>
            </a:solidFill>
            <a:ln>
              <a:noFill/>
            </a:ln>
            <a:effectLst>
              <a:outerShdw blurRad="635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70" name="矩形 69">
              <a:extLst>
                <a:ext uri="{FF2B5EF4-FFF2-40B4-BE49-F238E27FC236}">
                  <a16:creationId xmlns="" xmlns:a16="http://schemas.microsoft.com/office/drawing/2014/main" id="{12F3B0B3-1CB7-46C3-8612-59C8C4B8B9FF}"/>
                </a:ext>
              </a:extLst>
            </p:cNvPr>
            <p:cNvSpPr/>
            <p:nvPr/>
          </p:nvSpPr>
          <p:spPr>
            <a:xfrm>
              <a:off x="5544273" y="3243266"/>
              <a:ext cx="360000" cy="360000"/>
            </a:xfrm>
            <a:prstGeom prst="rect">
              <a:avLst/>
            </a:prstGeom>
            <a:solidFill>
              <a:srgbClr val="4ACFAB"/>
            </a:solidFill>
            <a:ln>
              <a:noFill/>
            </a:ln>
            <a:effectLst>
              <a:outerShdw blurRad="635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sp>
          <p:nvSpPr>
            <p:cNvPr id="71" name="矩形 70">
              <a:extLst>
                <a:ext uri="{FF2B5EF4-FFF2-40B4-BE49-F238E27FC236}">
                  <a16:creationId xmlns="" xmlns:a16="http://schemas.microsoft.com/office/drawing/2014/main" id="{E9207E49-B3B6-4EF3-AA4F-38D18E0C180E}"/>
                </a:ext>
              </a:extLst>
            </p:cNvPr>
            <p:cNvSpPr/>
            <p:nvPr/>
          </p:nvSpPr>
          <p:spPr>
            <a:xfrm>
              <a:off x="3867873" y="3243266"/>
              <a:ext cx="360000" cy="360000"/>
            </a:xfrm>
            <a:prstGeom prst="rect">
              <a:avLst/>
            </a:prstGeom>
            <a:solidFill>
              <a:srgbClr val="B5EEFD"/>
            </a:solidFill>
            <a:ln>
              <a:noFill/>
            </a:ln>
            <a:effectLst>
              <a:outerShdw blurRad="63500" sx="102000" sy="102000" algn="ctr"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p>
          </p:txBody>
        </p:sp>
      </p:grpSp>
    </p:spTree>
    <p:extLst>
      <p:ext uri="{BB962C8B-B14F-4D97-AF65-F5344CB8AC3E}">
        <p14:creationId xmlns:p14="http://schemas.microsoft.com/office/powerpoint/2010/main" val="159879119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文本框 24">
            <a:extLst>
              <a:ext uri="{FF2B5EF4-FFF2-40B4-BE49-F238E27FC236}">
                <a16:creationId xmlns="" xmlns:a16="http://schemas.microsoft.com/office/drawing/2014/main" id="{66F7D758-96D6-4D94-A17A-482C7906B0E7}"/>
              </a:ext>
            </a:extLst>
          </p:cNvPr>
          <p:cNvSpPr txBox="1"/>
          <p:nvPr/>
        </p:nvSpPr>
        <p:spPr>
          <a:xfrm>
            <a:off x="1141913" y="2578774"/>
            <a:ext cx="3628103" cy="1175706"/>
          </a:xfrm>
          <a:prstGeom prst="rect">
            <a:avLst/>
          </a:prstGeom>
          <a:noFill/>
        </p:spPr>
        <p:txBody>
          <a:bodyPr wrap="square" rtlCol="0">
            <a:spAutoFit/>
          </a:bodyPr>
          <a:lstStyle/>
          <a:p>
            <a:pPr>
              <a:lnSpc>
                <a:spcPct val="130000"/>
              </a:lnSpc>
            </a:pPr>
            <a:r>
              <a:rPr lang="zh-CN" altLang="en-US" sz="6000" dirty="0">
                <a:latin typeface="微软雅黑" panose="020B0503020204020204" pitchFamily="34" charset="-122"/>
                <a:ea typeface="微软雅黑" panose="020B0503020204020204" pitchFamily="34" charset="-122"/>
              </a:rPr>
              <a:t>微软雅黑</a:t>
            </a:r>
          </a:p>
        </p:txBody>
      </p:sp>
      <p:cxnSp>
        <p:nvCxnSpPr>
          <p:cNvPr id="7" name="直接连接符 6">
            <a:extLst>
              <a:ext uri="{FF2B5EF4-FFF2-40B4-BE49-F238E27FC236}">
                <a16:creationId xmlns="" xmlns:a16="http://schemas.microsoft.com/office/drawing/2014/main" id="{EE3DCE68-97AF-4F13-9C16-FB47506965EB}"/>
              </a:ext>
            </a:extLst>
          </p:cNvPr>
          <p:cNvCxnSpPr>
            <a:cxnSpLocks/>
          </p:cNvCxnSpPr>
          <p:nvPr/>
        </p:nvCxnSpPr>
        <p:spPr>
          <a:xfrm>
            <a:off x="1240236" y="2307811"/>
            <a:ext cx="405888"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8" name="文本框 7">
            <a:extLst>
              <a:ext uri="{FF2B5EF4-FFF2-40B4-BE49-F238E27FC236}">
                <a16:creationId xmlns="" xmlns:a16="http://schemas.microsoft.com/office/drawing/2014/main" id="{8A51C78B-DC07-438E-9E14-7F08F48F1C06}"/>
              </a:ext>
            </a:extLst>
          </p:cNvPr>
          <p:cNvSpPr txBox="1"/>
          <p:nvPr/>
        </p:nvSpPr>
        <p:spPr>
          <a:xfrm>
            <a:off x="1671493" y="2123145"/>
            <a:ext cx="1190313" cy="417358"/>
          </a:xfrm>
          <a:prstGeom prst="rect">
            <a:avLst/>
          </a:prstGeom>
          <a:noFill/>
        </p:spPr>
        <p:txBody>
          <a:bodyPr wrap="square" rtlCol="0">
            <a:spAutoFit/>
          </a:bodyPr>
          <a:lstStyle/>
          <a:p>
            <a:pPr>
              <a:lnSpc>
                <a:spcPct val="130000"/>
              </a:lnSpc>
            </a:pPr>
            <a:r>
              <a:rPr lang="zh-CN" altLang="en-US" dirty="0">
                <a:latin typeface="微软雅黑" panose="020B0503020204020204" pitchFamily="34" charset="-122"/>
                <a:ea typeface="微软雅黑" panose="020B0503020204020204" pitchFamily="34" charset="-122"/>
              </a:rPr>
              <a:t>中文</a:t>
            </a:r>
          </a:p>
        </p:txBody>
      </p:sp>
      <p:sp>
        <p:nvSpPr>
          <p:cNvPr id="10" name="文本框 9">
            <a:extLst>
              <a:ext uri="{FF2B5EF4-FFF2-40B4-BE49-F238E27FC236}">
                <a16:creationId xmlns="" xmlns:a16="http://schemas.microsoft.com/office/drawing/2014/main" id="{010E1BFD-04F3-46A8-85D9-4B574F783775}"/>
              </a:ext>
            </a:extLst>
          </p:cNvPr>
          <p:cNvSpPr txBox="1"/>
          <p:nvPr/>
        </p:nvSpPr>
        <p:spPr>
          <a:xfrm>
            <a:off x="5998273" y="2578774"/>
            <a:ext cx="5423106" cy="1181798"/>
          </a:xfrm>
          <a:prstGeom prst="rect">
            <a:avLst/>
          </a:prstGeom>
          <a:noFill/>
        </p:spPr>
        <p:txBody>
          <a:bodyPr wrap="square" rtlCol="0">
            <a:spAutoFit/>
          </a:bodyPr>
          <a:lstStyle/>
          <a:p>
            <a:pPr>
              <a:lnSpc>
                <a:spcPct val="130000"/>
              </a:lnSpc>
            </a:pPr>
            <a:r>
              <a:rPr lang="zh-CN" altLang="en-US" sz="6000" dirty="0">
                <a:latin typeface="微软雅黑 Light" panose="020B0502040204020203" pitchFamily="34" charset="-122"/>
                <a:ea typeface="微软雅黑 Light" panose="020B0502040204020203" pitchFamily="34" charset="-122"/>
              </a:rPr>
              <a:t>微软雅黑 </a:t>
            </a:r>
            <a:r>
              <a:rPr lang="en-US" altLang="zh-CN" sz="6000" dirty="0">
                <a:latin typeface="微软雅黑 Light" panose="020B0502040204020203" pitchFamily="34" charset="-122"/>
                <a:ea typeface="微软雅黑 Light" panose="020B0502040204020203" pitchFamily="34" charset="-122"/>
              </a:rPr>
              <a:t>Light</a:t>
            </a:r>
            <a:endParaRPr lang="zh-CN" altLang="en-US" sz="6000" dirty="0">
              <a:latin typeface="微软雅黑 Light" panose="020B0502040204020203" pitchFamily="34" charset="-122"/>
              <a:ea typeface="微软雅黑 Light" panose="020B0502040204020203" pitchFamily="34" charset="-122"/>
            </a:endParaRPr>
          </a:p>
        </p:txBody>
      </p:sp>
      <p:cxnSp>
        <p:nvCxnSpPr>
          <p:cNvPr id="11" name="直接连接符 10">
            <a:extLst>
              <a:ext uri="{FF2B5EF4-FFF2-40B4-BE49-F238E27FC236}">
                <a16:creationId xmlns="" xmlns:a16="http://schemas.microsoft.com/office/drawing/2014/main" id="{33239657-7E50-4214-99B8-272C2076CF05}"/>
              </a:ext>
            </a:extLst>
          </p:cNvPr>
          <p:cNvCxnSpPr>
            <a:cxnSpLocks/>
          </p:cNvCxnSpPr>
          <p:nvPr/>
        </p:nvCxnSpPr>
        <p:spPr>
          <a:xfrm>
            <a:off x="1240236" y="4195604"/>
            <a:ext cx="405888" cy="0"/>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 xmlns:a16="http://schemas.microsoft.com/office/drawing/2014/main" id="{4C8DC522-E264-4665-AE16-11547B8A26A5}"/>
              </a:ext>
            </a:extLst>
          </p:cNvPr>
          <p:cNvSpPr txBox="1"/>
          <p:nvPr/>
        </p:nvSpPr>
        <p:spPr>
          <a:xfrm>
            <a:off x="1671493" y="4010938"/>
            <a:ext cx="1190313" cy="417358"/>
          </a:xfrm>
          <a:prstGeom prst="rect">
            <a:avLst/>
          </a:prstGeom>
          <a:noFill/>
        </p:spPr>
        <p:txBody>
          <a:bodyPr wrap="square" rtlCol="0">
            <a:spAutoFit/>
          </a:bodyPr>
          <a:lstStyle/>
          <a:p>
            <a:pPr>
              <a:lnSpc>
                <a:spcPct val="130000"/>
              </a:lnSpc>
            </a:pPr>
            <a:r>
              <a:rPr lang="zh-CN" altLang="en-US" dirty="0">
                <a:latin typeface="微软雅黑" panose="020B0503020204020204" pitchFamily="34" charset="-122"/>
                <a:ea typeface="微软雅黑" panose="020B0503020204020204" pitchFamily="34" charset="-122"/>
              </a:rPr>
              <a:t>英文</a:t>
            </a:r>
          </a:p>
        </p:txBody>
      </p:sp>
      <p:sp>
        <p:nvSpPr>
          <p:cNvPr id="13" name="文本框 12">
            <a:extLst>
              <a:ext uri="{FF2B5EF4-FFF2-40B4-BE49-F238E27FC236}">
                <a16:creationId xmlns="" xmlns:a16="http://schemas.microsoft.com/office/drawing/2014/main" id="{BDD36D1B-E653-4257-9DC5-C4CD7DB15947}"/>
              </a:ext>
            </a:extLst>
          </p:cNvPr>
          <p:cNvSpPr txBox="1"/>
          <p:nvPr/>
        </p:nvSpPr>
        <p:spPr>
          <a:xfrm>
            <a:off x="1141913" y="4540914"/>
            <a:ext cx="4117238" cy="901144"/>
          </a:xfrm>
          <a:prstGeom prst="rect">
            <a:avLst/>
          </a:prstGeom>
          <a:noFill/>
        </p:spPr>
        <p:txBody>
          <a:bodyPr wrap="square" rtlCol="0">
            <a:spAutoFit/>
          </a:bodyPr>
          <a:lstStyle/>
          <a:p>
            <a:pPr>
              <a:lnSpc>
                <a:spcPct val="130000"/>
              </a:lnSpc>
            </a:pPr>
            <a:r>
              <a:rPr lang="en-US" altLang="zh-CN" sz="4400" dirty="0">
                <a:latin typeface="Arial Black" panose="020B0A04020102020204" pitchFamily="34" charset="0"/>
                <a:ea typeface="微软雅黑" panose="020B0503020204020204" pitchFamily="34" charset="-122"/>
              </a:rPr>
              <a:t>Arial Black</a:t>
            </a:r>
          </a:p>
        </p:txBody>
      </p:sp>
      <p:sp>
        <p:nvSpPr>
          <p:cNvPr id="14" name="文本框 13">
            <a:extLst>
              <a:ext uri="{FF2B5EF4-FFF2-40B4-BE49-F238E27FC236}">
                <a16:creationId xmlns="" xmlns:a16="http://schemas.microsoft.com/office/drawing/2014/main" id="{76DA5C03-1CAE-4BB7-8F84-3D516596F90B}"/>
              </a:ext>
            </a:extLst>
          </p:cNvPr>
          <p:cNvSpPr txBox="1"/>
          <p:nvPr/>
        </p:nvSpPr>
        <p:spPr>
          <a:xfrm>
            <a:off x="5998274" y="4540914"/>
            <a:ext cx="5253192" cy="880947"/>
          </a:xfrm>
          <a:prstGeom prst="rect">
            <a:avLst/>
          </a:prstGeom>
          <a:noFill/>
        </p:spPr>
        <p:txBody>
          <a:bodyPr wrap="square" rtlCol="0">
            <a:spAutoFit/>
          </a:bodyPr>
          <a:lstStyle/>
          <a:p>
            <a:pPr>
              <a:lnSpc>
                <a:spcPct val="130000"/>
              </a:lnSpc>
            </a:pPr>
            <a:r>
              <a:rPr lang="en-US" altLang="zh-CN" sz="4400" dirty="0">
                <a:latin typeface="Arial" panose="020B0604020202020204" pitchFamily="34" charset="0"/>
                <a:ea typeface="微软雅黑" panose="020B0503020204020204" pitchFamily="34" charset="-122"/>
                <a:cs typeface="Arial" panose="020B0604020202020204" pitchFamily="34" charset="0"/>
              </a:rPr>
              <a:t>Arial</a:t>
            </a:r>
            <a:endParaRPr lang="zh-CN" altLang="en-US" sz="4400" dirty="0">
              <a:latin typeface="Arial" panose="020B0604020202020204" pitchFamily="34" charset="0"/>
              <a:ea typeface="微软雅黑" panose="020B0503020204020204" pitchFamily="34" charset="-122"/>
              <a:cs typeface="Arial" panose="020B0604020202020204" pitchFamily="34" charset="0"/>
            </a:endParaRPr>
          </a:p>
        </p:txBody>
      </p:sp>
      <p:sp>
        <p:nvSpPr>
          <p:cNvPr id="4" name="文本框 3">
            <a:extLst>
              <a:ext uri="{FF2B5EF4-FFF2-40B4-BE49-F238E27FC236}">
                <a16:creationId xmlns="" xmlns:a16="http://schemas.microsoft.com/office/drawing/2014/main" id="{D09C8E79-DB23-4C21-B8F4-E54B22BF4D97}"/>
              </a:ext>
            </a:extLst>
          </p:cNvPr>
          <p:cNvSpPr txBox="1"/>
          <p:nvPr/>
        </p:nvSpPr>
        <p:spPr>
          <a:xfrm>
            <a:off x="2256504" y="6181883"/>
            <a:ext cx="7678993" cy="346570"/>
          </a:xfrm>
          <a:prstGeom prst="rect">
            <a:avLst/>
          </a:prstGeom>
          <a:noFill/>
        </p:spPr>
        <p:txBody>
          <a:bodyPr wrap="square" rtlCol="0">
            <a:spAutoFit/>
          </a:bodyPr>
          <a:lstStyle/>
          <a:p>
            <a:pPr algn="ctr">
              <a:lnSpc>
                <a:spcPct val="130000"/>
              </a:lnSpc>
            </a:pPr>
            <a:r>
              <a:rPr lang="en-US" altLang="zh-CN" sz="1400" dirty="0">
                <a:latin typeface="微软雅黑 Light" panose="020B0502040204020203" pitchFamily="34" charset="-122"/>
                <a:ea typeface="微软雅黑 Light" panose="020B0502040204020203" pitchFamily="34" charset="-122"/>
              </a:rPr>
              <a:t>【</a:t>
            </a:r>
            <a:r>
              <a:rPr lang="zh-CN" altLang="en-US" sz="1400" dirty="0">
                <a:latin typeface="微软雅黑 Light" panose="020B0502040204020203" pitchFamily="34" charset="-122"/>
                <a:ea typeface="微软雅黑 Light" panose="020B0502040204020203" pitchFamily="34" charset="-122"/>
              </a:rPr>
              <a:t>备注</a:t>
            </a:r>
            <a:r>
              <a:rPr lang="en-US" altLang="zh-CN" sz="1400" dirty="0">
                <a:latin typeface="微软雅黑 Light" panose="020B0502040204020203" pitchFamily="34" charset="-122"/>
                <a:ea typeface="微软雅黑 Light" panose="020B0502040204020203" pitchFamily="34" charset="-122"/>
              </a:rPr>
              <a:t>】</a:t>
            </a:r>
            <a:r>
              <a:rPr lang="zh-CN" altLang="en-US" sz="1400" dirty="0">
                <a:latin typeface="微软雅黑 Light" panose="020B0502040204020203" pitchFamily="34" charset="-122"/>
                <a:ea typeface="微软雅黑 Light" panose="020B0502040204020203" pitchFamily="34" charset="-122"/>
              </a:rPr>
              <a:t>：微软雅黑属于版权字体，如您的</a:t>
            </a:r>
            <a:r>
              <a:rPr lang="en-US" altLang="zh-CN" sz="1400" dirty="0">
                <a:latin typeface="微软雅黑 Light" panose="020B0502040204020203" pitchFamily="34" charset="-122"/>
                <a:ea typeface="微软雅黑 Light" panose="020B0502040204020203" pitchFamily="34" charset="-122"/>
              </a:rPr>
              <a:t>PPT</a:t>
            </a:r>
            <a:r>
              <a:rPr lang="zh-CN" altLang="en-US" sz="1400" dirty="0">
                <a:latin typeface="微软雅黑 Light" panose="020B0502040204020203" pitchFamily="34" charset="-122"/>
                <a:ea typeface="微软雅黑 Light" panose="020B0502040204020203" pitchFamily="34" charset="-122"/>
              </a:rPr>
              <a:t>需要商用，请购买正版</a:t>
            </a:r>
          </a:p>
        </p:txBody>
      </p:sp>
      <p:sp>
        <p:nvSpPr>
          <p:cNvPr id="15" name="文本框 14">
            <a:extLst>
              <a:ext uri="{FF2B5EF4-FFF2-40B4-BE49-F238E27FC236}">
                <a16:creationId xmlns="" xmlns:a16="http://schemas.microsoft.com/office/drawing/2014/main" id="{80F0AFBA-0248-473D-A8D4-3F21F6B9F83E}"/>
              </a:ext>
            </a:extLst>
          </p:cNvPr>
          <p:cNvSpPr txBox="1"/>
          <p:nvPr/>
        </p:nvSpPr>
        <p:spPr>
          <a:xfrm>
            <a:off x="1116749" y="749642"/>
            <a:ext cx="2631440" cy="742319"/>
          </a:xfrm>
          <a:prstGeom prst="rect">
            <a:avLst/>
          </a:prstGeom>
          <a:noFill/>
        </p:spPr>
        <p:txBody>
          <a:bodyPr wrap="square" rtlCol="0">
            <a:spAutoFit/>
          </a:bodyPr>
          <a:lstStyle/>
          <a:p>
            <a:pPr>
              <a:lnSpc>
                <a:spcPct val="130000"/>
              </a:lnSpc>
            </a:pPr>
            <a:r>
              <a:rPr lang="zh-CN" altLang="en-US" sz="3600" b="1" dirty="0">
                <a:solidFill>
                  <a:srgbClr val="545454"/>
                </a:solidFill>
                <a:latin typeface="微软雅黑" panose="020B0503020204020204" pitchFamily="34" charset="-122"/>
                <a:ea typeface="微软雅黑" panose="020B0503020204020204" pitchFamily="34" charset="-122"/>
              </a:rPr>
              <a:t>字体规范</a:t>
            </a:r>
          </a:p>
        </p:txBody>
      </p:sp>
    </p:spTree>
    <p:extLst>
      <p:ext uri="{BB962C8B-B14F-4D97-AF65-F5344CB8AC3E}">
        <p14:creationId xmlns:p14="http://schemas.microsoft.com/office/powerpoint/2010/main" val="113187828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1403B2F6-9CA9-43CC-B981-6B9660EBD466}"/>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771525" y="1458191"/>
            <a:ext cx="3748512" cy="2108538"/>
          </a:xfrm>
          <a:prstGeom prst="rect">
            <a:avLst/>
          </a:prstGeom>
          <a:ln>
            <a:solidFill>
              <a:schemeClr val="bg1">
                <a:lumMod val="50000"/>
              </a:schemeClr>
            </a:solidFill>
          </a:ln>
        </p:spPr>
      </p:pic>
      <p:sp>
        <p:nvSpPr>
          <p:cNvPr id="4" name="标题 3">
            <a:extLst>
              <a:ext uri="{FF2B5EF4-FFF2-40B4-BE49-F238E27FC236}">
                <a16:creationId xmlns="" xmlns:a16="http://schemas.microsoft.com/office/drawing/2014/main" id="{672DBD95-373B-4AF9-9578-062F7C0859FA}"/>
              </a:ext>
            </a:extLst>
          </p:cNvPr>
          <p:cNvSpPr>
            <a:spLocks noGrp="1"/>
          </p:cNvSpPr>
          <p:nvPr>
            <p:ph type="title"/>
          </p:nvPr>
        </p:nvSpPr>
        <p:spPr/>
        <p:txBody>
          <a:bodyPr/>
          <a:lstStyle/>
          <a:p>
            <a:r>
              <a:rPr lang="zh-CN" altLang="en-US" dirty="0"/>
              <a:t>图片替换技巧</a:t>
            </a:r>
          </a:p>
        </p:txBody>
      </p:sp>
      <p:pic>
        <p:nvPicPr>
          <p:cNvPr id="5" name="图片 4">
            <a:extLst>
              <a:ext uri="{FF2B5EF4-FFF2-40B4-BE49-F238E27FC236}">
                <a16:creationId xmlns="" xmlns:a16="http://schemas.microsoft.com/office/drawing/2014/main" id="{1C1DCD5C-C912-46E1-8616-8E2B43CD4F08}"/>
              </a:ext>
            </a:extLst>
          </p:cNvPr>
          <p:cNvPicPr>
            <a:picLocks noChangeAspect="1"/>
          </p:cNvPicPr>
          <p:nvPr/>
        </p:nvPicPr>
        <p:blipFill rotWithShape="1">
          <a:blip r:embed="rId5"/>
          <a:srcRect l="7652" t="19511" r="54880" b="13528"/>
          <a:stretch/>
        </p:blipFill>
        <p:spPr>
          <a:xfrm>
            <a:off x="1059954" y="1874751"/>
            <a:ext cx="1404516" cy="1411886"/>
          </a:xfrm>
          <a:prstGeom prst="rect">
            <a:avLst/>
          </a:prstGeom>
          <a:ln>
            <a:noFill/>
          </a:ln>
        </p:spPr>
      </p:pic>
      <p:cxnSp>
        <p:nvCxnSpPr>
          <p:cNvPr id="7" name="直接箭头连接符 6">
            <a:extLst>
              <a:ext uri="{FF2B5EF4-FFF2-40B4-BE49-F238E27FC236}">
                <a16:creationId xmlns="" xmlns:a16="http://schemas.microsoft.com/office/drawing/2014/main" id="{1382B079-AEDF-4B86-9195-EBBCEAE5CA07}"/>
              </a:ext>
            </a:extLst>
          </p:cNvPr>
          <p:cNvCxnSpPr>
            <a:cxnSpLocks/>
          </p:cNvCxnSpPr>
          <p:nvPr/>
        </p:nvCxnSpPr>
        <p:spPr>
          <a:xfrm flipH="1">
            <a:off x="2464470" y="2150919"/>
            <a:ext cx="2649682"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 xmlns:a16="http://schemas.microsoft.com/office/drawing/2014/main" id="{09699F67-CE09-4704-9F0A-058C75679B18}"/>
              </a:ext>
            </a:extLst>
          </p:cNvPr>
          <p:cNvSpPr txBox="1"/>
          <p:nvPr/>
        </p:nvSpPr>
        <p:spPr>
          <a:xfrm>
            <a:off x="5114151" y="1866129"/>
            <a:ext cx="2304957" cy="646331"/>
          </a:xfrm>
          <a:prstGeom prst="rect">
            <a:avLst/>
          </a:prstGeom>
          <a:noFill/>
        </p:spPr>
        <p:txBody>
          <a:bodyPr wrap="square" rtlCol="0">
            <a:spAutoFit/>
          </a:bodyPr>
          <a:lstStyle/>
          <a:p>
            <a:pPr algn="just"/>
            <a:r>
              <a:rPr lang="en-US" altLang="zh-CN" dirty="0"/>
              <a:t>1.</a:t>
            </a:r>
            <a:r>
              <a:rPr lang="zh-CN" altLang="en-US" dirty="0"/>
              <a:t>点选要替换的图片，</a:t>
            </a:r>
            <a:endParaRPr lang="en-US" altLang="zh-CN" dirty="0"/>
          </a:p>
          <a:p>
            <a:pPr algn="just"/>
            <a:r>
              <a:rPr lang="en-US" altLang="zh-CN" dirty="0"/>
              <a:t>Delete</a:t>
            </a:r>
            <a:r>
              <a:rPr lang="zh-CN" altLang="en-US" dirty="0"/>
              <a:t>删除</a:t>
            </a:r>
          </a:p>
        </p:txBody>
      </p:sp>
      <p:pic>
        <p:nvPicPr>
          <p:cNvPr id="10" name="图片 9">
            <a:extLst>
              <a:ext uri="{FF2B5EF4-FFF2-40B4-BE49-F238E27FC236}">
                <a16:creationId xmlns="" xmlns:a16="http://schemas.microsoft.com/office/drawing/2014/main" id="{B1F4317D-ED40-41F5-BF99-C6A0B9652A9A}"/>
              </a:ext>
            </a:extLst>
          </p:cNvPr>
          <p:cNvPicPr>
            <a:picLocks noChangeAspect="1"/>
          </p:cNvPicPr>
          <p:nvPr/>
        </p:nvPicPr>
        <p:blipFill>
          <a:blip r:embed="rId6"/>
          <a:stretch>
            <a:fillRect/>
          </a:stretch>
        </p:blipFill>
        <p:spPr>
          <a:xfrm>
            <a:off x="7669834" y="1458191"/>
            <a:ext cx="3750641" cy="2108538"/>
          </a:xfrm>
          <a:prstGeom prst="rect">
            <a:avLst/>
          </a:prstGeom>
          <a:ln>
            <a:solidFill>
              <a:schemeClr val="bg1">
                <a:lumMod val="50000"/>
              </a:schemeClr>
            </a:solidFill>
          </a:ln>
        </p:spPr>
      </p:pic>
      <p:cxnSp>
        <p:nvCxnSpPr>
          <p:cNvPr id="12" name="连接符: 肘形 11">
            <a:extLst>
              <a:ext uri="{FF2B5EF4-FFF2-40B4-BE49-F238E27FC236}">
                <a16:creationId xmlns="" xmlns:a16="http://schemas.microsoft.com/office/drawing/2014/main" id="{3B0618F2-F9ED-4CE5-8CAF-D76803E4B456}"/>
              </a:ext>
            </a:extLst>
          </p:cNvPr>
          <p:cNvCxnSpPr/>
          <p:nvPr/>
        </p:nvCxnSpPr>
        <p:spPr>
          <a:xfrm>
            <a:off x="6214676" y="2518348"/>
            <a:ext cx="1360297" cy="557361"/>
          </a:xfrm>
          <a:prstGeom prst="bentConnector3">
            <a:avLst/>
          </a:prstGeom>
          <a:ln w="19050">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a:extLst>
              <a:ext uri="{FF2B5EF4-FFF2-40B4-BE49-F238E27FC236}">
                <a16:creationId xmlns="" xmlns:a16="http://schemas.microsoft.com/office/drawing/2014/main" id="{B3761735-BCCA-4825-9A25-1B636D25E200}"/>
              </a:ext>
            </a:extLst>
          </p:cNvPr>
          <p:cNvCxnSpPr/>
          <p:nvPr/>
        </p:nvCxnSpPr>
        <p:spPr>
          <a:xfrm>
            <a:off x="8655627" y="2674985"/>
            <a:ext cx="0" cy="1783488"/>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15" name="文本框 14">
            <a:extLst>
              <a:ext uri="{FF2B5EF4-FFF2-40B4-BE49-F238E27FC236}">
                <a16:creationId xmlns="" xmlns:a16="http://schemas.microsoft.com/office/drawing/2014/main" id="{D24C3B1F-0F26-4EBE-8879-1A1DCE66B21E}"/>
              </a:ext>
            </a:extLst>
          </p:cNvPr>
          <p:cNvSpPr txBox="1"/>
          <p:nvPr/>
        </p:nvSpPr>
        <p:spPr>
          <a:xfrm>
            <a:off x="7669834" y="4546983"/>
            <a:ext cx="2201048" cy="923330"/>
          </a:xfrm>
          <a:prstGeom prst="rect">
            <a:avLst/>
          </a:prstGeom>
          <a:noFill/>
        </p:spPr>
        <p:txBody>
          <a:bodyPr wrap="square" rtlCol="0">
            <a:spAutoFit/>
          </a:bodyPr>
          <a:lstStyle/>
          <a:p>
            <a:pPr algn="just"/>
            <a:r>
              <a:rPr lang="en-US" altLang="zh-CN" dirty="0"/>
              <a:t>2.</a:t>
            </a:r>
            <a:r>
              <a:rPr lang="zh-CN" altLang="en-US" dirty="0"/>
              <a:t>点击图片的图标，选择计算机中要替换的图片即可。</a:t>
            </a:r>
          </a:p>
        </p:txBody>
      </p:sp>
      <p:pic>
        <p:nvPicPr>
          <p:cNvPr id="16" name="图片 15">
            <a:extLst>
              <a:ext uri="{FF2B5EF4-FFF2-40B4-BE49-F238E27FC236}">
                <a16:creationId xmlns="" xmlns:a16="http://schemas.microsoft.com/office/drawing/2014/main" id="{BACB8BBD-F04B-45E2-8AAA-C4CE54E61CB7}"/>
              </a:ext>
            </a:extLst>
          </p:cNvPr>
          <p:cNvPicPr>
            <a:picLocks noChangeAspect="1"/>
          </p:cNvPicPr>
          <p:nvPr/>
        </p:nvPicPr>
        <p:blipFill>
          <a:blip r:embed="rId7"/>
          <a:stretch>
            <a:fillRect/>
          </a:stretch>
        </p:blipFill>
        <p:spPr>
          <a:xfrm>
            <a:off x="771525" y="3954379"/>
            <a:ext cx="3748512" cy="2108538"/>
          </a:xfrm>
          <a:prstGeom prst="rect">
            <a:avLst/>
          </a:prstGeom>
          <a:ln>
            <a:solidFill>
              <a:schemeClr val="bg1">
                <a:lumMod val="50000"/>
              </a:schemeClr>
            </a:solidFill>
          </a:ln>
        </p:spPr>
      </p:pic>
      <p:cxnSp>
        <p:nvCxnSpPr>
          <p:cNvPr id="22" name="直接箭头连接符 21">
            <a:extLst>
              <a:ext uri="{FF2B5EF4-FFF2-40B4-BE49-F238E27FC236}">
                <a16:creationId xmlns="" xmlns:a16="http://schemas.microsoft.com/office/drawing/2014/main" id="{81A64D32-E6C1-42EF-BABE-94367B3D878D}"/>
              </a:ext>
            </a:extLst>
          </p:cNvPr>
          <p:cNvCxnSpPr>
            <a:cxnSpLocks/>
          </p:cNvCxnSpPr>
          <p:nvPr/>
        </p:nvCxnSpPr>
        <p:spPr>
          <a:xfrm flipH="1">
            <a:off x="3979718" y="5522268"/>
            <a:ext cx="4790640" cy="0"/>
          </a:xfrm>
          <a:prstGeom prst="straightConnector1">
            <a:avLst/>
          </a:prstGeom>
          <a:ln w="19050">
            <a:tailEnd type="triangle"/>
          </a:ln>
        </p:spPr>
        <p:style>
          <a:lnRef idx="1">
            <a:schemeClr val="accent1"/>
          </a:lnRef>
          <a:fillRef idx="0">
            <a:schemeClr val="accent1"/>
          </a:fillRef>
          <a:effectRef idx="0">
            <a:schemeClr val="accent1"/>
          </a:effectRef>
          <a:fontRef idx="minor">
            <a:schemeClr val="tx1"/>
          </a:fontRef>
        </p:style>
      </p:cxnSp>
      <p:sp>
        <p:nvSpPr>
          <p:cNvPr id="23" name="文本框 22">
            <a:extLst>
              <a:ext uri="{FF2B5EF4-FFF2-40B4-BE49-F238E27FC236}">
                <a16:creationId xmlns="" xmlns:a16="http://schemas.microsoft.com/office/drawing/2014/main" id="{F1E1EB49-E02A-4630-9E42-D01AD4AB7A5C}"/>
              </a:ext>
            </a:extLst>
          </p:cNvPr>
          <p:cNvSpPr txBox="1"/>
          <p:nvPr/>
        </p:nvSpPr>
        <p:spPr>
          <a:xfrm>
            <a:off x="4904509" y="5078785"/>
            <a:ext cx="1485900" cy="369332"/>
          </a:xfrm>
          <a:prstGeom prst="rect">
            <a:avLst/>
          </a:prstGeom>
          <a:noFill/>
        </p:spPr>
        <p:txBody>
          <a:bodyPr wrap="square" rtlCol="0">
            <a:spAutoFit/>
          </a:bodyPr>
          <a:lstStyle/>
          <a:p>
            <a:r>
              <a:rPr lang="en-US" altLang="zh-CN" dirty="0"/>
              <a:t>3.</a:t>
            </a:r>
            <a:r>
              <a:rPr lang="zh-CN" altLang="en-US" dirty="0"/>
              <a:t>修改完成</a:t>
            </a:r>
          </a:p>
        </p:txBody>
      </p:sp>
      <p:sp>
        <p:nvSpPr>
          <p:cNvPr id="2" name="矩形 1">
            <a:extLst>
              <a:ext uri="{FF2B5EF4-FFF2-40B4-BE49-F238E27FC236}">
                <a16:creationId xmlns="" xmlns:a16="http://schemas.microsoft.com/office/drawing/2014/main" id="{2BD6C93F-9A5A-4FDB-A6E9-FB30D521020A}"/>
              </a:ext>
            </a:extLst>
          </p:cNvPr>
          <p:cNvSpPr/>
          <p:nvPr/>
        </p:nvSpPr>
        <p:spPr>
          <a:xfrm>
            <a:off x="8535727" y="2437573"/>
            <a:ext cx="239799" cy="237411"/>
          </a:xfrm>
          <a:prstGeom prst="rect">
            <a:avLst/>
          </a:prstGeom>
          <a:noFill/>
          <a:ln>
            <a:solidFill>
              <a:schemeClr val="accent1"/>
            </a:solidFill>
          </a:ln>
          <a:effectLst>
            <a:outerShdw blurRad="1270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3524379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C4035BD-26B2-4A68-8C3F-CCA180080082}"/>
              </a:ext>
            </a:extLst>
          </p:cNvPr>
          <p:cNvSpPr>
            <a:spLocks noGrp="1"/>
          </p:cNvSpPr>
          <p:nvPr>
            <p:ph type="title"/>
          </p:nvPr>
        </p:nvSpPr>
        <p:spPr/>
        <p:txBody>
          <a:bodyPr/>
          <a:lstStyle/>
          <a:p>
            <a:r>
              <a:rPr lang="zh-CN" altLang="en-US" dirty="0"/>
              <a:t>主题色更改技巧</a:t>
            </a:r>
          </a:p>
        </p:txBody>
      </p:sp>
      <p:pic>
        <p:nvPicPr>
          <p:cNvPr id="3" name="图片 2">
            <a:extLst>
              <a:ext uri="{FF2B5EF4-FFF2-40B4-BE49-F238E27FC236}">
                <a16:creationId xmlns="" xmlns:a16="http://schemas.microsoft.com/office/drawing/2014/main" id="{BE989EAD-3911-49C2-9173-6DF7CB3DEA7C}"/>
              </a:ext>
            </a:extLst>
          </p:cNvPr>
          <p:cNvPicPr>
            <a:picLocks noChangeAspect="1"/>
          </p:cNvPicPr>
          <p:nvPr/>
        </p:nvPicPr>
        <p:blipFill>
          <a:blip r:embed="rId3"/>
          <a:stretch>
            <a:fillRect/>
          </a:stretch>
        </p:blipFill>
        <p:spPr>
          <a:xfrm>
            <a:off x="695326" y="1112116"/>
            <a:ext cx="10786630" cy="882032"/>
          </a:xfrm>
          <a:prstGeom prst="rect">
            <a:avLst/>
          </a:prstGeom>
        </p:spPr>
      </p:pic>
      <p:sp>
        <p:nvSpPr>
          <p:cNvPr id="4" name="矩形 3">
            <a:extLst>
              <a:ext uri="{FF2B5EF4-FFF2-40B4-BE49-F238E27FC236}">
                <a16:creationId xmlns="" xmlns:a16="http://schemas.microsoft.com/office/drawing/2014/main" id="{4E42441C-FF0A-420A-ABC4-4A302532B562}"/>
              </a:ext>
            </a:extLst>
          </p:cNvPr>
          <p:cNvSpPr/>
          <p:nvPr/>
        </p:nvSpPr>
        <p:spPr>
          <a:xfrm>
            <a:off x="2140527" y="1133186"/>
            <a:ext cx="301336" cy="186748"/>
          </a:xfrm>
          <a:prstGeom prst="rect">
            <a:avLst/>
          </a:prstGeom>
          <a:noFill/>
          <a:ln w="19050">
            <a:solidFill>
              <a:schemeClr val="accent1"/>
            </a:solidFill>
          </a:ln>
          <a:effectLst>
            <a:outerShdw blurRad="1270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 xmlns:a16="http://schemas.microsoft.com/office/drawing/2014/main" id="{8F71C857-0FA1-4177-B898-1486D25665BB}"/>
              </a:ext>
            </a:extLst>
          </p:cNvPr>
          <p:cNvPicPr>
            <a:picLocks noChangeAspect="1"/>
          </p:cNvPicPr>
          <p:nvPr/>
        </p:nvPicPr>
        <p:blipFill>
          <a:blip r:embed="rId4"/>
          <a:stretch>
            <a:fillRect/>
          </a:stretch>
        </p:blipFill>
        <p:spPr>
          <a:xfrm>
            <a:off x="695325" y="2365167"/>
            <a:ext cx="10786630" cy="887650"/>
          </a:xfrm>
          <a:prstGeom prst="rect">
            <a:avLst/>
          </a:prstGeom>
        </p:spPr>
      </p:pic>
      <p:cxnSp>
        <p:nvCxnSpPr>
          <p:cNvPr id="7" name="连接符: 肘形 6">
            <a:extLst>
              <a:ext uri="{FF2B5EF4-FFF2-40B4-BE49-F238E27FC236}">
                <a16:creationId xmlns="" xmlns:a16="http://schemas.microsoft.com/office/drawing/2014/main" id="{CF3FD927-2F0D-47F6-BC04-90BE975B9A77}"/>
              </a:ext>
            </a:extLst>
          </p:cNvPr>
          <p:cNvCxnSpPr>
            <a:cxnSpLocks/>
            <a:stCxn id="4" idx="2"/>
          </p:cNvCxnSpPr>
          <p:nvPr/>
        </p:nvCxnSpPr>
        <p:spPr>
          <a:xfrm rot="16200000" flipH="1">
            <a:off x="4938423" y="-1327295"/>
            <a:ext cx="1766166" cy="7060623"/>
          </a:xfrm>
          <a:prstGeom prst="bentConnector2">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 xmlns:a16="http://schemas.microsoft.com/office/drawing/2014/main" id="{B8EBC9CB-DB0B-4DF3-9BD3-9BF94E21DF2A}"/>
              </a:ext>
            </a:extLst>
          </p:cNvPr>
          <p:cNvSpPr/>
          <p:nvPr/>
        </p:nvSpPr>
        <p:spPr>
          <a:xfrm>
            <a:off x="9351818" y="2514600"/>
            <a:ext cx="316923" cy="665018"/>
          </a:xfrm>
          <a:prstGeom prst="rect">
            <a:avLst/>
          </a:prstGeom>
          <a:noFill/>
          <a:ln w="19050">
            <a:solidFill>
              <a:schemeClr val="accent1"/>
            </a:solidFill>
          </a:ln>
          <a:effectLst>
            <a:outerShdw blurRad="1270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0BE7CA04-E74B-4724-880E-5CACF09E575E}"/>
              </a:ext>
            </a:extLst>
          </p:cNvPr>
          <p:cNvSpPr txBox="1"/>
          <p:nvPr/>
        </p:nvSpPr>
        <p:spPr>
          <a:xfrm>
            <a:off x="2441863" y="1994148"/>
            <a:ext cx="2576946" cy="369332"/>
          </a:xfrm>
          <a:prstGeom prst="rect">
            <a:avLst/>
          </a:prstGeom>
          <a:noFill/>
        </p:spPr>
        <p:txBody>
          <a:bodyPr wrap="square" rtlCol="0">
            <a:spAutoFit/>
          </a:bodyPr>
          <a:lstStyle/>
          <a:p>
            <a:r>
              <a:rPr lang="en-US" altLang="zh-CN" dirty="0"/>
              <a:t>1.</a:t>
            </a:r>
            <a:r>
              <a:rPr lang="zh-CN" altLang="en-US" dirty="0"/>
              <a:t>单击</a:t>
            </a:r>
            <a:r>
              <a:rPr lang="en-US" altLang="zh-CN" dirty="0"/>
              <a:t>【</a:t>
            </a:r>
            <a:r>
              <a:rPr lang="zh-CN" altLang="en-US" dirty="0"/>
              <a:t>设计</a:t>
            </a:r>
            <a:r>
              <a:rPr lang="en-US" altLang="zh-CN" dirty="0"/>
              <a:t>】</a:t>
            </a:r>
            <a:r>
              <a:rPr lang="zh-CN" altLang="en-US" dirty="0"/>
              <a:t>选项卡</a:t>
            </a:r>
          </a:p>
        </p:txBody>
      </p:sp>
      <p:sp>
        <p:nvSpPr>
          <p:cNvPr id="11" name="文本框 10">
            <a:extLst>
              <a:ext uri="{FF2B5EF4-FFF2-40B4-BE49-F238E27FC236}">
                <a16:creationId xmlns="" xmlns:a16="http://schemas.microsoft.com/office/drawing/2014/main" id="{8A1E0220-4CFC-4E05-B7A5-7608F9730C9C}"/>
              </a:ext>
            </a:extLst>
          </p:cNvPr>
          <p:cNvSpPr txBox="1"/>
          <p:nvPr/>
        </p:nvSpPr>
        <p:spPr>
          <a:xfrm>
            <a:off x="6250130" y="3241137"/>
            <a:ext cx="2769171" cy="369332"/>
          </a:xfrm>
          <a:prstGeom prst="rect">
            <a:avLst/>
          </a:prstGeom>
          <a:noFill/>
        </p:spPr>
        <p:txBody>
          <a:bodyPr wrap="square" rtlCol="0">
            <a:spAutoFit/>
          </a:bodyPr>
          <a:lstStyle/>
          <a:p>
            <a:r>
              <a:rPr lang="en-US" altLang="zh-CN" dirty="0"/>
              <a:t>2.</a:t>
            </a:r>
            <a:r>
              <a:rPr lang="zh-CN" altLang="en-US" dirty="0"/>
              <a:t>点击</a:t>
            </a:r>
            <a:r>
              <a:rPr lang="en-US" altLang="zh-CN" dirty="0"/>
              <a:t>【</a:t>
            </a:r>
            <a:r>
              <a:rPr lang="zh-CN" altLang="en-US" dirty="0"/>
              <a:t>变体</a:t>
            </a:r>
            <a:r>
              <a:rPr lang="en-US" altLang="zh-CN" dirty="0"/>
              <a:t>】</a:t>
            </a:r>
            <a:r>
              <a:rPr lang="zh-CN" altLang="en-US" dirty="0"/>
              <a:t>的下箭头</a:t>
            </a:r>
          </a:p>
        </p:txBody>
      </p:sp>
      <p:pic>
        <p:nvPicPr>
          <p:cNvPr id="12" name="图片 11">
            <a:extLst>
              <a:ext uri="{FF2B5EF4-FFF2-40B4-BE49-F238E27FC236}">
                <a16:creationId xmlns="" xmlns:a16="http://schemas.microsoft.com/office/drawing/2014/main" id="{AB6650EA-5D6E-4DFF-B569-04B6B5D9395B}"/>
              </a:ext>
            </a:extLst>
          </p:cNvPr>
          <p:cNvPicPr>
            <a:picLocks noChangeAspect="1"/>
          </p:cNvPicPr>
          <p:nvPr/>
        </p:nvPicPr>
        <p:blipFill>
          <a:blip r:embed="rId5"/>
          <a:stretch>
            <a:fillRect/>
          </a:stretch>
        </p:blipFill>
        <p:spPr>
          <a:xfrm>
            <a:off x="7336788" y="3953832"/>
            <a:ext cx="4145167" cy="1793419"/>
          </a:xfrm>
          <a:prstGeom prst="rect">
            <a:avLst/>
          </a:prstGeom>
        </p:spPr>
      </p:pic>
      <p:pic>
        <p:nvPicPr>
          <p:cNvPr id="13" name="图片 12">
            <a:extLst>
              <a:ext uri="{FF2B5EF4-FFF2-40B4-BE49-F238E27FC236}">
                <a16:creationId xmlns="" xmlns:a16="http://schemas.microsoft.com/office/drawing/2014/main" id="{1E76D2DC-F9E1-46ED-A765-45AD6E671C8D}"/>
              </a:ext>
            </a:extLst>
          </p:cNvPr>
          <p:cNvPicPr>
            <a:picLocks noChangeAspect="1"/>
          </p:cNvPicPr>
          <p:nvPr/>
        </p:nvPicPr>
        <p:blipFill rotWithShape="1">
          <a:blip r:embed="rId6"/>
          <a:srcRect b="42136"/>
          <a:stretch/>
        </p:blipFill>
        <p:spPr>
          <a:xfrm>
            <a:off x="2912599" y="3647209"/>
            <a:ext cx="2053288" cy="2406666"/>
          </a:xfrm>
          <a:prstGeom prst="rect">
            <a:avLst/>
          </a:prstGeom>
        </p:spPr>
      </p:pic>
      <p:cxnSp>
        <p:nvCxnSpPr>
          <p:cNvPr id="15" name="直接箭头连接符 14">
            <a:extLst>
              <a:ext uri="{FF2B5EF4-FFF2-40B4-BE49-F238E27FC236}">
                <a16:creationId xmlns="" xmlns:a16="http://schemas.microsoft.com/office/drawing/2014/main" id="{91CF249F-4312-4E42-9839-5FC8BE3B319B}"/>
              </a:ext>
            </a:extLst>
          </p:cNvPr>
          <p:cNvCxnSpPr>
            <a:stCxn id="8" idx="2"/>
          </p:cNvCxnSpPr>
          <p:nvPr/>
        </p:nvCxnSpPr>
        <p:spPr>
          <a:xfrm flipH="1">
            <a:off x="9510279" y="3179618"/>
            <a:ext cx="1" cy="1465118"/>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 xmlns:a16="http://schemas.microsoft.com/office/drawing/2014/main" id="{18D84F02-8015-4483-8378-831994B034E8}"/>
              </a:ext>
            </a:extLst>
          </p:cNvPr>
          <p:cNvSpPr txBox="1"/>
          <p:nvPr/>
        </p:nvSpPr>
        <p:spPr>
          <a:xfrm>
            <a:off x="9556232" y="3439170"/>
            <a:ext cx="1634774" cy="369332"/>
          </a:xfrm>
          <a:prstGeom prst="rect">
            <a:avLst/>
          </a:prstGeom>
          <a:noFill/>
        </p:spPr>
        <p:txBody>
          <a:bodyPr wrap="square" rtlCol="0">
            <a:spAutoFit/>
          </a:bodyPr>
          <a:lstStyle/>
          <a:p>
            <a:r>
              <a:rPr lang="en-US" altLang="zh-CN" dirty="0"/>
              <a:t>3.</a:t>
            </a:r>
            <a:r>
              <a:rPr lang="zh-CN" altLang="en-US" dirty="0"/>
              <a:t>选择</a:t>
            </a:r>
            <a:r>
              <a:rPr lang="en-US" altLang="zh-CN" dirty="0"/>
              <a:t>【</a:t>
            </a:r>
            <a:r>
              <a:rPr lang="zh-CN" altLang="en-US" dirty="0"/>
              <a:t>颜色</a:t>
            </a:r>
            <a:r>
              <a:rPr lang="en-US" altLang="zh-CN" dirty="0"/>
              <a:t>】</a:t>
            </a:r>
            <a:endParaRPr lang="zh-CN" altLang="en-US" dirty="0"/>
          </a:p>
        </p:txBody>
      </p:sp>
      <p:cxnSp>
        <p:nvCxnSpPr>
          <p:cNvPr id="18" name="直接箭头连接符 17">
            <a:extLst>
              <a:ext uri="{FF2B5EF4-FFF2-40B4-BE49-F238E27FC236}">
                <a16:creationId xmlns="" xmlns:a16="http://schemas.microsoft.com/office/drawing/2014/main" id="{E4EA7047-66D8-48F7-84B3-6B75CF20498A}"/>
              </a:ext>
            </a:extLst>
          </p:cNvPr>
          <p:cNvCxnSpPr>
            <a:cxnSpLocks/>
            <a:stCxn id="12" idx="1"/>
            <a:endCxn id="13" idx="3"/>
          </p:cNvCxnSpPr>
          <p:nvPr/>
        </p:nvCxnSpPr>
        <p:spPr>
          <a:xfrm flipH="1">
            <a:off x="4965887" y="4850542"/>
            <a:ext cx="2370901" cy="0"/>
          </a:xfrm>
          <a:prstGeom prst="straightConnector1">
            <a:avLst/>
          </a:prstGeom>
          <a:ln w="1905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 xmlns:a16="http://schemas.microsoft.com/office/drawing/2014/main" id="{5D7FE7C2-DE95-448C-981B-ADCD6DAF70E9}"/>
              </a:ext>
            </a:extLst>
          </p:cNvPr>
          <p:cNvSpPr txBox="1"/>
          <p:nvPr/>
        </p:nvSpPr>
        <p:spPr>
          <a:xfrm>
            <a:off x="4758876" y="4460070"/>
            <a:ext cx="2784924" cy="369332"/>
          </a:xfrm>
          <a:prstGeom prst="rect">
            <a:avLst/>
          </a:prstGeom>
          <a:noFill/>
        </p:spPr>
        <p:txBody>
          <a:bodyPr wrap="square" rtlCol="0">
            <a:spAutoFit/>
          </a:bodyPr>
          <a:lstStyle/>
          <a:p>
            <a:pPr algn="ctr"/>
            <a:r>
              <a:rPr lang="en-US" altLang="zh-CN" dirty="0"/>
              <a:t>4.</a:t>
            </a:r>
            <a:r>
              <a:rPr lang="zh-CN" altLang="en-US" dirty="0"/>
              <a:t>挑选要更改的主题颜色</a:t>
            </a:r>
          </a:p>
        </p:txBody>
      </p:sp>
      <p:pic>
        <p:nvPicPr>
          <p:cNvPr id="21" name="图片 20">
            <a:extLst>
              <a:ext uri="{FF2B5EF4-FFF2-40B4-BE49-F238E27FC236}">
                <a16:creationId xmlns="" xmlns:a16="http://schemas.microsoft.com/office/drawing/2014/main" id="{B913C9C1-0E72-4216-9CBB-52CB5FF07D88}"/>
              </a:ext>
            </a:extLst>
          </p:cNvPr>
          <p:cNvPicPr>
            <a:picLocks noChangeAspect="1"/>
          </p:cNvPicPr>
          <p:nvPr/>
        </p:nvPicPr>
        <p:blipFill rotWithShape="1">
          <a:blip r:embed="rId6"/>
          <a:srcRect t="42609" b="-473"/>
          <a:stretch/>
        </p:blipFill>
        <p:spPr>
          <a:xfrm>
            <a:off x="700503" y="3647209"/>
            <a:ext cx="2053289" cy="2406666"/>
          </a:xfrm>
          <a:prstGeom prst="rect">
            <a:avLst/>
          </a:prstGeom>
        </p:spPr>
      </p:pic>
      <p:sp>
        <p:nvSpPr>
          <p:cNvPr id="24" name="文本框 23">
            <a:extLst>
              <a:ext uri="{FF2B5EF4-FFF2-40B4-BE49-F238E27FC236}">
                <a16:creationId xmlns="" xmlns:a16="http://schemas.microsoft.com/office/drawing/2014/main" id="{018F47C3-1472-43FD-8443-0E4A7BCD0A2C}"/>
              </a:ext>
            </a:extLst>
          </p:cNvPr>
          <p:cNvSpPr txBox="1"/>
          <p:nvPr/>
        </p:nvSpPr>
        <p:spPr>
          <a:xfrm>
            <a:off x="4862865" y="4908424"/>
            <a:ext cx="2576946" cy="369332"/>
          </a:xfrm>
          <a:prstGeom prst="rect">
            <a:avLst/>
          </a:prstGeom>
          <a:noFill/>
        </p:spPr>
        <p:txBody>
          <a:bodyPr wrap="square" rtlCol="0">
            <a:spAutoFit/>
          </a:bodyPr>
          <a:lstStyle/>
          <a:p>
            <a:pPr algn="ctr"/>
            <a:r>
              <a:rPr lang="en-US" altLang="zh-CN" dirty="0"/>
              <a:t>5.</a:t>
            </a:r>
            <a:r>
              <a:rPr lang="zh-CN" altLang="en-US" dirty="0"/>
              <a:t>或自定义主题颜色</a:t>
            </a:r>
          </a:p>
        </p:txBody>
      </p:sp>
      <p:sp>
        <p:nvSpPr>
          <p:cNvPr id="25" name="矩形 24">
            <a:extLst>
              <a:ext uri="{FF2B5EF4-FFF2-40B4-BE49-F238E27FC236}">
                <a16:creationId xmlns="" xmlns:a16="http://schemas.microsoft.com/office/drawing/2014/main" id="{C45D818D-394E-4FBB-9A1C-0FC2C113FAEF}"/>
              </a:ext>
            </a:extLst>
          </p:cNvPr>
          <p:cNvSpPr/>
          <p:nvPr/>
        </p:nvSpPr>
        <p:spPr>
          <a:xfrm>
            <a:off x="774729" y="5538068"/>
            <a:ext cx="1147590" cy="280842"/>
          </a:xfrm>
          <a:prstGeom prst="rect">
            <a:avLst/>
          </a:prstGeom>
          <a:noFill/>
          <a:ln w="19050">
            <a:solidFill>
              <a:schemeClr val="accent1"/>
            </a:solidFill>
          </a:ln>
          <a:effectLst>
            <a:outerShdw blurRad="127000" sx="102000" sy="102000" algn="ctr"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0987366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授权发布作品  仅供学习交流之用，禁止商用。</a:t>
            </a:r>
            <a:endParaRPr lang="zh-CN" altLang="en-US"/>
          </a:p>
        </p:txBody>
      </p:sp>
    </p:spTree>
    <p:extLst>
      <p:ext uri="{BB962C8B-B14F-4D97-AF65-F5344CB8AC3E}">
        <p14:creationId xmlns:p14="http://schemas.microsoft.com/office/powerpoint/2010/main" val="22865425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9" name="组合 68">
            <a:extLst>
              <a:ext uri="{FF2B5EF4-FFF2-40B4-BE49-F238E27FC236}">
                <a16:creationId xmlns="" xmlns:a16="http://schemas.microsoft.com/office/drawing/2014/main" id="{FC8AB07D-E1AB-4E0F-9DB3-E14C272C5569}"/>
              </a:ext>
            </a:extLst>
          </p:cNvPr>
          <p:cNvGrpSpPr/>
          <p:nvPr/>
        </p:nvGrpSpPr>
        <p:grpSpPr>
          <a:xfrm>
            <a:off x="9807774" y="376474"/>
            <a:ext cx="1701219" cy="418438"/>
            <a:chOff x="2191473" y="2468629"/>
            <a:chExt cx="7809054" cy="1920742"/>
          </a:xfrm>
          <a:solidFill>
            <a:srgbClr val="014F8E"/>
          </a:solidFill>
        </p:grpSpPr>
        <p:sp>
          <p:nvSpPr>
            <p:cNvPr id="70" name="íŝlîḍe">
              <a:extLst>
                <a:ext uri="{FF2B5EF4-FFF2-40B4-BE49-F238E27FC236}">
                  <a16:creationId xmlns="" xmlns:a16="http://schemas.microsoft.com/office/drawing/2014/main" id="{311BA78E-8595-4F1C-9C3B-17277F46FA53}"/>
                </a:ext>
              </a:extLst>
            </p:cNvPr>
            <p:cNvSpPr/>
            <p:nvPr/>
          </p:nvSpPr>
          <p:spPr bwMode="auto">
            <a:xfrm>
              <a:off x="2191473" y="2508284"/>
              <a:ext cx="1886171" cy="1881087"/>
            </a:xfrm>
            <a:custGeom>
              <a:avLst/>
              <a:gdLst>
                <a:gd name="T0" fmla="*/ 546 w 4879"/>
                <a:gd name="T1" fmla="*/ 2803 h 4873"/>
                <a:gd name="T2" fmla="*/ 4256 w 4879"/>
                <a:gd name="T3" fmla="*/ 1823 h 4873"/>
                <a:gd name="T4" fmla="*/ 4034 w 4879"/>
                <a:gd name="T5" fmla="*/ 1806 h 4873"/>
                <a:gd name="T6" fmla="*/ 4077 w 4879"/>
                <a:gd name="T7" fmla="*/ 1985 h 4873"/>
                <a:gd name="T8" fmla="*/ 4520 w 4879"/>
                <a:gd name="T9" fmla="*/ 1977 h 4873"/>
                <a:gd name="T10" fmla="*/ 4299 w 4879"/>
                <a:gd name="T11" fmla="*/ 1951 h 4873"/>
                <a:gd name="T12" fmla="*/ 4427 w 4879"/>
                <a:gd name="T13" fmla="*/ 2079 h 4873"/>
                <a:gd name="T14" fmla="*/ 3957 w 4879"/>
                <a:gd name="T15" fmla="*/ 1125 h 4873"/>
                <a:gd name="T16" fmla="*/ 3548 w 4879"/>
                <a:gd name="T17" fmla="*/ 1040 h 4873"/>
                <a:gd name="T18" fmla="*/ 2951 w 4879"/>
                <a:gd name="T19" fmla="*/ 537 h 4873"/>
                <a:gd name="T20" fmla="*/ 1902 w 4879"/>
                <a:gd name="T21" fmla="*/ 588 h 4873"/>
                <a:gd name="T22" fmla="*/ 1843 w 4879"/>
                <a:gd name="T23" fmla="*/ 793 h 4873"/>
                <a:gd name="T24" fmla="*/ 2047 w 4879"/>
                <a:gd name="T25" fmla="*/ 733 h 4873"/>
                <a:gd name="T26" fmla="*/ 1979 w 4879"/>
                <a:gd name="T27" fmla="*/ 460 h 4873"/>
                <a:gd name="T28" fmla="*/ 1101 w 4879"/>
                <a:gd name="T29" fmla="*/ 1082 h 4873"/>
                <a:gd name="T30" fmla="*/ 1135 w 4879"/>
                <a:gd name="T31" fmla="*/ 1065 h 4873"/>
                <a:gd name="T32" fmla="*/ 1194 w 4879"/>
                <a:gd name="T33" fmla="*/ 980 h 4873"/>
                <a:gd name="T34" fmla="*/ 1058 w 4879"/>
                <a:gd name="T35" fmla="*/ 1040 h 4873"/>
                <a:gd name="T36" fmla="*/ 879 w 4879"/>
                <a:gd name="T37" fmla="*/ 1951 h 4873"/>
                <a:gd name="T38" fmla="*/ 614 w 4879"/>
                <a:gd name="T39" fmla="*/ 1892 h 4873"/>
                <a:gd name="T40" fmla="*/ 427 w 4879"/>
                <a:gd name="T41" fmla="*/ 1653 h 4873"/>
                <a:gd name="T42" fmla="*/ 589 w 4879"/>
                <a:gd name="T43" fmla="*/ 2070 h 4873"/>
                <a:gd name="T44" fmla="*/ 1638 w 4879"/>
                <a:gd name="T45" fmla="*/ 3433 h 4873"/>
                <a:gd name="T46" fmla="*/ 2457 w 4879"/>
                <a:gd name="T47" fmla="*/ 2675 h 4873"/>
                <a:gd name="T48" fmla="*/ 2857 w 4879"/>
                <a:gd name="T49" fmla="*/ 3391 h 4873"/>
                <a:gd name="T50" fmla="*/ 3156 w 4879"/>
                <a:gd name="T51" fmla="*/ 3348 h 4873"/>
                <a:gd name="T52" fmla="*/ 3343 w 4879"/>
                <a:gd name="T53" fmla="*/ 3476 h 4873"/>
                <a:gd name="T54" fmla="*/ 162 w 4879"/>
                <a:gd name="T55" fmla="*/ 2437 h 4873"/>
                <a:gd name="T56" fmla="*/ 4273 w 4879"/>
                <a:gd name="T57" fmla="*/ 2633 h 4873"/>
                <a:gd name="T58" fmla="*/ 4299 w 4879"/>
                <a:gd name="T59" fmla="*/ 2863 h 4873"/>
                <a:gd name="T60" fmla="*/ 4307 w 4879"/>
                <a:gd name="T61" fmla="*/ 3169 h 4873"/>
                <a:gd name="T62" fmla="*/ 4196 w 4879"/>
                <a:gd name="T63" fmla="*/ 3297 h 4873"/>
                <a:gd name="T64" fmla="*/ 4247 w 4879"/>
                <a:gd name="T65" fmla="*/ 3357 h 4873"/>
                <a:gd name="T66" fmla="*/ 4102 w 4879"/>
                <a:gd name="T67" fmla="*/ 3553 h 4873"/>
                <a:gd name="T68" fmla="*/ 4009 w 4879"/>
                <a:gd name="T69" fmla="*/ 3442 h 4873"/>
                <a:gd name="T70" fmla="*/ 4026 w 4879"/>
                <a:gd name="T71" fmla="*/ 3587 h 4873"/>
                <a:gd name="T72" fmla="*/ 3855 w 4879"/>
                <a:gd name="T73" fmla="*/ 3817 h 4873"/>
                <a:gd name="T74" fmla="*/ 3710 w 4879"/>
                <a:gd name="T75" fmla="*/ 3979 h 4873"/>
                <a:gd name="T76" fmla="*/ 3386 w 4879"/>
                <a:gd name="T77" fmla="*/ 4234 h 4873"/>
                <a:gd name="T78" fmla="*/ 3386 w 4879"/>
                <a:gd name="T79" fmla="*/ 4004 h 4873"/>
                <a:gd name="T80" fmla="*/ 3565 w 4879"/>
                <a:gd name="T81" fmla="*/ 4115 h 4873"/>
                <a:gd name="T82" fmla="*/ 3122 w 4879"/>
                <a:gd name="T83" fmla="*/ 4354 h 4873"/>
                <a:gd name="T84" fmla="*/ 2909 w 4879"/>
                <a:gd name="T85" fmla="*/ 4234 h 4873"/>
                <a:gd name="T86" fmla="*/ 2806 w 4879"/>
                <a:gd name="T87" fmla="*/ 4439 h 4873"/>
                <a:gd name="T88" fmla="*/ 2482 w 4879"/>
                <a:gd name="T89" fmla="*/ 4277 h 4873"/>
                <a:gd name="T90" fmla="*/ 2474 w 4879"/>
                <a:gd name="T91" fmla="*/ 4464 h 4873"/>
                <a:gd name="T92" fmla="*/ 2201 w 4879"/>
                <a:gd name="T93" fmla="*/ 4354 h 4873"/>
                <a:gd name="T94" fmla="*/ 2005 w 4879"/>
                <a:gd name="T95" fmla="*/ 4302 h 4873"/>
                <a:gd name="T96" fmla="*/ 1945 w 4879"/>
                <a:gd name="T97" fmla="*/ 4209 h 4873"/>
                <a:gd name="T98" fmla="*/ 1740 w 4879"/>
                <a:gd name="T99" fmla="*/ 4200 h 4873"/>
                <a:gd name="T100" fmla="*/ 1749 w 4879"/>
                <a:gd name="T101" fmla="*/ 4124 h 4873"/>
                <a:gd name="T102" fmla="*/ 1322 w 4879"/>
                <a:gd name="T103" fmla="*/ 4115 h 4873"/>
                <a:gd name="T104" fmla="*/ 1348 w 4879"/>
                <a:gd name="T105" fmla="*/ 4030 h 4873"/>
                <a:gd name="T106" fmla="*/ 1177 w 4879"/>
                <a:gd name="T107" fmla="*/ 3757 h 4873"/>
                <a:gd name="T108" fmla="*/ 973 w 4879"/>
                <a:gd name="T109" fmla="*/ 3519 h 4873"/>
                <a:gd name="T110" fmla="*/ 819 w 4879"/>
                <a:gd name="T111" fmla="*/ 3646 h 4873"/>
                <a:gd name="T112" fmla="*/ 700 w 4879"/>
                <a:gd name="T113" fmla="*/ 3468 h 4873"/>
                <a:gd name="T114" fmla="*/ 742 w 4879"/>
                <a:gd name="T115" fmla="*/ 3391 h 4873"/>
                <a:gd name="T116" fmla="*/ 700 w 4879"/>
                <a:gd name="T117" fmla="*/ 3135 h 4873"/>
                <a:gd name="T118" fmla="*/ 597 w 4879"/>
                <a:gd name="T119" fmla="*/ 2973 h 4873"/>
                <a:gd name="T120" fmla="*/ 657 w 4879"/>
                <a:gd name="T121" fmla="*/ 2880 h 4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879" h="4873">
                  <a:moveTo>
                    <a:pt x="546" y="2735"/>
                  </a:moveTo>
                  <a:cubicBezTo>
                    <a:pt x="563" y="2803"/>
                    <a:pt x="563" y="2803"/>
                    <a:pt x="563" y="2803"/>
                  </a:cubicBezTo>
                  <a:cubicBezTo>
                    <a:pt x="614" y="2786"/>
                    <a:pt x="614" y="2786"/>
                    <a:pt x="614" y="2786"/>
                  </a:cubicBezTo>
                  <a:cubicBezTo>
                    <a:pt x="632" y="2786"/>
                    <a:pt x="640" y="2778"/>
                    <a:pt x="632" y="2760"/>
                  </a:cubicBezTo>
                  <a:cubicBezTo>
                    <a:pt x="640" y="2760"/>
                    <a:pt x="640" y="2760"/>
                    <a:pt x="640" y="2760"/>
                  </a:cubicBezTo>
                  <a:cubicBezTo>
                    <a:pt x="666" y="2863"/>
                    <a:pt x="666" y="2863"/>
                    <a:pt x="666" y="2863"/>
                  </a:cubicBezTo>
                  <a:cubicBezTo>
                    <a:pt x="649" y="2863"/>
                    <a:pt x="649" y="2863"/>
                    <a:pt x="649" y="2863"/>
                  </a:cubicBezTo>
                  <a:cubicBezTo>
                    <a:pt x="649" y="2846"/>
                    <a:pt x="640" y="2837"/>
                    <a:pt x="623" y="2837"/>
                  </a:cubicBezTo>
                  <a:cubicBezTo>
                    <a:pt x="487" y="2863"/>
                    <a:pt x="487" y="2863"/>
                    <a:pt x="487" y="2863"/>
                  </a:cubicBezTo>
                  <a:cubicBezTo>
                    <a:pt x="478" y="2863"/>
                    <a:pt x="469" y="2871"/>
                    <a:pt x="478" y="2897"/>
                  </a:cubicBezTo>
                  <a:cubicBezTo>
                    <a:pt x="461" y="2897"/>
                    <a:pt x="461" y="2897"/>
                    <a:pt x="461" y="2897"/>
                  </a:cubicBezTo>
                  <a:cubicBezTo>
                    <a:pt x="444" y="2795"/>
                    <a:pt x="444" y="2795"/>
                    <a:pt x="444" y="2795"/>
                  </a:cubicBezTo>
                  <a:cubicBezTo>
                    <a:pt x="461" y="2795"/>
                    <a:pt x="461" y="2795"/>
                    <a:pt x="461" y="2795"/>
                  </a:cubicBezTo>
                  <a:cubicBezTo>
                    <a:pt x="461" y="2812"/>
                    <a:pt x="469" y="2820"/>
                    <a:pt x="478" y="2812"/>
                  </a:cubicBezTo>
                  <a:cubicBezTo>
                    <a:pt x="546" y="2803"/>
                    <a:pt x="546" y="2803"/>
                    <a:pt x="546" y="2803"/>
                  </a:cubicBezTo>
                  <a:cubicBezTo>
                    <a:pt x="538" y="2735"/>
                    <a:pt x="538" y="2735"/>
                    <a:pt x="538" y="2735"/>
                  </a:cubicBezTo>
                  <a:cubicBezTo>
                    <a:pt x="469" y="2752"/>
                    <a:pt x="469" y="2752"/>
                    <a:pt x="469" y="2752"/>
                  </a:cubicBezTo>
                  <a:cubicBezTo>
                    <a:pt x="452" y="2752"/>
                    <a:pt x="452" y="2760"/>
                    <a:pt x="452" y="2778"/>
                  </a:cubicBezTo>
                  <a:cubicBezTo>
                    <a:pt x="444" y="2778"/>
                    <a:pt x="444" y="2778"/>
                    <a:pt x="444" y="2778"/>
                  </a:cubicBezTo>
                  <a:cubicBezTo>
                    <a:pt x="427" y="2684"/>
                    <a:pt x="427" y="2684"/>
                    <a:pt x="427" y="2684"/>
                  </a:cubicBezTo>
                  <a:cubicBezTo>
                    <a:pt x="435" y="2675"/>
                    <a:pt x="435" y="2675"/>
                    <a:pt x="435" y="2675"/>
                  </a:cubicBezTo>
                  <a:cubicBezTo>
                    <a:pt x="435" y="2701"/>
                    <a:pt x="444" y="2709"/>
                    <a:pt x="461" y="2701"/>
                  </a:cubicBezTo>
                  <a:cubicBezTo>
                    <a:pt x="597" y="2675"/>
                    <a:pt x="597" y="2675"/>
                    <a:pt x="597" y="2675"/>
                  </a:cubicBezTo>
                  <a:cubicBezTo>
                    <a:pt x="614" y="2675"/>
                    <a:pt x="614" y="2667"/>
                    <a:pt x="614" y="2650"/>
                  </a:cubicBezTo>
                  <a:cubicBezTo>
                    <a:pt x="623" y="2641"/>
                    <a:pt x="623" y="2641"/>
                    <a:pt x="623" y="2641"/>
                  </a:cubicBezTo>
                  <a:cubicBezTo>
                    <a:pt x="640" y="2743"/>
                    <a:pt x="640" y="2743"/>
                    <a:pt x="640" y="2743"/>
                  </a:cubicBezTo>
                  <a:cubicBezTo>
                    <a:pt x="632" y="2743"/>
                    <a:pt x="632" y="2743"/>
                    <a:pt x="632" y="2743"/>
                  </a:cubicBezTo>
                  <a:cubicBezTo>
                    <a:pt x="632" y="2726"/>
                    <a:pt x="623" y="2726"/>
                    <a:pt x="606" y="2726"/>
                  </a:cubicBezTo>
                  <a:lnTo>
                    <a:pt x="546" y="2735"/>
                  </a:lnTo>
                  <a:close/>
                  <a:moveTo>
                    <a:pt x="4256" y="1823"/>
                  </a:moveTo>
                  <a:cubicBezTo>
                    <a:pt x="4247" y="1832"/>
                    <a:pt x="4230" y="1849"/>
                    <a:pt x="4222" y="1849"/>
                  </a:cubicBezTo>
                  <a:cubicBezTo>
                    <a:pt x="4205" y="1849"/>
                    <a:pt x="4188" y="1875"/>
                    <a:pt x="4205" y="1875"/>
                  </a:cubicBezTo>
                  <a:cubicBezTo>
                    <a:pt x="4222" y="1883"/>
                    <a:pt x="4230" y="1883"/>
                    <a:pt x="4256" y="1858"/>
                  </a:cubicBezTo>
                  <a:cubicBezTo>
                    <a:pt x="4273" y="1840"/>
                    <a:pt x="4290" y="1798"/>
                    <a:pt x="4256" y="1823"/>
                  </a:cubicBezTo>
                  <a:close/>
                  <a:moveTo>
                    <a:pt x="4137" y="2011"/>
                  </a:moveTo>
                  <a:cubicBezTo>
                    <a:pt x="4145" y="2028"/>
                    <a:pt x="4162" y="2028"/>
                    <a:pt x="4171" y="2019"/>
                  </a:cubicBezTo>
                  <a:cubicBezTo>
                    <a:pt x="4188" y="2019"/>
                    <a:pt x="4188" y="2011"/>
                    <a:pt x="4188" y="2011"/>
                  </a:cubicBezTo>
                  <a:cubicBezTo>
                    <a:pt x="4188" y="2002"/>
                    <a:pt x="4205" y="1994"/>
                    <a:pt x="4230" y="2011"/>
                  </a:cubicBezTo>
                  <a:cubicBezTo>
                    <a:pt x="4247" y="2019"/>
                    <a:pt x="4247" y="2019"/>
                    <a:pt x="4247" y="2019"/>
                  </a:cubicBezTo>
                  <a:cubicBezTo>
                    <a:pt x="4256" y="2019"/>
                    <a:pt x="4247" y="2002"/>
                    <a:pt x="4213" y="1977"/>
                  </a:cubicBezTo>
                  <a:cubicBezTo>
                    <a:pt x="4188" y="1951"/>
                    <a:pt x="4171" y="1943"/>
                    <a:pt x="4128" y="1909"/>
                  </a:cubicBezTo>
                  <a:cubicBezTo>
                    <a:pt x="4077" y="1883"/>
                    <a:pt x="4051" y="1866"/>
                    <a:pt x="4017" y="1840"/>
                  </a:cubicBezTo>
                  <a:cubicBezTo>
                    <a:pt x="3992" y="1806"/>
                    <a:pt x="3992" y="1789"/>
                    <a:pt x="4017" y="1781"/>
                  </a:cubicBezTo>
                  <a:cubicBezTo>
                    <a:pt x="4043" y="1772"/>
                    <a:pt x="4060" y="1781"/>
                    <a:pt x="4051" y="1781"/>
                  </a:cubicBezTo>
                  <a:cubicBezTo>
                    <a:pt x="4043" y="1789"/>
                    <a:pt x="4026" y="1789"/>
                    <a:pt x="4034" y="1806"/>
                  </a:cubicBezTo>
                  <a:cubicBezTo>
                    <a:pt x="4043" y="1815"/>
                    <a:pt x="4068" y="1840"/>
                    <a:pt x="4137" y="1900"/>
                  </a:cubicBezTo>
                  <a:cubicBezTo>
                    <a:pt x="4213" y="1951"/>
                    <a:pt x="4264" y="1985"/>
                    <a:pt x="4299" y="2028"/>
                  </a:cubicBezTo>
                  <a:cubicBezTo>
                    <a:pt x="4324" y="2062"/>
                    <a:pt x="4307" y="2088"/>
                    <a:pt x="4299" y="2088"/>
                  </a:cubicBezTo>
                  <a:cubicBezTo>
                    <a:pt x="4290" y="2088"/>
                    <a:pt x="4247" y="2053"/>
                    <a:pt x="4222" y="2036"/>
                  </a:cubicBezTo>
                  <a:cubicBezTo>
                    <a:pt x="4196" y="2019"/>
                    <a:pt x="4205" y="2028"/>
                    <a:pt x="4196" y="2036"/>
                  </a:cubicBezTo>
                  <a:cubicBezTo>
                    <a:pt x="4188" y="2036"/>
                    <a:pt x="4179" y="2045"/>
                    <a:pt x="4171" y="2045"/>
                  </a:cubicBezTo>
                  <a:cubicBezTo>
                    <a:pt x="4162" y="2045"/>
                    <a:pt x="4154" y="2045"/>
                    <a:pt x="4162" y="2062"/>
                  </a:cubicBezTo>
                  <a:cubicBezTo>
                    <a:pt x="4162" y="2070"/>
                    <a:pt x="4162" y="2096"/>
                    <a:pt x="4145" y="2088"/>
                  </a:cubicBezTo>
                  <a:cubicBezTo>
                    <a:pt x="4128" y="2070"/>
                    <a:pt x="4137" y="2045"/>
                    <a:pt x="4111" y="2062"/>
                  </a:cubicBezTo>
                  <a:cubicBezTo>
                    <a:pt x="4085" y="2070"/>
                    <a:pt x="4068" y="2079"/>
                    <a:pt x="4051" y="2053"/>
                  </a:cubicBezTo>
                  <a:cubicBezTo>
                    <a:pt x="4034" y="2028"/>
                    <a:pt x="4034" y="2019"/>
                    <a:pt x="4043" y="2002"/>
                  </a:cubicBezTo>
                  <a:cubicBezTo>
                    <a:pt x="4043" y="1985"/>
                    <a:pt x="4043" y="1968"/>
                    <a:pt x="4034" y="1960"/>
                  </a:cubicBezTo>
                  <a:cubicBezTo>
                    <a:pt x="4026" y="1960"/>
                    <a:pt x="4017" y="1943"/>
                    <a:pt x="4043" y="1943"/>
                  </a:cubicBezTo>
                  <a:cubicBezTo>
                    <a:pt x="4060" y="1943"/>
                    <a:pt x="4068" y="1951"/>
                    <a:pt x="4137" y="2011"/>
                  </a:cubicBezTo>
                  <a:close/>
                  <a:moveTo>
                    <a:pt x="4077" y="1985"/>
                  </a:moveTo>
                  <a:cubicBezTo>
                    <a:pt x="4085" y="1994"/>
                    <a:pt x="4120" y="2019"/>
                    <a:pt x="4111" y="2028"/>
                  </a:cubicBezTo>
                  <a:cubicBezTo>
                    <a:pt x="4102" y="2036"/>
                    <a:pt x="4085" y="2053"/>
                    <a:pt x="4068" y="2036"/>
                  </a:cubicBezTo>
                  <a:cubicBezTo>
                    <a:pt x="4060" y="2019"/>
                    <a:pt x="4043" y="1960"/>
                    <a:pt x="4077" y="1985"/>
                  </a:cubicBezTo>
                  <a:close/>
                  <a:moveTo>
                    <a:pt x="4256" y="1875"/>
                  </a:moveTo>
                  <a:cubicBezTo>
                    <a:pt x="4264" y="1883"/>
                    <a:pt x="4273" y="1892"/>
                    <a:pt x="4290" y="1883"/>
                  </a:cubicBezTo>
                  <a:cubicBezTo>
                    <a:pt x="4299" y="1875"/>
                    <a:pt x="4324" y="1849"/>
                    <a:pt x="4324" y="1840"/>
                  </a:cubicBezTo>
                  <a:cubicBezTo>
                    <a:pt x="4333" y="1823"/>
                    <a:pt x="4341" y="1815"/>
                    <a:pt x="4341" y="1832"/>
                  </a:cubicBezTo>
                  <a:cubicBezTo>
                    <a:pt x="4341" y="1840"/>
                    <a:pt x="4341" y="1858"/>
                    <a:pt x="4324" y="1875"/>
                  </a:cubicBezTo>
                  <a:cubicBezTo>
                    <a:pt x="4316" y="1883"/>
                    <a:pt x="4307" y="1883"/>
                    <a:pt x="4316" y="1892"/>
                  </a:cubicBezTo>
                  <a:cubicBezTo>
                    <a:pt x="4324" y="1900"/>
                    <a:pt x="4341" y="1917"/>
                    <a:pt x="4341" y="1900"/>
                  </a:cubicBezTo>
                  <a:cubicBezTo>
                    <a:pt x="4341" y="1892"/>
                    <a:pt x="4324" y="1875"/>
                    <a:pt x="4333" y="1866"/>
                  </a:cubicBezTo>
                  <a:cubicBezTo>
                    <a:pt x="4341" y="1858"/>
                    <a:pt x="4358" y="1892"/>
                    <a:pt x="4375" y="1917"/>
                  </a:cubicBezTo>
                  <a:cubicBezTo>
                    <a:pt x="4384" y="1934"/>
                    <a:pt x="4392" y="1934"/>
                    <a:pt x="4409" y="1943"/>
                  </a:cubicBezTo>
                  <a:cubicBezTo>
                    <a:pt x="4427" y="1951"/>
                    <a:pt x="4478" y="1968"/>
                    <a:pt x="4495" y="1977"/>
                  </a:cubicBezTo>
                  <a:cubicBezTo>
                    <a:pt x="4512" y="1985"/>
                    <a:pt x="4520" y="1994"/>
                    <a:pt x="4520" y="1977"/>
                  </a:cubicBezTo>
                  <a:cubicBezTo>
                    <a:pt x="4529" y="1968"/>
                    <a:pt x="4546" y="1917"/>
                    <a:pt x="4554" y="1909"/>
                  </a:cubicBezTo>
                  <a:cubicBezTo>
                    <a:pt x="4554" y="1909"/>
                    <a:pt x="4563" y="1917"/>
                    <a:pt x="4554" y="1943"/>
                  </a:cubicBezTo>
                  <a:cubicBezTo>
                    <a:pt x="4546" y="1968"/>
                    <a:pt x="4537" y="2002"/>
                    <a:pt x="4529" y="2011"/>
                  </a:cubicBezTo>
                  <a:cubicBezTo>
                    <a:pt x="4520" y="2011"/>
                    <a:pt x="4512" y="2011"/>
                    <a:pt x="4495" y="1994"/>
                  </a:cubicBezTo>
                  <a:cubicBezTo>
                    <a:pt x="4478" y="1985"/>
                    <a:pt x="4444" y="1960"/>
                    <a:pt x="4418" y="1960"/>
                  </a:cubicBezTo>
                  <a:cubicBezTo>
                    <a:pt x="4401" y="1951"/>
                    <a:pt x="4401" y="1951"/>
                    <a:pt x="4409" y="1960"/>
                  </a:cubicBezTo>
                  <a:cubicBezTo>
                    <a:pt x="4409" y="1968"/>
                    <a:pt x="4409" y="1985"/>
                    <a:pt x="4401" y="1985"/>
                  </a:cubicBezTo>
                  <a:cubicBezTo>
                    <a:pt x="4392" y="1994"/>
                    <a:pt x="4401" y="1994"/>
                    <a:pt x="4409" y="2002"/>
                  </a:cubicBezTo>
                  <a:cubicBezTo>
                    <a:pt x="4418" y="2002"/>
                    <a:pt x="4469" y="2062"/>
                    <a:pt x="4469" y="2079"/>
                  </a:cubicBezTo>
                  <a:cubicBezTo>
                    <a:pt x="4469" y="2105"/>
                    <a:pt x="4461" y="2113"/>
                    <a:pt x="4409" y="2096"/>
                  </a:cubicBezTo>
                  <a:cubicBezTo>
                    <a:pt x="4358" y="2079"/>
                    <a:pt x="4341" y="2053"/>
                    <a:pt x="4341" y="2045"/>
                  </a:cubicBezTo>
                  <a:cubicBezTo>
                    <a:pt x="4333" y="2036"/>
                    <a:pt x="4307" y="2028"/>
                    <a:pt x="4290" y="2011"/>
                  </a:cubicBezTo>
                  <a:cubicBezTo>
                    <a:pt x="4282" y="2002"/>
                    <a:pt x="4256" y="1968"/>
                    <a:pt x="4273" y="1968"/>
                  </a:cubicBezTo>
                  <a:cubicBezTo>
                    <a:pt x="4282" y="1977"/>
                    <a:pt x="4299" y="2002"/>
                    <a:pt x="4299" y="1985"/>
                  </a:cubicBezTo>
                  <a:cubicBezTo>
                    <a:pt x="4307" y="1960"/>
                    <a:pt x="4299" y="1960"/>
                    <a:pt x="4299" y="1951"/>
                  </a:cubicBezTo>
                  <a:cubicBezTo>
                    <a:pt x="4290" y="1943"/>
                    <a:pt x="4290" y="1943"/>
                    <a:pt x="4299" y="1934"/>
                  </a:cubicBezTo>
                  <a:cubicBezTo>
                    <a:pt x="4307" y="1926"/>
                    <a:pt x="4307" y="1926"/>
                    <a:pt x="4324" y="1934"/>
                  </a:cubicBezTo>
                  <a:cubicBezTo>
                    <a:pt x="4341" y="1951"/>
                    <a:pt x="4350" y="1960"/>
                    <a:pt x="4358" y="1968"/>
                  </a:cubicBezTo>
                  <a:cubicBezTo>
                    <a:pt x="4375" y="1968"/>
                    <a:pt x="4384" y="1960"/>
                    <a:pt x="4375" y="1951"/>
                  </a:cubicBezTo>
                  <a:cubicBezTo>
                    <a:pt x="4367" y="1943"/>
                    <a:pt x="4333" y="1917"/>
                    <a:pt x="4324" y="1917"/>
                  </a:cubicBezTo>
                  <a:cubicBezTo>
                    <a:pt x="4307" y="1917"/>
                    <a:pt x="4307" y="1926"/>
                    <a:pt x="4299" y="1917"/>
                  </a:cubicBezTo>
                  <a:cubicBezTo>
                    <a:pt x="4299" y="1909"/>
                    <a:pt x="4282" y="1917"/>
                    <a:pt x="4273" y="1917"/>
                  </a:cubicBezTo>
                  <a:cubicBezTo>
                    <a:pt x="4264" y="1917"/>
                    <a:pt x="4256" y="1917"/>
                    <a:pt x="4247" y="1909"/>
                  </a:cubicBezTo>
                  <a:cubicBezTo>
                    <a:pt x="4247" y="1900"/>
                    <a:pt x="4256" y="1900"/>
                    <a:pt x="4256" y="1892"/>
                  </a:cubicBezTo>
                  <a:cubicBezTo>
                    <a:pt x="4247" y="1883"/>
                    <a:pt x="4247" y="1875"/>
                    <a:pt x="4256" y="1875"/>
                  </a:cubicBezTo>
                  <a:close/>
                  <a:moveTo>
                    <a:pt x="4358" y="2011"/>
                  </a:moveTo>
                  <a:cubicBezTo>
                    <a:pt x="4367" y="2002"/>
                    <a:pt x="4384" y="1994"/>
                    <a:pt x="4384" y="2011"/>
                  </a:cubicBezTo>
                  <a:cubicBezTo>
                    <a:pt x="4384" y="2019"/>
                    <a:pt x="4367" y="2028"/>
                    <a:pt x="4358" y="2036"/>
                  </a:cubicBezTo>
                  <a:cubicBezTo>
                    <a:pt x="4350" y="2036"/>
                    <a:pt x="4358" y="2045"/>
                    <a:pt x="4375" y="2062"/>
                  </a:cubicBezTo>
                  <a:cubicBezTo>
                    <a:pt x="4392" y="2070"/>
                    <a:pt x="4409" y="2079"/>
                    <a:pt x="4427" y="2079"/>
                  </a:cubicBezTo>
                  <a:cubicBezTo>
                    <a:pt x="4444" y="2079"/>
                    <a:pt x="4444" y="2079"/>
                    <a:pt x="4444" y="2062"/>
                  </a:cubicBezTo>
                  <a:cubicBezTo>
                    <a:pt x="4435" y="2053"/>
                    <a:pt x="4384" y="1994"/>
                    <a:pt x="4367" y="1985"/>
                  </a:cubicBezTo>
                  <a:cubicBezTo>
                    <a:pt x="4350" y="1977"/>
                    <a:pt x="4341" y="1977"/>
                    <a:pt x="4333" y="1985"/>
                  </a:cubicBezTo>
                  <a:cubicBezTo>
                    <a:pt x="4333" y="2002"/>
                    <a:pt x="4333" y="2019"/>
                    <a:pt x="4358" y="2011"/>
                  </a:cubicBezTo>
                  <a:close/>
                  <a:moveTo>
                    <a:pt x="3812" y="1185"/>
                  </a:moveTo>
                  <a:cubicBezTo>
                    <a:pt x="3804" y="1202"/>
                    <a:pt x="3812" y="1219"/>
                    <a:pt x="3804" y="1236"/>
                  </a:cubicBezTo>
                  <a:cubicBezTo>
                    <a:pt x="3795" y="1244"/>
                    <a:pt x="3778" y="1253"/>
                    <a:pt x="3761" y="1244"/>
                  </a:cubicBezTo>
                  <a:cubicBezTo>
                    <a:pt x="3736" y="1244"/>
                    <a:pt x="3710" y="1236"/>
                    <a:pt x="3719" y="1253"/>
                  </a:cubicBezTo>
                  <a:cubicBezTo>
                    <a:pt x="3719" y="1261"/>
                    <a:pt x="3744" y="1270"/>
                    <a:pt x="3753" y="1278"/>
                  </a:cubicBezTo>
                  <a:cubicBezTo>
                    <a:pt x="3770" y="1287"/>
                    <a:pt x="3787" y="1304"/>
                    <a:pt x="3795" y="1312"/>
                  </a:cubicBezTo>
                  <a:cubicBezTo>
                    <a:pt x="3804" y="1312"/>
                    <a:pt x="3821" y="1304"/>
                    <a:pt x="3830" y="1287"/>
                  </a:cubicBezTo>
                  <a:cubicBezTo>
                    <a:pt x="3830" y="1270"/>
                    <a:pt x="3830" y="1142"/>
                    <a:pt x="3812" y="1185"/>
                  </a:cubicBezTo>
                  <a:close/>
                  <a:moveTo>
                    <a:pt x="3855" y="1099"/>
                  </a:moveTo>
                  <a:cubicBezTo>
                    <a:pt x="3864" y="1108"/>
                    <a:pt x="3881" y="1108"/>
                    <a:pt x="3889" y="1116"/>
                  </a:cubicBezTo>
                  <a:cubicBezTo>
                    <a:pt x="3906" y="1116"/>
                    <a:pt x="3923" y="1116"/>
                    <a:pt x="3957" y="1125"/>
                  </a:cubicBezTo>
                  <a:cubicBezTo>
                    <a:pt x="3983" y="1142"/>
                    <a:pt x="3983" y="1133"/>
                    <a:pt x="3983" y="1125"/>
                  </a:cubicBezTo>
                  <a:cubicBezTo>
                    <a:pt x="3992" y="1116"/>
                    <a:pt x="3992" y="1108"/>
                    <a:pt x="3957" y="1091"/>
                  </a:cubicBezTo>
                  <a:cubicBezTo>
                    <a:pt x="3932" y="1074"/>
                    <a:pt x="3898" y="1091"/>
                    <a:pt x="3915" y="1082"/>
                  </a:cubicBezTo>
                  <a:cubicBezTo>
                    <a:pt x="3932" y="1065"/>
                    <a:pt x="3940" y="1074"/>
                    <a:pt x="3957" y="1040"/>
                  </a:cubicBezTo>
                  <a:cubicBezTo>
                    <a:pt x="3966" y="1006"/>
                    <a:pt x="3957" y="972"/>
                    <a:pt x="3949" y="946"/>
                  </a:cubicBezTo>
                  <a:cubicBezTo>
                    <a:pt x="3949" y="929"/>
                    <a:pt x="3940" y="937"/>
                    <a:pt x="3940" y="963"/>
                  </a:cubicBezTo>
                  <a:cubicBezTo>
                    <a:pt x="3932" y="997"/>
                    <a:pt x="3932" y="1023"/>
                    <a:pt x="3915" y="1031"/>
                  </a:cubicBezTo>
                  <a:cubicBezTo>
                    <a:pt x="3906" y="1040"/>
                    <a:pt x="3872" y="1057"/>
                    <a:pt x="3838" y="1048"/>
                  </a:cubicBezTo>
                  <a:cubicBezTo>
                    <a:pt x="3804" y="1040"/>
                    <a:pt x="3795" y="1031"/>
                    <a:pt x="3761" y="1006"/>
                  </a:cubicBezTo>
                  <a:cubicBezTo>
                    <a:pt x="3736" y="980"/>
                    <a:pt x="3719" y="955"/>
                    <a:pt x="3719" y="972"/>
                  </a:cubicBezTo>
                  <a:cubicBezTo>
                    <a:pt x="3727" y="989"/>
                    <a:pt x="3744" y="1014"/>
                    <a:pt x="3761" y="1031"/>
                  </a:cubicBezTo>
                  <a:cubicBezTo>
                    <a:pt x="3778" y="1057"/>
                    <a:pt x="3778" y="1057"/>
                    <a:pt x="3770" y="1057"/>
                  </a:cubicBezTo>
                  <a:cubicBezTo>
                    <a:pt x="3753" y="1057"/>
                    <a:pt x="3744" y="1065"/>
                    <a:pt x="3702" y="1065"/>
                  </a:cubicBezTo>
                  <a:cubicBezTo>
                    <a:pt x="3659" y="1065"/>
                    <a:pt x="3659" y="1057"/>
                    <a:pt x="3633" y="1057"/>
                  </a:cubicBezTo>
                  <a:cubicBezTo>
                    <a:pt x="3608" y="1065"/>
                    <a:pt x="3582" y="1057"/>
                    <a:pt x="3548" y="1040"/>
                  </a:cubicBezTo>
                  <a:cubicBezTo>
                    <a:pt x="3514" y="1031"/>
                    <a:pt x="3505" y="1040"/>
                    <a:pt x="3514" y="1048"/>
                  </a:cubicBezTo>
                  <a:cubicBezTo>
                    <a:pt x="3531" y="1057"/>
                    <a:pt x="3565" y="1082"/>
                    <a:pt x="3616" y="1091"/>
                  </a:cubicBezTo>
                  <a:cubicBezTo>
                    <a:pt x="3659" y="1091"/>
                    <a:pt x="3736" y="1091"/>
                    <a:pt x="3753" y="1091"/>
                  </a:cubicBezTo>
                  <a:cubicBezTo>
                    <a:pt x="3770" y="1082"/>
                    <a:pt x="3804" y="1074"/>
                    <a:pt x="3855" y="1099"/>
                  </a:cubicBezTo>
                  <a:close/>
                  <a:moveTo>
                    <a:pt x="2883" y="597"/>
                  </a:moveTo>
                  <a:cubicBezTo>
                    <a:pt x="2874" y="614"/>
                    <a:pt x="2866" y="622"/>
                    <a:pt x="2874" y="622"/>
                  </a:cubicBezTo>
                  <a:cubicBezTo>
                    <a:pt x="2874" y="631"/>
                    <a:pt x="2891" y="622"/>
                    <a:pt x="2909" y="614"/>
                  </a:cubicBezTo>
                  <a:cubicBezTo>
                    <a:pt x="2926" y="605"/>
                    <a:pt x="2968" y="580"/>
                    <a:pt x="2985" y="571"/>
                  </a:cubicBezTo>
                  <a:cubicBezTo>
                    <a:pt x="3002" y="571"/>
                    <a:pt x="3019" y="554"/>
                    <a:pt x="3028" y="546"/>
                  </a:cubicBezTo>
                  <a:cubicBezTo>
                    <a:pt x="3036" y="537"/>
                    <a:pt x="3054" y="537"/>
                    <a:pt x="3054" y="520"/>
                  </a:cubicBezTo>
                  <a:cubicBezTo>
                    <a:pt x="3054" y="503"/>
                    <a:pt x="3028" y="486"/>
                    <a:pt x="2994" y="495"/>
                  </a:cubicBezTo>
                  <a:cubicBezTo>
                    <a:pt x="2960" y="495"/>
                    <a:pt x="2934" y="503"/>
                    <a:pt x="2909" y="503"/>
                  </a:cubicBezTo>
                  <a:cubicBezTo>
                    <a:pt x="2874" y="503"/>
                    <a:pt x="2874" y="503"/>
                    <a:pt x="2883" y="520"/>
                  </a:cubicBezTo>
                  <a:cubicBezTo>
                    <a:pt x="2900" y="529"/>
                    <a:pt x="2917" y="537"/>
                    <a:pt x="2926" y="537"/>
                  </a:cubicBezTo>
                  <a:cubicBezTo>
                    <a:pt x="2943" y="529"/>
                    <a:pt x="2943" y="537"/>
                    <a:pt x="2951" y="537"/>
                  </a:cubicBezTo>
                  <a:cubicBezTo>
                    <a:pt x="2960" y="529"/>
                    <a:pt x="2977" y="529"/>
                    <a:pt x="2968" y="537"/>
                  </a:cubicBezTo>
                  <a:cubicBezTo>
                    <a:pt x="2968" y="546"/>
                    <a:pt x="2968" y="537"/>
                    <a:pt x="2943" y="554"/>
                  </a:cubicBezTo>
                  <a:cubicBezTo>
                    <a:pt x="2917" y="571"/>
                    <a:pt x="2926" y="571"/>
                    <a:pt x="2909" y="580"/>
                  </a:cubicBezTo>
                  <a:cubicBezTo>
                    <a:pt x="2900" y="588"/>
                    <a:pt x="2891" y="597"/>
                    <a:pt x="2883" y="597"/>
                  </a:cubicBezTo>
                  <a:close/>
                  <a:moveTo>
                    <a:pt x="2764" y="665"/>
                  </a:moveTo>
                  <a:cubicBezTo>
                    <a:pt x="2772" y="665"/>
                    <a:pt x="2789" y="648"/>
                    <a:pt x="2849" y="639"/>
                  </a:cubicBezTo>
                  <a:cubicBezTo>
                    <a:pt x="2909" y="631"/>
                    <a:pt x="2926" y="631"/>
                    <a:pt x="2951" y="639"/>
                  </a:cubicBezTo>
                  <a:cubicBezTo>
                    <a:pt x="2977" y="648"/>
                    <a:pt x="2994" y="665"/>
                    <a:pt x="2977" y="682"/>
                  </a:cubicBezTo>
                  <a:cubicBezTo>
                    <a:pt x="2968" y="690"/>
                    <a:pt x="2960" y="682"/>
                    <a:pt x="2934" y="690"/>
                  </a:cubicBezTo>
                  <a:cubicBezTo>
                    <a:pt x="2909" y="699"/>
                    <a:pt x="2874" y="707"/>
                    <a:pt x="2840" y="716"/>
                  </a:cubicBezTo>
                  <a:cubicBezTo>
                    <a:pt x="2806" y="716"/>
                    <a:pt x="2815" y="716"/>
                    <a:pt x="2806" y="716"/>
                  </a:cubicBezTo>
                  <a:cubicBezTo>
                    <a:pt x="2798" y="725"/>
                    <a:pt x="2798" y="725"/>
                    <a:pt x="2781" y="716"/>
                  </a:cubicBezTo>
                  <a:cubicBezTo>
                    <a:pt x="2772" y="707"/>
                    <a:pt x="2755" y="682"/>
                    <a:pt x="2755" y="682"/>
                  </a:cubicBezTo>
                  <a:cubicBezTo>
                    <a:pt x="2764" y="673"/>
                    <a:pt x="2755" y="656"/>
                    <a:pt x="2764" y="665"/>
                  </a:cubicBezTo>
                  <a:close/>
                  <a:moveTo>
                    <a:pt x="1902" y="588"/>
                  </a:moveTo>
                  <a:cubicBezTo>
                    <a:pt x="1902" y="605"/>
                    <a:pt x="1902" y="648"/>
                    <a:pt x="1894" y="673"/>
                  </a:cubicBezTo>
                  <a:cubicBezTo>
                    <a:pt x="1885" y="690"/>
                    <a:pt x="1885" y="707"/>
                    <a:pt x="1877" y="690"/>
                  </a:cubicBezTo>
                  <a:cubicBezTo>
                    <a:pt x="1877" y="673"/>
                    <a:pt x="1860" y="588"/>
                    <a:pt x="1860" y="580"/>
                  </a:cubicBezTo>
                  <a:cubicBezTo>
                    <a:pt x="1851" y="571"/>
                    <a:pt x="1851" y="571"/>
                    <a:pt x="1851" y="546"/>
                  </a:cubicBezTo>
                  <a:cubicBezTo>
                    <a:pt x="1851" y="520"/>
                    <a:pt x="1851" y="486"/>
                    <a:pt x="1834" y="477"/>
                  </a:cubicBezTo>
                  <a:cubicBezTo>
                    <a:pt x="1817" y="477"/>
                    <a:pt x="1800" y="495"/>
                    <a:pt x="1783" y="512"/>
                  </a:cubicBezTo>
                  <a:cubicBezTo>
                    <a:pt x="1766" y="520"/>
                    <a:pt x="1740" y="537"/>
                    <a:pt x="1740" y="554"/>
                  </a:cubicBezTo>
                  <a:cubicBezTo>
                    <a:pt x="1749" y="563"/>
                    <a:pt x="1791" y="537"/>
                    <a:pt x="1800" y="520"/>
                  </a:cubicBezTo>
                  <a:cubicBezTo>
                    <a:pt x="1808" y="512"/>
                    <a:pt x="1825" y="495"/>
                    <a:pt x="1825" y="503"/>
                  </a:cubicBezTo>
                  <a:cubicBezTo>
                    <a:pt x="1834" y="512"/>
                    <a:pt x="1834" y="520"/>
                    <a:pt x="1834" y="537"/>
                  </a:cubicBezTo>
                  <a:cubicBezTo>
                    <a:pt x="1834" y="563"/>
                    <a:pt x="1843" y="563"/>
                    <a:pt x="1825" y="571"/>
                  </a:cubicBezTo>
                  <a:cubicBezTo>
                    <a:pt x="1817" y="580"/>
                    <a:pt x="1808" y="597"/>
                    <a:pt x="1825" y="614"/>
                  </a:cubicBezTo>
                  <a:cubicBezTo>
                    <a:pt x="1843" y="639"/>
                    <a:pt x="1843" y="639"/>
                    <a:pt x="1843" y="656"/>
                  </a:cubicBezTo>
                  <a:cubicBezTo>
                    <a:pt x="1843" y="673"/>
                    <a:pt x="1843" y="716"/>
                    <a:pt x="1851" y="733"/>
                  </a:cubicBezTo>
                  <a:cubicBezTo>
                    <a:pt x="1851" y="742"/>
                    <a:pt x="1843" y="767"/>
                    <a:pt x="1843" y="793"/>
                  </a:cubicBezTo>
                  <a:cubicBezTo>
                    <a:pt x="1843" y="818"/>
                    <a:pt x="1843" y="835"/>
                    <a:pt x="1851" y="844"/>
                  </a:cubicBezTo>
                  <a:cubicBezTo>
                    <a:pt x="1860" y="852"/>
                    <a:pt x="1868" y="852"/>
                    <a:pt x="1868" y="835"/>
                  </a:cubicBezTo>
                  <a:cubicBezTo>
                    <a:pt x="1877" y="810"/>
                    <a:pt x="1885" y="810"/>
                    <a:pt x="1885" y="784"/>
                  </a:cubicBezTo>
                  <a:cubicBezTo>
                    <a:pt x="1885" y="767"/>
                    <a:pt x="1894" y="750"/>
                    <a:pt x="1902" y="742"/>
                  </a:cubicBezTo>
                  <a:cubicBezTo>
                    <a:pt x="1902" y="725"/>
                    <a:pt x="1894" y="707"/>
                    <a:pt x="1902" y="682"/>
                  </a:cubicBezTo>
                  <a:cubicBezTo>
                    <a:pt x="1911" y="656"/>
                    <a:pt x="1919" y="656"/>
                    <a:pt x="1919" y="622"/>
                  </a:cubicBezTo>
                  <a:cubicBezTo>
                    <a:pt x="1919" y="597"/>
                    <a:pt x="1902" y="563"/>
                    <a:pt x="1902" y="588"/>
                  </a:cubicBezTo>
                  <a:close/>
                  <a:moveTo>
                    <a:pt x="1902" y="537"/>
                  </a:moveTo>
                  <a:cubicBezTo>
                    <a:pt x="1919" y="520"/>
                    <a:pt x="1945" y="495"/>
                    <a:pt x="1953" y="486"/>
                  </a:cubicBezTo>
                  <a:cubicBezTo>
                    <a:pt x="1962" y="469"/>
                    <a:pt x="1962" y="469"/>
                    <a:pt x="1970" y="495"/>
                  </a:cubicBezTo>
                  <a:cubicBezTo>
                    <a:pt x="1979" y="529"/>
                    <a:pt x="1996" y="580"/>
                    <a:pt x="1996" y="597"/>
                  </a:cubicBezTo>
                  <a:cubicBezTo>
                    <a:pt x="1996" y="605"/>
                    <a:pt x="1987" y="614"/>
                    <a:pt x="1996" y="622"/>
                  </a:cubicBezTo>
                  <a:cubicBezTo>
                    <a:pt x="2005" y="639"/>
                    <a:pt x="2005" y="639"/>
                    <a:pt x="2013" y="639"/>
                  </a:cubicBezTo>
                  <a:cubicBezTo>
                    <a:pt x="2022" y="639"/>
                    <a:pt x="2030" y="656"/>
                    <a:pt x="2030" y="673"/>
                  </a:cubicBezTo>
                  <a:cubicBezTo>
                    <a:pt x="2030" y="682"/>
                    <a:pt x="2030" y="716"/>
                    <a:pt x="2047" y="733"/>
                  </a:cubicBezTo>
                  <a:cubicBezTo>
                    <a:pt x="2056" y="750"/>
                    <a:pt x="2073" y="750"/>
                    <a:pt x="2081" y="733"/>
                  </a:cubicBezTo>
                  <a:cubicBezTo>
                    <a:pt x="2090" y="716"/>
                    <a:pt x="2098" y="716"/>
                    <a:pt x="2107" y="699"/>
                  </a:cubicBezTo>
                  <a:cubicBezTo>
                    <a:pt x="2115" y="673"/>
                    <a:pt x="2124" y="673"/>
                    <a:pt x="2124" y="665"/>
                  </a:cubicBezTo>
                  <a:cubicBezTo>
                    <a:pt x="2124" y="656"/>
                    <a:pt x="2115" y="656"/>
                    <a:pt x="2098" y="673"/>
                  </a:cubicBezTo>
                  <a:cubicBezTo>
                    <a:pt x="2090" y="690"/>
                    <a:pt x="2073" y="716"/>
                    <a:pt x="2056" y="690"/>
                  </a:cubicBezTo>
                  <a:cubicBezTo>
                    <a:pt x="2047" y="665"/>
                    <a:pt x="2056" y="648"/>
                    <a:pt x="2039" y="622"/>
                  </a:cubicBezTo>
                  <a:cubicBezTo>
                    <a:pt x="2013" y="597"/>
                    <a:pt x="2022" y="597"/>
                    <a:pt x="2013" y="563"/>
                  </a:cubicBezTo>
                  <a:cubicBezTo>
                    <a:pt x="2013" y="520"/>
                    <a:pt x="1987" y="486"/>
                    <a:pt x="1996" y="477"/>
                  </a:cubicBezTo>
                  <a:cubicBezTo>
                    <a:pt x="2005" y="460"/>
                    <a:pt x="2030" y="418"/>
                    <a:pt x="2030" y="392"/>
                  </a:cubicBezTo>
                  <a:cubicBezTo>
                    <a:pt x="2022" y="375"/>
                    <a:pt x="2013" y="367"/>
                    <a:pt x="1987" y="392"/>
                  </a:cubicBezTo>
                  <a:cubicBezTo>
                    <a:pt x="1962" y="418"/>
                    <a:pt x="1953" y="435"/>
                    <a:pt x="1936" y="469"/>
                  </a:cubicBezTo>
                  <a:cubicBezTo>
                    <a:pt x="1911" y="503"/>
                    <a:pt x="1902" y="520"/>
                    <a:pt x="1894" y="529"/>
                  </a:cubicBezTo>
                  <a:cubicBezTo>
                    <a:pt x="1885" y="529"/>
                    <a:pt x="1894" y="546"/>
                    <a:pt x="1902" y="537"/>
                  </a:cubicBezTo>
                  <a:close/>
                  <a:moveTo>
                    <a:pt x="1970" y="443"/>
                  </a:moveTo>
                  <a:cubicBezTo>
                    <a:pt x="1970" y="452"/>
                    <a:pt x="1962" y="469"/>
                    <a:pt x="1979" y="460"/>
                  </a:cubicBezTo>
                  <a:cubicBezTo>
                    <a:pt x="1987" y="452"/>
                    <a:pt x="1996" y="443"/>
                    <a:pt x="1996" y="435"/>
                  </a:cubicBezTo>
                  <a:cubicBezTo>
                    <a:pt x="2005" y="418"/>
                    <a:pt x="2005" y="409"/>
                    <a:pt x="1996" y="409"/>
                  </a:cubicBezTo>
                  <a:cubicBezTo>
                    <a:pt x="1996" y="409"/>
                    <a:pt x="1979" y="426"/>
                    <a:pt x="1970" y="443"/>
                  </a:cubicBezTo>
                  <a:close/>
                  <a:moveTo>
                    <a:pt x="1092" y="1270"/>
                  </a:moveTo>
                  <a:cubicBezTo>
                    <a:pt x="1101" y="1278"/>
                    <a:pt x="1126" y="1295"/>
                    <a:pt x="1135" y="1304"/>
                  </a:cubicBezTo>
                  <a:cubicBezTo>
                    <a:pt x="1135" y="1321"/>
                    <a:pt x="1152" y="1321"/>
                    <a:pt x="1160" y="1312"/>
                  </a:cubicBezTo>
                  <a:cubicBezTo>
                    <a:pt x="1169" y="1304"/>
                    <a:pt x="1169" y="1304"/>
                    <a:pt x="1160" y="1287"/>
                  </a:cubicBezTo>
                  <a:cubicBezTo>
                    <a:pt x="1143" y="1278"/>
                    <a:pt x="1118" y="1270"/>
                    <a:pt x="1109" y="1261"/>
                  </a:cubicBezTo>
                  <a:cubicBezTo>
                    <a:pt x="1092" y="1253"/>
                    <a:pt x="1084" y="1261"/>
                    <a:pt x="1092" y="1270"/>
                  </a:cubicBezTo>
                  <a:close/>
                  <a:moveTo>
                    <a:pt x="1101" y="1210"/>
                  </a:moveTo>
                  <a:cubicBezTo>
                    <a:pt x="1109" y="1202"/>
                    <a:pt x="1101" y="1176"/>
                    <a:pt x="1101" y="1167"/>
                  </a:cubicBezTo>
                  <a:cubicBezTo>
                    <a:pt x="1101" y="1150"/>
                    <a:pt x="1101" y="1150"/>
                    <a:pt x="1109" y="1142"/>
                  </a:cubicBezTo>
                  <a:cubicBezTo>
                    <a:pt x="1126" y="1133"/>
                    <a:pt x="1126" y="1125"/>
                    <a:pt x="1118" y="1116"/>
                  </a:cubicBezTo>
                  <a:cubicBezTo>
                    <a:pt x="1109" y="1108"/>
                    <a:pt x="1109" y="1108"/>
                    <a:pt x="1109" y="1099"/>
                  </a:cubicBezTo>
                  <a:cubicBezTo>
                    <a:pt x="1109" y="1091"/>
                    <a:pt x="1109" y="1091"/>
                    <a:pt x="1101" y="1082"/>
                  </a:cubicBezTo>
                  <a:cubicBezTo>
                    <a:pt x="1092" y="1082"/>
                    <a:pt x="1092" y="1074"/>
                    <a:pt x="1092" y="1057"/>
                  </a:cubicBezTo>
                  <a:cubicBezTo>
                    <a:pt x="1092" y="1040"/>
                    <a:pt x="1092" y="1023"/>
                    <a:pt x="1101" y="1031"/>
                  </a:cubicBezTo>
                  <a:cubicBezTo>
                    <a:pt x="1109" y="1040"/>
                    <a:pt x="1109" y="1040"/>
                    <a:pt x="1118" y="1074"/>
                  </a:cubicBezTo>
                  <a:cubicBezTo>
                    <a:pt x="1126" y="1108"/>
                    <a:pt x="1126" y="1116"/>
                    <a:pt x="1143" y="1099"/>
                  </a:cubicBezTo>
                  <a:cubicBezTo>
                    <a:pt x="1152" y="1082"/>
                    <a:pt x="1152" y="1065"/>
                    <a:pt x="1160" y="1074"/>
                  </a:cubicBezTo>
                  <a:cubicBezTo>
                    <a:pt x="1169" y="1091"/>
                    <a:pt x="1169" y="1125"/>
                    <a:pt x="1160" y="1133"/>
                  </a:cubicBezTo>
                  <a:cubicBezTo>
                    <a:pt x="1160" y="1142"/>
                    <a:pt x="1160" y="1142"/>
                    <a:pt x="1160" y="1142"/>
                  </a:cubicBezTo>
                  <a:cubicBezTo>
                    <a:pt x="1169" y="1142"/>
                    <a:pt x="1194" y="1125"/>
                    <a:pt x="1194" y="1125"/>
                  </a:cubicBezTo>
                  <a:cubicBezTo>
                    <a:pt x="1194" y="1125"/>
                    <a:pt x="1186" y="1099"/>
                    <a:pt x="1194" y="1108"/>
                  </a:cubicBezTo>
                  <a:cubicBezTo>
                    <a:pt x="1203" y="1116"/>
                    <a:pt x="1203" y="1116"/>
                    <a:pt x="1211" y="1108"/>
                  </a:cubicBezTo>
                  <a:cubicBezTo>
                    <a:pt x="1211" y="1099"/>
                    <a:pt x="1203" y="1091"/>
                    <a:pt x="1194" y="1082"/>
                  </a:cubicBezTo>
                  <a:cubicBezTo>
                    <a:pt x="1186" y="1065"/>
                    <a:pt x="1186" y="1065"/>
                    <a:pt x="1186" y="1048"/>
                  </a:cubicBezTo>
                  <a:cubicBezTo>
                    <a:pt x="1186" y="1031"/>
                    <a:pt x="1160" y="997"/>
                    <a:pt x="1160" y="1023"/>
                  </a:cubicBezTo>
                  <a:cubicBezTo>
                    <a:pt x="1160" y="1048"/>
                    <a:pt x="1160" y="1040"/>
                    <a:pt x="1152" y="1048"/>
                  </a:cubicBezTo>
                  <a:cubicBezTo>
                    <a:pt x="1143" y="1048"/>
                    <a:pt x="1135" y="1057"/>
                    <a:pt x="1135" y="1065"/>
                  </a:cubicBezTo>
                  <a:cubicBezTo>
                    <a:pt x="1135" y="1065"/>
                    <a:pt x="1126" y="1065"/>
                    <a:pt x="1126" y="1048"/>
                  </a:cubicBezTo>
                  <a:cubicBezTo>
                    <a:pt x="1126" y="1040"/>
                    <a:pt x="1118" y="997"/>
                    <a:pt x="1109" y="1006"/>
                  </a:cubicBezTo>
                  <a:cubicBezTo>
                    <a:pt x="1101" y="1006"/>
                    <a:pt x="1101" y="1006"/>
                    <a:pt x="1101" y="1014"/>
                  </a:cubicBezTo>
                  <a:cubicBezTo>
                    <a:pt x="1092" y="1023"/>
                    <a:pt x="1092" y="1014"/>
                    <a:pt x="1092" y="997"/>
                  </a:cubicBezTo>
                  <a:cubicBezTo>
                    <a:pt x="1092" y="980"/>
                    <a:pt x="1084" y="955"/>
                    <a:pt x="1092" y="912"/>
                  </a:cubicBezTo>
                  <a:cubicBezTo>
                    <a:pt x="1092" y="869"/>
                    <a:pt x="1101" y="869"/>
                    <a:pt x="1118" y="903"/>
                  </a:cubicBezTo>
                  <a:cubicBezTo>
                    <a:pt x="1135" y="929"/>
                    <a:pt x="1169" y="972"/>
                    <a:pt x="1186" y="997"/>
                  </a:cubicBezTo>
                  <a:cubicBezTo>
                    <a:pt x="1211" y="1023"/>
                    <a:pt x="1271" y="1082"/>
                    <a:pt x="1280" y="1091"/>
                  </a:cubicBezTo>
                  <a:cubicBezTo>
                    <a:pt x="1288" y="1099"/>
                    <a:pt x="1288" y="1091"/>
                    <a:pt x="1271" y="1108"/>
                  </a:cubicBezTo>
                  <a:cubicBezTo>
                    <a:pt x="1254" y="1125"/>
                    <a:pt x="1246" y="1133"/>
                    <a:pt x="1220" y="1133"/>
                  </a:cubicBezTo>
                  <a:cubicBezTo>
                    <a:pt x="1203" y="1142"/>
                    <a:pt x="1186" y="1159"/>
                    <a:pt x="1194" y="1159"/>
                  </a:cubicBezTo>
                  <a:cubicBezTo>
                    <a:pt x="1211" y="1159"/>
                    <a:pt x="1263" y="1142"/>
                    <a:pt x="1288" y="1133"/>
                  </a:cubicBezTo>
                  <a:cubicBezTo>
                    <a:pt x="1314" y="1133"/>
                    <a:pt x="1331" y="1125"/>
                    <a:pt x="1322" y="1099"/>
                  </a:cubicBezTo>
                  <a:cubicBezTo>
                    <a:pt x="1305" y="1082"/>
                    <a:pt x="1271" y="1048"/>
                    <a:pt x="1246" y="1031"/>
                  </a:cubicBezTo>
                  <a:cubicBezTo>
                    <a:pt x="1220" y="1014"/>
                    <a:pt x="1211" y="997"/>
                    <a:pt x="1194" y="980"/>
                  </a:cubicBezTo>
                  <a:cubicBezTo>
                    <a:pt x="1177" y="955"/>
                    <a:pt x="1152" y="920"/>
                    <a:pt x="1135" y="886"/>
                  </a:cubicBezTo>
                  <a:cubicBezTo>
                    <a:pt x="1118" y="852"/>
                    <a:pt x="1109" y="844"/>
                    <a:pt x="1092" y="861"/>
                  </a:cubicBezTo>
                  <a:cubicBezTo>
                    <a:pt x="1084" y="878"/>
                    <a:pt x="1075" y="895"/>
                    <a:pt x="1075" y="955"/>
                  </a:cubicBezTo>
                  <a:cubicBezTo>
                    <a:pt x="1075" y="1014"/>
                    <a:pt x="1084" y="1023"/>
                    <a:pt x="1084" y="1040"/>
                  </a:cubicBezTo>
                  <a:cubicBezTo>
                    <a:pt x="1075" y="1057"/>
                    <a:pt x="1075" y="1048"/>
                    <a:pt x="1066" y="1031"/>
                  </a:cubicBezTo>
                  <a:cubicBezTo>
                    <a:pt x="1058" y="1014"/>
                    <a:pt x="1058" y="997"/>
                    <a:pt x="1058" y="980"/>
                  </a:cubicBezTo>
                  <a:cubicBezTo>
                    <a:pt x="1066" y="963"/>
                    <a:pt x="1058" y="929"/>
                    <a:pt x="1049" y="937"/>
                  </a:cubicBezTo>
                  <a:cubicBezTo>
                    <a:pt x="1041" y="937"/>
                    <a:pt x="1041" y="946"/>
                    <a:pt x="1041" y="955"/>
                  </a:cubicBezTo>
                  <a:cubicBezTo>
                    <a:pt x="1041" y="955"/>
                    <a:pt x="1032" y="929"/>
                    <a:pt x="1007" y="929"/>
                  </a:cubicBezTo>
                  <a:cubicBezTo>
                    <a:pt x="981" y="937"/>
                    <a:pt x="973" y="946"/>
                    <a:pt x="990" y="946"/>
                  </a:cubicBezTo>
                  <a:cubicBezTo>
                    <a:pt x="998" y="946"/>
                    <a:pt x="1041" y="989"/>
                    <a:pt x="1041" y="1006"/>
                  </a:cubicBezTo>
                  <a:cubicBezTo>
                    <a:pt x="1041" y="1031"/>
                    <a:pt x="1032" y="1040"/>
                    <a:pt x="1032" y="1057"/>
                  </a:cubicBezTo>
                  <a:cubicBezTo>
                    <a:pt x="1032" y="1082"/>
                    <a:pt x="1024" y="1099"/>
                    <a:pt x="1015" y="1108"/>
                  </a:cubicBezTo>
                  <a:cubicBezTo>
                    <a:pt x="1015" y="1116"/>
                    <a:pt x="1032" y="1099"/>
                    <a:pt x="1041" y="1082"/>
                  </a:cubicBezTo>
                  <a:cubicBezTo>
                    <a:pt x="1049" y="1065"/>
                    <a:pt x="1049" y="1023"/>
                    <a:pt x="1058" y="1040"/>
                  </a:cubicBezTo>
                  <a:cubicBezTo>
                    <a:pt x="1066" y="1057"/>
                    <a:pt x="1075" y="1065"/>
                    <a:pt x="1084" y="1125"/>
                  </a:cubicBezTo>
                  <a:cubicBezTo>
                    <a:pt x="1092" y="1176"/>
                    <a:pt x="1092" y="1244"/>
                    <a:pt x="1101" y="1210"/>
                  </a:cubicBezTo>
                  <a:close/>
                  <a:moveTo>
                    <a:pt x="325" y="2036"/>
                  </a:moveTo>
                  <a:cubicBezTo>
                    <a:pt x="325" y="2045"/>
                    <a:pt x="350" y="2036"/>
                    <a:pt x="367" y="2036"/>
                  </a:cubicBezTo>
                  <a:cubicBezTo>
                    <a:pt x="384" y="2045"/>
                    <a:pt x="384" y="2053"/>
                    <a:pt x="393" y="2036"/>
                  </a:cubicBezTo>
                  <a:cubicBezTo>
                    <a:pt x="393" y="2028"/>
                    <a:pt x="401" y="2011"/>
                    <a:pt x="393" y="2002"/>
                  </a:cubicBezTo>
                  <a:cubicBezTo>
                    <a:pt x="376" y="1994"/>
                    <a:pt x="359" y="2011"/>
                    <a:pt x="342" y="2019"/>
                  </a:cubicBezTo>
                  <a:cubicBezTo>
                    <a:pt x="325" y="2028"/>
                    <a:pt x="307" y="2045"/>
                    <a:pt x="325" y="2036"/>
                  </a:cubicBezTo>
                  <a:close/>
                  <a:moveTo>
                    <a:pt x="495" y="1721"/>
                  </a:moveTo>
                  <a:cubicBezTo>
                    <a:pt x="504" y="1721"/>
                    <a:pt x="546" y="1747"/>
                    <a:pt x="572" y="1764"/>
                  </a:cubicBezTo>
                  <a:cubicBezTo>
                    <a:pt x="589" y="1781"/>
                    <a:pt x="623" y="1815"/>
                    <a:pt x="666" y="1832"/>
                  </a:cubicBezTo>
                  <a:cubicBezTo>
                    <a:pt x="708" y="1849"/>
                    <a:pt x="742" y="1883"/>
                    <a:pt x="777" y="1892"/>
                  </a:cubicBezTo>
                  <a:cubicBezTo>
                    <a:pt x="811" y="1892"/>
                    <a:pt x="845" y="1900"/>
                    <a:pt x="853" y="1909"/>
                  </a:cubicBezTo>
                  <a:cubicBezTo>
                    <a:pt x="870" y="1917"/>
                    <a:pt x="862" y="1943"/>
                    <a:pt x="870" y="1951"/>
                  </a:cubicBezTo>
                  <a:cubicBezTo>
                    <a:pt x="879" y="1968"/>
                    <a:pt x="879" y="1968"/>
                    <a:pt x="879" y="1951"/>
                  </a:cubicBezTo>
                  <a:cubicBezTo>
                    <a:pt x="879" y="1934"/>
                    <a:pt x="887" y="1909"/>
                    <a:pt x="887" y="1900"/>
                  </a:cubicBezTo>
                  <a:cubicBezTo>
                    <a:pt x="896" y="1892"/>
                    <a:pt x="896" y="1883"/>
                    <a:pt x="879" y="1883"/>
                  </a:cubicBezTo>
                  <a:cubicBezTo>
                    <a:pt x="862" y="1883"/>
                    <a:pt x="819" y="1883"/>
                    <a:pt x="785" y="1866"/>
                  </a:cubicBezTo>
                  <a:cubicBezTo>
                    <a:pt x="759" y="1849"/>
                    <a:pt x="751" y="1840"/>
                    <a:pt x="717" y="1832"/>
                  </a:cubicBezTo>
                  <a:cubicBezTo>
                    <a:pt x="674" y="1823"/>
                    <a:pt x="640" y="1798"/>
                    <a:pt x="606" y="1764"/>
                  </a:cubicBezTo>
                  <a:cubicBezTo>
                    <a:pt x="572" y="1738"/>
                    <a:pt x="546" y="1721"/>
                    <a:pt x="529" y="1713"/>
                  </a:cubicBezTo>
                  <a:cubicBezTo>
                    <a:pt x="504" y="1696"/>
                    <a:pt x="478" y="1704"/>
                    <a:pt x="495" y="1721"/>
                  </a:cubicBezTo>
                  <a:close/>
                  <a:moveTo>
                    <a:pt x="487" y="1840"/>
                  </a:moveTo>
                  <a:cubicBezTo>
                    <a:pt x="487" y="1849"/>
                    <a:pt x="529" y="1909"/>
                    <a:pt x="546" y="1926"/>
                  </a:cubicBezTo>
                  <a:cubicBezTo>
                    <a:pt x="555" y="1943"/>
                    <a:pt x="563" y="1934"/>
                    <a:pt x="572" y="1926"/>
                  </a:cubicBezTo>
                  <a:cubicBezTo>
                    <a:pt x="572" y="1917"/>
                    <a:pt x="572" y="1917"/>
                    <a:pt x="563" y="1909"/>
                  </a:cubicBezTo>
                  <a:cubicBezTo>
                    <a:pt x="555" y="1900"/>
                    <a:pt x="555" y="1900"/>
                    <a:pt x="555" y="1883"/>
                  </a:cubicBezTo>
                  <a:cubicBezTo>
                    <a:pt x="555" y="1866"/>
                    <a:pt x="555" y="1849"/>
                    <a:pt x="555" y="1858"/>
                  </a:cubicBezTo>
                  <a:cubicBezTo>
                    <a:pt x="563" y="1866"/>
                    <a:pt x="580" y="1900"/>
                    <a:pt x="597" y="1900"/>
                  </a:cubicBezTo>
                  <a:cubicBezTo>
                    <a:pt x="614" y="1909"/>
                    <a:pt x="614" y="1900"/>
                    <a:pt x="614" y="1892"/>
                  </a:cubicBezTo>
                  <a:cubicBezTo>
                    <a:pt x="606" y="1875"/>
                    <a:pt x="589" y="1875"/>
                    <a:pt x="589" y="1840"/>
                  </a:cubicBezTo>
                  <a:cubicBezTo>
                    <a:pt x="580" y="1798"/>
                    <a:pt x="580" y="1789"/>
                    <a:pt x="563" y="1772"/>
                  </a:cubicBezTo>
                  <a:cubicBezTo>
                    <a:pt x="546" y="1764"/>
                    <a:pt x="546" y="1764"/>
                    <a:pt x="538" y="1764"/>
                  </a:cubicBezTo>
                  <a:cubicBezTo>
                    <a:pt x="538" y="1764"/>
                    <a:pt x="538" y="1772"/>
                    <a:pt x="546" y="1781"/>
                  </a:cubicBezTo>
                  <a:cubicBezTo>
                    <a:pt x="555" y="1789"/>
                    <a:pt x="563" y="1806"/>
                    <a:pt x="563" y="1815"/>
                  </a:cubicBezTo>
                  <a:cubicBezTo>
                    <a:pt x="563" y="1823"/>
                    <a:pt x="563" y="1823"/>
                    <a:pt x="555" y="1815"/>
                  </a:cubicBezTo>
                  <a:cubicBezTo>
                    <a:pt x="546" y="1806"/>
                    <a:pt x="538" y="1789"/>
                    <a:pt x="529" y="1798"/>
                  </a:cubicBezTo>
                  <a:cubicBezTo>
                    <a:pt x="529" y="1798"/>
                    <a:pt x="521" y="1823"/>
                    <a:pt x="529" y="1840"/>
                  </a:cubicBezTo>
                  <a:cubicBezTo>
                    <a:pt x="538" y="1858"/>
                    <a:pt x="538" y="1875"/>
                    <a:pt x="538" y="1883"/>
                  </a:cubicBezTo>
                  <a:cubicBezTo>
                    <a:pt x="538" y="1892"/>
                    <a:pt x="529" y="1883"/>
                    <a:pt x="521" y="1866"/>
                  </a:cubicBezTo>
                  <a:cubicBezTo>
                    <a:pt x="512" y="1849"/>
                    <a:pt x="504" y="1815"/>
                    <a:pt x="495" y="1789"/>
                  </a:cubicBezTo>
                  <a:cubicBezTo>
                    <a:pt x="478" y="1764"/>
                    <a:pt x="461" y="1747"/>
                    <a:pt x="461" y="1738"/>
                  </a:cubicBezTo>
                  <a:cubicBezTo>
                    <a:pt x="452" y="1738"/>
                    <a:pt x="452" y="1696"/>
                    <a:pt x="452" y="1670"/>
                  </a:cubicBezTo>
                  <a:cubicBezTo>
                    <a:pt x="444" y="1653"/>
                    <a:pt x="461" y="1636"/>
                    <a:pt x="452" y="1619"/>
                  </a:cubicBezTo>
                  <a:cubicBezTo>
                    <a:pt x="444" y="1602"/>
                    <a:pt x="427" y="1610"/>
                    <a:pt x="427" y="1653"/>
                  </a:cubicBezTo>
                  <a:cubicBezTo>
                    <a:pt x="418" y="1687"/>
                    <a:pt x="427" y="1789"/>
                    <a:pt x="435" y="1823"/>
                  </a:cubicBezTo>
                  <a:cubicBezTo>
                    <a:pt x="452" y="1858"/>
                    <a:pt x="444" y="1892"/>
                    <a:pt x="461" y="1909"/>
                  </a:cubicBezTo>
                  <a:cubicBezTo>
                    <a:pt x="469" y="1926"/>
                    <a:pt x="469" y="1909"/>
                    <a:pt x="469" y="1892"/>
                  </a:cubicBezTo>
                  <a:cubicBezTo>
                    <a:pt x="469" y="1875"/>
                    <a:pt x="478" y="1875"/>
                    <a:pt x="478" y="1858"/>
                  </a:cubicBezTo>
                  <a:cubicBezTo>
                    <a:pt x="478" y="1832"/>
                    <a:pt x="478" y="1832"/>
                    <a:pt x="487" y="1840"/>
                  </a:cubicBezTo>
                  <a:close/>
                  <a:moveTo>
                    <a:pt x="589" y="2070"/>
                  </a:moveTo>
                  <a:cubicBezTo>
                    <a:pt x="589" y="2070"/>
                    <a:pt x="614" y="2096"/>
                    <a:pt x="614" y="2105"/>
                  </a:cubicBezTo>
                  <a:cubicBezTo>
                    <a:pt x="614" y="2113"/>
                    <a:pt x="614" y="2122"/>
                    <a:pt x="580" y="2105"/>
                  </a:cubicBezTo>
                  <a:cubicBezTo>
                    <a:pt x="546" y="2088"/>
                    <a:pt x="546" y="2079"/>
                    <a:pt x="529" y="2088"/>
                  </a:cubicBezTo>
                  <a:cubicBezTo>
                    <a:pt x="504" y="2088"/>
                    <a:pt x="478" y="2105"/>
                    <a:pt x="487" y="2105"/>
                  </a:cubicBezTo>
                  <a:cubicBezTo>
                    <a:pt x="495" y="2113"/>
                    <a:pt x="504" y="2113"/>
                    <a:pt x="529" y="2113"/>
                  </a:cubicBezTo>
                  <a:cubicBezTo>
                    <a:pt x="555" y="2113"/>
                    <a:pt x="572" y="2122"/>
                    <a:pt x="589" y="2130"/>
                  </a:cubicBezTo>
                  <a:cubicBezTo>
                    <a:pt x="606" y="2139"/>
                    <a:pt x="640" y="2147"/>
                    <a:pt x="649" y="2130"/>
                  </a:cubicBezTo>
                  <a:cubicBezTo>
                    <a:pt x="657" y="2113"/>
                    <a:pt x="657" y="2113"/>
                    <a:pt x="640" y="2096"/>
                  </a:cubicBezTo>
                  <a:cubicBezTo>
                    <a:pt x="623" y="2088"/>
                    <a:pt x="580" y="2045"/>
                    <a:pt x="589" y="2070"/>
                  </a:cubicBezTo>
                  <a:close/>
                  <a:moveTo>
                    <a:pt x="2439" y="895"/>
                  </a:moveTo>
                  <a:cubicBezTo>
                    <a:pt x="3292" y="895"/>
                    <a:pt x="3983" y="1585"/>
                    <a:pt x="3983" y="2437"/>
                  </a:cubicBezTo>
                  <a:cubicBezTo>
                    <a:pt x="3983" y="3289"/>
                    <a:pt x="3292" y="3979"/>
                    <a:pt x="2439" y="3979"/>
                  </a:cubicBezTo>
                  <a:cubicBezTo>
                    <a:pt x="1587" y="3979"/>
                    <a:pt x="896" y="3289"/>
                    <a:pt x="896" y="2437"/>
                  </a:cubicBezTo>
                  <a:cubicBezTo>
                    <a:pt x="896" y="1585"/>
                    <a:pt x="1587" y="895"/>
                    <a:pt x="2439" y="895"/>
                  </a:cubicBezTo>
                  <a:close/>
                  <a:moveTo>
                    <a:pt x="2457" y="1772"/>
                  </a:moveTo>
                  <a:cubicBezTo>
                    <a:pt x="2141" y="1900"/>
                    <a:pt x="2141" y="1900"/>
                    <a:pt x="2141" y="1900"/>
                  </a:cubicBezTo>
                  <a:cubicBezTo>
                    <a:pt x="2141" y="2590"/>
                    <a:pt x="2141" y="2590"/>
                    <a:pt x="2141" y="2590"/>
                  </a:cubicBezTo>
                  <a:cubicBezTo>
                    <a:pt x="2081" y="2565"/>
                    <a:pt x="2022" y="2539"/>
                    <a:pt x="1953" y="2505"/>
                  </a:cubicBezTo>
                  <a:cubicBezTo>
                    <a:pt x="1953" y="1900"/>
                    <a:pt x="1953" y="1900"/>
                    <a:pt x="1953" y="1900"/>
                  </a:cubicBezTo>
                  <a:cubicBezTo>
                    <a:pt x="1638" y="1772"/>
                    <a:pt x="1638" y="1772"/>
                    <a:pt x="1638" y="1772"/>
                  </a:cubicBezTo>
                  <a:cubicBezTo>
                    <a:pt x="1638" y="2318"/>
                    <a:pt x="1638" y="2318"/>
                    <a:pt x="1638" y="2318"/>
                  </a:cubicBezTo>
                  <a:cubicBezTo>
                    <a:pt x="1536" y="2249"/>
                    <a:pt x="1416" y="2173"/>
                    <a:pt x="1280" y="2062"/>
                  </a:cubicBezTo>
                  <a:cubicBezTo>
                    <a:pt x="1280" y="2062"/>
                    <a:pt x="1425" y="2309"/>
                    <a:pt x="1638" y="2488"/>
                  </a:cubicBezTo>
                  <a:cubicBezTo>
                    <a:pt x="1638" y="3433"/>
                    <a:pt x="1638" y="3433"/>
                    <a:pt x="1638" y="3433"/>
                  </a:cubicBezTo>
                  <a:cubicBezTo>
                    <a:pt x="1953" y="3561"/>
                    <a:pt x="1953" y="3561"/>
                    <a:pt x="1953" y="3561"/>
                  </a:cubicBezTo>
                  <a:cubicBezTo>
                    <a:pt x="1953" y="2726"/>
                    <a:pt x="1953" y="2726"/>
                    <a:pt x="1953" y="2726"/>
                  </a:cubicBezTo>
                  <a:cubicBezTo>
                    <a:pt x="2022" y="2778"/>
                    <a:pt x="2090" y="2803"/>
                    <a:pt x="2141" y="2829"/>
                  </a:cubicBezTo>
                  <a:cubicBezTo>
                    <a:pt x="2141" y="3561"/>
                    <a:pt x="2141" y="3561"/>
                    <a:pt x="2141" y="3561"/>
                  </a:cubicBezTo>
                  <a:cubicBezTo>
                    <a:pt x="2457" y="3433"/>
                    <a:pt x="2457" y="3433"/>
                    <a:pt x="2457" y="3433"/>
                  </a:cubicBezTo>
                  <a:cubicBezTo>
                    <a:pt x="2457" y="2905"/>
                    <a:pt x="2457" y="2905"/>
                    <a:pt x="2457" y="2905"/>
                  </a:cubicBezTo>
                  <a:cubicBezTo>
                    <a:pt x="2584" y="2922"/>
                    <a:pt x="2746" y="2931"/>
                    <a:pt x="2917" y="2888"/>
                  </a:cubicBezTo>
                  <a:cubicBezTo>
                    <a:pt x="3275" y="2803"/>
                    <a:pt x="3454" y="2454"/>
                    <a:pt x="3403" y="2232"/>
                  </a:cubicBezTo>
                  <a:cubicBezTo>
                    <a:pt x="3352" y="2011"/>
                    <a:pt x="3216" y="1909"/>
                    <a:pt x="2866" y="1730"/>
                  </a:cubicBezTo>
                  <a:cubicBezTo>
                    <a:pt x="2516" y="1551"/>
                    <a:pt x="2286" y="1406"/>
                    <a:pt x="2457" y="1142"/>
                  </a:cubicBezTo>
                  <a:cubicBezTo>
                    <a:pt x="2457" y="1142"/>
                    <a:pt x="2329" y="1202"/>
                    <a:pt x="2286" y="1329"/>
                  </a:cubicBezTo>
                  <a:cubicBezTo>
                    <a:pt x="2243" y="1449"/>
                    <a:pt x="2277" y="1602"/>
                    <a:pt x="2448" y="1747"/>
                  </a:cubicBezTo>
                  <a:cubicBezTo>
                    <a:pt x="2627" y="1900"/>
                    <a:pt x="2721" y="1883"/>
                    <a:pt x="2874" y="2062"/>
                  </a:cubicBezTo>
                  <a:cubicBezTo>
                    <a:pt x="3028" y="2232"/>
                    <a:pt x="2985" y="2462"/>
                    <a:pt x="2900" y="2548"/>
                  </a:cubicBezTo>
                  <a:cubicBezTo>
                    <a:pt x="2823" y="2616"/>
                    <a:pt x="2670" y="2701"/>
                    <a:pt x="2457" y="2675"/>
                  </a:cubicBezTo>
                  <a:lnTo>
                    <a:pt x="2457" y="1772"/>
                  </a:lnTo>
                  <a:close/>
                  <a:moveTo>
                    <a:pt x="2644" y="3212"/>
                  </a:moveTo>
                  <a:cubicBezTo>
                    <a:pt x="2644" y="3476"/>
                    <a:pt x="2644" y="3476"/>
                    <a:pt x="2644" y="3476"/>
                  </a:cubicBezTo>
                  <a:cubicBezTo>
                    <a:pt x="2619" y="3476"/>
                    <a:pt x="2619" y="3476"/>
                    <a:pt x="2619" y="3476"/>
                  </a:cubicBezTo>
                  <a:cubicBezTo>
                    <a:pt x="2619" y="3289"/>
                    <a:pt x="2619" y="3289"/>
                    <a:pt x="2619" y="3289"/>
                  </a:cubicBezTo>
                  <a:cubicBezTo>
                    <a:pt x="2559" y="3289"/>
                    <a:pt x="2559" y="3289"/>
                    <a:pt x="2559" y="3289"/>
                  </a:cubicBezTo>
                  <a:cubicBezTo>
                    <a:pt x="2559" y="3263"/>
                    <a:pt x="2559" y="3263"/>
                    <a:pt x="2559" y="3263"/>
                  </a:cubicBezTo>
                  <a:cubicBezTo>
                    <a:pt x="2602" y="3263"/>
                    <a:pt x="2619" y="3246"/>
                    <a:pt x="2627" y="3212"/>
                  </a:cubicBezTo>
                  <a:lnTo>
                    <a:pt x="2644" y="3212"/>
                  </a:lnTo>
                  <a:close/>
                  <a:moveTo>
                    <a:pt x="2789" y="3416"/>
                  </a:moveTo>
                  <a:cubicBezTo>
                    <a:pt x="2815" y="3416"/>
                    <a:pt x="2815" y="3416"/>
                    <a:pt x="2815" y="3416"/>
                  </a:cubicBezTo>
                  <a:cubicBezTo>
                    <a:pt x="2823" y="3442"/>
                    <a:pt x="2832" y="3459"/>
                    <a:pt x="2857" y="3459"/>
                  </a:cubicBezTo>
                  <a:cubicBezTo>
                    <a:pt x="2883" y="3459"/>
                    <a:pt x="2900" y="3425"/>
                    <a:pt x="2909" y="3357"/>
                  </a:cubicBezTo>
                  <a:cubicBezTo>
                    <a:pt x="2909" y="3357"/>
                    <a:pt x="2909" y="3357"/>
                    <a:pt x="2909" y="3357"/>
                  </a:cubicBezTo>
                  <a:cubicBezTo>
                    <a:pt x="2900" y="3374"/>
                    <a:pt x="2883" y="3391"/>
                    <a:pt x="2857" y="3391"/>
                  </a:cubicBezTo>
                  <a:cubicBezTo>
                    <a:pt x="2815" y="3382"/>
                    <a:pt x="2789" y="3357"/>
                    <a:pt x="2789" y="3306"/>
                  </a:cubicBezTo>
                  <a:cubicBezTo>
                    <a:pt x="2789" y="3246"/>
                    <a:pt x="2815" y="3212"/>
                    <a:pt x="2857" y="3212"/>
                  </a:cubicBezTo>
                  <a:cubicBezTo>
                    <a:pt x="2909" y="3212"/>
                    <a:pt x="2943" y="3255"/>
                    <a:pt x="2943" y="3331"/>
                  </a:cubicBezTo>
                  <a:cubicBezTo>
                    <a:pt x="2934" y="3425"/>
                    <a:pt x="2909" y="3476"/>
                    <a:pt x="2857" y="3476"/>
                  </a:cubicBezTo>
                  <a:cubicBezTo>
                    <a:pt x="2815" y="3476"/>
                    <a:pt x="2789" y="3459"/>
                    <a:pt x="2789" y="3416"/>
                  </a:cubicBezTo>
                  <a:close/>
                  <a:moveTo>
                    <a:pt x="2866" y="3357"/>
                  </a:moveTo>
                  <a:cubicBezTo>
                    <a:pt x="2891" y="3357"/>
                    <a:pt x="2909" y="3340"/>
                    <a:pt x="2909" y="3297"/>
                  </a:cubicBezTo>
                  <a:cubicBezTo>
                    <a:pt x="2909" y="3263"/>
                    <a:pt x="2891" y="3246"/>
                    <a:pt x="2857" y="3246"/>
                  </a:cubicBezTo>
                  <a:cubicBezTo>
                    <a:pt x="2832" y="3246"/>
                    <a:pt x="2815" y="3263"/>
                    <a:pt x="2815" y="3306"/>
                  </a:cubicBezTo>
                  <a:cubicBezTo>
                    <a:pt x="2815" y="3340"/>
                    <a:pt x="2832" y="3357"/>
                    <a:pt x="2866" y="3357"/>
                  </a:cubicBezTo>
                  <a:close/>
                  <a:moveTo>
                    <a:pt x="3156" y="3348"/>
                  </a:moveTo>
                  <a:cubicBezTo>
                    <a:pt x="3156" y="3280"/>
                    <a:pt x="3139" y="3246"/>
                    <a:pt x="3105" y="3246"/>
                  </a:cubicBezTo>
                  <a:cubicBezTo>
                    <a:pt x="3071" y="3246"/>
                    <a:pt x="3054" y="3280"/>
                    <a:pt x="3054" y="3348"/>
                  </a:cubicBezTo>
                  <a:cubicBezTo>
                    <a:pt x="3054" y="3416"/>
                    <a:pt x="3071" y="3451"/>
                    <a:pt x="3105" y="3451"/>
                  </a:cubicBezTo>
                  <a:cubicBezTo>
                    <a:pt x="3139" y="3451"/>
                    <a:pt x="3156" y="3416"/>
                    <a:pt x="3156" y="3348"/>
                  </a:cubicBezTo>
                  <a:close/>
                  <a:moveTo>
                    <a:pt x="3181" y="3348"/>
                  </a:moveTo>
                  <a:cubicBezTo>
                    <a:pt x="3181" y="3433"/>
                    <a:pt x="3156" y="3476"/>
                    <a:pt x="3105" y="3476"/>
                  </a:cubicBezTo>
                  <a:cubicBezTo>
                    <a:pt x="3054" y="3476"/>
                    <a:pt x="3028" y="3433"/>
                    <a:pt x="3028" y="3348"/>
                  </a:cubicBezTo>
                  <a:cubicBezTo>
                    <a:pt x="3028" y="3255"/>
                    <a:pt x="3054" y="3212"/>
                    <a:pt x="3105" y="3212"/>
                  </a:cubicBezTo>
                  <a:cubicBezTo>
                    <a:pt x="3156" y="3212"/>
                    <a:pt x="3181" y="3263"/>
                    <a:pt x="3181" y="3348"/>
                  </a:cubicBezTo>
                  <a:close/>
                  <a:moveTo>
                    <a:pt x="3275" y="3416"/>
                  </a:moveTo>
                  <a:cubicBezTo>
                    <a:pt x="3301" y="3416"/>
                    <a:pt x="3301" y="3416"/>
                    <a:pt x="3301" y="3416"/>
                  </a:cubicBezTo>
                  <a:cubicBezTo>
                    <a:pt x="3301" y="3442"/>
                    <a:pt x="3318" y="3459"/>
                    <a:pt x="3343" y="3459"/>
                  </a:cubicBezTo>
                  <a:cubicBezTo>
                    <a:pt x="3369" y="3459"/>
                    <a:pt x="3386" y="3425"/>
                    <a:pt x="3395" y="3357"/>
                  </a:cubicBezTo>
                  <a:cubicBezTo>
                    <a:pt x="3395" y="3357"/>
                    <a:pt x="3395" y="3357"/>
                    <a:pt x="3395" y="3357"/>
                  </a:cubicBezTo>
                  <a:cubicBezTo>
                    <a:pt x="3386" y="3374"/>
                    <a:pt x="3369" y="3391"/>
                    <a:pt x="3343" y="3391"/>
                  </a:cubicBezTo>
                  <a:cubicBezTo>
                    <a:pt x="3292" y="3382"/>
                    <a:pt x="3275" y="3357"/>
                    <a:pt x="3267" y="3306"/>
                  </a:cubicBezTo>
                  <a:cubicBezTo>
                    <a:pt x="3275" y="3246"/>
                    <a:pt x="3301" y="3212"/>
                    <a:pt x="3343" y="3212"/>
                  </a:cubicBezTo>
                  <a:cubicBezTo>
                    <a:pt x="3395" y="3212"/>
                    <a:pt x="3420" y="3255"/>
                    <a:pt x="3420" y="3331"/>
                  </a:cubicBezTo>
                  <a:cubicBezTo>
                    <a:pt x="3420" y="3425"/>
                    <a:pt x="3395" y="3476"/>
                    <a:pt x="3343" y="3476"/>
                  </a:cubicBezTo>
                  <a:cubicBezTo>
                    <a:pt x="3301" y="3476"/>
                    <a:pt x="3275" y="3459"/>
                    <a:pt x="3275" y="3416"/>
                  </a:cubicBezTo>
                  <a:close/>
                  <a:moveTo>
                    <a:pt x="3343" y="3357"/>
                  </a:moveTo>
                  <a:cubicBezTo>
                    <a:pt x="3378" y="3357"/>
                    <a:pt x="3386" y="3340"/>
                    <a:pt x="3386" y="3297"/>
                  </a:cubicBezTo>
                  <a:cubicBezTo>
                    <a:pt x="3386" y="3263"/>
                    <a:pt x="3378" y="3246"/>
                    <a:pt x="3343" y="3246"/>
                  </a:cubicBezTo>
                  <a:cubicBezTo>
                    <a:pt x="3318" y="3246"/>
                    <a:pt x="3301" y="3263"/>
                    <a:pt x="3301" y="3306"/>
                  </a:cubicBezTo>
                  <a:cubicBezTo>
                    <a:pt x="3301" y="3340"/>
                    <a:pt x="3318" y="3357"/>
                    <a:pt x="3343" y="3357"/>
                  </a:cubicBezTo>
                  <a:close/>
                  <a:moveTo>
                    <a:pt x="2439" y="0"/>
                  </a:moveTo>
                  <a:cubicBezTo>
                    <a:pt x="3787" y="0"/>
                    <a:pt x="4879" y="1091"/>
                    <a:pt x="4879" y="2437"/>
                  </a:cubicBezTo>
                  <a:cubicBezTo>
                    <a:pt x="4879" y="3783"/>
                    <a:pt x="3787" y="4873"/>
                    <a:pt x="2439" y="4873"/>
                  </a:cubicBezTo>
                  <a:cubicBezTo>
                    <a:pt x="1092" y="4873"/>
                    <a:pt x="0" y="3783"/>
                    <a:pt x="0" y="2437"/>
                  </a:cubicBezTo>
                  <a:cubicBezTo>
                    <a:pt x="0" y="1091"/>
                    <a:pt x="1092" y="0"/>
                    <a:pt x="2439" y="0"/>
                  </a:cubicBezTo>
                  <a:close/>
                  <a:moveTo>
                    <a:pt x="2439" y="162"/>
                  </a:moveTo>
                  <a:cubicBezTo>
                    <a:pt x="3702" y="162"/>
                    <a:pt x="4716" y="1176"/>
                    <a:pt x="4716" y="2437"/>
                  </a:cubicBezTo>
                  <a:cubicBezTo>
                    <a:pt x="4716" y="3689"/>
                    <a:pt x="3702" y="4711"/>
                    <a:pt x="2439" y="4711"/>
                  </a:cubicBezTo>
                  <a:cubicBezTo>
                    <a:pt x="1186" y="4711"/>
                    <a:pt x="162" y="3689"/>
                    <a:pt x="162" y="2437"/>
                  </a:cubicBezTo>
                  <a:cubicBezTo>
                    <a:pt x="162" y="1176"/>
                    <a:pt x="1186" y="162"/>
                    <a:pt x="2439" y="162"/>
                  </a:cubicBezTo>
                  <a:close/>
                  <a:moveTo>
                    <a:pt x="4247" y="2820"/>
                  </a:moveTo>
                  <a:cubicBezTo>
                    <a:pt x="4230" y="2820"/>
                    <a:pt x="4230" y="2820"/>
                    <a:pt x="4230" y="2820"/>
                  </a:cubicBezTo>
                  <a:cubicBezTo>
                    <a:pt x="4247" y="2726"/>
                    <a:pt x="4247" y="2726"/>
                    <a:pt x="4247" y="2726"/>
                  </a:cubicBezTo>
                  <a:cubicBezTo>
                    <a:pt x="4256" y="2726"/>
                    <a:pt x="4256" y="2726"/>
                    <a:pt x="4256" y="2726"/>
                  </a:cubicBezTo>
                  <a:cubicBezTo>
                    <a:pt x="4256" y="2743"/>
                    <a:pt x="4256" y="2752"/>
                    <a:pt x="4264" y="2752"/>
                  </a:cubicBezTo>
                  <a:cubicBezTo>
                    <a:pt x="4264" y="2752"/>
                    <a:pt x="4273" y="2752"/>
                    <a:pt x="4282" y="2752"/>
                  </a:cubicBezTo>
                  <a:cubicBezTo>
                    <a:pt x="4282" y="2752"/>
                    <a:pt x="4282" y="2752"/>
                    <a:pt x="4282" y="2752"/>
                  </a:cubicBezTo>
                  <a:cubicBezTo>
                    <a:pt x="4341" y="2726"/>
                    <a:pt x="4341" y="2726"/>
                    <a:pt x="4341" y="2726"/>
                  </a:cubicBezTo>
                  <a:cubicBezTo>
                    <a:pt x="4299" y="2692"/>
                    <a:pt x="4299" y="2692"/>
                    <a:pt x="4299" y="2692"/>
                  </a:cubicBezTo>
                  <a:cubicBezTo>
                    <a:pt x="4290" y="2692"/>
                    <a:pt x="4282" y="2684"/>
                    <a:pt x="4282" y="2684"/>
                  </a:cubicBezTo>
                  <a:cubicBezTo>
                    <a:pt x="4273" y="2684"/>
                    <a:pt x="4264" y="2692"/>
                    <a:pt x="4264" y="2709"/>
                  </a:cubicBezTo>
                  <a:cubicBezTo>
                    <a:pt x="4256" y="2709"/>
                    <a:pt x="4256" y="2709"/>
                    <a:pt x="4256" y="2709"/>
                  </a:cubicBezTo>
                  <a:cubicBezTo>
                    <a:pt x="4264" y="2633"/>
                    <a:pt x="4264" y="2633"/>
                    <a:pt x="4264" y="2633"/>
                  </a:cubicBezTo>
                  <a:cubicBezTo>
                    <a:pt x="4273" y="2633"/>
                    <a:pt x="4273" y="2633"/>
                    <a:pt x="4273" y="2633"/>
                  </a:cubicBezTo>
                  <a:cubicBezTo>
                    <a:pt x="4273" y="2650"/>
                    <a:pt x="4282" y="2667"/>
                    <a:pt x="4290" y="2667"/>
                  </a:cubicBezTo>
                  <a:cubicBezTo>
                    <a:pt x="4367" y="2726"/>
                    <a:pt x="4367" y="2726"/>
                    <a:pt x="4367" y="2726"/>
                  </a:cubicBezTo>
                  <a:cubicBezTo>
                    <a:pt x="4418" y="2735"/>
                    <a:pt x="4418" y="2735"/>
                    <a:pt x="4418" y="2735"/>
                  </a:cubicBezTo>
                  <a:cubicBezTo>
                    <a:pt x="4435" y="2743"/>
                    <a:pt x="4444" y="2726"/>
                    <a:pt x="4444" y="2709"/>
                  </a:cubicBezTo>
                  <a:cubicBezTo>
                    <a:pt x="4461" y="2709"/>
                    <a:pt x="4461" y="2709"/>
                    <a:pt x="4461" y="2709"/>
                  </a:cubicBezTo>
                  <a:cubicBezTo>
                    <a:pt x="4435" y="2820"/>
                    <a:pt x="4435" y="2820"/>
                    <a:pt x="4435" y="2820"/>
                  </a:cubicBezTo>
                  <a:cubicBezTo>
                    <a:pt x="4427" y="2820"/>
                    <a:pt x="4427" y="2820"/>
                    <a:pt x="4427" y="2820"/>
                  </a:cubicBezTo>
                  <a:cubicBezTo>
                    <a:pt x="4427" y="2795"/>
                    <a:pt x="4427" y="2786"/>
                    <a:pt x="4409" y="2786"/>
                  </a:cubicBezTo>
                  <a:cubicBezTo>
                    <a:pt x="4358" y="2769"/>
                    <a:pt x="4358" y="2769"/>
                    <a:pt x="4358" y="2769"/>
                  </a:cubicBezTo>
                  <a:cubicBezTo>
                    <a:pt x="4282" y="2795"/>
                    <a:pt x="4282" y="2795"/>
                    <a:pt x="4282" y="2795"/>
                  </a:cubicBezTo>
                  <a:cubicBezTo>
                    <a:pt x="4256" y="2803"/>
                    <a:pt x="4247" y="2812"/>
                    <a:pt x="4247" y="2820"/>
                  </a:cubicBezTo>
                  <a:close/>
                  <a:moveTo>
                    <a:pt x="4179" y="3016"/>
                  </a:moveTo>
                  <a:cubicBezTo>
                    <a:pt x="4230" y="2837"/>
                    <a:pt x="4230" y="2837"/>
                    <a:pt x="4230" y="2837"/>
                  </a:cubicBezTo>
                  <a:cubicBezTo>
                    <a:pt x="4299" y="2854"/>
                    <a:pt x="4299" y="2854"/>
                    <a:pt x="4299" y="2854"/>
                  </a:cubicBezTo>
                  <a:cubicBezTo>
                    <a:pt x="4299" y="2863"/>
                    <a:pt x="4299" y="2863"/>
                    <a:pt x="4299" y="2863"/>
                  </a:cubicBezTo>
                  <a:cubicBezTo>
                    <a:pt x="4256" y="2863"/>
                    <a:pt x="4230" y="2880"/>
                    <a:pt x="4230" y="2905"/>
                  </a:cubicBezTo>
                  <a:cubicBezTo>
                    <a:pt x="4375" y="2948"/>
                    <a:pt x="4375" y="2948"/>
                    <a:pt x="4375" y="2948"/>
                  </a:cubicBezTo>
                  <a:cubicBezTo>
                    <a:pt x="4392" y="2948"/>
                    <a:pt x="4401" y="2939"/>
                    <a:pt x="4401" y="2922"/>
                  </a:cubicBezTo>
                  <a:cubicBezTo>
                    <a:pt x="4418" y="2922"/>
                    <a:pt x="4418" y="2922"/>
                    <a:pt x="4418" y="2922"/>
                  </a:cubicBezTo>
                  <a:cubicBezTo>
                    <a:pt x="4384" y="3033"/>
                    <a:pt x="4384" y="3033"/>
                    <a:pt x="4384" y="3033"/>
                  </a:cubicBezTo>
                  <a:cubicBezTo>
                    <a:pt x="4375" y="3033"/>
                    <a:pt x="4375" y="3033"/>
                    <a:pt x="4375" y="3033"/>
                  </a:cubicBezTo>
                  <a:cubicBezTo>
                    <a:pt x="4384" y="3008"/>
                    <a:pt x="4375" y="2991"/>
                    <a:pt x="4367" y="2991"/>
                  </a:cubicBezTo>
                  <a:cubicBezTo>
                    <a:pt x="4213" y="2956"/>
                    <a:pt x="4213" y="2956"/>
                    <a:pt x="4213" y="2956"/>
                  </a:cubicBezTo>
                  <a:cubicBezTo>
                    <a:pt x="4205" y="2982"/>
                    <a:pt x="4222" y="3008"/>
                    <a:pt x="4256" y="3025"/>
                  </a:cubicBezTo>
                  <a:cubicBezTo>
                    <a:pt x="4247" y="3033"/>
                    <a:pt x="4247" y="3033"/>
                    <a:pt x="4247" y="3033"/>
                  </a:cubicBezTo>
                  <a:lnTo>
                    <a:pt x="4179" y="3016"/>
                  </a:lnTo>
                  <a:close/>
                  <a:moveTo>
                    <a:pt x="4367" y="3110"/>
                  </a:moveTo>
                  <a:cubicBezTo>
                    <a:pt x="4324" y="3203"/>
                    <a:pt x="4324" y="3203"/>
                    <a:pt x="4324" y="3203"/>
                  </a:cubicBezTo>
                  <a:cubicBezTo>
                    <a:pt x="4316" y="3203"/>
                    <a:pt x="4316" y="3203"/>
                    <a:pt x="4316" y="3203"/>
                  </a:cubicBezTo>
                  <a:cubicBezTo>
                    <a:pt x="4324" y="3186"/>
                    <a:pt x="4316" y="3169"/>
                    <a:pt x="4307" y="3169"/>
                  </a:cubicBezTo>
                  <a:cubicBezTo>
                    <a:pt x="4179" y="3118"/>
                    <a:pt x="4179" y="3118"/>
                    <a:pt x="4179" y="3118"/>
                  </a:cubicBezTo>
                  <a:cubicBezTo>
                    <a:pt x="4162" y="3110"/>
                    <a:pt x="4154" y="3118"/>
                    <a:pt x="4145" y="3135"/>
                  </a:cubicBezTo>
                  <a:cubicBezTo>
                    <a:pt x="4137" y="3127"/>
                    <a:pt x="4137" y="3127"/>
                    <a:pt x="4137" y="3127"/>
                  </a:cubicBezTo>
                  <a:cubicBezTo>
                    <a:pt x="4179" y="3033"/>
                    <a:pt x="4179" y="3033"/>
                    <a:pt x="4179" y="3033"/>
                  </a:cubicBezTo>
                  <a:cubicBezTo>
                    <a:pt x="4188" y="3033"/>
                    <a:pt x="4188" y="3033"/>
                    <a:pt x="4188" y="3033"/>
                  </a:cubicBezTo>
                  <a:cubicBezTo>
                    <a:pt x="4179" y="3059"/>
                    <a:pt x="4179" y="3067"/>
                    <a:pt x="4196" y="3067"/>
                  </a:cubicBezTo>
                  <a:cubicBezTo>
                    <a:pt x="4324" y="3118"/>
                    <a:pt x="4324" y="3118"/>
                    <a:pt x="4324" y="3118"/>
                  </a:cubicBezTo>
                  <a:cubicBezTo>
                    <a:pt x="4333" y="3127"/>
                    <a:pt x="4350" y="3118"/>
                    <a:pt x="4350" y="3101"/>
                  </a:cubicBezTo>
                  <a:lnTo>
                    <a:pt x="4367" y="3110"/>
                  </a:lnTo>
                  <a:close/>
                  <a:moveTo>
                    <a:pt x="4239" y="3391"/>
                  </a:moveTo>
                  <a:cubicBezTo>
                    <a:pt x="4171" y="3357"/>
                    <a:pt x="4171" y="3357"/>
                    <a:pt x="4171" y="3357"/>
                  </a:cubicBezTo>
                  <a:cubicBezTo>
                    <a:pt x="4171" y="3340"/>
                    <a:pt x="4171" y="3340"/>
                    <a:pt x="4171" y="3340"/>
                  </a:cubicBezTo>
                  <a:cubicBezTo>
                    <a:pt x="4222" y="3348"/>
                    <a:pt x="4247" y="3340"/>
                    <a:pt x="4264" y="3314"/>
                  </a:cubicBezTo>
                  <a:cubicBezTo>
                    <a:pt x="4273" y="3289"/>
                    <a:pt x="4264" y="3280"/>
                    <a:pt x="4247" y="3263"/>
                  </a:cubicBezTo>
                  <a:cubicBezTo>
                    <a:pt x="4239" y="3263"/>
                    <a:pt x="4222" y="3272"/>
                    <a:pt x="4196" y="3297"/>
                  </a:cubicBezTo>
                  <a:cubicBezTo>
                    <a:pt x="4162" y="3323"/>
                    <a:pt x="4137" y="3340"/>
                    <a:pt x="4111" y="3323"/>
                  </a:cubicBezTo>
                  <a:cubicBezTo>
                    <a:pt x="4077" y="3306"/>
                    <a:pt x="4068" y="3280"/>
                    <a:pt x="4085" y="3238"/>
                  </a:cubicBezTo>
                  <a:cubicBezTo>
                    <a:pt x="4094" y="3221"/>
                    <a:pt x="4102" y="3212"/>
                    <a:pt x="4111" y="3203"/>
                  </a:cubicBezTo>
                  <a:cubicBezTo>
                    <a:pt x="4120" y="3203"/>
                    <a:pt x="4120" y="3195"/>
                    <a:pt x="4120" y="3195"/>
                  </a:cubicBezTo>
                  <a:cubicBezTo>
                    <a:pt x="4120" y="3186"/>
                    <a:pt x="4120" y="3186"/>
                    <a:pt x="4120" y="3186"/>
                  </a:cubicBezTo>
                  <a:cubicBezTo>
                    <a:pt x="4120" y="3186"/>
                    <a:pt x="4111" y="3186"/>
                    <a:pt x="4111" y="3178"/>
                  </a:cubicBezTo>
                  <a:cubicBezTo>
                    <a:pt x="4120" y="3169"/>
                    <a:pt x="4120" y="3169"/>
                    <a:pt x="4120" y="3169"/>
                  </a:cubicBezTo>
                  <a:cubicBezTo>
                    <a:pt x="4179" y="3203"/>
                    <a:pt x="4179" y="3203"/>
                    <a:pt x="4179" y="3203"/>
                  </a:cubicBezTo>
                  <a:cubicBezTo>
                    <a:pt x="4179" y="3212"/>
                    <a:pt x="4179" y="3212"/>
                    <a:pt x="4179" y="3212"/>
                  </a:cubicBezTo>
                  <a:cubicBezTo>
                    <a:pt x="4137" y="3203"/>
                    <a:pt x="4111" y="3212"/>
                    <a:pt x="4102" y="3238"/>
                  </a:cubicBezTo>
                  <a:cubicBezTo>
                    <a:pt x="4094" y="3255"/>
                    <a:pt x="4094" y="3272"/>
                    <a:pt x="4111" y="3280"/>
                  </a:cubicBezTo>
                  <a:cubicBezTo>
                    <a:pt x="4120" y="3289"/>
                    <a:pt x="4137" y="3280"/>
                    <a:pt x="4162" y="3255"/>
                  </a:cubicBezTo>
                  <a:cubicBezTo>
                    <a:pt x="4196" y="3221"/>
                    <a:pt x="4222" y="3212"/>
                    <a:pt x="4247" y="3221"/>
                  </a:cubicBezTo>
                  <a:cubicBezTo>
                    <a:pt x="4282" y="3238"/>
                    <a:pt x="4290" y="3272"/>
                    <a:pt x="4273" y="3314"/>
                  </a:cubicBezTo>
                  <a:cubicBezTo>
                    <a:pt x="4273" y="3331"/>
                    <a:pt x="4256" y="3340"/>
                    <a:pt x="4247" y="3357"/>
                  </a:cubicBezTo>
                  <a:cubicBezTo>
                    <a:pt x="4239" y="3357"/>
                    <a:pt x="4239" y="3357"/>
                    <a:pt x="4239" y="3365"/>
                  </a:cubicBezTo>
                  <a:cubicBezTo>
                    <a:pt x="4239" y="3374"/>
                    <a:pt x="4239" y="3374"/>
                    <a:pt x="4239" y="3374"/>
                  </a:cubicBezTo>
                  <a:cubicBezTo>
                    <a:pt x="4247" y="3374"/>
                    <a:pt x="4247" y="3374"/>
                    <a:pt x="4247" y="3374"/>
                  </a:cubicBezTo>
                  <a:lnTo>
                    <a:pt x="4239" y="3391"/>
                  </a:lnTo>
                  <a:close/>
                  <a:moveTo>
                    <a:pt x="4179" y="3416"/>
                  </a:moveTo>
                  <a:cubicBezTo>
                    <a:pt x="4179" y="3399"/>
                    <a:pt x="4179" y="3399"/>
                    <a:pt x="4179" y="3399"/>
                  </a:cubicBezTo>
                  <a:cubicBezTo>
                    <a:pt x="4205" y="3416"/>
                    <a:pt x="4213" y="3442"/>
                    <a:pt x="4196" y="3468"/>
                  </a:cubicBezTo>
                  <a:cubicBezTo>
                    <a:pt x="4179" y="3485"/>
                    <a:pt x="4162" y="3493"/>
                    <a:pt x="4137" y="3476"/>
                  </a:cubicBezTo>
                  <a:cubicBezTo>
                    <a:pt x="4102" y="3459"/>
                    <a:pt x="4085" y="3459"/>
                    <a:pt x="4077" y="3476"/>
                  </a:cubicBezTo>
                  <a:cubicBezTo>
                    <a:pt x="4128" y="3510"/>
                    <a:pt x="4128" y="3510"/>
                    <a:pt x="4128" y="3510"/>
                  </a:cubicBezTo>
                  <a:cubicBezTo>
                    <a:pt x="4137" y="3519"/>
                    <a:pt x="4154" y="3519"/>
                    <a:pt x="4162" y="3502"/>
                  </a:cubicBezTo>
                  <a:cubicBezTo>
                    <a:pt x="4171" y="3502"/>
                    <a:pt x="4171" y="3502"/>
                    <a:pt x="4171" y="3502"/>
                  </a:cubicBezTo>
                  <a:cubicBezTo>
                    <a:pt x="4111" y="3595"/>
                    <a:pt x="4111" y="3595"/>
                    <a:pt x="4111" y="3595"/>
                  </a:cubicBezTo>
                  <a:cubicBezTo>
                    <a:pt x="4102" y="3587"/>
                    <a:pt x="4102" y="3587"/>
                    <a:pt x="4102" y="3587"/>
                  </a:cubicBezTo>
                  <a:cubicBezTo>
                    <a:pt x="4120" y="3570"/>
                    <a:pt x="4120" y="3561"/>
                    <a:pt x="4102" y="3553"/>
                  </a:cubicBezTo>
                  <a:cubicBezTo>
                    <a:pt x="3983" y="3476"/>
                    <a:pt x="3983" y="3476"/>
                    <a:pt x="3983" y="3476"/>
                  </a:cubicBezTo>
                  <a:cubicBezTo>
                    <a:pt x="3975" y="3468"/>
                    <a:pt x="3966" y="3476"/>
                    <a:pt x="3957" y="3493"/>
                  </a:cubicBezTo>
                  <a:cubicBezTo>
                    <a:pt x="3940" y="3485"/>
                    <a:pt x="3940" y="3485"/>
                    <a:pt x="3940" y="3485"/>
                  </a:cubicBezTo>
                  <a:cubicBezTo>
                    <a:pt x="4000" y="3399"/>
                    <a:pt x="4000" y="3399"/>
                    <a:pt x="4000" y="3399"/>
                  </a:cubicBezTo>
                  <a:cubicBezTo>
                    <a:pt x="4026" y="3357"/>
                    <a:pt x="4051" y="3348"/>
                    <a:pt x="4085" y="3365"/>
                  </a:cubicBezTo>
                  <a:cubicBezTo>
                    <a:pt x="4111" y="3382"/>
                    <a:pt x="4111" y="3408"/>
                    <a:pt x="4085" y="3451"/>
                  </a:cubicBezTo>
                  <a:cubicBezTo>
                    <a:pt x="4085" y="3451"/>
                    <a:pt x="4085" y="3451"/>
                    <a:pt x="4085" y="3451"/>
                  </a:cubicBezTo>
                  <a:cubicBezTo>
                    <a:pt x="4102" y="3433"/>
                    <a:pt x="4128" y="3425"/>
                    <a:pt x="4154" y="3433"/>
                  </a:cubicBezTo>
                  <a:cubicBezTo>
                    <a:pt x="4179" y="3442"/>
                    <a:pt x="4188" y="3442"/>
                    <a:pt x="4188" y="3433"/>
                  </a:cubicBezTo>
                  <a:cubicBezTo>
                    <a:pt x="4196" y="3425"/>
                    <a:pt x="4188" y="3425"/>
                    <a:pt x="4179" y="3416"/>
                  </a:cubicBezTo>
                  <a:close/>
                  <a:moveTo>
                    <a:pt x="4009" y="3442"/>
                  </a:moveTo>
                  <a:cubicBezTo>
                    <a:pt x="4060" y="3476"/>
                    <a:pt x="4060" y="3476"/>
                    <a:pt x="4060" y="3476"/>
                  </a:cubicBezTo>
                  <a:cubicBezTo>
                    <a:pt x="4085" y="3442"/>
                    <a:pt x="4085" y="3425"/>
                    <a:pt x="4060" y="3408"/>
                  </a:cubicBezTo>
                  <a:cubicBezTo>
                    <a:pt x="4034" y="3399"/>
                    <a:pt x="4017" y="3399"/>
                    <a:pt x="4009" y="3416"/>
                  </a:cubicBezTo>
                  <a:cubicBezTo>
                    <a:pt x="4000" y="3425"/>
                    <a:pt x="4000" y="3433"/>
                    <a:pt x="4009" y="3442"/>
                  </a:cubicBezTo>
                  <a:close/>
                  <a:moveTo>
                    <a:pt x="3923" y="3519"/>
                  </a:moveTo>
                  <a:cubicBezTo>
                    <a:pt x="3975" y="3553"/>
                    <a:pt x="3975" y="3553"/>
                    <a:pt x="3975" y="3553"/>
                  </a:cubicBezTo>
                  <a:cubicBezTo>
                    <a:pt x="3975" y="3570"/>
                    <a:pt x="3975" y="3570"/>
                    <a:pt x="3975" y="3570"/>
                  </a:cubicBezTo>
                  <a:cubicBezTo>
                    <a:pt x="3932" y="3553"/>
                    <a:pt x="3906" y="3561"/>
                    <a:pt x="3881" y="3587"/>
                  </a:cubicBezTo>
                  <a:cubicBezTo>
                    <a:pt x="3872" y="3604"/>
                    <a:pt x="3872" y="3612"/>
                    <a:pt x="3881" y="3621"/>
                  </a:cubicBezTo>
                  <a:cubicBezTo>
                    <a:pt x="3932" y="3655"/>
                    <a:pt x="3932" y="3655"/>
                    <a:pt x="3932" y="3655"/>
                  </a:cubicBezTo>
                  <a:cubicBezTo>
                    <a:pt x="3949" y="3629"/>
                    <a:pt x="3949" y="3612"/>
                    <a:pt x="3932" y="3595"/>
                  </a:cubicBezTo>
                  <a:cubicBezTo>
                    <a:pt x="3932" y="3587"/>
                    <a:pt x="3932" y="3587"/>
                    <a:pt x="3932" y="3587"/>
                  </a:cubicBezTo>
                  <a:cubicBezTo>
                    <a:pt x="4000" y="3638"/>
                    <a:pt x="4000" y="3638"/>
                    <a:pt x="4000" y="3638"/>
                  </a:cubicBezTo>
                  <a:cubicBezTo>
                    <a:pt x="3992" y="3646"/>
                    <a:pt x="3992" y="3646"/>
                    <a:pt x="3992" y="3646"/>
                  </a:cubicBezTo>
                  <a:cubicBezTo>
                    <a:pt x="3975" y="3629"/>
                    <a:pt x="3949" y="3638"/>
                    <a:pt x="3940" y="3655"/>
                  </a:cubicBezTo>
                  <a:cubicBezTo>
                    <a:pt x="3992" y="3698"/>
                    <a:pt x="3992" y="3698"/>
                    <a:pt x="3992" y="3698"/>
                  </a:cubicBezTo>
                  <a:cubicBezTo>
                    <a:pt x="4000" y="3706"/>
                    <a:pt x="4009" y="3706"/>
                    <a:pt x="4026" y="3689"/>
                  </a:cubicBezTo>
                  <a:cubicBezTo>
                    <a:pt x="4043" y="3663"/>
                    <a:pt x="4043" y="3629"/>
                    <a:pt x="4017" y="3595"/>
                  </a:cubicBezTo>
                  <a:cubicBezTo>
                    <a:pt x="4026" y="3587"/>
                    <a:pt x="4026" y="3587"/>
                    <a:pt x="4026" y="3587"/>
                  </a:cubicBezTo>
                  <a:cubicBezTo>
                    <a:pt x="4085" y="3629"/>
                    <a:pt x="4085" y="3629"/>
                    <a:pt x="4085" y="3629"/>
                  </a:cubicBezTo>
                  <a:cubicBezTo>
                    <a:pt x="3975" y="3783"/>
                    <a:pt x="3975" y="3783"/>
                    <a:pt x="3975" y="3783"/>
                  </a:cubicBezTo>
                  <a:cubicBezTo>
                    <a:pt x="3966" y="3774"/>
                    <a:pt x="3966" y="3774"/>
                    <a:pt x="3966" y="3774"/>
                  </a:cubicBezTo>
                  <a:cubicBezTo>
                    <a:pt x="3975" y="3757"/>
                    <a:pt x="3975" y="3749"/>
                    <a:pt x="3966" y="3740"/>
                  </a:cubicBezTo>
                  <a:cubicBezTo>
                    <a:pt x="3855" y="3655"/>
                    <a:pt x="3855" y="3655"/>
                    <a:pt x="3855" y="3655"/>
                  </a:cubicBezTo>
                  <a:cubicBezTo>
                    <a:pt x="3847" y="3646"/>
                    <a:pt x="3830" y="3646"/>
                    <a:pt x="3821" y="3663"/>
                  </a:cubicBezTo>
                  <a:cubicBezTo>
                    <a:pt x="3812" y="3663"/>
                    <a:pt x="3812" y="3663"/>
                    <a:pt x="3812" y="3663"/>
                  </a:cubicBezTo>
                  <a:lnTo>
                    <a:pt x="3923" y="3519"/>
                  </a:lnTo>
                  <a:close/>
                  <a:moveTo>
                    <a:pt x="3685" y="3808"/>
                  </a:moveTo>
                  <a:cubicBezTo>
                    <a:pt x="3676" y="3800"/>
                    <a:pt x="3676" y="3800"/>
                    <a:pt x="3676" y="3800"/>
                  </a:cubicBezTo>
                  <a:cubicBezTo>
                    <a:pt x="3736" y="3723"/>
                    <a:pt x="3736" y="3723"/>
                    <a:pt x="3736" y="3723"/>
                  </a:cubicBezTo>
                  <a:cubicBezTo>
                    <a:pt x="3744" y="3732"/>
                    <a:pt x="3744" y="3732"/>
                    <a:pt x="3744" y="3732"/>
                  </a:cubicBezTo>
                  <a:cubicBezTo>
                    <a:pt x="3736" y="3749"/>
                    <a:pt x="3727" y="3757"/>
                    <a:pt x="3736" y="3766"/>
                  </a:cubicBezTo>
                  <a:cubicBezTo>
                    <a:pt x="3736" y="3766"/>
                    <a:pt x="3770" y="3783"/>
                    <a:pt x="3855" y="3817"/>
                  </a:cubicBezTo>
                  <a:cubicBezTo>
                    <a:pt x="3855" y="3817"/>
                    <a:pt x="3855" y="3817"/>
                    <a:pt x="3855" y="3817"/>
                  </a:cubicBezTo>
                  <a:cubicBezTo>
                    <a:pt x="3855" y="3817"/>
                    <a:pt x="3847" y="3808"/>
                    <a:pt x="3847" y="3800"/>
                  </a:cubicBezTo>
                  <a:cubicBezTo>
                    <a:pt x="3812" y="3732"/>
                    <a:pt x="3795" y="3698"/>
                    <a:pt x="3795" y="3706"/>
                  </a:cubicBezTo>
                  <a:cubicBezTo>
                    <a:pt x="3787" y="3698"/>
                    <a:pt x="3778" y="3698"/>
                    <a:pt x="3770" y="3715"/>
                  </a:cubicBezTo>
                  <a:cubicBezTo>
                    <a:pt x="3761" y="3706"/>
                    <a:pt x="3761" y="3706"/>
                    <a:pt x="3761" y="3706"/>
                  </a:cubicBezTo>
                  <a:cubicBezTo>
                    <a:pt x="3804" y="3655"/>
                    <a:pt x="3804" y="3655"/>
                    <a:pt x="3804" y="3655"/>
                  </a:cubicBezTo>
                  <a:cubicBezTo>
                    <a:pt x="3812" y="3663"/>
                    <a:pt x="3812" y="3663"/>
                    <a:pt x="3812" y="3663"/>
                  </a:cubicBezTo>
                  <a:cubicBezTo>
                    <a:pt x="3804" y="3672"/>
                    <a:pt x="3804" y="3689"/>
                    <a:pt x="3812" y="3698"/>
                  </a:cubicBezTo>
                  <a:cubicBezTo>
                    <a:pt x="3889" y="3859"/>
                    <a:pt x="3889" y="3859"/>
                    <a:pt x="3889" y="3859"/>
                  </a:cubicBezTo>
                  <a:cubicBezTo>
                    <a:pt x="3872" y="3876"/>
                    <a:pt x="3872" y="3876"/>
                    <a:pt x="3872" y="3876"/>
                  </a:cubicBezTo>
                  <a:cubicBezTo>
                    <a:pt x="3710" y="3800"/>
                    <a:pt x="3710" y="3800"/>
                    <a:pt x="3710" y="3800"/>
                  </a:cubicBezTo>
                  <a:cubicBezTo>
                    <a:pt x="3702" y="3791"/>
                    <a:pt x="3693" y="3791"/>
                    <a:pt x="3685" y="3808"/>
                  </a:cubicBezTo>
                  <a:close/>
                  <a:moveTo>
                    <a:pt x="3795" y="3953"/>
                  </a:moveTo>
                  <a:cubicBezTo>
                    <a:pt x="3710" y="4021"/>
                    <a:pt x="3710" y="4021"/>
                    <a:pt x="3710" y="4021"/>
                  </a:cubicBezTo>
                  <a:cubicBezTo>
                    <a:pt x="3702" y="4013"/>
                    <a:pt x="3702" y="4013"/>
                    <a:pt x="3702" y="4013"/>
                  </a:cubicBezTo>
                  <a:cubicBezTo>
                    <a:pt x="3719" y="4004"/>
                    <a:pt x="3719" y="3987"/>
                    <a:pt x="3710" y="3979"/>
                  </a:cubicBezTo>
                  <a:cubicBezTo>
                    <a:pt x="3625" y="3876"/>
                    <a:pt x="3625" y="3876"/>
                    <a:pt x="3625" y="3876"/>
                  </a:cubicBezTo>
                  <a:cubicBezTo>
                    <a:pt x="3616" y="3859"/>
                    <a:pt x="3599" y="3868"/>
                    <a:pt x="3582" y="3876"/>
                  </a:cubicBezTo>
                  <a:cubicBezTo>
                    <a:pt x="3582" y="3868"/>
                    <a:pt x="3582" y="3868"/>
                    <a:pt x="3582" y="3868"/>
                  </a:cubicBezTo>
                  <a:cubicBezTo>
                    <a:pt x="3659" y="3800"/>
                    <a:pt x="3659" y="3800"/>
                    <a:pt x="3659" y="3800"/>
                  </a:cubicBezTo>
                  <a:cubicBezTo>
                    <a:pt x="3668" y="3808"/>
                    <a:pt x="3668" y="3808"/>
                    <a:pt x="3668" y="3808"/>
                  </a:cubicBezTo>
                  <a:cubicBezTo>
                    <a:pt x="3650" y="3825"/>
                    <a:pt x="3650" y="3834"/>
                    <a:pt x="3659" y="3842"/>
                  </a:cubicBezTo>
                  <a:cubicBezTo>
                    <a:pt x="3753" y="3945"/>
                    <a:pt x="3753" y="3945"/>
                    <a:pt x="3753" y="3945"/>
                  </a:cubicBezTo>
                  <a:cubicBezTo>
                    <a:pt x="3761" y="3962"/>
                    <a:pt x="3770" y="3962"/>
                    <a:pt x="3787" y="3945"/>
                  </a:cubicBezTo>
                  <a:lnTo>
                    <a:pt x="3795" y="3953"/>
                  </a:lnTo>
                  <a:close/>
                  <a:moveTo>
                    <a:pt x="3395" y="4013"/>
                  </a:moveTo>
                  <a:cubicBezTo>
                    <a:pt x="3395" y="4013"/>
                    <a:pt x="3395" y="4013"/>
                    <a:pt x="3395" y="4013"/>
                  </a:cubicBezTo>
                  <a:cubicBezTo>
                    <a:pt x="3395" y="4013"/>
                    <a:pt x="3395" y="4013"/>
                    <a:pt x="3395" y="4013"/>
                  </a:cubicBezTo>
                  <a:cubicBezTo>
                    <a:pt x="3378" y="4030"/>
                    <a:pt x="3378" y="4038"/>
                    <a:pt x="3386" y="4047"/>
                  </a:cubicBezTo>
                  <a:cubicBezTo>
                    <a:pt x="3429" y="4141"/>
                    <a:pt x="3429" y="4141"/>
                    <a:pt x="3429" y="4141"/>
                  </a:cubicBezTo>
                  <a:cubicBezTo>
                    <a:pt x="3446" y="4183"/>
                    <a:pt x="3437" y="4209"/>
                    <a:pt x="3386" y="4234"/>
                  </a:cubicBezTo>
                  <a:cubicBezTo>
                    <a:pt x="3343" y="4251"/>
                    <a:pt x="3318" y="4251"/>
                    <a:pt x="3301" y="4217"/>
                  </a:cubicBezTo>
                  <a:cubicBezTo>
                    <a:pt x="3241" y="4115"/>
                    <a:pt x="3241" y="4115"/>
                    <a:pt x="3241" y="4115"/>
                  </a:cubicBezTo>
                  <a:cubicBezTo>
                    <a:pt x="3241" y="4098"/>
                    <a:pt x="3233" y="4098"/>
                    <a:pt x="3216" y="4106"/>
                  </a:cubicBezTo>
                  <a:cubicBezTo>
                    <a:pt x="3207" y="4098"/>
                    <a:pt x="3207" y="4098"/>
                    <a:pt x="3207" y="4098"/>
                  </a:cubicBezTo>
                  <a:cubicBezTo>
                    <a:pt x="3301" y="4055"/>
                    <a:pt x="3301" y="4055"/>
                    <a:pt x="3301" y="4055"/>
                  </a:cubicBezTo>
                  <a:cubicBezTo>
                    <a:pt x="3301" y="4064"/>
                    <a:pt x="3301" y="4064"/>
                    <a:pt x="3301" y="4064"/>
                  </a:cubicBezTo>
                  <a:cubicBezTo>
                    <a:pt x="3284" y="4072"/>
                    <a:pt x="3275" y="4081"/>
                    <a:pt x="3284" y="4098"/>
                  </a:cubicBezTo>
                  <a:cubicBezTo>
                    <a:pt x="3343" y="4200"/>
                    <a:pt x="3343" y="4200"/>
                    <a:pt x="3343" y="4200"/>
                  </a:cubicBezTo>
                  <a:cubicBezTo>
                    <a:pt x="3352" y="4226"/>
                    <a:pt x="3369" y="4226"/>
                    <a:pt x="3395" y="4217"/>
                  </a:cubicBezTo>
                  <a:cubicBezTo>
                    <a:pt x="3429" y="4200"/>
                    <a:pt x="3429" y="4183"/>
                    <a:pt x="3420" y="4149"/>
                  </a:cubicBezTo>
                  <a:cubicBezTo>
                    <a:pt x="3369" y="4055"/>
                    <a:pt x="3369" y="4055"/>
                    <a:pt x="3369" y="4055"/>
                  </a:cubicBezTo>
                  <a:cubicBezTo>
                    <a:pt x="3369" y="4047"/>
                    <a:pt x="3352" y="4038"/>
                    <a:pt x="3326" y="4047"/>
                  </a:cubicBezTo>
                  <a:cubicBezTo>
                    <a:pt x="3326" y="4038"/>
                    <a:pt x="3326" y="4038"/>
                    <a:pt x="3326" y="4038"/>
                  </a:cubicBezTo>
                  <a:cubicBezTo>
                    <a:pt x="3386" y="4004"/>
                    <a:pt x="3386" y="4004"/>
                    <a:pt x="3386" y="4004"/>
                  </a:cubicBezTo>
                  <a:cubicBezTo>
                    <a:pt x="3386" y="4004"/>
                    <a:pt x="3386" y="4004"/>
                    <a:pt x="3386" y="4004"/>
                  </a:cubicBezTo>
                  <a:cubicBezTo>
                    <a:pt x="3446" y="3962"/>
                    <a:pt x="3446" y="3962"/>
                    <a:pt x="3446" y="3962"/>
                  </a:cubicBezTo>
                  <a:cubicBezTo>
                    <a:pt x="3608" y="4021"/>
                    <a:pt x="3608" y="4021"/>
                    <a:pt x="3608" y="4021"/>
                  </a:cubicBezTo>
                  <a:cubicBezTo>
                    <a:pt x="3608" y="4021"/>
                    <a:pt x="3608" y="4021"/>
                    <a:pt x="3608" y="4021"/>
                  </a:cubicBezTo>
                  <a:cubicBezTo>
                    <a:pt x="3548" y="3936"/>
                    <a:pt x="3548" y="3936"/>
                    <a:pt x="3548" y="3936"/>
                  </a:cubicBezTo>
                  <a:cubicBezTo>
                    <a:pt x="3540" y="3919"/>
                    <a:pt x="3531" y="3919"/>
                    <a:pt x="3505" y="3936"/>
                  </a:cubicBezTo>
                  <a:cubicBezTo>
                    <a:pt x="3505" y="3928"/>
                    <a:pt x="3505" y="3928"/>
                    <a:pt x="3505" y="3928"/>
                  </a:cubicBezTo>
                  <a:cubicBezTo>
                    <a:pt x="3565" y="3885"/>
                    <a:pt x="3565" y="3885"/>
                    <a:pt x="3565" y="3885"/>
                  </a:cubicBezTo>
                  <a:cubicBezTo>
                    <a:pt x="3565" y="3893"/>
                    <a:pt x="3565" y="3893"/>
                    <a:pt x="3565" y="3893"/>
                  </a:cubicBezTo>
                  <a:cubicBezTo>
                    <a:pt x="3557" y="3902"/>
                    <a:pt x="3548" y="3919"/>
                    <a:pt x="3565" y="3928"/>
                  </a:cubicBezTo>
                  <a:cubicBezTo>
                    <a:pt x="3659" y="4055"/>
                    <a:pt x="3659" y="4055"/>
                    <a:pt x="3659" y="4055"/>
                  </a:cubicBezTo>
                  <a:cubicBezTo>
                    <a:pt x="3633" y="4072"/>
                    <a:pt x="3633" y="4072"/>
                    <a:pt x="3633" y="4072"/>
                  </a:cubicBezTo>
                  <a:cubicBezTo>
                    <a:pt x="3454" y="4013"/>
                    <a:pt x="3454" y="4013"/>
                    <a:pt x="3454" y="4013"/>
                  </a:cubicBezTo>
                  <a:cubicBezTo>
                    <a:pt x="3454" y="4013"/>
                    <a:pt x="3454" y="4013"/>
                    <a:pt x="3454" y="4013"/>
                  </a:cubicBezTo>
                  <a:cubicBezTo>
                    <a:pt x="3531" y="4115"/>
                    <a:pt x="3531" y="4115"/>
                    <a:pt x="3531" y="4115"/>
                  </a:cubicBezTo>
                  <a:cubicBezTo>
                    <a:pt x="3531" y="4132"/>
                    <a:pt x="3548" y="4132"/>
                    <a:pt x="3565" y="4115"/>
                  </a:cubicBezTo>
                  <a:cubicBezTo>
                    <a:pt x="3574" y="4124"/>
                    <a:pt x="3574" y="4124"/>
                    <a:pt x="3574" y="4124"/>
                  </a:cubicBezTo>
                  <a:cubicBezTo>
                    <a:pt x="3505" y="4166"/>
                    <a:pt x="3505" y="4166"/>
                    <a:pt x="3505" y="4166"/>
                  </a:cubicBezTo>
                  <a:cubicBezTo>
                    <a:pt x="3505" y="4158"/>
                    <a:pt x="3505" y="4158"/>
                    <a:pt x="3505" y="4158"/>
                  </a:cubicBezTo>
                  <a:cubicBezTo>
                    <a:pt x="3523" y="4149"/>
                    <a:pt x="3523" y="4141"/>
                    <a:pt x="3514" y="4124"/>
                  </a:cubicBezTo>
                  <a:cubicBezTo>
                    <a:pt x="3429" y="4013"/>
                    <a:pt x="3429" y="4013"/>
                    <a:pt x="3429" y="4013"/>
                  </a:cubicBezTo>
                  <a:cubicBezTo>
                    <a:pt x="3429" y="4004"/>
                    <a:pt x="3412" y="4004"/>
                    <a:pt x="3395" y="4013"/>
                  </a:cubicBezTo>
                  <a:close/>
                  <a:moveTo>
                    <a:pt x="3122" y="4132"/>
                  </a:moveTo>
                  <a:cubicBezTo>
                    <a:pt x="3147" y="4200"/>
                    <a:pt x="3147" y="4200"/>
                    <a:pt x="3147" y="4200"/>
                  </a:cubicBezTo>
                  <a:cubicBezTo>
                    <a:pt x="3139" y="4209"/>
                    <a:pt x="3139" y="4209"/>
                    <a:pt x="3139" y="4209"/>
                  </a:cubicBezTo>
                  <a:cubicBezTo>
                    <a:pt x="3113" y="4175"/>
                    <a:pt x="3079" y="4158"/>
                    <a:pt x="3054" y="4166"/>
                  </a:cubicBezTo>
                  <a:cubicBezTo>
                    <a:pt x="3019" y="4183"/>
                    <a:pt x="3019" y="4217"/>
                    <a:pt x="3036" y="4268"/>
                  </a:cubicBezTo>
                  <a:cubicBezTo>
                    <a:pt x="3054" y="4328"/>
                    <a:pt x="3088" y="4354"/>
                    <a:pt x="3122" y="4336"/>
                  </a:cubicBezTo>
                  <a:cubicBezTo>
                    <a:pt x="3156" y="4328"/>
                    <a:pt x="3173" y="4294"/>
                    <a:pt x="3156" y="4251"/>
                  </a:cubicBezTo>
                  <a:cubicBezTo>
                    <a:pt x="3173" y="4251"/>
                    <a:pt x="3173" y="4251"/>
                    <a:pt x="3173" y="4251"/>
                  </a:cubicBezTo>
                  <a:cubicBezTo>
                    <a:pt x="3190" y="4302"/>
                    <a:pt x="3173" y="4336"/>
                    <a:pt x="3122" y="4354"/>
                  </a:cubicBezTo>
                  <a:cubicBezTo>
                    <a:pt x="3054" y="4371"/>
                    <a:pt x="3011" y="4354"/>
                    <a:pt x="2985" y="4285"/>
                  </a:cubicBezTo>
                  <a:cubicBezTo>
                    <a:pt x="2968" y="4226"/>
                    <a:pt x="2994" y="4183"/>
                    <a:pt x="3045" y="4158"/>
                  </a:cubicBezTo>
                  <a:cubicBezTo>
                    <a:pt x="3062" y="4149"/>
                    <a:pt x="3088" y="4149"/>
                    <a:pt x="3105" y="4158"/>
                  </a:cubicBezTo>
                  <a:cubicBezTo>
                    <a:pt x="3113" y="4141"/>
                    <a:pt x="3113" y="4141"/>
                    <a:pt x="3113" y="4141"/>
                  </a:cubicBezTo>
                  <a:lnTo>
                    <a:pt x="3122" y="4132"/>
                  </a:lnTo>
                  <a:close/>
                  <a:moveTo>
                    <a:pt x="2977" y="4396"/>
                  </a:moveTo>
                  <a:cubicBezTo>
                    <a:pt x="2874" y="4422"/>
                    <a:pt x="2874" y="4422"/>
                    <a:pt x="2874" y="4422"/>
                  </a:cubicBezTo>
                  <a:cubicBezTo>
                    <a:pt x="2866" y="4405"/>
                    <a:pt x="2866" y="4405"/>
                    <a:pt x="2866" y="4405"/>
                  </a:cubicBezTo>
                  <a:cubicBezTo>
                    <a:pt x="2891" y="4405"/>
                    <a:pt x="2900" y="4396"/>
                    <a:pt x="2891" y="4379"/>
                  </a:cubicBezTo>
                  <a:cubicBezTo>
                    <a:pt x="2857" y="4243"/>
                    <a:pt x="2857" y="4243"/>
                    <a:pt x="2857" y="4243"/>
                  </a:cubicBezTo>
                  <a:cubicBezTo>
                    <a:pt x="2857" y="4234"/>
                    <a:pt x="2849" y="4226"/>
                    <a:pt x="2832" y="4234"/>
                  </a:cubicBezTo>
                  <a:cubicBezTo>
                    <a:pt x="2823" y="4226"/>
                    <a:pt x="2823" y="4226"/>
                    <a:pt x="2823" y="4226"/>
                  </a:cubicBezTo>
                  <a:cubicBezTo>
                    <a:pt x="2934" y="4200"/>
                    <a:pt x="2934" y="4200"/>
                    <a:pt x="2934" y="4200"/>
                  </a:cubicBezTo>
                  <a:cubicBezTo>
                    <a:pt x="2934" y="4209"/>
                    <a:pt x="2934" y="4209"/>
                    <a:pt x="2934" y="4209"/>
                  </a:cubicBezTo>
                  <a:cubicBezTo>
                    <a:pt x="2909" y="4217"/>
                    <a:pt x="2909" y="4226"/>
                    <a:pt x="2909" y="4234"/>
                  </a:cubicBezTo>
                  <a:cubicBezTo>
                    <a:pt x="2943" y="4371"/>
                    <a:pt x="2943" y="4371"/>
                    <a:pt x="2943" y="4371"/>
                  </a:cubicBezTo>
                  <a:cubicBezTo>
                    <a:pt x="2943" y="4388"/>
                    <a:pt x="2951" y="4388"/>
                    <a:pt x="2977" y="4388"/>
                  </a:cubicBezTo>
                  <a:lnTo>
                    <a:pt x="2977" y="4396"/>
                  </a:lnTo>
                  <a:close/>
                  <a:moveTo>
                    <a:pt x="2602" y="4268"/>
                  </a:moveTo>
                  <a:cubicBezTo>
                    <a:pt x="2602" y="4260"/>
                    <a:pt x="2602" y="4260"/>
                    <a:pt x="2602" y="4260"/>
                  </a:cubicBezTo>
                  <a:cubicBezTo>
                    <a:pt x="2670" y="4251"/>
                    <a:pt x="2670" y="4251"/>
                    <a:pt x="2670" y="4251"/>
                  </a:cubicBezTo>
                  <a:cubicBezTo>
                    <a:pt x="2781" y="4371"/>
                    <a:pt x="2781" y="4371"/>
                    <a:pt x="2781" y="4371"/>
                  </a:cubicBezTo>
                  <a:cubicBezTo>
                    <a:pt x="2789" y="4371"/>
                    <a:pt x="2789" y="4371"/>
                    <a:pt x="2789" y="4371"/>
                  </a:cubicBezTo>
                  <a:cubicBezTo>
                    <a:pt x="2772" y="4268"/>
                    <a:pt x="2772" y="4268"/>
                    <a:pt x="2772" y="4268"/>
                  </a:cubicBezTo>
                  <a:cubicBezTo>
                    <a:pt x="2772" y="4260"/>
                    <a:pt x="2764" y="4251"/>
                    <a:pt x="2738" y="4251"/>
                  </a:cubicBezTo>
                  <a:cubicBezTo>
                    <a:pt x="2738" y="4243"/>
                    <a:pt x="2738" y="4243"/>
                    <a:pt x="2738" y="4243"/>
                  </a:cubicBezTo>
                  <a:cubicBezTo>
                    <a:pt x="2806" y="4234"/>
                    <a:pt x="2806" y="4234"/>
                    <a:pt x="2806" y="4234"/>
                  </a:cubicBezTo>
                  <a:cubicBezTo>
                    <a:pt x="2815" y="4243"/>
                    <a:pt x="2815" y="4243"/>
                    <a:pt x="2815" y="4243"/>
                  </a:cubicBezTo>
                  <a:cubicBezTo>
                    <a:pt x="2789" y="4251"/>
                    <a:pt x="2789" y="4260"/>
                    <a:pt x="2789" y="4268"/>
                  </a:cubicBezTo>
                  <a:cubicBezTo>
                    <a:pt x="2806" y="4439"/>
                    <a:pt x="2806" y="4439"/>
                    <a:pt x="2806" y="4439"/>
                  </a:cubicBezTo>
                  <a:cubicBezTo>
                    <a:pt x="2781" y="4439"/>
                    <a:pt x="2781" y="4439"/>
                    <a:pt x="2781" y="4439"/>
                  </a:cubicBezTo>
                  <a:cubicBezTo>
                    <a:pt x="2653" y="4294"/>
                    <a:pt x="2653" y="4294"/>
                    <a:pt x="2653" y="4294"/>
                  </a:cubicBezTo>
                  <a:cubicBezTo>
                    <a:pt x="2653" y="4302"/>
                    <a:pt x="2653" y="4302"/>
                    <a:pt x="2653" y="4302"/>
                  </a:cubicBezTo>
                  <a:cubicBezTo>
                    <a:pt x="2661" y="4422"/>
                    <a:pt x="2661" y="4422"/>
                    <a:pt x="2661" y="4422"/>
                  </a:cubicBezTo>
                  <a:cubicBezTo>
                    <a:pt x="2661" y="4439"/>
                    <a:pt x="2678" y="4439"/>
                    <a:pt x="2704" y="4439"/>
                  </a:cubicBezTo>
                  <a:cubicBezTo>
                    <a:pt x="2704" y="4447"/>
                    <a:pt x="2704" y="4447"/>
                    <a:pt x="2704" y="4447"/>
                  </a:cubicBezTo>
                  <a:cubicBezTo>
                    <a:pt x="2627" y="4456"/>
                    <a:pt x="2627" y="4456"/>
                    <a:pt x="2627" y="4456"/>
                  </a:cubicBezTo>
                  <a:cubicBezTo>
                    <a:pt x="2627" y="4447"/>
                    <a:pt x="2627" y="4447"/>
                    <a:pt x="2627" y="4447"/>
                  </a:cubicBezTo>
                  <a:cubicBezTo>
                    <a:pt x="2644" y="4447"/>
                    <a:pt x="2653" y="4439"/>
                    <a:pt x="2653" y="4422"/>
                  </a:cubicBezTo>
                  <a:cubicBezTo>
                    <a:pt x="2636" y="4285"/>
                    <a:pt x="2636" y="4285"/>
                    <a:pt x="2636" y="4285"/>
                  </a:cubicBezTo>
                  <a:cubicBezTo>
                    <a:pt x="2636" y="4268"/>
                    <a:pt x="2619" y="4268"/>
                    <a:pt x="2602" y="4268"/>
                  </a:cubicBezTo>
                  <a:close/>
                  <a:moveTo>
                    <a:pt x="2439" y="4354"/>
                  </a:moveTo>
                  <a:cubicBezTo>
                    <a:pt x="2508" y="4354"/>
                    <a:pt x="2508" y="4354"/>
                    <a:pt x="2508" y="4354"/>
                  </a:cubicBezTo>
                  <a:cubicBezTo>
                    <a:pt x="2508" y="4294"/>
                    <a:pt x="2508" y="4294"/>
                    <a:pt x="2508" y="4294"/>
                  </a:cubicBezTo>
                  <a:cubicBezTo>
                    <a:pt x="2508" y="4277"/>
                    <a:pt x="2499" y="4277"/>
                    <a:pt x="2482" y="4277"/>
                  </a:cubicBezTo>
                  <a:cubicBezTo>
                    <a:pt x="2474" y="4260"/>
                    <a:pt x="2474" y="4260"/>
                    <a:pt x="2474" y="4260"/>
                  </a:cubicBezTo>
                  <a:cubicBezTo>
                    <a:pt x="2584" y="4260"/>
                    <a:pt x="2584" y="4260"/>
                    <a:pt x="2584" y="4260"/>
                  </a:cubicBezTo>
                  <a:cubicBezTo>
                    <a:pt x="2584" y="4268"/>
                    <a:pt x="2584" y="4268"/>
                    <a:pt x="2584" y="4268"/>
                  </a:cubicBezTo>
                  <a:cubicBezTo>
                    <a:pt x="2559" y="4268"/>
                    <a:pt x="2550" y="4277"/>
                    <a:pt x="2550" y="4294"/>
                  </a:cubicBezTo>
                  <a:cubicBezTo>
                    <a:pt x="2559" y="4430"/>
                    <a:pt x="2559" y="4430"/>
                    <a:pt x="2559" y="4430"/>
                  </a:cubicBezTo>
                  <a:cubicBezTo>
                    <a:pt x="2559" y="4447"/>
                    <a:pt x="2567" y="4447"/>
                    <a:pt x="2593" y="4447"/>
                  </a:cubicBezTo>
                  <a:cubicBezTo>
                    <a:pt x="2593" y="4456"/>
                    <a:pt x="2593" y="4456"/>
                    <a:pt x="2593" y="4456"/>
                  </a:cubicBezTo>
                  <a:cubicBezTo>
                    <a:pt x="2491" y="4464"/>
                    <a:pt x="2491" y="4464"/>
                    <a:pt x="2491" y="4464"/>
                  </a:cubicBezTo>
                  <a:cubicBezTo>
                    <a:pt x="2491" y="4456"/>
                    <a:pt x="2491" y="4456"/>
                    <a:pt x="2491" y="4456"/>
                  </a:cubicBezTo>
                  <a:cubicBezTo>
                    <a:pt x="2508" y="4456"/>
                    <a:pt x="2516" y="4447"/>
                    <a:pt x="2508" y="4430"/>
                  </a:cubicBezTo>
                  <a:cubicBezTo>
                    <a:pt x="2508" y="4362"/>
                    <a:pt x="2508" y="4362"/>
                    <a:pt x="2508" y="4362"/>
                  </a:cubicBezTo>
                  <a:cubicBezTo>
                    <a:pt x="2439" y="4371"/>
                    <a:pt x="2439" y="4371"/>
                    <a:pt x="2439" y="4371"/>
                  </a:cubicBezTo>
                  <a:cubicBezTo>
                    <a:pt x="2448" y="4439"/>
                    <a:pt x="2448" y="4439"/>
                    <a:pt x="2448" y="4439"/>
                  </a:cubicBezTo>
                  <a:cubicBezTo>
                    <a:pt x="2448" y="4447"/>
                    <a:pt x="2457" y="4456"/>
                    <a:pt x="2474" y="4456"/>
                  </a:cubicBezTo>
                  <a:cubicBezTo>
                    <a:pt x="2474" y="4464"/>
                    <a:pt x="2474" y="4464"/>
                    <a:pt x="2474" y="4464"/>
                  </a:cubicBezTo>
                  <a:cubicBezTo>
                    <a:pt x="2371" y="4473"/>
                    <a:pt x="2371" y="4473"/>
                    <a:pt x="2371" y="4473"/>
                  </a:cubicBezTo>
                  <a:cubicBezTo>
                    <a:pt x="2371" y="4456"/>
                    <a:pt x="2371" y="4456"/>
                    <a:pt x="2371" y="4456"/>
                  </a:cubicBezTo>
                  <a:cubicBezTo>
                    <a:pt x="2388" y="4456"/>
                    <a:pt x="2397" y="4456"/>
                    <a:pt x="2397" y="4439"/>
                  </a:cubicBezTo>
                  <a:cubicBezTo>
                    <a:pt x="2388" y="4302"/>
                    <a:pt x="2388" y="4302"/>
                    <a:pt x="2388" y="4302"/>
                  </a:cubicBezTo>
                  <a:cubicBezTo>
                    <a:pt x="2388" y="4285"/>
                    <a:pt x="2380" y="4277"/>
                    <a:pt x="2363" y="4277"/>
                  </a:cubicBezTo>
                  <a:cubicBezTo>
                    <a:pt x="2363" y="4268"/>
                    <a:pt x="2363" y="4268"/>
                    <a:pt x="2363" y="4268"/>
                  </a:cubicBezTo>
                  <a:cubicBezTo>
                    <a:pt x="2465" y="4260"/>
                    <a:pt x="2465" y="4260"/>
                    <a:pt x="2465" y="4260"/>
                  </a:cubicBezTo>
                  <a:cubicBezTo>
                    <a:pt x="2465" y="4277"/>
                    <a:pt x="2465" y="4277"/>
                    <a:pt x="2465" y="4277"/>
                  </a:cubicBezTo>
                  <a:cubicBezTo>
                    <a:pt x="2448" y="4277"/>
                    <a:pt x="2439" y="4285"/>
                    <a:pt x="2439" y="4294"/>
                  </a:cubicBezTo>
                  <a:lnTo>
                    <a:pt x="2439" y="4354"/>
                  </a:lnTo>
                  <a:close/>
                  <a:moveTo>
                    <a:pt x="2346" y="4268"/>
                  </a:moveTo>
                  <a:cubicBezTo>
                    <a:pt x="2337" y="4336"/>
                    <a:pt x="2337" y="4336"/>
                    <a:pt x="2337" y="4336"/>
                  </a:cubicBezTo>
                  <a:cubicBezTo>
                    <a:pt x="2329" y="4336"/>
                    <a:pt x="2329" y="4336"/>
                    <a:pt x="2329" y="4336"/>
                  </a:cubicBezTo>
                  <a:cubicBezTo>
                    <a:pt x="2312" y="4294"/>
                    <a:pt x="2295" y="4268"/>
                    <a:pt x="2269" y="4268"/>
                  </a:cubicBezTo>
                  <a:cubicBezTo>
                    <a:pt x="2235" y="4260"/>
                    <a:pt x="2209" y="4285"/>
                    <a:pt x="2201" y="4354"/>
                  </a:cubicBezTo>
                  <a:cubicBezTo>
                    <a:pt x="2201" y="4405"/>
                    <a:pt x="2209" y="4439"/>
                    <a:pt x="2252" y="4447"/>
                  </a:cubicBezTo>
                  <a:cubicBezTo>
                    <a:pt x="2295" y="4447"/>
                    <a:pt x="2312" y="4430"/>
                    <a:pt x="2320" y="4388"/>
                  </a:cubicBezTo>
                  <a:cubicBezTo>
                    <a:pt x="2337" y="4388"/>
                    <a:pt x="2337" y="4388"/>
                    <a:pt x="2337" y="4388"/>
                  </a:cubicBezTo>
                  <a:cubicBezTo>
                    <a:pt x="2329" y="4439"/>
                    <a:pt x="2295" y="4464"/>
                    <a:pt x="2243" y="4456"/>
                  </a:cubicBezTo>
                  <a:cubicBezTo>
                    <a:pt x="2175" y="4447"/>
                    <a:pt x="2150" y="4405"/>
                    <a:pt x="2150" y="4345"/>
                  </a:cubicBezTo>
                  <a:cubicBezTo>
                    <a:pt x="2167" y="4277"/>
                    <a:pt x="2201" y="4251"/>
                    <a:pt x="2269" y="4251"/>
                  </a:cubicBezTo>
                  <a:cubicBezTo>
                    <a:pt x="2286" y="4251"/>
                    <a:pt x="2303" y="4260"/>
                    <a:pt x="2320" y="4277"/>
                  </a:cubicBezTo>
                  <a:cubicBezTo>
                    <a:pt x="2337" y="4268"/>
                    <a:pt x="2337" y="4268"/>
                    <a:pt x="2337" y="4268"/>
                  </a:cubicBezTo>
                  <a:lnTo>
                    <a:pt x="2346" y="4268"/>
                  </a:lnTo>
                  <a:close/>
                  <a:moveTo>
                    <a:pt x="2124" y="4234"/>
                  </a:moveTo>
                  <a:cubicBezTo>
                    <a:pt x="2115" y="4311"/>
                    <a:pt x="2115" y="4311"/>
                    <a:pt x="2115" y="4311"/>
                  </a:cubicBezTo>
                  <a:cubicBezTo>
                    <a:pt x="2098" y="4302"/>
                    <a:pt x="2098" y="4302"/>
                    <a:pt x="2098" y="4302"/>
                  </a:cubicBezTo>
                  <a:cubicBezTo>
                    <a:pt x="2098" y="4268"/>
                    <a:pt x="2081" y="4243"/>
                    <a:pt x="2047" y="4234"/>
                  </a:cubicBezTo>
                  <a:cubicBezTo>
                    <a:pt x="2030" y="4226"/>
                    <a:pt x="2022" y="4234"/>
                    <a:pt x="2022" y="4243"/>
                  </a:cubicBezTo>
                  <a:cubicBezTo>
                    <a:pt x="2005" y="4302"/>
                    <a:pt x="2005" y="4302"/>
                    <a:pt x="2005" y="4302"/>
                  </a:cubicBezTo>
                  <a:cubicBezTo>
                    <a:pt x="2030" y="4311"/>
                    <a:pt x="2047" y="4302"/>
                    <a:pt x="2056" y="4277"/>
                  </a:cubicBezTo>
                  <a:cubicBezTo>
                    <a:pt x="2073" y="4277"/>
                    <a:pt x="2073" y="4277"/>
                    <a:pt x="2073" y="4277"/>
                  </a:cubicBezTo>
                  <a:cubicBezTo>
                    <a:pt x="2047" y="4362"/>
                    <a:pt x="2047" y="4362"/>
                    <a:pt x="2047" y="4362"/>
                  </a:cubicBezTo>
                  <a:cubicBezTo>
                    <a:pt x="2039" y="4354"/>
                    <a:pt x="2039" y="4354"/>
                    <a:pt x="2039" y="4354"/>
                  </a:cubicBezTo>
                  <a:cubicBezTo>
                    <a:pt x="2039" y="4328"/>
                    <a:pt x="2030" y="4319"/>
                    <a:pt x="2005" y="4311"/>
                  </a:cubicBezTo>
                  <a:cubicBezTo>
                    <a:pt x="1987" y="4379"/>
                    <a:pt x="1987" y="4379"/>
                    <a:pt x="1987" y="4379"/>
                  </a:cubicBezTo>
                  <a:cubicBezTo>
                    <a:pt x="1979" y="4388"/>
                    <a:pt x="1987" y="4396"/>
                    <a:pt x="2005" y="4405"/>
                  </a:cubicBezTo>
                  <a:cubicBezTo>
                    <a:pt x="2039" y="4413"/>
                    <a:pt x="2073" y="4396"/>
                    <a:pt x="2090" y="4362"/>
                  </a:cubicBezTo>
                  <a:cubicBezTo>
                    <a:pt x="2107" y="4362"/>
                    <a:pt x="2107" y="4362"/>
                    <a:pt x="2107" y="4362"/>
                  </a:cubicBezTo>
                  <a:cubicBezTo>
                    <a:pt x="2081" y="4439"/>
                    <a:pt x="2081" y="4439"/>
                    <a:pt x="2081" y="4439"/>
                  </a:cubicBezTo>
                  <a:cubicBezTo>
                    <a:pt x="1902" y="4388"/>
                    <a:pt x="1902" y="4388"/>
                    <a:pt x="1902" y="4388"/>
                  </a:cubicBezTo>
                  <a:cubicBezTo>
                    <a:pt x="1902" y="4379"/>
                    <a:pt x="1902" y="4379"/>
                    <a:pt x="1902" y="4379"/>
                  </a:cubicBezTo>
                  <a:cubicBezTo>
                    <a:pt x="1928" y="4388"/>
                    <a:pt x="1936" y="4379"/>
                    <a:pt x="1936" y="4371"/>
                  </a:cubicBezTo>
                  <a:cubicBezTo>
                    <a:pt x="1970" y="4234"/>
                    <a:pt x="1970" y="4234"/>
                    <a:pt x="1970" y="4234"/>
                  </a:cubicBezTo>
                  <a:cubicBezTo>
                    <a:pt x="1979" y="4217"/>
                    <a:pt x="1970" y="4209"/>
                    <a:pt x="1945" y="4209"/>
                  </a:cubicBezTo>
                  <a:cubicBezTo>
                    <a:pt x="1953" y="4192"/>
                    <a:pt x="1953" y="4192"/>
                    <a:pt x="1953" y="4192"/>
                  </a:cubicBezTo>
                  <a:lnTo>
                    <a:pt x="2124" y="4234"/>
                  </a:lnTo>
                  <a:close/>
                  <a:moveTo>
                    <a:pt x="1757" y="4132"/>
                  </a:moveTo>
                  <a:cubicBezTo>
                    <a:pt x="1936" y="4192"/>
                    <a:pt x="1936" y="4192"/>
                    <a:pt x="1936" y="4192"/>
                  </a:cubicBezTo>
                  <a:cubicBezTo>
                    <a:pt x="1911" y="4260"/>
                    <a:pt x="1911" y="4260"/>
                    <a:pt x="1911" y="4260"/>
                  </a:cubicBezTo>
                  <a:cubicBezTo>
                    <a:pt x="1902" y="4260"/>
                    <a:pt x="1902" y="4260"/>
                    <a:pt x="1902" y="4260"/>
                  </a:cubicBezTo>
                  <a:cubicBezTo>
                    <a:pt x="1902" y="4217"/>
                    <a:pt x="1894" y="4192"/>
                    <a:pt x="1860" y="4183"/>
                  </a:cubicBezTo>
                  <a:cubicBezTo>
                    <a:pt x="1808" y="4336"/>
                    <a:pt x="1808" y="4336"/>
                    <a:pt x="1808" y="4336"/>
                  </a:cubicBezTo>
                  <a:cubicBezTo>
                    <a:pt x="1808" y="4345"/>
                    <a:pt x="1817" y="4354"/>
                    <a:pt x="1834" y="4362"/>
                  </a:cubicBezTo>
                  <a:cubicBezTo>
                    <a:pt x="1834" y="4371"/>
                    <a:pt x="1834" y="4371"/>
                    <a:pt x="1834" y="4371"/>
                  </a:cubicBezTo>
                  <a:cubicBezTo>
                    <a:pt x="1723" y="4336"/>
                    <a:pt x="1723" y="4336"/>
                    <a:pt x="1723" y="4336"/>
                  </a:cubicBezTo>
                  <a:cubicBezTo>
                    <a:pt x="1732" y="4328"/>
                    <a:pt x="1732" y="4328"/>
                    <a:pt x="1732" y="4328"/>
                  </a:cubicBezTo>
                  <a:cubicBezTo>
                    <a:pt x="1749" y="4336"/>
                    <a:pt x="1766" y="4328"/>
                    <a:pt x="1766" y="4319"/>
                  </a:cubicBezTo>
                  <a:cubicBezTo>
                    <a:pt x="1817" y="4166"/>
                    <a:pt x="1817" y="4166"/>
                    <a:pt x="1817" y="4166"/>
                  </a:cubicBezTo>
                  <a:cubicBezTo>
                    <a:pt x="1791" y="4158"/>
                    <a:pt x="1766" y="4175"/>
                    <a:pt x="1740" y="4200"/>
                  </a:cubicBezTo>
                  <a:cubicBezTo>
                    <a:pt x="1732" y="4200"/>
                    <a:pt x="1732" y="4200"/>
                    <a:pt x="1732" y="4200"/>
                  </a:cubicBezTo>
                  <a:lnTo>
                    <a:pt x="1757" y="4132"/>
                  </a:lnTo>
                  <a:close/>
                  <a:moveTo>
                    <a:pt x="1570" y="4064"/>
                  </a:moveTo>
                  <a:cubicBezTo>
                    <a:pt x="1578" y="4047"/>
                    <a:pt x="1578" y="4047"/>
                    <a:pt x="1578" y="4047"/>
                  </a:cubicBezTo>
                  <a:cubicBezTo>
                    <a:pt x="1663" y="4089"/>
                    <a:pt x="1663" y="4089"/>
                    <a:pt x="1663" y="4089"/>
                  </a:cubicBezTo>
                  <a:cubicBezTo>
                    <a:pt x="1655" y="4098"/>
                    <a:pt x="1655" y="4098"/>
                    <a:pt x="1655" y="4098"/>
                  </a:cubicBezTo>
                  <a:cubicBezTo>
                    <a:pt x="1646" y="4089"/>
                    <a:pt x="1638" y="4089"/>
                    <a:pt x="1638" y="4098"/>
                  </a:cubicBezTo>
                  <a:cubicBezTo>
                    <a:pt x="1629" y="4098"/>
                    <a:pt x="1629" y="4106"/>
                    <a:pt x="1629" y="4115"/>
                  </a:cubicBezTo>
                  <a:cubicBezTo>
                    <a:pt x="1629" y="4115"/>
                    <a:pt x="1629" y="4115"/>
                    <a:pt x="1629" y="4115"/>
                  </a:cubicBezTo>
                  <a:cubicBezTo>
                    <a:pt x="1638" y="4183"/>
                    <a:pt x="1638" y="4183"/>
                    <a:pt x="1638" y="4183"/>
                  </a:cubicBezTo>
                  <a:cubicBezTo>
                    <a:pt x="1689" y="4141"/>
                    <a:pt x="1689" y="4141"/>
                    <a:pt x="1689" y="4141"/>
                  </a:cubicBezTo>
                  <a:cubicBezTo>
                    <a:pt x="1698" y="4132"/>
                    <a:pt x="1698" y="4132"/>
                    <a:pt x="1698" y="4132"/>
                  </a:cubicBezTo>
                  <a:cubicBezTo>
                    <a:pt x="1698" y="4124"/>
                    <a:pt x="1689" y="4115"/>
                    <a:pt x="1680" y="4106"/>
                  </a:cubicBezTo>
                  <a:cubicBezTo>
                    <a:pt x="1680" y="4098"/>
                    <a:pt x="1680" y="4098"/>
                    <a:pt x="1680" y="4098"/>
                  </a:cubicBezTo>
                  <a:cubicBezTo>
                    <a:pt x="1749" y="4124"/>
                    <a:pt x="1749" y="4124"/>
                    <a:pt x="1749" y="4124"/>
                  </a:cubicBezTo>
                  <a:cubicBezTo>
                    <a:pt x="1749" y="4141"/>
                    <a:pt x="1749" y="4141"/>
                    <a:pt x="1749" y="4141"/>
                  </a:cubicBezTo>
                  <a:cubicBezTo>
                    <a:pt x="1732" y="4132"/>
                    <a:pt x="1715" y="4132"/>
                    <a:pt x="1706" y="4141"/>
                  </a:cubicBezTo>
                  <a:cubicBezTo>
                    <a:pt x="1638" y="4209"/>
                    <a:pt x="1638" y="4209"/>
                    <a:pt x="1638" y="4209"/>
                  </a:cubicBezTo>
                  <a:cubicBezTo>
                    <a:pt x="1612" y="4251"/>
                    <a:pt x="1612" y="4251"/>
                    <a:pt x="1612" y="4251"/>
                  </a:cubicBezTo>
                  <a:cubicBezTo>
                    <a:pt x="1604" y="4268"/>
                    <a:pt x="1612" y="4277"/>
                    <a:pt x="1638" y="4285"/>
                  </a:cubicBezTo>
                  <a:cubicBezTo>
                    <a:pt x="1629" y="4294"/>
                    <a:pt x="1629" y="4294"/>
                    <a:pt x="1629" y="4294"/>
                  </a:cubicBezTo>
                  <a:cubicBezTo>
                    <a:pt x="1527" y="4251"/>
                    <a:pt x="1527" y="4251"/>
                    <a:pt x="1527" y="4251"/>
                  </a:cubicBezTo>
                  <a:cubicBezTo>
                    <a:pt x="1536" y="4234"/>
                    <a:pt x="1536" y="4234"/>
                    <a:pt x="1536" y="4234"/>
                  </a:cubicBezTo>
                  <a:cubicBezTo>
                    <a:pt x="1553" y="4251"/>
                    <a:pt x="1570" y="4251"/>
                    <a:pt x="1570" y="4234"/>
                  </a:cubicBezTo>
                  <a:cubicBezTo>
                    <a:pt x="1595" y="4183"/>
                    <a:pt x="1595" y="4183"/>
                    <a:pt x="1595" y="4183"/>
                  </a:cubicBezTo>
                  <a:cubicBezTo>
                    <a:pt x="1587" y="4106"/>
                    <a:pt x="1587" y="4106"/>
                    <a:pt x="1587" y="4106"/>
                  </a:cubicBezTo>
                  <a:cubicBezTo>
                    <a:pt x="1587" y="4081"/>
                    <a:pt x="1578" y="4064"/>
                    <a:pt x="1570" y="4064"/>
                  </a:cubicBezTo>
                  <a:close/>
                  <a:moveTo>
                    <a:pt x="1459" y="4217"/>
                  </a:moveTo>
                  <a:cubicBezTo>
                    <a:pt x="1322" y="4132"/>
                    <a:pt x="1322" y="4132"/>
                    <a:pt x="1322" y="4132"/>
                  </a:cubicBezTo>
                  <a:cubicBezTo>
                    <a:pt x="1322" y="4115"/>
                    <a:pt x="1322" y="4115"/>
                    <a:pt x="1322" y="4115"/>
                  </a:cubicBezTo>
                  <a:cubicBezTo>
                    <a:pt x="1339" y="4132"/>
                    <a:pt x="1356" y="4132"/>
                    <a:pt x="1356" y="4115"/>
                  </a:cubicBezTo>
                  <a:cubicBezTo>
                    <a:pt x="1433" y="3996"/>
                    <a:pt x="1433" y="3996"/>
                    <a:pt x="1433" y="3996"/>
                  </a:cubicBezTo>
                  <a:cubicBezTo>
                    <a:pt x="1442" y="3987"/>
                    <a:pt x="1433" y="3979"/>
                    <a:pt x="1416" y="3962"/>
                  </a:cubicBezTo>
                  <a:cubicBezTo>
                    <a:pt x="1425" y="3953"/>
                    <a:pt x="1425" y="3953"/>
                    <a:pt x="1425" y="3953"/>
                  </a:cubicBezTo>
                  <a:cubicBezTo>
                    <a:pt x="1510" y="4013"/>
                    <a:pt x="1510" y="4013"/>
                    <a:pt x="1510" y="4013"/>
                  </a:cubicBezTo>
                  <a:cubicBezTo>
                    <a:pt x="1510" y="4021"/>
                    <a:pt x="1510" y="4021"/>
                    <a:pt x="1510" y="4021"/>
                  </a:cubicBezTo>
                  <a:cubicBezTo>
                    <a:pt x="1493" y="4013"/>
                    <a:pt x="1476" y="4013"/>
                    <a:pt x="1476" y="4021"/>
                  </a:cubicBezTo>
                  <a:cubicBezTo>
                    <a:pt x="1399" y="4141"/>
                    <a:pt x="1399" y="4141"/>
                    <a:pt x="1399" y="4141"/>
                  </a:cubicBezTo>
                  <a:cubicBezTo>
                    <a:pt x="1391" y="4149"/>
                    <a:pt x="1399" y="4158"/>
                    <a:pt x="1408" y="4166"/>
                  </a:cubicBezTo>
                  <a:cubicBezTo>
                    <a:pt x="1433" y="4183"/>
                    <a:pt x="1467" y="4175"/>
                    <a:pt x="1493" y="4141"/>
                  </a:cubicBezTo>
                  <a:cubicBezTo>
                    <a:pt x="1501" y="4149"/>
                    <a:pt x="1501" y="4149"/>
                    <a:pt x="1501" y="4149"/>
                  </a:cubicBezTo>
                  <a:lnTo>
                    <a:pt x="1459" y="4217"/>
                  </a:lnTo>
                  <a:close/>
                  <a:moveTo>
                    <a:pt x="1186" y="3902"/>
                  </a:moveTo>
                  <a:cubicBezTo>
                    <a:pt x="1228" y="3851"/>
                    <a:pt x="1280" y="3851"/>
                    <a:pt x="1331" y="3885"/>
                  </a:cubicBezTo>
                  <a:cubicBezTo>
                    <a:pt x="1373" y="3928"/>
                    <a:pt x="1382" y="3970"/>
                    <a:pt x="1348" y="4030"/>
                  </a:cubicBezTo>
                  <a:cubicBezTo>
                    <a:pt x="1305" y="4072"/>
                    <a:pt x="1254" y="4081"/>
                    <a:pt x="1203" y="4047"/>
                  </a:cubicBezTo>
                  <a:cubicBezTo>
                    <a:pt x="1160" y="4004"/>
                    <a:pt x="1152" y="3953"/>
                    <a:pt x="1186" y="3902"/>
                  </a:cubicBezTo>
                  <a:close/>
                  <a:moveTo>
                    <a:pt x="1228" y="3936"/>
                  </a:moveTo>
                  <a:cubicBezTo>
                    <a:pt x="1194" y="3979"/>
                    <a:pt x="1186" y="4013"/>
                    <a:pt x="1211" y="4038"/>
                  </a:cubicBezTo>
                  <a:cubicBezTo>
                    <a:pt x="1237" y="4055"/>
                    <a:pt x="1263" y="4038"/>
                    <a:pt x="1305" y="3996"/>
                  </a:cubicBezTo>
                  <a:cubicBezTo>
                    <a:pt x="1339" y="3945"/>
                    <a:pt x="1348" y="3911"/>
                    <a:pt x="1322" y="3893"/>
                  </a:cubicBezTo>
                  <a:cubicBezTo>
                    <a:pt x="1297" y="3876"/>
                    <a:pt x="1263" y="3885"/>
                    <a:pt x="1228" y="3936"/>
                  </a:cubicBezTo>
                  <a:close/>
                  <a:moveTo>
                    <a:pt x="1041" y="3902"/>
                  </a:moveTo>
                  <a:cubicBezTo>
                    <a:pt x="964" y="3825"/>
                    <a:pt x="964" y="3825"/>
                    <a:pt x="964" y="3825"/>
                  </a:cubicBezTo>
                  <a:cubicBezTo>
                    <a:pt x="973" y="3817"/>
                    <a:pt x="973" y="3817"/>
                    <a:pt x="973" y="3817"/>
                  </a:cubicBezTo>
                  <a:cubicBezTo>
                    <a:pt x="981" y="3834"/>
                    <a:pt x="998" y="3834"/>
                    <a:pt x="1007" y="3825"/>
                  </a:cubicBezTo>
                  <a:cubicBezTo>
                    <a:pt x="1101" y="3723"/>
                    <a:pt x="1101" y="3723"/>
                    <a:pt x="1101" y="3723"/>
                  </a:cubicBezTo>
                  <a:cubicBezTo>
                    <a:pt x="1109" y="3715"/>
                    <a:pt x="1109" y="3706"/>
                    <a:pt x="1092" y="3689"/>
                  </a:cubicBezTo>
                  <a:cubicBezTo>
                    <a:pt x="1101" y="3681"/>
                    <a:pt x="1101" y="3681"/>
                    <a:pt x="1101" y="3681"/>
                  </a:cubicBezTo>
                  <a:cubicBezTo>
                    <a:pt x="1177" y="3757"/>
                    <a:pt x="1177" y="3757"/>
                    <a:pt x="1177" y="3757"/>
                  </a:cubicBezTo>
                  <a:cubicBezTo>
                    <a:pt x="1211" y="3791"/>
                    <a:pt x="1211" y="3817"/>
                    <a:pt x="1194" y="3842"/>
                  </a:cubicBezTo>
                  <a:cubicBezTo>
                    <a:pt x="1169" y="3868"/>
                    <a:pt x="1135" y="3868"/>
                    <a:pt x="1101" y="3834"/>
                  </a:cubicBezTo>
                  <a:cubicBezTo>
                    <a:pt x="1084" y="3808"/>
                    <a:pt x="1084" y="3808"/>
                    <a:pt x="1084" y="3808"/>
                  </a:cubicBezTo>
                  <a:cubicBezTo>
                    <a:pt x="1041" y="3851"/>
                    <a:pt x="1041" y="3851"/>
                    <a:pt x="1041" y="3851"/>
                  </a:cubicBezTo>
                  <a:cubicBezTo>
                    <a:pt x="1024" y="3868"/>
                    <a:pt x="1032" y="3876"/>
                    <a:pt x="1049" y="3893"/>
                  </a:cubicBezTo>
                  <a:lnTo>
                    <a:pt x="1041" y="3902"/>
                  </a:lnTo>
                  <a:close/>
                  <a:moveTo>
                    <a:pt x="1135" y="3757"/>
                  </a:moveTo>
                  <a:cubicBezTo>
                    <a:pt x="1092" y="3800"/>
                    <a:pt x="1092" y="3800"/>
                    <a:pt x="1092" y="3800"/>
                  </a:cubicBezTo>
                  <a:cubicBezTo>
                    <a:pt x="1101" y="3808"/>
                    <a:pt x="1101" y="3808"/>
                    <a:pt x="1101" y="3808"/>
                  </a:cubicBezTo>
                  <a:cubicBezTo>
                    <a:pt x="1118" y="3825"/>
                    <a:pt x="1135" y="3825"/>
                    <a:pt x="1152" y="3808"/>
                  </a:cubicBezTo>
                  <a:cubicBezTo>
                    <a:pt x="1169" y="3791"/>
                    <a:pt x="1177" y="3774"/>
                    <a:pt x="1160" y="3757"/>
                  </a:cubicBezTo>
                  <a:cubicBezTo>
                    <a:pt x="1152" y="3749"/>
                    <a:pt x="1143" y="3749"/>
                    <a:pt x="1135" y="3757"/>
                  </a:cubicBezTo>
                  <a:close/>
                  <a:moveTo>
                    <a:pt x="913" y="3468"/>
                  </a:moveTo>
                  <a:cubicBezTo>
                    <a:pt x="921" y="3459"/>
                    <a:pt x="921" y="3459"/>
                    <a:pt x="921" y="3459"/>
                  </a:cubicBezTo>
                  <a:cubicBezTo>
                    <a:pt x="973" y="3519"/>
                    <a:pt x="973" y="3519"/>
                    <a:pt x="973" y="3519"/>
                  </a:cubicBezTo>
                  <a:cubicBezTo>
                    <a:pt x="921" y="3681"/>
                    <a:pt x="921" y="3681"/>
                    <a:pt x="921" y="3681"/>
                  </a:cubicBezTo>
                  <a:cubicBezTo>
                    <a:pt x="921" y="3681"/>
                    <a:pt x="921" y="3681"/>
                    <a:pt x="921" y="3681"/>
                  </a:cubicBezTo>
                  <a:cubicBezTo>
                    <a:pt x="1007" y="3612"/>
                    <a:pt x="1007" y="3612"/>
                    <a:pt x="1007" y="3612"/>
                  </a:cubicBezTo>
                  <a:cubicBezTo>
                    <a:pt x="1015" y="3612"/>
                    <a:pt x="1015" y="3595"/>
                    <a:pt x="998" y="3578"/>
                  </a:cubicBezTo>
                  <a:cubicBezTo>
                    <a:pt x="1007" y="3570"/>
                    <a:pt x="1007" y="3570"/>
                    <a:pt x="1007" y="3570"/>
                  </a:cubicBezTo>
                  <a:cubicBezTo>
                    <a:pt x="1058" y="3629"/>
                    <a:pt x="1058" y="3629"/>
                    <a:pt x="1058" y="3629"/>
                  </a:cubicBezTo>
                  <a:cubicBezTo>
                    <a:pt x="1049" y="3638"/>
                    <a:pt x="1049" y="3638"/>
                    <a:pt x="1049" y="3638"/>
                  </a:cubicBezTo>
                  <a:cubicBezTo>
                    <a:pt x="1032" y="3621"/>
                    <a:pt x="1024" y="3621"/>
                    <a:pt x="1015" y="3629"/>
                  </a:cubicBezTo>
                  <a:cubicBezTo>
                    <a:pt x="879" y="3732"/>
                    <a:pt x="879" y="3732"/>
                    <a:pt x="879" y="3732"/>
                  </a:cubicBezTo>
                  <a:cubicBezTo>
                    <a:pt x="862" y="3706"/>
                    <a:pt x="862" y="3706"/>
                    <a:pt x="862" y="3706"/>
                  </a:cubicBezTo>
                  <a:cubicBezTo>
                    <a:pt x="921" y="3527"/>
                    <a:pt x="921" y="3527"/>
                    <a:pt x="921" y="3527"/>
                  </a:cubicBezTo>
                  <a:cubicBezTo>
                    <a:pt x="913" y="3527"/>
                    <a:pt x="913" y="3527"/>
                    <a:pt x="913" y="3527"/>
                  </a:cubicBezTo>
                  <a:cubicBezTo>
                    <a:pt x="819" y="3604"/>
                    <a:pt x="819" y="3604"/>
                    <a:pt x="819" y="3604"/>
                  </a:cubicBezTo>
                  <a:cubicBezTo>
                    <a:pt x="802" y="3604"/>
                    <a:pt x="811" y="3621"/>
                    <a:pt x="828" y="3638"/>
                  </a:cubicBezTo>
                  <a:cubicBezTo>
                    <a:pt x="819" y="3646"/>
                    <a:pt x="819" y="3646"/>
                    <a:pt x="819" y="3646"/>
                  </a:cubicBezTo>
                  <a:cubicBezTo>
                    <a:pt x="768" y="3587"/>
                    <a:pt x="768" y="3587"/>
                    <a:pt x="768" y="3587"/>
                  </a:cubicBezTo>
                  <a:cubicBezTo>
                    <a:pt x="777" y="3578"/>
                    <a:pt x="777" y="3578"/>
                    <a:pt x="777" y="3578"/>
                  </a:cubicBezTo>
                  <a:cubicBezTo>
                    <a:pt x="785" y="3595"/>
                    <a:pt x="802" y="3595"/>
                    <a:pt x="811" y="3587"/>
                  </a:cubicBezTo>
                  <a:cubicBezTo>
                    <a:pt x="921" y="3502"/>
                    <a:pt x="921" y="3502"/>
                    <a:pt x="921" y="3502"/>
                  </a:cubicBezTo>
                  <a:cubicBezTo>
                    <a:pt x="930" y="3493"/>
                    <a:pt x="930" y="3485"/>
                    <a:pt x="913" y="3468"/>
                  </a:cubicBezTo>
                  <a:close/>
                  <a:moveTo>
                    <a:pt x="683" y="3442"/>
                  </a:moveTo>
                  <a:cubicBezTo>
                    <a:pt x="640" y="3374"/>
                    <a:pt x="640" y="3374"/>
                    <a:pt x="640" y="3374"/>
                  </a:cubicBezTo>
                  <a:cubicBezTo>
                    <a:pt x="649" y="3365"/>
                    <a:pt x="649" y="3365"/>
                    <a:pt x="649" y="3365"/>
                  </a:cubicBezTo>
                  <a:cubicBezTo>
                    <a:pt x="657" y="3382"/>
                    <a:pt x="674" y="3382"/>
                    <a:pt x="700" y="3382"/>
                  </a:cubicBezTo>
                  <a:cubicBezTo>
                    <a:pt x="870" y="3357"/>
                    <a:pt x="870" y="3357"/>
                    <a:pt x="870" y="3357"/>
                  </a:cubicBezTo>
                  <a:cubicBezTo>
                    <a:pt x="879" y="3374"/>
                    <a:pt x="879" y="3374"/>
                    <a:pt x="879" y="3374"/>
                  </a:cubicBezTo>
                  <a:cubicBezTo>
                    <a:pt x="759" y="3527"/>
                    <a:pt x="759" y="3527"/>
                    <a:pt x="759" y="3527"/>
                  </a:cubicBezTo>
                  <a:cubicBezTo>
                    <a:pt x="751" y="3536"/>
                    <a:pt x="751" y="3544"/>
                    <a:pt x="759" y="3553"/>
                  </a:cubicBezTo>
                  <a:cubicBezTo>
                    <a:pt x="751" y="3561"/>
                    <a:pt x="751" y="3561"/>
                    <a:pt x="751" y="3561"/>
                  </a:cubicBezTo>
                  <a:cubicBezTo>
                    <a:pt x="700" y="3468"/>
                    <a:pt x="700" y="3468"/>
                    <a:pt x="700" y="3468"/>
                  </a:cubicBezTo>
                  <a:cubicBezTo>
                    <a:pt x="708" y="3468"/>
                    <a:pt x="708" y="3468"/>
                    <a:pt x="708" y="3468"/>
                  </a:cubicBezTo>
                  <a:cubicBezTo>
                    <a:pt x="708" y="3476"/>
                    <a:pt x="708" y="3476"/>
                    <a:pt x="708" y="3476"/>
                  </a:cubicBezTo>
                  <a:cubicBezTo>
                    <a:pt x="717" y="3485"/>
                    <a:pt x="725" y="3493"/>
                    <a:pt x="734" y="3485"/>
                  </a:cubicBezTo>
                  <a:cubicBezTo>
                    <a:pt x="734" y="3485"/>
                    <a:pt x="734" y="3485"/>
                    <a:pt x="734" y="3476"/>
                  </a:cubicBezTo>
                  <a:cubicBezTo>
                    <a:pt x="734" y="3485"/>
                    <a:pt x="734" y="3485"/>
                    <a:pt x="742" y="3476"/>
                  </a:cubicBezTo>
                  <a:cubicBezTo>
                    <a:pt x="759" y="3451"/>
                    <a:pt x="759" y="3451"/>
                    <a:pt x="759" y="3451"/>
                  </a:cubicBezTo>
                  <a:cubicBezTo>
                    <a:pt x="725" y="3391"/>
                    <a:pt x="725" y="3391"/>
                    <a:pt x="725" y="3391"/>
                  </a:cubicBezTo>
                  <a:cubicBezTo>
                    <a:pt x="700" y="3399"/>
                    <a:pt x="700" y="3399"/>
                    <a:pt x="700" y="3399"/>
                  </a:cubicBezTo>
                  <a:cubicBezTo>
                    <a:pt x="700" y="3399"/>
                    <a:pt x="691" y="3399"/>
                    <a:pt x="683" y="3399"/>
                  </a:cubicBezTo>
                  <a:cubicBezTo>
                    <a:pt x="674" y="3408"/>
                    <a:pt x="674" y="3416"/>
                    <a:pt x="683" y="3425"/>
                  </a:cubicBezTo>
                  <a:cubicBezTo>
                    <a:pt x="691" y="3433"/>
                    <a:pt x="691" y="3433"/>
                    <a:pt x="691" y="3433"/>
                  </a:cubicBezTo>
                  <a:lnTo>
                    <a:pt x="683" y="3442"/>
                  </a:lnTo>
                  <a:close/>
                  <a:moveTo>
                    <a:pt x="768" y="3433"/>
                  </a:moveTo>
                  <a:cubicBezTo>
                    <a:pt x="811" y="3382"/>
                    <a:pt x="811" y="3382"/>
                    <a:pt x="811" y="3382"/>
                  </a:cubicBezTo>
                  <a:cubicBezTo>
                    <a:pt x="742" y="3391"/>
                    <a:pt x="742" y="3391"/>
                    <a:pt x="742" y="3391"/>
                  </a:cubicBezTo>
                  <a:lnTo>
                    <a:pt x="768" y="3433"/>
                  </a:lnTo>
                  <a:close/>
                  <a:moveTo>
                    <a:pt x="717" y="3076"/>
                  </a:moveTo>
                  <a:cubicBezTo>
                    <a:pt x="725" y="3076"/>
                    <a:pt x="725" y="3076"/>
                    <a:pt x="725" y="3076"/>
                  </a:cubicBezTo>
                  <a:cubicBezTo>
                    <a:pt x="751" y="3135"/>
                    <a:pt x="751" y="3135"/>
                    <a:pt x="751" y="3135"/>
                  </a:cubicBezTo>
                  <a:cubicBezTo>
                    <a:pt x="666" y="3280"/>
                    <a:pt x="666" y="3280"/>
                    <a:pt x="666" y="3280"/>
                  </a:cubicBezTo>
                  <a:cubicBezTo>
                    <a:pt x="666" y="3280"/>
                    <a:pt x="666" y="3280"/>
                    <a:pt x="666" y="3280"/>
                  </a:cubicBezTo>
                  <a:cubicBezTo>
                    <a:pt x="759" y="3246"/>
                    <a:pt x="759" y="3246"/>
                    <a:pt x="759" y="3246"/>
                  </a:cubicBezTo>
                  <a:cubicBezTo>
                    <a:pt x="777" y="3238"/>
                    <a:pt x="777" y="3229"/>
                    <a:pt x="768" y="3203"/>
                  </a:cubicBezTo>
                  <a:cubicBezTo>
                    <a:pt x="785" y="3203"/>
                    <a:pt x="785" y="3203"/>
                    <a:pt x="785" y="3203"/>
                  </a:cubicBezTo>
                  <a:cubicBezTo>
                    <a:pt x="811" y="3263"/>
                    <a:pt x="811" y="3263"/>
                    <a:pt x="811" y="3263"/>
                  </a:cubicBezTo>
                  <a:cubicBezTo>
                    <a:pt x="802" y="3272"/>
                    <a:pt x="802" y="3272"/>
                    <a:pt x="802" y="3272"/>
                  </a:cubicBezTo>
                  <a:cubicBezTo>
                    <a:pt x="794" y="3255"/>
                    <a:pt x="785" y="3246"/>
                    <a:pt x="768" y="3255"/>
                  </a:cubicBezTo>
                  <a:cubicBezTo>
                    <a:pt x="614" y="3323"/>
                    <a:pt x="614" y="3323"/>
                    <a:pt x="614" y="3323"/>
                  </a:cubicBezTo>
                  <a:cubicBezTo>
                    <a:pt x="606" y="3297"/>
                    <a:pt x="606" y="3297"/>
                    <a:pt x="606" y="3297"/>
                  </a:cubicBezTo>
                  <a:cubicBezTo>
                    <a:pt x="700" y="3135"/>
                    <a:pt x="700" y="3135"/>
                    <a:pt x="700" y="3135"/>
                  </a:cubicBezTo>
                  <a:cubicBezTo>
                    <a:pt x="700" y="3135"/>
                    <a:pt x="700" y="3135"/>
                    <a:pt x="700" y="3135"/>
                  </a:cubicBezTo>
                  <a:cubicBezTo>
                    <a:pt x="589" y="3186"/>
                    <a:pt x="589" y="3186"/>
                    <a:pt x="589" y="3186"/>
                  </a:cubicBezTo>
                  <a:cubicBezTo>
                    <a:pt x="572" y="3186"/>
                    <a:pt x="572" y="3203"/>
                    <a:pt x="580" y="3221"/>
                  </a:cubicBezTo>
                  <a:cubicBezTo>
                    <a:pt x="572" y="3229"/>
                    <a:pt x="572" y="3229"/>
                    <a:pt x="572" y="3229"/>
                  </a:cubicBezTo>
                  <a:cubicBezTo>
                    <a:pt x="538" y="3152"/>
                    <a:pt x="538" y="3152"/>
                    <a:pt x="538" y="3152"/>
                  </a:cubicBezTo>
                  <a:cubicBezTo>
                    <a:pt x="555" y="3152"/>
                    <a:pt x="555" y="3152"/>
                    <a:pt x="555" y="3152"/>
                  </a:cubicBezTo>
                  <a:cubicBezTo>
                    <a:pt x="563" y="3169"/>
                    <a:pt x="572" y="3178"/>
                    <a:pt x="580" y="3169"/>
                  </a:cubicBezTo>
                  <a:cubicBezTo>
                    <a:pt x="708" y="3110"/>
                    <a:pt x="708" y="3110"/>
                    <a:pt x="708" y="3110"/>
                  </a:cubicBezTo>
                  <a:cubicBezTo>
                    <a:pt x="725" y="3110"/>
                    <a:pt x="725" y="3093"/>
                    <a:pt x="717" y="3076"/>
                  </a:cubicBezTo>
                  <a:close/>
                  <a:moveTo>
                    <a:pt x="717" y="3050"/>
                  </a:moveTo>
                  <a:cubicBezTo>
                    <a:pt x="649" y="3076"/>
                    <a:pt x="649" y="3076"/>
                    <a:pt x="649" y="3076"/>
                  </a:cubicBezTo>
                  <a:cubicBezTo>
                    <a:pt x="640" y="3059"/>
                    <a:pt x="640" y="3059"/>
                    <a:pt x="640" y="3059"/>
                  </a:cubicBezTo>
                  <a:cubicBezTo>
                    <a:pt x="674" y="3042"/>
                    <a:pt x="691" y="3016"/>
                    <a:pt x="683" y="2982"/>
                  </a:cubicBezTo>
                  <a:cubicBezTo>
                    <a:pt x="674" y="2965"/>
                    <a:pt x="666" y="2956"/>
                    <a:pt x="657" y="2965"/>
                  </a:cubicBezTo>
                  <a:cubicBezTo>
                    <a:pt x="597" y="2973"/>
                    <a:pt x="597" y="2973"/>
                    <a:pt x="597" y="2973"/>
                  </a:cubicBezTo>
                  <a:cubicBezTo>
                    <a:pt x="606" y="2999"/>
                    <a:pt x="623" y="3016"/>
                    <a:pt x="649" y="3008"/>
                  </a:cubicBezTo>
                  <a:cubicBezTo>
                    <a:pt x="649" y="3025"/>
                    <a:pt x="649" y="3025"/>
                    <a:pt x="649" y="3025"/>
                  </a:cubicBezTo>
                  <a:cubicBezTo>
                    <a:pt x="572" y="3042"/>
                    <a:pt x="572" y="3042"/>
                    <a:pt x="572" y="3042"/>
                  </a:cubicBezTo>
                  <a:cubicBezTo>
                    <a:pt x="572" y="3033"/>
                    <a:pt x="572" y="3033"/>
                    <a:pt x="572" y="3033"/>
                  </a:cubicBezTo>
                  <a:cubicBezTo>
                    <a:pt x="589" y="3025"/>
                    <a:pt x="597" y="2999"/>
                    <a:pt x="589" y="2982"/>
                  </a:cubicBezTo>
                  <a:cubicBezTo>
                    <a:pt x="521" y="2999"/>
                    <a:pt x="521" y="2999"/>
                    <a:pt x="521" y="2999"/>
                  </a:cubicBezTo>
                  <a:cubicBezTo>
                    <a:pt x="512" y="2999"/>
                    <a:pt x="504" y="3008"/>
                    <a:pt x="512" y="3025"/>
                  </a:cubicBezTo>
                  <a:cubicBezTo>
                    <a:pt x="521" y="3059"/>
                    <a:pt x="546" y="3076"/>
                    <a:pt x="589" y="3076"/>
                  </a:cubicBezTo>
                  <a:cubicBezTo>
                    <a:pt x="597" y="3093"/>
                    <a:pt x="597" y="3093"/>
                    <a:pt x="597" y="3093"/>
                  </a:cubicBezTo>
                  <a:cubicBezTo>
                    <a:pt x="521" y="3110"/>
                    <a:pt x="521" y="3110"/>
                    <a:pt x="521" y="3110"/>
                  </a:cubicBezTo>
                  <a:cubicBezTo>
                    <a:pt x="469" y="2931"/>
                    <a:pt x="469" y="2931"/>
                    <a:pt x="469" y="2931"/>
                  </a:cubicBezTo>
                  <a:cubicBezTo>
                    <a:pt x="487" y="2931"/>
                    <a:pt x="487" y="2931"/>
                    <a:pt x="487" y="2931"/>
                  </a:cubicBezTo>
                  <a:cubicBezTo>
                    <a:pt x="487" y="2948"/>
                    <a:pt x="495" y="2956"/>
                    <a:pt x="512" y="2948"/>
                  </a:cubicBezTo>
                  <a:cubicBezTo>
                    <a:pt x="649" y="2914"/>
                    <a:pt x="649" y="2914"/>
                    <a:pt x="649" y="2914"/>
                  </a:cubicBezTo>
                  <a:cubicBezTo>
                    <a:pt x="657" y="2914"/>
                    <a:pt x="666" y="2897"/>
                    <a:pt x="657" y="2880"/>
                  </a:cubicBezTo>
                  <a:cubicBezTo>
                    <a:pt x="666" y="2880"/>
                    <a:pt x="666" y="2880"/>
                    <a:pt x="666" y="2880"/>
                  </a:cubicBezTo>
                  <a:lnTo>
                    <a:pt x="717" y="305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71" name="íṡļídê">
              <a:extLst>
                <a:ext uri="{FF2B5EF4-FFF2-40B4-BE49-F238E27FC236}">
                  <a16:creationId xmlns="" xmlns:a16="http://schemas.microsoft.com/office/drawing/2014/main" id="{8BB54F78-9E4B-4E01-B583-1A4A6833055D}"/>
                </a:ext>
              </a:extLst>
            </p:cNvPr>
            <p:cNvSpPr/>
            <p:nvPr/>
          </p:nvSpPr>
          <p:spPr bwMode="auto">
            <a:xfrm>
              <a:off x="4476232" y="3981633"/>
              <a:ext cx="5524295" cy="219630"/>
            </a:xfrm>
            <a:custGeom>
              <a:avLst/>
              <a:gdLst>
                <a:gd name="T0" fmla="*/ 333 w 14293"/>
                <a:gd name="T1" fmla="*/ 8 h 571"/>
                <a:gd name="T2" fmla="*/ 111 w 14293"/>
                <a:gd name="T3" fmla="*/ 562 h 571"/>
                <a:gd name="T4" fmla="*/ 717 w 14293"/>
                <a:gd name="T5" fmla="*/ 102 h 571"/>
                <a:gd name="T6" fmla="*/ 1024 w 14293"/>
                <a:gd name="T7" fmla="*/ 468 h 571"/>
                <a:gd name="T8" fmla="*/ 1501 w 14293"/>
                <a:gd name="T9" fmla="*/ 375 h 571"/>
                <a:gd name="T10" fmla="*/ 1271 w 14293"/>
                <a:gd name="T11" fmla="*/ 562 h 571"/>
                <a:gd name="T12" fmla="*/ 1825 w 14293"/>
                <a:gd name="T13" fmla="*/ 562 h 571"/>
                <a:gd name="T14" fmla="*/ 1987 w 14293"/>
                <a:gd name="T15" fmla="*/ 136 h 571"/>
                <a:gd name="T16" fmla="*/ 2712 w 14293"/>
                <a:gd name="T17" fmla="*/ 375 h 571"/>
                <a:gd name="T18" fmla="*/ 2474 w 14293"/>
                <a:gd name="T19" fmla="*/ 562 h 571"/>
                <a:gd name="T20" fmla="*/ 3540 w 14293"/>
                <a:gd name="T21" fmla="*/ 68 h 571"/>
                <a:gd name="T22" fmla="*/ 3258 w 14293"/>
                <a:gd name="T23" fmla="*/ 349 h 571"/>
                <a:gd name="T24" fmla="*/ 3412 w 14293"/>
                <a:gd name="T25" fmla="*/ 247 h 571"/>
                <a:gd name="T26" fmla="*/ 3258 w 14293"/>
                <a:gd name="T27" fmla="*/ 102 h 571"/>
                <a:gd name="T28" fmla="*/ 4154 w 14293"/>
                <a:gd name="T29" fmla="*/ 76 h 571"/>
                <a:gd name="T30" fmla="*/ 3804 w 14293"/>
                <a:gd name="T31" fmla="*/ 281 h 571"/>
                <a:gd name="T32" fmla="*/ 3957 w 14293"/>
                <a:gd name="T33" fmla="*/ 94 h 571"/>
                <a:gd name="T34" fmla="*/ 4469 w 14293"/>
                <a:gd name="T35" fmla="*/ 468 h 571"/>
                <a:gd name="T36" fmla="*/ 4742 w 14293"/>
                <a:gd name="T37" fmla="*/ 8 h 571"/>
                <a:gd name="T38" fmla="*/ 5066 w 14293"/>
                <a:gd name="T39" fmla="*/ 562 h 571"/>
                <a:gd name="T40" fmla="*/ 5765 w 14293"/>
                <a:gd name="T41" fmla="*/ 8 h 571"/>
                <a:gd name="T42" fmla="*/ 5885 w 14293"/>
                <a:gd name="T43" fmla="*/ 8 h 571"/>
                <a:gd name="T44" fmla="*/ 6277 w 14293"/>
                <a:gd name="T45" fmla="*/ 315 h 571"/>
                <a:gd name="T46" fmla="*/ 6797 w 14293"/>
                <a:gd name="T47" fmla="*/ 358 h 571"/>
                <a:gd name="T48" fmla="*/ 6499 w 14293"/>
                <a:gd name="T49" fmla="*/ 76 h 571"/>
                <a:gd name="T50" fmla="*/ 6678 w 14293"/>
                <a:gd name="T51" fmla="*/ 94 h 571"/>
                <a:gd name="T52" fmla="*/ 6797 w 14293"/>
                <a:gd name="T53" fmla="*/ 358 h 571"/>
                <a:gd name="T54" fmla="*/ 7386 w 14293"/>
                <a:gd name="T55" fmla="*/ 8 h 571"/>
                <a:gd name="T56" fmla="*/ 7164 w 14293"/>
                <a:gd name="T57" fmla="*/ 562 h 571"/>
                <a:gd name="T58" fmla="*/ 7991 w 14293"/>
                <a:gd name="T59" fmla="*/ 8 h 571"/>
                <a:gd name="T60" fmla="*/ 7659 w 14293"/>
                <a:gd name="T61" fmla="*/ 562 h 571"/>
                <a:gd name="T62" fmla="*/ 8870 w 14293"/>
                <a:gd name="T63" fmla="*/ 358 h 571"/>
                <a:gd name="T64" fmla="*/ 8571 w 14293"/>
                <a:gd name="T65" fmla="*/ 76 h 571"/>
                <a:gd name="T66" fmla="*/ 8750 w 14293"/>
                <a:gd name="T67" fmla="*/ 94 h 571"/>
                <a:gd name="T68" fmla="*/ 8870 w 14293"/>
                <a:gd name="T69" fmla="*/ 358 h 571"/>
                <a:gd name="T70" fmla="*/ 9518 w 14293"/>
                <a:gd name="T71" fmla="*/ 477 h 571"/>
                <a:gd name="T72" fmla="*/ 9739 w 14293"/>
                <a:gd name="T73" fmla="*/ 298 h 571"/>
                <a:gd name="T74" fmla="*/ 9339 w 14293"/>
                <a:gd name="T75" fmla="*/ 502 h 571"/>
                <a:gd name="T76" fmla="*/ 10012 w 14293"/>
                <a:gd name="T77" fmla="*/ 8 h 571"/>
                <a:gd name="T78" fmla="*/ 10004 w 14293"/>
                <a:gd name="T79" fmla="*/ 196 h 571"/>
                <a:gd name="T80" fmla="*/ 10609 w 14293"/>
                <a:gd name="T81" fmla="*/ 562 h 571"/>
                <a:gd name="T82" fmla="*/ 11104 w 14293"/>
                <a:gd name="T83" fmla="*/ 8 h 571"/>
                <a:gd name="T84" fmla="*/ 11735 w 14293"/>
                <a:gd name="T85" fmla="*/ 8 h 571"/>
                <a:gd name="T86" fmla="*/ 11437 w 14293"/>
                <a:gd name="T87" fmla="*/ 315 h 571"/>
                <a:gd name="T88" fmla="*/ 11889 w 14293"/>
                <a:gd name="T89" fmla="*/ 8 h 571"/>
                <a:gd name="T90" fmla="*/ 12196 w 14293"/>
                <a:gd name="T91" fmla="*/ 315 h 571"/>
                <a:gd name="T92" fmla="*/ 12110 w 14293"/>
                <a:gd name="T93" fmla="*/ 358 h 571"/>
                <a:gd name="T94" fmla="*/ 11999 w 14293"/>
                <a:gd name="T95" fmla="*/ 238 h 571"/>
                <a:gd name="T96" fmla="*/ 12170 w 14293"/>
                <a:gd name="T97" fmla="*/ 102 h 571"/>
                <a:gd name="T98" fmla="*/ 12613 w 14293"/>
                <a:gd name="T99" fmla="*/ 451 h 571"/>
                <a:gd name="T100" fmla="*/ 12656 w 14293"/>
                <a:gd name="T101" fmla="*/ 315 h 571"/>
                <a:gd name="T102" fmla="*/ 12844 w 14293"/>
                <a:gd name="T103" fmla="*/ 42 h 571"/>
                <a:gd name="T104" fmla="*/ 12588 w 14293"/>
                <a:gd name="T105" fmla="*/ 145 h 571"/>
                <a:gd name="T106" fmla="*/ 12886 w 14293"/>
                <a:gd name="T107" fmla="*/ 494 h 571"/>
                <a:gd name="T108" fmla="*/ 13048 w 14293"/>
                <a:gd name="T109" fmla="*/ 8 h 571"/>
                <a:gd name="T110" fmla="*/ 13270 w 14293"/>
                <a:gd name="T111" fmla="*/ 102 h 571"/>
                <a:gd name="T112" fmla="*/ 13432 w 14293"/>
                <a:gd name="T113" fmla="*/ 562 h 571"/>
                <a:gd name="T114" fmla="*/ 14157 w 14293"/>
                <a:gd name="T115" fmla="*/ 8 h 5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4293" h="571">
                  <a:moveTo>
                    <a:pt x="0" y="562"/>
                  </a:moveTo>
                  <a:cubicBezTo>
                    <a:pt x="0" y="8"/>
                    <a:pt x="0" y="8"/>
                    <a:pt x="0" y="8"/>
                  </a:cubicBezTo>
                  <a:cubicBezTo>
                    <a:pt x="111" y="8"/>
                    <a:pt x="111" y="8"/>
                    <a:pt x="111" y="8"/>
                  </a:cubicBezTo>
                  <a:cubicBezTo>
                    <a:pt x="111" y="221"/>
                    <a:pt x="111" y="221"/>
                    <a:pt x="111" y="221"/>
                  </a:cubicBezTo>
                  <a:cubicBezTo>
                    <a:pt x="333" y="221"/>
                    <a:pt x="333" y="221"/>
                    <a:pt x="333" y="221"/>
                  </a:cubicBezTo>
                  <a:cubicBezTo>
                    <a:pt x="333" y="8"/>
                    <a:pt x="333" y="8"/>
                    <a:pt x="333" y="8"/>
                  </a:cubicBezTo>
                  <a:cubicBezTo>
                    <a:pt x="444" y="8"/>
                    <a:pt x="444" y="8"/>
                    <a:pt x="444" y="8"/>
                  </a:cubicBezTo>
                  <a:cubicBezTo>
                    <a:pt x="444" y="562"/>
                    <a:pt x="444" y="562"/>
                    <a:pt x="444" y="562"/>
                  </a:cubicBezTo>
                  <a:cubicBezTo>
                    <a:pt x="333" y="562"/>
                    <a:pt x="333" y="562"/>
                    <a:pt x="333" y="562"/>
                  </a:cubicBezTo>
                  <a:cubicBezTo>
                    <a:pt x="333" y="324"/>
                    <a:pt x="333" y="324"/>
                    <a:pt x="333" y="324"/>
                  </a:cubicBezTo>
                  <a:cubicBezTo>
                    <a:pt x="111" y="324"/>
                    <a:pt x="111" y="324"/>
                    <a:pt x="111" y="324"/>
                  </a:cubicBezTo>
                  <a:cubicBezTo>
                    <a:pt x="111" y="562"/>
                    <a:pt x="111" y="562"/>
                    <a:pt x="111" y="562"/>
                  </a:cubicBezTo>
                  <a:lnTo>
                    <a:pt x="0" y="562"/>
                  </a:lnTo>
                  <a:close/>
                  <a:moveTo>
                    <a:pt x="597" y="562"/>
                  </a:moveTo>
                  <a:cubicBezTo>
                    <a:pt x="597" y="8"/>
                    <a:pt x="597" y="8"/>
                    <a:pt x="597" y="8"/>
                  </a:cubicBezTo>
                  <a:cubicBezTo>
                    <a:pt x="1015" y="8"/>
                    <a:pt x="1015" y="8"/>
                    <a:pt x="1015" y="8"/>
                  </a:cubicBezTo>
                  <a:cubicBezTo>
                    <a:pt x="1015" y="102"/>
                    <a:pt x="1015" y="102"/>
                    <a:pt x="1015" y="102"/>
                  </a:cubicBezTo>
                  <a:cubicBezTo>
                    <a:pt x="717" y="102"/>
                    <a:pt x="717" y="102"/>
                    <a:pt x="717" y="102"/>
                  </a:cubicBezTo>
                  <a:cubicBezTo>
                    <a:pt x="717" y="221"/>
                    <a:pt x="717" y="221"/>
                    <a:pt x="717" y="221"/>
                  </a:cubicBezTo>
                  <a:cubicBezTo>
                    <a:pt x="990" y="221"/>
                    <a:pt x="990" y="221"/>
                    <a:pt x="990" y="221"/>
                  </a:cubicBezTo>
                  <a:cubicBezTo>
                    <a:pt x="990" y="315"/>
                    <a:pt x="990" y="315"/>
                    <a:pt x="990" y="315"/>
                  </a:cubicBezTo>
                  <a:cubicBezTo>
                    <a:pt x="717" y="315"/>
                    <a:pt x="717" y="315"/>
                    <a:pt x="717" y="315"/>
                  </a:cubicBezTo>
                  <a:cubicBezTo>
                    <a:pt x="717" y="468"/>
                    <a:pt x="717" y="468"/>
                    <a:pt x="717" y="468"/>
                  </a:cubicBezTo>
                  <a:cubicBezTo>
                    <a:pt x="1024" y="468"/>
                    <a:pt x="1024" y="468"/>
                    <a:pt x="1024" y="468"/>
                  </a:cubicBezTo>
                  <a:cubicBezTo>
                    <a:pt x="1024" y="562"/>
                    <a:pt x="1024" y="562"/>
                    <a:pt x="1024" y="562"/>
                  </a:cubicBezTo>
                  <a:lnTo>
                    <a:pt x="597" y="562"/>
                  </a:lnTo>
                  <a:close/>
                  <a:moveTo>
                    <a:pt x="1160" y="562"/>
                  </a:moveTo>
                  <a:cubicBezTo>
                    <a:pt x="1160" y="8"/>
                    <a:pt x="1160" y="8"/>
                    <a:pt x="1160" y="8"/>
                  </a:cubicBezTo>
                  <a:cubicBezTo>
                    <a:pt x="1271" y="8"/>
                    <a:pt x="1271" y="8"/>
                    <a:pt x="1271" y="8"/>
                  </a:cubicBezTo>
                  <a:cubicBezTo>
                    <a:pt x="1501" y="375"/>
                    <a:pt x="1501" y="375"/>
                    <a:pt x="1501" y="375"/>
                  </a:cubicBezTo>
                  <a:cubicBezTo>
                    <a:pt x="1501" y="8"/>
                    <a:pt x="1501" y="8"/>
                    <a:pt x="1501" y="8"/>
                  </a:cubicBezTo>
                  <a:cubicBezTo>
                    <a:pt x="1604" y="8"/>
                    <a:pt x="1604" y="8"/>
                    <a:pt x="1604" y="8"/>
                  </a:cubicBezTo>
                  <a:cubicBezTo>
                    <a:pt x="1604" y="562"/>
                    <a:pt x="1604" y="562"/>
                    <a:pt x="1604" y="562"/>
                  </a:cubicBezTo>
                  <a:cubicBezTo>
                    <a:pt x="1493" y="562"/>
                    <a:pt x="1493" y="562"/>
                    <a:pt x="1493" y="562"/>
                  </a:cubicBezTo>
                  <a:cubicBezTo>
                    <a:pt x="1271" y="196"/>
                    <a:pt x="1271" y="196"/>
                    <a:pt x="1271" y="196"/>
                  </a:cubicBezTo>
                  <a:cubicBezTo>
                    <a:pt x="1271" y="562"/>
                    <a:pt x="1271" y="562"/>
                    <a:pt x="1271" y="562"/>
                  </a:cubicBezTo>
                  <a:lnTo>
                    <a:pt x="1160" y="562"/>
                  </a:lnTo>
                  <a:close/>
                  <a:moveTo>
                    <a:pt x="2269" y="562"/>
                  </a:moveTo>
                  <a:cubicBezTo>
                    <a:pt x="2149" y="562"/>
                    <a:pt x="2149" y="562"/>
                    <a:pt x="2149" y="562"/>
                  </a:cubicBezTo>
                  <a:cubicBezTo>
                    <a:pt x="2098" y="434"/>
                    <a:pt x="2098" y="434"/>
                    <a:pt x="2098" y="434"/>
                  </a:cubicBezTo>
                  <a:cubicBezTo>
                    <a:pt x="1877" y="434"/>
                    <a:pt x="1877" y="434"/>
                    <a:pt x="1877" y="434"/>
                  </a:cubicBezTo>
                  <a:cubicBezTo>
                    <a:pt x="1825" y="562"/>
                    <a:pt x="1825" y="562"/>
                    <a:pt x="1825" y="562"/>
                  </a:cubicBezTo>
                  <a:cubicBezTo>
                    <a:pt x="1715" y="562"/>
                    <a:pt x="1715" y="562"/>
                    <a:pt x="1715" y="562"/>
                  </a:cubicBezTo>
                  <a:cubicBezTo>
                    <a:pt x="1928" y="8"/>
                    <a:pt x="1928" y="8"/>
                    <a:pt x="1928" y="8"/>
                  </a:cubicBezTo>
                  <a:cubicBezTo>
                    <a:pt x="2047" y="8"/>
                    <a:pt x="2047" y="8"/>
                    <a:pt x="2047" y="8"/>
                  </a:cubicBezTo>
                  <a:lnTo>
                    <a:pt x="2269" y="562"/>
                  </a:lnTo>
                  <a:close/>
                  <a:moveTo>
                    <a:pt x="2064" y="341"/>
                  </a:moveTo>
                  <a:cubicBezTo>
                    <a:pt x="1987" y="136"/>
                    <a:pt x="1987" y="136"/>
                    <a:pt x="1987" y="136"/>
                  </a:cubicBezTo>
                  <a:cubicBezTo>
                    <a:pt x="1911" y="341"/>
                    <a:pt x="1911" y="341"/>
                    <a:pt x="1911" y="341"/>
                  </a:cubicBezTo>
                  <a:lnTo>
                    <a:pt x="2064" y="341"/>
                  </a:lnTo>
                  <a:close/>
                  <a:moveTo>
                    <a:pt x="2371" y="562"/>
                  </a:moveTo>
                  <a:cubicBezTo>
                    <a:pt x="2371" y="8"/>
                    <a:pt x="2371" y="8"/>
                    <a:pt x="2371" y="8"/>
                  </a:cubicBezTo>
                  <a:cubicBezTo>
                    <a:pt x="2482" y="8"/>
                    <a:pt x="2482" y="8"/>
                    <a:pt x="2482" y="8"/>
                  </a:cubicBezTo>
                  <a:cubicBezTo>
                    <a:pt x="2712" y="375"/>
                    <a:pt x="2712" y="375"/>
                    <a:pt x="2712" y="375"/>
                  </a:cubicBezTo>
                  <a:cubicBezTo>
                    <a:pt x="2712" y="8"/>
                    <a:pt x="2712" y="8"/>
                    <a:pt x="2712" y="8"/>
                  </a:cubicBezTo>
                  <a:cubicBezTo>
                    <a:pt x="2815" y="8"/>
                    <a:pt x="2815" y="8"/>
                    <a:pt x="2815" y="8"/>
                  </a:cubicBezTo>
                  <a:cubicBezTo>
                    <a:pt x="2815" y="562"/>
                    <a:pt x="2815" y="562"/>
                    <a:pt x="2815" y="562"/>
                  </a:cubicBezTo>
                  <a:cubicBezTo>
                    <a:pt x="2704" y="562"/>
                    <a:pt x="2704" y="562"/>
                    <a:pt x="2704" y="562"/>
                  </a:cubicBezTo>
                  <a:cubicBezTo>
                    <a:pt x="2474" y="196"/>
                    <a:pt x="2474" y="196"/>
                    <a:pt x="2474" y="196"/>
                  </a:cubicBezTo>
                  <a:cubicBezTo>
                    <a:pt x="2474" y="562"/>
                    <a:pt x="2474" y="562"/>
                    <a:pt x="2474" y="562"/>
                  </a:cubicBezTo>
                  <a:lnTo>
                    <a:pt x="2371" y="562"/>
                  </a:lnTo>
                  <a:close/>
                  <a:moveTo>
                    <a:pt x="3147" y="562"/>
                  </a:moveTo>
                  <a:cubicBezTo>
                    <a:pt x="3147" y="8"/>
                    <a:pt x="3147" y="8"/>
                    <a:pt x="3147" y="8"/>
                  </a:cubicBezTo>
                  <a:cubicBezTo>
                    <a:pt x="3326" y="8"/>
                    <a:pt x="3326" y="8"/>
                    <a:pt x="3326" y="8"/>
                  </a:cubicBezTo>
                  <a:cubicBezTo>
                    <a:pt x="3395" y="8"/>
                    <a:pt x="3437" y="8"/>
                    <a:pt x="3463" y="17"/>
                  </a:cubicBezTo>
                  <a:cubicBezTo>
                    <a:pt x="3497" y="25"/>
                    <a:pt x="3523" y="42"/>
                    <a:pt x="3540" y="68"/>
                  </a:cubicBezTo>
                  <a:cubicBezTo>
                    <a:pt x="3565" y="94"/>
                    <a:pt x="3574" y="136"/>
                    <a:pt x="3574" y="179"/>
                  </a:cubicBezTo>
                  <a:cubicBezTo>
                    <a:pt x="3574" y="213"/>
                    <a:pt x="3565" y="238"/>
                    <a:pt x="3557" y="264"/>
                  </a:cubicBezTo>
                  <a:cubicBezTo>
                    <a:pt x="3540" y="289"/>
                    <a:pt x="3531" y="307"/>
                    <a:pt x="3505" y="315"/>
                  </a:cubicBezTo>
                  <a:cubicBezTo>
                    <a:pt x="3488" y="332"/>
                    <a:pt x="3471" y="341"/>
                    <a:pt x="3454" y="341"/>
                  </a:cubicBezTo>
                  <a:cubicBezTo>
                    <a:pt x="3420" y="349"/>
                    <a:pt x="3386" y="349"/>
                    <a:pt x="3335" y="349"/>
                  </a:cubicBezTo>
                  <a:cubicBezTo>
                    <a:pt x="3258" y="349"/>
                    <a:pt x="3258" y="349"/>
                    <a:pt x="3258" y="349"/>
                  </a:cubicBezTo>
                  <a:cubicBezTo>
                    <a:pt x="3258" y="562"/>
                    <a:pt x="3258" y="562"/>
                    <a:pt x="3258" y="562"/>
                  </a:cubicBezTo>
                  <a:lnTo>
                    <a:pt x="3147" y="562"/>
                  </a:lnTo>
                  <a:close/>
                  <a:moveTo>
                    <a:pt x="3258" y="102"/>
                  </a:moveTo>
                  <a:cubicBezTo>
                    <a:pt x="3258" y="255"/>
                    <a:pt x="3258" y="255"/>
                    <a:pt x="3258" y="255"/>
                  </a:cubicBezTo>
                  <a:cubicBezTo>
                    <a:pt x="3326" y="255"/>
                    <a:pt x="3326" y="255"/>
                    <a:pt x="3326" y="255"/>
                  </a:cubicBezTo>
                  <a:cubicBezTo>
                    <a:pt x="3369" y="255"/>
                    <a:pt x="3395" y="255"/>
                    <a:pt x="3412" y="247"/>
                  </a:cubicBezTo>
                  <a:cubicBezTo>
                    <a:pt x="3429" y="247"/>
                    <a:pt x="3437" y="238"/>
                    <a:pt x="3446" y="221"/>
                  </a:cubicBezTo>
                  <a:cubicBezTo>
                    <a:pt x="3454" y="213"/>
                    <a:pt x="3463" y="196"/>
                    <a:pt x="3463" y="179"/>
                  </a:cubicBezTo>
                  <a:cubicBezTo>
                    <a:pt x="3463" y="162"/>
                    <a:pt x="3454" y="145"/>
                    <a:pt x="3437" y="128"/>
                  </a:cubicBezTo>
                  <a:cubicBezTo>
                    <a:pt x="3429" y="119"/>
                    <a:pt x="3412" y="111"/>
                    <a:pt x="3395" y="102"/>
                  </a:cubicBezTo>
                  <a:cubicBezTo>
                    <a:pt x="3386" y="102"/>
                    <a:pt x="3352" y="102"/>
                    <a:pt x="3318" y="102"/>
                  </a:cubicBezTo>
                  <a:lnTo>
                    <a:pt x="3258" y="102"/>
                  </a:lnTo>
                  <a:close/>
                  <a:moveTo>
                    <a:pt x="3685" y="289"/>
                  </a:moveTo>
                  <a:cubicBezTo>
                    <a:pt x="3685" y="230"/>
                    <a:pt x="3693" y="187"/>
                    <a:pt x="3710" y="145"/>
                  </a:cubicBezTo>
                  <a:cubicBezTo>
                    <a:pt x="3727" y="119"/>
                    <a:pt x="3744" y="94"/>
                    <a:pt x="3761" y="68"/>
                  </a:cubicBezTo>
                  <a:cubicBezTo>
                    <a:pt x="3787" y="42"/>
                    <a:pt x="3812" y="34"/>
                    <a:pt x="3838" y="17"/>
                  </a:cubicBezTo>
                  <a:cubicBezTo>
                    <a:pt x="3872" y="8"/>
                    <a:pt x="3915" y="0"/>
                    <a:pt x="3957" y="0"/>
                  </a:cubicBezTo>
                  <a:cubicBezTo>
                    <a:pt x="4034" y="0"/>
                    <a:pt x="4102" y="25"/>
                    <a:pt x="4154" y="76"/>
                  </a:cubicBezTo>
                  <a:cubicBezTo>
                    <a:pt x="4205" y="128"/>
                    <a:pt x="4230" y="196"/>
                    <a:pt x="4230" y="281"/>
                  </a:cubicBezTo>
                  <a:cubicBezTo>
                    <a:pt x="4230" y="375"/>
                    <a:pt x="4205" y="443"/>
                    <a:pt x="4154" y="494"/>
                  </a:cubicBezTo>
                  <a:cubicBezTo>
                    <a:pt x="4102" y="545"/>
                    <a:pt x="4043" y="571"/>
                    <a:pt x="3957" y="571"/>
                  </a:cubicBezTo>
                  <a:cubicBezTo>
                    <a:pt x="3872" y="571"/>
                    <a:pt x="3812" y="545"/>
                    <a:pt x="3761" y="494"/>
                  </a:cubicBezTo>
                  <a:cubicBezTo>
                    <a:pt x="3710" y="443"/>
                    <a:pt x="3685" y="375"/>
                    <a:pt x="3685" y="289"/>
                  </a:cubicBezTo>
                  <a:close/>
                  <a:moveTo>
                    <a:pt x="3804" y="281"/>
                  </a:moveTo>
                  <a:cubicBezTo>
                    <a:pt x="3804" y="349"/>
                    <a:pt x="3821" y="392"/>
                    <a:pt x="3847" y="426"/>
                  </a:cubicBezTo>
                  <a:cubicBezTo>
                    <a:pt x="3872" y="460"/>
                    <a:pt x="3915" y="477"/>
                    <a:pt x="3957" y="477"/>
                  </a:cubicBezTo>
                  <a:cubicBezTo>
                    <a:pt x="4000" y="477"/>
                    <a:pt x="4043" y="460"/>
                    <a:pt x="4068" y="426"/>
                  </a:cubicBezTo>
                  <a:cubicBezTo>
                    <a:pt x="4094" y="392"/>
                    <a:pt x="4111" y="349"/>
                    <a:pt x="4111" y="281"/>
                  </a:cubicBezTo>
                  <a:cubicBezTo>
                    <a:pt x="4111" y="221"/>
                    <a:pt x="4094" y="170"/>
                    <a:pt x="4068" y="136"/>
                  </a:cubicBezTo>
                  <a:cubicBezTo>
                    <a:pt x="4043" y="111"/>
                    <a:pt x="4000" y="94"/>
                    <a:pt x="3957" y="94"/>
                  </a:cubicBezTo>
                  <a:cubicBezTo>
                    <a:pt x="3915" y="94"/>
                    <a:pt x="3872" y="111"/>
                    <a:pt x="3847" y="145"/>
                  </a:cubicBezTo>
                  <a:cubicBezTo>
                    <a:pt x="3821" y="170"/>
                    <a:pt x="3804" y="221"/>
                    <a:pt x="3804" y="281"/>
                  </a:cubicBezTo>
                  <a:close/>
                  <a:moveTo>
                    <a:pt x="4358" y="562"/>
                  </a:moveTo>
                  <a:cubicBezTo>
                    <a:pt x="4358" y="8"/>
                    <a:pt x="4358" y="8"/>
                    <a:pt x="4358" y="8"/>
                  </a:cubicBezTo>
                  <a:cubicBezTo>
                    <a:pt x="4469" y="8"/>
                    <a:pt x="4469" y="8"/>
                    <a:pt x="4469" y="8"/>
                  </a:cubicBezTo>
                  <a:cubicBezTo>
                    <a:pt x="4469" y="468"/>
                    <a:pt x="4469" y="468"/>
                    <a:pt x="4469" y="468"/>
                  </a:cubicBezTo>
                  <a:cubicBezTo>
                    <a:pt x="4751" y="468"/>
                    <a:pt x="4751" y="468"/>
                    <a:pt x="4751" y="468"/>
                  </a:cubicBezTo>
                  <a:cubicBezTo>
                    <a:pt x="4751" y="562"/>
                    <a:pt x="4751" y="562"/>
                    <a:pt x="4751" y="562"/>
                  </a:cubicBezTo>
                  <a:lnTo>
                    <a:pt x="4358" y="562"/>
                  </a:lnTo>
                  <a:close/>
                  <a:moveTo>
                    <a:pt x="4947" y="562"/>
                  </a:moveTo>
                  <a:cubicBezTo>
                    <a:pt x="4947" y="332"/>
                    <a:pt x="4947" y="332"/>
                    <a:pt x="4947" y="332"/>
                  </a:cubicBezTo>
                  <a:cubicBezTo>
                    <a:pt x="4742" y="8"/>
                    <a:pt x="4742" y="8"/>
                    <a:pt x="4742" y="8"/>
                  </a:cubicBezTo>
                  <a:cubicBezTo>
                    <a:pt x="4878" y="8"/>
                    <a:pt x="4878" y="8"/>
                    <a:pt x="4878" y="8"/>
                  </a:cubicBezTo>
                  <a:cubicBezTo>
                    <a:pt x="5006" y="230"/>
                    <a:pt x="5006" y="230"/>
                    <a:pt x="5006" y="230"/>
                  </a:cubicBezTo>
                  <a:cubicBezTo>
                    <a:pt x="5134" y="8"/>
                    <a:pt x="5134" y="8"/>
                    <a:pt x="5134" y="8"/>
                  </a:cubicBezTo>
                  <a:cubicBezTo>
                    <a:pt x="5262" y="8"/>
                    <a:pt x="5262" y="8"/>
                    <a:pt x="5262" y="8"/>
                  </a:cubicBezTo>
                  <a:cubicBezTo>
                    <a:pt x="5066" y="332"/>
                    <a:pt x="5066" y="332"/>
                    <a:pt x="5066" y="332"/>
                  </a:cubicBezTo>
                  <a:cubicBezTo>
                    <a:pt x="5066" y="562"/>
                    <a:pt x="5066" y="562"/>
                    <a:pt x="5066" y="562"/>
                  </a:cubicBezTo>
                  <a:lnTo>
                    <a:pt x="4947" y="562"/>
                  </a:lnTo>
                  <a:close/>
                  <a:moveTo>
                    <a:pt x="5492" y="562"/>
                  </a:moveTo>
                  <a:cubicBezTo>
                    <a:pt x="5492" y="102"/>
                    <a:pt x="5492" y="102"/>
                    <a:pt x="5492" y="102"/>
                  </a:cubicBezTo>
                  <a:cubicBezTo>
                    <a:pt x="5322" y="102"/>
                    <a:pt x="5322" y="102"/>
                    <a:pt x="5322" y="102"/>
                  </a:cubicBezTo>
                  <a:cubicBezTo>
                    <a:pt x="5322" y="8"/>
                    <a:pt x="5322" y="8"/>
                    <a:pt x="5322" y="8"/>
                  </a:cubicBezTo>
                  <a:cubicBezTo>
                    <a:pt x="5765" y="8"/>
                    <a:pt x="5765" y="8"/>
                    <a:pt x="5765" y="8"/>
                  </a:cubicBezTo>
                  <a:cubicBezTo>
                    <a:pt x="5765" y="102"/>
                    <a:pt x="5765" y="102"/>
                    <a:pt x="5765" y="102"/>
                  </a:cubicBezTo>
                  <a:cubicBezTo>
                    <a:pt x="5603" y="102"/>
                    <a:pt x="5603" y="102"/>
                    <a:pt x="5603" y="102"/>
                  </a:cubicBezTo>
                  <a:cubicBezTo>
                    <a:pt x="5603" y="562"/>
                    <a:pt x="5603" y="562"/>
                    <a:pt x="5603" y="562"/>
                  </a:cubicBezTo>
                  <a:lnTo>
                    <a:pt x="5492" y="562"/>
                  </a:lnTo>
                  <a:close/>
                  <a:moveTo>
                    <a:pt x="5885" y="562"/>
                  </a:moveTo>
                  <a:cubicBezTo>
                    <a:pt x="5885" y="8"/>
                    <a:pt x="5885" y="8"/>
                    <a:pt x="5885" y="8"/>
                  </a:cubicBezTo>
                  <a:cubicBezTo>
                    <a:pt x="6294" y="8"/>
                    <a:pt x="6294" y="8"/>
                    <a:pt x="6294" y="8"/>
                  </a:cubicBezTo>
                  <a:cubicBezTo>
                    <a:pt x="6294" y="102"/>
                    <a:pt x="6294" y="102"/>
                    <a:pt x="6294" y="102"/>
                  </a:cubicBezTo>
                  <a:cubicBezTo>
                    <a:pt x="5996" y="102"/>
                    <a:pt x="5996" y="102"/>
                    <a:pt x="5996" y="102"/>
                  </a:cubicBezTo>
                  <a:cubicBezTo>
                    <a:pt x="5996" y="221"/>
                    <a:pt x="5996" y="221"/>
                    <a:pt x="5996" y="221"/>
                  </a:cubicBezTo>
                  <a:cubicBezTo>
                    <a:pt x="6277" y="221"/>
                    <a:pt x="6277" y="221"/>
                    <a:pt x="6277" y="221"/>
                  </a:cubicBezTo>
                  <a:cubicBezTo>
                    <a:pt x="6277" y="315"/>
                    <a:pt x="6277" y="315"/>
                    <a:pt x="6277" y="315"/>
                  </a:cubicBezTo>
                  <a:cubicBezTo>
                    <a:pt x="5996" y="315"/>
                    <a:pt x="5996" y="315"/>
                    <a:pt x="5996" y="315"/>
                  </a:cubicBezTo>
                  <a:cubicBezTo>
                    <a:pt x="5996" y="468"/>
                    <a:pt x="5996" y="468"/>
                    <a:pt x="5996" y="468"/>
                  </a:cubicBezTo>
                  <a:cubicBezTo>
                    <a:pt x="6303" y="468"/>
                    <a:pt x="6303" y="468"/>
                    <a:pt x="6303" y="468"/>
                  </a:cubicBezTo>
                  <a:cubicBezTo>
                    <a:pt x="6303" y="562"/>
                    <a:pt x="6303" y="562"/>
                    <a:pt x="6303" y="562"/>
                  </a:cubicBezTo>
                  <a:lnTo>
                    <a:pt x="5885" y="562"/>
                  </a:lnTo>
                  <a:close/>
                  <a:moveTo>
                    <a:pt x="6797" y="358"/>
                  </a:moveTo>
                  <a:cubicBezTo>
                    <a:pt x="6908" y="392"/>
                    <a:pt x="6908" y="392"/>
                    <a:pt x="6908" y="392"/>
                  </a:cubicBezTo>
                  <a:cubicBezTo>
                    <a:pt x="6891" y="451"/>
                    <a:pt x="6866" y="494"/>
                    <a:pt x="6823" y="528"/>
                  </a:cubicBezTo>
                  <a:cubicBezTo>
                    <a:pt x="6789" y="554"/>
                    <a:pt x="6738" y="571"/>
                    <a:pt x="6678" y="571"/>
                  </a:cubicBezTo>
                  <a:cubicBezTo>
                    <a:pt x="6601" y="571"/>
                    <a:pt x="6541" y="545"/>
                    <a:pt x="6499" y="494"/>
                  </a:cubicBezTo>
                  <a:cubicBezTo>
                    <a:pt x="6448" y="443"/>
                    <a:pt x="6422" y="375"/>
                    <a:pt x="6422" y="289"/>
                  </a:cubicBezTo>
                  <a:cubicBezTo>
                    <a:pt x="6422" y="196"/>
                    <a:pt x="6448" y="128"/>
                    <a:pt x="6499" y="76"/>
                  </a:cubicBezTo>
                  <a:cubicBezTo>
                    <a:pt x="6541" y="25"/>
                    <a:pt x="6610" y="0"/>
                    <a:pt x="6686" y="0"/>
                  </a:cubicBezTo>
                  <a:cubicBezTo>
                    <a:pt x="6755" y="0"/>
                    <a:pt x="6806" y="17"/>
                    <a:pt x="6848" y="59"/>
                  </a:cubicBezTo>
                  <a:cubicBezTo>
                    <a:pt x="6874" y="85"/>
                    <a:pt x="6891" y="119"/>
                    <a:pt x="6908" y="162"/>
                  </a:cubicBezTo>
                  <a:cubicBezTo>
                    <a:pt x="6797" y="187"/>
                    <a:pt x="6797" y="187"/>
                    <a:pt x="6797" y="187"/>
                  </a:cubicBezTo>
                  <a:cubicBezTo>
                    <a:pt x="6789" y="162"/>
                    <a:pt x="6780" y="136"/>
                    <a:pt x="6755" y="119"/>
                  </a:cubicBezTo>
                  <a:cubicBezTo>
                    <a:pt x="6738" y="102"/>
                    <a:pt x="6712" y="94"/>
                    <a:pt x="6678" y="94"/>
                  </a:cubicBezTo>
                  <a:cubicBezTo>
                    <a:pt x="6635" y="94"/>
                    <a:pt x="6601" y="111"/>
                    <a:pt x="6576" y="136"/>
                  </a:cubicBezTo>
                  <a:cubicBezTo>
                    <a:pt x="6550" y="170"/>
                    <a:pt x="6541" y="213"/>
                    <a:pt x="6541" y="281"/>
                  </a:cubicBezTo>
                  <a:cubicBezTo>
                    <a:pt x="6541" y="349"/>
                    <a:pt x="6550" y="400"/>
                    <a:pt x="6576" y="434"/>
                  </a:cubicBezTo>
                  <a:cubicBezTo>
                    <a:pt x="6601" y="460"/>
                    <a:pt x="6635" y="477"/>
                    <a:pt x="6678" y="477"/>
                  </a:cubicBezTo>
                  <a:cubicBezTo>
                    <a:pt x="6703" y="477"/>
                    <a:pt x="6729" y="468"/>
                    <a:pt x="6755" y="451"/>
                  </a:cubicBezTo>
                  <a:cubicBezTo>
                    <a:pt x="6772" y="426"/>
                    <a:pt x="6789" y="400"/>
                    <a:pt x="6797" y="358"/>
                  </a:cubicBezTo>
                  <a:close/>
                  <a:moveTo>
                    <a:pt x="7053" y="562"/>
                  </a:moveTo>
                  <a:cubicBezTo>
                    <a:pt x="7053" y="8"/>
                    <a:pt x="7053" y="8"/>
                    <a:pt x="7053" y="8"/>
                  </a:cubicBezTo>
                  <a:cubicBezTo>
                    <a:pt x="7164" y="8"/>
                    <a:pt x="7164" y="8"/>
                    <a:pt x="7164" y="8"/>
                  </a:cubicBezTo>
                  <a:cubicBezTo>
                    <a:pt x="7164" y="221"/>
                    <a:pt x="7164" y="221"/>
                    <a:pt x="7164" y="221"/>
                  </a:cubicBezTo>
                  <a:cubicBezTo>
                    <a:pt x="7386" y="221"/>
                    <a:pt x="7386" y="221"/>
                    <a:pt x="7386" y="221"/>
                  </a:cubicBezTo>
                  <a:cubicBezTo>
                    <a:pt x="7386" y="8"/>
                    <a:pt x="7386" y="8"/>
                    <a:pt x="7386" y="8"/>
                  </a:cubicBezTo>
                  <a:cubicBezTo>
                    <a:pt x="7497" y="8"/>
                    <a:pt x="7497" y="8"/>
                    <a:pt x="7497" y="8"/>
                  </a:cubicBezTo>
                  <a:cubicBezTo>
                    <a:pt x="7497" y="562"/>
                    <a:pt x="7497" y="562"/>
                    <a:pt x="7497" y="562"/>
                  </a:cubicBezTo>
                  <a:cubicBezTo>
                    <a:pt x="7386" y="562"/>
                    <a:pt x="7386" y="562"/>
                    <a:pt x="7386" y="562"/>
                  </a:cubicBezTo>
                  <a:cubicBezTo>
                    <a:pt x="7386" y="324"/>
                    <a:pt x="7386" y="324"/>
                    <a:pt x="7386" y="324"/>
                  </a:cubicBezTo>
                  <a:cubicBezTo>
                    <a:pt x="7164" y="324"/>
                    <a:pt x="7164" y="324"/>
                    <a:pt x="7164" y="324"/>
                  </a:cubicBezTo>
                  <a:cubicBezTo>
                    <a:pt x="7164" y="562"/>
                    <a:pt x="7164" y="562"/>
                    <a:pt x="7164" y="562"/>
                  </a:cubicBezTo>
                  <a:lnTo>
                    <a:pt x="7053" y="562"/>
                  </a:lnTo>
                  <a:close/>
                  <a:moveTo>
                    <a:pt x="7659" y="562"/>
                  </a:moveTo>
                  <a:cubicBezTo>
                    <a:pt x="7659" y="8"/>
                    <a:pt x="7659" y="8"/>
                    <a:pt x="7659" y="8"/>
                  </a:cubicBezTo>
                  <a:cubicBezTo>
                    <a:pt x="7761" y="8"/>
                    <a:pt x="7761" y="8"/>
                    <a:pt x="7761" y="8"/>
                  </a:cubicBezTo>
                  <a:cubicBezTo>
                    <a:pt x="7991" y="375"/>
                    <a:pt x="7991" y="375"/>
                    <a:pt x="7991" y="375"/>
                  </a:cubicBezTo>
                  <a:cubicBezTo>
                    <a:pt x="7991" y="8"/>
                    <a:pt x="7991" y="8"/>
                    <a:pt x="7991" y="8"/>
                  </a:cubicBezTo>
                  <a:cubicBezTo>
                    <a:pt x="8094" y="8"/>
                    <a:pt x="8094" y="8"/>
                    <a:pt x="8094" y="8"/>
                  </a:cubicBezTo>
                  <a:cubicBezTo>
                    <a:pt x="8094" y="562"/>
                    <a:pt x="8094" y="562"/>
                    <a:pt x="8094" y="562"/>
                  </a:cubicBezTo>
                  <a:cubicBezTo>
                    <a:pt x="7983" y="562"/>
                    <a:pt x="7983" y="562"/>
                    <a:pt x="7983" y="562"/>
                  </a:cubicBezTo>
                  <a:cubicBezTo>
                    <a:pt x="7761" y="196"/>
                    <a:pt x="7761" y="196"/>
                    <a:pt x="7761" y="196"/>
                  </a:cubicBezTo>
                  <a:cubicBezTo>
                    <a:pt x="7761" y="562"/>
                    <a:pt x="7761" y="562"/>
                    <a:pt x="7761" y="562"/>
                  </a:cubicBezTo>
                  <a:lnTo>
                    <a:pt x="7659" y="562"/>
                  </a:lnTo>
                  <a:close/>
                  <a:moveTo>
                    <a:pt x="8256" y="562"/>
                  </a:moveTo>
                  <a:cubicBezTo>
                    <a:pt x="8256" y="8"/>
                    <a:pt x="8256" y="8"/>
                    <a:pt x="8256" y="8"/>
                  </a:cubicBezTo>
                  <a:cubicBezTo>
                    <a:pt x="8366" y="8"/>
                    <a:pt x="8366" y="8"/>
                    <a:pt x="8366" y="8"/>
                  </a:cubicBezTo>
                  <a:cubicBezTo>
                    <a:pt x="8366" y="562"/>
                    <a:pt x="8366" y="562"/>
                    <a:pt x="8366" y="562"/>
                  </a:cubicBezTo>
                  <a:lnTo>
                    <a:pt x="8256" y="562"/>
                  </a:lnTo>
                  <a:close/>
                  <a:moveTo>
                    <a:pt x="8870" y="358"/>
                  </a:moveTo>
                  <a:cubicBezTo>
                    <a:pt x="8980" y="392"/>
                    <a:pt x="8980" y="392"/>
                    <a:pt x="8980" y="392"/>
                  </a:cubicBezTo>
                  <a:cubicBezTo>
                    <a:pt x="8963" y="451"/>
                    <a:pt x="8938" y="494"/>
                    <a:pt x="8895" y="528"/>
                  </a:cubicBezTo>
                  <a:cubicBezTo>
                    <a:pt x="8861" y="554"/>
                    <a:pt x="8810" y="571"/>
                    <a:pt x="8750" y="571"/>
                  </a:cubicBezTo>
                  <a:cubicBezTo>
                    <a:pt x="8673" y="571"/>
                    <a:pt x="8614" y="545"/>
                    <a:pt x="8571" y="494"/>
                  </a:cubicBezTo>
                  <a:cubicBezTo>
                    <a:pt x="8520" y="443"/>
                    <a:pt x="8494" y="375"/>
                    <a:pt x="8494" y="289"/>
                  </a:cubicBezTo>
                  <a:cubicBezTo>
                    <a:pt x="8494" y="196"/>
                    <a:pt x="8520" y="128"/>
                    <a:pt x="8571" y="76"/>
                  </a:cubicBezTo>
                  <a:cubicBezTo>
                    <a:pt x="8614" y="25"/>
                    <a:pt x="8682" y="0"/>
                    <a:pt x="8759" y="0"/>
                  </a:cubicBezTo>
                  <a:cubicBezTo>
                    <a:pt x="8827" y="0"/>
                    <a:pt x="8878" y="17"/>
                    <a:pt x="8921" y="59"/>
                  </a:cubicBezTo>
                  <a:cubicBezTo>
                    <a:pt x="8946" y="85"/>
                    <a:pt x="8963" y="119"/>
                    <a:pt x="8980" y="162"/>
                  </a:cubicBezTo>
                  <a:cubicBezTo>
                    <a:pt x="8870" y="187"/>
                    <a:pt x="8870" y="187"/>
                    <a:pt x="8870" y="187"/>
                  </a:cubicBezTo>
                  <a:cubicBezTo>
                    <a:pt x="8861" y="162"/>
                    <a:pt x="8853" y="136"/>
                    <a:pt x="8827" y="119"/>
                  </a:cubicBezTo>
                  <a:cubicBezTo>
                    <a:pt x="8810" y="102"/>
                    <a:pt x="8784" y="94"/>
                    <a:pt x="8750" y="94"/>
                  </a:cubicBezTo>
                  <a:cubicBezTo>
                    <a:pt x="8708" y="94"/>
                    <a:pt x="8673" y="111"/>
                    <a:pt x="8648" y="136"/>
                  </a:cubicBezTo>
                  <a:cubicBezTo>
                    <a:pt x="8622" y="170"/>
                    <a:pt x="8614" y="213"/>
                    <a:pt x="8614" y="281"/>
                  </a:cubicBezTo>
                  <a:cubicBezTo>
                    <a:pt x="8614" y="349"/>
                    <a:pt x="8622" y="400"/>
                    <a:pt x="8648" y="434"/>
                  </a:cubicBezTo>
                  <a:cubicBezTo>
                    <a:pt x="8673" y="460"/>
                    <a:pt x="8708" y="477"/>
                    <a:pt x="8750" y="477"/>
                  </a:cubicBezTo>
                  <a:cubicBezTo>
                    <a:pt x="8776" y="477"/>
                    <a:pt x="8801" y="468"/>
                    <a:pt x="8827" y="451"/>
                  </a:cubicBezTo>
                  <a:cubicBezTo>
                    <a:pt x="8844" y="426"/>
                    <a:pt x="8861" y="400"/>
                    <a:pt x="8870" y="358"/>
                  </a:cubicBezTo>
                  <a:close/>
                  <a:moveTo>
                    <a:pt x="9296" y="8"/>
                  </a:moveTo>
                  <a:cubicBezTo>
                    <a:pt x="9407" y="8"/>
                    <a:pt x="9407" y="8"/>
                    <a:pt x="9407" y="8"/>
                  </a:cubicBezTo>
                  <a:cubicBezTo>
                    <a:pt x="9407" y="307"/>
                    <a:pt x="9407" y="307"/>
                    <a:pt x="9407" y="307"/>
                  </a:cubicBezTo>
                  <a:cubicBezTo>
                    <a:pt x="9407" y="358"/>
                    <a:pt x="9407" y="383"/>
                    <a:pt x="9407" y="400"/>
                  </a:cubicBezTo>
                  <a:cubicBezTo>
                    <a:pt x="9415" y="426"/>
                    <a:pt x="9424" y="443"/>
                    <a:pt x="9441" y="451"/>
                  </a:cubicBezTo>
                  <a:cubicBezTo>
                    <a:pt x="9458" y="468"/>
                    <a:pt x="9484" y="477"/>
                    <a:pt x="9518" y="477"/>
                  </a:cubicBezTo>
                  <a:cubicBezTo>
                    <a:pt x="9552" y="477"/>
                    <a:pt x="9577" y="468"/>
                    <a:pt x="9586" y="460"/>
                  </a:cubicBezTo>
                  <a:cubicBezTo>
                    <a:pt x="9603" y="443"/>
                    <a:pt x="9620" y="426"/>
                    <a:pt x="9620" y="409"/>
                  </a:cubicBezTo>
                  <a:cubicBezTo>
                    <a:pt x="9620" y="392"/>
                    <a:pt x="9620" y="358"/>
                    <a:pt x="9620" y="315"/>
                  </a:cubicBezTo>
                  <a:cubicBezTo>
                    <a:pt x="9620" y="8"/>
                    <a:pt x="9620" y="8"/>
                    <a:pt x="9620" y="8"/>
                  </a:cubicBezTo>
                  <a:cubicBezTo>
                    <a:pt x="9739" y="8"/>
                    <a:pt x="9739" y="8"/>
                    <a:pt x="9739" y="8"/>
                  </a:cubicBezTo>
                  <a:cubicBezTo>
                    <a:pt x="9739" y="298"/>
                    <a:pt x="9739" y="298"/>
                    <a:pt x="9739" y="298"/>
                  </a:cubicBezTo>
                  <a:cubicBezTo>
                    <a:pt x="9739" y="366"/>
                    <a:pt x="9731" y="409"/>
                    <a:pt x="9731" y="443"/>
                  </a:cubicBezTo>
                  <a:cubicBezTo>
                    <a:pt x="9722" y="468"/>
                    <a:pt x="9714" y="494"/>
                    <a:pt x="9697" y="511"/>
                  </a:cubicBezTo>
                  <a:cubicBezTo>
                    <a:pt x="9680" y="528"/>
                    <a:pt x="9654" y="545"/>
                    <a:pt x="9629" y="554"/>
                  </a:cubicBezTo>
                  <a:cubicBezTo>
                    <a:pt x="9603" y="562"/>
                    <a:pt x="9569" y="571"/>
                    <a:pt x="9518" y="571"/>
                  </a:cubicBezTo>
                  <a:cubicBezTo>
                    <a:pt x="9467" y="571"/>
                    <a:pt x="9424" y="562"/>
                    <a:pt x="9398" y="554"/>
                  </a:cubicBezTo>
                  <a:cubicBezTo>
                    <a:pt x="9373" y="545"/>
                    <a:pt x="9356" y="528"/>
                    <a:pt x="9339" y="502"/>
                  </a:cubicBezTo>
                  <a:cubicBezTo>
                    <a:pt x="9322" y="485"/>
                    <a:pt x="9313" y="468"/>
                    <a:pt x="9305" y="443"/>
                  </a:cubicBezTo>
                  <a:cubicBezTo>
                    <a:pt x="9296" y="409"/>
                    <a:pt x="9296" y="366"/>
                    <a:pt x="9296" y="307"/>
                  </a:cubicBezTo>
                  <a:lnTo>
                    <a:pt x="9296" y="8"/>
                  </a:lnTo>
                  <a:close/>
                  <a:moveTo>
                    <a:pt x="9901" y="562"/>
                  </a:moveTo>
                  <a:cubicBezTo>
                    <a:pt x="9901" y="8"/>
                    <a:pt x="9901" y="8"/>
                    <a:pt x="9901" y="8"/>
                  </a:cubicBezTo>
                  <a:cubicBezTo>
                    <a:pt x="10012" y="8"/>
                    <a:pt x="10012" y="8"/>
                    <a:pt x="10012" y="8"/>
                  </a:cubicBezTo>
                  <a:cubicBezTo>
                    <a:pt x="10234" y="375"/>
                    <a:pt x="10234" y="375"/>
                    <a:pt x="10234" y="375"/>
                  </a:cubicBezTo>
                  <a:cubicBezTo>
                    <a:pt x="10234" y="8"/>
                    <a:pt x="10234" y="8"/>
                    <a:pt x="10234" y="8"/>
                  </a:cubicBezTo>
                  <a:cubicBezTo>
                    <a:pt x="10336" y="8"/>
                    <a:pt x="10336" y="8"/>
                    <a:pt x="10336" y="8"/>
                  </a:cubicBezTo>
                  <a:cubicBezTo>
                    <a:pt x="10336" y="562"/>
                    <a:pt x="10336" y="562"/>
                    <a:pt x="10336" y="562"/>
                  </a:cubicBezTo>
                  <a:cubicBezTo>
                    <a:pt x="10226" y="562"/>
                    <a:pt x="10226" y="562"/>
                    <a:pt x="10226" y="562"/>
                  </a:cubicBezTo>
                  <a:cubicBezTo>
                    <a:pt x="10004" y="196"/>
                    <a:pt x="10004" y="196"/>
                    <a:pt x="10004" y="196"/>
                  </a:cubicBezTo>
                  <a:cubicBezTo>
                    <a:pt x="10004" y="562"/>
                    <a:pt x="10004" y="562"/>
                    <a:pt x="10004" y="562"/>
                  </a:cubicBezTo>
                  <a:lnTo>
                    <a:pt x="9901" y="562"/>
                  </a:lnTo>
                  <a:close/>
                  <a:moveTo>
                    <a:pt x="10498" y="562"/>
                  </a:moveTo>
                  <a:cubicBezTo>
                    <a:pt x="10498" y="8"/>
                    <a:pt x="10498" y="8"/>
                    <a:pt x="10498" y="8"/>
                  </a:cubicBezTo>
                  <a:cubicBezTo>
                    <a:pt x="10609" y="8"/>
                    <a:pt x="10609" y="8"/>
                    <a:pt x="10609" y="8"/>
                  </a:cubicBezTo>
                  <a:cubicBezTo>
                    <a:pt x="10609" y="562"/>
                    <a:pt x="10609" y="562"/>
                    <a:pt x="10609" y="562"/>
                  </a:cubicBezTo>
                  <a:lnTo>
                    <a:pt x="10498" y="562"/>
                  </a:lnTo>
                  <a:close/>
                  <a:moveTo>
                    <a:pt x="10899" y="562"/>
                  </a:moveTo>
                  <a:cubicBezTo>
                    <a:pt x="10703" y="8"/>
                    <a:pt x="10703" y="8"/>
                    <a:pt x="10703" y="8"/>
                  </a:cubicBezTo>
                  <a:cubicBezTo>
                    <a:pt x="10823" y="8"/>
                    <a:pt x="10823" y="8"/>
                    <a:pt x="10823" y="8"/>
                  </a:cubicBezTo>
                  <a:cubicBezTo>
                    <a:pt x="10968" y="417"/>
                    <a:pt x="10968" y="417"/>
                    <a:pt x="10968" y="417"/>
                  </a:cubicBezTo>
                  <a:cubicBezTo>
                    <a:pt x="11104" y="8"/>
                    <a:pt x="11104" y="8"/>
                    <a:pt x="11104" y="8"/>
                  </a:cubicBezTo>
                  <a:cubicBezTo>
                    <a:pt x="11223" y="8"/>
                    <a:pt x="11223" y="8"/>
                    <a:pt x="11223" y="8"/>
                  </a:cubicBezTo>
                  <a:cubicBezTo>
                    <a:pt x="11027" y="562"/>
                    <a:pt x="11027" y="562"/>
                    <a:pt x="11027" y="562"/>
                  </a:cubicBezTo>
                  <a:lnTo>
                    <a:pt x="10899" y="562"/>
                  </a:lnTo>
                  <a:close/>
                  <a:moveTo>
                    <a:pt x="11326" y="562"/>
                  </a:moveTo>
                  <a:cubicBezTo>
                    <a:pt x="11326" y="8"/>
                    <a:pt x="11326" y="8"/>
                    <a:pt x="11326" y="8"/>
                  </a:cubicBezTo>
                  <a:cubicBezTo>
                    <a:pt x="11735" y="8"/>
                    <a:pt x="11735" y="8"/>
                    <a:pt x="11735" y="8"/>
                  </a:cubicBezTo>
                  <a:cubicBezTo>
                    <a:pt x="11735" y="102"/>
                    <a:pt x="11735" y="102"/>
                    <a:pt x="11735" y="102"/>
                  </a:cubicBezTo>
                  <a:cubicBezTo>
                    <a:pt x="11437" y="102"/>
                    <a:pt x="11437" y="102"/>
                    <a:pt x="11437" y="102"/>
                  </a:cubicBezTo>
                  <a:cubicBezTo>
                    <a:pt x="11437" y="221"/>
                    <a:pt x="11437" y="221"/>
                    <a:pt x="11437" y="221"/>
                  </a:cubicBezTo>
                  <a:cubicBezTo>
                    <a:pt x="11718" y="221"/>
                    <a:pt x="11718" y="221"/>
                    <a:pt x="11718" y="221"/>
                  </a:cubicBezTo>
                  <a:cubicBezTo>
                    <a:pt x="11718" y="315"/>
                    <a:pt x="11718" y="315"/>
                    <a:pt x="11718" y="315"/>
                  </a:cubicBezTo>
                  <a:cubicBezTo>
                    <a:pt x="11437" y="315"/>
                    <a:pt x="11437" y="315"/>
                    <a:pt x="11437" y="315"/>
                  </a:cubicBezTo>
                  <a:cubicBezTo>
                    <a:pt x="11437" y="468"/>
                    <a:pt x="11437" y="468"/>
                    <a:pt x="11437" y="468"/>
                  </a:cubicBezTo>
                  <a:cubicBezTo>
                    <a:pt x="11744" y="468"/>
                    <a:pt x="11744" y="468"/>
                    <a:pt x="11744" y="468"/>
                  </a:cubicBezTo>
                  <a:cubicBezTo>
                    <a:pt x="11744" y="562"/>
                    <a:pt x="11744" y="562"/>
                    <a:pt x="11744" y="562"/>
                  </a:cubicBezTo>
                  <a:lnTo>
                    <a:pt x="11326" y="562"/>
                  </a:lnTo>
                  <a:close/>
                  <a:moveTo>
                    <a:pt x="11889" y="562"/>
                  </a:moveTo>
                  <a:cubicBezTo>
                    <a:pt x="11889" y="8"/>
                    <a:pt x="11889" y="8"/>
                    <a:pt x="11889" y="8"/>
                  </a:cubicBezTo>
                  <a:cubicBezTo>
                    <a:pt x="12119" y="8"/>
                    <a:pt x="12119" y="8"/>
                    <a:pt x="12119" y="8"/>
                  </a:cubicBezTo>
                  <a:cubicBezTo>
                    <a:pt x="12178" y="8"/>
                    <a:pt x="12221" y="8"/>
                    <a:pt x="12247" y="25"/>
                  </a:cubicBezTo>
                  <a:cubicBezTo>
                    <a:pt x="12281" y="34"/>
                    <a:pt x="12298" y="51"/>
                    <a:pt x="12315" y="76"/>
                  </a:cubicBezTo>
                  <a:cubicBezTo>
                    <a:pt x="12332" y="102"/>
                    <a:pt x="12341" y="128"/>
                    <a:pt x="12341" y="162"/>
                  </a:cubicBezTo>
                  <a:cubicBezTo>
                    <a:pt x="12341" y="204"/>
                    <a:pt x="12323" y="238"/>
                    <a:pt x="12306" y="264"/>
                  </a:cubicBezTo>
                  <a:cubicBezTo>
                    <a:pt x="12281" y="289"/>
                    <a:pt x="12238" y="307"/>
                    <a:pt x="12196" y="315"/>
                  </a:cubicBezTo>
                  <a:cubicBezTo>
                    <a:pt x="12221" y="332"/>
                    <a:pt x="12238" y="349"/>
                    <a:pt x="12255" y="366"/>
                  </a:cubicBezTo>
                  <a:cubicBezTo>
                    <a:pt x="12272" y="383"/>
                    <a:pt x="12289" y="409"/>
                    <a:pt x="12315" y="451"/>
                  </a:cubicBezTo>
                  <a:cubicBezTo>
                    <a:pt x="12383" y="562"/>
                    <a:pt x="12383" y="562"/>
                    <a:pt x="12383" y="562"/>
                  </a:cubicBezTo>
                  <a:cubicBezTo>
                    <a:pt x="12247" y="562"/>
                    <a:pt x="12247" y="562"/>
                    <a:pt x="12247" y="562"/>
                  </a:cubicBezTo>
                  <a:cubicBezTo>
                    <a:pt x="12170" y="443"/>
                    <a:pt x="12170" y="443"/>
                    <a:pt x="12170" y="443"/>
                  </a:cubicBezTo>
                  <a:cubicBezTo>
                    <a:pt x="12144" y="400"/>
                    <a:pt x="12119" y="375"/>
                    <a:pt x="12110" y="358"/>
                  </a:cubicBezTo>
                  <a:cubicBezTo>
                    <a:pt x="12102" y="349"/>
                    <a:pt x="12085" y="341"/>
                    <a:pt x="12076" y="341"/>
                  </a:cubicBezTo>
                  <a:cubicBezTo>
                    <a:pt x="12068" y="332"/>
                    <a:pt x="12042" y="332"/>
                    <a:pt x="12016" y="332"/>
                  </a:cubicBezTo>
                  <a:cubicBezTo>
                    <a:pt x="11999" y="332"/>
                    <a:pt x="11999" y="332"/>
                    <a:pt x="11999" y="332"/>
                  </a:cubicBezTo>
                  <a:cubicBezTo>
                    <a:pt x="11999" y="562"/>
                    <a:pt x="11999" y="562"/>
                    <a:pt x="11999" y="562"/>
                  </a:cubicBezTo>
                  <a:lnTo>
                    <a:pt x="11889" y="562"/>
                  </a:lnTo>
                  <a:close/>
                  <a:moveTo>
                    <a:pt x="11999" y="238"/>
                  </a:moveTo>
                  <a:cubicBezTo>
                    <a:pt x="12076" y="238"/>
                    <a:pt x="12076" y="238"/>
                    <a:pt x="12076" y="238"/>
                  </a:cubicBezTo>
                  <a:cubicBezTo>
                    <a:pt x="12136" y="238"/>
                    <a:pt x="12170" y="238"/>
                    <a:pt x="12178" y="238"/>
                  </a:cubicBezTo>
                  <a:cubicBezTo>
                    <a:pt x="12196" y="230"/>
                    <a:pt x="12204" y="221"/>
                    <a:pt x="12213" y="213"/>
                  </a:cubicBezTo>
                  <a:cubicBezTo>
                    <a:pt x="12221" y="204"/>
                    <a:pt x="12221" y="187"/>
                    <a:pt x="12221" y="170"/>
                  </a:cubicBezTo>
                  <a:cubicBezTo>
                    <a:pt x="12221" y="153"/>
                    <a:pt x="12221" y="136"/>
                    <a:pt x="12213" y="128"/>
                  </a:cubicBezTo>
                  <a:cubicBezTo>
                    <a:pt x="12196" y="111"/>
                    <a:pt x="12187" y="102"/>
                    <a:pt x="12170" y="102"/>
                  </a:cubicBezTo>
                  <a:cubicBezTo>
                    <a:pt x="12161" y="102"/>
                    <a:pt x="12127" y="102"/>
                    <a:pt x="12085" y="102"/>
                  </a:cubicBezTo>
                  <a:cubicBezTo>
                    <a:pt x="11999" y="102"/>
                    <a:pt x="11999" y="102"/>
                    <a:pt x="11999" y="102"/>
                  </a:cubicBezTo>
                  <a:lnTo>
                    <a:pt x="11999" y="238"/>
                  </a:lnTo>
                  <a:close/>
                  <a:moveTo>
                    <a:pt x="12460" y="383"/>
                  </a:moveTo>
                  <a:cubicBezTo>
                    <a:pt x="12571" y="375"/>
                    <a:pt x="12571" y="375"/>
                    <a:pt x="12571" y="375"/>
                  </a:cubicBezTo>
                  <a:cubicBezTo>
                    <a:pt x="12579" y="409"/>
                    <a:pt x="12588" y="434"/>
                    <a:pt x="12613" y="451"/>
                  </a:cubicBezTo>
                  <a:cubicBezTo>
                    <a:pt x="12630" y="468"/>
                    <a:pt x="12656" y="477"/>
                    <a:pt x="12690" y="477"/>
                  </a:cubicBezTo>
                  <a:cubicBezTo>
                    <a:pt x="12724" y="477"/>
                    <a:pt x="12758" y="468"/>
                    <a:pt x="12775" y="451"/>
                  </a:cubicBezTo>
                  <a:cubicBezTo>
                    <a:pt x="12793" y="443"/>
                    <a:pt x="12801" y="417"/>
                    <a:pt x="12801" y="400"/>
                  </a:cubicBezTo>
                  <a:cubicBezTo>
                    <a:pt x="12801" y="392"/>
                    <a:pt x="12793" y="375"/>
                    <a:pt x="12793" y="366"/>
                  </a:cubicBezTo>
                  <a:cubicBezTo>
                    <a:pt x="12784" y="358"/>
                    <a:pt x="12767" y="349"/>
                    <a:pt x="12750" y="341"/>
                  </a:cubicBezTo>
                  <a:cubicBezTo>
                    <a:pt x="12733" y="341"/>
                    <a:pt x="12707" y="332"/>
                    <a:pt x="12656" y="315"/>
                  </a:cubicBezTo>
                  <a:cubicBezTo>
                    <a:pt x="12596" y="307"/>
                    <a:pt x="12554" y="289"/>
                    <a:pt x="12528" y="264"/>
                  </a:cubicBezTo>
                  <a:cubicBezTo>
                    <a:pt x="12494" y="230"/>
                    <a:pt x="12477" y="196"/>
                    <a:pt x="12477" y="153"/>
                  </a:cubicBezTo>
                  <a:cubicBezTo>
                    <a:pt x="12477" y="128"/>
                    <a:pt x="12486" y="94"/>
                    <a:pt x="12503" y="76"/>
                  </a:cubicBezTo>
                  <a:cubicBezTo>
                    <a:pt x="12520" y="51"/>
                    <a:pt x="12545" y="25"/>
                    <a:pt x="12571" y="17"/>
                  </a:cubicBezTo>
                  <a:cubicBezTo>
                    <a:pt x="12605" y="0"/>
                    <a:pt x="12639" y="0"/>
                    <a:pt x="12682" y="0"/>
                  </a:cubicBezTo>
                  <a:cubicBezTo>
                    <a:pt x="12750" y="0"/>
                    <a:pt x="12810" y="8"/>
                    <a:pt x="12844" y="42"/>
                  </a:cubicBezTo>
                  <a:cubicBezTo>
                    <a:pt x="12878" y="76"/>
                    <a:pt x="12895" y="111"/>
                    <a:pt x="12895" y="162"/>
                  </a:cubicBezTo>
                  <a:cubicBezTo>
                    <a:pt x="12784" y="170"/>
                    <a:pt x="12784" y="170"/>
                    <a:pt x="12784" y="170"/>
                  </a:cubicBezTo>
                  <a:cubicBezTo>
                    <a:pt x="12775" y="145"/>
                    <a:pt x="12767" y="119"/>
                    <a:pt x="12750" y="111"/>
                  </a:cubicBezTo>
                  <a:cubicBezTo>
                    <a:pt x="12741" y="94"/>
                    <a:pt x="12716" y="94"/>
                    <a:pt x="12682" y="94"/>
                  </a:cubicBezTo>
                  <a:cubicBezTo>
                    <a:pt x="12648" y="94"/>
                    <a:pt x="12622" y="94"/>
                    <a:pt x="12605" y="111"/>
                  </a:cubicBezTo>
                  <a:cubicBezTo>
                    <a:pt x="12596" y="119"/>
                    <a:pt x="12588" y="128"/>
                    <a:pt x="12588" y="145"/>
                  </a:cubicBezTo>
                  <a:cubicBezTo>
                    <a:pt x="12588" y="162"/>
                    <a:pt x="12596" y="170"/>
                    <a:pt x="12605" y="179"/>
                  </a:cubicBezTo>
                  <a:cubicBezTo>
                    <a:pt x="12622" y="187"/>
                    <a:pt x="12656" y="204"/>
                    <a:pt x="12707" y="213"/>
                  </a:cubicBezTo>
                  <a:cubicBezTo>
                    <a:pt x="12758" y="230"/>
                    <a:pt x="12801" y="238"/>
                    <a:pt x="12827" y="255"/>
                  </a:cubicBezTo>
                  <a:cubicBezTo>
                    <a:pt x="12852" y="272"/>
                    <a:pt x="12878" y="289"/>
                    <a:pt x="12886" y="315"/>
                  </a:cubicBezTo>
                  <a:cubicBezTo>
                    <a:pt x="12903" y="332"/>
                    <a:pt x="12912" y="366"/>
                    <a:pt x="12912" y="400"/>
                  </a:cubicBezTo>
                  <a:cubicBezTo>
                    <a:pt x="12912" y="434"/>
                    <a:pt x="12903" y="460"/>
                    <a:pt x="12886" y="494"/>
                  </a:cubicBezTo>
                  <a:cubicBezTo>
                    <a:pt x="12869" y="519"/>
                    <a:pt x="12844" y="537"/>
                    <a:pt x="12810" y="554"/>
                  </a:cubicBezTo>
                  <a:cubicBezTo>
                    <a:pt x="12775" y="562"/>
                    <a:pt x="12741" y="571"/>
                    <a:pt x="12690" y="571"/>
                  </a:cubicBezTo>
                  <a:cubicBezTo>
                    <a:pt x="12622" y="571"/>
                    <a:pt x="12562" y="554"/>
                    <a:pt x="12528" y="519"/>
                  </a:cubicBezTo>
                  <a:cubicBezTo>
                    <a:pt x="12494" y="494"/>
                    <a:pt x="12468" y="443"/>
                    <a:pt x="12460" y="383"/>
                  </a:cubicBezTo>
                  <a:close/>
                  <a:moveTo>
                    <a:pt x="13048" y="562"/>
                  </a:moveTo>
                  <a:cubicBezTo>
                    <a:pt x="13048" y="8"/>
                    <a:pt x="13048" y="8"/>
                    <a:pt x="13048" y="8"/>
                  </a:cubicBezTo>
                  <a:cubicBezTo>
                    <a:pt x="13159" y="8"/>
                    <a:pt x="13159" y="8"/>
                    <a:pt x="13159" y="8"/>
                  </a:cubicBezTo>
                  <a:cubicBezTo>
                    <a:pt x="13159" y="562"/>
                    <a:pt x="13159" y="562"/>
                    <a:pt x="13159" y="562"/>
                  </a:cubicBezTo>
                  <a:lnTo>
                    <a:pt x="13048" y="562"/>
                  </a:lnTo>
                  <a:close/>
                  <a:moveTo>
                    <a:pt x="13432" y="562"/>
                  </a:moveTo>
                  <a:cubicBezTo>
                    <a:pt x="13432" y="102"/>
                    <a:pt x="13432" y="102"/>
                    <a:pt x="13432" y="102"/>
                  </a:cubicBezTo>
                  <a:cubicBezTo>
                    <a:pt x="13270" y="102"/>
                    <a:pt x="13270" y="102"/>
                    <a:pt x="13270" y="102"/>
                  </a:cubicBezTo>
                  <a:cubicBezTo>
                    <a:pt x="13270" y="8"/>
                    <a:pt x="13270" y="8"/>
                    <a:pt x="13270" y="8"/>
                  </a:cubicBezTo>
                  <a:cubicBezTo>
                    <a:pt x="13714" y="8"/>
                    <a:pt x="13714" y="8"/>
                    <a:pt x="13714" y="8"/>
                  </a:cubicBezTo>
                  <a:cubicBezTo>
                    <a:pt x="13714" y="102"/>
                    <a:pt x="13714" y="102"/>
                    <a:pt x="13714" y="102"/>
                  </a:cubicBezTo>
                  <a:cubicBezTo>
                    <a:pt x="13543" y="102"/>
                    <a:pt x="13543" y="102"/>
                    <a:pt x="13543" y="102"/>
                  </a:cubicBezTo>
                  <a:cubicBezTo>
                    <a:pt x="13543" y="562"/>
                    <a:pt x="13543" y="562"/>
                    <a:pt x="13543" y="562"/>
                  </a:cubicBezTo>
                  <a:lnTo>
                    <a:pt x="13432" y="562"/>
                  </a:lnTo>
                  <a:close/>
                  <a:moveTo>
                    <a:pt x="13969" y="562"/>
                  </a:moveTo>
                  <a:cubicBezTo>
                    <a:pt x="13969" y="332"/>
                    <a:pt x="13969" y="332"/>
                    <a:pt x="13969" y="332"/>
                  </a:cubicBezTo>
                  <a:cubicBezTo>
                    <a:pt x="13773" y="8"/>
                    <a:pt x="13773" y="8"/>
                    <a:pt x="13773" y="8"/>
                  </a:cubicBezTo>
                  <a:cubicBezTo>
                    <a:pt x="13901" y="8"/>
                    <a:pt x="13901" y="8"/>
                    <a:pt x="13901" y="8"/>
                  </a:cubicBezTo>
                  <a:cubicBezTo>
                    <a:pt x="14029" y="230"/>
                    <a:pt x="14029" y="230"/>
                    <a:pt x="14029" y="230"/>
                  </a:cubicBezTo>
                  <a:cubicBezTo>
                    <a:pt x="14157" y="8"/>
                    <a:pt x="14157" y="8"/>
                    <a:pt x="14157" y="8"/>
                  </a:cubicBezTo>
                  <a:cubicBezTo>
                    <a:pt x="14293" y="8"/>
                    <a:pt x="14293" y="8"/>
                    <a:pt x="14293" y="8"/>
                  </a:cubicBezTo>
                  <a:cubicBezTo>
                    <a:pt x="14089" y="332"/>
                    <a:pt x="14089" y="332"/>
                    <a:pt x="14089" y="332"/>
                  </a:cubicBezTo>
                  <a:cubicBezTo>
                    <a:pt x="14089" y="562"/>
                    <a:pt x="14089" y="562"/>
                    <a:pt x="14089" y="562"/>
                  </a:cubicBezTo>
                  <a:lnTo>
                    <a:pt x="13969" y="56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72" name="í$ļîḍe">
              <a:extLst>
                <a:ext uri="{FF2B5EF4-FFF2-40B4-BE49-F238E27FC236}">
                  <a16:creationId xmlns="" xmlns:a16="http://schemas.microsoft.com/office/drawing/2014/main" id="{6E9B1AA8-3869-4A7A-A687-BF30F96429FF}"/>
                </a:ext>
              </a:extLst>
            </p:cNvPr>
            <p:cNvSpPr/>
            <p:nvPr/>
          </p:nvSpPr>
          <p:spPr bwMode="auto">
            <a:xfrm>
              <a:off x="4492500" y="2557091"/>
              <a:ext cx="1002569" cy="1223215"/>
            </a:xfrm>
            <a:custGeom>
              <a:avLst/>
              <a:gdLst>
                <a:gd name="T0" fmla="*/ 34 w 2593"/>
                <a:gd name="T1" fmla="*/ 443 h 3169"/>
                <a:gd name="T2" fmla="*/ 136 w 2593"/>
                <a:gd name="T3" fmla="*/ 673 h 3169"/>
                <a:gd name="T4" fmla="*/ 196 w 2593"/>
                <a:gd name="T5" fmla="*/ 801 h 3169"/>
                <a:gd name="T6" fmla="*/ 375 w 2593"/>
                <a:gd name="T7" fmla="*/ 699 h 3169"/>
                <a:gd name="T8" fmla="*/ 188 w 2593"/>
                <a:gd name="T9" fmla="*/ 486 h 3169"/>
                <a:gd name="T10" fmla="*/ 34 w 2593"/>
                <a:gd name="T11" fmla="*/ 443 h 3169"/>
                <a:gd name="T12" fmla="*/ 2098 w 2593"/>
                <a:gd name="T13" fmla="*/ 605 h 3169"/>
                <a:gd name="T14" fmla="*/ 2013 w 2593"/>
                <a:gd name="T15" fmla="*/ 1082 h 3169"/>
                <a:gd name="T16" fmla="*/ 1902 w 2593"/>
                <a:gd name="T17" fmla="*/ 1738 h 3169"/>
                <a:gd name="T18" fmla="*/ 1859 w 2593"/>
                <a:gd name="T19" fmla="*/ 2445 h 3169"/>
                <a:gd name="T20" fmla="*/ 1919 w 2593"/>
                <a:gd name="T21" fmla="*/ 2888 h 3169"/>
                <a:gd name="T22" fmla="*/ 1731 w 2593"/>
                <a:gd name="T23" fmla="*/ 3075 h 3169"/>
                <a:gd name="T24" fmla="*/ 1774 w 2593"/>
                <a:gd name="T25" fmla="*/ 3118 h 3169"/>
                <a:gd name="T26" fmla="*/ 2047 w 2593"/>
                <a:gd name="T27" fmla="*/ 3058 h 3169"/>
                <a:gd name="T28" fmla="*/ 2106 w 2593"/>
                <a:gd name="T29" fmla="*/ 2956 h 3169"/>
                <a:gd name="T30" fmla="*/ 2004 w 2593"/>
                <a:gd name="T31" fmla="*/ 2454 h 3169"/>
                <a:gd name="T32" fmla="*/ 2013 w 2593"/>
                <a:gd name="T33" fmla="*/ 1977 h 3169"/>
                <a:gd name="T34" fmla="*/ 2089 w 2593"/>
                <a:gd name="T35" fmla="*/ 1278 h 3169"/>
                <a:gd name="T36" fmla="*/ 2200 w 2593"/>
                <a:gd name="T37" fmla="*/ 733 h 3169"/>
                <a:gd name="T38" fmla="*/ 2098 w 2593"/>
                <a:gd name="T39" fmla="*/ 605 h 3169"/>
                <a:gd name="T40" fmla="*/ 1433 w 2593"/>
                <a:gd name="T41" fmla="*/ 835 h 3169"/>
                <a:gd name="T42" fmla="*/ 1126 w 2593"/>
                <a:gd name="T43" fmla="*/ 1321 h 3169"/>
                <a:gd name="T44" fmla="*/ 1177 w 2593"/>
                <a:gd name="T45" fmla="*/ 1465 h 3169"/>
                <a:gd name="T46" fmla="*/ 1279 w 2593"/>
                <a:gd name="T47" fmla="*/ 1397 h 3169"/>
                <a:gd name="T48" fmla="*/ 1382 w 2593"/>
                <a:gd name="T49" fmla="*/ 1269 h 3169"/>
                <a:gd name="T50" fmla="*/ 1510 w 2593"/>
                <a:gd name="T51" fmla="*/ 1244 h 3169"/>
                <a:gd name="T52" fmla="*/ 1365 w 2593"/>
                <a:gd name="T53" fmla="*/ 1534 h 3169"/>
                <a:gd name="T54" fmla="*/ 1484 w 2593"/>
                <a:gd name="T55" fmla="*/ 1593 h 3169"/>
                <a:gd name="T56" fmla="*/ 1689 w 2593"/>
                <a:gd name="T57" fmla="*/ 1338 h 3169"/>
                <a:gd name="T58" fmla="*/ 1953 w 2593"/>
                <a:gd name="T59" fmla="*/ 1091 h 3169"/>
                <a:gd name="T60" fmla="*/ 1953 w 2593"/>
                <a:gd name="T61" fmla="*/ 937 h 3169"/>
                <a:gd name="T62" fmla="*/ 1893 w 2593"/>
                <a:gd name="T63" fmla="*/ 1014 h 3169"/>
                <a:gd name="T64" fmla="*/ 1757 w 2593"/>
                <a:gd name="T65" fmla="*/ 1167 h 3169"/>
                <a:gd name="T66" fmla="*/ 1714 w 2593"/>
                <a:gd name="T67" fmla="*/ 1133 h 3169"/>
                <a:gd name="T68" fmla="*/ 1782 w 2593"/>
                <a:gd name="T69" fmla="*/ 963 h 3169"/>
                <a:gd name="T70" fmla="*/ 1535 w 2593"/>
                <a:gd name="T71" fmla="*/ 1039 h 3169"/>
                <a:gd name="T72" fmla="*/ 1330 w 2593"/>
                <a:gd name="T73" fmla="*/ 1184 h 3169"/>
                <a:gd name="T74" fmla="*/ 1382 w 2593"/>
                <a:gd name="T75" fmla="*/ 1065 h 3169"/>
                <a:gd name="T76" fmla="*/ 1714 w 2593"/>
                <a:gd name="T77" fmla="*/ 741 h 3169"/>
                <a:gd name="T78" fmla="*/ 1893 w 2593"/>
                <a:gd name="T79" fmla="*/ 469 h 3169"/>
                <a:gd name="T80" fmla="*/ 2217 w 2593"/>
                <a:gd name="T81" fmla="*/ 256 h 3169"/>
                <a:gd name="T82" fmla="*/ 2507 w 2593"/>
                <a:gd name="T83" fmla="*/ 154 h 3169"/>
                <a:gd name="T84" fmla="*/ 2286 w 2593"/>
                <a:gd name="T85" fmla="*/ 77 h 3169"/>
                <a:gd name="T86" fmla="*/ 1399 w 2593"/>
                <a:gd name="T87" fmla="*/ 554 h 3169"/>
                <a:gd name="T88" fmla="*/ 1006 w 2593"/>
                <a:gd name="T89" fmla="*/ 861 h 3169"/>
                <a:gd name="T90" fmla="*/ 1143 w 2593"/>
                <a:gd name="T91" fmla="*/ 878 h 3169"/>
                <a:gd name="T92" fmla="*/ 1347 w 2593"/>
                <a:gd name="T93" fmla="*/ 827 h 3169"/>
                <a:gd name="T94" fmla="*/ 1433 w 2593"/>
                <a:gd name="T95" fmla="*/ 835 h 3169"/>
                <a:gd name="T96" fmla="*/ 503 w 2593"/>
                <a:gd name="T97" fmla="*/ 1883 h 3169"/>
                <a:gd name="T98" fmla="*/ 367 w 2593"/>
                <a:gd name="T99" fmla="*/ 2113 h 3169"/>
                <a:gd name="T100" fmla="*/ 290 w 2593"/>
                <a:gd name="T101" fmla="*/ 1925 h 3169"/>
                <a:gd name="T102" fmla="*/ 273 w 2593"/>
                <a:gd name="T103" fmla="*/ 1593 h 3169"/>
                <a:gd name="T104" fmla="*/ 68 w 2593"/>
                <a:gd name="T105" fmla="*/ 1448 h 3169"/>
                <a:gd name="T106" fmla="*/ 111 w 2593"/>
                <a:gd name="T107" fmla="*/ 1695 h 3169"/>
                <a:gd name="T108" fmla="*/ 179 w 2593"/>
                <a:gd name="T109" fmla="*/ 2028 h 3169"/>
                <a:gd name="T110" fmla="*/ 316 w 2593"/>
                <a:gd name="T111" fmla="*/ 2343 h 3169"/>
                <a:gd name="T112" fmla="*/ 452 w 2593"/>
                <a:gd name="T113" fmla="*/ 2207 h 3169"/>
                <a:gd name="T114" fmla="*/ 503 w 2593"/>
                <a:gd name="T115" fmla="*/ 1883 h 3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593" h="3169">
                  <a:moveTo>
                    <a:pt x="34" y="443"/>
                  </a:moveTo>
                  <a:cubicBezTo>
                    <a:pt x="26" y="477"/>
                    <a:pt x="128" y="579"/>
                    <a:pt x="136" y="673"/>
                  </a:cubicBezTo>
                  <a:cubicBezTo>
                    <a:pt x="136" y="767"/>
                    <a:pt x="119" y="801"/>
                    <a:pt x="196" y="801"/>
                  </a:cubicBezTo>
                  <a:cubicBezTo>
                    <a:pt x="273" y="792"/>
                    <a:pt x="350" y="784"/>
                    <a:pt x="375" y="699"/>
                  </a:cubicBezTo>
                  <a:cubicBezTo>
                    <a:pt x="392" y="614"/>
                    <a:pt x="290" y="562"/>
                    <a:pt x="188" y="486"/>
                  </a:cubicBezTo>
                  <a:cubicBezTo>
                    <a:pt x="94" y="409"/>
                    <a:pt x="0" y="384"/>
                    <a:pt x="34" y="443"/>
                  </a:cubicBezTo>
                  <a:close/>
                  <a:moveTo>
                    <a:pt x="2098" y="605"/>
                  </a:moveTo>
                  <a:cubicBezTo>
                    <a:pt x="2098" y="673"/>
                    <a:pt x="2055" y="912"/>
                    <a:pt x="2013" y="1082"/>
                  </a:cubicBezTo>
                  <a:cubicBezTo>
                    <a:pt x="1970" y="1252"/>
                    <a:pt x="1910" y="1491"/>
                    <a:pt x="1902" y="1738"/>
                  </a:cubicBezTo>
                  <a:cubicBezTo>
                    <a:pt x="1893" y="1977"/>
                    <a:pt x="1825" y="2266"/>
                    <a:pt x="1859" y="2445"/>
                  </a:cubicBezTo>
                  <a:cubicBezTo>
                    <a:pt x="1893" y="2624"/>
                    <a:pt x="1936" y="2803"/>
                    <a:pt x="1919" y="2888"/>
                  </a:cubicBezTo>
                  <a:cubicBezTo>
                    <a:pt x="1893" y="2982"/>
                    <a:pt x="1774" y="3016"/>
                    <a:pt x="1731" y="3075"/>
                  </a:cubicBezTo>
                  <a:cubicBezTo>
                    <a:pt x="1689" y="3144"/>
                    <a:pt x="1689" y="3169"/>
                    <a:pt x="1774" y="3118"/>
                  </a:cubicBezTo>
                  <a:cubicBezTo>
                    <a:pt x="1851" y="3067"/>
                    <a:pt x="1987" y="3058"/>
                    <a:pt x="2047" y="3058"/>
                  </a:cubicBezTo>
                  <a:cubicBezTo>
                    <a:pt x="2106" y="3067"/>
                    <a:pt x="2141" y="3024"/>
                    <a:pt x="2106" y="2956"/>
                  </a:cubicBezTo>
                  <a:cubicBezTo>
                    <a:pt x="2081" y="2888"/>
                    <a:pt x="1987" y="2650"/>
                    <a:pt x="2004" y="2454"/>
                  </a:cubicBezTo>
                  <a:cubicBezTo>
                    <a:pt x="2030" y="2249"/>
                    <a:pt x="2055" y="2190"/>
                    <a:pt x="2013" y="1977"/>
                  </a:cubicBezTo>
                  <a:cubicBezTo>
                    <a:pt x="1979" y="1772"/>
                    <a:pt x="2021" y="1517"/>
                    <a:pt x="2089" y="1278"/>
                  </a:cubicBezTo>
                  <a:cubicBezTo>
                    <a:pt x="2158" y="1031"/>
                    <a:pt x="2175" y="886"/>
                    <a:pt x="2200" y="733"/>
                  </a:cubicBezTo>
                  <a:cubicBezTo>
                    <a:pt x="2226" y="579"/>
                    <a:pt x="2124" y="486"/>
                    <a:pt x="2098" y="605"/>
                  </a:cubicBezTo>
                  <a:close/>
                  <a:moveTo>
                    <a:pt x="1433" y="835"/>
                  </a:moveTo>
                  <a:cubicBezTo>
                    <a:pt x="1390" y="878"/>
                    <a:pt x="1160" y="1210"/>
                    <a:pt x="1126" y="1321"/>
                  </a:cubicBezTo>
                  <a:cubicBezTo>
                    <a:pt x="1092" y="1431"/>
                    <a:pt x="1134" y="1457"/>
                    <a:pt x="1177" y="1465"/>
                  </a:cubicBezTo>
                  <a:cubicBezTo>
                    <a:pt x="1228" y="1474"/>
                    <a:pt x="1245" y="1465"/>
                    <a:pt x="1279" y="1397"/>
                  </a:cubicBezTo>
                  <a:cubicBezTo>
                    <a:pt x="1305" y="1329"/>
                    <a:pt x="1296" y="1321"/>
                    <a:pt x="1382" y="1269"/>
                  </a:cubicBezTo>
                  <a:cubicBezTo>
                    <a:pt x="1475" y="1227"/>
                    <a:pt x="1552" y="1201"/>
                    <a:pt x="1510" y="1244"/>
                  </a:cubicBezTo>
                  <a:cubicBezTo>
                    <a:pt x="1458" y="1287"/>
                    <a:pt x="1347" y="1440"/>
                    <a:pt x="1365" y="1534"/>
                  </a:cubicBezTo>
                  <a:cubicBezTo>
                    <a:pt x="1382" y="1627"/>
                    <a:pt x="1441" y="1644"/>
                    <a:pt x="1484" y="1593"/>
                  </a:cubicBezTo>
                  <a:cubicBezTo>
                    <a:pt x="1527" y="1534"/>
                    <a:pt x="1518" y="1448"/>
                    <a:pt x="1689" y="1338"/>
                  </a:cubicBezTo>
                  <a:cubicBezTo>
                    <a:pt x="1851" y="1235"/>
                    <a:pt x="1902" y="1201"/>
                    <a:pt x="1953" y="1091"/>
                  </a:cubicBezTo>
                  <a:cubicBezTo>
                    <a:pt x="1996" y="971"/>
                    <a:pt x="1979" y="954"/>
                    <a:pt x="1953" y="937"/>
                  </a:cubicBezTo>
                  <a:cubicBezTo>
                    <a:pt x="1927" y="920"/>
                    <a:pt x="1919" y="946"/>
                    <a:pt x="1893" y="1014"/>
                  </a:cubicBezTo>
                  <a:cubicBezTo>
                    <a:pt x="1868" y="1082"/>
                    <a:pt x="1808" y="1142"/>
                    <a:pt x="1757" y="1167"/>
                  </a:cubicBezTo>
                  <a:cubicBezTo>
                    <a:pt x="1697" y="1193"/>
                    <a:pt x="1680" y="1184"/>
                    <a:pt x="1714" y="1133"/>
                  </a:cubicBezTo>
                  <a:cubicBezTo>
                    <a:pt x="1748" y="1091"/>
                    <a:pt x="1842" y="971"/>
                    <a:pt x="1782" y="963"/>
                  </a:cubicBezTo>
                  <a:cubicBezTo>
                    <a:pt x="1731" y="954"/>
                    <a:pt x="1612" y="963"/>
                    <a:pt x="1535" y="1039"/>
                  </a:cubicBezTo>
                  <a:cubicBezTo>
                    <a:pt x="1450" y="1125"/>
                    <a:pt x="1365" y="1167"/>
                    <a:pt x="1330" y="1184"/>
                  </a:cubicBezTo>
                  <a:cubicBezTo>
                    <a:pt x="1305" y="1201"/>
                    <a:pt x="1313" y="1133"/>
                    <a:pt x="1382" y="1065"/>
                  </a:cubicBezTo>
                  <a:cubicBezTo>
                    <a:pt x="1441" y="997"/>
                    <a:pt x="1612" y="861"/>
                    <a:pt x="1714" y="741"/>
                  </a:cubicBezTo>
                  <a:cubicBezTo>
                    <a:pt x="1817" y="622"/>
                    <a:pt x="1876" y="503"/>
                    <a:pt x="1893" y="469"/>
                  </a:cubicBezTo>
                  <a:cubicBezTo>
                    <a:pt x="1902" y="435"/>
                    <a:pt x="2124" y="315"/>
                    <a:pt x="2217" y="256"/>
                  </a:cubicBezTo>
                  <a:cubicBezTo>
                    <a:pt x="2320" y="196"/>
                    <a:pt x="2422" y="213"/>
                    <a:pt x="2507" y="154"/>
                  </a:cubicBezTo>
                  <a:cubicBezTo>
                    <a:pt x="2593" y="85"/>
                    <a:pt x="2499" y="0"/>
                    <a:pt x="2286" y="77"/>
                  </a:cubicBezTo>
                  <a:cubicBezTo>
                    <a:pt x="2072" y="154"/>
                    <a:pt x="1552" y="418"/>
                    <a:pt x="1399" y="554"/>
                  </a:cubicBezTo>
                  <a:cubicBezTo>
                    <a:pt x="1254" y="690"/>
                    <a:pt x="1066" y="758"/>
                    <a:pt x="1006" y="861"/>
                  </a:cubicBezTo>
                  <a:cubicBezTo>
                    <a:pt x="947" y="954"/>
                    <a:pt x="1049" y="903"/>
                    <a:pt x="1143" y="878"/>
                  </a:cubicBezTo>
                  <a:cubicBezTo>
                    <a:pt x="1228" y="844"/>
                    <a:pt x="1237" y="869"/>
                    <a:pt x="1347" y="827"/>
                  </a:cubicBezTo>
                  <a:cubicBezTo>
                    <a:pt x="1458" y="775"/>
                    <a:pt x="1492" y="775"/>
                    <a:pt x="1433" y="835"/>
                  </a:cubicBezTo>
                  <a:close/>
                  <a:moveTo>
                    <a:pt x="503" y="1883"/>
                  </a:moveTo>
                  <a:cubicBezTo>
                    <a:pt x="478" y="1908"/>
                    <a:pt x="409" y="2096"/>
                    <a:pt x="367" y="2113"/>
                  </a:cubicBezTo>
                  <a:cubicBezTo>
                    <a:pt x="324" y="2130"/>
                    <a:pt x="299" y="2130"/>
                    <a:pt x="290" y="1925"/>
                  </a:cubicBezTo>
                  <a:cubicBezTo>
                    <a:pt x="290" y="1721"/>
                    <a:pt x="324" y="1678"/>
                    <a:pt x="273" y="1593"/>
                  </a:cubicBezTo>
                  <a:cubicBezTo>
                    <a:pt x="222" y="1500"/>
                    <a:pt x="60" y="1380"/>
                    <a:pt x="68" y="1448"/>
                  </a:cubicBezTo>
                  <a:cubicBezTo>
                    <a:pt x="77" y="1508"/>
                    <a:pt x="60" y="1568"/>
                    <a:pt x="111" y="1695"/>
                  </a:cubicBezTo>
                  <a:cubicBezTo>
                    <a:pt x="171" y="1815"/>
                    <a:pt x="196" y="1925"/>
                    <a:pt x="179" y="2028"/>
                  </a:cubicBezTo>
                  <a:cubicBezTo>
                    <a:pt x="162" y="2130"/>
                    <a:pt x="222" y="2317"/>
                    <a:pt x="316" y="2343"/>
                  </a:cubicBezTo>
                  <a:cubicBezTo>
                    <a:pt x="418" y="2360"/>
                    <a:pt x="418" y="2326"/>
                    <a:pt x="452" y="2207"/>
                  </a:cubicBezTo>
                  <a:cubicBezTo>
                    <a:pt x="486" y="2087"/>
                    <a:pt x="597" y="1781"/>
                    <a:pt x="503" y="188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73" name="ï$lïḋê">
              <a:extLst>
                <a:ext uri="{FF2B5EF4-FFF2-40B4-BE49-F238E27FC236}">
                  <a16:creationId xmlns="" xmlns:a16="http://schemas.microsoft.com/office/drawing/2014/main" id="{FDBAE54A-2078-4C52-9773-60D6E699271F}"/>
                </a:ext>
              </a:extLst>
            </p:cNvPr>
            <p:cNvSpPr/>
            <p:nvPr/>
          </p:nvSpPr>
          <p:spPr bwMode="auto">
            <a:xfrm>
              <a:off x="5547943" y="2731981"/>
              <a:ext cx="787006" cy="851065"/>
            </a:xfrm>
            <a:custGeom>
              <a:avLst/>
              <a:gdLst>
                <a:gd name="T0" fmla="*/ 85 w 2038"/>
                <a:gd name="T1" fmla="*/ 1601 h 2206"/>
                <a:gd name="T2" fmla="*/ 34 w 2038"/>
                <a:gd name="T3" fmla="*/ 1899 h 2206"/>
                <a:gd name="T4" fmla="*/ 85 w 2038"/>
                <a:gd name="T5" fmla="*/ 2053 h 2206"/>
                <a:gd name="T6" fmla="*/ 196 w 2038"/>
                <a:gd name="T7" fmla="*/ 1959 h 2206"/>
                <a:gd name="T8" fmla="*/ 162 w 2038"/>
                <a:gd name="T9" fmla="*/ 1635 h 2206"/>
                <a:gd name="T10" fmla="*/ 85 w 2038"/>
                <a:gd name="T11" fmla="*/ 1601 h 2206"/>
                <a:gd name="T12" fmla="*/ 375 w 2038"/>
                <a:gd name="T13" fmla="*/ 1456 h 2206"/>
                <a:gd name="T14" fmla="*/ 580 w 2038"/>
                <a:gd name="T15" fmla="*/ 1303 h 2206"/>
                <a:gd name="T16" fmla="*/ 725 w 2038"/>
                <a:gd name="T17" fmla="*/ 1269 h 2206"/>
                <a:gd name="T18" fmla="*/ 827 w 2038"/>
                <a:gd name="T19" fmla="*/ 1209 h 2206"/>
                <a:gd name="T20" fmla="*/ 878 w 2038"/>
                <a:gd name="T21" fmla="*/ 1133 h 2206"/>
                <a:gd name="T22" fmla="*/ 930 w 2038"/>
                <a:gd name="T23" fmla="*/ 1048 h 2206"/>
                <a:gd name="T24" fmla="*/ 1032 w 2038"/>
                <a:gd name="T25" fmla="*/ 928 h 2206"/>
                <a:gd name="T26" fmla="*/ 1168 w 2038"/>
                <a:gd name="T27" fmla="*/ 869 h 2206"/>
                <a:gd name="T28" fmla="*/ 1032 w 2038"/>
                <a:gd name="T29" fmla="*/ 1099 h 2206"/>
                <a:gd name="T30" fmla="*/ 998 w 2038"/>
                <a:gd name="T31" fmla="*/ 1269 h 2206"/>
                <a:gd name="T32" fmla="*/ 1168 w 2038"/>
                <a:gd name="T33" fmla="*/ 1286 h 2206"/>
                <a:gd name="T34" fmla="*/ 921 w 2038"/>
                <a:gd name="T35" fmla="*/ 1473 h 2206"/>
                <a:gd name="T36" fmla="*/ 870 w 2038"/>
                <a:gd name="T37" fmla="*/ 1525 h 2206"/>
                <a:gd name="T38" fmla="*/ 1040 w 2038"/>
                <a:gd name="T39" fmla="*/ 1576 h 2206"/>
                <a:gd name="T40" fmla="*/ 1117 w 2038"/>
                <a:gd name="T41" fmla="*/ 1559 h 2206"/>
                <a:gd name="T42" fmla="*/ 1168 w 2038"/>
                <a:gd name="T43" fmla="*/ 1618 h 2206"/>
                <a:gd name="T44" fmla="*/ 1271 w 2038"/>
                <a:gd name="T45" fmla="*/ 1456 h 2206"/>
                <a:gd name="T46" fmla="*/ 1382 w 2038"/>
                <a:gd name="T47" fmla="*/ 1295 h 2206"/>
                <a:gd name="T48" fmla="*/ 1424 w 2038"/>
                <a:gd name="T49" fmla="*/ 1116 h 2206"/>
                <a:gd name="T50" fmla="*/ 1271 w 2038"/>
                <a:gd name="T51" fmla="*/ 1141 h 2206"/>
                <a:gd name="T52" fmla="*/ 1143 w 2038"/>
                <a:gd name="T53" fmla="*/ 1116 h 2206"/>
                <a:gd name="T54" fmla="*/ 1168 w 2038"/>
                <a:gd name="T55" fmla="*/ 1039 h 2206"/>
                <a:gd name="T56" fmla="*/ 1347 w 2038"/>
                <a:gd name="T57" fmla="*/ 826 h 2206"/>
                <a:gd name="T58" fmla="*/ 1245 w 2038"/>
                <a:gd name="T59" fmla="*/ 792 h 2206"/>
                <a:gd name="T60" fmla="*/ 1296 w 2038"/>
                <a:gd name="T61" fmla="*/ 707 h 2206"/>
                <a:gd name="T62" fmla="*/ 1697 w 2038"/>
                <a:gd name="T63" fmla="*/ 426 h 2206"/>
                <a:gd name="T64" fmla="*/ 1825 w 2038"/>
                <a:gd name="T65" fmla="*/ 519 h 2206"/>
                <a:gd name="T66" fmla="*/ 1620 w 2038"/>
                <a:gd name="T67" fmla="*/ 1158 h 2206"/>
                <a:gd name="T68" fmla="*/ 1484 w 2038"/>
                <a:gd name="T69" fmla="*/ 1840 h 2206"/>
                <a:gd name="T70" fmla="*/ 1373 w 2038"/>
                <a:gd name="T71" fmla="*/ 1882 h 2206"/>
                <a:gd name="T72" fmla="*/ 1092 w 2038"/>
                <a:gd name="T73" fmla="*/ 1763 h 2206"/>
                <a:gd name="T74" fmla="*/ 921 w 2038"/>
                <a:gd name="T75" fmla="*/ 1712 h 2206"/>
                <a:gd name="T76" fmla="*/ 1313 w 2038"/>
                <a:gd name="T77" fmla="*/ 2061 h 2206"/>
                <a:gd name="T78" fmla="*/ 1569 w 2038"/>
                <a:gd name="T79" fmla="*/ 2087 h 2206"/>
                <a:gd name="T80" fmla="*/ 1637 w 2038"/>
                <a:gd name="T81" fmla="*/ 1542 h 2206"/>
                <a:gd name="T82" fmla="*/ 1723 w 2038"/>
                <a:gd name="T83" fmla="*/ 1116 h 2206"/>
                <a:gd name="T84" fmla="*/ 1927 w 2038"/>
                <a:gd name="T85" fmla="*/ 570 h 2206"/>
                <a:gd name="T86" fmla="*/ 1936 w 2038"/>
                <a:gd name="T87" fmla="*/ 289 h 2206"/>
                <a:gd name="T88" fmla="*/ 1450 w 2038"/>
                <a:gd name="T89" fmla="*/ 511 h 2206"/>
                <a:gd name="T90" fmla="*/ 1058 w 2038"/>
                <a:gd name="T91" fmla="*/ 817 h 2206"/>
                <a:gd name="T92" fmla="*/ 1083 w 2038"/>
                <a:gd name="T93" fmla="*/ 724 h 2206"/>
                <a:gd name="T94" fmla="*/ 1288 w 2038"/>
                <a:gd name="T95" fmla="*/ 519 h 2206"/>
                <a:gd name="T96" fmla="*/ 1450 w 2038"/>
                <a:gd name="T97" fmla="*/ 332 h 2206"/>
                <a:gd name="T98" fmla="*/ 1347 w 2038"/>
                <a:gd name="T99" fmla="*/ 340 h 2206"/>
                <a:gd name="T100" fmla="*/ 1322 w 2038"/>
                <a:gd name="T101" fmla="*/ 110 h 2206"/>
                <a:gd name="T102" fmla="*/ 1211 w 2038"/>
                <a:gd name="T103" fmla="*/ 76 h 2206"/>
                <a:gd name="T104" fmla="*/ 1083 w 2038"/>
                <a:gd name="T105" fmla="*/ 536 h 2206"/>
                <a:gd name="T106" fmla="*/ 836 w 2038"/>
                <a:gd name="T107" fmla="*/ 647 h 2206"/>
                <a:gd name="T108" fmla="*/ 580 w 2038"/>
                <a:gd name="T109" fmla="*/ 741 h 2206"/>
                <a:gd name="T110" fmla="*/ 759 w 2038"/>
                <a:gd name="T111" fmla="*/ 775 h 2206"/>
                <a:gd name="T112" fmla="*/ 998 w 2038"/>
                <a:gd name="T113" fmla="*/ 724 h 2206"/>
                <a:gd name="T114" fmla="*/ 708 w 2038"/>
                <a:gd name="T115" fmla="*/ 1073 h 2206"/>
                <a:gd name="T116" fmla="*/ 375 w 2038"/>
                <a:gd name="T117" fmla="*/ 1456 h 2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38" h="2206">
                  <a:moveTo>
                    <a:pt x="85" y="1601"/>
                  </a:moveTo>
                  <a:cubicBezTo>
                    <a:pt x="77" y="1661"/>
                    <a:pt x="68" y="1831"/>
                    <a:pt x="34" y="1899"/>
                  </a:cubicBezTo>
                  <a:cubicBezTo>
                    <a:pt x="0" y="1968"/>
                    <a:pt x="17" y="2036"/>
                    <a:pt x="85" y="2053"/>
                  </a:cubicBezTo>
                  <a:cubicBezTo>
                    <a:pt x="154" y="2061"/>
                    <a:pt x="196" y="2061"/>
                    <a:pt x="196" y="1959"/>
                  </a:cubicBezTo>
                  <a:cubicBezTo>
                    <a:pt x="196" y="1848"/>
                    <a:pt x="162" y="1738"/>
                    <a:pt x="162" y="1635"/>
                  </a:cubicBezTo>
                  <a:cubicBezTo>
                    <a:pt x="154" y="1533"/>
                    <a:pt x="94" y="1533"/>
                    <a:pt x="85" y="1601"/>
                  </a:cubicBezTo>
                  <a:close/>
                  <a:moveTo>
                    <a:pt x="375" y="1456"/>
                  </a:moveTo>
                  <a:cubicBezTo>
                    <a:pt x="426" y="1448"/>
                    <a:pt x="512" y="1346"/>
                    <a:pt x="580" y="1303"/>
                  </a:cubicBezTo>
                  <a:cubicBezTo>
                    <a:pt x="648" y="1269"/>
                    <a:pt x="640" y="1260"/>
                    <a:pt x="725" y="1269"/>
                  </a:cubicBezTo>
                  <a:cubicBezTo>
                    <a:pt x="802" y="1286"/>
                    <a:pt x="819" y="1269"/>
                    <a:pt x="827" y="1209"/>
                  </a:cubicBezTo>
                  <a:cubicBezTo>
                    <a:pt x="836" y="1150"/>
                    <a:pt x="844" y="1158"/>
                    <a:pt x="878" y="1133"/>
                  </a:cubicBezTo>
                  <a:cubicBezTo>
                    <a:pt x="913" y="1107"/>
                    <a:pt x="921" y="1090"/>
                    <a:pt x="930" y="1048"/>
                  </a:cubicBezTo>
                  <a:cubicBezTo>
                    <a:pt x="930" y="996"/>
                    <a:pt x="964" y="979"/>
                    <a:pt x="1032" y="928"/>
                  </a:cubicBezTo>
                  <a:cubicBezTo>
                    <a:pt x="1109" y="877"/>
                    <a:pt x="1202" y="800"/>
                    <a:pt x="1168" y="869"/>
                  </a:cubicBezTo>
                  <a:cubicBezTo>
                    <a:pt x="1143" y="928"/>
                    <a:pt x="1160" y="954"/>
                    <a:pt x="1032" y="1099"/>
                  </a:cubicBezTo>
                  <a:cubicBezTo>
                    <a:pt x="895" y="1243"/>
                    <a:pt x="878" y="1278"/>
                    <a:pt x="998" y="1269"/>
                  </a:cubicBezTo>
                  <a:cubicBezTo>
                    <a:pt x="1109" y="1260"/>
                    <a:pt x="1185" y="1192"/>
                    <a:pt x="1168" y="1286"/>
                  </a:cubicBezTo>
                  <a:cubicBezTo>
                    <a:pt x="1151" y="1380"/>
                    <a:pt x="981" y="1473"/>
                    <a:pt x="921" y="1473"/>
                  </a:cubicBezTo>
                  <a:cubicBezTo>
                    <a:pt x="870" y="1473"/>
                    <a:pt x="853" y="1490"/>
                    <a:pt x="870" y="1525"/>
                  </a:cubicBezTo>
                  <a:cubicBezTo>
                    <a:pt x="895" y="1550"/>
                    <a:pt x="1023" y="1593"/>
                    <a:pt x="1040" y="1576"/>
                  </a:cubicBezTo>
                  <a:cubicBezTo>
                    <a:pt x="1058" y="1567"/>
                    <a:pt x="1134" y="1499"/>
                    <a:pt x="1117" y="1559"/>
                  </a:cubicBezTo>
                  <a:cubicBezTo>
                    <a:pt x="1109" y="1618"/>
                    <a:pt x="1109" y="1627"/>
                    <a:pt x="1168" y="1618"/>
                  </a:cubicBezTo>
                  <a:cubicBezTo>
                    <a:pt x="1220" y="1610"/>
                    <a:pt x="1254" y="1533"/>
                    <a:pt x="1271" y="1456"/>
                  </a:cubicBezTo>
                  <a:cubicBezTo>
                    <a:pt x="1288" y="1380"/>
                    <a:pt x="1296" y="1354"/>
                    <a:pt x="1382" y="1295"/>
                  </a:cubicBezTo>
                  <a:cubicBezTo>
                    <a:pt x="1458" y="1235"/>
                    <a:pt x="1544" y="1030"/>
                    <a:pt x="1424" y="1116"/>
                  </a:cubicBezTo>
                  <a:cubicBezTo>
                    <a:pt x="1305" y="1192"/>
                    <a:pt x="1313" y="1175"/>
                    <a:pt x="1271" y="1141"/>
                  </a:cubicBezTo>
                  <a:cubicBezTo>
                    <a:pt x="1237" y="1107"/>
                    <a:pt x="1177" y="1099"/>
                    <a:pt x="1143" y="1116"/>
                  </a:cubicBezTo>
                  <a:cubicBezTo>
                    <a:pt x="1109" y="1141"/>
                    <a:pt x="1100" y="1099"/>
                    <a:pt x="1168" y="1039"/>
                  </a:cubicBezTo>
                  <a:cubicBezTo>
                    <a:pt x="1228" y="979"/>
                    <a:pt x="1390" y="860"/>
                    <a:pt x="1347" y="826"/>
                  </a:cubicBezTo>
                  <a:cubicBezTo>
                    <a:pt x="1305" y="800"/>
                    <a:pt x="1279" y="792"/>
                    <a:pt x="1245" y="792"/>
                  </a:cubicBezTo>
                  <a:cubicBezTo>
                    <a:pt x="1211" y="800"/>
                    <a:pt x="1228" y="758"/>
                    <a:pt x="1296" y="707"/>
                  </a:cubicBezTo>
                  <a:cubicBezTo>
                    <a:pt x="1373" y="656"/>
                    <a:pt x="1484" y="536"/>
                    <a:pt x="1697" y="426"/>
                  </a:cubicBezTo>
                  <a:cubicBezTo>
                    <a:pt x="1902" y="306"/>
                    <a:pt x="1893" y="332"/>
                    <a:pt x="1825" y="519"/>
                  </a:cubicBezTo>
                  <a:cubicBezTo>
                    <a:pt x="1757" y="707"/>
                    <a:pt x="1654" y="971"/>
                    <a:pt x="1620" y="1158"/>
                  </a:cubicBezTo>
                  <a:cubicBezTo>
                    <a:pt x="1578" y="1354"/>
                    <a:pt x="1492" y="1780"/>
                    <a:pt x="1484" y="1840"/>
                  </a:cubicBezTo>
                  <a:cubicBezTo>
                    <a:pt x="1484" y="1908"/>
                    <a:pt x="1484" y="1908"/>
                    <a:pt x="1373" y="1882"/>
                  </a:cubicBezTo>
                  <a:cubicBezTo>
                    <a:pt x="1271" y="1857"/>
                    <a:pt x="1185" y="1831"/>
                    <a:pt x="1092" y="1763"/>
                  </a:cubicBezTo>
                  <a:cubicBezTo>
                    <a:pt x="998" y="1695"/>
                    <a:pt x="887" y="1661"/>
                    <a:pt x="921" y="1712"/>
                  </a:cubicBezTo>
                  <a:cubicBezTo>
                    <a:pt x="955" y="1772"/>
                    <a:pt x="1220" y="1968"/>
                    <a:pt x="1313" y="2061"/>
                  </a:cubicBezTo>
                  <a:cubicBezTo>
                    <a:pt x="1407" y="2155"/>
                    <a:pt x="1509" y="2206"/>
                    <a:pt x="1569" y="2087"/>
                  </a:cubicBezTo>
                  <a:cubicBezTo>
                    <a:pt x="1620" y="1959"/>
                    <a:pt x="1637" y="1703"/>
                    <a:pt x="1637" y="1542"/>
                  </a:cubicBezTo>
                  <a:cubicBezTo>
                    <a:pt x="1637" y="1371"/>
                    <a:pt x="1680" y="1278"/>
                    <a:pt x="1723" y="1116"/>
                  </a:cubicBezTo>
                  <a:cubicBezTo>
                    <a:pt x="1774" y="954"/>
                    <a:pt x="1825" y="749"/>
                    <a:pt x="1927" y="570"/>
                  </a:cubicBezTo>
                  <a:cubicBezTo>
                    <a:pt x="2030" y="400"/>
                    <a:pt x="2038" y="289"/>
                    <a:pt x="1936" y="289"/>
                  </a:cubicBezTo>
                  <a:cubicBezTo>
                    <a:pt x="1834" y="289"/>
                    <a:pt x="1706" y="315"/>
                    <a:pt x="1450" y="511"/>
                  </a:cubicBezTo>
                  <a:cubicBezTo>
                    <a:pt x="1185" y="715"/>
                    <a:pt x="1143" y="775"/>
                    <a:pt x="1058" y="817"/>
                  </a:cubicBezTo>
                  <a:cubicBezTo>
                    <a:pt x="972" y="860"/>
                    <a:pt x="1023" y="817"/>
                    <a:pt x="1083" y="724"/>
                  </a:cubicBezTo>
                  <a:cubicBezTo>
                    <a:pt x="1134" y="630"/>
                    <a:pt x="1202" y="562"/>
                    <a:pt x="1288" y="519"/>
                  </a:cubicBezTo>
                  <a:cubicBezTo>
                    <a:pt x="1373" y="477"/>
                    <a:pt x="1492" y="357"/>
                    <a:pt x="1450" y="332"/>
                  </a:cubicBezTo>
                  <a:cubicBezTo>
                    <a:pt x="1407" y="298"/>
                    <a:pt x="1373" y="323"/>
                    <a:pt x="1347" y="340"/>
                  </a:cubicBezTo>
                  <a:cubicBezTo>
                    <a:pt x="1330" y="357"/>
                    <a:pt x="1424" y="221"/>
                    <a:pt x="1322" y="110"/>
                  </a:cubicBezTo>
                  <a:cubicBezTo>
                    <a:pt x="1220" y="0"/>
                    <a:pt x="1177" y="25"/>
                    <a:pt x="1211" y="76"/>
                  </a:cubicBezTo>
                  <a:cubicBezTo>
                    <a:pt x="1237" y="136"/>
                    <a:pt x="1202" y="460"/>
                    <a:pt x="1083" y="536"/>
                  </a:cubicBezTo>
                  <a:cubicBezTo>
                    <a:pt x="964" y="613"/>
                    <a:pt x="930" y="596"/>
                    <a:pt x="836" y="647"/>
                  </a:cubicBezTo>
                  <a:cubicBezTo>
                    <a:pt x="742" y="707"/>
                    <a:pt x="640" y="741"/>
                    <a:pt x="580" y="741"/>
                  </a:cubicBezTo>
                  <a:cubicBezTo>
                    <a:pt x="512" y="741"/>
                    <a:pt x="640" y="792"/>
                    <a:pt x="759" y="775"/>
                  </a:cubicBezTo>
                  <a:cubicBezTo>
                    <a:pt x="878" y="758"/>
                    <a:pt x="1040" y="630"/>
                    <a:pt x="998" y="724"/>
                  </a:cubicBezTo>
                  <a:cubicBezTo>
                    <a:pt x="947" y="817"/>
                    <a:pt x="947" y="852"/>
                    <a:pt x="708" y="1073"/>
                  </a:cubicBezTo>
                  <a:cubicBezTo>
                    <a:pt x="469" y="1303"/>
                    <a:pt x="188" y="1499"/>
                    <a:pt x="375" y="145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74" name="íṧlidé">
              <a:extLst>
                <a:ext uri="{FF2B5EF4-FFF2-40B4-BE49-F238E27FC236}">
                  <a16:creationId xmlns="" xmlns:a16="http://schemas.microsoft.com/office/drawing/2014/main" id="{5A2D8F13-DA3F-4B70-B142-1BC1AD820FDB}"/>
                </a:ext>
              </a:extLst>
            </p:cNvPr>
            <p:cNvSpPr/>
            <p:nvPr/>
          </p:nvSpPr>
          <p:spPr bwMode="auto">
            <a:xfrm>
              <a:off x="6496620" y="2708595"/>
              <a:ext cx="824628" cy="841914"/>
            </a:xfrm>
            <a:custGeom>
              <a:avLst/>
              <a:gdLst>
                <a:gd name="T0" fmla="*/ 947 w 2132"/>
                <a:gd name="T1" fmla="*/ 912 h 2181"/>
                <a:gd name="T2" fmla="*/ 699 w 2132"/>
                <a:gd name="T3" fmla="*/ 1303 h 2181"/>
                <a:gd name="T4" fmla="*/ 580 w 2132"/>
                <a:gd name="T5" fmla="*/ 1363 h 2181"/>
                <a:gd name="T6" fmla="*/ 725 w 2132"/>
                <a:gd name="T7" fmla="*/ 758 h 2181"/>
                <a:gd name="T8" fmla="*/ 810 w 2132"/>
                <a:gd name="T9" fmla="*/ 545 h 2181"/>
                <a:gd name="T10" fmla="*/ 870 w 2132"/>
                <a:gd name="T11" fmla="*/ 153 h 2181"/>
                <a:gd name="T12" fmla="*/ 520 w 2132"/>
                <a:gd name="T13" fmla="*/ 187 h 2181"/>
                <a:gd name="T14" fmla="*/ 213 w 2132"/>
                <a:gd name="T15" fmla="*/ 290 h 2181"/>
                <a:gd name="T16" fmla="*/ 580 w 2132"/>
                <a:gd name="T17" fmla="*/ 298 h 2181"/>
                <a:gd name="T18" fmla="*/ 793 w 2132"/>
                <a:gd name="T19" fmla="*/ 264 h 2181"/>
                <a:gd name="T20" fmla="*/ 725 w 2132"/>
                <a:gd name="T21" fmla="*/ 477 h 2181"/>
                <a:gd name="T22" fmla="*/ 614 w 2132"/>
                <a:gd name="T23" fmla="*/ 613 h 2181"/>
                <a:gd name="T24" fmla="*/ 469 w 2132"/>
                <a:gd name="T25" fmla="*/ 852 h 2181"/>
                <a:gd name="T26" fmla="*/ 478 w 2132"/>
                <a:gd name="T27" fmla="*/ 1099 h 2181"/>
                <a:gd name="T28" fmla="*/ 316 w 2132"/>
                <a:gd name="T29" fmla="*/ 1499 h 2181"/>
                <a:gd name="T30" fmla="*/ 128 w 2132"/>
                <a:gd name="T31" fmla="*/ 1806 h 2181"/>
                <a:gd name="T32" fmla="*/ 43 w 2132"/>
                <a:gd name="T33" fmla="*/ 2104 h 2181"/>
                <a:gd name="T34" fmla="*/ 188 w 2132"/>
                <a:gd name="T35" fmla="*/ 2096 h 2181"/>
                <a:gd name="T36" fmla="*/ 375 w 2132"/>
                <a:gd name="T37" fmla="*/ 1900 h 2181"/>
                <a:gd name="T38" fmla="*/ 554 w 2132"/>
                <a:gd name="T39" fmla="*/ 1687 h 2181"/>
                <a:gd name="T40" fmla="*/ 725 w 2132"/>
                <a:gd name="T41" fmla="*/ 1414 h 2181"/>
                <a:gd name="T42" fmla="*/ 947 w 2132"/>
                <a:gd name="T43" fmla="*/ 1133 h 2181"/>
                <a:gd name="T44" fmla="*/ 947 w 2132"/>
                <a:gd name="T45" fmla="*/ 912 h 2181"/>
                <a:gd name="T46" fmla="*/ 1109 w 2132"/>
                <a:gd name="T47" fmla="*/ 622 h 2181"/>
                <a:gd name="T48" fmla="*/ 1501 w 2132"/>
                <a:gd name="T49" fmla="*/ 477 h 2181"/>
                <a:gd name="T50" fmla="*/ 1561 w 2132"/>
                <a:gd name="T51" fmla="*/ 596 h 2181"/>
                <a:gd name="T52" fmla="*/ 1433 w 2132"/>
                <a:gd name="T53" fmla="*/ 1159 h 2181"/>
                <a:gd name="T54" fmla="*/ 1365 w 2132"/>
                <a:gd name="T55" fmla="*/ 1329 h 2181"/>
                <a:gd name="T56" fmla="*/ 1407 w 2132"/>
                <a:gd name="T57" fmla="*/ 1448 h 2181"/>
                <a:gd name="T58" fmla="*/ 1433 w 2132"/>
                <a:gd name="T59" fmla="*/ 1653 h 2181"/>
                <a:gd name="T60" fmla="*/ 1330 w 2132"/>
                <a:gd name="T61" fmla="*/ 2028 h 2181"/>
                <a:gd name="T62" fmla="*/ 1527 w 2132"/>
                <a:gd name="T63" fmla="*/ 2113 h 2181"/>
                <a:gd name="T64" fmla="*/ 1765 w 2132"/>
                <a:gd name="T65" fmla="*/ 1993 h 2181"/>
                <a:gd name="T66" fmla="*/ 1919 w 2132"/>
                <a:gd name="T67" fmla="*/ 1857 h 2181"/>
                <a:gd name="T68" fmla="*/ 1765 w 2132"/>
                <a:gd name="T69" fmla="*/ 1866 h 2181"/>
                <a:gd name="T70" fmla="*/ 1518 w 2132"/>
                <a:gd name="T71" fmla="*/ 1849 h 2181"/>
                <a:gd name="T72" fmla="*/ 1561 w 2132"/>
                <a:gd name="T73" fmla="*/ 1423 h 2181"/>
                <a:gd name="T74" fmla="*/ 1620 w 2132"/>
                <a:gd name="T75" fmla="*/ 1022 h 2181"/>
                <a:gd name="T76" fmla="*/ 1757 w 2132"/>
                <a:gd name="T77" fmla="*/ 545 h 2181"/>
                <a:gd name="T78" fmla="*/ 2107 w 2132"/>
                <a:gd name="T79" fmla="*/ 196 h 2181"/>
                <a:gd name="T80" fmla="*/ 1893 w 2132"/>
                <a:gd name="T81" fmla="*/ 68 h 2181"/>
                <a:gd name="T82" fmla="*/ 1424 w 2132"/>
                <a:gd name="T83" fmla="*/ 358 h 2181"/>
                <a:gd name="T84" fmla="*/ 1075 w 2132"/>
                <a:gd name="T85" fmla="*/ 545 h 2181"/>
                <a:gd name="T86" fmla="*/ 1109 w 2132"/>
                <a:gd name="T87" fmla="*/ 622 h 2181"/>
                <a:gd name="T88" fmla="*/ 1689 w 2132"/>
                <a:gd name="T89" fmla="*/ 324 h 2181"/>
                <a:gd name="T90" fmla="*/ 1672 w 2132"/>
                <a:gd name="T91" fmla="*/ 409 h 2181"/>
                <a:gd name="T92" fmla="*/ 1868 w 2132"/>
                <a:gd name="T93" fmla="*/ 315 h 2181"/>
                <a:gd name="T94" fmla="*/ 1927 w 2132"/>
                <a:gd name="T95" fmla="*/ 205 h 2181"/>
                <a:gd name="T96" fmla="*/ 1689 w 2132"/>
                <a:gd name="T97" fmla="*/ 324 h 2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132" h="2181">
                  <a:moveTo>
                    <a:pt x="947" y="912"/>
                  </a:moveTo>
                  <a:cubicBezTo>
                    <a:pt x="921" y="988"/>
                    <a:pt x="802" y="1201"/>
                    <a:pt x="699" y="1303"/>
                  </a:cubicBezTo>
                  <a:cubicBezTo>
                    <a:pt x="606" y="1414"/>
                    <a:pt x="554" y="1465"/>
                    <a:pt x="580" y="1363"/>
                  </a:cubicBezTo>
                  <a:cubicBezTo>
                    <a:pt x="606" y="1261"/>
                    <a:pt x="734" y="809"/>
                    <a:pt x="725" y="758"/>
                  </a:cubicBezTo>
                  <a:cubicBezTo>
                    <a:pt x="725" y="699"/>
                    <a:pt x="751" y="690"/>
                    <a:pt x="810" y="545"/>
                  </a:cubicBezTo>
                  <a:cubicBezTo>
                    <a:pt x="870" y="400"/>
                    <a:pt x="964" y="230"/>
                    <a:pt x="870" y="153"/>
                  </a:cubicBezTo>
                  <a:cubicBezTo>
                    <a:pt x="785" y="85"/>
                    <a:pt x="657" y="170"/>
                    <a:pt x="520" y="187"/>
                  </a:cubicBezTo>
                  <a:cubicBezTo>
                    <a:pt x="392" y="205"/>
                    <a:pt x="213" y="222"/>
                    <a:pt x="213" y="290"/>
                  </a:cubicBezTo>
                  <a:cubicBezTo>
                    <a:pt x="213" y="358"/>
                    <a:pt x="495" y="332"/>
                    <a:pt x="580" y="298"/>
                  </a:cubicBezTo>
                  <a:cubicBezTo>
                    <a:pt x="674" y="256"/>
                    <a:pt x="785" y="187"/>
                    <a:pt x="793" y="264"/>
                  </a:cubicBezTo>
                  <a:cubicBezTo>
                    <a:pt x="793" y="341"/>
                    <a:pt x="793" y="375"/>
                    <a:pt x="725" y="477"/>
                  </a:cubicBezTo>
                  <a:cubicBezTo>
                    <a:pt x="665" y="588"/>
                    <a:pt x="699" y="588"/>
                    <a:pt x="614" y="613"/>
                  </a:cubicBezTo>
                  <a:cubicBezTo>
                    <a:pt x="537" y="647"/>
                    <a:pt x="444" y="690"/>
                    <a:pt x="469" y="852"/>
                  </a:cubicBezTo>
                  <a:cubicBezTo>
                    <a:pt x="495" y="1014"/>
                    <a:pt x="512" y="1005"/>
                    <a:pt x="478" y="1099"/>
                  </a:cubicBezTo>
                  <a:cubicBezTo>
                    <a:pt x="444" y="1184"/>
                    <a:pt x="341" y="1414"/>
                    <a:pt x="316" y="1499"/>
                  </a:cubicBezTo>
                  <a:cubicBezTo>
                    <a:pt x="299" y="1585"/>
                    <a:pt x="213" y="1687"/>
                    <a:pt x="128" y="1806"/>
                  </a:cubicBezTo>
                  <a:cubicBezTo>
                    <a:pt x="43" y="1925"/>
                    <a:pt x="0" y="2019"/>
                    <a:pt x="43" y="2104"/>
                  </a:cubicBezTo>
                  <a:cubicBezTo>
                    <a:pt x="85" y="2181"/>
                    <a:pt x="94" y="2181"/>
                    <a:pt x="188" y="2096"/>
                  </a:cubicBezTo>
                  <a:cubicBezTo>
                    <a:pt x="273" y="2019"/>
                    <a:pt x="316" y="2010"/>
                    <a:pt x="375" y="1900"/>
                  </a:cubicBezTo>
                  <a:cubicBezTo>
                    <a:pt x="444" y="1789"/>
                    <a:pt x="486" y="1729"/>
                    <a:pt x="554" y="1687"/>
                  </a:cubicBezTo>
                  <a:cubicBezTo>
                    <a:pt x="614" y="1644"/>
                    <a:pt x="614" y="1525"/>
                    <a:pt x="725" y="1414"/>
                  </a:cubicBezTo>
                  <a:cubicBezTo>
                    <a:pt x="836" y="1303"/>
                    <a:pt x="870" y="1278"/>
                    <a:pt x="947" y="1133"/>
                  </a:cubicBezTo>
                  <a:cubicBezTo>
                    <a:pt x="1023" y="988"/>
                    <a:pt x="1032" y="750"/>
                    <a:pt x="947" y="912"/>
                  </a:cubicBezTo>
                  <a:close/>
                  <a:moveTo>
                    <a:pt x="1109" y="622"/>
                  </a:moveTo>
                  <a:cubicBezTo>
                    <a:pt x="1211" y="605"/>
                    <a:pt x="1424" y="520"/>
                    <a:pt x="1501" y="477"/>
                  </a:cubicBezTo>
                  <a:cubicBezTo>
                    <a:pt x="1569" y="426"/>
                    <a:pt x="1595" y="417"/>
                    <a:pt x="1561" y="596"/>
                  </a:cubicBezTo>
                  <a:cubicBezTo>
                    <a:pt x="1535" y="775"/>
                    <a:pt x="1467" y="1099"/>
                    <a:pt x="1433" y="1159"/>
                  </a:cubicBezTo>
                  <a:cubicBezTo>
                    <a:pt x="1407" y="1218"/>
                    <a:pt x="1365" y="1235"/>
                    <a:pt x="1365" y="1329"/>
                  </a:cubicBezTo>
                  <a:cubicBezTo>
                    <a:pt x="1373" y="1423"/>
                    <a:pt x="1382" y="1414"/>
                    <a:pt x="1407" y="1448"/>
                  </a:cubicBezTo>
                  <a:cubicBezTo>
                    <a:pt x="1441" y="1474"/>
                    <a:pt x="1458" y="1568"/>
                    <a:pt x="1433" y="1653"/>
                  </a:cubicBezTo>
                  <a:cubicBezTo>
                    <a:pt x="1399" y="1738"/>
                    <a:pt x="1288" y="1900"/>
                    <a:pt x="1330" y="2028"/>
                  </a:cubicBezTo>
                  <a:cubicBezTo>
                    <a:pt x="1373" y="2147"/>
                    <a:pt x="1433" y="2155"/>
                    <a:pt x="1527" y="2113"/>
                  </a:cubicBezTo>
                  <a:cubicBezTo>
                    <a:pt x="1620" y="2062"/>
                    <a:pt x="1663" y="2079"/>
                    <a:pt x="1765" y="1993"/>
                  </a:cubicBezTo>
                  <a:cubicBezTo>
                    <a:pt x="1868" y="1908"/>
                    <a:pt x="1893" y="1908"/>
                    <a:pt x="1919" y="1857"/>
                  </a:cubicBezTo>
                  <a:cubicBezTo>
                    <a:pt x="1945" y="1798"/>
                    <a:pt x="1885" y="1806"/>
                    <a:pt x="1765" y="1866"/>
                  </a:cubicBezTo>
                  <a:cubicBezTo>
                    <a:pt x="1655" y="1917"/>
                    <a:pt x="1510" y="2010"/>
                    <a:pt x="1518" y="1849"/>
                  </a:cubicBezTo>
                  <a:cubicBezTo>
                    <a:pt x="1527" y="1678"/>
                    <a:pt x="1595" y="1602"/>
                    <a:pt x="1561" y="1423"/>
                  </a:cubicBezTo>
                  <a:cubicBezTo>
                    <a:pt x="1527" y="1244"/>
                    <a:pt x="1552" y="1218"/>
                    <a:pt x="1620" y="1022"/>
                  </a:cubicBezTo>
                  <a:cubicBezTo>
                    <a:pt x="1689" y="835"/>
                    <a:pt x="1680" y="579"/>
                    <a:pt x="1757" y="545"/>
                  </a:cubicBezTo>
                  <a:cubicBezTo>
                    <a:pt x="1825" y="511"/>
                    <a:pt x="2072" y="307"/>
                    <a:pt x="2107" y="196"/>
                  </a:cubicBezTo>
                  <a:cubicBezTo>
                    <a:pt x="2132" y="94"/>
                    <a:pt x="2098" y="0"/>
                    <a:pt x="1893" y="68"/>
                  </a:cubicBezTo>
                  <a:cubicBezTo>
                    <a:pt x="1689" y="145"/>
                    <a:pt x="1603" y="230"/>
                    <a:pt x="1424" y="358"/>
                  </a:cubicBezTo>
                  <a:cubicBezTo>
                    <a:pt x="1237" y="486"/>
                    <a:pt x="1117" y="528"/>
                    <a:pt x="1075" y="545"/>
                  </a:cubicBezTo>
                  <a:cubicBezTo>
                    <a:pt x="1032" y="562"/>
                    <a:pt x="1032" y="639"/>
                    <a:pt x="1109" y="622"/>
                  </a:cubicBezTo>
                  <a:close/>
                  <a:moveTo>
                    <a:pt x="1689" y="324"/>
                  </a:moveTo>
                  <a:cubicBezTo>
                    <a:pt x="1646" y="358"/>
                    <a:pt x="1586" y="409"/>
                    <a:pt x="1672" y="409"/>
                  </a:cubicBezTo>
                  <a:cubicBezTo>
                    <a:pt x="1757" y="409"/>
                    <a:pt x="1808" y="375"/>
                    <a:pt x="1868" y="315"/>
                  </a:cubicBezTo>
                  <a:cubicBezTo>
                    <a:pt x="1927" y="264"/>
                    <a:pt x="1953" y="230"/>
                    <a:pt x="1927" y="205"/>
                  </a:cubicBezTo>
                  <a:cubicBezTo>
                    <a:pt x="1902" y="170"/>
                    <a:pt x="1800" y="239"/>
                    <a:pt x="1689" y="3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75" name="iSḷíḋé">
              <a:extLst>
                <a:ext uri="{FF2B5EF4-FFF2-40B4-BE49-F238E27FC236}">
                  <a16:creationId xmlns="" xmlns:a16="http://schemas.microsoft.com/office/drawing/2014/main" id="{ED77359E-8947-4B17-BAFF-3298A6FB3FF0}"/>
                </a:ext>
              </a:extLst>
            </p:cNvPr>
            <p:cNvSpPr/>
            <p:nvPr/>
          </p:nvSpPr>
          <p:spPr bwMode="auto">
            <a:xfrm>
              <a:off x="7502240" y="2905855"/>
              <a:ext cx="442310" cy="604999"/>
            </a:xfrm>
            <a:custGeom>
              <a:avLst/>
              <a:gdLst>
                <a:gd name="T0" fmla="*/ 478 w 1143"/>
                <a:gd name="T1" fmla="*/ 801 h 1568"/>
                <a:gd name="T2" fmla="*/ 461 w 1143"/>
                <a:gd name="T3" fmla="*/ 954 h 1568"/>
                <a:gd name="T4" fmla="*/ 614 w 1143"/>
                <a:gd name="T5" fmla="*/ 827 h 1568"/>
                <a:gd name="T6" fmla="*/ 904 w 1143"/>
                <a:gd name="T7" fmla="*/ 477 h 1568"/>
                <a:gd name="T8" fmla="*/ 1058 w 1143"/>
                <a:gd name="T9" fmla="*/ 264 h 1568"/>
                <a:gd name="T10" fmla="*/ 1109 w 1143"/>
                <a:gd name="T11" fmla="*/ 85 h 1568"/>
                <a:gd name="T12" fmla="*/ 759 w 1143"/>
                <a:gd name="T13" fmla="*/ 85 h 1568"/>
                <a:gd name="T14" fmla="*/ 375 w 1143"/>
                <a:gd name="T15" fmla="*/ 307 h 1568"/>
                <a:gd name="T16" fmla="*/ 316 w 1143"/>
                <a:gd name="T17" fmla="*/ 418 h 1568"/>
                <a:gd name="T18" fmla="*/ 537 w 1143"/>
                <a:gd name="T19" fmla="*/ 409 h 1568"/>
                <a:gd name="T20" fmla="*/ 665 w 1143"/>
                <a:gd name="T21" fmla="*/ 366 h 1568"/>
                <a:gd name="T22" fmla="*/ 751 w 1143"/>
                <a:gd name="T23" fmla="*/ 324 h 1568"/>
                <a:gd name="T24" fmla="*/ 648 w 1143"/>
                <a:gd name="T25" fmla="*/ 469 h 1568"/>
                <a:gd name="T26" fmla="*/ 563 w 1143"/>
                <a:gd name="T27" fmla="*/ 656 h 1568"/>
                <a:gd name="T28" fmla="*/ 478 w 1143"/>
                <a:gd name="T29" fmla="*/ 801 h 1568"/>
                <a:gd name="T30" fmla="*/ 34 w 1143"/>
                <a:gd name="T31" fmla="*/ 1338 h 1568"/>
                <a:gd name="T32" fmla="*/ 410 w 1143"/>
                <a:gd name="T33" fmla="*/ 1065 h 1568"/>
                <a:gd name="T34" fmla="*/ 870 w 1143"/>
                <a:gd name="T35" fmla="*/ 852 h 1568"/>
                <a:gd name="T36" fmla="*/ 1075 w 1143"/>
                <a:gd name="T37" fmla="*/ 988 h 1568"/>
                <a:gd name="T38" fmla="*/ 896 w 1143"/>
                <a:gd name="T39" fmla="*/ 1142 h 1568"/>
                <a:gd name="T40" fmla="*/ 503 w 1143"/>
                <a:gd name="T41" fmla="*/ 1431 h 1568"/>
                <a:gd name="T42" fmla="*/ 333 w 1143"/>
                <a:gd name="T43" fmla="*/ 1525 h 1568"/>
                <a:gd name="T44" fmla="*/ 230 w 1143"/>
                <a:gd name="T45" fmla="*/ 1542 h 1568"/>
                <a:gd name="T46" fmla="*/ 34 w 1143"/>
                <a:gd name="T47" fmla="*/ 1440 h 1568"/>
                <a:gd name="T48" fmla="*/ 34 w 1143"/>
                <a:gd name="T49" fmla="*/ 1338 h 15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43" h="1568">
                  <a:moveTo>
                    <a:pt x="478" y="801"/>
                  </a:moveTo>
                  <a:cubicBezTo>
                    <a:pt x="452" y="878"/>
                    <a:pt x="435" y="946"/>
                    <a:pt x="461" y="954"/>
                  </a:cubicBezTo>
                  <a:cubicBezTo>
                    <a:pt x="495" y="954"/>
                    <a:pt x="546" y="912"/>
                    <a:pt x="614" y="827"/>
                  </a:cubicBezTo>
                  <a:cubicBezTo>
                    <a:pt x="674" y="733"/>
                    <a:pt x="836" y="537"/>
                    <a:pt x="904" y="477"/>
                  </a:cubicBezTo>
                  <a:cubicBezTo>
                    <a:pt x="972" y="418"/>
                    <a:pt x="1032" y="332"/>
                    <a:pt x="1058" y="264"/>
                  </a:cubicBezTo>
                  <a:cubicBezTo>
                    <a:pt x="1075" y="196"/>
                    <a:pt x="1143" y="154"/>
                    <a:pt x="1109" y="85"/>
                  </a:cubicBezTo>
                  <a:cubicBezTo>
                    <a:pt x="1075" y="9"/>
                    <a:pt x="921" y="0"/>
                    <a:pt x="759" y="85"/>
                  </a:cubicBezTo>
                  <a:cubicBezTo>
                    <a:pt x="606" y="171"/>
                    <a:pt x="495" y="247"/>
                    <a:pt x="375" y="307"/>
                  </a:cubicBezTo>
                  <a:cubicBezTo>
                    <a:pt x="247" y="375"/>
                    <a:pt x="213" y="384"/>
                    <a:pt x="316" y="418"/>
                  </a:cubicBezTo>
                  <a:cubicBezTo>
                    <a:pt x="418" y="443"/>
                    <a:pt x="478" y="452"/>
                    <a:pt x="537" y="409"/>
                  </a:cubicBezTo>
                  <a:cubicBezTo>
                    <a:pt x="597" y="366"/>
                    <a:pt x="631" y="401"/>
                    <a:pt x="665" y="366"/>
                  </a:cubicBezTo>
                  <a:cubicBezTo>
                    <a:pt x="691" y="332"/>
                    <a:pt x="751" y="290"/>
                    <a:pt x="751" y="324"/>
                  </a:cubicBezTo>
                  <a:cubicBezTo>
                    <a:pt x="751" y="366"/>
                    <a:pt x="717" y="341"/>
                    <a:pt x="648" y="469"/>
                  </a:cubicBezTo>
                  <a:cubicBezTo>
                    <a:pt x="580" y="605"/>
                    <a:pt x="614" y="571"/>
                    <a:pt x="563" y="656"/>
                  </a:cubicBezTo>
                  <a:cubicBezTo>
                    <a:pt x="512" y="733"/>
                    <a:pt x="495" y="758"/>
                    <a:pt x="478" y="801"/>
                  </a:cubicBezTo>
                  <a:close/>
                  <a:moveTo>
                    <a:pt x="34" y="1338"/>
                  </a:moveTo>
                  <a:cubicBezTo>
                    <a:pt x="85" y="1321"/>
                    <a:pt x="137" y="1218"/>
                    <a:pt x="410" y="1065"/>
                  </a:cubicBezTo>
                  <a:cubicBezTo>
                    <a:pt x="674" y="912"/>
                    <a:pt x="717" y="869"/>
                    <a:pt x="870" y="852"/>
                  </a:cubicBezTo>
                  <a:cubicBezTo>
                    <a:pt x="1024" y="844"/>
                    <a:pt x="1100" y="903"/>
                    <a:pt x="1075" y="988"/>
                  </a:cubicBezTo>
                  <a:cubicBezTo>
                    <a:pt x="1041" y="1074"/>
                    <a:pt x="1015" y="1048"/>
                    <a:pt x="896" y="1142"/>
                  </a:cubicBezTo>
                  <a:cubicBezTo>
                    <a:pt x="768" y="1227"/>
                    <a:pt x="665" y="1338"/>
                    <a:pt x="503" y="1431"/>
                  </a:cubicBezTo>
                  <a:cubicBezTo>
                    <a:pt x="350" y="1525"/>
                    <a:pt x="367" y="1491"/>
                    <a:pt x="333" y="1525"/>
                  </a:cubicBezTo>
                  <a:cubicBezTo>
                    <a:pt x="290" y="1568"/>
                    <a:pt x="299" y="1559"/>
                    <a:pt x="230" y="1542"/>
                  </a:cubicBezTo>
                  <a:cubicBezTo>
                    <a:pt x="162" y="1525"/>
                    <a:pt x="26" y="1465"/>
                    <a:pt x="34" y="1440"/>
                  </a:cubicBezTo>
                  <a:cubicBezTo>
                    <a:pt x="43" y="1406"/>
                    <a:pt x="0" y="1346"/>
                    <a:pt x="34" y="13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76" name="iṣlîḍé">
              <a:extLst>
                <a:ext uri="{FF2B5EF4-FFF2-40B4-BE49-F238E27FC236}">
                  <a16:creationId xmlns="" xmlns:a16="http://schemas.microsoft.com/office/drawing/2014/main" id="{B07E2945-EC4D-44E9-9693-0CDA404A7ED7}"/>
                </a:ext>
              </a:extLst>
            </p:cNvPr>
            <p:cNvSpPr/>
            <p:nvPr/>
          </p:nvSpPr>
          <p:spPr bwMode="auto">
            <a:xfrm>
              <a:off x="8125540" y="2708595"/>
              <a:ext cx="791073" cy="861233"/>
            </a:xfrm>
            <a:custGeom>
              <a:avLst/>
              <a:gdLst>
                <a:gd name="T0" fmla="*/ 1492 w 2047"/>
                <a:gd name="T1" fmla="*/ 1286 h 2232"/>
                <a:gd name="T2" fmla="*/ 1654 w 2047"/>
                <a:gd name="T3" fmla="*/ 1457 h 2232"/>
                <a:gd name="T4" fmla="*/ 1620 w 2047"/>
                <a:gd name="T5" fmla="*/ 1687 h 2232"/>
                <a:gd name="T6" fmla="*/ 1509 w 2047"/>
                <a:gd name="T7" fmla="*/ 1883 h 2232"/>
                <a:gd name="T8" fmla="*/ 1740 w 2047"/>
                <a:gd name="T9" fmla="*/ 1780 h 2232"/>
                <a:gd name="T10" fmla="*/ 1979 w 2047"/>
                <a:gd name="T11" fmla="*/ 1687 h 2232"/>
                <a:gd name="T12" fmla="*/ 1987 w 2047"/>
                <a:gd name="T13" fmla="*/ 1491 h 2232"/>
                <a:gd name="T14" fmla="*/ 1492 w 2047"/>
                <a:gd name="T15" fmla="*/ 1286 h 2232"/>
                <a:gd name="T16" fmla="*/ 1202 w 2047"/>
                <a:gd name="T17" fmla="*/ 869 h 2232"/>
                <a:gd name="T18" fmla="*/ 1382 w 2047"/>
                <a:gd name="T19" fmla="*/ 733 h 2232"/>
                <a:gd name="T20" fmla="*/ 1620 w 2047"/>
                <a:gd name="T21" fmla="*/ 511 h 2232"/>
                <a:gd name="T22" fmla="*/ 1689 w 2047"/>
                <a:gd name="T23" fmla="*/ 358 h 2232"/>
                <a:gd name="T24" fmla="*/ 1458 w 2047"/>
                <a:gd name="T25" fmla="*/ 375 h 2232"/>
                <a:gd name="T26" fmla="*/ 1296 w 2047"/>
                <a:gd name="T27" fmla="*/ 554 h 2232"/>
                <a:gd name="T28" fmla="*/ 1228 w 2047"/>
                <a:gd name="T29" fmla="*/ 273 h 2232"/>
                <a:gd name="T30" fmla="*/ 827 w 2047"/>
                <a:gd name="T31" fmla="*/ 26 h 2232"/>
                <a:gd name="T32" fmla="*/ 861 w 2047"/>
                <a:gd name="T33" fmla="*/ 136 h 2232"/>
                <a:gd name="T34" fmla="*/ 1109 w 2047"/>
                <a:gd name="T35" fmla="*/ 417 h 2232"/>
                <a:gd name="T36" fmla="*/ 955 w 2047"/>
                <a:gd name="T37" fmla="*/ 792 h 2232"/>
                <a:gd name="T38" fmla="*/ 563 w 2047"/>
                <a:gd name="T39" fmla="*/ 997 h 2232"/>
                <a:gd name="T40" fmla="*/ 316 w 2047"/>
                <a:gd name="T41" fmla="*/ 1108 h 2232"/>
                <a:gd name="T42" fmla="*/ 691 w 2047"/>
                <a:gd name="T43" fmla="*/ 1090 h 2232"/>
                <a:gd name="T44" fmla="*/ 802 w 2047"/>
                <a:gd name="T45" fmla="*/ 1133 h 2232"/>
                <a:gd name="T46" fmla="*/ 657 w 2047"/>
                <a:gd name="T47" fmla="*/ 1448 h 2232"/>
                <a:gd name="T48" fmla="*/ 460 w 2047"/>
                <a:gd name="T49" fmla="*/ 1729 h 2232"/>
                <a:gd name="T50" fmla="*/ 136 w 2047"/>
                <a:gd name="T51" fmla="*/ 2062 h 2232"/>
                <a:gd name="T52" fmla="*/ 85 w 2047"/>
                <a:gd name="T53" fmla="*/ 2206 h 2232"/>
                <a:gd name="T54" fmla="*/ 512 w 2047"/>
                <a:gd name="T55" fmla="*/ 1891 h 2232"/>
                <a:gd name="T56" fmla="*/ 904 w 2047"/>
                <a:gd name="T57" fmla="*/ 1278 h 2232"/>
                <a:gd name="T58" fmla="*/ 1202 w 2047"/>
                <a:gd name="T59" fmla="*/ 869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47" h="2232">
                  <a:moveTo>
                    <a:pt x="1492" y="1286"/>
                  </a:moveTo>
                  <a:cubicBezTo>
                    <a:pt x="1535" y="1338"/>
                    <a:pt x="1629" y="1397"/>
                    <a:pt x="1654" y="1457"/>
                  </a:cubicBezTo>
                  <a:cubicBezTo>
                    <a:pt x="1680" y="1525"/>
                    <a:pt x="1689" y="1610"/>
                    <a:pt x="1620" y="1687"/>
                  </a:cubicBezTo>
                  <a:cubicBezTo>
                    <a:pt x="1544" y="1763"/>
                    <a:pt x="1433" y="1883"/>
                    <a:pt x="1509" y="1883"/>
                  </a:cubicBezTo>
                  <a:cubicBezTo>
                    <a:pt x="1586" y="1891"/>
                    <a:pt x="1689" y="1823"/>
                    <a:pt x="1740" y="1780"/>
                  </a:cubicBezTo>
                  <a:cubicBezTo>
                    <a:pt x="1799" y="1746"/>
                    <a:pt x="1953" y="1729"/>
                    <a:pt x="1979" y="1687"/>
                  </a:cubicBezTo>
                  <a:cubicBezTo>
                    <a:pt x="2013" y="1653"/>
                    <a:pt x="2047" y="1550"/>
                    <a:pt x="1987" y="1491"/>
                  </a:cubicBezTo>
                  <a:cubicBezTo>
                    <a:pt x="1927" y="1431"/>
                    <a:pt x="1364" y="1099"/>
                    <a:pt x="1492" y="1286"/>
                  </a:cubicBezTo>
                  <a:close/>
                  <a:moveTo>
                    <a:pt x="1202" y="869"/>
                  </a:moveTo>
                  <a:cubicBezTo>
                    <a:pt x="1288" y="826"/>
                    <a:pt x="1339" y="792"/>
                    <a:pt x="1382" y="733"/>
                  </a:cubicBezTo>
                  <a:cubicBezTo>
                    <a:pt x="1433" y="673"/>
                    <a:pt x="1501" y="613"/>
                    <a:pt x="1620" y="511"/>
                  </a:cubicBezTo>
                  <a:cubicBezTo>
                    <a:pt x="1740" y="400"/>
                    <a:pt x="1706" y="409"/>
                    <a:pt x="1689" y="358"/>
                  </a:cubicBezTo>
                  <a:cubicBezTo>
                    <a:pt x="1680" y="307"/>
                    <a:pt x="1603" y="298"/>
                    <a:pt x="1458" y="375"/>
                  </a:cubicBezTo>
                  <a:cubicBezTo>
                    <a:pt x="1322" y="452"/>
                    <a:pt x="1296" y="647"/>
                    <a:pt x="1296" y="554"/>
                  </a:cubicBezTo>
                  <a:cubicBezTo>
                    <a:pt x="1296" y="452"/>
                    <a:pt x="1347" y="409"/>
                    <a:pt x="1228" y="273"/>
                  </a:cubicBezTo>
                  <a:cubicBezTo>
                    <a:pt x="1117" y="128"/>
                    <a:pt x="938" y="51"/>
                    <a:pt x="827" y="26"/>
                  </a:cubicBezTo>
                  <a:cubicBezTo>
                    <a:pt x="716" y="0"/>
                    <a:pt x="733" y="43"/>
                    <a:pt x="861" y="136"/>
                  </a:cubicBezTo>
                  <a:cubicBezTo>
                    <a:pt x="989" y="230"/>
                    <a:pt x="1109" y="332"/>
                    <a:pt x="1109" y="417"/>
                  </a:cubicBezTo>
                  <a:cubicBezTo>
                    <a:pt x="1100" y="503"/>
                    <a:pt x="1092" y="682"/>
                    <a:pt x="955" y="792"/>
                  </a:cubicBezTo>
                  <a:cubicBezTo>
                    <a:pt x="819" y="903"/>
                    <a:pt x="742" y="937"/>
                    <a:pt x="563" y="997"/>
                  </a:cubicBezTo>
                  <a:cubicBezTo>
                    <a:pt x="375" y="1048"/>
                    <a:pt x="222" y="1073"/>
                    <a:pt x="316" y="1108"/>
                  </a:cubicBezTo>
                  <a:cubicBezTo>
                    <a:pt x="401" y="1142"/>
                    <a:pt x="537" y="1116"/>
                    <a:pt x="691" y="1090"/>
                  </a:cubicBezTo>
                  <a:cubicBezTo>
                    <a:pt x="836" y="1065"/>
                    <a:pt x="827" y="1073"/>
                    <a:pt x="802" y="1133"/>
                  </a:cubicBezTo>
                  <a:cubicBezTo>
                    <a:pt x="768" y="1201"/>
                    <a:pt x="768" y="1244"/>
                    <a:pt x="657" y="1448"/>
                  </a:cubicBezTo>
                  <a:cubicBezTo>
                    <a:pt x="537" y="1644"/>
                    <a:pt x="520" y="1619"/>
                    <a:pt x="460" y="1729"/>
                  </a:cubicBezTo>
                  <a:cubicBezTo>
                    <a:pt x="392" y="1840"/>
                    <a:pt x="273" y="1951"/>
                    <a:pt x="136" y="2062"/>
                  </a:cubicBezTo>
                  <a:cubicBezTo>
                    <a:pt x="9" y="2181"/>
                    <a:pt x="0" y="2232"/>
                    <a:pt x="85" y="2206"/>
                  </a:cubicBezTo>
                  <a:cubicBezTo>
                    <a:pt x="171" y="2172"/>
                    <a:pt x="392" y="2079"/>
                    <a:pt x="512" y="1891"/>
                  </a:cubicBezTo>
                  <a:cubicBezTo>
                    <a:pt x="631" y="1704"/>
                    <a:pt x="878" y="1372"/>
                    <a:pt x="904" y="1278"/>
                  </a:cubicBezTo>
                  <a:cubicBezTo>
                    <a:pt x="930" y="1176"/>
                    <a:pt x="972" y="1005"/>
                    <a:pt x="1202" y="8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sp>
          <p:nvSpPr>
            <p:cNvPr id="77" name="íṧļidé">
              <a:extLst>
                <a:ext uri="{FF2B5EF4-FFF2-40B4-BE49-F238E27FC236}">
                  <a16:creationId xmlns="" xmlns:a16="http://schemas.microsoft.com/office/drawing/2014/main" id="{F69247B1-310E-4BFD-A9B6-D5801C5EE4ED}"/>
                </a:ext>
              </a:extLst>
            </p:cNvPr>
            <p:cNvSpPr/>
            <p:nvPr/>
          </p:nvSpPr>
          <p:spPr bwMode="auto">
            <a:xfrm>
              <a:off x="9041681" y="2468629"/>
              <a:ext cx="936477" cy="1177459"/>
            </a:xfrm>
            <a:custGeom>
              <a:avLst/>
              <a:gdLst>
                <a:gd name="T0" fmla="*/ 648 w 2422"/>
                <a:gd name="T1" fmla="*/ 1806 h 3050"/>
                <a:gd name="T2" fmla="*/ 759 w 2422"/>
                <a:gd name="T3" fmla="*/ 1627 h 3050"/>
                <a:gd name="T4" fmla="*/ 1450 w 2422"/>
                <a:gd name="T5" fmla="*/ 2471 h 3050"/>
                <a:gd name="T6" fmla="*/ 1475 w 2422"/>
                <a:gd name="T7" fmla="*/ 2155 h 3050"/>
                <a:gd name="T8" fmla="*/ 1637 w 2422"/>
                <a:gd name="T9" fmla="*/ 1840 h 3050"/>
                <a:gd name="T10" fmla="*/ 870 w 2422"/>
                <a:gd name="T11" fmla="*/ 2394 h 3050"/>
                <a:gd name="T12" fmla="*/ 25 w 2422"/>
                <a:gd name="T13" fmla="*/ 2820 h 3050"/>
                <a:gd name="T14" fmla="*/ 179 w 2422"/>
                <a:gd name="T15" fmla="*/ 2752 h 3050"/>
                <a:gd name="T16" fmla="*/ 1705 w 2422"/>
                <a:gd name="T17" fmla="*/ 1602 h 3050"/>
                <a:gd name="T18" fmla="*/ 1688 w 2422"/>
                <a:gd name="T19" fmla="*/ 2002 h 3050"/>
                <a:gd name="T20" fmla="*/ 1646 w 2422"/>
                <a:gd name="T21" fmla="*/ 2317 h 3050"/>
                <a:gd name="T22" fmla="*/ 1842 w 2422"/>
                <a:gd name="T23" fmla="*/ 2496 h 3050"/>
                <a:gd name="T24" fmla="*/ 1552 w 2422"/>
                <a:gd name="T25" fmla="*/ 2973 h 3050"/>
                <a:gd name="T26" fmla="*/ 1040 w 2422"/>
                <a:gd name="T27" fmla="*/ 2965 h 3050"/>
                <a:gd name="T28" fmla="*/ 1450 w 2422"/>
                <a:gd name="T29" fmla="*/ 2471 h 3050"/>
                <a:gd name="T30" fmla="*/ 1501 w 2422"/>
                <a:gd name="T31" fmla="*/ 2615 h 3050"/>
                <a:gd name="T32" fmla="*/ 1219 w 2422"/>
                <a:gd name="T33" fmla="*/ 2760 h 3050"/>
                <a:gd name="T34" fmla="*/ 929 w 2422"/>
                <a:gd name="T35" fmla="*/ 1457 h 3050"/>
                <a:gd name="T36" fmla="*/ 699 w 2422"/>
                <a:gd name="T37" fmla="*/ 1091 h 3050"/>
                <a:gd name="T38" fmla="*/ 1015 w 2422"/>
                <a:gd name="T39" fmla="*/ 1321 h 3050"/>
                <a:gd name="T40" fmla="*/ 912 w 2422"/>
                <a:gd name="T41" fmla="*/ 1193 h 3050"/>
                <a:gd name="T42" fmla="*/ 1390 w 2422"/>
                <a:gd name="T43" fmla="*/ 878 h 3050"/>
                <a:gd name="T44" fmla="*/ 1748 w 2422"/>
                <a:gd name="T45" fmla="*/ 298 h 3050"/>
                <a:gd name="T46" fmla="*/ 1586 w 2422"/>
                <a:gd name="T47" fmla="*/ 77 h 3050"/>
                <a:gd name="T48" fmla="*/ 1799 w 2422"/>
                <a:gd name="T49" fmla="*/ 486 h 3050"/>
                <a:gd name="T50" fmla="*/ 1492 w 2422"/>
                <a:gd name="T51" fmla="*/ 920 h 3050"/>
                <a:gd name="T52" fmla="*/ 1714 w 2422"/>
                <a:gd name="T53" fmla="*/ 954 h 3050"/>
                <a:gd name="T54" fmla="*/ 2251 w 2422"/>
                <a:gd name="T55" fmla="*/ 1082 h 3050"/>
                <a:gd name="T56" fmla="*/ 1637 w 2422"/>
                <a:gd name="T57" fmla="*/ 1610 h 3050"/>
                <a:gd name="T58" fmla="*/ 1484 w 2422"/>
                <a:gd name="T59" fmla="*/ 1508 h 3050"/>
                <a:gd name="T60" fmla="*/ 1211 w 2422"/>
                <a:gd name="T61" fmla="*/ 1474 h 3050"/>
                <a:gd name="T62" fmla="*/ 1458 w 2422"/>
                <a:gd name="T63" fmla="*/ 1184 h 3050"/>
                <a:gd name="T64" fmla="*/ 1151 w 2422"/>
                <a:gd name="T65" fmla="*/ 1329 h 3050"/>
                <a:gd name="T66" fmla="*/ 1091 w 2422"/>
                <a:gd name="T67" fmla="*/ 1576 h 3050"/>
                <a:gd name="T68" fmla="*/ 921 w 2422"/>
                <a:gd name="T69" fmla="*/ 1670 h 3050"/>
                <a:gd name="T70" fmla="*/ 1697 w 2422"/>
                <a:gd name="T71" fmla="*/ 1244 h 3050"/>
                <a:gd name="T72" fmla="*/ 1842 w 2422"/>
                <a:gd name="T73" fmla="*/ 1269 h 3050"/>
                <a:gd name="T74" fmla="*/ 2166 w 2422"/>
                <a:gd name="T75" fmla="*/ 937 h 3050"/>
                <a:gd name="T76" fmla="*/ 1577 w 2422"/>
                <a:gd name="T77" fmla="*/ 1150 h 3050"/>
                <a:gd name="T78" fmla="*/ 1697 w 2422"/>
                <a:gd name="T79" fmla="*/ 1244 h 3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422" h="3050">
                  <a:moveTo>
                    <a:pt x="554" y="1534"/>
                  </a:moveTo>
                  <a:cubicBezTo>
                    <a:pt x="597" y="1644"/>
                    <a:pt x="656" y="1721"/>
                    <a:pt x="648" y="1806"/>
                  </a:cubicBezTo>
                  <a:cubicBezTo>
                    <a:pt x="639" y="1883"/>
                    <a:pt x="742" y="1985"/>
                    <a:pt x="801" y="1908"/>
                  </a:cubicBezTo>
                  <a:cubicBezTo>
                    <a:pt x="861" y="1832"/>
                    <a:pt x="861" y="1772"/>
                    <a:pt x="759" y="1627"/>
                  </a:cubicBezTo>
                  <a:cubicBezTo>
                    <a:pt x="665" y="1491"/>
                    <a:pt x="469" y="1363"/>
                    <a:pt x="554" y="1534"/>
                  </a:cubicBezTo>
                  <a:close/>
                  <a:moveTo>
                    <a:pt x="1450" y="2471"/>
                  </a:moveTo>
                  <a:cubicBezTo>
                    <a:pt x="1526" y="2420"/>
                    <a:pt x="1552" y="2334"/>
                    <a:pt x="1543" y="2266"/>
                  </a:cubicBezTo>
                  <a:cubicBezTo>
                    <a:pt x="1543" y="2190"/>
                    <a:pt x="1518" y="2172"/>
                    <a:pt x="1475" y="2155"/>
                  </a:cubicBezTo>
                  <a:cubicBezTo>
                    <a:pt x="1441" y="2138"/>
                    <a:pt x="1441" y="2036"/>
                    <a:pt x="1526" y="1951"/>
                  </a:cubicBezTo>
                  <a:cubicBezTo>
                    <a:pt x="1612" y="1874"/>
                    <a:pt x="1646" y="1866"/>
                    <a:pt x="1637" y="1840"/>
                  </a:cubicBezTo>
                  <a:cubicBezTo>
                    <a:pt x="1637" y="1806"/>
                    <a:pt x="1518" y="1849"/>
                    <a:pt x="1347" y="1977"/>
                  </a:cubicBezTo>
                  <a:cubicBezTo>
                    <a:pt x="1177" y="2113"/>
                    <a:pt x="1100" y="2164"/>
                    <a:pt x="870" y="2394"/>
                  </a:cubicBezTo>
                  <a:cubicBezTo>
                    <a:pt x="639" y="2624"/>
                    <a:pt x="537" y="2752"/>
                    <a:pt x="332" y="2871"/>
                  </a:cubicBezTo>
                  <a:cubicBezTo>
                    <a:pt x="136" y="2990"/>
                    <a:pt x="59" y="2982"/>
                    <a:pt x="25" y="2820"/>
                  </a:cubicBezTo>
                  <a:cubicBezTo>
                    <a:pt x="0" y="2650"/>
                    <a:pt x="77" y="2581"/>
                    <a:pt x="94" y="2624"/>
                  </a:cubicBezTo>
                  <a:cubicBezTo>
                    <a:pt x="111" y="2667"/>
                    <a:pt x="94" y="2794"/>
                    <a:pt x="179" y="2752"/>
                  </a:cubicBezTo>
                  <a:cubicBezTo>
                    <a:pt x="256" y="2718"/>
                    <a:pt x="435" y="2624"/>
                    <a:pt x="810" y="2300"/>
                  </a:cubicBezTo>
                  <a:cubicBezTo>
                    <a:pt x="1185" y="1977"/>
                    <a:pt x="1441" y="1730"/>
                    <a:pt x="1705" y="1602"/>
                  </a:cubicBezTo>
                  <a:cubicBezTo>
                    <a:pt x="1970" y="1482"/>
                    <a:pt x="2064" y="1610"/>
                    <a:pt x="2055" y="1661"/>
                  </a:cubicBezTo>
                  <a:cubicBezTo>
                    <a:pt x="2047" y="1712"/>
                    <a:pt x="1816" y="1891"/>
                    <a:pt x="1688" y="2002"/>
                  </a:cubicBezTo>
                  <a:cubicBezTo>
                    <a:pt x="1552" y="2113"/>
                    <a:pt x="1629" y="2104"/>
                    <a:pt x="1646" y="2147"/>
                  </a:cubicBezTo>
                  <a:cubicBezTo>
                    <a:pt x="1654" y="2190"/>
                    <a:pt x="1654" y="2275"/>
                    <a:pt x="1646" y="2317"/>
                  </a:cubicBezTo>
                  <a:cubicBezTo>
                    <a:pt x="1637" y="2360"/>
                    <a:pt x="1663" y="2385"/>
                    <a:pt x="1731" y="2385"/>
                  </a:cubicBezTo>
                  <a:cubicBezTo>
                    <a:pt x="1808" y="2385"/>
                    <a:pt x="1936" y="2420"/>
                    <a:pt x="1842" y="2496"/>
                  </a:cubicBezTo>
                  <a:cubicBezTo>
                    <a:pt x="1748" y="2573"/>
                    <a:pt x="1637" y="2513"/>
                    <a:pt x="1663" y="2650"/>
                  </a:cubicBezTo>
                  <a:cubicBezTo>
                    <a:pt x="1688" y="2794"/>
                    <a:pt x="1714" y="2888"/>
                    <a:pt x="1552" y="2973"/>
                  </a:cubicBezTo>
                  <a:cubicBezTo>
                    <a:pt x="1390" y="3050"/>
                    <a:pt x="1347" y="3007"/>
                    <a:pt x="1262" y="2965"/>
                  </a:cubicBezTo>
                  <a:cubicBezTo>
                    <a:pt x="1185" y="2914"/>
                    <a:pt x="1091" y="2922"/>
                    <a:pt x="1040" y="2965"/>
                  </a:cubicBezTo>
                  <a:cubicBezTo>
                    <a:pt x="998" y="3007"/>
                    <a:pt x="895" y="2999"/>
                    <a:pt x="938" y="2888"/>
                  </a:cubicBezTo>
                  <a:cubicBezTo>
                    <a:pt x="981" y="2777"/>
                    <a:pt x="1049" y="2726"/>
                    <a:pt x="1450" y="2471"/>
                  </a:cubicBezTo>
                  <a:close/>
                  <a:moveTo>
                    <a:pt x="1219" y="2760"/>
                  </a:moveTo>
                  <a:cubicBezTo>
                    <a:pt x="1270" y="2718"/>
                    <a:pt x="1450" y="2573"/>
                    <a:pt x="1501" y="2615"/>
                  </a:cubicBezTo>
                  <a:cubicBezTo>
                    <a:pt x="1543" y="2650"/>
                    <a:pt x="1595" y="2794"/>
                    <a:pt x="1484" y="2837"/>
                  </a:cubicBezTo>
                  <a:cubicBezTo>
                    <a:pt x="1373" y="2880"/>
                    <a:pt x="1049" y="2905"/>
                    <a:pt x="1219" y="2760"/>
                  </a:cubicBezTo>
                  <a:close/>
                  <a:moveTo>
                    <a:pt x="861" y="1627"/>
                  </a:moveTo>
                  <a:cubicBezTo>
                    <a:pt x="895" y="1568"/>
                    <a:pt x="972" y="1542"/>
                    <a:pt x="929" y="1457"/>
                  </a:cubicBezTo>
                  <a:cubicBezTo>
                    <a:pt x="887" y="1372"/>
                    <a:pt x="801" y="1252"/>
                    <a:pt x="733" y="1193"/>
                  </a:cubicBezTo>
                  <a:cubicBezTo>
                    <a:pt x="665" y="1133"/>
                    <a:pt x="639" y="1074"/>
                    <a:pt x="699" y="1091"/>
                  </a:cubicBezTo>
                  <a:cubicBezTo>
                    <a:pt x="759" y="1116"/>
                    <a:pt x="870" y="1167"/>
                    <a:pt x="912" y="1252"/>
                  </a:cubicBezTo>
                  <a:cubicBezTo>
                    <a:pt x="963" y="1338"/>
                    <a:pt x="963" y="1355"/>
                    <a:pt x="1015" y="1321"/>
                  </a:cubicBezTo>
                  <a:cubicBezTo>
                    <a:pt x="1066" y="1295"/>
                    <a:pt x="1160" y="1227"/>
                    <a:pt x="1091" y="1210"/>
                  </a:cubicBezTo>
                  <a:cubicBezTo>
                    <a:pt x="1032" y="1201"/>
                    <a:pt x="955" y="1235"/>
                    <a:pt x="912" y="1193"/>
                  </a:cubicBezTo>
                  <a:cubicBezTo>
                    <a:pt x="878" y="1142"/>
                    <a:pt x="1066" y="1108"/>
                    <a:pt x="1202" y="1048"/>
                  </a:cubicBezTo>
                  <a:cubicBezTo>
                    <a:pt x="1330" y="988"/>
                    <a:pt x="1330" y="971"/>
                    <a:pt x="1390" y="878"/>
                  </a:cubicBezTo>
                  <a:cubicBezTo>
                    <a:pt x="1458" y="775"/>
                    <a:pt x="1620" y="554"/>
                    <a:pt x="1688" y="469"/>
                  </a:cubicBezTo>
                  <a:cubicBezTo>
                    <a:pt x="1748" y="375"/>
                    <a:pt x="1808" y="332"/>
                    <a:pt x="1748" y="298"/>
                  </a:cubicBezTo>
                  <a:cubicBezTo>
                    <a:pt x="1680" y="256"/>
                    <a:pt x="1433" y="111"/>
                    <a:pt x="1407" y="68"/>
                  </a:cubicBezTo>
                  <a:cubicBezTo>
                    <a:pt x="1390" y="26"/>
                    <a:pt x="1450" y="0"/>
                    <a:pt x="1586" y="77"/>
                  </a:cubicBezTo>
                  <a:cubicBezTo>
                    <a:pt x="1714" y="154"/>
                    <a:pt x="1884" y="264"/>
                    <a:pt x="1910" y="324"/>
                  </a:cubicBezTo>
                  <a:cubicBezTo>
                    <a:pt x="1936" y="375"/>
                    <a:pt x="1884" y="418"/>
                    <a:pt x="1799" y="486"/>
                  </a:cubicBezTo>
                  <a:cubicBezTo>
                    <a:pt x="1714" y="545"/>
                    <a:pt x="1543" y="733"/>
                    <a:pt x="1501" y="835"/>
                  </a:cubicBezTo>
                  <a:cubicBezTo>
                    <a:pt x="1458" y="929"/>
                    <a:pt x="1450" y="946"/>
                    <a:pt x="1492" y="920"/>
                  </a:cubicBezTo>
                  <a:cubicBezTo>
                    <a:pt x="1543" y="895"/>
                    <a:pt x="1612" y="937"/>
                    <a:pt x="1629" y="971"/>
                  </a:cubicBezTo>
                  <a:cubicBezTo>
                    <a:pt x="1654" y="1005"/>
                    <a:pt x="1663" y="988"/>
                    <a:pt x="1714" y="954"/>
                  </a:cubicBezTo>
                  <a:cubicBezTo>
                    <a:pt x="1757" y="920"/>
                    <a:pt x="2115" y="707"/>
                    <a:pt x="2226" y="733"/>
                  </a:cubicBezTo>
                  <a:cubicBezTo>
                    <a:pt x="2345" y="758"/>
                    <a:pt x="2422" y="809"/>
                    <a:pt x="2251" y="1082"/>
                  </a:cubicBezTo>
                  <a:cubicBezTo>
                    <a:pt x="2072" y="1346"/>
                    <a:pt x="1936" y="1389"/>
                    <a:pt x="1867" y="1389"/>
                  </a:cubicBezTo>
                  <a:cubicBezTo>
                    <a:pt x="1808" y="1389"/>
                    <a:pt x="1722" y="1551"/>
                    <a:pt x="1637" y="1610"/>
                  </a:cubicBezTo>
                  <a:cubicBezTo>
                    <a:pt x="1552" y="1661"/>
                    <a:pt x="1339" y="1730"/>
                    <a:pt x="1390" y="1661"/>
                  </a:cubicBezTo>
                  <a:cubicBezTo>
                    <a:pt x="1441" y="1602"/>
                    <a:pt x="1595" y="1551"/>
                    <a:pt x="1484" y="1508"/>
                  </a:cubicBezTo>
                  <a:cubicBezTo>
                    <a:pt x="1381" y="1465"/>
                    <a:pt x="1347" y="1482"/>
                    <a:pt x="1305" y="1517"/>
                  </a:cubicBezTo>
                  <a:cubicBezTo>
                    <a:pt x="1262" y="1542"/>
                    <a:pt x="1236" y="1534"/>
                    <a:pt x="1211" y="1474"/>
                  </a:cubicBezTo>
                  <a:cubicBezTo>
                    <a:pt x="1185" y="1414"/>
                    <a:pt x="1168" y="1397"/>
                    <a:pt x="1262" y="1338"/>
                  </a:cubicBezTo>
                  <a:cubicBezTo>
                    <a:pt x="1356" y="1269"/>
                    <a:pt x="1433" y="1252"/>
                    <a:pt x="1458" y="1184"/>
                  </a:cubicBezTo>
                  <a:cubicBezTo>
                    <a:pt x="1484" y="1116"/>
                    <a:pt x="1475" y="1039"/>
                    <a:pt x="1424" y="1082"/>
                  </a:cubicBezTo>
                  <a:cubicBezTo>
                    <a:pt x="1364" y="1125"/>
                    <a:pt x="1160" y="1278"/>
                    <a:pt x="1151" y="1329"/>
                  </a:cubicBezTo>
                  <a:cubicBezTo>
                    <a:pt x="1143" y="1389"/>
                    <a:pt x="1177" y="1397"/>
                    <a:pt x="1134" y="1423"/>
                  </a:cubicBezTo>
                  <a:cubicBezTo>
                    <a:pt x="1083" y="1457"/>
                    <a:pt x="1083" y="1542"/>
                    <a:pt x="1091" y="1576"/>
                  </a:cubicBezTo>
                  <a:cubicBezTo>
                    <a:pt x="1100" y="1619"/>
                    <a:pt x="1057" y="1687"/>
                    <a:pt x="1006" y="1695"/>
                  </a:cubicBezTo>
                  <a:cubicBezTo>
                    <a:pt x="955" y="1704"/>
                    <a:pt x="955" y="1661"/>
                    <a:pt x="921" y="1670"/>
                  </a:cubicBezTo>
                  <a:cubicBezTo>
                    <a:pt x="887" y="1670"/>
                    <a:pt x="844" y="1670"/>
                    <a:pt x="861" y="1627"/>
                  </a:cubicBezTo>
                  <a:close/>
                  <a:moveTo>
                    <a:pt x="1697" y="1244"/>
                  </a:moveTo>
                  <a:cubicBezTo>
                    <a:pt x="1688" y="1193"/>
                    <a:pt x="1671" y="1082"/>
                    <a:pt x="1740" y="1091"/>
                  </a:cubicBezTo>
                  <a:cubicBezTo>
                    <a:pt x="1799" y="1108"/>
                    <a:pt x="1816" y="1218"/>
                    <a:pt x="1842" y="1269"/>
                  </a:cubicBezTo>
                  <a:cubicBezTo>
                    <a:pt x="1867" y="1321"/>
                    <a:pt x="1919" y="1295"/>
                    <a:pt x="1995" y="1201"/>
                  </a:cubicBezTo>
                  <a:cubicBezTo>
                    <a:pt x="2081" y="1108"/>
                    <a:pt x="2132" y="1031"/>
                    <a:pt x="2166" y="937"/>
                  </a:cubicBezTo>
                  <a:cubicBezTo>
                    <a:pt x="2200" y="852"/>
                    <a:pt x="2192" y="844"/>
                    <a:pt x="2115" y="861"/>
                  </a:cubicBezTo>
                  <a:cubicBezTo>
                    <a:pt x="2038" y="878"/>
                    <a:pt x="1637" y="1065"/>
                    <a:pt x="1577" y="1150"/>
                  </a:cubicBezTo>
                  <a:cubicBezTo>
                    <a:pt x="1518" y="1227"/>
                    <a:pt x="1518" y="1304"/>
                    <a:pt x="1569" y="1338"/>
                  </a:cubicBezTo>
                  <a:cubicBezTo>
                    <a:pt x="1620" y="1380"/>
                    <a:pt x="1714" y="1363"/>
                    <a:pt x="1697" y="12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30000"/>
                </a:lnSpc>
              </a:pPr>
              <a:endParaRPr/>
            </a:p>
          </p:txBody>
        </p:sp>
      </p:grpSp>
      <p:sp>
        <p:nvSpPr>
          <p:cNvPr id="27" name="文本占位符 4">
            <a:extLst>
              <a:ext uri="{FF2B5EF4-FFF2-40B4-BE49-F238E27FC236}">
                <a16:creationId xmlns="" xmlns:a16="http://schemas.microsoft.com/office/drawing/2014/main" id="{A0B1F553-0F77-4DA8-A539-6D2E909C11DE}"/>
              </a:ext>
            </a:extLst>
          </p:cNvPr>
          <p:cNvSpPr txBox="1">
            <a:spLocks/>
          </p:cNvSpPr>
          <p:nvPr/>
        </p:nvSpPr>
        <p:spPr>
          <a:xfrm>
            <a:off x="7033982" y="1384276"/>
            <a:ext cx="4470138" cy="64603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Bef>
                <a:spcPts val="0"/>
              </a:spcBef>
              <a:buNone/>
            </a:pPr>
            <a:r>
              <a:rPr lang="zh-CN" altLang="en-US" b="1" dirty="0">
                <a:solidFill>
                  <a:schemeClr val="accent1"/>
                </a:solidFill>
                <a:latin typeface="+mj-ea"/>
                <a:ea typeface="+mj-ea"/>
              </a:rPr>
              <a:t>选题背景  </a:t>
            </a:r>
            <a:r>
              <a:rPr lang="en-US" altLang="zh-CN" sz="1600" dirty="0">
                <a:solidFill>
                  <a:schemeClr val="bg1">
                    <a:lumMod val="65000"/>
                  </a:schemeClr>
                </a:solidFill>
              </a:rPr>
              <a:t>TOPIC BACKGROUND</a:t>
            </a:r>
            <a:endParaRPr lang="zh-CN" altLang="en-US" sz="2000" dirty="0">
              <a:solidFill>
                <a:schemeClr val="bg1">
                  <a:lumMod val="65000"/>
                </a:schemeClr>
              </a:solidFill>
            </a:endParaRPr>
          </a:p>
        </p:txBody>
      </p:sp>
      <p:sp>
        <p:nvSpPr>
          <p:cNvPr id="28" name="文本框 27">
            <a:extLst>
              <a:ext uri="{FF2B5EF4-FFF2-40B4-BE49-F238E27FC236}">
                <a16:creationId xmlns="" xmlns:a16="http://schemas.microsoft.com/office/drawing/2014/main" id="{B7CF1EAD-B61C-47CA-8808-4C3A8C4108DA}"/>
              </a:ext>
            </a:extLst>
          </p:cNvPr>
          <p:cNvSpPr txBox="1"/>
          <p:nvPr/>
        </p:nvSpPr>
        <p:spPr>
          <a:xfrm>
            <a:off x="5788328" y="1322572"/>
            <a:ext cx="1064871" cy="737574"/>
          </a:xfrm>
          <a:prstGeom prst="rect">
            <a:avLst/>
          </a:prstGeom>
          <a:noFill/>
        </p:spPr>
        <p:txBody>
          <a:bodyPr wrap="square" rtlCol="0">
            <a:spAutoFit/>
          </a:bodyPr>
          <a:lstStyle/>
          <a:p>
            <a:pPr algn="r">
              <a:lnSpc>
                <a:spcPct val="130000"/>
              </a:lnSpc>
            </a:pPr>
            <a:r>
              <a:rPr lang="en-US" altLang="zh-CN" sz="3600" dirty="0">
                <a:solidFill>
                  <a:schemeClr val="tx2">
                    <a:lumMod val="60000"/>
                    <a:lumOff val="40000"/>
                  </a:schemeClr>
                </a:solidFill>
              </a:rPr>
              <a:t>01</a:t>
            </a:r>
            <a:endParaRPr lang="zh-CN" altLang="en-US" sz="3600" dirty="0">
              <a:solidFill>
                <a:schemeClr val="tx2">
                  <a:lumMod val="60000"/>
                  <a:lumOff val="40000"/>
                </a:schemeClr>
              </a:solidFill>
            </a:endParaRPr>
          </a:p>
        </p:txBody>
      </p:sp>
      <p:sp>
        <p:nvSpPr>
          <p:cNvPr id="26" name="文本占位符 4">
            <a:extLst>
              <a:ext uri="{FF2B5EF4-FFF2-40B4-BE49-F238E27FC236}">
                <a16:creationId xmlns="" xmlns:a16="http://schemas.microsoft.com/office/drawing/2014/main" id="{2802FF81-BCA7-47D9-A1FE-8EA3292C436F}"/>
              </a:ext>
            </a:extLst>
          </p:cNvPr>
          <p:cNvSpPr txBox="1">
            <a:spLocks/>
          </p:cNvSpPr>
          <p:nvPr/>
        </p:nvSpPr>
        <p:spPr>
          <a:xfrm>
            <a:off x="7033982" y="2176254"/>
            <a:ext cx="4470138" cy="64603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Bef>
                <a:spcPts val="0"/>
              </a:spcBef>
              <a:buNone/>
            </a:pPr>
            <a:r>
              <a:rPr lang="zh-CN" altLang="en-US" b="1" dirty="0">
                <a:solidFill>
                  <a:schemeClr val="accent1"/>
                </a:solidFill>
                <a:latin typeface="+mj-ea"/>
                <a:ea typeface="+mj-ea"/>
              </a:rPr>
              <a:t>论文结构  </a:t>
            </a:r>
            <a:r>
              <a:rPr lang="en-US" altLang="zh-CN" sz="1600" dirty="0">
                <a:solidFill>
                  <a:schemeClr val="bg1">
                    <a:lumMod val="65000"/>
                  </a:schemeClr>
                </a:solidFill>
              </a:rPr>
              <a:t>PAPER FRAMEWORK</a:t>
            </a:r>
            <a:endParaRPr lang="zh-CN" altLang="en-US" sz="2000" dirty="0">
              <a:solidFill>
                <a:schemeClr val="bg1">
                  <a:lumMod val="65000"/>
                </a:schemeClr>
              </a:solidFill>
            </a:endParaRPr>
          </a:p>
        </p:txBody>
      </p:sp>
      <p:sp>
        <p:nvSpPr>
          <p:cNvPr id="25" name="文本占位符 4">
            <a:extLst>
              <a:ext uri="{FF2B5EF4-FFF2-40B4-BE49-F238E27FC236}">
                <a16:creationId xmlns="" xmlns:a16="http://schemas.microsoft.com/office/drawing/2014/main" id="{CB41636C-E73D-4DDB-8628-993C0D600C7D}"/>
              </a:ext>
            </a:extLst>
          </p:cNvPr>
          <p:cNvSpPr txBox="1">
            <a:spLocks/>
          </p:cNvSpPr>
          <p:nvPr/>
        </p:nvSpPr>
        <p:spPr>
          <a:xfrm>
            <a:off x="7033982" y="2968232"/>
            <a:ext cx="4470138" cy="64603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Bef>
                <a:spcPts val="0"/>
              </a:spcBef>
              <a:buNone/>
            </a:pPr>
            <a:r>
              <a:rPr lang="zh-CN" altLang="en-US" b="1" dirty="0">
                <a:solidFill>
                  <a:schemeClr val="accent1"/>
                </a:solidFill>
                <a:latin typeface="+mj-ea"/>
                <a:ea typeface="+mj-ea"/>
              </a:rPr>
              <a:t>研究方法  </a:t>
            </a:r>
            <a:r>
              <a:rPr lang="en-US" altLang="zh-CN" sz="1600" dirty="0">
                <a:solidFill>
                  <a:schemeClr val="bg1">
                    <a:lumMod val="65000"/>
                  </a:schemeClr>
                </a:solidFill>
              </a:rPr>
              <a:t>RESEARCH METHODS</a:t>
            </a:r>
            <a:endParaRPr lang="zh-CN" altLang="en-US" sz="2000" dirty="0">
              <a:solidFill>
                <a:schemeClr val="bg1">
                  <a:lumMod val="65000"/>
                </a:schemeClr>
              </a:solidFill>
            </a:endParaRPr>
          </a:p>
        </p:txBody>
      </p:sp>
      <p:sp>
        <p:nvSpPr>
          <p:cNvPr id="24" name="文本占位符 4">
            <a:extLst>
              <a:ext uri="{FF2B5EF4-FFF2-40B4-BE49-F238E27FC236}">
                <a16:creationId xmlns="" xmlns:a16="http://schemas.microsoft.com/office/drawing/2014/main" id="{020DC284-3380-418A-8227-E83198FCED20}"/>
              </a:ext>
            </a:extLst>
          </p:cNvPr>
          <p:cNvSpPr txBox="1">
            <a:spLocks/>
          </p:cNvSpPr>
          <p:nvPr/>
        </p:nvSpPr>
        <p:spPr>
          <a:xfrm>
            <a:off x="7033982" y="3760210"/>
            <a:ext cx="4470138" cy="64603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Bef>
                <a:spcPts val="0"/>
              </a:spcBef>
              <a:buNone/>
            </a:pPr>
            <a:r>
              <a:rPr lang="zh-CN" altLang="en-US" b="1" dirty="0">
                <a:solidFill>
                  <a:schemeClr val="accent1"/>
                </a:solidFill>
                <a:latin typeface="+mj-ea"/>
                <a:ea typeface="+mj-ea"/>
              </a:rPr>
              <a:t>分析讨论  </a:t>
            </a:r>
            <a:r>
              <a:rPr lang="en-US" altLang="zh-CN" sz="1600" dirty="0">
                <a:solidFill>
                  <a:schemeClr val="bg1">
                    <a:lumMod val="65000"/>
                  </a:schemeClr>
                </a:solidFill>
              </a:rPr>
              <a:t>ANALYSIS DISCUSSION</a:t>
            </a:r>
            <a:endParaRPr lang="zh-CN" altLang="en-US" sz="2000" dirty="0">
              <a:solidFill>
                <a:schemeClr val="bg1">
                  <a:lumMod val="65000"/>
                </a:schemeClr>
              </a:solidFill>
            </a:endParaRPr>
          </a:p>
        </p:txBody>
      </p:sp>
      <p:grpSp>
        <p:nvGrpSpPr>
          <p:cNvPr id="48" name="组合 47">
            <a:extLst>
              <a:ext uri="{FF2B5EF4-FFF2-40B4-BE49-F238E27FC236}">
                <a16:creationId xmlns="" xmlns:a16="http://schemas.microsoft.com/office/drawing/2014/main" id="{C88611E3-1A2B-4361-8A6F-C76762486A82}"/>
              </a:ext>
            </a:extLst>
          </p:cNvPr>
          <p:cNvGrpSpPr/>
          <p:nvPr/>
        </p:nvGrpSpPr>
        <p:grpSpPr>
          <a:xfrm>
            <a:off x="8123828" y="6419646"/>
            <a:ext cx="3595256" cy="358175"/>
            <a:chOff x="7905785" y="6354441"/>
            <a:chExt cx="3595256" cy="358175"/>
          </a:xfrm>
        </p:grpSpPr>
        <p:sp>
          <p:nvSpPr>
            <p:cNvPr id="37" name="文本框 36">
              <a:extLst>
                <a:ext uri="{FF2B5EF4-FFF2-40B4-BE49-F238E27FC236}">
                  <a16:creationId xmlns="" xmlns:a16="http://schemas.microsoft.com/office/drawing/2014/main" id="{C953AE81-BC9A-4650-A7A7-46C7535C23EB}"/>
                </a:ext>
              </a:extLst>
            </p:cNvPr>
            <p:cNvSpPr txBox="1"/>
            <p:nvPr/>
          </p:nvSpPr>
          <p:spPr>
            <a:xfrm>
              <a:off x="7905785" y="6366046"/>
              <a:ext cx="1797628" cy="346570"/>
            </a:xfrm>
            <a:prstGeom prst="rect">
              <a:avLst/>
            </a:prstGeom>
            <a:noFill/>
          </p:spPr>
          <p:txBody>
            <a:bodyPr wrap="square" rtlCol="0">
              <a:spAutoFit/>
            </a:bodyPr>
            <a:lstStyle/>
            <a:p>
              <a:pPr algn="r">
                <a:lnSpc>
                  <a:spcPct val="130000"/>
                </a:lnSpc>
              </a:pPr>
              <a:r>
                <a:rPr lang="zh-CN" altLang="en-US" sz="1400" dirty="0">
                  <a:solidFill>
                    <a:srgbClr val="7E7D83"/>
                  </a:solidFill>
                  <a:latin typeface="微软雅黑 Light" panose="020B0502040204020203" pitchFamily="34" charset="-122"/>
                  <a:ea typeface="微软雅黑 Light" panose="020B0502040204020203" pitchFamily="34" charset="-122"/>
                </a:rPr>
                <a:t>明德任责  好学力行</a:t>
              </a:r>
            </a:p>
          </p:txBody>
        </p:sp>
        <p:sp>
          <p:nvSpPr>
            <p:cNvPr id="41" name="文本框 40">
              <a:extLst>
                <a:ext uri="{FF2B5EF4-FFF2-40B4-BE49-F238E27FC236}">
                  <a16:creationId xmlns="" xmlns:a16="http://schemas.microsoft.com/office/drawing/2014/main" id="{EA29309C-3561-4D54-A5FD-05BEA96688DB}"/>
                </a:ext>
              </a:extLst>
            </p:cNvPr>
            <p:cNvSpPr txBox="1"/>
            <p:nvPr/>
          </p:nvSpPr>
          <p:spPr>
            <a:xfrm>
              <a:off x="9703413" y="6354441"/>
              <a:ext cx="1797628" cy="346570"/>
            </a:xfrm>
            <a:prstGeom prst="rect">
              <a:avLst/>
            </a:prstGeom>
            <a:noFill/>
          </p:spPr>
          <p:txBody>
            <a:bodyPr wrap="square" rIns="0" rtlCol="0">
              <a:spAutoFit/>
            </a:bodyPr>
            <a:lstStyle/>
            <a:p>
              <a:pPr algn="dist">
                <a:lnSpc>
                  <a:spcPct val="130000"/>
                </a:lnSpc>
              </a:pPr>
              <a:r>
                <a:rPr lang="en-US" altLang="zh-CN" sz="1400" dirty="0">
                  <a:solidFill>
                    <a:srgbClr val="7E7D83"/>
                  </a:solidFill>
                  <a:latin typeface="微软雅黑 Light" panose="020B0502040204020203" pitchFamily="34" charset="-122"/>
                  <a:ea typeface="微软雅黑 Light" panose="020B0502040204020203" pitchFamily="34" charset="-122"/>
                </a:rPr>
                <a:t>www.hpu.edu.cn</a:t>
              </a:r>
              <a:endParaRPr lang="zh-CN" altLang="en-US" sz="1400" dirty="0">
                <a:solidFill>
                  <a:srgbClr val="7E7D83"/>
                </a:solidFill>
                <a:latin typeface="微软雅黑 Light" panose="020B0502040204020203" pitchFamily="34" charset="-122"/>
                <a:ea typeface="微软雅黑 Light" panose="020B0502040204020203" pitchFamily="34" charset="-122"/>
              </a:endParaRPr>
            </a:p>
          </p:txBody>
        </p:sp>
        <p:cxnSp>
          <p:nvCxnSpPr>
            <p:cNvPr id="43" name="直接连接符 42">
              <a:extLst>
                <a:ext uri="{FF2B5EF4-FFF2-40B4-BE49-F238E27FC236}">
                  <a16:creationId xmlns="" xmlns:a16="http://schemas.microsoft.com/office/drawing/2014/main" id="{A230CBBF-9D25-4689-B7D8-EF71A0B2C157}"/>
                </a:ext>
              </a:extLst>
            </p:cNvPr>
            <p:cNvCxnSpPr>
              <a:cxnSpLocks/>
            </p:cNvCxnSpPr>
            <p:nvPr/>
          </p:nvCxnSpPr>
          <p:spPr>
            <a:xfrm>
              <a:off x="9703413" y="6467742"/>
              <a:ext cx="0" cy="182775"/>
            </a:xfrm>
            <a:prstGeom prst="line">
              <a:avLst/>
            </a:prstGeom>
            <a:ln>
              <a:solidFill>
                <a:srgbClr val="7E7D83"/>
              </a:solidFill>
            </a:ln>
          </p:spPr>
          <p:style>
            <a:lnRef idx="1">
              <a:schemeClr val="accent1"/>
            </a:lnRef>
            <a:fillRef idx="0">
              <a:schemeClr val="accent1"/>
            </a:fillRef>
            <a:effectRef idx="0">
              <a:schemeClr val="accent1"/>
            </a:effectRef>
            <a:fontRef idx="minor">
              <a:schemeClr val="tx1"/>
            </a:fontRef>
          </p:style>
        </p:cxnSp>
      </p:grpSp>
      <p:cxnSp>
        <p:nvCxnSpPr>
          <p:cNvPr id="50" name="直接连接符 49">
            <a:extLst>
              <a:ext uri="{FF2B5EF4-FFF2-40B4-BE49-F238E27FC236}">
                <a16:creationId xmlns="" xmlns:a16="http://schemas.microsoft.com/office/drawing/2014/main" id="{F2E8AA23-34E7-46FE-B036-7B4DBB0A5952}"/>
              </a:ext>
            </a:extLst>
          </p:cNvPr>
          <p:cNvCxnSpPr>
            <a:cxnSpLocks/>
          </p:cNvCxnSpPr>
          <p:nvPr/>
        </p:nvCxnSpPr>
        <p:spPr>
          <a:xfrm>
            <a:off x="6320763" y="2038086"/>
            <a:ext cx="4799091"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8" name="文本占位符 4">
            <a:extLst>
              <a:ext uri="{FF2B5EF4-FFF2-40B4-BE49-F238E27FC236}">
                <a16:creationId xmlns="" xmlns:a16="http://schemas.microsoft.com/office/drawing/2014/main" id="{AA6D108F-85E8-48CC-A52A-2D908F0EE8EF}"/>
              </a:ext>
            </a:extLst>
          </p:cNvPr>
          <p:cNvSpPr txBox="1">
            <a:spLocks/>
          </p:cNvSpPr>
          <p:nvPr/>
        </p:nvSpPr>
        <p:spPr>
          <a:xfrm>
            <a:off x="7033982" y="4552188"/>
            <a:ext cx="4470138" cy="64603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Bef>
                <a:spcPts val="0"/>
              </a:spcBef>
              <a:buNone/>
            </a:pPr>
            <a:r>
              <a:rPr lang="zh-CN" altLang="en-US" b="1" dirty="0">
                <a:solidFill>
                  <a:schemeClr val="accent1"/>
                </a:solidFill>
                <a:latin typeface="+mj-ea"/>
                <a:ea typeface="+mj-ea"/>
              </a:rPr>
              <a:t>论文结论  </a:t>
            </a:r>
            <a:r>
              <a:rPr lang="en-US" altLang="zh-CN" sz="1600" dirty="0">
                <a:solidFill>
                  <a:schemeClr val="bg1">
                    <a:lumMod val="65000"/>
                  </a:schemeClr>
                </a:solidFill>
              </a:rPr>
              <a:t>PAPER CONCLUSION</a:t>
            </a:r>
            <a:endParaRPr lang="zh-CN" altLang="en-US" sz="2000" dirty="0">
              <a:solidFill>
                <a:schemeClr val="bg1">
                  <a:lumMod val="65000"/>
                </a:schemeClr>
              </a:solidFill>
            </a:endParaRPr>
          </a:p>
        </p:txBody>
      </p:sp>
      <p:sp>
        <p:nvSpPr>
          <p:cNvPr id="39" name="文本占位符 4">
            <a:extLst>
              <a:ext uri="{FF2B5EF4-FFF2-40B4-BE49-F238E27FC236}">
                <a16:creationId xmlns="" xmlns:a16="http://schemas.microsoft.com/office/drawing/2014/main" id="{D1F94336-FE60-4F18-81E2-7E146E8DD66D}"/>
              </a:ext>
            </a:extLst>
          </p:cNvPr>
          <p:cNvSpPr txBox="1">
            <a:spLocks/>
          </p:cNvSpPr>
          <p:nvPr/>
        </p:nvSpPr>
        <p:spPr>
          <a:xfrm>
            <a:off x="7033982" y="5344164"/>
            <a:ext cx="4470138" cy="64603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30000"/>
              </a:lnSpc>
              <a:spcBef>
                <a:spcPts val="0"/>
              </a:spcBef>
              <a:buNone/>
            </a:pPr>
            <a:r>
              <a:rPr lang="zh-CN" altLang="en-US" b="1" dirty="0">
                <a:solidFill>
                  <a:schemeClr val="accent1"/>
                </a:solidFill>
                <a:latin typeface="+mj-ea"/>
                <a:ea typeface="+mj-ea"/>
              </a:rPr>
              <a:t>参考文献  </a:t>
            </a:r>
            <a:r>
              <a:rPr lang="en-US" altLang="zh-CN" sz="1600" dirty="0">
                <a:solidFill>
                  <a:schemeClr val="bg1">
                    <a:lumMod val="65000"/>
                  </a:schemeClr>
                </a:solidFill>
              </a:rPr>
              <a:t>THE</a:t>
            </a:r>
            <a:r>
              <a:rPr lang="en-US" altLang="zh-CN" b="1" dirty="0">
                <a:solidFill>
                  <a:srgbClr val="014F8E"/>
                </a:solidFill>
                <a:latin typeface="+mj-ea"/>
                <a:ea typeface="+mj-ea"/>
              </a:rPr>
              <a:t> </a:t>
            </a:r>
            <a:r>
              <a:rPr lang="en-US" altLang="zh-CN" sz="1600" dirty="0">
                <a:solidFill>
                  <a:schemeClr val="bg1">
                    <a:lumMod val="65000"/>
                  </a:schemeClr>
                </a:solidFill>
              </a:rPr>
              <a:t>REFERENCES</a:t>
            </a:r>
            <a:endParaRPr lang="zh-CN" altLang="en-US" sz="2000" dirty="0">
              <a:solidFill>
                <a:schemeClr val="bg1">
                  <a:lumMod val="65000"/>
                </a:schemeClr>
              </a:solidFill>
            </a:endParaRPr>
          </a:p>
        </p:txBody>
      </p:sp>
      <p:sp>
        <p:nvSpPr>
          <p:cNvPr id="51" name="文本框 50">
            <a:extLst>
              <a:ext uri="{FF2B5EF4-FFF2-40B4-BE49-F238E27FC236}">
                <a16:creationId xmlns="" xmlns:a16="http://schemas.microsoft.com/office/drawing/2014/main" id="{3EE6F09D-F8F4-4956-9FD8-D6F6F0814700}"/>
              </a:ext>
            </a:extLst>
          </p:cNvPr>
          <p:cNvSpPr txBox="1"/>
          <p:nvPr/>
        </p:nvSpPr>
        <p:spPr>
          <a:xfrm>
            <a:off x="5788328" y="2109650"/>
            <a:ext cx="1064871" cy="737574"/>
          </a:xfrm>
          <a:prstGeom prst="rect">
            <a:avLst/>
          </a:prstGeom>
          <a:noFill/>
        </p:spPr>
        <p:txBody>
          <a:bodyPr wrap="square" rtlCol="0">
            <a:spAutoFit/>
          </a:bodyPr>
          <a:lstStyle/>
          <a:p>
            <a:pPr algn="r">
              <a:lnSpc>
                <a:spcPct val="130000"/>
              </a:lnSpc>
            </a:pPr>
            <a:r>
              <a:rPr lang="en-US" altLang="zh-CN" sz="3600" dirty="0">
                <a:solidFill>
                  <a:schemeClr val="tx2">
                    <a:lumMod val="60000"/>
                    <a:lumOff val="40000"/>
                  </a:schemeClr>
                </a:solidFill>
              </a:rPr>
              <a:t>02</a:t>
            </a:r>
            <a:endParaRPr lang="zh-CN" altLang="en-US" sz="3600" dirty="0">
              <a:solidFill>
                <a:schemeClr val="tx2">
                  <a:lumMod val="60000"/>
                  <a:lumOff val="40000"/>
                </a:schemeClr>
              </a:solidFill>
            </a:endParaRPr>
          </a:p>
        </p:txBody>
      </p:sp>
      <p:sp>
        <p:nvSpPr>
          <p:cNvPr id="52" name="文本框 51">
            <a:extLst>
              <a:ext uri="{FF2B5EF4-FFF2-40B4-BE49-F238E27FC236}">
                <a16:creationId xmlns="" xmlns:a16="http://schemas.microsoft.com/office/drawing/2014/main" id="{ECD0DDEE-C264-4D58-A808-23450594E2E4}"/>
              </a:ext>
            </a:extLst>
          </p:cNvPr>
          <p:cNvSpPr txBox="1"/>
          <p:nvPr/>
        </p:nvSpPr>
        <p:spPr>
          <a:xfrm>
            <a:off x="5788328" y="2908303"/>
            <a:ext cx="1064871" cy="737574"/>
          </a:xfrm>
          <a:prstGeom prst="rect">
            <a:avLst/>
          </a:prstGeom>
          <a:noFill/>
        </p:spPr>
        <p:txBody>
          <a:bodyPr wrap="square" rtlCol="0">
            <a:spAutoFit/>
          </a:bodyPr>
          <a:lstStyle/>
          <a:p>
            <a:pPr algn="r">
              <a:lnSpc>
                <a:spcPct val="130000"/>
              </a:lnSpc>
            </a:pPr>
            <a:r>
              <a:rPr lang="en-US" altLang="zh-CN" sz="3600" dirty="0">
                <a:solidFill>
                  <a:schemeClr val="tx2">
                    <a:lumMod val="60000"/>
                    <a:lumOff val="40000"/>
                  </a:schemeClr>
                </a:solidFill>
              </a:rPr>
              <a:t>03</a:t>
            </a:r>
            <a:endParaRPr lang="zh-CN" altLang="en-US" sz="3600" dirty="0">
              <a:solidFill>
                <a:schemeClr val="tx2">
                  <a:lumMod val="60000"/>
                  <a:lumOff val="40000"/>
                </a:schemeClr>
              </a:solidFill>
            </a:endParaRPr>
          </a:p>
        </p:txBody>
      </p:sp>
      <p:sp>
        <p:nvSpPr>
          <p:cNvPr id="60" name="文本框 59">
            <a:extLst>
              <a:ext uri="{FF2B5EF4-FFF2-40B4-BE49-F238E27FC236}">
                <a16:creationId xmlns="" xmlns:a16="http://schemas.microsoft.com/office/drawing/2014/main" id="{E67E7CC7-269E-4782-8868-B889434DEC7B}"/>
              </a:ext>
            </a:extLst>
          </p:cNvPr>
          <p:cNvSpPr txBox="1"/>
          <p:nvPr/>
        </p:nvSpPr>
        <p:spPr>
          <a:xfrm>
            <a:off x="5788328" y="3706956"/>
            <a:ext cx="1064871" cy="737574"/>
          </a:xfrm>
          <a:prstGeom prst="rect">
            <a:avLst/>
          </a:prstGeom>
          <a:noFill/>
        </p:spPr>
        <p:txBody>
          <a:bodyPr wrap="square" rtlCol="0">
            <a:spAutoFit/>
          </a:bodyPr>
          <a:lstStyle/>
          <a:p>
            <a:pPr algn="r">
              <a:lnSpc>
                <a:spcPct val="130000"/>
              </a:lnSpc>
            </a:pPr>
            <a:r>
              <a:rPr lang="en-US" altLang="zh-CN" sz="3600" dirty="0">
                <a:solidFill>
                  <a:schemeClr val="tx2">
                    <a:lumMod val="60000"/>
                    <a:lumOff val="40000"/>
                  </a:schemeClr>
                </a:solidFill>
              </a:rPr>
              <a:t>04</a:t>
            </a:r>
            <a:endParaRPr lang="zh-CN" altLang="en-US" sz="3600" dirty="0">
              <a:solidFill>
                <a:schemeClr val="tx2">
                  <a:lumMod val="60000"/>
                  <a:lumOff val="40000"/>
                </a:schemeClr>
              </a:solidFill>
            </a:endParaRPr>
          </a:p>
        </p:txBody>
      </p:sp>
      <p:sp>
        <p:nvSpPr>
          <p:cNvPr id="61" name="文本框 60">
            <a:extLst>
              <a:ext uri="{FF2B5EF4-FFF2-40B4-BE49-F238E27FC236}">
                <a16:creationId xmlns="" xmlns:a16="http://schemas.microsoft.com/office/drawing/2014/main" id="{3D763452-0E55-42FF-A519-3464E72DF704}"/>
              </a:ext>
            </a:extLst>
          </p:cNvPr>
          <p:cNvSpPr txBox="1"/>
          <p:nvPr/>
        </p:nvSpPr>
        <p:spPr>
          <a:xfrm>
            <a:off x="5788328" y="4494034"/>
            <a:ext cx="1064871" cy="737574"/>
          </a:xfrm>
          <a:prstGeom prst="rect">
            <a:avLst/>
          </a:prstGeom>
          <a:noFill/>
        </p:spPr>
        <p:txBody>
          <a:bodyPr wrap="square" rtlCol="0">
            <a:spAutoFit/>
          </a:bodyPr>
          <a:lstStyle/>
          <a:p>
            <a:pPr algn="r">
              <a:lnSpc>
                <a:spcPct val="130000"/>
              </a:lnSpc>
            </a:pPr>
            <a:r>
              <a:rPr lang="en-US" altLang="zh-CN" sz="3600" dirty="0">
                <a:solidFill>
                  <a:schemeClr val="tx2">
                    <a:lumMod val="60000"/>
                    <a:lumOff val="40000"/>
                  </a:schemeClr>
                </a:solidFill>
              </a:rPr>
              <a:t>05</a:t>
            </a:r>
            <a:endParaRPr lang="zh-CN" altLang="en-US" sz="3600" dirty="0">
              <a:solidFill>
                <a:schemeClr val="tx2">
                  <a:lumMod val="60000"/>
                  <a:lumOff val="40000"/>
                </a:schemeClr>
              </a:solidFill>
            </a:endParaRPr>
          </a:p>
        </p:txBody>
      </p:sp>
      <p:sp>
        <p:nvSpPr>
          <p:cNvPr id="62" name="文本框 61">
            <a:extLst>
              <a:ext uri="{FF2B5EF4-FFF2-40B4-BE49-F238E27FC236}">
                <a16:creationId xmlns="" xmlns:a16="http://schemas.microsoft.com/office/drawing/2014/main" id="{9199982D-FE06-4633-9916-0E4C306FC357}"/>
              </a:ext>
            </a:extLst>
          </p:cNvPr>
          <p:cNvSpPr txBox="1"/>
          <p:nvPr/>
        </p:nvSpPr>
        <p:spPr>
          <a:xfrm>
            <a:off x="5788328" y="5304262"/>
            <a:ext cx="1064871" cy="737574"/>
          </a:xfrm>
          <a:prstGeom prst="rect">
            <a:avLst/>
          </a:prstGeom>
          <a:noFill/>
        </p:spPr>
        <p:txBody>
          <a:bodyPr wrap="square" rtlCol="0">
            <a:spAutoFit/>
          </a:bodyPr>
          <a:lstStyle/>
          <a:p>
            <a:pPr algn="r">
              <a:lnSpc>
                <a:spcPct val="130000"/>
              </a:lnSpc>
            </a:pPr>
            <a:r>
              <a:rPr lang="en-US" altLang="zh-CN" sz="3600" dirty="0">
                <a:solidFill>
                  <a:schemeClr val="tx2">
                    <a:lumMod val="60000"/>
                    <a:lumOff val="40000"/>
                  </a:schemeClr>
                </a:solidFill>
              </a:rPr>
              <a:t>06</a:t>
            </a:r>
            <a:endParaRPr lang="zh-CN" altLang="en-US" sz="3600" dirty="0">
              <a:solidFill>
                <a:schemeClr val="tx2">
                  <a:lumMod val="60000"/>
                  <a:lumOff val="40000"/>
                </a:schemeClr>
              </a:solidFill>
            </a:endParaRPr>
          </a:p>
        </p:txBody>
      </p:sp>
      <p:cxnSp>
        <p:nvCxnSpPr>
          <p:cNvPr id="6" name="直接连接符 5">
            <a:extLst>
              <a:ext uri="{FF2B5EF4-FFF2-40B4-BE49-F238E27FC236}">
                <a16:creationId xmlns="" xmlns:a16="http://schemas.microsoft.com/office/drawing/2014/main" id="{0A646619-62E1-4F8A-AE89-71BA3EDAECFB}"/>
              </a:ext>
            </a:extLst>
          </p:cNvPr>
          <p:cNvCxnSpPr/>
          <p:nvPr/>
        </p:nvCxnSpPr>
        <p:spPr>
          <a:xfrm>
            <a:off x="6924123" y="1539460"/>
            <a:ext cx="0" cy="381964"/>
          </a:xfrm>
          <a:prstGeom prst="line">
            <a:avLst/>
          </a:prstGeom>
          <a:ln w="9525">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63" name="直接连接符 62">
            <a:extLst>
              <a:ext uri="{FF2B5EF4-FFF2-40B4-BE49-F238E27FC236}">
                <a16:creationId xmlns="" xmlns:a16="http://schemas.microsoft.com/office/drawing/2014/main" id="{5D1099D3-461A-4563-AB39-1191C63C4C0A}"/>
              </a:ext>
            </a:extLst>
          </p:cNvPr>
          <p:cNvCxnSpPr/>
          <p:nvPr/>
        </p:nvCxnSpPr>
        <p:spPr>
          <a:xfrm>
            <a:off x="6924123" y="2326539"/>
            <a:ext cx="0" cy="381964"/>
          </a:xfrm>
          <a:prstGeom prst="line">
            <a:avLst/>
          </a:prstGeom>
          <a:ln w="9525">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64" name="直接连接符 63">
            <a:extLst>
              <a:ext uri="{FF2B5EF4-FFF2-40B4-BE49-F238E27FC236}">
                <a16:creationId xmlns="" xmlns:a16="http://schemas.microsoft.com/office/drawing/2014/main" id="{95EF638A-D2E9-4E8E-891D-2F95FF609D70}"/>
              </a:ext>
            </a:extLst>
          </p:cNvPr>
          <p:cNvCxnSpPr/>
          <p:nvPr/>
        </p:nvCxnSpPr>
        <p:spPr>
          <a:xfrm>
            <a:off x="6924123" y="3125193"/>
            <a:ext cx="0" cy="381964"/>
          </a:xfrm>
          <a:prstGeom prst="line">
            <a:avLst/>
          </a:prstGeom>
          <a:ln w="9525">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65" name="直接连接符 64">
            <a:extLst>
              <a:ext uri="{FF2B5EF4-FFF2-40B4-BE49-F238E27FC236}">
                <a16:creationId xmlns="" xmlns:a16="http://schemas.microsoft.com/office/drawing/2014/main" id="{1C57FD7E-521F-4835-AC36-0FD9D302DBAE}"/>
              </a:ext>
            </a:extLst>
          </p:cNvPr>
          <p:cNvCxnSpPr/>
          <p:nvPr/>
        </p:nvCxnSpPr>
        <p:spPr>
          <a:xfrm>
            <a:off x="6924123" y="3923847"/>
            <a:ext cx="0" cy="381964"/>
          </a:xfrm>
          <a:prstGeom prst="line">
            <a:avLst/>
          </a:prstGeom>
          <a:ln w="9525">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a:extLst>
              <a:ext uri="{FF2B5EF4-FFF2-40B4-BE49-F238E27FC236}">
                <a16:creationId xmlns="" xmlns:a16="http://schemas.microsoft.com/office/drawing/2014/main" id="{48249EE8-AF12-425D-BA7F-235EDBECFF83}"/>
              </a:ext>
            </a:extLst>
          </p:cNvPr>
          <p:cNvCxnSpPr/>
          <p:nvPr/>
        </p:nvCxnSpPr>
        <p:spPr>
          <a:xfrm>
            <a:off x="6924123" y="4722501"/>
            <a:ext cx="0" cy="381964"/>
          </a:xfrm>
          <a:prstGeom prst="line">
            <a:avLst/>
          </a:prstGeom>
          <a:ln w="9525">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 xmlns:a16="http://schemas.microsoft.com/office/drawing/2014/main" id="{4F2B55E4-BEA5-4EB2-A250-195FD1A0F3AF}"/>
              </a:ext>
            </a:extLst>
          </p:cNvPr>
          <p:cNvCxnSpPr/>
          <p:nvPr/>
        </p:nvCxnSpPr>
        <p:spPr>
          <a:xfrm>
            <a:off x="6924123" y="5498005"/>
            <a:ext cx="0" cy="381964"/>
          </a:xfrm>
          <a:prstGeom prst="line">
            <a:avLst/>
          </a:prstGeom>
          <a:ln w="9525">
            <a:solidFill>
              <a:schemeClr val="tx2">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 xmlns:a16="http://schemas.microsoft.com/office/drawing/2014/main" id="{571091AB-ECD1-4C94-9469-1AE96D63BE38}"/>
              </a:ext>
            </a:extLst>
          </p:cNvPr>
          <p:cNvCxnSpPr>
            <a:cxnSpLocks/>
          </p:cNvCxnSpPr>
          <p:nvPr/>
        </p:nvCxnSpPr>
        <p:spPr>
          <a:xfrm>
            <a:off x="6320763" y="2827795"/>
            <a:ext cx="4799091"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 xmlns:a16="http://schemas.microsoft.com/office/drawing/2014/main" id="{0D06C669-2021-4338-8A5C-0D116D873BDA}"/>
              </a:ext>
            </a:extLst>
          </p:cNvPr>
          <p:cNvCxnSpPr>
            <a:cxnSpLocks/>
          </p:cNvCxnSpPr>
          <p:nvPr/>
        </p:nvCxnSpPr>
        <p:spPr>
          <a:xfrm>
            <a:off x="6320763" y="3617504"/>
            <a:ext cx="4799091"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 xmlns:a16="http://schemas.microsoft.com/office/drawing/2014/main" id="{CCE32F1B-7628-4878-8003-7907935123F5}"/>
              </a:ext>
            </a:extLst>
          </p:cNvPr>
          <p:cNvCxnSpPr>
            <a:cxnSpLocks/>
          </p:cNvCxnSpPr>
          <p:nvPr/>
        </p:nvCxnSpPr>
        <p:spPr>
          <a:xfrm>
            <a:off x="6320763" y="4407213"/>
            <a:ext cx="4799091"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 xmlns:a16="http://schemas.microsoft.com/office/drawing/2014/main" id="{AD9ADF0D-0CD7-49E8-A363-3E3A6838092D}"/>
              </a:ext>
            </a:extLst>
          </p:cNvPr>
          <p:cNvCxnSpPr>
            <a:cxnSpLocks/>
          </p:cNvCxnSpPr>
          <p:nvPr/>
        </p:nvCxnSpPr>
        <p:spPr>
          <a:xfrm>
            <a:off x="6320763" y="5196922"/>
            <a:ext cx="4799091"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 xmlns:a16="http://schemas.microsoft.com/office/drawing/2014/main" id="{B05BD87D-6B58-4975-87A3-4F1FC9BF8137}"/>
              </a:ext>
            </a:extLst>
          </p:cNvPr>
          <p:cNvCxnSpPr>
            <a:cxnSpLocks/>
          </p:cNvCxnSpPr>
          <p:nvPr/>
        </p:nvCxnSpPr>
        <p:spPr>
          <a:xfrm>
            <a:off x="6320763" y="5986631"/>
            <a:ext cx="4799091" cy="0"/>
          </a:xfrm>
          <a:prstGeom prst="line">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46" name="矩形 45">
            <a:extLst>
              <a:ext uri="{FF2B5EF4-FFF2-40B4-BE49-F238E27FC236}">
                <a16:creationId xmlns="" xmlns:a16="http://schemas.microsoft.com/office/drawing/2014/main" id="{412E2715-8A0D-4911-B5D8-9EC27FE5693B}"/>
              </a:ext>
            </a:extLst>
          </p:cNvPr>
          <p:cNvSpPr/>
          <p:nvPr/>
        </p:nvSpPr>
        <p:spPr>
          <a:xfrm>
            <a:off x="4533518" y="366314"/>
            <a:ext cx="1624316" cy="769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dirty="0">
                <a:latin typeface="+mj-ea"/>
                <a:ea typeface="+mj-ea"/>
              </a:rPr>
              <a:t>目录</a:t>
            </a:r>
            <a:endParaRPr lang="en-US" altLang="zh-CN" sz="3200" dirty="0">
              <a:latin typeface="+mj-ea"/>
              <a:ea typeface="+mj-ea"/>
            </a:endParaRPr>
          </a:p>
          <a:p>
            <a:pPr algn="ctr"/>
            <a:r>
              <a:rPr lang="en-US" altLang="zh-CN" sz="1600" dirty="0"/>
              <a:t>CONTENTS</a:t>
            </a:r>
            <a:endParaRPr lang="zh-CN" altLang="en-US" sz="1600" dirty="0"/>
          </a:p>
        </p:txBody>
      </p:sp>
      <p:pic>
        <p:nvPicPr>
          <p:cNvPr id="8" name="图片占位符 7">
            <a:extLst>
              <a:ext uri="{FF2B5EF4-FFF2-40B4-BE49-F238E27FC236}">
                <a16:creationId xmlns="" xmlns:a16="http://schemas.microsoft.com/office/drawing/2014/main" id="{2F15EA20-F028-4796-94EC-12304469F120}"/>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 b="3"/>
          <a:stretch>
            <a:fillRect/>
          </a:stretch>
        </p:blipFill>
        <p:spPr>
          <a:xfrm>
            <a:off x="0" y="0"/>
            <a:ext cx="4541838" cy="6858000"/>
          </a:xfrm>
        </p:spPr>
      </p:pic>
    </p:spTree>
    <p:extLst>
      <p:ext uri="{BB962C8B-B14F-4D97-AF65-F5344CB8AC3E}">
        <p14:creationId xmlns:p14="http://schemas.microsoft.com/office/powerpoint/2010/main" val="12430903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占位符 47">
            <a:extLst>
              <a:ext uri="{FF2B5EF4-FFF2-40B4-BE49-F238E27FC236}">
                <a16:creationId xmlns="" xmlns:a16="http://schemas.microsoft.com/office/drawing/2014/main" id="{C459D074-B6E3-4B9E-A6D1-8FF76C56ED00}"/>
              </a:ext>
            </a:extLst>
          </p:cNvPr>
          <p:cNvSpPr>
            <a:spLocks noGrp="1"/>
          </p:cNvSpPr>
          <p:nvPr>
            <p:ph type="body" sz="quarter" idx="11"/>
          </p:nvPr>
        </p:nvSpPr>
        <p:spPr/>
        <p:txBody>
          <a:bodyPr>
            <a:noAutofit/>
          </a:bodyPr>
          <a:lstStyle/>
          <a:p>
            <a:r>
              <a:rPr lang="zh-CN" altLang="en-US" sz="5400" dirty="0"/>
              <a:t>选题背景</a:t>
            </a:r>
          </a:p>
        </p:txBody>
      </p:sp>
      <p:sp>
        <p:nvSpPr>
          <p:cNvPr id="47" name="文本占位符 46">
            <a:extLst>
              <a:ext uri="{FF2B5EF4-FFF2-40B4-BE49-F238E27FC236}">
                <a16:creationId xmlns="" xmlns:a16="http://schemas.microsoft.com/office/drawing/2014/main" id="{7E5831AF-1AA0-4B18-8927-1C5A1E664FFD}"/>
              </a:ext>
            </a:extLst>
          </p:cNvPr>
          <p:cNvSpPr>
            <a:spLocks noGrp="1"/>
          </p:cNvSpPr>
          <p:nvPr>
            <p:ph type="body" sz="quarter" idx="10"/>
          </p:nvPr>
        </p:nvSpPr>
        <p:spPr/>
        <p:txBody>
          <a:bodyPr/>
          <a:lstStyle/>
          <a:p>
            <a:r>
              <a:rPr lang="en-US" altLang="zh-CN" dirty="0"/>
              <a:t>PART 01</a:t>
            </a:r>
            <a:endParaRPr lang="zh-CN" altLang="en-US" dirty="0"/>
          </a:p>
        </p:txBody>
      </p:sp>
      <p:sp>
        <p:nvSpPr>
          <p:cNvPr id="49" name="文本占位符 48">
            <a:extLst>
              <a:ext uri="{FF2B5EF4-FFF2-40B4-BE49-F238E27FC236}">
                <a16:creationId xmlns="" xmlns:a16="http://schemas.microsoft.com/office/drawing/2014/main" id="{C936C864-272A-47E5-90ED-4313F499A198}"/>
              </a:ext>
            </a:extLst>
          </p:cNvPr>
          <p:cNvSpPr>
            <a:spLocks noGrp="1"/>
          </p:cNvSpPr>
          <p:nvPr>
            <p:ph type="body" sz="quarter" idx="12"/>
          </p:nvPr>
        </p:nvSpPr>
        <p:spPr/>
        <p:txBody>
          <a:bodyPr/>
          <a:lstStyle/>
          <a:p>
            <a:r>
              <a:rPr lang="en-US" altLang="zh-CN" dirty="0"/>
              <a:t>TOPIC BACKGROUND</a:t>
            </a:r>
            <a:endParaRPr lang="zh-CN" altLang="en-US" dirty="0"/>
          </a:p>
        </p:txBody>
      </p:sp>
      <p:pic>
        <p:nvPicPr>
          <p:cNvPr id="50" name="图片 49">
            <a:extLst>
              <a:ext uri="{FF2B5EF4-FFF2-40B4-BE49-F238E27FC236}">
                <a16:creationId xmlns="" xmlns:a16="http://schemas.microsoft.com/office/drawing/2014/main" id="{A10FF1F4-D0E8-4900-B005-34F1391D2692}"/>
              </a:ext>
            </a:extLst>
          </p:cNvPr>
          <p:cNvPicPr>
            <a:picLocks noChangeAspect="1"/>
          </p:cNvPicPr>
          <p:nvPr/>
        </p:nvPicPr>
        <p:blipFill rotWithShape="1">
          <a:blip r:embed="rId3">
            <a:extLst>
              <a:ext uri="{28A0092B-C50C-407E-A947-70E740481C1C}">
                <a14:useLocalDpi xmlns:a14="http://schemas.microsoft.com/office/drawing/2010/main" val="0"/>
              </a:ext>
            </a:extLst>
          </a:blip>
          <a:srcRect r="6816"/>
          <a:stretch/>
        </p:blipFill>
        <p:spPr>
          <a:xfrm>
            <a:off x="5651409" y="509155"/>
            <a:ext cx="6571764" cy="6380018"/>
          </a:xfrm>
          <a:prstGeom prst="rect">
            <a:avLst/>
          </a:prstGeom>
          <a:effectLst>
            <a:outerShdw blurRad="127000" dist="38100" algn="l" rotWithShape="0">
              <a:prstClr val="black">
                <a:alpha val="20000"/>
              </a:prstClr>
            </a:outerShdw>
          </a:effectLst>
        </p:spPr>
      </p:pic>
    </p:spTree>
    <p:extLst>
      <p:ext uri="{BB962C8B-B14F-4D97-AF65-F5344CB8AC3E}">
        <p14:creationId xmlns:p14="http://schemas.microsoft.com/office/powerpoint/2010/main" val="13728862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 xmlns:a16="http://schemas.microsoft.com/office/drawing/2014/main" id="{AED2E6ED-7342-47FA-BC3C-95B58AA1F125}"/>
              </a:ext>
            </a:extLst>
          </p:cNvPr>
          <p:cNvSpPr>
            <a:spLocks noGrp="1"/>
          </p:cNvSpPr>
          <p:nvPr>
            <p:ph type="body" sz="quarter" idx="11"/>
          </p:nvPr>
        </p:nvSpPr>
        <p:spPr>
          <a:xfrm>
            <a:off x="1379970" y="3037864"/>
            <a:ext cx="3174932" cy="791964"/>
          </a:xfrm>
        </p:spPr>
        <p:txBody>
          <a:bodyPr anchor="ctr" anchorCtr="0">
            <a:normAutofit lnSpcReduction="10000"/>
          </a:bodyPr>
          <a:lstStyle/>
          <a:p>
            <a:r>
              <a:rPr lang="zh-CN" altLang="en-US" sz="5400" dirty="0"/>
              <a:t>论文结构</a:t>
            </a:r>
          </a:p>
        </p:txBody>
      </p:sp>
      <p:sp>
        <p:nvSpPr>
          <p:cNvPr id="7" name="文本占位符 6">
            <a:extLst>
              <a:ext uri="{FF2B5EF4-FFF2-40B4-BE49-F238E27FC236}">
                <a16:creationId xmlns="" xmlns:a16="http://schemas.microsoft.com/office/drawing/2014/main" id="{5EFEA727-29F3-4783-A9B1-508096ABCA74}"/>
              </a:ext>
            </a:extLst>
          </p:cNvPr>
          <p:cNvSpPr>
            <a:spLocks noGrp="1"/>
          </p:cNvSpPr>
          <p:nvPr>
            <p:ph type="body" sz="quarter" idx="10"/>
          </p:nvPr>
        </p:nvSpPr>
        <p:spPr/>
        <p:txBody>
          <a:bodyPr/>
          <a:lstStyle/>
          <a:p>
            <a:r>
              <a:rPr lang="en-US" altLang="zh-CN" dirty="0"/>
              <a:t>PART 02</a:t>
            </a:r>
            <a:endParaRPr lang="zh-CN" altLang="en-US" dirty="0"/>
          </a:p>
        </p:txBody>
      </p:sp>
      <p:sp>
        <p:nvSpPr>
          <p:cNvPr id="9" name="文本占位符 8">
            <a:extLst>
              <a:ext uri="{FF2B5EF4-FFF2-40B4-BE49-F238E27FC236}">
                <a16:creationId xmlns="" xmlns:a16="http://schemas.microsoft.com/office/drawing/2014/main" id="{2F5AE17B-F783-41B1-96A9-A4DA81F1BE81}"/>
              </a:ext>
            </a:extLst>
          </p:cNvPr>
          <p:cNvSpPr>
            <a:spLocks noGrp="1"/>
          </p:cNvSpPr>
          <p:nvPr>
            <p:ph type="body" sz="quarter" idx="12"/>
          </p:nvPr>
        </p:nvSpPr>
        <p:spPr/>
        <p:txBody>
          <a:bodyPr/>
          <a:lstStyle/>
          <a:p>
            <a:r>
              <a:rPr lang="en-US" altLang="zh-CN" dirty="0"/>
              <a:t>PAPER FRAMEWORK</a:t>
            </a:r>
            <a:endParaRPr lang="zh-CN" altLang="en-US" dirty="0"/>
          </a:p>
        </p:txBody>
      </p:sp>
      <p:pic>
        <p:nvPicPr>
          <p:cNvPr id="15" name="图片 14">
            <a:extLst>
              <a:ext uri="{FF2B5EF4-FFF2-40B4-BE49-F238E27FC236}">
                <a16:creationId xmlns="" xmlns:a16="http://schemas.microsoft.com/office/drawing/2014/main" id="{62ED9D40-EADF-4E6F-8FDE-732DEC006B7A}"/>
              </a:ext>
            </a:extLst>
          </p:cNvPr>
          <p:cNvPicPr>
            <a:picLocks noChangeAspect="1"/>
          </p:cNvPicPr>
          <p:nvPr/>
        </p:nvPicPr>
        <p:blipFill rotWithShape="1">
          <a:blip r:embed="rId3">
            <a:extLst>
              <a:ext uri="{28A0092B-C50C-407E-A947-70E740481C1C}">
                <a14:useLocalDpi xmlns:a14="http://schemas.microsoft.com/office/drawing/2010/main" val="0"/>
              </a:ext>
            </a:extLst>
          </a:blip>
          <a:srcRect r="6816"/>
          <a:stretch/>
        </p:blipFill>
        <p:spPr>
          <a:xfrm>
            <a:off x="5651409" y="509155"/>
            <a:ext cx="6571764" cy="6380018"/>
          </a:xfrm>
          <a:prstGeom prst="rect">
            <a:avLst/>
          </a:prstGeom>
          <a:effectLst>
            <a:outerShdw blurRad="127000" dist="38100" algn="l" rotWithShape="0">
              <a:prstClr val="black">
                <a:alpha val="20000"/>
              </a:prstClr>
            </a:outerShdw>
          </a:effectLst>
        </p:spPr>
      </p:pic>
    </p:spTree>
    <p:extLst>
      <p:ext uri="{BB962C8B-B14F-4D97-AF65-F5344CB8AC3E}">
        <p14:creationId xmlns:p14="http://schemas.microsoft.com/office/powerpoint/2010/main" val="347121432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 xmlns:a16="http://schemas.microsoft.com/office/drawing/2014/main" id="{F181C8D8-7D40-4820-89DF-59BBEA52133C}"/>
              </a:ext>
            </a:extLst>
          </p:cNvPr>
          <p:cNvSpPr>
            <a:spLocks noGrp="1"/>
          </p:cNvSpPr>
          <p:nvPr>
            <p:ph type="body" sz="quarter" idx="11"/>
          </p:nvPr>
        </p:nvSpPr>
        <p:spPr/>
        <p:txBody>
          <a:bodyPr>
            <a:noAutofit/>
          </a:bodyPr>
          <a:lstStyle/>
          <a:p>
            <a:pPr algn="just"/>
            <a:r>
              <a:rPr lang="zh-CN" altLang="en-US" sz="5400" dirty="0"/>
              <a:t>研究方法</a:t>
            </a:r>
          </a:p>
        </p:txBody>
      </p:sp>
      <p:sp>
        <p:nvSpPr>
          <p:cNvPr id="5" name="文本占位符 4">
            <a:extLst>
              <a:ext uri="{FF2B5EF4-FFF2-40B4-BE49-F238E27FC236}">
                <a16:creationId xmlns="" xmlns:a16="http://schemas.microsoft.com/office/drawing/2014/main" id="{37667A0C-E61C-48D0-843F-33871EFCEBCD}"/>
              </a:ext>
            </a:extLst>
          </p:cNvPr>
          <p:cNvSpPr>
            <a:spLocks noGrp="1"/>
          </p:cNvSpPr>
          <p:nvPr>
            <p:ph type="body" sz="quarter" idx="10"/>
          </p:nvPr>
        </p:nvSpPr>
        <p:spPr/>
        <p:txBody>
          <a:bodyPr/>
          <a:lstStyle/>
          <a:p>
            <a:r>
              <a:rPr lang="en-US" altLang="zh-CN" dirty="0"/>
              <a:t>PART 03</a:t>
            </a:r>
            <a:endParaRPr lang="zh-CN" altLang="en-US" dirty="0"/>
          </a:p>
        </p:txBody>
      </p:sp>
      <p:sp>
        <p:nvSpPr>
          <p:cNvPr id="7" name="文本占位符 6">
            <a:extLst>
              <a:ext uri="{FF2B5EF4-FFF2-40B4-BE49-F238E27FC236}">
                <a16:creationId xmlns="" xmlns:a16="http://schemas.microsoft.com/office/drawing/2014/main" id="{5799C3AA-083A-47DD-B113-8B583AA4A852}"/>
              </a:ext>
            </a:extLst>
          </p:cNvPr>
          <p:cNvSpPr>
            <a:spLocks noGrp="1"/>
          </p:cNvSpPr>
          <p:nvPr>
            <p:ph type="body" sz="quarter" idx="12"/>
          </p:nvPr>
        </p:nvSpPr>
        <p:spPr/>
        <p:txBody>
          <a:bodyPr/>
          <a:lstStyle/>
          <a:p>
            <a:r>
              <a:rPr lang="en-US" altLang="zh-CN" dirty="0"/>
              <a:t>RESEARCH METHODS</a:t>
            </a:r>
            <a:endParaRPr lang="zh-CN" altLang="en-US" dirty="0"/>
          </a:p>
        </p:txBody>
      </p:sp>
      <p:pic>
        <p:nvPicPr>
          <p:cNvPr id="13" name="图片 12">
            <a:extLst>
              <a:ext uri="{FF2B5EF4-FFF2-40B4-BE49-F238E27FC236}">
                <a16:creationId xmlns="" xmlns:a16="http://schemas.microsoft.com/office/drawing/2014/main" id="{380C7844-4946-437F-99DA-7F874EBCCB41}"/>
              </a:ext>
            </a:extLst>
          </p:cNvPr>
          <p:cNvPicPr>
            <a:picLocks noChangeAspect="1"/>
          </p:cNvPicPr>
          <p:nvPr/>
        </p:nvPicPr>
        <p:blipFill rotWithShape="1">
          <a:blip r:embed="rId3">
            <a:extLst>
              <a:ext uri="{28A0092B-C50C-407E-A947-70E740481C1C}">
                <a14:useLocalDpi xmlns:a14="http://schemas.microsoft.com/office/drawing/2010/main" val="0"/>
              </a:ext>
            </a:extLst>
          </a:blip>
          <a:srcRect r="6816"/>
          <a:stretch/>
        </p:blipFill>
        <p:spPr>
          <a:xfrm>
            <a:off x="5651409" y="509155"/>
            <a:ext cx="6571764" cy="6380018"/>
          </a:xfrm>
          <a:prstGeom prst="rect">
            <a:avLst/>
          </a:prstGeom>
          <a:effectLst>
            <a:outerShdw blurRad="127000" dist="38100" algn="l" rotWithShape="0">
              <a:prstClr val="black">
                <a:alpha val="20000"/>
              </a:prstClr>
            </a:outerShdw>
          </a:effectLst>
        </p:spPr>
      </p:pic>
    </p:spTree>
    <p:extLst>
      <p:ext uri="{BB962C8B-B14F-4D97-AF65-F5344CB8AC3E}">
        <p14:creationId xmlns:p14="http://schemas.microsoft.com/office/powerpoint/2010/main" val="135816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6">
            <a:extLst>
              <a:ext uri="{FF2B5EF4-FFF2-40B4-BE49-F238E27FC236}">
                <a16:creationId xmlns="" xmlns:a16="http://schemas.microsoft.com/office/drawing/2014/main" id="{2E82F7B6-68D3-43BA-BD5B-D7F58ECEEFA6}"/>
              </a:ext>
            </a:extLst>
          </p:cNvPr>
          <p:cNvSpPr txBox="1"/>
          <p:nvPr/>
        </p:nvSpPr>
        <p:spPr>
          <a:xfrm>
            <a:off x="5538980" y="1279977"/>
            <a:ext cx="6108209" cy="3170099"/>
          </a:xfrm>
          <a:prstGeom prst="rect">
            <a:avLst/>
          </a:prstGeom>
          <a:noFill/>
        </p:spPr>
        <p:txBody>
          <a:bodyPr wrap="square" rtlCol="0">
            <a:spAutoFit/>
          </a:bodyPr>
          <a:lstStyle/>
          <a:p>
            <a:pPr algn="dist"/>
            <a:r>
              <a:rPr lang="en-US" altLang="zh-CN" sz="20000" b="1" dirty="0">
                <a:solidFill>
                  <a:schemeClr val="accent1">
                    <a:alpha val="5000"/>
                  </a:schemeClr>
                </a:solidFill>
              </a:rPr>
              <a:t>HPU</a:t>
            </a:r>
            <a:endParaRPr lang="zh-CN" altLang="en-US" sz="20000" b="1" dirty="0">
              <a:solidFill>
                <a:schemeClr val="accent1">
                  <a:alpha val="5000"/>
                </a:schemeClr>
              </a:solidFill>
            </a:endParaRPr>
          </a:p>
        </p:txBody>
      </p:sp>
      <p:sp>
        <p:nvSpPr>
          <p:cNvPr id="4" name="文本框 3">
            <a:extLst>
              <a:ext uri="{FF2B5EF4-FFF2-40B4-BE49-F238E27FC236}">
                <a16:creationId xmlns="" xmlns:a16="http://schemas.microsoft.com/office/drawing/2014/main" id="{D4D501E4-F5B3-42DE-929C-62A8B5F9690E}"/>
              </a:ext>
            </a:extLst>
          </p:cNvPr>
          <p:cNvSpPr txBox="1"/>
          <p:nvPr/>
        </p:nvSpPr>
        <p:spPr>
          <a:xfrm>
            <a:off x="5784799" y="1419423"/>
            <a:ext cx="5467350" cy="492443"/>
          </a:xfrm>
          <a:prstGeom prst="rect">
            <a:avLst/>
          </a:prstGeom>
          <a:noFill/>
        </p:spPr>
        <p:txBody>
          <a:bodyPr wrap="square" lIns="0" tIns="0" rIns="0" bIns="0" rtlCol="0">
            <a:spAutoFit/>
          </a:bodyPr>
          <a:lstStyle/>
          <a:p>
            <a:pPr algn="just"/>
            <a:r>
              <a:rPr lang="zh-CN" altLang="en-US" sz="3200" b="1" dirty="0">
                <a:solidFill>
                  <a:schemeClr val="accent1"/>
                </a:solidFill>
                <a:latin typeface="+mj-ea"/>
                <a:ea typeface="+mj-ea"/>
              </a:rPr>
              <a:t>河南理工大学</a:t>
            </a:r>
            <a:r>
              <a:rPr lang="zh-CN" altLang="en-US" sz="1200" dirty="0">
                <a:solidFill>
                  <a:schemeClr val="accent1"/>
                </a:solidFill>
                <a:latin typeface="+mj-ea"/>
                <a:ea typeface="+mj-ea"/>
              </a:rPr>
              <a:t>（</a:t>
            </a:r>
            <a:r>
              <a:rPr lang="en-US" altLang="zh-CN" sz="1200" dirty="0">
                <a:solidFill>
                  <a:schemeClr val="accent1"/>
                </a:solidFill>
                <a:latin typeface="+mj-ea"/>
                <a:ea typeface="+mj-ea"/>
              </a:rPr>
              <a:t>Your name</a:t>
            </a:r>
            <a:r>
              <a:rPr lang="zh-CN" altLang="en-US" sz="1200" dirty="0">
                <a:solidFill>
                  <a:schemeClr val="accent1"/>
                </a:solidFill>
                <a:latin typeface="+mj-ea"/>
                <a:ea typeface="+mj-ea"/>
              </a:rPr>
              <a:t>）</a:t>
            </a:r>
            <a:endParaRPr lang="zh-CN" altLang="en-US" sz="3200" dirty="0">
              <a:solidFill>
                <a:schemeClr val="accent1"/>
              </a:solidFill>
              <a:latin typeface="+mj-ea"/>
              <a:ea typeface="+mj-ea"/>
            </a:endParaRPr>
          </a:p>
        </p:txBody>
      </p:sp>
      <p:sp>
        <p:nvSpPr>
          <p:cNvPr id="7" name="矩形 6">
            <a:extLst>
              <a:ext uri="{FF2B5EF4-FFF2-40B4-BE49-F238E27FC236}">
                <a16:creationId xmlns="" xmlns:a16="http://schemas.microsoft.com/office/drawing/2014/main" id="{25E6660F-6288-4578-8513-52E06A82EF2E}"/>
              </a:ext>
            </a:extLst>
          </p:cNvPr>
          <p:cNvSpPr/>
          <p:nvPr/>
        </p:nvSpPr>
        <p:spPr>
          <a:xfrm>
            <a:off x="5784799" y="2351634"/>
            <a:ext cx="5616575" cy="1302408"/>
          </a:xfrm>
          <a:prstGeom prst="rect">
            <a:avLst/>
          </a:prstGeom>
        </p:spPr>
        <p:txBody>
          <a:bodyPr wrap="square" lIns="0" tIns="0" rIns="0" bIns="0">
            <a:spAutoFit/>
          </a:bodyPr>
          <a:lstStyle/>
          <a:p>
            <a:pPr algn="just">
              <a:lnSpc>
                <a:spcPct val="120000"/>
              </a:lnSpc>
            </a:pPr>
            <a:r>
              <a:rPr lang="zh-CN" altLang="en-US" dirty="0">
                <a:solidFill>
                  <a:schemeClr val="tx2"/>
                </a:solidFill>
              </a:rPr>
              <a:t>河南理工大学（</a:t>
            </a:r>
            <a:r>
              <a:rPr lang="en-US" altLang="zh-CN" dirty="0">
                <a:solidFill>
                  <a:schemeClr val="tx2"/>
                </a:solidFill>
              </a:rPr>
              <a:t>Henan Polytechnic University</a:t>
            </a:r>
            <a:r>
              <a:rPr lang="zh-CN" altLang="en-US" dirty="0">
                <a:solidFill>
                  <a:schemeClr val="tx2"/>
                </a:solidFill>
              </a:rPr>
              <a:t>）位于河南省焦作市，是中国第一所矿业高等学府、河南省建立最早的高等学校，为河南省与应急管理部共建高校、河南省属重点大学。</a:t>
            </a:r>
            <a:r>
              <a:rPr lang="zh-CN" altLang="en-US" sz="1200" b="1" dirty="0">
                <a:solidFill>
                  <a:schemeClr val="accent1"/>
                </a:solidFill>
              </a:rPr>
              <a:t>（简介）</a:t>
            </a:r>
            <a:endParaRPr lang="en-US" altLang="zh-CN" b="1" dirty="0">
              <a:solidFill>
                <a:schemeClr val="accent1"/>
              </a:solidFill>
            </a:endParaRPr>
          </a:p>
        </p:txBody>
      </p:sp>
      <p:cxnSp>
        <p:nvCxnSpPr>
          <p:cNvPr id="10" name="直接连接符 9">
            <a:extLst>
              <a:ext uri="{FF2B5EF4-FFF2-40B4-BE49-F238E27FC236}">
                <a16:creationId xmlns="" xmlns:a16="http://schemas.microsoft.com/office/drawing/2014/main" id="{8FEE7F0B-4D62-4EA4-AFFF-7C8C1B328759}"/>
              </a:ext>
            </a:extLst>
          </p:cNvPr>
          <p:cNvCxnSpPr>
            <a:cxnSpLocks/>
          </p:cNvCxnSpPr>
          <p:nvPr/>
        </p:nvCxnSpPr>
        <p:spPr>
          <a:xfrm>
            <a:off x="5784799" y="2158055"/>
            <a:ext cx="481445" cy="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 xmlns:a16="http://schemas.microsoft.com/office/drawing/2014/main" id="{7BAE9F1A-1F01-448B-95D4-73AA61B91701}"/>
              </a:ext>
            </a:extLst>
          </p:cNvPr>
          <p:cNvSpPr/>
          <p:nvPr/>
        </p:nvSpPr>
        <p:spPr>
          <a:xfrm>
            <a:off x="5784798" y="4293678"/>
            <a:ext cx="5616575" cy="1634807"/>
          </a:xfrm>
          <a:prstGeom prst="rect">
            <a:avLst/>
          </a:prstGeom>
        </p:spPr>
        <p:txBody>
          <a:bodyPr wrap="square" lIns="0" tIns="0" rIns="0" bIns="0">
            <a:spAutoFit/>
          </a:bodyPr>
          <a:lstStyle/>
          <a:p>
            <a:pPr marL="285750" indent="-285750" algn="just">
              <a:lnSpc>
                <a:spcPct val="120000"/>
              </a:lnSpc>
              <a:buFont typeface="Wingdings" panose="05000000000000000000" pitchFamily="2" charset="2"/>
              <a:buChar char="Ø"/>
            </a:pPr>
            <a:r>
              <a:rPr lang="zh-CN" altLang="en-US" dirty="0">
                <a:solidFill>
                  <a:schemeClr val="tx2"/>
                </a:solidFill>
              </a:rPr>
              <a:t>入选国家“中西部高校基础能力建设工程” </a:t>
            </a:r>
            <a:endParaRPr lang="en-US" altLang="zh-CN" dirty="0">
              <a:solidFill>
                <a:schemeClr val="tx2"/>
              </a:solidFill>
            </a:endParaRPr>
          </a:p>
          <a:p>
            <a:pPr marL="285750" indent="-285750" algn="just">
              <a:lnSpc>
                <a:spcPct val="120000"/>
              </a:lnSpc>
              <a:buFont typeface="Wingdings" panose="05000000000000000000" pitchFamily="2" charset="2"/>
              <a:buChar char="Ø"/>
            </a:pPr>
            <a:r>
              <a:rPr lang="zh-CN" altLang="en-US" dirty="0">
                <a:solidFill>
                  <a:schemeClr val="tx2"/>
                </a:solidFill>
              </a:rPr>
              <a:t>“卓越工程师教育培养计划”</a:t>
            </a:r>
            <a:endParaRPr lang="en-US" altLang="zh-CN" dirty="0">
              <a:solidFill>
                <a:schemeClr val="tx2"/>
              </a:solidFill>
            </a:endParaRPr>
          </a:p>
          <a:p>
            <a:pPr marL="285750" indent="-285750" algn="just">
              <a:lnSpc>
                <a:spcPct val="120000"/>
              </a:lnSpc>
              <a:buFont typeface="Wingdings" panose="05000000000000000000" pitchFamily="2" charset="2"/>
              <a:buChar char="Ø"/>
            </a:pPr>
            <a:r>
              <a:rPr lang="zh-CN" altLang="en-US" dirty="0">
                <a:solidFill>
                  <a:schemeClr val="tx2"/>
                </a:solidFill>
              </a:rPr>
              <a:t>“卓越工程师教育培养计划</a:t>
            </a:r>
            <a:r>
              <a:rPr lang="en-US" altLang="zh-CN" dirty="0">
                <a:solidFill>
                  <a:schemeClr val="tx2"/>
                </a:solidFill>
              </a:rPr>
              <a:t>2.0”</a:t>
            </a:r>
          </a:p>
          <a:p>
            <a:pPr marL="285750" indent="-285750" algn="just">
              <a:lnSpc>
                <a:spcPct val="120000"/>
              </a:lnSpc>
              <a:buFont typeface="Wingdings" panose="05000000000000000000" pitchFamily="2" charset="2"/>
              <a:buChar char="Ø"/>
            </a:pPr>
            <a:r>
              <a:rPr lang="zh-CN" altLang="en-US" dirty="0">
                <a:solidFill>
                  <a:schemeClr val="tx2"/>
                </a:solidFill>
              </a:rPr>
              <a:t>“新工科研究与实践项目”</a:t>
            </a:r>
            <a:endParaRPr lang="en-US" altLang="zh-CN" dirty="0">
              <a:solidFill>
                <a:schemeClr val="tx2"/>
              </a:solidFill>
            </a:endParaRPr>
          </a:p>
          <a:p>
            <a:pPr marL="285750" indent="-285750" algn="just">
              <a:lnSpc>
                <a:spcPct val="120000"/>
              </a:lnSpc>
              <a:buFont typeface="Wingdings" panose="05000000000000000000" pitchFamily="2" charset="2"/>
              <a:buChar char="Ø"/>
            </a:pPr>
            <a:r>
              <a:rPr lang="zh-CN" altLang="en-US" dirty="0">
                <a:solidFill>
                  <a:schemeClr val="tx2"/>
                </a:solidFill>
              </a:rPr>
              <a:t>教育部本科教学工作水平评估优秀学校</a:t>
            </a:r>
          </a:p>
        </p:txBody>
      </p:sp>
      <p:sp>
        <p:nvSpPr>
          <p:cNvPr id="15" name="文本框 14">
            <a:extLst>
              <a:ext uri="{FF2B5EF4-FFF2-40B4-BE49-F238E27FC236}">
                <a16:creationId xmlns="" xmlns:a16="http://schemas.microsoft.com/office/drawing/2014/main" id="{0404C0B2-57C9-4C6C-94AE-25E71207FF37}"/>
              </a:ext>
            </a:extLst>
          </p:cNvPr>
          <p:cNvSpPr txBox="1"/>
          <p:nvPr/>
        </p:nvSpPr>
        <p:spPr>
          <a:xfrm>
            <a:off x="5784799" y="3824470"/>
            <a:ext cx="1420310" cy="369332"/>
          </a:xfrm>
          <a:prstGeom prst="rect">
            <a:avLst/>
          </a:prstGeom>
          <a:noFill/>
        </p:spPr>
        <p:txBody>
          <a:bodyPr wrap="square" lIns="0" tIns="0" rIns="0" bIns="0" rtlCol="0">
            <a:spAutoFit/>
          </a:bodyPr>
          <a:lstStyle/>
          <a:p>
            <a:pPr algn="just"/>
            <a:r>
              <a:rPr lang="zh-CN" altLang="en-US" sz="2400" b="1" dirty="0">
                <a:solidFill>
                  <a:schemeClr val="accent1"/>
                </a:solidFill>
                <a:latin typeface="+mj-ea"/>
                <a:ea typeface="+mj-ea"/>
              </a:rPr>
              <a:t>所获荣誉</a:t>
            </a:r>
          </a:p>
        </p:txBody>
      </p:sp>
      <p:pic>
        <p:nvPicPr>
          <p:cNvPr id="9" name="图片占位符 8">
            <a:extLst>
              <a:ext uri="{FF2B5EF4-FFF2-40B4-BE49-F238E27FC236}">
                <a16:creationId xmlns="" xmlns:a16="http://schemas.microsoft.com/office/drawing/2014/main" id="{E20A17E3-A3DF-4C89-9AD5-1B3B509318A7}"/>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7" b="17"/>
          <a:stretch>
            <a:fillRect/>
          </a:stretch>
        </p:blipFill>
        <p:spPr>
          <a:xfrm>
            <a:off x="939851" y="1354138"/>
            <a:ext cx="4572000" cy="4570412"/>
          </a:xfrm>
        </p:spPr>
      </p:pic>
      <p:sp>
        <p:nvSpPr>
          <p:cNvPr id="13" name="标题 12">
            <a:extLst>
              <a:ext uri="{FF2B5EF4-FFF2-40B4-BE49-F238E27FC236}">
                <a16:creationId xmlns="" xmlns:a16="http://schemas.microsoft.com/office/drawing/2014/main" id="{F3BF97D1-8C91-40FC-9545-7C2CF4A10999}"/>
              </a:ext>
            </a:extLst>
          </p:cNvPr>
          <p:cNvSpPr>
            <a:spLocks noGrp="1"/>
          </p:cNvSpPr>
          <p:nvPr>
            <p:ph type="title"/>
          </p:nvPr>
        </p:nvSpPr>
        <p:spPr/>
        <p:txBody>
          <a:bodyPr/>
          <a:lstStyle/>
          <a:p>
            <a:r>
              <a:rPr lang="zh-CN" altLang="en-US" dirty="0"/>
              <a:t>个人介绍页</a:t>
            </a:r>
            <a:r>
              <a:rPr lang="en-US" altLang="zh-CN" dirty="0"/>
              <a:t>1</a:t>
            </a:r>
            <a:endParaRPr lang="zh-CN" altLang="en-US" dirty="0"/>
          </a:p>
        </p:txBody>
      </p:sp>
    </p:spTree>
    <p:extLst>
      <p:ext uri="{BB962C8B-B14F-4D97-AF65-F5344CB8AC3E}">
        <p14:creationId xmlns:p14="http://schemas.microsoft.com/office/powerpoint/2010/main" val="115445891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4.1.3"/>
</p:tagLst>
</file>

<file path=ppt/theme/theme1.xml><?xml version="1.0" encoding="utf-8"?>
<a:theme xmlns:a="http://schemas.openxmlformats.org/drawingml/2006/main" name="Office 主题​​">
  <a:themeElements>
    <a:clrScheme name="HPU">
      <a:dk1>
        <a:srgbClr val="000000"/>
      </a:dk1>
      <a:lt1>
        <a:sysClr val="window" lastClr="FFFFFF"/>
      </a:lt1>
      <a:dk2>
        <a:srgbClr val="56565E"/>
      </a:dk2>
      <a:lt2>
        <a:srgbClr val="EFF0F5"/>
      </a:lt2>
      <a:accent1>
        <a:srgbClr val="014F8E"/>
      </a:accent1>
      <a:accent2>
        <a:srgbClr val="1A70FE"/>
      </a:accent2>
      <a:accent3>
        <a:srgbClr val="5FA9F7"/>
      </a:accent3>
      <a:accent4>
        <a:srgbClr val="50C0EA"/>
      </a:accent4>
      <a:accent5>
        <a:srgbClr val="5E9CEB"/>
      </a:accent5>
      <a:accent6>
        <a:srgbClr val="4A8ADD"/>
      </a:accent6>
      <a:hlink>
        <a:srgbClr val="0563C1"/>
      </a:hlink>
      <a:folHlink>
        <a:srgbClr val="954F72"/>
      </a:folHlink>
    </a:clrScheme>
    <a:fontScheme name="HPU">
      <a:majorFont>
        <a:latin typeface="Arial Black"/>
        <a:ea typeface="微软雅黑"/>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PLUS">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F030202020403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F03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13183</TotalTime>
  <Words>5464</Words>
  <Application>Microsoft Office PowerPoint</Application>
  <PresentationFormat>宽屏</PresentationFormat>
  <Paragraphs>436</Paragraphs>
  <Slides>45</Slides>
  <Notes>42</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45</vt:i4>
      </vt:variant>
    </vt:vector>
  </HeadingPairs>
  <TitlesOfParts>
    <vt:vector size="63" baseType="lpstr">
      <vt:lpstr>Century Gothic</vt:lpstr>
      <vt:lpstr>Roboto Light</vt:lpstr>
      <vt:lpstr>Roboto Medium</vt:lpstr>
      <vt:lpstr>等线</vt:lpstr>
      <vt:lpstr>宋体</vt:lpstr>
      <vt:lpstr>Microsoft YaHei</vt:lpstr>
      <vt:lpstr>Microsoft YaHei</vt:lpstr>
      <vt:lpstr>微软雅黑 Light</vt:lpstr>
      <vt:lpstr>Arial</vt:lpstr>
      <vt:lpstr>Arial Black</vt:lpstr>
      <vt:lpstr>Calibri</vt:lpstr>
      <vt:lpstr>Roboto</vt:lpstr>
      <vt:lpstr>Segoe UI</vt:lpstr>
      <vt:lpstr>Segoe UI Light</vt:lpstr>
      <vt:lpstr>Wingdings</vt:lpstr>
      <vt:lpstr>Office 主题​​</vt:lpstr>
      <vt:lpstr>1_OfficePLUS</vt:lpstr>
      <vt:lpstr>2_OfficePLUS</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个人介绍页1</vt:lpstr>
      <vt:lpstr>个人介绍页2</vt:lpstr>
      <vt:lpstr>团队介绍页-2人</vt:lpstr>
      <vt:lpstr>团队介绍页-3人</vt:lpstr>
      <vt:lpstr>团队介绍页-4人</vt:lpstr>
      <vt:lpstr>校歌展示页</vt:lpstr>
      <vt:lpstr>一句话简要概括选题背景</vt:lpstr>
      <vt:lpstr>简要概述选题背景</vt:lpstr>
      <vt:lpstr>选题背景-总体思路</vt:lpstr>
      <vt:lpstr>项目时间进度规划</vt:lpstr>
      <vt:lpstr>项目时间进度规划</vt:lpstr>
      <vt:lpstr>项目时间进度规划</vt:lpstr>
      <vt:lpstr>项目过程中遇到的问题</vt:lpstr>
      <vt:lpstr>研究方法的使用</vt:lpstr>
      <vt:lpstr>研究方法的使用</vt:lpstr>
      <vt:lpstr>地图页</vt:lpstr>
      <vt:lpstr>引用的内容</vt:lpstr>
      <vt:lpstr>论文结构</vt:lpstr>
      <vt:lpstr>论文结构</vt:lpstr>
      <vt:lpstr>数据分析之柱形图</vt:lpstr>
      <vt:lpstr>数据分析之折线图</vt:lpstr>
      <vt:lpstr>一个简单大方的线框表格</vt:lpstr>
      <vt:lpstr>直观数据表达</vt:lpstr>
      <vt:lpstr>可行性分析</vt:lpstr>
      <vt:lpstr>SWOT分析</vt:lpstr>
      <vt:lpstr>论文答辩结论一</vt:lpstr>
      <vt:lpstr>论文答辩结论二</vt:lpstr>
      <vt:lpstr>论文答辩结论三</vt:lpstr>
      <vt:lpstr>参考文献</vt:lpstr>
      <vt:lpstr>附赠1-备用高清图片</vt:lpstr>
      <vt:lpstr>附赠2-备用图标（1）</vt:lpstr>
      <vt:lpstr>附赠2-备用图标（2）</vt:lpstr>
      <vt:lpstr>PowerPoint 演示文稿</vt:lpstr>
      <vt:lpstr>PowerPoint 演示文稿</vt:lpstr>
      <vt:lpstr>图片替换技巧</vt:lpstr>
      <vt:lpstr>主题色更改技巧</vt:lpstr>
      <vt:lpstr>授权发布作品  仅供学习交流之用，禁止商用。</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#我给母校送模板#</dc:title>
  <dc:creator>yuanshuo</dc:creator>
  <cp:keywords>51PPT模板网</cp:keywords>
  <cp:lastModifiedBy>阳光 男孩</cp:lastModifiedBy>
  <cp:revision>501</cp:revision>
  <dcterms:created xsi:type="dcterms:W3CDTF">2018-12-19T14:33:57Z</dcterms:created>
  <dcterms:modified xsi:type="dcterms:W3CDTF">2019-05-19T16:40:14Z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v-yunxl@microsoft.com</vt:lpwstr>
  </property>
  <property fmtid="{D5CDD505-2E9C-101B-9397-08002B2CF9AE}" pid="5" name="MSIP_Label_f42aa342-8706-4288-bd11-ebb85995028c_SetDate">
    <vt:lpwstr>2019-04-12T07:33:49.0453165Z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ActionId">
    <vt:lpwstr>ea245b54-e317-412a-8c74-c88a4418562e</vt:lpwstr>
  </property>
  <property fmtid="{D5CDD505-2E9C-101B-9397-08002B2CF9AE}" pid="9" name="MSIP_Label_f42aa342-8706-4288-bd11-ebb85995028c_Extended_MSFT_Method">
    <vt:lpwstr>Automatic</vt:lpwstr>
  </property>
  <property fmtid="{D5CDD505-2E9C-101B-9397-08002B2CF9AE}" pid="10" name="Sensitivity">
    <vt:lpwstr>General</vt:lpwstr>
  </property>
</Properties>
</file>